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9" r:id="rId4"/>
    <p:sldId id="269" r:id="rId5"/>
    <p:sldId id="260" r:id="rId6"/>
    <p:sldId id="262" r:id="rId7"/>
    <p:sldId id="263" r:id="rId8"/>
    <p:sldId id="264" r:id="rId9"/>
    <p:sldId id="265" r:id="rId10"/>
    <p:sldId id="270" r:id="rId11"/>
    <p:sldId id="266" r:id="rId12"/>
    <p:sldId id="267" r:id="rId13"/>
    <p:sldId id="268" r:id="rId14"/>
    <p:sldId id="271" r:id="rId15"/>
    <p:sldId id="272" r:id="rId16"/>
    <p:sldId id="273" r:id="rId17"/>
    <p:sldId id="274" r:id="rId18"/>
    <p:sldId id="276" r:id="rId19"/>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85">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5A6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54" autoAdjust="0"/>
    <p:restoredTop sz="94660"/>
  </p:normalViewPr>
  <p:slideViewPr>
    <p:cSldViewPr snapToGrid="0" showGuides="1">
      <p:cViewPr varScale="1">
        <p:scale>
          <a:sx n="108" d="100"/>
          <a:sy n="108" d="100"/>
        </p:scale>
        <p:origin x="552" y="102"/>
      </p:cViewPr>
      <p:guideLst>
        <p:guide pos="3885"/>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741090822699"/>
          <c:y val="4.90851215853099E-2"/>
          <c:w val="0.80466408159109404"/>
          <c:h val="0.82345868727701699"/>
        </c:manualLayout>
      </c:layout>
      <c:barChart>
        <c:barDir val="col"/>
        <c:grouping val="clustered"/>
        <c:varyColors val="0"/>
        <c:ser>
          <c:idx val="0"/>
          <c:order val="0"/>
          <c:tx>
            <c:strRef>
              <c:f>Sheet1!$B$1</c:f>
              <c:strCache>
                <c:ptCount val="1"/>
                <c:pt idx="0">
                  <c:v>系列 1</c:v>
                </c:pt>
              </c:strCache>
            </c:strRef>
          </c:tx>
          <c:spPr>
            <a:solidFill>
              <a:srgbClr val="FFC000"/>
            </a:solidFill>
            <a:ln>
              <a:noFill/>
            </a:ln>
            <a:effectLst/>
          </c:spPr>
          <c:invertIfNegative val="0"/>
          <c:cat>
            <c:strRef>
              <c:f>Sheet1!$A$2:$A$13</c:f>
              <c:strCache>
                <c:ptCount val="12"/>
                <c:pt idx="0">
                  <c:v>01月</c:v>
                </c:pt>
                <c:pt idx="1">
                  <c:v>02月</c:v>
                </c:pt>
                <c:pt idx="2">
                  <c:v>03月</c:v>
                </c:pt>
                <c:pt idx="3">
                  <c:v>04月</c:v>
                </c:pt>
                <c:pt idx="4">
                  <c:v>05月</c:v>
                </c:pt>
                <c:pt idx="5">
                  <c:v>06月</c:v>
                </c:pt>
                <c:pt idx="6">
                  <c:v>07月</c:v>
                </c:pt>
                <c:pt idx="7">
                  <c:v>08月</c:v>
                </c:pt>
                <c:pt idx="8">
                  <c:v>09月</c:v>
                </c:pt>
                <c:pt idx="9">
                  <c:v>10月</c:v>
                </c:pt>
                <c:pt idx="10">
                  <c:v>11月</c:v>
                </c:pt>
                <c:pt idx="11">
                  <c:v>12月</c:v>
                </c:pt>
              </c:strCache>
            </c:strRef>
          </c:cat>
          <c:val>
            <c:numRef>
              <c:f>Sheet1!$B$2:$B$13</c:f>
              <c:numCache>
                <c:formatCode>General</c:formatCode>
                <c:ptCount val="12"/>
                <c:pt idx="0">
                  <c:v>4.3</c:v>
                </c:pt>
                <c:pt idx="1">
                  <c:v>2.5</c:v>
                </c:pt>
                <c:pt idx="2">
                  <c:v>3.5</c:v>
                </c:pt>
                <c:pt idx="3">
                  <c:v>4.5</c:v>
                </c:pt>
                <c:pt idx="4">
                  <c:v>4</c:v>
                </c:pt>
                <c:pt idx="5">
                  <c:v>2</c:v>
                </c:pt>
                <c:pt idx="6">
                  <c:v>5</c:v>
                </c:pt>
                <c:pt idx="7">
                  <c:v>3</c:v>
                </c:pt>
                <c:pt idx="8">
                  <c:v>5</c:v>
                </c:pt>
                <c:pt idx="9">
                  <c:v>2</c:v>
                </c:pt>
                <c:pt idx="10">
                  <c:v>4</c:v>
                </c:pt>
                <c:pt idx="11">
                  <c:v>5</c:v>
                </c:pt>
              </c:numCache>
            </c:numRef>
          </c:val>
          <c:extLst>
            <c:ext xmlns:c16="http://schemas.microsoft.com/office/drawing/2014/chart" uri="{C3380CC4-5D6E-409C-BE32-E72D297353CC}">
              <c16:uniqueId val="{00000000-F11D-460A-8558-9F09D75C2527}"/>
            </c:ext>
          </c:extLst>
        </c:ser>
        <c:dLbls>
          <c:showLegendKey val="0"/>
          <c:showVal val="0"/>
          <c:showCatName val="0"/>
          <c:showSerName val="0"/>
          <c:showPercent val="0"/>
          <c:showBubbleSize val="0"/>
        </c:dLbls>
        <c:gapWidth val="219"/>
        <c:overlap val="-27"/>
        <c:axId val="314340032"/>
        <c:axId val="314338352"/>
      </c:barChart>
      <c:catAx>
        <c:axId val="3143400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bg1">
                    <a:lumMod val="95000"/>
                  </a:schemeClr>
                </a:solidFill>
                <a:latin typeface="+mn-lt"/>
                <a:ea typeface="+mn-ea"/>
                <a:cs typeface="+mn-cs"/>
              </a:defRPr>
            </a:pPr>
            <a:endParaRPr lang="zh-CN"/>
          </a:p>
        </c:txPr>
        <c:crossAx val="314338352"/>
        <c:crosses val="autoZero"/>
        <c:auto val="1"/>
        <c:lblAlgn val="ctr"/>
        <c:lblOffset val="100"/>
        <c:noMultiLvlLbl val="0"/>
      </c:catAx>
      <c:valAx>
        <c:axId val="314338352"/>
        <c:scaling>
          <c:orientation val="minMax"/>
        </c:scaling>
        <c:delete val="1"/>
        <c:axPos val="l"/>
        <c:numFmt formatCode="General" sourceLinked="1"/>
        <c:majorTickMark val="out"/>
        <c:minorTickMark val="none"/>
        <c:tickLblPos val="nextTo"/>
        <c:crossAx val="314340032"/>
        <c:crosses val="autoZero"/>
        <c:crossBetween val="between"/>
      </c:valAx>
      <c:spPr>
        <a:noFill/>
        <a:ln>
          <a:noFill/>
        </a:ln>
        <a:effectLst/>
      </c:spPr>
    </c:plotArea>
    <c:plotVisOnly val="1"/>
    <c:dispBlanksAs val="gap"/>
    <c:showDLblsOverMax val="0"/>
  </c:chart>
  <c:spPr>
    <a:noFill/>
    <a:ln>
      <a:noFill/>
    </a:ln>
    <a:effectLst/>
  </c:spPr>
  <c:txPr>
    <a:bodyPr/>
    <a:lstStyle/>
    <a:p>
      <a:pPr>
        <a:defRPr lang="zh-CN">
          <a:solidFill>
            <a:schemeClr val="bg1">
              <a:lumMod val="95000"/>
            </a:schemeClr>
          </a:solidFill>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C10287-D7F8-45C0-9E75-E010D031D40B}"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B8FE9-9B74-4B0C-AD12-4AC5F973006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B8FE9-9B74-4B0C-AD12-4AC5F973006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B8FE9-9B74-4B0C-AD12-4AC5F973006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B8FE9-9B74-4B0C-AD12-4AC5F973006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B8FE9-9B74-4B0C-AD12-4AC5F973006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B8FE9-9B74-4B0C-AD12-4AC5F973006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B8FE9-9B74-4B0C-AD12-4AC5F973006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B8FE9-9B74-4B0C-AD12-4AC5F973006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B8FE9-9B74-4B0C-AD12-4AC5F973006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B8FE9-9B74-4B0C-AD12-4AC5F973006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B8FE9-9B74-4B0C-AD12-4AC5F9730064}" type="slidenum">
              <a:rPr lang="zh-CN" altLang="en-US" smtClean="0"/>
              <a:t>18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B8FE9-9B74-4B0C-AD12-4AC5F9730064}"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B8FE9-9B74-4B0C-AD12-4AC5F973006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B8FE9-9B74-4B0C-AD12-4AC5F973006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B8FE9-9B74-4B0C-AD12-4AC5F973006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B8FE9-9B74-4B0C-AD12-4AC5F973006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B8FE9-9B74-4B0C-AD12-4AC5F973006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B8FE9-9B74-4B0C-AD12-4AC5F973006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B8FE9-9B74-4B0C-AD12-4AC5F973006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92552D-6C94-4EE1-A450-1729FFED6C7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5E89BE-140E-434C-BCD6-2C74B6F935B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00" advTm="1000">
        <p:fade/>
      </p:transition>
    </mc:Choice>
    <mc:Fallback xmlns="">
      <p:transition spd="slow"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92552D-6C94-4EE1-A450-1729FFED6C7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5E89BE-140E-434C-BCD6-2C74B6F935B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00" advTm="1000">
        <p:fade/>
      </p:transition>
    </mc:Choice>
    <mc:Fallback xmlns="">
      <p:transition spd="slow"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92552D-6C94-4EE1-A450-1729FFED6C7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5E89BE-140E-434C-BCD6-2C74B6F935B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00" advTm="1000">
        <p:fade/>
      </p:transition>
    </mc:Choice>
    <mc:Fallback xmlns="">
      <p:transition spd="slow" advTm="1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品位QQ：1543976785">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00" advTm="1000">
        <p:fade/>
      </p:transition>
    </mc:Choice>
    <mc:Fallback xmlns="">
      <p:transition spd="slow"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92552D-6C94-4EE1-A450-1729FFED6C7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5E89BE-140E-434C-BCD6-2C74B6F935B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00" advTm="1000">
        <p:fade/>
      </p:transition>
    </mc:Choice>
    <mc:Fallback xmlns="">
      <p:transition spd="slow"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C92552D-6C94-4EE1-A450-1729FFED6C7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5E89BE-140E-434C-BCD6-2C74B6F935B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00" advTm="1000">
        <p:fade/>
      </p:transition>
    </mc:Choice>
    <mc:Fallback xmlns="">
      <p:transition spd="slow"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92552D-6C94-4EE1-A450-1729FFED6C7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55E89BE-140E-434C-BCD6-2C74B6F935B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00" advTm="1000">
        <p:fade/>
      </p:transition>
    </mc:Choice>
    <mc:Fallback xmlns="">
      <p:transition spd="slow"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92552D-6C94-4EE1-A450-1729FFED6C77}"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55E89BE-140E-434C-BCD6-2C74B6F935B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00" advTm="1000">
        <p:fade/>
      </p:transition>
    </mc:Choice>
    <mc:Fallback xmlns="">
      <p:transition spd="slow"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92552D-6C94-4EE1-A450-1729FFED6C77}"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E89BE-140E-434C-BCD6-2C74B6F935B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00" advTm="1000">
        <p:fade/>
      </p:transition>
    </mc:Choice>
    <mc:Fallback xmlns="">
      <p:transition spd="slow"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92552D-6C94-4EE1-A450-1729FFED6C77}"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55E89BE-140E-434C-BCD6-2C74B6F935B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00" advTm="1000">
        <p:fade/>
      </p:transition>
    </mc:Choice>
    <mc:Fallback xmlns="">
      <p:transition spd="slow"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C92552D-6C94-4EE1-A450-1729FFED6C7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55E89BE-140E-434C-BCD6-2C74B6F935B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00" advTm="1000">
        <p:fade/>
      </p:transition>
    </mc:Choice>
    <mc:Fallback xmlns="">
      <p:transition spd="slow"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C92552D-6C94-4EE1-A450-1729FFED6C7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55E89BE-140E-434C-BCD6-2C74B6F935B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00" advTm="1000">
        <p:fade/>
      </p:transition>
    </mc:Choice>
    <mc:Fallback xmlns="">
      <p:transition spd="slow"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2552D-6C94-4EE1-A450-1729FFED6C77}"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5E89BE-140E-434C-BCD6-2C74B6F935B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700" advTm="1000">
        <p:fade/>
      </p:transition>
    </mc:Choice>
    <mc:Fallback xmlns="">
      <p:transition spd="slow" advTm="1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9" name="矩形 3238"/>
          <p:cNvSpPr/>
          <p:nvPr/>
        </p:nvSpPr>
        <p:spPr>
          <a:xfrm>
            <a:off x="0" y="1873956"/>
            <a:ext cx="12192000" cy="498404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417" name="组合 3416"/>
          <p:cNvGrpSpPr/>
          <p:nvPr/>
        </p:nvGrpSpPr>
        <p:grpSpPr>
          <a:xfrm>
            <a:off x="2133953" y="2641600"/>
            <a:ext cx="7924094" cy="2780243"/>
            <a:chOff x="3917951" y="1896533"/>
            <a:chExt cx="7924094" cy="2780243"/>
          </a:xfrm>
        </p:grpSpPr>
        <p:sp>
          <p:nvSpPr>
            <p:cNvPr id="3414" name="Freeform 1709"/>
            <p:cNvSpPr/>
            <p:nvPr/>
          </p:nvSpPr>
          <p:spPr bwMode="auto">
            <a:xfrm>
              <a:off x="5006976" y="2495551"/>
              <a:ext cx="1090613" cy="2181225"/>
            </a:xfrm>
            <a:custGeom>
              <a:avLst/>
              <a:gdLst>
                <a:gd name="T0" fmla="*/ 0 w 687"/>
                <a:gd name="T1" fmla="*/ 1374 h 1374"/>
                <a:gd name="T2" fmla="*/ 687 w 687"/>
                <a:gd name="T3" fmla="*/ 0 h 1374"/>
                <a:gd name="T4" fmla="*/ 687 w 687"/>
                <a:gd name="T5" fmla="*/ 1278 h 1374"/>
                <a:gd name="T6" fmla="*/ 0 w 687"/>
                <a:gd name="T7" fmla="*/ 1374 h 1374"/>
              </a:gdLst>
              <a:ahLst/>
              <a:cxnLst>
                <a:cxn ang="0">
                  <a:pos x="T0" y="T1"/>
                </a:cxn>
                <a:cxn ang="0">
                  <a:pos x="T2" y="T3"/>
                </a:cxn>
                <a:cxn ang="0">
                  <a:pos x="T4" y="T5"/>
                </a:cxn>
                <a:cxn ang="0">
                  <a:pos x="T6" y="T7"/>
                </a:cxn>
              </a:cxnLst>
              <a:rect l="0" t="0" r="r" b="b"/>
              <a:pathLst>
                <a:path w="687" h="1374">
                  <a:moveTo>
                    <a:pt x="0" y="1374"/>
                  </a:moveTo>
                  <a:lnTo>
                    <a:pt x="687" y="0"/>
                  </a:lnTo>
                  <a:lnTo>
                    <a:pt x="687" y="1278"/>
                  </a:lnTo>
                  <a:lnTo>
                    <a:pt x="0" y="1374"/>
                  </a:lnTo>
                  <a:close/>
                </a:path>
              </a:pathLst>
            </a:custGeom>
            <a:solidFill>
              <a:srgbClr val="145A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5" name="Freeform 1710"/>
            <p:cNvSpPr/>
            <p:nvPr/>
          </p:nvSpPr>
          <p:spPr bwMode="auto">
            <a:xfrm>
              <a:off x="3917951" y="2290763"/>
              <a:ext cx="2179638" cy="2233613"/>
            </a:xfrm>
            <a:custGeom>
              <a:avLst/>
              <a:gdLst>
                <a:gd name="T0" fmla="*/ 0 w 1373"/>
                <a:gd name="T1" fmla="*/ 1267 h 1407"/>
                <a:gd name="T2" fmla="*/ 0 w 1373"/>
                <a:gd name="T3" fmla="*/ 0 h 1407"/>
                <a:gd name="T4" fmla="*/ 1373 w 1373"/>
                <a:gd name="T5" fmla="*/ 129 h 1407"/>
                <a:gd name="T6" fmla="*/ 1373 w 1373"/>
                <a:gd name="T7" fmla="*/ 1407 h 1407"/>
                <a:gd name="T8" fmla="*/ 0 w 1373"/>
                <a:gd name="T9" fmla="*/ 1267 h 1407"/>
              </a:gdLst>
              <a:ahLst/>
              <a:cxnLst>
                <a:cxn ang="0">
                  <a:pos x="T0" y="T1"/>
                </a:cxn>
                <a:cxn ang="0">
                  <a:pos x="T2" y="T3"/>
                </a:cxn>
                <a:cxn ang="0">
                  <a:pos x="T4" y="T5"/>
                </a:cxn>
                <a:cxn ang="0">
                  <a:pos x="T6" y="T7"/>
                </a:cxn>
                <a:cxn ang="0">
                  <a:pos x="T8" y="T9"/>
                </a:cxn>
              </a:cxnLst>
              <a:rect l="0" t="0" r="r" b="b"/>
              <a:pathLst>
                <a:path w="1373" h="1407">
                  <a:moveTo>
                    <a:pt x="0" y="1267"/>
                  </a:moveTo>
                  <a:lnTo>
                    <a:pt x="0" y="0"/>
                  </a:lnTo>
                  <a:lnTo>
                    <a:pt x="1373" y="129"/>
                  </a:lnTo>
                  <a:lnTo>
                    <a:pt x="1373" y="1407"/>
                  </a:lnTo>
                  <a:lnTo>
                    <a:pt x="0" y="1267"/>
                  </a:lnTo>
                  <a:close/>
                </a:path>
              </a:pathLst>
            </a:custGeom>
            <a:solidFill>
              <a:srgbClr val="B5D1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6" name="Freeform 1711"/>
            <p:cNvSpPr/>
            <p:nvPr/>
          </p:nvSpPr>
          <p:spPr bwMode="auto">
            <a:xfrm>
              <a:off x="3917951" y="1896533"/>
              <a:ext cx="7924094" cy="2405593"/>
            </a:xfrm>
            <a:custGeom>
              <a:avLst/>
              <a:gdLst>
                <a:gd name="T0" fmla="*/ 0 w 2747"/>
                <a:gd name="T1" fmla="*/ 1342 h 1342"/>
                <a:gd name="T2" fmla="*/ 0 w 2747"/>
                <a:gd name="T3" fmla="*/ 75 h 1342"/>
                <a:gd name="T4" fmla="*/ 2661 w 2747"/>
                <a:gd name="T5" fmla="*/ 0 h 1342"/>
                <a:gd name="T6" fmla="*/ 2747 w 2747"/>
                <a:gd name="T7" fmla="*/ 1299 h 1342"/>
                <a:gd name="T8" fmla="*/ 0 w 2747"/>
                <a:gd name="T9" fmla="*/ 1342 h 1342"/>
              </a:gdLst>
              <a:ahLst/>
              <a:cxnLst>
                <a:cxn ang="0">
                  <a:pos x="T0" y="T1"/>
                </a:cxn>
                <a:cxn ang="0">
                  <a:pos x="T2" y="T3"/>
                </a:cxn>
                <a:cxn ang="0">
                  <a:pos x="T4" y="T5"/>
                </a:cxn>
                <a:cxn ang="0">
                  <a:pos x="T6" y="T7"/>
                </a:cxn>
                <a:cxn ang="0">
                  <a:pos x="T8" y="T9"/>
                </a:cxn>
              </a:cxnLst>
              <a:rect l="0" t="0" r="r" b="b"/>
              <a:pathLst>
                <a:path w="2747" h="1342">
                  <a:moveTo>
                    <a:pt x="0" y="1342"/>
                  </a:moveTo>
                  <a:lnTo>
                    <a:pt x="0" y="75"/>
                  </a:lnTo>
                  <a:lnTo>
                    <a:pt x="2661" y="0"/>
                  </a:lnTo>
                  <a:lnTo>
                    <a:pt x="2747" y="1299"/>
                  </a:lnTo>
                  <a:lnTo>
                    <a:pt x="0" y="1342"/>
                  </a:lnTo>
                  <a:close/>
                </a:path>
              </a:pathLst>
            </a:custGeom>
            <a:solidFill>
              <a:srgbClr val="145A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237" name="组合 3236"/>
          <p:cNvGrpSpPr/>
          <p:nvPr/>
        </p:nvGrpSpPr>
        <p:grpSpPr>
          <a:xfrm>
            <a:off x="787575" y="118618"/>
            <a:ext cx="5780439" cy="1757540"/>
            <a:chOff x="4941888" y="3074988"/>
            <a:chExt cx="2312988" cy="703263"/>
          </a:xfrm>
        </p:grpSpPr>
        <p:sp>
          <p:nvSpPr>
            <p:cNvPr id="3072" name="Freeform 1372"/>
            <p:cNvSpPr/>
            <p:nvPr/>
          </p:nvSpPr>
          <p:spPr bwMode="auto">
            <a:xfrm>
              <a:off x="5014913" y="3295650"/>
              <a:ext cx="246063" cy="155575"/>
            </a:xfrm>
            <a:custGeom>
              <a:avLst/>
              <a:gdLst>
                <a:gd name="T0" fmla="*/ 26 w 58"/>
                <a:gd name="T1" fmla="*/ 0 h 36"/>
                <a:gd name="T2" fmla="*/ 12 w 58"/>
                <a:gd name="T3" fmla="*/ 13 h 36"/>
                <a:gd name="T4" fmla="*/ 12 w 58"/>
                <a:gd name="T5" fmla="*/ 13 h 36"/>
                <a:gd name="T6" fmla="*/ 11 w 58"/>
                <a:gd name="T7" fmla="*/ 13 h 36"/>
                <a:gd name="T8" fmla="*/ 0 w 58"/>
                <a:gd name="T9" fmla="*/ 22 h 36"/>
                <a:gd name="T10" fmla="*/ 5 w 58"/>
                <a:gd name="T11" fmla="*/ 25 h 36"/>
                <a:gd name="T12" fmla="*/ 9 w 58"/>
                <a:gd name="T13" fmla="*/ 23 h 36"/>
                <a:gd name="T14" fmla="*/ 15 w 58"/>
                <a:gd name="T15" fmla="*/ 29 h 36"/>
                <a:gd name="T16" fmla="*/ 16 w 58"/>
                <a:gd name="T17" fmla="*/ 29 h 36"/>
                <a:gd name="T18" fmla="*/ 21 w 58"/>
                <a:gd name="T19" fmla="*/ 34 h 36"/>
                <a:gd name="T20" fmla="*/ 22 w 58"/>
                <a:gd name="T21" fmla="*/ 34 h 36"/>
                <a:gd name="T22" fmla="*/ 25 w 58"/>
                <a:gd name="T23" fmla="*/ 36 h 36"/>
                <a:gd name="T24" fmla="*/ 33 w 58"/>
                <a:gd name="T25" fmla="*/ 36 h 36"/>
                <a:gd name="T26" fmla="*/ 33 w 58"/>
                <a:gd name="T27" fmla="*/ 34 h 36"/>
                <a:gd name="T28" fmla="*/ 42 w 58"/>
                <a:gd name="T29" fmla="*/ 25 h 36"/>
                <a:gd name="T30" fmla="*/ 44 w 58"/>
                <a:gd name="T31" fmla="*/ 25 h 36"/>
                <a:gd name="T32" fmla="*/ 44 w 58"/>
                <a:gd name="T33" fmla="*/ 25 h 36"/>
                <a:gd name="T34" fmla="*/ 55 w 58"/>
                <a:gd name="T35" fmla="*/ 14 h 36"/>
                <a:gd name="T36" fmla="*/ 58 w 58"/>
                <a:gd name="T37" fmla="*/ 15 h 36"/>
                <a:gd name="T38" fmla="*/ 58 w 58"/>
                <a:gd name="T39" fmla="*/ 13 h 36"/>
                <a:gd name="T40" fmla="*/ 56 w 58"/>
                <a:gd name="T41" fmla="*/ 13 h 36"/>
                <a:gd name="T42" fmla="*/ 54 w 58"/>
                <a:gd name="T43" fmla="*/ 13 h 36"/>
                <a:gd name="T44" fmla="*/ 44 w 58"/>
                <a:gd name="T45" fmla="*/ 3 h 36"/>
                <a:gd name="T46" fmla="*/ 37 w 58"/>
                <a:gd name="T47" fmla="*/ 6 h 36"/>
                <a:gd name="T48" fmla="*/ 26 w 58"/>
                <a:gd name="T4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36">
                  <a:moveTo>
                    <a:pt x="26" y="0"/>
                  </a:moveTo>
                  <a:cubicBezTo>
                    <a:pt x="18" y="0"/>
                    <a:pt x="12" y="6"/>
                    <a:pt x="12" y="13"/>
                  </a:cubicBezTo>
                  <a:cubicBezTo>
                    <a:pt x="12" y="13"/>
                    <a:pt x="12" y="13"/>
                    <a:pt x="12" y="13"/>
                  </a:cubicBezTo>
                  <a:cubicBezTo>
                    <a:pt x="12" y="13"/>
                    <a:pt x="11" y="13"/>
                    <a:pt x="11" y="13"/>
                  </a:cubicBezTo>
                  <a:cubicBezTo>
                    <a:pt x="5" y="13"/>
                    <a:pt x="1" y="17"/>
                    <a:pt x="0" y="22"/>
                  </a:cubicBezTo>
                  <a:cubicBezTo>
                    <a:pt x="2" y="22"/>
                    <a:pt x="3" y="23"/>
                    <a:pt x="5" y="25"/>
                  </a:cubicBezTo>
                  <a:cubicBezTo>
                    <a:pt x="6" y="24"/>
                    <a:pt x="7" y="23"/>
                    <a:pt x="9" y="23"/>
                  </a:cubicBezTo>
                  <a:cubicBezTo>
                    <a:pt x="12" y="23"/>
                    <a:pt x="15" y="26"/>
                    <a:pt x="15" y="29"/>
                  </a:cubicBezTo>
                  <a:cubicBezTo>
                    <a:pt x="16" y="29"/>
                    <a:pt x="16" y="29"/>
                    <a:pt x="16" y="29"/>
                  </a:cubicBezTo>
                  <a:cubicBezTo>
                    <a:pt x="18" y="29"/>
                    <a:pt x="21" y="32"/>
                    <a:pt x="21" y="34"/>
                  </a:cubicBezTo>
                  <a:cubicBezTo>
                    <a:pt x="22" y="34"/>
                    <a:pt x="22" y="34"/>
                    <a:pt x="22" y="34"/>
                  </a:cubicBezTo>
                  <a:cubicBezTo>
                    <a:pt x="23" y="34"/>
                    <a:pt x="25" y="35"/>
                    <a:pt x="25" y="36"/>
                  </a:cubicBezTo>
                  <a:cubicBezTo>
                    <a:pt x="33" y="36"/>
                    <a:pt x="33" y="36"/>
                    <a:pt x="33" y="36"/>
                  </a:cubicBezTo>
                  <a:cubicBezTo>
                    <a:pt x="33" y="35"/>
                    <a:pt x="33" y="35"/>
                    <a:pt x="33" y="34"/>
                  </a:cubicBezTo>
                  <a:cubicBezTo>
                    <a:pt x="33" y="29"/>
                    <a:pt x="37" y="25"/>
                    <a:pt x="42" y="25"/>
                  </a:cubicBezTo>
                  <a:cubicBezTo>
                    <a:pt x="43" y="25"/>
                    <a:pt x="43" y="25"/>
                    <a:pt x="44" y="25"/>
                  </a:cubicBezTo>
                  <a:cubicBezTo>
                    <a:pt x="44" y="25"/>
                    <a:pt x="44" y="25"/>
                    <a:pt x="44" y="25"/>
                  </a:cubicBezTo>
                  <a:cubicBezTo>
                    <a:pt x="44" y="19"/>
                    <a:pt x="49" y="14"/>
                    <a:pt x="55" y="14"/>
                  </a:cubicBezTo>
                  <a:cubicBezTo>
                    <a:pt x="56" y="14"/>
                    <a:pt x="57" y="14"/>
                    <a:pt x="58" y="15"/>
                  </a:cubicBezTo>
                  <a:cubicBezTo>
                    <a:pt x="58" y="13"/>
                    <a:pt x="58" y="13"/>
                    <a:pt x="58" y="13"/>
                  </a:cubicBezTo>
                  <a:cubicBezTo>
                    <a:pt x="57" y="13"/>
                    <a:pt x="57" y="13"/>
                    <a:pt x="56" y="13"/>
                  </a:cubicBezTo>
                  <a:cubicBezTo>
                    <a:pt x="56" y="13"/>
                    <a:pt x="55" y="13"/>
                    <a:pt x="54" y="13"/>
                  </a:cubicBezTo>
                  <a:cubicBezTo>
                    <a:pt x="54" y="7"/>
                    <a:pt x="50" y="3"/>
                    <a:pt x="44" y="3"/>
                  </a:cubicBezTo>
                  <a:cubicBezTo>
                    <a:pt x="41" y="3"/>
                    <a:pt x="39" y="4"/>
                    <a:pt x="37" y="6"/>
                  </a:cubicBezTo>
                  <a:cubicBezTo>
                    <a:pt x="35" y="2"/>
                    <a:pt x="31" y="0"/>
                    <a:pt x="26" y="0"/>
                  </a:cubicBezTo>
                </a:path>
              </a:pathLst>
            </a:custGeom>
            <a:solidFill>
              <a:srgbClr val="E0DF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3" name="Freeform 1373"/>
            <p:cNvSpPr/>
            <p:nvPr/>
          </p:nvSpPr>
          <p:spPr bwMode="auto">
            <a:xfrm>
              <a:off x="5154613" y="3451225"/>
              <a:ext cx="106363" cy="33338"/>
            </a:xfrm>
            <a:custGeom>
              <a:avLst/>
              <a:gdLst>
                <a:gd name="T0" fmla="*/ 25 w 25"/>
                <a:gd name="T1" fmla="*/ 0 h 8"/>
                <a:gd name="T2" fmla="*/ 17 w 25"/>
                <a:gd name="T3" fmla="*/ 0 h 8"/>
                <a:gd name="T4" fmla="*/ 0 w 25"/>
                <a:gd name="T5" fmla="*/ 0 h 8"/>
                <a:gd name="T6" fmla="*/ 9 w 25"/>
                <a:gd name="T7" fmla="*/ 8 h 8"/>
                <a:gd name="T8" fmla="*/ 25 w 25"/>
                <a:gd name="T9" fmla="*/ 8 h 8"/>
                <a:gd name="T10" fmla="*/ 25 w 25"/>
                <a:gd name="T11" fmla="*/ 0 h 8"/>
              </a:gdLst>
              <a:ahLst/>
              <a:cxnLst>
                <a:cxn ang="0">
                  <a:pos x="T0" y="T1"/>
                </a:cxn>
                <a:cxn ang="0">
                  <a:pos x="T2" y="T3"/>
                </a:cxn>
                <a:cxn ang="0">
                  <a:pos x="T4" y="T5"/>
                </a:cxn>
                <a:cxn ang="0">
                  <a:pos x="T6" y="T7"/>
                </a:cxn>
                <a:cxn ang="0">
                  <a:pos x="T8" y="T9"/>
                </a:cxn>
                <a:cxn ang="0">
                  <a:pos x="T10" y="T11"/>
                </a:cxn>
              </a:cxnLst>
              <a:rect l="0" t="0" r="r" b="b"/>
              <a:pathLst>
                <a:path w="25" h="8">
                  <a:moveTo>
                    <a:pt x="25" y="0"/>
                  </a:moveTo>
                  <a:cubicBezTo>
                    <a:pt x="17" y="0"/>
                    <a:pt x="17" y="0"/>
                    <a:pt x="17" y="0"/>
                  </a:cubicBezTo>
                  <a:cubicBezTo>
                    <a:pt x="0" y="0"/>
                    <a:pt x="0" y="0"/>
                    <a:pt x="0" y="0"/>
                  </a:cubicBezTo>
                  <a:cubicBezTo>
                    <a:pt x="1" y="4"/>
                    <a:pt x="5" y="8"/>
                    <a:pt x="9" y="8"/>
                  </a:cubicBezTo>
                  <a:cubicBezTo>
                    <a:pt x="25" y="8"/>
                    <a:pt x="25" y="8"/>
                    <a:pt x="25" y="8"/>
                  </a:cubicBezTo>
                  <a:cubicBezTo>
                    <a:pt x="25" y="0"/>
                    <a:pt x="25" y="0"/>
                    <a:pt x="25" y="0"/>
                  </a:cubicBezTo>
                </a:path>
              </a:pathLst>
            </a:custGeom>
            <a:solidFill>
              <a:srgbClr val="E9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4" name="Freeform 1374"/>
            <p:cNvSpPr/>
            <p:nvPr/>
          </p:nvSpPr>
          <p:spPr bwMode="auto">
            <a:xfrm>
              <a:off x="5154613" y="3355975"/>
              <a:ext cx="106363" cy="95250"/>
            </a:xfrm>
            <a:custGeom>
              <a:avLst/>
              <a:gdLst>
                <a:gd name="T0" fmla="*/ 22 w 25"/>
                <a:gd name="T1" fmla="*/ 0 h 22"/>
                <a:gd name="T2" fmla="*/ 11 w 25"/>
                <a:gd name="T3" fmla="*/ 11 h 22"/>
                <a:gd name="T4" fmla="*/ 11 w 25"/>
                <a:gd name="T5" fmla="*/ 11 h 22"/>
                <a:gd name="T6" fmla="*/ 9 w 25"/>
                <a:gd name="T7" fmla="*/ 11 h 22"/>
                <a:gd name="T8" fmla="*/ 0 w 25"/>
                <a:gd name="T9" fmla="*/ 20 h 22"/>
                <a:gd name="T10" fmla="*/ 0 w 25"/>
                <a:gd name="T11" fmla="*/ 22 h 22"/>
                <a:gd name="T12" fmla="*/ 17 w 25"/>
                <a:gd name="T13" fmla="*/ 22 h 22"/>
                <a:gd name="T14" fmla="*/ 25 w 25"/>
                <a:gd name="T15" fmla="*/ 22 h 22"/>
                <a:gd name="T16" fmla="*/ 25 w 25"/>
                <a:gd name="T17" fmla="*/ 1 h 22"/>
                <a:gd name="T18" fmla="*/ 22 w 25"/>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2">
                  <a:moveTo>
                    <a:pt x="22" y="0"/>
                  </a:moveTo>
                  <a:cubicBezTo>
                    <a:pt x="16" y="0"/>
                    <a:pt x="11" y="5"/>
                    <a:pt x="11" y="11"/>
                  </a:cubicBezTo>
                  <a:cubicBezTo>
                    <a:pt x="11" y="11"/>
                    <a:pt x="11" y="11"/>
                    <a:pt x="11" y="11"/>
                  </a:cubicBezTo>
                  <a:cubicBezTo>
                    <a:pt x="10" y="11"/>
                    <a:pt x="10" y="11"/>
                    <a:pt x="9" y="11"/>
                  </a:cubicBezTo>
                  <a:cubicBezTo>
                    <a:pt x="4" y="11"/>
                    <a:pt x="0" y="15"/>
                    <a:pt x="0" y="20"/>
                  </a:cubicBezTo>
                  <a:cubicBezTo>
                    <a:pt x="0" y="21"/>
                    <a:pt x="0" y="21"/>
                    <a:pt x="0" y="22"/>
                  </a:cubicBezTo>
                  <a:cubicBezTo>
                    <a:pt x="17" y="22"/>
                    <a:pt x="17" y="22"/>
                    <a:pt x="17" y="22"/>
                  </a:cubicBezTo>
                  <a:cubicBezTo>
                    <a:pt x="25" y="22"/>
                    <a:pt x="25" y="22"/>
                    <a:pt x="25" y="22"/>
                  </a:cubicBezTo>
                  <a:cubicBezTo>
                    <a:pt x="25" y="1"/>
                    <a:pt x="25" y="1"/>
                    <a:pt x="25" y="1"/>
                  </a:cubicBezTo>
                  <a:cubicBezTo>
                    <a:pt x="24" y="0"/>
                    <a:pt x="23" y="0"/>
                    <a:pt x="22" y="0"/>
                  </a:cubicBezTo>
                </a:path>
              </a:pathLst>
            </a:custGeom>
            <a:solidFill>
              <a:srgbClr val="DA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5" name="Freeform 1375"/>
            <p:cNvSpPr/>
            <p:nvPr/>
          </p:nvSpPr>
          <p:spPr bwMode="auto">
            <a:xfrm>
              <a:off x="4941888" y="3390900"/>
              <a:ext cx="182563" cy="90488"/>
            </a:xfrm>
            <a:custGeom>
              <a:avLst/>
              <a:gdLst>
                <a:gd name="T0" fmla="*/ 15 w 43"/>
                <a:gd name="T1" fmla="*/ 0 h 21"/>
                <a:gd name="T2" fmla="*/ 7 w 43"/>
                <a:gd name="T3" fmla="*/ 7 h 21"/>
                <a:gd name="T4" fmla="*/ 7 w 43"/>
                <a:gd name="T5" fmla="*/ 8 h 21"/>
                <a:gd name="T6" fmla="*/ 6 w 43"/>
                <a:gd name="T7" fmla="*/ 7 h 21"/>
                <a:gd name="T8" fmla="*/ 0 w 43"/>
                <a:gd name="T9" fmla="*/ 14 h 21"/>
                <a:gd name="T10" fmla="*/ 6 w 43"/>
                <a:gd name="T11" fmla="*/ 21 h 21"/>
                <a:gd name="T12" fmla="*/ 29 w 43"/>
                <a:gd name="T13" fmla="*/ 21 h 21"/>
                <a:gd name="T14" fmla="*/ 39 w 43"/>
                <a:gd name="T15" fmla="*/ 21 h 21"/>
                <a:gd name="T16" fmla="*/ 43 w 43"/>
                <a:gd name="T17" fmla="*/ 16 h 21"/>
                <a:gd name="T18" fmla="*/ 42 w 43"/>
                <a:gd name="T19" fmla="*/ 14 h 21"/>
                <a:gd name="T20" fmla="*/ 28 w 43"/>
                <a:gd name="T21" fmla="*/ 14 h 21"/>
                <a:gd name="T22" fmla="*/ 16 w 43"/>
                <a:gd name="T23" fmla="*/ 3 h 21"/>
                <a:gd name="T24" fmla="*/ 17 w 43"/>
                <a:gd name="T25" fmla="*/ 0 h 21"/>
                <a:gd name="T26" fmla="*/ 15 w 43"/>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21">
                  <a:moveTo>
                    <a:pt x="15" y="0"/>
                  </a:moveTo>
                  <a:cubicBezTo>
                    <a:pt x="11" y="0"/>
                    <a:pt x="7" y="3"/>
                    <a:pt x="7" y="7"/>
                  </a:cubicBezTo>
                  <a:cubicBezTo>
                    <a:pt x="7" y="8"/>
                    <a:pt x="7" y="8"/>
                    <a:pt x="7" y="8"/>
                  </a:cubicBezTo>
                  <a:cubicBezTo>
                    <a:pt x="6" y="7"/>
                    <a:pt x="6" y="7"/>
                    <a:pt x="6" y="7"/>
                  </a:cubicBezTo>
                  <a:cubicBezTo>
                    <a:pt x="3" y="7"/>
                    <a:pt x="0" y="10"/>
                    <a:pt x="0" y="14"/>
                  </a:cubicBezTo>
                  <a:cubicBezTo>
                    <a:pt x="0" y="18"/>
                    <a:pt x="3" y="21"/>
                    <a:pt x="6" y="21"/>
                  </a:cubicBezTo>
                  <a:cubicBezTo>
                    <a:pt x="29" y="21"/>
                    <a:pt x="29" y="21"/>
                    <a:pt x="29" y="21"/>
                  </a:cubicBezTo>
                  <a:cubicBezTo>
                    <a:pt x="39" y="21"/>
                    <a:pt x="39" y="21"/>
                    <a:pt x="39" y="21"/>
                  </a:cubicBezTo>
                  <a:cubicBezTo>
                    <a:pt x="41" y="21"/>
                    <a:pt x="43" y="19"/>
                    <a:pt x="43" y="16"/>
                  </a:cubicBezTo>
                  <a:cubicBezTo>
                    <a:pt x="43" y="16"/>
                    <a:pt x="43" y="15"/>
                    <a:pt x="42" y="14"/>
                  </a:cubicBezTo>
                  <a:cubicBezTo>
                    <a:pt x="28" y="14"/>
                    <a:pt x="28" y="14"/>
                    <a:pt x="28" y="14"/>
                  </a:cubicBezTo>
                  <a:cubicBezTo>
                    <a:pt x="21" y="14"/>
                    <a:pt x="16" y="9"/>
                    <a:pt x="16" y="3"/>
                  </a:cubicBezTo>
                  <a:cubicBezTo>
                    <a:pt x="16" y="2"/>
                    <a:pt x="16" y="1"/>
                    <a:pt x="17" y="0"/>
                  </a:cubicBezTo>
                  <a:cubicBezTo>
                    <a:pt x="16" y="0"/>
                    <a:pt x="16" y="0"/>
                    <a:pt x="15" y="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6" name="Freeform 1376"/>
            <p:cNvSpPr/>
            <p:nvPr/>
          </p:nvSpPr>
          <p:spPr bwMode="auto">
            <a:xfrm>
              <a:off x="5010151" y="3390900"/>
              <a:ext cx="109538" cy="60325"/>
            </a:xfrm>
            <a:custGeom>
              <a:avLst/>
              <a:gdLst>
                <a:gd name="T0" fmla="*/ 1 w 26"/>
                <a:gd name="T1" fmla="*/ 0 h 14"/>
                <a:gd name="T2" fmla="*/ 0 w 26"/>
                <a:gd name="T3" fmla="*/ 3 h 14"/>
                <a:gd name="T4" fmla="*/ 12 w 26"/>
                <a:gd name="T5" fmla="*/ 14 h 14"/>
                <a:gd name="T6" fmla="*/ 26 w 26"/>
                <a:gd name="T7" fmla="*/ 14 h 14"/>
                <a:gd name="T8" fmla="*/ 23 w 26"/>
                <a:gd name="T9" fmla="*/ 12 h 14"/>
                <a:gd name="T10" fmla="*/ 22 w 26"/>
                <a:gd name="T11" fmla="*/ 12 h 14"/>
                <a:gd name="T12" fmla="*/ 17 w 26"/>
                <a:gd name="T13" fmla="*/ 7 h 14"/>
                <a:gd name="T14" fmla="*/ 16 w 26"/>
                <a:gd name="T15" fmla="*/ 7 h 14"/>
                <a:gd name="T16" fmla="*/ 10 w 26"/>
                <a:gd name="T17" fmla="*/ 1 h 14"/>
                <a:gd name="T18" fmla="*/ 6 w 26"/>
                <a:gd name="T19" fmla="*/ 3 h 14"/>
                <a:gd name="T20" fmla="*/ 1 w 26"/>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4">
                  <a:moveTo>
                    <a:pt x="1" y="0"/>
                  </a:moveTo>
                  <a:cubicBezTo>
                    <a:pt x="0" y="1"/>
                    <a:pt x="0" y="2"/>
                    <a:pt x="0" y="3"/>
                  </a:cubicBezTo>
                  <a:cubicBezTo>
                    <a:pt x="0" y="9"/>
                    <a:pt x="5" y="14"/>
                    <a:pt x="12" y="14"/>
                  </a:cubicBezTo>
                  <a:cubicBezTo>
                    <a:pt x="26" y="14"/>
                    <a:pt x="26" y="14"/>
                    <a:pt x="26" y="14"/>
                  </a:cubicBezTo>
                  <a:cubicBezTo>
                    <a:pt x="26" y="13"/>
                    <a:pt x="24" y="12"/>
                    <a:pt x="23" y="12"/>
                  </a:cubicBezTo>
                  <a:cubicBezTo>
                    <a:pt x="22" y="12"/>
                    <a:pt x="22" y="12"/>
                    <a:pt x="22" y="12"/>
                  </a:cubicBezTo>
                  <a:cubicBezTo>
                    <a:pt x="22" y="10"/>
                    <a:pt x="19" y="7"/>
                    <a:pt x="17" y="7"/>
                  </a:cubicBezTo>
                  <a:cubicBezTo>
                    <a:pt x="16" y="7"/>
                    <a:pt x="16" y="7"/>
                    <a:pt x="16" y="7"/>
                  </a:cubicBezTo>
                  <a:cubicBezTo>
                    <a:pt x="16" y="4"/>
                    <a:pt x="13" y="1"/>
                    <a:pt x="10" y="1"/>
                  </a:cubicBezTo>
                  <a:cubicBezTo>
                    <a:pt x="8" y="1"/>
                    <a:pt x="7" y="2"/>
                    <a:pt x="6" y="3"/>
                  </a:cubicBezTo>
                  <a:cubicBezTo>
                    <a:pt x="4" y="1"/>
                    <a:pt x="3" y="0"/>
                    <a:pt x="1" y="0"/>
                  </a:cubicBezTo>
                </a:path>
              </a:pathLst>
            </a:cu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7" name="Rectangle 1377"/>
            <p:cNvSpPr>
              <a:spLocks noChangeArrowheads="1"/>
            </p:cNvSpPr>
            <p:nvPr/>
          </p:nvSpPr>
          <p:spPr bwMode="auto">
            <a:xfrm>
              <a:off x="7186613" y="3627438"/>
              <a:ext cx="12700" cy="150813"/>
            </a:xfrm>
            <a:prstGeom prst="rect">
              <a:avLst/>
            </a:prstGeom>
            <a:solidFill>
              <a:srgbClr val="D3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78" name="Rectangle 1378"/>
            <p:cNvSpPr>
              <a:spLocks noChangeArrowheads="1"/>
            </p:cNvSpPr>
            <p:nvPr/>
          </p:nvSpPr>
          <p:spPr bwMode="auto">
            <a:xfrm>
              <a:off x="7186613" y="3627438"/>
              <a:ext cx="127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79" name="Freeform 1379"/>
            <p:cNvSpPr/>
            <p:nvPr/>
          </p:nvSpPr>
          <p:spPr bwMode="auto">
            <a:xfrm>
              <a:off x="7135813" y="3506788"/>
              <a:ext cx="119063" cy="120650"/>
            </a:xfrm>
            <a:custGeom>
              <a:avLst/>
              <a:gdLst>
                <a:gd name="T0" fmla="*/ 14 w 28"/>
                <a:gd name="T1" fmla="*/ 0 h 28"/>
                <a:gd name="T2" fmla="*/ 6 w 28"/>
                <a:gd name="T3" fmla="*/ 3 h 28"/>
                <a:gd name="T4" fmla="*/ 0 w 28"/>
                <a:gd name="T5" fmla="*/ 13 h 28"/>
                <a:gd name="T6" fmla="*/ 0 w 28"/>
                <a:gd name="T7" fmla="*/ 14 h 28"/>
                <a:gd name="T8" fmla="*/ 14 w 28"/>
                <a:gd name="T9" fmla="*/ 28 h 28"/>
                <a:gd name="T10" fmla="*/ 28 w 28"/>
                <a:gd name="T11" fmla="*/ 14 h 28"/>
                <a:gd name="T12" fmla="*/ 14 w 28"/>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8" h="28">
                  <a:moveTo>
                    <a:pt x="14" y="0"/>
                  </a:moveTo>
                  <a:cubicBezTo>
                    <a:pt x="11" y="0"/>
                    <a:pt x="8" y="1"/>
                    <a:pt x="6" y="3"/>
                  </a:cubicBezTo>
                  <a:cubicBezTo>
                    <a:pt x="5" y="7"/>
                    <a:pt x="3" y="10"/>
                    <a:pt x="0" y="13"/>
                  </a:cubicBezTo>
                  <a:cubicBezTo>
                    <a:pt x="0" y="13"/>
                    <a:pt x="0" y="14"/>
                    <a:pt x="0" y="14"/>
                  </a:cubicBezTo>
                  <a:cubicBezTo>
                    <a:pt x="0" y="22"/>
                    <a:pt x="6" y="28"/>
                    <a:pt x="14" y="28"/>
                  </a:cubicBezTo>
                  <a:cubicBezTo>
                    <a:pt x="22" y="28"/>
                    <a:pt x="28" y="22"/>
                    <a:pt x="28" y="14"/>
                  </a:cubicBezTo>
                  <a:cubicBezTo>
                    <a:pt x="28" y="6"/>
                    <a:pt x="22" y="0"/>
                    <a:pt x="14" y="0"/>
                  </a:cubicBezTo>
                </a:path>
              </a:pathLst>
            </a:custGeom>
            <a:solidFill>
              <a:srgbClr val="D3D2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0" name="Freeform 1380"/>
            <p:cNvSpPr>
              <a:spLocks noEditPoints="1"/>
            </p:cNvSpPr>
            <p:nvPr/>
          </p:nvSpPr>
          <p:spPr bwMode="auto">
            <a:xfrm>
              <a:off x="7085013" y="3579813"/>
              <a:ext cx="12700" cy="198438"/>
            </a:xfrm>
            <a:custGeom>
              <a:avLst/>
              <a:gdLst>
                <a:gd name="T0" fmla="*/ 3 w 3"/>
                <a:gd name="T1" fmla="*/ 24 h 46"/>
                <a:gd name="T2" fmla="*/ 0 w 3"/>
                <a:gd name="T3" fmla="*/ 24 h 46"/>
                <a:gd name="T4" fmla="*/ 0 w 3"/>
                <a:gd name="T5" fmla="*/ 46 h 46"/>
                <a:gd name="T6" fmla="*/ 3 w 3"/>
                <a:gd name="T7" fmla="*/ 46 h 46"/>
                <a:gd name="T8" fmla="*/ 3 w 3"/>
                <a:gd name="T9" fmla="*/ 24 h 46"/>
                <a:gd name="T10" fmla="*/ 3 w 3"/>
                <a:gd name="T11" fmla="*/ 0 h 46"/>
                <a:gd name="T12" fmla="*/ 0 w 3"/>
                <a:gd name="T13" fmla="*/ 0 h 46"/>
                <a:gd name="T14" fmla="*/ 0 w 3"/>
                <a:gd name="T15" fmla="*/ 12 h 46"/>
                <a:gd name="T16" fmla="*/ 3 w 3"/>
                <a:gd name="T17" fmla="*/ 7 h 46"/>
                <a:gd name="T18" fmla="*/ 3 w 3"/>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6">
                  <a:moveTo>
                    <a:pt x="3" y="24"/>
                  </a:moveTo>
                  <a:cubicBezTo>
                    <a:pt x="0" y="24"/>
                    <a:pt x="0" y="24"/>
                    <a:pt x="0" y="24"/>
                  </a:cubicBezTo>
                  <a:cubicBezTo>
                    <a:pt x="0" y="46"/>
                    <a:pt x="0" y="46"/>
                    <a:pt x="0" y="46"/>
                  </a:cubicBezTo>
                  <a:cubicBezTo>
                    <a:pt x="3" y="46"/>
                    <a:pt x="3" y="46"/>
                    <a:pt x="3" y="46"/>
                  </a:cubicBezTo>
                  <a:cubicBezTo>
                    <a:pt x="3" y="24"/>
                    <a:pt x="3" y="24"/>
                    <a:pt x="3" y="24"/>
                  </a:cubicBezTo>
                  <a:moveTo>
                    <a:pt x="3" y="0"/>
                  </a:moveTo>
                  <a:cubicBezTo>
                    <a:pt x="0" y="0"/>
                    <a:pt x="0" y="0"/>
                    <a:pt x="0" y="0"/>
                  </a:cubicBezTo>
                  <a:cubicBezTo>
                    <a:pt x="0" y="12"/>
                    <a:pt x="0" y="12"/>
                    <a:pt x="0" y="12"/>
                  </a:cubicBezTo>
                  <a:cubicBezTo>
                    <a:pt x="0" y="10"/>
                    <a:pt x="1" y="8"/>
                    <a:pt x="3" y="7"/>
                  </a:cubicBezTo>
                  <a:cubicBezTo>
                    <a:pt x="3" y="0"/>
                    <a:pt x="3" y="0"/>
                    <a:pt x="3" y="0"/>
                  </a:cubicBezTo>
                </a:path>
              </a:pathLst>
            </a:custGeom>
            <a:solidFill>
              <a:srgbClr val="D3D2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1" name="Freeform 1381"/>
            <p:cNvSpPr/>
            <p:nvPr/>
          </p:nvSpPr>
          <p:spPr bwMode="auto">
            <a:xfrm>
              <a:off x="7016751" y="3433763"/>
              <a:ext cx="144463" cy="146050"/>
            </a:xfrm>
            <a:custGeom>
              <a:avLst/>
              <a:gdLst>
                <a:gd name="T0" fmla="*/ 17 w 34"/>
                <a:gd name="T1" fmla="*/ 0 h 34"/>
                <a:gd name="T2" fmla="*/ 0 w 34"/>
                <a:gd name="T3" fmla="*/ 17 h 34"/>
                <a:gd name="T4" fmla="*/ 17 w 34"/>
                <a:gd name="T5" fmla="*/ 34 h 34"/>
                <a:gd name="T6" fmla="*/ 28 w 34"/>
                <a:gd name="T7" fmla="*/ 30 h 34"/>
                <a:gd name="T8" fmla="*/ 34 w 34"/>
                <a:gd name="T9" fmla="*/ 20 h 34"/>
                <a:gd name="T10" fmla="*/ 34 w 34"/>
                <a:gd name="T11" fmla="*/ 17 h 34"/>
                <a:gd name="T12" fmla="*/ 17 w 34"/>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17" y="0"/>
                  </a:moveTo>
                  <a:cubicBezTo>
                    <a:pt x="8" y="0"/>
                    <a:pt x="0" y="7"/>
                    <a:pt x="0" y="17"/>
                  </a:cubicBezTo>
                  <a:cubicBezTo>
                    <a:pt x="0" y="26"/>
                    <a:pt x="8" y="34"/>
                    <a:pt x="17" y="34"/>
                  </a:cubicBezTo>
                  <a:cubicBezTo>
                    <a:pt x="21" y="34"/>
                    <a:pt x="25" y="32"/>
                    <a:pt x="28" y="30"/>
                  </a:cubicBezTo>
                  <a:cubicBezTo>
                    <a:pt x="31" y="27"/>
                    <a:pt x="33" y="24"/>
                    <a:pt x="34" y="20"/>
                  </a:cubicBezTo>
                  <a:cubicBezTo>
                    <a:pt x="34" y="19"/>
                    <a:pt x="34" y="18"/>
                    <a:pt x="34" y="17"/>
                  </a:cubicBezTo>
                  <a:cubicBezTo>
                    <a:pt x="34" y="7"/>
                    <a:pt x="27" y="0"/>
                    <a:pt x="17" y="0"/>
                  </a:cubicBezTo>
                </a:path>
              </a:pathLst>
            </a:custGeom>
            <a:solidFill>
              <a:srgbClr val="D3D2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2" name="Rectangle 1382"/>
            <p:cNvSpPr>
              <a:spLocks noChangeArrowheads="1"/>
            </p:cNvSpPr>
            <p:nvPr/>
          </p:nvSpPr>
          <p:spPr bwMode="auto">
            <a:xfrm>
              <a:off x="7113588" y="3679825"/>
              <a:ext cx="9525" cy="98425"/>
            </a:xfrm>
            <a:prstGeom prst="rect">
              <a:avLst/>
            </a:prstGeom>
            <a:solidFill>
              <a:srgbClr val="D3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83" name="Rectangle 1383"/>
            <p:cNvSpPr>
              <a:spLocks noChangeArrowheads="1"/>
            </p:cNvSpPr>
            <p:nvPr/>
          </p:nvSpPr>
          <p:spPr bwMode="auto">
            <a:xfrm>
              <a:off x="7113588" y="3679825"/>
              <a:ext cx="952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84" name="Freeform 1384"/>
            <p:cNvSpPr/>
            <p:nvPr/>
          </p:nvSpPr>
          <p:spPr bwMode="auto">
            <a:xfrm>
              <a:off x="7080251" y="3602038"/>
              <a:ext cx="76200" cy="77788"/>
            </a:xfrm>
            <a:custGeom>
              <a:avLst/>
              <a:gdLst>
                <a:gd name="T0" fmla="*/ 9 w 18"/>
                <a:gd name="T1" fmla="*/ 0 h 18"/>
                <a:gd name="T2" fmla="*/ 4 w 18"/>
                <a:gd name="T3" fmla="*/ 2 h 18"/>
                <a:gd name="T4" fmla="*/ 1 w 18"/>
                <a:gd name="T5" fmla="*/ 7 h 18"/>
                <a:gd name="T6" fmla="*/ 0 w 18"/>
                <a:gd name="T7" fmla="*/ 8 h 18"/>
                <a:gd name="T8" fmla="*/ 7 w 18"/>
                <a:gd name="T9" fmla="*/ 18 h 18"/>
                <a:gd name="T10" fmla="*/ 9 w 18"/>
                <a:gd name="T11" fmla="*/ 18 h 18"/>
                <a:gd name="T12" fmla="*/ 18 w 18"/>
                <a:gd name="T13" fmla="*/ 9 h 18"/>
                <a:gd name="T14" fmla="*/ 9 w 18"/>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8">
                  <a:moveTo>
                    <a:pt x="9" y="0"/>
                  </a:moveTo>
                  <a:cubicBezTo>
                    <a:pt x="7" y="0"/>
                    <a:pt x="5" y="1"/>
                    <a:pt x="4" y="2"/>
                  </a:cubicBezTo>
                  <a:cubicBezTo>
                    <a:pt x="2" y="3"/>
                    <a:pt x="1" y="5"/>
                    <a:pt x="1" y="7"/>
                  </a:cubicBezTo>
                  <a:cubicBezTo>
                    <a:pt x="1" y="7"/>
                    <a:pt x="1" y="8"/>
                    <a:pt x="0" y="8"/>
                  </a:cubicBezTo>
                  <a:cubicBezTo>
                    <a:pt x="7" y="18"/>
                    <a:pt x="7" y="18"/>
                    <a:pt x="7" y="18"/>
                  </a:cubicBezTo>
                  <a:cubicBezTo>
                    <a:pt x="8" y="18"/>
                    <a:pt x="9" y="18"/>
                    <a:pt x="9" y="18"/>
                  </a:cubicBezTo>
                  <a:cubicBezTo>
                    <a:pt x="14" y="18"/>
                    <a:pt x="18" y="14"/>
                    <a:pt x="18" y="9"/>
                  </a:cubicBezTo>
                  <a:cubicBezTo>
                    <a:pt x="18" y="4"/>
                    <a:pt x="14" y="0"/>
                    <a:pt x="9" y="0"/>
                  </a:cubicBezTo>
                </a:path>
              </a:pathLst>
            </a:custGeom>
            <a:solidFill>
              <a:srgbClr val="D3D2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5" name="Rectangle 1385"/>
            <p:cNvSpPr>
              <a:spLocks noChangeArrowheads="1"/>
            </p:cNvSpPr>
            <p:nvPr/>
          </p:nvSpPr>
          <p:spPr bwMode="auto">
            <a:xfrm>
              <a:off x="6102351" y="3662363"/>
              <a:ext cx="12700" cy="115888"/>
            </a:xfrm>
            <a:prstGeom prst="rect">
              <a:avLst/>
            </a:prstGeom>
            <a:solidFill>
              <a:srgbClr val="D3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86" name="Rectangle 1386"/>
            <p:cNvSpPr>
              <a:spLocks noChangeArrowheads="1"/>
            </p:cNvSpPr>
            <p:nvPr/>
          </p:nvSpPr>
          <p:spPr bwMode="auto">
            <a:xfrm>
              <a:off x="6102351" y="3662363"/>
              <a:ext cx="127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87" name="Freeform 1387"/>
            <p:cNvSpPr/>
            <p:nvPr/>
          </p:nvSpPr>
          <p:spPr bwMode="auto">
            <a:xfrm>
              <a:off x="6064251" y="3567113"/>
              <a:ext cx="80963" cy="95250"/>
            </a:xfrm>
            <a:custGeom>
              <a:avLst/>
              <a:gdLst>
                <a:gd name="T0" fmla="*/ 10 w 19"/>
                <a:gd name="T1" fmla="*/ 0 h 22"/>
                <a:gd name="T2" fmla="*/ 10 w 19"/>
                <a:gd name="T3" fmla="*/ 0 h 22"/>
                <a:gd name="T4" fmla="*/ 12 w 19"/>
                <a:gd name="T5" fmla="*/ 3 h 22"/>
                <a:gd name="T6" fmla="*/ 7 w 19"/>
                <a:gd name="T7" fmla="*/ 8 h 22"/>
                <a:gd name="T8" fmla="*/ 2 w 19"/>
                <a:gd name="T9" fmla="*/ 3 h 22"/>
                <a:gd name="T10" fmla="*/ 2 w 19"/>
                <a:gd name="T11" fmla="*/ 3 h 22"/>
                <a:gd name="T12" fmla="*/ 0 w 19"/>
                <a:gd name="T13" fmla="*/ 9 h 22"/>
                <a:gd name="T14" fmla="*/ 0 w 19"/>
                <a:gd name="T15" fmla="*/ 10 h 22"/>
                <a:gd name="T16" fmla="*/ 4 w 19"/>
                <a:gd name="T17" fmla="*/ 17 h 22"/>
                <a:gd name="T18" fmla="*/ 3 w 19"/>
                <a:gd name="T19" fmla="*/ 19 h 22"/>
                <a:gd name="T20" fmla="*/ 10 w 19"/>
                <a:gd name="T21" fmla="*/ 22 h 22"/>
                <a:gd name="T22" fmla="*/ 19 w 19"/>
                <a:gd name="T23" fmla="*/ 17 h 22"/>
                <a:gd name="T24" fmla="*/ 19 w 19"/>
                <a:gd name="T25" fmla="*/ 7 h 22"/>
                <a:gd name="T26" fmla="*/ 17 w 19"/>
                <a:gd name="T27" fmla="*/ 2 h 22"/>
                <a:gd name="T28" fmla="*/ 10 w 19"/>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2">
                  <a:moveTo>
                    <a:pt x="10" y="0"/>
                  </a:moveTo>
                  <a:cubicBezTo>
                    <a:pt x="10" y="0"/>
                    <a:pt x="10" y="0"/>
                    <a:pt x="10" y="0"/>
                  </a:cubicBezTo>
                  <a:cubicBezTo>
                    <a:pt x="11" y="0"/>
                    <a:pt x="12" y="2"/>
                    <a:pt x="12" y="3"/>
                  </a:cubicBezTo>
                  <a:cubicBezTo>
                    <a:pt x="12" y="6"/>
                    <a:pt x="10" y="8"/>
                    <a:pt x="7" y="8"/>
                  </a:cubicBezTo>
                  <a:cubicBezTo>
                    <a:pt x="4" y="8"/>
                    <a:pt x="2" y="6"/>
                    <a:pt x="2" y="3"/>
                  </a:cubicBezTo>
                  <a:cubicBezTo>
                    <a:pt x="2" y="3"/>
                    <a:pt x="2" y="3"/>
                    <a:pt x="2" y="3"/>
                  </a:cubicBezTo>
                  <a:cubicBezTo>
                    <a:pt x="1" y="5"/>
                    <a:pt x="0" y="7"/>
                    <a:pt x="0" y="9"/>
                  </a:cubicBezTo>
                  <a:cubicBezTo>
                    <a:pt x="0" y="10"/>
                    <a:pt x="0" y="10"/>
                    <a:pt x="0" y="10"/>
                  </a:cubicBezTo>
                  <a:cubicBezTo>
                    <a:pt x="2" y="11"/>
                    <a:pt x="4" y="14"/>
                    <a:pt x="4" y="17"/>
                  </a:cubicBezTo>
                  <a:cubicBezTo>
                    <a:pt x="4" y="17"/>
                    <a:pt x="4" y="18"/>
                    <a:pt x="3" y="19"/>
                  </a:cubicBezTo>
                  <a:cubicBezTo>
                    <a:pt x="5" y="21"/>
                    <a:pt x="8" y="22"/>
                    <a:pt x="10" y="22"/>
                  </a:cubicBezTo>
                  <a:cubicBezTo>
                    <a:pt x="14" y="22"/>
                    <a:pt x="17" y="20"/>
                    <a:pt x="19" y="17"/>
                  </a:cubicBezTo>
                  <a:cubicBezTo>
                    <a:pt x="19" y="7"/>
                    <a:pt x="19" y="7"/>
                    <a:pt x="19" y="7"/>
                  </a:cubicBezTo>
                  <a:cubicBezTo>
                    <a:pt x="18" y="6"/>
                    <a:pt x="17" y="4"/>
                    <a:pt x="17" y="2"/>
                  </a:cubicBezTo>
                  <a:cubicBezTo>
                    <a:pt x="15" y="0"/>
                    <a:pt x="13" y="0"/>
                    <a:pt x="10" y="0"/>
                  </a:cubicBezTo>
                </a:path>
              </a:pathLst>
            </a:custGeom>
            <a:solidFill>
              <a:srgbClr val="D3D2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8" name="Freeform 1388"/>
            <p:cNvSpPr/>
            <p:nvPr/>
          </p:nvSpPr>
          <p:spPr bwMode="auto">
            <a:xfrm>
              <a:off x="6132513" y="3527425"/>
              <a:ext cx="12700" cy="69850"/>
            </a:xfrm>
            <a:custGeom>
              <a:avLst/>
              <a:gdLst>
                <a:gd name="T0" fmla="*/ 3 w 3"/>
                <a:gd name="T1" fmla="*/ 0 h 16"/>
                <a:gd name="T2" fmla="*/ 0 w 3"/>
                <a:gd name="T3" fmla="*/ 8 h 16"/>
                <a:gd name="T4" fmla="*/ 1 w 3"/>
                <a:gd name="T5" fmla="*/ 11 h 16"/>
                <a:gd name="T6" fmla="*/ 3 w 3"/>
                <a:gd name="T7" fmla="*/ 16 h 16"/>
                <a:gd name="T8" fmla="*/ 3 w 3"/>
                <a:gd name="T9" fmla="*/ 0 h 16"/>
              </a:gdLst>
              <a:ahLst/>
              <a:cxnLst>
                <a:cxn ang="0">
                  <a:pos x="T0" y="T1"/>
                </a:cxn>
                <a:cxn ang="0">
                  <a:pos x="T2" y="T3"/>
                </a:cxn>
                <a:cxn ang="0">
                  <a:pos x="T4" y="T5"/>
                </a:cxn>
                <a:cxn ang="0">
                  <a:pos x="T6" y="T7"/>
                </a:cxn>
                <a:cxn ang="0">
                  <a:pos x="T8" y="T9"/>
                </a:cxn>
              </a:cxnLst>
              <a:rect l="0" t="0" r="r" b="b"/>
              <a:pathLst>
                <a:path w="3" h="16">
                  <a:moveTo>
                    <a:pt x="3" y="0"/>
                  </a:moveTo>
                  <a:cubicBezTo>
                    <a:pt x="2" y="2"/>
                    <a:pt x="0" y="5"/>
                    <a:pt x="0" y="8"/>
                  </a:cubicBezTo>
                  <a:cubicBezTo>
                    <a:pt x="0" y="9"/>
                    <a:pt x="1" y="10"/>
                    <a:pt x="1" y="11"/>
                  </a:cubicBezTo>
                  <a:cubicBezTo>
                    <a:pt x="1" y="13"/>
                    <a:pt x="2" y="15"/>
                    <a:pt x="3" y="16"/>
                  </a:cubicBezTo>
                  <a:cubicBezTo>
                    <a:pt x="3" y="0"/>
                    <a:pt x="3" y="0"/>
                    <a:pt x="3" y="0"/>
                  </a:cubicBezTo>
                </a:path>
              </a:pathLst>
            </a:custGeom>
            <a:solidFill>
              <a:srgbClr val="D3D2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9" name="Freeform 1389"/>
            <p:cNvSpPr/>
            <p:nvPr/>
          </p:nvSpPr>
          <p:spPr bwMode="auto">
            <a:xfrm>
              <a:off x="6135688" y="3649663"/>
              <a:ext cx="9525" cy="42863"/>
            </a:xfrm>
            <a:custGeom>
              <a:avLst/>
              <a:gdLst>
                <a:gd name="T0" fmla="*/ 2 w 2"/>
                <a:gd name="T1" fmla="*/ 0 h 10"/>
                <a:gd name="T2" fmla="*/ 0 w 2"/>
                <a:gd name="T3" fmla="*/ 5 h 10"/>
                <a:gd name="T4" fmla="*/ 2 w 2"/>
                <a:gd name="T5" fmla="*/ 10 h 10"/>
                <a:gd name="T6" fmla="*/ 2 w 2"/>
                <a:gd name="T7" fmla="*/ 0 h 10"/>
              </a:gdLst>
              <a:ahLst/>
              <a:cxnLst>
                <a:cxn ang="0">
                  <a:pos x="T0" y="T1"/>
                </a:cxn>
                <a:cxn ang="0">
                  <a:pos x="T2" y="T3"/>
                </a:cxn>
                <a:cxn ang="0">
                  <a:pos x="T4" y="T5"/>
                </a:cxn>
                <a:cxn ang="0">
                  <a:pos x="T6" y="T7"/>
                </a:cxn>
              </a:cxnLst>
              <a:rect l="0" t="0" r="r" b="b"/>
              <a:pathLst>
                <a:path w="2" h="10">
                  <a:moveTo>
                    <a:pt x="2" y="0"/>
                  </a:moveTo>
                  <a:cubicBezTo>
                    <a:pt x="1" y="1"/>
                    <a:pt x="0" y="3"/>
                    <a:pt x="0" y="5"/>
                  </a:cubicBezTo>
                  <a:cubicBezTo>
                    <a:pt x="0" y="7"/>
                    <a:pt x="1" y="9"/>
                    <a:pt x="2" y="10"/>
                  </a:cubicBezTo>
                  <a:cubicBezTo>
                    <a:pt x="2" y="0"/>
                    <a:pt x="2" y="0"/>
                    <a:pt x="2" y="0"/>
                  </a:cubicBezTo>
                </a:path>
              </a:pathLst>
            </a:custGeom>
            <a:solidFill>
              <a:srgbClr val="D3D2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0" name="Rectangle 1390"/>
            <p:cNvSpPr>
              <a:spLocks noChangeArrowheads="1"/>
            </p:cNvSpPr>
            <p:nvPr/>
          </p:nvSpPr>
          <p:spPr bwMode="auto">
            <a:xfrm>
              <a:off x="6046788" y="3773488"/>
              <a:ext cx="4763" cy="4763"/>
            </a:xfrm>
            <a:prstGeom prst="rect">
              <a:avLst/>
            </a:prstGeom>
            <a:solidFill>
              <a:srgbClr val="D3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91" name="Rectangle 1391"/>
            <p:cNvSpPr>
              <a:spLocks noChangeArrowheads="1"/>
            </p:cNvSpPr>
            <p:nvPr/>
          </p:nvSpPr>
          <p:spPr bwMode="auto">
            <a:xfrm>
              <a:off x="6046788" y="3773488"/>
              <a:ext cx="4763"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92" name="Freeform 1392"/>
            <p:cNvSpPr/>
            <p:nvPr/>
          </p:nvSpPr>
          <p:spPr bwMode="auto">
            <a:xfrm>
              <a:off x="6064251" y="3609975"/>
              <a:ext cx="17463" cy="55563"/>
            </a:xfrm>
            <a:custGeom>
              <a:avLst/>
              <a:gdLst>
                <a:gd name="T0" fmla="*/ 0 w 4"/>
                <a:gd name="T1" fmla="*/ 0 h 13"/>
                <a:gd name="T2" fmla="*/ 0 w 4"/>
                <a:gd name="T3" fmla="*/ 13 h 13"/>
                <a:gd name="T4" fmla="*/ 3 w 4"/>
                <a:gd name="T5" fmla="*/ 9 h 13"/>
                <a:gd name="T6" fmla="*/ 4 w 4"/>
                <a:gd name="T7" fmla="*/ 7 h 13"/>
                <a:gd name="T8" fmla="*/ 0 w 4"/>
                <a:gd name="T9" fmla="*/ 0 h 13"/>
              </a:gdLst>
              <a:ahLst/>
              <a:cxnLst>
                <a:cxn ang="0">
                  <a:pos x="T0" y="T1"/>
                </a:cxn>
                <a:cxn ang="0">
                  <a:pos x="T2" y="T3"/>
                </a:cxn>
                <a:cxn ang="0">
                  <a:pos x="T4" y="T5"/>
                </a:cxn>
                <a:cxn ang="0">
                  <a:pos x="T6" y="T7"/>
                </a:cxn>
                <a:cxn ang="0">
                  <a:pos x="T8" y="T9"/>
                </a:cxn>
              </a:cxnLst>
              <a:rect l="0" t="0" r="r" b="b"/>
              <a:pathLst>
                <a:path w="4" h="13">
                  <a:moveTo>
                    <a:pt x="0" y="0"/>
                  </a:moveTo>
                  <a:cubicBezTo>
                    <a:pt x="0" y="13"/>
                    <a:pt x="0" y="13"/>
                    <a:pt x="0" y="13"/>
                  </a:cubicBezTo>
                  <a:cubicBezTo>
                    <a:pt x="1" y="12"/>
                    <a:pt x="3" y="11"/>
                    <a:pt x="3" y="9"/>
                  </a:cubicBezTo>
                  <a:cubicBezTo>
                    <a:pt x="4" y="8"/>
                    <a:pt x="4" y="7"/>
                    <a:pt x="4" y="7"/>
                  </a:cubicBezTo>
                  <a:cubicBezTo>
                    <a:pt x="4" y="4"/>
                    <a:pt x="2" y="1"/>
                    <a:pt x="0" y="0"/>
                  </a:cubicBezTo>
                </a:path>
              </a:pathLst>
            </a:custGeom>
            <a:solidFill>
              <a:srgbClr val="D3D2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3" name="Freeform 1393"/>
            <p:cNvSpPr/>
            <p:nvPr/>
          </p:nvSpPr>
          <p:spPr bwMode="auto">
            <a:xfrm>
              <a:off x="6072188" y="3562350"/>
              <a:ext cx="42863" cy="39688"/>
            </a:xfrm>
            <a:custGeom>
              <a:avLst/>
              <a:gdLst>
                <a:gd name="T0" fmla="*/ 5 w 10"/>
                <a:gd name="T1" fmla="*/ 0 h 9"/>
                <a:gd name="T2" fmla="*/ 0 w 10"/>
                <a:gd name="T3" fmla="*/ 4 h 9"/>
                <a:gd name="T4" fmla="*/ 0 w 10"/>
                <a:gd name="T5" fmla="*/ 4 h 9"/>
                <a:gd name="T6" fmla="*/ 5 w 10"/>
                <a:gd name="T7" fmla="*/ 9 h 9"/>
                <a:gd name="T8" fmla="*/ 10 w 10"/>
                <a:gd name="T9" fmla="*/ 4 h 9"/>
                <a:gd name="T10" fmla="*/ 8 w 10"/>
                <a:gd name="T11" fmla="*/ 1 h 9"/>
                <a:gd name="T12" fmla="*/ 5 w 10"/>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5" y="0"/>
                  </a:moveTo>
                  <a:cubicBezTo>
                    <a:pt x="2" y="0"/>
                    <a:pt x="0" y="2"/>
                    <a:pt x="0" y="4"/>
                  </a:cubicBezTo>
                  <a:cubicBezTo>
                    <a:pt x="0" y="4"/>
                    <a:pt x="0" y="4"/>
                    <a:pt x="0" y="4"/>
                  </a:cubicBezTo>
                  <a:cubicBezTo>
                    <a:pt x="0" y="7"/>
                    <a:pt x="2" y="9"/>
                    <a:pt x="5" y="9"/>
                  </a:cubicBezTo>
                  <a:cubicBezTo>
                    <a:pt x="8" y="9"/>
                    <a:pt x="10" y="7"/>
                    <a:pt x="10" y="4"/>
                  </a:cubicBezTo>
                  <a:cubicBezTo>
                    <a:pt x="10" y="3"/>
                    <a:pt x="9" y="1"/>
                    <a:pt x="8" y="1"/>
                  </a:cubicBezTo>
                  <a:cubicBezTo>
                    <a:pt x="7" y="0"/>
                    <a:pt x="6" y="0"/>
                    <a:pt x="5" y="0"/>
                  </a:cubicBezTo>
                </a:path>
              </a:pathLst>
            </a:custGeom>
            <a:solidFill>
              <a:srgbClr val="D3D2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4" name="Freeform 1394"/>
            <p:cNvSpPr/>
            <p:nvPr/>
          </p:nvSpPr>
          <p:spPr bwMode="auto">
            <a:xfrm>
              <a:off x="6064251" y="3692525"/>
              <a:ext cx="12700" cy="30163"/>
            </a:xfrm>
            <a:custGeom>
              <a:avLst/>
              <a:gdLst>
                <a:gd name="T0" fmla="*/ 0 w 3"/>
                <a:gd name="T1" fmla="*/ 0 h 7"/>
                <a:gd name="T2" fmla="*/ 0 w 3"/>
                <a:gd name="T3" fmla="*/ 7 h 7"/>
                <a:gd name="T4" fmla="*/ 3 w 3"/>
                <a:gd name="T5" fmla="*/ 3 h 7"/>
                <a:gd name="T6" fmla="*/ 0 w 3"/>
                <a:gd name="T7" fmla="*/ 0 h 7"/>
              </a:gdLst>
              <a:ahLst/>
              <a:cxnLst>
                <a:cxn ang="0">
                  <a:pos x="T0" y="T1"/>
                </a:cxn>
                <a:cxn ang="0">
                  <a:pos x="T2" y="T3"/>
                </a:cxn>
                <a:cxn ang="0">
                  <a:pos x="T4" y="T5"/>
                </a:cxn>
                <a:cxn ang="0">
                  <a:pos x="T6" y="T7"/>
                </a:cxn>
              </a:cxnLst>
              <a:rect l="0" t="0" r="r" b="b"/>
              <a:pathLst>
                <a:path w="3" h="7">
                  <a:moveTo>
                    <a:pt x="0" y="0"/>
                  </a:moveTo>
                  <a:cubicBezTo>
                    <a:pt x="0" y="7"/>
                    <a:pt x="0" y="7"/>
                    <a:pt x="0" y="7"/>
                  </a:cubicBezTo>
                  <a:cubicBezTo>
                    <a:pt x="1" y="7"/>
                    <a:pt x="3" y="5"/>
                    <a:pt x="3" y="3"/>
                  </a:cubicBezTo>
                  <a:cubicBezTo>
                    <a:pt x="3" y="2"/>
                    <a:pt x="1" y="0"/>
                    <a:pt x="0" y="0"/>
                  </a:cubicBezTo>
                </a:path>
              </a:pathLst>
            </a:custGeom>
            <a:solidFill>
              <a:srgbClr val="D3D2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5" name="Freeform 1395"/>
            <p:cNvSpPr/>
            <p:nvPr/>
          </p:nvSpPr>
          <p:spPr bwMode="auto">
            <a:xfrm>
              <a:off x="6557963" y="3109913"/>
              <a:ext cx="423863" cy="211138"/>
            </a:xfrm>
            <a:custGeom>
              <a:avLst/>
              <a:gdLst>
                <a:gd name="T0" fmla="*/ 35 w 100"/>
                <a:gd name="T1" fmla="*/ 0 h 49"/>
                <a:gd name="T2" fmla="*/ 16 w 100"/>
                <a:gd name="T3" fmla="*/ 18 h 49"/>
                <a:gd name="T4" fmla="*/ 16 w 100"/>
                <a:gd name="T5" fmla="*/ 18 h 49"/>
                <a:gd name="T6" fmla="*/ 14 w 100"/>
                <a:gd name="T7" fmla="*/ 18 h 49"/>
                <a:gd name="T8" fmla="*/ 0 w 100"/>
                <a:gd name="T9" fmla="*/ 28 h 49"/>
                <a:gd name="T10" fmla="*/ 2 w 100"/>
                <a:gd name="T11" fmla="*/ 31 h 49"/>
                <a:gd name="T12" fmla="*/ 8 w 100"/>
                <a:gd name="T13" fmla="*/ 28 h 49"/>
                <a:gd name="T14" fmla="*/ 18 w 100"/>
                <a:gd name="T15" fmla="*/ 37 h 49"/>
                <a:gd name="T16" fmla="*/ 19 w 100"/>
                <a:gd name="T17" fmla="*/ 37 h 49"/>
                <a:gd name="T18" fmla="*/ 27 w 100"/>
                <a:gd name="T19" fmla="*/ 45 h 49"/>
                <a:gd name="T20" fmla="*/ 29 w 100"/>
                <a:gd name="T21" fmla="*/ 45 h 49"/>
                <a:gd name="T22" fmla="*/ 35 w 100"/>
                <a:gd name="T23" fmla="*/ 49 h 49"/>
                <a:gd name="T24" fmla="*/ 67 w 100"/>
                <a:gd name="T25" fmla="*/ 49 h 49"/>
                <a:gd name="T26" fmla="*/ 90 w 100"/>
                <a:gd name="T27" fmla="*/ 49 h 49"/>
                <a:gd name="T28" fmla="*/ 100 w 100"/>
                <a:gd name="T29" fmla="*/ 39 h 49"/>
                <a:gd name="T30" fmla="*/ 90 w 100"/>
                <a:gd name="T31" fmla="*/ 29 h 49"/>
                <a:gd name="T32" fmla="*/ 88 w 100"/>
                <a:gd name="T33" fmla="*/ 29 h 49"/>
                <a:gd name="T34" fmla="*/ 87 w 100"/>
                <a:gd name="T35" fmla="*/ 27 h 49"/>
                <a:gd name="T36" fmla="*/ 77 w 100"/>
                <a:gd name="T37" fmla="*/ 27 h 49"/>
                <a:gd name="T38" fmla="*/ 71 w 100"/>
                <a:gd name="T39" fmla="*/ 20 h 49"/>
                <a:gd name="T40" fmla="*/ 73 w 100"/>
                <a:gd name="T41" fmla="*/ 16 h 49"/>
                <a:gd name="T42" fmla="*/ 59 w 100"/>
                <a:gd name="T43" fmla="*/ 4 h 49"/>
                <a:gd name="T44" fmla="*/ 50 w 100"/>
                <a:gd name="T45" fmla="*/ 8 h 49"/>
                <a:gd name="T46" fmla="*/ 35 w 100"/>
                <a:gd name="T4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 h="49">
                  <a:moveTo>
                    <a:pt x="35" y="0"/>
                  </a:moveTo>
                  <a:cubicBezTo>
                    <a:pt x="24" y="0"/>
                    <a:pt x="16" y="8"/>
                    <a:pt x="16" y="18"/>
                  </a:cubicBezTo>
                  <a:cubicBezTo>
                    <a:pt x="16" y="18"/>
                    <a:pt x="16" y="18"/>
                    <a:pt x="16" y="18"/>
                  </a:cubicBezTo>
                  <a:cubicBezTo>
                    <a:pt x="16" y="18"/>
                    <a:pt x="15" y="18"/>
                    <a:pt x="14" y="18"/>
                  </a:cubicBezTo>
                  <a:cubicBezTo>
                    <a:pt x="7" y="18"/>
                    <a:pt x="2" y="22"/>
                    <a:pt x="0" y="28"/>
                  </a:cubicBezTo>
                  <a:cubicBezTo>
                    <a:pt x="1" y="29"/>
                    <a:pt x="1" y="30"/>
                    <a:pt x="2" y="31"/>
                  </a:cubicBezTo>
                  <a:cubicBezTo>
                    <a:pt x="4" y="29"/>
                    <a:pt x="6" y="28"/>
                    <a:pt x="8" y="28"/>
                  </a:cubicBezTo>
                  <a:cubicBezTo>
                    <a:pt x="13" y="28"/>
                    <a:pt x="18" y="32"/>
                    <a:pt x="18" y="37"/>
                  </a:cubicBezTo>
                  <a:cubicBezTo>
                    <a:pt x="18" y="37"/>
                    <a:pt x="19" y="37"/>
                    <a:pt x="19" y="37"/>
                  </a:cubicBezTo>
                  <a:cubicBezTo>
                    <a:pt x="23" y="37"/>
                    <a:pt x="27" y="41"/>
                    <a:pt x="27" y="45"/>
                  </a:cubicBezTo>
                  <a:cubicBezTo>
                    <a:pt x="28" y="45"/>
                    <a:pt x="28" y="45"/>
                    <a:pt x="29" y="45"/>
                  </a:cubicBezTo>
                  <a:cubicBezTo>
                    <a:pt x="32" y="45"/>
                    <a:pt x="34" y="47"/>
                    <a:pt x="35" y="49"/>
                  </a:cubicBezTo>
                  <a:cubicBezTo>
                    <a:pt x="67" y="49"/>
                    <a:pt x="67" y="49"/>
                    <a:pt x="67" y="49"/>
                  </a:cubicBezTo>
                  <a:cubicBezTo>
                    <a:pt x="90" y="49"/>
                    <a:pt x="90" y="49"/>
                    <a:pt x="90" y="49"/>
                  </a:cubicBezTo>
                  <a:cubicBezTo>
                    <a:pt x="95" y="49"/>
                    <a:pt x="100" y="45"/>
                    <a:pt x="100" y="39"/>
                  </a:cubicBezTo>
                  <a:cubicBezTo>
                    <a:pt x="100" y="34"/>
                    <a:pt x="95" y="29"/>
                    <a:pt x="90" y="29"/>
                  </a:cubicBezTo>
                  <a:cubicBezTo>
                    <a:pt x="89" y="29"/>
                    <a:pt x="89" y="29"/>
                    <a:pt x="88" y="29"/>
                  </a:cubicBezTo>
                  <a:cubicBezTo>
                    <a:pt x="88" y="28"/>
                    <a:pt x="88" y="27"/>
                    <a:pt x="87" y="27"/>
                  </a:cubicBezTo>
                  <a:cubicBezTo>
                    <a:pt x="77" y="27"/>
                    <a:pt x="77" y="27"/>
                    <a:pt x="77" y="27"/>
                  </a:cubicBezTo>
                  <a:cubicBezTo>
                    <a:pt x="73" y="27"/>
                    <a:pt x="71" y="24"/>
                    <a:pt x="71" y="20"/>
                  </a:cubicBezTo>
                  <a:cubicBezTo>
                    <a:pt x="71" y="18"/>
                    <a:pt x="72" y="17"/>
                    <a:pt x="73" y="16"/>
                  </a:cubicBezTo>
                  <a:cubicBezTo>
                    <a:pt x="72" y="9"/>
                    <a:pt x="66" y="4"/>
                    <a:pt x="59" y="4"/>
                  </a:cubicBezTo>
                  <a:cubicBezTo>
                    <a:pt x="56" y="4"/>
                    <a:pt x="52" y="6"/>
                    <a:pt x="50" y="8"/>
                  </a:cubicBezTo>
                  <a:cubicBezTo>
                    <a:pt x="46" y="3"/>
                    <a:pt x="41" y="0"/>
                    <a:pt x="35" y="0"/>
                  </a:cubicBezTo>
                </a:path>
              </a:pathLst>
            </a:custGeom>
            <a:solidFill>
              <a:srgbClr val="E0DF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6" name="Freeform 1396"/>
            <p:cNvSpPr/>
            <p:nvPr/>
          </p:nvSpPr>
          <p:spPr bwMode="auto">
            <a:xfrm>
              <a:off x="6515101" y="3217863"/>
              <a:ext cx="190500" cy="142875"/>
            </a:xfrm>
            <a:custGeom>
              <a:avLst/>
              <a:gdLst>
                <a:gd name="T0" fmla="*/ 2 w 45"/>
                <a:gd name="T1" fmla="*/ 0 h 33"/>
                <a:gd name="T2" fmla="*/ 0 w 45"/>
                <a:gd name="T3" fmla="*/ 1 h 33"/>
                <a:gd name="T4" fmla="*/ 0 w 45"/>
                <a:gd name="T5" fmla="*/ 33 h 33"/>
                <a:gd name="T6" fmla="*/ 23 w 45"/>
                <a:gd name="T7" fmla="*/ 33 h 33"/>
                <a:gd name="T8" fmla="*/ 39 w 45"/>
                <a:gd name="T9" fmla="*/ 33 h 33"/>
                <a:gd name="T10" fmla="*/ 45 w 45"/>
                <a:gd name="T11" fmla="*/ 26 h 33"/>
                <a:gd name="T12" fmla="*/ 45 w 45"/>
                <a:gd name="T13" fmla="*/ 24 h 33"/>
                <a:gd name="T14" fmla="*/ 24 w 45"/>
                <a:gd name="T15" fmla="*/ 24 h 33"/>
                <a:gd name="T16" fmla="*/ 8 w 45"/>
                <a:gd name="T17" fmla="*/ 9 h 33"/>
                <a:gd name="T18" fmla="*/ 10 w 45"/>
                <a:gd name="T19" fmla="*/ 3 h 33"/>
                <a:gd name="T20" fmla="*/ 2 w 45"/>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33">
                  <a:moveTo>
                    <a:pt x="2" y="0"/>
                  </a:moveTo>
                  <a:cubicBezTo>
                    <a:pt x="1" y="0"/>
                    <a:pt x="0" y="0"/>
                    <a:pt x="0" y="1"/>
                  </a:cubicBezTo>
                  <a:cubicBezTo>
                    <a:pt x="0" y="33"/>
                    <a:pt x="0" y="33"/>
                    <a:pt x="0" y="33"/>
                  </a:cubicBezTo>
                  <a:cubicBezTo>
                    <a:pt x="23" y="33"/>
                    <a:pt x="23" y="33"/>
                    <a:pt x="23" y="33"/>
                  </a:cubicBezTo>
                  <a:cubicBezTo>
                    <a:pt x="39" y="33"/>
                    <a:pt x="39" y="33"/>
                    <a:pt x="39" y="33"/>
                  </a:cubicBezTo>
                  <a:cubicBezTo>
                    <a:pt x="42" y="33"/>
                    <a:pt x="45" y="30"/>
                    <a:pt x="45" y="26"/>
                  </a:cubicBezTo>
                  <a:cubicBezTo>
                    <a:pt x="45" y="26"/>
                    <a:pt x="45" y="25"/>
                    <a:pt x="45" y="24"/>
                  </a:cubicBezTo>
                  <a:cubicBezTo>
                    <a:pt x="24" y="24"/>
                    <a:pt x="24" y="24"/>
                    <a:pt x="24" y="24"/>
                  </a:cubicBezTo>
                  <a:cubicBezTo>
                    <a:pt x="15" y="24"/>
                    <a:pt x="8" y="17"/>
                    <a:pt x="8" y="9"/>
                  </a:cubicBezTo>
                  <a:cubicBezTo>
                    <a:pt x="8" y="7"/>
                    <a:pt x="9" y="5"/>
                    <a:pt x="10" y="3"/>
                  </a:cubicBezTo>
                  <a:cubicBezTo>
                    <a:pt x="8" y="1"/>
                    <a:pt x="5" y="0"/>
                    <a:pt x="2" y="0"/>
                  </a:cubicBezTo>
                </a:path>
              </a:pathLst>
            </a:custGeom>
            <a:solidFill>
              <a:srgbClr val="E9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7" name="Freeform 1397"/>
            <p:cNvSpPr/>
            <p:nvPr/>
          </p:nvSpPr>
          <p:spPr bwMode="auto">
            <a:xfrm>
              <a:off x="6548438" y="3230563"/>
              <a:ext cx="157163" cy="90488"/>
            </a:xfrm>
            <a:custGeom>
              <a:avLst/>
              <a:gdLst>
                <a:gd name="T0" fmla="*/ 2 w 37"/>
                <a:gd name="T1" fmla="*/ 0 h 21"/>
                <a:gd name="T2" fmla="*/ 0 w 37"/>
                <a:gd name="T3" fmla="*/ 6 h 21"/>
                <a:gd name="T4" fmla="*/ 16 w 37"/>
                <a:gd name="T5" fmla="*/ 21 h 21"/>
                <a:gd name="T6" fmla="*/ 37 w 37"/>
                <a:gd name="T7" fmla="*/ 21 h 21"/>
                <a:gd name="T8" fmla="*/ 31 w 37"/>
                <a:gd name="T9" fmla="*/ 17 h 21"/>
                <a:gd name="T10" fmla="*/ 29 w 37"/>
                <a:gd name="T11" fmla="*/ 17 h 21"/>
                <a:gd name="T12" fmla="*/ 21 w 37"/>
                <a:gd name="T13" fmla="*/ 9 h 21"/>
                <a:gd name="T14" fmla="*/ 20 w 37"/>
                <a:gd name="T15" fmla="*/ 9 h 21"/>
                <a:gd name="T16" fmla="*/ 10 w 37"/>
                <a:gd name="T17" fmla="*/ 0 h 21"/>
                <a:gd name="T18" fmla="*/ 4 w 37"/>
                <a:gd name="T19" fmla="*/ 3 h 21"/>
                <a:gd name="T20" fmla="*/ 2 w 37"/>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21">
                  <a:moveTo>
                    <a:pt x="2" y="0"/>
                  </a:moveTo>
                  <a:cubicBezTo>
                    <a:pt x="1" y="2"/>
                    <a:pt x="0" y="4"/>
                    <a:pt x="0" y="6"/>
                  </a:cubicBezTo>
                  <a:cubicBezTo>
                    <a:pt x="0" y="14"/>
                    <a:pt x="7" y="21"/>
                    <a:pt x="16" y="21"/>
                  </a:cubicBezTo>
                  <a:cubicBezTo>
                    <a:pt x="37" y="21"/>
                    <a:pt x="37" y="21"/>
                    <a:pt x="37" y="21"/>
                  </a:cubicBezTo>
                  <a:cubicBezTo>
                    <a:pt x="36" y="19"/>
                    <a:pt x="34" y="17"/>
                    <a:pt x="31" y="17"/>
                  </a:cubicBezTo>
                  <a:cubicBezTo>
                    <a:pt x="30" y="17"/>
                    <a:pt x="30" y="17"/>
                    <a:pt x="29" y="17"/>
                  </a:cubicBezTo>
                  <a:cubicBezTo>
                    <a:pt x="29" y="13"/>
                    <a:pt x="25" y="9"/>
                    <a:pt x="21" y="9"/>
                  </a:cubicBezTo>
                  <a:cubicBezTo>
                    <a:pt x="21" y="9"/>
                    <a:pt x="20" y="9"/>
                    <a:pt x="20" y="9"/>
                  </a:cubicBezTo>
                  <a:cubicBezTo>
                    <a:pt x="20" y="4"/>
                    <a:pt x="15" y="0"/>
                    <a:pt x="10" y="0"/>
                  </a:cubicBezTo>
                  <a:cubicBezTo>
                    <a:pt x="8" y="0"/>
                    <a:pt x="6" y="1"/>
                    <a:pt x="4" y="3"/>
                  </a:cubicBezTo>
                  <a:cubicBezTo>
                    <a:pt x="3" y="2"/>
                    <a:pt x="3" y="1"/>
                    <a:pt x="2" y="0"/>
                  </a:cubicBezTo>
                </a:path>
              </a:pathLst>
            </a:custGeom>
            <a:solidFill>
              <a:srgbClr val="DA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8" name="Freeform 1398"/>
            <p:cNvSpPr/>
            <p:nvPr/>
          </p:nvSpPr>
          <p:spPr bwMode="auto">
            <a:xfrm>
              <a:off x="6867526" y="3140075"/>
              <a:ext cx="161925" cy="85725"/>
            </a:xfrm>
            <a:custGeom>
              <a:avLst/>
              <a:gdLst>
                <a:gd name="T0" fmla="*/ 12 w 38"/>
                <a:gd name="T1" fmla="*/ 0 h 20"/>
                <a:gd name="T2" fmla="*/ 5 w 38"/>
                <a:gd name="T3" fmla="*/ 7 h 20"/>
                <a:gd name="T4" fmla="*/ 5 w 38"/>
                <a:gd name="T5" fmla="*/ 7 h 20"/>
                <a:gd name="T6" fmla="*/ 4 w 38"/>
                <a:gd name="T7" fmla="*/ 7 h 20"/>
                <a:gd name="T8" fmla="*/ 0 w 38"/>
                <a:gd name="T9" fmla="*/ 9 h 20"/>
                <a:gd name="T10" fmla="*/ 0 w 38"/>
                <a:gd name="T11" fmla="*/ 11 h 20"/>
                <a:gd name="T12" fmla="*/ 2 w 38"/>
                <a:gd name="T13" fmla="*/ 11 h 20"/>
                <a:gd name="T14" fmla="*/ 14 w 38"/>
                <a:gd name="T15" fmla="*/ 20 h 20"/>
                <a:gd name="T16" fmla="*/ 25 w 38"/>
                <a:gd name="T17" fmla="*/ 20 h 20"/>
                <a:gd name="T18" fmla="*/ 34 w 38"/>
                <a:gd name="T19" fmla="*/ 20 h 20"/>
                <a:gd name="T20" fmla="*/ 38 w 38"/>
                <a:gd name="T21" fmla="*/ 16 h 20"/>
                <a:gd name="T22" fmla="*/ 34 w 38"/>
                <a:gd name="T23" fmla="*/ 12 h 20"/>
                <a:gd name="T24" fmla="*/ 33 w 38"/>
                <a:gd name="T25" fmla="*/ 12 h 20"/>
                <a:gd name="T26" fmla="*/ 28 w 38"/>
                <a:gd name="T27" fmla="*/ 7 h 20"/>
                <a:gd name="T28" fmla="*/ 27 w 38"/>
                <a:gd name="T29" fmla="*/ 7 h 20"/>
                <a:gd name="T30" fmla="*/ 22 w 38"/>
                <a:gd name="T31" fmla="*/ 2 h 20"/>
                <a:gd name="T32" fmla="*/ 18 w 38"/>
                <a:gd name="T33" fmla="*/ 3 h 20"/>
                <a:gd name="T34" fmla="*/ 12 w 38"/>
                <a:gd name="T3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20">
                  <a:moveTo>
                    <a:pt x="12" y="0"/>
                  </a:moveTo>
                  <a:cubicBezTo>
                    <a:pt x="8" y="0"/>
                    <a:pt x="5" y="3"/>
                    <a:pt x="5" y="7"/>
                  </a:cubicBezTo>
                  <a:cubicBezTo>
                    <a:pt x="5" y="7"/>
                    <a:pt x="5" y="7"/>
                    <a:pt x="5" y="7"/>
                  </a:cubicBezTo>
                  <a:cubicBezTo>
                    <a:pt x="4" y="7"/>
                    <a:pt x="4" y="7"/>
                    <a:pt x="4" y="7"/>
                  </a:cubicBezTo>
                  <a:cubicBezTo>
                    <a:pt x="2" y="7"/>
                    <a:pt x="1" y="8"/>
                    <a:pt x="0" y="9"/>
                  </a:cubicBezTo>
                  <a:cubicBezTo>
                    <a:pt x="0" y="9"/>
                    <a:pt x="0" y="10"/>
                    <a:pt x="0" y="11"/>
                  </a:cubicBezTo>
                  <a:cubicBezTo>
                    <a:pt x="1" y="11"/>
                    <a:pt x="2" y="11"/>
                    <a:pt x="2" y="11"/>
                  </a:cubicBezTo>
                  <a:cubicBezTo>
                    <a:pt x="8" y="11"/>
                    <a:pt x="13" y="15"/>
                    <a:pt x="14" y="20"/>
                  </a:cubicBezTo>
                  <a:cubicBezTo>
                    <a:pt x="25" y="20"/>
                    <a:pt x="25" y="20"/>
                    <a:pt x="25" y="20"/>
                  </a:cubicBezTo>
                  <a:cubicBezTo>
                    <a:pt x="34" y="20"/>
                    <a:pt x="34" y="20"/>
                    <a:pt x="34" y="20"/>
                  </a:cubicBezTo>
                  <a:cubicBezTo>
                    <a:pt x="36" y="20"/>
                    <a:pt x="38" y="18"/>
                    <a:pt x="38" y="16"/>
                  </a:cubicBezTo>
                  <a:cubicBezTo>
                    <a:pt x="38" y="13"/>
                    <a:pt x="36" y="12"/>
                    <a:pt x="34" y="12"/>
                  </a:cubicBezTo>
                  <a:cubicBezTo>
                    <a:pt x="33" y="12"/>
                    <a:pt x="33" y="12"/>
                    <a:pt x="33" y="12"/>
                  </a:cubicBezTo>
                  <a:cubicBezTo>
                    <a:pt x="33" y="9"/>
                    <a:pt x="31" y="7"/>
                    <a:pt x="28" y="7"/>
                  </a:cubicBezTo>
                  <a:cubicBezTo>
                    <a:pt x="27" y="7"/>
                    <a:pt x="27" y="7"/>
                    <a:pt x="27" y="7"/>
                  </a:cubicBezTo>
                  <a:cubicBezTo>
                    <a:pt x="27" y="4"/>
                    <a:pt x="25" y="2"/>
                    <a:pt x="22" y="2"/>
                  </a:cubicBezTo>
                  <a:cubicBezTo>
                    <a:pt x="20" y="2"/>
                    <a:pt x="19" y="2"/>
                    <a:pt x="18" y="3"/>
                  </a:cubicBezTo>
                  <a:cubicBezTo>
                    <a:pt x="17" y="1"/>
                    <a:pt x="14" y="0"/>
                    <a:pt x="12" y="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9" name="Freeform 1399"/>
            <p:cNvSpPr/>
            <p:nvPr/>
          </p:nvSpPr>
          <p:spPr bwMode="auto">
            <a:xfrm>
              <a:off x="6859588" y="3178175"/>
              <a:ext cx="68263" cy="47625"/>
            </a:xfrm>
            <a:custGeom>
              <a:avLst/>
              <a:gdLst>
                <a:gd name="T0" fmla="*/ 2 w 16"/>
                <a:gd name="T1" fmla="*/ 0 h 11"/>
                <a:gd name="T2" fmla="*/ 0 w 16"/>
                <a:gd name="T3" fmla="*/ 4 h 11"/>
                <a:gd name="T4" fmla="*/ 6 w 16"/>
                <a:gd name="T5" fmla="*/ 11 h 11"/>
                <a:gd name="T6" fmla="*/ 16 w 16"/>
                <a:gd name="T7" fmla="*/ 11 h 11"/>
                <a:gd name="T8" fmla="*/ 4 w 16"/>
                <a:gd name="T9" fmla="*/ 2 h 11"/>
                <a:gd name="T10" fmla="*/ 2 w 16"/>
                <a:gd name="T11" fmla="*/ 2 h 11"/>
                <a:gd name="T12" fmla="*/ 2 w 1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6" h="11">
                  <a:moveTo>
                    <a:pt x="2" y="0"/>
                  </a:moveTo>
                  <a:cubicBezTo>
                    <a:pt x="1" y="1"/>
                    <a:pt x="0" y="2"/>
                    <a:pt x="0" y="4"/>
                  </a:cubicBezTo>
                  <a:cubicBezTo>
                    <a:pt x="0" y="8"/>
                    <a:pt x="2" y="11"/>
                    <a:pt x="6" y="11"/>
                  </a:cubicBezTo>
                  <a:cubicBezTo>
                    <a:pt x="16" y="11"/>
                    <a:pt x="16" y="11"/>
                    <a:pt x="16" y="11"/>
                  </a:cubicBezTo>
                  <a:cubicBezTo>
                    <a:pt x="15" y="6"/>
                    <a:pt x="10" y="2"/>
                    <a:pt x="4" y="2"/>
                  </a:cubicBezTo>
                  <a:cubicBezTo>
                    <a:pt x="4" y="2"/>
                    <a:pt x="3" y="2"/>
                    <a:pt x="2" y="2"/>
                  </a:cubicBezTo>
                  <a:cubicBezTo>
                    <a:pt x="2" y="1"/>
                    <a:pt x="2" y="0"/>
                    <a:pt x="2" y="0"/>
                  </a:cubicBezTo>
                </a:path>
              </a:pathLst>
            </a:cu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0" name="Freeform 1400"/>
            <p:cNvSpPr/>
            <p:nvPr/>
          </p:nvSpPr>
          <p:spPr bwMode="auto">
            <a:xfrm>
              <a:off x="4949826" y="3579813"/>
              <a:ext cx="285750" cy="198438"/>
            </a:xfrm>
            <a:custGeom>
              <a:avLst/>
              <a:gdLst>
                <a:gd name="T0" fmla="*/ 89 w 180"/>
                <a:gd name="T1" fmla="*/ 0 h 125"/>
                <a:gd name="T2" fmla="*/ 49 w 180"/>
                <a:gd name="T3" fmla="*/ 35 h 125"/>
                <a:gd name="T4" fmla="*/ 49 w 180"/>
                <a:gd name="T5" fmla="*/ 30 h 125"/>
                <a:gd name="T6" fmla="*/ 49 w 180"/>
                <a:gd name="T7" fmla="*/ 30 h 125"/>
                <a:gd name="T8" fmla="*/ 49 w 180"/>
                <a:gd name="T9" fmla="*/ 25 h 125"/>
                <a:gd name="T10" fmla="*/ 24 w 180"/>
                <a:gd name="T11" fmla="*/ 25 h 125"/>
                <a:gd name="T12" fmla="*/ 24 w 180"/>
                <a:gd name="T13" fmla="*/ 30 h 125"/>
                <a:gd name="T14" fmla="*/ 24 w 180"/>
                <a:gd name="T15" fmla="*/ 30 h 125"/>
                <a:gd name="T16" fmla="*/ 24 w 180"/>
                <a:gd name="T17" fmla="*/ 54 h 125"/>
                <a:gd name="T18" fmla="*/ 0 w 180"/>
                <a:gd name="T19" fmla="*/ 76 h 125"/>
                <a:gd name="T20" fmla="*/ 24 w 180"/>
                <a:gd name="T21" fmla="*/ 76 h 125"/>
                <a:gd name="T22" fmla="*/ 24 w 180"/>
                <a:gd name="T23" fmla="*/ 125 h 125"/>
                <a:gd name="T24" fmla="*/ 153 w 180"/>
                <a:gd name="T25" fmla="*/ 125 h 125"/>
                <a:gd name="T26" fmla="*/ 153 w 180"/>
                <a:gd name="T27" fmla="*/ 76 h 125"/>
                <a:gd name="T28" fmla="*/ 180 w 180"/>
                <a:gd name="T29" fmla="*/ 76 h 125"/>
                <a:gd name="T30" fmla="*/ 89 w 180"/>
                <a:gd name="T3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125">
                  <a:moveTo>
                    <a:pt x="89" y="0"/>
                  </a:moveTo>
                  <a:lnTo>
                    <a:pt x="49" y="35"/>
                  </a:lnTo>
                  <a:lnTo>
                    <a:pt x="49" y="30"/>
                  </a:lnTo>
                  <a:lnTo>
                    <a:pt x="49" y="30"/>
                  </a:lnTo>
                  <a:lnTo>
                    <a:pt x="49" y="25"/>
                  </a:lnTo>
                  <a:lnTo>
                    <a:pt x="24" y="25"/>
                  </a:lnTo>
                  <a:lnTo>
                    <a:pt x="24" y="30"/>
                  </a:lnTo>
                  <a:lnTo>
                    <a:pt x="24" y="30"/>
                  </a:lnTo>
                  <a:lnTo>
                    <a:pt x="24" y="54"/>
                  </a:lnTo>
                  <a:lnTo>
                    <a:pt x="0" y="76"/>
                  </a:lnTo>
                  <a:lnTo>
                    <a:pt x="24" y="76"/>
                  </a:lnTo>
                  <a:lnTo>
                    <a:pt x="24" y="125"/>
                  </a:lnTo>
                  <a:lnTo>
                    <a:pt x="153" y="125"/>
                  </a:lnTo>
                  <a:lnTo>
                    <a:pt x="153" y="76"/>
                  </a:lnTo>
                  <a:lnTo>
                    <a:pt x="180" y="76"/>
                  </a:lnTo>
                  <a:lnTo>
                    <a:pt x="89" y="0"/>
                  </a:lnTo>
                  <a:close/>
                </a:path>
              </a:pathLst>
            </a:custGeom>
            <a:solidFill>
              <a:srgbClr val="E9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1" name="Freeform 1401"/>
            <p:cNvSpPr/>
            <p:nvPr/>
          </p:nvSpPr>
          <p:spPr bwMode="auto">
            <a:xfrm>
              <a:off x="4949826" y="3579813"/>
              <a:ext cx="285750" cy="198438"/>
            </a:xfrm>
            <a:custGeom>
              <a:avLst/>
              <a:gdLst>
                <a:gd name="T0" fmla="*/ 89 w 180"/>
                <a:gd name="T1" fmla="*/ 0 h 125"/>
                <a:gd name="T2" fmla="*/ 49 w 180"/>
                <a:gd name="T3" fmla="*/ 35 h 125"/>
                <a:gd name="T4" fmla="*/ 49 w 180"/>
                <a:gd name="T5" fmla="*/ 30 h 125"/>
                <a:gd name="T6" fmla="*/ 49 w 180"/>
                <a:gd name="T7" fmla="*/ 30 h 125"/>
                <a:gd name="T8" fmla="*/ 49 w 180"/>
                <a:gd name="T9" fmla="*/ 25 h 125"/>
                <a:gd name="T10" fmla="*/ 24 w 180"/>
                <a:gd name="T11" fmla="*/ 25 h 125"/>
                <a:gd name="T12" fmla="*/ 24 w 180"/>
                <a:gd name="T13" fmla="*/ 30 h 125"/>
                <a:gd name="T14" fmla="*/ 24 w 180"/>
                <a:gd name="T15" fmla="*/ 30 h 125"/>
                <a:gd name="T16" fmla="*/ 24 w 180"/>
                <a:gd name="T17" fmla="*/ 54 h 125"/>
                <a:gd name="T18" fmla="*/ 0 w 180"/>
                <a:gd name="T19" fmla="*/ 76 h 125"/>
                <a:gd name="T20" fmla="*/ 24 w 180"/>
                <a:gd name="T21" fmla="*/ 76 h 125"/>
                <a:gd name="T22" fmla="*/ 24 w 180"/>
                <a:gd name="T23" fmla="*/ 125 h 125"/>
                <a:gd name="T24" fmla="*/ 153 w 180"/>
                <a:gd name="T25" fmla="*/ 125 h 125"/>
                <a:gd name="T26" fmla="*/ 153 w 180"/>
                <a:gd name="T27" fmla="*/ 76 h 125"/>
                <a:gd name="T28" fmla="*/ 180 w 180"/>
                <a:gd name="T29" fmla="*/ 76 h 125"/>
                <a:gd name="T30" fmla="*/ 89 w 180"/>
                <a:gd name="T3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125">
                  <a:moveTo>
                    <a:pt x="89" y="0"/>
                  </a:moveTo>
                  <a:lnTo>
                    <a:pt x="49" y="35"/>
                  </a:lnTo>
                  <a:lnTo>
                    <a:pt x="49" y="30"/>
                  </a:lnTo>
                  <a:lnTo>
                    <a:pt x="49" y="30"/>
                  </a:lnTo>
                  <a:lnTo>
                    <a:pt x="49" y="25"/>
                  </a:lnTo>
                  <a:lnTo>
                    <a:pt x="24" y="25"/>
                  </a:lnTo>
                  <a:lnTo>
                    <a:pt x="24" y="30"/>
                  </a:lnTo>
                  <a:lnTo>
                    <a:pt x="24" y="30"/>
                  </a:lnTo>
                  <a:lnTo>
                    <a:pt x="24" y="54"/>
                  </a:lnTo>
                  <a:lnTo>
                    <a:pt x="0" y="76"/>
                  </a:lnTo>
                  <a:lnTo>
                    <a:pt x="24" y="76"/>
                  </a:lnTo>
                  <a:lnTo>
                    <a:pt x="24" y="125"/>
                  </a:lnTo>
                  <a:lnTo>
                    <a:pt x="153" y="125"/>
                  </a:lnTo>
                  <a:lnTo>
                    <a:pt x="153" y="76"/>
                  </a:lnTo>
                  <a:lnTo>
                    <a:pt x="180" y="76"/>
                  </a:lnTo>
                  <a:lnTo>
                    <a:pt x="8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2" name="Freeform 1402"/>
            <p:cNvSpPr>
              <a:spLocks noEditPoints="1"/>
            </p:cNvSpPr>
            <p:nvPr/>
          </p:nvSpPr>
          <p:spPr bwMode="auto">
            <a:xfrm>
              <a:off x="6122988" y="3074988"/>
              <a:ext cx="412750" cy="703263"/>
            </a:xfrm>
            <a:custGeom>
              <a:avLst/>
              <a:gdLst>
                <a:gd name="T0" fmla="*/ 5 w 97"/>
                <a:gd name="T1" fmla="*/ 153 h 163"/>
                <a:gd name="T2" fmla="*/ 5 w 97"/>
                <a:gd name="T3" fmla="*/ 163 h 163"/>
                <a:gd name="T4" fmla="*/ 9 w 97"/>
                <a:gd name="T5" fmla="*/ 145 h 163"/>
                <a:gd name="T6" fmla="*/ 11 w 97"/>
                <a:gd name="T7" fmla="*/ 163 h 163"/>
                <a:gd name="T8" fmla="*/ 15 w 97"/>
                <a:gd name="T9" fmla="*/ 144 h 163"/>
                <a:gd name="T10" fmla="*/ 5 w 97"/>
                <a:gd name="T11" fmla="*/ 143 h 163"/>
                <a:gd name="T12" fmla="*/ 7 w 97"/>
                <a:gd name="T13" fmla="*/ 125 h 163"/>
                <a:gd name="T14" fmla="*/ 5 w 97"/>
                <a:gd name="T15" fmla="*/ 133 h 163"/>
                <a:gd name="T16" fmla="*/ 15 w 97"/>
                <a:gd name="T17" fmla="*/ 132 h 163"/>
                <a:gd name="T18" fmla="*/ 14 w 97"/>
                <a:gd name="T19" fmla="*/ 127 h 163"/>
                <a:gd name="T20" fmla="*/ 7 w 97"/>
                <a:gd name="T21" fmla="*/ 123 h 163"/>
                <a:gd name="T22" fmla="*/ 14 w 97"/>
                <a:gd name="T23" fmla="*/ 90 h 163"/>
                <a:gd name="T24" fmla="*/ 83 w 97"/>
                <a:gd name="T25" fmla="*/ 94 h 163"/>
                <a:gd name="T26" fmla="*/ 14 w 97"/>
                <a:gd name="T27" fmla="*/ 86 h 163"/>
                <a:gd name="T28" fmla="*/ 83 w 97"/>
                <a:gd name="T29" fmla="*/ 82 h 163"/>
                <a:gd name="T30" fmla="*/ 14 w 97"/>
                <a:gd name="T31" fmla="*/ 86 h 163"/>
                <a:gd name="T32" fmla="*/ 14 w 97"/>
                <a:gd name="T33" fmla="*/ 74 h 163"/>
                <a:gd name="T34" fmla="*/ 83 w 97"/>
                <a:gd name="T35" fmla="*/ 78 h 163"/>
                <a:gd name="T36" fmla="*/ 14 w 97"/>
                <a:gd name="T37" fmla="*/ 37 h 163"/>
                <a:gd name="T38" fmla="*/ 83 w 97"/>
                <a:gd name="T39" fmla="*/ 33 h 163"/>
                <a:gd name="T40" fmla="*/ 14 w 97"/>
                <a:gd name="T41" fmla="*/ 37 h 163"/>
                <a:gd name="T42" fmla="*/ 14 w 97"/>
                <a:gd name="T43" fmla="*/ 24 h 163"/>
                <a:gd name="T44" fmla="*/ 83 w 97"/>
                <a:gd name="T45" fmla="*/ 28 h 163"/>
                <a:gd name="T46" fmla="*/ 14 w 97"/>
                <a:gd name="T47" fmla="*/ 20 h 163"/>
                <a:gd name="T48" fmla="*/ 83 w 97"/>
                <a:gd name="T49" fmla="*/ 16 h 163"/>
                <a:gd name="T50" fmla="*/ 14 w 97"/>
                <a:gd name="T51" fmla="*/ 20 h 163"/>
                <a:gd name="T52" fmla="*/ 14 w 97"/>
                <a:gd name="T53" fmla="*/ 8 h 163"/>
                <a:gd name="T54" fmla="*/ 83 w 97"/>
                <a:gd name="T55" fmla="*/ 12 h 163"/>
                <a:gd name="T56" fmla="*/ 92 w 97"/>
                <a:gd name="T57" fmla="*/ 0 h 163"/>
                <a:gd name="T58" fmla="*/ 5 w 97"/>
                <a:gd name="T59" fmla="*/ 105 h 163"/>
                <a:gd name="T60" fmla="*/ 14 w 97"/>
                <a:gd name="T61" fmla="*/ 98 h 163"/>
                <a:gd name="T62" fmla="*/ 83 w 97"/>
                <a:gd name="T63" fmla="*/ 103 h 163"/>
                <a:gd name="T64" fmla="*/ 27 w 97"/>
                <a:gd name="T65" fmla="*/ 107 h 163"/>
                <a:gd name="T66" fmla="*/ 83 w 97"/>
                <a:gd name="T67" fmla="*/ 111 h 163"/>
                <a:gd name="T68" fmla="*/ 29 w 97"/>
                <a:gd name="T69" fmla="*/ 111 h 163"/>
                <a:gd name="T70" fmla="*/ 83 w 97"/>
                <a:gd name="T71" fmla="*/ 115 h 163"/>
                <a:gd name="T72" fmla="*/ 33 w 97"/>
                <a:gd name="T73" fmla="*/ 119 h 163"/>
                <a:gd name="T74" fmla="*/ 83 w 97"/>
                <a:gd name="T75" fmla="*/ 123 h 163"/>
                <a:gd name="T76" fmla="*/ 17 w 97"/>
                <a:gd name="T77" fmla="*/ 127 h 163"/>
                <a:gd name="T78" fmla="*/ 17 w 97"/>
                <a:gd name="T79" fmla="*/ 138 h 163"/>
                <a:gd name="T80" fmla="*/ 17 w 97"/>
                <a:gd name="T81" fmla="*/ 163 h 163"/>
                <a:gd name="T82" fmla="*/ 97 w 97"/>
                <a:gd name="T83" fmla="*/ 158 h 163"/>
                <a:gd name="T84" fmla="*/ 92 w 97"/>
                <a:gd name="T85" fmla="*/ 66 h 163"/>
                <a:gd name="T86" fmla="*/ 83 w 97"/>
                <a:gd name="T87" fmla="*/ 70 h 163"/>
                <a:gd name="T88" fmla="*/ 14 w 97"/>
                <a:gd name="T89" fmla="*/ 66 h 163"/>
                <a:gd name="T90" fmla="*/ 72 w 97"/>
                <a:gd name="T91" fmla="*/ 61 h 163"/>
                <a:gd name="T92" fmla="*/ 14 w 97"/>
                <a:gd name="T93" fmla="*/ 57 h 163"/>
                <a:gd name="T94" fmla="*/ 70 w 97"/>
                <a:gd name="T95" fmla="*/ 56 h 163"/>
                <a:gd name="T96" fmla="*/ 14 w 97"/>
                <a:gd name="T97" fmla="*/ 53 h 163"/>
                <a:gd name="T98" fmla="*/ 73 w 97"/>
                <a:gd name="T99" fmla="*/ 49 h 163"/>
                <a:gd name="T100" fmla="*/ 82 w 97"/>
                <a:gd name="T101" fmla="*/ 46 h 163"/>
                <a:gd name="T102" fmla="*/ 82 w 97"/>
                <a:gd name="T103" fmla="*/ 45 h 163"/>
                <a:gd name="T104" fmla="*/ 14 w 97"/>
                <a:gd name="T105" fmla="*/ 41 h 163"/>
                <a:gd name="T106" fmla="*/ 92 w 97"/>
                <a:gd name="T107" fmla="*/ 3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63">
                  <a:moveTo>
                    <a:pt x="5" y="143"/>
                  </a:moveTo>
                  <a:cubicBezTo>
                    <a:pt x="5" y="153"/>
                    <a:pt x="5" y="153"/>
                    <a:pt x="5" y="153"/>
                  </a:cubicBezTo>
                  <a:cubicBezTo>
                    <a:pt x="2" y="153"/>
                    <a:pt x="0" y="155"/>
                    <a:pt x="0" y="158"/>
                  </a:cubicBezTo>
                  <a:cubicBezTo>
                    <a:pt x="0" y="161"/>
                    <a:pt x="2" y="163"/>
                    <a:pt x="5" y="163"/>
                  </a:cubicBezTo>
                  <a:cubicBezTo>
                    <a:pt x="9" y="163"/>
                    <a:pt x="9" y="163"/>
                    <a:pt x="9" y="163"/>
                  </a:cubicBezTo>
                  <a:cubicBezTo>
                    <a:pt x="9" y="145"/>
                    <a:pt x="9" y="145"/>
                    <a:pt x="9" y="145"/>
                  </a:cubicBezTo>
                  <a:cubicBezTo>
                    <a:pt x="11" y="145"/>
                    <a:pt x="11" y="145"/>
                    <a:pt x="11" y="145"/>
                  </a:cubicBezTo>
                  <a:cubicBezTo>
                    <a:pt x="11" y="163"/>
                    <a:pt x="11" y="163"/>
                    <a:pt x="11" y="163"/>
                  </a:cubicBezTo>
                  <a:cubicBezTo>
                    <a:pt x="15" y="163"/>
                    <a:pt x="15" y="163"/>
                    <a:pt x="15" y="163"/>
                  </a:cubicBezTo>
                  <a:cubicBezTo>
                    <a:pt x="15" y="144"/>
                    <a:pt x="15" y="144"/>
                    <a:pt x="15" y="144"/>
                  </a:cubicBezTo>
                  <a:cubicBezTo>
                    <a:pt x="13" y="144"/>
                    <a:pt x="12" y="145"/>
                    <a:pt x="10" y="145"/>
                  </a:cubicBezTo>
                  <a:cubicBezTo>
                    <a:pt x="8" y="145"/>
                    <a:pt x="7" y="144"/>
                    <a:pt x="5" y="143"/>
                  </a:cubicBezTo>
                  <a:moveTo>
                    <a:pt x="7" y="123"/>
                  </a:moveTo>
                  <a:cubicBezTo>
                    <a:pt x="7" y="124"/>
                    <a:pt x="7" y="124"/>
                    <a:pt x="7" y="125"/>
                  </a:cubicBezTo>
                  <a:cubicBezTo>
                    <a:pt x="7" y="127"/>
                    <a:pt x="7" y="129"/>
                    <a:pt x="5" y="131"/>
                  </a:cubicBezTo>
                  <a:cubicBezTo>
                    <a:pt x="5" y="133"/>
                    <a:pt x="5" y="133"/>
                    <a:pt x="5" y="133"/>
                  </a:cubicBezTo>
                  <a:cubicBezTo>
                    <a:pt x="7" y="132"/>
                    <a:pt x="8" y="131"/>
                    <a:pt x="10" y="131"/>
                  </a:cubicBezTo>
                  <a:cubicBezTo>
                    <a:pt x="12" y="131"/>
                    <a:pt x="13" y="131"/>
                    <a:pt x="15" y="132"/>
                  </a:cubicBezTo>
                  <a:cubicBezTo>
                    <a:pt x="15" y="127"/>
                    <a:pt x="15" y="127"/>
                    <a:pt x="15" y="127"/>
                  </a:cubicBezTo>
                  <a:cubicBezTo>
                    <a:pt x="14" y="127"/>
                    <a:pt x="14" y="127"/>
                    <a:pt x="14" y="127"/>
                  </a:cubicBezTo>
                  <a:cubicBezTo>
                    <a:pt x="14" y="126"/>
                    <a:pt x="14" y="126"/>
                    <a:pt x="14" y="126"/>
                  </a:cubicBezTo>
                  <a:cubicBezTo>
                    <a:pt x="11" y="126"/>
                    <a:pt x="9" y="125"/>
                    <a:pt x="7" y="123"/>
                  </a:cubicBezTo>
                  <a:moveTo>
                    <a:pt x="14" y="94"/>
                  </a:moveTo>
                  <a:cubicBezTo>
                    <a:pt x="14" y="90"/>
                    <a:pt x="14" y="90"/>
                    <a:pt x="14" y="90"/>
                  </a:cubicBezTo>
                  <a:cubicBezTo>
                    <a:pt x="83" y="90"/>
                    <a:pt x="83" y="90"/>
                    <a:pt x="83" y="90"/>
                  </a:cubicBezTo>
                  <a:cubicBezTo>
                    <a:pt x="83" y="94"/>
                    <a:pt x="83" y="94"/>
                    <a:pt x="83" y="94"/>
                  </a:cubicBezTo>
                  <a:cubicBezTo>
                    <a:pt x="14" y="94"/>
                    <a:pt x="14" y="94"/>
                    <a:pt x="14" y="94"/>
                  </a:cubicBezTo>
                  <a:moveTo>
                    <a:pt x="14" y="86"/>
                  </a:moveTo>
                  <a:cubicBezTo>
                    <a:pt x="14" y="82"/>
                    <a:pt x="14" y="82"/>
                    <a:pt x="14" y="82"/>
                  </a:cubicBezTo>
                  <a:cubicBezTo>
                    <a:pt x="83" y="82"/>
                    <a:pt x="83" y="82"/>
                    <a:pt x="83" y="82"/>
                  </a:cubicBezTo>
                  <a:cubicBezTo>
                    <a:pt x="83" y="86"/>
                    <a:pt x="83" y="86"/>
                    <a:pt x="83" y="86"/>
                  </a:cubicBezTo>
                  <a:cubicBezTo>
                    <a:pt x="14" y="86"/>
                    <a:pt x="14" y="86"/>
                    <a:pt x="14" y="86"/>
                  </a:cubicBezTo>
                  <a:moveTo>
                    <a:pt x="14" y="78"/>
                  </a:moveTo>
                  <a:cubicBezTo>
                    <a:pt x="14" y="74"/>
                    <a:pt x="14" y="74"/>
                    <a:pt x="14" y="74"/>
                  </a:cubicBezTo>
                  <a:cubicBezTo>
                    <a:pt x="83" y="74"/>
                    <a:pt x="83" y="74"/>
                    <a:pt x="83" y="74"/>
                  </a:cubicBezTo>
                  <a:cubicBezTo>
                    <a:pt x="83" y="78"/>
                    <a:pt x="83" y="78"/>
                    <a:pt x="83" y="78"/>
                  </a:cubicBezTo>
                  <a:cubicBezTo>
                    <a:pt x="14" y="78"/>
                    <a:pt x="14" y="78"/>
                    <a:pt x="14" y="78"/>
                  </a:cubicBezTo>
                  <a:moveTo>
                    <a:pt x="14" y="37"/>
                  </a:moveTo>
                  <a:cubicBezTo>
                    <a:pt x="14" y="33"/>
                    <a:pt x="14" y="33"/>
                    <a:pt x="14" y="33"/>
                  </a:cubicBezTo>
                  <a:cubicBezTo>
                    <a:pt x="83" y="33"/>
                    <a:pt x="83" y="33"/>
                    <a:pt x="83" y="33"/>
                  </a:cubicBezTo>
                  <a:cubicBezTo>
                    <a:pt x="83" y="37"/>
                    <a:pt x="83" y="37"/>
                    <a:pt x="83" y="37"/>
                  </a:cubicBezTo>
                  <a:cubicBezTo>
                    <a:pt x="14" y="37"/>
                    <a:pt x="14" y="37"/>
                    <a:pt x="14" y="37"/>
                  </a:cubicBezTo>
                  <a:moveTo>
                    <a:pt x="14" y="28"/>
                  </a:moveTo>
                  <a:cubicBezTo>
                    <a:pt x="14" y="24"/>
                    <a:pt x="14" y="24"/>
                    <a:pt x="14" y="24"/>
                  </a:cubicBezTo>
                  <a:cubicBezTo>
                    <a:pt x="83" y="24"/>
                    <a:pt x="83" y="24"/>
                    <a:pt x="83" y="24"/>
                  </a:cubicBezTo>
                  <a:cubicBezTo>
                    <a:pt x="83" y="28"/>
                    <a:pt x="83" y="28"/>
                    <a:pt x="83" y="28"/>
                  </a:cubicBezTo>
                  <a:cubicBezTo>
                    <a:pt x="14" y="28"/>
                    <a:pt x="14" y="28"/>
                    <a:pt x="14" y="28"/>
                  </a:cubicBezTo>
                  <a:moveTo>
                    <a:pt x="14" y="20"/>
                  </a:moveTo>
                  <a:cubicBezTo>
                    <a:pt x="14" y="16"/>
                    <a:pt x="14" y="16"/>
                    <a:pt x="14" y="16"/>
                  </a:cubicBezTo>
                  <a:cubicBezTo>
                    <a:pt x="83" y="16"/>
                    <a:pt x="83" y="16"/>
                    <a:pt x="83" y="16"/>
                  </a:cubicBezTo>
                  <a:cubicBezTo>
                    <a:pt x="83" y="20"/>
                    <a:pt x="83" y="20"/>
                    <a:pt x="83" y="20"/>
                  </a:cubicBezTo>
                  <a:cubicBezTo>
                    <a:pt x="14" y="20"/>
                    <a:pt x="14" y="20"/>
                    <a:pt x="14" y="20"/>
                  </a:cubicBezTo>
                  <a:moveTo>
                    <a:pt x="14" y="12"/>
                  </a:moveTo>
                  <a:cubicBezTo>
                    <a:pt x="14" y="8"/>
                    <a:pt x="14" y="8"/>
                    <a:pt x="14" y="8"/>
                  </a:cubicBezTo>
                  <a:cubicBezTo>
                    <a:pt x="83" y="8"/>
                    <a:pt x="83" y="8"/>
                    <a:pt x="83" y="8"/>
                  </a:cubicBezTo>
                  <a:cubicBezTo>
                    <a:pt x="83" y="12"/>
                    <a:pt x="83" y="12"/>
                    <a:pt x="83" y="12"/>
                  </a:cubicBezTo>
                  <a:cubicBezTo>
                    <a:pt x="14" y="12"/>
                    <a:pt x="14" y="12"/>
                    <a:pt x="14" y="12"/>
                  </a:cubicBezTo>
                  <a:moveTo>
                    <a:pt x="92" y="0"/>
                  </a:moveTo>
                  <a:cubicBezTo>
                    <a:pt x="5" y="0"/>
                    <a:pt x="5" y="0"/>
                    <a:pt x="5" y="0"/>
                  </a:cubicBezTo>
                  <a:cubicBezTo>
                    <a:pt x="5" y="105"/>
                    <a:pt x="5" y="105"/>
                    <a:pt x="5" y="105"/>
                  </a:cubicBezTo>
                  <a:cubicBezTo>
                    <a:pt x="8" y="102"/>
                    <a:pt x="11" y="100"/>
                    <a:pt x="14" y="100"/>
                  </a:cubicBezTo>
                  <a:cubicBezTo>
                    <a:pt x="14" y="98"/>
                    <a:pt x="14" y="98"/>
                    <a:pt x="14" y="98"/>
                  </a:cubicBezTo>
                  <a:cubicBezTo>
                    <a:pt x="83" y="98"/>
                    <a:pt x="83" y="98"/>
                    <a:pt x="83" y="98"/>
                  </a:cubicBezTo>
                  <a:cubicBezTo>
                    <a:pt x="83" y="103"/>
                    <a:pt x="83" y="103"/>
                    <a:pt x="83" y="103"/>
                  </a:cubicBezTo>
                  <a:cubicBezTo>
                    <a:pt x="24" y="103"/>
                    <a:pt x="24" y="103"/>
                    <a:pt x="24" y="103"/>
                  </a:cubicBezTo>
                  <a:cubicBezTo>
                    <a:pt x="25" y="104"/>
                    <a:pt x="27" y="105"/>
                    <a:pt x="27" y="107"/>
                  </a:cubicBezTo>
                  <a:cubicBezTo>
                    <a:pt x="83" y="107"/>
                    <a:pt x="83" y="107"/>
                    <a:pt x="83" y="107"/>
                  </a:cubicBezTo>
                  <a:cubicBezTo>
                    <a:pt x="83" y="111"/>
                    <a:pt x="83" y="111"/>
                    <a:pt x="83" y="111"/>
                  </a:cubicBezTo>
                  <a:cubicBezTo>
                    <a:pt x="29" y="111"/>
                    <a:pt x="29" y="111"/>
                    <a:pt x="29" y="111"/>
                  </a:cubicBezTo>
                  <a:cubicBezTo>
                    <a:pt x="29" y="111"/>
                    <a:pt x="29" y="111"/>
                    <a:pt x="29" y="111"/>
                  </a:cubicBezTo>
                  <a:cubicBezTo>
                    <a:pt x="31" y="112"/>
                    <a:pt x="32" y="113"/>
                    <a:pt x="33" y="115"/>
                  </a:cubicBezTo>
                  <a:cubicBezTo>
                    <a:pt x="83" y="115"/>
                    <a:pt x="83" y="115"/>
                    <a:pt x="83" y="115"/>
                  </a:cubicBezTo>
                  <a:cubicBezTo>
                    <a:pt x="83" y="119"/>
                    <a:pt x="83" y="119"/>
                    <a:pt x="83" y="119"/>
                  </a:cubicBezTo>
                  <a:cubicBezTo>
                    <a:pt x="33" y="119"/>
                    <a:pt x="33" y="119"/>
                    <a:pt x="33" y="119"/>
                  </a:cubicBezTo>
                  <a:cubicBezTo>
                    <a:pt x="33" y="121"/>
                    <a:pt x="32" y="122"/>
                    <a:pt x="30" y="123"/>
                  </a:cubicBezTo>
                  <a:cubicBezTo>
                    <a:pt x="83" y="123"/>
                    <a:pt x="83" y="123"/>
                    <a:pt x="83" y="123"/>
                  </a:cubicBezTo>
                  <a:cubicBezTo>
                    <a:pt x="83" y="127"/>
                    <a:pt x="83" y="127"/>
                    <a:pt x="83" y="127"/>
                  </a:cubicBezTo>
                  <a:cubicBezTo>
                    <a:pt x="17" y="127"/>
                    <a:pt x="17" y="127"/>
                    <a:pt x="17" y="127"/>
                  </a:cubicBezTo>
                  <a:cubicBezTo>
                    <a:pt x="17" y="136"/>
                    <a:pt x="17" y="136"/>
                    <a:pt x="17" y="136"/>
                  </a:cubicBezTo>
                  <a:cubicBezTo>
                    <a:pt x="17" y="137"/>
                    <a:pt x="17" y="137"/>
                    <a:pt x="17" y="138"/>
                  </a:cubicBezTo>
                  <a:cubicBezTo>
                    <a:pt x="17" y="139"/>
                    <a:pt x="17" y="139"/>
                    <a:pt x="17" y="140"/>
                  </a:cubicBezTo>
                  <a:cubicBezTo>
                    <a:pt x="17" y="163"/>
                    <a:pt x="17" y="163"/>
                    <a:pt x="17" y="163"/>
                  </a:cubicBezTo>
                  <a:cubicBezTo>
                    <a:pt x="92" y="163"/>
                    <a:pt x="92" y="163"/>
                    <a:pt x="92" y="163"/>
                  </a:cubicBezTo>
                  <a:cubicBezTo>
                    <a:pt x="95" y="163"/>
                    <a:pt x="97" y="161"/>
                    <a:pt x="97" y="158"/>
                  </a:cubicBezTo>
                  <a:cubicBezTo>
                    <a:pt x="97" y="155"/>
                    <a:pt x="95" y="153"/>
                    <a:pt x="92" y="153"/>
                  </a:cubicBezTo>
                  <a:cubicBezTo>
                    <a:pt x="92" y="66"/>
                    <a:pt x="92" y="66"/>
                    <a:pt x="92" y="66"/>
                  </a:cubicBezTo>
                  <a:cubicBezTo>
                    <a:pt x="83" y="66"/>
                    <a:pt x="83" y="66"/>
                    <a:pt x="83" y="66"/>
                  </a:cubicBezTo>
                  <a:cubicBezTo>
                    <a:pt x="83" y="70"/>
                    <a:pt x="83" y="70"/>
                    <a:pt x="83" y="70"/>
                  </a:cubicBezTo>
                  <a:cubicBezTo>
                    <a:pt x="14" y="70"/>
                    <a:pt x="14" y="70"/>
                    <a:pt x="14" y="70"/>
                  </a:cubicBezTo>
                  <a:cubicBezTo>
                    <a:pt x="14" y="66"/>
                    <a:pt x="14" y="66"/>
                    <a:pt x="14" y="66"/>
                  </a:cubicBezTo>
                  <a:cubicBezTo>
                    <a:pt x="78" y="66"/>
                    <a:pt x="78" y="66"/>
                    <a:pt x="78" y="66"/>
                  </a:cubicBezTo>
                  <a:cubicBezTo>
                    <a:pt x="76" y="65"/>
                    <a:pt x="74" y="63"/>
                    <a:pt x="72" y="61"/>
                  </a:cubicBezTo>
                  <a:cubicBezTo>
                    <a:pt x="14" y="61"/>
                    <a:pt x="14" y="61"/>
                    <a:pt x="14" y="61"/>
                  </a:cubicBezTo>
                  <a:cubicBezTo>
                    <a:pt x="14" y="57"/>
                    <a:pt x="14" y="57"/>
                    <a:pt x="14" y="57"/>
                  </a:cubicBezTo>
                  <a:cubicBezTo>
                    <a:pt x="70" y="57"/>
                    <a:pt x="70" y="57"/>
                    <a:pt x="70" y="57"/>
                  </a:cubicBezTo>
                  <a:cubicBezTo>
                    <a:pt x="70" y="57"/>
                    <a:pt x="70" y="56"/>
                    <a:pt x="70" y="56"/>
                  </a:cubicBezTo>
                  <a:cubicBezTo>
                    <a:pt x="70" y="55"/>
                    <a:pt x="70" y="54"/>
                    <a:pt x="71" y="53"/>
                  </a:cubicBezTo>
                  <a:cubicBezTo>
                    <a:pt x="14" y="53"/>
                    <a:pt x="14" y="53"/>
                    <a:pt x="14" y="53"/>
                  </a:cubicBezTo>
                  <a:cubicBezTo>
                    <a:pt x="14" y="49"/>
                    <a:pt x="14" y="49"/>
                    <a:pt x="14" y="49"/>
                  </a:cubicBezTo>
                  <a:cubicBezTo>
                    <a:pt x="73" y="49"/>
                    <a:pt x="73" y="49"/>
                    <a:pt x="73" y="49"/>
                  </a:cubicBezTo>
                  <a:cubicBezTo>
                    <a:pt x="75" y="47"/>
                    <a:pt x="77" y="45"/>
                    <a:pt x="81" y="45"/>
                  </a:cubicBezTo>
                  <a:cubicBezTo>
                    <a:pt x="81" y="45"/>
                    <a:pt x="82" y="45"/>
                    <a:pt x="82" y="46"/>
                  </a:cubicBezTo>
                  <a:cubicBezTo>
                    <a:pt x="82" y="45"/>
                    <a:pt x="82" y="45"/>
                    <a:pt x="82" y="45"/>
                  </a:cubicBezTo>
                  <a:cubicBezTo>
                    <a:pt x="82" y="45"/>
                    <a:pt x="82" y="45"/>
                    <a:pt x="82" y="45"/>
                  </a:cubicBezTo>
                  <a:cubicBezTo>
                    <a:pt x="14" y="45"/>
                    <a:pt x="14" y="45"/>
                    <a:pt x="14" y="45"/>
                  </a:cubicBezTo>
                  <a:cubicBezTo>
                    <a:pt x="14" y="41"/>
                    <a:pt x="14" y="41"/>
                    <a:pt x="14" y="41"/>
                  </a:cubicBezTo>
                  <a:cubicBezTo>
                    <a:pt x="83" y="41"/>
                    <a:pt x="83" y="41"/>
                    <a:pt x="83" y="41"/>
                  </a:cubicBezTo>
                  <a:cubicBezTo>
                    <a:pt x="84" y="37"/>
                    <a:pt x="88" y="34"/>
                    <a:pt x="92" y="34"/>
                  </a:cubicBezTo>
                  <a:cubicBezTo>
                    <a:pt x="92" y="0"/>
                    <a:pt x="92" y="0"/>
                    <a:pt x="92" y="0"/>
                  </a:cubicBezTo>
                </a:path>
              </a:pathLst>
            </a:custGeom>
            <a:solidFill>
              <a:srgbClr val="E9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3" name="Freeform 1403"/>
            <p:cNvSpPr/>
            <p:nvPr/>
          </p:nvSpPr>
          <p:spPr bwMode="auto">
            <a:xfrm>
              <a:off x="6145213" y="3597275"/>
              <a:ext cx="7938" cy="42863"/>
            </a:xfrm>
            <a:custGeom>
              <a:avLst/>
              <a:gdLst>
                <a:gd name="T0" fmla="*/ 0 w 2"/>
                <a:gd name="T1" fmla="*/ 0 h 10"/>
                <a:gd name="T2" fmla="*/ 0 w 2"/>
                <a:gd name="T3" fmla="*/ 10 h 10"/>
                <a:gd name="T4" fmla="*/ 2 w 2"/>
                <a:gd name="T5" fmla="*/ 4 h 10"/>
                <a:gd name="T6" fmla="*/ 2 w 2"/>
                <a:gd name="T7" fmla="*/ 2 h 10"/>
                <a:gd name="T8" fmla="*/ 0 w 2"/>
                <a:gd name="T9" fmla="*/ 0 h 10"/>
              </a:gdLst>
              <a:ahLst/>
              <a:cxnLst>
                <a:cxn ang="0">
                  <a:pos x="T0" y="T1"/>
                </a:cxn>
                <a:cxn ang="0">
                  <a:pos x="T2" y="T3"/>
                </a:cxn>
                <a:cxn ang="0">
                  <a:pos x="T4" y="T5"/>
                </a:cxn>
                <a:cxn ang="0">
                  <a:pos x="T6" y="T7"/>
                </a:cxn>
                <a:cxn ang="0">
                  <a:pos x="T8" y="T9"/>
                </a:cxn>
              </a:cxnLst>
              <a:rect l="0" t="0" r="r" b="b"/>
              <a:pathLst>
                <a:path w="2" h="10">
                  <a:moveTo>
                    <a:pt x="0" y="0"/>
                  </a:moveTo>
                  <a:cubicBezTo>
                    <a:pt x="0" y="10"/>
                    <a:pt x="0" y="10"/>
                    <a:pt x="0" y="10"/>
                  </a:cubicBezTo>
                  <a:cubicBezTo>
                    <a:pt x="2" y="8"/>
                    <a:pt x="2" y="6"/>
                    <a:pt x="2" y="4"/>
                  </a:cubicBezTo>
                  <a:cubicBezTo>
                    <a:pt x="2" y="3"/>
                    <a:pt x="2" y="3"/>
                    <a:pt x="2" y="2"/>
                  </a:cubicBezTo>
                  <a:cubicBezTo>
                    <a:pt x="2" y="2"/>
                    <a:pt x="1" y="1"/>
                    <a:pt x="0" y="0"/>
                  </a:cubicBezTo>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4" name="Freeform 1404"/>
            <p:cNvSpPr>
              <a:spLocks noEditPoints="1"/>
            </p:cNvSpPr>
            <p:nvPr/>
          </p:nvSpPr>
          <p:spPr bwMode="auto">
            <a:xfrm>
              <a:off x="6188076" y="3622675"/>
              <a:ext cx="7938" cy="155575"/>
            </a:xfrm>
            <a:custGeom>
              <a:avLst/>
              <a:gdLst>
                <a:gd name="T0" fmla="*/ 2 w 2"/>
                <a:gd name="T1" fmla="*/ 13 h 36"/>
                <a:gd name="T2" fmla="*/ 0 w 2"/>
                <a:gd name="T3" fmla="*/ 17 h 36"/>
                <a:gd name="T4" fmla="*/ 0 w 2"/>
                <a:gd name="T5" fmla="*/ 36 h 36"/>
                <a:gd name="T6" fmla="*/ 2 w 2"/>
                <a:gd name="T7" fmla="*/ 36 h 36"/>
                <a:gd name="T8" fmla="*/ 2 w 2"/>
                <a:gd name="T9" fmla="*/ 13 h 36"/>
                <a:gd name="T10" fmla="*/ 2 w 2"/>
                <a:gd name="T11" fmla="*/ 0 h 36"/>
                <a:gd name="T12" fmla="*/ 0 w 2"/>
                <a:gd name="T13" fmla="*/ 0 h 36"/>
                <a:gd name="T14" fmla="*/ 0 w 2"/>
                <a:gd name="T15" fmla="*/ 5 h 36"/>
                <a:gd name="T16" fmla="*/ 2 w 2"/>
                <a:gd name="T17" fmla="*/ 9 h 36"/>
                <a:gd name="T18" fmla="*/ 2 w 2"/>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6">
                  <a:moveTo>
                    <a:pt x="2" y="13"/>
                  </a:moveTo>
                  <a:cubicBezTo>
                    <a:pt x="2" y="14"/>
                    <a:pt x="1" y="16"/>
                    <a:pt x="0" y="17"/>
                  </a:cubicBezTo>
                  <a:cubicBezTo>
                    <a:pt x="0" y="36"/>
                    <a:pt x="0" y="36"/>
                    <a:pt x="0" y="36"/>
                  </a:cubicBezTo>
                  <a:cubicBezTo>
                    <a:pt x="2" y="36"/>
                    <a:pt x="2" y="36"/>
                    <a:pt x="2" y="36"/>
                  </a:cubicBezTo>
                  <a:cubicBezTo>
                    <a:pt x="2" y="13"/>
                    <a:pt x="2" y="13"/>
                    <a:pt x="2" y="13"/>
                  </a:cubicBezTo>
                  <a:moveTo>
                    <a:pt x="2" y="0"/>
                  </a:moveTo>
                  <a:cubicBezTo>
                    <a:pt x="0" y="0"/>
                    <a:pt x="0" y="0"/>
                    <a:pt x="0" y="0"/>
                  </a:cubicBezTo>
                  <a:cubicBezTo>
                    <a:pt x="0" y="5"/>
                    <a:pt x="0" y="5"/>
                    <a:pt x="0" y="5"/>
                  </a:cubicBezTo>
                  <a:cubicBezTo>
                    <a:pt x="1" y="6"/>
                    <a:pt x="2" y="8"/>
                    <a:pt x="2" y="9"/>
                  </a:cubicBezTo>
                  <a:cubicBezTo>
                    <a:pt x="2" y="0"/>
                    <a:pt x="2" y="0"/>
                    <a:pt x="2" y="0"/>
                  </a:cubicBezTo>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5" name="Freeform 1405"/>
            <p:cNvSpPr>
              <a:spLocks noEditPoints="1"/>
            </p:cNvSpPr>
            <p:nvPr/>
          </p:nvSpPr>
          <p:spPr bwMode="auto">
            <a:xfrm>
              <a:off x="6145213" y="3506788"/>
              <a:ext cx="101600" cy="112713"/>
            </a:xfrm>
            <a:custGeom>
              <a:avLst/>
              <a:gdLst>
                <a:gd name="T0" fmla="*/ 24 w 24"/>
                <a:gd name="T1" fmla="*/ 11 h 26"/>
                <a:gd name="T2" fmla="*/ 24 w 24"/>
                <a:gd name="T3" fmla="*/ 11 h 26"/>
                <a:gd name="T4" fmla="*/ 24 w 24"/>
                <a:gd name="T5" fmla="*/ 11 h 26"/>
                <a:gd name="T6" fmla="*/ 24 w 24"/>
                <a:gd name="T7" fmla="*/ 11 h 26"/>
                <a:gd name="T8" fmla="*/ 9 w 24"/>
                <a:gd name="T9" fmla="*/ 0 h 26"/>
                <a:gd name="T10" fmla="*/ 0 w 24"/>
                <a:gd name="T11" fmla="*/ 5 h 26"/>
                <a:gd name="T12" fmla="*/ 0 w 24"/>
                <a:gd name="T13" fmla="*/ 21 h 26"/>
                <a:gd name="T14" fmla="*/ 2 w 24"/>
                <a:gd name="T15" fmla="*/ 23 h 26"/>
                <a:gd name="T16" fmla="*/ 9 w 24"/>
                <a:gd name="T17" fmla="*/ 26 h 26"/>
                <a:gd name="T18" fmla="*/ 9 w 24"/>
                <a:gd name="T19" fmla="*/ 23 h 26"/>
                <a:gd name="T20" fmla="*/ 17 w 24"/>
                <a:gd name="T21" fmla="*/ 23 h 26"/>
                <a:gd name="T22" fmla="*/ 15 w 24"/>
                <a:gd name="T23" fmla="*/ 19 h 26"/>
                <a:gd name="T24" fmla="*/ 9 w 24"/>
                <a:gd name="T25" fmla="*/ 19 h 26"/>
                <a:gd name="T26" fmla="*/ 9 w 24"/>
                <a:gd name="T27" fmla="*/ 15 h 26"/>
                <a:gd name="T28" fmla="*/ 15 w 24"/>
                <a:gd name="T29" fmla="*/ 15 h 26"/>
                <a:gd name="T30" fmla="*/ 19 w 24"/>
                <a:gd name="T31" fmla="*/ 11 h 26"/>
                <a:gd name="T32" fmla="*/ 9 w 24"/>
                <a:gd name="T33" fmla="*/ 11 h 26"/>
                <a:gd name="T34" fmla="*/ 9 w 24"/>
                <a:gd name="T35" fmla="*/ 7 h 26"/>
                <a:gd name="T36" fmla="*/ 22 w 24"/>
                <a:gd name="T37" fmla="*/ 7 h 26"/>
                <a:gd name="T38" fmla="*/ 19 w 24"/>
                <a:gd name="T39" fmla="*/ 3 h 26"/>
                <a:gd name="T40" fmla="*/ 9 w 24"/>
                <a:gd name="T41" fmla="*/ 3 h 26"/>
                <a:gd name="T42" fmla="*/ 9 w 24"/>
                <a:gd name="T4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6">
                  <a:moveTo>
                    <a:pt x="24" y="11"/>
                  </a:moveTo>
                  <a:cubicBezTo>
                    <a:pt x="24" y="11"/>
                    <a:pt x="24" y="11"/>
                    <a:pt x="24" y="11"/>
                  </a:cubicBezTo>
                  <a:cubicBezTo>
                    <a:pt x="24" y="11"/>
                    <a:pt x="24" y="11"/>
                    <a:pt x="24" y="11"/>
                  </a:cubicBezTo>
                  <a:cubicBezTo>
                    <a:pt x="24" y="11"/>
                    <a:pt x="24" y="11"/>
                    <a:pt x="24" y="11"/>
                  </a:cubicBezTo>
                  <a:moveTo>
                    <a:pt x="9" y="0"/>
                  </a:moveTo>
                  <a:cubicBezTo>
                    <a:pt x="6" y="0"/>
                    <a:pt x="3" y="2"/>
                    <a:pt x="0" y="5"/>
                  </a:cubicBezTo>
                  <a:cubicBezTo>
                    <a:pt x="0" y="21"/>
                    <a:pt x="0" y="21"/>
                    <a:pt x="0" y="21"/>
                  </a:cubicBezTo>
                  <a:cubicBezTo>
                    <a:pt x="1" y="22"/>
                    <a:pt x="2" y="23"/>
                    <a:pt x="2" y="23"/>
                  </a:cubicBezTo>
                  <a:cubicBezTo>
                    <a:pt x="4" y="25"/>
                    <a:pt x="6" y="26"/>
                    <a:pt x="9" y="26"/>
                  </a:cubicBezTo>
                  <a:cubicBezTo>
                    <a:pt x="9" y="23"/>
                    <a:pt x="9" y="23"/>
                    <a:pt x="9" y="23"/>
                  </a:cubicBezTo>
                  <a:cubicBezTo>
                    <a:pt x="17" y="23"/>
                    <a:pt x="17" y="23"/>
                    <a:pt x="17" y="23"/>
                  </a:cubicBezTo>
                  <a:cubicBezTo>
                    <a:pt x="16" y="22"/>
                    <a:pt x="15" y="21"/>
                    <a:pt x="15" y="19"/>
                  </a:cubicBezTo>
                  <a:cubicBezTo>
                    <a:pt x="9" y="19"/>
                    <a:pt x="9" y="19"/>
                    <a:pt x="9" y="19"/>
                  </a:cubicBezTo>
                  <a:cubicBezTo>
                    <a:pt x="9" y="15"/>
                    <a:pt x="9" y="15"/>
                    <a:pt x="9" y="15"/>
                  </a:cubicBezTo>
                  <a:cubicBezTo>
                    <a:pt x="15" y="15"/>
                    <a:pt x="15" y="15"/>
                    <a:pt x="15" y="15"/>
                  </a:cubicBezTo>
                  <a:cubicBezTo>
                    <a:pt x="16" y="13"/>
                    <a:pt x="17" y="12"/>
                    <a:pt x="19" y="11"/>
                  </a:cubicBezTo>
                  <a:cubicBezTo>
                    <a:pt x="9" y="11"/>
                    <a:pt x="9" y="11"/>
                    <a:pt x="9" y="11"/>
                  </a:cubicBezTo>
                  <a:cubicBezTo>
                    <a:pt x="9" y="7"/>
                    <a:pt x="9" y="7"/>
                    <a:pt x="9" y="7"/>
                  </a:cubicBezTo>
                  <a:cubicBezTo>
                    <a:pt x="22" y="7"/>
                    <a:pt x="22" y="7"/>
                    <a:pt x="22" y="7"/>
                  </a:cubicBezTo>
                  <a:cubicBezTo>
                    <a:pt x="22" y="5"/>
                    <a:pt x="20" y="4"/>
                    <a:pt x="19" y="3"/>
                  </a:cubicBezTo>
                  <a:cubicBezTo>
                    <a:pt x="9" y="3"/>
                    <a:pt x="9" y="3"/>
                    <a:pt x="9" y="3"/>
                  </a:cubicBezTo>
                  <a:cubicBezTo>
                    <a:pt x="9" y="0"/>
                    <a:pt x="9" y="0"/>
                    <a:pt x="9" y="0"/>
                  </a:cubicBezTo>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6" name="Rectangle 1406"/>
            <p:cNvSpPr>
              <a:spLocks noChangeArrowheads="1"/>
            </p:cNvSpPr>
            <p:nvPr/>
          </p:nvSpPr>
          <p:spPr bwMode="auto">
            <a:xfrm>
              <a:off x="6162676" y="3700463"/>
              <a:ext cx="7938" cy="77788"/>
            </a:xfrm>
            <a:prstGeom prst="rect">
              <a:avLst/>
            </a:prstGeom>
            <a:solidFill>
              <a:srgbClr val="C0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07" name="Rectangle 1407"/>
            <p:cNvSpPr>
              <a:spLocks noChangeArrowheads="1"/>
            </p:cNvSpPr>
            <p:nvPr/>
          </p:nvSpPr>
          <p:spPr bwMode="auto">
            <a:xfrm>
              <a:off x="6162676" y="3700463"/>
              <a:ext cx="7938" cy="7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08" name="Freeform 1408"/>
            <p:cNvSpPr/>
            <p:nvPr/>
          </p:nvSpPr>
          <p:spPr bwMode="auto">
            <a:xfrm>
              <a:off x="6145213" y="3640138"/>
              <a:ext cx="50800" cy="60325"/>
            </a:xfrm>
            <a:custGeom>
              <a:avLst/>
              <a:gdLst>
                <a:gd name="T0" fmla="*/ 5 w 12"/>
                <a:gd name="T1" fmla="*/ 0 h 14"/>
                <a:gd name="T2" fmla="*/ 0 w 12"/>
                <a:gd name="T3" fmla="*/ 2 h 14"/>
                <a:gd name="T4" fmla="*/ 0 w 12"/>
                <a:gd name="T5" fmla="*/ 12 h 14"/>
                <a:gd name="T6" fmla="*/ 5 w 12"/>
                <a:gd name="T7" fmla="*/ 14 h 14"/>
                <a:gd name="T8" fmla="*/ 10 w 12"/>
                <a:gd name="T9" fmla="*/ 13 h 14"/>
                <a:gd name="T10" fmla="*/ 12 w 12"/>
                <a:gd name="T11" fmla="*/ 9 h 14"/>
                <a:gd name="T12" fmla="*/ 12 w 12"/>
                <a:gd name="T13" fmla="*/ 7 h 14"/>
                <a:gd name="T14" fmla="*/ 12 w 12"/>
                <a:gd name="T15" fmla="*/ 5 h 14"/>
                <a:gd name="T16" fmla="*/ 10 w 12"/>
                <a:gd name="T17" fmla="*/ 1 h 14"/>
                <a:gd name="T18" fmla="*/ 5 w 12"/>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4">
                  <a:moveTo>
                    <a:pt x="5" y="0"/>
                  </a:moveTo>
                  <a:cubicBezTo>
                    <a:pt x="3" y="0"/>
                    <a:pt x="2" y="1"/>
                    <a:pt x="0" y="2"/>
                  </a:cubicBezTo>
                  <a:cubicBezTo>
                    <a:pt x="0" y="12"/>
                    <a:pt x="0" y="12"/>
                    <a:pt x="0" y="12"/>
                  </a:cubicBezTo>
                  <a:cubicBezTo>
                    <a:pt x="2" y="13"/>
                    <a:pt x="3" y="14"/>
                    <a:pt x="5" y="14"/>
                  </a:cubicBezTo>
                  <a:cubicBezTo>
                    <a:pt x="7" y="14"/>
                    <a:pt x="8" y="13"/>
                    <a:pt x="10" y="13"/>
                  </a:cubicBezTo>
                  <a:cubicBezTo>
                    <a:pt x="11" y="12"/>
                    <a:pt x="12" y="10"/>
                    <a:pt x="12" y="9"/>
                  </a:cubicBezTo>
                  <a:cubicBezTo>
                    <a:pt x="12" y="8"/>
                    <a:pt x="12" y="8"/>
                    <a:pt x="12" y="7"/>
                  </a:cubicBezTo>
                  <a:cubicBezTo>
                    <a:pt x="12" y="6"/>
                    <a:pt x="12" y="6"/>
                    <a:pt x="12" y="5"/>
                  </a:cubicBezTo>
                  <a:cubicBezTo>
                    <a:pt x="12" y="4"/>
                    <a:pt x="11" y="2"/>
                    <a:pt x="10" y="1"/>
                  </a:cubicBezTo>
                  <a:cubicBezTo>
                    <a:pt x="8" y="0"/>
                    <a:pt x="7" y="0"/>
                    <a:pt x="5" y="0"/>
                  </a:cubicBezTo>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9" name="Freeform 1409"/>
            <p:cNvSpPr>
              <a:spLocks noEditPoints="1"/>
            </p:cNvSpPr>
            <p:nvPr/>
          </p:nvSpPr>
          <p:spPr bwMode="auto">
            <a:xfrm>
              <a:off x="6208713" y="3554413"/>
              <a:ext cx="55563" cy="50800"/>
            </a:xfrm>
            <a:custGeom>
              <a:avLst/>
              <a:gdLst>
                <a:gd name="T0" fmla="*/ 13 w 13"/>
                <a:gd name="T1" fmla="*/ 8 h 12"/>
                <a:gd name="T2" fmla="*/ 0 w 13"/>
                <a:gd name="T3" fmla="*/ 8 h 12"/>
                <a:gd name="T4" fmla="*/ 2 w 13"/>
                <a:gd name="T5" fmla="*/ 12 h 12"/>
                <a:gd name="T6" fmla="*/ 10 w 13"/>
                <a:gd name="T7" fmla="*/ 12 h 12"/>
                <a:gd name="T8" fmla="*/ 13 w 13"/>
                <a:gd name="T9" fmla="*/ 8 h 12"/>
                <a:gd name="T10" fmla="*/ 9 w 13"/>
                <a:gd name="T11" fmla="*/ 0 h 12"/>
                <a:gd name="T12" fmla="*/ 4 w 13"/>
                <a:gd name="T13" fmla="*/ 0 h 12"/>
                <a:gd name="T14" fmla="*/ 0 w 13"/>
                <a:gd name="T15" fmla="*/ 4 h 12"/>
                <a:gd name="T16" fmla="*/ 13 w 13"/>
                <a:gd name="T17" fmla="*/ 4 h 12"/>
                <a:gd name="T18" fmla="*/ 9 w 13"/>
                <a:gd name="T19" fmla="*/ 0 h 12"/>
                <a:gd name="T20" fmla="*/ 9 w 1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2">
                  <a:moveTo>
                    <a:pt x="13" y="8"/>
                  </a:moveTo>
                  <a:cubicBezTo>
                    <a:pt x="0" y="8"/>
                    <a:pt x="0" y="8"/>
                    <a:pt x="0" y="8"/>
                  </a:cubicBezTo>
                  <a:cubicBezTo>
                    <a:pt x="0" y="10"/>
                    <a:pt x="1" y="11"/>
                    <a:pt x="2" y="12"/>
                  </a:cubicBezTo>
                  <a:cubicBezTo>
                    <a:pt x="10" y="12"/>
                    <a:pt x="10" y="12"/>
                    <a:pt x="10" y="12"/>
                  </a:cubicBezTo>
                  <a:cubicBezTo>
                    <a:pt x="12" y="11"/>
                    <a:pt x="13" y="10"/>
                    <a:pt x="13" y="8"/>
                  </a:cubicBezTo>
                  <a:moveTo>
                    <a:pt x="9" y="0"/>
                  </a:moveTo>
                  <a:cubicBezTo>
                    <a:pt x="4" y="0"/>
                    <a:pt x="4" y="0"/>
                    <a:pt x="4" y="0"/>
                  </a:cubicBezTo>
                  <a:cubicBezTo>
                    <a:pt x="2" y="1"/>
                    <a:pt x="1" y="2"/>
                    <a:pt x="0" y="4"/>
                  </a:cubicBezTo>
                  <a:cubicBezTo>
                    <a:pt x="13" y="4"/>
                    <a:pt x="13" y="4"/>
                    <a:pt x="13" y="4"/>
                  </a:cubicBezTo>
                  <a:cubicBezTo>
                    <a:pt x="12" y="2"/>
                    <a:pt x="11" y="1"/>
                    <a:pt x="9" y="0"/>
                  </a:cubicBezTo>
                  <a:cubicBezTo>
                    <a:pt x="9" y="0"/>
                    <a:pt x="9" y="0"/>
                    <a:pt x="9" y="0"/>
                  </a:cubicBezTo>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0" name="Freeform 1410"/>
            <p:cNvSpPr/>
            <p:nvPr/>
          </p:nvSpPr>
          <p:spPr bwMode="auto">
            <a:xfrm>
              <a:off x="6421438" y="3222625"/>
              <a:ext cx="93663" cy="138113"/>
            </a:xfrm>
            <a:custGeom>
              <a:avLst/>
              <a:gdLst>
                <a:gd name="T0" fmla="*/ 22 w 22"/>
                <a:gd name="T1" fmla="*/ 0 h 32"/>
                <a:gd name="T2" fmla="*/ 13 w 22"/>
                <a:gd name="T3" fmla="*/ 7 h 32"/>
                <a:gd name="T4" fmla="*/ 13 w 22"/>
                <a:gd name="T5" fmla="*/ 7 h 32"/>
                <a:gd name="T6" fmla="*/ 13 w 22"/>
                <a:gd name="T7" fmla="*/ 11 h 32"/>
                <a:gd name="T8" fmla="*/ 12 w 22"/>
                <a:gd name="T9" fmla="*/ 11 h 32"/>
                <a:gd name="T10" fmla="*/ 12 w 22"/>
                <a:gd name="T11" fmla="*/ 11 h 32"/>
                <a:gd name="T12" fmla="*/ 12 w 22"/>
                <a:gd name="T13" fmla="*/ 12 h 32"/>
                <a:gd name="T14" fmla="*/ 11 w 22"/>
                <a:gd name="T15" fmla="*/ 11 h 32"/>
                <a:gd name="T16" fmla="*/ 3 w 22"/>
                <a:gd name="T17" fmla="*/ 15 h 32"/>
                <a:gd name="T18" fmla="*/ 13 w 22"/>
                <a:gd name="T19" fmla="*/ 15 h 32"/>
                <a:gd name="T20" fmla="*/ 13 w 22"/>
                <a:gd name="T21" fmla="*/ 19 h 32"/>
                <a:gd name="T22" fmla="*/ 1 w 22"/>
                <a:gd name="T23" fmla="*/ 19 h 32"/>
                <a:gd name="T24" fmla="*/ 0 w 22"/>
                <a:gd name="T25" fmla="*/ 22 h 32"/>
                <a:gd name="T26" fmla="*/ 0 w 22"/>
                <a:gd name="T27" fmla="*/ 23 h 32"/>
                <a:gd name="T28" fmla="*/ 13 w 22"/>
                <a:gd name="T29" fmla="*/ 23 h 32"/>
                <a:gd name="T30" fmla="*/ 13 w 22"/>
                <a:gd name="T31" fmla="*/ 27 h 32"/>
                <a:gd name="T32" fmla="*/ 2 w 22"/>
                <a:gd name="T33" fmla="*/ 27 h 32"/>
                <a:gd name="T34" fmla="*/ 8 w 22"/>
                <a:gd name="T35" fmla="*/ 32 h 32"/>
                <a:gd name="T36" fmla="*/ 13 w 22"/>
                <a:gd name="T37" fmla="*/ 32 h 32"/>
                <a:gd name="T38" fmla="*/ 13 w 22"/>
                <a:gd name="T39" fmla="*/ 32 h 32"/>
                <a:gd name="T40" fmla="*/ 22 w 22"/>
                <a:gd name="T41" fmla="*/ 32 h 32"/>
                <a:gd name="T42" fmla="*/ 22 w 22"/>
                <a:gd name="T4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2">
                  <a:moveTo>
                    <a:pt x="22" y="0"/>
                  </a:moveTo>
                  <a:cubicBezTo>
                    <a:pt x="18" y="0"/>
                    <a:pt x="14" y="3"/>
                    <a:pt x="13" y="7"/>
                  </a:cubicBezTo>
                  <a:cubicBezTo>
                    <a:pt x="13" y="7"/>
                    <a:pt x="13" y="7"/>
                    <a:pt x="13" y="7"/>
                  </a:cubicBezTo>
                  <a:cubicBezTo>
                    <a:pt x="13" y="11"/>
                    <a:pt x="13" y="11"/>
                    <a:pt x="13" y="11"/>
                  </a:cubicBezTo>
                  <a:cubicBezTo>
                    <a:pt x="12" y="11"/>
                    <a:pt x="12" y="11"/>
                    <a:pt x="12" y="11"/>
                  </a:cubicBezTo>
                  <a:cubicBezTo>
                    <a:pt x="12" y="11"/>
                    <a:pt x="12" y="11"/>
                    <a:pt x="12" y="11"/>
                  </a:cubicBezTo>
                  <a:cubicBezTo>
                    <a:pt x="12" y="12"/>
                    <a:pt x="12" y="12"/>
                    <a:pt x="12" y="12"/>
                  </a:cubicBezTo>
                  <a:cubicBezTo>
                    <a:pt x="12" y="11"/>
                    <a:pt x="11" y="11"/>
                    <a:pt x="11" y="11"/>
                  </a:cubicBezTo>
                  <a:cubicBezTo>
                    <a:pt x="7" y="11"/>
                    <a:pt x="5" y="13"/>
                    <a:pt x="3" y="15"/>
                  </a:cubicBezTo>
                  <a:cubicBezTo>
                    <a:pt x="13" y="15"/>
                    <a:pt x="13" y="15"/>
                    <a:pt x="13" y="15"/>
                  </a:cubicBezTo>
                  <a:cubicBezTo>
                    <a:pt x="13" y="19"/>
                    <a:pt x="13" y="19"/>
                    <a:pt x="13" y="19"/>
                  </a:cubicBezTo>
                  <a:cubicBezTo>
                    <a:pt x="1" y="19"/>
                    <a:pt x="1" y="19"/>
                    <a:pt x="1" y="19"/>
                  </a:cubicBezTo>
                  <a:cubicBezTo>
                    <a:pt x="0" y="20"/>
                    <a:pt x="0" y="21"/>
                    <a:pt x="0" y="22"/>
                  </a:cubicBezTo>
                  <a:cubicBezTo>
                    <a:pt x="0" y="22"/>
                    <a:pt x="0" y="23"/>
                    <a:pt x="0" y="23"/>
                  </a:cubicBezTo>
                  <a:cubicBezTo>
                    <a:pt x="13" y="23"/>
                    <a:pt x="13" y="23"/>
                    <a:pt x="13" y="23"/>
                  </a:cubicBezTo>
                  <a:cubicBezTo>
                    <a:pt x="13" y="27"/>
                    <a:pt x="13" y="27"/>
                    <a:pt x="13" y="27"/>
                  </a:cubicBezTo>
                  <a:cubicBezTo>
                    <a:pt x="2" y="27"/>
                    <a:pt x="2" y="27"/>
                    <a:pt x="2" y="27"/>
                  </a:cubicBezTo>
                  <a:cubicBezTo>
                    <a:pt x="4" y="29"/>
                    <a:pt x="6" y="31"/>
                    <a:pt x="8" y="32"/>
                  </a:cubicBezTo>
                  <a:cubicBezTo>
                    <a:pt x="13" y="32"/>
                    <a:pt x="13" y="32"/>
                    <a:pt x="13" y="32"/>
                  </a:cubicBezTo>
                  <a:cubicBezTo>
                    <a:pt x="13" y="32"/>
                    <a:pt x="13" y="32"/>
                    <a:pt x="13" y="32"/>
                  </a:cubicBezTo>
                  <a:cubicBezTo>
                    <a:pt x="22" y="32"/>
                    <a:pt x="22" y="32"/>
                    <a:pt x="22" y="32"/>
                  </a:cubicBezTo>
                  <a:cubicBezTo>
                    <a:pt x="22" y="0"/>
                    <a:pt x="22" y="0"/>
                    <a:pt x="22" y="0"/>
                  </a:cubicBezTo>
                </a:path>
              </a:pathLst>
            </a:custGeom>
            <a:solidFill>
              <a:srgbClr val="D4D4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1" name="Rectangle 1411"/>
            <p:cNvSpPr>
              <a:spLocks noChangeArrowheads="1"/>
            </p:cNvSpPr>
            <p:nvPr/>
          </p:nvSpPr>
          <p:spPr bwMode="auto">
            <a:xfrm>
              <a:off x="6183313" y="3109913"/>
              <a:ext cx="293688" cy="17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12" name="Rectangle 1412"/>
            <p:cNvSpPr>
              <a:spLocks noChangeArrowheads="1"/>
            </p:cNvSpPr>
            <p:nvPr/>
          </p:nvSpPr>
          <p:spPr bwMode="auto">
            <a:xfrm>
              <a:off x="6183313" y="3109913"/>
              <a:ext cx="293688" cy="1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13" name="Rectangle 1413"/>
            <p:cNvSpPr>
              <a:spLocks noChangeArrowheads="1"/>
            </p:cNvSpPr>
            <p:nvPr/>
          </p:nvSpPr>
          <p:spPr bwMode="auto">
            <a:xfrm>
              <a:off x="6183313" y="3144838"/>
              <a:ext cx="293688" cy="17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14" name="Rectangle 1414"/>
            <p:cNvSpPr>
              <a:spLocks noChangeArrowheads="1"/>
            </p:cNvSpPr>
            <p:nvPr/>
          </p:nvSpPr>
          <p:spPr bwMode="auto">
            <a:xfrm>
              <a:off x="6183313" y="3144838"/>
              <a:ext cx="293688" cy="1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15" name="Rectangle 1415"/>
            <p:cNvSpPr>
              <a:spLocks noChangeArrowheads="1"/>
            </p:cNvSpPr>
            <p:nvPr/>
          </p:nvSpPr>
          <p:spPr bwMode="auto">
            <a:xfrm>
              <a:off x="6183313" y="3178175"/>
              <a:ext cx="293688" cy="17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16" name="Rectangle 1416"/>
            <p:cNvSpPr>
              <a:spLocks noChangeArrowheads="1"/>
            </p:cNvSpPr>
            <p:nvPr/>
          </p:nvSpPr>
          <p:spPr bwMode="auto">
            <a:xfrm>
              <a:off x="6183313" y="3178175"/>
              <a:ext cx="293688" cy="1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17" name="Rectangle 1417"/>
            <p:cNvSpPr>
              <a:spLocks noChangeArrowheads="1"/>
            </p:cNvSpPr>
            <p:nvPr/>
          </p:nvSpPr>
          <p:spPr bwMode="auto">
            <a:xfrm>
              <a:off x="6183313" y="3217863"/>
              <a:ext cx="293688" cy="17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18" name="Rectangle 1418"/>
            <p:cNvSpPr>
              <a:spLocks noChangeArrowheads="1"/>
            </p:cNvSpPr>
            <p:nvPr/>
          </p:nvSpPr>
          <p:spPr bwMode="auto">
            <a:xfrm>
              <a:off x="6183313" y="3217863"/>
              <a:ext cx="293688" cy="1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19" name="Freeform 1419"/>
            <p:cNvSpPr/>
            <p:nvPr/>
          </p:nvSpPr>
          <p:spPr bwMode="auto">
            <a:xfrm>
              <a:off x="6183313" y="3252788"/>
              <a:ext cx="293688" cy="15875"/>
            </a:xfrm>
            <a:custGeom>
              <a:avLst/>
              <a:gdLst>
                <a:gd name="T0" fmla="*/ 69 w 69"/>
                <a:gd name="T1" fmla="*/ 0 h 4"/>
                <a:gd name="T2" fmla="*/ 0 w 69"/>
                <a:gd name="T3" fmla="*/ 0 h 4"/>
                <a:gd name="T4" fmla="*/ 0 w 69"/>
                <a:gd name="T5" fmla="*/ 4 h 4"/>
                <a:gd name="T6" fmla="*/ 68 w 69"/>
                <a:gd name="T7" fmla="*/ 4 h 4"/>
                <a:gd name="T8" fmla="*/ 69 w 69"/>
                <a:gd name="T9" fmla="*/ 0 h 4"/>
              </a:gdLst>
              <a:ahLst/>
              <a:cxnLst>
                <a:cxn ang="0">
                  <a:pos x="T0" y="T1"/>
                </a:cxn>
                <a:cxn ang="0">
                  <a:pos x="T2" y="T3"/>
                </a:cxn>
                <a:cxn ang="0">
                  <a:pos x="T4" y="T5"/>
                </a:cxn>
                <a:cxn ang="0">
                  <a:pos x="T6" y="T7"/>
                </a:cxn>
                <a:cxn ang="0">
                  <a:pos x="T8" y="T9"/>
                </a:cxn>
              </a:cxnLst>
              <a:rect l="0" t="0" r="r" b="b"/>
              <a:pathLst>
                <a:path w="69" h="4">
                  <a:moveTo>
                    <a:pt x="69" y="0"/>
                  </a:moveTo>
                  <a:cubicBezTo>
                    <a:pt x="0" y="0"/>
                    <a:pt x="0" y="0"/>
                    <a:pt x="0" y="0"/>
                  </a:cubicBezTo>
                  <a:cubicBezTo>
                    <a:pt x="0" y="4"/>
                    <a:pt x="0" y="4"/>
                    <a:pt x="0" y="4"/>
                  </a:cubicBezTo>
                  <a:cubicBezTo>
                    <a:pt x="68" y="4"/>
                    <a:pt x="68" y="4"/>
                    <a:pt x="68" y="4"/>
                  </a:cubicBezTo>
                  <a:cubicBezTo>
                    <a:pt x="68" y="3"/>
                    <a:pt x="68" y="1"/>
                    <a:pt x="6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0" name="Freeform 1420"/>
            <p:cNvSpPr/>
            <p:nvPr/>
          </p:nvSpPr>
          <p:spPr bwMode="auto">
            <a:xfrm>
              <a:off x="6472238" y="3252788"/>
              <a:ext cx="4763" cy="15875"/>
            </a:xfrm>
            <a:custGeom>
              <a:avLst/>
              <a:gdLst>
                <a:gd name="T0" fmla="*/ 1 w 1"/>
                <a:gd name="T1" fmla="*/ 0 h 4"/>
                <a:gd name="T2" fmla="*/ 1 w 1"/>
                <a:gd name="T3" fmla="*/ 0 h 4"/>
                <a:gd name="T4" fmla="*/ 0 w 1"/>
                <a:gd name="T5" fmla="*/ 4 h 4"/>
                <a:gd name="T6" fmla="*/ 1 w 1"/>
                <a:gd name="T7" fmla="*/ 4 h 4"/>
                <a:gd name="T8" fmla="*/ 1 w 1"/>
                <a:gd name="T9" fmla="*/ 0 h 4"/>
              </a:gdLst>
              <a:ahLst/>
              <a:cxnLst>
                <a:cxn ang="0">
                  <a:pos x="T0" y="T1"/>
                </a:cxn>
                <a:cxn ang="0">
                  <a:pos x="T2" y="T3"/>
                </a:cxn>
                <a:cxn ang="0">
                  <a:pos x="T4" y="T5"/>
                </a:cxn>
                <a:cxn ang="0">
                  <a:pos x="T6" y="T7"/>
                </a:cxn>
                <a:cxn ang="0">
                  <a:pos x="T8" y="T9"/>
                </a:cxn>
              </a:cxnLst>
              <a:rect l="0" t="0" r="r" b="b"/>
              <a:pathLst>
                <a:path w="1" h="4">
                  <a:moveTo>
                    <a:pt x="1" y="0"/>
                  </a:moveTo>
                  <a:cubicBezTo>
                    <a:pt x="1" y="0"/>
                    <a:pt x="1" y="0"/>
                    <a:pt x="1" y="0"/>
                  </a:cubicBezTo>
                  <a:cubicBezTo>
                    <a:pt x="0" y="1"/>
                    <a:pt x="0" y="3"/>
                    <a:pt x="0" y="4"/>
                  </a:cubicBezTo>
                  <a:cubicBezTo>
                    <a:pt x="1" y="4"/>
                    <a:pt x="1" y="4"/>
                    <a:pt x="1" y="4"/>
                  </a:cubicBezTo>
                  <a:cubicBezTo>
                    <a:pt x="1" y="0"/>
                    <a:pt x="1" y="0"/>
                    <a:pt x="1" y="0"/>
                  </a:cubicBezTo>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1" name="Freeform 1421"/>
            <p:cNvSpPr/>
            <p:nvPr/>
          </p:nvSpPr>
          <p:spPr bwMode="auto">
            <a:xfrm>
              <a:off x="6183313" y="3286125"/>
              <a:ext cx="250825" cy="17463"/>
            </a:xfrm>
            <a:custGeom>
              <a:avLst/>
              <a:gdLst>
                <a:gd name="T0" fmla="*/ 59 w 59"/>
                <a:gd name="T1" fmla="*/ 0 h 4"/>
                <a:gd name="T2" fmla="*/ 0 w 59"/>
                <a:gd name="T3" fmla="*/ 0 h 4"/>
                <a:gd name="T4" fmla="*/ 0 w 59"/>
                <a:gd name="T5" fmla="*/ 4 h 4"/>
                <a:gd name="T6" fmla="*/ 57 w 59"/>
                <a:gd name="T7" fmla="*/ 4 h 4"/>
                <a:gd name="T8" fmla="*/ 59 w 59"/>
                <a:gd name="T9" fmla="*/ 0 h 4"/>
              </a:gdLst>
              <a:ahLst/>
              <a:cxnLst>
                <a:cxn ang="0">
                  <a:pos x="T0" y="T1"/>
                </a:cxn>
                <a:cxn ang="0">
                  <a:pos x="T2" y="T3"/>
                </a:cxn>
                <a:cxn ang="0">
                  <a:pos x="T4" y="T5"/>
                </a:cxn>
                <a:cxn ang="0">
                  <a:pos x="T6" y="T7"/>
                </a:cxn>
                <a:cxn ang="0">
                  <a:pos x="T8" y="T9"/>
                </a:cxn>
              </a:cxnLst>
              <a:rect l="0" t="0" r="r" b="b"/>
              <a:pathLst>
                <a:path w="59" h="4">
                  <a:moveTo>
                    <a:pt x="59" y="0"/>
                  </a:moveTo>
                  <a:cubicBezTo>
                    <a:pt x="0" y="0"/>
                    <a:pt x="0" y="0"/>
                    <a:pt x="0" y="0"/>
                  </a:cubicBezTo>
                  <a:cubicBezTo>
                    <a:pt x="0" y="4"/>
                    <a:pt x="0" y="4"/>
                    <a:pt x="0" y="4"/>
                  </a:cubicBezTo>
                  <a:cubicBezTo>
                    <a:pt x="57" y="4"/>
                    <a:pt x="57" y="4"/>
                    <a:pt x="57" y="4"/>
                  </a:cubicBezTo>
                  <a:cubicBezTo>
                    <a:pt x="57" y="3"/>
                    <a:pt x="58" y="1"/>
                    <a:pt x="5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2" name="Freeform 1422"/>
            <p:cNvSpPr/>
            <p:nvPr/>
          </p:nvSpPr>
          <p:spPr bwMode="auto">
            <a:xfrm>
              <a:off x="6426201" y="3286125"/>
              <a:ext cx="50800" cy="17463"/>
            </a:xfrm>
            <a:custGeom>
              <a:avLst/>
              <a:gdLst>
                <a:gd name="T0" fmla="*/ 12 w 12"/>
                <a:gd name="T1" fmla="*/ 0 h 4"/>
                <a:gd name="T2" fmla="*/ 2 w 12"/>
                <a:gd name="T3" fmla="*/ 0 h 4"/>
                <a:gd name="T4" fmla="*/ 0 w 12"/>
                <a:gd name="T5" fmla="*/ 4 h 4"/>
                <a:gd name="T6" fmla="*/ 12 w 12"/>
                <a:gd name="T7" fmla="*/ 4 h 4"/>
                <a:gd name="T8" fmla="*/ 12 w 12"/>
                <a:gd name="T9" fmla="*/ 0 h 4"/>
              </a:gdLst>
              <a:ahLst/>
              <a:cxnLst>
                <a:cxn ang="0">
                  <a:pos x="T0" y="T1"/>
                </a:cxn>
                <a:cxn ang="0">
                  <a:pos x="T2" y="T3"/>
                </a:cxn>
                <a:cxn ang="0">
                  <a:pos x="T4" y="T5"/>
                </a:cxn>
                <a:cxn ang="0">
                  <a:pos x="T6" y="T7"/>
                </a:cxn>
                <a:cxn ang="0">
                  <a:pos x="T8" y="T9"/>
                </a:cxn>
              </a:cxnLst>
              <a:rect l="0" t="0" r="r" b="b"/>
              <a:pathLst>
                <a:path w="12" h="4">
                  <a:moveTo>
                    <a:pt x="12" y="0"/>
                  </a:moveTo>
                  <a:cubicBezTo>
                    <a:pt x="2" y="0"/>
                    <a:pt x="2" y="0"/>
                    <a:pt x="2" y="0"/>
                  </a:cubicBezTo>
                  <a:cubicBezTo>
                    <a:pt x="1" y="1"/>
                    <a:pt x="0" y="3"/>
                    <a:pt x="0" y="4"/>
                  </a:cubicBezTo>
                  <a:cubicBezTo>
                    <a:pt x="12" y="4"/>
                    <a:pt x="12" y="4"/>
                    <a:pt x="12" y="4"/>
                  </a:cubicBezTo>
                  <a:cubicBezTo>
                    <a:pt x="12" y="0"/>
                    <a:pt x="12" y="0"/>
                    <a:pt x="12" y="0"/>
                  </a:cubicBezTo>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3" name="Freeform 1423"/>
            <p:cNvSpPr/>
            <p:nvPr/>
          </p:nvSpPr>
          <p:spPr bwMode="auto">
            <a:xfrm>
              <a:off x="6183313" y="3321050"/>
              <a:ext cx="246063" cy="17463"/>
            </a:xfrm>
            <a:custGeom>
              <a:avLst/>
              <a:gdLst>
                <a:gd name="T0" fmla="*/ 56 w 58"/>
                <a:gd name="T1" fmla="*/ 0 h 4"/>
                <a:gd name="T2" fmla="*/ 0 w 58"/>
                <a:gd name="T3" fmla="*/ 0 h 4"/>
                <a:gd name="T4" fmla="*/ 0 w 58"/>
                <a:gd name="T5" fmla="*/ 4 h 4"/>
                <a:gd name="T6" fmla="*/ 58 w 58"/>
                <a:gd name="T7" fmla="*/ 4 h 4"/>
                <a:gd name="T8" fmla="*/ 56 w 58"/>
                <a:gd name="T9" fmla="*/ 0 h 4"/>
              </a:gdLst>
              <a:ahLst/>
              <a:cxnLst>
                <a:cxn ang="0">
                  <a:pos x="T0" y="T1"/>
                </a:cxn>
                <a:cxn ang="0">
                  <a:pos x="T2" y="T3"/>
                </a:cxn>
                <a:cxn ang="0">
                  <a:pos x="T4" y="T5"/>
                </a:cxn>
                <a:cxn ang="0">
                  <a:pos x="T6" y="T7"/>
                </a:cxn>
                <a:cxn ang="0">
                  <a:pos x="T8" y="T9"/>
                </a:cxn>
              </a:cxnLst>
              <a:rect l="0" t="0" r="r" b="b"/>
              <a:pathLst>
                <a:path w="58" h="4">
                  <a:moveTo>
                    <a:pt x="56" y="0"/>
                  </a:moveTo>
                  <a:cubicBezTo>
                    <a:pt x="0" y="0"/>
                    <a:pt x="0" y="0"/>
                    <a:pt x="0" y="0"/>
                  </a:cubicBezTo>
                  <a:cubicBezTo>
                    <a:pt x="0" y="4"/>
                    <a:pt x="0" y="4"/>
                    <a:pt x="0" y="4"/>
                  </a:cubicBezTo>
                  <a:cubicBezTo>
                    <a:pt x="58" y="4"/>
                    <a:pt x="58" y="4"/>
                    <a:pt x="58" y="4"/>
                  </a:cubicBezTo>
                  <a:cubicBezTo>
                    <a:pt x="57" y="3"/>
                    <a:pt x="57" y="2"/>
                    <a:pt x="5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4" name="Freeform 1424"/>
            <p:cNvSpPr/>
            <p:nvPr/>
          </p:nvSpPr>
          <p:spPr bwMode="auto">
            <a:xfrm>
              <a:off x="6421438" y="3321050"/>
              <a:ext cx="55563" cy="17463"/>
            </a:xfrm>
            <a:custGeom>
              <a:avLst/>
              <a:gdLst>
                <a:gd name="T0" fmla="*/ 13 w 13"/>
                <a:gd name="T1" fmla="*/ 0 h 4"/>
                <a:gd name="T2" fmla="*/ 0 w 13"/>
                <a:gd name="T3" fmla="*/ 0 h 4"/>
                <a:gd name="T4" fmla="*/ 2 w 13"/>
                <a:gd name="T5" fmla="*/ 4 h 4"/>
                <a:gd name="T6" fmla="*/ 13 w 13"/>
                <a:gd name="T7" fmla="*/ 4 h 4"/>
                <a:gd name="T8" fmla="*/ 13 w 13"/>
                <a:gd name="T9" fmla="*/ 0 h 4"/>
              </a:gdLst>
              <a:ahLst/>
              <a:cxnLst>
                <a:cxn ang="0">
                  <a:pos x="T0" y="T1"/>
                </a:cxn>
                <a:cxn ang="0">
                  <a:pos x="T2" y="T3"/>
                </a:cxn>
                <a:cxn ang="0">
                  <a:pos x="T4" y="T5"/>
                </a:cxn>
                <a:cxn ang="0">
                  <a:pos x="T6" y="T7"/>
                </a:cxn>
                <a:cxn ang="0">
                  <a:pos x="T8" y="T9"/>
                </a:cxn>
              </a:cxnLst>
              <a:rect l="0" t="0" r="r" b="b"/>
              <a:pathLst>
                <a:path w="13" h="4">
                  <a:moveTo>
                    <a:pt x="13" y="0"/>
                  </a:moveTo>
                  <a:cubicBezTo>
                    <a:pt x="0" y="0"/>
                    <a:pt x="0" y="0"/>
                    <a:pt x="0" y="0"/>
                  </a:cubicBezTo>
                  <a:cubicBezTo>
                    <a:pt x="1" y="2"/>
                    <a:pt x="1" y="3"/>
                    <a:pt x="2" y="4"/>
                  </a:cubicBezTo>
                  <a:cubicBezTo>
                    <a:pt x="13" y="4"/>
                    <a:pt x="13" y="4"/>
                    <a:pt x="13" y="4"/>
                  </a:cubicBezTo>
                  <a:cubicBezTo>
                    <a:pt x="13" y="0"/>
                    <a:pt x="13" y="0"/>
                    <a:pt x="13" y="0"/>
                  </a:cubicBezTo>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5" name="Freeform 1425"/>
            <p:cNvSpPr/>
            <p:nvPr/>
          </p:nvSpPr>
          <p:spPr bwMode="auto">
            <a:xfrm>
              <a:off x="6183313" y="3360738"/>
              <a:ext cx="293688" cy="15875"/>
            </a:xfrm>
            <a:custGeom>
              <a:avLst/>
              <a:gdLst>
                <a:gd name="T0" fmla="*/ 64 w 69"/>
                <a:gd name="T1" fmla="*/ 0 h 4"/>
                <a:gd name="T2" fmla="*/ 0 w 69"/>
                <a:gd name="T3" fmla="*/ 0 h 4"/>
                <a:gd name="T4" fmla="*/ 0 w 69"/>
                <a:gd name="T5" fmla="*/ 4 h 4"/>
                <a:gd name="T6" fmla="*/ 69 w 69"/>
                <a:gd name="T7" fmla="*/ 4 h 4"/>
                <a:gd name="T8" fmla="*/ 69 w 69"/>
                <a:gd name="T9" fmla="*/ 0 h 4"/>
                <a:gd name="T10" fmla="*/ 67 w 69"/>
                <a:gd name="T11" fmla="*/ 0 h 4"/>
                <a:gd name="T12" fmla="*/ 64 w 69"/>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9" h="4">
                  <a:moveTo>
                    <a:pt x="64" y="0"/>
                  </a:moveTo>
                  <a:cubicBezTo>
                    <a:pt x="0" y="0"/>
                    <a:pt x="0" y="0"/>
                    <a:pt x="0" y="0"/>
                  </a:cubicBezTo>
                  <a:cubicBezTo>
                    <a:pt x="0" y="4"/>
                    <a:pt x="0" y="4"/>
                    <a:pt x="0" y="4"/>
                  </a:cubicBezTo>
                  <a:cubicBezTo>
                    <a:pt x="69" y="4"/>
                    <a:pt x="69" y="4"/>
                    <a:pt x="69" y="4"/>
                  </a:cubicBezTo>
                  <a:cubicBezTo>
                    <a:pt x="69" y="0"/>
                    <a:pt x="69" y="0"/>
                    <a:pt x="69" y="0"/>
                  </a:cubicBezTo>
                  <a:cubicBezTo>
                    <a:pt x="67" y="0"/>
                    <a:pt x="67" y="0"/>
                    <a:pt x="67" y="0"/>
                  </a:cubicBezTo>
                  <a:cubicBezTo>
                    <a:pt x="66" y="0"/>
                    <a:pt x="65" y="0"/>
                    <a:pt x="6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6" name="Freeform 1426"/>
            <p:cNvSpPr/>
            <p:nvPr/>
          </p:nvSpPr>
          <p:spPr bwMode="auto">
            <a:xfrm>
              <a:off x="6454776" y="3360738"/>
              <a:ext cx="22225" cy="0"/>
            </a:xfrm>
            <a:custGeom>
              <a:avLst/>
              <a:gdLst>
                <a:gd name="T0" fmla="*/ 5 w 5"/>
                <a:gd name="T1" fmla="*/ 0 w 5"/>
                <a:gd name="T2" fmla="*/ 3 w 5"/>
                <a:gd name="T3" fmla="*/ 5 w 5"/>
                <a:gd name="T4" fmla="*/ 5 w 5"/>
              </a:gdLst>
              <a:ahLst/>
              <a:cxnLst>
                <a:cxn ang="0">
                  <a:pos x="T0" y="0"/>
                </a:cxn>
                <a:cxn ang="0">
                  <a:pos x="T1" y="0"/>
                </a:cxn>
                <a:cxn ang="0">
                  <a:pos x="T2" y="0"/>
                </a:cxn>
                <a:cxn ang="0">
                  <a:pos x="T3" y="0"/>
                </a:cxn>
                <a:cxn ang="0">
                  <a:pos x="T4" y="0"/>
                </a:cxn>
              </a:cxnLst>
              <a:rect l="0" t="0" r="r" b="b"/>
              <a:pathLst>
                <a:path w="5">
                  <a:moveTo>
                    <a:pt x="5" y="0"/>
                  </a:moveTo>
                  <a:cubicBezTo>
                    <a:pt x="0" y="0"/>
                    <a:pt x="0" y="0"/>
                    <a:pt x="0" y="0"/>
                  </a:cubicBezTo>
                  <a:cubicBezTo>
                    <a:pt x="1" y="0"/>
                    <a:pt x="2" y="0"/>
                    <a:pt x="3" y="0"/>
                  </a:cubicBezTo>
                  <a:cubicBezTo>
                    <a:pt x="5" y="0"/>
                    <a:pt x="5" y="0"/>
                    <a:pt x="5" y="0"/>
                  </a:cubicBezTo>
                  <a:cubicBezTo>
                    <a:pt x="5" y="0"/>
                    <a:pt x="5" y="0"/>
                    <a:pt x="5" y="0"/>
                  </a:cubicBezTo>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7" name="Rectangle 1427"/>
            <p:cNvSpPr>
              <a:spLocks noChangeArrowheads="1"/>
            </p:cNvSpPr>
            <p:nvPr/>
          </p:nvSpPr>
          <p:spPr bwMode="auto">
            <a:xfrm>
              <a:off x="6183313" y="3394075"/>
              <a:ext cx="293688" cy="17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28" name="Rectangle 1428"/>
            <p:cNvSpPr>
              <a:spLocks noChangeArrowheads="1"/>
            </p:cNvSpPr>
            <p:nvPr/>
          </p:nvSpPr>
          <p:spPr bwMode="auto">
            <a:xfrm>
              <a:off x="6183313" y="3394075"/>
              <a:ext cx="293688" cy="1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29" name="Rectangle 1429"/>
            <p:cNvSpPr>
              <a:spLocks noChangeArrowheads="1"/>
            </p:cNvSpPr>
            <p:nvPr/>
          </p:nvSpPr>
          <p:spPr bwMode="auto">
            <a:xfrm>
              <a:off x="6183313" y="3429000"/>
              <a:ext cx="293688" cy="17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30" name="Rectangle 1430"/>
            <p:cNvSpPr>
              <a:spLocks noChangeArrowheads="1"/>
            </p:cNvSpPr>
            <p:nvPr/>
          </p:nvSpPr>
          <p:spPr bwMode="auto">
            <a:xfrm>
              <a:off x="6183313" y="3429000"/>
              <a:ext cx="293688" cy="1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31" name="Rectangle 1431"/>
            <p:cNvSpPr>
              <a:spLocks noChangeArrowheads="1"/>
            </p:cNvSpPr>
            <p:nvPr/>
          </p:nvSpPr>
          <p:spPr bwMode="auto">
            <a:xfrm>
              <a:off x="6183313" y="3463925"/>
              <a:ext cx="293688" cy="17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32" name="Rectangle 1432"/>
            <p:cNvSpPr>
              <a:spLocks noChangeArrowheads="1"/>
            </p:cNvSpPr>
            <p:nvPr/>
          </p:nvSpPr>
          <p:spPr bwMode="auto">
            <a:xfrm>
              <a:off x="6183313" y="3463925"/>
              <a:ext cx="293688" cy="1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33" name="Freeform 1433"/>
            <p:cNvSpPr/>
            <p:nvPr/>
          </p:nvSpPr>
          <p:spPr bwMode="auto">
            <a:xfrm>
              <a:off x="6183313" y="3497263"/>
              <a:ext cx="293688" cy="22225"/>
            </a:xfrm>
            <a:custGeom>
              <a:avLst/>
              <a:gdLst>
                <a:gd name="T0" fmla="*/ 69 w 69"/>
                <a:gd name="T1" fmla="*/ 0 h 5"/>
                <a:gd name="T2" fmla="*/ 0 w 69"/>
                <a:gd name="T3" fmla="*/ 0 h 5"/>
                <a:gd name="T4" fmla="*/ 0 w 69"/>
                <a:gd name="T5" fmla="*/ 2 h 5"/>
                <a:gd name="T6" fmla="*/ 2 w 69"/>
                <a:gd name="T7" fmla="*/ 2 h 5"/>
                <a:gd name="T8" fmla="*/ 10 w 69"/>
                <a:gd name="T9" fmla="*/ 5 h 5"/>
                <a:gd name="T10" fmla="*/ 69 w 69"/>
                <a:gd name="T11" fmla="*/ 5 h 5"/>
                <a:gd name="T12" fmla="*/ 69 w 69"/>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69" h="5">
                  <a:moveTo>
                    <a:pt x="69" y="0"/>
                  </a:moveTo>
                  <a:cubicBezTo>
                    <a:pt x="0" y="0"/>
                    <a:pt x="0" y="0"/>
                    <a:pt x="0" y="0"/>
                  </a:cubicBezTo>
                  <a:cubicBezTo>
                    <a:pt x="0" y="2"/>
                    <a:pt x="0" y="2"/>
                    <a:pt x="0" y="2"/>
                  </a:cubicBezTo>
                  <a:cubicBezTo>
                    <a:pt x="1" y="2"/>
                    <a:pt x="1" y="2"/>
                    <a:pt x="2" y="2"/>
                  </a:cubicBezTo>
                  <a:cubicBezTo>
                    <a:pt x="5" y="2"/>
                    <a:pt x="8" y="3"/>
                    <a:pt x="10" y="5"/>
                  </a:cubicBezTo>
                  <a:cubicBezTo>
                    <a:pt x="69" y="5"/>
                    <a:pt x="69" y="5"/>
                    <a:pt x="69" y="5"/>
                  </a:cubicBezTo>
                  <a:cubicBezTo>
                    <a:pt x="69" y="0"/>
                    <a:pt x="69" y="0"/>
                    <a:pt x="6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4" name="Freeform 1434"/>
            <p:cNvSpPr/>
            <p:nvPr/>
          </p:nvSpPr>
          <p:spPr bwMode="auto">
            <a:xfrm>
              <a:off x="6183313" y="3506788"/>
              <a:ext cx="42863" cy="12700"/>
            </a:xfrm>
            <a:custGeom>
              <a:avLst/>
              <a:gdLst>
                <a:gd name="T0" fmla="*/ 2 w 10"/>
                <a:gd name="T1" fmla="*/ 0 h 3"/>
                <a:gd name="T2" fmla="*/ 0 w 10"/>
                <a:gd name="T3" fmla="*/ 0 h 3"/>
                <a:gd name="T4" fmla="*/ 0 w 10"/>
                <a:gd name="T5" fmla="*/ 3 h 3"/>
                <a:gd name="T6" fmla="*/ 10 w 10"/>
                <a:gd name="T7" fmla="*/ 3 h 3"/>
                <a:gd name="T8" fmla="*/ 2 w 10"/>
                <a:gd name="T9" fmla="*/ 0 h 3"/>
              </a:gdLst>
              <a:ahLst/>
              <a:cxnLst>
                <a:cxn ang="0">
                  <a:pos x="T0" y="T1"/>
                </a:cxn>
                <a:cxn ang="0">
                  <a:pos x="T2" y="T3"/>
                </a:cxn>
                <a:cxn ang="0">
                  <a:pos x="T4" y="T5"/>
                </a:cxn>
                <a:cxn ang="0">
                  <a:pos x="T6" y="T7"/>
                </a:cxn>
                <a:cxn ang="0">
                  <a:pos x="T8" y="T9"/>
                </a:cxn>
              </a:cxnLst>
              <a:rect l="0" t="0" r="r" b="b"/>
              <a:pathLst>
                <a:path w="10" h="3">
                  <a:moveTo>
                    <a:pt x="2" y="0"/>
                  </a:moveTo>
                  <a:cubicBezTo>
                    <a:pt x="1" y="0"/>
                    <a:pt x="1" y="0"/>
                    <a:pt x="0" y="0"/>
                  </a:cubicBezTo>
                  <a:cubicBezTo>
                    <a:pt x="0" y="3"/>
                    <a:pt x="0" y="3"/>
                    <a:pt x="0" y="3"/>
                  </a:cubicBezTo>
                  <a:cubicBezTo>
                    <a:pt x="10" y="3"/>
                    <a:pt x="10" y="3"/>
                    <a:pt x="10" y="3"/>
                  </a:cubicBezTo>
                  <a:cubicBezTo>
                    <a:pt x="8" y="1"/>
                    <a:pt x="5" y="0"/>
                    <a:pt x="2" y="0"/>
                  </a:cubicBezTo>
                </a:path>
              </a:pathLst>
            </a:custGeom>
            <a:solidFill>
              <a:srgbClr val="D7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5" name="Freeform 1435"/>
            <p:cNvSpPr/>
            <p:nvPr/>
          </p:nvSpPr>
          <p:spPr bwMode="auto">
            <a:xfrm>
              <a:off x="6238876" y="3536950"/>
              <a:ext cx="238125" cy="17463"/>
            </a:xfrm>
            <a:custGeom>
              <a:avLst/>
              <a:gdLst>
                <a:gd name="T0" fmla="*/ 56 w 56"/>
                <a:gd name="T1" fmla="*/ 0 h 4"/>
                <a:gd name="T2" fmla="*/ 0 w 56"/>
                <a:gd name="T3" fmla="*/ 0 h 4"/>
                <a:gd name="T4" fmla="*/ 2 w 56"/>
                <a:gd name="T5" fmla="*/ 4 h 4"/>
                <a:gd name="T6" fmla="*/ 56 w 56"/>
                <a:gd name="T7" fmla="*/ 4 h 4"/>
                <a:gd name="T8" fmla="*/ 56 w 56"/>
                <a:gd name="T9" fmla="*/ 0 h 4"/>
              </a:gdLst>
              <a:ahLst/>
              <a:cxnLst>
                <a:cxn ang="0">
                  <a:pos x="T0" y="T1"/>
                </a:cxn>
                <a:cxn ang="0">
                  <a:pos x="T2" y="T3"/>
                </a:cxn>
                <a:cxn ang="0">
                  <a:pos x="T4" y="T5"/>
                </a:cxn>
                <a:cxn ang="0">
                  <a:pos x="T6" y="T7"/>
                </a:cxn>
                <a:cxn ang="0">
                  <a:pos x="T8" y="T9"/>
                </a:cxn>
              </a:cxnLst>
              <a:rect l="0" t="0" r="r" b="b"/>
              <a:pathLst>
                <a:path w="56" h="4">
                  <a:moveTo>
                    <a:pt x="56" y="0"/>
                  </a:moveTo>
                  <a:cubicBezTo>
                    <a:pt x="0" y="0"/>
                    <a:pt x="0" y="0"/>
                    <a:pt x="0" y="0"/>
                  </a:cubicBezTo>
                  <a:cubicBezTo>
                    <a:pt x="1" y="1"/>
                    <a:pt x="2" y="2"/>
                    <a:pt x="2" y="4"/>
                  </a:cubicBezTo>
                  <a:cubicBezTo>
                    <a:pt x="56" y="4"/>
                    <a:pt x="56" y="4"/>
                    <a:pt x="56" y="4"/>
                  </a:cubicBezTo>
                  <a:cubicBezTo>
                    <a:pt x="56" y="0"/>
                    <a:pt x="56" y="0"/>
                    <a:pt x="5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6" name="Freeform 1436"/>
            <p:cNvSpPr/>
            <p:nvPr/>
          </p:nvSpPr>
          <p:spPr bwMode="auto">
            <a:xfrm>
              <a:off x="6183313" y="3536950"/>
              <a:ext cx="63500" cy="17463"/>
            </a:xfrm>
            <a:custGeom>
              <a:avLst/>
              <a:gdLst>
                <a:gd name="T0" fmla="*/ 13 w 15"/>
                <a:gd name="T1" fmla="*/ 0 h 4"/>
                <a:gd name="T2" fmla="*/ 0 w 15"/>
                <a:gd name="T3" fmla="*/ 0 h 4"/>
                <a:gd name="T4" fmla="*/ 0 w 15"/>
                <a:gd name="T5" fmla="*/ 4 h 4"/>
                <a:gd name="T6" fmla="*/ 10 w 15"/>
                <a:gd name="T7" fmla="*/ 4 h 4"/>
                <a:gd name="T8" fmla="*/ 12 w 15"/>
                <a:gd name="T9" fmla="*/ 3 h 4"/>
                <a:gd name="T10" fmla="*/ 15 w 15"/>
                <a:gd name="T11" fmla="*/ 4 h 4"/>
                <a:gd name="T12" fmla="*/ 15 w 15"/>
                <a:gd name="T13" fmla="*/ 4 h 4"/>
                <a:gd name="T14" fmla="*/ 13 w 15"/>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4">
                  <a:moveTo>
                    <a:pt x="13" y="0"/>
                  </a:moveTo>
                  <a:cubicBezTo>
                    <a:pt x="0" y="0"/>
                    <a:pt x="0" y="0"/>
                    <a:pt x="0" y="0"/>
                  </a:cubicBezTo>
                  <a:cubicBezTo>
                    <a:pt x="0" y="4"/>
                    <a:pt x="0" y="4"/>
                    <a:pt x="0" y="4"/>
                  </a:cubicBezTo>
                  <a:cubicBezTo>
                    <a:pt x="10" y="4"/>
                    <a:pt x="10" y="4"/>
                    <a:pt x="10" y="4"/>
                  </a:cubicBezTo>
                  <a:cubicBezTo>
                    <a:pt x="11" y="4"/>
                    <a:pt x="12" y="3"/>
                    <a:pt x="12" y="3"/>
                  </a:cubicBezTo>
                  <a:cubicBezTo>
                    <a:pt x="13" y="3"/>
                    <a:pt x="14" y="4"/>
                    <a:pt x="15" y="4"/>
                  </a:cubicBezTo>
                  <a:cubicBezTo>
                    <a:pt x="15" y="4"/>
                    <a:pt x="15" y="4"/>
                    <a:pt x="15" y="4"/>
                  </a:cubicBezTo>
                  <a:cubicBezTo>
                    <a:pt x="15" y="2"/>
                    <a:pt x="14" y="1"/>
                    <a:pt x="13" y="0"/>
                  </a:cubicBezTo>
                </a:path>
              </a:pathLst>
            </a:custGeom>
            <a:solidFill>
              <a:srgbClr val="D7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7" name="Freeform 1437"/>
            <p:cNvSpPr/>
            <p:nvPr/>
          </p:nvSpPr>
          <p:spPr bwMode="auto">
            <a:xfrm>
              <a:off x="6226176" y="3549650"/>
              <a:ext cx="20638" cy="4763"/>
            </a:xfrm>
            <a:custGeom>
              <a:avLst/>
              <a:gdLst>
                <a:gd name="T0" fmla="*/ 2 w 5"/>
                <a:gd name="T1" fmla="*/ 0 h 1"/>
                <a:gd name="T2" fmla="*/ 0 w 5"/>
                <a:gd name="T3" fmla="*/ 1 h 1"/>
                <a:gd name="T4" fmla="*/ 5 w 5"/>
                <a:gd name="T5" fmla="*/ 1 h 1"/>
                <a:gd name="T6" fmla="*/ 2 w 5"/>
                <a:gd name="T7" fmla="*/ 0 h 1"/>
              </a:gdLst>
              <a:ahLst/>
              <a:cxnLst>
                <a:cxn ang="0">
                  <a:pos x="T0" y="T1"/>
                </a:cxn>
                <a:cxn ang="0">
                  <a:pos x="T2" y="T3"/>
                </a:cxn>
                <a:cxn ang="0">
                  <a:pos x="T4" y="T5"/>
                </a:cxn>
                <a:cxn ang="0">
                  <a:pos x="T6" y="T7"/>
                </a:cxn>
              </a:cxnLst>
              <a:rect l="0" t="0" r="r" b="b"/>
              <a:pathLst>
                <a:path w="5" h="1">
                  <a:moveTo>
                    <a:pt x="2" y="0"/>
                  </a:moveTo>
                  <a:cubicBezTo>
                    <a:pt x="2" y="0"/>
                    <a:pt x="1" y="1"/>
                    <a:pt x="0" y="1"/>
                  </a:cubicBezTo>
                  <a:cubicBezTo>
                    <a:pt x="5" y="1"/>
                    <a:pt x="5" y="1"/>
                    <a:pt x="5" y="1"/>
                  </a:cubicBezTo>
                  <a:cubicBezTo>
                    <a:pt x="4" y="1"/>
                    <a:pt x="3" y="0"/>
                    <a:pt x="2" y="0"/>
                  </a:cubicBezTo>
                </a:path>
              </a:pathLst>
            </a:custGeom>
            <a:solidFill>
              <a:srgbClr val="D7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8" name="Freeform 1438"/>
            <p:cNvSpPr/>
            <p:nvPr/>
          </p:nvSpPr>
          <p:spPr bwMode="auto">
            <a:xfrm>
              <a:off x="6264276" y="3571875"/>
              <a:ext cx="212725" cy="17463"/>
            </a:xfrm>
            <a:custGeom>
              <a:avLst/>
              <a:gdLst>
                <a:gd name="T0" fmla="*/ 50 w 50"/>
                <a:gd name="T1" fmla="*/ 0 h 4"/>
                <a:gd name="T2" fmla="*/ 0 w 50"/>
                <a:gd name="T3" fmla="*/ 0 h 4"/>
                <a:gd name="T4" fmla="*/ 0 w 50"/>
                <a:gd name="T5" fmla="*/ 2 h 4"/>
                <a:gd name="T6" fmla="*/ 0 w 50"/>
                <a:gd name="T7" fmla="*/ 4 h 4"/>
                <a:gd name="T8" fmla="*/ 50 w 50"/>
                <a:gd name="T9" fmla="*/ 4 h 4"/>
                <a:gd name="T10" fmla="*/ 50 w 50"/>
                <a:gd name="T11" fmla="*/ 0 h 4"/>
              </a:gdLst>
              <a:ahLst/>
              <a:cxnLst>
                <a:cxn ang="0">
                  <a:pos x="T0" y="T1"/>
                </a:cxn>
                <a:cxn ang="0">
                  <a:pos x="T2" y="T3"/>
                </a:cxn>
                <a:cxn ang="0">
                  <a:pos x="T4" y="T5"/>
                </a:cxn>
                <a:cxn ang="0">
                  <a:pos x="T6" y="T7"/>
                </a:cxn>
                <a:cxn ang="0">
                  <a:pos x="T8" y="T9"/>
                </a:cxn>
                <a:cxn ang="0">
                  <a:pos x="T10" y="T11"/>
                </a:cxn>
              </a:cxnLst>
              <a:rect l="0" t="0" r="r" b="b"/>
              <a:pathLst>
                <a:path w="50" h="4">
                  <a:moveTo>
                    <a:pt x="50" y="0"/>
                  </a:moveTo>
                  <a:cubicBezTo>
                    <a:pt x="0" y="0"/>
                    <a:pt x="0" y="0"/>
                    <a:pt x="0" y="0"/>
                  </a:cubicBezTo>
                  <a:cubicBezTo>
                    <a:pt x="0" y="1"/>
                    <a:pt x="0" y="2"/>
                    <a:pt x="0" y="2"/>
                  </a:cubicBezTo>
                  <a:cubicBezTo>
                    <a:pt x="0" y="3"/>
                    <a:pt x="0" y="4"/>
                    <a:pt x="0" y="4"/>
                  </a:cubicBezTo>
                  <a:cubicBezTo>
                    <a:pt x="50" y="4"/>
                    <a:pt x="50" y="4"/>
                    <a:pt x="50" y="4"/>
                  </a:cubicBezTo>
                  <a:cubicBezTo>
                    <a:pt x="50" y="0"/>
                    <a:pt x="50" y="0"/>
                    <a:pt x="5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9" name="Freeform 1439"/>
            <p:cNvSpPr/>
            <p:nvPr/>
          </p:nvSpPr>
          <p:spPr bwMode="auto">
            <a:xfrm>
              <a:off x="6183313" y="3571875"/>
              <a:ext cx="25400" cy="17463"/>
            </a:xfrm>
            <a:custGeom>
              <a:avLst/>
              <a:gdLst>
                <a:gd name="T0" fmla="*/ 6 w 6"/>
                <a:gd name="T1" fmla="*/ 0 h 4"/>
                <a:gd name="T2" fmla="*/ 0 w 6"/>
                <a:gd name="T3" fmla="*/ 0 h 4"/>
                <a:gd name="T4" fmla="*/ 0 w 6"/>
                <a:gd name="T5" fmla="*/ 4 h 4"/>
                <a:gd name="T6" fmla="*/ 6 w 6"/>
                <a:gd name="T7" fmla="*/ 4 h 4"/>
                <a:gd name="T8" fmla="*/ 5 w 6"/>
                <a:gd name="T9" fmla="*/ 2 h 4"/>
                <a:gd name="T10" fmla="*/ 6 w 6"/>
                <a:gd name="T11" fmla="*/ 0 h 4"/>
              </a:gdLst>
              <a:ahLst/>
              <a:cxnLst>
                <a:cxn ang="0">
                  <a:pos x="T0" y="T1"/>
                </a:cxn>
                <a:cxn ang="0">
                  <a:pos x="T2" y="T3"/>
                </a:cxn>
                <a:cxn ang="0">
                  <a:pos x="T4" y="T5"/>
                </a:cxn>
                <a:cxn ang="0">
                  <a:pos x="T6" y="T7"/>
                </a:cxn>
                <a:cxn ang="0">
                  <a:pos x="T8" y="T9"/>
                </a:cxn>
                <a:cxn ang="0">
                  <a:pos x="T10" y="T11"/>
                </a:cxn>
              </a:cxnLst>
              <a:rect l="0" t="0" r="r" b="b"/>
              <a:pathLst>
                <a:path w="6" h="4">
                  <a:moveTo>
                    <a:pt x="6" y="0"/>
                  </a:moveTo>
                  <a:cubicBezTo>
                    <a:pt x="0" y="0"/>
                    <a:pt x="0" y="0"/>
                    <a:pt x="0" y="0"/>
                  </a:cubicBezTo>
                  <a:cubicBezTo>
                    <a:pt x="0" y="4"/>
                    <a:pt x="0" y="4"/>
                    <a:pt x="0" y="4"/>
                  </a:cubicBezTo>
                  <a:cubicBezTo>
                    <a:pt x="6" y="4"/>
                    <a:pt x="6" y="4"/>
                    <a:pt x="6" y="4"/>
                  </a:cubicBezTo>
                  <a:cubicBezTo>
                    <a:pt x="5" y="4"/>
                    <a:pt x="5" y="3"/>
                    <a:pt x="5" y="2"/>
                  </a:cubicBezTo>
                  <a:cubicBezTo>
                    <a:pt x="5" y="2"/>
                    <a:pt x="6" y="1"/>
                    <a:pt x="6" y="0"/>
                  </a:cubicBezTo>
                </a:path>
              </a:pathLst>
            </a:custGeom>
            <a:solidFill>
              <a:srgbClr val="D7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0" name="Freeform 1440"/>
            <p:cNvSpPr/>
            <p:nvPr/>
          </p:nvSpPr>
          <p:spPr bwMode="auto">
            <a:xfrm>
              <a:off x="6203951" y="3571875"/>
              <a:ext cx="60325" cy="17463"/>
            </a:xfrm>
            <a:custGeom>
              <a:avLst/>
              <a:gdLst>
                <a:gd name="T0" fmla="*/ 14 w 14"/>
                <a:gd name="T1" fmla="*/ 0 h 4"/>
                <a:gd name="T2" fmla="*/ 1 w 14"/>
                <a:gd name="T3" fmla="*/ 0 h 4"/>
                <a:gd name="T4" fmla="*/ 0 w 14"/>
                <a:gd name="T5" fmla="*/ 2 h 4"/>
                <a:gd name="T6" fmla="*/ 1 w 14"/>
                <a:gd name="T7" fmla="*/ 4 h 4"/>
                <a:gd name="T8" fmla="*/ 14 w 14"/>
                <a:gd name="T9" fmla="*/ 4 h 4"/>
                <a:gd name="T10" fmla="*/ 14 w 14"/>
                <a:gd name="T11" fmla="*/ 2 h 4"/>
                <a:gd name="T12" fmla="*/ 14 w 1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4" h="4">
                  <a:moveTo>
                    <a:pt x="14" y="0"/>
                  </a:moveTo>
                  <a:cubicBezTo>
                    <a:pt x="1" y="0"/>
                    <a:pt x="1" y="0"/>
                    <a:pt x="1" y="0"/>
                  </a:cubicBezTo>
                  <a:cubicBezTo>
                    <a:pt x="1" y="1"/>
                    <a:pt x="0" y="2"/>
                    <a:pt x="0" y="2"/>
                  </a:cubicBezTo>
                  <a:cubicBezTo>
                    <a:pt x="0" y="3"/>
                    <a:pt x="0" y="4"/>
                    <a:pt x="1" y="4"/>
                  </a:cubicBezTo>
                  <a:cubicBezTo>
                    <a:pt x="14" y="4"/>
                    <a:pt x="14" y="4"/>
                    <a:pt x="14" y="4"/>
                  </a:cubicBezTo>
                  <a:cubicBezTo>
                    <a:pt x="14" y="4"/>
                    <a:pt x="14" y="3"/>
                    <a:pt x="14" y="2"/>
                  </a:cubicBezTo>
                  <a:cubicBezTo>
                    <a:pt x="14" y="2"/>
                    <a:pt x="14" y="1"/>
                    <a:pt x="14" y="0"/>
                  </a:cubicBezTo>
                </a:path>
              </a:pathLst>
            </a:custGeom>
            <a:solidFill>
              <a:srgbClr val="D7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1" name="Freeform 1441"/>
            <p:cNvSpPr/>
            <p:nvPr/>
          </p:nvSpPr>
          <p:spPr bwMode="auto">
            <a:xfrm>
              <a:off x="6183313" y="3605213"/>
              <a:ext cx="293688" cy="17463"/>
            </a:xfrm>
            <a:custGeom>
              <a:avLst/>
              <a:gdLst>
                <a:gd name="T0" fmla="*/ 69 w 69"/>
                <a:gd name="T1" fmla="*/ 0 h 4"/>
                <a:gd name="T2" fmla="*/ 16 w 69"/>
                <a:gd name="T3" fmla="*/ 0 h 4"/>
                <a:gd name="T4" fmla="*/ 12 w 69"/>
                <a:gd name="T5" fmla="*/ 1 h 4"/>
                <a:gd name="T6" fmla="*/ 10 w 69"/>
                <a:gd name="T7" fmla="*/ 1 h 4"/>
                <a:gd name="T8" fmla="*/ 2 w 69"/>
                <a:gd name="T9" fmla="*/ 3 h 4"/>
                <a:gd name="T10" fmla="*/ 0 w 69"/>
                <a:gd name="T11" fmla="*/ 3 h 4"/>
                <a:gd name="T12" fmla="*/ 0 w 69"/>
                <a:gd name="T13" fmla="*/ 4 h 4"/>
                <a:gd name="T14" fmla="*/ 1 w 69"/>
                <a:gd name="T15" fmla="*/ 4 h 4"/>
                <a:gd name="T16" fmla="*/ 1 w 69"/>
                <a:gd name="T17" fmla="*/ 3 h 4"/>
                <a:gd name="T18" fmla="*/ 3 w 69"/>
                <a:gd name="T19" fmla="*/ 3 h 4"/>
                <a:gd name="T20" fmla="*/ 3 w 69"/>
                <a:gd name="T21" fmla="*/ 4 h 4"/>
                <a:gd name="T22" fmla="*/ 69 w 69"/>
                <a:gd name="T23" fmla="*/ 4 h 4"/>
                <a:gd name="T24" fmla="*/ 69 w 69"/>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4">
                  <a:moveTo>
                    <a:pt x="69" y="0"/>
                  </a:moveTo>
                  <a:cubicBezTo>
                    <a:pt x="16" y="0"/>
                    <a:pt x="16" y="0"/>
                    <a:pt x="16" y="0"/>
                  </a:cubicBezTo>
                  <a:cubicBezTo>
                    <a:pt x="15" y="1"/>
                    <a:pt x="14" y="1"/>
                    <a:pt x="12" y="1"/>
                  </a:cubicBezTo>
                  <a:cubicBezTo>
                    <a:pt x="11" y="1"/>
                    <a:pt x="10" y="1"/>
                    <a:pt x="10" y="1"/>
                  </a:cubicBezTo>
                  <a:cubicBezTo>
                    <a:pt x="7" y="2"/>
                    <a:pt x="5" y="3"/>
                    <a:pt x="2" y="3"/>
                  </a:cubicBezTo>
                  <a:cubicBezTo>
                    <a:pt x="1" y="3"/>
                    <a:pt x="1" y="3"/>
                    <a:pt x="0" y="3"/>
                  </a:cubicBezTo>
                  <a:cubicBezTo>
                    <a:pt x="0" y="4"/>
                    <a:pt x="0" y="4"/>
                    <a:pt x="0" y="4"/>
                  </a:cubicBezTo>
                  <a:cubicBezTo>
                    <a:pt x="1" y="4"/>
                    <a:pt x="1" y="4"/>
                    <a:pt x="1" y="4"/>
                  </a:cubicBezTo>
                  <a:cubicBezTo>
                    <a:pt x="1" y="3"/>
                    <a:pt x="1" y="3"/>
                    <a:pt x="1" y="3"/>
                  </a:cubicBezTo>
                  <a:cubicBezTo>
                    <a:pt x="3" y="3"/>
                    <a:pt x="3" y="3"/>
                    <a:pt x="3" y="3"/>
                  </a:cubicBezTo>
                  <a:cubicBezTo>
                    <a:pt x="3" y="4"/>
                    <a:pt x="3" y="4"/>
                    <a:pt x="3" y="4"/>
                  </a:cubicBezTo>
                  <a:cubicBezTo>
                    <a:pt x="69" y="4"/>
                    <a:pt x="69" y="4"/>
                    <a:pt x="69" y="4"/>
                  </a:cubicBezTo>
                  <a:cubicBezTo>
                    <a:pt x="69" y="0"/>
                    <a:pt x="69" y="0"/>
                    <a:pt x="6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2" name="Rectangle 1442"/>
            <p:cNvSpPr>
              <a:spLocks noChangeArrowheads="1"/>
            </p:cNvSpPr>
            <p:nvPr/>
          </p:nvSpPr>
          <p:spPr bwMode="auto">
            <a:xfrm>
              <a:off x="6188076" y="3619500"/>
              <a:ext cx="7938" cy="3175"/>
            </a:xfrm>
            <a:prstGeom prst="rect">
              <a:avLst/>
            </a:prstGeom>
            <a:solidFill>
              <a:srgbClr val="D7D7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43" name="Rectangle 1443"/>
            <p:cNvSpPr>
              <a:spLocks noChangeArrowheads="1"/>
            </p:cNvSpPr>
            <p:nvPr/>
          </p:nvSpPr>
          <p:spPr bwMode="auto">
            <a:xfrm>
              <a:off x="6188076" y="3619500"/>
              <a:ext cx="7938"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44" name="Freeform 1444"/>
            <p:cNvSpPr/>
            <p:nvPr/>
          </p:nvSpPr>
          <p:spPr bwMode="auto">
            <a:xfrm>
              <a:off x="6183313" y="3605213"/>
              <a:ext cx="42863" cy="14288"/>
            </a:xfrm>
            <a:custGeom>
              <a:avLst/>
              <a:gdLst>
                <a:gd name="T0" fmla="*/ 8 w 10"/>
                <a:gd name="T1" fmla="*/ 0 h 3"/>
                <a:gd name="T2" fmla="*/ 0 w 10"/>
                <a:gd name="T3" fmla="*/ 0 h 3"/>
                <a:gd name="T4" fmla="*/ 0 w 10"/>
                <a:gd name="T5" fmla="*/ 3 h 3"/>
                <a:gd name="T6" fmla="*/ 2 w 10"/>
                <a:gd name="T7" fmla="*/ 3 h 3"/>
                <a:gd name="T8" fmla="*/ 10 w 10"/>
                <a:gd name="T9" fmla="*/ 1 h 3"/>
                <a:gd name="T10" fmla="*/ 8 w 10"/>
                <a:gd name="T11" fmla="*/ 0 h 3"/>
              </a:gdLst>
              <a:ahLst/>
              <a:cxnLst>
                <a:cxn ang="0">
                  <a:pos x="T0" y="T1"/>
                </a:cxn>
                <a:cxn ang="0">
                  <a:pos x="T2" y="T3"/>
                </a:cxn>
                <a:cxn ang="0">
                  <a:pos x="T4" y="T5"/>
                </a:cxn>
                <a:cxn ang="0">
                  <a:pos x="T6" y="T7"/>
                </a:cxn>
                <a:cxn ang="0">
                  <a:pos x="T8" y="T9"/>
                </a:cxn>
                <a:cxn ang="0">
                  <a:pos x="T10" y="T11"/>
                </a:cxn>
              </a:cxnLst>
              <a:rect l="0" t="0" r="r" b="b"/>
              <a:pathLst>
                <a:path w="10" h="3">
                  <a:moveTo>
                    <a:pt x="8" y="0"/>
                  </a:moveTo>
                  <a:cubicBezTo>
                    <a:pt x="0" y="0"/>
                    <a:pt x="0" y="0"/>
                    <a:pt x="0" y="0"/>
                  </a:cubicBezTo>
                  <a:cubicBezTo>
                    <a:pt x="0" y="3"/>
                    <a:pt x="0" y="3"/>
                    <a:pt x="0" y="3"/>
                  </a:cubicBezTo>
                  <a:cubicBezTo>
                    <a:pt x="1" y="3"/>
                    <a:pt x="1" y="3"/>
                    <a:pt x="2" y="3"/>
                  </a:cubicBezTo>
                  <a:cubicBezTo>
                    <a:pt x="5" y="3"/>
                    <a:pt x="7" y="2"/>
                    <a:pt x="10" y="1"/>
                  </a:cubicBezTo>
                  <a:cubicBezTo>
                    <a:pt x="9" y="1"/>
                    <a:pt x="9" y="0"/>
                    <a:pt x="8" y="0"/>
                  </a:cubicBezTo>
                </a:path>
              </a:pathLst>
            </a:custGeom>
            <a:solidFill>
              <a:srgbClr val="D7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5" name="Freeform 1445"/>
            <p:cNvSpPr/>
            <p:nvPr/>
          </p:nvSpPr>
          <p:spPr bwMode="auto">
            <a:xfrm>
              <a:off x="6216651" y="3605213"/>
              <a:ext cx="34925" cy="4763"/>
            </a:xfrm>
            <a:custGeom>
              <a:avLst/>
              <a:gdLst>
                <a:gd name="T0" fmla="*/ 8 w 8"/>
                <a:gd name="T1" fmla="*/ 0 h 1"/>
                <a:gd name="T2" fmla="*/ 0 w 8"/>
                <a:gd name="T3" fmla="*/ 0 h 1"/>
                <a:gd name="T4" fmla="*/ 2 w 8"/>
                <a:gd name="T5" fmla="*/ 1 h 1"/>
                <a:gd name="T6" fmla="*/ 4 w 8"/>
                <a:gd name="T7" fmla="*/ 1 h 1"/>
                <a:gd name="T8" fmla="*/ 8 w 8"/>
                <a:gd name="T9" fmla="*/ 0 h 1"/>
              </a:gdLst>
              <a:ahLst/>
              <a:cxnLst>
                <a:cxn ang="0">
                  <a:pos x="T0" y="T1"/>
                </a:cxn>
                <a:cxn ang="0">
                  <a:pos x="T2" y="T3"/>
                </a:cxn>
                <a:cxn ang="0">
                  <a:pos x="T4" y="T5"/>
                </a:cxn>
                <a:cxn ang="0">
                  <a:pos x="T6" y="T7"/>
                </a:cxn>
                <a:cxn ang="0">
                  <a:pos x="T8" y="T9"/>
                </a:cxn>
              </a:cxnLst>
              <a:rect l="0" t="0" r="r" b="b"/>
              <a:pathLst>
                <a:path w="8" h="1">
                  <a:moveTo>
                    <a:pt x="8" y="0"/>
                  </a:moveTo>
                  <a:cubicBezTo>
                    <a:pt x="0" y="0"/>
                    <a:pt x="0" y="0"/>
                    <a:pt x="0" y="0"/>
                  </a:cubicBezTo>
                  <a:cubicBezTo>
                    <a:pt x="1" y="0"/>
                    <a:pt x="1" y="1"/>
                    <a:pt x="2" y="1"/>
                  </a:cubicBezTo>
                  <a:cubicBezTo>
                    <a:pt x="2" y="1"/>
                    <a:pt x="3" y="1"/>
                    <a:pt x="4" y="1"/>
                  </a:cubicBezTo>
                  <a:cubicBezTo>
                    <a:pt x="6" y="1"/>
                    <a:pt x="7" y="1"/>
                    <a:pt x="8" y="0"/>
                  </a:cubicBezTo>
                </a:path>
              </a:pathLst>
            </a:custGeom>
            <a:solidFill>
              <a:srgbClr val="D7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6" name="Freeform 1446"/>
            <p:cNvSpPr>
              <a:spLocks noEditPoints="1"/>
            </p:cNvSpPr>
            <p:nvPr/>
          </p:nvSpPr>
          <p:spPr bwMode="auto">
            <a:xfrm>
              <a:off x="6850063" y="3602038"/>
              <a:ext cx="263525" cy="176213"/>
            </a:xfrm>
            <a:custGeom>
              <a:avLst/>
              <a:gdLst>
                <a:gd name="T0" fmla="*/ 58 w 62"/>
                <a:gd name="T1" fmla="*/ 16 h 41"/>
                <a:gd name="T2" fmla="*/ 58 w 62"/>
                <a:gd name="T3" fmla="*/ 19 h 41"/>
                <a:gd name="T4" fmla="*/ 62 w 62"/>
                <a:gd name="T5" fmla="*/ 19 h 41"/>
                <a:gd name="T6" fmla="*/ 61 w 62"/>
                <a:gd name="T7" fmla="*/ 18 h 41"/>
                <a:gd name="T8" fmla="*/ 58 w 62"/>
                <a:gd name="T9" fmla="*/ 16 h 41"/>
                <a:gd name="T10" fmla="*/ 45 w 62"/>
                <a:gd name="T11" fmla="*/ 0 h 41"/>
                <a:gd name="T12" fmla="*/ 36 w 62"/>
                <a:gd name="T13" fmla="*/ 0 h 41"/>
                <a:gd name="T14" fmla="*/ 36 w 62"/>
                <a:gd name="T15" fmla="*/ 1 h 41"/>
                <a:gd name="T16" fmla="*/ 37 w 62"/>
                <a:gd name="T17" fmla="*/ 1 h 41"/>
                <a:gd name="T18" fmla="*/ 37 w 62"/>
                <a:gd name="T19" fmla="*/ 5 h 41"/>
                <a:gd name="T20" fmla="*/ 9 w 62"/>
                <a:gd name="T21" fmla="*/ 5 h 41"/>
                <a:gd name="T22" fmla="*/ 0 w 62"/>
                <a:gd name="T23" fmla="*/ 19 h 41"/>
                <a:gd name="T24" fmla="*/ 9 w 62"/>
                <a:gd name="T25" fmla="*/ 19 h 41"/>
                <a:gd name="T26" fmla="*/ 9 w 62"/>
                <a:gd name="T27" fmla="*/ 41 h 41"/>
                <a:gd name="T28" fmla="*/ 53 w 62"/>
                <a:gd name="T29" fmla="*/ 41 h 41"/>
                <a:gd name="T30" fmla="*/ 53 w 62"/>
                <a:gd name="T31" fmla="*/ 19 h 41"/>
                <a:gd name="T32" fmla="*/ 55 w 62"/>
                <a:gd name="T33" fmla="*/ 19 h 41"/>
                <a:gd name="T34" fmla="*/ 55 w 62"/>
                <a:gd name="T35" fmla="*/ 12 h 41"/>
                <a:gd name="T36" fmla="*/ 54 w 62"/>
                <a:gd name="T37" fmla="*/ 9 h 41"/>
                <a:gd name="T38" fmla="*/ 54 w 62"/>
                <a:gd name="T39" fmla="*/ 8 h 41"/>
                <a:gd name="T40" fmla="*/ 53 w 62"/>
                <a:gd name="T41" fmla="*/ 5 h 41"/>
                <a:gd name="T42" fmla="*/ 44 w 62"/>
                <a:gd name="T43" fmla="*/ 5 h 41"/>
                <a:gd name="T44" fmla="*/ 44 w 62"/>
                <a:gd name="T45" fmla="*/ 1 h 41"/>
                <a:gd name="T46" fmla="*/ 45 w 62"/>
                <a:gd name="T47" fmla="*/ 1 h 41"/>
                <a:gd name="T48" fmla="*/ 45 w 62"/>
                <a:gd name="T4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 h="41">
                  <a:moveTo>
                    <a:pt x="58" y="16"/>
                  </a:moveTo>
                  <a:cubicBezTo>
                    <a:pt x="58" y="19"/>
                    <a:pt x="58" y="19"/>
                    <a:pt x="58" y="19"/>
                  </a:cubicBezTo>
                  <a:cubicBezTo>
                    <a:pt x="62" y="19"/>
                    <a:pt x="62" y="19"/>
                    <a:pt x="62" y="19"/>
                  </a:cubicBezTo>
                  <a:cubicBezTo>
                    <a:pt x="61" y="18"/>
                    <a:pt x="61" y="18"/>
                    <a:pt x="61" y="18"/>
                  </a:cubicBezTo>
                  <a:cubicBezTo>
                    <a:pt x="60" y="18"/>
                    <a:pt x="59" y="17"/>
                    <a:pt x="58" y="16"/>
                  </a:cubicBezTo>
                  <a:moveTo>
                    <a:pt x="45" y="0"/>
                  </a:moveTo>
                  <a:cubicBezTo>
                    <a:pt x="36" y="0"/>
                    <a:pt x="36" y="0"/>
                    <a:pt x="36" y="0"/>
                  </a:cubicBezTo>
                  <a:cubicBezTo>
                    <a:pt x="36" y="1"/>
                    <a:pt x="36" y="1"/>
                    <a:pt x="36" y="1"/>
                  </a:cubicBezTo>
                  <a:cubicBezTo>
                    <a:pt x="37" y="1"/>
                    <a:pt x="37" y="1"/>
                    <a:pt x="37" y="1"/>
                  </a:cubicBezTo>
                  <a:cubicBezTo>
                    <a:pt x="37" y="5"/>
                    <a:pt x="37" y="5"/>
                    <a:pt x="37" y="5"/>
                  </a:cubicBezTo>
                  <a:cubicBezTo>
                    <a:pt x="9" y="5"/>
                    <a:pt x="9" y="5"/>
                    <a:pt x="9" y="5"/>
                  </a:cubicBezTo>
                  <a:cubicBezTo>
                    <a:pt x="0" y="19"/>
                    <a:pt x="0" y="19"/>
                    <a:pt x="0" y="19"/>
                  </a:cubicBezTo>
                  <a:cubicBezTo>
                    <a:pt x="9" y="19"/>
                    <a:pt x="9" y="19"/>
                    <a:pt x="9" y="19"/>
                  </a:cubicBezTo>
                  <a:cubicBezTo>
                    <a:pt x="9" y="41"/>
                    <a:pt x="9" y="41"/>
                    <a:pt x="9" y="41"/>
                  </a:cubicBezTo>
                  <a:cubicBezTo>
                    <a:pt x="53" y="41"/>
                    <a:pt x="53" y="41"/>
                    <a:pt x="53" y="41"/>
                  </a:cubicBezTo>
                  <a:cubicBezTo>
                    <a:pt x="53" y="19"/>
                    <a:pt x="53" y="19"/>
                    <a:pt x="53" y="19"/>
                  </a:cubicBezTo>
                  <a:cubicBezTo>
                    <a:pt x="55" y="19"/>
                    <a:pt x="55" y="19"/>
                    <a:pt x="55" y="19"/>
                  </a:cubicBezTo>
                  <a:cubicBezTo>
                    <a:pt x="55" y="12"/>
                    <a:pt x="55" y="12"/>
                    <a:pt x="55" y="12"/>
                  </a:cubicBezTo>
                  <a:cubicBezTo>
                    <a:pt x="55" y="11"/>
                    <a:pt x="54" y="10"/>
                    <a:pt x="54" y="9"/>
                  </a:cubicBezTo>
                  <a:cubicBezTo>
                    <a:pt x="54" y="9"/>
                    <a:pt x="54" y="8"/>
                    <a:pt x="54" y="8"/>
                  </a:cubicBezTo>
                  <a:cubicBezTo>
                    <a:pt x="53" y="5"/>
                    <a:pt x="53" y="5"/>
                    <a:pt x="53" y="5"/>
                  </a:cubicBezTo>
                  <a:cubicBezTo>
                    <a:pt x="44" y="5"/>
                    <a:pt x="44" y="5"/>
                    <a:pt x="44" y="5"/>
                  </a:cubicBezTo>
                  <a:cubicBezTo>
                    <a:pt x="44" y="1"/>
                    <a:pt x="44" y="1"/>
                    <a:pt x="44" y="1"/>
                  </a:cubicBezTo>
                  <a:cubicBezTo>
                    <a:pt x="45" y="1"/>
                    <a:pt x="45" y="1"/>
                    <a:pt x="45" y="1"/>
                  </a:cubicBezTo>
                  <a:cubicBezTo>
                    <a:pt x="45" y="0"/>
                    <a:pt x="45" y="0"/>
                    <a:pt x="45" y="0"/>
                  </a:cubicBezTo>
                </a:path>
              </a:pathLst>
            </a:custGeom>
            <a:solidFill>
              <a:srgbClr val="E9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7" name="Freeform 1447"/>
            <p:cNvSpPr/>
            <p:nvPr/>
          </p:nvSpPr>
          <p:spPr bwMode="auto">
            <a:xfrm>
              <a:off x="7085013" y="3652838"/>
              <a:ext cx="12700" cy="30163"/>
            </a:xfrm>
            <a:custGeom>
              <a:avLst/>
              <a:gdLst>
                <a:gd name="T0" fmla="*/ 0 w 3"/>
                <a:gd name="T1" fmla="*/ 0 h 7"/>
                <a:gd name="T2" fmla="*/ 0 w 3"/>
                <a:gd name="T3" fmla="*/ 7 h 7"/>
                <a:gd name="T4" fmla="*/ 3 w 3"/>
                <a:gd name="T5" fmla="*/ 7 h 7"/>
                <a:gd name="T6" fmla="*/ 3 w 3"/>
                <a:gd name="T7" fmla="*/ 4 h 7"/>
                <a:gd name="T8" fmla="*/ 0 w 3"/>
                <a:gd name="T9" fmla="*/ 0 h 7"/>
              </a:gdLst>
              <a:ahLst/>
              <a:cxnLst>
                <a:cxn ang="0">
                  <a:pos x="T0" y="T1"/>
                </a:cxn>
                <a:cxn ang="0">
                  <a:pos x="T2" y="T3"/>
                </a:cxn>
                <a:cxn ang="0">
                  <a:pos x="T4" y="T5"/>
                </a:cxn>
                <a:cxn ang="0">
                  <a:pos x="T6" y="T7"/>
                </a:cxn>
                <a:cxn ang="0">
                  <a:pos x="T8" y="T9"/>
                </a:cxn>
              </a:cxnLst>
              <a:rect l="0" t="0" r="r" b="b"/>
              <a:pathLst>
                <a:path w="3" h="7">
                  <a:moveTo>
                    <a:pt x="0" y="0"/>
                  </a:moveTo>
                  <a:cubicBezTo>
                    <a:pt x="0" y="7"/>
                    <a:pt x="0" y="7"/>
                    <a:pt x="0" y="7"/>
                  </a:cubicBezTo>
                  <a:cubicBezTo>
                    <a:pt x="3" y="7"/>
                    <a:pt x="3" y="7"/>
                    <a:pt x="3" y="7"/>
                  </a:cubicBezTo>
                  <a:cubicBezTo>
                    <a:pt x="3" y="4"/>
                    <a:pt x="3" y="4"/>
                    <a:pt x="3" y="4"/>
                  </a:cubicBezTo>
                  <a:cubicBezTo>
                    <a:pt x="1" y="3"/>
                    <a:pt x="0" y="2"/>
                    <a:pt x="0" y="0"/>
                  </a:cubicBezTo>
                </a:path>
              </a:pathLst>
            </a:custGeom>
            <a:solidFill>
              <a:srgbClr val="C1C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8" name="Freeform 1448"/>
            <p:cNvSpPr/>
            <p:nvPr/>
          </p:nvSpPr>
          <p:spPr bwMode="auto">
            <a:xfrm>
              <a:off x="7080251" y="3635375"/>
              <a:ext cx="30163" cy="44450"/>
            </a:xfrm>
            <a:custGeom>
              <a:avLst/>
              <a:gdLst>
                <a:gd name="T0" fmla="*/ 0 w 7"/>
                <a:gd name="T1" fmla="*/ 0 h 10"/>
                <a:gd name="T2" fmla="*/ 0 w 7"/>
                <a:gd name="T3" fmla="*/ 1 h 10"/>
                <a:gd name="T4" fmla="*/ 1 w 7"/>
                <a:gd name="T5" fmla="*/ 4 h 10"/>
                <a:gd name="T6" fmla="*/ 4 w 7"/>
                <a:gd name="T7" fmla="*/ 8 h 10"/>
                <a:gd name="T8" fmla="*/ 7 w 7"/>
                <a:gd name="T9" fmla="*/ 10 h 10"/>
                <a:gd name="T10" fmla="*/ 0 w 7"/>
                <a:gd name="T11" fmla="*/ 0 h 10"/>
              </a:gdLst>
              <a:ahLst/>
              <a:cxnLst>
                <a:cxn ang="0">
                  <a:pos x="T0" y="T1"/>
                </a:cxn>
                <a:cxn ang="0">
                  <a:pos x="T2" y="T3"/>
                </a:cxn>
                <a:cxn ang="0">
                  <a:pos x="T4" y="T5"/>
                </a:cxn>
                <a:cxn ang="0">
                  <a:pos x="T6" y="T7"/>
                </a:cxn>
                <a:cxn ang="0">
                  <a:pos x="T8" y="T9"/>
                </a:cxn>
                <a:cxn ang="0">
                  <a:pos x="T10" y="T11"/>
                </a:cxn>
              </a:cxnLst>
              <a:rect l="0" t="0" r="r" b="b"/>
              <a:pathLst>
                <a:path w="7" h="10">
                  <a:moveTo>
                    <a:pt x="0" y="0"/>
                  </a:moveTo>
                  <a:cubicBezTo>
                    <a:pt x="0" y="0"/>
                    <a:pt x="0" y="1"/>
                    <a:pt x="0" y="1"/>
                  </a:cubicBezTo>
                  <a:cubicBezTo>
                    <a:pt x="0" y="2"/>
                    <a:pt x="1" y="3"/>
                    <a:pt x="1" y="4"/>
                  </a:cubicBezTo>
                  <a:cubicBezTo>
                    <a:pt x="1" y="6"/>
                    <a:pt x="2" y="7"/>
                    <a:pt x="4" y="8"/>
                  </a:cubicBezTo>
                  <a:cubicBezTo>
                    <a:pt x="5" y="9"/>
                    <a:pt x="6" y="10"/>
                    <a:pt x="7" y="10"/>
                  </a:cubicBezTo>
                  <a:cubicBezTo>
                    <a:pt x="0" y="0"/>
                    <a:pt x="0" y="0"/>
                    <a:pt x="0" y="0"/>
                  </a:cubicBezTo>
                </a:path>
              </a:pathLst>
            </a:custGeom>
            <a:solidFill>
              <a:srgbClr val="C1C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9" name="Freeform 1449"/>
            <p:cNvSpPr>
              <a:spLocks noEditPoints="1"/>
            </p:cNvSpPr>
            <p:nvPr/>
          </p:nvSpPr>
          <p:spPr bwMode="auto">
            <a:xfrm>
              <a:off x="5238751" y="3117850"/>
              <a:ext cx="331788" cy="660400"/>
            </a:xfrm>
            <a:custGeom>
              <a:avLst/>
              <a:gdLst>
                <a:gd name="T0" fmla="*/ 22 w 78"/>
                <a:gd name="T1" fmla="*/ 141 h 153"/>
                <a:gd name="T2" fmla="*/ 37 w 78"/>
                <a:gd name="T3" fmla="*/ 133 h 153"/>
                <a:gd name="T4" fmla="*/ 42 w 78"/>
                <a:gd name="T5" fmla="*/ 133 h 153"/>
                <a:gd name="T6" fmla="*/ 56 w 78"/>
                <a:gd name="T7" fmla="*/ 141 h 153"/>
                <a:gd name="T8" fmla="*/ 56 w 78"/>
                <a:gd name="T9" fmla="*/ 141 h 153"/>
                <a:gd name="T10" fmla="*/ 22 w 78"/>
                <a:gd name="T11" fmla="*/ 128 h 153"/>
                <a:gd name="T12" fmla="*/ 37 w 78"/>
                <a:gd name="T13" fmla="*/ 120 h 153"/>
                <a:gd name="T14" fmla="*/ 42 w 78"/>
                <a:gd name="T15" fmla="*/ 120 h 153"/>
                <a:gd name="T16" fmla="*/ 56 w 78"/>
                <a:gd name="T17" fmla="*/ 128 h 153"/>
                <a:gd name="T18" fmla="*/ 56 w 78"/>
                <a:gd name="T19" fmla="*/ 128 h 153"/>
                <a:gd name="T20" fmla="*/ 22 w 78"/>
                <a:gd name="T21" fmla="*/ 115 h 153"/>
                <a:gd name="T22" fmla="*/ 37 w 78"/>
                <a:gd name="T23" fmla="*/ 107 h 153"/>
                <a:gd name="T24" fmla="*/ 42 w 78"/>
                <a:gd name="T25" fmla="*/ 107 h 153"/>
                <a:gd name="T26" fmla="*/ 56 w 78"/>
                <a:gd name="T27" fmla="*/ 115 h 153"/>
                <a:gd name="T28" fmla="*/ 56 w 78"/>
                <a:gd name="T29" fmla="*/ 115 h 153"/>
                <a:gd name="T30" fmla="*/ 22 w 78"/>
                <a:gd name="T31" fmla="*/ 102 h 153"/>
                <a:gd name="T32" fmla="*/ 37 w 78"/>
                <a:gd name="T33" fmla="*/ 94 h 153"/>
                <a:gd name="T34" fmla="*/ 42 w 78"/>
                <a:gd name="T35" fmla="*/ 94 h 153"/>
                <a:gd name="T36" fmla="*/ 56 w 78"/>
                <a:gd name="T37" fmla="*/ 102 h 153"/>
                <a:gd name="T38" fmla="*/ 56 w 78"/>
                <a:gd name="T39" fmla="*/ 102 h 153"/>
                <a:gd name="T40" fmla="*/ 52 w 78"/>
                <a:gd name="T41" fmla="*/ 89 h 153"/>
                <a:gd name="T42" fmla="*/ 66 w 78"/>
                <a:gd name="T43" fmla="*/ 81 h 153"/>
                <a:gd name="T44" fmla="*/ 42 w 78"/>
                <a:gd name="T45" fmla="*/ 67 h 153"/>
                <a:gd name="T46" fmla="*/ 56 w 78"/>
                <a:gd name="T47" fmla="*/ 76 h 153"/>
                <a:gd name="T48" fmla="*/ 56 w 78"/>
                <a:gd name="T49" fmla="*/ 76 h 153"/>
                <a:gd name="T50" fmla="*/ 37 w 78"/>
                <a:gd name="T51" fmla="*/ 62 h 153"/>
                <a:gd name="T52" fmla="*/ 52 w 78"/>
                <a:gd name="T53" fmla="*/ 54 h 153"/>
                <a:gd name="T54" fmla="*/ 56 w 78"/>
                <a:gd name="T55" fmla="*/ 54 h 153"/>
                <a:gd name="T56" fmla="*/ 12 w 78"/>
                <a:gd name="T57" fmla="*/ 49 h 153"/>
                <a:gd name="T58" fmla="*/ 12 w 78"/>
                <a:gd name="T59" fmla="*/ 49 h 153"/>
                <a:gd name="T60" fmla="*/ 37 w 78"/>
                <a:gd name="T61" fmla="*/ 49 h 153"/>
                <a:gd name="T62" fmla="*/ 52 w 78"/>
                <a:gd name="T63" fmla="*/ 41 h 153"/>
                <a:gd name="T64" fmla="*/ 56 w 78"/>
                <a:gd name="T65" fmla="*/ 41 h 153"/>
                <a:gd name="T66" fmla="*/ 12 w 78"/>
                <a:gd name="T67" fmla="*/ 36 h 153"/>
                <a:gd name="T68" fmla="*/ 12 w 78"/>
                <a:gd name="T69" fmla="*/ 36 h 153"/>
                <a:gd name="T70" fmla="*/ 37 w 78"/>
                <a:gd name="T71" fmla="*/ 36 h 153"/>
                <a:gd name="T72" fmla="*/ 52 w 78"/>
                <a:gd name="T73" fmla="*/ 28 h 153"/>
                <a:gd name="T74" fmla="*/ 56 w 78"/>
                <a:gd name="T75" fmla="*/ 28 h 153"/>
                <a:gd name="T76" fmla="*/ 58 w 78"/>
                <a:gd name="T77" fmla="*/ 0 h 153"/>
                <a:gd name="T78" fmla="*/ 44 w 78"/>
                <a:gd name="T79" fmla="*/ 15 h 153"/>
                <a:gd name="T80" fmla="*/ 5 w 78"/>
                <a:gd name="T81" fmla="*/ 54 h 153"/>
                <a:gd name="T82" fmla="*/ 22 w 78"/>
                <a:gd name="T83" fmla="*/ 54 h 153"/>
                <a:gd name="T84" fmla="*/ 30 w 78"/>
                <a:gd name="T85" fmla="*/ 67 h 153"/>
                <a:gd name="T86" fmla="*/ 37 w 78"/>
                <a:gd name="T87" fmla="*/ 84 h 153"/>
                <a:gd name="T88" fmla="*/ 22 w 78"/>
                <a:gd name="T89" fmla="*/ 85 h 153"/>
                <a:gd name="T90" fmla="*/ 5 w 78"/>
                <a:gd name="T91" fmla="*/ 85 h 153"/>
                <a:gd name="T92" fmla="*/ 74 w 78"/>
                <a:gd name="T93" fmla="*/ 153 h 153"/>
                <a:gd name="T94" fmla="*/ 58 w 78"/>
                <a:gd name="T95" fmla="*/ 2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 h="153">
                  <a:moveTo>
                    <a:pt x="12" y="141"/>
                  </a:moveTo>
                  <a:cubicBezTo>
                    <a:pt x="12" y="133"/>
                    <a:pt x="12" y="133"/>
                    <a:pt x="12" y="133"/>
                  </a:cubicBezTo>
                  <a:cubicBezTo>
                    <a:pt x="22" y="133"/>
                    <a:pt x="22" y="133"/>
                    <a:pt x="22" y="133"/>
                  </a:cubicBezTo>
                  <a:cubicBezTo>
                    <a:pt x="22" y="141"/>
                    <a:pt x="22" y="141"/>
                    <a:pt x="22" y="141"/>
                  </a:cubicBezTo>
                  <a:cubicBezTo>
                    <a:pt x="12" y="141"/>
                    <a:pt x="12" y="141"/>
                    <a:pt x="12" y="141"/>
                  </a:cubicBezTo>
                  <a:moveTo>
                    <a:pt x="27" y="141"/>
                  </a:moveTo>
                  <a:cubicBezTo>
                    <a:pt x="27" y="133"/>
                    <a:pt x="27" y="133"/>
                    <a:pt x="27" y="133"/>
                  </a:cubicBezTo>
                  <a:cubicBezTo>
                    <a:pt x="37" y="133"/>
                    <a:pt x="37" y="133"/>
                    <a:pt x="37" y="133"/>
                  </a:cubicBezTo>
                  <a:cubicBezTo>
                    <a:pt x="37" y="141"/>
                    <a:pt x="37" y="141"/>
                    <a:pt x="37" y="141"/>
                  </a:cubicBezTo>
                  <a:cubicBezTo>
                    <a:pt x="27" y="141"/>
                    <a:pt x="27" y="141"/>
                    <a:pt x="27" y="141"/>
                  </a:cubicBezTo>
                  <a:moveTo>
                    <a:pt x="42" y="141"/>
                  </a:moveTo>
                  <a:cubicBezTo>
                    <a:pt x="42" y="133"/>
                    <a:pt x="42" y="133"/>
                    <a:pt x="42" y="133"/>
                  </a:cubicBezTo>
                  <a:cubicBezTo>
                    <a:pt x="52" y="133"/>
                    <a:pt x="52" y="133"/>
                    <a:pt x="52" y="133"/>
                  </a:cubicBezTo>
                  <a:cubicBezTo>
                    <a:pt x="52" y="141"/>
                    <a:pt x="52" y="141"/>
                    <a:pt x="52" y="141"/>
                  </a:cubicBezTo>
                  <a:cubicBezTo>
                    <a:pt x="42" y="141"/>
                    <a:pt x="42" y="141"/>
                    <a:pt x="42" y="141"/>
                  </a:cubicBezTo>
                  <a:moveTo>
                    <a:pt x="56" y="141"/>
                  </a:moveTo>
                  <a:cubicBezTo>
                    <a:pt x="56" y="133"/>
                    <a:pt x="56" y="133"/>
                    <a:pt x="56" y="133"/>
                  </a:cubicBezTo>
                  <a:cubicBezTo>
                    <a:pt x="66" y="133"/>
                    <a:pt x="66" y="133"/>
                    <a:pt x="66" y="133"/>
                  </a:cubicBezTo>
                  <a:cubicBezTo>
                    <a:pt x="66" y="141"/>
                    <a:pt x="66" y="141"/>
                    <a:pt x="66" y="141"/>
                  </a:cubicBezTo>
                  <a:cubicBezTo>
                    <a:pt x="56" y="141"/>
                    <a:pt x="56" y="141"/>
                    <a:pt x="56" y="141"/>
                  </a:cubicBezTo>
                  <a:moveTo>
                    <a:pt x="12" y="128"/>
                  </a:moveTo>
                  <a:cubicBezTo>
                    <a:pt x="12" y="120"/>
                    <a:pt x="12" y="120"/>
                    <a:pt x="12" y="120"/>
                  </a:cubicBezTo>
                  <a:cubicBezTo>
                    <a:pt x="22" y="120"/>
                    <a:pt x="22" y="120"/>
                    <a:pt x="22" y="120"/>
                  </a:cubicBezTo>
                  <a:cubicBezTo>
                    <a:pt x="22" y="128"/>
                    <a:pt x="22" y="128"/>
                    <a:pt x="22" y="128"/>
                  </a:cubicBezTo>
                  <a:cubicBezTo>
                    <a:pt x="12" y="128"/>
                    <a:pt x="12" y="128"/>
                    <a:pt x="12" y="128"/>
                  </a:cubicBezTo>
                  <a:moveTo>
                    <a:pt x="27" y="128"/>
                  </a:moveTo>
                  <a:cubicBezTo>
                    <a:pt x="27" y="120"/>
                    <a:pt x="27" y="120"/>
                    <a:pt x="27" y="120"/>
                  </a:cubicBezTo>
                  <a:cubicBezTo>
                    <a:pt x="37" y="120"/>
                    <a:pt x="37" y="120"/>
                    <a:pt x="37" y="120"/>
                  </a:cubicBezTo>
                  <a:cubicBezTo>
                    <a:pt x="37" y="128"/>
                    <a:pt x="37" y="128"/>
                    <a:pt x="37" y="128"/>
                  </a:cubicBezTo>
                  <a:cubicBezTo>
                    <a:pt x="27" y="128"/>
                    <a:pt x="27" y="128"/>
                    <a:pt x="27" y="128"/>
                  </a:cubicBezTo>
                  <a:moveTo>
                    <a:pt x="42" y="128"/>
                  </a:moveTo>
                  <a:cubicBezTo>
                    <a:pt x="42" y="120"/>
                    <a:pt x="42" y="120"/>
                    <a:pt x="42" y="120"/>
                  </a:cubicBezTo>
                  <a:cubicBezTo>
                    <a:pt x="52" y="120"/>
                    <a:pt x="52" y="120"/>
                    <a:pt x="52" y="120"/>
                  </a:cubicBezTo>
                  <a:cubicBezTo>
                    <a:pt x="52" y="128"/>
                    <a:pt x="52" y="128"/>
                    <a:pt x="52" y="128"/>
                  </a:cubicBezTo>
                  <a:cubicBezTo>
                    <a:pt x="42" y="128"/>
                    <a:pt x="42" y="128"/>
                    <a:pt x="42" y="128"/>
                  </a:cubicBezTo>
                  <a:moveTo>
                    <a:pt x="56" y="128"/>
                  </a:moveTo>
                  <a:cubicBezTo>
                    <a:pt x="56" y="120"/>
                    <a:pt x="56" y="120"/>
                    <a:pt x="56" y="120"/>
                  </a:cubicBezTo>
                  <a:cubicBezTo>
                    <a:pt x="66" y="120"/>
                    <a:pt x="66" y="120"/>
                    <a:pt x="66" y="120"/>
                  </a:cubicBezTo>
                  <a:cubicBezTo>
                    <a:pt x="66" y="128"/>
                    <a:pt x="66" y="128"/>
                    <a:pt x="66" y="128"/>
                  </a:cubicBezTo>
                  <a:cubicBezTo>
                    <a:pt x="56" y="128"/>
                    <a:pt x="56" y="128"/>
                    <a:pt x="56" y="128"/>
                  </a:cubicBezTo>
                  <a:moveTo>
                    <a:pt x="12" y="115"/>
                  </a:moveTo>
                  <a:cubicBezTo>
                    <a:pt x="12" y="107"/>
                    <a:pt x="12" y="107"/>
                    <a:pt x="12" y="107"/>
                  </a:cubicBezTo>
                  <a:cubicBezTo>
                    <a:pt x="22" y="107"/>
                    <a:pt x="22" y="107"/>
                    <a:pt x="22" y="107"/>
                  </a:cubicBezTo>
                  <a:cubicBezTo>
                    <a:pt x="22" y="115"/>
                    <a:pt x="22" y="115"/>
                    <a:pt x="22" y="115"/>
                  </a:cubicBezTo>
                  <a:cubicBezTo>
                    <a:pt x="12" y="115"/>
                    <a:pt x="12" y="115"/>
                    <a:pt x="12" y="115"/>
                  </a:cubicBezTo>
                  <a:moveTo>
                    <a:pt x="27" y="115"/>
                  </a:moveTo>
                  <a:cubicBezTo>
                    <a:pt x="27" y="107"/>
                    <a:pt x="27" y="107"/>
                    <a:pt x="27" y="107"/>
                  </a:cubicBezTo>
                  <a:cubicBezTo>
                    <a:pt x="37" y="107"/>
                    <a:pt x="37" y="107"/>
                    <a:pt x="37" y="107"/>
                  </a:cubicBezTo>
                  <a:cubicBezTo>
                    <a:pt x="37" y="115"/>
                    <a:pt x="37" y="115"/>
                    <a:pt x="37" y="115"/>
                  </a:cubicBezTo>
                  <a:cubicBezTo>
                    <a:pt x="27" y="115"/>
                    <a:pt x="27" y="115"/>
                    <a:pt x="27" y="115"/>
                  </a:cubicBezTo>
                  <a:moveTo>
                    <a:pt x="42" y="115"/>
                  </a:moveTo>
                  <a:cubicBezTo>
                    <a:pt x="42" y="107"/>
                    <a:pt x="42" y="107"/>
                    <a:pt x="42" y="107"/>
                  </a:cubicBezTo>
                  <a:cubicBezTo>
                    <a:pt x="52" y="107"/>
                    <a:pt x="52" y="107"/>
                    <a:pt x="52" y="107"/>
                  </a:cubicBezTo>
                  <a:cubicBezTo>
                    <a:pt x="52" y="115"/>
                    <a:pt x="52" y="115"/>
                    <a:pt x="52" y="115"/>
                  </a:cubicBezTo>
                  <a:cubicBezTo>
                    <a:pt x="42" y="115"/>
                    <a:pt x="42" y="115"/>
                    <a:pt x="42" y="115"/>
                  </a:cubicBezTo>
                  <a:moveTo>
                    <a:pt x="56" y="115"/>
                  </a:moveTo>
                  <a:cubicBezTo>
                    <a:pt x="56" y="107"/>
                    <a:pt x="56" y="107"/>
                    <a:pt x="56" y="107"/>
                  </a:cubicBezTo>
                  <a:cubicBezTo>
                    <a:pt x="66" y="107"/>
                    <a:pt x="66" y="107"/>
                    <a:pt x="66" y="107"/>
                  </a:cubicBezTo>
                  <a:cubicBezTo>
                    <a:pt x="66" y="115"/>
                    <a:pt x="66" y="115"/>
                    <a:pt x="66" y="115"/>
                  </a:cubicBezTo>
                  <a:cubicBezTo>
                    <a:pt x="56" y="115"/>
                    <a:pt x="56" y="115"/>
                    <a:pt x="56" y="115"/>
                  </a:cubicBezTo>
                  <a:moveTo>
                    <a:pt x="12" y="102"/>
                  </a:moveTo>
                  <a:cubicBezTo>
                    <a:pt x="12" y="94"/>
                    <a:pt x="12" y="94"/>
                    <a:pt x="12" y="94"/>
                  </a:cubicBezTo>
                  <a:cubicBezTo>
                    <a:pt x="22" y="94"/>
                    <a:pt x="22" y="94"/>
                    <a:pt x="22" y="94"/>
                  </a:cubicBezTo>
                  <a:cubicBezTo>
                    <a:pt x="22" y="102"/>
                    <a:pt x="22" y="102"/>
                    <a:pt x="22" y="102"/>
                  </a:cubicBezTo>
                  <a:cubicBezTo>
                    <a:pt x="12" y="102"/>
                    <a:pt x="12" y="102"/>
                    <a:pt x="12" y="102"/>
                  </a:cubicBezTo>
                  <a:moveTo>
                    <a:pt x="27" y="102"/>
                  </a:moveTo>
                  <a:cubicBezTo>
                    <a:pt x="27" y="94"/>
                    <a:pt x="27" y="94"/>
                    <a:pt x="27" y="94"/>
                  </a:cubicBezTo>
                  <a:cubicBezTo>
                    <a:pt x="37" y="94"/>
                    <a:pt x="37" y="94"/>
                    <a:pt x="37" y="94"/>
                  </a:cubicBezTo>
                  <a:cubicBezTo>
                    <a:pt x="37" y="102"/>
                    <a:pt x="37" y="102"/>
                    <a:pt x="37" y="102"/>
                  </a:cubicBezTo>
                  <a:cubicBezTo>
                    <a:pt x="27" y="102"/>
                    <a:pt x="27" y="102"/>
                    <a:pt x="27" y="102"/>
                  </a:cubicBezTo>
                  <a:moveTo>
                    <a:pt x="42" y="102"/>
                  </a:moveTo>
                  <a:cubicBezTo>
                    <a:pt x="42" y="94"/>
                    <a:pt x="42" y="94"/>
                    <a:pt x="42" y="94"/>
                  </a:cubicBezTo>
                  <a:cubicBezTo>
                    <a:pt x="52" y="94"/>
                    <a:pt x="52" y="94"/>
                    <a:pt x="52" y="94"/>
                  </a:cubicBezTo>
                  <a:cubicBezTo>
                    <a:pt x="52" y="102"/>
                    <a:pt x="52" y="102"/>
                    <a:pt x="52" y="102"/>
                  </a:cubicBezTo>
                  <a:cubicBezTo>
                    <a:pt x="42" y="102"/>
                    <a:pt x="42" y="102"/>
                    <a:pt x="42" y="102"/>
                  </a:cubicBezTo>
                  <a:moveTo>
                    <a:pt x="56" y="102"/>
                  </a:moveTo>
                  <a:cubicBezTo>
                    <a:pt x="56" y="94"/>
                    <a:pt x="56" y="94"/>
                    <a:pt x="56" y="94"/>
                  </a:cubicBezTo>
                  <a:cubicBezTo>
                    <a:pt x="66" y="94"/>
                    <a:pt x="66" y="94"/>
                    <a:pt x="66" y="94"/>
                  </a:cubicBezTo>
                  <a:cubicBezTo>
                    <a:pt x="66" y="102"/>
                    <a:pt x="66" y="102"/>
                    <a:pt x="66" y="102"/>
                  </a:cubicBezTo>
                  <a:cubicBezTo>
                    <a:pt x="56" y="102"/>
                    <a:pt x="56" y="102"/>
                    <a:pt x="56" y="102"/>
                  </a:cubicBezTo>
                  <a:moveTo>
                    <a:pt x="42" y="89"/>
                  </a:moveTo>
                  <a:cubicBezTo>
                    <a:pt x="42" y="81"/>
                    <a:pt x="42" y="81"/>
                    <a:pt x="42" y="81"/>
                  </a:cubicBezTo>
                  <a:cubicBezTo>
                    <a:pt x="52" y="81"/>
                    <a:pt x="52" y="81"/>
                    <a:pt x="52" y="81"/>
                  </a:cubicBezTo>
                  <a:cubicBezTo>
                    <a:pt x="52" y="89"/>
                    <a:pt x="52" y="89"/>
                    <a:pt x="52" y="89"/>
                  </a:cubicBezTo>
                  <a:cubicBezTo>
                    <a:pt x="42" y="89"/>
                    <a:pt x="42" y="89"/>
                    <a:pt x="42" y="89"/>
                  </a:cubicBezTo>
                  <a:moveTo>
                    <a:pt x="56" y="89"/>
                  </a:moveTo>
                  <a:cubicBezTo>
                    <a:pt x="56" y="81"/>
                    <a:pt x="56" y="81"/>
                    <a:pt x="56" y="81"/>
                  </a:cubicBezTo>
                  <a:cubicBezTo>
                    <a:pt x="66" y="81"/>
                    <a:pt x="66" y="81"/>
                    <a:pt x="66" y="81"/>
                  </a:cubicBezTo>
                  <a:cubicBezTo>
                    <a:pt x="66" y="89"/>
                    <a:pt x="66" y="89"/>
                    <a:pt x="66" y="89"/>
                  </a:cubicBezTo>
                  <a:cubicBezTo>
                    <a:pt x="56" y="89"/>
                    <a:pt x="56" y="89"/>
                    <a:pt x="56" y="89"/>
                  </a:cubicBezTo>
                  <a:moveTo>
                    <a:pt x="42" y="76"/>
                  </a:moveTo>
                  <a:cubicBezTo>
                    <a:pt x="42" y="67"/>
                    <a:pt x="42" y="67"/>
                    <a:pt x="42" y="67"/>
                  </a:cubicBezTo>
                  <a:cubicBezTo>
                    <a:pt x="52" y="67"/>
                    <a:pt x="52" y="67"/>
                    <a:pt x="52" y="67"/>
                  </a:cubicBezTo>
                  <a:cubicBezTo>
                    <a:pt x="52" y="76"/>
                    <a:pt x="52" y="76"/>
                    <a:pt x="52" y="76"/>
                  </a:cubicBezTo>
                  <a:cubicBezTo>
                    <a:pt x="42" y="76"/>
                    <a:pt x="42" y="76"/>
                    <a:pt x="42" y="76"/>
                  </a:cubicBezTo>
                  <a:moveTo>
                    <a:pt x="56" y="76"/>
                  </a:moveTo>
                  <a:cubicBezTo>
                    <a:pt x="56" y="67"/>
                    <a:pt x="56" y="67"/>
                    <a:pt x="56" y="67"/>
                  </a:cubicBezTo>
                  <a:cubicBezTo>
                    <a:pt x="66" y="67"/>
                    <a:pt x="66" y="67"/>
                    <a:pt x="66" y="67"/>
                  </a:cubicBezTo>
                  <a:cubicBezTo>
                    <a:pt x="66" y="76"/>
                    <a:pt x="66" y="76"/>
                    <a:pt x="66" y="76"/>
                  </a:cubicBezTo>
                  <a:cubicBezTo>
                    <a:pt x="56" y="76"/>
                    <a:pt x="56" y="76"/>
                    <a:pt x="56" y="76"/>
                  </a:cubicBezTo>
                  <a:moveTo>
                    <a:pt x="27" y="62"/>
                  </a:moveTo>
                  <a:cubicBezTo>
                    <a:pt x="27" y="54"/>
                    <a:pt x="27" y="54"/>
                    <a:pt x="27" y="54"/>
                  </a:cubicBezTo>
                  <a:cubicBezTo>
                    <a:pt x="37" y="54"/>
                    <a:pt x="37" y="54"/>
                    <a:pt x="37" y="54"/>
                  </a:cubicBezTo>
                  <a:cubicBezTo>
                    <a:pt x="37" y="62"/>
                    <a:pt x="37" y="62"/>
                    <a:pt x="37" y="62"/>
                  </a:cubicBezTo>
                  <a:cubicBezTo>
                    <a:pt x="27" y="62"/>
                    <a:pt x="27" y="62"/>
                    <a:pt x="27" y="62"/>
                  </a:cubicBezTo>
                  <a:moveTo>
                    <a:pt x="42" y="62"/>
                  </a:moveTo>
                  <a:cubicBezTo>
                    <a:pt x="42" y="54"/>
                    <a:pt x="42" y="54"/>
                    <a:pt x="42" y="54"/>
                  </a:cubicBezTo>
                  <a:cubicBezTo>
                    <a:pt x="52" y="54"/>
                    <a:pt x="52" y="54"/>
                    <a:pt x="52" y="54"/>
                  </a:cubicBezTo>
                  <a:cubicBezTo>
                    <a:pt x="52" y="62"/>
                    <a:pt x="52" y="62"/>
                    <a:pt x="52" y="62"/>
                  </a:cubicBezTo>
                  <a:cubicBezTo>
                    <a:pt x="42" y="62"/>
                    <a:pt x="42" y="62"/>
                    <a:pt x="42" y="62"/>
                  </a:cubicBezTo>
                  <a:moveTo>
                    <a:pt x="56" y="62"/>
                  </a:moveTo>
                  <a:cubicBezTo>
                    <a:pt x="56" y="54"/>
                    <a:pt x="56" y="54"/>
                    <a:pt x="56" y="54"/>
                  </a:cubicBezTo>
                  <a:cubicBezTo>
                    <a:pt x="66" y="54"/>
                    <a:pt x="66" y="54"/>
                    <a:pt x="66" y="54"/>
                  </a:cubicBezTo>
                  <a:cubicBezTo>
                    <a:pt x="66" y="62"/>
                    <a:pt x="66" y="62"/>
                    <a:pt x="66" y="62"/>
                  </a:cubicBezTo>
                  <a:cubicBezTo>
                    <a:pt x="56" y="62"/>
                    <a:pt x="56" y="62"/>
                    <a:pt x="56" y="62"/>
                  </a:cubicBezTo>
                  <a:moveTo>
                    <a:pt x="12" y="49"/>
                  </a:moveTo>
                  <a:cubicBezTo>
                    <a:pt x="12" y="41"/>
                    <a:pt x="12" y="41"/>
                    <a:pt x="12" y="41"/>
                  </a:cubicBezTo>
                  <a:cubicBezTo>
                    <a:pt x="22" y="41"/>
                    <a:pt x="22" y="41"/>
                    <a:pt x="22" y="41"/>
                  </a:cubicBezTo>
                  <a:cubicBezTo>
                    <a:pt x="22" y="49"/>
                    <a:pt x="22" y="49"/>
                    <a:pt x="22" y="49"/>
                  </a:cubicBezTo>
                  <a:cubicBezTo>
                    <a:pt x="12" y="49"/>
                    <a:pt x="12" y="49"/>
                    <a:pt x="12" y="49"/>
                  </a:cubicBezTo>
                  <a:moveTo>
                    <a:pt x="27" y="49"/>
                  </a:moveTo>
                  <a:cubicBezTo>
                    <a:pt x="27" y="41"/>
                    <a:pt x="27" y="41"/>
                    <a:pt x="27" y="41"/>
                  </a:cubicBezTo>
                  <a:cubicBezTo>
                    <a:pt x="37" y="41"/>
                    <a:pt x="37" y="41"/>
                    <a:pt x="37" y="41"/>
                  </a:cubicBezTo>
                  <a:cubicBezTo>
                    <a:pt x="37" y="49"/>
                    <a:pt x="37" y="49"/>
                    <a:pt x="37" y="49"/>
                  </a:cubicBezTo>
                  <a:cubicBezTo>
                    <a:pt x="27" y="49"/>
                    <a:pt x="27" y="49"/>
                    <a:pt x="27" y="49"/>
                  </a:cubicBezTo>
                  <a:moveTo>
                    <a:pt x="42" y="49"/>
                  </a:moveTo>
                  <a:cubicBezTo>
                    <a:pt x="42" y="41"/>
                    <a:pt x="42" y="41"/>
                    <a:pt x="42" y="41"/>
                  </a:cubicBezTo>
                  <a:cubicBezTo>
                    <a:pt x="52" y="41"/>
                    <a:pt x="52" y="41"/>
                    <a:pt x="52" y="41"/>
                  </a:cubicBezTo>
                  <a:cubicBezTo>
                    <a:pt x="52" y="49"/>
                    <a:pt x="52" y="49"/>
                    <a:pt x="52" y="49"/>
                  </a:cubicBezTo>
                  <a:cubicBezTo>
                    <a:pt x="42" y="49"/>
                    <a:pt x="42" y="49"/>
                    <a:pt x="42" y="49"/>
                  </a:cubicBezTo>
                  <a:moveTo>
                    <a:pt x="56" y="49"/>
                  </a:moveTo>
                  <a:cubicBezTo>
                    <a:pt x="56" y="41"/>
                    <a:pt x="56" y="41"/>
                    <a:pt x="56" y="41"/>
                  </a:cubicBezTo>
                  <a:cubicBezTo>
                    <a:pt x="66" y="41"/>
                    <a:pt x="66" y="41"/>
                    <a:pt x="66" y="41"/>
                  </a:cubicBezTo>
                  <a:cubicBezTo>
                    <a:pt x="66" y="49"/>
                    <a:pt x="66" y="49"/>
                    <a:pt x="66" y="49"/>
                  </a:cubicBezTo>
                  <a:cubicBezTo>
                    <a:pt x="56" y="49"/>
                    <a:pt x="56" y="49"/>
                    <a:pt x="56" y="49"/>
                  </a:cubicBezTo>
                  <a:moveTo>
                    <a:pt x="12" y="36"/>
                  </a:moveTo>
                  <a:cubicBezTo>
                    <a:pt x="12" y="28"/>
                    <a:pt x="12" y="28"/>
                    <a:pt x="12" y="28"/>
                  </a:cubicBezTo>
                  <a:cubicBezTo>
                    <a:pt x="22" y="28"/>
                    <a:pt x="22" y="28"/>
                    <a:pt x="22" y="28"/>
                  </a:cubicBezTo>
                  <a:cubicBezTo>
                    <a:pt x="22" y="36"/>
                    <a:pt x="22" y="36"/>
                    <a:pt x="22" y="36"/>
                  </a:cubicBezTo>
                  <a:cubicBezTo>
                    <a:pt x="12" y="36"/>
                    <a:pt x="12" y="36"/>
                    <a:pt x="12" y="36"/>
                  </a:cubicBezTo>
                  <a:moveTo>
                    <a:pt x="27" y="36"/>
                  </a:moveTo>
                  <a:cubicBezTo>
                    <a:pt x="27" y="28"/>
                    <a:pt x="27" y="28"/>
                    <a:pt x="27" y="28"/>
                  </a:cubicBezTo>
                  <a:cubicBezTo>
                    <a:pt x="37" y="28"/>
                    <a:pt x="37" y="28"/>
                    <a:pt x="37" y="28"/>
                  </a:cubicBezTo>
                  <a:cubicBezTo>
                    <a:pt x="37" y="36"/>
                    <a:pt x="37" y="36"/>
                    <a:pt x="37" y="36"/>
                  </a:cubicBezTo>
                  <a:cubicBezTo>
                    <a:pt x="27" y="36"/>
                    <a:pt x="27" y="36"/>
                    <a:pt x="27" y="36"/>
                  </a:cubicBezTo>
                  <a:moveTo>
                    <a:pt x="42" y="36"/>
                  </a:moveTo>
                  <a:cubicBezTo>
                    <a:pt x="42" y="28"/>
                    <a:pt x="42" y="28"/>
                    <a:pt x="42" y="28"/>
                  </a:cubicBezTo>
                  <a:cubicBezTo>
                    <a:pt x="52" y="28"/>
                    <a:pt x="52" y="28"/>
                    <a:pt x="52" y="28"/>
                  </a:cubicBezTo>
                  <a:cubicBezTo>
                    <a:pt x="52" y="36"/>
                    <a:pt x="52" y="36"/>
                    <a:pt x="52" y="36"/>
                  </a:cubicBezTo>
                  <a:cubicBezTo>
                    <a:pt x="42" y="36"/>
                    <a:pt x="42" y="36"/>
                    <a:pt x="42" y="36"/>
                  </a:cubicBezTo>
                  <a:moveTo>
                    <a:pt x="56" y="36"/>
                  </a:moveTo>
                  <a:cubicBezTo>
                    <a:pt x="56" y="28"/>
                    <a:pt x="56" y="28"/>
                    <a:pt x="56" y="28"/>
                  </a:cubicBezTo>
                  <a:cubicBezTo>
                    <a:pt x="66" y="28"/>
                    <a:pt x="66" y="28"/>
                    <a:pt x="66" y="28"/>
                  </a:cubicBezTo>
                  <a:cubicBezTo>
                    <a:pt x="66" y="36"/>
                    <a:pt x="66" y="36"/>
                    <a:pt x="66" y="36"/>
                  </a:cubicBezTo>
                  <a:cubicBezTo>
                    <a:pt x="56" y="36"/>
                    <a:pt x="56" y="36"/>
                    <a:pt x="56" y="36"/>
                  </a:cubicBezTo>
                  <a:moveTo>
                    <a:pt x="58" y="0"/>
                  </a:moveTo>
                  <a:cubicBezTo>
                    <a:pt x="53" y="0"/>
                    <a:pt x="53" y="0"/>
                    <a:pt x="53" y="0"/>
                  </a:cubicBezTo>
                  <a:cubicBezTo>
                    <a:pt x="53" y="22"/>
                    <a:pt x="53" y="22"/>
                    <a:pt x="53" y="22"/>
                  </a:cubicBezTo>
                  <a:cubicBezTo>
                    <a:pt x="44" y="22"/>
                    <a:pt x="44" y="22"/>
                    <a:pt x="44" y="22"/>
                  </a:cubicBezTo>
                  <a:cubicBezTo>
                    <a:pt x="44" y="15"/>
                    <a:pt x="44" y="15"/>
                    <a:pt x="44" y="15"/>
                  </a:cubicBezTo>
                  <a:cubicBezTo>
                    <a:pt x="34" y="15"/>
                    <a:pt x="34" y="15"/>
                    <a:pt x="34" y="15"/>
                  </a:cubicBezTo>
                  <a:cubicBezTo>
                    <a:pt x="34" y="22"/>
                    <a:pt x="34" y="22"/>
                    <a:pt x="34" y="22"/>
                  </a:cubicBezTo>
                  <a:cubicBezTo>
                    <a:pt x="5" y="22"/>
                    <a:pt x="5" y="22"/>
                    <a:pt x="5" y="22"/>
                  </a:cubicBezTo>
                  <a:cubicBezTo>
                    <a:pt x="5" y="54"/>
                    <a:pt x="5" y="54"/>
                    <a:pt x="5" y="54"/>
                  </a:cubicBezTo>
                  <a:cubicBezTo>
                    <a:pt x="8" y="55"/>
                    <a:pt x="10" y="57"/>
                    <a:pt x="11" y="59"/>
                  </a:cubicBezTo>
                  <a:cubicBezTo>
                    <a:pt x="12" y="59"/>
                    <a:pt x="12" y="59"/>
                    <a:pt x="12" y="59"/>
                  </a:cubicBezTo>
                  <a:cubicBezTo>
                    <a:pt x="12" y="54"/>
                    <a:pt x="12" y="54"/>
                    <a:pt x="12" y="54"/>
                  </a:cubicBezTo>
                  <a:cubicBezTo>
                    <a:pt x="22" y="54"/>
                    <a:pt x="22" y="54"/>
                    <a:pt x="22" y="54"/>
                  </a:cubicBezTo>
                  <a:cubicBezTo>
                    <a:pt x="22" y="60"/>
                    <a:pt x="22" y="60"/>
                    <a:pt x="22" y="60"/>
                  </a:cubicBezTo>
                  <a:cubicBezTo>
                    <a:pt x="24" y="62"/>
                    <a:pt x="25" y="64"/>
                    <a:pt x="25" y="66"/>
                  </a:cubicBezTo>
                  <a:cubicBezTo>
                    <a:pt x="25" y="66"/>
                    <a:pt x="26" y="66"/>
                    <a:pt x="26" y="66"/>
                  </a:cubicBezTo>
                  <a:cubicBezTo>
                    <a:pt x="28" y="66"/>
                    <a:pt x="29" y="67"/>
                    <a:pt x="30" y="67"/>
                  </a:cubicBezTo>
                  <a:cubicBezTo>
                    <a:pt x="37" y="67"/>
                    <a:pt x="37" y="67"/>
                    <a:pt x="37" y="67"/>
                  </a:cubicBezTo>
                  <a:cubicBezTo>
                    <a:pt x="37" y="73"/>
                    <a:pt x="37" y="73"/>
                    <a:pt x="37" y="73"/>
                  </a:cubicBezTo>
                  <a:cubicBezTo>
                    <a:pt x="39" y="74"/>
                    <a:pt x="41" y="76"/>
                    <a:pt x="41" y="79"/>
                  </a:cubicBezTo>
                  <a:cubicBezTo>
                    <a:pt x="41" y="81"/>
                    <a:pt x="39" y="83"/>
                    <a:pt x="37" y="84"/>
                  </a:cubicBezTo>
                  <a:cubicBezTo>
                    <a:pt x="37" y="89"/>
                    <a:pt x="37" y="89"/>
                    <a:pt x="37" y="89"/>
                  </a:cubicBezTo>
                  <a:cubicBezTo>
                    <a:pt x="27" y="89"/>
                    <a:pt x="27" y="89"/>
                    <a:pt x="27" y="89"/>
                  </a:cubicBezTo>
                  <a:cubicBezTo>
                    <a:pt x="27" y="85"/>
                    <a:pt x="27" y="85"/>
                    <a:pt x="27" y="85"/>
                  </a:cubicBezTo>
                  <a:cubicBezTo>
                    <a:pt x="22" y="85"/>
                    <a:pt x="22" y="85"/>
                    <a:pt x="22" y="85"/>
                  </a:cubicBezTo>
                  <a:cubicBezTo>
                    <a:pt x="22" y="89"/>
                    <a:pt x="22" y="89"/>
                    <a:pt x="22" y="89"/>
                  </a:cubicBezTo>
                  <a:cubicBezTo>
                    <a:pt x="12" y="89"/>
                    <a:pt x="12" y="89"/>
                    <a:pt x="12" y="89"/>
                  </a:cubicBezTo>
                  <a:cubicBezTo>
                    <a:pt x="12" y="85"/>
                    <a:pt x="12" y="85"/>
                    <a:pt x="12" y="85"/>
                  </a:cubicBezTo>
                  <a:cubicBezTo>
                    <a:pt x="5" y="85"/>
                    <a:pt x="5" y="85"/>
                    <a:pt x="5" y="85"/>
                  </a:cubicBezTo>
                  <a:cubicBezTo>
                    <a:pt x="5" y="145"/>
                    <a:pt x="5" y="145"/>
                    <a:pt x="5" y="145"/>
                  </a:cubicBezTo>
                  <a:cubicBezTo>
                    <a:pt x="2" y="145"/>
                    <a:pt x="0" y="147"/>
                    <a:pt x="0" y="149"/>
                  </a:cubicBezTo>
                  <a:cubicBezTo>
                    <a:pt x="0" y="151"/>
                    <a:pt x="2" y="153"/>
                    <a:pt x="5" y="153"/>
                  </a:cubicBezTo>
                  <a:cubicBezTo>
                    <a:pt x="74" y="153"/>
                    <a:pt x="74" y="153"/>
                    <a:pt x="74" y="153"/>
                  </a:cubicBezTo>
                  <a:cubicBezTo>
                    <a:pt x="76" y="153"/>
                    <a:pt x="78" y="151"/>
                    <a:pt x="78" y="149"/>
                  </a:cubicBezTo>
                  <a:cubicBezTo>
                    <a:pt x="78" y="147"/>
                    <a:pt x="76" y="145"/>
                    <a:pt x="74" y="145"/>
                  </a:cubicBezTo>
                  <a:cubicBezTo>
                    <a:pt x="74" y="22"/>
                    <a:pt x="74" y="22"/>
                    <a:pt x="74" y="22"/>
                  </a:cubicBezTo>
                  <a:cubicBezTo>
                    <a:pt x="58" y="22"/>
                    <a:pt x="58" y="22"/>
                    <a:pt x="58" y="22"/>
                  </a:cubicBezTo>
                  <a:cubicBezTo>
                    <a:pt x="58" y="0"/>
                    <a:pt x="58" y="0"/>
                    <a:pt x="58" y="0"/>
                  </a:cubicBezTo>
                </a:path>
              </a:pathLst>
            </a:custGeom>
            <a:solidFill>
              <a:srgbClr val="E9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0" name="Freeform 1450"/>
            <p:cNvSpPr/>
            <p:nvPr/>
          </p:nvSpPr>
          <p:spPr bwMode="auto">
            <a:xfrm>
              <a:off x="5260976" y="3351213"/>
              <a:ext cx="25400" cy="25400"/>
            </a:xfrm>
            <a:custGeom>
              <a:avLst/>
              <a:gdLst>
                <a:gd name="T0" fmla="*/ 0 w 6"/>
                <a:gd name="T1" fmla="*/ 0 h 6"/>
                <a:gd name="T2" fmla="*/ 0 w 6"/>
                <a:gd name="T3" fmla="*/ 2 h 6"/>
                <a:gd name="T4" fmla="*/ 6 w 6"/>
                <a:gd name="T5" fmla="*/ 6 h 6"/>
                <a:gd name="T6" fmla="*/ 6 w 6"/>
                <a:gd name="T7" fmla="*/ 5 h 6"/>
                <a:gd name="T8" fmla="*/ 0 w 6"/>
                <a:gd name="T9" fmla="*/ 0 h 6"/>
              </a:gdLst>
              <a:ahLst/>
              <a:cxnLst>
                <a:cxn ang="0">
                  <a:pos x="T0" y="T1"/>
                </a:cxn>
                <a:cxn ang="0">
                  <a:pos x="T2" y="T3"/>
                </a:cxn>
                <a:cxn ang="0">
                  <a:pos x="T4" y="T5"/>
                </a:cxn>
                <a:cxn ang="0">
                  <a:pos x="T6" y="T7"/>
                </a:cxn>
                <a:cxn ang="0">
                  <a:pos x="T8" y="T9"/>
                </a:cxn>
              </a:cxnLst>
              <a:rect l="0" t="0" r="r" b="b"/>
              <a:pathLst>
                <a:path w="6" h="6">
                  <a:moveTo>
                    <a:pt x="0" y="0"/>
                  </a:moveTo>
                  <a:cubicBezTo>
                    <a:pt x="0" y="2"/>
                    <a:pt x="0" y="2"/>
                    <a:pt x="0" y="2"/>
                  </a:cubicBezTo>
                  <a:cubicBezTo>
                    <a:pt x="2" y="2"/>
                    <a:pt x="4" y="4"/>
                    <a:pt x="6" y="6"/>
                  </a:cubicBezTo>
                  <a:cubicBezTo>
                    <a:pt x="6" y="6"/>
                    <a:pt x="6" y="6"/>
                    <a:pt x="6" y="5"/>
                  </a:cubicBezTo>
                  <a:cubicBezTo>
                    <a:pt x="5" y="3"/>
                    <a:pt x="3" y="1"/>
                    <a:pt x="0" y="0"/>
                  </a:cubicBezTo>
                </a:path>
              </a:pathLst>
            </a:custGeom>
            <a:solidFill>
              <a:srgbClr val="CD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1" name="Freeform 1451"/>
            <p:cNvSpPr>
              <a:spLocks noEditPoints="1"/>
            </p:cNvSpPr>
            <p:nvPr/>
          </p:nvSpPr>
          <p:spPr bwMode="auto">
            <a:xfrm>
              <a:off x="5260976" y="3373438"/>
              <a:ext cx="152400" cy="111125"/>
            </a:xfrm>
            <a:custGeom>
              <a:avLst/>
              <a:gdLst>
                <a:gd name="T0" fmla="*/ 17 w 36"/>
                <a:gd name="T1" fmla="*/ 1 h 26"/>
                <a:gd name="T2" fmla="*/ 17 w 36"/>
                <a:gd name="T3" fmla="*/ 3 h 26"/>
                <a:gd name="T4" fmla="*/ 10 w 36"/>
                <a:gd name="T5" fmla="*/ 3 h 26"/>
                <a:gd name="T6" fmla="*/ 16 w 36"/>
                <a:gd name="T7" fmla="*/ 8 h 26"/>
                <a:gd name="T8" fmla="*/ 17 w 36"/>
                <a:gd name="T9" fmla="*/ 8 h 26"/>
                <a:gd name="T10" fmla="*/ 17 w 36"/>
                <a:gd name="T11" fmla="*/ 17 h 26"/>
                <a:gd name="T12" fmla="*/ 13 w 36"/>
                <a:gd name="T13" fmla="*/ 17 h 26"/>
                <a:gd name="T14" fmla="*/ 9 w 36"/>
                <a:gd name="T15" fmla="*/ 18 h 26"/>
                <a:gd name="T16" fmla="*/ 0 w 36"/>
                <a:gd name="T17" fmla="*/ 18 h 26"/>
                <a:gd name="T18" fmla="*/ 0 w 36"/>
                <a:gd name="T19" fmla="*/ 26 h 26"/>
                <a:gd name="T20" fmla="*/ 7 w 36"/>
                <a:gd name="T21" fmla="*/ 26 h 26"/>
                <a:gd name="T22" fmla="*/ 7 w 36"/>
                <a:gd name="T23" fmla="*/ 22 h 26"/>
                <a:gd name="T24" fmla="*/ 17 w 36"/>
                <a:gd name="T25" fmla="*/ 22 h 26"/>
                <a:gd name="T26" fmla="*/ 17 w 36"/>
                <a:gd name="T27" fmla="*/ 26 h 26"/>
                <a:gd name="T28" fmla="*/ 22 w 36"/>
                <a:gd name="T29" fmla="*/ 26 h 26"/>
                <a:gd name="T30" fmla="*/ 22 w 36"/>
                <a:gd name="T31" fmla="*/ 22 h 26"/>
                <a:gd name="T32" fmla="*/ 32 w 36"/>
                <a:gd name="T33" fmla="*/ 22 h 26"/>
                <a:gd name="T34" fmla="*/ 32 w 36"/>
                <a:gd name="T35" fmla="*/ 25 h 26"/>
                <a:gd name="T36" fmla="*/ 36 w 36"/>
                <a:gd name="T37" fmla="*/ 20 h 26"/>
                <a:gd name="T38" fmla="*/ 32 w 36"/>
                <a:gd name="T39" fmla="*/ 14 h 26"/>
                <a:gd name="T40" fmla="*/ 32 w 36"/>
                <a:gd name="T41" fmla="*/ 17 h 26"/>
                <a:gd name="T42" fmla="*/ 22 w 36"/>
                <a:gd name="T43" fmla="*/ 17 h 26"/>
                <a:gd name="T44" fmla="*/ 22 w 36"/>
                <a:gd name="T45" fmla="*/ 8 h 26"/>
                <a:gd name="T46" fmla="*/ 25 w 36"/>
                <a:gd name="T47" fmla="*/ 8 h 26"/>
                <a:gd name="T48" fmla="*/ 21 w 36"/>
                <a:gd name="T49" fmla="*/ 7 h 26"/>
                <a:gd name="T50" fmla="*/ 20 w 36"/>
                <a:gd name="T51" fmla="*/ 7 h 26"/>
                <a:gd name="T52" fmla="*/ 17 w 36"/>
                <a:gd name="T53" fmla="*/ 1 h 26"/>
                <a:gd name="T54" fmla="*/ 7 w 36"/>
                <a:gd name="T55" fmla="*/ 0 h 26"/>
                <a:gd name="T56" fmla="*/ 6 w 36"/>
                <a:gd name="T57" fmla="*/ 0 h 26"/>
                <a:gd name="T58" fmla="*/ 7 w 36"/>
                <a:gd name="T59" fmla="*/ 3 h 26"/>
                <a:gd name="T60" fmla="*/ 7 w 36"/>
                <a:gd name="T61" fmla="*/ 3 h 26"/>
                <a:gd name="T62" fmla="*/ 7 w 36"/>
                <a:gd name="T6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26">
                  <a:moveTo>
                    <a:pt x="17" y="1"/>
                  </a:moveTo>
                  <a:cubicBezTo>
                    <a:pt x="17" y="3"/>
                    <a:pt x="17" y="3"/>
                    <a:pt x="17" y="3"/>
                  </a:cubicBezTo>
                  <a:cubicBezTo>
                    <a:pt x="10" y="3"/>
                    <a:pt x="10" y="3"/>
                    <a:pt x="10" y="3"/>
                  </a:cubicBezTo>
                  <a:cubicBezTo>
                    <a:pt x="13" y="4"/>
                    <a:pt x="15" y="6"/>
                    <a:pt x="16" y="8"/>
                  </a:cubicBezTo>
                  <a:cubicBezTo>
                    <a:pt x="17" y="8"/>
                    <a:pt x="17" y="8"/>
                    <a:pt x="17" y="8"/>
                  </a:cubicBezTo>
                  <a:cubicBezTo>
                    <a:pt x="17" y="17"/>
                    <a:pt x="17" y="17"/>
                    <a:pt x="17" y="17"/>
                  </a:cubicBezTo>
                  <a:cubicBezTo>
                    <a:pt x="13" y="17"/>
                    <a:pt x="13" y="17"/>
                    <a:pt x="13" y="17"/>
                  </a:cubicBezTo>
                  <a:cubicBezTo>
                    <a:pt x="12" y="17"/>
                    <a:pt x="10" y="18"/>
                    <a:pt x="9" y="18"/>
                  </a:cubicBezTo>
                  <a:cubicBezTo>
                    <a:pt x="0" y="18"/>
                    <a:pt x="0" y="18"/>
                    <a:pt x="0" y="18"/>
                  </a:cubicBezTo>
                  <a:cubicBezTo>
                    <a:pt x="0" y="26"/>
                    <a:pt x="0" y="26"/>
                    <a:pt x="0" y="26"/>
                  </a:cubicBezTo>
                  <a:cubicBezTo>
                    <a:pt x="7" y="26"/>
                    <a:pt x="7" y="26"/>
                    <a:pt x="7" y="26"/>
                  </a:cubicBezTo>
                  <a:cubicBezTo>
                    <a:pt x="7" y="22"/>
                    <a:pt x="7" y="22"/>
                    <a:pt x="7" y="22"/>
                  </a:cubicBezTo>
                  <a:cubicBezTo>
                    <a:pt x="17" y="22"/>
                    <a:pt x="17" y="22"/>
                    <a:pt x="17" y="22"/>
                  </a:cubicBezTo>
                  <a:cubicBezTo>
                    <a:pt x="17" y="26"/>
                    <a:pt x="17" y="26"/>
                    <a:pt x="17" y="26"/>
                  </a:cubicBezTo>
                  <a:cubicBezTo>
                    <a:pt x="22" y="26"/>
                    <a:pt x="22" y="26"/>
                    <a:pt x="22" y="26"/>
                  </a:cubicBezTo>
                  <a:cubicBezTo>
                    <a:pt x="22" y="22"/>
                    <a:pt x="22" y="22"/>
                    <a:pt x="22" y="22"/>
                  </a:cubicBezTo>
                  <a:cubicBezTo>
                    <a:pt x="32" y="22"/>
                    <a:pt x="32" y="22"/>
                    <a:pt x="32" y="22"/>
                  </a:cubicBezTo>
                  <a:cubicBezTo>
                    <a:pt x="32" y="25"/>
                    <a:pt x="32" y="25"/>
                    <a:pt x="32" y="25"/>
                  </a:cubicBezTo>
                  <a:cubicBezTo>
                    <a:pt x="34" y="24"/>
                    <a:pt x="36" y="22"/>
                    <a:pt x="36" y="20"/>
                  </a:cubicBezTo>
                  <a:cubicBezTo>
                    <a:pt x="36" y="17"/>
                    <a:pt x="34" y="15"/>
                    <a:pt x="32" y="14"/>
                  </a:cubicBezTo>
                  <a:cubicBezTo>
                    <a:pt x="32" y="17"/>
                    <a:pt x="32" y="17"/>
                    <a:pt x="32" y="17"/>
                  </a:cubicBezTo>
                  <a:cubicBezTo>
                    <a:pt x="22" y="17"/>
                    <a:pt x="22" y="17"/>
                    <a:pt x="22" y="17"/>
                  </a:cubicBezTo>
                  <a:cubicBezTo>
                    <a:pt x="22" y="8"/>
                    <a:pt x="22" y="8"/>
                    <a:pt x="22" y="8"/>
                  </a:cubicBezTo>
                  <a:cubicBezTo>
                    <a:pt x="25" y="8"/>
                    <a:pt x="25" y="8"/>
                    <a:pt x="25" y="8"/>
                  </a:cubicBezTo>
                  <a:cubicBezTo>
                    <a:pt x="24" y="8"/>
                    <a:pt x="23" y="7"/>
                    <a:pt x="21" y="7"/>
                  </a:cubicBezTo>
                  <a:cubicBezTo>
                    <a:pt x="21" y="7"/>
                    <a:pt x="20" y="7"/>
                    <a:pt x="20" y="7"/>
                  </a:cubicBezTo>
                  <a:cubicBezTo>
                    <a:pt x="20" y="5"/>
                    <a:pt x="19" y="3"/>
                    <a:pt x="17" y="1"/>
                  </a:cubicBezTo>
                  <a:moveTo>
                    <a:pt x="7" y="0"/>
                  </a:moveTo>
                  <a:cubicBezTo>
                    <a:pt x="7" y="0"/>
                    <a:pt x="7" y="0"/>
                    <a:pt x="6" y="0"/>
                  </a:cubicBezTo>
                  <a:cubicBezTo>
                    <a:pt x="7" y="1"/>
                    <a:pt x="7" y="2"/>
                    <a:pt x="7" y="3"/>
                  </a:cubicBezTo>
                  <a:cubicBezTo>
                    <a:pt x="7" y="3"/>
                    <a:pt x="7" y="3"/>
                    <a:pt x="7" y="3"/>
                  </a:cubicBezTo>
                  <a:cubicBezTo>
                    <a:pt x="7" y="0"/>
                    <a:pt x="7" y="0"/>
                    <a:pt x="7" y="0"/>
                  </a:cubicBezTo>
                </a:path>
              </a:pathLst>
            </a:custGeom>
            <a:solidFill>
              <a:srgbClr val="D4D4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2" name="Freeform 1452"/>
            <p:cNvSpPr/>
            <p:nvPr/>
          </p:nvSpPr>
          <p:spPr bwMode="auto">
            <a:xfrm>
              <a:off x="5260976" y="3360738"/>
              <a:ext cx="68263" cy="90488"/>
            </a:xfrm>
            <a:custGeom>
              <a:avLst/>
              <a:gdLst>
                <a:gd name="T0" fmla="*/ 0 w 16"/>
                <a:gd name="T1" fmla="*/ 0 h 21"/>
                <a:gd name="T2" fmla="*/ 0 w 16"/>
                <a:gd name="T3" fmla="*/ 21 h 21"/>
                <a:gd name="T4" fmla="*/ 9 w 16"/>
                <a:gd name="T5" fmla="*/ 21 h 21"/>
                <a:gd name="T6" fmla="*/ 13 w 16"/>
                <a:gd name="T7" fmla="*/ 20 h 21"/>
                <a:gd name="T8" fmla="*/ 7 w 16"/>
                <a:gd name="T9" fmla="*/ 20 h 21"/>
                <a:gd name="T10" fmla="*/ 7 w 16"/>
                <a:gd name="T11" fmla="*/ 11 h 21"/>
                <a:gd name="T12" fmla="*/ 16 w 16"/>
                <a:gd name="T13" fmla="*/ 11 h 21"/>
                <a:gd name="T14" fmla="*/ 10 w 16"/>
                <a:gd name="T15" fmla="*/ 6 h 21"/>
                <a:gd name="T16" fmla="*/ 7 w 16"/>
                <a:gd name="T17" fmla="*/ 6 h 21"/>
                <a:gd name="T18" fmla="*/ 7 w 16"/>
                <a:gd name="T19" fmla="*/ 6 h 21"/>
                <a:gd name="T20" fmla="*/ 7 w 16"/>
                <a:gd name="T21" fmla="*/ 6 h 21"/>
                <a:gd name="T22" fmla="*/ 6 w 16"/>
                <a:gd name="T23" fmla="*/ 3 h 21"/>
                <a:gd name="T24" fmla="*/ 6 w 16"/>
                <a:gd name="T25" fmla="*/ 4 h 21"/>
                <a:gd name="T26" fmla="*/ 0 w 16"/>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1">
                  <a:moveTo>
                    <a:pt x="0" y="0"/>
                  </a:moveTo>
                  <a:cubicBezTo>
                    <a:pt x="0" y="21"/>
                    <a:pt x="0" y="21"/>
                    <a:pt x="0" y="21"/>
                  </a:cubicBezTo>
                  <a:cubicBezTo>
                    <a:pt x="9" y="21"/>
                    <a:pt x="9" y="21"/>
                    <a:pt x="9" y="21"/>
                  </a:cubicBezTo>
                  <a:cubicBezTo>
                    <a:pt x="10" y="21"/>
                    <a:pt x="12" y="20"/>
                    <a:pt x="13" y="20"/>
                  </a:cubicBezTo>
                  <a:cubicBezTo>
                    <a:pt x="7" y="20"/>
                    <a:pt x="7" y="20"/>
                    <a:pt x="7" y="20"/>
                  </a:cubicBezTo>
                  <a:cubicBezTo>
                    <a:pt x="7" y="11"/>
                    <a:pt x="7" y="11"/>
                    <a:pt x="7" y="11"/>
                  </a:cubicBezTo>
                  <a:cubicBezTo>
                    <a:pt x="16" y="11"/>
                    <a:pt x="16" y="11"/>
                    <a:pt x="16" y="11"/>
                  </a:cubicBezTo>
                  <a:cubicBezTo>
                    <a:pt x="15" y="9"/>
                    <a:pt x="13" y="7"/>
                    <a:pt x="10" y="6"/>
                  </a:cubicBezTo>
                  <a:cubicBezTo>
                    <a:pt x="7" y="6"/>
                    <a:pt x="7" y="6"/>
                    <a:pt x="7" y="6"/>
                  </a:cubicBezTo>
                  <a:cubicBezTo>
                    <a:pt x="7" y="6"/>
                    <a:pt x="7" y="6"/>
                    <a:pt x="7" y="6"/>
                  </a:cubicBezTo>
                  <a:cubicBezTo>
                    <a:pt x="7" y="6"/>
                    <a:pt x="7" y="6"/>
                    <a:pt x="7" y="6"/>
                  </a:cubicBezTo>
                  <a:cubicBezTo>
                    <a:pt x="7" y="5"/>
                    <a:pt x="7" y="4"/>
                    <a:pt x="6" y="3"/>
                  </a:cubicBezTo>
                  <a:cubicBezTo>
                    <a:pt x="6" y="4"/>
                    <a:pt x="6" y="4"/>
                    <a:pt x="6" y="4"/>
                  </a:cubicBezTo>
                  <a:cubicBezTo>
                    <a:pt x="4" y="2"/>
                    <a:pt x="2" y="0"/>
                    <a:pt x="0" y="0"/>
                  </a:cubicBezTo>
                </a:path>
              </a:pathLst>
            </a:custGeom>
            <a:solidFill>
              <a:srgbClr val="C6C5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3" name="Rectangle 1453"/>
            <p:cNvSpPr>
              <a:spLocks noChangeArrowheads="1"/>
            </p:cNvSpPr>
            <p:nvPr/>
          </p:nvSpPr>
          <p:spPr bwMode="auto">
            <a:xfrm>
              <a:off x="5291138" y="3238500"/>
              <a:ext cx="41275"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54" name="Rectangle 1454"/>
            <p:cNvSpPr>
              <a:spLocks noChangeArrowheads="1"/>
            </p:cNvSpPr>
            <p:nvPr/>
          </p:nvSpPr>
          <p:spPr bwMode="auto">
            <a:xfrm>
              <a:off x="5291138" y="3238500"/>
              <a:ext cx="41275"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55" name="Rectangle 1455"/>
            <p:cNvSpPr>
              <a:spLocks noChangeArrowheads="1"/>
            </p:cNvSpPr>
            <p:nvPr/>
          </p:nvSpPr>
          <p:spPr bwMode="auto">
            <a:xfrm>
              <a:off x="5476876" y="3238500"/>
              <a:ext cx="42863"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56" name="Rectangle 1456"/>
            <p:cNvSpPr>
              <a:spLocks noChangeArrowheads="1"/>
            </p:cNvSpPr>
            <p:nvPr/>
          </p:nvSpPr>
          <p:spPr bwMode="auto">
            <a:xfrm>
              <a:off x="5476876" y="3238500"/>
              <a:ext cx="42863"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57" name="Rectangle 1457"/>
            <p:cNvSpPr>
              <a:spLocks noChangeArrowheads="1"/>
            </p:cNvSpPr>
            <p:nvPr/>
          </p:nvSpPr>
          <p:spPr bwMode="auto">
            <a:xfrm>
              <a:off x="5418138" y="3238500"/>
              <a:ext cx="42863"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58" name="Rectangle 1458"/>
            <p:cNvSpPr>
              <a:spLocks noChangeArrowheads="1"/>
            </p:cNvSpPr>
            <p:nvPr/>
          </p:nvSpPr>
          <p:spPr bwMode="auto">
            <a:xfrm>
              <a:off x="5418138" y="3238500"/>
              <a:ext cx="42863"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59" name="Rectangle 1459"/>
            <p:cNvSpPr>
              <a:spLocks noChangeArrowheads="1"/>
            </p:cNvSpPr>
            <p:nvPr/>
          </p:nvSpPr>
          <p:spPr bwMode="auto">
            <a:xfrm>
              <a:off x="5354638" y="3238500"/>
              <a:ext cx="42863"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60" name="Rectangle 1460"/>
            <p:cNvSpPr>
              <a:spLocks noChangeArrowheads="1"/>
            </p:cNvSpPr>
            <p:nvPr/>
          </p:nvSpPr>
          <p:spPr bwMode="auto">
            <a:xfrm>
              <a:off x="5354638" y="3238500"/>
              <a:ext cx="42863"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61" name="Rectangle 1461"/>
            <p:cNvSpPr>
              <a:spLocks noChangeArrowheads="1"/>
            </p:cNvSpPr>
            <p:nvPr/>
          </p:nvSpPr>
          <p:spPr bwMode="auto">
            <a:xfrm>
              <a:off x="5291138" y="3295650"/>
              <a:ext cx="41275" cy="33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62" name="Rectangle 1462"/>
            <p:cNvSpPr>
              <a:spLocks noChangeArrowheads="1"/>
            </p:cNvSpPr>
            <p:nvPr/>
          </p:nvSpPr>
          <p:spPr bwMode="auto">
            <a:xfrm>
              <a:off x="5291138" y="3295650"/>
              <a:ext cx="41275"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63" name="Rectangle 1463"/>
            <p:cNvSpPr>
              <a:spLocks noChangeArrowheads="1"/>
            </p:cNvSpPr>
            <p:nvPr/>
          </p:nvSpPr>
          <p:spPr bwMode="auto">
            <a:xfrm>
              <a:off x="5476876" y="3295650"/>
              <a:ext cx="42863" cy="33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64" name="Rectangle 1464"/>
            <p:cNvSpPr>
              <a:spLocks noChangeArrowheads="1"/>
            </p:cNvSpPr>
            <p:nvPr/>
          </p:nvSpPr>
          <p:spPr bwMode="auto">
            <a:xfrm>
              <a:off x="5476876" y="3295650"/>
              <a:ext cx="42863"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65" name="Rectangle 1465"/>
            <p:cNvSpPr>
              <a:spLocks noChangeArrowheads="1"/>
            </p:cNvSpPr>
            <p:nvPr/>
          </p:nvSpPr>
          <p:spPr bwMode="auto">
            <a:xfrm>
              <a:off x="5418138" y="3295650"/>
              <a:ext cx="42863" cy="33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66" name="Rectangle 1466"/>
            <p:cNvSpPr>
              <a:spLocks noChangeArrowheads="1"/>
            </p:cNvSpPr>
            <p:nvPr/>
          </p:nvSpPr>
          <p:spPr bwMode="auto">
            <a:xfrm>
              <a:off x="5418138" y="3295650"/>
              <a:ext cx="42863"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67" name="Rectangle 1467"/>
            <p:cNvSpPr>
              <a:spLocks noChangeArrowheads="1"/>
            </p:cNvSpPr>
            <p:nvPr/>
          </p:nvSpPr>
          <p:spPr bwMode="auto">
            <a:xfrm>
              <a:off x="5354638" y="3295650"/>
              <a:ext cx="42863" cy="33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68" name="Rectangle 1468"/>
            <p:cNvSpPr>
              <a:spLocks noChangeArrowheads="1"/>
            </p:cNvSpPr>
            <p:nvPr/>
          </p:nvSpPr>
          <p:spPr bwMode="auto">
            <a:xfrm>
              <a:off x="5354638" y="3295650"/>
              <a:ext cx="42863"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69" name="Freeform 1469"/>
            <p:cNvSpPr/>
            <p:nvPr/>
          </p:nvSpPr>
          <p:spPr bwMode="auto">
            <a:xfrm>
              <a:off x="5291138" y="3351213"/>
              <a:ext cx="41275" cy="25400"/>
            </a:xfrm>
            <a:custGeom>
              <a:avLst/>
              <a:gdLst>
                <a:gd name="T0" fmla="*/ 10 w 10"/>
                <a:gd name="T1" fmla="*/ 0 h 6"/>
                <a:gd name="T2" fmla="*/ 0 w 10"/>
                <a:gd name="T3" fmla="*/ 0 h 6"/>
                <a:gd name="T4" fmla="*/ 0 w 10"/>
                <a:gd name="T5" fmla="*/ 5 h 6"/>
                <a:gd name="T6" fmla="*/ 4 w 10"/>
                <a:gd name="T7" fmla="*/ 4 h 6"/>
                <a:gd name="T8" fmla="*/ 10 w 10"/>
                <a:gd name="T9" fmla="*/ 6 h 6"/>
                <a:gd name="T10" fmla="*/ 10 w 10"/>
                <a:gd name="T11" fmla="*/ 0 h 6"/>
              </a:gdLst>
              <a:ahLst/>
              <a:cxnLst>
                <a:cxn ang="0">
                  <a:pos x="T0" y="T1"/>
                </a:cxn>
                <a:cxn ang="0">
                  <a:pos x="T2" y="T3"/>
                </a:cxn>
                <a:cxn ang="0">
                  <a:pos x="T4" y="T5"/>
                </a:cxn>
                <a:cxn ang="0">
                  <a:pos x="T6" y="T7"/>
                </a:cxn>
                <a:cxn ang="0">
                  <a:pos x="T8" y="T9"/>
                </a:cxn>
                <a:cxn ang="0">
                  <a:pos x="T10" y="T11"/>
                </a:cxn>
              </a:cxnLst>
              <a:rect l="0" t="0" r="r" b="b"/>
              <a:pathLst>
                <a:path w="10" h="6">
                  <a:moveTo>
                    <a:pt x="10" y="0"/>
                  </a:moveTo>
                  <a:cubicBezTo>
                    <a:pt x="0" y="0"/>
                    <a:pt x="0" y="0"/>
                    <a:pt x="0" y="0"/>
                  </a:cubicBezTo>
                  <a:cubicBezTo>
                    <a:pt x="0" y="5"/>
                    <a:pt x="0" y="5"/>
                    <a:pt x="0" y="5"/>
                  </a:cubicBezTo>
                  <a:cubicBezTo>
                    <a:pt x="2" y="4"/>
                    <a:pt x="3" y="4"/>
                    <a:pt x="4" y="4"/>
                  </a:cubicBezTo>
                  <a:cubicBezTo>
                    <a:pt x="7" y="4"/>
                    <a:pt x="9" y="5"/>
                    <a:pt x="10" y="6"/>
                  </a:cubicBezTo>
                  <a:cubicBezTo>
                    <a:pt x="10" y="0"/>
                    <a:pt x="10" y="0"/>
                    <a:pt x="1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0" name="Freeform 1470"/>
            <p:cNvSpPr/>
            <p:nvPr/>
          </p:nvSpPr>
          <p:spPr bwMode="auto">
            <a:xfrm>
              <a:off x="5291138" y="3368675"/>
              <a:ext cx="41275" cy="17463"/>
            </a:xfrm>
            <a:custGeom>
              <a:avLst/>
              <a:gdLst>
                <a:gd name="T0" fmla="*/ 4 w 10"/>
                <a:gd name="T1" fmla="*/ 0 h 4"/>
                <a:gd name="T2" fmla="*/ 0 w 10"/>
                <a:gd name="T3" fmla="*/ 1 h 4"/>
                <a:gd name="T4" fmla="*/ 0 w 10"/>
                <a:gd name="T5" fmla="*/ 4 h 4"/>
                <a:gd name="T6" fmla="*/ 2 w 10"/>
                <a:gd name="T7" fmla="*/ 4 h 4"/>
                <a:gd name="T8" fmla="*/ 3 w 10"/>
                <a:gd name="T9" fmla="*/ 4 h 4"/>
                <a:gd name="T10" fmla="*/ 10 w 10"/>
                <a:gd name="T11" fmla="*/ 4 h 4"/>
                <a:gd name="T12" fmla="*/ 10 w 10"/>
                <a:gd name="T13" fmla="*/ 2 h 4"/>
                <a:gd name="T14" fmla="*/ 4 w 10"/>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4">
                  <a:moveTo>
                    <a:pt x="4" y="0"/>
                  </a:moveTo>
                  <a:cubicBezTo>
                    <a:pt x="3" y="0"/>
                    <a:pt x="2" y="0"/>
                    <a:pt x="0" y="1"/>
                  </a:cubicBezTo>
                  <a:cubicBezTo>
                    <a:pt x="0" y="4"/>
                    <a:pt x="0" y="4"/>
                    <a:pt x="0" y="4"/>
                  </a:cubicBezTo>
                  <a:cubicBezTo>
                    <a:pt x="1" y="4"/>
                    <a:pt x="1" y="4"/>
                    <a:pt x="2" y="4"/>
                  </a:cubicBezTo>
                  <a:cubicBezTo>
                    <a:pt x="2" y="4"/>
                    <a:pt x="3" y="4"/>
                    <a:pt x="3" y="4"/>
                  </a:cubicBezTo>
                  <a:cubicBezTo>
                    <a:pt x="10" y="4"/>
                    <a:pt x="10" y="4"/>
                    <a:pt x="10" y="4"/>
                  </a:cubicBezTo>
                  <a:cubicBezTo>
                    <a:pt x="10" y="2"/>
                    <a:pt x="10" y="2"/>
                    <a:pt x="10" y="2"/>
                  </a:cubicBezTo>
                  <a:cubicBezTo>
                    <a:pt x="9" y="1"/>
                    <a:pt x="7" y="0"/>
                    <a:pt x="4" y="0"/>
                  </a:cubicBezTo>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1" name="Freeform 1471"/>
            <p:cNvSpPr/>
            <p:nvPr/>
          </p:nvSpPr>
          <p:spPr bwMode="auto">
            <a:xfrm>
              <a:off x="5291138" y="3386138"/>
              <a:ext cx="12700" cy="0"/>
            </a:xfrm>
            <a:custGeom>
              <a:avLst/>
              <a:gdLst>
                <a:gd name="T0" fmla="*/ 2 w 3"/>
                <a:gd name="T1" fmla="*/ 0 w 3"/>
                <a:gd name="T2" fmla="*/ 0 w 3"/>
                <a:gd name="T3" fmla="*/ 3 w 3"/>
                <a:gd name="T4" fmla="*/ 2 w 3"/>
              </a:gdLst>
              <a:ahLst/>
              <a:cxnLst>
                <a:cxn ang="0">
                  <a:pos x="T0" y="0"/>
                </a:cxn>
                <a:cxn ang="0">
                  <a:pos x="T1" y="0"/>
                </a:cxn>
                <a:cxn ang="0">
                  <a:pos x="T2" y="0"/>
                </a:cxn>
                <a:cxn ang="0">
                  <a:pos x="T3" y="0"/>
                </a:cxn>
                <a:cxn ang="0">
                  <a:pos x="T4" y="0"/>
                </a:cxn>
              </a:cxnLst>
              <a:rect l="0" t="0" r="r" b="b"/>
              <a:pathLst>
                <a:path w="3">
                  <a:moveTo>
                    <a:pt x="2" y="0"/>
                  </a:moveTo>
                  <a:cubicBezTo>
                    <a:pt x="1" y="0"/>
                    <a:pt x="1" y="0"/>
                    <a:pt x="0" y="0"/>
                  </a:cubicBezTo>
                  <a:cubicBezTo>
                    <a:pt x="0" y="0"/>
                    <a:pt x="0" y="0"/>
                    <a:pt x="0" y="0"/>
                  </a:cubicBezTo>
                  <a:cubicBezTo>
                    <a:pt x="3" y="0"/>
                    <a:pt x="3" y="0"/>
                    <a:pt x="3" y="0"/>
                  </a:cubicBezTo>
                  <a:cubicBezTo>
                    <a:pt x="3" y="0"/>
                    <a:pt x="2" y="0"/>
                    <a:pt x="2" y="0"/>
                  </a:cubicBezTo>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2" name="Rectangle 1472"/>
            <p:cNvSpPr>
              <a:spLocks noChangeArrowheads="1"/>
            </p:cNvSpPr>
            <p:nvPr/>
          </p:nvSpPr>
          <p:spPr bwMode="auto">
            <a:xfrm>
              <a:off x="5476876" y="3351213"/>
              <a:ext cx="42863"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73" name="Rectangle 1473"/>
            <p:cNvSpPr>
              <a:spLocks noChangeArrowheads="1"/>
            </p:cNvSpPr>
            <p:nvPr/>
          </p:nvSpPr>
          <p:spPr bwMode="auto">
            <a:xfrm>
              <a:off x="5476876" y="3351213"/>
              <a:ext cx="42863"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74" name="Rectangle 1474"/>
            <p:cNvSpPr>
              <a:spLocks noChangeArrowheads="1"/>
            </p:cNvSpPr>
            <p:nvPr/>
          </p:nvSpPr>
          <p:spPr bwMode="auto">
            <a:xfrm>
              <a:off x="5418138" y="3351213"/>
              <a:ext cx="42863"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75" name="Rectangle 1475"/>
            <p:cNvSpPr>
              <a:spLocks noChangeArrowheads="1"/>
            </p:cNvSpPr>
            <p:nvPr/>
          </p:nvSpPr>
          <p:spPr bwMode="auto">
            <a:xfrm>
              <a:off x="5418138" y="3351213"/>
              <a:ext cx="42863"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76" name="Rectangle 1476"/>
            <p:cNvSpPr>
              <a:spLocks noChangeArrowheads="1"/>
            </p:cNvSpPr>
            <p:nvPr/>
          </p:nvSpPr>
          <p:spPr bwMode="auto">
            <a:xfrm>
              <a:off x="5354638" y="3351213"/>
              <a:ext cx="42863"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77" name="Rectangle 1477"/>
            <p:cNvSpPr>
              <a:spLocks noChangeArrowheads="1"/>
            </p:cNvSpPr>
            <p:nvPr/>
          </p:nvSpPr>
          <p:spPr bwMode="auto">
            <a:xfrm>
              <a:off x="5354638" y="3351213"/>
              <a:ext cx="42863"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78" name="Freeform 1478"/>
            <p:cNvSpPr/>
            <p:nvPr/>
          </p:nvSpPr>
          <p:spPr bwMode="auto">
            <a:xfrm>
              <a:off x="5316538" y="3406775"/>
              <a:ext cx="15875" cy="39688"/>
            </a:xfrm>
            <a:custGeom>
              <a:avLst/>
              <a:gdLst>
                <a:gd name="T0" fmla="*/ 4 w 4"/>
                <a:gd name="T1" fmla="*/ 0 h 9"/>
                <a:gd name="T2" fmla="*/ 3 w 4"/>
                <a:gd name="T3" fmla="*/ 0 h 9"/>
                <a:gd name="T4" fmla="*/ 3 w 4"/>
                <a:gd name="T5" fmla="*/ 3 h 9"/>
                <a:gd name="T6" fmla="*/ 0 w 4"/>
                <a:gd name="T7" fmla="*/ 9 h 9"/>
                <a:gd name="T8" fmla="*/ 4 w 4"/>
                <a:gd name="T9" fmla="*/ 9 h 9"/>
                <a:gd name="T10" fmla="*/ 4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4" y="0"/>
                  </a:moveTo>
                  <a:cubicBezTo>
                    <a:pt x="3" y="0"/>
                    <a:pt x="3" y="0"/>
                    <a:pt x="3" y="0"/>
                  </a:cubicBezTo>
                  <a:cubicBezTo>
                    <a:pt x="3" y="1"/>
                    <a:pt x="3" y="2"/>
                    <a:pt x="3" y="3"/>
                  </a:cubicBezTo>
                  <a:cubicBezTo>
                    <a:pt x="3" y="5"/>
                    <a:pt x="2" y="7"/>
                    <a:pt x="0" y="9"/>
                  </a:cubicBezTo>
                  <a:cubicBezTo>
                    <a:pt x="4" y="9"/>
                    <a:pt x="4" y="9"/>
                    <a:pt x="4" y="9"/>
                  </a:cubicBezTo>
                  <a:cubicBezTo>
                    <a:pt x="4" y="0"/>
                    <a:pt x="4" y="0"/>
                    <a:pt x="4" y="0"/>
                  </a:cubicBezTo>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9" name="Freeform 1479"/>
            <p:cNvSpPr/>
            <p:nvPr/>
          </p:nvSpPr>
          <p:spPr bwMode="auto">
            <a:xfrm>
              <a:off x="5291138" y="3406775"/>
              <a:ext cx="38100" cy="39688"/>
            </a:xfrm>
            <a:custGeom>
              <a:avLst/>
              <a:gdLst>
                <a:gd name="T0" fmla="*/ 9 w 9"/>
                <a:gd name="T1" fmla="*/ 0 h 9"/>
                <a:gd name="T2" fmla="*/ 0 w 9"/>
                <a:gd name="T3" fmla="*/ 0 h 9"/>
                <a:gd name="T4" fmla="*/ 0 w 9"/>
                <a:gd name="T5" fmla="*/ 9 h 9"/>
                <a:gd name="T6" fmla="*/ 6 w 9"/>
                <a:gd name="T7" fmla="*/ 9 h 9"/>
                <a:gd name="T8" fmla="*/ 9 w 9"/>
                <a:gd name="T9" fmla="*/ 3 h 9"/>
                <a:gd name="T10" fmla="*/ 9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9" y="0"/>
                  </a:moveTo>
                  <a:cubicBezTo>
                    <a:pt x="0" y="0"/>
                    <a:pt x="0" y="0"/>
                    <a:pt x="0" y="0"/>
                  </a:cubicBezTo>
                  <a:cubicBezTo>
                    <a:pt x="0" y="9"/>
                    <a:pt x="0" y="9"/>
                    <a:pt x="0" y="9"/>
                  </a:cubicBezTo>
                  <a:cubicBezTo>
                    <a:pt x="6" y="9"/>
                    <a:pt x="6" y="9"/>
                    <a:pt x="6" y="9"/>
                  </a:cubicBezTo>
                  <a:cubicBezTo>
                    <a:pt x="8" y="7"/>
                    <a:pt x="9" y="5"/>
                    <a:pt x="9" y="3"/>
                  </a:cubicBezTo>
                  <a:cubicBezTo>
                    <a:pt x="9" y="2"/>
                    <a:pt x="9" y="1"/>
                    <a:pt x="9" y="0"/>
                  </a:cubicBezTo>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0" name="Rectangle 1480"/>
            <p:cNvSpPr>
              <a:spLocks noChangeArrowheads="1"/>
            </p:cNvSpPr>
            <p:nvPr/>
          </p:nvSpPr>
          <p:spPr bwMode="auto">
            <a:xfrm>
              <a:off x="5476876" y="3406775"/>
              <a:ext cx="42863" cy="39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81" name="Rectangle 1481"/>
            <p:cNvSpPr>
              <a:spLocks noChangeArrowheads="1"/>
            </p:cNvSpPr>
            <p:nvPr/>
          </p:nvSpPr>
          <p:spPr bwMode="auto">
            <a:xfrm>
              <a:off x="5476876" y="3406775"/>
              <a:ext cx="42863" cy="3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82" name="Rectangle 1482"/>
            <p:cNvSpPr>
              <a:spLocks noChangeArrowheads="1"/>
            </p:cNvSpPr>
            <p:nvPr/>
          </p:nvSpPr>
          <p:spPr bwMode="auto">
            <a:xfrm>
              <a:off x="5418138" y="3406775"/>
              <a:ext cx="42863" cy="39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83" name="Rectangle 1483"/>
            <p:cNvSpPr>
              <a:spLocks noChangeArrowheads="1"/>
            </p:cNvSpPr>
            <p:nvPr/>
          </p:nvSpPr>
          <p:spPr bwMode="auto">
            <a:xfrm>
              <a:off x="5418138" y="3406775"/>
              <a:ext cx="42863" cy="3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84" name="Freeform 1484"/>
            <p:cNvSpPr/>
            <p:nvPr/>
          </p:nvSpPr>
          <p:spPr bwMode="auto">
            <a:xfrm>
              <a:off x="5367338" y="3406775"/>
              <a:ext cx="30163" cy="26988"/>
            </a:xfrm>
            <a:custGeom>
              <a:avLst/>
              <a:gdLst>
                <a:gd name="T0" fmla="*/ 7 w 7"/>
                <a:gd name="T1" fmla="*/ 0 h 6"/>
                <a:gd name="T2" fmla="*/ 0 w 7"/>
                <a:gd name="T3" fmla="*/ 0 h 6"/>
                <a:gd name="T4" fmla="*/ 3 w 7"/>
                <a:gd name="T5" fmla="*/ 6 h 6"/>
                <a:gd name="T6" fmla="*/ 5 w 7"/>
                <a:gd name="T7" fmla="*/ 6 h 6"/>
                <a:gd name="T8" fmla="*/ 7 w 7"/>
                <a:gd name="T9" fmla="*/ 6 h 6"/>
                <a:gd name="T10" fmla="*/ 7 w 7"/>
                <a:gd name="T11" fmla="*/ 0 h 6"/>
              </a:gdLst>
              <a:ahLst/>
              <a:cxnLst>
                <a:cxn ang="0">
                  <a:pos x="T0" y="T1"/>
                </a:cxn>
                <a:cxn ang="0">
                  <a:pos x="T2" y="T3"/>
                </a:cxn>
                <a:cxn ang="0">
                  <a:pos x="T4" y="T5"/>
                </a:cxn>
                <a:cxn ang="0">
                  <a:pos x="T6" y="T7"/>
                </a:cxn>
                <a:cxn ang="0">
                  <a:pos x="T8" y="T9"/>
                </a:cxn>
                <a:cxn ang="0">
                  <a:pos x="T10" y="T11"/>
                </a:cxn>
              </a:cxnLst>
              <a:rect l="0" t="0" r="r" b="b"/>
              <a:pathLst>
                <a:path w="7" h="6">
                  <a:moveTo>
                    <a:pt x="7" y="0"/>
                  </a:moveTo>
                  <a:cubicBezTo>
                    <a:pt x="0" y="0"/>
                    <a:pt x="0" y="0"/>
                    <a:pt x="0" y="0"/>
                  </a:cubicBezTo>
                  <a:cubicBezTo>
                    <a:pt x="2" y="2"/>
                    <a:pt x="3" y="4"/>
                    <a:pt x="3" y="6"/>
                  </a:cubicBezTo>
                  <a:cubicBezTo>
                    <a:pt x="4" y="6"/>
                    <a:pt x="4" y="6"/>
                    <a:pt x="5" y="6"/>
                  </a:cubicBezTo>
                  <a:cubicBezTo>
                    <a:pt x="5" y="6"/>
                    <a:pt x="6" y="6"/>
                    <a:pt x="7" y="6"/>
                  </a:cubicBezTo>
                  <a:cubicBezTo>
                    <a:pt x="7" y="0"/>
                    <a:pt x="7" y="0"/>
                    <a:pt x="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5" name="Freeform 1485"/>
            <p:cNvSpPr/>
            <p:nvPr/>
          </p:nvSpPr>
          <p:spPr bwMode="auto">
            <a:xfrm>
              <a:off x="5354638" y="3406775"/>
              <a:ext cx="42863" cy="39688"/>
            </a:xfrm>
            <a:custGeom>
              <a:avLst/>
              <a:gdLst>
                <a:gd name="T0" fmla="*/ 3 w 10"/>
                <a:gd name="T1" fmla="*/ 0 h 9"/>
                <a:gd name="T2" fmla="*/ 0 w 10"/>
                <a:gd name="T3" fmla="*/ 0 h 9"/>
                <a:gd name="T4" fmla="*/ 0 w 10"/>
                <a:gd name="T5" fmla="*/ 9 h 9"/>
                <a:gd name="T6" fmla="*/ 10 w 10"/>
                <a:gd name="T7" fmla="*/ 9 h 9"/>
                <a:gd name="T8" fmla="*/ 10 w 10"/>
                <a:gd name="T9" fmla="*/ 6 h 9"/>
                <a:gd name="T10" fmla="*/ 8 w 10"/>
                <a:gd name="T11" fmla="*/ 6 h 9"/>
                <a:gd name="T12" fmla="*/ 6 w 10"/>
                <a:gd name="T13" fmla="*/ 6 h 9"/>
                <a:gd name="T14" fmla="*/ 3 w 10"/>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3" y="0"/>
                  </a:moveTo>
                  <a:cubicBezTo>
                    <a:pt x="0" y="0"/>
                    <a:pt x="0" y="0"/>
                    <a:pt x="0" y="0"/>
                  </a:cubicBezTo>
                  <a:cubicBezTo>
                    <a:pt x="0" y="9"/>
                    <a:pt x="0" y="9"/>
                    <a:pt x="0" y="9"/>
                  </a:cubicBezTo>
                  <a:cubicBezTo>
                    <a:pt x="10" y="9"/>
                    <a:pt x="10" y="9"/>
                    <a:pt x="10" y="9"/>
                  </a:cubicBezTo>
                  <a:cubicBezTo>
                    <a:pt x="10" y="6"/>
                    <a:pt x="10" y="6"/>
                    <a:pt x="10" y="6"/>
                  </a:cubicBezTo>
                  <a:cubicBezTo>
                    <a:pt x="9" y="6"/>
                    <a:pt x="8" y="6"/>
                    <a:pt x="8" y="6"/>
                  </a:cubicBezTo>
                  <a:cubicBezTo>
                    <a:pt x="7" y="6"/>
                    <a:pt x="7" y="6"/>
                    <a:pt x="6" y="6"/>
                  </a:cubicBezTo>
                  <a:cubicBezTo>
                    <a:pt x="6" y="4"/>
                    <a:pt x="5" y="2"/>
                    <a:pt x="3" y="0"/>
                  </a:cubicBezTo>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6" name="Freeform 1486"/>
            <p:cNvSpPr/>
            <p:nvPr/>
          </p:nvSpPr>
          <p:spPr bwMode="auto">
            <a:xfrm>
              <a:off x="5291138" y="3484563"/>
              <a:ext cx="41275" cy="17463"/>
            </a:xfrm>
            <a:custGeom>
              <a:avLst/>
              <a:gdLst>
                <a:gd name="T0" fmla="*/ 26 w 26"/>
                <a:gd name="T1" fmla="*/ 0 h 11"/>
                <a:gd name="T2" fmla="*/ 24 w 26"/>
                <a:gd name="T3" fmla="*/ 0 h 11"/>
                <a:gd name="T4" fmla="*/ 0 w 26"/>
                <a:gd name="T5" fmla="*/ 0 h 11"/>
                <a:gd name="T6" fmla="*/ 0 w 26"/>
                <a:gd name="T7" fmla="*/ 11 h 11"/>
                <a:gd name="T8" fmla="*/ 26 w 26"/>
                <a:gd name="T9" fmla="*/ 11 h 11"/>
                <a:gd name="T10" fmla="*/ 26 w 26"/>
                <a:gd name="T11" fmla="*/ 0 h 11"/>
              </a:gdLst>
              <a:ahLst/>
              <a:cxnLst>
                <a:cxn ang="0">
                  <a:pos x="T0" y="T1"/>
                </a:cxn>
                <a:cxn ang="0">
                  <a:pos x="T2" y="T3"/>
                </a:cxn>
                <a:cxn ang="0">
                  <a:pos x="T4" y="T5"/>
                </a:cxn>
                <a:cxn ang="0">
                  <a:pos x="T6" y="T7"/>
                </a:cxn>
                <a:cxn ang="0">
                  <a:pos x="T8" y="T9"/>
                </a:cxn>
                <a:cxn ang="0">
                  <a:pos x="T10" y="T11"/>
                </a:cxn>
              </a:cxnLst>
              <a:rect l="0" t="0" r="r" b="b"/>
              <a:pathLst>
                <a:path w="26" h="11">
                  <a:moveTo>
                    <a:pt x="26" y="0"/>
                  </a:moveTo>
                  <a:lnTo>
                    <a:pt x="24" y="0"/>
                  </a:lnTo>
                  <a:lnTo>
                    <a:pt x="0" y="0"/>
                  </a:lnTo>
                  <a:lnTo>
                    <a:pt x="0" y="11"/>
                  </a:lnTo>
                  <a:lnTo>
                    <a:pt x="26" y="11"/>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7" name="Freeform 1487"/>
            <p:cNvSpPr/>
            <p:nvPr/>
          </p:nvSpPr>
          <p:spPr bwMode="auto">
            <a:xfrm>
              <a:off x="5291138" y="3484563"/>
              <a:ext cx="41275" cy="17463"/>
            </a:xfrm>
            <a:custGeom>
              <a:avLst/>
              <a:gdLst>
                <a:gd name="T0" fmla="*/ 26 w 26"/>
                <a:gd name="T1" fmla="*/ 0 h 11"/>
                <a:gd name="T2" fmla="*/ 24 w 26"/>
                <a:gd name="T3" fmla="*/ 0 h 11"/>
                <a:gd name="T4" fmla="*/ 0 w 26"/>
                <a:gd name="T5" fmla="*/ 0 h 11"/>
                <a:gd name="T6" fmla="*/ 0 w 26"/>
                <a:gd name="T7" fmla="*/ 11 h 11"/>
                <a:gd name="T8" fmla="*/ 26 w 26"/>
                <a:gd name="T9" fmla="*/ 11 h 11"/>
                <a:gd name="T10" fmla="*/ 26 w 26"/>
                <a:gd name="T11" fmla="*/ 0 h 11"/>
              </a:gdLst>
              <a:ahLst/>
              <a:cxnLst>
                <a:cxn ang="0">
                  <a:pos x="T0" y="T1"/>
                </a:cxn>
                <a:cxn ang="0">
                  <a:pos x="T2" y="T3"/>
                </a:cxn>
                <a:cxn ang="0">
                  <a:pos x="T4" y="T5"/>
                </a:cxn>
                <a:cxn ang="0">
                  <a:pos x="T6" y="T7"/>
                </a:cxn>
                <a:cxn ang="0">
                  <a:pos x="T8" y="T9"/>
                </a:cxn>
                <a:cxn ang="0">
                  <a:pos x="T10" y="T11"/>
                </a:cxn>
              </a:cxnLst>
              <a:rect l="0" t="0" r="r" b="b"/>
              <a:pathLst>
                <a:path w="26" h="11">
                  <a:moveTo>
                    <a:pt x="26" y="0"/>
                  </a:moveTo>
                  <a:lnTo>
                    <a:pt x="24" y="0"/>
                  </a:lnTo>
                  <a:lnTo>
                    <a:pt x="0" y="0"/>
                  </a:lnTo>
                  <a:lnTo>
                    <a:pt x="0" y="11"/>
                  </a:lnTo>
                  <a:lnTo>
                    <a:pt x="26" y="11"/>
                  </a:lnTo>
                  <a:lnTo>
                    <a:pt x="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8" name="Freeform 1488"/>
            <p:cNvSpPr/>
            <p:nvPr/>
          </p:nvSpPr>
          <p:spPr bwMode="auto">
            <a:xfrm>
              <a:off x="5291138" y="3467100"/>
              <a:ext cx="41275" cy="17463"/>
            </a:xfrm>
            <a:custGeom>
              <a:avLst/>
              <a:gdLst>
                <a:gd name="T0" fmla="*/ 26 w 26"/>
                <a:gd name="T1" fmla="*/ 0 h 11"/>
                <a:gd name="T2" fmla="*/ 0 w 26"/>
                <a:gd name="T3" fmla="*/ 0 h 11"/>
                <a:gd name="T4" fmla="*/ 0 w 26"/>
                <a:gd name="T5" fmla="*/ 11 h 11"/>
                <a:gd name="T6" fmla="*/ 24 w 26"/>
                <a:gd name="T7" fmla="*/ 11 h 11"/>
                <a:gd name="T8" fmla="*/ 26 w 26"/>
                <a:gd name="T9" fmla="*/ 11 h 11"/>
                <a:gd name="T10" fmla="*/ 26 w 26"/>
                <a:gd name="T11" fmla="*/ 0 h 11"/>
              </a:gdLst>
              <a:ahLst/>
              <a:cxnLst>
                <a:cxn ang="0">
                  <a:pos x="T0" y="T1"/>
                </a:cxn>
                <a:cxn ang="0">
                  <a:pos x="T2" y="T3"/>
                </a:cxn>
                <a:cxn ang="0">
                  <a:pos x="T4" y="T5"/>
                </a:cxn>
                <a:cxn ang="0">
                  <a:pos x="T6" y="T7"/>
                </a:cxn>
                <a:cxn ang="0">
                  <a:pos x="T8" y="T9"/>
                </a:cxn>
                <a:cxn ang="0">
                  <a:pos x="T10" y="T11"/>
                </a:cxn>
              </a:cxnLst>
              <a:rect l="0" t="0" r="r" b="b"/>
              <a:pathLst>
                <a:path w="26" h="11">
                  <a:moveTo>
                    <a:pt x="26" y="0"/>
                  </a:moveTo>
                  <a:lnTo>
                    <a:pt x="0" y="0"/>
                  </a:lnTo>
                  <a:lnTo>
                    <a:pt x="0" y="11"/>
                  </a:lnTo>
                  <a:lnTo>
                    <a:pt x="24" y="11"/>
                  </a:lnTo>
                  <a:lnTo>
                    <a:pt x="26" y="11"/>
                  </a:lnTo>
                  <a:lnTo>
                    <a:pt x="26" y="0"/>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9" name="Freeform 1489"/>
            <p:cNvSpPr/>
            <p:nvPr/>
          </p:nvSpPr>
          <p:spPr bwMode="auto">
            <a:xfrm>
              <a:off x="5291138" y="3467100"/>
              <a:ext cx="41275" cy="17463"/>
            </a:xfrm>
            <a:custGeom>
              <a:avLst/>
              <a:gdLst>
                <a:gd name="T0" fmla="*/ 26 w 26"/>
                <a:gd name="T1" fmla="*/ 0 h 11"/>
                <a:gd name="T2" fmla="*/ 0 w 26"/>
                <a:gd name="T3" fmla="*/ 0 h 11"/>
                <a:gd name="T4" fmla="*/ 0 w 26"/>
                <a:gd name="T5" fmla="*/ 11 h 11"/>
                <a:gd name="T6" fmla="*/ 24 w 26"/>
                <a:gd name="T7" fmla="*/ 11 h 11"/>
                <a:gd name="T8" fmla="*/ 26 w 26"/>
                <a:gd name="T9" fmla="*/ 11 h 11"/>
                <a:gd name="T10" fmla="*/ 26 w 26"/>
                <a:gd name="T11" fmla="*/ 0 h 11"/>
              </a:gdLst>
              <a:ahLst/>
              <a:cxnLst>
                <a:cxn ang="0">
                  <a:pos x="T0" y="T1"/>
                </a:cxn>
                <a:cxn ang="0">
                  <a:pos x="T2" y="T3"/>
                </a:cxn>
                <a:cxn ang="0">
                  <a:pos x="T4" y="T5"/>
                </a:cxn>
                <a:cxn ang="0">
                  <a:pos x="T6" y="T7"/>
                </a:cxn>
                <a:cxn ang="0">
                  <a:pos x="T8" y="T9"/>
                </a:cxn>
                <a:cxn ang="0">
                  <a:pos x="T10" y="T11"/>
                </a:cxn>
              </a:cxnLst>
              <a:rect l="0" t="0" r="r" b="b"/>
              <a:pathLst>
                <a:path w="26" h="11">
                  <a:moveTo>
                    <a:pt x="26" y="0"/>
                  </a:moveTo>
                  <a:lnTo>
                    <a:pt x="0" y="0"/>
                  </a:lnTo>
                  <a:lnTo>
                    <a:pt x="0" y="11"/>
                  </a:lnTo>
                  <a:lnTo>
                    <a:pt x="24" y="11"/>
                  </a:lnTo>
                  <a:lnTo>
                    <a:pt x="26" y="11"/>
                  </a:lnTo>
                  <a:lnTo>
                    <a:pt x="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0" name="Rectangle 1490"/>
            <p:cNvSpPr>
              <a:spLocks noChangeArrowheads="1"/>
            </p:cNvSpPr>
            <p:nvPr/>
          </p:nvSpPr>
          <p:spPr bwMode="auto">
            <a:xfrm>
              <a:off x="5476876" y="3467100"/>
              <a:ext cx="42863"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91" name="Rectangle 1491"/>
            <p:cNvSpPr>
              <a:spLocks noChangeArrowheads="1"/>
            </p:cNvSpPr>
            <p:nvPr/>
          </p:nvSpPr>
          <p:spPr bwMode="auto">
            <a:xfrm>
              <a:off x="5476876" y="3467100"/>
              <a:ext cx="42863"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92" name="Rectangle 1492"/>
            <p:cNvSpPr>
              <a:spLocks noChangeArrowheads="1"/>
            </p:cNvSpPr>
            <p:nvPr/>
          </p:nvSpPr>
          <p:spPr bwMode="auto">
            <a:xfrm>
              <a:off x="5418138" y="3467100"/>
              <a:ext cx="42863"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93" name="Rectangle 1493"/>
            <p:cNvSpPr>
              <a:spLocks noChangeArrowheads="1"/>
            </p:cNvSpPr>
            <p:nvPr/>
          </p:nvSpPr>
          <p:spPr bwMode="auto">
            <a:xfrm>
              <a:off x="5418138" y="3467100"/>
              <a:ext cx="42863"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94" name="Freeform 1494"/>
            <p:cNvSpPr/>
            <p:nvPr/>
          </p:nvSpPr>
          <p:spPr bwMode="auto">
            <a:xfrm>
              <a:off x="5354638" y="3481388"/>
              <a:ext cx="42863" cy="20638"/>
            </a:xfrm>
            <a:custGeom>
              <a:avLst/>
              <a:gdLst>
                <a:gd name="T0" fmla="*/ 10 w 10"/>
                <a:gd name="T1" fmla="*/ 0 h 5"/>
                <a:gd name="T2" fmla="*/ 8 w 10"/>
                <a:gd name="T3" fmla="*/ 1 h 5"/>
                <a:gd name="T4" fmla="*/ 0 w 10"/>
                <a:gd name="T5" fmla="*/ 1 h 5"/>
                <a:gd name="T6" fmla="*/ 0 w 10"/>
                <a:gd name="T7" fmla="*/ 5 h 5"/>
                <a:gd name="T8" fmla="*/ 10 w 10"/>
                <a:gd name="T9" fmla="*/ 5 h 5"/>
                <a:gd name="T10" fmla="*/ 10 w 10"/>
                <a:gd name="T11" fmla="*/ 0 h 5"/>
              </a:gdLst>
              <a:ahLst/>
              <a:cxnLst>
                <a:cxn ang="0">
                  <a:pos x="T0" y="T1"/>
                </a:cxn>
                <a:cxn ang="0">
                  <a:pos x="T2" y="T3"/>
                </a:cxn>
                <a:cxn ang="0">
                  <a:pos x="T4" y="T5"/>
                </a:cxn>
                <a:cxn ang="0">
                  <a:pos x="T6" y="T7"/>
                </a:cxn>
                <a:cxn ang="0">
                  <a:pos x="T8" y="T9"/>
                </a:cxn>
                <a:cxn ang="0">
                  <a:pos x="T10" y="T11"/>
                </a:cxn>
              </a:cxnLst>
              <a:rect l="0" t="0" r="r" b="b"/>
              <a:pathLst>
                <a:path w="10" h="5">
                  <a:moveTo>
                    <a:pt x="10" y="0"/>
                  </a:moveTo>
                  <a:cubicBezTo>
                    <a:pt x="9" y="1"/>
                    <a:pt x="8" y="1"/>
                    <a:pt x="8" y="1"/>
                  </a:cubicBezTo>
                  <a:cubicBezTo>
                    <a:pt x="0" y="1"/>
                    <a:pt x="0" y="1"/>
                    <a:pt x="0" y="1"/>
                  </a:cubicBezTo>
                  <a:cubicBezTo>
                    <a:pt x="0" y="5"/>
                    <a:pt x="0" y="5"/>
                    <a:pt x="0" y="5"/>
                  </a:cubicBezTo>
                  <a:cubicBezTo>
                    <a:pt x="10" y="5"/>
                    <a:pt x="10" y="5"/>
                    <a:pt x="10" y="5"/>
                  </a:cubicBezTo>
                  <a:cubicBezTo>
                    <a:pt x="10" y="0"/>
                    <a:pt x="10" y="0"/>
                    <a:pt x="1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5" name="Freeform 1495"/>
            <p:cNvSpPr/>
            <p:nvPr/>
          </p:nvSpPr>
          <p:spPr bwMode="auto">
            <a:xfrm>
              <a:off x="5354638" y="3467100"/>
              <a:ext cx="42863" cy="17463"/>
            </a:xfrm>
            <a:custGeom>
              <a:avLst/>
              <a:gdLst>
                <a:gd name="T0" fmla="*/ 10 w 10"/>
                <a:gd name="T1" fmla="*/ 0 h 4"/>
                <a:gd name="T2" fmla="*/ 0 w 10"/>
                <a:gd name="T3" fmla="*/ 0 h 4"/>
                <a:gd name="T4" fmla="*/ 0 w 10"/>
                <a:gd name="T5" fmla="*/ 4 h 4"/>
                <a:gd name="T6" fmla="*/ 8 w 10"/>
                <a:gd name="T7" fmla="*/ 4 h 4"/>
                <a:gd name="T8" fmla="*/ 10 w 10"/>
                <a:gd name="T9" fmla="*/ 3 h 4"/>
                <a:gd name="T10" fmla="*/ 10 w 10"/>
                <a:gd name="T11" fmla="*/ 0 h 4"/>
              </a:gdLst>
              <a:ahLst/>
              <a:cxnLst>
                <a:cxn ang="0">
                  <a:pos x="T0" y="T1"/>
                </a:cxn>
                <a:cxn ang="0">
                  <a:pos x="T2" y="T3"/>
                </a:cxn>
                <a:cxn ang="0">
                  <a:pos x="T4" y="T5"/>
                </a:cxn>
                <a:cxn ang="0">
                  <a:pos x="T6" y="T7"/>
                </a:cxn>
                <a:cxn ang="0">
                  <a:pos x="T8" y="T9"/>
                </a:cxn>
                <a:cxn ang="0">
                  <a:pos x="T10" y="T11"/>
                </a:cxn>
              </a:cxnLst>
              <a:rect l="0" t="0" r="r" b="b"/>
              <a:pathLst>
                <a:path w="10" h="4">
                  <a:moveTo>
                    <a:pt x="10" y="0"/>
                  </a:moveTo>
                  <a:cubicBezTo>
                    <a:pt x="0" y="0"/>
                    <a:pt x="0" y="0"/>
                    <a:pt x="0" y="0"/>
                  </a:cubicBezTo>
                  <a:cubicBezTo>
                    <a:pt x="0" y="4"/>
                    <a:pt x="0" y="4"/>
                    <a:pt x="0" y="4"/>
                  </a:cubicBezTo>
                  <a:cubicBezTo>
                    <a:pt x="8" y="4"/>
                    <a:pt x="8" y="4"/>
                    <a:pt x="8" y="4"/>
                  </a:cubicBezTo>
                  <a:cubicBezTo>
                    <a:pt x="8" y="4"/>
                    <a:pt x="9" y="4"/>
                    <a:pt x="10" y="3"/>
                  </a:cubicBezTo>
                  <a:cubicBezTo>
                    <a:pt x="10" y="0"/>
                    <a:pt x="10" y="0"/>
                    <a:pt x="10" y="0"/>
                  </a:cubicBezTo>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6" name="Rectangle 1496"/>
            <p:cNvSpPr>
              <a:spLocks noChangeArrowheads="1"/>
            </p:cNvSpPr>
            <p:nvPr/>
          </p:nvSpPr>
          <p:spPr bwMode="auto">
            <a:xfrm>
              <a:off x="5291138" y="3524250"/>
              <a:ext cx="41275" cy="33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97" name="Rectangle 1497"/>
            <p:cNvSpPr>
              <a:spLocks noChangeArrowheads="1"/>
            </p:cNvSpPr>
            <p:nvPr/>
          </p:nvSpPr>
          <p:spPr bwMode="auto">
            <a:xfrm>
              <a:off x="5291138" y="3524250"/>
              <a:ext cx="41275"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98" name="Rectangle 1498"/>
            <p:cNvSpPr>
              <a:spLocks noChangeArrowheads="1"/>
            </p:cNvSpPr>
            <p:nvPr/>
          </p:nvSpPr>
          <p:spPr bwMode="auto">
            <a:xfrm>
              <a:off x="5476876" y="3524250"/>
              <a:ext cx="42863" cy="33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99" name="Rectangle 1499"/>
            <p:cNvSpPr>
              <a:spLocks noChangeArrowheads="1"/>
            </p:cNvSpPr>
            <p:nvPr/>
          </p:nvSpPr>
          <p:spPr bwMode="auto">
            <a:xfrm>
              <a:off x="5476876" y="3524250"/>
              <a:ext cx="42863"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00" name="Rectangle 1500"/>
            <p:cNvSpPr>
              <a:spLocks noChangeArrowheads="1"/>
            </p:cNvSpPr>
            <p:nvPr/>
          </p:nvSpPr>
          <p:spPr bwMode="auto">
            <a:xfrm>
              <a:off x="5418138" y="3524250"/>
              <a:ext cx="42863" cy="33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01" name="Rectangle 1501"/>
            <p:cNvSpPr>
              <a:spLocks noChangeArrowheads="1"/>
            </p:cNvSpPr>
            <p:nvPr/>
          </p:nvSpPr>
          <p:spPr bwMode="auto">
            <a:xfrm>
              <a:off x="5418138" y="3524250"/>
              <a:ext cx="42863"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02" name="Rectangle 1502"/>
            <p:cNvSpPr>
              <a:spLocks noChangeArrowheads="1"/>
            </p:cNvSpPr>
            <p:nvPr/>
          </p:nvSpPr>
          <p:spPr bwMode="auto">
            <a:xfrm>
              <a:off x="5354638" y="3524250"/>
              <a:ext cx="42863" cy="33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03" name="Rectangle 1503"/>
            <p:cNvSpPr>
              <a:spLocks noChangeArrowheads="1"/>
            </p:cNvSpPr>
            <p:nvPr/>
          </p:nvSpPr>
          <p:spPr bwMode="auto">
            <a:xfrm>
              <a:off x="5354638" y="3524250"/>
              <a:ext cx="42863"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04" name="Rectangle 1504"/>
            <p:cNvSpPr>
              <a:spLocks noChangeArrowheads="1"/>
            </p:cNvSpPr>
            <p:nvPr/>
          </p:nvSpPr>
          <p:spPr bwMode="auto">
            <a:xfrm>
              <a:off x="5291138" y="3579813"/>
              <a:ext cx="41275"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05" name="Rectangle 1505"/>
            <p:cNvSpPr>
              <a:spLocks noChangeArrowheads="1"/>
            </p:cNvSpPr>
            <p:nvPr/>
          </p:nvSpPr>
          <p:spPr bwMode="auto">
            <a:xfrm>
              <a:off x="5291138" y="3579813"/>
              <a:ext cx="41275"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06" name="Rectangle 1506"/>
            <p:cNvSpPr>
              <a:spLocks noChangeArrowheads="1"/>
            </p:cNvSpPr>
            <p:nvPr/>
          </p:nvSpPr>
          <p:spPr bwMode="auto">
            <a:xfrm>
              <a:off x="5476876" y="3579813"/>
              <a:ext cx="42863"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07" name="Rectangle 1507"/>
            <p:cNvSpPr>
              <a:spLocks noChangeArrowheads="1"/>
            </p:cNvSpPr>
            <p:nvPr/>
          </p:nvSpPr>
          <p:spPr bwMode="auto">
            <a:xfrm>
              <a:off x="5476876" y="3579813"/>
              <a:ext cx="42863"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08" name="Rectangle 1508"/>
            <p:cNvSpPr>
              <a:spLocks noChangeArrowheads="1"/>
            </p:cNvSpPr>
            <p:nvPr/>
          </p:nvSpPr>
          <p:spPr bwMode="auto">
            <a:xfrm>
              <a:off x="5418138" y="3579813"/>
              <a:ext cx="42863"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09" name="Rectangle 1509"/>
            <p:cNvSpPr>
              <a:spLocks noChangeArrowheads="1"/>
            </p:cNvSpPr>
            <p:nvPr/>
          </p:nvSpPr>
          <p:spPr bwMode="auto">
            <a:xfrm>
              <a:off x="5418138" y="3579813"/>
              <a:ext cx="42863"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10" name="Rectangle 1510"/>
            <p:cNvSpPr>
              <a:spLocks noChangeArrowheads="1"/>
            </p:cNvSpPr>
            <p:nvPr/>
          </p:nvSpPr>
          <p:spPr bwMode="auto">
            <a:xfrm>
              <a:off x="5354638" y="3579813"/>
              <a:ext cx="42863"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11" name="Rectangle 1511"/>
            <p:cNvSpPr>
              <a:spLocks noChangeArrowheads="1"/>
            </p:cNvSpPr>
            <p:nvPr/>
          </p:nvSpPr>
          <p:spPr bwMode="auto">
            <a:xfrm>
              <a:off x="5354638" y="3579813"/>
              <a:ext cx="42863"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12" name="Rectangle 1512"/>
            <p:cNvSpPr>
              <a:spLocks noChangeArrowheads="1"/>
            </p:cNvSpPr>
            <p:nvPr/>
          </p:nvSpPr>
          <p:spPr bwMode="auto">
            <a:xfrm>
              <a:off x="5291138" y="3635375"/>
              <a:ext cx="41275"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13" name="Rectangle 1513"/>
            <p:cNvSpPr>
              <a:spLocks noChangeArrowheads="1"/>
            </p:cNvSpPr>
            <p:nvPr/>
          </p:nvSpPr>
          <p:spPr bwMode="auto">
            <a:xfrm>
              <a:off x="5291138" y="3635375"/>
              <a:ext cx="41275"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14" name="Rectangle 1514"/>
            <p:cNvSpPr>
              <a:spLocks noChangeArrowheads="1"/>
            </p:cNvSpPr>
            <p:nvPr/>
          </p:nvSpPr>
          <p:spPr bwMode="auto">
            <a:xfrm>
              <a:off x="5476876" y="3635375"/>
              <a:ext cx="42863"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15" name="Rectangle 1515"/>
            <p:cNvSpPr>
              <a:spLocks noChangeArrowheads="1"/>
            </p:cNvSpPr>
            <p:nvPr/>
          </p:nvSpPr>
          <p:spPr bwMode="auto">
            <a:xfrm>
              <a:off x="5476876" y="3635375"/>
              <a:ext cx="42863"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16" name="Rectangle 1516"/>
            <p:cNvSpPr>
              <a:spLocks noChangeArrowheads="1"/>
            </p:cNvSpPr>
            <p:nvPr/>
          </p:nvSpPr>
          <p:spPr bwMode="auto">
            <a:xfrm>
              <a:off x="5418138" y="3635375"/>
              <a:ext cx="42863"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17" name="Rectangle 1517"/>
            <p:cNvSpPr>
              <a:spLocks noChangeArrowheads="1"/>
            </p:cNvSpPr>
            <p:nvPr/>
          </p:nvSpPr>
          <p:spPr bwMode="auto">
            <a:xfrm>
              <a:off x="5418138" y="3635375"/>
              <a:ext cx="42863"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18" name="Rectangle 1518"/>
            <p:cNvSpPr>
              <a:spLocks noChangeArrowheads="1"/>
            </p:cNvSpPr>
            <p:nvPr/>
          </p:nvSpPr>
          <p:spPr bwMode="auto">
            <a:xfrm>
              <a:off x="5354638" y="3635375"/>
              <a:ext cx="42863"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19" name="Rectangle 1519"/>
            <p:cNvSpPr>
              <a:spLocks noChangeArrowheads="1"/>
            </p:cNvSpPr>
            <p:nvPr/>
          </p:nvSpPr>
          <p:spPr bwMode="auto">
            <a:xfrm>
              <a:off x="5354638" y="3635375"/>
              <a:ext cx="42863"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20" name="Rectangle 1520"/>
            <p:cNvSpPr>
              <a:spLocks noChangeArrowheads="1"/>
            </p:cNvSpPr>
            <p:nvPr/>
          </p:nvSpPr>
          <p:spPr bwMode="auto">
            <a:xfrm>
              <a:off x="5291138" y="3692525"/>
              <a:ext cx="41275" cy="33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21" name="Rectangle 1521"/>
            <p:cNvSpPr>
              <a:spLocks noChangeArrowheads="1"/>
            </p:cNvSpPr>
            <p:nvPr/>
          </p:nvSpPr>
          <p:spPr bwMode="auto">
            <a:xfrm>
              <a:off x="5291138" y="3692525"/>
              <a:ext cx="41275"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22" name="Rectangle 1522"/>
            <p:cNvSpPr>
              <a:spLocks noChangeArrowheads="1"/>
            </p:cNvSpPr>
            <p:nvPr/>
          </p:nvSpPr>
          <p:spPr bwMode="auto">
            <a:xfrm>
              <a:off x="5476876" y="3692525"/>
              <a:ext cx="42863" cy="33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23" name="Rectangle 1523"/>
            <p:cNvSpPr>
              <a:spLocks noChangeArrowheads="1"/>
            </p:cNvSpPr>
            <p:nvPr/>
          </p:nvSpPr>
          <p:spPr bwMode="auto">
            <a:xfrm>
              <a:off x="5476876" y="3692525"/>
              <a:ext cx="42863"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24" name="Rectangle 1524"/>
            <p:cNvSpPr>
              <a:spLocks noChangeArrowheads="1"/>
            </p:cNvSpPr>
            <p:nvPr/>
          </p:nvSpPr>
          <p:spPr bwMode="auto">
            <a:xfrm>
              <a:off x="5418138" y="3692525"/>
              <a:ext cx="42863" cy="33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25" name="Rectangle 1525"/>
            <p:cNvSpPr>
              <a:spLocks noChangeArrowheads="1"/>
            </p:cNvSpPr>
            <p:nvPr/>
          </p:nvSpPr>
          <p:spPr bwMode="auto">
            <a:xfrm>
              <a:off x="5418138" y="3692525"/>
              <a:ext cx="42863"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26" name="Rectangle 1526"/>
            <p:cNvSpPr>
              <a:spLocks noChangeArrowheads="1"/>
            </p:cNvSpPr>
            <p:nvPr/>
          </p:nvSpPr>
          <p:spPr bwMode="auto">
            <a:xfrm>
              <a:off x="5354638" y="3692525"/>
              <a:ext cx="42863" cy="33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27" name="Rectangle 1527"/>
            <p:cNvSpPr>
              <a:spLocks noChangeArrowheads="1"/>
            </p:cNvSpPr>
            <p:nvPr/>
          </p:nvSpPr>
          <p:spPr bwMode="auto">
            <a:xfrm>
              <a:off x="5354638" y="3692525"/>
              <a:ext cx="42863"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28" name="Freeform 1528"/>
            <p:cNvSpPr/>
            <p:nvPr/>
          </p:nvSpPr>
          <p:spPr bwMode="auto">
            <a:xfrm>
              <a:off x="6561138" y="3541713"/>
              <a:ext cx="288925" cy="236538"/>
            </a:xfrm>
            <a:custGeom>
              <a:avLst/>
              <a:gdLst>
                <a:gd name="T0" fmla="*/ 91 w 182"/>
                <a:gd name="T1" fmla="*/ 0 h 149"/>
                <a:gd name="T2" fmla="*/ 48 w 182"/>
                <a:gd name="T3" fmla="*/ 35 h 149"/>
                <a:gd name="T4" fmla="*/ 48 w 182"/>
                <a:gd name="T5" fmla="*/ 30 h 149"/>
                <a:gd name="T6" fmla="*/ 51 w 182"/>
                <a:gd name="T7" fmla="*/ 30 h 149"/>
                <a:gd name="T8" fmla="*/ 51 w 182"/>
                <a:gd name="T9" fmla="*/ 24 h 149"/>
                <a:gd name="T10" fmla="*/ 24 w 182"/>
                <a:gd name="T11" fmla="*/ 24 h 149"/>
                <a:gd name="T12" fmla="*/ 24 w 182"/>
                <a:gd name="T13" fmla="*/ 30 h 149"/>
                <a:gd name="T14" fmla="*/ 27 w 182"/>
                <a:gd name="T15" fmla="*/ 30 h 149"/>
                <a:gd name="T16" fmla="*/ 27 w 182"/>
                <a:gd name="T17" fmla="*/ 51 h 149"/>
                <a:gd name="T18" fmla="*/ 0 w 182"/>
                <a:gd name="T19" fmla="*/ 76 h 149"/>
                <a:gd name="T20" fmla="*/ 27 w 182"/>
                <a:gd name="T21" fmla="*/ 76 h 149"/>
                <a:gd name="T22" fmla="*/ 27 w 182"/>
                <a:gd name="T23" fmla="*/ 149 h 149"/>
                <a:gd name="T24" fmla="*/ 156 w 182"/>
                <a:gd name="T25" fmla="*/ 149 h 149"/>
                <a:gd name="T26" fmla="*/ 156 w 182"/>
                <a:gd name="T27" fmla="*/ 76 h 149"/>
                <a:gd name="T28" fmla="*/ 182 w 182"/>
                <a:gd name="T29" fmla="*/ 76 h 149"/>
                <a:gd name="T30" fmla="*/ 91 w 182"/>
                <a:gd name="T31"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2" h="149">
                  <a:moveTo>
                    <a:pt x="91" y="0"/>
                  </a:moveTo>
                  <a:lnTo>
                    <a:pt x="48" y="35"/>
                  </a:lnTo>
                  <a:lnTo>
                    <a:pt x="48" y="30"/>
                  </a:lnTo>
                  <a:lnTo>
                    <a:pt x="51" y="30"/>
                  </a:lnTo>
                  <a:lnTo>
                    <a:pt x="51" y="24"/>
                  </a:lnTo>
                  <a:lnTo>
                    <a:pt x="24" y="24"/>
                  </a:lnTo>
                  <a:lnTo>
                    <a:pt x="24" y="30"/>
                  </a:lnTo>
                  <a:lnTo>
                    <a:pt x="27" y="30"/>
                  </a:lnTo>
                  <a:lnTo>
                    <a:pt x="27" y="51"/>
                  </a:lnTo>
                  <a:lnTo>
                    <a:pt x="0" y="76"/>
                  </a:lnTo>
                  <a:lnTo>
                    <a:pt x="27" y="76"/>
                  </a:lnTo>
                  <a:lnTo>
                    <a:pt x="27" y="149"/>
                  </a:lnTo>
                  <a:lnTo>
                    <a:pt x="156" y="149"/>
                  </a:lnTo>
                  <a:lnTo>
                    <a:pt x="156" y="76"/>
                  </a:lnTo>
                  <a:lnTo>
                    <a:pt x="182" y="76"/>
                  </a:lnTo>
                  <a:lnTo>
                    <a:pt x="91" y="0"/>
                  </a:lnTo>
                  <a:close/>
                </a:path>
              </a:pathLst>
            </a:custGeom>
            <a:solidFill>
              <a:srgbClr val="E9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9" name="Freeform 1529"/>
            <p:cNvSpPr/>
            <p:nvPr/>
          </p:nvSpPr>
          <p:spPr bwMode="auto">
            <a:xfrm>
              <a:off x="6561138" y="3541713"/>
              <a:ext cx="288925" cy="236538"/>
            </a:xfrm>
            <a:custGeom>
              <a:avLst/>
              <a:gdLst>
                <a:gd name="T0" fmla="*/ 91 w 182"/>
                <a:gd name="T1" fmla="*/ 0 h 149"/>
                <a:gd name="T2" fmla="*/ 48 w 182"/>
                <a:gd name="T3" fmla="*/ 35 h 149"/>
                <a:gd name="T4" fmla="*/ 48 w 182"/>
                <a:gd name="T5" fmla="*/ 30 h 149"/>
                <a:gd name="T6" fmla="*/ 51 w 182"/>
                <a:gd name="T7" fmla="*/ 30 h 149"/>
                <a:gd name="T8" fmla="*/ 51 w 182"/>
                <a:gd name="T9" fmla="*/ 24 h 149"/>
                <a:gd name="T10" fmla="*/ 24 w 182"/>
                <a:gd name="T11" fmla="*/ 24 h 149"/>
                <a:gd name="T12" fmla="*/ 24 w 182"/>
                <a:gd name="T13" fmla="*/ 30 h 149"/>
                <a:gd name="T14" fmla="*/ 27 w 182"/>
                <a:gd name="T15" fmla="*/ 30 h 149"/>
                <a:gd name="T16" fmla="*/ 27 w 182"/>
                <a:gd name="T17" fmla="*/ 51 h 149"/>
                <a:gd name="T18" fmla="*/ 0 w 182"/>
                <a:gd name="T19" fmla="*/ 76 h 149"/>
                <a:gd name="T20" fmla="*/ 27 w 182"/>
                <a:gd name="T21" fmla="*/ 76 h 149"/>
                <a:gd name="T22" fmla="*/ 27 w 182"/>
                <a:gd name="T23" fmla="*/ 149 h 149"/>
                <a:gd name="T24" fmla="*/ 156 w 182"/>
                <a:gd name="T25" fmla="*/ 149 h 149"/>
                <a:gd name="T26" fmla="*/ 156 w 182"/>
                <a:gd name="T27" fmla="*/ 76 h 149"/>
                <a:gd name="T28" fmla="*/ 182 w 182"/>
                <a:gd name="T29" fmla="*/ 76 h 149"/>
                <a:gd name="T30" fmla="*/ 91 w 182"/>
                <a:gd name="T31"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2" h="149">
                  <a:moveTo>
                    <a:pt x="91" y="0"/>
                  </a:moveTo>
                  <a:lnTo>
                    <a:pt x="48" y="35"/>
                  </a:lnTo>
                  <a:lnTo>
                    <a:pt x="48" y="30"/>
                  </a:lnTo>
                  <a:lnTo>
                    <a:pt x="51" y="30"/>
                  </a:lnTo>
                  <a:lnTo>
                    <a:pt x="51" y="24"/>
                  </a:lnTo>
                  <a:lnTo>
                    <a:pt x="24" y="24"/>
                  </a:lnTo>
                  <a:lnTo>
                    <a:pt x="24" y="30"/>
                  </a:lnTo>
                  <a:lnTo>
                    <a:pt x="27" y="30"/>
                  </a:lnTo>
                  <a:lnTo>
                    <a:pt x="27" y="51"/>
                  </a:lnTo>
                  <a:lnTo>
                    <a:pt x="0" y="76"/>
                  </a:lnTo>
                  <a:lnTo>
                    <a:pt x="27" y="76"/>
                  </a:lnTo>
                  <a:lnTo>
                    <a:pt x="27" y="149"/>
                  </a:lnTo>
                  <a:lnTo>
                    <a:pt x="156" y="149"/>
                  </a:lnTo>
                  <a:lnTo>
                    <a:pt x="156" y="76"/>
                  </a:lnTo>
                  <a:lnTo>
                    <a:pt x="182" y="76"/>
                  </a:lnTo>
                  <a:lnTo>
                    <a:pt x="9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0" name="Freeform 1530"/>
            <p:cNvSpPr>
              <a:spLocks noEditPoints="1"/>
            </p:cNvSpPr>
            <p:nvPr/>
          </p:nvSpPr>
          <p:spPr bwMode="auto">
            <a:xfrm>
              <a:off x="5592763" y="3282950"/>
              <a:ext cx="496888" cy="495300"/>
            </a:xfrm>
            <a:custGeom>
              <a:avLst/>
              <a:gdLst>
                <a:gd name="T0" fmla="*/ 108 w 117"/>
                <a:gd name="T1" fmla="*/ 114 h 115"/>
                <a:gd name="T2" fmla="*/ 113 w 117"/>
                <a:gd name="T3" fmla="*/ 112 h 115"/>
                <a:gd name="T4" fmla="*/ 111 w 117"/>
                <a:gd name="T5" fmla="*/ 102 h 115"/>
                <a:gd name="T6" fmla="*/ 108 w 117"/>
                <a:gd name="T7" fmla="*/ 101 h 115"/>
                <a:gd name="T8" fmla="*/ 54 w 117"/>
                <a:gd name="T9" fmla="*/ 61 h 115"/>
                <a:gd name="T10" fmla="*/ 54 w 117"/>
                <a:gd name="T11" fmla="*/ 63 h 115"/>
                <a:gd name="T12" fmla="*/ 65 w 117"/>
                <a:gd name="T13" fmla="*/ 61 h 115"/>
                <a:gd name="T14" fmla="*/ 67 w 117"/>
                <a:gd name="T15" fmla="*/ 63 h 115"/>
                <a:gd name="T16" fmla="*/ 78 w 117"/>
                <a:gd name="T17" fmla="*/ 39 h 115"/>
                <a:gd name="T18" fmla="*/ 100 w 117"/>
                <a:gd name="T19" fmla="*/ 39 h 115"/>
                <a:gd name="T20" fmla="*/ 78 w 117"/>
                <a:gd name="T21" fmla="*/ 109 h 115"/>
                <a:gd name="T22" fmla="*/ 20 w 117"/>
                <a:gd name="T23" fmla="*/ 33 h 115"/>
                <a:gd name="T24" fmla="*/ 41 w 117"/>
                <a:gd name="T25" fmla="*/ 33 h 115"/>
                <a:gd name="T26" fmla="*/ 20 w 117"/>
                <a:gd name="T27" fmla="*/ 109 h 115"/>
                <a:gd name="T28" fmla="*/ 0 w 117"/>
                <a:gd name="T29" fmla="*/ 25 h 115"/>
                <a:gd name="T30" fmla="*/ 7 w 117"/>
                <a:gd name="T31" fmla="*/ 109 h 115"/>
                <a:gd name="T32" fmla="*/ 7 w 117"/>
                <a:gd name="T33" fmla="*/ 115 h 115"/>
                <a:gd name="T34" fmla="*/ 57 w 117"/>
                <a:gd name="T35" fmla="*/ 112 h 115"/>
                <a:gd name="T36" fmla="*/ 54 w 117"/>
                <a:gd name="T37" fmla="*/ 64 h 115"/>
                <a:gd name="T38" fmla="*/ 63 w 117"/>
                <a:gd name="T39" fmla="*/ 61 h 115"/>
                <a:gd name="T40" fmla="*/ 67 w 117"/>
                <a:gd name="T41" fmla="*/ 110 h 115"/>
                <a:gd name="T42" fmla="*/ 67 w 117"/>
                <a:gd name="T43" fmla="*/ 114 h 115"/>
                <a:gd name="T44" fmla="*/ 107 w 117"/>
                <a:gd name="T45" fmla="*/ 90 h 115"/>
                <a:gd name="T46" fmla="*/ 108 w 117"/>
                <a:gd name="T47" fmla="*/ 96 h 115"/>
                <a:gd name="T48" fmla="*/ 111 w 117"/>
                <a:gd name="T49" fmla="*/ 95 h 115"/>
                <a:gd name="T50" fmla="*/ 108 w 117"/>
                <a:gd name="T51" fmla="*/ 90 h 115"/>
                <a:gd name="T52" fmla="*/ 108 w 117"/>
                <a:gd name="T53" fmla="*/ 76 h 115"/>
                <a:gd name="T54" fmla="*/ 111 w 117"/>
                <a:gd name="T55" fmla="*/ 75 h 115"/>
                <a:gd name="T56" fmla="*/ 117 w 117"/>
                <a:gd name="T57" fmla="*/ 32 h 115"/>
                <a:gd name="T58" fmla="*/ 60 w 117"/>
                <a:gd name="T59" fmla="*/ 32 h 115"/>
                <a:gd name="T60" fmla="*/ 67 w 117"/>
                <a:gd name="T61" fmla="*/ 56 h 115"/>
                <a:gd name="T62" fmla="*/ 54 w 117"/>
                <a:gd name="T63" fmla="*/ 25 h 115"/>
                <a:gd name="T64" fmla="*/ 30 w 117"/>
                <a:gd name="T6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 h="115">
                  <a:moveTo>
                    <a:pt x="108" y="101"/>
                  </a:moveTo>
                  <a:cubicBezTo>
                    <a:pt x="108" y="114"/>
                    <a:pt x="108" y="114"/>
                    <a:pt x="108" y="114"/>
                  </a:cubicBezTo>
                  <a:cubicBezTo>
                    <a:pt x="111" y="114"/>
                    <a:pt x="111" y="114"/>
                    <a:pt x="111" y="114"/>
                  </a:cubicBezTo>
                  <a:cubicBezTo>
                    <a:pt x="112" y="114"/>
                    <a:pt x="113" y="113"/>
                    <a:pt x="113" y="112"/>
                  </a:cubicBezTo>
                  <a:cubicBezTo>
                    <a:pt x="113" y="111"/>
                    <a:pt x="112" y="110"/>
                    <a:pt x="111" y="110"/>
                  </a:cubicBezTo>
                  <a:cubicBezTo>
                    <a:pt x="111" y="102"/>
                    <a:pt x="111" y="102"/>
                    <a:pt x="111" y="102"/>
                  </a:cubicBezTo>
                  <a:cubicBezTo>
                    <a:pt x="111" y="102"/>
                    <a:pt x="111" y="102"/>
                    <a:pt x="111" y="102"/>
                  </a:cubicBezTo>
                  <a:cubicBezTo>
                    <a:pt x="110" y="102"/>
                    <a:pt x="109" y="101"/>
                    <a:pt x="108" y="101"/>
                  </a:cubicBezTo>
                  <a:moveTo>
                    <a:pt x="54" y="63"/>
                  </a:moveTo>
                  <a:cubicBezTo>
                    <a:pt x="54" y="61"/>
                    <a:pt x="54" y="61"/>
                    <a:pt x="54" y="61"/>
                  </a:cubicBezTo>
                  <a:cubicBezTo>
                    <a:pt x="56" y="61"/>
                    <a:pt x="56" y="61"/>
                    <a:pt x="56" y="61"/>
                  </a:cubicBezTo>
                  <a:cubicBezTo>
                    <a:pt x="54" y="63"/>
                    <a:pt x="54" y="63"/>
                    <a:pt x="54" y="63"/>
                  </a:cubicBezTo>
                  <a:moveTo>
                    <a:pt x="67" y="63"/>
                  </a:moveTo>
                  <a:cubicBezTo>
                    <a:pt x="65" y="61"/>
                    <a:pt x="65" y="61"/>
                    <a:pt x="65" y="61"/>
                  </a:cubicBezTo>
                  <a:cubicBezTo>
                    <a:pt x="67" y="61"/>
                    <a:pt x="67" y="61"/>
                    <a:pt x="67" y="61"/>
                  </a:cubicBezTo>
                  <a:cubicBezTo>
                    <a:pt x="67" y="63"/>
                    <a:pt x="67" y="63"/>
                    <a:pt x="67" y="63"/>
                  </a:cubicBezTo>
                  <a:moveTo>
                    <a:pt x="78" y="109"/>
                  </a:moveTo>
                  <a:cubicBezTo>
                    <a:pt x="78" y="39"/>
                    <a:pt x="78" y="39"/>
                    <a:pt x="78" y="39"/>
                  </a:cubicBezTo>
                  <a:cubicBezTo>
                    <a:pt x="78" y="34"/>
                    <a:pt x="83" y="30"/>
                    <a:pt x="89" y="30"/>
                  </a:cubicBezTo>
                  <a:cubicBezTo>
                    <a:pt x="95" y="30"/>
                    <a:pt x="100" y="34"/>
                    <a:pt x="100" y="39"/>
                  </a:cubicBezTo>
                  <a:cubicBezTo>
                    <a:pt x="100" y="109"/>
                    <a:pt x="100" y="109"/>
                    <a:pt x="100" y="109"/>
                  </a:cubicBezTo>
                  <a:cubicBezTo>
                    <a:pt x="78" y="109"/>
                    <a:pt x="78" y="109"/>
                    <a:pt x="78" y="109"/>
                  </a:cubicBezTo>
                  <a:moveTo>
                    <a:pt x="20" y="109"/>
                  </a:moveTo>
                  <a:cubicBezTo>
                    <a:pt x="20" y="33"/>
                    <a:pt x="20" y="33"/>
                    <a:pt x="20" y="33"/>
                  </a:cubicBezTo>
                  <a:cubicBezTo>
                    <a:pt x="20" y="28"/>
                    <a:pt x="25" y="24"/>
                    <a:pt x="30" y="24"/>
                  </a:cubicBezTo>
                  <a:cubicBezTo>
                    <a:pt x="36" y="24"/>
                    <a:pt x="41" y="28"/>
                    <a:pt x="41" y="33"/>
                  </a:cubicBezTo>
                  <a:cubicBezTo>
                    <a:pt x="41" y="109"/>
                    <a:pt x="41" y="109"/>
                    <a:pt x="41" y="109"/>
                  </a:cubicBezTo>
                  <a:cubicBezTo>
                    <a:pt x="20" y="109"/>
                    <a:pt x="20" y="109"/>
                    <a:pt x="20" y="109"/>
                  </a:cubicBezTo>
                  <a:moveTo>
                    <a:pt x="30" y="0"/>
                  </a:moveTo>
                  <a:cubicBezTo>
                    <a:pt x="0" y="25"/>
                    <a:pt x="0" y="25"/>
                    <a:pt x="0" y="25"/>
                  </a:cubicBezTo>
                  <a:cubicBezTo>
                    <a:pt x="7" y="25"/>
                    <a:pt x="7" y="25"/>
                    <a:pt x="7" y="25"/>
                  </a:cubicBezTo>
                  <a:cubicBezTo>
                    <a:pt x="7" y="109"/>
                    <a:pt x="7" y="109"/>
                    <a:pt x="7" y="109"/>
                  </a:cubicBezTo>
                  <a:cubicBezTo>
                    <a:pt x="5" y="109"/>
                    <a:pt x="4" y="111"/>
                    <a:pt x="4" y="112"/>
                  </a:cubicBezTo>
                  <a:cubicBezTo>
                    <a:pt x="4" y="113"/>
                    <a:pt x="5" y="115"/>
                    <a:pt x="7" y="115"/>
                  </a:cubicBezTo>
                  <a:cubicBezTo>
                    <a:pt x="54" y="115"/>
                    <a:pt x="54" y="115"/>
                    <a:pt x="54" y="115"/>
                  </a:cubicBezTo>
                  <a:cubicBezTo>
                    <a:pt x="56" y="115"/>
                    <a:pt x="57" y="113"/>
                    <a:pt x="57" y="112"/>
                  </a:cubicBezTo>
                  <a:cubicBezTo>
                    <a:pt x="57" y="111"/>
                    <a:pt x="56" y="109"/>
                    <a:pt x="54" y="109"/>
                  </a:cubicBezTo>
                  <a:cubicBezTo>
                    <a:pt x="54" y="64"/>
                    <a:pt x="54" y="64"/>
                    <a:pt x="54" y="64"/>
                  </a:cubicBezTo>
                  <a:cubicBezTo>
                    <a:pt x="58" y="61"/>
                    <a:pt x="58" y="61"/>
                    <a:pt x="58" y="61"/>
                  </a:cubicBezTo>
                  <a:cubicBezTo>
                    <a:pt x="63" y="61"/>
                    <a:pt x="63" y="61"/>
                    <a:pt x="63" y="61"/>
                  </a:cubicBezTo>
                  <a:cubicBezTo>
                    <a:pt x="67" y="64"/>
                    <a:pt x="67" y="64"/>
                    <a:pt x="67" y="64"/>
                  </a:cubicBezTo>
                  <a:cubicBezTo>
                    <a:pt x="67" y="110"/>
                    <a:pt x="67" y="110"/>
                    <a:pt x="67" y="110"/>
                  </a:cubicBezTo>
                  <a:cubicBezTo>
                    <a:pt x="65" y="110"/>
                    <a:pt x="64" y="111"/>
                    <a:pt x="64" y="112"/>
                  </a:cubicBezTo>
                  <a:cubicBezTo>
                    <a:pt x="64" y="113"/>
                    <a:pt x="65" y="114"/>
                    <a:pt x="67" y="114"/>
                  </a:cubicBezTo>
                  <a:cubicBezTo>
                    <a:pt x="107" y="114"/>
                    <a:pt x="107" y="114"/>
                    <a:pt x="107" y="114"/>
                  </a:cubicBezTo>
                  <a:cubicBezTo>
                    <a:pt x="107" y="90"/>
                    <a:pt x="107" y="90"/>
                    <a:pt x="107" y="90"/>
                  </a:cubicBezTo>
                  <a:cubicBezTo>
                    <a:pt x="108" y="90"/>
                    <a:pt x="108" y="90"/>
                    <a:pt x="108" y="90"/>
                  </a:cubicBezTo>
                  <a:cubicBezTo>
                    <a:pt x="108" y="96"/>
                    <a:pt x="108" y="96"/>
                    <a:pt x="108" y="96"/>
                  </a:cubicBezTo>
                  <a:cubicBezTo>
                    <a:pt x="109" y="96"/>
                    <a:pt x="110" y="95"/>
                    <a:pt x="111" y="95"/>
                  </a:cubicBezTo>
                  <a:cubicBezTo>
                    <a:pt x="111" y="95"/>
                    <a:pt x="111" y="95"/>
                    <a:pt x="111" y="95"/>
                  </a:cubicBezTo>
                  <a:cubicBezTo>
                    <a:pt x="111" y="89"/>
                    <a:pt x="111" y="89"/>
                    <a:pt x="111" y="89"/>
                  </a:cubicBezTo>
                  <a:cubicBezTo>
                    <a:pt x="110" y="90"/>
                    <a:pt x="109" y="90"/>
                    <a:pt x="108" y="90"/>
                  </a:cubicBezTo>
                  <a:cubicBezTo>
                    <a:pt x="104" y="90"/>
                    <a:pt x="101" y="87"/>
                    <a:pt x="101" y="83"/>
                  </a:cubicBezTo>
                  <a:cubicBezTo>
                    <a:pt x="101" y="79"/>
                    <a:pt x="104" y="76"/>
                    <a:pt x="108" y="76"/>
                  </a:cubicBezTo>
                  <a:cubicBezTo>
                    <a:pt x="109" y="76"/>
                    <a:pt x="110" y="76"/>
                    <a:pt x="111" y="76"/>
                  </a:cubicBezTo>
                  <a:cubicBezTo>
                    <a:pt x="111" y="76"/>
                    <a:pt x="111" y="76"/>
                    <a:pt x="111" y="75"/>
                  </a:cubicBezTo>
                  <a:cubicBezTo>
                    <a:pt x="111" y="32"/>
                    <a:pt x="111" y="32"/>
                    <a:pt x="111" y="32"/>
                  </a:cubicBezTo>
                  <a:cubicBezTo>
                    <a:pt x="117" y="32"/>
                    <a:pt x="117" y="32"/>
                    <a:pt x="117" y="32"/>
                  </a:cubicBezTo>
                  <a:cubicBezTo>
                    <a:pt x="89" y="9"/>
                    <a:pt x="89" y="9"/>
                    <a:pt x="89" y="9"/>
                  </a:cubicBezTo>
                  <a:cubicBezTo>
                    <a:pt x="60" y="32"/>
                    <a:pt x="60" y="32"/>
                    <a:pt x="60" y="32"/>
                  </a:cubicBezTo>
                  <a:cubicBezTo>
                    <a:pt x="67" y="32"/>
                    <a:pt x="67" y="32"/>
                    <a:pt x="67" y="32"/>
                  </a:cubicBezTo>
                  <a:cubicBezTo>
                    <a:pt x="67" y="56"/>
                    <a:pt x="67" y="56"/>
                    <a:pt x="67" y="56"/>
                  </a:cubicBezTo>
                  <a:cubicBezTo>
                    <a:pt x="54" y="56"/>
                    <a:pt x="54" y="56"/>
                    <a:pt x="54" y="56"/>
                  </a:cubicBezTo>
                  <a:cubicBezTo>
                    <a:pt x="54" y="25"/>
                    <a:pt x="54" y="25"/>
                    <a:pt x="54" y="25"/>
                  </a:cubicBezTo>
                  <a:cubicBezTo>
                    <a:pt x="61" y="25"/>
                    <a:pt x="61" y="25"/>
                    <a:pt x="61" y="25"/>
                  </a:cubicBezTo>
                  <a:cubicBezTo>
                    <a:pt x="30" y="0"/>
                    <a:pt x="30" y="0"/>
                    <a:pt x="30" y="0"/>
                  </a:cubicBezTo>
                </a:path>
              </a:pathLst>
            </a:custGeom>
            <a:solidFill>
              <a:srgbClr val="E9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1" name="Freeform 1531"/>
            <p:cNvSpPr/>
            <p:nvPr/>
          </p:nvSpPr>
          <p:spPr bwMode="auto">
            <a:xfrm>
              <a:off x="6064251" y="3605213"/>
              <a:ext cx="0" cy="476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0"/>
                    <a:pt x="0" y="0"/>
                    <a:pt x="0" y="0"/>
                  </a:cubicBezTo>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2" name="Freeform 1532"/>
            <p:cNvSpPr/>
            <p:nvPr/>
          </p:nvSpPr>
          <p:spPr bwMode="auto">
            <a:xfrm>
              <a:off x="6046788" y="3670300"/>
              <a:ext cx="4763" cy="103188"/>
            </a:xfrm>
            <a:custGeom>
              <a:avLst/>
              <a:gdLst>
                <a:gd name="T0" fmla="*/ 1 w 1"/>
                <a:gd name="T1" fmla="*/ 0 h 24"/>
                <a:gd name="T2" fmla="*/ 0 w 1"/>
                <a:gd name="T3" fmla="*/ 0 h 24"/>
                <a:gd name="T4" fmla="*/ 0 w 1"/>
                <a:gd name="T5" fmla="*/ 24 h 24"/>
                <a:gd name="T6" fmla="*/ 1 w 1"/>
                <a:gd name="T7" fmla="*/ 24 h 24"/>
                <a:gd name="T8" fmla="*/ 1 w 1"/>
                <a:gd name="T9" fmla="*/ 11 h 24"/>
                <a:gd name="T10" fmla="*/ 0 w 1"/>
                <a:gd name="T11" fmla="*/ 8 h 24"/>
                <a:gd name="T12" fmla="*/ 1 w 1"/>
                <a:gd name="T13" fmla="*/ 6 h 24"/>
                <a:gd name="T14" fmla="*/ 1 w 1"/>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4">
                  <a:moveTo>
                    <a:pt x="1" y="0"/>
                  </a:moveTo>
                  <a:cubicBezTo>
                    <a:pt x="0" y="0"/>
                    <a:pt x="0" y="0"/>
                    <a:pt x="0" y="0"/>
                  </a:cubicBezTo>
                  <a:cubicBezTo>
                    <a:pt x="0" y="24"/>
                    <a:pt x="0" y="24"/>
                    <a:pt x="0" y="24"/>
                  </a:cubicBezTo>
                  <a:cubicBezTo>
                    <a:pt x="1" y="24"/>
                    <a:pt x="1" y="24"/>
                    <a:pt x="1" y="24"/>
                  </a:cubicBezTo>
                  <a:cubicBezTo>
                    <a:pt x="1" y="11"/>
                    <a:pt x="1" y="11"/>
                    <a:pt x="1" y="11"/>
                  </a:cubicBezTo>
                  <a:cubicBezTo>
                    <a:pt x="1" y="10"/>
                    <a:pt x="0" y="9"/>
                    <a:pt x="0" y="8"/>
                  </a:cubicBezTo>
                  <a:cubicBezTo>
                    <a:pt x="0" y="8"/>
                    <a:pt x="1" y="7"/>
                    <a:pt x="1" y="6"/>
                  </a:cubicBezTo>
                  <a:cubicBezTo>
                    <a:pt x="1" y="0"/>
                    <a:pt x="1" y="0"/>
                    <a:pt x="1" y="0"/>
                  </a:cubicBezTo>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3" name="Freeform 1533"/>
            <p:cNvSpPr/>
            <p:nvPr/>
          </p:nvSpPr>
          <p:spPr bwMode="auto">
            <a:xfrm>
              <a:off x="6021388" y="3609975"/>
              <a:ext cx="42863" cy="60325"/>
            </a:xfrm>
            <a:custGeom>
              <a:avLst/>
              <a:gdLst>
                <a:gd name="T0" fmla="*/ 7 w 10"/>
                <a:gd name="T1" fmla="*/ 0 h 14"/>
                <a:gd name="T2" fmla="*/ 0 w 10"/>
                <a:gd name="T3" fmla="*/ 7 h 14"/>
                <a:gd name="T4" fmla="*/ 7 w 10"/>
                <a:gd name="T5" fmla="*/ 14 h 14"/>
                <a:gd name="T6" fmla="*/ 10 w 10"/>
                <a:gd name="T7" fmla="*/ 13 h 14"/>
                <a:gd name="T8" fmla="*/ 10 w 10"/>
                <a:gd name="T9" fmla="*/ 0 h 14"/>
                <a:gd name="T10" fmla="*/ 10 w 10"/>
                <a:gd name="T11" fmla="*/ 0 h 14"/>
                <a:gd name="T12" fmla="*/ 7 w 10"/>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0" h="14">
                  <a:moveTo>
                    <a:pt x="7" y="0"/>
                  </a:moveTo>
                  <a:cubicBezTo>
                    <a:pt x="3" y="0"/>
                    <a:pt x="0" y="3"/>
                    <a:pt x="0" y="7"/>
                  </a:cubicBezTo>
                  <a:cubicBezTo>
                    <a:pt x="0" y="11"/>
                    <a:pt x="3" y="14"/>
                    <a:pt x="7" y="14"/>
                  </a:cubicBezTo>
                  <a:cubicBezTo>
                    <a:pt x="8" y="14"/>
                    <a:pt x="9" y="14"/>
                    <a:pt x="10" y="13"/>
                  </a:cubicBezTo>
                  <a:cubicBezTo>
                    <a:pt x="10" y="0"/>
                    <a:pt x="10" y="0"/>
                    <a:pt x="10" y="0"/>
                  </a:cubicBezTo>
                  <a:cubicBezTo>
                    <a:pt x="10" y="0"/>
                    <a:pt x="10" y="0"/>
                    <a:pt x="10" y="0"/>
                  </a:cubicBezTo>
                  <a:cubicBezTo>
                    <a:pt x="9" y="0"/>
                    <a:pt x="8" y="0"/>
                    <a:pt x="7" y="0"/>
                  </a:cubicBezTo>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4" name="Freeform 1534"/>
            <p:cNvSpPr/>
            <p:nvPr/>
          </p:nvSpPr>
          <p:spPr bwMode="auto">
            <a:xfrm>
              <a:off x="6046788" y="3692525"/>
              <a:ext cx="17463" cy="30163"/>
            </a:xfrm>
            <a:custGeom>
              <a:avLst/>
              <a:gdLst>
                <a:gd name="T0" fmla="*/ 4 w 4"/>
                <a:gd name="T1" fmla="*/ 0 h 7"/>
                <a:gd name="T2" fmla="*/ 1 w 4"/>
                <a:gd name="T3" fmla="*/ 1 h 7"/>
                <a:gd name="T4" fmla="*/ 0 w 4"/>
                <a:gd name="T5" fmla="*/ 3 h 7"/>
                <a:gd name="T6" fmla="*/ 1 w 4"/>
                <a:gd name="T7" fmla="*/ 6 h 7"/>
                <a:gd name="T8" fmla="*/ 4 w 4"/>
                <a:gd name="T9" fmla="*/ 7 h 7"/>
                <a:gd name="T10" fmla="*/ 4 w 4"/>
                <a:gd name="T11" fmla="*/ 7 h 7"/>
                <a:gd name="T12" fmla="*/ 4 w 4"/>
                <a:gd name="T13" fmla="*/ 0 h 7"/>
                <a:gd name="T14" fmla="*/ 4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4" y="0"/>
                  </a:moveTo>
                  <a:cubicBezTo>
                    <a:pt x="3" y="0"/>
                    <a:pt x="2" y="1"/>
                    <a:pt x="1" y="1"/>
                  </a:cubicBezTo>
                  <a:cubicBezTo>
                    <a:pt x="1" y="2"/>
                    <a:pt x="0" y="3"/>
                    <a:pt x="0" y="3"/>
                  </a:cubicBezTo>
                  <a:cubicBezTo>
                    <a:pt x="0" y="4"/>
                    <a:pt x="1" y="5"/>
                    <a:pt x="1" y="6"/>
                  </a:cubicBezTo>
                  <a:cubicBezTo>
                    <a:pt x="2" y="6"/>
                    <a:pt x="3" y="7"/>
                    <a:pt x="4" y="7"/>
                  </a:cubicBezTo>
                  <a:cubicBezTo>
                    <a:pt x="4" y="7"/>
                    <a:pt x="4" y="7"/>
                    <a:pt x="4" y="7"/>
                  </a:cubicBezTo>
                  <a:cubicBezTo>
                    <a:pt x="4" y="0"/>
                    <a:pt x="4" y="0"/>
                    <a:pt x="4" y="0"/>
                  </a:cubicBezTo>
                  <a:cubicBezTo>
                    <a:pt x="4" y="0"/>
                    <a:pt x="4" y="0"/>
                    <a:pt x="4" y="0"/>
                  </a:cubicBezTo>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5" name="Freeform 1535"/>
            <p:cNvSpPr/>
            <p:nvPr/>
          </p:nvSpPr>
          <p:spPr bwMode="auto">
            <a:xfrm>
              <a:off x="5924551" y="3411538"/>
              <a:ext cx="92075" cy="341313"/>
            </a:xfrm>
            <a:custGeom>
              <a:avLst/>
              <a:gdLst>
                <a:gd name="T0" fmla="*/ 11 w 22"/>
                <a:gd name="T1" fmla="*/ 0 h 79"/>
                <a:gd name="T2" fmla="*/ 0 w 22"/>
                <a:gd name="T3" fmla="*/ 9 h 79"/>
                <a:gd name="T4" fmla="*/ 0 w 22"/>
                <a:gd name="T5" fmla="*/ 79 h 79"/>
                <a:gd name="T6" fmla="*/ 22 w 22"/>
                <a:gd name="T7" fmla="*/ 79 h 79"/>
                <a:gd name="T8" fmla="*/ 22 w 22"/>
                <a:gd name="T9" fmla="*/ 9 h 79"/>
                <a:gd name="T10" fmla="*/ 11 w 22"/>
                <a:gd name="T11" fmla="*/ 0 h 79"/>
              </a:gdLst>
              <a:ahLst/>
              <a:cxnLst>
                <a:cxn ang="0">
                  <a:pos x="T0" y="T1"/>
                </a:cxn>
                <a:cxn ang="0">
                  <a:pos x="T2" y="T3"/>
                </a:cxn>
                <a:cxn ang="0">
                  <a:pos x="T4" y="T5"/>
                </a:cxn>
                <a:cxn ang="0">
                  <a:pos x="T6" y="T7"/>
                </a:cxn>
                <a:cxn ang="0">
                  <a:pos x="T8" y="T9"/>
                </a:cxn>
                <a:cxn ang="0">
                  <a:pos x="T10" y="T11"/>
                </a:cxn>
              </a:cxnLst>
              <a:rect l="0" t="0" r="r" b="b"/>
              <a:pathLst>
                <a:path w="22" h="79">
                  <a:moveTo>
                    <a:pt x="11" y="0"/>
                  </a:moveTo>
                  <a:cubicBezTo>
                    <a:pt x="5" y="0"/>
                    <a:pt x="0" y="4"/>
                    <a:pt x="0" y="9"/>
                  </a:cubicBezTo>
                  <a:cubicBezTo>
                    <a:pt x="0" y="79"/>
                    <a:pt x="0" y="79"/>
                    <a:pt x="0" y="79"/>
                  </a:cubicBezTo>
                  <a:cubicBezTo>
                    <a:pt x="22" y="79"/>
                    <a:pt x="22" y="79"/>
                    <a:pt x="22" y="79"/>
                  </a:cubicBezTo>
                  <a:cubicBezTo>
                    <a:pt x="22" y="9"/>
                    <a:pt x="22" y="9"/>
                    <a:pt x="22" y="9"/>
                  </a:cubicBezTo>
                  <a:cubicBezTo>
                    <a:pt x="22" y="4"/>
                    <a:pt x="17" y="0"/>
                    <a:pt x="1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6" name="Freeform 1536"/>
            <p:cNvSpPr/>
            <p:nvPr/>
          </p:nvSpPr>
          <p:spPr bwMode="auto">
            <a:xfrm>
              <a:off x="5676901" y="3386138"/>
              <a:ext cx="88900" cy="366713"/>
            </a:xfrm>
            <a:custGeom>
              <a:avLst/>
              <a:gdLst>
                <a:gd name="T0" fmla="*/ 10 w 21"/>
                <a:gd name="T1" fmla="*/ 0 h 85"/>
                <a:gd name="T2" fmla="*/ 0 w 21"/>
                <a:gd name="T3" fmla="*/ 9 h 85"/>
                <a:gd name="T4" fmla="*/ 0 w 21"/>
                <a:gd name="T5" fmla="*/ 85 h 85"/>
                <a:gd name="T6" fmla="*/ 21 w 21"/>
                <a:gd name="T7" fmla="*/ 85 h 85"/>
                <a:gd name="T8" fmla="*/ 21 w 21"/>
                <a:gd name="T9" fmla="*/ 9 h 85"/>
                <a:gd name="T10" fmla="*/ 10 w 21"/>
                <a:gd name="T11" fmla="*/ 0 h 85"/>
              </a:gdLst>
              <a:ahLst/>
              <a:cxnLst>
                <a:cxn ang="0">
                  <a:pos x="T0" y="T1"/>
                </a:cxn>
                <a:cxn ang="0">
                  <a:pos x="T2" y="T3"/>
                </a:cxn>
                <a:cxn ang="0">
                  <a:pos x="T4" y="T5"/>
                </a:cxn>
                <a:cxn ang="0">
                  <a:pos x="T6" y="T7"/>
                </a:cxn>
                <a:cxn ang="0">
                  <a:pos x="T8" y="T9"/>
                </a:cxn>
                <a:cxn ang="0">
                  <a:pos x="T10" y="T11"/>
                </a:cxn>
              </a:cxnLst>
              <a:rect l="0" t="0" r="r" b="b"/>
              <a:pathLst>
                <a:path w="21" h="85">
                  <a:moveTo>
                    <a:pt x="10" y="0"/>
                  </a:moveTo>
                  <a:cubicBezTo>
                    <a:pt x="5" y="0"/>
                    <a:pt x="0" y="4"/>
                    <a:pt x="0" y="9"/>
                  </a:cubicBezTo>
                  <a:cubicBezTo>
                    <a:pt x="0" y="85"/>
                    <a:pt x="0" y="85"/>
                    <a:pt x="0" y="85"/>
                  </a:cubicBezTo>
                  <a:cubicBezTo>
                    <a:pt x="21" y="85"/>
                    <a:pt x="21" y="85"/>
                    <a:pt x="21" y="85"/>
                  </a:cubicBezTo>
                  <a:cubicBezTo>
                    <a:pt x="21" y="9"/>
                    <a:pt x="21" y="9"/>
                    <a:pt x="21" y="9"/>
                  </a:cubicBezTo>
                  <a:cubicBezTo>
                    <a:pt x="21" y="4"/>
                    <a:pt x="16" y="0"/>
                    <a:pt x="1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3238" name="图片 32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6088" y="781050"/>
            <a:ext cx="2803602" cy="1095108"/>
          </a:xfrm>
          <a:prstGeom prst="rect">
            <a:avLst/>
          </a:prstGeom>
        </p:spPr>
      </p:pic>
      <p:sp>
        <p:nvSpPr>
          <p:cNvPr id="1715" name="文本框 1714"/>
          <p:cNvSpPr txBox="1"/>
          <p:nvPr/>
        </p:nvSpPr>
        <p:spPr>
          <a:xfrm>
            <a:off x="2424229" y="2833602"/>
            <a:ext cx="7366119" cy="1323439"/>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zh-CN" altLang="en-US" sz="8000" b="1" dirty="0">
                <a:solidFill>
                  <a:schemeClr val="bg1"/>
                </a:solidFill>
                <a:latin typeface="微软雅黑" panose="020B0503020204020204" pitchFamily="34" charset="-122"/>
                <a:ea typeface="微软雅黑" panose="020B0503020204020204" pitchFamily="34" charset="-122"/>
              </a:rPr>
              <a:t>校园招聘宣讲会</a:t>
            </a:r>
          </a:p>
        </p:txBody>
      </p:sp>
      <p:sp>
        <p:nvSpPr>
          <p:cNvPr id="1716" name="文本框 1715"/>
          <p:cNvSpPr txBox="1"/>
          <p:nvPr/>
        </p:nvSpPr>
        <p:spPr>
          <a:xfrm>
            <a:off x="4524964" y="4278489"/>
            <a:ext cx="3222357" cy="523220"/>
          </a:xfrm>
          <a:prstGeom prst="rect">
            <a:avLst/>
          </a:prstGeom>
          <a:noFill/>
        </p:spPr>
        <p:txBody>
          <a:bodyPr wrap="none" rtlCol="0">
            <a:spAutoFit/>
          </a:bodyPr>
          <a:lstStyle/>
          <a:p>
            <a:r>
              <a:rPr lang="zh-CN" altLang="en-US" sz="2800" b="1" spc="50" dirty="0">
                <a:ln w="0">
                  <a:solidFill>
                    <a:srgbClr val="FFC000"/>
                  </a:solidFill>
                </a:ln>
                <a:solidFill>
                  <a:schemeClr val="bg2"/>
                </a:solidFill>
                <a:effectLst>
                  <a:innerShdw blurRad="63500" dist="50800" dir="13500000">
                    <a:srgbClr val="000000">
                      <a:alpha val="50000"/>
                    </a:srgbClr>
                  </a:innerShdw>
                </a:effectLst>
                <a:latin typeface="微软雅黑" panose="020B0503020204020204" pitchFamily="34" charset="-122"/>
                <a:ea typeface="微软雅黑" panose="020B0503020204020204" pitchFamily="34" charset="-122"/>
              </a:rPr>
              <a:t>青春还在 梦想要快</a:t>
            </a:r>
          </a:p>
        </p:txBody>
      </p:sp>
      <p:sp>
        <p:nvSpPr>
          <p:cNvPr id="3418" name="等腰三角形 3417"/>
          <p:cNvSpPr/>
          <p:nvPr/>
        </p:nvSpPr>
        <p:spPr>
          <a:xfrm rot="775561">
            <a:off x="1545885" y="4327838"/>
            <a:ext cx="349956" cy="1837941"/>
          </a:xfrm>
          <a:prstGeom prst="triangle">
            <a:avLst>
              <a:gd name="adj" fmla="val 10299"/>
            </a:avLst>
          </a:prstGeom>
          <a:solidFill>
            <a:srgbClr val="145A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5" name="等腰三角形 1724"/>
          <p:cNvSpPr/>
          <p:nvPr/>
        </p:nvSpPr>
        <p:spPr>
          <a:xfrm rot="4390398">
            <a:off x="1370252" y="4187964"/>
            <a:ext cx="184909" cy="459290"/>
          </a:xfrm>
          <a:prstGeom prst="triangle">
            <a:avLst>
              <a:gd name="adj" fmla="val 36567"/>
            </a:avLst>
          </a:prstGeom>
          <a:solidFill>
            <a:srgbClr val="145A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6" name="等腰三角形 1725"/>
          <p:cNvSpPr/>
          <p:nvPr/>
        </p:nvSpPr>
        <p:spPr>
          <a:xfrm rot="10800000">
            <a:off x="10475114" y="2272554"/>
            <a:ext cx="349956" cy="1944946"/>
          </a:xfrm>
          <a:prstGeom prst="triangle">
            <a:avLst>
              <a:gd name="adj" fmla="val 0"/>
            </a:avLst>
          </a:prstGeom>
          <a:solidFill>
            <a:srgbClr val="145A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7" name="等腰三角形 1726"/>
          <p:cNvSpPr/>
          <p:nvPr/>
        </p:nvSpPr>
        <p:spPr>
          <a:xfrm rot="14553695">
            <a:off x="11089981" y="3758989"/>
            <a:ext cx="184909" cy="459290"/>
          </a:xfrm>
          <a:prstGeom prst="triangle">
            <a:avLst>
              <a:gd name="adj" fmla="val 36567"/>
            </a:avLst>
          </a:prstGeom>
          <a:solidFill>
            <a:srgbClr val="145A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00" advTm="1000">
        <p:fade/>
      </p:transition>
    </mc:Choice>
    <mc:Fallback xmlns="">
      <p:transition spd="slow" advTm="1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223591" y="1490133"/>
            <a:ext cx="6597028" cy="4224308"/>
            <a:chOff x="3915568" y="3931709"/>
            <a:chExt cx="4360863" cy="2792413"/>
          </a:xfrm>
        </p:grpSpPr>
        <p:sp>
          <p:nvSpPr>
            <p:cNvPr id="8" name="Freeform 67"/>
            <p:cNvSpPr/>
            <p:nvPr/>
          </p:nvSpPr>
          <p:spPr bwMode="auto">
            <a:xfrm>
              <a:off x="6185693" y="4493684"/>
              <a:ext cx="1390650" cy="2230438"/>
            </a:xfrm>
            <a:custGeom>
              <a:avLst/>
              <a:gdLst>
                <a:gd name="T0" fmla="*/ 0 w 876"/>
                <a:gd name="T1" fmla="*/ 1405 h 1405"/>
                <a:gd name="T2" fmla="*/ 876 w 876"/>
                <a:gd name="T3" fmla="*/ 0 h 1405"/>
                <a:gd name="T4" fmla="*/ 876 w 876"/>
                <a:gd name="T5" fmla="*/ 1276 h 1405"/>
                <a:gd name="T6" fmla="*/ 0 w 876"/>
                <a:gd name="T7" fmla="*/ 1405 h 1405"/>
              </a:gdLst>
              <a:ahLst/>
              <a:cxnLst>
                <a:cxn ang="0">
                  <a:pos x="T0" y="T1"/>
                </a:cxn>
                <a:cxn ang="0">
                  <a:pos x="T2" y="T3"/>
                </a:cxn>
                <a:cxn ang="0">
                  <a:pos x="T4" y="T5"/>
                </a:cxn>
                <a:cxn ang="0">
                  <a:pos x="T6" y="T7"/>
                </a:cxn>
              </a:cxnLst>
              <a:rect l="0" t="0" r="r" b="b"/>
              <a:pathLst>
                <a:path w="876" h="1405">
                  <a:moveTo>
                    <a:pt x="0" y="1405"/>
                  </a:moveTo>
                  <a:lnTo>
                    <a:pt x="876" y="0"/>
                  </a:lnTo>
                  <a:lnTo>
                    <a:pt x="876" y="1276"/>
                  </a:lnTo>
                  <a:lnTo>
                    <a:pt x="0" y="1405"/>
                  </a:lnTo>
                  <a:close/>
                </a:path>
              </a:pathLst>
            </a:custGeom>
            <a:solidFill>
              <a:srgbClr val="145A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8"/>
            <p:cNvSpPr/>
            <p:nvPr/>
          </p:nvSpPr>
          <p:spPr bwMode="auto">
            <a:xfrm>
              <a:off x="4788693" y="4339696"/>
              <a:ext cx="2787650" cy="2179638"/>
            </a:xfrm>
            <a:custGeom>
              <a:avLst/>
              <a:gdLst>
                <a:gd name="T0" fmla="*/ 0 w 1756"/>
                <a:gd name="T1" fmla="*/ 1287 h 1373"/>
                <a:gd name="T2" fmla="*/ 0 w 1756"/>
                <a:gd name="T3" fmla="*/ 0 h 1373"/>
                <a:gd name="T4" fmla="*/ 1756 w 1756"/>
                <a:gd name="T5" fmla="*/ 97 h 1373"/>
                <a:gd name="T6" fmla="*/ 1756 w 1756"/>
                <a:gd name="T7" fmla="*/ 1373 h 1373"/>
                <a:gd name="T8" fmla="*/ 0 w 1756"/>
                <a:gd name="T9" fmla="*/ 1287 h 1373"/>
              </a:gdLst>
              <a:ahLst/>
              <a:cxnLst>
                <a:cxn ang="0">
                  <a:pos x="T0" y="T1"/>
                </a:cxn>
                <a:cxn ang="0">
                  <a:pos x="T2" y="T3"/>
                </a:cxn>
                <a:cxn ang="0">
                  <a:pos x="T4" y="T5"/>
                </a:cxn>
                <a:cxn ang="0">
                  <a:pos x="T6" y="T7"/>
                </a:cxn>
                <a:cxn ang="0">
                  <a:pos x="T8" y="T9"/>
                </a:cxn>
              </a:cxnLst>
              <a:rect l="0" t="0" r="r" b="b"/>
              <a:pathLst>
                <a:path w="1756" h="1373">
                  <a:moveTo>
                    <a:pt x="0" y="1287"/>
                  </a:moveTo>
                  <a:lnTo>
                    <a:pt x="0" y="0"/>
                  </a:lnTo>
                  <a:lnTo>
                    <a:pt x="1756" y="97"/>
                  </a:lnTo>
                  <a:lnTo>
                    <a:pt x="1756" y="1373"/>
                  </a:lnTo>
                  <a:lnTo>
                    <a:pt x="0" y="1287"/>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9"/>
            <p:cNvSpPr/>
            <p:nvPr/>
          </p:nvSpPr>
          <p:spPr bwMode="auto">
            <a:xfrm>
              <a:off x="4788693" y="4050771"/>
              <a:ext cx="3487738" cy="2332038"/>
            </a:xfrm>
            <a:custGeom>
              <a:avLst/>
              <a:gdLst>
                <a:gd name="T0" fmla="*/ 0 w 2197"/>
                <a:gd name="T1" fmla="*/ 1469 h 1469"/>
                <a:gd name="T2" fmla="*/ 0 w 2197"/>
                <a:gd name="T3" fmla="*/ 182 h 1469"/>
                <a:gd name="T4" fmla="*/ 2197 w 2197"/>
                <a:gd name="T5" fmla="*/ 0 h 1469"/>
                <a:gd name="T6" fmla="*/ 2197 w 2197"/>
                <a:gd name="T7" fmla="*/ 1266 h 1469"/>
                <a:gd name="T8" fmla="*/ 0 w 2197"/>
                <a:gd name="T9" fmla="*/ 1469 h 1469"/>
              </a:gdLst>
              <a:ahLst/>
              <a:cxnLst>
                <a:cxn ang="0">
                  <a:pos x="T0" y="T1"/>
                </a:cxn>
                <a:cxn ang="0">
                  <a:pos x="T2" y="T3"/>
                </a:cxn>
                <a:cxn ang="0">
                  <a:pos x="T4" y="T5"/>
                </a:cxn>
                <a:cxn ang="0">
                  <a:pos x="T6" y="T7"/>
                </a:cxn>
                <a:cxn ang="0">
                  <a:pos x="T8" y="T9"/>
                </a:cxn>
              </a:cxnLst>
              <a:rect l="0" t="0" r="r" b="b"/>
              <a:pathLst>
                <a:path w="2197" h="1469">
                  <a:moveTo>
                    <a:pt x="0" y="1469"/>
                  </a:moveTo>
                  <a:lnTo>
                    <a:pt x="0" y="182"/>
                  </a:lnTo>
                  <a:lnTo>
                    <a:pt x="2197" y="0"/>
                  </a:lnTo>
                  <a:lnTo>
                    <a:pt x="2197" y="1266"/>
                  </a:lnTo>
                  <a:lnTo>
                    <a:pt x="0" y="1469"/>
                  </a:lnTo>
                  <a:close/>
                </a:path>
              </a:pathLst>
            </a:custGeom>
            <a:solidFill>
              <a:srgbClr val="145A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 name="Freeform 70"/>
            <p:cNvSpPr/>
            <p:nvPr/>
          </p:nvSpPr>
          <p:spPr bwMode="auto">
            <a:xfrm>
              <a:off x="3915568" y="3931709"/>
              <a:ext cx="4360863" cy="2128838"/>
            </a:xfrm>
            <a:custGeom>
              <a:avLst/>
              <a:gdLst>
                <a:gd name="T0" fmla="*/ 43 w 2747"/>
                <a:gd name="T1" fmla="*/ 1298 h 1341"/>
                <a:gd name="T2" fmla="*/ 0 w 2747"/>
                <a:gd name="T3" fmla="*/ 0 h 1341"/>
                <a:gd name="T4" fmla="*/ 2747 w 2747"/>
                <a:gd name="T5" fmla="*/ 75 h 1341"/>
                <a:gd name="T6" fmla="*/ 2747 w 2747"/>
                <a:gd name="T7" fmla="*/ 1341 h 1341"/>
                <a:gd name="T8" fmla="*/ 43 w 2747"/>
                <a:gd name="T9" fmla="*/ 1298 h 1341"/>
              </a:gdLst>
              <a:ahLst/>
              <a:cxnLst>
                <a:cxn ang="0">
                  <a:pos x="T0" y="T1"/>
                </a:cxn>
                <a:cxn ang="0">
                  <a:pos x="T2" y="T3"/>
                </a:cxn>
                <a:cxn ang="0">
                  <a:pos x="T4" y="T5"/>
                </a:cxn>
                <a:cxn ang="0">
                  <a:pos x="T6" y="T7"/>
                </a:cxn>
                <a:cxn ang="0">
                  <a:pos x="T8" y="T9"/>
                </a:cxn>
              </a:cxnLst>
              <a:rect l="0" t="0" r="r" b="b"/>
              <a:pathLst>
                <a:path w="2747" h="1341">
                  <a:moveTo>
                    <a:pt x="43" y="1298"/>
                  </a:moveTo>
                  <a:lnTo>
                    <a:pt x="0" y="0"/>
                  </a:lnTo>
                  <a:lnTo>
                    <a:pt x="2747" y="75"/>
                  </a:lnTo>
                  <a:lnTo>
                    <a:pt x="2747" y="1341"/>
                  </a:lnTo>
                  <a:lnTo>
                    <a:pt x="43" y="1298"/>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 name="文本框 11"/>
          <p:cNvSpPr txBox="1"/>
          <p:nvPr/>
        </p:nvSpPr>
        <p:spPr>
          <a:xfrm>
            <a:off x="5520267" y="2381955"/>
            <a:ext cx="3657543" cy="1323439"/>
          </a:xfrm>
          <a:prstGeom prst="rect">
            <a:avLst/>
          </a:prstGeom>
          <a:noFill/>
        </p:spPr>
        <p:txBody>
          <a:bodyPr wrap="square" rtlCol="0">
            <a:spAutoFit/>
          </a:bodyPr>
          <a:lstStyle/>
          <a:p>
            <a:pPr algn="dist"/>
            <a:r>
              <a:rPr lang="zh-CN" altLang="en-US" sz="8000" b="1" dirty="0">
                <a:solidFill>
                  <a:schemeClr val="bg1"/>
                </a:solidFill>
                <a:latin typeface="微软雅黑" panose="020B0503020204020204" pitchFamily="34" charset="-122"/>
                <a:ea typeface="微软雅黑" panose="020B0503020204020204" pitchFamily="34" charset="-122"/>
              </a:rPr>
              <a:t>招聘篇</a:t>
            </a:r>
          </a:p>
        </p:txBody>
      </p:sp>
      <p:grpSp>
        <p:nvGrpSpPr>
          <p:cNvPr id="13" name="组合 12"/>
          <p:cNvGrpSpPr/>
          <p:nvPr/>
        </p:nvGrpSpPr>
        <p:grpSpPr>
          <a:xfrm>
            <a:off x="1100170" y="2043289"/>
            <a:ext cx="2332133" cy="3060227"/>
            <a:chOff x="652850" y="4293705"/>
            <a:chExt cx="808197" cy="1060517"/>
          </a:xfrm>
        </p:grpSpPr>
        <p:sp>
          <p:nvSpPr>
            <p:cNvPr id="14" name="Freeform 1395"/>
            <p:cNvSpPr/>
            <p:nvPr/>
          </p:nvSpPr>
          <p:spPr bwMode="auto">
            <a:xfrm>
              <a:off x="754035" y="4908496"/>
              <a:ext cx="58918" cy="74287"/>
            </a:xfrm>
            <a:custGeom>
              <a:avLst/>
              <a:gdLst>
                <a:gd name="T0" fmla="*/ 9 w 31"/>
                <a:gd name="T1" fmla="*/ 40 h 40"/>
                <a:gd name="T2" fmla="*/ 11 w 31"/>
                <a:gd name="T3" fmla="*/ 5 h 40"/>
                <a:gd name="T4" fmla="*/ 31 w 31"/>
                <a:gd name="T5" fmla="*/ 28 h 40"/>
                <a:gd name="T6" fmla="*/ 9 w 31"/>
                <a:gd name="T7" fmla="*/ 40 h 40"/>
              </a:gdLst>
              <a:ahLst/>
              <a:cxnLst>
                <a:cxn ang="0">
                  <a:pos x="T0" y="T1"/>
                </a:cxn>
                <a:cxn ang="0">
                  <a:pos x="T2" y="T3"/>
                </a:cxn>
                <a:cxn ang="0">
                  <a:pos x="T4" y="T5"/>
                </a:cxn>
                <a:cxn ang="0">
                  <a:pos x="T6" y="T7"/>
                </a:cxn>
              </a:cxnLst>
              <a:rect l="0" t="0" r="r" b="b"/>
              <a:pathLst>
                <a:path w="31" h="40">
                  <a:moveTo>
                    <a:pt x="9" y="40"/>
                  </a:moveTo>
                  <a:cubicBezTo>
                    <a:pt x="9" y="40"/>
                    <a:pt x="0" y="10"/>
                    <a:pt x="11" y="5"/>
                  </a:cubicBezTo>
                  <a:cubicBezTo>
                    <a:pt x="22" y="0"/>
                    <a:pt x="31" y="28"/>
                    <a:pt x="31" y="28"/>
                  </a:cubicBezTo>
                  <a:lnTo>
                    <a:pt x="9" y="40"/>
                  </a:lnTo>
                  <a:close/>
                </a:path>
              </a:pathLst>
            </a:custGeom>
            <a:solidFill>
              <a:srgbClr val="3533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396"/>
            <p:cNvSpPr/>
            <p:nvPr/>
          </p:nvSpPr>
          <p:spPr bwMode="auto">
            <a:xfrm>
              <a:off x="765562" y="4941798"/>
              <a:ext cx="47390" cy="40986"/>
            </a:xfrm>
            <a:custGeom>
              <a:avLst/>
              <a:gdLst>
                <a:gd name="T0" fmla="*/ 21 w 25"/>
                <a:gd name="T1" fmla="*/ 0 h 22"/>
                <a:gd name="T2" fmla="*/ 11 w 25"/>
                <a:gd name="T3" fmla="*/ 3 h 22"/>
                <a:gd name="T4" fmla="*/ 7 w 25"/>
                <a:gd name="T5" fmla="*/ 5 h 22"/>
                <a:gd name="T6" fmla="*/ 5 w 25"/>
                <a:gd name="T7" fmla="*/ 6 h 22"/>
                <a:gd name="T8" fmla="*/ 4 w 25"/>
                <a:gd name="T9" fmla="*/ 6 h 22"/>
                <a:gd name="T10" fmla="*/ 4 w 25"/>
                <a:gd name="T11" fmla="*/ 6 h 22"/>
                <a:gd name="T12" fmla="*/ 1 w 25"/>
                <a:gd name="T13" fmla="*/ 7 h 22"/>
                <a:gd name="T14" fmla="*/ 0 w 25"/>
                <a:gd name="T15" fmla="*/ 7 h 22"/>
                <a:gd name="T16" fmla="*/ 3 w 25"/>
                <a:gd name="T17" fmla="*/ 22 h 22"/>
                <a:gd name="T18" fmla="*/ 25 w 25"/>
                <a:gd name="T19" fmla="*/ 10 h 22"/>
                <a:gd name="T20" fmla="*/ 21 w 25"/>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2">
                  <a:moveTo>
                    <a:pt x="21" y="0"/>
                  </a:moveTo>
                  <a:cubicBezTo>
                    <a:pt x="18" y="2"/>
                    <a:pt x="15" y="3"/>
                    <a:pt x="11" y="3"/>
                  </a:cubicBezTo>
                  <a:cubicBezTo>
                    <a:pt x="10" y="4"/>
                    <a:pt x="9" y="4"/>
                    <a:pt x="7" y="5"/>
                  </a:cubicBezTo>
                  <a:cubicBezTo>
                    <a:pt x="6" y="5"/>
                    <a:pt x="5" y="5"/>
                    <a:pt x="5" y="6"/>
                  </a:cubicBezTo>
                  <a:cubicBezTo>
                    <a:pt x="4" y="6"/>
                    <a:pt x="4" y="6"/>
                    <a:pt x="4" y="6"/>
                  </a:cubicBezTo>
                  <a:cubicBezTo>
                    <a:pt x="4" y="6"/>
                    <a:pt x="4" y="6"/>
                    <a:pt x="4" y="6"/>
                  </a:cubicBezTo>
                  <a:cubicBezTo>
                    <a:pt x="3" y="6"/>
                    <a:pt x="2" y="7"/>
                    <a:pt x="1" y="7"/>
                  </a:cubicBezTo>
                  <a:cubicBezTo>
                    <a:pt x="1" y="7"/>
                    <a:pt x="0" y="7"/>
                    <a:pt x="0" y="7"/>
                  </a:cubicBezTo>
                  <a:cubicBezTo>
                    <a:pt x="1" y="15"/>
                    <a:pt x="3" y="22"/>
                    <a:pt x="3" y="22"/>
                  </a:cubicBezTo>
                  <a:cubicBezTo>
                    <a:pt x="25" y="10"/>
                    <a:pt x="25" y="10"/>
                    <a:pt x="25" y="10"/>
                  </a:cubicBezTo>
                  <a:cubicBezTo>
                    <a:pt x="25" y="10"/>
                    <a:pt x="23" y="6"/>
                    <a:pt x="21" y="0"/>
                  </a:cubicBezTo>
                  <a:close/>
                </a:path>
              </a:pathLst>
            </a:custGeom>
            <a:solidFill>
              <a:srgbClr val="2827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397"/>
            <p:cNvSpPr/>
            <p:nvPr/>
          </p:nvSpPr>
          <p:spPr bwMode="auto">
            <a:xfrm>
              <a:off x="656692" y="4920024"/>
              <a:ext cx="316362" cy="426512"/>
            </a:xfrm>
            <a:custGeom>
              <a:avLst/>
              <a:gdLst>
                <a:gd name="T0" fmla="*/ 169 w 169"/>
                <a:gd name="T1" fmla="*/ 123 h 228"/>
                <a:gd name="T2" fmla="*/ 149 w 169"/>
                <a:gd name="T3" fmla="*/ 13 h 228"/>
                <a:gd name="T4" fmla="*/ 2 w 169"/>
                <a:gd name="T5" fmla="*/ 65 h 228"/>
                <a:gd name="T6" fmla="*/ 58 w 169"/>
                <a:gd name="T7" fmla="*/ 227 h 228"/>
                <a:gd name="T8" fmla="*/ 154 w 169"/>
                <a:gd name="T9" fmla="*/ 176 h 228"/>
                <a:gd name="T10" fmla="*/ 169 w 169"/>
                <a:gd name="T11" fmla="*/ 123 h 228"/>
              </a:gdLst>
              <a:ahLst/>
              <a:cxnLst>
                <a:cxn ang="0">
                  <a:pos x="T0" y="T1"/>
                </a:cxn>
                <a:cxn ang="0">
                  <a:pos x="T2" y="T3"/>
                </a:cxn>
                <a:cxn ang="0">
                  <a:pos x="T4" y="T5"/>
                </a:cxn>
                <a:cxn ang="0">
                  <a:pos x="T6" y="T7"/>
                </a:cxn>
                <a:cxn ang="0">
                  <a:pos x="T8" y="T9"/>
                </a:cxn>
                <a:cxn ang="0">
                  <a:pos x="T10" y="T11"/>
                </a:cxn>
              </a:cxnLst>
              <a:rect l="0" t="0" r="r" b="b"/>
              <a:pathLst>
                <a:path w="169" h="228">
                  <a:moveTo>
                    <a:pt x="169" y="123"/>
                  </a:moveTo>
                  <a:cubicBezTo>
                    <a:pt x="169" y="123"/>
                    <a:pt x="162" y="40"/>
                    <a:pt x="149" y="13"/>
                  </a:cubicBezTo>
                  <a:cubicBezTo>
                    <a:pt x="125" y="0"/>
                    <a:pt x="5" y="58"/>
                    <a:pt x="2" y="65"/>
                  </a:cubicBezTo>
                  <a:cubicBezTo>
                    <a:pt x="0" y="72"/>
                    <a:pt x="41" y="228"/>
                    <a:pt x="58" y="227"/>
                  </a:cubicBezTo>
                  <a:cubicBezTo>
                    <a:pt x="76" y="225"/>
                    <a:pt x="154" y="176"/>
                    <a:pt x="154" y="176"/>
                  </a:cubicBezTo>
                  <a:lnTo>
                    <a:pt x="169" y="123"/>
                  </a:lnTo>
                  <a:close/>
                </a:path>
              </a:pathLst>
            </a:custGeom>
            <a:solidFill>
              <a:srgbClr val="D19F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398"/>
            <p:cNvSpPr/>
            <p:nvPr/>
          </p:nvSpPr>
          <p:spPr bwMode="auto">
            <a:xfrm>
              <a:off x="652850" y="4973818"/>
              <a:ext cx="348382" cy="372718"/>
            </a:xfrm>
            <a:custGeom>
              <a:avLst/>
              <a:gdLst>
                <a:gd name="T0" fmla="*/ 171 w 186"/>
                <a:gd name="T1" fmla="*/ 94 h 199"/>
                <a:gd name="T2" fmla="*/ 157 w 186"/>
                <a:gd name="T3" fmla="*/ 0 h 199"/>
                <a:gd name="T4" fmla="*/ 155 w 186"/>
                <a:gd name="T5" fmla="*/ 1 h 199"/>
                <a:gd name="T6" fmla="*/ 151 w 186"/>
                <a:gd name="T7" fmla="*/ 143 h 199"/>
                <a:gd name="T8" fmla="*/ 43 w 186"/>
                <a:gd name="T9" fmla="*/ 148 h 199"/>
                <a:gd name="T10" fmla="*/ 29 w 186"/>
                <a:gd name="T11" fmla="*/ 23 h 199"/>
                <a:gd name="T12" fmla="*/ 33 w 186"/>
                <a:gd name="T13" fmla="*/ 19 h 199"/>
                <a:gd name="T14" fmla="*/ 4 w 186"/>
                <a:gd name="T15" fmla="*/ 36 h 199"/>
                <a:gd name="T16" fmla="*/ 60 w 186"/>
                <a:gd name="T17" fmla="*/ 198 h 199"/>
                <a:gd name="T18" fmla="*/ 171 w 186"/>
                <a:gd name="T19" fmla="*/ 149 h 199"/>
                <a:gd name="T20" fmla="*/ 171 w 186"/>
                <a:gd name="T21" fmla="*/ 9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99">
                  <a:moveTo>
                    <a:pt x="171" y="94"/>
                  </a:moveTo>
                  <a:cubicBezTo>
                    <a:pt x="170" y="81"/>
                    <a:pt x="166" y="34"/>
                    <a:pt x="157" y="0"/>
                  </a:cubicBezTo>
                  <a:cubicBezTo>
                    <a:pt x="156" y="0"/>
                    <a:pt x="156" y="1"/>
                    <a:pt x="155" y="1"/>
                  </a:cubicBezTo>
                  <a:cubicBezTo>
                    <a:pt x="166" y="49"/>
                    <a:pt x="182" y="102"/>
                    <a:pt x="151" y="143"/>
                  </a:cubicBezTo>
                  <a:cubicBezTo>
                    <a:pt x="128" y="174"/>
                    <a:pt x="66" y="193"/>
                    <a:pt x="43" y="148"/>
                  </a:cubicBezTo>
                  <a:cubicBezTo>
                    <a:pt x="27" y="117"/>
                    <a:pt x="0" y="53"/>
                    <a:pt x="29" y="23"/>
                  </a:cubicBezTo>
                  <a:cubicBezTo>
                    <a:pt x="30" y="21"/>
                    <a:pt x="32" y="20"/>
                    <a:pt x="33" y="19"/>
                  </a:cubicBezTo>
                  <a:cubicBezTo>
                    <a:pt x="17" y="27"/>
                    <a:pt x="5" y="34"/>
                    <a:pt x="4" y="36"/>
                  </a:cubicBezTo>
                  <a:cubicBezTo>
                    <a:pt x="2" y="43"/>
                    <a:pt x="43" y="199"/>
                    <a:pt x="60" y="198"/>
                  </a:cubicBezTo>
                  <a:cubicBezTo>
                    <a:pt x="78" y="196"/>
                    <a:pt x="149" y="170"/>
                    <a:pt x="171" y="149"/>
                  </a:cubicBezTo>
                  <a:cubicBezTo>
                    <a:pt x="186" y="139"/>
                    <a:pt x="172" y="108"/>
                    <a:pt x="171" y="94"/>
                  </a:cubicBezTo>
                  <a:close/>
                </a:path>
              </a:pathLst>
            </a:custGeom>
            <a:solidFill>
              <a:srgbClr val="BC8E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399"/>
            <p:cNvSpPr/>
            <p:nvPr/>
          </p:nvSpPr>
          <p:spPr bwMode="auto">
            <a:xfrm>
              <a:off x="700240" y="4972537"/>
              <a:ext cx="235670" cy="313800"/>
            </a:xfrm>
            <a:custGeom>
              <a:avLst/>
              <a:gdLst>
                <a:gd name="T0" fmla="*/ 0 w 184"/>
                <a:gd name="T1" fmla="*/ 64 h 245"/>
                <a:gd name="T2" fmla="*/ 152 w 184"/>
                <a:gd name="T3" fmla="*/ 0 h 245"/>
                <a:gd name="T4" fmla="*/ 180 w 184"/>
                <a:gd name="T5" fmla="*/ 153 h 245"/>
                <a:gd name="T6" fmla="*/ 184 w 184"/>
                <a:gd name="T7" fmla="*/ 182 h 245"/>
                <a:gd name="T8" fmla="*/ 58 w 184"/>
                <a:gd name="T9" fmla="*/ 245 h 245"/>
                <a:gd name="T10" fmla="*/ 0 w 184"/>
                <a:gd name="T11" fmla="*/ 64 h 245"/>
              </a:gdLst>
              <a:ahLst/>
              <a:cxnLst>
                <a:cxn ang="0">
                  <a:pos x="T0" y="T1"/>
                </a:cxn>
                <a:cxn ang="0">
                  <a:pos x="T2" y="T3"/>
                </a:cxn>
                <a:cxn ang="0">
                  <a:pos x="T4" y="T5"/>
                </a:cxn>
                <a:cxn ang="0">
                  <a:pos x="T6" y="T7"/>
                </a:cxn>
                <a:cxn ang="0">
                  <a:pos x="T8" y="T9"/>
                </a:cxn>
                <a:cxn ang="0">
                  <a:pos x="T10" y="T11"/>
                </a:cxn>
              </a:cxnLst>
              <a:rect l="0" t="0" r="r" b="b"/>
              <a:pathLst>
                <a:path w="184" h="245">
                  <a:moveTo>
                    <a:pt x="0" y="64"/>
                  </a:moveTo>
                  <a:lnTo>
                    <a:pt x="152" y="0"/>
                  </a:lnTo>
                  <a:lnTo>
                    <a:pt x="180" y="153"/>
                  </a:lnTo>
                  <a:lnTo>
                    <a:pt x="184" y="182"/>
                  </a:lnTo>
                  <a:lnTo>
                    <a:pt x="58" y="245"/>
                  </a:lnTo>
                  <a:lnTo>
                    <a:pt x="0" y="64"/>
                  </a:lnTo>
                  <a:close/>
                </a:path>
              </a:pathLst>
            </a:custGeom>
            <a:solidFill>
              <a:srgbClr val="BC8E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400"/>
            <p:cNvSpPr/>
            <p:nvPr/>
          </p:nvSpPr>
          <p:spPr bwMode="auto">
            <a:xfrm>
              <a:off x="704083" y="4966133"/>
              <a:ext cx="231828" cy="312520"/>
            </a:xfrm>
            <a:custGeom>
              <a:avLst/>
              <a:gdLst>
                <a:gd name="T0" fmla="*/ 0 w 181"/>
                <a:gd name="T1" fmla="*/ 63 h 244"/>
                <a:gd name="T2" fmla="*/ 153 w 181"/>
                <a:gd name="T3" fmla="*/ 0 h 244"/>
                <a:gd name="T4" fmla="*/ 181 w 181"/>
                <a:gd name="T5" fmla="*/ 152 h 244"/>
                <a:gd name="T6" fmla="*/ 166 w 181"/>
                <a:gd name="T7" fmla="*/ 186 h 244"/>
                <a:gd name="T8" fmla="*/ 58 w 181"/>
                <a:gd name="T9" fmla="*/ 244 h 244"/>
                <a:gd name="T10" fmla="*/ 0 w 181"/>
                <a:gd name="T11" fmla="*/ 63 h 244"/>
              </a:gdLst>
              <a:ahLst/>
              <a:cxnLst>
                <a:cxn ang="0">
                  <a:pos x="T0" y="T1"/>
                </a:cxn>
                <a:cxn ang="0">
                  <a:pos x="T2" y="T3"/>
                </a:cxn>
                <a:cxn ang="0">
                  <a:pos x="T4" y="T5"/>
                </a:cxn>
                <a:cxn ang="0">
                  <a:pos x="T6" y="T7"/>
                </a:cxn>
                <a:cxn ang="0">
                  <a:pos x="T8" y="T9"/>
                </a:cxn>
                <a:cxn ang="0">
                  <a:pos x="T10" y="T11"/>
                </a:cxn>
              </a:cxnLst>
              <a:rect l="0" t="0" r="r" b="b"/>
              <a:pathLst>
                <a:path w="181" h="244">
                  <a:moveTo>
                    <a:pt x="0" y="63"/>
                  </a:moveTo>
                  <a:lnTo>
                    <a:pt x="153" y="0"/>
                  </a:lnTo>
                  <a:lnTo>
                    <a:pt x="181" y="152"/>
                  </a:lnTo>
                  <a:lnTo>
                    <a:pt x="166" y="186"/>
                  </a:lnTo>
                  <a:lnTo>
                    <a:pt x="58" y="244"/>
                  </a:lnTo>
                  <a:lnTo>
                    <a:pt x="0" y="63"/>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401"/>
            <p:cNvSpPr/>
            <p:nvPr/>
          </p:nvSpPr>
          <p:spPr bwMode="auto">
            <a:xfrm>
              <a:off x="765562" y="4981503"/>
              <a:ext cx="94780" cy="65322"/>
            </a:xfrm>
            <a:custGeom>
              <a:avLst/>
              <a:gdLst>
                <a:gd name="T0" fmla="*/ 45 w 51"/>
                <a:gd name="T1" fmla="*/ 16 h 35"/>
                <a:gd name="T2" fmla="*/ 50 w 51"/>
                <a:gd name="T3" fmla="*/ 0 h 35"/>
                <a:gd name="T4" fmla="*/ 0 w 51"/>
                <a:gd name="T5" fmla="*/ 22 h 35"/>
                <a:gd name="T6" fmla="*/ 4 w 51"/>
                <a:gd name="T7" fmla="*/ 35 h 35"/>
                <a:gd name="T8" fmla="*/ 45 w 51"/>
                <a:gd name="T9" fmla="*/ 16 h 35"/>
              </a:gdLst>
              <a:ahLst/>
              <a:cxnLst>
                <a:cxn ang="0">
                  <a:pos x="T0" y="T1"/>
                </a:cxn>
                <a:cxn ang="0">
                  <a:pos x="T2" y="T3"/>
                </a:cxn>
                <a:cxn ang="0">
                  <a:pos x="T4" y="T5"/>
                </a:cxn>
                <a:cxn ang="0">
                  <a:pos x="T6" y="T7"/>
                </a:cxn>
                <a:cxn ang="0">
                  <a:pos x="T8" y="T9"/>
                </a:cxn>
              </a:cxnLst>
              <a:rect l="0" t="0" r="r" b="b"/>
              <a:pathLst>
                <a:path w="51" h="35">
                  <a:moveTo>
                    <a:pt x="45" y="16"/>
                  </a:moveTo>
                  <a:cubicBezTo>
                    <a:pt x="51" y="13"/>
                    <a:pt x="50" y="7"/>
                    <a:pt x="50" y="0"/>
                  </a:cubicBezTo>
                  <a:cubicBezTo>
                    <a:pt x="0" y="22"/>
                    <a:pt x="0" y="22"/>
                    <a:pt x="0" y="22"/>
                  </a:cubicBezTo>
                  <a:cubicBezTo>
                    <a:pt x="2" y="26"/>
                    <a:pt x="3" y="30"/>
                    <a:pt x="4" y="35"/>
                  </a:cubicBezTo>
                  <a:cubicBezTo>
                    <a:pt x="18" y="29"/>
                    <a:pt x="32" y="24"/>
                    <a:pt x="45" y="16"/>
                  </a:cubicBezTo>
                  <a:close/>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402"/>
            <p:cNvSpPr/>
            <p:nvPr/>
          </p:nvSpPr>
          <p:spPr bwMode="auto">
            <a:xfrm>
              <a:off x="704083" y="5039140"/>
              <a:ext cx="231828" cy="239513"/>
            </a:xfrm>
            <a:custGeom>
              <a:avLst/>
              <a:gdLst>
                <a:gd name="T0" fmla="*/ 124 w 124"/>
                <a:gd name="T1" fmla="*/ 65 h 128"/>
                <a:gd name="T2" fmla="*/ 123 w 124"/>
                <a:gd name="T3" fmla="*/ 63 h 128"/>
                <a:gd name="T4" fmla="*/ 108 w 124"/>
                <a:gd name="T5" fmla="*/ 77 h 128"/>
                <a:gd name="T6" fmla="*/ 68 w 124"/>
                <a:gd name="T7" fmla="*/ 87 h 128"/>
                <a:gd name="T8" fmla="*/ 11 w 124"/>
                <a:gd name="T9" fmla="*/ 0 h 128"/>
                <a:gd name="T10" fmla="*/ 0 w 124"/>
                <a:gd name="T11" fmla="*/ 4 h 128"/>
                <a:gd name="T12" fmla="*/ 40 w 124"/>
                <a:gd name="T13" fmla="*/ 128 h 128"/>
                <a:gd name="T14" fmla="*/ 124 w 124"/>
                <a:gd name="T15" fmla="*/ 84 h 128"/>
                <a:gd name="T16" fmla="*/ 124 w 124"/>
                <a:gd name="T17" fmla="*/ 6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128">
                  <a:moveTo>
                    <a:pt x="124" y="65"/>
                  </a:moveTo>
                  <a:cubicBezTo>
                    <a:pt x="123" y="63"/>
                    <a:pt x="123" y="63"/>
                    <a:pt x="123" y="63"/>
                  </a:cubicBezTo>
                  <a:cubicBezTo>
                    <a:pt x="119" y="68"/>
                    <a:pt x="114" y="72"/>
                    <a:pt x="108" y="77"/>
                  </a:cubicBezTo>
                  <a:cubicBezTo>
                    <a:pt x="97" y="85"/>
                    <a:pt x="82" y="92"/>
                    <a:pt x="68" y="87"/>
                  </a:cubicBezTo>
                  <a:cubicBezTo>
                    <a:pt x="30" y="73"/>
                    <a:pt x="22" y="35"/>
                    <a:pt x="11" y="0"/>
                  </a:cubicBezTo>
                  <a:cubicBezTo>
                    <a:pt x="0" y="4"/>
                    <a:pt x="0" y="4"/>
                    <a:pt x="0" y="4"/>
                  </a:cubicBezTo>
                  <a:cubicBezTo>
                    <a:pt x="40" y="128"/>
                    <a:pt x="40" y="128"/>
                    <a:pt x="40" y="128"/>
                  </a:cubicBezTo>
                  <a:cubicBezTo>
                    <a:pt x="124" y="84"/>
                    <a:pt x="124" y="84"/>
                    <a:pt x="124" y="84"/>
                  </a:cubicBezTo>
                  <a:lnTo>
                    <a:pt x="124" y="65"/>
                  </a:lnTo>
                  <a:close/>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403"/>
            <p:cNvSpPr/>
            <p:nvPr/>
          </p:nvSpPr>
          <p:spPr bwMode="auto">
            <a:xfrm>
              <a:off x="750192" y="4940517"/>
              <a:ext cx="99904" cy="93500"/>
            </a:xfrm>
            <a:custGeom>
              <a:avLst/>
              <a:gdLst>
                <a:gd name="T0" fmla="*/ 0 w 78"/>
                <a:gd name="T1" fmla="*/ 29 h 73"/>
                <a:gd name="T2" fmla="*/ 11 w 78"/>
                <a:gd name="T3" fmla="*/ 73 h 73"/>
                <a:gd name="T4" fmla="*/ 78 w 78"/>
                <a:gd name="T5" fmla="*/ 45 h 73"/>
                <a:gd name="T6" fmla="*/ 70 w 78"/>
                <a:gd name="T7" fmla="*/ 0 h 73"/>
                <a:gd name="T8" fmla="*/ 0 w 78"/>
                <a:gd name="T9" fmla="*/ 29 h 73"/>
              </a:gdLst>
              <a:ahLst/>
              <a:cxnLst>
                <a:cxn ang="0">
                  <a:pos x="T0" y="T1"/>
                </a:cxn>
                <a:cxn ang="0">
                  <a:pos x="T2" y="T3"/>
                </a:cxn>
                <a:cxn ang="0">
                  <a:pos x="T4" y="T5"/>
                </a:cxn>
                <a:cxn ang="0">
                  <a:pos x="T6" y="T7"/>
                </a:cxn>
                <a:cxn ang="0">
                  <a:pos x="T8" y="T9"/>
                </a:cxn>
              </a:cxnLst>
              <a:rect l="0" t="0" r="r" b="b"/>
              <a:pathLst>
                <a:path w="78" h="73">
                  <a:moveTo>
                    <a:pt x="0" y="29"/>
                  </a:moveTo>
                  <a:lnTo>
                    <a:pt x="11" y="73"/>
                  </a:lnTo>
                  <a:lnTo>
                    <a:pt x="78" y="45"/>
                  </a:lnTo>
                  <a:lnTo>
                    <a:pt x="70" y="0"/>
                  </a:lnTo>
                  <a:lnTo>
                    <a:pt x="0" y="29"/>
                  </a:lnTo>
                  <a:close/>
                </a:path>
              </a:pathLst>
            </a:custGeom>
            <a:solidFill>
              <a:srgbClr val="3533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404"/>
            <p:cNvSpPr/>
            <p:nvPr/>
          </p:nvSpPr>
          <p:spPr bwMode="auto">
            <a:xfrm>
              <a:off x="756596" y="4969976"/>
              <a:ext cx="93500" cy="64041"/>
            </a:xfrm>
            <a:custGeom>
              <a:avLst/>
              <a:gdLst>
                <a:gd name="T0" fmla="*/ 48 w 50"/>
                <a:gd name="T1" fmla="*/ 0 h 34"/>
                <a:gd name="T2" fmla="*/ 0 w 50"/>
                <a:gd name="T3" fmla="*/ 14 h 34"/>
                <a:gd name="T4" fmla="*/ 4 w 50"/>
                <a:gd name="T5" fmla="*/ 34 h 34"/>
                <a:gd name="T6" fmla="*/ 50 w 50"/>
                <a:gd name="T7" fmla="*/ 15 h 34"/>
                <a:gd name="T8" fmla="*/ 48 w 50"/>
                <a:gd name="T9" fmla="*/ 0 h 34"/>
              </a:gdLst>
              <a:ahLst/>
              <a:cxnLst>
                <a:cxn ang="0">
                  <a:pos x="T0" y="T1"/>
                </a:cxn>
                <a:cxn ang="0">
                  <a:pos x="T2" y="T3"/>
                </a:cxn>
                <a:cxn ang="0">
                  <a:pos x="T4" y="T5"/>
                </a:cxn>
                <a:cxn ang="0">
                  <a:pos x="T6" y="T7"/>
                </a:cxn>
                <a:cxn ang="0">
                  <a:pos x="T8" y="T9"/>
                </a:cxn>
              </a:cxnLst>
              <a:rect l="0" t="0" r="r" b="b"/>
              <a:pathLst>
                <a:path w="50" h="34">
                  <a:moveTo>
                    <a:pt x="48" y="0"/>
                  </a:moveTo>
                  <a:cubicBezTo>
                    <a:pt x="35" y="14"/>
                    <a:pt x="17" y="19"/>
                    <a:pt x="0" y="14"/>
                  </a:cubicBezTo>
                  <a:cubicBezTo>
                    <a:pt x="4" y="34"/>
                    <a:pt x="4" y="34"/>
                    <a:pt x="4" y="34"/>
                  </a:cubicBezTo>
                  <a:cubicBezTo>
                    <a:pt x="50" y="15"/>
                    <a:pt x="50" y="15"/>
                    <a:pt x="50" y="15"/>
                  </a:cubicBezTo>
                  <a:lnTo>
                    <a:pt x="48" y="0"/>
                  </a:lnTo>
                  <a:close/>
                </a:path>
              </a:pathLst>
            </a:custGeom>
            <a:solidFill>
              <a:srgbClr val="2827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405"/>
            <p:cNvSpPr/>
            <p:nvPr/>
          </p:nvSpPr>
          <p:spPr bwMode="auto">
            <a:xfrm>
              <a:off x="789897" y="5023770"/>
              <a:ext cx="101185" cy="49952"/>
            </a:xfrm>
            <a:custGeom>
              <a:avLst/>
              <a:gdLst>
                <a:gd name="T0" fmla="*/ 79 w 79"/>
                <a:gd name="T1" fmla="*/ 11 h 39"/>
                <a:gd name="T2" fmla="*/ 4 w 79"/>
                <a:gd name="T3" fmla="*/ 39 h 39"/>
                <a:gd name="T4" fmla="*/ 0 w 79"/>
                <a:gd name="T5" fmla="*/ 30 h 39"/>
                <a:gd name="T6" fmla="*/ 74 w 79"/>
                <a:gd name="T7" fmla="*/ 0 h 39"/>
                <a:gd name="T8" fmla="*/ 79 w 79"/>
                <a:gd name="T9" fmla="*/ 11 h 39"/>
              </a:gdLst>
              <a:ahLst/>
              <a:cxnLst>
                <a:cxn ang="0">
                  <a:pos x="T0" y="T1"/>
                </a:cxn>
                <a:cxn ang="0">
                  <a:pos x="T2" y="T3"/>
                </a:cxn>
                <a:cxn ang="0">
                  <a:pos x="T4" y="T5"/>
                </a:cxn>
                <a:cxn ang="0">
                  <a:pos x="T6" y="T7"/>
                </a:cxn>
                <a:cxn ang="0">
                  <a:pos x="T8" y="T9"/>
                </a:cxn>
              </a:cxnLst>
              <a:rect l="0" t="0" r="r" b="b"/>
              <a:pathLst>
                <a:path w="79" h="39">
                  <a:moveTo>
                    <a:pt x="79" y="11"/>
                  </a:moveTo>
                  <a:lnTo>
                    <a:pt x="4" y="39"/>
                  </a:lnTo>
                  <a:lnTo>
                    <a:pt x="0" y="30"/>
                  </a:lnTo>
                  <a:lnTo>
                    <a:pt x="74" y="0"/>
                  </a:lnTo>
                  <a:lnTo>
                    <a:pt x="79" y="11"/>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406"/>
            <p:cNvSpPr/>
            <p:nvPr/>
          </p:nvSpPr>
          <p:spPr bwMode="auto">
            <a:xfrm>
              <a:off x="756596" y="5059633"/>
              <a:ext cx="25616" cy="30740"/>
            </a:xfrm>
            <a:custGeom>
              <a:avLst/>
              <a:gdLst>
                <a:gd name="T0" fmla="*/ 20 w 20"/>
                <a:gd name="T1" fmla="*/ 18 h 24"/>
                <a:gd name="T2" fmla="*/ 6 w 20"/>
                <a:gd name="T3" fmla="*/ 24 h 24"/>
                <a:gd name="T4" fmla="*/ 0 w 20"/>
                <a:gd name="T5" fmla="*/ 6 h 24"/>
                <a:gd name="T6" fmla="*/ 13 w 20"/>
                <a:gd name="T7" fmla="*/ 0 h 24"/>
                <a:gd name="T8" fmla="*/ 20 w 20"/>
                <a:gd name="T9" fmla="*/ 18 h 24"/>
              </a:gdLst>
              <a:ahLst/>
              <a:cxnLst>
                <a:cxn ang="0">
                  <a:pos x="T0" y="T1"/>
                </a:cxn>
                <a:cxn ang="0">
                  <a:pos x="T2" y="T3"/>
                </a:cxn>
                <a:cxn ang="0">
                  <a:pos x="T4" y="T5"/>
                </a:cxn>
                <a:cxn ang="0">
                  <a:pos x="T6" y="T7"/>
                </a:cxn>
                <a:cxn ang="0">
                  <a:pos x="T8" y="T9"/>
                </a:cxn>
              </a:cxnLst>
              <a:rect l="0" t="0" r="r" b="b"/>
              <a:pathLst>
                <a:path w="20" h="24">
                  <a:moveTo>
                    <a:pt x="20" y="18"/>
                  </a:moveTo>
                  <a:lnTo>
                    <a:pt x="6" y="24"/>
                  </a:lnTo>
                  <a:lnTo>
                    <a:pt x="0" y="6"/>
                  </a:lnTo>
                  <a:lnTo>
                    <a:pt x="13" y="0"/>
                  </a:lnTo>
                  <a:lnTo>
                    <a:pt x="20" y="18"/>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407"/>
            <p:cNvSpPr/>
            <p:nvPr/>
          </p:nvSpPr>
          <p:spPr bwMode="auto">
            <a:xfrm>
              <a:off x="805267" y="5062195"/>
              <a:ext cx="98623" cy="48671"/>
            </a:xfrm>
            <a:custGeom>
              <a:avLst/>
              <a:gdLst>
                <a:gd name="T0" fmla="*/ 77 w 77"/>
                <a:gd name="T1" fmla="*/ 9 h 38"/>
                <a:gd name="T2" fmla="*/ 3 w 77"/>
                <a:gd name="T3" fmla="*/ 38 h 38"/>
                <a:gd name="T4" fmla="*/ 0 w 77"/>
                <a:gd name="T5" fmla="*/ 29 h 38"/>
                <a:gd name="T6" fmla="*/ 74 w 77"/>
                <a:gd name="T7" fmla="*/ 0 h 38"/>
                <a:gd name="T8" fmla="*/ 77 w 77"/>
                <a:gd name="T9" fmla="*/ 9 h 38"/>
              </a:gdLst>
              <a:ahLst/>
              <a:cxnLst>
                <a:cxn ang="0">
                  <a:pos x="T0" y="T1"/>
                </a:cxn>
                <a:cxn ang="0">
                  <a:pos x="T2" y="T3"/>
                </a:cxn>
                <a:cxn ang="0">
                  <a:pos x="T4" y="T5"/>
                </a:cxn>
                <a:cxn ang="0">
                  <a:pos x="T6" y="T7"/>
                </a:cxn>
                <a:cxn ang="0">
                  <a:pos x="T8" y="T9"/>
                </a:cxn>
              </a:cxnLst>
              <a:rect l="0" t="0" r="r" b="b"/>
              <a:pathLst>
                <a:path w="77" h="38">
                  <a:moveTo>
                    <a:pt x="77" y="9"/>
                  </a:moveTo>
                  <a:lnTo>
                    <a:pt x="3" y="38"/>
                  </a:lnTo>
                  <a:lnTo>
                    <a:pt x="0" y="29"/>
                  </a:lnTo>
                  <a:lnTo>
                    <a:pt x="74" y="0"/>
                  </a:lnTo>
                  <a:lnTo>
                    <a:pt x="77" y="9"/>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408"/>
            <p:cNvSpPr/>
            <p:nvPr/>
          </p:nvSpPr>
          <p:spPr bwMode="auto">
            <a:xfrm>
              <a:off x="769404" y="5098057"/>
              <a:ext cx="25616" cy="29459"/>
            </a:xfrm>
            <a:custGeom>
              <a:avLst/>
              <a:gdLst>
                <a:gd name="T0" fmla="*/ 20 w 20"/>
                <a:gd name="T1" fmla="*/ 17 h 23"/>
                <a:gd name="T2" fmla="*/ 7 w 20"/>
                <a:gd name="T3" fmla="*/ 23 h 23"/>
                <a:gd name="T4" fmla="*/ 0 w 20"/>
                <a:gd name="T5" fmla="*/ 5 h 23"/>
                <a:gd name="T6" fmla="*/ 15 w 20"/>
                <a:gd name="T7" fmla="*/ 0 h 23"/>
                <a:gd name="T8" fmla="*/ 20 w 20"/>
                <a:gd name="T9" fmla="*/ 17 h 23"/>
              </a:gdLst>
              <a:ahLst/>
              <a:cxnLst>
                <a:cxn ang="0">
                  <a:pos x="T0" y="T1"/>
                </a:cxn>
                <a:cxn ang="0">
                  <a:pos x="T2" y="T3"/>
                </a:cxn>
                <a:cxn ang="0">
                  <a:pos x="T4" y="T5"/>
                </a:cxn>
                <a:cxn ang="0">
                  <a:pos x="T6" y="T7"/>
                </a:cxn>
                <a:cxn ang="0">
                  <a:pos x="T8" y="T9"/>
                </a:cxn>
              </a:cxnLst>
              <a:rect l="0" t="0" r="r" b="b"/>
              <a:pathLst>
                <a:path w="20" h="23">
                  <a:moveTo>
                    <a:pt x="20" y="17"/>
                  </a:moveTo>
                  <a:lnTo>
                    <a:pt x="7" y="23"/>
                  </a:lnTo>
                  <a:lnTo>
                    <a:pt x="0" y="5"/>
                  </a:lnTo>
                  <a:lnTo>
                    <a:pt x="15" y="0"/>
                  </a:lnTo>
                  <a:lnTo>
                    <a:pt x="20" y="17"/>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409"/>
            <p:cNvSpPr/>
            <p:nvPr/>
          </p:nvSpPr>
          <p:spPr bwMode="auto">
            <a:xfrm>
              <a:off x="819356" y="5103181"/>
              <a:ext cx="99904" cy="48671"/>
            </a:xfrm>
            <a:custGeom>
              <a:avLst/>
              <a:gdLst>
                <a:gd name="T0" fmla="*/ 78 w 78"/>
                <a:gd name="T1" fmla="*/ 9 h 38"/>
                <a:gd name="T2" fmla="*/ 3 w 78"/>
                <a:gd name="T3" fmla="*/ 38 h 38"/>
                <a:gd name="T4" fmla="*/ 0 w 78"/>
                <a:gd name="T5" fmla="*/ 29 h 38"/>
                <a:gd name="T6" fmla="*/ 75 w 78"/>
                <a:gd name="T7" fmla="*/ 0 h 38"/>
                <a:gd name="T8" fmla="*/ 78 w 78"/>
                <a:gd name="T9" fmla="*/ 9 h 38"/>
              </a:gdLst>
              <a:ahLst/>
              <a:cxnLst>
                <a:cxn ang="0">
                  <a:pos x="T0" y="T1"/>
                </a:cxn>
                <a:cxn ang="0">
                  <a:pos x="T2" y="T3"/>
                </a:cxn>
                <a:cxn ang="0">
                  <a:pos x="T4" y="T5"/>
                </a:cxn>
                <a:cxn ang="0">
                  <a:pos x="T6" y="T7"/>
                </a:cxn>
                <a:cxn ang="0">
                  <a:pos x="T8" y="T9"/>
                </a:cxn>
              </a:cxnLst>
              <a:rect l="0" t="0" r="r" b="b"/>
              <a:pathLst>
                <a:path w="78" h="38">
                  <a:moveTo>
                    <a:pt x="78" y="9"/>
                  </a:moveTo>
                  <a:lnTo>
                    <a:pt x="3" y="38"/>
                  </a:lnTo>
                  <a:lnTo>
                    <a:pt x="0" y="29"/>
                  </a:lnTo>
                  <a:lnTo>
                    <a:pt x="75" y="0"/>
                  </a:lnTo>
                  <a:lnTo>
                    <a:pt x="78" y="9"/>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410"/>
            <p:cNvSpPr/>
            <p:nvPr/>
          </p:nvSpPr>
          <p:spPr bwMode="auto">
            <a:xfrm>
              <a:off x="784774" y="5139044"/>
              <a:ext cx="25616" cy="29459"/>
            </a:xfrm>
            <a:custGeom>
              <a:avLst/>
              <a:gdLst>
                <a:gd name="T0" fmla="*/ 20 w 20"/>
                <a:gd name="T1" fmla="*/ 17 h 23"/>
                <a:gd name="T2" fmla="*/ 7 w 20"/>
                <a:gd name="T3" fmla="*/ 23 h 23"/>
                <a:gd name="T4" fmla="*/ 0 w 20"/>
                <a:gd name="T5" fmla="*/ 6 h 23"/>
                <a:gd name="T6" fmla="*/ 14 w 20"/>
                <a:gd name="T7" fmla="*/ 0 h 23"/>
                <a:gd name="T8" fmla="*/ 20 w 20"/>
                <a:gd name="T9" fmla="*/ 17 h 23"/>
              </a:gdLst>
              <a:ahLst/>
              <a:cxnLst>
                <a:cxn ang="0">
                  <a:pos x="T0" y="T1"/>
                </a:cxn>
                <a:cxn ang="0">
                  <a:pos x="T2" y="T3"/>
                </a:cxn>
                <a:cxn ang="0">
                  <a:pos x="T4" y="T5"/>
                </a:cxn>
                <a:cxn ang="0">
                  <a:pos x="T6" y="T7"/>
                </a:cxn>
                <a:cxn ang="0">
                  <a:pos x="T8" y="T9"/>
                </a:cxn>
              </a:cxnLst>
              <a:rect l="0" t="0" r="r" b="b"/>
              <a:pathLst>
                <a:path w="20" h="23">
                  <a:moveTo>
                    <a:pt x="20" y="17"/>
                  </a:moveTo>
                  <a:lnTo>
                    <a:pt x="7" y="23"/>
                  </a:lnTo>
                  <a:lnTo>
                    <a:pt x="0" y="6"/>
                  </a:lnTo>
                  <a:lnTo>
                    <a:pt x="14" y="0"/>
                  </a:lnTo>
                  <a:lnTo>
                    <a:pt x="20" y="17"/>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412"/>
            <p:cNvSpPr/>
            <p:nvPr/>
          </p:nvSpPr>
          <p:spPr bwMode="auto">
            <a:xfrm>
              <a:off x="770686" y="5080127"/>
              <a:ext cx="26897" cy="43548"/>
            </a:xfrm>
            <a:custGeom>
              <a:avLst/>
              <a:gdLst>
                <a:gd name="T0" fmla="*/ 16 w 21"/>
                <a:gd name="T1" fmla="*/ 0 h 34"/>
                <a:gd name="T2" fmla="*/ 8 w 21"/>
                <a:gd name="T3" fmla="*/ 27 h 34"/>
                <a:gd name="T4" fmla="*/ 0 w 21"/>
                <a:gd name="T5" fmla="*/ 22 h 34"/>
                <a:gd name="T6" fmla="*/ 0 w 21"/>
                <a:gd name="T7" fmla="*/ 28 h 34"/>
                <a:gd name="T8" fmla="*/ 11 w 21"/>
                <a:gd name="T9" fmla="*/ 34 h 34"/>
                <a:gd name="T10" fmla="*/ 21 w 21"/>
                <a:gd name="T11" fmla="*/ 3 h 34"/>
                <a:gd name="T12" fmla="*/ 16 w 21"/>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16" y="0"/>
                  </a:moveTo>
                  <a:lnTo>
                    <a:pt x="8" y="27"/>
                  </a:lnTo>
                  <a:lnTo>
                    <a:pt x="0" y="22"/>
                  </a:lnTo>
                  <a:lnTo>
                    <a:pt x="0" y="28"/>
                  </a:lnTo>
                  <a:lnTo>
                    <a:pt x="11" y="34"/>
                  </a:lnTo>
                  <a:lnTo>
                    <a:pt x="21" y="3"/>
                  </a:lnTo>
                  <a:lnTo>
                    <a:pt x="16" y="0"/>
                  </a:lnTo>
                  <a:close/>
                </a:path>
              </a:pathLst>
            </a:custGeom>
            <a:solidFill>
              <a:srgbClr val="3A77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413"/>
            <p:cNvSpPr/>
            <p:nvPr/>
          </p:nvSpPr>
          <p:spPr bwMode="auto">
            <a:xfrm>
              <a:off x="1180548" y="4442280"/>
              <a:ext cx="280499" cy="765929"/>
            </a:xfrm>
            <a:custGeom>
              <a:avLst/>
              <a:gdLst>
                <a:gd name="T0" fmla="*/ 101 w 150"/>
                <a:gd name="T1" fmla="*/ 15 h 409"/>
                <a:gd name="T2" fmla="*/ 131 w 150"/>
                <a:gd name="T3" fmla="*/ 4 h 409"/>
                <a:gd name="T4" fmla="*/ 150 w 150"/>
                <a:gd name="T5" fmla="*/ 25 h 409"/>
                <a:gd name="T6" fmla="*/ 71 w 150"/>
                <a:gd name="T7" fmla="*/ 409 h 409"/>
                <a:gd name="T8" fmla="*/ 0 w 150"/>
                <a:gd name="T9" fmla="*/ 394 h 409"/>
                <a:gd name="T10" fmla="*/ 101 w 150"/>
                <a:gd name="T11" fmla="*/ 15 h 409"/>
              </a:gdLst>
              <a:ahLst/>
              <a:cxnLst>
                <a:cxn ang="0">
                  <a:pos x="T0" y="T1"/>
                </a:cxn>
                <a:cxn ang="0">
                  <a:pos x="T2" y="T3"/>
                </a:cxn>
                <a:cxn ang="0">
                  <a:pos x="T4" y="T5"/>
                </a:cxn>
                <a:cxn ang="0">
                  <a:pos x="T6" y="T7"/>
                </a:cxn>
                <a:cxn ang="0">
                  <a:pos x="T8" y="T9"/>
                </a:cxn>
                <a:cxn ang="0">
                  <a:pos x="T10" y="T11"/>
                </a:cxn>
              </a:cxnLst>
              <a:rect l="0" t="0" r="r" b="b"/>
              <a:pathLst>
                <a:path w="150" h="409">
                  <a:moveTo>
                    <a:pt x="101" y="15"/>
                  </a:moveTo>
                  <a:cubicBezTo>
                    <a:pt x="101" y="15"/>
                    <a:pt x="113" y="0"/>
                    <a:pt x="131" y="4"/>
                  </a:cubicBezTo>
                  <a:cubicBezTo>
                    <a:pt x="149" y="8"/>
                    <a:pt x="150" y="25"/>
                    <a:pt x="150" y="25"/>
                  </a:cubicBezTo>
                  <a:cubicBezTo>
                    <a:pt x="71" y="409"/>
                    <a:pt x="71" y="409"/>
                    <a:pt x="71" y="409"/>
                  </a:cubicBezTo>
                  <a:cubicBezTo>
                    <a:pt x="71" y="409"/>
                    <a:pt x="42" y="392"/>
                    <a:pt x="0" y="394"/>
                  </a:cubicBezTo>
                  <a:lnTo>
                    <a:pt x="101" y="15"/>
                  </a:lnTo>
                  <a:close/>
                </a:path>
              </a:pathLst>
            </a:custGeom>
            <a:solidFill>
              <a:srgbClr val="1F2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414"/>
            <p:cNvSpPr>
              <a:spLocks noEditPoints="1"/>
            </p:cNvSpPr>
            <p:nvPr/>
          </p:nvSpPr>
          <p:spPr bwMode="auto">
            <a:xfrm>
              <a:off x="1180548" y="4448684"/>
              <a:ext cx="280499" cy="759525"/>
            </a:xfrm>
            <a:custGeom>
              <a:avLst/>
              <a:gdLst>
                <a:gd name="T0" fmla="*/ 141 w 150"/>
                <a:gd name="T1" fmla="*/ 4 h 405"/>
                <a:gd name="T2" fmla="*/ 141 w 150"/>
                <a:gd name="T3" fmla="*/ 5 h 405"/>
                <a:gd name="T4" fmla="*/ 140 w 150"/>
                <a:gd name="T5" fmla="*/ 10 h 405"/>
                <a:gd name="T6" fmla="*/ 113 w 150"/>
                <a:gd name="T7" fmla="*/ 109 h 405"/>
                <a:gd name="T8" fmla="*/ 94 w 150"/>
                <a:gd name="T9" fmla="*/ 211 h 405"/>
                <a:gd name="T10" fmla="*/ 80 w 150"/>
                <a:gd name="T11" fmla="*/ 219 h 405"/>
                <a:gd name="T12" fmla="*/ 67 w 150"/>
                <a:gd name="T13" fmla="*/ 183 h 405"/>
                <a:gd name="T14" fmla="*/ 82 w 150"/>
                <a:gd name="T15" fmla="*/ 114 h 405"/>
                <a:gd name="T16" fmla="*/ 118 w 150"/>
                <a:gd name="T17" fmla="*/ 0 h 405"/>
                <a:gd name="T18" fmla="*/ 101 w 150"/>
                <a:gd name="T19" fmla="*/ 11 h 405"/>
                <a:gd name="T20" fmla="*/ 0 w 150"/>
                <a:gd name="T21" fmla="*/ 390 h 405"/>
                <a:gd name="T22" fmla="*/ 71 w 150"/>
                <a:gd name="T23" fmla="*/ 405 h 405"/>
                <a:gd name="T24" fmla="*/ 150 w 150"/>
                <a:gd name="T25" fmla="*/ 21 h 405"/>
                <a:gd name="T26" fmla="*/ 141 w 150"/>
                <a:gd name="T27" fmla="*/ 4 h 405"/>
                <a:gd name="T28" fmla="*/ 80 w 150"/>
                <a:gd name="T29" fmla="*/ 306 h 405"/>
                <a:gd name="T30" fmla="*/ 76 w 150"/>
                <a:gd name="T31" fmla="*/ 342 h 405"/>
                <a:gd name="T32" fmla="*/ 41 w 150"/>
                <a:gd name="T33" fmla="*/ 381 h 405"/>
                <a:gd name="T34" fmla="*/ 17 w 150"/>
                <a:gd name="T35" fmla="*/ 339 h 405"/>
                <a:gd name="T36" fmla="*/ 39 w 150"/>
                <a:gd name="T37" fmla="*/ 268 h 405"/>
                <a:gd name="T38" fmla="*/ 41 w 150"/>
                <a:gd name="T39" fmla="*/ 263 h 405"/>
                <a:gd name="T40" fmla="*/ 44 w 150"/>
                <a:gd name="T41" fmla="*/ 255 h 405"/>
                <a:gd name="T42" fmla="*/ 59 w 150"/>
                <a:gd name="T43" fmla="*/ 255 h 405"/>
                <a:gd name="T44" fmla="*/ 53 w 150"/>
                <a:gd name="T45" fmla="*/ 267 h 405"/>
                <a:gd name="T46" fmla="*/ 80 w 150"/>
                <a:gd name="T47" fmla="*/ 306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405">
                  <a:moveTo>
                    <a:pt x="141" y="4"/>
                  </a:moveTo>
                  <a:cubicBezTo>
                    <a:pt x="141" y="5"/>
                    <a:pt x="141" y="5"/>
                    <a:pt x="141" y="5"/>
                  </a:cubicBezTo>
                  <a:cubicBezTo>
                    <a:pt x="141" y="7"/>
                    <a:pt x="141" y="8"/>
                    <a:pt x="140" y="10"/>
                  </a:cubicBezTo>
                  <a:cubicBezTo>
                    <a:pt x="129" y="43"/>
                    <a:pt x="121" y="76"/>
                    <a:pt x="113" y="109"/>
                  </a:cubicBezTo>
                  <a:cubicBezTo>
                    <a:pt x="105" y="143"/>
                    <a:pt x="103" y="177"/>
                    <a:pt x="94" y="211"/>
                  </a:cubicBezTo>
                  <a:cubicBezTo>
                    <a:pt x="93" y="216"/>
                    <a:pt x="86" y="221"/>
                    <a:pt x="80" y="219"/>
                  </a:cubicBezTo>
                  <a:cubicBezTo>
                    <a:pt x="65" y="213"/>
                    <a:pt x="66" y="196"/>
                    <a:pt x="67" y="183"/>
                  </a:cubicBezTo>
                  <a:cubicBezTo>
                    <a:pt x="70" y="159"/>
                    <a:pt x="76" y="137"/>
                    <a:pt x="82" y="114"/>
                  </a:cubicBezTo>
                  <a:cubicBezTo>
                    <a:pt x="93" y="76"/>
                    <a:pt x="107" y="38"/>
                    <a:pt x="118" y="0"/>
                  </a:cubicBezTo>
                  <a:cubicBezTo>
                    <a:pt x="108" y="3"/>
                    <a:pt x="101" y="11"/>
                    <a:pt x="101" y="11"/>
                  </a:cubicBezTo>
                  <a:cubicBezTo>
                    <a:pt x="0" y="390"/>
                    <a:pt x="0" y="390"/>
                    <a:pt x="0" y="390"/>
                  </a:cubicBezTo>
                  <a:cubicBezTo>
                    <a:pt x="42" y="388"/>
                    <a:pt x="71" y="405"/>
                    <a:pt x="71" y="405"/>
                  </a:cubicBezTo>
                  <a:cubicBezTo>
                    <a:pt x="150" y="21"/>
                    <a:pt x="150" y="21"/>
                    <a:pt x="150" y="21"/>
                  </a:cubicBezTo>
                  <a:cubicBezTo>
                    <a:pt x="150" y="21"/>
                    <a:pt x="149" y="11"/>
                    <a:pt x="141" y="4"/>
                  </a:cubicBezTo>
                  <a:close/>
                  <a:moveTo>
                    <a:pt x="80" y="306"/>
                  </a:moveTo>
                  <a:cubicBezTo>
                    <a:pt x="79" y="318"/>
                    <a:pt x="77" y="330"/>
                    <a:pt x="76" y="342"/>
                  </a:cubicBezTo>
                  <a:cubicBezTo>
                    <a:pt x="74" y="364"/>
                    <a:pt x="66" y="382"/>
                    <a:pt x="41" y="381"/>
                  </a:cubicBezTo>
                  <a:cubicBezTo>
                    <a:pt x="18" y="379"/>
                    <a:pt x="11" y="359"/>
                    <a:pt x="17" y="339"/>
                  </a:cubicBezTo>
                  <a:cubicBezTo>
                    <a:pt x="23" y="315"/>
                    <a:pt x="31" y="291"/>
                    <a:pt x="39" y="268"/>
                  </a:cubicBezTo>
                  <a:cubicBezTo>
                    <a:pt x="39" y="266"/>
                    <a:pt x="40" y="265"/>
                    <a:pt x="41" y="263"/>
                  </a:cubicBezTo>
                  <a:cubicBezTo>
                    <a:pt x="42" y="261"/>
                    <a:pt x="43" y="258"/>
                    <a:pt x="44" y="255"/>
                  </a:cubicBezTo>
                  <a:cubicBezTo>
                    <a:pt x="49" y="241"/>
                    <a:pt x="64" y="241"/>
                    <a:pt x="59" y="255"/>
                  </a:cubicBezTo>
                  <a:cubicBezTo>
                    <a:pt x="58" y="257"/>
                    <a:pt x="54" y="264"/>
                    <a:pt x="53" y="267"/>
                  </a:cubicBezTo>
                  <a:cubicBezTo>
                    <a:pt x="59" y="279"/>
                    <a:pt x="81" y="291"/>
                    <a:pt x="80" y="306"/>
                  </a:cubicBezTo>
                  <a:close/>
                </a:path>
              </a:pathLst>
            </a:custGeom>
            <a:solidFill>
              <a:srgbClr val="1926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415"/>
            <p:cNvSpPr/>
            <p:nvPr/>
          </p:nvSpPr>
          <p:spPr bwMode="auto">
            <a:xfrm>
              <a:off x="1280451" y="4966134"/>
              <a:ext cx="135767" cy="348382"/>
            </a:xfrm>
            <a:custGeom>
              <a:avLst/>
              <a:gdLst>
                <a:gd name="T0" fmla="*/ 0 w 73"/>
                <a:gd name="T1" fmla="*/ 164 h 186"/>
                <a:gd name="T2" fmla="*/ 36 w 73"/>
                <a:gd name="T3" fmla="*/ 164 h 186"/>
                <a:gd name="T4" fmla="*/ 72 w 73"/>
                <a:gd name="T5" fmla="*/ 16 h 186"/>
                <a:gd name="T6" fmla="*/ 64 w 73"/>
                <a:gd name="T7" fmla="*/ 0 h 186"/>
                <a:gd name="T8" fmla="*/ 52 w 73"/>
                <a:gd name="T9" fmla="*/ 44 h 186"/>
                <a:gd name="T10" fmla="*/ 36 w 73"/>
                <a:gd name="T11" fmla="*/ 144 h 186"/>
                <a:gd name="T12" fmla="*/ 0 w 73"/>
                <a:gd name="T13" fmla="*/ 154 h 186"/>
                <a:gd name="T14" fmla="*/ 0 w 73"/>
                <a:gd name="T15" fmla="*/ 164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86">
                  <a:moveTo>
                    <a:pt x="0" y="164"/>
                  </a:moveTo>
                  <a:cubicBezTo>
                    <a:pt x="0" y="164"/>
                    <a:pt x="18" y="186"/>
                    <a:pt x="36" y="164"/>
                  </a:cubicBezTo>
                  <a:cubicBezTo>
                    <a:pt x="54" y="142"/>
                    <a:pt x="72" y="16"/>
                    <a:pt x="72" y="16"/>
                  </a:cubicBezTo>
                  <a:cubicBezTo>
                    <a:pt x="72" y="16"/>
                    <a:pt x="73" y="0"/>
                    <a:pt x="64" y="0"/>
                  </a:cubicBezTo>
                  <a:cubicBezTo>
                    <a:pt x="56" y="1"/>
                    <a:pt x="52" y="44"/>
                    <a:pt x="52" y="44"/>
                  </a:cubicBezTo>
                  <a:cubicBezTo>
                    <a:pt x="52" y="44"/>
                    <a:pt x="41" y="135"/>
                    <a:pt x="36" y="144"/>
                  </a:cubicBezTo>
                  <a:cubicBezTo>
                    <a:pt x="31" y="154"/>
                    <a:pt x="9" y="160"/>
                    <a:pt x="0" y="154"/>
                  </a:cubicBezTo>
                  <a:lnTo>
                    <a:pt x="0" y="164"/>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416"/>
            <p:cNvSpPr/>
            <p:nvPr/>
          </p:nvSpPr>
          <p:spPr bwMode="auto">
            <a:xfrm>
              <a:off x="1280451" y="4966134"/>
              <a:ext cx="121678" cy="318924"/>
            </a:xfrm>
            <a:custGeom>
              <a:avLst/>
              <a:gdLst>
                <a:gd name="T0" fmla="*/ 9 w 65"/>
                <a:gd name="T1" fmla="*/ 165 h 170"/>
                <a:gd name="T2" fmla="*/ 29 w 65"/>
                <a:gd name="T3" fmla="*/ 162 h 170"/>
                <a:gd name="T4" fmla="*/ 41 w 65"/>
                <a:gd name="T5" fmla="*/ 146 h 170"/>
                <a:gd name="T6" fmla="*/ 47 w 65"/>
                <a:gd name="T7" fmla="*/ 88 h 170"/>
                <a:gd name="T8" fmla="*/ 56 w 65"/>
                <a:gd name="T9" fmla="*/ 36 h 170"/>
                <a:gd name="T10" fmla="*/ 65 w 65"/>
                <a:gd name="T11" fmla="*/ 0 h 170"/>
                <a:gd name="T12" fmla="*/ 64 w 65"/>
                <a:gd name="T13" fmla="*/ 0 h 170"/>
                <a:gd name="T14" fmla="*/ 52 w 65"/>
                <a:gd name="T15" fmla="*/ 44 h 170"/>
                <a:gd name="T16" fmla="*/ 36 w 65"/>
                <a:gd name="T17" fmla="*/ 144 h 170"/>
                <a:gd name="T18" fmla="*/ 0 w 65"/>
                <a:gd name="T19" fmla="*/ 154 h 170"/>
                <a:gd name="T20" fmla="*/ 0 w 65"/>
                <a:gd name="T21" fmla="*/ 162 h 170"/>
                <a:gd name="T22" fmla="*/ 9 w 65"/>
                <a:gd name="T23" fmla="*/ 16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170">
                  <a:moveTo>
                    <a:pt x="9" y="165"/>
                  </a:moveTo>
                  <a:cubicBezTo>
                    <a:pt x="13" y="170"/>
                    <a:pt x="25" y="166"/>
                    <a:pt x="29" y="162"/>
                  </a:cubicBezTo>
                  <a:cubicBezTo>
                    <a:pt x="34" y="158"/>
                    <a:pt x="37" y="152"/>
                    <a:pt x="41" y="146"/>
                  </a:cubicBezTo>
                  <a:cubicBezTo>
                    <a:pt x="43" y="127"/>
                    <a:pt x="45" y="108"/>
                    <a:pt x="47" y="88"/>
                  </a:cubicBezTo>
                  <a:cubicBezTo>
                    <a:pt x="49" y="71"/>
                    <a:pt x="54" y="53"/>
                    <a:pt x="56" y="36"/>
                  </a:cubicBezTo>
                  <a:cubicBezTo>
                    <a:pt x="57" y="24"/>
                    <a:pt x="58" y="11"/>
                    <a:pt x="65" y="0"/>
                  </a:cubicBezTo>
                  <a:cubicBezTo>
                    <a:pt x="65" y="0"/>
                    <a:pt x="65" y="0"/>
                    <a:pt x="64" y="0"/>
                  </a:cubicBezTo>
                  <a:cubicBezTo>
                    <a:pt x="56" y="1"/>
                    <a:pt x="52" y="44"/>
                    <a:pt x="52" y="44"/>
                  </a:cubicBezTo>
                  <a:cubicBezTo>
                    <a:pt x="52" y="44"/>
                    <a:pt x="41" y="135"/>
                    <a:pt x="36" y="144"/>
                  </a:cubicBezTo>
                  <a:cubicBezTo>
                    <a:pt x="31" y="154"/>
                    <a:pt x="9" y="160"/>
                    <a:pt x="0" y="154"/>
                  </a:cubicBezTo>
                  <a:cubicBezTo>
                    <a:pt x="0" y="162"/>
                    <a:pt x="0" y="162"/>
                    <a:pt x="0" y="162"/>
                  </a:cubicBezTo>
                  <a:cubicBezTo>
                    <a:pt x="3" y="161"/>
                    <a:pt x="6" y="162"/>
                    <a:pt x="9" y="165"/>
                  </a:cubicBez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417"/>
            <p:cNvSpPr/>
            <p:nvPr/>
          </p:nvSpPr>
          <p:spPr bwMode="auto">
            <a:xfrm>
              <a:off x="1065274" y="4738149"/>
              <a:ext cx="156260" cy="222862"/>
            </a:xfrm>
            <a:custGeom>
              <a:avLst/>
              <a:gdLst>
                <a:gd name="T0" fmla="*/ 0 w 84"/>
                <a:gd name="T1" fmla="*/ 0 h 119"/>
                <a:gd name="T2" fmla="*/ 26 w 84"/>
                <a:gd name="T3" fmla="*/ 39 h 119"/>
                <a:gd name="T4" fmla="*/ 80 w 84"/>
                <a:gd name="T5" fmla="*/ 84 h 119"/>
                <a:gd name="T6" fmla="*/ 80 w 84"/>
                <a:gd name="T7" fmla="*/ 104 h 119"/>
                <a:gd name="T8" fmla="*/ 11 w 84"/>
                <a:gd name="T9" fmla="*/ 83 h 119"/>
                <a:gd name="T10" fmla="*/ 5 w 84"/>
                <a:gd name="T11" fmla="*/ 65 h 119"/>
                <a:gd name="T12" fmla="*/ 0 w 84"/>
                <a:gd name="T13" fmla="*/ 0 h 119"/>
              </a:gdLst>
              <a:ahLst/>
              <a:cxnLst>
                <a:cxn ang="0">
                  <a:pos x="T0" y="T1"/>
                </a:cxn>
                <a:cxn ang="0">
                  <a:pos x="T2" y="T3"/>
                </a:cxn>
                <a:cxn ang="0">
                  <a:pos x="T4" y="T5"/>
                </a:cxn>
                <a:cxn ang="0">
                  <a:pos x="T6" y="T7"/>
                </a:cxn>
                <a:cxn ang="0">
                  <a:pos x="T8" y="T9"/>
                </a:cxn>
                <a:cxn ang="0">
                  <a:pos x="T10" y="T11"/>
                </a:cxn>
                <a:cxn ang="0">
                  <a:pos x="T12" y="T13"/>
                </a:cxn>
              </a:cxnLst>
              <a:rect l="0" t="0" r="r" b="b"/>
              <a:pathLst>
                <a:path w="84" h="119">
                  <a:moveTo>
                    <a:pt x="0" y="0"/>
                  </a:moveTo>
                  <a:cubicBezTo>
                    <a:pt x="14" y="6"/>
                    <a:pt x="19" y="18"/>
                    <a:pt x="26" y="39"/>
                  </a:cubicBezTo>
                  <a:cubicBezTo>
                    <a:pt x="39" y="82"/>
                    <a:pt x="46" y="82"/>
                    <a:pt x="80" y="84"/>
                  </a:cubicBezTo>
                  <a:cubicBezTo>
                    <a:pt x="84" y="87"/>
                    <a:pt x="80" y="104"/>
                    <a:pt x="80" y="104"/>
                  </a:cubicBezTo>
                  <a:cubicBezTo>
                    <a:pt x="80" y="104"/>
                    <a:pt x="26" y="119"/>
                    <a:pt x="11" y="83"/>
                  </a:cubicBezTo>
                  <a:cubicBezTo>
                    <a:pt x="8" y="78"/>
                    <a:pt x="7" y="71"/>
                    <a:pt x="5" y="65"/>
                  </a:cubicBezTo>
                  <a:lnTo>
                    <a:pt x="0" y="0"/>
                  </a:lnTo>
                  <a:close/>
                </a:path>
              </a:pathLst>
            </a:custGeom>
            <a:solidFill>
              <a:srgbClr val="126E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418"/>
            <p:cNvSpPr/>
            <p:nvPr/>
          </p:nvSpPr>
          <p:spPr bwMode="auto">
            <a:xfrm>
              <a:off x="1065274" y="4738149"/>
              <a:ext cx="156260" cy="222862"/>
            </a:xfrm>
            <a:custGeom>
              <a:avLst/>
              <a:gdLst>
                <a:gd name="T0" fmla="*/ 63 w 84"/>
                <a:gd name="T1" fmla="*/ 100 h 119"/>
                <a:gd name="T2" fmla="*/ 31 w 84"/>
                <a:gd name="T3" fmla="*/ 92 h 119"/>
                <a:gd name="T4" fmla="*/ 15 w 84"/>
                <a:gd name="T5" fmla="*/ 28 h 119"/>
                <a:gd name="T6" fmla="*/ 7 w 84"/>
                <a:gd name="T7" fmla="*/ 4 h 119"/>
                <a:gd name="T8" fmla="*/ 0 w 84"/>
                <a:gd name="T9" fmla="*/ 0 h 119"/>
                <a:gd name="T10" fmla="*/ 5 w 84"/>
                <a:gd name="T11" fmla="*/ 65 h 119"/>
                <a:gd name="T12" fmla="*/ 11 w 84"/>
                <a:gd name="T13" fmla="*/ 83 h 119"/>
                <a:gd name="T14" fmla="*/ 80 w 84"/>
                <a:gd name="T15" fmla="*/ 104 h 119"/>
                <a:gd name="T16" fmla="*/ 80 w 84"/>
                <a:gd name="T17" fmla="*/ 84 h 119"/>
                <a:gd name="T18" fmla="*/ 73 w 84"/>
                <a:gd name="T19" fmla="*/ 84 h 119"/>
                <a:gd name="T20" fmla="*/ 73 w 84"/>
                <a:gd name="T21" fmla="*/ 84 h 119"/>
                <a:gd name="T22" fmla="*/ 63 w 84"/>
                <a:gd name="T23" fmla="*/ 10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9">
                  <a:moveTo>
                    <a:pt x="63" y="100"/>
                  </a:moveTo>
                  <a:cubicBezTo>
                    <a:pt x="52" y="105"/>
                    <a:pt x="39" y="102"/>
                    <a:pt x="31" y="92"/>
                  </a:cubicBezTo>
                  <a:cubicBezTo>
                    <a:pt x="9" y="67"/>
                    <a:pt x="18" y="60"/>
                    <a:pt x="15" y="28"/>
                  </a:cubicBezTo>
                  <a:cubicBezTo>
                    <a:pt x="13" y="16"/>
                    <a:pt x="10" y="8"/>
                    <a:pt x="7" y="4"/>
                  </a:cubicBezTo>
                  <a:cubicBezTo>
                    <a:pt x="5" y="2"/>
                    <a:pt x="3" y="1"/>
                    <a:pt x="0" y="0"/>
                  </a:cubicBezTo>
                  <a:cubicBezTo>
                    <a:pt x="5" y="65"/>
                    <a:pt x="5" y="65"/>
                    <a:pt x="5" y="65"/>
                  </a:cubicBezTo>
                  <a:cubicBezTo>
                    <a:pt x="7" y="71"/>
                    <a:pt x="8" y="78"/>
                    <a:pt x="11" y="83"/>
                  </a:cubicBezTo>
                  <a:cubicBezTo>
                    <a:pt x="26" y="119"/>
                    <a:pt x="80" y="104"/>
                    <a:pt x="80" y="104"/>
                  </a:cubicBezTo>
                  <a:cubicBezTo>
                    <a:pt x="80" y="104"/>
                    <a:pt x="84" y="87"/>
                    <a:pt x="80" y="84"/>
                  </a:cubicBezTo>
                  <a:cubicBezTo>
                    <a:pt x="77" y="84"/>
                    <a:pt x="75" y="84"/>
                    <a:pt x="73" y="84"/>
                  </a:cubicBezTo>
                  <a:cubicBezTo>
                    <a:pt x="73" y="84"/>
                    <a:pt x="73" y="84"/>
                    <a:pt x="73" y="84"/>
                  </a:cubicBezTo>
                  <a:cubicBezTo>
                    <a:pt x="72" y="91"/>
                    <a:pt x="69" y="97"/>
                    <a:pt x="63" y="100"/>
                  </a:cubicBezTo>
                  <a:close/>
                </a:path>
              </a:pathLst>
            </a:custGeom>
            <a:solidFill>
              <a:srgbClr val="0B56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419"/>
            <p:cNvSpPr/>
            <p:nvPr/>
          </p:nvSpPr>
          <p:spPr bwMode="auto">
            <a:xfrm>
              <a:off x="1207445" y="4888004"/>
              <a:ext cx="33301" cy="49952"/>
            </a:xfrm>
            <a:custGeom>
              <a:avLst/>
              <a:gdLst>
                <a:gd name="T0" fmla="*/ 0 w 18"/>
                <a:gd name="T1" fmla="*/ 27 h 27"/>
                <a:gd name="T2" fmla="*/ 14 w 18"/>
                <a:gd name="T3" fmla="*/ 27 h 27"/>
                <a:gd name="T4" fmla="*/ 14 w 18"/>
                <a:gd name="T5" fmla="*/ 0 h 27"/>
                <a:gd name="T6" fmla="*/ 0 w 18"/>
                <a:gd name="T7" fmla="*/ 1 h 27"/>
                <a:gd name="T8" fmla="*/ 0 w 18"/>
                <a:gd name="T9" fmla="*/ 27 h 27"/>
              </a:gdLst>
              <a:ahLst/>
              <a:cxnLst>
                <a:cxn ang="0">
                  <a:pos x="T0" y="T1"/>
                </a:cxn>
                <a:cxn ang="0">
                  <a:pos x="T2" y="T3"/>
                </a:cxn>
                <a:cxn ang="0">
                  <a:pos x="T4" y="T5"/>
                </a:cxn>
                <a:cxn ang="0">
                  <a:pos x="T6" y="T7"/>
                </a:cxn>
                <a:cxn ang="0">
                  <a:pos x="T8" y="T9"/>
                </a:cxn>
              </a:cxnLst>
              <a:rect l="0" t="0" r="r" b="b"/>
              <a:pathLst>
                <a:path w="18" h="27">
                  <a:moveTo>
                    <a:pt x="0" y="27"/>
                  </a:moveTo>
                  <a:cubicBezTo>
                    <a:pt x="14" y="27"/>
                    <a:pt x="14" y="27"/>
                    <a:pt x="14" y="27"/>
                  </a:cubicBezTo>
                  <a:cubicBezTo>
                    <a:pt x="14" y="27"/>
                    <a:pt x="18" y="4"/>
                    <a:pt x="14" y="0"/>
                  </a:cubicBezTo>
                  <a:cubicBezTo>
                    <a:pt x="0" y="1"/>
                    <a:pt x="0" y="1"/>
                    <a:pt x="0" y="1"/>
                  </a:cubicBezTo>
                  <a:cubicBezTo>
                    <a:pt x="0" y="1"/>
                    <a:pt x="3" y="15"/>
                    <a:pt x="0" y="27"/>
                  </a:cubicBezTo>
                  <a:close/>
                </a:path>
              </a:pathLst>
            </a:custGeom>
            <a:solidFill>
              <a:srgbClr val="126E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420"/>
            <p:cNvSpPr/>
            <p:nvPr/>
          </p:nvSpPr>
          <p:spPr bwMode="auto">
            <a:xfrm>
              <a:off x="1220253" y="4861107"/>
              <a:ext cx="98623" cy="93500"/>
            </a:xfrm>
            <a:custGeom>
              <a:avLst/>
              <a:gdLst>
                <a:gd name="T0" fmla="*/ 11 w 53"/>
                <a:gd name="T1" fmla="*/ 50 h 50"/>
                <a:gd name="T2" fmla="*/ 2 w 53"/>
                <a:gd name="T3" fmla="*/ 47 h 50"/>
                <a:gd name="T4" fmla="*/ 1 w 53"/>
                <a:gd name="T5" fmla="*/ 38 h 50"/>
                <a:gd name="T6" fmla="*/ 4 w 53"/>
                <a:gd name="T7" fmla="*/ 20 h 50"/>
                <a:gd name="T8" fmla="*/ 8 w 53"/>
                <a:gd name="T9" fmla="*/ 4 h 50"/>
                <a:gd name="T10" fmla="*/ 27 w 53"/>
                <a:gd name="T11" fmla="*/ 1 h 50"/>
                <a:gd name="T12" fmla="*/ 45 w 53"/>
                <a:gd name="T13" fmla="*/ 2 h 50"/>
                <a:gd name="T14" fmla="*/ 52 w 53"/>
                <a:gd name="T15" fmla="*/ 7 h 50"/>
                <a:gd name="T16" fmla="*/ 48 w 53"/>
                <a:gd name="T17" fmla="*/ 15 h 50"/>
                <a:gd name="T18" fmla="*/ 38 w 53"/>
                <a:gd name="T19" fmla="*/ 18 h 50"/>
                <a:gd name="T20" fmla="*/ 27 w 53"/>
                <a:gd name="T21" fmla="*/ 21 h 50"/>
                <a:gd name="T22" fmla="*/ 18 w 53"/>
                <a:gd name="T23" fmla="*/ 25 h 50"/>
                <a:gd name="T24" fmla="*/ 15 w 53"/>
                <a:gd name="T25" fmla="*/ 34 h 50"/>
                <a:gd name="T26" fmla="*/ 11 w 53"/>
                <a:gd name="T2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50">
                  <a:moveTo>
                    <a:pt x="11" y="50"/>
                  </a:moveTo>
                  <a:cubicBezTo>
                    <a:pt x="8" y="50"/>
                    <a:pt x="3" y="50"/>
                    <a:pt x="2" y="47"/>
                  </a:cubicBezTo>
                  <a:cubicBezTo>
                    <a:pt x="0" y="45"/>
                    <a:pt x="1" y="40"/>
                    <a:pt x="1" y="38"/>
                  </a:cubicBezTo>
                  <a:cubicBezTo>
                    <a:pt x="2" y="32"/>
                    <a:pt x="3" y="26"/>
                    <a:pt x="4" y="20"/>
                  </a:cubicBezTo>
                  <a:cubicBezTo>
                    <a:pt x="4" y="14"/>
                    <a:pt x="3" y="7"/>
                    <a:pt x="8" y="4"/>
                  </a:cubicBezTo>
                  <a:cubicBezTo>
                    <a:pt x="13" y="1"/>
                    <a:pt x="20" y="1"/>
                    <a:pt x="27" y="1"/>
                  </a:cubicBezTo>
                  <a:cubicBezTo>
                    <a:pt x="33" y="0"/>
                    <a:pt x="39" y="0"/>
                    <a:pt x="45" y="2"/>
                  </a:cubicBezTo>
                  <a:cubicBezTo>
                    <a:pt x="49" y="3"/>
                    <a:pt x="52" y="4"/>
                    <a:pt x="52" y="7"/>
                  </a:cubicBezTo>
                  <a:cubicBezTo>
                    <a:pt x="53" y="11"/>
                    <a:pt x="51" y="14"/>
                    <a:pt x="48" y="15"/>
                  </a:cubicBezTo>
                  <a:cubicBezTo>
                    <a:pt x="46" y="17"/>
                    <a:pt x="41" y="17"/>
                    <a:pt x="38" y="18"/>
                  </a:cubicBezTo>
                  <a:cubicBezTo>
                    <a:pt x="34" y="19"/>
                    <a:pt x="31" y="20"/>
                    <a:pt x="27" y="21"/>
                  </a:cubicBezTo>
                  <a:cubicBezTo>
                    <a:pt x="24" y="22"/>
                    <a:pt x="20" y="23"/>
                    <a:pt x="18" y="25"/>
                  </a:cubicBezTo>
                  <a:cubicBezTo>
                    <a:pt x="16" y="27"/>
                    <a:pt x="15" y="31"/>
                    <a:pt x="15" y="34"/>
                  </a:cubicBezTo>
                  <a:cubicBezTo>
                    <a:pt x="13" y="39"/>
                    <a:pt x="11" y="50"/>
                    <a:pt x="11" y="50"/>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421"/>
            <p:cNvSpPr/>
            <p:nvPr/>
          </p:nvSpPr>
          <p:spPr bwMode="auto">
            <a:xfrm>
              <a:off x="1221534" y="4876477"/>
              <a:ext cx="97342" cy="78130"/>
            </a:xfrm>
            <a:custGeom>
              <a:avLst/>
              <a:gdLst>
                <a:gd name="T0" fmla="*/ 15 w 52"/>
                <a:gd name="T1" fmla="*/ 7 h 42"/>
                <a:gd name="T2" fmla="*/ 0 w 52"/>
                <a:gd name="T3" fmla="*/ 30 h 42"/>
                <a:gd name="T4" fmla="*/ 1 w 52"/>
                <a:gd name="T5" fmla="*/ 39 h 42"/>
                <a:gd name="T6" fmla="*/ 10 w 52"/>
                <a:gd name="T7" fmla="*/ 42 h 42"/>
                <a:gd name="T8" fmla="*/ 14 w 52"/>
                <a:gd name="T9" fmla="*/ 27 h 42"/>
                <a:gd name="T10" fmla="*/ 17 w 52"/>
                <a:gd name="T11" fmla="*/ 17 h 42"/>
                <a:gd name="T12" fmla="*/ 26 w 52"/>
                <a:gd name="T13" fmla="*/ 13 h 42"/>
                <a:gd name="T14" fmla="*/ 37 w 52"/>
                <a:gd name="T15" fmla="*/ 10 h 42"/>
                <a:gd name="T16" fmla="*/ 47 w 52"/>
                <a:gd name="T17" fmla="*/ 7 h 42"/>
                <a:gd name="T18" fmla="*/ 52 w 52"/>
                <a:gd name="T19" fmla="*/ 1 h 42"/>
                <a:gd name="T20" fmla="*/ 15 w 52"/>
                <a:gd name="T21"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42">
                  <a:moveTo>
                    <a:pt x="15" y="7"/>
                  </a:moveTo>
                  <a:cubicBezTo>
                    <a:pt x="8" y="12"/>
                    <a:pt x="4" y="21"/>
                    <a:pt x="0" y="30"/>
                  </a:cubicBezTo>
                  <a:cubicBezTo>
                    <a:pt x="0" y="32"/>
                    <a:pt x="0" y="37"/>
                    <a:pt x="1" y="39"/>
                  </a:cubicBezTo>
                  <a:cubicBezTo>
                    <a:pt x="2" y="42"/>
                    <a:pt x="7" y="42"/>
                    <a:pt x="10" y="42"/>
                  </a:cubicBezTo>
                  <a:cubicBezTo>
                    <a:pt x="10" y="42"/>
                    <a:pt x="12" y="32"/>
                    <a:pt x="14" y="27"/>
                  </a:cubicBezTo>
                  <a:cubicBezTo>
                    <a:pt x="14" y="24"/>
                    <a:pt x="15" y="19"/>
                    <a:pt x="17" y="17"/>
                  </a:cubicBezTo>
                  <a:cubicBezTo>
                    <a:pt x="19" y="15"/>
                    <a:pt x="23" y="14"/>
                    <a:pt x="26" y="13"/>
                  </a:cubicBezTo>
                  <a:cubicBezTo>
                    <a:pt x="30" y="12"/>
                    <a:pt x="33" y="11"/>
                    <a:pt x="37" y="10"/>
                  </a:cubicBezTo>
                  <a:cubicBezTo>
                    <a:pt x="40" y="9"/>
                    <a:pt x="45" y="9"/>
                    <a:pt x="47" y="7"/>
                  </a:cubicBezTo>
                  <a:cubicBezTo>
                    <a:pt x="50" y="6"/>
                    <a:pt x="51" y="3"/>
                    <a:pt x="52" y="1"/>
                  </a:cubicBezTo>
                  <a:cubicBezTo>
                    <a:pt x="41" y="5"/>
                    <a:pt x="24" y="0"/>
                    <a:pt x="15" y="7"/>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422"/>
            <p:cNvSpPr/>
            <p:nvPr/>
          </p:nvSpPr>
          <p:spPr bwMode="auto">
            <a:xfrm>
              <a:off x="1302225" y="4921306"/>
              <a:ext cx="71726" cy="65322"/>
            </a:xfrm>
            <a:custGeom>
              <a:avLst/>
              <a:gdLst>
                <a:gd name="T0" fmla="*/ 26 w 38"/>
                <a:gd name="T1" fmla="*/ 28 h 35"/>
                <a:gd name="T2" fmla="*/ 0 w 38"/>
                <a:gd name="T3" fmla="*/ 8 h 35"/>
                <a:gd name="T4" fmla="*/ 10 w 38"/>
                <a:gd name="T5" fmla="*/ 4 h 35"/>
                <a:gd name="T6" fmla="*/ 37 w 38"/>
                <a:gd name="T7" fmla="*/ 18 h 35"/>
                <a:gd name="T8" fmla="*/ 26 w 38"/>
                <a:gd name="T9" fmla="*/ 28 h 35"/>
              </a:gdLst>
              <a:ahLst/>
              <a:cxnLst>
                <a:cxn ang="0">
                  <a:pos x="T0" y="T1"/>
                </a:cxn>
                <a:cxn ang="0">
                  <a:pos x="T2" y="T3"/>
                </a:cxn>
                <a:cxn ang="0">
                  <a:pos x="T4" y="T5"/>
                </a:cxn>
                <a:cxn ang="0">
                  <a:pos x="T6" y="T7"/>
                </a:cxn>
                <a:cxn ang="0">
                  <a:pos x="T8" y="T9"/>
                </a:cxn>
              </a:cxnLst>
              <a:rect l="0" t="0" r="r" b="b"/>
              <a:pathLst>
                <a:path w="38" h="35">
                  <a:moveTo>
                    <a:pt x="26" y="28"/>
                  </a:moveTo>
                  <a:cubicBezTo>
                    <a:pt x="26" y="28"/>
                    <a:pt x="0" y="12"/>
                    <a:pt x="0" y="8"/>
                  </a:cubicBezTo>
                  <a:cubicBezTo>
                    <a:pt x="0" y="5"/>
                    <a:pt x="0" y="0"/>
                    <a:pt x="10" y="4"/>
                  </a:cubicBezTo>
                  <a:cubicBezTo>
                    <a:pt x="20" y="7"/>
                    <a:pt x="36" y="15"/>
                    <a:pt x="37" y="18"/>
                  </a:cubicBezTo>
                  <a:cubicBezTo>
                    <a:pt x="38" y="21"/>
                    <a:pt x="35" y="35"/>
                    <a:pt x="26" y="28"/>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423"/>
            <p:cNvSpPr/>
            <p:nvPr/>
          </p:nvSpPr>
          <p:spPr bwMode="auto">
            <a:xfrm>
              <a:off x="1302225" y="4936675"/>
              <a:ext cx="71726" cy="49952"/>
            </a:xfrm>
            <a:custGeom>
              <a:avLst/>
              <a:gdLst>
                <a:gd name="T0" fmla="*/ 26 w 38"/>
                <a:gd name="T1" fmla="*/ 2 h 27"/>
                <a:gd name="T2" fmla="*/ 29 w 38"/>
                <a:gd name="T3" fmla="*/ 7 h 27"/>
                <a:gd name="T4" fmla="*/ 26 w 38"/>
                <a:gd name="T5" fmla="*/ 13 h 27"/>
                <a:gd name="T6" fmla="*/ 0 w 38"/>
                <a:gd name="T7" fmla="*/ 0 h 27"/>
                <a:gd name="T8" fmla="*/ 26 w 38"/>
                <a:gd name="T9" fmla="*/ 20 h 27"/>
                <a:gd name="T10" fmla="*/ 37 w 38"/>
                <a:gd name="T11" fmla="*/ 10 h 27"/>
                <a:gd name="T12" fmla="*/ 26 w 38"/>
                <a:gd name="T13" fmla="*/ 2 h 27"/>
              </a:gdLst>
              <a:ahLst/>
              <a:cxnLst>
                <a:cxn ang="0">
                  <a:pos x="T0" y="T1"/>
                </a:cxn>
                <a:cxn ang="0">
                  <a:pos x="T2" y="T3"/>
                </a:cxn>
                <a:cxn ang="0">
                  <a:pos x="T4" y="T5"/>
                </a:cxn>
                <a:cxn ang="0">
                  <a:pos x="T6" y="T7"/>
                </a:cxn>
                <a:cxn ang="0">
                  <a:pos x="T8" y="T9"/>
                </a:cxn>
                <a:cxn ang="0">
                  <a:pos x="T10" y="T11"/>
                </a:cxn>
                <a:cxn ang="0">
                  <a:pos x="T12" y="T13"/>
                </a:cxn>
              </a:cxnLst>
              <a:rect l="0" t="0" r="r" b="b"/>
              <a:pathLst>
                <a:path w="38" h="27">
                  <a:moveTo>
                    <a:pt x="26" y="2"/>
                  </a:moveTo>
                  <a:cubicBezTo>
                    <a:pt x="27" y="4"/>
                    <a:pt x="28" y="5"/>
                    <a:pt x="29" y="7"/>
                  </a:cubicBezTo>
                  <a:cubicBezTo>
                    <a:pt x="30" y="9"/>
                    <a:pt x="29" y="13"/>
                    <a:pt x="26" y="13"/>
                  </a:cubicBezTo>
                  <a:cubicBezTo>
                    <a:pt x="15" y="14"/>
                    <a:pt x="9" y="5"/>
                    <a:pt x="0" y="0"/>
                  </a:cubicBezTo>
                  <a:cubicBezTo>
                    <a:pt x="0" y="4"/>
                    <a:pt x="26" y="20"/>
                    <a:pt x="26" y="20"/>
                  </a:cubicBezTo>
                  <a:cubicBezTo>
                    <a:pt x="35" y="27"/>
                    <a:pt x="38" y="13"/>
                    <a:pt x="37" y="10"/>
                  </a:cubicBezTo>
                  <a:cubicBezTo>
                    <a:pt x="37" y="8"/>
                    <a:pt x="32" y="5"/>
                    <a:pt x="26" y="2"/>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424"/>
            <p:cNvSpPr/>
            <p:nvPr/>
          </p:nvSpPr>
          <p:spPr bwMode="auto">
            <a:xfrm>
              <a:off x="1308629" y="4895689"/>
              <a:ext cx="75568" cy="57637"/>
            </a:xfrm>
            <a:custGeom>
              <a:avLst/>
              <a:gdLst>
                <a:gd name="T0" fmla="*/ 6 w 41"/>
                <a:gd name="T1" fmla="*/ 16 h 31"/>
                <a:gd name="T2" fmla="*/ 29 w 41"/>
                <a:gd name="T3" fmla="*/ 28 h 31"/>
                <a:gd name="T4" fmla="*/ 40 w 41"/>
                <a:gd name="T5" fmla="*/ 23 h 31"/>
                <a:gd name="T6" fmla="*/ 28 w 41"/>
                <a:gd name="T7" fmla="*/ 9 h 31"/>
                <a:gd name="T8" fmla="*/ 2 w 41"/>
                <a:gd name="T9" fmla="*/ 9 h 31"/>
                <a:gd name="T10" fmla="*/ 6 w 41"/>
                <a:gd name="T11" fmla="*/ 16 h 31"/>
              </a:gdLst>
              <a:ahLst/>
              <a:cxnLst>
                <a:cxn ang="0">
                  <a:pos x="T0" y="T1"/>
                </a:cxn>
                <a:cxn ang="0">
                  <a:pos x="T2" y="T3"/>
                </a:cxn>
                <a:cxn ang="0">
                  <a:pos x="T4" y="T5"/>
                </a:cxn>
                <a:cxn ang="0">
                  <a:pos x="T6" y="T7"/>
                </a:cxn>
                <a:cxn ang="0">
                  <a:pos x="T8" y="T9"/>
                </a:cxn>
                <a:cxn ang="0">
                  <a:pos x="T10" y="T11"/>
                </a:cxn>
              </a:cxnLst>
              <a:rect l="0" t="0" r="r" b="b"/>
              <a:pathLst>
                <a:path w="41" h="31">
                  <a:moveTo>
                    <a:pt x="6" y="16"/>
                  </a:moveTo>
                  <a:cubicBezTo>
                    <a:pt x="29" y="28"/>
                    <a:pt x="29" y="28"/>
                    <a:pt x="29" y="28"/>
                  </a:cubicBezTo>
                  <a:cubicBezTo>
                    <a:pt x="29" y="28"/>
                    <a:pt x="39" y="31"/>
                    <a:pt x="40" y="23"/>
                  </a:cubicBezTo>
                  <a:cubicBezTo>
                    <a:pt x="41" y="15"/>
                    <a:pt x="28" y="9"/>
                    <a:pt x="28" y="9"/>
                  </a:cubicBezTo>
                  <a:cubicBezTo>
                    <a:pt x="28" y="9"/>
                    <a:pt x="6" y="0"/>
                    <a:pt x="2" y="9"/>
                  </a:cubicBezTo>
                  <a:cubicBezTo>
                    <a:pt x="2" y="9"/>
                    <a:pt x="0" y="12"/>
                    <a:pt x="6" y="16"/>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425"/>
            <p:cNvSpPr/>
            <p:nvPr/>
          </p:nvSpPr>
          <p:spPr bwMode="auto">
            <a:xfrm>
              <a:off x="1312472" y="4916182"/>
              <a:ext cx="71726" cy="37144"/>
            </a:xfrm>
            <a:custGeom>
              <a:avLst/>
              <a:gdLst>
                <a:gd name="T0" fmla="*/ 32 w 39"/>
                <a:gd name="T1" fmla="*/ 2 h 20"/>
                <a:gd name="T2" fmla="*/ 31 w 39"/>
                <a:gd name="T3" fmla="*/ 6 h 20"/>
                <a:gd name="T4" fmla="*/ 14 w 39"/>
                <a:gd name="T5" fmla="*/ 6 h 20"/>
                <a:gd name="T6" fmla="*/ 0 w 39"/>
                <a:gd name="T7" fmla="*/ 0 h 20"/>
                <a:gd name="T8" fmla="*/ 4 w 39"/>
                <a:gd name="T9" fmla="*/ 5 h 20"/>
                <a:gd name="T10" fmla="*/ 27 w 39"/>
                <a:gd name="T11" fmla="*/ 17 h 20"/>
                <a:gd name="T12" fmla="*/ 38 w 39"/>
                <a:gd name="T13" fmla="*/ 12 h 20"/>
                <a:gd name="T14" fmla="*/ 32 w 39"/>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0">
                  <a:moveTo>
                    <a:pt x="32" y="2"/>
                  </a:moveTo>
                  <a:cubicBezTo>
                    <a:pt x="33" y="3"/>
                    <a:pt x="32" y="4"/>
                    <a:pt x="31" y="6"/>
                  </a:cubicBezTo>
                  <a:cubicBezTo>
                    <a:pt x="28" y="11"/>
                    <a:pt x="19" y="8"/>
                    <a:pt x="14" y="6"/>
                  </a:cubicBezTo>
                  <a:cubicBezTo>
                    <a:pt x="9" y="5"/>
                    <a:pt x="5" y="2"/>
                    <a:pt x="0" y="0"/>
                  </a:cubicBezTo>
                  <a:cubicBezTo>
                    <a:pt x="0" y="2"/>
                    <a:pt x="2" y="3"/>
                    <a:pt x="4" y="5"/>
                  </a:cubicBezTo>
                  <a:cubicBezTo>
                    <a:pt x="27" y="17"/>
                    <a:pt x="27" y="17"/>
                    <a:pt x="27" y="17"/>
                  </a:cubicBezTo>
                  <a:cubicBezTo>
                    <a:pt x="27" y="17"/>
                    <a:pt x="37" y="20"/>
                    <a:pt x="38" y="12"/>
                  </a:cubicBezTo>
                  <a:cubicBezTo>
                    <a:pt x="39" y="8"/>
                    <a:pt x="36" y="4"/>
                    <a:pt x="32" y="2"/>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426"/>
            <p:cNvSpPr/>
            <p:nvPr/>
          </p:nvSpPr>
          <p:spPr bwMode="auto">
            <a:xfrm>
              <a:off x="1312472" y="4873915"/>
              <a:ext cx="81972" cy="47390"/>
            </a:xfrm>
            <a:custGeom>
              <a:avLst/>
              <a:gdLst>
                <a:gd name="T0" fmla="*/ 13 w 44"/>
                <a:gd name="T1" fmla="*/ 15 h 25"/>
                <a:gd name="T2" fmla="*/ 38 w 44"/>
                <a:gd name="T3" fmla="*/ 19 h 25"/>
                <a:gd name="T4" fmla="*/ 37 w 44"/>
                <a:gd name="T5" fmla="*/ 3 h 25"/>
                <a:gd name="T6" fmla="*/ 12 w 44"/>
                <a:gd name="T7" fmla="*/ 4 h 25"/>
                <a:gd name="T8" fmla="*/ 13 w 44"/>
                <a:gd name="T9" fmla="*/ 15 h 25"/>
              </a:gdLst>
              <a:ahLst/>
              <a:cxnLst>
                <a:cxn ang="0">
                  <a:pos x="T0" y="T1"/>
                </a:cxn>
                <a:cxn ang="0">
                  <a:pos x="T2" y="T3"/>
                </a:cxn>
                <a:cxn ang="0">
                  <a:pos x="T4" y="T5"/>
                </a:cxn>
                <a:cxn ang="0">
                  <a:pos x="T6" y="T7"/>
                </a:cxn>
                <a:cxn ang="0">
                  <a:pos x="T8" y="T9"/>
                </a:cxn>
              </a:cxnLst>
              <a:rect l="0" t="0" r="r" b="b"/>
              <a:pathLst>
                <a:path w="44" h="25">
                  <a:moveTo>
                    <a:pt x="13" y="15"/>
                  </a:moveTo>
                  <a:cubicBezTo>
                    <a:pt x="13" y="15"/>
                    <a:pt x="33" y="25"/>
                    <a:pt x="38" y="19"/>
                  </a:cubicBezTo>
                  <a:cubicBezTo>
                    <a:pt x="42" y="13"/>
                    <a:pt x="44" y="5"/>
                    <a:pt x="37" y="3"/>
                  </a:cubicBezTo>
                  <a:cubicBezTo>
                    <a:pt x="30" y="0"/>
                    <a:pt x="12" y="4"/>
                    <a:pt x="12" y="4"/>
                  </a:cubicBezTo>
                  <a:cubicBezTo>
                    <a:pt x="12" y="4"/>
                    <a:pt x="0" y="9"/>
                    <a:pt x="13" y="15"/>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427"/>
            <p:cNvSpPr/>
            <p:nvPr/>
          </p:nvSpPr>
          <p:spPr bwMode="auto">
            <a:xfrm>
              <a:off x="1322718" y="4880319"/>
              <a:ext cx="71726" cy="40986"/>
            </a:xfrm>
            <a:custGeom>
              <a:avLst/>
              <a:gdLst>
                <a:gd name="T0" fmla="*/ 32 w 38"/>
                <a:gd name="T1" fmla="*/ 0 h 22"/>
                <a:gd name="T2" fmla="*/ 32 w 38"/>
                <a:gd name="T3" fmla="*/ 3 h 22"/>
                <a:gd name="T4" fmla="*/ 2 w 38"/>
                <a:gd name="T5" fmla="*/ 4 h 22"/>
                <a:gd name="T6" fmla="*/ 1 w 38"/>
                <a:gd name="T7" fmla="*/ 4 h 22"/>
                <a:gd name="T8" fmla="*/ 7 w 38"/>
                <a:gd name="T9" fmla="*/ 12 h 22"/>
                <a:gd name="T10" fmla="*/ 32 w 38"/>
                <a:gd name="T11" fmla="*/ 16 h 22"/>
                <a:gd name="T12" fmla="*/ 32 w 3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38" h="22">
                  <a:moveTo>
                    <a:pt x="32" y="0"/>
                  </a:moveTo>
                  <a:cubicBezTo>
                    <a:pt x="32" y="1"/>
                    <a:pt x="32" y="2"/>
                    <a:pt x="32" y="3"/>
                  </a:cubicBezTo>
                  <a:cubicBezTo>
                    <a:pt x="30" y="17"/>
                    <a:pt x="10" y="6"/>
                    <a:pt x="2" y="4"/>
                  </a:cubicBezTo>
                  <a:cubicBezTo>
                    <a:pt x="2" y="4"/>
                    <a:pt x="2" y="4"/>
                    <a:pt x="1" y="4"/>
                  </a:cubicBezTo>
                  <a:cubicBezTo>
                    <a:pt x="0" y="6"/>
                    <a:pt x="0" y="9"/>
                    <a:pt x="7" y="12"/>
                  </a:cubicBezTo>
                  <a:cubicBezTo>
                    <a:pt x="7" y="12"/>
                    <a:pt x="27" y="22"/>
                    <a:pt x="32" y="16"/>
                  </a:cubicBezTo>
                  <a:cubicBezTo>
                    <a:pt x="36" y="11"/>
                    <a:pt x="38" y="3"/>
                    <a:pt x="32" y="0"/>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428"/>
            <p:cNvSpPr/>
            <p:nvPr/>
          </p:nvSpPr>
          <p:spPr bwMode="auto">
            <a:xfrm>
              <a:off x="1370109" y="4362869"/>
              <a:ext cx="90938" cy="125520"/>
            </a:xfrm>
            <a:custGeom>
              <a:avLst/>
              <a:gdLst>
                <a:gd name="T0" fmla="*/ 43 w 49"/>
                <a:gd name="T1" fmla="*/ 1 h 67"/>
                <a:gd name="T2" fmla="*/ 36 w 49"/>
                <a:gd name="T3" fmla="*/ 0 h 67"/>
                <a:gd name="T4" fmla="*/ 0 w 49"/>
                <a:gd name="T5" fmla="*/ 57 h 67"/>
                <a:gd name="T6" fmla="*/ 49 w 49"/>
                <a:gd name="T7" fmla="*/ 67 h 67"/>
                <a:gd name="T8" fmla="*/ 46 w 49"/>
                <a:gd name="T9" fmla="*/ 1 h 67"/>
                <a:gd name="T10" fmla="*/ 43 w 49"/>
                <a:gd name="T11" fmla="*/ 1 h 67"/>
              </a:gdLst>
              <a:ahLst/>
              <a:cxnLst>
                <a:cxn ang="0">
                  <a:pos x="T0" y="T1"/>
                </a:cxn>
                <a:cxn ang="0">
                  <a:pos x="T2" y="T3"/>
                </a:cxn>
                <a:cxn ang="0">
                  <a:pos x="T4" y="T5"/>
                </a:cxn>
                <a:cxn ang="0">
                  <a:pos x="T6" y="T7"/>
                </a:cxn>
                <a:cxn ang="0">
                  <a:pos x="T8" y="T9"/>
                </a:cxn>
                <a:cxn ang="0">
                  <a:pos x="T10" y="T11"/>
                </a:cxn>
              </a:cxnLst>
              <a:rect l="0" t="0" r="r" b="b"/>
              <a:pathLst>
                <a:path w="49" h="67">
                  <a:moveTo>
                    <a:pt x="43" y="1"/>
                  </a:moveTo>
                  <a:cubicBezTo>
                    <a:pt x="40" y="1"/>
                    <a:pt x="38" y="1"/>
                    <a:pt x="36" y="0"/>
                  </a:cubicBezTo>
                  <a:cubicBezTo>
                    <a:pt x="0" y="57"/>
                    <a:pt x="0" y="57"/>
                    <a:pt x="0" y="57"/>
                  </a:cubicBezTo>
                  <a:cubicBezTo>
                    <a:pt x="49" y="67"/>
                    <a:pt x="49" y="67"/>
                    <a:pt x="49" y="67"/>
                  </a:cubicBezTo>
                  <a:cubicBezTo>
                    <a:pt x="46" y="1"/>
                    <a:pt x="46" y="1"/>
                    <a:pt x="46" y="1"/>
                  </a:cubicBezTo>
                  <a:cubicBezTo>
                    <a:pt x="45" y="1"/>
                    <a:pt x="44" y="1"/>
                    <a:pt x="43" y="1"/>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429"/>
            <p:cNvSpPr/>
            <p:nvPr/>
          </p:nvSpPr>
          <p:spPr bwMode="auto">
            <a:xfrm>
              <a:off x="1370109" y="4398732"/>
              <a:ext cx="90938" cy="89657"/>
            </a:xfrm>
            <a:custGeom>
              <a:avLst/>
              <a:gdLst>
                <a:gd name="T0" fmla="*/ 44 w 49"/>
                <a:gd name="T1" fmla="*/ 13 h 48"/>
                <a:gd name="T2" fmla="*/ 39 w 49"/>
                <a:gd name="T3" fmla="*/ 31 h 48"/>
                <a:gd name="T4" fmla="*/ 17 w 49"/>
                <a:gd name="T5" fmla="*/ 31 h 48"/>
                <a:gd name="T6" fmla="*/ 22 w 49"/>
                <a:gd name="T7" fmla="*/ 10 h 48"/>
                <a:gd name="T8" fmla="*/ 24 w 49"/>
                <a:gd name="T9" fmla="*/ 0 h 48"/>
                <a:gd name="T10" fmla="*/ 0 w 49"/>
                <a:gd name="T11" fmla="*/ 38 h 48"/>
                <a:gd name="T12" fmla="*/ 49 w 49"/>
                <a:gd name="T13" fmla="*/ 48 h 48"/>
                <a:gd name="T14" fmla="*/ 47 w 49"/>
                <a:gd name="T15" fmla="*/ 2 h 48"/>
                <a:gd name="T16" fmla="*/ 44 w 49"/>
                <a:gd name="T17" fmla="*/ 1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48">
                  <a:moveTo>
                    <a:pt x="44" y="13"/>
                  </a:moveTo>
                  <a:cubicBezTo>
                    <a:pt x="42" y="19"/>
                    <a:pt x="39" y="25"/>
                    <a:pt x="39" y="31"/>
                  </a:cubicBezTo>
                  <a:cubicBezTo>
                    <a:pt x="39" y="46"/>
                    <a:pt x="16" y="46"/>
                    <a:pt x="17" y="31"/>
                  </a:cubicBezTo>
                  <a:cubicBezTo>
                    <a:pt x="17" y="23"/>
                    <a:pt x="20" y="17"/>
                    <a:pt x="22" y="10"/>
                  </a:cubicBezTo>
                  <a:cubicBezTo>
                    <a:pt x="23" y="7"/>
                    <a:pt x="23" y="3"/>
                    <a:pt x="24" y="0"/>
                  </a:cubicBezTo>
                  <a:cubicBezTo>
                    <a:pt x="0" y="38"/>
                    <a:pt x="0" y="38"/>
                    <a:pt x="0" y="38"/>
                  </a:cubicBezTo>
                  <a:cubicBezTo>
                    <a:pt x="49" y="48"/>
                    <a:pt x="49" y="48"/>
                    <a:pt x="49" y="48"/>
                  </a:cubicBezTo>
                  <a:cubicBezTo>
                    <a:pt x="47" y="2"/>
                    <a:pt x="47" y="2"/>
                    <a:pt x="47" y="2"/>
                  </a:cubicBezTo>
                  <a:cubicBezTo>
                    <a:pt x="46" y="6"/>
                    <a:pt x="45" y="10"/>
                    <a:pt x="44" y="13"/>
                  </a:cubicBezTo>
                  <a:close/>
                </a:path>
              </a:pathLst>
            </a:custGeom>
            <a:solidFill>
              <a:srgbClr val="BC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430"/>
            <p:cNvSpPr/>
            <p:nvPr/>
          </p:nvSpPr>
          <p:spPr bwMode="auto">
            <a:xfrm>
              <a:off x="1435430" y="4337253"/>
              <a:ext cx="20493" cy="32020"/>
            </a:xfrm>
            <a:custGeom>
              <a:avLst/>
              <a:gdLst>
                <a:gd name="T0" fmla="*/ 11 w 11"/>
                <a:gd name="T1" fmla="*/ 17 h 17"/>
                <a:gd name="T2" fmla="*/ 10 w 11"/>
                <a:gd name="T3" fmla="*/ 0 h 17"/>
                <a:gd name="T4" fmla="*/ 0 w 11"/>
                <a:gd name="T5" fmla="*/ 15 h 17"/>
                <a:gd name="T6" fmla="*/ 11 w 11"/>
                <a:gd name="T7" fmla="*/ 17 h 17"/>
              </a:gdLst>
              <a:ahLst/>
              <a:cxnLst>
                <a:cxn ang="0">
                  <a:pos x="T0" y="T1"/>
                </a:cxn>
                <a:cxn ang="0">
                  <a:pos x="T2" y="T3"/>
                </a:cxn>
                <a:cxn ang="0">
                  <a:pos x="T4" y="T5"/>
                </a:cxn>
                <a:cxn ang="0">
                  <a:pos x="T6" y="T7"/>
                </a:cxn>
              </a:cxnLst>
              <a:rect l="0" t="0" r="r" b="b"/>
              <a:pathLst>
                <a:path w="11" h="17">
                  <a:moveTo>
                    <a:pt x="11" y="17"/>
                  </a:moveTo>
                  <a:cubicBezTo>
                    <a:pt x="10" y="0"/>
                    <a:pt x="10" y="0"/>
                    <a:pt x="10" y="0"/>
                  </a:cubicBezTo>
                  <a:cubicBezTo>
                    <a:pt x="0" y="15"/>
                    <a:pt x="0" y="15"/>
                    <a:pt x="0" y="15"/>
                  </a:cubicBezTo>
                  <a:cubicBezTo>
                    <a:pt x="4" y="16"/>
                    <a:pt x="7" y="17"/>
                    <a:pt x="11" y="17"/>
                  </a:cubicBez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431"/>
            <p:cNvSpPr/>
            <p:nvPr/>
          </p:nvSpPr>
          <p:spPr bwMode="auto">
            <a:xfrm>
              <a:off x="1148527" y="5196681"/>
              <a:ext cx="149856" cy="149856"/>
            </a:xfrm>
            <a:custGeom>
              <a:avLst/>
              <a:gdLst>
                <a:gd name="T0" fmla="*/ 17 w 80"/>
                <a:gd name="T1" fmla="*/ 0 h 80"/>
                <a:gd name="T2" fmla="*/ 17 w 80"/>
                <a:gd name="T3" fmla="*/ 58 h 80"/>
                <a:gd name="T4" fmla="*/ 80 w 80"/>
                <a:gd name="T5" fmla="*/ 21 h 80"/>
                <a:gd name="T6" fmla="*/ 17 w 80"/>
                <a:gd name="T7" fmla="*/ 0 h 80"/>
              </a:gdLst>
              <a:ahLst/>
              <a:cxnLst>
                <a:cxn ang="0">
                  <a:pos x="T0" y="T1"/>
                </a:cxn>
                <a:cxn ang="0">
                  <a:pos x="T2" y="T3"/>
                </a:cxn>
                <a:cxn ang="0">
                  <a:pos x="T4" y="T5"/>
                </a:cxn>
                <a:cxn ang="0">
                  <a:pos x="T6" y="T7"/>
                </a:cxn>
              </a:cxnLst>
              <a:rect l="0" t="0" r="r" b="b"/>
              <a:pathLst>
                <a:path w="80" h="80">
                  <a:moveTo>
                    <a:pt x="17" y="0"/>
                  </a:moveTo>
                  <a:cubicBezTo>
                    <a:pt x="17" y="0"/>
                    <a:pt x="0" y="42"/>
                    <a:pt x="17" y="58"/>
                  </a:cubicBezTo>
                  <a:cubicBezTo>
                    <a:pt x="33" y="73"/>
                    <a:pt x="80" y="80"/>
                    <a:pt x="80" y="21"/>
                  </a:cubicBezTo>
                  <a:lnTo>
                    <a:pt x="17" y="0"/>
                  </a:lnTo>
                  <a:close/>
                </a:path>
              </a:pathLst>
            </a:custGeom>
            <a:solidFill>
              <a:srgbClr val="1F2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432"/>
            <p:cNvSpPr>
              <a:spLocks noEditPoints="1"/>
            </p:cNvSpPr>
            <p:nvPr/>
          </p:nvSpPr>
          <p:spPr bwMode="auto">
            <a:xfrm>
              <a:off x="1148527" y="5196681"/>
              <a:ext cx="149856" cy="149856"/>
            </a:xfrm>
            <a:custGeom>
              <a:avLst/>
              <a:gdLst>
                <a:gd name="T0" fmla="*/ 17 w 80"/>
                <a:gd name="T1" fmla="*/ 0 h 80"/>
                <a:gd name="T2" fmla="*/ 17 w 80"/>
                <a:gd name="T3" fmla="*/ 58 h 80"/>
                <a:gd name="T4" fmla="*/ 80 w 80"/>
                <a:gd name="T5" fmla="*/ 21 h 80"/>
                <a:gd name="T6" fmla="*/ 17 w 80"/>
                <a:gd name="T7" fmla="*/ 0 h 80"/>
                <a:gd name="T8" fmla="*/ 65 w 80"/>
                <a:gd name="T9" fmla="*/ 49 h 80"/>
                <a:gd name="T10" fmla="*/ 30 w 80"/>
                <a:gd name="T11" fmla="*/ 57 h 80"/>
                <a:gd name="T12" fmla="*/ 16 w 80"/>
                <a:gd name="T13" fmla="*/ 34 h 80"/>
                <a:gd name="T14" fmla="*/ 18 w 80"/>
                <a:gd name="T15" fmla="*/ 24 h 80"/>
                <a:gd name="T16" fmla="*/ 18 w 80"/>
                <a:gd name="T17" fmla="*/ 23 h 80"/>
                <a:gd name="T18" fmla="*/ 34 w 80"/>
                <a:gd name="T19" fmla="*/ 19 h 80"/>
                <a:gd name="T20" fmla="*/ 37 w 80"/>
                <a:gd name="T21" fmla="*/ 22 h 80"/>
                <a:gd name="T22" fmla="*/ 61 w 80"/>
                <a:gd name="T23" fmla="*/ 34 h 80"/>
                <a:gd name="T24" fmla="*/ 65 w 80"/>
                <a:gd name="T25" fmla="*/ 4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0">
                  <a:moveTo>
                    <a:pt x="17" y="0"/>
                  </a:moveTo>
                  <a:cubicBezTo>
                    <a:pt x="17" y="0"/>
                    <a:pt x="0" y="42"/>
                    <a:pt x="17" y="58"/>
                  </a:cubicBezTo>
                  <a:cubicBezTo>
                    <a:pt x="33" y="73"/>
                    <a:pt x="80" y="80"/>
                    <a:pt x="80" y="21"/>
                  </a:cubicBezTo>
                  <a:lnTo>
                    <a:pt x="17" y="0"/>
                  </a:lnTo>
                  <a:close/>
                  <a:moveTo>
                    <a:pt x="65" y="49"/>
                  </a:moveTo>
                  <a:cubicBezTo>
                    <a:pt x="57" y="61"/>
                    <a:pt x="42" y="64"/>
                    <a:pt x="30" y="57"/>
                  </a:cubicBezTo>
                  <a:cubicBezTo>
                    <a:pt x="21" y="51"/>
                    <a:pt x="16" y="43"/>
                    <a:pt x="16" y="34"/>
                  </a:cubicBezTo>
                  <a:cubicBezTo>
                    <a:pt x="15" y="30"/>
                    <a:pt x="16" y="27"/>
                    <a:pt x="18" y="24"/>
                  </a:cubicBezTo>
                  <a:cubicBezTo>
                    <a:pt x="18" y="23"/>
                    <a:pt x="18" y="23"/>
                    <a:pt x="18" y="23"/>
                  </a:cubicBezTo>
                  <a:cubicBezTo>
                    <a:pt x="21" y="17"/>
                    <a:pt x="29" y="16"/>
                    <a:pt x="34" y="19"/>
                  </a:cubicBezTo>
                  <a:cubicBezTo>
                    <a:pt x="35" y="19"/>
                    <a:pt x="37" y="21"/>
                    <a:pt x="37" y="22"/>
                  </a:cubicBezTo>
                  <a:cubicBezTo>
                    <a:pt x="46" y="25"/>
                    <a:pt x="54" y="29"/>
                    <a:pt x="61" y="34"/>
                  </a:cubicBezTo>
                  <a:cubicBezTo>
                    <a:pt x="66" y="37"/>
                    <a:pt x="69" y="44"/>
                    <a:pt x="65" y="49"/>
                  </a:cubicBezTo>
                  <a:close/>
                </a:path>
              </a:pathLst>
            </a:custGeom>
            <a:solidFill>
              <a:srgbClr val="1926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433"/>
            <p:cNvSpPr/>
            <p:nvPr/>
          </p:nvSpPr>
          <p:spPr bwMode="auto">
            <a:xfrm>
              <a:off x="1170301" y="5164661"/>
              <a:ext cx="143452" cy="89657"/>
            </a:xfrm>
            <a:custGeom>
              <a:avLst/>
              <a:gdLst>
                <a:gd name="T0" fmla="*/ 0 w 77"/>
                <a:gd name="T1" fmla="*/ 28 h 48"/>
                <a:gd name="T2" fmla="*/ 6 w 77"/>
                <a:gd name="T3" fmla="*/ 0 h 48"/>
                <a:gd name="T4" fmla="*/ 77 w 77"/>
                <a:gd name="T5" fmla="*/ 23 h 48"/>
                <a:gd name="T6" fmla="*/ 70 w 77"/>
                <a:gd name="T7" fmla="*/ 48 h 48"/>
                <a:gd name="T8" fmla="*/ 0 w 77"/>
                <a:gd name="T9" fmla="*/ 28 h 48"/>
              </a:gdLst>
              <a:ahLst/>
              <a:cxnLst>
                <a:cxn ang="0">
                  <a:pos x="T0" y="T1"/>
                </a:cxn>
                <a:cxn ang="0">
                  <a:pos x="T2" y="T3"/>
                </a:cxn>
                <a:cxn ang="0">
                  <a:pos x="T4" y="T5"/>
                </a:cxn>
                <a:cxn ang="0">
                  <a:pos x="T6" y="T7"/>
                </a:cxn>
                <a:cxn ang="0">
                  <a:pos x="T8" y="T9"/>
                </a:cxn>
              </a:cxnLst>
              <a:rect l="0" t="0" r="r" b="b"/>
              <a:pathLst>
                <a:path w="77" h="48">
                  <a:moveTo>
                    <a:pt x="0" y="28"/>
                  </a:moveTo>
                  <a:cubicBezTo>
                    <a:pt x="6" y="0"/>
                    <a:pt x="6" y="0"/>
                    <a:pt x="6" y="0"/>
                  </a:cubicBezTo>
                  <a:cubicBezTo>
                    <a:pt x="6" y="0"/>
                    <a:pt x="45" y="0"/>
                    <a:pt x="77" y="23"/>
                  </a:cubicBezTo>
                  <a:cubicBezTo>
                    <a:pt x="70" y="48"/>
                    <a:pt x="70" y="48"/>
                    <a:pt x="70" y="48"/>
                  </a:cubicBezTo>
                  <a:cubicBezTo>
                    <a:pt x="70" y="48"/>
                    <a:pt x="27" y="23"/>
                    <a:pt x="0" y="28"/>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434"/>
            <p:cNvSpPr/>
            <p:nvPr/>
          </p:nvSpPr>
          <p:spPr bwMode="auto">
            <a:xfrm>
              <a:off x="1170301" y="5164661"/>
              <a:ext cx="26897" cy="52514"/>
            </a:xfrm>
            <a:custGeom>
              <a:avLst/>
              <a:gdLst>
                <a:gd name="T0" fmla="*/ 14 w 15"/>
                <a:gd name="T1" fmla="*/ 2 h 28"/>
                <a:gd name="T2" fmla="*/ 15 w 15"/>
                <a:gd name="T3" fmla="*/ 1 h 28"/>
                <a:gd name="T4" fmla="*/ 6 w 15"/>
                <a:gd name="T5" fmla="*/ 0 h 28"/>
                <a:gd name="T6" fmla="*/ 0 w 15"/>
                <a:gd name="T7" fmla="*/ 28 h 28"/>
                <a:gd name="T8" fmla="*/ 8 w 15"/>
                <a:gd name="T9" fmla="*/ 27 h 28"/>
                <a:gd name="T10" fmla="*/ 14 w 15"/>
                <a:gd name="T11" fmla="*/ 2 h 28"/>
              </a:gdLst>
              <a:ahLst/>
              <a:cxnLst>
                <a:cxn ang="0">
                  <a:pos x="T0" y="T1"/>
                </a:cxn>
                <a:cxn ang="0">
                  <a:pos x="T2" y="T3"/>
                </a:cxn>
                <a:cxn ang="0">
                  <a:pos x="T4" y="T5"/>
                </a:cxn>
                <a:cxn ang="0">
                  <a:pos x="T6" y="T7"/>
                </a:cxn>
                <a:cxn ang="0">
                  <a:pos x="T8" y="T9"/>
                </a:cxn>
                <a:cxn ang="0">
                  <a:pos x="T10" y="T11"/>
                </a:cxn>
              </a:cxnLst>
              <a:rect l="0" t="0" r="r" b="b"/>
              <a:pathLst>
                <a:path w="15" h="28">
                  <a:moveTo>
                    <a:pt x="14" y="2"/>
                  </a:moveTo>
                  <a:cubicBezTo>
                    <a:pt x="14" y="2"/>
                    <a:pt x="14" y="1"/>
                    <a:pt x="15" y="1"/>
                  </a:cubicBezTo>
                  <a:cubicBezTo>
                    <a:pt x="9" y="0"/>
                    <a:pt x="6" y="0"/>
                    <a:pt x="6" y="0"/>
                  </a:cubicBezTo>
                  <a:cubicBezTo>
                    <a:pt x="0" y="28"/>
                    <a:pt x="0" y="28"/>
                    <a:pt x="0" y="28"/>
                  </a:cubicBezTo>
                  <a:cubicBezTo>
                    <a:pt x="2" y="27"/>
                    <a:pt x="5" y="27"/>
                    <a:pt x="8" y="27"/>
                  </a:cubicBezTo>
                  <a:cubicBezTo>
                    <a:pt x="7" y="19"/>
                    <a:pt x="10" y="10"/>
                    <a:pt x="14" y="2"/>
                  </a:cubicBez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435"/>
            <p:cNvSpPr/>
            <p:nvPr/>
          </p:nvSpPr>
          <p:spPr bwMode="auto">
            <a:xfrm>
              <a:off x="1274047" y="5199243"/>
              <a:ext cx="39705" cy="55075"/>
            </a:xfrm>
            <a:custGeom>
              <a:avLst/>
              <a:gdLst>
                <a:gd name="T0" fmla="*/ 13 w 21"/>
                <a:gd name="T1" fmla="*/ 0 h 30"/>
                <a:gd name="T2" fmla="*/ 9 w 21"/>
                <a:gd name="T3" fmla="*/ 13 h 30"/>
                <a:gd name="T4" fmla="*/ 0 w 21"/>
                <a:gd name="T5" fmla="*/ 22 h 30"/>
                <a:gd name="T6" fmla="*/ 14 w 21"/>
                <a:gd name="T7" fmla="*/ 30 h 30"/>
                <a:gd name="T8" fmla="*/ 21 w 21"/>
                <a:gd name="T9" fmla="*/ 5 h 30"/>
                <a:gd name="T10" fmla="*/ 13 w 21"/>
                <a:gd name="T11" fmla="*/ 0 h 30"/>
              </a:gdLst>
              <a:ahLst/>
              <a:cxnLst>
                <a:cxn ang="0">
                  <a:pos x="T0" y="T1"/>
                </a:cxn>
                <a:cxn ang="0">
                  <a:pos x="T2" y="T3"/>
                </a:cxn>
                <a:cxn ang="0">
                  <a:pos x="T4" y="T5"/>
                </a:cxn>
                <a:cxn ang="0">
                  <a:pos x="T6" y="T7"/>
                </a:cxn>
                <a:cxn ang="0">
                  <a:pos x="T8" y="T9"/>
                </a:cxn>
                <a:cxn ang="0">
                  <a:pos x="T10" y="T11"/>
                </a:cxn>
              </a:cxnLst>
              <a:rect l="0" t="0" r="r" b="b"/>
              <a:pathLst>
                <a:path w="21" h="30">
                  <a:moveTo>
                    <a:pt x="13" y="0"/>
                  </a:moveTo>
                  <a:cubicBezTo>
                    <a:pt x="13" y="4"/>
                    <a:pt x="12" y="9"/>
                    <a:pt x="9" y="13"/>
                  </a:cubicBezTo>
                  <a:cubicBezTo>
                    <a:pt x="7" y="16"/>
                    <a:pt x="3" y="20"/>
                    <a:pt x="0" y="22"/>
                  </a:cubicBezTo>
                  <a:cubicBezTo>
                    <a:pt x="9" y="26"/>
                    <a:pt x="14" y="30"/>
                    <a:pt x="14" y="30"/>
                  </a:cubicBezTo>
                  <a:cubicBezTo>
                    <a:pt x="21" y="5"/>
                    <a:pt x="21" y="5"/>
                    <a:pt x="21" y="5"/>
                  </a:cubicBezTo>
                  <a:cubicBezTo>
                    <a:pt x="19" y="3"/>
                    <a:pt x="16" y="1"/>
                    <a:pt x="13" y="0"/>
                  </a:cubicBez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436"/>
            <p:cNvSpPr/>
            <p:nvPr/>
          </p:nvSpPr>
          <p:spPr bwMode="auto">
            <a:xfrm>
              <a:off x="757878" y="4738149"/>
              <a:ext cx="148575" cy="244636"/>
            </a:xfrm>
            <a:custGeom>
              <a:avLst/>
              <a:gdLst>
                <a:gd name="T0" fmla="*/ 75 w 79"/>
                <a:gd name="T1" fmla="*/ 0 h 131"/>
                <a:gd name="T2" fmla="*/ 58 w 79"/>
                <a:gd name="T3" fmla="*/ 8 h 131"/>
                <a:gd name="T4" fmla="*/ 37 w 79"/>
                <a:gd name="T5" fmla="*/ 20 h 131"/>
                <a:gd name="T6" fmla="*/ 8 w 79"/>
                <a:gd name="T7" fmla="*/ 41 h 131"/>
                <a:gd name="T8" fmla="*/ 10 w 79"/>
                <a:gd name="T9" fmla="*/ 76 h 131"/>
                <a:gd name="T10" fmla="*/ 28 w 79"/>
                <a:gd name="T11" fmla="*/ 111 h 131"/>
                <a:gd name="T12" fmla="*/ 49 w 79"/>
                <a:gd name="T13" fmla="*/ 130 h 131"/>
                <a:gd name="T14" fmla="*/ 60 w 79"/>
                <a:gd name="T15" fmla="*/ 119 h 131"/>
                <a:gd name="T16" fmla="*/ 52 w 79"/>
                <a:gd name="T17" fmla="*/ 85 h 131"/>
                <a:gd name="T18" fmla="*/ 33 w 79"/>
                <a:gd name="T19" fmla="*/ 55 h 131"/>
                <a:gd name="T20" fmla="*/ 55 w 79"/>
                <a:gd name="T21" fmla="*/ 36 h 131"/>
                <a:gd name="T22" fmla="*/ 79 w 79"/>
                <a:gd name="T23" fmla="*/ 17 h 131"/>
                <a:gd name="T24" fmla="*/ 75 w 79"/>
                <a:gd name="T25"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31">
                  <a:moveTo>
                    <a:pt x="75" y="0"/>
                  </a:moveTo>
                  <a:cubicBezTo>
                    <a:pt x="68" y="1"/>
                    <a:pt x="64" y="5"/>
                    <a:pt x="58" y="8"/>
                  </a:cubicBezTo>
                  <a:cubicBezTo>
                    <a:pt x="51" y="12"/>
                    <a:pt x="43" y="16"/>
                    <a:pt x="37" y="20"/>
                  </a:cubicBezTo>
                  <a:cubicBezTo>
                    <a:pt x="27" y="26"/>
                    <a:pt x="15" y="32"/>
                    <a:pt x="8" y="41"/>
                  </a:cubicBezTo>
                  <a:cubicBezTo>
                    <a:pt x="0" y="50"/>
                    <a:pt x="6" y="67"/>
                    <a:pt x="10" y="76"/>
                  </a:cubicBezTo>
                  <a:cubicBezTo>
                    <a:pt x="15" y="88"/>
                    <a:pt x="22" y="100"/>
                    <a:pt x="28" y="111"/>
                  </a:cubicBezTo>
                  <a:cubicBezTo>
                    <a:pt x="32" y="116"/>
                    <a:pt x="42" y="131"/>
                    <a:pt x="49" y="130"/>
                  </a:cubicBezTo>
                  <a:cubicBezTo>
                    <a:pt x="52" y="130"/>
                    <a:pt x="58" y="122"/>
                    <a:pt x="60" y="119"/>
                  </a:cubicBezTo>
                  <a:cubicBezTo>
                    <a:pt x="74" y="105"/>
                    <a:pt x="59" y="97"/>
                    <a:pt x="52" y="85"/>
                  </a:cubicBezTo>
                  <a:cubicBezTo>
                    <a:pt x="48" y="80"/>
                    <a:pt x="32" y="58"/>
                    <a:pt x="33" y="55"/>
                  </a:cubicBezTo>
                  <a:cubicBezTo>
                    <a:pt x="33" y="51"/>
                    <a:pt x="51" y="39"/>
                    <a:pt x="55" y="36"/>
                  </a:cubicBezTo>
                  <a:cubicBezTo>
                    <a:pt x="61" y="31"/>
                    <a:pt x="76" y="25"/>
                    <a:pt x="79" y="17"/>
                  </a:cubicBezTo>
                  <a:lnTo>
                    <a:pt x="75" y="0"/>
                  </a:lnTo>
                  <a:close/>
                </a:path>
              </a:pathLst>
            </a:custGeom>
            <a:solidFill>
              <a:srgbClr val="126E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437"/>
            <p:cNvSpPr/>
            <p:nvPr/>
          </p:nvSpPr>
          <p:spPr bwMode="auto">
            <a:xfrm>
              <a:off x="761720" y="4738149"/>
              <a:ext cx="144732" cy="244636"/>
            </a:xfrm>
            <a:custGeom>
              <a:avLst/>
              <a:gdLst>
                <a:gd name="T0" fmla="*/ 49 w 77"/>
                <a:gd name="T1" fmla="*/ 33 h 131"/>
                <a:gd name="T2" fmla="*/ 58 w 77"/>
                <a:gd name="T3" fmla="*/ 7 h 131"/>
                <a:gd name="T4" fmla="*/ 73 w 77"/>
                <a:gd name="T5" fmla="*/ 0 h 131"/>
                <a:gd name="T6" fmla="*/ 77 w 77"/>
                <a:gd name="T7" fmla="*/ 17 h 131"/>
                <a:gd name="T8" fmla="*/ 53 w 77"/>
                <a:gd name="T9" fmla="*/ 36 h 131"/>
                <a:gd name="T10" fmla="*/ 32 w 77"/>
                <a:gd name="T11" fmla="*/ 53 h 131"/>
                <a:gd name="T12" fmla="*/ 9 w 77"/>
                <a:gd name="T13" fmla="*/ 59 h 131"/>
                <a:gd name="T14" fmla="*/ 36 w 77"/>
                <a:gd name="T15" fmla="*/ 103 h 131"/>
                <a:gd name="T16" fmla="*/ 47 w 77"/>
                <a:gd name="T17" fmla="*/ 104 h 131"/>
                <a:gd name="T18" fmla="*/ 54 w 77"/>
                <a:gd name="T19" fmla="*/ 91 h 131"/>
                <a:gd name="T20" fmla="*/ 58 w 77"/>
                <a:gd name="T21" fmla="*/ 119 h 131"/>
                <a:gd name="T22" fmla="*/ 47 w 77"/>
                <a:gd name="T23" fmla="*/ 130 h 131"/>
                <a:gd name="T24" fmla="*/ 26 w 77"/>
                <a:gd name="T25" fmla="*/ 111 h 131"/>
                <a:gd name="T26" fmla="*/ 8 w 77"/>
                <a:gd name="T27" fmla="*/ 76 h 131"/>
                <a:gd name="T28" fmla="*/ 3 w 77"/>
                <a:gd name="T29" fmla="*/ 47 h 131"/>
                <a:gd name="T30" fmla="*/ 49 w 77"/>
                <a:gd name="T31" fmla="*/ 3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131">
                  <a:moveTo>
                    <a:pt x="49" y="33"/>
                  </a:moveTo>
                  <a:cubicBezTo>
                    <a:pt x="58" y="26"/>
                    <a:pt x="58" y="7"/>
                    <a:pt x="58" y="7"/>
                  </a:cubicBezTo>
                  <a:cubicBezTo>
                    <a:pt x="63" y="4"/>
                    <a:pt x="67" y="1"/>
                    <a:pt x="73" y="0"/>
                  </a:cubicBezTo>
                  <a:cubicBezTo>
                    <a:pt x="77" y="17"/>
                    <a:pt x="77" y="17"/>
                    <a:pt x="77" y="17"/>
                  </a:cubicBezTo>
                  <a:cubicBezTo>
                    <a:pt x="74" y="25"/>
                    <a:pt x="59" y="31"/>
                    <a:pt x="53" y="36"/>
                  </a:cubicBezTo>
                  <a:cubicBezTo>
                    <a:pt x="49" y="39"/>
                    <a:pt x="36" y="48"/>
                    <a:pt x="32" y="53"/>
                  </a:cubicBezTo>
                  <a:cubicBezTo>
                    <a:pt x="23" y="52"/>
                    <a:pt x="12" y="52"/>
                    <a:pt x="9" y="59"/>
                  </a:cubicBezTo>
                  <a:cubicBezTo>
                    <a:pt x="5" y="67"/>
                    <a:pt x="26" y="90"/>
                    <a:pt x="36" y="103"/>
                  </a:cubicBezTo>
                  <a:cubicBezTo>
                    <a:pt x="37" y="106"/>
                    <a:pt x="45" y="105"/>
                    <a:pt x="47" y="104"/>
                  </a:cubicBezTo>
                  <a:cubicBezTo>
                    <a:pt x="50" y="102"/>
                    <a:pt x="54" y="97"/>
                    <a:pt x="54" y="91"/>
                  </a:cubicBezTo>
                  <a:cubicBezTo>
                    <a:pt x="61" y="100"/>
                    <a:pt x="69" y="107"/>
                    <a:pt x="58" y="119"/>
                  </a:cubicBezTo>
                  <a:cubicBezTo>
                    <a:pt x="56" y="122"/>
                    <a:pt x="50" y="130"/>
                    <a:pt x="47" y="130"/>
                  </a:cubicBezTo>
                  <a:cubicBezTo>
                    <a:pt x="40" y="131"/>
                    <a:pt x="30" y="116"/>
                    <a:pt x="26" y="111"/>
                  </a:cubicBezTo>
                  <a:cubicBezTo>
                    <a:pt x="20" y="100"/>
                    <a:pt x="13" y="88"/>
                    <a:pt x="8" y="76"/>
                  </a:cubicBezTo>
                  <a:cubicBezTo>
                    <a:pt x="4" y="69"/>
                    <a:pt x="0" y="56"/>
                    <a:pt x="3" y="47"/>
                  </a:cubicBezTo>
                  <a:cubicBezTo>
                    <a:pt x="20" y="49"/>
                    <a:pt x="34" y="45"/>
                    <a:pt x="49" y="33"/>
                  </a:cubicBezTo>
                  <a:close/>
                </a:path>
              </a:pathLst>
            </a:custGeom>
            <a:solidFill>
              <a:srgbClr val="0B56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438"/>
            <p:cNvSpPr/>
            <p:nvPr/>
          </p:nvSpPr>
          <p:spPr bwMode="auto">
            <a:xfrm>
              <a:off x="896206" y="4981504"/>
              <a:ext cx="172910" cy="365033"/>
            </a:xfrm>
            <a:custGeom>
              <a:avLst/>
              <a:gdLst>
                <a:gd name="T0" fmla="*/ 4 w 92"/>
                <a:gd name="T1" fmla="*/ 0 h 195"/>
                <a:gd name="T2" fmla="*/ 9 w 92"/>
                <a:gd name="T3" fmla="*/ 41 h 195"/>
                <a:gd name="T4" fmla="*/ 26 w 92"/>
                <a:gd name="T5" fmla="*/ 54 h 195"/>
                <a:gd name="T6" fmla="*/ 19 w 92"/>
                <a:gd name="T7" fmla="*/ 187 h 195"/>
                <a:gd name="T8" fmla="*/ 39 w 92"/>
                <a:gd name="T9" fmla="*/ 195 h 195"/>
                <a:gd name="T10" fmla="*/ 42 w 92"/>
                <a:gd name="T11" fmla="*/ 56 h 195"/>
                <a:gd name="T12" fmla="*/ 55 w 92"/>
                <a:gd name="T13" fmla="*/ 55 h 195"/>
                <a:gd name="T14" fmla="*/ 60 w 92"/>
                <a:gd name="T15" fmla="*/ 192 h 195"/>
                <a:gd name="T16" fmla="*/ 75 w 92"/>
                <a:gd name="T17" fmla="*/ 182 h 195"/>
                <a:gd name="T18" fmla="*/ 81 w 92"/>
                <a:gd name="T19" fmla="*/ 177 h 195"/>
                <a:gd name="T20" fmla="*/ 70 w 92"/>
                <a:gd name="T21" fmla="*/ 53 h 195"/>
                <a:gd name="T22" fmla="*/ 86 w 92"/>
                <a:gd name="T23" fmla="*/ 42 h 195"/>
                <a:gd name="T24" fmla="*/ 89 w 92"/>
                <a:gd name="T25" fmla="*/ 3 h 195"/>
                <a:gd name="T26" fmla="*/ 4 w 92"/>
                <a:gd name="T27"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95">
                  <a:moveTo>
                    <a:pt x="4" y="0"/>
                  </a:moveTo>
                  <a:cubicBezTo>
                    <a:pt x="4" y="0"/>
                    <a:pt x="0" y="25"/>
                    <a:pt x="9" y="41"/>
                  </a:cubicBezTo>
                  <a:cubicBezTo>
                    <a:pt x="12" y="47"/>
                    <a:pt x="19" y="52"/>
                    <a:pt x="26" y="54"/>
                  </a:cubicBezTo>
                  <a:cubicBezTo>
                    <a:pt x="19" y="187"/>
                    <a:pt x="19" y="187"/>
                    <a:pt x="19" y="187"/>
                  </a:cubicBezTo>
                  <a:cubicBezTo>
                    <a:pt x="39" y="195"/>
                    <a:pt x="39" y="195"/>
                    <a:pt x="39" y="195"/>
                  </a:cubicBezTo>
                  <a:cubicBezTo>
                    <a:pt x="42" y="56"/>
                    <a:pt x="42" y="56"/>
                    <a:pt x="42" y="56"/>
                  </a:cubicBezTo>
                  <a:cubicBezTo>
                    <a:pt x="42" y="56"/>
                    <a:pt x="49" y="56"/>
                    <a:pt x="55" y="55"/>
                  </a:cubicBezTo>
                  <a:cubicBezTo>
                    <a:pt x="60" y="192"/>
                    <a:pt x="60" y="192"/>
                    <a:pt x="60" y="192"/>
                  </a:cubicBezTo>
                  <a:cubicBezTo>
                    <a:pt x="75" y="182"/>
                    <a:pt x="75" y="182"/>
                    <a:pt x="75" y="182"/>
                  </a:cubicBezTo>
                  <a:cubicBezTo>
                    <a:pt x="81" y="177"/>
                    <a:pt x="81" y="177"/>
                    <a:pt x="81" y="177"/>
                  </a:cubicBezTo>
                  <a:cubicBezTo>
                    <a:pt x="70" y="53"/>
                    <a:pt x="70" y="53"/>
                    <a:pt x="70" y="53"/>
                  </a:cubicBezTo>
                  <a:cubicBezTo>
                    <a:pt x="70" y="53"/>
                    <a:pt x="80" y="52"/>
                    <a:pt x="86" y="42"/>
                  </a:cubicBezTo>
                  <a:cubicBezTo>
                    <a:pt x="91" y="34"/>
                    <a:pt x="92" y="21"/>
                    <a:pt x="89" y="3"/>
                  </a:cubicBezTo>
                  <a:lnTo>
                    <a:pt x="4" y="0"/>
                  </a:lnTo>
                  <a:close/>
                </a:path>
              </a:pathLst>
            </a:custGeom>
            <a:solidFill>
              <a:srgbClr val="126E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439"/>
            <p:cNvSpPr/>
            <p:nvPr/>
          </p:nvSpPr>
          <p:spPr bwMode="auto">
            <a:xfrm>
              <a:off x="1017884" y="4985347"/>
              <a:ext cx="48671" cy="56356"/>
            </a:xfrm>
            <a:custGeom>
              <a:avLst/>
              <a:gdLst>
                <a:gd name="T0" fmla="*/ 6 w 26"/>
                <a:gd name="T1" fmla="*/ 20 h 30"/>
                <a:gd name="T2" fmla="*/ 22 w 26"/>
                <a:gd name="T3" fmla="*/ 26 h 30"/>
                <a:gd name="T4" fmla="*/ 26 w 26"/>
                <a:gd name="T5" fmla="*/ 24 h 30"/>
                <a:gd name="T6" fmla="*/ 24 w 26"/>
                <a:gd name="T7" fmla="*/ 1 h 30"/>
                <a:gd name="T8" fmla="*/ 0 w 26"/>
                <a:gd name="T9" fmla="*/ 0 h 30"/>
                <a:gd name="T10" fmla="*/ 6 w 26"/>
                <a:gd name="T11" fmla="*/ 20 h 30"/>
              </a:gdLst>
              <a:ahLst/>
              <a:cxnLst>
                <a:cxn ang="0">
                  <a:pos x="T0" y="T1"/>
                </a:cxn>
                <a:cxn ang="0">
                  <a:pos x="T2" y="T3"/>
                </a:cxn>
                <a:cxn ang="0">
                  <a:pos x="T4" y="T5"/>
                </a:cxn>
                <a:cxn ang="0">
                  <a:pos x="T6" y="T7"/>
                </a:cxn>
                <a:cxn ang="0">
                  <a:pos x="T8" y="T9"/>
                </a:cxn>
                <a:cxn ang="0">
                  <a:pos x="T10" y="T11"/>
                </a:cxn>
              </a:cxnLst>
              <a:rect l="0" t="0" r="r" b="b"/>
              <a:pathLst>
                <a:path w="26" h="30">
                  <a:moveTo>
                    <a:pt x="6" y="20"/>
                  </a:moveTo>
                  <a:cubicBezTo>
                    <a:pt x="10" y="26"/>
                    <a:pt x="15" y="30"/>
                    <a:pt x="22" y="26"/>
                  </a:cubicBezTo>
                  <a:cubicBezTo>
                    <a:pt x="23" y="25"/>
                    <a:pt x="25" y="25"/>
                    <a:pt x="26" y="24"/>
                  </a:cubicBezTo>
                  <a:cubicBezTo>
                    <a:pt x="26" y="17"/>
                    <a:pt x="26" y="10"/>
                    <a:pt x="24" y="1"/>
                  </a:cubicBezTo>
                  <a:cubicBezTo>
                    <a:pt x="0" y="0"/>
                    <a:pt x="0" y="0"/>
                    <a:pt x="0" y="0"/>
                  </a:cubicBezTo>
                  <a:cubicBezTo>
                    <a:pt x="1" y="7"/>
                    <a:pt x="3" y="14"/>
                    <a:pt x="6" y="20"/>
                  </a:cubicBezTo>
                  <a:close/>
                </a:path>
              </a:pathLst>
            </a:custGeom>
            <a:solidFill>
              <a:srgbClr val="0B56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440"/>
            <p:cNvSpPr/>
            <p:nvPr/>
          </p:nvSpPr>
          <p:spPr bwMode="auto">
            <a:xfrm>
              <a:off x="902610" y="4981504"/>
              <a:ext cx="42267" cy="60198"/>
            </a:xfrm>
            <a:custGeom>
              <a:avLst/>
              <a:gdLst>
                <a:gd name="T0" fmla="*/ 1 w 23"/>
                <a:gd name="T1" fmla="*/ 23 h 32"/>
                <a:gd name="T2" fmla="*/ 13 w 23"/>
                <a:gd name="T3" fmla="*/ 28 h 32"/>
                <a:gd name="T4" fmla="*/ 19 w 23"/>
                <a:gd name="T5" fmla="*/ 22 h 32"/>
                <a:gd name="T6" fmla="*/ 23 w 23"/>
                <a:gd name="T7" fmla="*/ 1 h 32"/>
                <a:gd name="T8" fmla="*/ 1 w 23"/>
                <a:gd name="T9" fmla="*/ 0 h 32"/>
                <a:gd name="T10" fmla="*/ 1 w 23"/>
                <a:gd name="T11" fmla="*/ 23 h 32"/>
                <a:gd name="T12" fmla="*/ 1 w 23"/>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23" h="32">
                  <a:moveTo>
                    <a:pt x="1" y="23"/>
                  </a:moveTo>
                  <a:cubicBezTo>
                    <a:pt x="4" y="26"/>
                    <a:pt x="8" y="32"/>
                    <a:pt x="13" y="28"/>
                  </a:cubicBezTo>
                  <a:cubicBezTo>
                    <a:pt x="16" y="26"/>
                    <a:pt x="18" y="24"/>
                    <a:pt x="19" y="22"/>
                  </a:cubicBezTo>
                  <a:cubicBezTo>
                    <a:pt x="23" y="15"/>
                    <a:pt x="23" y="8"/>
                    <a:pt x="23" y="1"/>
                  </a:cubicBezTo>
                  <a:cubicBezTo>
                    <a:pt x="1" y="0"/>
                    <a:pt x="1" y="0"/>
                    <a:pt x="1" y="0"/>
                  </a:cubicBezTo>
                  <a:cubicBezTo>
                    <a:pt x="1" y="0"/>
                    <a:pt x="0" y="11"/>
                    <a:pt x="1" y="23"/>
                  </a:cubicBezTo>
                  <a:cubicBezTo>
                    <a:pt x="1" y="23"/>
                    <a:pt x="1" y="23"/>
                    <a:pt x="1" y="23"/>
                  </a:cubicBezTo>
                  <a:close/>
                </a:path>
              </a:pathLst>
            </a:custGeom>
            <a:solidFill>
              <a:srgbClr val="0B56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441"/>
            <p:cNvSpPr/>
            <p:nvPr/>
          </p:nvSpPr>
          <p:spPr bwMode="auto">
            <a:xfrm>
              <a:off x="903891" y="5021209"/>
              <a:ext cx="162664" cy="325328"/>
            </a:xfrm>
            <a:custGeom>
              <a:avLst/>
              <a:gdLst>
                <a:gd name="T0" fmla="*/ 75 w 87"/>
                <a:gd name="T1" fmla="*/ 18 h 174"/>
                <a:gd name="T2" fmla="*/ 44 w 87"/>
                <a:gd name="T3" fmla="*/ 27 h 174"/>
                <a:gd name="T4" fmla="*/ 14 w 87"/>
                <a:gd name="T5" fmla="*/ 16 h 174"/>
                <a:gd name="T6" fmla="*/ 2 w 87"/>
                <a:gd name="T7" fmla="*/ 3 h 174"/>
                <a:gd name="T8" fmla="*/ 0 w 87"/>
                <a:gd name="T9" fmla="*/ 0 h 174"/>
                <a:gd name="T10" fmla="*/ 5 w 87"/>
                <a:gd name="T11" fmla="*/ 20 h 174"/>
                <a:gd name="T12" fmla="*/ 22 w 87"/>
                <a:gd name="T13" fmla="*/ 33 h 174"/>
                <a:gd name="T14" fmla="*/ 22 w 87"/>
                <a:gd name="T15" fmla="*/ 36 h 174"/>
                <a:gd name="T16" fmla="*/ 29 w 87"/>
                <a:gd name="T17" fmla="*/ 37 h 174"/>
                <a:gd name="T18" fmla="*/ 30 w 87"/>
                <a:gd name="T19" fmla="*/ 38 h 174"/>
                <a:gd name="T20" fmla="*/ 27 w 87"/>
                <a:gd name="T21" fmla="*/ 117 h 174"/>
                <a:gd name="T22" fmla="*/ 25 w 87"/>
                <a:gd name="T23" fmla="*/ 157 h 174"/>
                <a:gd name="T24" fmla="*/ 25 w 87"/>
                <a:gd name="T25" fmla="*/ 170 h 174"/>
                <a:gd name="T26" fmla="*/ 35 w 87"/>
                <a:gd name="T27" fmla="*/ 174 h 174"/>
                <a:gd name="T28" fmla="*/ 38 w 87"/>
                <a:gd name="T29" fmla="*/ 35 h 174"/>
                <a:gd name="T30" fmla="*/ 51 w 87"/>
                <a:gd name="T31" fmla="*/ 34 h 174"/>
                <a:gd name="T32" fmla="*/ 56 w 87"/>
                <a:gd name="T33" fmla="*/ 171 h 174"/>
                <a:gd name="T34" fmla="*/ 65 w 87"/>
                <a:gd name="T35" fmla="*/ 165 h 174"/>
                <a:gd name="T36" fmla="*/ 64 w 87"/>
                <a:gd name="T37" fmla="*/ 131 h 174"/>
                <a:gd name="T38" fmla="*/ 61 w 87"/>
                <a:gd name="T39" fmla="*/ 86 h 174"/>
                <a:gd name="T40" fmla="*/ 59 w 87"/>
                <a:gd name="T41" fmla="*/ 62 h 174"/>
                <a:gd name="T42" fmla="*/ 58 w 87"/>
                <a:gd name="T43" fmla="*/ 43 h 174"/>
                <a:gd name="T44" fmla="*/ 61 w 87"/>
                <a:gd name="T45" fmla="*/ 37 h 174"/>
                <a:gd name="T46" fmla="*/ 66 w 87"/>
                <a:gd name="T47" fmla="*/ 36 h 174"/>
                <a:gd name="T48" fmla="*/ 66 w 87"/>
                <a:gd name="T49" fmla="*/ 32 h 174"/>
                <a:gd name="T50" fmla="*/ 82 w 87"/>
                <a:gd name="T51" fmla="*/ 21 h 174"/>
                <a:gd name="T52" fmla="*/ 87 w 87"/>
                <a:gd name="T53" fmla="*/ 4 h 174"/>
                <a:gd name="T54" fmla="*/ 75 w 87"/>
                <a:gd name="T55" fmla="*/ 1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7" h="174">
                  <a:moveTo>
                    <a:pt x="75" y="18"/>
                  </a:moveTo>
                  <a:cubicBezTo>
                    <a:pt x="66" y="24"/>
                    <a:pt x="55" y="26"/>
                    <a:pt x="44" y="27"/>
                  </a:cubicBezTo>
                  <a:cubicBezTo>
                    <a:pt x="33" y="27"/>
                    <a:pt x="23" y="24"/>
                    <a:pt x="14" y="16"/>
                  </a:cubicBezTo>
                  <a:cubicBezTo>
                    <a:pt x="9" y="12"/>
                    <a:pt x="5" y="8"/>
                    <a:pt x="2" y="3"/>
                  </a:cubicBezTo>
                  <a:cubicBezTo>
                    <a:pt x="1" y="2"/>
                    <a:pt x="0" y="1"/>
                    <a:pt x="0" y="0"/>
                  </a:cubicBezTo>
                  <a:cubicBezTo>
                    <a:pt x="0" y="7"/>
                    <a:pt x="1" y="14"/>
                    <a:pt x="5" y="20"/>
                  </a:cubicBezTo>
                  <a:cubicBezTo>
                    <a:pt x="8" y="26"/>
                    <a:pt x="15" y="31"/>
                    <a:pt x="22" y="33"/>
                  </a:cubicBezTo>
                  <a:cubicBezTo>
                    <a:pt x="22" y="36"/>
                    <a:pt x="22" y="36"/>
                    <a:pt x="22" y="36"/>
                  </a:cubicBezTo>
                  <a:cubicBezTo>
                    <a:pt x="24" y="37"/>
                    <a:pt x="27" y="37"/>
                    <a:pt x="29" y="37"/>
                  </a:cubicBezTo>
                  <a:cubicBezTo>
                    <a:pt x="29" y="37"/>
                    <a:pt x="30" y="38"/>
                    <a:pt x="30" y="38"/>
                  </a:cubicBezTo>
                  <a:cubicBezTo>
                    <a:pt x="31" y="64"/>
                    <a:pt x="28" y="91"/>
                    <a:pt x="27" y="117"/>
                  </a:cubicBezTo>
                  <a:cubicBezTo>
                    <a:pt x="26" y="130"/>
                    <a:pt x="26" y="144"/>
                    <a:pt x="25" y="157"/>
                  </a:cubicBezTo>
                  <a:cubicBezTo>
                    <a:pt x="25" y="161"/>
                    <a:pt x="25" y="166"/>
                    <a:pt x="25" y="170"/>
                  </a:cubicBezTo>
                  <a:cubicBezTo>
                    <a:pt x="35" y="174"/>
                    <a:pt x="35" y="174"/>
                    <a:pt x="35" y="174"/>
                  </a:cubicBezTo>
                  <a:cubicBezTo>
                    <a:pt x="38" y="35"/>
                    <a:pt x="38" y="35"/>
                    <a:pt x="38" y="35"/>
                  </a:cubicBezTo>
                  <a:cubicBezTo>
                    <a:pt x="38" y="35"/>
                    <a:pt x="45" y="35"/>
                    <a:pt x="51" y="34"/>
                  </a:cubicBezTo>
                  <a:cubicBezTo>
                    <a:pt x="56" y="171"/>
                    <a:pt x="56" y="171"/>
                    <a:pt x="56" y="171"/>
                  </a:cubicBezTo>
                  <a:cubicBezTo>
                    <a:pt x="65" y="165"/>
                    <a:pt x="65" y="165"/>
                    <a:pt x="65" y="165"/>
                  </a:cubicBezTo>
                  <a:cubicBezTo>
                    <a:pt x="63" y="154"/>
                    <a:pt x="64" y="142"/>
                    <a:pt x="64" y="131"/>
                  </a:cubicBezTo>
                  <a:cubicBezTo>
                    <a:pt x="64" y="116"/>
                    <a:pt x="63" y="101"/>
                    <a:pt x="61" y="86"/>
                  </a:cubicBezTo>
                  <a:cubicBezTo>
                    <a:pt x="60" y="78"/>
                    <a:pt x="59" y="70"/>
                    <a:pt x="59" y="62"/>
                  </a:cubicBezTo>
                  <a:cubicBezTo>
                    <a:pt x="59" y="56"/>
                    <a:pt x="59" y="49"/>
                    <a:pt x="58" y="43"/>
                  </a:cubicBezTo>
                  <a:cubicBezTo>
                    <a:pt x="57" y="40"/>
                    <a:pt x="58" y="37"/>
                    <a:pt x="61" y="37"/>
                  </a:cubicBezTo>
                  <a:cubicBezTo>
                    <a:pt x="63" y="36"/>
                    <a:pt x="64" y="36"/>
                    <a:pt x="66" y="36"/>
                  </a:cubicBezTo>
                  <a:cubicBezTo>
                    <a:pt x="66" y="32"/>
                    <a:pt x="66" y="32"/>
                    <a:pt x="66" y="32"/>
                  </a:cubicBezTo>
                  <a:cubicBezTo>
                    <a:pt x="66" y="32"/>
                    <a:pt x="76" y="31"/>
                    <a:pt x="82" y="21"/>
                  </a:cubicBezTo>
                  <a:cubicBezTo>
                    <a:pt x="85" y="17"/>
                    <a:pt x="86" y="11"/>
                    <a:pt x="87" y="4"/>
                  </a:cubicBezTo>
                  <a:cubicBezTo>
                    <a:pt x="84" y="9"/>
                    <a:pt x="80" y="14"/>
                    <a:pt x="75" y="18"/>
                  </a:cubicBezTo>
                  <a:close/>
                </a:path>
              </a:pathLst>
            </a:custGeom>
            <a:solidFill>
              <a:srgbClr val="0B56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442"/>
            <p:cNvSpPr/>
            <p:nvPr/>
          </p:nvSpPr>
          <p:spPr bwMode="auto">
            <a:xfrm>
              <a:off x="903891" y="4966134"/>
              <a:ext cx="161383" cy="28178"/>
            </a:xfrm>
            <a:custGeom>
              <a:avLst/>
              <a:gdLst>
                <a:gd name="T0" fmla="*/ 1 w 86"/>
                <a:gd name="T1" fmla="*/ 6 h 15"/>
                <a:gd name="T2" fmla="*/ 0 w 86"/>
                <a:gd name="T3" fmla="*/ 12 h 15"/>
                <a:gd name="T4" fmla="*/ 28 w 86"/>
                <a:gd name="T5" fmla="*/ 13 h 15"/>
                <a:gd name="T6" fmla="*/ 56 w 86"/>
                <a:gd name="T7" fmla="*/ 14 h 15"/>
                <a:gd name="T8" fmla="*/ 86 w 86"/>
                <a:gd name="T9" fmla="*/ 13 h 15"/>
                <a:gd name="T10" fmla="*/ 85 w 86"/>
                <a:gd name="T11" fmla="*/ 9 h 15"/>
                <a:gd name="T12" fmla="*/ 1 w 86"/>
                <a:gd name="T13" fmla="*/ 6 h 15"/>
              </a:gdLst>
              <a:ahLst/>
              <a:cxnLst>
                <a:cxn ang="0">
                  <a:pos x="T0" y="T1"/>
                </a:cxn>
                <a:cxn ang="0">
                  <a:pos x="T2" y="T3"/>
                </a:cxn>
                <a:cxn ang="0">
                  <a:pos x="T4" y="T5"/>
                </a:cxn>
                <a:cxn ang="0">
                  <a:pos x="T6" y="T7"/>
                </a:cxn>
                <a:cxn ang="0">
                  <a:pos x="T8" y="T9"/>
                </a:cxn>
                <a:cxn ang="0">
                  <a:pos x="T10" y="T11"/>
                </a:cxn>
                <a:cxn ang="0">
                  <a:pos x="T12" y="T13"/>
                </a:cxn>
              </a:cxnLst>
              <a:rect l="0" t="0" r="r" b="b"/>
              <a:pathLst>
                <a:path w="86" h="15">
                  <a:moveTo>
                    <a:pt x="1" y="6"/>
                  </a:moveTo>
                  <a:cubicBezTo>
                    <a:pt x="0" y="12"/>
                    <a:pt x="0" y="12"/>
                    <a:pt x="0" y="12"/>
                  </a:cubicBezTo>
                  <a:cubicBezTo>
                    <a:pt x="0" y="12"/>
                    <a:pt x="13" y="12"/>
                    <a:pt x="28" y="13"/>
                  </a:cubicBezTo>
                  <a:cubicBezTo>
                    <a:pt x="33" y="13"/>
                    <a:pt x="50" y="14"/>
                    <a:pt x="56" y="14"/>
                  </a:cubicBezTo>
                  <a:cubicBezTo>
                    <a:pt x="66" y="14"/>
                    <a:pt x="81" y="15"/>
                    <a:pt x="86" y="13"/>
                  </a:cubicBezTo>
                  <a:cubicBezTo>
                    <a:pt x="85" y="9"/>
                    <a:pt x="85" y="9"/>
                    <a:pt x="85" y="9"/>
                  </a:cubicBezTo>
                  <a:cubicBezTo>
                    <a:pt x="85" y="9"/>
                    <a:pt x="38" y="0"/>
                    <a:pt x="1" y="6"/>
                  </a:cubicBezTo>
                  <a:close/>
                </a:path>
              </a:pathLst>
            </a:custGeom>
            <a:solidFill>
              <a:srgbClr val="0B56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443"/>
            <p:cNvSpPr/>
            <p:nvPr/>
          </p:nvSpPr>
          <p:spPr bwMode="auto">
            <a:xfrm>
              <a:off x="851377" y="5285058"/>
              <a:ext cx="130643" cy="69164"/>
            </a:xfrm>
            <a:custGeom>
              <a:avLst/>
              <a:gdLst>
                <a:gd name="T0" fmla="*/ 6 w 70"/>
                <a:gd name="T1" fmla="*/ 36 h 37"/>
                <a:gd name="T2" fmla="*/ 67 w 70"/>
                <a:gd name="T3" fmla="*/ 33 h 37"/>
                <a:gd name="T4" fmla="*/ 35 w 70"/>
                <a:gd name="T5" fmla="*/ 2 h 37"/>
                <a:gd name="T6" fmla="*/ 6 w 70"/>
                <a:gd name="T7" fmla="*/ 36 h 37"/>
              </a:gdLst>
              <a:ahLst/>
              <a:cxnLst>
                <a:cxn ang="0">
                  <a:pos x="T0" y="T1"/>
                </a:cxn>
                <a:cxn ang="0">
                  <a:pos x="T2" y="T3"/>
                </a:cxn>
                <a:cxn ang="0">
                  <a:pos x="T4" y="T5"/>
                </a:cxn>
                <a:cxn ang="0">
                  <a:pos x="T6" y="T7"/>
                </a:cxn>
              </a:cxnLst>
              <a:rect l="0" t="0" r="r" b="b"/>
              <a:pathLst>
                <a:path w="70" h="37">
                  <a:moveTo>
                    <a:pt x="6" y="36"/>
                  </a:moveTo>
                  <a:cubicBezTo>
                    <a:pt x="6" y="36"/>
                    <a:pt x="52" y="37"/>
                    <a:pt x="67" y="33"/>
                  </a:cubicBezTo>
                  <a:cubicBezTo>
                    <a:pt x="67" y="33"/>
                    <a:pt x="70" y="4"/>
                    <a:pt x="35" y="2"/>
                  </a:cubicBezTo>
                  <a:cubicBezTo>
                    <a:pt x="0" y="0"/>
                    <a:pt x="0" y="33"/>
                    <a:pt x="6" y="36"/>
                  </a:cubicBezTo>
                  <a:close/>
                </a:path>
              </a:pathLst>
            </a:custGeom>
            <a:solidFill>
              <a:srgbClr val="6844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444"/>
            <p:cNvSpPr/>
            <p:nvPr/>
          </p:nvSpPr>
          <p:spPr bwMode="auto">
            <a:xfrm>
              <a:off x="860343" y="5286339"/>
              <a:ext cx="105027" cy="58918"/>
            </a:xfrm>
            <a:custGeom>
              <a:avLst/>
              <a:gdLst>
                <a:gd name="T0" fmla="*/ 56 w 56"/>
                <a:gd name="T1" fmla="*/ 12 h 31"/>
                <a:gd name="T2" fmla="*/ 30 w 56"/>
                <a:gd name="T3" fmla="*/ 1 h 31"/>
                <a:gd name="T4" fmla="*/ 0 w 56"/>
                <a:gd name="T5" fmla="*/ 17 h 31"/>
                <a:gd name="T6" fmla="*/ 56 w 56"/>
                <a:gd name="T7" fmla="*/ 12 h 31"/>
              </a:gdLst>
              <a:ahLst/>
              <a:cxnLst>
                <a:cxn ang="0">
                  <a:pos x="T0" y="T1"/>
                </a:cxn>
                <a:cxn ang="0">
                  <a:pos x="T2" y="T3"/>
                </a:cxn>
                <a:cxn ang="0">
                  <a:pos x="T4" y="T5"/>
                </a:cxn>
                <a:cxn ang="0">
                  <a:pos x="T6" y="T7"/>
                </a:cxn>
              </a:cxnLst>
              <a:rect l="0" t="0" r="r" b="b"/>
              <a:pathLst>
                <a:path w="56" h="31">
                  <a:moveTo>
                    <a:pt x="56" y="12"/>
                  </a:moveTo>
                  <a:cubicBezTo>
                    <a:pt x="51" y="6"/>
                    <a:pt x="44" y="1"/>
                    <a:pt x="30" y="1"/>
                  </a:cubicBezTo>
                  <a:cubicBezTo>
                    <a:pt x="12" y="0"/>
                    <a:pt x="3" y="8"/>
                    <a:pt x="0" y="17"/>
                  </a:cubicBezTo>
                  <a:cubicBezTo>
                    <a:pt x="9" y="31"/>
                    <a:pt x="51" y="30"/>
                    <a:pt x="56" y="12"/>
                  </a:cubicBezTo>
                  <a:close/>
                </a:path>
              </a:pathLst>
            </a:custGeom>
            <a:solidFill>
              <a:srgbClr val="7F57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445"/>
            <p:cNvSpPr/>
            <p:nvPr/>
          </p:nvSpPr>
          <p:spPr bwMode="auto">
            <a:xfrm>
              <a:off x="883398" y="5299147"/>
              <a:ext cx="19212" cy="10247"/>
            </a:xfrm>
            <a:custGeom>
              <a:avLst/>
              <a:gdLst>
                <a:gd name="T0" fmla="*/ 10 w 10"/>
                <a:gd name="T1" fmla="*/ 2 h 5"/>
                <a:gd name="T2" fmla="*/ 5 w 10"/>
                <a:gd name="T3" fmla="*/ 5 h 5"/>
                <a:gd name="T4" fmla="*/ 0 w 10"/>
                <a:gd name="T5" fmla="*/ 2 h 5"/>
                <a:gd name="T6" fmla="*/ 5 w 10"/>
                <a:gd name="T7" fmla="*/ 0 h 5"/>
                <a:gd name="T8" fmla="*/ 10 w 10"/>
                <a:gd name="T9" fmla="*/ 2 h 5"/>
              </a:gdLst>
              <a:ahLst/>
              <a:cxnLst>
                <a:cxn ang="0">
                  <a:pos x="T0" y="T1"/>
                </a:cxn>
                <a:cxn ang="0">
                  <a:pos x="T2" y="T3"/>
                </a:cxn>
                <a:cxn ang="0">
                  <a:pos x="T4" y="T5"/>
                </a:cxn>
                <a:cxn ang="0">
                  <a:pos x="T6" y="T7"/>
                </a:cxn>
                <a:cxn ang="0">
                  <a:pos x="T8" y="T9"/>
                </a:cxn>
              </a:cxnLst>
              <a:rect l="0" t="0" r="r" b="b"/>
              <a:pathLst>
                <a:path w="10" h="5">
                  <a:moveTo>
                    <a:pt x="10" y="2"/>
                  </a:moveTo>
                  <a:cubicBezTo>
                    <a:pt x="10" y="4"/>
                    <a:pt x="7" y="5"/>
                    <a:pt x="5" y="5"/>
                  </a:cubicBezTo>
                  <a:cubicBezTo>
                    <a:pt x="2" y="5"/>
                    <a:pt x="0" y="3"/>
                    <a:pt x="0" y="2"/>
                  </a:cubicBezTo>
                  <a:cubicBezTo>
                    <a:pt x="0" y="1"/>
                    <a:pt x="2" y="0"/>
                    <a:pt x="5" y="0"/>
                  </a:cubicBezTo>
                  <a:cubicBezTo>
                    <a:pt x="8" y="0"/>
                    <a:pt x="10" y="1"/>
                    <a:pt x="10" y="2"/>
                  </a:cubicBezTo>
                  <a:close/>
                </a:path>
              </a:pathLst>
            </a:custGeom>
            <a:solidFill>
              <a:srgbClr val="996C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446"/>
            <p:cNvSpPr/>
            <p:nvPr/>
          </p:nvSpPr>
          <p:spPr bwMode="auto">
            <a:xfrm>
              <a:off x="996110" y="5285058"/>
              <a:ext cx="130643" cy="69164"/>
            </a:xfrm>
            <a:custGeom>
              <a:avLst/>
              <a:gdLst>
                <a:gd name="T0" fmla="*/ 64 w 70"/>
                <a:gd name="T1" fmla="*/ 36 h 37"/>
                <a:gd name="T2" fmla="*/ 4 w 70"/>
                <a:gd name="T3" fmla="*/ 33 h 37"/>
                <a:gd name="T4" fmla="*/ 35 w 70"/>
                <a:gd name="T5" fmla="*/ 2 h 37"/>
                <a:gd name="T6" fmla="*/ 64 w 70"/>
                <a:gd name="T7" fmla="*/ 36 h 37"/>
              </a:gdLst>
              <a:ahLst/>
              <a:cxnLst>
                <a:cxn ang="0">
                  <a:pos x="T0" y="T1"/>
                </a:cxn>
                <a:cxn ang="0">
                  <a:pos x="T2" y="T3"/>
                </a:cxn>
                <a:cxn ang="0">
                  <a:pos x="T4" y="T5"/>
                </a:cxn>
                <a:cxn ang="0">
                  <a:pos x="T6" y="T7"/>
                </a:cxn>
              </a:cxnLst>
              <a:rect l="0" t="0" r="r" b="b"/>
              <a:pathLst>
                <a:path w="70" h="37">
                  <a:moveTo>
                    <a:pt x="64" y="36"/>
                  </a:moveTo>
                  <a:cubicBezTo>
                    <a:pt x="64" y="36"/>
                    <a:pt x="18" y="37"/>
                    <a:pt x="4" y="33"/>
                  </a:cubicBezTo>
                  <a:cubicBezTo>
                    <a:pt x="4" y="33"/>
                    <a:pt x="0" y="4"/>
                    <a:pt x="35" y="2"/>
                  </a:cubicBezTo>
                  <a:cubicBezTo>
                    <a:pt x="70" y="0"/>
                    <a:pt x="70" y="33"/>
                    <a:pt x="64" y="36"/>
                  </a:cubicBezTo>
                  <a:close/>
                </a:path>
              </a:pathLst>
            </a:custGeom>
            <a:solidFill>
              <a:srgbClr val="6844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447"/>
            <p:cNvSpPr/>
            <p:nvPr/>
          </p:nvSpPr>
          <p:spPr bwMode="auto">
            <a:xfrm>
              <a:off x="1012761" y="5286339"/>
              <a:ext cx="106308" cy="58918"/>
            </a:xfrm>
            <a:custGeom>
              <a:avLst/>
              <a:gdLst>
                <a:gd name="T0" fmla="*/ 0 w 57"/>
                <a:gd name="T1" fmla="*/ 12 h 31"/>
                <a:gd name="T2" fmla="*/ 26 w 57"/>
                <a:gd name="T3" fmla="*/ 1 h 31"/>
                <a:gd name="T4" fmla="*/ 57 w 57"/>
                <a:gd name="T5" fmla="*/ 17 h 31"/>
                <a:gd name="T6" fmla="*/ 0 w 57"/>
                <a:gd name="T7" fmla="*/ 12 h 31"/>
              </a:gdLst>
              <a:ahLst/>
              <a:cxnLst>
                <a:cxn ang="0">
                  <a:pos x="T0" y="T1"/>
                </a:cxn>
                <a:cxn ang="0">
                  <a:pos x="T2" y="T3"/>
                </a:cxn>
                <a:cxn ang="0">
                  <a:pos x="T4" y="T5"/>
                </a:cxn>
                <a:cxn ang="0">
                  <a:pos x="T6" y="T7"/>
                </a:cxn>
              </a:cxnLst>
              <a:rect l="0" t="0" r="r" b="b"/>
              <a:pathLst>
                <a:path w="57" h="31">
                  <a:moveTo>
                    <a:pt x="0" y="12"/>
                  </a:moveTo>
                  <a:cubicBezTo>
                    <a:pt x="5" y="6"/>
                    <a:pt x="13" y="1"/>
                    <a:pt x="26" y="1"/>
                  </a:cubicBezTo>
                  <a:cubicBezTo>
                    <a:pt x="44" y="0"/>
                    <a:pt x="53" y="8"/>
                    <a:pt x="57" y="17"/>
                  </a:cubicBezTo>
                  <a:cubicBezTo>
                    <a:pt x="47" y="31"/>
                    <a:pt x="5" y="30"/>
                    <a:pt x="0" y="12"/>
                  </a:cubicBezTo>
                  <a:close/>
                </a:path>
              </a:pathLst>
            </a:custGeom>
            <a:solidFill>
              <a:srgbClr val="7F57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448"/>
            <p:cNvSpPr/>
            <p:nvPr/>
          </p:nvSpPr>
          <p:spPr bwMode="auto">
            <a:xfrm>
              <a:off x="1078082" y="5299147"/>
              <a:ext cx="16651" cy="10247"/>
            </a:xfrm>
            <a:custGeom>
              <a:avLst/>
              <a:gdLst>
                <a:gd name="T0" fmla="*/ 0 w 9"/>
                <a:gd name="T1" fmla="*/ 2 h 5"/>
                <a:gd name="T2" fmla="*/ 4 w 9"/>
                <a:gd name="T3" fmla="*/ 5 h 5"/>
                <a:gd name="T4" fmla="*/ 9 w 9"/>
                <a:gd name="T5" fmla="*/ 2 h 5"/>
                <a:gd name="T6" fmla="*/ 4 w 9"/>
                <a:gd name="T7" fmla="*/ 0 h 5"/>
                <a:gd name="T8" fmla="*/ 0 w 9"/>
                <a:gd name="T9" fmla="*/ 2 h 5"/>
              </a:gdLst>
              <a:ahLst/>
              <a:cxnLst>
                <a:cxn ang="0">
                  <a:pos x="T0" y="T1"/>
                </a:cxn>
                <a:cxn ang="0">
                  <a:pos x="T2" y="T3"/>
                </a:cxn>
                <a:cxn ang="0">
                  <a:pos x="T4" y="T5"/>
                </a:cxn>
                <a:cxn ang="0">
                  <a:pos x="T6" y="T7"/>
                </a:cxn>
                <a:cxn ang="0">
                  <a:pos x="T8" y="T9"/>
                </a:cxn>
              </a:cxnLst>
              <a:rect l="0" t="0" r="r" b="b"/>
              <a:pathLst>
                <a:path w="9" h="5">
                  <a:moveTo>
                    <a:pt x="0" y="2"/>
                  </a:moveTo>
                  <a:cubicBezTo>
                    <a:pt x="0" y="4"/>
                    <a:pt x="2" y="5"/>
                    <a:pt x="4" y="5"/>
                  </a:cubicBezTo>
                  <a:cubicBezTo>
                    <a:pt x="7" y="5"/>
                    <a:pt x="9" y="3"/>
                    <a:pt x="9" y="2"/>
                  </a:cubicBezTo>
                  <a:cubicBezTo>
                    <a:pt x="9" y="1"/>
                    <a:pt x="7" y="0"/>
                    <a:pt x="4" y="0"/>
                  </a:cubicBezTo>
                  <a:cubicBezTo>
                    <a:pt x="2" y="0"/>
                    <a:pt x="0" y="1"/>
                    <a:pt x="0" y="2"/>
                  </a:cubicBezTo>
                  <a:close/>
                </a:path>
              </a:pathLst>
            </a:custGeom>
            <a:solidFill>
              <a:srgbClr val="996C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449"/>
            <p:cNvSpPr/>
            <p:nvPr/>
          </p:nvSpPr>
          <p:spPr bwMode="auto">
            <a:xfrm>
              <a:off x="891083" y="4739430"/>
              <a:ext cx="186999" cy="243355"/>
            </a:xfrm>
            <a:custGeom>
              <a:avLst/>
              <a:gdLst>
                <a:gd name="T0" fmla="*/ 12 w 100"/>
                <a:gd name="T1" fmla="*/ 6 h 130"/>
                <a:gd name="T2" fmla="*/ 77 w 100"/>
                <a:gd name="T3" fmla="*/ 4 h 130"/>
                <a:gd name="T4" fmla="*/ 90 w 100"/>
                <a:gd name="T5" fmla="*/ 12 h 130"/>
                <a:gd name="T6" fmla="*/ 95 w 100"/>
                <a:gd name="T7" fmla="*/ 93 h 130"/>
                <a:gd name="T8" fmla="*/ 88 w 100"/>
                <a:gd name="T9" fmla="*/ 130 h 130"/>
                <a:gd name="T10" fmla="*/ 7 w 100"/>
                <a:gd name="T11" fmla="*/ 129 h 130"/>
                <a:gd name="T12" fmla="*/ 2 w 100"/>
                <a:gd name="T13" fmla="*/ 32 h 130"/>
                <a:gd name="T14" fmla="*/ 12 w 100"/>
                <a:gd name="T15" fmla="*/ 6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130">
                  <a:moveTo>
                    <a:pt x="12" y="6"/>
                  </a:moveTo>
                  <a:cubicBezTo>
                    <a:pt x="12" y="6"/>
                    <a:pt x="26" y="0"/>
                    <a:pt x="77" y="4"/>
                  </a:cubicBezTo>
                  <a:cubicBezTo>
                    <a:pt x="77" y="4"/>
                    <a:pt x="88" y="5"/>
                    <a:pt x="90" y="12"/>
                  </a:cubicBezTo>
                  <a:cubicBezTo>
                    <a:pt x="91" y="17"/>
                    <a:pt x="87" y="56"/>
                    <a:pt x="95" y="93"/>
                  </a:cubicBezTo>
                  <a:cubicBezTo>
                    <a:pt x="100" y="116"/>
                    <a:pt x="88" y="130"/>
                    <a:pt x="88" y="130"/>
                  </a:cubicBezTo>
                  <a:cubicBezTo>
                    <a:pt x="7" y="129"/>
                    <a:pt x="7" y="129"/>
                    <a:pt x="7" y="129"/>
                  </a:cubicBezTo>
                  <a:cubicBezTo>
                    <a:pt x="7" y="129"/>
                    <a:pt x="0" y="69"/>
                    <a:pt x="2" y="32"/>
                  </a:cubicBezTo>
                  <a:cubicBezTo>
                    <a:pt x="3" y="17"/>
                    <a:pt x="8" y="6"/>
                    <a:pt x="12" y="6"/>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450"/>
            <p:cNvSpPr/>
            <p:nvPr/>
          </p:nvSpPr>
          <p:spPr bwMode="auto">
            <a:xfrm>
              <a:off x="1016603" y="4745834"/>
              <a:ext cx="61479" cy="240794"/>
            </a:xfrm>
            <a:custGeom>
              <a:avLst/>
              <a:gdLst>
                <a:gd name="T0" fmla="*/ 4 w 33"/>
                <a:gd name="T1" fmla="*/ 14 h 129"/>
                <a:gd name="T2" fmla="*/ 6 w 33"/>
                <a:gd name="T3" fmla="*/ 45 h 129"/>
                <a:gd name="T4" fmla="*/ 4 w 33"/>
                <a:gd name="T5" fmla="*/ 104 h 129"/>
                <a:gd name="T6" fmla="*/ 1 w 33"/>
                <a:gd name="T7" fmla="*/ 128 h 129"/>
                <a:gd name="T8" fmla="*/ 25 w 33"/>
                <a:gd name="T9" fmla="*/ 129 h 129"/>
                <a:gd name="T10" fmla="*/ 28 w 33"/>
                <a:gd name="T11" fmla="*/ 90 h 129"/>
                <a:gd name="T12" fmla="*/ 23 w 33"/>
                <a:gd name="T13" fmla="*/ 9 h 129"/>
                <a:gd name="T14" fmla="*/ 10 w 33"/>
                <a:gd name="T15" fmla="*/ 1 h 129"/>
                <a:gd name="T16" fmla="*/ 2 w 33"/>
                <a:gd name="T17" fmla="*/ 0 h 129"/>
                <a:gd name="T18" fmla="*/ 4 w 33"/>
                <a:gd name="T19" fmla="*/ 1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129">
                  <a:moveTo>
                    <a:pt x="4" y="14"/>
                  </a:moveTo>
                  <a:cubicBezTo>
                    <a:pt x="5" y="24"/>
                    <a:pt x="6" y="35"/>
                    <a:pt x="6" y="45"/>
                  </a:cubicBezTo>
                  <a:cubicBezTo>
                    <a:pt x="8" y="64"/>
                    <a:pt x="8" y="85"/>
                    <a:pt x="4" y="104"/>
                  </a:cubicBezTo>
                  <a:cubicBezTo>
                    <a:pt x="2" y="112"/>
                    <a:pt x="0" y="120"/>
                    <a:pt x="1" y="128"/>
                  </a:cubicBezTo>
                  <a:cubicBezTo>
                    <a:pt x="25" y="129"/>
                    <a:pt x="25" y="129"/>
                    <a:pt x="25" y="129"/>
                  </a:cubicBezTo>
                  <a:cubicBezTo>
                    <a:pt x="25" y="129"/>
                    <a:pt x="33" y="113"/>
                    <a:pt x="28" y="90"/>
                  </a:cubicBezTo>
                  <a:cubicBezTo>
                    <a:pt x="20" y="53"/>
                    <a:pt x="24" y="14"/>
                    <a:pt x="23" y="9"/>
                  </a:cubicBezTo>
                  <a:cubicBezTo>
                    <a:pt x="21" y="2"/>
                    <a:pt x="10" y="1"/>
                    <a:pt x="10" y="1"/>
                  </a:cubicBezTo>
                  <a:cubicBezTo>
                    <a:pt x="7" y="0"/>
                    <a:pt x="5" y="0"/>
                    <a:pt x="2" y="0"/>
                  </a:cubicBezTo>
                  <a:cubicBezTo>
                    <a:pt x="3" y="5"/>
                    <a:pt x="3" y="10"/>
                    <a:pt x="4" y="14"/>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451"/>
            <p:cNvSpPr/>
            <p:nvPr/>
          </p:nvSpPr>
          <p:spPr bwMode="auto">
            <a:xfrm>
              <a:off x="891083" y="4745834"/>
              <a:ext cx="56356" cy="235670"/>
            </a:xfrm>
            <a:custGeom>
              <a:avLst/>
              <a:gdLst>
                <a:gd name="T0" fmla="*/ 10 w 30"/>
                <a:gd name="T1" fmla="*/ 126 h 126"/>
                <a:gd name="T2" fmla="*/ 16 w 30"/>
                <a:gd name="T3" fmla="*/ 114 h 126"/>
                <a:gd name="T4" fmla="*/ 25 w 30"/>
                <a:gd name="T5" fmla="*/ 74 h 126"/>
                <a:gd name="T6" fmla="*/ 29 w 30"/>
                <a:gd name="T7" fmla="*/ 30 h 126"/>
                <a:gd name="T8" fmla="*/ 30 w 30"/>
                <a:gd name="T9" fmla="*/ 0 h 126"/>
                <a:gd name="T10" fmla="*/ 12 w 30"/>
                <a:gd name="T11" fmla="*/ 3 h 126"/>
                <a:gd name="T12" fmla="*/ 2 w 30"/>
                <a:gd name="T13" fmla="*/ 29 h 126"/>
                <a:gd name="T14" fmla="*/ 7 w 30"/>
                <a:gd name="T15" fmla="*/ 126 h 126"/>
                <a:gd name="T16" fmla="*/ 10 w 30"/>
                <a:gd name="T17"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26">
                  <a:moveTo>
                    <a:pt x="10" y="126"/>
                  </a:moveTo>
                  <a:cubicBezTo>
                    <a:pt x="12" y="123"/>
                    <a:pt x="15" y="119"/>
                    <a:pt x="16" y="114"/>
                  </a:cubicBezTo>
                  <a:cubicBezTo>
                    <a:pt x="22" y="101"/>
                    <a:pt x="22" y="88"/>
                    <a:pt x="25" y="74"/>
                  </a:cubicBezTo>
                  <a:cubicBezTo>
                    <a:pt x="27" y="59"/>
                    <a:pt x="27" y="45"/>
                    <a:pt x="29" y="30"/>
                  </a:cubicBezTo>
                  <a:cubicBezTo>
                    <a:pt x="30" y="20"/>
                    <a:pt x="30" y="10"/>
                    <a:pt x="30" y="0"/>
                  </a:cubicBezTo>
                  <a:cubicBezTo>
                    <a:pt x="17" y="2"/>
                    <a:pt x="12" y="3"/>
                    <a:pt x="12" y="3"/>
                  </a:cubicBezTo>
                  <a:cubicBezTo>
                    <a:pt x="8" y="3"/>
                    <a:pt x="3" y="14"/>
                    <a:pt x="2" y="29"/>
                  </a:cubicBezTo>
                  <a:cubicBezTo>
                    <a:pt x="0" y="66"/>
                    <a:pt x="7" y="126"/>
                    <a:pt x="7" y="126"/>
                  </a:cubicBezTo>
                  <a:lnTo>
                    <a:pt x="10" y="126"/>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452"/>
            <p:cNvSpPr/>
            <p:nvPr/>
          </p:nvSpPr>
          <p:spPr bwMode="auto">
            <a:xfrm>
              <a:off x="891083" y="4799628"/>
              <a:ext cx="170349" cy="186999"/>
            </a:xfrm>
            <a:custGeom>
              <a:avLst/>
              <a:gdLst>
                <a:gd name="T0" fmla="*/ 68 w 91"/>
                <a:gd name="T1" fmla="*/ 97 h 100"/>
                <a:gd name="T2" fmla="*/ 46 w 91"/>
                <a:gd name="T3" fmla="*/ 96 h 100"/>
                <a:gd name="T4" fmla="*/ 26 w 91"/>
                <a:gd name="T5" fmla="*/ 95 h 100"/>
                <a:gd name="T6" fmla="*/ 9 w 91"/>
                <a:gd name="T7" fmla="*/ 72 h 100"/>
                <a:gd name="T8" fmla="*/ 7 w 91"/>
                <a:gd name="T9" fmla="*/ 23 h 100"/>
                <a:gd name="T10" fmla="*/ 3 w 91"/>
                <a:gd name="T11" fmla="*/ 2 h 100"/>
                <a:gd name="T12" fmla="*/ 2 w 91"/>
                <a:gd name="T13" fmla="*/ 0 h 100"/>
                <a:gd name="T14" fmla="*/ 7 w 91"/>
                <a:gd name="T15" fmla="*/ 97 h 100"/>
                <a:gd name="T16" fmla="*/ 90 w 91"/>
                <a:gd name="T17" fmla="*/ 100 h 100"/>
                <a:gd name="T18" fmla="*/ 91 w 91"/>
                <a:gd name="T19" fmla="*/ 98 h 100"/>
                <a:gd name="T20" fmla="*/ 68 w 91"/>
                <a:gd name="T21" fmla="*/ 9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100">
                  <a:moveTo>
                    <a:pt x="68" y="97"/>
                  </a:moveTo>
                  <a:cubicBezTo>
                    <a:pt x="61" y="97"/>
                    <a:pt x="53" y="96"/>
                    <a:pt x="46" y="96"/>
                  </a:cubicBezTo>
                  <a:cubicBezTo>
                    <a:pt x="39" y="96"/>
                    <a:pt x="33" y="96"/>
                    <a:pt x="26" y="95"/>
                  </a:cubicBezTo>
                  <a:cubicBezTo>
                    <a:pt x="14" y="92"/>
                    <a:pt x="10" y="84"/>
                    <a:pt x="9" y="72"/>
                  </a:cubicBezTo>
                  <a:cubicBezTo>
                    <a:pt x="8" y="56"/>
                    <a:pt x="8" y="40"/>
                    <a:pt x="7" y="23"/>
                  </a:cubicBezTo>
                  <a:cubicBezTo>
                    <a:pt x="6" y="16"/>
                    <a:pt x="7" y="8"/>
                    <a:pt x="3" y="2"/>
                  </a:cubicBezTo>
                  <a:cubicBezTo>
                    <a:pt x="3" y="1"/>
                    <a:pt x="2" y="1"/>
                    <a:pt x="2" y="0"/>
                  </a:cubicBezTo>
                  <a:cubicBezTo>
                    <a:pt x="0" y="37"/>
                    <a:pt x="7" y="97"/>
                    <a:pt x="7" y="97"/>
                  </a:cubicBezTo>
                  <a:cubicBezTo>
                    <a:pt x="90" y="100"/>
                    <a:pt x="90" y="100"/>
                    <a:pt x="90" y="100"/>
                  </a:cubicBezTo>
                  <a:cubicBezTo>
                    <a:pt x="90" y="100"/>
                    <a:pt x="91" y="99"/>
                    <a:pt x="91" y="98"/>
                  </a:cubicBezTo>
                  <a:cubicBezTo>
                    <a:pt x="83" y="98"/>
                    <a:pt x="76" y="98"/>
                    <a:pt x="68" y="97"/>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453"/>
            <p:cNvSpPr/>
            <p:nvPr/>
          </p:nvSpPr>
          <p:spPr bwMode="auto">
            <a:xfrm>
              <a:off x="935911" y="4726621"/>
              <a:ext cx="37144" cy="43548"/>
            </a:xfrm>
            <a:custGeom>
              <a:avLst/>
              <a:gdLst>
                <a:gd name="T0" fmla="*/ 2 w 20"/>
                <a:gd name="T1" fmla="*/ 0 h 23"/>
                <a:gd name="T2" fmla="*/ 0 w 20"/>
                <a:gd name="T3" fmla="*/ 16 h 23"/>
                <a:gd name="T4" fmla="*/ 7 w 20"/>
                <a:gd name="T5" fmla="*/ 22 h 23"/>
                <a:gd name="T6" fmla="*/ 20 w 20"/>
                <a:gd name="T7" fmla="*/ 20 h 23"/>
                <a:gd name="T8" fmla="*/ 20 w 20"/>
                <a:gd name="T9" fmla="*/ 15 h 23"/>
                <a:gd name="T10" fmla="*/ 2 w 20"/>
                <a:gd name="T11" fmla="*/ 0 h 23"/>
              </a:gdLst>
              <a:ahLst/>
              <a:cxnLst>
                <a:cxn ang="0">
                  <a:pos x="T0" y="T1"/>
                </a:cxn>
                <a:cxn ang="0">
                  <a:pos x="T2" y="T3"/>
                </a:cxn>
                <a:cxn ang="0">
                  <a:pos x="T4" y="T5"/>
                </a:cxn>
                <a:cxn ang="0">
                  <a:pos x="T6" y="T7"/>
                </a:cxn>
                <a:cxn ang="0">
                  <a:pos x="T8" y="T9"/>
                </a:cxn>
                <a:cxn ang="0">
                  <a:pos x="T10" y="T11"/>
                </a:cxn>
              </a:cxnLst>
              <a:rect l="0" t="0" r="r" b="b"/>
              <a:pathLst>
                <a:path w="20" h="23">
                  <a:moveTo>
                    <a:pt x="2" y="0"/>
                  </a:moveTo>
                  <a:cubicBezTo>
                    <a:pt x="2" y="0"/>
                    <a:pt x="0" y="13"/>
                    <a:pt x="0" y="16"/>
                  </a:cubicBezTo>
                  <a:cubicBezTo>
                    <a:pt x="1" y="19"/>
                    <a:pt x="4" y="21"/>
                    <a:pt x="7" y="22"/>
                  </a:cubicBezTo>
                  <a:cubicBezTo>
                    <a:pt x="16" y="23"/>
                    <a:pt x="20" y="20"/>
                    <a:pt x="20" y="20"/>
                  </a:cubicBezTo>
                  <a:cubicBezTo>
                    <a:pt x="20" y="15"/>
                    <a:pt x="20" y="15"/>
                    <a:pt x="20" y="15"/>
                  </a:cubicBezTo>
                  <a:lnTo>
                    <a:pt x="2"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454"/>
            <p:cNvSpPr/>
            <p:nvPr/>
          </p:nvSpPr>
          <p:spPr bwMode="auto">
            <a:xfrm>
              <a:off x="933350" y="4721498"/>
              <a:ext cx="39705" cy="42267"/>
            </a:xfrm>
            <a:custGeom>
              <a:avLst/>
              <a:gdLst>
                <a:gd name="T0" fmla="*/ 2 w 21"/>
                <a:gd name="T1" fmla="*/ 0 h 23"/>
                <a:gd name="T2" fmla="*/ 0 w 21"/>
                <a:gd name="T3" fmla="*/ 16 h 23"/>
                <a:gd name="T4" fmla="*/ 7 w 21"/>
                <a:gd name="T5" fmla="*/ 22 h 23"/>
                <a:gd name="T6" fmla="*/ 19 w 21"/>
                <a:gd name="T7" fmla="*/ 22 h 23"/>
                <a:gd name="T8" fmla="*/ 21 w 21"/>
                <a:gd name="T9" fmla="*/ 13 h 23"/>
                <a:gd name="T10" fmla="*/ 2 w 21"/>
                <a:gd name="T11" fmla="*/ 0 h 23"/>
              </a:gdLst>
              <a:ahLst/>
              <a:cxnLst>
                <a:cxn ang="0">
                  <a:pos x="T0" y="T1"/>
                </a:cxn>
                <a:cxn ang="0">
                  <a:pos x="T2" y="T3"/>
                </a:cxn>
                <a:cxn ang="0">
                  <a:pos x="T4" y="T5"/>
                </a:cxn>
                <a:cxn ang="0">
                  <a:pos x="T6" y="T7"/>
                </a:cxn>
                <a:cxn ang="0">
                  <a:pos x="T8" y="T9"/>
                </a:cxn>
                <a:cxn ang="0">
                  <a:pos x="T10" y="T11"/>
                </a:cxn>
              </a:cxnLst>
              <a:rect l="0" t="0" r="r" b="b"/>
              <a:pathLst>
                <a:path w="21" h="23">
                  <a:moveTo>
                    <a:pt x="2" y="0"/>
                  </a:moveTo>
                  <a:cubicBezTo>
                    <a:pt x="2" y="0"/>
                    <a:pt x="0" y="13"/>
                    <a:pt x="0" y="16"/>
                  </a:cubicBezTo>
                  <a:cubicBezTo>
                    <a:pt x="1" y="18"/>
                    <a:pt x="4" y="21"/>
                    <a:pt x="7" y="22"/>
                  </a:cubicBezTo>
                  <a:cubicBezTo>
                    <a:pt x="16" y="23"/>
                    <a:pt x="19" y="22"/>
                    <a:pt x="19" y="22"/>
                  </a:cubicBezTo>
                  <a:cubicBezTo>
                    <a:pt x="21" y="13"/>
                    <a:pt x="21" y="13"/>
                    <a:pt x="21" y="13"/>
                  </a:cubicBezTo>
                  <a:lnTo>
                    <a:pt x="2"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455"/>
            <p:cNvSpPr/>
            <p:nvPr/>
          </p:nvSpPr>
          <p:spPr bwMode="auto">
            <a:xfrm>
              <a:off x="935911" y="4721498"/>
              <a:ext cx="37144" cy="40986"/>
            </a:xfrm>
            <a:custGeom>
              <a:avLst/>
              <a:gdLst>
                <a:gd name="T0" fmla="*/ 11 w 20"/>
                <a:gd name="T1" fmla="*/ 14 h 22"/>
                <a:gd name="T2" fmla="*/ 17 w 20"/>
                <a:gd name="T3" fmla="*/ 22 h 22"/>
                <a:gd name="T4" fmla="*/ 18 w 20"/>
                <a:gd name="T5" fmla="*/ 22 h 22"/>
                <a:gd name="T6" fmla="*/ 20 w 20"/>
                <a:gd name="T7" fmla="*/ 13 h 22"/>
                <a:gd name="T8" fmla="*/ 1 w 20"/>
                <a:gd name="T9" fmla="*/ 0 h 22"/>
                <a:gd name="T10" fmla="*/ 0 w 20"/>
                <a:gd name="T11" fmla="*/ 6 h 22"/>
                <a:gd name="T12" fmla="*/ 11 w 20"/>
                <a:gd name="T13" fmla="*/ 14 h 22"/>
              </a:gdLst>
              <a:ahLst/>
              <a:cxnLst>
                <a:cxn ang="0">
                  <a:pos x="T0" y="T1"/>
                </a:cxn>
                <a:cxn ang="0">
                  <a:pos x="T2" y="T3"/>
                </a:cxn>
                <a:cxn ang="0">
                  <a:pos x="T4" y="T5"/>
                </a:cxn>
                <a:cxn ang="0">
                  <a:pos x="T6" y="T7"/>
                </a:cxn>
                <a:cxn ang="0">
                  <a:pos x="T8" y="T9"/>
                </a:cxn>
                <a:cxn ang="0">
                  <a:pos x="T10" y="T11"/>
                </a:cxn>
                <a:cxn ang="0">
                  <a:pos x="T12" y="T13"/>
                </a:cxn>
              </a:cxnLst>
              <a:rect l="0" t="0" r="r" b="b"/>
              <a:pathLst>
                <a:path w="20" h="22">
                  <a:moveTo>
                    <a:pt x="11" y="14"/>
                  </a:moveTo>
                  <a:cubicBezTo>
                    <a:pt x="13" y="17"/>
                    <a:pt x="15" y="20"/>
                    <a:pt x="17" y="22"/>
                  </a:cubicBezTo>
                  <a:cubicBezTo>
                    <a:pt x="18" y="22"/>
                    <a:pt x="18" y="22"/>
                    <a:pt x="18" y="22"/>
                  </a:cubicBezTo>
                  <a:cubicBezTo>
                    <a:pt x="20" y="13"/>
                    <a:pt x="20" y="13"/>
                    <a:pt x="20" y="13"/>
                  </a:cubicBezTo>
                  <a:cubicBezTo>
                    <a:pt x="1" y="0"/>
                    <a:pt x="1" y="0"/>
                    <a:pt x="1" y="0"/>
                  </a:cubicBezTo>
                  <a:cubicBezTo>
                    <a:pt x="1" y="0"/>
                    <a:pt x="0" y="3"/>
                    <a:pt x="0" y="6"/>
                  </a:cubicBezTo>
                  <a:cubicBezTo>
                    <a:pt x="3" y="9"/>
                    <a:pt x="8" y="10"/>
                    <a:pt x="11" y="14"/>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456"/>
            <p:cNvSpPr/>
            <p:nvPr/>
          </p:nvSpPr>
          <p:spPr bwMode="auto">
            <a:xfrm>
              <a:off x="985863" y="4730464"/>
              <a:ext cx="40986" cy="33301"/>
            </a:xfrm>
            <a:custGeom>
              <a:avLst/>
              <a:gdLst>
                <a:gd name="T0" fmla="*/ 22 w 22"/>
                <a:gd name="T1" fmla="*/ 0 h 18"/>
                <a:gd name="T2" fmla="*/ 20 w 22"/>
                <a:gd name="T3" fmla="*/ 13 h 18"/>
                <a:gd name="T4" fmla="*/ 0 w 22"/>
                <a:gd name="T5" fmla="*/ 18 h 18"/>
                <a:gd name="T6" fmla="*/ 3 w 22"/>
                <a:gd name="T7" fmla="*/ 4 h 18"/>
                <a:gd name="T8" fmla="*/ 22 w 22"/>
                <a:gd name="T9" fmla="*/ 0 h 18"/>
              </a:gdLst>
              <a:ahLst/>
              <a:cxnLst>
                <a:cxn ang="0">
                  <a:pos x="T0" y="T1"/>
                </a:cxn>
                <a:cxn ang="0">
                  <a:pos x="T2" y="T3"/>
                </a:cxn>
                <a:cxn ang="0">
                  <a:pos x="T4" y="T5"/>
                </a:cxn>
                <a:cxn ang="0">
                  <a:pos x="T6" y="T7"/>
                </a:cxn>
                <a:cxn ang="0">
                  <a:pos x="T8" y="T9"/>
                </a:cxn>
              </a:cxnLst>
              <a:rect l="0" t="0" r="r" b="b"/>
              <a:pathLst>
                <a:path w="22" h="18">
                  <a:moveTo>
                    <a:pt x="22" y="0"/>
                  </a:moveTo>
                  <a:cubicBezTo>
                    <a:pt x="22" y="0"/>
                    <a:pt x="21" y="12"/>
                    <a:pt x="20" y="13"/>
                  </a:cubicBezTo>
                  <a:cubicBezTo>
                    <a:pt x="19" y="14"/>
                    <a:pt x="17" y="18"/>
                    <a:pt x="0" y="18"/>
                  </a:cubicBezTo>
                  <a:cubicBezTo>
                    <a:pt x="3" y="4"/>
                    <a:pt x="3" y="4"/>
                    <a:pt x="3" y="4"/>
                  </a:cubicBezTo>
                  <a:lnTo>
                    <a:pt x="22"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457"/>
            <p:cNvSpPr/>
            <p:nvPr/>
          </p:nvSpPr>
          <p:spPr bwMode="auto">
            <a:xfrm>
              <a:off x="989706" y="4726621"/>
              <a:ext cx="39705" cy="32020"/>
            </a:xfrm>
            <a:custGeom>
              <a:avLst/>
              <a:gdLst>
                <a:gd name="T0" fmla="*/ 21 w 21"/>
                <a:gd name="T1" fmla="*/ 0 h 17"/>
                <a:gd name="T2" fmla="*/ 19 w 21"/>
                <a:gd name="T3" fmla="*/ 12 h 17"/>
                <a:gd name="T4" fmla="*/ 0 w 21"/>
                <a:gd name="T5" fmla="*/ 17 h 17"/>
                <a:gd name="T6" fmla="*/ 4 w 21"/>
                <a:gd name="T7" fmla="*/ 4 h 17"/>
                <a:gd name="T8" fmla="*/ 21 w 21"/>
                <a:gd name="T9" fmla="*/ 0 h 17"/>
              </a:gdLst>
              <a:ahLst/>
              <a:cxnLst>
                <a:cxn ang="0">
                  <a:pos x="T0" y="T1"/>
                </a:cxn>
                <a:cxn ang="0">
                  <a:pos x="T2" y="T3"/>
                </a:cxn>
                <a:cxn ang="0">
                  <a:pos x="T4" y="T5"/>
                </a:cxn>
                <a:cxn ang="0">
                  <a:pos x="T6" y="T7"/>
                </a:cxn>
                <a:cxn ang="0">
                  <a:pos x="T8" y="T9"/>
                </a:cxn>
              </a:cxnLst>
              <a:rect l="0" t="0" r="r" b="b"/>
              <a:pathLst>
                <a:path w="21" h="17">
                  <a:moveTo>
                    <a:pt x="21" y="0"/>
                  </a:moveTo>
                  <a:cubicBezTo>
                    <a:pt x="21" y="0"/>
                    <a:pt x="20" y="11"/>
                    <a:pt x="19" y="12"/>
                  </a:cubicBezTo>
                  <a:cubicBezTo>
                    <a:pt x="18" y="14"/>
                    <a:pt x="17" y="17"/>
                    <a:pt x="0" y="17"/>
                  </a:cubicBezTo>
                  <a:cubicBezTo>
                    <a:pt x="4" y="4"/>
                    <a:pt x="4" y="4"/>
                    <a:pt x="4" y="4"/>
                  </a:cubicBezTo>
                  <a:lnTo>
                    <a:pt x="21"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458"/>
            <p:cNvSpPr/>
            <p:nvPr/>
          </p:nvSpPr>
          <p:spPr bwMode="auto">
            <a:xfrm>
              <a:off x="993548" y="4726621"/>
              <a:ext cx="35863" cy="20493"/>
            </a:xfrm>
            <a:custGeom>
              <a:avLst/>
              <a:gdLst>
                <a:gd name="T0" fmla="*/ 5 w 19"/>
                <a:gd name="T1" fmla="*/ 8 h 11"/>
                <a:gd name="T2" fmla="*/ 12 w 19"/>
                <a:gd name="T3" fmla="*/ 4 h 11"/>
                <a:gd name="T4" fmla="*/ 19 w 19"/>
                <a:gd name="T5" fmla="*/ 3 h 11"/>
                <a:gd name="T6" fmla="*/ 19 w 19"/>
                <a:gd name="T7" fmla="*/ 0 h 11"/>
                <a:gd name="T8" fmla="*/ 2 w 19"/>
                <a:gd name="T9" fmla="*/ 4 h 11"/>
                <a:gd name="T10" fmla="*/ 0 w 19"/>
                <a:gd name="T11" fmla="*/ 11 h 11"/>
                <a:gd name="T12" fmla="*/ 5 w 19"/>
                <a:gd name="T13" fmla="*/ 8 h 11"/>
              </a:gdLst>
              <a:ahLst/>
              <a:cxnLst>
                <a:cxn ang="0">
                  <a:pos x="T0" y="T1"/>
                </a:cxn>
                <a:cxn ang="0">
                  <a:pos x="T2" y="T3"/>
                </a:cxn>
                <a:cxn ang="0">
                  <a:pos x="T4" y="T5"/>
                </a:cxn>
                <a:cxn ang="0">
                  <a:pos x="T6" y="T7"/>
                </a:cxn>
                <a:cxn ang="0">
                  <a:pos x="T8" y="T9"/>
                </a:cxn>
                <a:cxn ang="0">
                  <a:pos x="T10" y="T11"/>
                </a:cxn>
                <a:cxn ang="0">
                  <a:pos x="T12" y="T13"/>
                </a:cxn>
              </a:cxnLst>
              <a:rect l="0" t="0" r="r" b="b"/>
              <a:pathLst>
                <a:path w="19" h="11">
                  <a:moveTo>
                    <a:pt x="5" y="8"/>
                  </a:moveTo>
                  <a:cubicBezTo>
                    <a:pt x="8" y="6"/>
                    <a:pt x="10" y="5"/>
                    <a:pt x="12" y="4"/>
                  </a:cubicBezTo>
                  <a:cubicBezTo>
                    <a:pt x="14" y="3"/>
                    <a:pt x="16" y="3"/>
                    <a:pt x="19" y="3"/>
                  </a:cubicBezTo>
                  <a:cubicBezTo>
                    <a:pt x="19" y="1"/>
                    <a:pt x="19" y="0"/>
                    <a:pt x="19" y="0"/>
                  </a:cubicBezTo>
                  <a:cubicBezTo>
                    <a:pt x="2" y="4"/>
                    <a:pt x="2" y="4"/>
                    <a:pt x="2" y="4"/>
                  </a:cubicBezTo>
                  <a:cubicBezTo>
                    <a:pt x="0" y="11"/>
                    <a:pt x="0" y="11"/>
                    <a:pt x="0" y="11"/>
                  </a:cubicBezTo>
                  <a:cubicBezTo>
                    <a:pt x="2" y="10"/>
                    <a:pt x="4" y="9"/>
                    <a:pt x="5" y="8"/>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459"/>
            <p:cNvSpPr/>
            <p:nvPr/>
          </p:nvSpPr>
          <p:spPr bwMode="auto">
            <a:xfrm>
              <a:off x="935911" y="4756080"/>
              <a:ext cx="84534" cy="213897"/>
            </a:xfrm>
            <a:custGeom>
              <a:avLst/>
              <a:gdLst>
                <a:gd name="T0" fmla="*/ 22 w 66"/>
                <a:gd name="T1" fmla="*/ 0 h 167"/>
                <a:gd name="T2" fmla="*/ 0 w 66"/>
                <a:gd name="T3" fmla="*/ 109 h 167"/>
                <a:gd name="T4" fmla="*/ 35 w 66"/>
                <a:gd name="T5" fmla="*/ 167 h 167"/>
                <a:gd name="T6" fmla="*/ 66 w 66"/>
                <a:gd name="T7" fmla="*/ 116 h 167"/>
                <a:gd name="T8" fmla="*/ 42 w 66"/>
                <a:gd name="T9" fmla="*/ 0 h 167"/>
                <a:gd name="T10" fmla="*/ 22 w 66"/>
                <a:gd name="T11" fmla="*/ 0 h 167"/>
              </a:gdLst>
              <a:ahLst/>
              <a:cxnLst>
                <a:cxn ang="0">
                  <a:pos x="T0" y="T1"/>
                </a:cxn>
                <a:cxn ang="0">
                  <a:pos x="T2" y="T3"/>
                </a:cxn>
                <a:cxn ang="0">
                  <a:pos x="T4" y="T5"/>
                </a:cxn>
                <a:cxn ang="0">
                  <a:pos x="T6" y="T7"/>
                </a:cxn>
                <a:cxn ang="0">
                  <a:pos x="T8" y="T9"/>
                </a:cxn>
                <a:cxn ang="0">
                  <a:pos x="T10" y="T11"/>
                </a:cxn>
              </a:cxnLst>
              <a:rect l="0" t="0" r="r" b="b"/>
              <a:pathLst>
                <a:path w="66" h="167">
                  <a:moveTo>
                    <a:pt x="22" y="0"/>
                  </a:moveTo>
                  <a:lnTo>
                    <a:pt x="0" y="109"/>
                  </a:lnTo>
                  <a:lnTo>
                    <a:pt x="35" y="167"/>
                  </a:lnTo>
                  <a:lnTo>
                    <a:pt x="66" y="116"/>
                  </a:lnTo>
                  <a:lnTo>
                    <a:pt x="42" y="0"/>
                  </a:lnTo>
                  <a:lnTo>
                    <a:pt x="22"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460"/>
            <p:cNvSpPr/>
            <p:nvPr/>
          </p:nvSpPr>
          <p:spPr bwMode="auto">
            <a:xfrm>
              <a:off x="941035" y="4758642"/>
              <a:ext cx="73007" cy="202369"/>
            </a:xfrm>
            <a:custGeom>
              <a:avLst/>
              <a:gdLst>
                <a:gd name="T0" fmla="*/ 14 w 39"/>
                <a:gd name="T1" fmla="*/ 0 h 108"/>
                <a:gd name="T2" fmla="*/ 0 w 39"/>
                <a:gd name="T3" fmla="*/ 74 h 108"/>
                <a:gd name="T4" fmla="*/ 21 w 39"/>
                <a:gd name="T5" fmla="*/ 108 h 108"/>
                <a:gd name="T6" fmla="*/ 39 w 39"/>
                <a:gd name="T7" fmla="*/ 79 h 108"/>
                <a:gd name="T8" fmla="*/ 22 w 39"/>
                <a:gd name="T9" fmla="*/ 0 h 108"/>
                <a:gd name="T10" fmla="*/ 14 w 39"/>
                <a:gd name="T11" fmla="*/ 0 h 108"/>
              </a:gdLst>
              <a:ahLst/>
              <a:cxnLst>
                <a:cxn ang="0">
                  <a:pos x="T0" y="T1"/>
                </a:cxn>
                <a:cxn ang="0">
                  <a:pos x="T2" y="T3"/>
                </a:cxn>
                <a:cxn ang="0">
                  <a:pos x="T4" y="T5"/>
                </a:cxn>
                <a:cxn ang="0">
                  <a:pos x="T6" y="T7"/>
                </a:cxn>
                <a:cxn ang="0">
                  <a:pos x="T8" y="T9"/>
                </a:cxn>
                <a:cxn ang="0">
                  <a:pos x="T10" y="T11"/>
                </a:cxn>
              </a:cxnLst>
              <a:rect l="0" t="0" r="r" b="b"/>
              <a:pathLst>
                <a:path w="39" h="108">
                  <a:moveTo>
                    <a:pt x="14" y="0"/>
                  </a:moveTo>
                  <a:cubicBezTo>
                    <a:pt x="14" y="0"/>
                    <a:pt x="5" y="38"/>
                    <a:pt x="0" y="74"/>
                  </a:cubicBezTo>
                  <a:cubicBezTo>
                    <a:pt x="21" y="108"/>
                    <a:pt x="21" y="108"/>
                    <a:pt x="21" y="108"/>
                  </a:cubicBezTo>
                  <a:cubicBezTo>
                    <a:pt x="39" y="79"/>
                    <a:pt x="39" y="79"/>
                    <a:pt x="39" y="79"/>
                  </a:cubicBezTo>
                  <a:cubicBezTo>
                    <a:pt x="39" y="79"/>
                    <a:pt x="34" y="36"/>
                    <a:pt x="22" y="0"/>
                  </a:cubicBezTo>
                  <a:lnTo>
                    <a:pt x="14" y="0"/>
                  </a:lnTo>
                  <a:close/>
                </a:path>
              </a:pathLst>
            </a:custGeom>
            <a:solidFill>
              <a:srgbClr val="9D9D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461"/>
            <p:cNvSpPr/>
            <p:nvPr/>
          </p:nvSpPr>
          <p:spPr bwMode="auto">
            <a:xfrm>
              <a:off x="976898" y="4758642"/>
              <a:ext cx="37144" cy="202369"/>
            </a:xfrm>
            <a:custGeom>
              <a:avLst/>
              <a:gdLst>
                <a:gd name="T0" fmla="*/ 3 w 20"/>
                <a:gd name="T1" fmla="*/ 0 h 108"/>
                <a:gd name="T2" fmla="*/ 1 w 20"/>
                <a:gd name="T3" fmla="*/ 0 h 108"/>
                <a:gd name="T4" fmla="*/ 0 w 20"/>
                <a:gd name="T5" fmla="*/ 0 h 108"/>
                <a:gd name="T6" fmla="*/ 2 w 20"/>
                <a:gd name="T7" fmla="*/ 108 h 108"/>
                <a:gd name="T8" fmla="*/ 20 w 20"/>
                <a:gd name="T9" fmla="*/ 79 h 108"/>
                <a:gd name="T10" fmla="*/ 3 w 20"/>
                <a:gd name="T11" fmla="*/ 0 h 108"/>
              </a:gdLst>
              <a:ahLst/>
              <a:cxnLst>
                <a:cxn ang="0">
                  <a:pos x="T0" y="T1"/>
                </a:cxn>
                <a:cxn ang="0">
                  <a:pos x="T2" y="T3"/>
                </a:cxn>
                <a:cxn ang="0">
                  <a:pos x="T4" y="T5"/>
                </a:cxn>
                <a:cxn ang="0">
                  <a:pos x="T6" y="T7"/>
                </a:cxn>
                <a:cxn ang="0">
                  <a:pos x="T8" y="T9"/>
                </a:cxn>
                <a:cxn ang="0">
                  <a:pos x="T10" y="T11"/>
                </a:cxn>
              </a:cxnLst>
              <a:rect l="0" t="0" r="r" b="b"/>
              <a:pathLst>
                <a:path w="20" h="108">
                  <a:moveTo>
                    <a:pt x="3" y="0"/>
                  </a:moveTo>
                  <a:cubicBezTo>
                    <a:pt x="1" y="0"/>
                    <a:pt x="1" y="0"/>
                    <a:pt x="1" y="0"/>
                  </a:cubicBezTo>
                  <a:cubicBezTo>
                    <a:pt x="0" y="0"/>
                    <a:pt x="0" y="0"/>
                    <a:pt x="0" y="0"/>
                  </a:cubicBezTo>
                  <a:cubicBezTo>
                    <a:pt x="2" y="108"/>
                    <a:pt x="2" y="108"/>
                    <a:pt x="2" y="108"/>
                  </a:cubicBezTo>
                  <a:cubicBezTo>
                    <a:pt x="20" y="79"/>
                    <a:pt x="20" y="79"/>
                    <a:pt x="20" y="79"/>
                  </a:cubicBezTo>
                  <a:cubicBezTo>
                    <a:pt x="20" y="79"/>
                    <a:pt x="15" y="36"/>
                    <a:pt x="3" y="0"/>
                  </a:cubicBez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462"/>
            <p:cNvSpPr/>
            <p:nvPr/>
          </p:nvSpPr>
          <p:spPr bwMode="auto">
            <a:xfrm>
              <a:off x="955124" y="4772731"/>
              <a:ext cx="37144" cy="47390"/>
            </a:xfrm>
            <a:custGeom>
              <a:avLst/>
              <a:gdLst>
                <a:gd name="T0" fmla="*/ 17 w 20"/>
                <a:gd name="T1" fmla="*/ 0 h 25"/>
                <a:gd name="T2" fmla="*/ 17 w 20"/>
                <a:gd name="T3" fmla="*/ 0 h 25"/>
                <a:gd name="T4" fmla="*/ 2 w 20"/>
                <a:gd name="T5" fmla="*/ 14 h 25"/>
                <a:gd name="T6" fmla="*/ 0 w 20"/>
                <a:gd name="T7" fmla="*/ 25 h 25"/>
                <a:gd name="T8" fmla="*/ 0 w 20"/>
                <a:gd name="T9" fmla="*/ 25 h 25"/>
                <a:gd name="T10" fmla="*/ 20 w 20"/>
                <a:gd name="T11" fmla="*/ 10 h 25"/>
                <a:gd name="T12" fmla="*/ 17 w 20"/>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0" h="25">
                  <a:moveTo>
                    <a:pt x="17" y="0"/>
                  </a:moveTo>
                  <a:cubicBezTo>
                    <a:pt x="17" y="0"/>
                    <a:pt x="17" y="0"/>
                    <a:pt x="17" y="0"/>
                  </a:cubicBezTo>
                  <a:cubicBezTo>
                    <a:pt x="17" y="0"/>
                    <a:pt x="14" y="6"/>
                    <a:pt x="2" y="14"/>
                  </a:cubicBezTo>
                  <a:cubicBezTo>
                    <a:pt x="1" y="17"/>
                    <a:pt x="1" y="21"/>
                    <a:pt x="0" y="25"/>
                  </a:cubicBezTo>
                  <a:cubicBezTo>
                    <a:pt x="0" y="25"/>
                    <a:pt x="0" y="25"/>
                    <a:pt x="0" y="25"/>
                  </a:cubicBezTo>
                  <a:cubicBezTo>
                    <a:pt x="0" y="25"/>
                    <a:pt x="14" y="21"/>
                    <a:pt x="20" y="10"/>
                  </a:cubicBezTo>
                  <a:cubicBezTo>
                    <a:pt x="19" y="7"/>
                    <a:pt x="18" y="3"/>
                    <a:pt x="17" y="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463"/>
            <p:cNvSpPr/>
            <p:nvPr/>
          </p:nvSpPr>
          <p:spPr bwMode="auto">
            <a:xfrm>
              <a:off x="944877" y="4818840"/>
              <a:ext cx="58918" cy="53794"/>
            </a:xfrm>
            <a:custGeom>
              <a:avLst/>
              <a:gdLst>
                <a:gd name="T0" fmla="*/ 31 w 31"/>
                <a:gd name="T1" fmla="*/ 11 h 29"/>
                <a:gd name="T2" fmla="*/ 31 w 31"/>
                <a:gd name="T3" fmla="*/ 11 h 29"/>
                <a:gd name="T4" fmla="*/ 29 w 31"/>
                <a:gd name="T5" fmla="*/ 0 h 29"/>
                <a:gd name="T6" fmla="*/ 29 w 31"/>
                <a:gd name="T7" fmla="*/ 0 h 29"/>
                <a:gd name="T8" fmla="*/ 2 w 31"/>
                <a:gd name="T9" fmla="*/ 17 h 29"/>
                <a:gd name="T10" fmla="*/ 2 w 31"/>
                <a:gd name="T11" fmla="*/ 17 h 29"/>
                <a:gd name="T12" fmla="*/ 0 w 31"/>
                <a:gd name="T13" fmla="*/ 29 h 29"/>
                <a:gd name="T14" fmla="*/ 31 w 31"/>
                <a:gd name="T15" fmla="*/ 11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9">
                  <a:moveTo>
                    <a:pt x="31" y="11"/>
                  </a:moveTo>
                  <a:cubicBezTo>
                    <a:pt x="31" y="11"/>
                    <a:pt x="31" y="11"/>
                    <a:pt x="31" y="11"/>
                  </a:cubicBezTo>
                  <a:cubicBezTo>
                    <a:pt x="30" y="8"/>
                    <a:pt x="29" y="4"/>
                    <a:pt x="29" y="0"/>
                  </a:cubicBezTo>
                  <a:cubicBezTo>
                    <a:pt x="29" y="0"/>
                    <a:pt x="29" y="0"/>
                    <a:pt x="29" y="0"/>
                  </a:cubicBezTo>
                  <a:cubicBezTo>
                    <a:pt x="14" y="12"/>
                    <a:pt x="2" y="17"/>
                    <a:pt x="2" y="17"/>
                  </a:cubicBezTo>
                  <a:cubicBezTo>
                    <a:pt x="2" y="17"/>
                    <a:pt x="2" y="17"/>
                    <a:pt x="2" y="17"/>
                  </a:cubicBezTo>
                  <a:cubicBezTo>
                    <a:pt x="1" y="21"/>
                    <a:pt x="0" y="25"/>
                    <a:pt x="0" y="29"/>
                  </a:cubicBezTo>
                  <a:cubicBezTo>
                    <a:pt x="18" y="28"/>
                    <a:pt x="31" y="11"/>
                    <a:pt x="31" y="11"/>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464"/>
            <p:cNvSpPr/>
            <p:nvPr/>
          </p:nvSpPr>
          <p:spPr bwMode="auto">
            <a:xfrm>
              <a:off x="952562" y="4867511"/>
              <a:ext cx="57637" cy="62760"/>
            </a:xfrm>
            <a:custGeom>
              <a:avLst/>
              <a:gdLst>
                <a:gd name="T0" fmla="*/ 5 w 31"/>
                <a:gd name="T1" fmla="*/ 34 h 34"/>
                <a:gd name="T2" fmla="*/ 31 w 31"/>
                <a:gd name="T3" fmla="*/ 10 h 34"/>
                <a:gd name="T4" fmla="*/ 31 w 31"/>
                <a:gd name="T5" fmla="*/ 10 h 34"/>
                <a:gd name="T6" fmla="*/ 30 w 31"/>
                <a:gd name="T7" fmla="*/ 0 h 34"/>
                <a:gd name="T8" fmla="*/ 30 w 31"/>
                <a:gd name="T9" fmla="*/ 0 h 34"/>
                <a:gd name="T10" fmla="*/ 0 w 31"/>
                <a:gd name="T11" fmla="*/ 26 h 34"/>
                <a:gd name="T12" fmla="*/ 5 w 31"/>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31" h="34">
                  <a:moveTo>
                    <a:pt x="5" y="34"/>
                  </a:moveTo>
                  <a:cubicBezTo>
                    <a:pt x="18" y="29"/>
                    <a:pt x="31" y="10"/>
                    <a:pt x="31" y="10"/>
                  </a:cubicBezTo>
                  <a:cubicBezTo>
                    <a:pt x="31" y="10"/>
                    <a:pt x="31" y="10"/>
                    <a:pt x="31" y="10"/>
                  </a:cubicBezTo>
                  <a:cubicBezTo>
                    <a:pt x="31" y="7"/>
                    <a:pt x="30" y="4"/>
                    <a:pt x="30" y="0"/>
                  </a:cubicBezTo>
                  <a:cubicBezTo>
                    <a:pt x="30" y="0"/>
                    <a:pt x="30" y="0"/>
                    <a:pt x="30" y="0"/>
                  </a:cubicBezTo>
                  <a:cubicBezTo>
                    <a:pt x="19" y="16"/>
                    <a:pt x="0" y="26"/>
                    <a:pt x="0" y="26"/>
                  </a:cubicBezTo>
                  <a:lnTo>
                    <a:pt x="5" y="34"/>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465"/>
            <p:cNvSpPr/>
            <p:nvPr/>
          </p:nvSpPr>
          <p:spPr bwMode="auto">
            <a:xfrm>
              <a:off x="960247" y="4739430"/>
              <a:ext cx="33301" cy="23055"/>
            </a:xfrm>
            <a:custGeom>
              <a:avLst/>
              <a:gdLst>
                <a:gd name="T0" fmla="*/ 1 w 18"/>
                <a:gd name="T1" fmla="*/ 0 h 12"/>
                <a:gd name="T2" fmla="*/ 3 w 18"/>
                <a:gd name="T3" fmla="*/ 11 h 12"/>
                <a:gd name="T4" fmla="*/ 12 w 18"/>
                <a:gd name="T5" fmla="*/ 11 h 12"/>
                <a:gd name="T6" fmla="*/ 17 w 18"/>
                <a:gd name="T7" fmla="*/ 0 h 12"/>
                <a:gd name="T8" fmla="*/ 1 w 18"/>
                <a:gd name="T9" fmla="*/ 0 h 12"/>
              </a:gdLst>
              <a:ahLst/>
              <a:cxnLst>
                <a:cxn ang="0">
                  <a:pos x="T0" y="T1"/>
                </a:cxn>
                <a:cxn ang="0">
                  <a:pos x="T2" y="T3"/>
                </a:cxn>
                <a:cxn ang="0">
                  <a:pos x="T4" y="T5"/>
                </a:cxn>
                <a:cxn ang="0">
                  <a:pos x="T6" y="T7"/>
                </a:cxn>
                <a:cxn ang="0">
                  <a:pos x="T8" y="T9"/>
                </a:cxn>
              </a:cxnLst>
              <a:rect l="0" t="0" r="r" b="b"/>
              <a:pathLst>
                <a:path w="18" h="12">
                  <a:moveTo>
                    <a:pt x="1" y="0"/>
                  </a:moveTo>
                  <a:cubicBezTo>
                    <a:pt x="0" y="2"/>
                    <a:pt x="0" y="10"/>
                    <a:pt x="3" y="11"/>
                  </a:cubicBezTo>
                  <a:cubicBezTo>
                    <a:pt x="5" y="12"/>
                    <a:pt x="8" y="12"/>
                    <a:pt x="12" y="11"/>
                  </a:cubicBezTo>
                  <a:cubicBezTo>
                    <a:pt x="18" y="10"/>
                    <a:pt x="17" y="0"/>
                    <a:pt x="17" y="0"/>
                  </a:cubicBezTo>
                  <a:lnTo>
                    <a:pt x="1" y="0"/>
                  </a:ln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466"/>
            <p:cNvSpPr/>
            <p:nvPr/>
          </p:nvSpPr>
          <p:spPr bwMode="auto">
            <a:xfrm>
              <a:off x="1024288" y="4724060"/>
              <a:ext cx="73007" cy="307396"/>
            </a:xfrm>
            <a:custGeom>
              <a:avLst/>
              <a:gdLst>
                <a:gd name="T0" fmla="*/ 0 w 39"/>
                <a:gd name="T1" fmla="*/ 0 h 164"/>
                <a:gd name="T2" fmla="*/ 6 w 39"/>
                <a:gd name="T3" fmla="*/ 71 h 164"/>
                <a:gd name="T4" fmla="*/ 2 w 39"/>
                <a:gd name="T5" fmla="*/ 124 h 164"/>
                <a:gd name="T6" fmla="*/ 14 w 39"/>
                <a:gd name="T7" fmla="*/ 164 h 164"/>
                <a:gd name="T8" fmla="*/ 37 w 39"/>
                <a:gd name="T9" fmla="*/ 140 h 164"/>
                <a:gd name="T10" fmla="*/ 30 w 39"/>
                <a:gd name="T11" fmla="*/ 109 h 164"/>
                <a:gd name="T12" fmla="*/ 33 w 39"/>
                <a:gd name="T13" fmla="*/ 33 h 164"/>
                <a:gd name="T14" fmla="*/ 0 w 39"/>
                <a:gd name="T15" fmla="*/ 0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4">
                  <a:moveTo>
                    <a:pt x="0" y="0"/>
                  </a:moveTo>
                  <a:cubicBezTo>
                    <a:pt x="0" y="0"/>
                    <a:pt x="6" y="50"/>
                    <a:pt x="6" y="71"/>
                  </a:cubicBezTo>
                  <a:cubicBezTo>
                    <a:pt x="7" y="93"/>
                    <a:pt x="3" y="111"/>
                    <a:pt x="2" y="124"/>
                  </a:cubicBezTo>
                  <a:cubicBezTo>
                    <a:pt x="0" y="137"/>
                    <a:pt x="0" y="157"/>
                    <a:pt x="14" y="164"/>
                  </a:cubicBezTo>
                  <a:cubicBezTo>
                    <a:pt x="14" y="164"/>
                    <a:pt x="32" y="157"/>
                    <a:pt x="37" y="140"/>
                  </a:cubicBezTo>
                  <a:cubicBezTo>
                    <a:pt x="39" y="133"/>
                    <a:pt x="29" y="114"/>
                    <a:pt x="30" y="109"/>
                  </a:cubicBezTo>
                  <a:cubicBezTo>
                    <a:pt x="32" y="92"/>
                    <a:pt x="38" y="59"/>
                    <a:pt x="33" y="33"/>
                  </a:cubicBezTo>
                  <a:cubicBezTo>
                    <a:pt x="27" y="7"/>
                    <a:pt x="30" y="4"/>
                    <a:pt x="0" y="0"/>
                  </a:cubicBezTo>
                  <a:close/>
                </a:path>
              </a:pathLst>
            </a:custGeom>
            <a:solidFill>
              <a:srgbClr val="126E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467"/>
            <p:cNvSpPr/>
            <p:nvPr/>
          </p:nvSpPr>
          <p:spPr bwMode="auto">
            <a:xfrm>
              <a:off x="1024288" y="4724060"/>
              <a:ext cx="40986" cy="135767"/>
            </a:xfrm>
            <a:custGeom>
              <a:avLst/>
              <a:gdLst>
                <a:gd name="T0" fmla="*/ 11 w 22"/>
                <a:gd name="T1" fmla="*/ 39 h 72"/>
                <a:gd name="T2" fmla="*/ 21 w 22"/>
                <a:gd name="T3" fmla="*/ 43 h 72"/>
                <a:gd name="T4" fmla="*/ 6 w 22"/>
                <a:gd name="T5" fmla="*/ 72 h 72"/>
                <a:gd name="T6" fmla="*/ 0 w 22"/>
                <a:gd name="T7" fmla="*/ 1 h 72"/>
                <a:gd name="T8" fmla="*/ 22 w 22"/>
                <a:gd name="T9" fmla="*/ 2 h 72"/>
                <a:gd name="T10" fmla="*/ 11 w 22"/>
                <a:gd name="T11" fmla="*/ 39 h 72"/>
              </a:gdLst>
              <a:ahLst/>
              <a:cxnLst>
                <a:cxn ang="0">
                  <a:pos x="T0" y="T1"/>
                </a:cxn>
                <a:cxn ang="0">
                  <a:pos x="T2" y="T3"/>
                </a:cxn>
                <a:cxn ang="0">
                  <a:pos x="T4" y="T5"/>
                </a:cxn>
                <a:cxn ang="0">
                  <a:pos x="T6" y="T7"/>
                </a:cxn>
                <a:cxn ang="0">
                  <a:pos x="T8" y="T9"/>
                </a:cxn>
                <a:cxn ang="0">
                  <a:pos x="T10" y="T11"/>
                </a:cxn>
              </a:cxnLst>
              <a:rect l="0" t="0" r="r" b="b"/>
              <a:pathLst>
                <a:path w="22" h="72">
                  <a:moveTo>
                    <a:pt x="11" y="39"/>
                  </a:moveTo>
                  <a:cubicBezTo>
                    <a:pt x="21" y="43"/>
                    <a:pt x="21" y="43"/>
                    <a:pt x="21" y="43"/>
                  </a:cubicBezTo>
                  <a:cubicBezTo>
                    <a:pt x="21" y="43"/>
                    <a:pt x="7" y="72"/>
                    <a:pt x="6" y="72"/>
                  </a:cubicBezTo>
                  <a:cubicBezTo>
                    <a:pt x="3" y="41"/>
                    <a:pt x="0" y="1"/>
                    <a:pt x="0" y="1"/>
                  </a:cubicBezTo>
                  <a:cubicBezTo>
                    <a:pt x="9" y="0"/>
                    <a:pt x="16" y="1"/>
                    <a:pt x="22" y="2"/>
                  </a:cubicBezTo>
                  <a:lnTo>
                    <a:pt x="11" y="39"/>
                  </a:lnTo>
                  <a:close/>
                </a:path>
              </a:pathLst>
            </a:custGeom>
            <a:solidFill>
              <a:srgbClr val="024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468"/>
            <p:cNvSpPr/>
            <p:nvPr/>
          </p:nvSpPr>
          <p:spPr bwMode="auto">
            <a:xfrm>
              <a:off x="866747" y="4724060"/>
              <a:ext cx="74287" cy="307396"/>
            </a:xfrm>
            <a:custGeom>
              <a:avLst/>
              <a:gdLst>
                <a:gd name="T0" fmla="*/ 40 w 40"/>
                <a:gd name="T1" fmla="*/ 0 h 164"/>
                <a:gd name="T2" fmla="*/ 34 w 40"/>
                <a:gd name="T3" fmla="*/ 71 h 164"/>
                <a:gd name="T4" fmla="*/ 38 w 40"/>
                <a:gd name="T5" fmla="*/ 124 h 164"/>
                <a:gd name="T6" fmla="*/ 26 w 40"/>
                <a:gd name="T7" fmla="*/ 164 h 164"/>
                <a:gd name="T8" fmla="*/ 3 w 40"/>
                <a:gd name="T9" fmla="*/ 146 h 164"/>
                <a:gd name="T10" fmla="*/ 10 w 40"/>
                <a:gd name="T11" fmla="*/ 109 h 164"/>
                <a:gd name="T12" fmla="*/ 7 w 40"/>
                <a:gd name="T13" fmla="*/ 33 h 164"/>
                <a:gd name="T14" fmla="*/ 40 w 40"/>
                <a:gd name="T15" fmla="*/ 0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64">
                  <a:moveTo>
                    <a:pt x="40" y="0"/>
                  </a:moveTo>
                  <a:cubicBezTo>
                    <a:pt x="40" y="0"/>
                    <a:pt x="34" y="50"/>
                    <a:pt x="34" y="71"/>
                  </a:cubicBezTo>
                  <a:cubicBezTo>
                    <a:pt x="33" y="93"/>
                    <a:pt x="36" y="111"/>
                    <a:pt x="38" y="124"/>
                  </a:cubicBezTo>
                  <a:cubicBezTo>
                    <a:pt x="40" y="137"/>
                    <a:pt x="40" y="157"/>
                    <a:pt x="26" y="164"/>
                  </a:cubicBezTo>
                  <a:cubicBezTo>
                    <a:pt x="26" y="164"/>
                    <a:pt x="8" y="159"/>
                    <a:pt x="3" y="146"/>
                  </a:cubicBezTo>
                  <a:cubicBezTo>
                    <a:pt x="0" y="135"/>
                    <a:pt x="11" y="116"/>
                    <a:pt x="10" y="109"/>
                  </a:cubicBezTo>
                  <a:cubicBezTo>
                    <a:pt x="7" y="92"/>
                    <a:pt x="2" y="59"/>
                    <a:pt x="7" y="33"/>
                  </a:cubicBezTo>
                  <a:cubicBezTo>
                    <a:pt x="13" y="7"/>
                    <a:pt x="10" y="4"/>
                    <a:pt x="40" y="0"/>
                  </a:cubicBezTo>
                  <a:close/>
                </a:path>
              </a:pathLst>
            </a:custGeom>
            <a:solidFill>
              <a:srgbClr val="126E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469"/>
            <p:cNvSpPr/>
            <p:nvPr/>
          </p:nvSpPr>
          <p:spPr bwMode="auto">
            <a:xfrm>
              <a:off x="900049" y="4724060"/>
              <a:ext cx="40986" cy="135767"/>
            </a:xfrm>
            <a:custGeom>
              <a:avLst/>
              <a:gdLst>
                <a:gd name="T0" fmla="*/ 11 w 22"/>
                <a:gd name="T1" fmla="*/ 39 h 72"/>
                <a:gd name="T2" fmla="*/ 0 w 22"/>
                <a:gd name="T3" fmla="*/ 43 h 72"/>
                <a:gd name="T4" fmla="*/ 15 w 22"/>
                <a:gd name="T5" fmla="*/ 72 h 72"/>
                <a:gd name="T6" fmla="*/ 22 w 22"/>
                <a:gd name="T7" fmla="*/ 0 h 72"/>
                <a:gd name="T8" fmla="*/ 0 w 22"/>
                <a:gd name="T9" fmla="*/ 2 h 72"/>
                <a:gd name="T10" fmla="*/ 11 w 22"/>
                <a:gd name="T11" fmla="*/ 39 h 72"/>
              </a:gdLst>
              <a:ahLst/>
              <a:cxnLst>
                <a:cxn ang="0">
                  <a:pos x="T0" y="T1"/>
                </a:cxn>
                <a:cxn ang="0">
                  <a:pos x="T2" y="T3"/>
                </a:cxn>
                <a:cxn ang="0">
                  <a:pos x="T4" y="T5"/>
                </a:cxn>
                <a:cxn ang="0">
                  <a:pos x="T6" y="T7"/>
                </a:cxn>
                <a:cxn ang="0">
                  <a:pos x="T8" y="T9"/>
                </a:cxn>
                <a:cxn ang="0">
                  <a:pos x="T10" y="T11"/>
                </a:cxn>
              </a:cxnLst>
              <a:rect l="0" t="0" r="r" b="b"/>
              <a:pathLst>
                <a:path w="22" h="72">
                  <a:moveTo>
                    <a:pt x="11" y="39"/>
                  </a:moveTo>
                  <a:cubicBezTo>
                    <a:pt x="0" y="43"/>
                    <a:pt x="0" y="43"/>
                    <a:pt x="0" y="43"/>
                  </a:cubicBezTo>
                  <a:cubicBezTo>
                    <a:pt x="0" y="43"/>
                    <a:pt x="15" y="72"/>
                    <a:pt x="15" y="72"/>
                  </a:cubicBezTo>
                  <a:cubicBezTo>
                    <a:pt x="19" y="41"/>
                    <a:pt x="22" y="0"/>
                    <a:pt x="22" y="0"/>
                  </a:cubicBezTo>
                  <a:cubicBezTo>
                    <a:pt x="13" y="0"/>
                    <a:pt x="6" y="1"/>
                    <a:pt x="0" y="2"/>
                  </a:cubicBezTo>
                  <a:lnTo>
                    <a:pt x="11" y="39"/>
                  </a:lnTo>
                  <a:close/>
                </a:path>
              </a:pathLst>
            </a:custGeom>
            <a:solidFill>
              <a:srgbClr val="024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470"/>
            <p:cNvSpPr/>
            <p:nvPr/>
          </p:nvSpPr>
          <p:spPr bwMode="auto">
            <a:xfrm>
              <a:off x="833446" y="4964853"/>
              <a:ext cx="81972" cy="32020"/>
            </a:xfrm>
            <a:custGeom>
              <a:avLst/>
              <a:gdLst>
                <a:gd name="T0" fmla="*/ 10 w 44"/>
                <a:gd name="T1" fmla="*/ 16 h 17"/>
                <a:gd name="T2" fmla="*/ 40 w 44"/>
                <a:gd name="T3" fmla="*/ 15 h 17"/>
                <a:gd name="T4" fmla="*/ 35 w 44"/>
                <a:gd name="T5" fmla="*/ 6 h 17"/>
                <a:gd name="T6" fmla="*/ 7 w 44"/>
                <a:gd name="T7" fmla="*/ 2 h 17"/>
                <a:gd name="T8" fmla="*/ 10 w 44"/>
                <a:gd name="T9" fmla="*/ 16 h 17"/>
              </a:gdLst>
              <a:ahLst/>
              <a:cxnLst>
                <a:cxn ang="0">
                  <a:pos x="T0" y="T1"/>
                </a:cxn>
                <a:cxn ang="0">
                  <a:pos x="T2" y="T3"/>
                </a:cxn>
                <a:cxn ang="0">
                  <a:pos x="T4" y="T5"/>
                </a:cxn>
                <a:cxn ang="0">
                  <a:pos x="T6" y="T7"/>
                </a:cxn>
                <a:cxn ang="0">
                  <a:pos x="T8" y="T9"/>
                </a:cxn>
              </a:cxnLst>
              <a:rect l="0" t="0" r="r" b="b"/>
              <a:pathLst>
                <a:path w="44" h="17">
                  <a:moveTo>
                    <a:pt x="10" y="16"/>
                  </a:moveTo>
                  <a:cubicBezTo>
                    <a:pt x="10" y="16"/>
                    <a:pt x="38" y="17"/>
                    <a:pt x="40" y="15"/>
                  </a:cubicBezTo>
                  <a:cubicBezTo>
                    <a:pt x="42" y="12"/>
                    <a:pt x="44" y="9"/>
                    <a:pt x="35" y="6"/>
                  </a:cubicBezTo>
                  <a:cubicBezTo>
                    <a:pt x="26" y="3"/>
                    <a:pt x="10" y="0"/>
                    <a:pt x="7" y="2"/>
                  </a:cubicBezTo>
                  <a:cubicBezTo>
                    <a:pt x="5" y="4"/>
                    <a:pt x="0" y="15"/>
                    <a:pt x="10" y="16"/>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471"/>
            <p:cNvSpPr/>
            <p:nvPr/>
          </p:nvSpPr>
          <p:spPr bwMode="auto">
            <a:xfrm>
              <a:off x="833446" y="4966134"/>
              <a:ext cx="74287" cy="30740"/>
            </a:xfrm>
            <a:custGeom>
              <a:avLst/>
              <a:gdLst>
                <a:gd name="T0" fmla="*/ 20 w 40"/>
                <a:gd name="T1" fmla="*/ 1 h 16"/>
                <a:gd name="T2" fmla="*/ 15 w 40"/>
                <a:gd name="T3" fmla="*/ 3 h 16"/>
                <a:gd name="T4" fmla="*/ 14 w 40"/>
                <a:gd name="T5" fmla="*/ 9 h 16"/>
                <a:gd name="T6" fmla="*/ 40 w 40"/>
                <a:gd name="T7" fmla="*/ 14 h 16"/>
                <a:gd name="T8" fmla="*/ 10 w 40"/>
                <a:gd name="T9" fmla="*/ 15 h 16"/>
                <a:gd name="T10" fmla="*/ 7 w 40"/>
                <a:gd name="T11" fmla="*/ 1 h 16"/>
                <a:gd name="T12" fmla="*/ 20 w 40"/>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40" h="16">
                  <a:moveTo>
                    <a:pt x="20" y="1"/>
                  </a:moveTo>
                  <a:cubicBezTo>
                    <a:pt x="18" y="2"/>
                    <a:pt x="16" y="2"/>
                    <a:pt x="15" y="3"/>
                  </a:cubicBezTo>
                  <a:cubicBezTo>
                    <a:pt x="13" y="4"/>
                    <a:pt x="12" y="7"/>
                    <a:pt x="14" y="9"/>
                  </a:cubicBezTo>
                  <a:cubicBezTo>
                    <a:pt x="22" y="15"/>
                    <a:pt x="31" y="12"/>
                    <a:pt x="40" y="14"/>
                  </a:cubicBezTo>
                  <a:cubicBezTo>
                    <a:pt x="37" y="16"/>
                    <a:pt x="10" y="15"/>
                    <a:pt x="10" y="15"/>
                  </a:cubicBezTo>
                  <a:cubicBezTo>
                    <a:pt x="0" y="14"/>
                    <a:pt x="5" y="3"/>
                    <a:pt x="7" y="1"/>
                  </a:cubicBezTo>
                  <a:cubicBezTo>
                    <a:pt x="9" y="0"/>
                    <a:pt x="14" y="0"/>
                    <a:pt x="20" y="1"/>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472"/>
            <p:cNvSpPr/>
            <p:nvPr/>
          </p:nvSpPr>
          <p:spPr bwMode="auto">
            <a:xfrm>
              <a:off x="842412" y="4936675"/>
              <a:ext cx="74287" cy="38425"/>
            </a:xfrm>
            <a:custGeom>
              <a:avLst/>
              <a:gdLst>
                <a:gd name="T0" fmla="*/ 31 w 40"/>
                <a:gd name="T1" fmla="*/ 20 h 21"/>
                <a:gd name="T2" fmla="*/ 8 w 40"/>
                <a:gd name="T3" fmla="*/ 17 h 21"/>
                <a:gd name="T4" fmla="*/ 3 w 40"/>
                <a:gd name="T5" fmla="*/ 7 h 21"/>
                <a:gd name="T6" fmla="*/ 20 w 40"/>
                <a:gd name="T7" fmla="*/ 3 h 21"/>
                <a:gd name="T8" fmla="*/ 38 w 40"/>
                <a:gd name="T9" fmla="*/ 17 h 21"/>
                <a:gd name="T10" fmla="*/ 31 w 40"/>
                <a:gd name="T11" fmla="*/ 20 h 21"/>
              </a:gdLst>
              <a:ahLst/>
              <a:cxnLst>
                <a:cxn ang="0">
                  <a:pos x="T0" y="T1"/>
                </a:cxn>
                <a:cxn ang="0">
                  <a:pos x="T2" y="T3"/>
                </a:cxn>
                <a:cxn ang="0">
                  <a:pos x="T4" y="T5"/>
                </a:cxn>
                <a:cxn ang="0">
                  <a:pos x="T6" y="T7"/>
                </a:cxn>
                <a:cxn ang="0">
                  <a:pos x="T8" y="T9"/>
                </a:cxn>
                <a:cxn ang="0">
                  <a:pos x="T10" y="T11"/>
                </a:cxn>
              </a:cxnLst>
              <a:rect l="0" t="0" r="r" b="b"/>
              <a:pathLst>
                <a:path w="40" h="21">
                  <a:moveTo>
                    <a:pt x="31" y="20"/>
                  </a:moveTo>
                  <a:cubicBezTo>
                    <a:pt x="8" y="17"/>
                    <a:pt x="8" y="17"/>
                    <a:pt x="8" y="17"/>
                  </a:cubicBezTo>
                  <a:cubicBezTo>
                    <a:pt x="8" y="17"/>
                    <a:pt x="0" y="14"/>
                    <a:pt x="3" y="7"/>
                  </a:cubicBezTo>
                  <a:cubicBezTo>
                    <a:pt x="7" y="0"/>
                    <a:pt x="20" y="3"/>
                    <a:pt x="20" y="3"/>
                  </a:cubicBezTo>
                  <a:cubicBezTo>
                    <a:pt x="20" y="3"/>
                    <a:pt x="40" y="9"/>
                    <a:pt x="38" y="17"/>
                  </a:cubicBezTo>
                  <a:cubicBezTo>
                    <a:pt x="38" y="17"/>
                    <a:pt x="38" y="21"/>
                    <a:pt x="31" y="20"/>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473"/>
            <p:cNvSpPr/>
            <p:nvPr/>
          </p:nvSpPr>
          <p:spPr bwMode="auto">
            <a:xfrm>
              <a:off x="842412" y="4941799"/>
              <a:ext cx="69164" cy="32020"/>
            </a:xfrm>
            <a:custGeom>
              <a:avLst/>
              <a:gdLst>
                <a:gd name="T0" fmla="*/ 13 w 37"/>
                <a:gd name="T1" fmla="*/ 0 h 17"/>
                <a:gd name="T2" fmla="*/ 11 w 37"/>
                <a:gd name="T3" fmla="*/ 3 h 17"/>
                <a:gd name="T4" fmla="*/ 23 w 37"/>
                <a:gd name="T5" fmla="*/ 13 h 17"/>
                <a:gd name="T6" fmla="*/ 37 w 37"/>
                <a:gd name="T7" fmla="*/ 16 h 17"/>
                <a:gd name="T8" fmla="*/ 31 w 37"/>
                <a:gd name="T9" fmla="*/ 17 h 17"/>
                <a:gd name="T10" fmla="*/ 8 w 37"/>
                <a:gd name="T11" fmla="*/ 14 h 17"/>
                <a:gd name="T12" fmla="*/ 3 w 37"/>
                <a:gd name="T13" fmla="*/ 4 h 17"/>
                <a:gd name="T14" fmla="*/ 13 w 37"/>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7">
                  <a:moveTo>
                    <a:pt x="13" y="0"/>
                  </a:moveTo>
                  <a:cubicBezTo>
                    <a:pt x="12" y="0"/>
                    <a:pt x="11" y="2"/>
                    <a:pt x="11" y="3"/>
                  </a:cubicBezTo>
                  <a:cubicBezTo>
                    <a:pt x="11" y="9"/>
                    <a:pt x="19" y="11"/>
                    <a:pt x="23" y="13"/>
                  </a:cubicBezTo>
                  <a:cubicBezTo>
                    <a:pt x="28" y="14"/>
                    <a:pt x="32" y="15"/>
                    <a:pt x="37" y="16"/>
                  </a:cubicBezTo>
                  <a:cubicBezTo>
                    <a:pt x="36" y="17"/>
                    <a:pt x="34" y="17"/>
                    <a:pt x="31" y="17"/>
                  </a:cubicBezTo>
                  <a:cubicBezTo>
                    <a:pt x="8" y="14"/>
                    <a:pt x="8" y="14"/>
                    <a:pt x="8" y="14"/>
                  </a:cubicBezTo>
                  <a:cubicBezTo>
                    <a:pt x="8" y="14"/>
                    <a:pt x="0" y="11"/>
                    <a:pt x="3" y="4"/>
                  </a:cubicBezTo>
                  <a:cubicBezTo>
                    <a:pt x="5" y="1"/>
                    <a:pt x="9" y="0"/>
                    <a:pt x="13" y="0"/>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474"/>
            <p:cNvSpPr/>
            <p:nvPr/>
          </p:nvSpPr>
          <p:spPr bwMode="auto">
            <a:xfrm>
              <a:off x="862905" y="4904655"/>
              <a:ext cx="61479" cy="49952"/>
            </a:xfrm>
            <a:custGeom>
              <a:avLst/>
              <a:gdLst>
                <a:gd name="T0" fmla="*/ 21 w 33"/>
                <a:gd name="T1" fmla="*/ 24 h 27"/>
                <a:gd name="T2" fmla="*/ 0 w 33"/>
                <a:gd name="T3" fmla="*/ 14 h 27"/>
                <a:gd name="T4" fmla="*/ 10 w 33"/>
                <a:gd name="T5" fmla="*/ 2 h 27"/>
                <a:gd name="T6" fmla="*/ 27 w 33"/>
                <a:gd name="T7" fmla="*/ 16 h 27"/>
                <a:gd name="T8" fmla="*/ 21 w 33"/>
                <a:gd name="T9" fmla="*/ 24 h 27"/>
              </a:gdLst>
              <a:ahLst/>
              <a:cxnLst>
                <a:cxn ang="0">
                  <a:pos x="T0" y="T1"/>
                </a:cxn>
                <a:cxn ang="0">
                  <a:pos x="T2" y="T3"/>
                </a:cxn>
                <a:cxn ang="0">
                  <a:pos x="T4" y="T5"/>
                </a:cxn>
                <a:cxn ang="0">
                  <a:pos x="T6" y="T7"/>
                </a:cxn>
                <a:cxn ang="0">
                  <a:pos x="T8" y="T9"/>
                </a:cxn>
              </a:cxnLst>
              <a:rect l="0" t="0" r="r" b="b"/>
              <a:pathLst>
                <a:path w="33" h="27">
                  <a:moveTo>
                    <a:pt x="21" y="24"/>
                  </a:moveTo>
                  <a:cubicBezTo>
                    <a:pt x="21" y="24"/>
                    <a:pt x="0" y="20"/>
                    <a:pt x="0" y="14"/>
                  </a:cubicBezTo>
                  <a:cubicBezTo>
                    <a:pt x="0" y="7"/>
                    <a:pt x="3" y="0"/>
                    <a:pt x="10" y="2"/>
                  </a:cubicBezTo>
                  <a:cubicBezTo>
                    <a:pt x="16" y="4"/>
                    <a:pt x="27" y="16"/>
                    <a:pt x="27" y="16"/>
                  </a:cubicBezTo>
                  <a:cubicBezTo>
                    <a:pt x="27" y="16"/>
                    <a:pt x="33" y="27"/>
                    <a:pt x="21" y="24"/>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475"/>
            <p:cNvSpPr/>
            <p:nvPr/>
          </p:nvSpPr>
          <p:spPr bwMode="auto">
            <a:xfrm>
              <a:off x="862905" y="4905936"/>
              <a:ext cx="53794" cy="44829"/>
            </a:xfrm>
            <a:custGeom>
              <a:avLst/>
              <a:gdLst>
                <a:gd name="T0" fmla="*/ 9 w 29"/>
                <a:gd name="T1" fmla="*/ 1 h 24"/>
                <a:gd name="T2" fmla="*/ 7 w 29"/>
                <a:gd name="T3" fmla="*/ 3 h 24"/>
                <a:gd name="T4" fmla="*/ 28 w 29"/>
                <a:gd name="T5" fmla="*/ 20 h 24"/>
                <a:gd name="T6" fmla="*/ 29 w 29"/>
                <a:gd name="T7" fmla="*/ 20 h 24"/>
                <a:gd name="T8" fmla="*/ 21 w 29"/>
                <a:gd name="T9" fmla="*/ 23 h 24"/>
                <a:gd name="T10" fmla="*/ 0 w 29"/>
                <a:gd name="T11" fmla="*/ 13 h 24"/>
                <a:gd name="T12" fmla="*/ 9 w 29"/>
                <a:gd name="T13" fmla="*/ 1 h 24"/>
              </a:gdLst>
              <a:ahLst/>
              <a:cxnLst>
                <a:cxn ang="0">
                  <a:pos x="T0" y="T1"/>
                </a:cxn>
                <a:cxn ang="0">
                  <a:pos x="T2" y="T3"/>
                </a:cxn>
                <a:cxn ang="0">
                  <a:pos x="T4" y="T5"/>
                </a:cxn>
                <a:cxn ang="0">
                  <a:pos x="T6" y="T7"/>
                </a:cxn>
                <a:cxn ang="0">
                  <a:pos x="T8" y="T9"/>
                </a:cxn>
                <a:cxn ang="0">
                  <a:pos x="T10" y="T11"/>
                </a:cxn>
                <a:cxn ang="0">
                  <a:pos x="T12" y="T13"/>
                </a:cxn>
              </a:cxnLst>
              <a:rect l="0" t="0" r="r" b="b"/>
              <a:pathLst>
                <a:path w="29" h="24">
                  <a:moveTo>
                    <a:pt x="9" y="1"/>
                  </a:moveTo>
                  <a:cubicBezTo>
                    <a:pt x="8" y="1"/>
                    <a:pt x="8" y="2"/>
                    <a:pt x="7" y="3"/>
                  </a:cubicBezTo>
                  <a:cubicBezTo>
                    <a:pt x="1" y="14"/>
                    <a:pt x="22" y="17"/>
                    <a:pt x="28" y="20"/>
                  </a:cubicBezTo>
                  <a:cubicBezTo>
                    <a:pt x="28" y="20"/>
                    <a:pt x="28" y="20"/>
                    <a:pt x="29" y="20"/>
                  </a:cubicBezTo>
                  <a:cubicBezTo>
                    <a:pt x="29" y="22"/>
                    <a:pt x="27" y="24"/>
                    <a:pt x="21" y="23"/>
                  </a:cubicBezTo>
                  <a:cubicBezTo>
                    <a:pt x="21" y="23"/>
                    <a:pt x="0" y="19"/>
                    <a:pt x="0" y="13"/>
                  </a:cubicBezTo>
                  <a:cubicBezTo>
                    <a:pt x="0" y="6"/>
                    <a:pt x="3" y="0"/>
                    <a:pt x="9" y="1"/>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476"/>
            <p:cNvSpPr/>
            <p:nvPr/>
          </p:nvSpPr>
          <p:spPr bwMode="auto">
            <a:xfrm>
              <a:off x="815515" y="4309075"/>
              <a:ext cx="308677" cy="439320"/>
            </a:xfrm>
            <a:custGeom>
              <a:avLst/>
              <a:gdLst>
                <a:gd name="T0" fmla="*/ 1 w 165"/>
                <a:gd name="T1" fmla="*/ 112 h 235"/>
                <a:gd name="T2" fmla="*/ 5 w 165"/>
                <a:gd name="T3" fmla="*/ 193 h 235"/>
                <a:gd name="T4" fmla="*/ 23 w 165"/>
                <a:gd name="T5" fmla="*/ 216 h 235"/>
                <a:gd name="T6" fmla="*/ 66 w 165"/>
                <a:gd name="T7" fmla="*/ 223 h 235"/>
                <a:gd name="T8" fmla="*/ 86 w 165"/>
                <a:gd name="T9" fmla="*/ 234 h 235"/>
                <a:gd name="T10" fmla="*/ 95 w 165"/>
                <a:gd name="T11" fmla="*/ 233 h 235"/>
                <a:gd name="T12" fmla="*/ 105 w 165"/>
                <a:gd name="T13" fmla="*/ 225 h 235"/>
                <a:gd name="T14" fmla="*/ 150 w 165"/>
                <a:gd name="T15" fmla="*/ 216 h 235"/>
                <a:gd name="T16" fmla="*/ 161 w 165"/>
                <a:gd name="T17" fmla="*/ 195 h 235"/>
                <a:gd name="T18" fmla="*/ 159 w 165"/>
                <a:gd name="T19" fmla="*/ 100 h 235"/>
                <a:gd name="T20" fmla="*/ 133 w 165"/>
                <a:gd name="T21" fmla="*/ 41 h 235"/>
                <a:gd name="T22" fmla="*/ 1 w 165"/>
                <a:gd name="T23" fmla="*/ 11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235">
                  <a:moveTo>
                    <a:pt x="1" y="112"/>
                  </a:moveTo>
                  <a:cubicBezTo>
                    <a:pt x="1" y="112"/>
                    <a:pt x="1" y="174"/>
                    <a:pt x="5" y="193"/>
                  </a:cubicBezTo>
                  <a:cubicBezTo>
                    <a:pt x="9" y="212"/>
                    <a:pt x="12" y="214"/>
                    <a:pt x="23" y="216"/>
                  </a:cubicBezTo>
                  <a:cubicBezTo>
                    <a:pt x="34" y="219"/>
                    <a:pt x="61" y="220"/>
                    <a:pt x="66" y="223"/>
                  </a:cubicBezTo>
                  <a:cubicBezTo>
                    <a:pt x="71" y="226"/>
                    <a:pt x="79" y="235"/>
                    <a:pt x="86" y="234"/>
                  </a:cubicBezTo>
                  <a:cubicBezTo>
                    <a:pt x="89" y="234"/>
                    <a:pt x="93" y="234"/>
                    <a:pt x="95" y="233"/>
                  </a:cubicBezTo>
                  <a:cubicBezTo>
                    <a:pt x="98" y="230"/>
                    <a:pt x="102" y="226"/>
                    <a:pt x="105" y="225"/>
                  </a:cubicBezTo>
                  <a:cubicBezTo>
                    <a:pt x="109" y="224"/>
                    <a:pt x="144" y="218"/>
                    <a:pt x="150" y="216"/>
                  </a:cubicBezTo>
                  <a:cubicBezTo>
                    <a:pt x="156" y="214"/>
                    <a:pt x="160" y="209"/>
                    <a:pt x="161" y="195"/>
                  </a:cubicBezTo>
                  <a:cubicBezTo>
                    <a:pt x="161" y="182"/>
                    <a:pt x="165" y="126"/>
                    <a:pt x="159" y="100"/>
                  </a:cubicBezTo>
                  <a:cubicBezTo>
                    <a:pt x="153" y="73"/>
                    <a:pt x="150" y="51"/>
                    <a:pt x="133" y="41"/>
                  </a:cubicBezTo>
                  <a:cubicBezTo>
                    <a:pt x="127" y="36"/>
                    <a:pt x="0" y="0"/>
                    <a:pt x="1" y="112"/>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477"/>
            <p:cNvSpPr/>
            <p:nvPr/>
          </p:nvSpPr>
          <p:spPr bwMode="auto">
            <a:xfrm>
              <a:off x="1099856" y="4525533"/>
              <a:ext cx="66603" cy="90938"/>
            </a:xfrm>
            <a:custGeom>
              <a:avLst/>
              <a:gdLst>
                <a:gd name="T0" fmla="*/ 5 w 35"/>
                <a:gd name="T1" fmla="*/ 48 h 48"/>
                <a:gd name="T2" fmla="*/ 22 w 35"/>
                <a:gd name="T3" fmla="*/ 7 h 48"/>
                <a:gd name="T4" fmla="*/ 0 w 35"/>
                <a:gd name="T5" fmla="*/ 16 h 48"/>
                <a:gd name="T6" fmla="*/ 5 w 35"/>
                <a:gd name="T7" fmla="*/ 48 h 48"/>
              </a:gdLst>
              <a:ahLst/>
              <a:cxnLst>
                <a:cxn ang="0">
                  <a:pos x="T0" y="T1"/>
                </a:cxn>
                <a:cxn ang="0">
                  <a:pos x="T2" y="T3"/>
                </a:cxn>
                <a:cxn ang="0">
                  <a:pos x="T4" y="T5"/>
                </a:cxn>
                <a:cxn ang="0">
                  <a:pos x="T6" y="T7"/>
                </a:cxn>
              </a:cxnLst>
              <a:rect l="0" t="0" r="r" b="b"/>
              <a:pathLst>
                <a:path w="35" h="48">
                  <a:moveTo>
                    <a:pt x="5" y="48"/>
                  </a:moveTo>
                  <a:cubicBezTo>
                    <a:pt x="33" y="48"/>
                    <a:pt x="35" y="15"/>
                    <a:pt x="22" y="7"/>
                  </a:cubicBezTo>
                  <a:cubicBezTo>
                    <a:pt x="9" y="0"/>
                    <a:pt x="0" y="16"/>
                    <a:pt x="0" y="16"/>
                  </a:cubicBezTo>
                  <a:lnTo>
                    <a:pt x="5" y="48"/>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478"/>
            <p:cNvSpPr/>
            <p:nvPr/>
          </p:nvSpPr>
          <p:spPr bwMode="auto">
            <a:xfrm>
              <a:off x="769405" y="4537060"/>
              <a:ext cx="61479" cy="80692"/>
            </a:xfrm>
            <a:custGeom>
              <a:avLst/>
              <a:gdLst>
                <a:gd name="T0" fmla="*/ 30 w 33"/>
                <a:gd name="T1" fmla="*/ 41 h 43"/>
                <a:gd name="T2" fmla="*/ 9 w 33"/>
                <a:gd name="T3" fmla="*/ 34 h 43"/>
                <a:gd name="T4" fmla="*/ 17 w 33"/>
                <a:gd name="T5" fmla="*/ 1 h 43"/>
                <a:gd name="T6" fmla="*/ 32 w 33"/>
                <a:gd name="T7" fmla="*/ 18 h 43"/>
                <a:gd name="T8" fmla="*/ 30 w 33"/>
                <a:gd name="T9" fmla="*/ 41 h 43"/>
              </a:gdLst>
              <a:ahLst/>
              <a:cxnLst>
                <a:cxn ang="0">
                  <a:pos x="T0" y="T1"/>
                </a:cxn>
                <a:cxn ang="0">
                  <a:pos x="T2" y="T3"/>
                </a:cxn>
                <a:cxn ang="0">
                  <a:pos x="T4" y="T5"/>
                </a:cxn>
                <a:cxn ang="0">
                  <a:pos x="T6" y="T7"/>
                </a:cxn>
                <a:cxn ang="0">
                  <a:pos x="T8" y="T9"/>
                </a:cxn>
              </a:cxnLst>
              <a:rect l="0" t="0" r="r" b="b"/>
              <a:pathLst>
                <a:path w="33" h="43">
                  <a:moveTo>
                    <a:pt x="30" y="41"/>
                  </a:moveTo>
                  <a:cubicBezTo>
                    <a:pt x="30" y="41"/>
                    <a:pt x="18" y="43"/>
                    <a:pt x="9" y="34"/>
                  </a:cubicBezTo>
                  <a:cubicBezTo>
                    <a:pt x="0" y="26"/>
                    <a:pt x="1" y="2"/>
                    <a:pt x="17" y="1"/>
                  </a:cubicBezTo>
                  <a:cubicBezTo>
                    <a:pt x="33" y="0"/>
                    <a:pt x="32" y="18"/>
                    <a:pt x="32" y="18"/>
                  </a:cubicBezTo>
                  <a:lnTo>
                    <a:pt x="30" y="41"/>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479"/>
            <p:cNvSpPr/>
            <p:nvPr/>
          </p:nvSpPr>
          <p:spPr bwMode="auto">
            <a:xfrm>
              <a:off x="819357" y="4293705"/>
              <a:ext cx="294588" cy="441882"/>
            </a:xfrm>
            <a:custGeom>
              <a:avLst/>
              <a:gdLst>
                <a:gd name="T0" fmla="*/ 2 w 157"/>
                <a:gd name="T1" fmla="*/ 113 h 236"/>
                <a:gd name="T2" fmla="*/ 2 w 157"/>
                <a:gd name="T3" fmla="*/ 174 h 236"/>
                <a:gd name="T4" fmla="*/ 4 w 157"/>
                <a:gd name="T5" fmla="*/ 195 h 236"/>
                <a:gd name="T6" fmla="*/ 24 w 157"/>
                <a:gd name="T7" fmla="*/ 216 h 236"/>
                <a:gd name="T8" fmla="*/ 35 w 157"/>
                <a:gd name="T9" fmla="*/ 219 h 236"/>
                <a:gd name="T10" fmla="*/ 51 w 157"/>
                <a:gd name="T11" fmla="*/ 219 h 236"/>
                <a:gd name="T12" fmla="*/ 66 w 157"/>
                <a:gd name="T13" fmla="*/ 224 h 236"/>
                <a:gd name="T14" fmla="*/ 76 w 157"/>
                <a:gd name="T15" fmla="*/ 231 h 236"/>
                <a:gd name="T16" fmla="*/ 86 w 157"/>
                <a:gd name="T17" fmla="*/ 236 h 236"/>
                <a:gd name="T18" fmla="*/ 97 w 157"/>
                <a:gd name="T19" fmla="*/ 233 h 236"/>
                <a:gd name="T20" fmla="*/ 110 w 157"/>
                <a:gd name="T21" fmla="*/ 228 h 236"/>
                <a:gd name="T22" fmla="*/ 145 w 157"/>
                <a:gd name="T23" fmla="*/ 216 h 236"/>
                <a:gd name="T24" fmla="*/ 155 w 157"/>
                <a:gd name="T25" fmla="*/ 195 h 236"/>
                <a:gd name="T26" fmla="*/ 151 w 157"/>
                <a:gd name="T27" fmla="*/ 100 h 236"/>
                <a:gd name="T28" fmla="*/ 129 w 157"/>
                <a:gd name="T29" fmla="*/ 41 h 236"/>
                <a:gd name="T30" fmla="*/ 2 w 157"/>
                <a:gd name="T31" fmla="*/ 11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236">
                  <a:moveTo>
                    <a:pt x="2" y="113"/>
                  </a:moveTo>
                  <a:cubicBezTo>
                    <a:pt x="2" y="113"/>
                    <a:pt x="0" y="149"/>
                    <a:pt x="2" y="174"/>
                  </a:cubicBezTo>
                  <a:cubicBezTo>
                    <a:pt x="2" y="182"/>
                    <a:pt x="3" y="191"/>
                    <a:pt x="4" y="195"/>
                  </a:cubicBezTo>
                  <a:cubicBezTo>
                    <a:pt x="7" y="215"/>
                    <a:pt x="13" y="214"/>
                    <a:pt x="24" y="216"/>
                  </a:cubicBezTo>
                  <a:cubicBezTo>
                    <a:pt x="28" y="217"/>
                    <a:pt x="31" y="219"/>
                    <a:pt x="35" y="219"/>
                  </a:cubicBezTo>
                  <a:cubicBezTo>
                    <a:pt x="40" y="220"/>
                    <a:pt x="45" y="219"/>
                    <a:pt x="51" y="219"/>
                  </a:cubicBezTo>
                  <a:cubicBezTo>
                    <a:pt x="56" y="220"/>
                    <a:pt x="61" y="222"/>
                    <a:pt x="66" y="224"/>
                  </a:cubicBezTo>
                  <a:cubicBezTo>
                    <a:pt x="70" y="226"/>
                    <a:pt x="73" y="229"/>
                    <a:pt x="76" y="231"/>
                  </a:cubicBezTo>
                  <a:cubicBezTo>
                    <a:pt x="80" y="233"/>
                    <a:pt x="82" y="236"/>
                    <a:pt x="86" y="236"/>
                  </a:cubicBezTo>
                  <a:cubicBezTo>
                    <a:pt x="90" y="236"/>
                    <a:pt x="93" y="234"/>
                    <a:pt x="97" y="233"/>
                  </a:cubicBezTo>
                  <a:cubicBezTo>
                    <a:pt x="101" y="232"/>
                    <a:pt x="105" y="229"/>
                    <a:pt x="110" y="228"/>
                  </a:cubicBezTo>
                  <a:cubicBezTo>
                    <a:pt x="129" y="222"/>
                    <a:pt x="143" y="217"/>
                    <a:pt x="145" y="216"/>
                  </a:cubicBezTo>
                  <a:cubicBezTo>
                    <a:pt x="151" y="214"/>
                    <a:pt x="155" y="209"/>
                    <a:pt x="155" y="195"/>
                  </a:cubicBezTo>
                  <a:cubicBezTo>
                    <a:pt x="156" y="182"/>
                    <a:pt x="157" y="126"/>
                    <a:pt x="151" y="100"/>
                  </a:cubicBezTo>
                  <a:cubicBezTo>
                    <a:pt x="146" y="73"/>
                    <a:pt x="145" y="51"/>
                    <a:pt x="129" y="41"/>
                  </a:cubicBezTo>
                  <a:cubicBezTo>
                    <a:pt x="124" y="36"/>
                    <a:pt x="2" y="0"/>
                    <a:pt x="2" y="113"/>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480"/>
            <p:cNvSpPr/>
            <p:nvPr/>
          </p:nvSpPr>
          <p:spPr bwMode="auto">
            <a:xfrm>
              <a:off x="825761" y="4298828"/>
              <a:ext cx="271533" cy="202369"/>
            </a:xfrm>
            <a:custGeom>
              <a:avLst/>
              <a:gdLst>
                <a:gd name="T0" fmla="*/ 78 w 145"/>
                <a:gd name="T1" fmla="*/ 106 h 108"/>
                <a:gd name="T2" fmla="*/ 145 w 145"/>
                <a:gd name="T3" fmla="*/ 76 h 108"/>
                <a:gd name="T4" fmla="*/ 126 w 145"/>
                <a:gd name="T5" fmla="*/ 38 h 108"/>
                <a:gd name="T6" fmla="*/ 0 w 145"/>
                <a:gd name="T7" fmla="*/ 99 h 108"/>
                <a:gd name="T8" fmla="*/ 56 w 145"/>
                <a:gd name="T9" fmla="*/ 108 h 108"/>
                <a:gd name="T10" fmla="*/ 78 w 145"/>
                <a:gd name="T11" fmla="*/ 106 h 108"/>
              </a:gdLst>
              <a:ahLst/>
              <a:cxnLst>
                <a:cxn ang="0">
                  <a:pos x="T0" y="T1"/>
                </a:cxn>
                <a:cxn ang="0">
                  <a:pos x="T2" y="T3"/>
                </a:cxn>
                <a:cxn ang="0">
                  <a:pos x="T4" y="T5"/>
                </a:cxn>
                <a:cxn ang="0">
                  <a:pos x="T6" y="T7"/>
                </a:cxn>
                <a:cxn ang="0">
                  <a:pos x="T8" y="T9"/>
                </a:cxn>
                <a:cxn ang="0">
                  <a:pos x="T10" y="T11"/>
                </a:cxn>
              </a:cxnLst>
              <a:rect l="0" t="0" r="r" b="b"/>
              <a:pathLst>
                <a:path w="145" h="108">
                  <a:moveTo>
                    <a:pt x="78" y="106"/>
                  </a:moveTo>
                  <a:cubicBezTo>
                    <a:pt x="101" y="99"/>
                    <a:pt x="124" y="88"/>
                    <a:pt x="145" y="76"/>
                  </a:cubicBezTo>
                  <a:cubicBezTo>
                    <a:pt x="141" y="59"/>
                    <a:pt x="138" y="45"/>
                    <a:pt x="126" y="38"/>
                  </a:cubicBezTo>
                  <a:cubicBezTo>
                    <a:pt x="121" y="33"/>
                    <a:pt x="7" y="0"/>
                    <a:pt x="0" y="99"/>
                  </a:cubicBezTo>
                  <a:cubicBezTo>
                    <a:pt x="19" y="103"/>
                    <a:pt x="37" y="107"/>
                    <a:pt x="56" y="108"/>
                  </a:cubicBezTo>
                  <a:cubicBezTo>
                    <a:pt x="63" y="108"/>
                    <a:pt x="71" y="106"/>
                    <a:pt x="78" y="106"/>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481"/>
            <p:cNvSpPr/>
            <p:nvPr/>
          </p:nvSpPr>
          <p:spPr bwMode="auto">
            <a:xfrm>
              <a:off x="788617" y="4403855"/>
              <a:ext cx="62760" cy="221581"/>
            </a:xfrm>
            <a:custGeom>
              <a:avLst/>
              <a:gdLst>
                <a:gd name="T0" fmla="*/ 2 w 34"/>
                <a:gd name="T1" fmla="*/ 0 h 118"/>
                <a:gd name="T2" fmla="*/ 3 w 34"/>
                <a:gd name="T3" fmla="*/ 73 h 118"/>
                <a:gd name="T4" fmla="*/ 10 w 34"/>
                <a:gd name="T5" fmla="*/ 72 h 118"/>
                <a:gd name="T6" fmla="*/ 22 w 34"/>
                <a:gd name="T7" fmla="*/ 86 h 118"/>
                <a:gd name="T8" fmla="*/ 20 w 34"/>
                <a:gd name="T9" fmla="*/ 116 h 118"/>
                <a:gd name="T10" fmla="*/ 26 w 34"/>
                <a:gd name="T11" fmla="*/ 118 h 118"/>
                <a:gd name="T12" fmla="*/ 31 w 34"/>
                <a:gd name="T13" fmla="*/ 115 h 118"/>
                <a:gd name="T14" fmla="*/ 34 w 34"/>
                <a:gd name="T15" fmla="*/ 10 h 118"/>
                <a:gd name="T16" fmla="*/ 2 w 34"/>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18">
                  <a:moveTo>
                    <a:pt x="2" y="0"/>
                  </a:moveTo>
                  <a:cubicBezTo>
                    <a:pt x="2" y="0"/>
                    <a:pt x="0" y="53"/>
                    <a:pt x="3" y="73"/>
                  </a:cubicBezTo>
                  <a:cubicBezTo>
                    <a:pt x="3" y="73"/>
                    <a:pt x="6" y="72"/>
                    <a:pt x="10" y="72"/>
                  </a:cubicBezTo>
                  <a:cubicBezTo>
                    <a:pt x="14" y="72"/>
                    <a:pt x="21" y="75"/>
                    <a:pt x="22" y="86"/>
                  </a:cubicBezTo>
                  <a:cubicBezTo>
                    <a:pt x="25" y="107"/>
                    <a:pt x="20" y="116"/>
                    <a:pt x="20" y="116"/>
                  </a:cubicBezTo>
                  <a:cubicBezTo>
                    <a:pt x="20" y="116"/>
                    <a:pt x="21" y="118"/>
                    <a:pt x="26" y="118"/>
                  </a:cubicBezTo>
                  <a:cubicBezTo>
                    <a:pt x="31" y="118"/>
                    <a:pt x="31" y="115"/>
                    <a:pt x="31" y="115"/>
                  </a:cubicBezTo>
                  <a:cubicBezTo>
                    <a:pt x="34" y="10"/>
                    <a:pt x="34" y="10"/>
                    <a:pt x="34" y="10"/>
                  </a:cubicBezTo>
                  <a:lnTo>
                    <a:pt x="2" y="0"/>
                  </a:ln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482"/>
            <p:cNvSpPr/>
            <p:nvPr/>
          </p:nvSpPr>
          <p:spPr bwMode="auto">
            <a:xfrm>
              <a:off x="789898" y="4512725"/>
              <a:ext cx="32020" cy="34582"/>
            </a:xfrm>
            <a:custGeom>
              <a:avLst/>
              <a:gdLst>
                <a:gd name="T0" fmla="*/ 17 w 17"/>
                <a:gd name="T1" fmla="*/ 18 h 18"/>
                <a:gd name="T2" fmla="*/ 17 w 17"/>
                <a:gd name="T3" fmla="*/ 9 h 18"/>
                <a:gd name="T4" fmla="*/ 14 w 17"/>
                <a:gd name="T5" fmla="*/ 6 h 18"/>
                <a:gd name="T6" fmla="*/ 3 w 17"/>
                <a:gd name="T7" fmla="*/ 0 h 18"/>
                <a:gd name="T8" fmla="*/ 0 w 17"/>
                <a:gd name="T9" fmla="*/ 0 h 18"/>
                <a:gd name="T10" fmla="*/ 2 w 17"/>
                <a:gd name="T11" fmla="*/ 15 h 18"/>
                <a:gd name="T12" fmla="*/ 9 w 17"/>
                <a:gd name="T13" fmla="*/ 14 h 18"/>
                <a:gd name="T14" fmla="*/ 17 w 17"/>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17" y="18"/>
                  </a:moveTo>
                  <a:cubicBezTo>
                    <a:pt x="17" y="15"/>
                    <a:pt x="17" y="13"/>
                    <a:pt x="17" y="9"/>
                  </a:cubicBezTo>
                  <a:cubicBezTo>
                    <a:pt x="16" y="8"/>
                    <a:pt x="15" y="7"/>
                    <a:pt x="14" y="6"/>
                  </a:cubicBezTo>
                  <a:cubicBezTo>
                    <a:pt x="10" y="4"/>
                    <a:pt x="7" y="2"/>
                    <a:pt x="3" y="0"/>
                  </a:cubicBezTo>
                  <a:cubicBezTo>
                    <a:pt x="2" y="0"/>
                    <a:pt x="1" y="0"/>
                    <a:pt x="0" y="0"/>
                  </a:cubicBezTo>
                  <a:cubicBezTo>
                    <a:pt x="1" y="6"/>
                    <a:pt x="1" y="11"/>
                    <a:pt x="2" y="15"/>
                  </a:cubicBezTo>
                  <a:cubicBezTo>
                    <a:pt x="2" y="15"/>
                    <a:pt x="5" y="14"/>
                    <a:pt x="9" y="14"/>
                  </a:cubicBezTo>
                  <a:cubicBezTo>
                    <a:pt x="11" y="14"/>
                    <a:pt x="15" y="15"/>
                    <a:pt x="17" y="18"/>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483"/>
            <p:cNvSpPr/>
            <p:nvPr/>
          </p:nvSpPr>
          <p:spPr bwMode="auto">
            <a:xfrm>
              <a:off x="791179" y="4423068"/>
              <a:ext cx="58918" cy="52514"/>
            </a:xfrm>
            <a:custGeom>
              <a:avLst/>
              <a:gdLst>
                <a:gd name="T0" fmla="*/ 0 w 31"/>
                <a:gd name="T1" fmla="*/ 0 h 28"/>
                <a:gd name="T2" fmla="*/ 0 w 31"/>
                <a:gd name="T3" fmla="*/ 16 h 28"/>
                <a:gd name="T4" fmla="*/ 31 w 31"/>
                <a:gd name="T5" fmla="*/ 28 h 28"/>
                <a:gd name="T6" fmla="*/ 31 w 31"/>
                <a:gd name="T7" fmla="*/ 14 h 28"/>
                <a:gd name="T8" fmla="*/ 0 w 31"/>
                <a:gd name="T9" fmla="*/ 0 h 28"/>
              </a:gdLst>
              <a:ahLst/>
              <a:cxnLst>
                <a:cxn ang="0">
                  <a:pos x="T0" y="T1"/>
                </a:cxn>
                <a:cxn ang="0">
                  <a:pos x="T2" y="T3"/>
                </a:cxn>
                <a:cxn ang="0">
                  <a:pos x="T4" y="T5"/>
                </a:cxn>
                <a:cxn ang="0">
                  <a:pos x="T6" y="T7"/>
                </a:cxn>
                <a:cxn ang="0">
                  <a:pos x="T8" y="T9"/>
                </a:cxn>
              </a:cxnLst>
              <a:rect l="0" t="0" r="r" b="b"/>
              <a:pathLst>
                <a:path w="31" h="28">
                  <a:moveTo>
                    <a:pt x="0" y="0"/>
                  </a:moveTo>
                  <a:cubicBezTo>
                    <a:pt x="0" y="16"/>
                    <a:pt x="0" y="16"/>
                    <a:pt x="0" y="16"/>
                  </a:cubicBezTo>
                  <a:cubicBezTo>
                    <a:pt x="0" y="16"/>
                    <a:pt x="15" y="28"/>
                    <a:pt x="31" y="28"/>
                  </a:cubicBezTo>
                  <a:cubicBezTo>
                    <a:pt x="31" y="14"/>
                    <a:pt x="31" y="14"/>
                    <a:pt x="31" y="14"/>
                  </a:cubicBezTo>
                  <a:lnTo>
                    <a:pt x="0" y="0"/>
                  </a:ln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484"/>
            <p:cNvSpPr/>
            <p:nvPr/>
          </p:nvSpPr>
          <p:spPr bwMode="auto">
            <a:xfrm>
              <a:off x="756597" y="4301390"/>
              <a:ext cx="426512" cy="316362"/>
            </a:xfrm>
            <a:custGeom>
              <a:avLst/>
              <a:gdLst>
                <a:gd name="T0" fmla="*/ 36 w 228"/>
                <a:gd name="T1" fmla="*/ 6 h 169"/>
                <a:gd name="T2" fmla="*/ 80 w 228"/>
                <a:gd name="T3" fmla="*/ 22 h 169"/>
                <a:gd name="T4" fmla="*/ 153 w 228"/>
                <a:gd name="T5" fmla="*/ 1 h 169"/>
                <a:gd name="T6" fmla="*/ 194 w 228"/>
                <a:gd name="T7" fmla="*/ 38 h 169"/>
                <a:gd name="T8" fmla="*/ 222 w 228"/>
                <a:gd name="T9" fmla="*/ 50 h 169"/>
                <a:gd name="T10" fmla="*/ 207 w 228"/>
                <a:gd name="T11" fmla="*/ 128 h 169"/>
                <a:gd name="T12" fmla="*/ 205 w 228"/>
                <a:gd name="T13" fmla="*/ 127 h 169"/>
                <a:gd name="T14" fmla="*/ 189 w 228"/>
                <a:gd name="T15" fmla="*/ 131 h 169"/>
                <a:gd name="T16" fmla="*/ 190 w 228"/>
                <a:gd name="T17" fmla="*/ 166 h 169"/>
                <a:gd name="T18" fmla="*/ 185 w 228"/>
                <a:gd name="T19" fmla="*/ 169 h 169"/>
                <a:gd name="T20" fmla="*/ 179 w 228"/>
                <a:gd name="T21" fmla="*/ 163 h 169"/>
                <a:gd name="T22" fmla="*/ 178 w 228"/>
                <a:gd name="T23" fmla="*/ 98 h 169"/>
                <a:gd name="T24" fmla="*/ 176 w 228"/>
                <a:gd name="T25" fmla="*/ 70 h 169"/>
                <a:gd name="T26" fmla="*/ 67 w 228"/>
                <a:gd name="T27" fmla="*/ 95 h 169"/>
                <a:gd name="T28" fmla="*/ 0 w 228"/>
                <a:gd name="T29" fmla="*/ 24 h 169"/>
                <a:gd name="T30" fmla="*/ 19 w 228"/>
                <a:gd name="T31" fmla="*/ 44 h 169"/>
                <a:gd name="T32" fmla="*/ 20 w 228"/>
                <a:gd name="T33" fmla="*/ 4 h 169"/>
                <a:gd name="T34" fmla="*/ 32 w 228"/>
                <a:gd name="T35" fmla="*/ 25 h 169"/>
                <a:gd name="T36" fmla="*/ 36 w 228"/>
                <a:gd name="T37" fmla="*/ 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8" h="169">
                  <a:moveTo>
                    <a:pt x="36" y="6"/>
                  </a:moveTo>
                  <a:cubicBezTo>
                    <a:pt x="36" y="6"/>
                    <a:pt x="37" y="30"/>
                    <a:pt x="80" y="22"/>
                  </a:cubicBezTo>
                  <a:cubicBezTo>
                    <a:pt x="109" y="16"/>
                    <a:pt x="129" y="0"/>
                    <a:pt x="153" y="1"/>
                  </a:cubicBezTo>
                  <a:cubicBezTo>
                    <a:pt x="177" y="1"/>
                    <a:pt x="194" y="23"/>
                    <a:pt x="194" y="38"/>
                  </a:cubicBezTo>
                  <a:cubicBezTo>
                    <a:pt x="194" y="38"/>
                    <a:pt x="212" y="26"/>
                    <a:pt x="222" y="50"/>
                  </a:cubicBezTo>
                  <a:cubicBezTo>
                    <a:pt x="228" y="65"/>
                    <a:pt x="220" y="90"/>
                    <a:pt x="207" y="128"/>
                  </a:cubicBezTo>
                  <a:cubicBezTo>
                    <a:pt x="207" y="128"/>
                    <a:pt x="206" y="128"/>
                    <a:pt x="205" y="127"/>
                  </a:cubicBezTo>
                  <a:cubicBezTo>
                    <a:pt x="202" y="125"/>
                    <a:pt x="196" y="124"/>
                    <a:pt x="189" y="131"/>
                  </a:cubicBezTo>
                  <a:cubicBezTo>
                    <a:pt x="184" y="137"/>
                    <a:pt x="190" y="166"/>
                    <a:pt x="190" y="166"/>
                  </a:cubicBezTo>
                  <a:cubicBezTo>
                    <a:pt x="190" y="166"/>
                    <a:pt x="191" y="168"/>
                    <a:pt x="185" y="169"/>
                  </a:cubicBezTo>
                  <a:cubicBezTo>
                    <a:pt x="178" y="169"/>
                    <a:pt x="179" y="163"/>
                    <a:pt x="179" y="163"/>
                  </a:cubicBezTo>
                  <a:cubicBezTo>
                    <a:pt x="179" y="163"/>
                    <a:pt x="178" y="134"/>
                    <a:pt x="178" y="98"/>
                  </a:cubicBezTo>
                  <a:cubicBezTo>
                    <a:pt x="178" y="83"/>
                    <a:pt x="178" y="74"/>
                    <a:pt x="176" y="70"/>
                  </a:cubicBezTo>
                  <a:cubicBezTo>
                    <a:pt x="176" y="70"/>
                    <a:pt x="123" y="106"/>
                    <a:pt x="67" y="95"/>
                  </a:cubicBezTo>
                  <a:cubicBezTo>
                    <a:pt x="12" y="84"/>
                    <a:pt x="4" y="49"/>
                    <a:pt x="0" y="24"/>
                  </a:cubicBezTo>
                  <a:cubicBezTo>
                    <a:pt x="0" y="24"/>
                    <a:pt x="6" y="39"/>
                    <a:pt x="19" y="44"/>
                  </a:cubicBezTo>
                  <a:cubicBezTo>
                    <a:pt x="19" y="44"/>
                    <a:pt x="7" y="24"/>
                    <a:pt x="20" y="4"/>
                  </a:cubicBezTo>
                  <a:cubicBezTo>
                    <a:pt x="20" y="4"/>
                    <a:pt x="25" y="20"/>
                    <a:pt x="32" y="25"/>
                  </a:cubicBezTo>
                  <a:cubicBezTo>
                    <a:pt x="32" y="25"/>
                    <a:pt x="29" y="22"/>
                    <a:pt x="36" y="6"/>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485"/>
            <p:cNvSpPr/>
            <p:nvPr/>
          </p:nvSpPr>
          <p:spPr bwMode="auto">
            <a:xfrm>
              <a:off x="1106260" y="4519129"/>
              <a:ext cx="44829" cy="29459"/>
            </a:xfrm>
            <a:custGeom>
              <a:avLst/>
              <a:gdLst>
                <a:gd name="T0" fmla="*/ 24 w 24"/>
                <a:gd name="T1" fmla="*/ 0 h 16"/>
                <a:gd name="T2" fmla="*/ 3 w 24"/>
                <a:gd name="T3" fmla="*/ 4 h 16"/>
                <a:gd name="T4" fmla="*/ 2 w 24"/>
                <a:gd name="T5" fmla="*/ 5 h 16"/>
                <a:gd name="T6" fmla="*/ 2 w 24"/>
                <a:gd name="T7" fmla="*/ 16 h 16"/>
                <a:gd name="T8" fmla="*/ 2 w 24"/>
                <a:gd name="T9" fmla="*/ 16 h 16"/>
                <a:gd name="T10" fmla="*/ 2 w 24"/>
                <a:gd name="T11" fmla="*/ 15 h 16"/>
                <a:gd name="T12" fmla="*/ 18 w 24"/>
                <a:gd name="T13" fmla="*/ 11 h 16"/>
                <a:gd name="T14" fmla="*/ 20 w 24"/>
                <a:gd name="T15" fmla="*/ 12 h 16"/>
                <a:gd name="T16" fmla="*/ 24 w 24"/>
                <a:gd name="T17" fmla="*/ 0 h 16"/>
                <a:gd name="T18" fmla="*/ 24 w 24"/>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6">
                  <a:moveTo>
                    <a:pt x="24" y="0"/>
                  </a:moveTo>
                  <a:cubicBezTo>
                    <a:pt x="16" y="0"/>
                    <a:pt x="9" y="1"/>
                    <a:pt x="3" y="4"/>
                  </a:cubicBezTo>
                  <a:cubicBezTo>
                    <a:pt x="3" y="5"/>
                    <a:pt x="2" y="5"/>
                    <a:pt x="2" y="5"/>
                  </a:cubicBezTo>
                  <a:cubicBezTo>
                    <a:pt x="1" y="8"/>
                    <a:pt x="0" y="12"/>
                    <a:pt x="2" y="16"/>
                  </a:cubicBezTo>
                  <a:cubicBezTo>
                    <a:pt x="2" y="16"/>
                    <a:pt x="2" y="16"/>
                    <a:pt x="2" y="16"/>
                  </a:cubicBezTo>
                  <a:cubicBezTo>
                    <a:pt x="2" y="16"/>
                    <a:pt x="2" y="15"/>
                    <a:pt x="2" y="15"/>
                  </a:cubicBezTo>
                  <a:cubicBezTo>
                    <a:pt x="9" y="8"/>
                    <a:pt x="15" y="9"/>
                    <a:pt x="18" y="11"/>
                  </a:cubicBezTo>
                  <a:cubicBezTo>
                    <a:pt x="19" y="12"/>
                    <a:pt x="20" y="12"/>
                    <a:pt x="20" y="12"/>
                  </a:cubicBezTo>
                  <a:cubicBezTo>
                    <a:pt x="21" y="8"/>
                    <a:pt x="23" y="4"/>
                    <a:pt x="24" y="0"/>
                  </a:cubicBezTo>
                  <a:cubicBezTo>
                    <a:pt x="24" y="0"/>
                    <a:pt x="24" y="0"/>
                    <a:pt x="24"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486"/>
            <p:cNvSpPr/>
            <p:nvPr/>
          </p:nvSpPr>
          <p:spPr bwMode="auto">
            <a:xfrm>
              <a:off x="853939" y="4499917"/>
              <a:ext cx="57637" cy="39705"/>
            </a:xfrm>
            <a:custGeom>
              <a:avLst/>
              <a:gdLst>
                <a:gd name="T0" fmla="*/ 31 w 31"/>
                <a:gd name="T1" fmla="*/ 6 h 21"/>
                <a:gd name="T2" fmla="*/ 19 w 31"/>
                <a:gd name="T3" fmla="*/ 0 h 21"/>
                <a:gd name="T4" fmla="*/ 2 w 31"/>
                <a:gd name="T5" fmla="*/ 21 h 21"/>
                <a:gd name="T6" fmla="*/ 31 w 31"/>
                <a:gd name="T7" fmla="*/ 6 h 21"/>
              </a:gdLst>
              <a:ahLst/>
              <a:cxnLst>
                <a:cxn ang="0">
                  <a:pos x="T0" y="T1"/>
                </a:cxn>
                <a:cxn ang="0">
                  <a:pos x="T2" y="T3"/>
                </a:cxn>
                <a:cxn ang="0">
                  <a:pos x="T4" y="T5"/>
                </a:cxn>
                <a:cxn ang="0">
                  <a:pos x="T6" y="T7"/>
                </a:cxn>
              </a:cxnLst>
              <a:rect l="0" t="0" r="r" b="b"/>
              <a:pathLst>
                <a:path w="31" h="21">
                  <a:moveTo>
                    <a:pt x="31" y="6"/>
                  </a:moveTo>
                  <a:cubicBezTo>
                    <a:pt x="31" y="6"/>
                    <a:pt x="26" y="0"/>
                    <a:pt x="19" y="0"/>
                  </a:cubicBezTo>
                  <a:cubicBezTo>
                    <a:pt x="0" y="2"/>
                    <a:pt x="2" y="21"/>
                    <a:pt x="2" y="21"/>
                  </a:cubicBezTo>
                  <a:cubicBezTo>
                    <a:pt x="2" y="21"/>
                    <a:pt x="18" y="5"/>
                    <a:pt x="31" y="6"/>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487"/>
            <p:cNvSpPr/>
            <p:nvPr/>
          </p:nvSpPr>
          <p:spPr bwMode="auto">
            <a:xfrm>
              <a:off x="1029411" y="4497355"/>
              <a:ext cx="46109" cy="35863"/>
            </a:xfrm>
            <a:custGeom>
              <a:avLst/>
              <a:gdLst>
                <a:gd name="T0" fmla="*/ 7 w 25"/>
                <a:gd name="T1" fmla="*/ 2 h 19"/>
                <a:gd name="T2" fmla="*/ 0 w 25"/>
                <a:gd name="T3" fmla="*/ 9 h 19"/>
                <a:gd name="T4" fmla="*/ 25 w 25"/>
                <a:gd name="T5" fmla="*/ 19 h 19"/>
                <a:gd name="T6" fmla="*/ 23 w 25"/>
                <a:gd name="T7" fmla="*/ 8 h 19"/>
                <a:gd name="T8" fmla="*/ 7 w 25"/>
                <a:gd name="T9" fmla="*/ 2 h 19"/>
              </a:gdLst>
              <a:ahLst/>
              <a:cxnLst>
                <a:cxn ang="0">
                  <a:pos x="T0" y="T1"/>
                </a:cxn>
                <a:cxn ang="0">
                  <a:pos x="T2" y="T3"/>
                </a:cxn>
                <a:cxn ang="0">
                  <a:pos x="T4" y="T5"/>
                </a:cxn>
                <a:cxn ang="0">
                  <a:pos x="T6" y="T7"/>
                </a:cxn>
                <a:cxn ang="0">
                  <a:pos x="T8" y="T9"/>
                </a:cxn>
              </a:cxnLst>
              <a:rect l="0" t="0" r="r" b="b"/>
              <a:pathLst>
                <a:path w="25" h="19">
                  <a:moveTo>
                    <a:pt x="7" y="2"/>
                  </a:moveTo>
                  <a:cubicBezTo>
                    <a:pt x="7" y="2"/>
                    <a:pt x="1" y="3"/>
                    <a:pt x="0" y="9"/>
                  </a:cubicBezTo>
                  <a:cubicBezTo>
                    <a:pt x="0" y="9"/>
                    <a:pt x="17" y="9"/>
                    <a:pt x="25" y="19"/>
                  </a:cubicBezTo>
                  <a:cubicBezTo>
                    <a:pt x="25" y="19"/>
                    <a:pt x="25" y="12"/>
                    <a:pt x="23" y="8"/>
                  </a:cubicBezTo>
                  <a:cubicBezTo>
                    <a:pt x="21" y="4"/>
                    <a:pt x="15" y="0"/>
                    <a:pt x="7" y="2"/>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488"/>
            <p:cNvSpPr/>
            <p:nvPr/>
          </p:nvSpPr>
          <p:spPr bwMode="auto">
            <a:xfrm>
              <a:off x="1113945" y="4547307"/>
              <a:ext cx="33301" cy="42267"/>
            </a:xfrm>
            <a:custGeom>
              <a:avLst/>
              <a:gdLst>
                <a:gd name="T0" fmla="*/ 4 w 18"/>
                <a:gd name="T1" fmla="*/ 23 h 23"/>
                <a:gd name="T2" fmla="*/ 11 w 18"/>
                <a:gd name="T3" fmla="*/ 3 h 23"/>
                <a:gd name="T4" fmla="*/ 13 w 18"/>
                <a:gd name="T5" fmla="*/ 18 h 23"/>
                <a:gd name="T6" fmla="*/ 4 w 18"/>
                <a:gd name="T7" fmla="*/ 23 h 23"/>
              </a:gdLst>
              <a:ahLst/>
              <a:cxnLst>
                <a:cxn ang="0">
                  <a:pos x="T0" y="T1"/>
                </a:cxn>
                <a:cxn ang="0">
                  <a:pos x="T2" y="T3"/>
                </a:cxn>
                <a:cxn ang="0">
                  <a:pos x="T4" y="T5"/>
                </a:cxn>
                <a:cxn ang="0">
                  <a:pos x="T6" y="T7"/>
                </a:cxn>
              </a:cxnLst>
              <a:rect l="0" t="0" r="r" b="b"/>
              <a:pathLst>
                <a:path w="18" h="23">
                  <a:moveTo>
                    <a:pt x="4" y="23"/>
                  </a:moveTo>
                  <a:cubicBezTo>
                    <a:pt x="4" y="23"/>
                    <a:pt x="0" y="0"/>
                    <a:pt x="11" y="3"/>
                  </a:cubicBezTo>
                  <a:cubicBezTo>
                    <a:pt x="18" y="5"/>
                    <a:pt x="17" y="13"/>
                    <a:pt x="13" y="18"/>
                  </a:cubicBezTo>
                  <a:cubicBezTo>
                    <a:pt x="11" y="21"/>
                    <a:pt x="7" y="23"/>
                    <a:pt x="4" y="23"/>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489"/>
            <p:cNvSpPr/>
            <p:nvPr/>
          </p:nvSpPr>
          <p:spPr bwMode="auto">
            <a:xfrm>
              <a:off x="1119068" y="4553711"/>
              <a:ext cx="26897" cy="35863"/>
            </a:xfrm>
            <a:custGeom>
              <a:avLst/>
              <a:gdLst>
                <a:gd name="T0" fmla="*/ 1 w 14"/>
                <a:gd name="T1" fmla="*/ 19 h 19"/>
                <a:gd name="T2" fmla="*/ 0 w 14"/>
                <a:gd name="T3" fmla="*/ 13 h 19"/>
                <a:gd name="T4" fmla="*/ 13 w 14"/>
                <a:gd name="T5" fmla="*/ 9 h 19"/>
                <a:gd name="T6" fmla="*/ 1 w 14"/>
                <a:gd name="T7" fmla="*/ 19 h 19"/>
              </a:gdLst>
              <a:ahLst/>
              <a:cxnLst>
                <a:cxn ang="0">
                  <a:pos x="T0" y="T1"/>
                </a:cxn>
                <a:cxn ang="0">
                  <a:pos x="T2" y="T3"/>
                </a:cxn>
                <a:cxn ang="0">
                  <a:pos x="T4" y="T5"/>
                </a:cxn>
                <a:cxn ang="0">
                  <a:pos x="T6" y="T7"/>
                </a:cxn>
              </a:cxnLst>
              <a:rect l="0" t="0" r="r" b="b"/>
              <a:pathLst>
                <a:path w="14" h="19">
                  <a:moveTo>
                    <a:pt x="1" y="19"/>
                  </a:moveTo>
                  <a:cubicBezTo>
                    <a:pt x="0" y="13"/>
                    <a:pt x="0" y="13"/>
                    <a:pt x="0" y="13"/>
                  </a:cubicBezTo>
                  <a:cubicBezTo>
                    <a:pt x="0" y="13"/>
                    <a:pt x="14" y="0"/>
                    <a:pt x="13" y="9"/>
                  </a:cubicBezTo>
                  <a:cubicBezTo>
                    <a:pt x="11" y="19"/>
                    <a:pt x="1" y="19"/>
                    <a:pt x="1" y="19"/>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490"/>
            <p:cNvSpPr/>
            <p:nvPr/>
          </p:nvSpPr>
          <p:spPr bwMode="auto">
            <a:xfrm>
              <a:off x="782213" y="4549869"/>
              <a:ext cx="40986" cy="48671"/>
            </a:xfrm>
            <a:custGeom>
              <a:avLst/>
              <a:gdLst>
                <a:gd name="T0" fmla="*/ 18 w 22"/>
                <a:gd name="T1" fmla="*/ 26 h 26"/>
                <a:gd name="T2" fmla="*/ 8 w 22"/>
                <a:gd name="T3" fmla="*/ 5 h 26"/>
                <a:gd name="T4" fmla="*/ 7 w 22"/>
                <a:gd name="T5" fmla="*/ 21 h 26"/>
                <a:gd name="T6" fmla="*/ 18 w 22"/>
                <a:gd name="T7" fmla="*/ 26 h 26"/>
              </a:gdLst>
              <a:ahLst/>
              <a:cxnLst>
                <a:cxn ang="0">
                  <a:pos x="T0" y="T1"/>
                </a:cxn>
                <a:cxn ang="0">
                  <a:pos x="T2" y="T3"/>
                </a:cxn>
                <a:cxn ang="0">
                  <a:pos x="T4" y="T5"/>
                </a:cxn>
                <a:cxn ang="0">
                  <a:pos x="T6" y="T7"/>
                </a:cxn>
              </a:cxnLst>
              <a:rect l="0" t="0" r="r" b="b"/>
              <a:pathLst>
                <a:path w="22" h="26">
                  <a:moveTo>
                    <a:pt x="18" y="26"/>
                  </a:moveTo>
                  <a:cubicBezTo>
                    <a:pt x="18" y="26"/>
                    <a:pt x="22" y="0"/>
                    <a:pt x="8" y="5"/>
                  </a:cubicBezTo>
                  <a:cubicBezTo>
                    <a:pt x="0" y="8"/>
                    <a:pt x="2" y="16"/>
                    <a:pt x="7" y="21"/>
                  </a:cubicBezTo>
                  <a:cubicBezTo>
                    <a:pt x="10" y="24"/>
                    <a:pt x="15" y="26"/>
                    <a:pt x="18" y="26"/>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491"/>
            <p:cNvSpPr/>
            <p:nvPr/>
          </p:nvSpPr>
          <p:spPr bwMode="auto">
            <a:xfrm>
              <a:off x="782213" y="4561396"/>
              <a:ext cx="35863" cy="37144"/>
            </a:xfrm>
            <a:custGeom>
              <a:avLst/>
              <a:gdLst>
                <a:gd name="T0" fmla="*/ 18 w 19"/>
                <a:gd name="T1" fmla="*/ 19 h 20"/>
                <a:gd name="T2" fmla="*/ 19 w 19"/>
                <a:gd name="T3" fmla="*/ 13 h 20"/>
                <a:gd name="T4" fmla="*/ 3 w 19"/>
                <a:gd name="T5" fmla="*/ 10 h 20"/>
                <a:gd name="T6" fmla="*/ 18 w 19"/>
                <a:gd name="T7" fmla="*/ 19 h 20"/>
              </a:gdLst>
              <a:ahLst/>
              <a:cxnLst>
                <a:cxn ang="0">
                  <a:pos x="T0" y="T1"/>
                </a:cxn>
                <a:cxn ang="0">
                  <a:pos x="T2" y="T3"/>
                </a:cxn>
                <a:cxn ang="0">
                  <a:pos x="T4" y="T5"/>
                </a:cxn>
                <a:cxn ang="0">
                  <a:pos x="T6" y="T7"/>
                </a:cxn>
              </a:cxnLst>
              <a:rect l="0" t="0" r="r" b="b"/>
              <a:pathLst>
                <a:path w="19" h="20">
                  <a:moveTo>
                    <a:pt x="18" y="19"/>
                  </a:moveTo>
                  <a:cubicBezTo>
                    <a:pt x="19" y="13"/>
                    <a:pt x="19" y="13"/>
                    <a:pt x="19" y="13"/>
                  </a:cubicBezTo>
                  <a:cubicBezTo>
                    <a:pt x="19" y="13"/>
                    <a:pt x="0" y="0"/>
                    <a:pt x="3" y="10"/>
                  </a:cubicBezTo>
                  <a:cubicBezTo>
                    <a:pt x="7" y="20"/>
                    <a:pt x="18" y="19"/>
                    <a:pt x="18" y="19"/>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492"/>
            <p:cNvSpPr/>
            <p:nvPr/>
          </p:nvSpPr>
          <p:spPr bwMode="auto">
            <a:xfrm>
              <a:off x="965370" y="4718936"/>
              <a:ext cx="28178" cy="11527"/>
            </a:xfrm>
            <a:custGeom>
              <a:avLst/>
              <a:gdLst>
                <a:gd name="T0" fmla="*/ 15 w 15"/>
                <a:gd name="T1" fmla="*/ 3 h 6"/>
                <a:gd name="T2" fmla="*/ 8 w 15"/>
                <a:gd name="T3" fmla="*/ 5 h 6"/>
                <a:gd name="T4" fmla="*/ 0 w 15"/>
                <a:gd name="T5" fmla="*/ 3 h 6"/>
                <a:gd name="T6" fmla="*/ 8 w 15"/>
                <a:gd name="T7" fmla="*/ 1 h 6"/>
                <a:gd name="T8" fmla="*/ 15 w 15"/>
                <a:gd name="T9" fmla="*/ 3 h 6"/>
              </a:gdLst>
              <a:ahLst/>
              <a:cxnLst>
                <a:cxn ang="0">
                  <a:pos x="T0" y="T1"/>
                </a:cxn>
                <a:cxn ang="0">
                  <a:pos x="T2" y="T3"/>
                </a:cxn>
                <a:cxn ang="0">
                  <a:pos x="T4" y="T5"/>
                </a:cxn>
                <a:cxn ang="0">
                  <a:pos x="T6" y="T7"/>
                </a:cxn>
                <a:cxn ang="0">
                  <a:pos x="T8" y="T9"/>
                </a:cxn>
              </a:cxnLst>
              <a:rect l="0" t="0" r="r" b="b"/>
              <a:pathLst>
                <a:path w="15" h="6">
                  <a:moveTo>
                    <a:pt x="15" y="3"/>
                  </a:moveTo>
                  <a:cubicBezTo>
                    <a:pt x="15" y="5"/>
                    <a:pt x="12" y="6"/>
                    <a:pt x="8" y="5"/>
                  </a:cubicBezTo>
                  <a:cubicBezTo>
                    <a:pt x="3" y="5"/>
                    <a:pt x="0" y="4"/>
                    <a:pt x="0" y="3"/>
                  </a:cubicBezTo>
                  <a:cubicBezTo>
                    <a:pt x="0" y="1"/>
                    <a:pt x="3" y="0"/>
                    <a:pt x="8" y="1"/>
                  </a:cubicBezTo>
                  <a:cubicBezTo>
                    <a:pt x="12" y="1"/>
                    <a:pt x="15" y="2"/>
                    <a:pt x="15" y="3"/>
                  </a:cubicBezTo>
                  <a:close/>
                </a:path>
              </a:pathLst>
            </a:custGeom>
            <a:solidFill>
              <a:srgbClr val="FFE9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493"/>
            <p:cNvSpPr/>
            <p:nvPr/>
          </p:nvSpPr>
          <p:spPr bwMode="auto">
            <a:xfrm>
              <a:off x="1111383" y="4569081"/>
              <a:ext cx="52514" cy="48671"/>
            </a:xfrm>
            <a:custGeom>
              <a:avLst/>
              <a:gdLst>
                <a:gd name="T0" fmla="*/ 3 w 28"/>
                <a:gd name="T1" fmla="*/ 26 h 26"/>
                <a:gd name="T2" fmla="*/ 0 w 28"/>
                <a:gd name="T3" fmla="*/ 25 h 26"/>
                <a:gd name="T4" fmla="*/ 22 w 28"/>
                <a:gd name="T5" fmla="*/ 0 h 26"/>
                <a:gd name="T6" fmla="*/ 3 w 28"/>
                <a:gd name="T7" fmla="*/ 26 h 26"/>
              </a:gdLst>
              <a:ahLst/>
              <a:cxnLst>
                <a:cxn ang="0">
                  <a:pos x="T0" y="T1"/>
                </a:cxn>
                <a:cxn ang="0">
                  <a:pos x="T2" y="T3"/>
                </a:cxn>
                <a:cxn ang="0">
                  <a:pos x="T4" y="T5"/>
                </a:cxn>
                <a:cxn ang="0">
                  <a:pos x="T6" y="T7"/>
                </a:cxn>
              </a:cxnLst>
              <a:rect l="0" t="0" r="r" b="b"/>
              <a:pathLst>
                <a:path w="28" h="26">
                  <a:moveTo>
                    <a:pt x="3" y="26"/>
                  </a:moveTo>
                  <a:cubicBezTo>
                    <a:pt x="0" y="25"/>
                    <a:pt x="0" y="25"/>
                    <a:pt x="0" y="25"/>
                  </a:cubicBezTo>
                  <a:cubicBezTo>
                    <a:pt x="0" y="25"/>
                    <a:pt x="22" y="16"/>
                    <a:pt x="22" y="0"/>
                  </a:cubicBezTo>
                  <a:cubicBezTo>
                    <a:pt x="22" y="0"/>
                    <a:pt x="28" y="18"/>
                    <a:pt x="3" y="26"/>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494"/>
            <p:cNvSpPr/>
            <p:nvPr/>
          </p:nvSpPr>
          <p:spPr bwMode="auto">
            <a:xfrm>
              <a:off x="786056" y="4351342"/>
              <a:ext cx="48671" cy="51233"/>
            </a:xfrm>
            <a:custGeom>
              <a:avLst/>
              <a:gdLst>
                <a:gd name="T0" fmla="*/ 1 w 26"/>
                <a:gd name="T1" fmla="*/ 1 h 27"/>
                <a:gd name="T2" fmla="*/ 3 w 26"/>
                <a:gd name="T3" fmla="*/ 8 h 27"/>
                <a:gd name="T4" fmla="*/ 8 w 26"/>
                <a:gd name="T5" fmla="*/ 17 h 27"/>
                <a:gd name="T6" fmla="*/ 23 w 26"/>
                <a:gd name="T7" fmla="*/ 26 h 27"/>
                <a:gd name="T8" fmla="*/ 26 w 26"/>
                <a:gd name="T9" fmla="*/ 27 h 27"/>
                <a:gd name="T10" fmla="*/ 23 w 26"/>
                <a:gd name="T11" fmla="*/ 25 h 27"/>
                <a:gd name="T12" fmla="*/ 19 w 26"/>
                <a:gd name="T13" fmla="*/ 23 h 27"/>
                <a:gd name="T14" fmla="*/ 11 w 26"/>
                <a:gd name="T15" fmla="*/ 16 h 27"/>
                <a:gd name="T16" fmla="*/ 6 w 26"/>
                <a:gd name="T17" fmla="*/ 8 h 27"/>
                <a:gd name="T18" fmla="*/ 2 w 26"/>
                <a:gd name="T19" fmla="*/ 2 h 27"/>
                <a:gd name="T20" fmla="*/ 1 w 26"/>
                <a:gd name="T21" fmla="*/ 0 h 27"/>
                <a:gd name="T22" fmla="*/ 1 w 26"/>
                <a:gd name="T23"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7">
                  <a:moveTo>
                    <a:pt x="1" y="1"/>
                  </a:moveTo>
                  <a:cubicBezTo>
                    <a:pt x="0" y="3"/>
                    <a:pt x="2" y="7"/>
                    <a:pt x="3" y="8"/>
                  </a:cubicBezTo>
                  <a:cubicBezTo>
                    <a:pt x="4" y="11"/>
                    <a:pt x="6" y="14"/>
                    <a:pt x="8" y="17"/>
                  </a:cubicBezTo>
                  <a:cubicBezTo>
                    <a:pt x="12" y="21"/>
                    <a:pt x="17" y="25"/>
                    <a:pt x="23" y="26"/>
                  </a:cubicBezTo>
                  <a:cubicBezTo>
                    <a:pt x="24" y="27"/>
                    <a:pt x="25" y="27"/>
                    <a:pt x="26" y="27"/>
                  </a:cubicBezTo>
                  <a:cubicBezTo>
                    <a:pt x="26" y="26"/>
                    <a:pt x="24" y="26"/>
                    <a:pt x="23" y="25"/>
                  </a:cubicBezTo>
                  <a:cubicBezTo>
                    <a:pt x="22" y="24"/>
                    <a:pt x="21" y="23"/>
                    <a:pt x="19" y="23"/>
                  </a:cubicBezTo>
                  <a:cubicBezTo>
                    <a:pt x="17" y="21"/>
                    <a:pt x="14" y="19"/>
                    <a:pt x="11" y="16"/>
                  </a:cubicBezTo>
                  <a:cubicBezTo>
                    <a:pt x="9" y="14"/>
                    <a:pt x="7" y="11"/>
                    <a:pt x="6" y="8"/>
                  </a:cubicBezTo>
                  <a:cubicBezTo>
                    <a:pt x="5" y="6"/>
                    <a:pt x="3" y="4"/>
                    <a:pt x="2" y="2"/>
                  </a:cubicBezTo>
                  <a:cubicBezTo>
                    <a:pt x="2" y="1"/>
                    <a:pt x="1" y="1"/>
                    <a:pt x="1" y="0"/>
                  </a:cubicBezTo>
                  <a:cubicBezTo>
                    <a:pt x="1" y="0"/>
                    <a:pt x="1" y="0"/>
                    <a:pt x="1" y="1"/>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495"/>
            <p:cNvSpPr/>
            <p:nvPr/>
          </p:nvSpPr>
          <p:spPr bwMode="auto">
            <a:xfrm>
              <a:off x="814234" y="4333410"/>
              <a:ext cx="29459" cy="38425"/>
            </a:xfrm>
            <a:custGeom>
              <a:avLst/>
              <a:gdLst>
                <a:gd name="T0" fmla="*/ 3 w 16"/>
                <a:gd name="T1" fmla="*/ 0 h 21"/>
                <a:gd name="T2" fmla="*/ 16 w 16"/>
                <a:gd name="T3" fmla="*/ 21 h 21"/>
                <a:gd name="T4" fmla="*/ 3 w 16"/>
                <a:gd name="T5" fmla="*/ 0 h 21"/>
              </a:gdLst>
              <a:ahLst/>
              <a:cxnLst>
                <a:cxn ang="0">
                  <a:pos x="T0" y="T1"/>
                </a:cxn>
                <a:cxn ang="0">
                  <a:pos x="T2" y="T3"/>
                </a:cxn>
                <a:cxn ang="0">
                  <a:pos x="T4" y="T5"/>
                </a:cxn>
              </a:cxnLst>
              <a:rect l="0" t="0" r="r" b="b"/>
              <a:pathLst>
                <a:path w="16" h="21">
                  <a:moveTo>
                    <a:pt x="3" y="0"/>
                  </a:moveTo>
                  <a:cubicBezTo>
                    <a:pt x="3" y="0"/>
                    <a:pt x="0" y="17"/>
                    <a:pt x="16" y="21"/>
                  </a:cubicBezTo>
                  <a:cubicBezTo>
                    <a:pt x="16" y="21"/>
                    <a:pt x="5" y="14"/>
                    <a:pt x="3"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496"/>
            <p:cNvSpPr/>
            <p:nvPr/>
          </p:nvSpPr>
          <p:spPr bwMode="auto">
            <a:xfrm>
              <a:off x="1083205" y="4374396"/>
              <a:ext cx="48671" cy="53794"/>
            </a:xfrm>
            <a:custGeom>
              <a:avLst/>
              <a:gdLst>
                <a:gd name="T0" fmla="*/ 18 w 26"/>
                <a:gd name="T1" fmla="*/ 0 h 29"/>
                <a:gd name="T2" fmla="*/ 0 w 26"/>
                <a:gd name="T3" fmla="*/ 29 h 29"/>
                <a:gd name="T4" fmla="*/ 18 w 26"/>
                <a:gd name="T5" fmla="*/ 0 h 29"/>
              </a:gdLst>
              <a:ahLst/>
              <a:cxnLst>
                <a:cxn ang="0">
                  <a:pos x="T0" y="T1"/>
                </a:cxn>
                <a:cxn ang="0">
                  <a:pos x="T2" y="T3"/>
                </a:cxn>
                <a:cxn ang="0">
                  <a:pos x="T4" y="T5"/>
                </a:cxn>
              </a:cxnLst>
              <a:rect l="0" t="0" r="r" b="b"/>
              <a:pathLst>
                <a:path w="26" h="29">
                  <a:moveTo>
                    <a:pt x="18" y="0"/>
                  </a:moveTo>
                  <a:cubicBezTo>
                    <a:pt x="18" y="0"/>
                    <a:pt x="26" y="23"/>
                    <a:pt x="0" y="29"/>
                  </a:cubicBezTo>
                  <a:cubicBezTo>
                    <a:pt x="0" y="29"/>
                    <a:pt x="14" y="18"/>
                    <a:pt x="18"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497"/>
            <p:cNvSpPr/>
            <p:nvPr/>
          </p:nvSpPr>
          <p:spPr bwMode="auto">
            <a:xfrm>
              <a:off x="947439" y="4301390"/>
              <a:ext cx="146013" cy="40986"/>
            </a:xfrm>
            <a:custGeom>
              <a:avLst/>
              <a:gdLst>
                <a:gd name="T0" fmla="*/ 78 w 78"/>
                <a:gd name="T1" fmla="*/ 18 h 22"/>
                <a:gd name="T2" fmla="*/ 43 w 78"/>
                <a:gd name="T3" fmla="*/ 7 h 22"/>
                <a:gd name="T4" fmla="*/ 10 w 78"/>
                <a:gd name="T5" fmla="*/ 21 h 22"/>
                <a:gd name="T6" fmla="*/ 53 w 78"/>
                <a:gd name="T7" fmla="*/ 17 h 22"/>
                <a:gd name="T8" fmla="*/ 78 w 78"/>
                <a:gd name="T9" fmla="*/ 18 h 22"/>
              </a:gdLst>
              <a:ahLst/>
              <a:cxnLst>
                <a:cxn ang="0">
                  <a:pos x="T0" y="T1"/>
                </a:cxn>
                <a:cxn ang="0">
                  <a:pos x="T2" y="T3"/>
                </a:cxn>
                <a:cxn ang="0">
                  <a:pos x="T4" y="T5"/>
                </a:cxn>
                <a:cxn ang="0">
                  <a:pos x="T6" y="T7"/>
                </a:cxn>
                <a:cxn ang="0">
                  <a:pos x="T8" y="T9"/>
                </a:cxn>
              </a:cxnLst>
              <a:rect l="0" t="0" r="r" b="b"/>
              <a:pathLst>
                <a:path w="78" h="22">
                  <a:moveTo>
                    <a:pt x="78" y="18"/>
                  </a:moveTo>
                  <a:cubicBezTo>
                    <a:pt x="78" y="18"/>
                    <a:pt x="66" y="0"/>
                    <a:pt x="43" y="7"/>
                  </a:cubicBezTo>
                  <a:cubicBezTo>
                    <a:pt x="19" y="15"/>
                    <a:pt x="19" y="21"/>
                    <a:pt x="10" y="21"/>
                  </a:cubicBezTo>
                  <a:cubicBezTo>
                    <a:pt x="0" y="21"/>
                    <a:pt x="35" y="22"/>
                    <a:pt x="53" y="17"/>
                  </a:cubicBezTo>
                  <a:cubicBezTo>
                    <a:pt x="72" y="12"/>
                    <a:pt x="74" y="22"/>
                    <a:pt x="78" y="18"/>
                  </a:cubicBezTo>
                  <a:close/>
                </a:path>
              </a:pathLst>
            </a:custGeom>
            <a:solidFill>
              <a:srgbClr val="513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498"/>
            <p:cNvSpPr/>
            <p:nvPr/>
          </p:nvSpPr>
          <p:spPr bwMode="auto">
            <a:xfrm>
              <a:off x="1110103" y="4393609"/>
              <a:ext cx="56356" cy="79411"/>
            </a:xfrm>
            <a:custGeom>
              <a:avLst/>
              <a:gdLst>
                <a:gd name="T0" fmla="*/ 0 w 30"/>
                <a:gd name="T1" fmla="*/ 25 h 43"/>
                <a:gd name="T2" fmla="*/ 18 w 30"/>
                <a:gd name="T3" fmla="*/ 0 h 43"/>
                <a:gd name="T4" fmla="*/ 27 w 30"/>
                <a:gd name="T5" fmla="*/ 17 h 43"/>
                <a:gd name="T6" fmla="*/ 0 w 30"/>
                <a:gd name="T7" fmla="*/ 43 h 43"/>
                <a:gd name="T8" fmla="*/ 0 w 30"/>
                <a:gd name="T9" fmla="*/ 25 h 43"/>
              </a:gdLst>
              <a:ahLst/>
              <a:cxnLst>
                <a:cxn ang="0">
                  <a:pos x="T0" y="T1"/>
                </a:cxn>
                <a:cxn ang="0">
                  <a:pos x="T2" y="T3"/>
                </a:cxn>
                <a:cxn ang="0">
                  <a:pos x="T4" y="T5"/>
                </a:cxn>
                <a:cxn ang="0">
                  <a:pos x="T6" y="T7"/>
                </a:cxn>
                <a:cxn ang="0">
                  <a:pos x="T8" y="T9"/>
                </a:cxn>
              </a:cxnLst>
              <a:rect l="0" t="0" r="r" b="b"/>
              <a:pathLst>
                <a:path w="30" h="43">
                  <a:moveTo>
                    <a:pt x="0" y="25"/>
                  </a:moveTo>
                  <a:cubicBezTo>
                    <a:pt x="0" y="25"/>
                    <a:pt x="19" y="15"/>
                    <a:pt x="18" y="0"/>
                  </a:cubicBezTo>
                  <a:cubicBezTo>
                    <a:pt x="18" y="0"/>
                    <a:pt x="30" y="3"/>
                    <a:pt x="27" y="17"/>
                  </a:cubicBezTo>
                  <a:cubicBezTo>
                    <a:pt x="24" y="31"/>
                    <a:pt x="0" y="43"/>
                    <a:pt x="0" y="43"/>
                  </a:cubicBezTo>
                  <a:lnTo>
                    <a:pt x="0" y="25"/>
                  </a:lnTo>
                  <a:close/>
                </a:path>
              </a:pathLst>
            </a:custGeom>
            <a:solidFill>
              <a:srgbClr val="513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499"/>
            <p:cNvSpPr/>
            <p:nvPr/>
          </p:nvSpPr>
          <p:spPr bwMode="auto">
            <a:xfrm>
              <a:off x="860343" y="4589574"/>
              <a:ext cx="11527" cy="3842"/>
            </a:xfrm>
            <a:custGeom>
              <a:avLst/>
              <a:gdLst>
                <a:gd name="T0" fmla="*/ 6 w 6"/>
                <a:gd name="T1" fmla="*/ 1 h 2"/>
                <a:gd name="T2" fmla="*/ 5 w 6"/>
                <a:gd name="T3" fmla="*/ 2 h 2"/>
                <a:gd name="T4" fmla="*/ 1 w 6"/>
                <a:gd name="T5" fmla="*/ 2 h 2"/>
                <a:gd name="T6" fmla="*/ 0 w 6"/>
                <a:gd name="T7" fmla="*/ 1 h 2"/>
                <a:gd name="T8" fmla="*/ 0 w 6"/>
                <a:gd name="T9" fmla="*/ 1 h 2"/>
                <a:gd name="T10" fmla="*/ 1 w 6"/>
                <a:gd name="T11" fmla="*/ 0 h 2"/>
                <a:gd name="T12" fmla="*/ 5 w 6"/>
                <a:gd name="T13" fmla="*/ 0 h 2"/>
                <a:gd name="T14" fmla="*/ 6 w 6"/>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
                  <a:moveTo>
                    <a:pt x="6" y="1"/>
                  </a:moveTo>
                  <a:cubicBezTo>
                    <a:pt x="6" y="2"/>
                    <a:pt x="6" y="2"/>
                    <a:pt x="5" y="2"/>
                  </a:cubicBezTo>
                  <a:cubicBezTo>
                    <a:pt x="1" y="2"/>
                    <a:pt x="1" y="2"/>
                    <a:pt x="1" y="2"/>
                  </a:cubicBezTo>
                  <a:cubicBezTo>
                    <a:pt x="1" y="2"/>
                    <a:pt x="0" y="2"/>
                    <a:pt x="0" y="1"/>
                  </a:cubicBezTo>
                  <a:cubicBezTo>
                    <a:pt x="0" y="1"/>
                    <a:pt x="0" y="1"/>
                    <a:pt x="0" y="1"/>
                  </a:cubicBezTo>
                  <a:cubicBezTo>
                    <a:pt x="0" y="0"/>
                    <a:pt x="1" y="0"/>
                    <a:pt x="1" y="0"/>
                  </a:cubicBezTo>
                  <a:cubicBezTo>
                    <a:pt x="5" y="0"/>
                    <a:pt x="5" y="0"/>
                    <a:pt x="5" y="0"/>
                  </a:cubicBezTo>
                  <a:cubicBezTo>
                    <a:pt x="6" y="0"/>
                    <a:pt x="6" y="1"/>
                    <a:pt x="6" y="1"/>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500"/>
            <p:cNvSpPr/>
            <p:nvPr/>
          </p:nvSpPr>
          <p:spPr bwMode="auto">
            <a:xfrm>
              <a:off x="1061432" y="4589574"/>
              <a:ext cx="8966" cy="3842"/>
            </a:xfrm>
            <a:custGeom>
              <a:avLst/>
              <a:gdLst>
                <a:gd name="T0" fmla="*/ 5 w 5"/>
                <a:gd name="T1" fmla="*/ 1 h 2"/>
                <a:gd name="T2" fmla="*/ 4 w 5"/>
                <a:gd name="T3" fmla="*/ 2 h 2"/>
                <a:gd name="T4" fmla="*/ 1 w 5"/>
                <a:gd name="T5" fmla="*/ 2 h 2"/>
                <a:gd name="T6" fmla="*/ 0 w 5"/>
                <a:gd name="T7" fmla="*/ 1 h 2"/>
                <a:gd name="T8" fmla="*/ 0 w 5"/>
                <a:gd name="T9" fmla="*/ 1 h 2"/>
                <a:gd name="T10" fmla="*/ 1 w 5"/>
                <a:gd name="T11" fmla="*/ 0 h 2"/>
                <a:gd name="T12" fmla="*/ 4 w 5"/>
                <a:gd name="T13" fmla="*/ 0 h 2"/>
                <a:gd name="T14" fmla="*/ 5 w 5"/>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2">
                  <a:moveTo>
                    <a:pt x="5" y="1"/>
                  </a:moveTo>
                  <a:cubicBezTo>
                    <a:pt x="5" y="1"/>
                    <a:pt x="5" y="2"/>
                    <a:pt x="4" y="2"/>
                  </a:cubicBezTo>
                  <a:cubicBezTo>
                    <a:pt x="1" y="2"/>
                    <a:pt x="1" y="2"/>
                    <a:pt x="1" y="2"/>
                  </a:cubicBezTo>
                  <a:cubicBezTo>
                    <a:pt x="0" y="2"/>
                    <a:pt x="0" y="1"/>
                    <a:pt x="0" y="1"/>
                  </a:cubicBezTo>
                  <a:cubicBezTo>
                    <a:pt x="0" y="1"/>
                    <a:pt x="0" y="1"/>
                    <a:pt x="0" y="1"/>
                  </a:cubicBezTo>
                  <a:cubicBezTo>
                    <a:pt x="0" y="0"/>
                    <a:pt x="0" y="0"/>
                    <a:pt x="1" y="0"/>
                  </a:cubicBezTo>
                  <a:cubicBezTo>
                    <a:pt x="4" y="0"/>
                    <a:pt x="4" y="0"/>
                    <a:pt x="4" y="0"/>
                  </a:cubicBezTo>
                  <a:cubicBezTo>
                    <a:pt x="5" y="0"/>
                    <a:pt x="5" y="0"/>
                    <a:pt x="5" y="1"/>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501"/>
            <p:cNvSpPr/>
            <p:nvPr/>
          </p:nvSpPr>
          <p:spPr bwMode="auto">
            <a:xfrm>
              <a:off x="919261" y="4533218"/>
              <a:ext cx="102465" cy="116554"/>
            </a:xfrm>
            <a:custGeom>
              <a:avLst/>
              <a:gdLst>
                <a:gd name="T0" fmla="*/ 41 w 55"/>
                <a:gd name="T1" fmla="*/ 7 h 62"/>
                <a:gd name="T2" fmla="*/ 41 w 55"/>
                <a:gd name="T3" fmla="*/ 50 h 62"/>
                <a:gd name="T4" fmla="*/ 5 w 55"/>
                <a:gd name="T5" fmla="*/ 46 h 62"/>
                <a:gd name="T6" fmla="*/ 15 w 55"/>
                <a:gd name="T7" fmla="*/ 6 h 62"/>
                <a:gd name="T8" fmla="*/ 28 w 55"/>
                <a:gd name="T9" fmla="*/ 0 h 62"/>
                <a:gd name="T10" fmla="*/ 41 w 55"/>
                <a:gd name="T11" fmla="*/ 7 h 62"/>
              </a:gdLst>
              <a:ahLst/>
              <a:cxnLst>
                <a:cxn ang="0">
                  <a:pos x="T0" y="T1"/>
                </a:cxn>
                <a:cxn ang="0">
                  <a:pos x="T2" y="T3"/>
                </a:cxn>
                <a:cxn ang="0">
                  <a:pos x="T4" y="T5"/>
                </a:cxn>
                <a:cxn ang="0">
                  <a:pos x="T6" y="T7"/>
                </a:cxn>
                <a:cxn ang="0">
                  <a:pos x="T8" y="T9"/>
                </a:cxn>
                <a:cxn ang="0">
                  <a:pos x="T10" y="T11"/>
                </a:cxn>
              </a:cxnLst>
              <a:rect l="0" t="0" r="r" b="b"/>
              <a:pathLst>
                <a:path w="55" h="62">
                  <a:moveTo>
                    <a:pt x="41" y="7"/>
                  </a:moveTo>
                  <a:cubicBezTo>
                    <a:pt x="41" y="7"/>
                    <a:pt x="55" y="38"/>
                    <a:pt x="41" y="50"/>
                  </a:cubicBezTo>
                  <a:cubicBezTo>
                    <a:pt x="27" y="62"/>
                    <a:pt x="8" y="55"/>
                    <a:pt x="5" y="46"/>
                  </a:cubicBezTo>
                  <a:cubicBezTo>
                    <a:pt x="0" y="31"/>
                    <a:pt x="13" y="26"/>
                    <a:pt x="15" y="6"/>
                  </a:cubicBezTo>
                  <a:cubicBezTo>
                    <a:pt x="15" y="6"/>
                    <a:pt x="19" y="0"/>
                    <a:pt x="28" y="0"/>
                  </a:cubicBezTo>
                  <a:cubicBezTo>
                    <a:pt x="36" y="0"/>
                    <a:pt x="41" y="7"/>
                    <a:pt x="41" y="7"/>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02"/>
            <p:cNvSpPr/>
            <p:nvPr/>
          </p:nvSpPr>
          <p:spPr bwMode="auto">
            <a:xfrm>
              <a:off x="924384" y="4531937"/>
              <a:ext cx="92219" cy="102465"/>
            </a:xfrm>
            <a:custGeom>
              <a:avLst/>
              <a:gdLst>
                <a:gd name="T0" fmla="*/ 37 w 49"/>
                <a:gd name="T1" fmla="*/ 6 h 55"/>
                <a:gd name="T2" fmla="*/ 37 w 49"/>
                <a:gd name="T3" fmla="*/ 44 h 55"/>
                <a:gd name="T4" fmla="*/ 5 w 49"/>
                <a:gd name="T5" fmla="*/ 41 h 55"/>
                <a:gd name="T6" fmla="*/ 14 w 49"/>
                <a:gd name="T7" fmla="*/ 4 h 55"/>
                <a:gd name="T8" fmla="*/ 25 w 49"/>
                <a:gd name="T9" fmla="*/ 0 h 55"/>
                <a:gd name="T10" fmla="*/ 37 w 49"/>
                <a:gd name="T11" fmla="*/ 6 h 55"/>
              </a:gdLst>
              <a:ahLst/>
              <a:cxnLst>
                <a:cxn ang="0">
                  <a:pos x="T0" y="T1"/>
                </a:cxn>
                <a:cxn ang="0">
                  <a:pos x="T2" y="T3"/>
                </a:cxn>
                <a:cxn ang="0">
                  <a:pos x="T4" y="T5"/>
                </a:cxn>
                <a:cxn ang="0">
                  <a:pos x="T6" y="T7"/>
                </a:cxn>
                <a:cxn ang="0">
                  <a:pos x="T8" y="T9"/>
                </a:cxn>
                <a:cxn ang="0">
                  <a:pos x="T10" y="T11"/>
                </a:cxn>
              </a:cxnLst>
              <a:rect l="0" t="0" r="r" b="b"/>
              <a:pathLst>
                <a:path w="49" h="55">
                  <a:moveTo>
                    <a:pt x="37" y="6"/>
                  </a:moveTo>
                  <a:cubicBezTo>
                    <a:pt x="37" y="6"/>
                    <a:pt x="49" y="33"/>
                    <a:pt x="37" y="44"/>
                  </a:cubicBezTo>
                  <a:cubicBezTo>
                    <a:pt x="24" y="55"/>
                    <a:pt x="8" y="48"/>
                    <a:pt x="5" y="41"/>
                  </a:cubicBezTo>
                  <a:cubicBezTo>
                    <a:pt x="0" y="27"/>
                    <a:pt x="12" y="24"/>
                    <a:pt x="14" y="4"/>
                  </a:cubicBezTo>
                  <a:cubicBezTo>
                    <a:pt x="14" y="4"/>
                    <a:pt x="17" y="0"/>
                    <a:pt x="25" y="0"/>
                  </a:cubicBezTo>
                  <a:cubicBezTo>
                    <a:pt x="32" y="0"/>
                    <a:pt x="37" y="6"/>
                    <a:pt x="37" y="6"/>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503"/>
            <p:cNvSpPr/>
            <p:nvPr/>
          </p:nvSpPr>
          <p:spPr bwMode="auto">
            <a:xfrm>
              <a:off x="948720" y="4601101"/>
              <a:ext cx="19212" cy="7685"/>
            </a:xfrm>
            <a:custGeom>
              <a:avLst/>
              <a:gdLst>
                <a:gd name="T0" fmla="*/ 1 w 10"/>
                <a:gd name="T1" fmla="*/ 2 h 4"/>
                <a:gd name="T2" fmla="*/ 5 w 10"/>
                <a:gd name="T3" fmla="*/ 3 h 4"/>
                <a:gd name="T4" fmla="*/ 10 w 10"/>
                <a:gd name="T5" fmla="*/ 1 h 4"/>
                <a:gd name="T6" fmla="*/ 5 w 10"/>
                <a:gd name="T7" fmla="*/ 0 h 4"/>
                <a:gd name="T8" fmla="*/ 1 w 10"/>
                <a:gd name="T9" fmla="*/ 2 h 4"/>
              </a:gdLst>
              <a:ahLst/>
              <a:cxnLst>
                <a:cxn ang="0">
                  <a:pos x="T0" y="T1"/>
                </a:cxn>
                <a:cxn ang="0">
                  <a:pos x="T2" y="T3"/>
                </a:cxn>
                <a:cxn ang="0">
                  <a:pos x="T4" y="T5"/>
                </a:cxn>
                <a:cxn ang="0">
                  <a:pos x="T6" y="T7"/>
                </a:cxn>
                <a:cxn ang="0">
                  <a:pos x="T8" y="T9"/>
                </a:cxn>
              </a:cxnLst>
              <a:rect l="0" t="0" r="r" b="b"/>
              <a:pathLst>
                <a:path w="10" h="4">
                  <a:moveTo>
                    <a:pt x="1" y="2"/>
                  </a:moveTo>
                  <a:cubicBezTo>
                    <a:pt x="1" y="3"/>
                    <a:pt x="3" y="4"/>
                    <a:pt x="5" y="3"/>
                  </a:cubicBezTo>
                  <a:cubicBezTo>
                    <a:pt x="8" y="3"/>
                    <a:pt x="10" y="2"/>
                    <a:pt x="10" y="1"/>
                  </a:cubicBezTo>
                  <a:cubicBezTo>
                    <a:pt x="10" y="0"/>
                    <a:pt x="8" y="0"/>
                    <a:pt x="5" y="0"/>
                  </a:cubicBezTo>
                  <a:cubicBezTo>
                    <a:pt x="3" y="0"/>
                    <a:pt x="0" y="1"/>
                    <a:pt x="1" y="2"/>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504"/>
            <p:cNvSpPr/>
            <p:nvPr/>
          </p:nvSpPr>
          <p:spPr bwMode="auto">
            <a:xfrm>
              <a:off x="870590" y="4544745"/>
              <a:ext cx="49952" cy="37144"/>
            </a:xfrm>
            <a:custGeom>
              <a:avLst/>
              <a:gdLst>
                <a:gd name="T0" fmla="*/ 2 w 27"/>
                <a:gd name="T1" fmla="*/ 20 h 20"/>
                <a:gd name="T2" fmla="*/ 1 w 27"/>
                <a:gd name="T3" fmla="*/ 19 h 20"/>
                <a:gd name="T4" fmla="*/ 9 w 27"/>
                <a:gd name="T5" fmla="*/ 2 h 20"/>
                <a:gd name="T6" fmla="*/ 27 w 27"/>
                <a:gd name="T7" fmla="*/ 11 h 20"/>
                <a:gd name="T8" fmla="*/ 26 w 27"/>
                <a:gd name="T9" fmla="*/ 13 h 20"/>
                <a:gd name="T10" fmla="*/ 25 w 27"/>
                <a:gd name="T11" fmla="*/ 12 h 20"/>
                <a:gd name="T12" fmla="*/ 10 w 27"/>
                <a:gd name="T13" fmla="*/ 7 h 20"/>
                <a:gd name="T14" fmla="*/ 3 w 27"/>
                <a:gd name="T15" fmla="*/ 19 h 20"/>
                <a:gd name="T16" fmla="*/ 2 w 27"/>
                <a:gd name="T17" fmla="*/ 20 h 20"/>
                <a:gd name="T18" fmla="*/ 2 w 27"/>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0">
                  <a:moveTo>
                    <a:pt x="2" y="20"/>
                  </a:moveTo>
                  <a:cubicBezTo>
                    <a:pt x="1" y="20"/>
                    <a:pt x="1" y="19"/>
                    <a:pt x="1" y="19"/>
                  </a:cubicBezTo>
                  <a:cubicBezTo>
                    <a:pt x="1" y="18"/>
                    <a:pt x="0" y="6"/>
                    <a:pt x="9" y="2"/>
                  </a:cubicBezTo>
                  <a:cubicBezTo>
                    <a:pt x="16" y="0"/>
                    <a:pt x="22" y="3"/>
                    <a:pt x="27" y="11"/>
                  </a:cubicBezTo>
                  <a:cubicBezTo>
                    <a:pt x="27" y="12"/>
                    <a:pt x="27" y="13"/>
                    <a:pt x="26" y="13"/>
                  </a:cubicBezTo>
                  <a:cubicBezTo>
                    <a:pt x="26" y="13"/>
                    <a:pt x="25" y="13"/>
                    <a:pt x="25" y="12"/>
                  </a:cubicBezTo>
                  <a:cubicBezTo>
                    <a:pt x="23" y="9"/>
                    <a:pt x="19" y="4"/>
                    <a:pt x="10" y="7"/>
                  </a:cubicBezTo>
                  <a:cubicBezTo>
                    <a:pt x="3" y="9"/>
                    <a:pt x="3" y="18"/>
                    <a:pt x="3" y="19"/>
                  </a:cubicBezTo>
                  <a:cubicBezTo>
                    <a:pt x="3" y="19"/>
                    <a:pt x="3" y="20"/>
                    <a:pt x="2" y="20"/>
                  </a:cubicBezTo>
                  <a:cubicBezTo>
                    <a:pt x="2" y="20"/>
                    <a:pt x="2" y="20"/>
                    <a:pt x="2" y="20"/>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505"/>
            <p:cNvSpPr/>
            <p:nvPr/>
          </p:nvSpPr>
          <p:spPr bwMode="auto">
            <a:xfrm>
              <a:off x="1017884" y="4544745"/>
              <a:ext cx="48671" cy="37144"/>
            </a:xfrm>
            <a:custGeom>
              <a:avLst/>
              <a:gdLst>
                <a:gd name="T0" fmla="*/ 25 w 26"/>
                <a:gd name="T1" fmla="*/ 20 h 20"/>
                <a:gd name="T2" fmla="*/ 26 w 26"/>
                <a:gd name="T3" fmla="*/ 19 h 20"/>
                <a:gd name="T4" fmla="*/ 18 w 26"/>
                <a:gd name="T5" fmla="*/ 2 h 20"/>
                <a:gd name="T6" fmla="*/ 0 w 26"/>
                <a:gd name="T7" fmla="*/ 11 h 20"/>
                <a:gd name="T8" fmla="*/ 1 w 26"/>
                <a:gd name="T9" fmla="*/ 13 h 20"/>
                <a:gd name="T10" fmla="*/ 2 w 26"/>
                <a:gd name="T11" fmla="*/ 12 h 20"/>
                <a:gd name="T12" fmla="*/ 16 w 26"/>
                <a:gd name="T13" fmla="*/ 7 h 20"/>
                <a:gd name="T14" fmla="*/ 24 w 26"/>
                <a:gd name="T15" fmla="*/ 19 h 20"/>
                <a:gd name="T16" fmla="*/ 25 w 26"/>
                <a:gd name="T17" fmla="*/ 20 h 20"/>
                <a:gd name="T18" fmla="*/ 25 w 26"/>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0">
                  <a:moveTo>
                    <a:pt x="25" y="20"/>
                  </a:moveTo>
                  <a:cubicBezTo>
                    <a:pt x="25" y="20"/>
                    <a:pt x="26" y="19"/>
                    <a:pt x="26" y="19"/>
                  </a:cubicBezTo>
                  <a:cubicBezTo>
                    <a:pt x="26" y="18"/>
                    <a:pt x="26" y="6"/>
                    <a:pt x="18" y="2"/>
                  </a:cubicBezTo>
                  <a:cubicBezTo>
                    <a:pt x="11" y="0"/>
                    <a:pt x="4" y="3"/>
                    <a:pt x="0" y="11"/>
                  </a:cubicBezTo>
                  <a:cubicBezTo>
                    <a:pt x="0" y="12"/>
                    <a:pt x="0" y="13"/>
                    <a:pt x="1" y="13"/>
                  </a:cubicBezTo>
                  <a:cubicBezTo>
                    <a:pt x="1" y="13"/>
                    <a:pt x="2" y="13"/>
                    <a:pt x="2" y="12"/>
                  </a:cubicBezTo>
                  <a:cubicBezTo>
                    <a:pt x="4" y="9"/>
                    <a:pt x="8" y="4"/>
                    <a:pt x="16" y="7"/>
                  </a:cubicBezTo>
                  <a:cubicBezTo>
                    <a:pt x="23" y="9"/>
                    <a:pt x="24" y="18"/>
                    <a:pt x="24" y="19"/>
                  </a:cubicBezTo>
                  <a:cubicBezTo>
                    <a:pt x="24" y="19"/>
                    <a:pt x="24" y="20"/>
                    <a:pt x="25" y="20"/>
                  </a:cubicBezTo>
                  <a:cubicBezTo>
                    <a:pt x="25" y="20"/>
                    <a:pt x="25" y="20"/>
                    <a:pt x="25" y="20"/>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506"/>
            <p:cNvSpPr/>
            <p:nvPr/>
          </p:nvSpPr>
          <p:spPr bwMode="auto">
            <a:xfrm>
              <a:off x="892364" y="4647211"/>
              <a:ext cx="153698" cy="42267"/>
            </a:xfrm>
            <a:custGeom>
              <a:avLst/>
              <a:gdLst>
                <a:gd name="T0" fmla="*/ 42 w 82"/>
                <a:gd name="T1" fmla="*/ 22 h 22"/>
                <a:gd name="T2" fmla="*/ 0 w 82"/>
                <a:gd name="T3" fmla="*/ 2 h 22"/>
                <a:gd name="T4" fmla="*/ 1 w 82"/>
                <a:gd name="T5" fmla="*/ 0 h 22"/>
                <a:gd name="T6" fmla="*/ 3 w 82"/>
                <a:gd name="T7" fmla="*/ 1 h 22"/>
                <a:gd name="T8" fmla="*/ 42 w 82"/>
                <a:gd name="T9" fmla="*/ 18 h 22"/>
                <a:gd name="T10" fmla="*/ 79 w 82"/>
                <a:gd name="T11" fmla="*/ 2 h 22"/>
                <a:gd name="T12" fmla="*/ 80 w 82"/>
                <a:gd name="T13" fmla="*/ 0 h 22"/>
                <a:gd name="T14" fmla="*/ 82 w 82"/>
                <a:gd name="T15" fmla="*/ 2 h 22"/>
                <a:gd name="T16" fmla="*/ 42 w 8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2">
                  <a:moveTo>
                    <a:pt x="42" y="22"/>
                  </a:moveTo>
                  <a:cubicBezTo>
                    <a:pt x="4" y="22"/>
                    <a:pt x="0" y="3"/>
                    <a:pt x="0" y="2"/>
                  </a:cubicBezTo>
                  <a:cubicBezTo>
                    <a:pt x="0" y="1"/>
                    <a:pt x="1" y="0"/>
                    <a:pt x="1" y="0"/>
                  </a:cubicBezTo>
                  <a:cubicBezTo>
                    <a:pt x="2" y="0"/>
                    <a:pt x="3" y="0"/>
                    <a:pt x="3" y="1"/>
                  </a:cubicBezTo>
                  <a:cubicBezTo>
                    <a:pt x="3" y="2"/>
                    <a:pt x="7" y="18"/>
                    <a:pt x="42" y="18"/>
                  </a:cubicBezTo>
                  <a:cubicBezTo>
                    <a:pt x="77" y="18"/>
                    <a:pt x="79" y="2"/>
                    <a:pt x="79" y="2"/>
                  </a:cubicBezTo>
                  <a:cubicBezTo>
                    <a:pt x="79" y="1"/>
                    <a:pt x="80" y="0"/>
                    <a:pt x="80" y="0"/>
                  </a:cubicBezTo>
                  <a:cubicBezTo>
                    <a:pt x="81" y="0"/>
                    <a:pt x="82" y="1"/>
                    <a:pt x="82" y="2"/>
                  </a:cubicBezTo>
                  <a:cubicBezTo>
                    <a:pt x="82" y="3"/>
                    <a:pt x="80" y="22"/>
                    <a:pt x="42" y="22"/>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700" advTm="1000">
        <p:fade/>
      </p:transition>
    </mc:Choice>
    <mc:Fallback xmlns="">
      <p:transition spd="slow" advTm="1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grpSp>
        <p:nvGrpSpPr>
          <p:cNvPr id="2" name="组合 1"/>
          <p:cNvGrpSpPr/>
          <p:nvPr/>
        </p:nvGrpSpPr>
        <p:grpSpPr>
          <a:xfrm>
            <a:off x="237244" y="237067"/>
            <a:ext cx="2980089" cy="1336676"/>
            <a:chOff x="4357688" y="2760663"/>
            <a:chExt cx="3481388" cy="1336676"/>
          </a:xfrm>
        </p:grpSpPr>
        <p:sp>
          <p:nvSpPr>
            <p:cNvPr id="3" name="Freeform 5"/>
            <p:cNvSpPr/>
            <p:nvPr/>
          </p:nvSpPr>
          <p:spPr bwMode="auto">
            <a:xfrm>
              <a:off x="5681663" y="3394076"/>
              <a:ext cx="1077913" cy="703263"/>
            </a:xfrm>
            <a:custGeom>
              <a:avLst/>
              <a:gdLst>
                <a:gd name="T0" fmla="*/ 0 w 679"/>
                <a:gd name="T1" fmla="*/ 335 h 443"/>
                <a:gd name="T2" fmla="*/ 43 w 679"/>
                <a:gd name="T3" fmla="*/ 0 h 443"/>
                <a:gd name="T4" fmla="*/ 679 w 679"/>
                <a:gd name="T5" fmla="*/ 443 h 443"/>
                <a:gd name="T6" fmla="*/ 0 w 679"/>
                <a:gd name="T7" fmla="*/ 335 h 443"/>
              </a:gdLst>
              <a:ahLst/>
              <a:cxnLst>
                <a:cxn ang="0">
                  <a:pos x="T0" y="T1"/>
                </a:cxn>
                <a:cxn ang="0">
                  <a:pos x="T2" y="T3"/>
                </a:cxn>
                <a:cxn ang="0">
                  <a:pos x="T4" y="T5"/>
                </a:cxn>
                <a:cxn ang="0">
                  <a:pos x="T6" y="T7"/>
                </a:cxn>
              </a:cxnLst>
              <a:rect l="0" t="0" r="r" b="b"/>
              <a:pathLst>
                <a:path w="679" h="443">
                  <a:moveTo>
                    <a:pt x="0" y="335"/>
                  </a:moveTo>
                  <a:lnTo>
                    <a:pt x="43" y="0"/>
                  </a:lnTo>
                  <a:lnTo>
                    <a:pt x="679" y="443"/>
                  </a:lnTo>
                  <a:lnTo>
                    <a:pt x="0" y="335"/>
                  </a:lnTo>
                  <a:close/>
                </a:path>
              </a:pathLst>
            </a:custGeom>
            <a:solidFill>
              <a:srgbClr val="1559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6"/>
            <p:cNvSpPr/>
            <p:nvPr/>
          </p:nvSpPr>
          <p:spPr bwMode="auto">
            <a:xfrm>
              <a:off x="5681663" y="3051176"/>
              <a:ext cx="2157413" cy="874713"/>
            </a:xfrm>
            <a:custGeom>
              <a:avLst/>
              <a:gdLst>
                <a:gd name="T0" fmla="*/ 0 w 1359"/>
                <a:gd name="T1" fmla="*/ 551 h 551"/>
                <a:gd name="T2" fmla="*/ 43 w 1359"/>
                <a:gd name="T3" fmla="*/ 216 h 551"/>
                <a:gd name="T4" fmla="*/ 1359 w 1359"/>
                <a:gd name="T5" fmla="*/ 0 h 551"/>
                <a:gd name="T6" fmla="*/ 1316 w 1359"/>
                <a:gd name="T7" fmla="*/ 389 h 551"/>
                <a:gd name="T8" fmla="*/ 0 w 1359"/>
                <a:gd name="T9" fmla="*/ 551 h 551"/>
              </a:gdLst>
              <a:ahLst/>
              <a:cxnLst>
                <a:cxn ang="0">
                  <a:pos x="T0" y="T1"/>
                </a:cxn>
                <a:cxn ang="0">
                  <a:pos x="T2" y="T3"/>
                </a:cxn>
                <a:cxn ang="0">
                  <a:pos x="T4" y="T5"/>
                </a:cxn>
                <a:cxn ang="0">
                  <a:pos x="T6" y="T7"/>
                </a:cxn>
                <a:cxn ang="0">
                  <a:pos x="T8" y="T9"/>
                </a:cxn>
              </a:cxnLst>
              <a:rect l="0" t="0" r="r" b="b"/>
              <a:pathLst>
                <a:path w="1359" h="551">
                  <a:moveTo>
                    <a:pt x="0" y="551"/>
                  </a:moveTo>
                  <a:lnTo>
                    <a:pt x="43" y="216"/>
                  </a:lnTo>
                  <a:lnTo>
                    <a:pt x="1359" y="0"/>
                  </a:lnTo>
                  <a:lnTo>
                    <a:pt x="1316" y="389"/>
                  </a:lnTo>
                  <a:lnTo>
                    <a:pt x="0" y="551"/>
                  </a:lnTo>
                  <a:close/>
                </a:path>
              </a:pathLst>
            </a:custGeom>
            <a:solidFill>
              <a:srgbClr val="B5D1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7"/>
            <p:cNvSpPr/>
            <p:nvPr/>
          </p:nvSpPr>
          <p:spPr bwMode="auto">
            <a:xfrm>
              <a:off x="4357688" y="2760663"/>
              <a:ext cx="1392238" cy="890588"/>
            </a:xfrm>
            <a:custGeom>
              <a:avLst/>
              <a:gdLst>
                <a:gd name="T0" fmla="*/ 21 w 877"/>
                <a:gd name="T1" fmla="*/ 561 h 561"/>
                <a:gd name="T2" fmla="*/ 0 w 877"/>
                <a:gd name="T3" fmla="*/ 162 h 561"/>
                <a:gd name="T4" fmla="*/ 877 w 877"/>
                <a:gd name="T5" fmla="*/ 0 h 561"/>
                <a:gd name="T6" fmla="*/ 21 w 877"/>
                <a:gd name="T7" fmla="*/ 561 h 561"/>
              </a:gdLst>
              <a:ahLst/>
              <a:cxnLst>
                <a:cxn ang="0">
                  <a:pos x="T0" y="T1"/>
                </a:cxn>
                <a:cxn ang="0">
                  <a:pos x="T2" y="T3"/>
                </a:cxn>
                <a:cxn ang="0">
                  <a:pos x="T4" y="T5"/>
                </a:cxn>
                <a:cxn ang="0">
                  <a:pos x="T6" y="T7"/>
                </a:cxn>
              </a:cxnLst>
              <a:rect l="0" t="0" r="r" b="b"/>
              <a:pathLst>
                <a:path w="877" h="561">
                  <a:moveTo>
                    <a:pt x="21" y="561"/>
                  </a:moveTo>
                  <a:lnTo>
                    <a:pt x="0" y="162"/>
                  </a:lnTo>
                  <a:lnTo>
                    <a:pt x="877" y="0"/>
                  </a:lnTo>
                  <a:lnTo>
                    <a:pt x="21" y="561"/>
                  </a:lnTo>
                  <a:close/>
                </a:path>
              </a:pathLst>
            </a:custGeom>
            <a:solidFill>
              <a:srgbClr val="B5D1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8"/>
            <p:cNvSpPr/>
            <p:nvPr/>
          </p:nvSpPr>
          <p:spPr bwMode="auto">
            <a:xfrm>
              <a:off x="4357688" y="3017838"/>
              <a:ext cx="3481388" cy="650875"/>
            </a:xfrm>
            <a:custGeom>
              <a:avLst/>
              <a:gdLst>
                <a:gd name="T0" fmla="*/ 21 w 2193"/>
                <a:gd name="T1" fmla="*/ 399 h 410"/>
                <a:gd name="T2" fmla="*/ 0 w 2193"/>
                <a:gd name="T3" fmla="*/ 0 h 410"/>
                <a:gd name="T4" fmla="*/ 2193 w 2193"/>
                <a:gd name="T5" fmla="*/ 21 h 410"/>
                <a:gd name="T6" fmla="*/ 2150 w 2193"/>
                <a:gd name="T7" fmla="*/ 410 h 410"/>
                <a:gd name="T8" fmla="*/ 21 w 2193"/>
                <a:gd name="T9" fmla="*/ 399 h 410"/>
              </a:gdLst>
              <a:ahLst/>
              <a:cxnLst>
                <a:cxn ang="0">
                  <a:pos x="T0" y="T1"/>
                </a:cxn>
                <a:cxn ang="0">
                  <a:pos x="T2" y="T3"/>
                </a:cxn>
                <a:cxn ang="0">
                  <a:pos x="T4" y="T5"/>
                </a:cxn>
                <a:cxn ang="0">
                  <a:pos x="T6" y="T7"/>
                </a:cxn>
                <a:cxn ang="0">
                  <a:pos x="T8" y="T9"/>
                </a:cxn>
              </a:cxnLst>
              <a:rect l="0" t="0" r="r" b="b"/>
              <a:pathLst>
                <a:path w="2193" h="410">
                  <a:moveTo>
                    <a:pt x="21" y="399"/>
                  </a:moveTo>
                  <a:lnTo>
                    <a:pt x="0" y="0"/>
                  </a:lnTo>
                  <a:lnTo>
                    <a:pt x="2193" y="21"/>
                  </a:lnTo>
                  <a:lnTo>
                    <a:pt x="2150" y="410"/>
                  </a:lnTo>
                  <a:lnTo>
                    <a:pt x="21" y="399"/>
                  </a:lnTo>
                  <a:close/>
                </a:path>
              </a:pathLst>
            </a:custGeom>
            <a:solidFill>
              <a:srgbClr val="1559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 name="文本框 6"/>
          <p:cNvSpPr txBox="1"/>
          <p:nvPr/>
        </p:nvSpPr>
        <p:spPr>
          <a:xfrm>
            <a:off x="745067" y="592435"/>
            <a:ext cx="1879041"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3   </a:t>
            </a:r>
            <a:r>
              <a:rPr lang="zh-CN" altLang="en-US" sz="2400" dirty="0">
                <a:solidFill>
                  <a:schemeClr val="bg1"/>
                </a:solidFill>
                <a:latin typeface="微软雅黑" panose="020B0503020204020204" pitchFamily="34" charset="-122"/>
                <a:ea typeface="微软雅黑" panose="020B0503020204020204" pitchFamily="34" charset="-122"/>
              </a:rPr>
              <a:t>招聘岗位</a:t>
            </a:r>
          </a:p>
        </p:txBody>
      </p:sp>
      <p:sp>
        <p:nvSpPr>
          <p:cNvPr id="8" name="椭圆 7"/>
          <p:cNvSpPr/>
          <p:nvPr/>
        </p:nvSpPr>
        <p:spPr>
          <a:xfrm>
            <a:off x="1049866" y="756355"/>
            <a:ext cx="146756" cy="1467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609" name="组合 11608"/>
          <p:cNvGrpSpPr/>
          <p:nvPr/>
        </p:nvGrpSpPr>
        <p:grpSpPr>
          <a:xfrm>
            <a:off x="5097950" y="1331114"/>
            <a:ext cx="5310406" cy="925361"/>
            <a:chOff x="5052794" y="1579470"/>
            <a:chExt cx="5310406" cy="925361"/>
          </a:xfrm>
        </p:grpSpPr>
        <p:sp>
          <p:nvSpPr>
            <p:cNvPr id="11030" name="Freeform 54"/>
            <p:cNvSpPr/>
            <p:nvPr/>
          </p:nvSpPr>
          <p:spPr bwMode="auto">
            <a:xfrm>
              <a:off x="5052794" y="1579470"/>
              <a:ext cx="5310406" cy="925361"/>
            </a:xfrm>
            <a:custGeom>
              <a:avLst/>
              <a:gdLst>
                <a:gd name="T0" fmla="*/ 4459 w 4459"/>
                <a:gd name="T1" fmla="*/ 777 h 777"/>
                <a:gd name="T2" fmla="*/ 0 w 4459"/>
                <a:gd name="T3" fmla="*/ 777 h 777"/>
                <a:gd name="T4" fmla="*/ 0 w 4459"/>
                <a:gd name="T5" fmla="*/ 0 h 777"/>
                <a:gd name="T6" fmla="*/ 3962 w 4459"/>
                <a:gd name="T7" fmla="*/ 0 h 777"/>
                <a:gd name="T8" fmla="*/ 4459 w 4459"/>
                <a:gd name="T9" fmla="*/ 777 h 777"/>
              </a:gdLst>
              <a:ahLst/>
              <a:cxnLst>
                <a:cxn ang="0">
                  <a:pos x="T0" y="T1"/>
                </a:cxn>
                <a:cxn ang="0">
                  <a:pos x="T2" y="T3"/>
                </a:cxn>
                <a:cxn ang="0">
                  <a:pos x="T4" y="T5"/>
                </a:cxn>
                <a:cxn ang="0">
                  <a:pos x="T6" y="T7"/>
                </a:cxn>
                <a:cxn ang="0">
                  <a:pos x="T8" y="T9"/>
                </a:cxn>
              </a:cxnLst>
              <a:rect l="0" t="0" r="r" b="b"/>
              <a:pathLst>
                <a:path w="4459" h="777">
                  <a:moveTo>
                    <a:pt x="4459" y="777"/>
                  </a:moveTo>
                  <a:lnTo>
                    <a:pt x="0" y="777"/>
                  </a:lnTo>
                  <a:lnTo>
                    <a:pt x="0" y="0"/>
                  </a:lnTo>
                  <a:lnTo>
                    <a:pt x="3962" y="0"/>
                  </a:lnTo>
                  <a:lnTo>
                    <a:pt x="4459" y="777"/>
                  </a:lnTo>
                  <a:close/>
                </a:path>
              </a:pathLst>
            </a:custGeom>
            <a:solidFill>
              <a:srgbClr val="684F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031" name="Freeform 55"/>
            <p:cNvSpPr>
              <a:spLocks noEditPoints="1"/>
            </p:cNvSpPr>
            <p:nvPr/>
          </p:nvSpPr>
          <p:spPr bwMode="auto">
            <a:xfrm>
              <a:off x="5090904" y="1618771"/>
              <a:ext cx="5205603" cy="850332"/>
            </a:xfrm>
            <a:custGeom>
              <a:avLst/>
              <a:gdLst>
                <a:gd name="T0" fmla="*/ 4259 w 4371"/>
                <a:gd name="T1" fmla="*/ 714 h 714"/>
                <a:gd name="T2" fmla="*/ 4072 w 4371"/>
                <a:gd name="T3" fmla="*/ 714 h 714"/>
                <a:gd name="T4" fmla="*/ 3941 w 4371"/>
                <a:gd name="T5" fmla="*/ 704 h 714"/>
                <a:gd name="T6" fmla="*/ 3781 w 4371"/>
                <a:gd name="T7" fmla="*/ 714 h 714"/>
                <a:gd name="T8" fmla="*/ 3607 w 4371"/>
                <a:gd name="T9" fmla="*/ 704 h 714"/>
                <a:gd name="T10" fmla="*/ 3477 w 4371"/>
                <a:gd name="T11" fmla="*/ 714 h 714"/>
                <a:gd name="T12" fmla="*/ 3287 w 4371"/>
                <a:gd name="T13" fmla="*/ 714 h 714"/>
                <a:gd name="T14" fmla="*/ 3156 w 4371"/>
                <a:gd name="T15" fmla="*/ 704 h 714"/>
                <a:gd name="T16" fmla="*/ 2999 w 4371"/>
                <a:gd name="T17" fmla="*/ 714 h 714"/>
                <a:gd name="T18" fmla="*/ 2823 w 4371"/>
                <a:gd name="T19" fmla="*/ 704 h 714"/>
                <a:gd name="T20" fmla="*/ 2695 w 4371"/>
                <a:gd name="T21" fmla="*/ 714 h 714"/>
                <a:gd name="T22" fmla="*/ 2505 w 4371"/>
                <a:gd name="T23" fmla="*/ 714 h 714"/>
                <a:gd name="T24" fmla="*/ 2375 w 4371"/>
                <a:gd name="T25" fmla="*/ 704 h 714"/>
                <a:gd name="T26" fmla="*/ 2214 w 4371"/>
                <a:gd name="T27" fmla="*/ 714 h 714"/>
                <a:gd name="T28" fmla="*/ 2041 w 4371"/>
                <a:gd name="T29" fmla="*/ 704 h 714"/>
                <a:gd name="T30" fmla="*/ 1910 w 4371"/>
                <a:gd name="T31" fmla="*/ 714 h 714"/>
                <a:gd name="T32" fmla="*/ 1723 w 4371"/>
                <a:gd name="T33" fmla="*/ 714 h 714"/>
                <a:gd name="T34" fmla="*/ 1593 w 4371"/>
                <a:gd name="T35" fmla="*/ 704 h 714"/>
                <a:gd name="T36" fmla="*/ 1433 w 4371"/>
                <a:gd name="T37" fmla="*/ 714 h 714"/>
                <a:gd name="T38" fmla="*/ 1259 w 4371"/>
                <a:gd name="T39" fmla="*/ 704 h 714"/>
                <a:gd name="T40" fmla="*/ 1128 w 4371"/>
                <a:gd name="T41" fmla="*/ 714 h 714"/>
                <a:gd name="T42" fmla="*/ 939 w 4371"/>
                <a:gd name="T43" fmla="*/ 714 h 714"/>
                <a:gd name="T44" fmla="*/ 808 w 4371"/>
                <a:gd name="T45" fmla="*/ 704 h 714"/>
                <a:gd name="T46" fmla="*/ 651 w 4371"/>
                <a:gd name="T47" fmla="*/ 714 h 714"/>
                <a:gd name="T48" fmla="*/ 475 w 4371"/>
                <a:gd name="T49" fmla="*/ 704 h 714"/>
                <a:gd name="T50" fmla="*/ 346 w 4371"/>
                <a:gd name="T51" fmla="*/ 714 h 714"/>
                <a:gd name="T52" fmla="*/ 157 w 4371"/>
                <a:gd name="T53" fmla="*/ 714 h 714"/>
                <a:gd name="T54" fmla="*/ 26 w 4371"/>
                <a:gd name="T55" fmla="*/ 704 h 714"/>
                <a:gd name="T56" fmla="*/ 0 w 4371"/>
                <a:gd name="T57" fmla="*/ 645 h 714"/>
                <a:gd name="T58" fmla="*/ 4264 w 4371"/>
                <a:gd name="T59" fmla="*/ 546 h 714"/>
                <a:gd name="T60" fmla="*/ 10 w 4371"/>
                <a:gd name="T61" fmla="*/ 497 h 714"/>
                <a:gd name="T62" fmla="*/ 4160 w 4371"/>
                <a:gd name="T63" fmla="*/ 406 h 714"/>
                <a:gd name="T64" fmla="*/ 10 w 4371"/>
                <a:gd name="T65" fmla="*/ 340 h 714"/>
                <a:gd name="T66" fmla="*/ 0 w 4371"/>
                <a:gd name="T67" fmla="*/ 294 h 714"/>
                <a:gd name="T68" fmla="*/ 0 w 4371"/>
                <a:gd name="T69" fmla="*/ 192 h 714"/>
                <a:gd name="T70" fmla="*/ 3997 w 4371"/>
                <a:gd name="T71" fmla="*/ 149 h 714"/>
                <a:gd name="T72" fmla="*/ 0 w 4371"/>
                <a:gd name="T73" fmla="*/ 61 h 714"/>
                <a:gd name="T74" fmla="*/ 3874 w 4371"/>
                <a:gd name="T75" fmla="*/ 0 h 714"/>
                <a:gd name="T76" fmla="*/ 3714 w 4371"/>
                <a:gd name="T77" fmla="*/ 10 h 714"/>
                <a:gd name="T78" fmla="*/ 3541 w 4371"/>
                <a:gd name="T79" fmla="*/ 0 h 714"/>
                <a:gd name="T80" fmla="*/ 3410 w 4371"/>
                <a:gd name="T81" fmla="*/ 10 h 714"/>
                <a:gd name="T82" fmla="*/ 3223 w 4371"/>
                <a:gd name="T83" fmla="*/ 10 h 714"/>
                <a:gd name="T84" fmla="*/ 3092 w 4371"/>
                <a:gd name="T85" fmla="*/ 0 h 714"/>
                <a:gd name="T86" fmla="*/ 2932 w 4371"/>
                <a:gd name="T87" fmla="*/ 10 h 714"/>
                <a:gd name="T88" fmla="*/ 2759 w 4371"/>
                <a:gd name="T89" fmla="*/ 0 h 714"/>
                <a:gd name="T90" fmla="*/ 2628 w 4371"/>
                <a:gd name="T91" fmla="*/ 10 h 714"/>
                <a:gd name="T92" fmla="*/ 2439 w 4371"/>
                <a:gd name="T93" fmla="*/ 10 h 714"/>
                <a:gd name="T94" fmla="*/ 2311 w 4371"/>
                <a:gd name="T95" fmla="*/ 0 h 714"/>
                <a:gd name="T96" fmla="*/ 2150 w 4371"/>
                <a:gd name="T97" fmla="*/ 10 h 714"/>
                <a:gd name="T98" fmla="*/ 1977 w 4371"/>
                <a:gd name="T99" fmla="*/ 0 h 714"/>
                <a:gd name="T100" fmla="*/ 1846 w 4371"/>
                <a:gd name="T101" fmla="*/ 10 h 714"/>
                <a:gd name="T102" fmla="*/ 1657 w 4371"/>
                <a:gd name="T103" fmla="*/ 10 h 714"/>
                <a:gd name="T104" fmla="*/ 1526 w 4371"/>
                <a:gd name="T105" fmla="*/ 0 h 714"/>
                <a:gd name="T106" fmla="*/ 1366 w 4371"/>
                <a:gd name="T107" fmla="*/ 10 h 714"/>
                <a:gd name="T108" fmla="*/ 1192 w 4371"/>
                <a:gd name="T109" fmla="*/ 0 h 714"/>
                <a:gd name="T110" fmla="*/ 1062 w 4371"/>
                <a:gd name="T111" fmla="*/ 10 h 714"/>
                <a:gd name="T112" fmla="*/ 875 w 4371"/>
                <a:gd name="T113" fmla="*/ 10 h 714"/>
                <a:gd name="T114" fmla="*/ 744 w 4371"/>
                <a:gd name="T115" fmla="*/ 0 h 714"/>
                <a:gd name="T116" fmla="*/ 584 w 4371"/>
                <a:gd name="T117" fmla="*/ 10 h 714"/>
                <a:gd name="T118" fmla="*/ 411 w 4371"/>
                <a:gd name="T119" fmla="*/ 0 h 714"/>
                <a:gd name="T120" fmla="*/ 280 w 4371"/>
                <a:gd name="T121" fmla="*/ 10 h 714"/>
                <a:gd name="T122" fmla="*/ 90 w 4371"/>
                <a:gd name="T123" fmla="*/ 1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71" h="714">
                  <a:moveTo>
                    <a:pt x="4360" y="714"/>
                  </a:moveTo>
                  <a:lnTo>
                    <a:pt x="4360" y="714"/>
                  </a:lnTo>
                  <a:lnTo>
                    <a:pt x="4360" y="709"/>
                  </a:lnTo>
                  <a:lnTo>
                    <a:pt x="4357" y="712"/>
                  </a:lnTo>
                  <a:lnTo>
                    <a:pt x="4349" y="698"/>
                  </a:lnTo>
                  <a:lnTo>
                    <a:pt x="4357" y="693"/>
                  </a:lnTo>
                  <a:lnTo>
                    <a:pt x="4371" y="714"/>
                  </a:lnTo>
                  <a:lnTo>
                    <a:pt x="4360" y="714"/>
                  </a:lnTo>
                  <a:close/>
                  <a:moveTo>
                    <a:pt x="4331" y="714"/>
                  </a:moveTo>
                  <a:lnTo>
                    <a:pt x="4331" y="704"/>
                  </a:lnTo>
                  <a:lnTo>
                    <a:pt x="4347" y="704"/>
                  </a:lnTo>
                  <a:lnTo>
                    <a:pt x="4347" y="714"/>
                  </a:lnTo>
                  <a:lnTo>
                    <a:pt x="4331" y="714"/>
                  </a:lnTo>
                  <a:close/>
                  <a:moveTo>
                    <a:pt x="4301" y="714"/>
                  </a:moveTo>
                  <a:lnTo>
                    <a:pt x="4301" y="704"/>
                  </a:lnTo>
                  <a:lnTo>
                    <a:pt x="4317" y="704"/>
                  </a:lnTo>
                  <a:lnTo>
                    <a:pt x="4317" y="714"/>
                  </a:lnTo>
                  <a:lnTo>
                    <a:pt x="4301" y="714"/>
                  </a:lnTo>
                  <a:close/>
                  <a:moveTo>
                    <a:pt x="4275" y="714"/>
                  </a:moveTo>
                  <a:lnTo>
                    <a:pt x="4275" y="704"/>
                  </a:lnTo>
                  <a:lnTo>
                    <a:pt x="4288" y="704"/>
                  </a:lnTo>
                  <a:lnTo>
                    <a:pt x="4288" y="714"/>
                  </a:lnTo>
                  <a:lnTo>
                    <a:pt x="4275" y="714"/>
                  </a:lnTo>
                  <a:close/>
                  <a:moveTo>
                    <a:pt x="4245" y="714"/>
                  </a:moveTo>
                  <a:lnTo>
                    <a:pt x="4245" y="704"/>
                  </a:lnTo>
                  <a:lnTo>
                    <a:pt x="4259" y="704"/>
                  </a:lnTo>
                  <a:lnTo>
                    <a:pt x="4259" y="714"/>
                  </a:lnTo>
                  <a:lnTo>
                    <a:pt x="4245" y="714"/>
                  </a:lnTo>
                  <a:close/>
                  <a:moveTo>
                    <a:pt x="4216" y="714"/>
                  </a:moveTo>
                  <a:lnTo>
                    <a:pt x="4216" y="704"/>
                  </a:lnTo>
                  <a:lnTo>
                    <a:pt x="4229" y="704"/>
                  </a:lnTo>
                  <a:lnTo>
                    <a:pt x="4229" y="714"/>
                  </a:lnTo>
                  <a:lnTo>
                    <a:pt x="4216" y="714"/>
                  </a:lnTo>
                  <a:close/>
                  <a:moveTo>
                    <a:pt x="4187" y="714"/>
                  </a:moveTo>
                  <a:lnTo>
                    <a:pt x="4187" y="704"/>
                  </a:lnTo>
                  <a:lnTo>
                    <a:pt x="4203" y="704"/>
                  </a:lnTo>
                  <a:lnTo>
                    <a:pt x="4203" y="714"/>
                  </a:lnTo>
                  <a:lnTo>
                    <a:pt x="4187" y="714"/>
                  </a:lnTo>
                  <a:close/>
                  <a:moveTo>
                    <a:pt x="4157" y="714"/>
                  </a:moveTo>
                  <a:lnTo>
                    <a:pt x="4157" y="704"/>
                  </a:lnTo>
                  <a:lnTo>
                    <a:pt x="4173" y="704"/>
                  </a:lnTo>
                  <a:lnTo>
                    <a:pt x="4173" y="714"/>
                  </a:lnTo>
                  <a:lnTo>
                    <a:pt x="4157" y="714"/>
                  </a:lnTo>
                  <a:close/>
                  <a:moveTo>
                    <a:pt x="4128" y="714"/>
                  </a:moveTo>
                  <a:lnTo>
                    <a:pt x="4128" y="704"/>
                  </a:lnTo>
                  <a:lnTo>
                    <a:pt x="4144" y="704"/>
                  </a:lnTo>
                  <a:lnTo>
                    <a:pt x="4144" y="714"/>
                  </a:lnTo>
                  <a:lnTo>
                    <a:pt x="4128" y="714"/>
                  </a:lnTo>
                  <a:close/>
                  <a:moveTo>
                    <a:pt x="4099" y="714"/>
                  </a:moveTo>
                  <a:lnTo>
                    <a:pt x="4099" y="704"/>
                  </a:lnTo>
                  <a:lnTo>
                    <a:pt x="4115" y="704"/>
                  </a:lnTo>
                  <a:lnTo>
                    <a:pt x="4115" y="714"/>
                  </a:lnTo>
                  <a:lnTo>
                    <a:pt x="4099" y="714"/>
                  </a:lnTo>
                  <a:close/>
                  <a:moveTo>
                    <a:pt x="4072" y="714"/>
                  </a:moveTo>
                  <a:lnTo>
                    <a:pt x="4072" y="704"/>
                  </a:lnTo>
                  <a:lnTo>
                    <a:pt x="4085" y="704"/>
                  </a:lnTo>
                  <a:lnTo>
                    <a:pt x="4085" y="714"/>
                  </a:lnTo>
                  <a:lnTo>
                    <a:pt x="4072" y="714"/>
                  </a:lnTo>
                  <a:close/>
                  <a:moveTo>
                    <a:pt x="4042" y="714"/>
                  </a:moveTo>
                  <a:lnTo>
                    <a:pt x="4042" y="704"/>
                  </a:lnTo>
                  <a:lnTo>
                    <a:pt x="4056" y="704"/>
                  </a:lnTo>
                  <a:lnTo>
                    <a:pt x="4056" y="714"/>
                  </a:lnTo>
                  <a:lnTo>
                    <a:pt x="4042" y="714"/>
                  </a:lnTo>
                  <a:close/>
                  <a:moveTo>
                    <a:pt x="4013" y="714"/>
                  </a:moveTo>
                  <a:lnTo>
                    <a:pt x="4013" y="704"/>
                  </a:lnTo>
                  <a:lnTo>
                    <a:pt x="4026" y="704"/>
                  </a:lnTo>
                  <a:lnTo>
                    <a:pt x="4026" y="714"/>
                  </a:lnTo>
                  <a:lnTo>
                    <a:pt x="4013" y="714"/>
                  </a:lnTo>
                  <a:close/>
                  <a:moveTo>
                    <a:pt x="3984" y="714"/>
                  </a:moveTo>
                  <a:lnTo>
                    <a:pt x="3984" y="704"/>
                  </a:lnTo>
                  <a:lnTo>
                    <a:pt x="3997" y="704"/>
                  </a:lnTo>
                  <a:lnTo>
                    <a:pt x="3997" y="714"/>
                  </a:lnTo>
                  <a:lnTo>
                    <a:pt x="3984" y="714"/>
                  </a:lnTo>
                  <a:close/>
                  <a:moveTo>
                    <a:pt x="3954" y="714"/>
                  </a:moveTo>
                  <a:lnTo>
                    <a:pt x="3954" y="704"/>
                  </a:lnTo>
                  <a:lnTo>
                    <a:pt x="3970" y="704"/>
                  </a:lnTo>
                  <a:lnTo>
                    <a:pt x="3970" y="714"/>
                  </a:lnTo>
                  <a:lnTo>
                    <a:pt x="3954" y="714"/>
                  </a:lnTo>
                  <a:close/>
                  <a:moveTo>
                    <a:pt x="3925" y="714"/>
                  </a:moveTo>
                  <a:lnTo>
                    <a:pt x="3925" y="704"/>
                  </a:lnTo>
                  <a:lnTo>
                    <a:pt x="3941" y="704"/>
                  </a:lnTo>
                  <a:lnTo>
                    <a:pt x="3941" y="714"/>
                  </a:lnTo>
                  <a:lnTo>
                    <a:pt x="3925" y="714"/>
                  </a:lnTo>
                  <a:close/>
                  <a:moveTo>
                    <a:pt x="3896" y="714"/>
                  </a:moveTo>
                  <a:lnTo>
                    <a:pt x="3896" y="704"/>
                  </a:lnTo>
                  <a:lnTo>
                    <a:pt x="3912" y="704"/>
                  </a:lnTo>
                  <a:lnTo>
                    <a:pt x="3912" y="714"/>
                  </a:lnTo>
                  <a:lnTo>
                    <a:pt x="3896" y="714"/>
                  </a:lnTo>
                  <a:close/>
                  <a:moveTo>
                    <a:pt x="3869" y="714"/>
                  </a:moveTo>
                  <a:lnTo>
                    <a:pt x="3869" y="704"/>
                  </a:lnTo>
                  <a:lnTo>
                    <a:pt x="3882" y="704"/>
                  </a:lnTo>
                  <a:lnTo>
                    <a:pt x="3882" y="714"/>
                  </a:lnTo>
                  <a:lnTo>
                    <a:pt x="3869" y="714"/>
                  </a:lnTo>
                  <a:close/>
                  <a:moveTo>
                    <a:pt x="3840" y="714"/>
                  </a:moveTo>
                  <a:lnTo>
                    <a:pt x="3840" y="704"/>
                  </a:lnTo>
                  <a:lnTo>
                    <a:pt x="3853" y="704"/>
                  </a:lnTo>
                  <a:lnTo>
                    <a:pt x="3853" y="714"/>
                  </a:lnTo>
                  <a:lnTo>
                    <a:pt x="3840" y="714"/>
                  </a:lnTo>
                  <a:close/>
                  <a:moveTo>
                    <a:pt x="3810" y="714"/>
                  </a:moveTo>
                  <a:lnTo>
                    <a:pt x="3810" y="704"/>
                  </a:lnTo>
                  <a:lnTo>
                    <a:pt x="3824" y="704"/>
                  </a:lnTo>
                  <a:lnTo>
                    <a:pt x="3824" y="714"/>
                  </a:lnTo>
                  <a:lnTo>
                    <a:pt x="3810" y="714"/>
                  </a:lnTo>
                  <a:close/>
                  <a:moveTo>
                    <a:pt x="3781" y="714"/>
                  </a:moveTo>
                  <a:lnTo>
                    <a:pt x="3781" y="704"/>
                  </a:lnTo>
                  <a:lnTo>
                    <a:pt x="3794" y="704"/>
                  </a:lnTo>
                  <a:lnTo>
                    <a:pt x="3794" y="714"/>
                  </a:lnTo>
                  <a:lnTo>
                    <a:pt x="3781" y="714"/>
                  </a:lnTo>
                  <a:close/>
                  <a:moveTo>
                    <a:pt x="3752" y="714"/>
                  </a:moveTo>
                  <a:lnTo>
                    <a:pt x="3752" y="704"/>
                  </a:lnTo>
                  <a:lnTo>
                    <a:pt x="3768" y="704"/>
                  </a:lnTo>
                  <a:lnTo>
                    <a:pt x="3768" y="714"/>
                  </a:lnTo>
                  <a:lnTo>
                    <a:pt x="3752" y="714"/>
                  </a:lnTo>
                  <a:close/>
                  <a:moveTo>
                    <a:pt x="3722" y="714"/>
                  </a:moveTo>
                  <a:lnTo>
                    <a:pt x="3722" y="704"/>
                  </a:lnTo>
                  <a:lnTo>
                    <a:pt x="3738" y="704"/>
                  </a:lnTo>
                  <a:lnTo>
                    <a:pt x="3738" y="714"/>
                  </a:lnTo>
                  <a:lnTo>
                    <a:pt x="3722" y="714"/>
                  </a:lnTo>
                  <a:close/>
                  <a:moveTo>
                    <a:pt x="3693" y="714"/>
                  </a:moveTo>
                  <a:lnTo>
                    <a:pt x="3693" y="704"/>
                  </a:lnTo>
                  <a:lnTo>
                    <a:pt x="3709" y="704"/>
                  </a:lnTo>
                  <a:lnTo>
                    <a:pt x="3709" y="714"/>
                  </a:lnTo>
                  <a:lnTo>
                    <a:pt x="3693" y="714"/>
                  </a:lnTo>
                  <a:close/>
                  <a:moveTo>
                    <a:pt x="3664" y="714"/>
                  </a:moveTo>
                  <a:lnTo>
                    <a:pt x="3664" y="704"/>
                  </a:lnTo>
                  <a:lnTo>
                    <a:pt x="3680" y="704"/>
                  </a:lnTo>
                  <a:lnTo>
                    <a:pt x="3680" y="714"/>
                  </a:lnTo>
                  <a:lnTo>
                    <a:pt x="3664" y="714"/>
                  </a:lnTo>
                  <a:close/>
                  <a:moveTo>
                    <a:pt x="3637" y="714"/>
                  </a:moveTo>
                  <a:lnTo>
                    <a:pt x="3637" y="704"/>
                  </a:lnTo>
                  <a:lnTo>
                    <a:pt x="3650" y="704"/>
                  </a:lnTo>
                  <a:lnTo>
                    <a:pt x="3650" y="714"/>
                  </a:lnTo>
                  <a:lnTo>
                    <a:pt x="3637" y="714"/>
                  </a:lnTo>
                  <a:close/>
                  <a:moveTo>
                    <a:pt x="3607" y="714"/>
                  </a:moveTo>
                  <a:lnTo>
                    <a:pt x="3607" y="704"/>
                  </a:lnTo>
                  <a:lnTo>
                    <a:pt x="3621" y="704"/>
                  </a:lnTo>
                  <a:lnTo>
                    <a:pt x="3621" y="714"/>
                  </a:lnTo>
                  <a:lnTo>
                    <a:pt x="3607" y="714"/>
                  </a:lnTo>
                  <a:close/>
                  <a:moveTo>
                    <a:pt x="3578" y="714"/>
                  </a:moveTo>
                  <a:lnTo>
                    <a:pt x="3578" y="704"/>
                  </a:lnTo>
                  <a:lnTo>
                    <a:pt x="3591" y="704"/>
                  </a:lnTo>
                  <a:lnTo>
                    <a:pt x="3591" y="714"/>
                  </a:lnTo>
                  <a:lnTo>
                    <a:pt x="3578" y="714"/>
                  </a:lnTo>
                  <a:close/>
                  <a:moveTo>
                    <a:pt x="3549" y="714"/>
                  </a:moveTo>
                  <a:lnTo>
                    <a:pt x="3549" y="704"/>
                  </a:lnTo>
                  <a:lnTo>
                    <a:pt x="3562" y="704"/>
                  </a:lnTo>
                  <a:lnTo>
                    <a:pt x="3562" y="714"/>
                  </a:lnTo>
                  <a:lnTo>
                    <a:pt x="3549" y="714"/>
                  </a:lnTo>
                  <a:close/>
                  <a:moveTo>
                    <a:pt x="3519" y="714"/>
                  </a:moveTo>
                  <a:lnTo>
                    <a:pt x="3519" y="704"/>
                  </a:lnTo>
                  <a:lnTo>
                    <a:pt x="3535" y="704"/>
                  </a:lnTo>
                  <a:lnTo>
                    <a:pt x="3535" y="714"/>
                  </a:lnTo>
                  <a:lnTo>
                    <a:pt x="3519" y="714"/>
                  </a:lnTo>
                  <a:close/>
                  <a:moveTo>
                    <a:pt x="3490" y="714"/>
                  </a:moveTo>
                  <a:lnTo>
                    <a:pt x="3490" y="704"/>
                  </a:lnTo>
                  <a:lnTo>
                    <a:pt x="3506" y="704"/>
                  </a:lnTo>
                  <a:lnTo>
                    <a:pt x="3506" y="714"/>
                  </a:lnTo>
                  <a:lnTo>
                    <a:pt x="3490" y="714"/>
                  </a:lnTo>
                  <a:close/>
                  <a:moveTo>
                    <a:pt x="3461" y="714"/>
                  </a:moveTo>
                  <a:lnTo>
                    <a:pt x="3461" y="704"/>
                  </a:lnTo>
                  <a:lnTo>
                    <a:pt x="3477" y="704"/>
                  </a:lnTo>
                  <a:lnTo>
                    <a:pt x="3477" y="714"/>
                  </a:lnTo>
                  <a:lnTo>
                    <a:pt x="3461" y="714"/>
                  </a:lnTo>
                  <a:close/>
                  <a:moveTo>
                    <a:pt x="3434" y="714"/>
                  </a:moveTo>
                  <a:lnTo>
                    <a:pt x="3434" y="704"/>
                  </a:lnTo>
                  <a:lnTo>
                    <a:pt x="3447" y="704"/>
                  </a:lnTo>
                  <a:lnTo>
                    <a:pt x="3447" y="714"/>
                  </a:lnTo>
                  <a:lnTo>
                    <a:pt x="3434" y="714"/>
                  </a:lnTo>
                  <a:close/>
                  <a:moveTo>
                    <a:pt x="3405" y="714"/>
                  </a:moveTo>
                  <a:lnTo>
                    <a:pt x="3405" y="704"/>
                  </a:lnTo>
                  <a:lnTo>
                    <a:pt x="3418" y="704"/>
                  </a:lnTo>
                  <a:lnTo>
                    <a:pt x="3418" y="714"/>
                  </a:lnTo>
                  <a:lnTo>
                    <a:pt x="3405" y="714"/>
                  </a:lnTo>
                  <a:close/>
                  <a:moveTo>
                    <a:pt x="3375" y="714"/>
                  </a:moveTo>
                  <a:lnTo>
                    <a:pt x="3375" y="704"/>
                  </a:lnTo>
                  <a:lnTo>
                    <a:pt x="3389" y="704"/>
                  </a:lnTo>
                  <a:lnTo>
                    <a:pt x="3389" y="714"/>
                  </a:lnTo>
                  <a:lnTo>
                    <a:pt x="3375" y="714"/>
                  </a:lnTo>
                  <a:close/>
                  <a:moveTo>
                    <a:pt x="3346" y="714"/>
                  </a:moveTo>
                  <a:lnTo>
                    <a:pt x="3346" y="704"/>
                  </a:lnTo>
                  <a:lnTo>
                    <a:pt x="3359" y="704"/>
                  </a:lnTo>
                  <a:lnTo>
                    <a:pt x="3359" y="714"/>
                  </a:lnTo>
                  <a:lnTo>
                    <a:pt x="3346" y="714"/>
                  </a:lnTo>
                  <a:close/>
                  <a:moveTo>
                    <a:pt x="3317" y="714"/>
                  </a:moveTo>
                  <a:lnTo>
                    <a:pt x="3317" y="704"/>
                  </a:lnTo>
                  <a:lnTo>
                    <a:pt x="3333" y="704"/>
                  </a:lnTo>
                  <a:lnTo>
                    <a:pt x="3333" y="714"/>
                  </a:lnTo>
                  <a:lnTo>
                    <a:pt x="3317" y="714"/>
                  </a:lnTo>
                  <a:close/>
                  <a:moveTo>
                    <a:pt x="3287" y="714"/>
                  </a:moveTo>
                  <a:lnTo>
                    <a:pt x="3287" y="704"/>
                  </a:lnTo>
                  <a:lnTo>
                    <a:pt x="3303" y="704"/>
                  </a:lnTo>
                  <a:lnTo>
                    <a:pt x="3303" y="714"/>
                  </a:lnTo>
                  <a:lnTo>
                    <a:pt x="3287" y="714"/>
                  </a:lnTo>
                  <a:close/>
                  <a:moveTo>
                    <a:pt x="3258" y="714"/>
                  </a:moveTo>
                  <a:lnTo>
                    <a:pt x="3258" y="704"/>
                  </a:lnTo>
                  <a:lnTo>
                    <a:pt x="3274" y="704"/>
                  </a:lnTo>
                  <a:lnTo>
                    <a:pt x="3274" y="714"/>
                  </a:lnTo>
                  <a:lnTo>
                    <a:pt x="3258" y="714"/>
                  </a:lnTo>
                  <a:close/>
                  <a:moveTo>
                    <a:pt x="3231" y="714"/>
                  </a:moveTo>
                  <a:lnTo>
                    <a:pt x="3231" y="704"/>
                  </a:lnTo>
                  <a:lnTo>
                    <a:pt x="3245" y="704"/>
                  </a:lnTo>
                  <a:lnTo>
                    <a:pt x="3245" y="714"/>
                  </a:lnTo>
                  <a:lnTo>
                    <a:pt x="3231" y="714"/>
                  </a:lnTo>
                  <a:close/>
                  <a:moveTo>
                    <a:pt x="3202" y="714"/>
                  </a:moveTo>
                  <a:lnTo>
                    <a:pt x="3202" y="704"/>
                  </a:lnTo>
                  <a:lnTo>
                    <a:pt x="3215" y="704"/>
                  </a:lnTo>
                  <a:lnTo>
                    <a:pt x="3215" y="714"/>
                  </a:lnTo>
                  <a:lnTo>
                    <a:pt x="3202" y="714"/>
                  </a:lnTo>
                  <a:close/>
                  <a:moveTo>
                    <a:pt x="3173" y="714"/>
                  </a:moveTo>
                  <a:lnTo>
                    <a:pt x="3173" y="704"/>
                  </a:lnTo>
                  <a:lnTo>
                    <a:pt x="3186" y="704"/>
                  </a:lnTo>
                  <a:lnTo>
                    <a:pt x="3186" y="714"/>
                  </a:lnTo>
                  <a:lnTo>
                    <a:pt x="3173" y="714"/>
                  </a:lnTo>
                  <a:close/>
                  <a:moveTo>
                    <a:pt x="3143" y="714"/>
                  </a:moveTo>
                  <a:lnTo>
                    <a:pt x="3143" y="704"/>
                  </a:lnTo>
                  <a:lnTo>
                    <a:pt x="3156" y="704"/>
                  </a:lnTo>
                  <a:lnTo>
                    <a:pt x="3156" y="714"/>
                  </a:lnTo>
                  <a:lnTo>
                    <a:pt x="3143" y="714"/>
                  </a:lnTo>
                  <a:close/>
                  <a:moveTo>
                    <a:pt x="3114" y="714"/>
                  </a:moveTo>
                  <a:lnTo>
                    <a:pt x="3114" y="704"/>
                  </a:lnTo>
                  <a:lnTo>
                    <a:pt x="3130" y="704"/>
                  </a:lnTo>
                  <a:lnTo>
                    <a:pt x="3130" y="714"/>
                  </a:lnTo>
                  <a:lnTo>
                    <a:pt x="3114" y="714"/>
                  </a:lnTo>
                  <a:close/>
                  <a:moveTo>
                    <a:pt x="3084" y="714"/>
                  </a:moveTo>
                  <a:lnTo>
                    <a:pt x="3084" y="704"/>
                  </a:lnTo>
                  <a:lnTo>
                    <a:pt x="3100" y="704"/>
                  </a:lnTo>
                  <a:lnTo>
                    <a:pt x="3100" y="714"/>
                  </a:lnTo>
                  <a:lnTo>
                    <a:pt x="3084" y="714"/>
                  </a:lnTo>
                  <a:close/>
                  <a:moveTo>
                    <a:pt x="3055" y="714"/>
                  </a:moveTo>
                  <a:lnTo>
                    <a:pt x="3055" y="704"/>
                  </a:lnTo>
                  <a:lnTo>
                    <a:pt x="3071" y="704"/>
                  </a:lnTo>
                  <a:lnTo>
                    <a:pt x="3071" y="714"/>
                  </a:lnTo>
                  <a:lnTo>
                    <a:pt x="3055" y="714"/>
                  </a:lnTo>
                  <a:close/>
                  <a:moveTo>
                    <a:pt x="3026" y="714"/>
                  </a:moveTo>
                  <a:lnTo>
                    <a:pt x="3026" y="704"/>
                  </a:lnTo>
                  <a:lnTo>
                    <a:pt x="3042" y="704"/>
                  </a:lnTo>
                  <a:lnTo>
                    <a:pt x="3042" y="714"/>
                  </a:lnTo>
                  <a:lnTo>
                    <a:pt x="3026" y="714"/>
                  </a:lnTo>
                  <a:close/>
                  <a:moveTo>
                    <a:pt x="2999" y="714"/>
                  </a:moveTo>
                  <a:lnTo>
                    <a:pt x="2999" y="704"/>
                  </a:lnTo>
                  <a:lnTo>
                    <a:pt x="3012" y="704"/>
                  </a:lnTo>
                  <a:lnTo>
                    <a:pt x="3012" y="714"/>
                  </a:lnTo>
                  <a:lnTo>
                    <a:pt x="2999" y="714"/>
                  </a:lnTo>
                  <a:close/>
                  <a:moveTo>
                    <a:pt x="2970" y="714"/>
                  </a:moveTo>
                  <a:lnTo>
                    <a:pt x="2970" y="704"/>
                  </a:lnTo>
                  <a:lnTo>
                    <a:pt x="2983" y="704"/>
                  </a:lnTo>
                  <a:lnTo>
                    <a:pt x="2983" y="714"/>
                  </a:lnTo>
                  <a:lnTo>
                    <a:pt x="2970" y="714"/>
                  </a:lnTo>
                  <a:close/>
                  <a:moveTo>
                    <a:pt x="2940" y="714"/>
                  </a:moveTo>
                  <a:lnTo>
                    <a:pt x="2940" y="704"/>
                  </a:lnTo>
                  <a:lnTo>
                    <a:pt x="2954" y="704"/>
                  </a:lnTo>
                  <a:lnTo>
                    <a:pt x="2954" y="714"/>
                  </a:lnTo>
                  <a:lnTo>
                    <a:pt x="2940" y="714"/>
                  </a:lnTo>
                  <a:close/>
                  <a:moveTo>
                    <a:pt x="2911" y="714"/>
                  </a:moveTo>
                  <a:lnTo>
                    <a:pt x="2911" y="704"/>
                  </a:lnTo>
                  <a:lnTo>
                    <a:pt x="2924" y="704"/>
                  </a:lnTo>
                  <a:lnTo>
                    <a:pt x="2924" y="714"/>
                  </a:lnTo>
                  <a:lnTo>
                    <a:pt x="2911" y="714"/>
                  </a:lnTo>
                  <a:close/>
                  <a:moveTo>
                    <a:pt x="2882" y="714"/>
                  </a:moveTo>
                  <a:lnTo>
                    <a:pt x="2882" y="704"/>
                  </a:lnTo>
                  <a:lnTo>
                    <a:pt x="2898" y="704"/>
                  </a:lnTo>
                  <a:lnTo>
                    <a:pt x="2898" y="714"/>
                  </a:lnTo>
                  <a:lnTo>
                    <a:pt x="2882" y="714"/>
                  </a:lnTo>
                  <a:close/>
                  <a:moveTo>
                    <a:pt x="2852" y="714"/>
                  </a:moveTo>
                  <a:lnTo>
                    <a:pt x="2852" y="704"/>
                  </a:lnTo>
                  <a:lnTo>
                    <a:pt x="2868" y="704"/>
                  </a:lnTo>
                  <a:lnTo>
                    <a:pt x="2868" y="714"/>
                  </a:lnTo>
                  <a:lnTo>
                    <a:pt x="2852" y="714"/>
                  </a:lnTo>
                  <a:close/>
                  <a:moveTo>
                    <a:pt x="2823" y="714"/>
                  </a:moveTo>
                  <a:lnTo>
                    <a:pt x="2823" y="704"/>
                  </a:lnTo>
                  <a:lnTo>
                    <a:pt x="2839" y="704"/>
                  </a:lnTo>
                  <a:lnTo>
                    <a:pt x="2839" y="714"/>
                  </a:lnTo>
                  <a:lnTo>
                    <a:pt x="2823" y="714"/>
                  </a:lnTo>
                  <a:close/>
                  <a:moveTo>
                    <a:pt x="2796" y="714"/>
                  </a:moveTo>
                  <a:lnTo>
                    <a:pt x="2796" y="704"/>
                  </a:lnTo>
                  <a:lnTo>
                    <a:pt x="2810" y="704"/>
                  </a:lnTo>
                  <a:lnTo>
                    <a:pt x="2810" y="714"/>
                  </a:lnTo>
                  <a:lnTo>
                    <a:pt x="2796" y="714"/>
                  </a:lnTo>
                  <a:close/>
                  <a:moveTo>
                    <a:pt x="2767" y="714"/>
                  </a:moveTo>
                  <a:lnTo>
                    <a:pt x="2767" y="704"/>
                  </a:lnTo>
                  <a:lnTo>
                    <a:pt x="2780" y="704"/>
                  </a:lnTo>
                  <a:lnTo>
                    <a:pt x="2780" y="714"/>
                  </a:lnTo>
                  <a:lnTo>
                    <a:pt x="2767" y="714"/>
                  </a:lnTo>
                  <a:close/>
                  <a:moveTo>
                    <a:pt x="2738" y="714"/>
                  </a:moveTo>
                  <a:lnTo>
                    <a:pt x="2738" y="704"/>
                  </a:lnTo>
                  <a:lnTo>
                    <a:pt x="2751" y="704"/>
                  </a:lnTo>
                  <a:lnTo>
                    <a:pt x="2751" y="714"/>
                  </a:lnTo>
                  <a:lnTo>
                    <a:pt x="2738" y="714"/>
                  </a:lnTo>
                  <a:close/>
                  <a:moveTo>
                    <a:pt x="2708" y="714"/>
                  </a:moveTo>
                  <a:lnTo>
                    <a:pt x="2708" y="704"/>
                  </a:lnTo>
                  <a:lnTo>
                    <a:pt x="2722" y="704"/>
                  </a:lnTo>
                  <a:lnTo>
                    <a:pt x="2722" y="714"/>
                  </a:lnTo>
                  <a:lnTo>
                    <a:pt x="2708" y="714"/>
                  </a:lnTo>
                  <a:close/>
                  <a:moveTo>
                    <a:pt x="2679" y="714"/>
                  </a:moveTo>
                  <a:lnTo>
                    <a:pt x="2679" y="704"/>
                  </a:lnTo>
                  <a:lnTo>
                    <a:pt x="2695" y="704"/>
                  </a:lnTo>
                  <a:lnTo>
                    <a:pt x="2695" y="714"/>
                  </a:lnTo>
                  <a:lnTo>
                    <a:pt x="2679" y="714"/>
                  </a:lnTo>
                  <a:close/>
                  <a:moveTo>
                    <a:pt x="2649" y="714"/>
                  </a:moveTo>
                  <a:lnTo>
                    <a:pt x="2649" y="704"/>
                  </a:lnTo>
                  <a:lnTo>
                    <a:pt x="2665" y="704"/>
                  </a:lnTo>
                  <a:lnTo>
                    <a:pt x="2665" y="714"/>
                  </a:lnTo>
                  <a:lnTo>
                    <a:pt x="2649" y="714"/>
                  </a:lnTo>
                  <a:close/>
                  <a:moveTo>
                    <a:pt x="2620" y="714"/>
                  </a:moveTo>
                  <a:lnTo>
                    <a:pt x="2620" y="704"/>
                  </a:lnTo>
                  <a:lnTo>
                    <a:pt x="2636" y="704"/>
                  </a:lnTo>
                  <a:lnTo>
                    <a:pt x="2636" y="714"/>
                  </a:lnTo>
                  <a:lnTo>
                    <a:pt x="2620" y="714"/>
                  </a:lnTo>
                  <a:close/>
                  <a:moveTo>
                    <a:pt x="2593" y="714"/>
                  </a:moveTo>
                  <a:lnTo>
                    <a:pt x="2593" y="704"/>
                  </a:lnTo>
                  <a:lnTo>
                    <a:pt x="2607" y="704"/>
                  </a:lnTo>
                  <a:lnTo>
                    <a:pt x="2607" y="714"/>
                  </a:lnTo>
                  <a:lnTo>
                    <a:pt x="2593" y="714"/>
                  </a:lnTo>
                  <a:close/>
                  <a:moveTo>
                    <a:pt x="2564" y="714"/>
                  </a:moveTo>
                  <a:lnTo>
                    <a:pt x="2564" y="704"/>
                  </a:lnTo>
                  <a:lnTo>
                    <a:pt x="2577" y="704"/>
                  </a:lnTo>
                  <a:lnTo>
                    <a:pt x="2577" y="714"/>
                  </a:lnTo>
                  <a:lnTo>
                    <a:pt x="2564" y="714"/>
                  </a:lnTo>
                  <a:close/>
                  <a:moveTo>
                    <a:pt x="2535" y="714"/>
                  </a:moveTo>
                  <a:lnTo>
                    <a:pt x="2535" y="704"/>
                  </a:lnTo>
                  <a:lnTo>
                    <a:pt x="2548" y="704"/>
                  </a:lnTo>
                  <a:lnTo>
                    <a:pt x="2548" y="714"/>
                  </a:lnTo>
                  <a:lnTo>
                    <a:pt x="2535" y="714"/>
                  </a:lnTo>
                  <a:close/>
                  <a:moveTo>
                    <a:pt x="2505" y="714"/>
                  </a:moveTo>
                  <a:lnTo>
                    <a:pt x="2505" y="704"/>
                  </a:lnTo>
                  <a:lnTo>
                    <a:pt x="2519" y="704"/>
                  </a:lnTo>
                  <a:lnTo>
                    <a:pt x="2519" y="714"/>
                  </a:lnTo>
                  <a:lnTo>
                    <a:pt x="2505" y="714"/>
                  </a:lnTo>
                  <a:close/>
                  <a:moveTo>
                    <a:pt x="2476" y="714"/>
                  </a:moveTo>
                  <a:lnTo>
                    <a:pt x="2476" y="704"/>
                  </a:lnTo>
                  <a:lnTo>
                    <a:pt x="2489" y="704"/>
                  </a:lnTo>
                  <a:lnTo>
                    <a:pt x="2489" y="714"/>
                  </a:lnTo>
                  <a:lnTo>
                    <a:pt x="2476" y="714"/>
                  </a:lnTo>
                  <a:close/>
                  <a:moveTo>
                    <a:pt x="2447" y="714"/>
                  </a:moveTo>
                  <a:lnTo>
                    <a:pt x="2447" y="704"/>
                  </a:lnTo>
                  <a:lnTo>
                    <a:pt x="2463" y="704"/>
                  </a:lnTo>
                  <a:lnTo>
                    <a:pt x="2463" y="714"/>
                  </a:lnTo>
                  <a:lnTo>
                    <a:pt x="2447" y="714"/>
                  </a:lnTo>
                  <a:close/>
                  <a:moveTo>
                    <a:pt x="2417" y="714"/>
                  </a:moveTo>
                  <a:lnTo>
                    <a:pt x="2417" y="704"/>
                  </a:lnTo>
                  <a:lnTo>
                    <a:pt x="2433" y="704"/>
                  </a:lnTo>
                  <a:lnTo>
                    <a:pt x="2433" y="714"/>
                  </a:lnTo>
                  <a:lnTo>
                    <a:pt x="2417" y="714"/>
                  </a:lnTo>
                  <a:close/>
                  <a:moveTo>
                    <a:pt x="2388" y="714"/>
                  </a:moveTo>
                  <a:lnTo>
                    <a:pt x="2388" y="704"/>
                  </a:lnTo>
                  <a:lnTo>
                    <a:pt x="2404" y="704"/>
                  </a:lnTo>
                  <a:lnTo>
                    <a:pt x="2404" y="714"/>
                  </a:lnTo>
                  <a:lnTo>
                    <a:pt x="2388" y="714"/>
                  </a:lnTo>
                  <a:close/>
                  <a:moveTo>
                    <a:pt x="2361" y="714"/>
                  </a:moveTo>
                  <a:lnTo>
                    <a:pt x="2361" y="704"/>
                  </a:lnTo>
                  <a:lnTo>
                    <a:pt x="2375" y="704"/>
                  </a:lnTo>
                  <a:lnTo>
                    <a:pt x="2375" y="714"/>
                  </a:lnTo>
                  <a:lnTo>
                    <a:pt x="2361" y="714"/>
                  </a:lnTo>
                  <a:close/>
                  <a:moveTo>
                    <a:pt x="2332" y="714"/>
                  </a:moveTo>
                  <a:lnTo>
                    <a:pt x="2332" y="704"/>
                  </a:lnTo>
                  <a:lnTo>
                    <a:pt x="2345" y="704"/>
                  </a:lnTo>
                  <a:lnTo>
                    <a:pt x="2345" y="714"/>
                  </a:lnTo>
                  <a:lnTo>
                    <a:pt x="2332" y="714"/>
                  </a:lnTo>
                  <a:close/>
                  <a:moveTo>
                    <a:pt x="2303" y="714"/>
                  </a:moveTo>
                  <a:lnTo>
                    <a:pt x="2303" y="704"/>
                  </a:lnTo>
                  <a:lnTo>
                    <a:pt x="2316" y="704"/>
                  </a:lnTo>
                  <a:lnTo>
                    <a:pt x="2316" y="714"/>
                  </a:lnTo>
                  <a:lnTo>
                    <a:pt x="2303" y="714"/>
                  </a:lnTo>
                  <a:close/>
                  <a:moveTo>
                    <a:pt x="2273" y="714"/>
                  </a:moveTo>
                  <a:lnTo>
                    <a:pt x="2273" y="704"/>
                  </a:lnTo>
                  <a:lnTo>
                    <a:pt x="2287" y="704"/>
                  </a:lnTo>
                  <a:lnTo>
                    <a:pt x="2287" y="714"/>
                  </a:lnTo>
                  <a:lnTo>
                    <a:pt x="2273" y="714"/>
                  </a:lnTo>
                  <a:close/>
                  <a:moveTo>
                    <a:pt x="2244" y="714"/>
                  </a:moveTo>
                  <a:lnTo>
                    <a:pt x="2244" y="704"/>
                  </a:lnTo>
                  <a:lnTo>
                    <a:pt x="2260" y="704"/>
                  </a:lnTo>
                  <a:lnTo>
                    <a:pt x="2260" y="714"/>
                  </a:lnTo>
                  <a:lnTo>
                    <a:pt x="2244" y="714"/>
                  </a:lnTo>
                  <a:close/>
                  <a:moveTo>
                    <a:pt x="2214" y="714"/>
                  </a:moveTo>
                  <a:lnTo>
                    <a:pt x="2214" y="704"/>
                  </a:lnTo>
                  <a:lnTo>
                    <a:pt x="2230" y="704"/>
                  </a:lnTo>
                  <a:lnTo>
                    <a:pt x="2230" y="714"/>
                  </a:lnTo>
                  <a:lnTo>
                    <a:pt x="2214" y="714"/>
                  </a:lnTo>
                  <a:close/>
                  <a:moveTo>
                    <a:pt x="2185" y="714"/>
                  </a:moveTo>
                  <a:lnTo>
                    <a:pt x="2185" y="704"/>
                  </a:lnTo>
                  <a:lnTo>
                    <a:pt x="2201" y="704"/>
                  </a:lnTo>
                  <a:lnTo>
                    <a:pt x="2201" y="714"/>
                  </a:lnTo>
                  <a:lnTo>
                    <a:pt x="2185" y="714"/>
                  </a:lnTo>
                  <a:close/>
                  <a:moveTo>
                    <a:pt x="2158" y="714"/>
                  </a:moveTo>
                  <a:lnTo>
                    <a:pt x="2158" y="704"/>
                  </a:lnTo>
                  <a:lnTo>
                    <a:pt x="2172" y="704"/>
                  </a:lnTo>
                  <a:lnTo>
                    <a:pt x="2172" y="714"/>
                  </a:lnTo>
                  <a:lnTo>
                    <a:pt x="2158" y="714"/>
                  </a:lnTo>
                  <a:close/>
                  <a:moveTo>
                    <a:pt x="2129" y="714"/>
                  </a:moveTo>
                  <a:lnTo>
                    <a:pt x="2129" y="704"/>
                  </a:lnTo>
                  <a:lnTo>
                    <a:pt x="2142" y="704"/>
                  </a:lnTo>
                  <a:lnTo>
                    <a:pt x="2142" y="714"/>
                  </a:lnTo>
                  <a:lnTo>
                    <a:pt x="2129" y="714"/>
                  </a:lnTo>
                  <a:close/>
                  <a:moveTo>
                    <a:pt x="2100" y="714"/>
                  </a:moveTo>
                  <a:lnTo>
                    <a:pt x="2100" y="704"/>
                  </a:lnTo>
                  <a:lnTo>
                    <a:pt x="2113" y="704"/>
                  </a:lnTo>
                  <a:lnTo>
                    <a:pt x="2113" y="714"/>
                  </a:lnTo>
                  <a:lnTo>
                    <a:pt x="2100" y="714"/>
                  </a:lnTo>
                  <a:close/>
                  <a:moveTo>
                    <a:pt x="2070" y="714"/>
                  </a:moveTo>
                  <a:lnTo>
                    <a:pt x="2070" y="704"/>
                  </a:lnTo>
                  <a:lnTo>
                    <a:pt x="2084" y="704"/>
                  </a:lnTo>
                  <a:lnTo>
                    <a:pt x="2084" y="714"/>
                  </a:lnTo>
                  <a:lnTo>
                    <a:pt x="2070" y="714"/>
                  </a:lnTo>
                  <a:close/>
                  <a:moveTo>
                    <a:pt x="2041" y="714"/>
                  </a:moveTo>
                  <a:lnTo>
                    <a:pt x="2041" y="704"/>
                  </a:lnTo>
                  <a:lnTo>
                    <a:pt x="2057" y="704"/>
                  </a:lnTo>
                  <a:lnTo>
                    <a:pt x="2057" y="714"/>
                  </a:lnTo>
                  <a:lnTo>
                    <a:pt x="2041" y="714"/>
                  </a:lnTo>
                  <a:close/>
                  <a:moveTo>
                    <a:pt x="2012" y="714"/>
                  </a:moveTo>
                  <a:lnTo>
                    <a:pt x="2012" y="704"/>
                  </a:lnTo>
                  <a:lnTo>
                    <a:pt x="2028" y="704"/>
                  </a:lnTo>
                  <a:lnTo>
                    <a:pt x="2028" y="714"/>
                  </a:lnTo>
                  <a:lnTo>
                    <a:pt x="2012" y="714"/>
                  </a:lnTo>
                  <a:close/>
                  <a:moveTo>
                    <a:pt x="1982" y="714"/>
                  </a:moveTo>
                  <a:lnTo>
                    <a:pt x="1982" y="704"/>
                  </a:lnTo>
                  <a:lnTo>
                    <a:pt x="1998" y="704"/>
                  </a:lnTo>
                  <a:lnTo>
                    <a:pt x="1998" y="714"/>
                  </a:lnTo>
                  <a:lnTo>
                    <a:pt x="1982" y="714"/>
                  </a:lnTo>
                  <a:close/>
                  <a:moveTo>
                    <a:pt x="1956" y="714"/>
                  </a:moveTo>
                  <a:lnTo>
                    <a:pt x="1956" y="704"/>
                  </a:lnTo>
                  <a:lnTo>
                    <a:pt x="1969" y="704"/>
                  </a:lnTo>
                  <a:lnTo>
                    <a:pt x="1969" y="714"/>
                  </a:lnTo>
                  <a:lnTo>
                    <a:pt x="1956" y="714"/>
                  </a:lnTo>
                  <a:close/>
                  <a:moveTo>
                    <a:pt x="1926" y="714"/>
                  </a:moveTo>
                  <a:lnTo>
                    <a:pt x="1926" y="704"/>
                  </a:lnTo>
                  <a:lnTo>
                    <a:pt x="1940" y="704"/>
                  </a:lnTo>
                  <a:lnTo>
                    <a:pt x="1940" y="714"/>
                  </a:lnTo>
                  <a:lnTo>
                    <a:pt x="1926" y="714"/>
                  </a:lnTo>
                  <a:close/>
                  <a:moveTo>
                    <a:pt x="1897" y="714"/>
                  </a:moveTo>
                  <a:lnTo>
                    <a:pt x="1897" y="704"/>
                  </a:lnTo>
                  <a:lnTo>
                    <a:pt x="1910" y="704"/>
                  </a:lnTo>
                  <a:lnTo>
                    <a:pt x="1910" y="714"/>
                  </a:lnTo>
                  <a:lnTo>
                    <a:pt x="1897" y="714"/>
                  </a:lnTo>
                  <a:close/>
                  <a:moveTo>
                    <a:pt x="1868" y="714"/>
                  </a:moveTo>
                  <a:lnTo>
                    <a:pt x="1868" y="704"/>
                  </a:lnTo>
                  <a:lnTo>
                    <a:pt x="1881" y="704"/>
                  </a:lnTo>
                  <a:lnTo>
                    <a:pt x="1881" y="714"/>
                  </a:lnTo>
                  <a:lnTo>
                    <a:pt x="1868" y="714"/>
                  </a:lnTo>
                  <a:close/>
                  <a:moveTo>
                    <a:pt x="1838" y="714"/>
                  </a:moveTo>
                  <a:lnTo>
                    <a:pt x="1838" y="704"/>
                  </a:lnTo>
                  <a:lnTo>
                    <a:pt x="1854" y="704"/>
                  </a:lnTo>
                  <a:lnTo>
                    <a:pt x="1854" y="714"/>
                  </a:lnTo>
                  <a:lnTo>
                    <a:pt x="1838" y="714"/>
                  </a:lnTo>
                  <a:close/>
                  <a:moveTo>
                    <a:pt x="1809" y="714"/>
                  </a:moveTo>
                  <a:lnTo>
                    <a:pt x="1809" y="704"/>
                  </a:lnTo>
                  <a:lnTo>
                    <a:pt x="1825" y="704"/>
                  </a:lnTo>
                  <a:lnTo>
                    <a:pt x="1825" y="714"/>
                  </a:lnTo>
                  <a:lnTo>
                    <a:pt x="1809" y="714"/>
                  </a:lnTo>
                  <a:close/>
                  <a:moveTo>
                    <a:pt x="1780" y="714"/>
                  </a:moveTo>
                  <a:lnTo>
                    <a:pt x="1780" y="704"/>
                  </a:lnTo>
                  <a:lnTo>
                    <a:pt x="1796" y="704"/>
                  </a:lnTo>
                  <a:lnTo>
                    <a:pt x="1796" y="714"/>
                  </a:lnTo>
                  <a:lnTo>
                    <a:pt x="1780" y="714"/>
                  </a:lnTo>
                  <a:close/>
                  <a:moveTo>
                    <a:pt x="1750" y="714"/>
                  </a:moveTo>
                  <a:lnTo>
                    <a:pt x="1750" y="704"/>
                  </a:lnTo>
                  <a:lnTo>
                    <a:pt x="1766" y="704"/>
                  </a:lnTo>
                  <a:lnTo>
                    <a:pt x="1766" y="714"/>
                  </a:lnTo>
                  <a:lnTo>
                    <a:pt x="1750" y="714"/>
                  </a:lnTo>
                  <a:close/>
                  <a:moveTo>
                    <a:pt x="1723" y="714"/>
                  </a:moveTo>
                  <a:lnTo>
                    <a:pt x="1723" y="704"/>
                  </a:lnTo>
                  <a:lnTo>
                    <a:pt x="1737" y="704"/>
                  </a:lnTo>
                  <a:lnTo>
                    <a:pt x="1737" y="714"/>
                  </a:lnTo>
                  <a:lnTo>
                    <a:pt x="1723" y="714"/>
                  </a:lnTo>
                  <a:close/>
                  <a:moveTo>
                    <a:pt x="1694" y="714"/>
                  </a:moveTo>
                  <a:lnTo>
                    <a:pt x="1694" y="704"/>
                  </a:lnTo>
                  <a:lnTo>
                    <a:pt x="1707" y="704"/>
                  </a:lnTo>
                  <a:lnTo>
                    <a:pt x="1707" y="714"/>
                  </a:lnTo>
                  <a:lnTo>
                    <a:pt x="1694" y="714"/>
                  </a:lnTo>
                  <a:close/>
                  <a:moveTo>
                    <a:pt x="1665" y="714"/>
                  </a:moveTo>
                  <a:lnTo>
                    <a:pt x="1665" y="704"/>
                  </a:lnTo>
                  <a:lnTo>
                    <a:pt x="1678" y="704"/>
                  </a:lnTo>
                  <a:lnTo>
                    <a:pt x="1678" y="714"/>
                  </a:lnTo>
                  <a:lnTo>
                    <a:pt x="1665" y="714"/>
                  </a:lnTo>
                  <a:close/>
                  <a:moveTo>
                    <a:pt x="1635" y="714"/>
                  </a:moveTo>
                  <a:lnTo>
                    <a:pt x="1635" y="704"/>
                  </a:lnTo>
                  <a:lnTo>
                    <a:pt x="1649" y="704"/>
                  </a:lnTo>
                  <a:lnTo>
                    <a:pt x="1649" y="714"/>
                  </a:lnTo>
                  <a:lnTo>
                    <a:pt x="1635" y="714"/>
                  </a:lnTo>
                  <a:close/>
                  <a:moveTo>
                    <a:pt x="1606" y="714"/>
                  </a:moveTo>
                  <a:lnTo>
                    <a:pt x="1606" y="704"/>
                  </a:lnTo>
                  <a:lnTo>
                    <a:pt x="1622" y="704"/>
                  </a:lnTo>
                  <a:lnTo>
                    <a:pt x="1622" y="714"/>
                  </a:lnTo>
                  <a:lnTo>
                    <a:pt x="1606" y="714"/>
                  </a:lnTo>
                  <a:close/>
                  <a:moveTo>
                    <a:pt x="1577" y="714"/>
                  </a:moveTo>
                  <a:lnTo>
                    <a:pt x="1577" y="704"/>
                  </a:lnTo>
                  <a:lnTo>
                    <a:pt x="1593" y="704"/>
                  </a:lnTo>
                  <a:lnTo>
                    <a:pt x="1593" y="714"/>
                  </a:lnTo>
                  <a:lnTo>
                    <a:pt x="1577" y="714"/>
                  </a:lnTo>
                  <a:close/>
                  <a:moveTo>
                    <a:pt x="1547" y="714"/>
                  </a:moveTo>
                  <a:lnTo>
                    <a:pt x="1547" y="704"/>
                  </a:lnTo>
                  <a:lnTo>
                    <a:pt x="1563" y="704"/>
                  </a:lnTo>
                  <a:lnTo>
                    <a:pt x="1563" y="714"/>
                  </a:lnTo>
                  <a:lnTo>
                    <a:pt x="1547" y="714"/>
                  </a:lnTo>
                  <a:close/>
                  <a:moveTo>
                    <a:pt x="1521" y="714"/>
                  </a:moveTo>
                  <a:lnTo>
                    <a:pt x="1521" y="704"/>
                  </a:lnTo>
                  <a:lnTo>
                    <a:pt x="1534" y="704"/>
                  </a:lnTo>
                  <a:lnTo>
                    <a:pt x="1534" y="714"/>
                  </a:lnTo>
                  <a:lnTo>
                    <a:pt x="1521" y="714"/>
                  </a:lnTo>
                  <a:close/>
                  <a:moveTo>
                    <a:pt x="1491" y="714"/>
                  </a:moveTo>
                  <a:lnTo>
                    <a:pt x="1491" y="704"/>
                  </a:lnTo>
                  <a:lnTo>
                    <a:pt x="1505" y="704"/>
                  </a:lnTo>
                  <a:lnTo>
                    <a:pt x="1505" y="714"/>
                  </a:lnTo>
                  <a:lnTo>
                    <a:pt x="1491" y="714"/>
                  </a:lnTo>
                  <a:close/>
                  <a:moveTo>
                    <a:pt x="1462" y="714"/>
                  </a:moveTo>
                  <a:lnTo>
                    <a:pt x="1462" y="704"/>
                  </a:lnTo>
                  <a:lnTo>
                    <a:pt x="1475" y="704"/>
                  </a:lnTo>
                  <a:lnTo>
                    <a:pt x="1475" y="714"/>
                  </a:lnTo>
                  <a:lnTo>
                    <a:pt x="1462" y="714"/>
                  </a:lnTo>
                  <a:close/>
                  <a:moveTo>
                    <a:pt x="1433" y="714"/>
                  </a:moveTo>
                  <a:lnTo>
                    <a:pt x="1433" y="704"/>
                  </a:lnTo>
                  <a:lnTo>
                    <a:pt x="1446" y="704"/>
                  </a:lnTo>
                  <a:lnTo>
                    <a:pt x="1446" y="714"/>
                  </a:lnTo>
                  <a:lnTo>
                    <a:pt x="1433" y="714"/>
                  </a:lnTo>
                  <a:close/>
                  <a:moveTo>
                    <a:pt x="1403" y="714"/>
                  </a:moveTo>
                  <a:lnTo>
                    <a:pt x="1403" y="704"/>
                  </a:lnTo>
                  <a:lnTo>
                    <a:pt x="1419" y="704"/>
                  </a:lnTo>
                  <a:lnTo>
                    <a:pt x="1419" y="714"/>
                  </a:lnTo>
                  <a:lnTo>
                    <a:pt x="1403" y="714"/>
                  </a:lnTo>
                  <a:close/>
                  <a:moveTo>
                    <a:pt x="1374" y="714"/>
                  </a:moveTo>
                  <a:lnTo>
                    <a:pt x="1374" y="704"/>
                  </a:lnTo>
                  <a:lnTo>
                    <a:pt x="1390" y="704"/>
                  </a:lnTo>
                  <a:lnTo>
                    <a:pt x="1390" y="714"/>
                  </a:lnTo>
                  <a:lnTo>
                    <a:pt x="1374" y="714"/>
                  </a:lnTo>
                  <a:close/>
                  <a:moveTo>
                    <a:pt x="1345" y="714"/>
                  </a:moveTo>
                  <a:lnTo>
                    <a:pt x="1345" y="704"/>
                  </a:lnTo>
                  <a:lnTo>
                    <a:pt x="1361" y="704"/>
                  </a:lnTo>
                  <a:lnTo>
                    <a:pt x="1361" y="714"/>
                  </a:lnTo>
                  <a:lnTo>
                    <a:pt x="1345" y="714"/>
                  </a:lnTo>
                  <a:close/>
                  <a:moveTo>
                    <a:pt x="1318" y="714"/>
                  </a:moveTo>
                  <a:lnTo>
                    <a:pt x="1318" y="704"/>
                  </a:lnTo>
                  <a:lnTo>
                    <a:pt x="1331" y="704"/>
                  </a:lnTo>
                  <a:lnTo>
                    <a:pt x="1331" y="714"/>
                  </a:lnTo>
                  <a:lnTo>
                    <a:pt x="1318" y="714"/>
                  </a:lnTo>
                  <a:close/>
                  <a:moveTo>
                    <a:pt x="1288" y="714"/>
                  </a:moveTo>
                  <a:lnTo>
                    <a:pt x="1288" y="704"/>
                  </a:lnTo>
                  <a:lnTo>
                    <a:pt x="1302" y="704"/>
                  </a:lnTo>
                  <a:lnTo>
                    <a:pt x="1302" y="714"/>
                  </a:lnTo>
                  <a:lnTo>
                    <a:pt x="1288" y="714"/>
                  </a:lnTo>
                  <a:close/>
                  <a:moveTo>
                    <a:pt x="1259" y="714"/>
                  </a:moveTo>
                  <a:lnTo>
                    <a:pt x="1259" y="704"/>
                  </a:lnTo>
                  <a:lnTo>
                    <a:pt x="1272" y="704"/>
                  </a:lnTo>
                  <a:lnTo>
                    <a:pt x="1272" y="714"/>
                  </a:lnTo>
                  <a:lnTo>
                    <a:pt x="1259" y="714"/>
                  </a:lnTo>
                  <a:close/>
                  <a:moveTo>
                    <a:pt x="1230" y="714"/>
                  </a:moveTo>
                  <a:lnTo>
                    <a:pt x="1230" y="704"/>
                  </a:lnTo>
                  <a:lnTo>
                    <a:pt x="1243" y="704"/>
                  </a:lnTo>
                  <a:lnTo>
                    <a:pt x="1243" y="714"/>
                  </a:lnTo>
                  <a:lnTo>
                    <a:pt x="1230" y="714"/>
                  </a:lnTo>
                  <a:close/>
                  <a:moveTo>
                    <a:pt x="1200" y="714"/>
                  </a:moveTo>
                  <a:lnTo>
                    <a:pt x="1200" y="704"/>
                  </a:lnTo>
                  <a:lnTo>
                    <a:pt x="1214" y="704"/>
                  </a:lnTo>
                  <a:lnTo>
                    <a:pt x="1214" y="714"/>
                  </a:lnTo>
                  <a:lnTo>
                    <a:pt x="1200" y="714"/>
                  </a:lnTo>
                  <a:close/>
                  <a:moveTo>
                    <a:pt x="1171" y="714"/>
                  </a:moveTo>
                  <a:lnTo>
                    <a:pt x="1171" y="704"/>
                  </a:lnTo>
                  <a:lnTo>
                    <a:pt x="1187" y="704"/>
                  </a:lnTo>
                  <a:lnTo>
                    <a:pt x="1187" y="714"/>
                  </a:lnTo>
                  <a:lnTo>
                    <a:pt x="1171" y="714"/>
                  </a:lnTo>
                  <a:close/>
                  <a:moveTo>
                    <a:pt x="1142" y="714"/>
                  </a:moveTo>
                  <a:lnTo>
                    <a:pt x="1142" y="704"/>
                  </a:lnTo>
                  <a:lnTo>
                    <a:pt x="1158" y="704"/>
                  </a:lnTo>
                  <a:lnTo>
                    <a:pt x="1158" y="714"/>
                  </a:lnTo>
                  <a:lnTo>
                    <a:pt x="1142" y="714"/>
                  </a:lnTo>
                  <a:close/>
                  <a:moveTo>
                    <a:pt x="1112" y="714"/>
                  </a:moveTo>
                  <a:lnTo>
                    <a:pt x="1112" y="704"/>
                  </a:lnTo>
                  <a:lnTo>
                    <a:pt x="1128" y="704"/>
                  </a:lnTo>
                  <a:lnTo>
                    <a:pt x="1128" y="714"/>
                  </a:lnTo>
                  <a:lnTo>
                    <a:pt x="1112" y="714"/>
                  </a:lnTo>
                  <a:close/>
                  <a:moveTo>
                    <a:pt x="1086" y="714"/>
                  </a:moveTo>
                  <a:lnTo>
                    <a:pt x="1086" y="704"/>
                  </a:lnTo>
                  <a:lnTo>
                    <a:pt x="1099" y="704"/>
                  </a:lnTo>
                  <a:lnTo>
                    <a:pt x="1099" y="714"/>
                  </a:lnTo>
                  <a:lnTo>
                    <a:pt x="1086" y="714"/>
                  </a:lnTo>
                  <a:close/>
                  <a:moveTo>
                    <a:pt x="1056" y="714"/>
                  </a:moveTo>
                  <a:lnTo>
                    <a:pt x="1056" y="704"/>
                  </a:lnTo>
                  <a:lnTo>
                    <a:pt x="1070" y="704"/>
                  </a:lnTo>
                  <a:lnTo>
                    <a:pt x="1070" y="714"/>
                  </a:lnTo>
                  <a:lnTo>
                    <a:pt x="1056" y="714"/>
                  </a:lnTo>
                  <a:close/>
                  <a:moveTo>
                    <a:pt x="1027" y="714"/>
                  </a:moveTo>
                  <a:lnTo>
                    <a:pt x="1027" y="704"/>
                  </a:lnTo>
                  <a:lnTo>
                    <a:pt x="1040" y="704"/>
                  </a:lnTo>
                  <a:lnTo>
                    <a:pt x="1040" y="714"/>
                  </a:lnTo>
                  <a:lnTo>
                    <a:pt x="1027" y="714"/>
                  </a:lnTo>
                  <a:close/>
                  <a:moveTo>
                    <a:pt x="998" y="714"/>
                  </a:moveTo>
                  <a:lnTo>
                    <a:pt x="998" y="704"/>
                  </a:lnTo>
                  <a:lnTo>
                    <a:pt x="1011" y="704"/>
                  </a:lnTo>
                  <a:lnTo>
                    <a:pt x="1011" y="714"/>
                  </a:lnTo>
                  <a:lnTo>
                    <a:pt x="998" y="714"/>
                  </a:lnTo>
                  <a:close/>
                  <a:moveTo>
                    <a:pt x="968" y="714"/>
                  </a:moveTo>
                  <a:lnTo>
                    <a:pt x="968" y="704"/>
                  </a:lnTo>
                  <a:lnTo>
                    <a:pt x="984" y="704"/>
                  </a:lnTo>
                  <a:lnTo>
                    <a:pt x="984" y="714"/>
                  </a:lnTo>
                  <a:lnTo>
                    <a:pt x="968" y="714"/>
                  </a:lnTo>
                  <a:close/>
                  <a:moveTo>
                    <a:pt x="939" y="714"/>
                  </a:moveTo>
                  <a:lnTo>
                    <a:pt x="939" y="704"/>
                  </a:lnTo>
                  <a:lnTo>
                    <a:pt x="955" y="704"/>
                  </a:lnTo>
                  <a:lnTo>
                    <a:pt x="955" y="714"/>
                  </a:lnTo>
                  <a:lnTo>
                    <a:pt x="939" y="714"/>
                  </a:lnTo>
                  <a:close/>
                  <a:moveTo>
                    <a:pt x="910" y="714"/>
                  </a:moveTo>
                  <a:lnTo>
                    <a:pt x="910" y="704"/>
                  </a:lnTo>
                  <a:lnTo>
                    <a:pt x="926" y="704"/>
                  </a:lnTo>
                  <a:lnTo>
                    <a:pt x="926" y="714"/>
                  </a:lnTo>
                  <a:lnTo>
                    <a:pt x="910" y="714"/>
                  </a:lnTo>
                  <a:close/>
                  <a:moveTo>
                    <a:pt x="883" y="714"/>
                  </a:moveTo>
                  <a:lnTo>
                    <a:pt x="883" y="704"/>
                  </a:lnTo>
                  <a:lnTo>
                    <a:pt x="896" y="704"/>
                  </a:lnTo>
                  <a:lnTo>
                    <a:pt x="896" y="714"/>
                  </a:lnTo>
                  <a:lnTo>
                    <a:pt x="883" y="714"/>
                  </a:lnTo>
                  <a:close/>
                  <a:moveTo>
                    <a:pt x="854" y="714"/>
                  </a:moveTo>
                  <a:lnTo>
                    <a:pt x="854" y="704"/>
                  </a:lnTo>
                  <a:lnTo>
                    <a:pt x="867" y="704"/>
                  </a:lnTo>
                  <a:lnTo>
                    <a:pt x="867" y="714"/>
                  </a:lnTo>
                  <a:lnTo>
                    <a:pt x="854" y="714"/>
                  </a:lnTo>
                  <a:close/>
                  <a:moveTo>
                    <a:pt x="824" y="714"/>
                  </a:moveTo>
                  <a:lnTo>
                    <a:pt x="824" y="704"/>
                  </a:lnTo>
                  <a:lnTo>
                    <a:pt x="837" y="704"/>
                  </a:lnTo>
                  <a:lnTo>
                    <a:pt x="837" y="714"/>
                  </a:lnTo>
                  <a:lnTo>
                    <a:pt x="824" y="714"/>
                  </a:lnTo>
                  <a:close/>
                  <a:moveTo>
                    <a:pt x="795" y="714"/>
                  </a:moveTo>
                  <a:lnTo>
                    <a:pt x="795" y="704"/>
                  </a:lnTo>
                  <a:lnTo>
                    <a:pt x="808" y="704"/>
                  </a:lnTo>
                  <a:lnTo>
                    <a:pt x="808" y="714"/>
                  </a:lnTo>
                  <a:lnTo>
                    <a:pt x="795" y="714"/>
                  </a:lnTo>
                  <a:close/>
                  <a:moveTo>
                    <a:pt x="765" y="714"/>
                  </a:moveTo>
                  <a:lnTo>
                    <a:pt x="765" y="704"/>
                  </a:lnTo>
                  <a:lnTo>
                    <a:pt x="781" y="704"/>
                  </a:lnTo>
                  <a:lnTo>
                    <a:pt x="781" y="714"/>
                  </a:lnTo>
                  <a:lnTo>
                    <a:pt x="765" y="714"/>
                  </a:lnTo>
                  <a:close/>
                  <a:moveTo>
                    <a:pt x="736" y="714"/>
                  </a:moveTo>
                  <a:lnTo>
                    <a:pt x="736" y="704"/>
                  </a:lnTo>
                  <a:lnTo>
                    <a:pt x="752" y="704"/>
                  </a:lnTo>
                  <a:lnTo>
                    <a:pt x="752" y="714"/>
                  </a:lnTo>
                  <a:lnTo>
                    <a:pt x="736" y="714"/>
                  </a:lnTo>
                  <a:close/>
                  <a:moveTo>
                    <a:pt x="707" y="714"/>
                  </a:moveTo>
                  <a:lnTo>
                    <a:pt x="707" y="704"/>
                  </a:lnTo>
                  <a:lnTo>
                    <a:pt x="723" y="704"/>
                  </a:lnTo>
                  <a:lnTo>
                    <a:pt x="723" y="714"/>
                  </a:lnTo>
                  <a:lnTo>
                    <a:pt x="707" y="714"/>
                  </a:lnTo>
                  <a:close/>
                  <a:moveTo>
                    <a:pt x="677" y="714"/>
                  </a:moveTo>
                  <a:lnTo>
                    <a:pt x="677" y="704"/>
                  </a:lnTo>
                  <a:lnTo>
                    <a:pt x="693" y="704"/>
                  </a:lnTo>
                  <a:lnTo>
                    <a:pt x="693" y="714"/>
                  </a:lnTo>
                  <a:lnTo>
                    <a:pt x="677" y="714"/>
                  </a:lnTo>
                  <a:close/>
                  <a:moveTo>
                    <a:pt x="651" y="714"/>
                  </a:moveTo>
                  <a:lnTo>
                    <a:pt x="651" y="704"/>
                  </a:lnTo>
                  <a:lnTo>
                    <a:pt x="664" y="704"/>
                  </a:lnTo>
                  <a:lnTo>
                    <a:pt x="664" y="714"/>
                  </a:lnTo>
                  <a:lnTo>
                    <a:pt x="651" y="714"/>
                  </a:lnTo>
                  <a:close/>
                  <a:moveTo>
                    <a:pt x="621" y="714"/>
                  </a:moveTo>
                  <a:lnTo>
                    <a:pt x="621" y="704"/>
                  </a:lnTo>
                  <a:lnTo>
                    <a:pt x="635" y="704"/>
                  </a:lnTo>
                  <a:lnTo>
                    <a:pt x="635" y="714"/>
                  </a:lnTo>
                  <a:lnTo>
                    <a:pt x="621" y="714"/>
                  </a:lnTo>
                  <a:close/>
                  <a:moveTo>
                    <a:pt x="592" y="714"/>
                  </a:moveTo>
                  <a:lnTo>
                    <a:pt x="592" y="704"/>
                  </a:lnTo>
                  <a:lnTo>
                    <a:pt x="605" y="704"/>
                  </a:lnTo>
                  <a:lnTo>
                    <a:pt x="605" y="714"/>
                  </a:lnTo>
                  <a:lnTo>
                    <a:pt x="592" y="714"/>
                  </a:lnTo>
                  <a:close/>
                  <a:moveTo>
                    <a:pt x="563" y="714"/>
                  </a:moveTo>
                  <a:lnTo>
                    <a:pt x="563" y="704"/>
                  </a:lnTo>
                  <a:lnTo>
                    <a:pt x="576" y="704"/>
                  </a:lnTo>
                  <a:lnTo>
                    <a:pt x="576" y="714"/>
                  </a:lnTo>
                  <a:lnTo>
                    <a:pt x="563" y="714"/>
                  </a:lnTo>
                  <a:close/>
                  <a:moveTo>
                    <a:pt x="533" y="714"/>
                  </a:moveTo>
                  <a:lnTo>
                    <a:pt x="533" y="704"/>
                  </a:lnTo>
                  <a:lnTo>
                    <a:pt x="549" y="704"/>
                  </a:lnTo>
                  <a:lnTo>
                    <a:pt x="549" y="714"/>
                  </a:lnTo>
                  <a:lnTo>
                    <a:pt x="533" y="714"/>
                  </a:lnTo>
                  <a:close/>
                  <a:moveTo>
                    <a:pt x="504" y="714"/>
                  </a:moveTo>
                  <a:lnTo>
                    <a:pt x="504" y="704"/>
                  </a:lnTo>
                  <a:lnTo>
                    <a:pt x="520" y="704"/>
                  </a:lnTo>
                  <a:lnTo>
                    <a:pt x="520" y="714"/>
                  </a:lnTo>
                  <a:lnTo>
                    <a:pt x="504" y="714"/>
                  </a:lnTo>
                  <a:close/>
                  <a:moveTo>
                    <a:pt x="475" y="714"/>
                  </a:moveTo>
                  <a:lnTo>
                    <a:pt x="475" y="704"/>
                  </a:lnTo>
                  <a:lnTo>
                    <a:pt x="491" y="704"/>
                  </a:lnTo>
                  <a:lnTo>
                    <a:pt x="491" y="714"/>
                  </a:lnTo>
                  <a:lnTo>
                    <a:pt x="475" y="714"/>
                  </a:lnTo>
                  <a:close/>
                  <a:moveTo>
                    <a:pt x="448" y="714"/>
                  </a:moveTo>
                  <a:lnTo>
                    <a:pt x="448" y="704"/>
                  </a:lnTo>
                  <a:lnTo>
                    <a:pt x="461" y="704"/>
                  </a:lnTo>
                  <a:lnTo>
                    <a:pt x="461" y="714"/>
                  </a:lnTo>
                  <a:lnTo>
                    <a:pt x="448" y="714"/>
                  </a:lnTo>
                  <a:close/>
                  <a:moveTo>
                    <a:pt x="419" y="714"/>
                  </a:moveTo>
                  <a:lnTo>
                    <a:pt x="419" y="704"/>
                  </a:lnTo>
                  <a:lnTo>
                    <a:pt x="432" y="704"/>
                  </a:lnTo>
                  <a:lnTo>
                    <a:pt x="432" y="714"/>
                  </a:lnTo>
                  <a:lnTo>
                    <a:pt x="419" y="714"/>
                  </a:lnTo>
                  <a:close/>
                  <a:moveTo>
                    <a:pt x="389" y="714"/>
                  </a:moveTo>
                  <a:lnTo>
                    <a:pt x="389" y="704"/>
                  </a:lnTo>
                  <a:lnTo>
                    <a:pt x="403" y="704"/>
                  </a:lnTo>
                  <a:lnTo>
                    <a:pt x="403" y="714"/>
                  </a:lnTo>
                  <a:lnTo>
                    <a:pt x="389" y="714"/>
                  </a:lnTo>
                  <a:close/>
                  <a:moveTo>
                    <a:pt x="360" y="714"/>
                  </a:moveTo>
                  <a:lnTo>
                    <a:pt x="360" y="704"/>
                  </a:lnTo>
                  <a:lnTo>
                    <a:pt x="373" y="704"/>
                  </a:lnTo>
                  <a:lnTo>
                    <a:pt x="373" y="714"/>
                  </a:lnTo>
                  <a:lnTo>
                    <a:pt x="360" y="714"/>
                  </a:lnTo>
                  <a:close/>
                  <a:moveTo>
                    <a:pt x="330" y="714"/>
                  </a:moveTo>
                  <a:lnTo>
                    <a:pt x="330" y="704"/>
                  </a:lnTo>
                  <a:lnTo>
                    <a:pt x="346" y="704"/>
                  </a:lnTo>
                  <a:lnTo>
                    <a:pt x="346" y="714"/>
                  </a:lnTo>
                  <a:lnTo>
                    <a:pt x="330" y="714"/>
                  </a:lnTo>
                  <a:close/>
                  <a:moveTo>
                    <a:pt x="301" y="714"/>
                  </a:moveTo>
                  <a:lnTo>
                    <a:pt x="301" y="704"/>
                  </a:lnTo>
                  <a:lnTo>
                    <a:pt x="317" y="704"/>
                  </a:lnTo>
                  <a:lnTo>
                    <a:pt x="317" y="714"/>
                  </a:lnTo>
                  <a:lnTo>
                    <a:pt x="301" y="714"/>
                  </a:lnTo>
                  <a:close/>
                  <a:moveTo>
                    <a:pt x="272" y="714"/>
                  </a:moveTo>
                  <a:lnTo>
                    <a:pt x="272" y="704"/>
                  </a:lnTo>
                  <a:lnTo>
                    <a:pt x="288" y="704"/>
                  </a:lnTo>
                  <a:lnTo>
                    <a:pt x="288" y="714"/>
                  </a:lnTo>
                  <a:lnTo>
                    <a:pt x="272" y="714"/>
                  </a:lnTo>
                  <a:close/>
                  <a:moveTo>
                    <a:pt x="245" y="714"/>
                  </a:moveTo>
                  <a:lnTo>
                    <a:pt x="245" y="704"/>
                  </a:lnTo>
                  <a:lnTo>
                    <a:pt x="258" y="704"/>
                  </a:lnTo>
                  <a:lnTo>
                    <a:pt x="258" y="714"/>
                  </a:lnTo>
                  <a:lnTo>
                    <a:pt x="245" y="714"/>
                  </a:lnTo>
                  <a:close/>
                  <a:moveTo>
                    <a:pt x="216" y="714"/>
                  </a:moveTo>
                  <a:lnTo>
                    <a:pt x="216" y="704"/>
                  </a:lnTo>
                  <a:lnTo>
                    <a:pt x="229" y="704"/>
                  </a:lnTo>
                  <a:lnTo>
                    <a:pt x="229" y="714"/>
                  </a:lnTo>
                  <a:lnTo>
                    <a:pt x="216" y="714"/>
                  </a:lnTo>
                  <a:close/>
                  <a:moveTo>
                    <a:pt x="186" y="714"/>
                  </a:moveTo>
                  <a:lnTo>
                    <a:pt x="186" y="704"/>
                  </a:lnTo>
                  <a:lnTo>
                    <a:pt x="200" y="704"/>
                  </a:lnTo>
                  <a:lnTo>
                    <a:pt x="200" y="714"/>
                  </a:lnTo>
                  <a:lnTo>
                    <a:pt x="186" y="714"/>
                  </a:lnTo>
                  <a:close/>
                  <a:moveTo>
                    <a:pt x="157" y="714"/>
                  </a:moveTo>
                  <a:lnTo>
                    <a:pt x="157" y="704"/>
                  </a:lnTo>
                  <a:lnTo>
                    <a:pt x="170" y="704"/>
                  </a:lnTo>
                  <a:lnTo>
                    <a:pt x="170" y="714"/>
                  </a:lnTo>
                  <a:lnTo>
                    <a:pt x="157" y="714"/>
                  </a:lnTo>
                  <a:close/>
                  <a:moveTo>
                    <a:pt x="128" y="714"/>
                  </a:moveTo>
                  <a:lnTo>
                    <a:pt x="128" y="704"/>
                  </a:lnTo>
                  <a:lnTo>
                    <a:pt x="141" y="704"/>
                  </a:lnTo>
                  <a:lnTo>
                    <a:pt x="141" y="714"/>
                  </a:lnTo>
                  <a:lnTo>
                    <a:pt x="128" y="714"/>
                  </a:lnTo>
                  <a:close/>
                  <a:moveTo>
                    <a:pt x="98" y="714"/>
                  </a:moveTo>
                  <a:lnTo>
                    <a:pt x="98" y="704"/>
                  </a:lnTo>
                  <a:lnTo>
                    <a:pt x="114" y="704"/>
                  </a:lnTo>
                  <a:lnTo>
                    <a:pt x="114" y="714"/>
                  </a:lnTo>
                  <a:lnTo>
                    <a:pt x="98" y="714"/>
                  </a:lnTo>
                  <a:close/>
                  <a:moveTo>
                    <a:pt x="69" y="714"/>
                  </a:moveTo>
                  <a:lnTo>
                    <a:pt x="69" y="704"/>
                  </a:lnTo>
                  <a:lnTo>
                    <a:pt x="85" y="704"/>
                  </a:lnTo>
                  <a:lnTo>
                    <a:pt x="85" y="714"/>
                  </a:lnTo>
                  <a:lnTo>
                    <a:pt x="69" y="714"/>
                  </a:lnTo>
                  <a:close/>
                  <a:moveTo>
                    <a:pt x="40" y="714"/>
                  </a:moveTo>
                  <a:lnTo>
                    <a:pt x="40" y="704"/>
                  </a:lnTo>
                  <a:lnTo>
                    <a:pt x="56" y="704"/>
                  </a:lnTo>
                  <a:lnTo>
                    <a:pt x="56" y="714"/>
                  </a:lnTo>
                  <a:lnTo>
                    <a:pt x="40" y="714"/>
                  </a:lnTo>
                  <a:close/>
                  <a:moveTo>
                    <a:pt x="13" y="714"/>
                  </a:moveTo>
                  <a:lnTo>
                    <a:pt x="13" y="704"/>
                  </a:lnTo>
                  <a:lnTo>
                    <a:pt x="26" y="704"/>
                  </a:lnTo>
                  <a:lnTo>
                    <a:pt x="26" y="714"/>
                  </a:lnTo>
                  <a:lnTo>
                    <a:pt x="13" y="714"/>
                  </a:lnTo>
                  <a:close/>
                  <a:moveTo>
                    <a:pt x="0" y="704"/>
                  </a:moveTo>
                  <a:lnTo>
                    <a:pt x="0" y="688"/>
                  </a:lnTo>
                  <a:lnTo>
                    <a:pt x="10" y="688"/>
                  </a:lnTo>
                  <a:lnTo>
                    <a:pt x="10" y="704"/>
                  </a:lnTo>
                  <a:lnTo>
                    <a:pt x="0" y="704"/>
                  </a:lnTo>
                  <a:close/>
                  <a:moveTo>
                    <a:pt x="4333" y="674"/>
                  </a:moveTo>
                  <a:lnTo>
                    <a:pt x="4341" y="669"/>
                  </a:lnTo>
                  <a:lnTo>
                    <a:pt x="4349" y="682"/>
                  </a:lnTo>
                  <a:lnTo>
                    <a:pt x="4341" y="688"/>
                  </a:lnTo>
                  <a:lnTo>
                    <a:pt x="4333" y="674"/>
                  </a:lnTo>
                  <a:close/>
                  <a:moveTo>
                    <a:pt x="0" y="674"/>
                  </a:moveTo>
                  <a:lnTo>
                    <a:pt x="0" y="658"/>
                  </a:lnTo>
                  <a:lnTo>
                    <a:pt x="10" y="658"/>
                  </a:lnTo>
                  <a:lnTo>
                    <a:pt x="10" y="674"/>
                  </a:lnTo>
                  <a:lnTo>
                    <a:pt x="0" y="674"/>
                  </a:lnTo>
                  <a:close/>
                  <a:moveTo>
                    <a:pt x="4317" y="650"/>
                  </a:moveTo>
                  <a:lnTo>
                    <a:pt x="4328" y="645"/>
                  </a:lnTo>
                  <a:lnTo>
                    <a:pt x="4336" y="655"/>
                  </a:lnTo>
                  <a:lnTo>
                    <a:pt x="4325" y="663"/>
                  </a:lnTo>
                  <a:lnTo>
                    <a:pt x="4317" y="650"/>
                  </a:lnTo>
                  <a:close/>
                  <a:moveTo>
                    <a:pt x="0" y="645"/>
                  </a:moveTo>
                  <a:lnTo>
                    <a:pt x="0" y="629"/>
                  </a:lnTo>
                  <a:lnTo>
                    <a:pt x="10" y="629"/>
                  </a:lnTo>
                  <a:lnTo>
                    <a:pt x="10" y="645"/>
                  </a:lnTo>
                  <a:lnTo>
                    <a:pt x="0" y="645"/>
                  </a:lnTo>
                  <a:close/>
                  <a:moveTo>
                    <a:pt x="4301" y="626"/>
                  </a:moveTo>
                  <a:lnTo>
                    <a:pt x="4312" y="621"/>
                  </a:lnTo>
                  <a:lnTo>
                    <a:pt x="4320" y="631"/>
                  </a:lnTo>
                  <a:lnTo>
                    <a:pt x="4309" y="637"/>
                  </a:lnTo>
                  <a:lnTo>
                    <a:pt x="4301" y="626"/>
                  </a:lnTo>
                  <a:close/>
                  <a:moveTo>
                    <a:pt x="0" y="615"/>
                  </a:moveTo>
                  <a:lnTo>
                    <a:pt x="0" y="599"/>
                  </a:lnTo>
                  <a:lnTo>
                    <a:pt x="10" y="599"/>
                  </a:lnTo>
                  <a:lnTo>
                    <a:pt x="10" y="615"/>
                  </a:lnTo>
                  <a:lnTo>
                    <a:pt x="0" y="615"/>
                  </a:lnTo>
                  <a:close/>
                  <a:moveTo>
                    <a:pt x="4285" y="602"/>
                  </a:moveTo>
                  <a:lnTo>
                    <a:pt x="4296" y="597"/>
                  </a:lnTo>
                  <a:lnTo>
                    <a:pt x="4304" y="607"/>
                  </a:lnTo>
                  <a:lnTo>
                    <a:pt x="4293" y="613"/>
                  </a:lnTo>
                  <a:lnTo>
                    <a:pt x="4285" y="602"/>
                  </a:lnTo>
                  <a:close/>
                  <a:moveTo>
                    <a:pt x="4272" y="578"/>
                  </a:moveTo>
                  <a:lnTo>
                    <a:pt x="4280" y="570"/>
                  </a:lnTo>
                  <a:lnTo>
                    <a:pt x="4288" y="583"/>
                  </a:lnTo>
                  <a:lnTo>
                    <a:pt x="4277" y="588"/>
                  </a:lnTo>
                  <a:lnTo>
                    <a:pt x="4272" y="578"/>
                  </a:lnTo>
                  <a:close/>
                  <a:moveTo>
                    <a:pt x="0" y="586"/>
                  </a:moveTo>
                  <a:lnTo>
                    <a:pt x="0" y="572"/>
                  </a:lnTo>
                  <a:lnTo>
                    <a:pt x="10" y="572"/>
                  </a:lnTo>
                  <a:lnTo>
                    <a:pt x="10" y="586"/>
                  </a:lnTo>
                  <a:lnTo>
                    <a:pt x="0" y="586"/>
                  </a:lnTo>
                  <a:close/>
                  <a:moveTo>
                    <a:pt x="4256" y="554"/>
                  </a:moveTo>
                  <a:lnTo>
                    <a:pt x="4264" y="546"/>
                  </a:lnTo>
                  <a:lnTo>
                    <a:pt x="4272" y="559"/>
                  </a:lnTo>
                  <a:lnTo>
                    <a:pt x="4264" y="564"/>
                  </a:lnTo>
                  <a:lnTo>
                    <a:pt x="4256" y="554"/>
                  </a:lnTo>
                  <a:close/>
                  <a:moveTo>
                    <a:pt x="0" y="556"/>
                  </a:moveTo>
                  <a:lnTo>
                    <a:pt x="0" y="543"/>
                  </a:lnTo>
                  <a:lnTo>
                    <a:pt x="10" y="543"/>
                  </a:lnTo>
                  <a:lnTo>
                    <a:pt x="10" y="556"/>
                  </a:lnTo>
                  <a:lnTo>
                    <a:pt x="0" y="556"/>
                  </a:lnTo>
                  <a:close/>
                  <a:moveTo>
                    <a:pt x="4240" y="527"/>
                  </a:moveTo>
                  <a:lnTo>
                    <a:pt x="4248" y="522"/>
                  </a:lnTo>
                  <a:lnTo>
                    <a:pt x="4256" y="535"/>
                  </a:lnTo>
                  <a:lnTo>
                    <a:pt x="4248" y="540"/>
                  </a:lnTo>
                  <a:lnTo>
                    <a:pt x="4240" y="527"/>
                  </a:lnTo>
                  <a:close/>
                  <a:moveTo>
                    <a:pt x="0" y="527"/>
                  </a:moveTo>
                  <a:lnTo>
                    <a:pt x="0" y="514"/>
                  </a:lnTo>
                  <a:lnTo>
                    <a:pt x="10" y="514"/>
                  </a:lnTo>
                  <a:lnTo>
                    <a:pt x="10" y="527"/>
                  </a:lnTo>
                  <a:lnTo>
                    <a:pt x="0" y="527"/>
                  </a:lnTo>
                  <a:close/>
                  <a:moveTo>
                    <a:pt x="4224" y="503"/>
                  </a:moveTo>
                  <a:lnTo>
                    <a:pt x="4232" y="497"/>
                  </a:lnTo>
                  <a:lnTo>
                    <a:pt x="4240" y="511"/>
                  </a:lnTo>
                  <a:lnTo>
                    <a:pt x="4232" y="516"/>
                  </a:lnTo>
                  <a:lnTo>
                    <a:pt x="4224" y="503"/>
                  </a:lnTo>
                  <a:close/>
                  <a:moveTo>
                    <a:pt x="0" y="497"/>
                  </a:moveTo>
                  <a:lnTo>
                    <a:pt x="0" y="484"/>
                  </a:lnTo>
                  <a:lnTo>
                    <a:pt x="10" y="484"/>
                  </a:lnTo>
                  <a:lnTo>
                    <a:pt x="10" y="497"/>
                  </a:lnTo>
                  <a:lnTo>
                    <a:pt x="0" y="497"/>
                  </a:lnTo>
                  <a:close/>
                  <a:moveTo>
                    <a:pt x="4208" y="479"/>
                  </a:moveTo>
                  <a:lnTo>
                    <a:pt x="4219" y="473"/>
                  </a:lnTo>
                  <a:lnTo>
                    <a:pt x="4224" y="484"/>
                  </a:lnTo>
                  <a:lnTo>
                    <a:pt x="4216" y="492"/>
                  </a:lnTo>
                  <a:lnTo>
                    <a:pt x="4208" y="479"/>
                  </a:lnTo>
                  <a:close/>
                  <a:moveTo>
                    <a:pt x="0" y="471"/>
                  </a:moveTo>
                  <a:lnTo>
                    <a:pt x="0" y="455"/>
                  </a:lnTo>
                  <a:lnTo>
                    <a:pt x="10" y="455"/>
                  </a:lnTo>
                  <a:lnTo>
                    <a:pt x="10" y="471"/>
                  </a:lnTo>
                  <a:lnTo>
                    <a:pt x="0" y="471"/>
                  </a:lnTo>
                  <a:close/>
                  <a:moveTo>
                    <a:pt x="4192" y="455"/>
                  </a:moveTo>
                  <a:lnTo>
                    <a:pt x="4203" y="449"/>
                  </a:lnTo>
                  <a:lnTo>
                    <a:pt x="4211" y="460"/>
                  </a:lnTo>
                  <a:lnTo>
                    <a:pt x="4200" y="468"/>
                  </a:lnTo>
                  <a:lnTo>
                    <a:pt x="4192" y="455"/>
                  </a:lnTo>
                  <a:close/>
                  <a:moveTo>
                    <a:pt x="4176" y="431"/>
                  </a:moveTo>
                  <a:lnTo>
                    <a:pt x="4187" y="425"/>
                  </a:lnTo>
                  <a:lnTo>
                    <a:pt x="4195" y="436"/>
                  </a:lnTo>
                  <a:lnTo>
                    <a:pt x="4184" y="441"/>
                  </a:lnTo>
                  <a:lnTo>
                    <a:pt x="4176" y="431"/>
                  </a:lnTo>
                  <a:close/>
                  <a:moveTo>
                    <a:pt x="0" y="441"/>
                  </a:moveTo>
                  <a:lnTo>
                    <a:pt x="0" y="425"/>
                  </a:lnTo>
                  <a:lnTo>
                    <a:pt x="10" y="425"/>
                  </a:lnTo>
                  <a:lnTo>
                    <a:pt x="10" y="441"/>
                  </a:lnTo>
                  <a:lnTo>
                    <a:pt x="0" y="441"/>
                  </a:lnTo>
                  <a:close/>
                  <a:moveTo>
                    <a:pt x="4160" y="406"/>
                  </a:moveTo>
                  <a:lnTo>
                    <a:pt x="4171" y="398"/>
                  </a:lnTo>
                  <a:lnTo>
                    <a:pt x="4179" y="412"/>
                  </a:lnTo>
                  <a:lnTo>
                    <a:pt x="4168" y="417"/>
                  </a:lnTo>
                  <a:lnTo>
                    <a:pt x="4160" y="406"/>
                  </a:lnTo>
                  <a:close/>
                  <a:moveTo>
                    <a:pt x="0" y="412"/>
                  </a:moveTo>
                  <a:lnTo>
                    <a:pt x="0" y="396"/>
                  </a:lnTo>
                  <a:lnTo>
                    <a:pt x="10" y="396"/>
                  </a:lnTo>
                  <a:lnTo>
                    <a:pt x="10" y="412"/>
                  </a:lnTo>
                  <a:lnTo>
                    <a:pt x="0" y="412"/>
                  </a:lnTo>
                  <a:close/>
                  <a:moveTo>
                    <a:pt x="4147" y="380"/>
                  </a:moveTo>
                  <a:lnTo>
                    <a:pt x="4155" y="374"/>
                  </a:lnTo>
                  <a:lnTo>
                    <a:pt x="4163" y="388"/>
                  </a:lnTo>
                  <a:lnTo>
                    <a:pt x="4155" y="393"/>
                  </a:lnTo>
                  <a:lnTo>
                    <a:pt x="4147" y="380"/>
                  </a:lnTo>
                  <a:close/>
                  <a:moveTo>
                    <a:pt x="0" y="382"/>
                  </a:moveTo>
                  <a:lnTo>
                    <a:pt x="0" y="369"/>
                  </a:lnTo>
                  <a:lnTo>
                    <a:pt x="10" y="369"/>
                  </a:lnTo>
                  <a:lnTo>
                    <a:pt x="10" y="382"/>
                  </a:lnTo>
                  <a:lnTo>
                    <a:pt x="0" y="382"/>
                  </a:lnTo>
                  <a:close/>
                  <a:moveTo>
                    <a:pt x="4131" y="356"/>
                  </a:moveTo>
                  <a:lnTo>
                    <a:pt x="4139" y="350"/>
                  </a:lnTo>
                  <a:lnTo>
                    <a:pt x="4147" y="364"/>
                  </a:lnTo>
                  <a:lnTo>
                    <a:pt x="4139" y="369"/>
                  </a:lnTo>
                  <a:lnTo>
                    <a:pt x="4131" y="356"/>
                  </a:lnTo>
                  <a:close/>
                  <a:moveTo>
                    <a:pt x="0" y="353"/>
                  </a:moveTo>
                  <a:lnTo>
                    <a:pt x="0" y="340"/>
                  </a:lnTo>
                  <a:lnTo>
                    <a:pt x="10" y="340"/>
                  </a:lnTo>
                  <a:lnTo>
                    <a:pt x="10" y="353"/>
                  </a:lnTo>
                  <a:lnTo>
                    <a:pt x="0" y="353"/>
                  </a:lnTo>
                  <a:close/>
                  <a:moveTo>
                    <a:pt x="4115" y="331"/>
                  </a:moveTo>
                  <a:lnTo>
                    <a:pt x="4123" y="326"/>
                  </a:lnTo>
                  <a:lnTo>
                    <a:pt x="4131" y="340"/>
                  </a:lnTo>
                  <a:lnTo>
                    <a:pt x="4123" y="345"/>
                  </a:lnTo>
                  <a:lnTo>
                    <a:pt x="4115" y="331"/>
                  </a:lnTo>
                  <a:close/>
                  <a:moveTo>
                    <a:pt x="0" y="323"/>
                  </a:moveTo>
                  <a:lnTo>
                    <a:pt x="0" y="310"/>
                  </a:lnTo>
                  <a:lnTo>
                    <a:pt x="10" y="310"/>
                  </a:lnTo>
                  <a:lnTo>
                    <a:pt x="10" y="323"/>
                  </a:lnTo>
                  <a:lnTo>
                    <a:pt x="0" y="323"/>
                  </a:lnTo>
                  <a:close/>
                  <a:moveTo>
                    <a:pt x="4099" y="307"/>
                  </a:moveTo>
                  <a:lnTo>
                    <a:pt x="4107" y="302"/>
                  </a:lnTo>
                  <a:lnTo>
                    <a:pt x="4115" y="313"/>
                  </a:lnTo>
                  <a:lnTo>
                    <a:pt x="4107" y="321"/>
                  </a:lnTo>
                  <a:lnTo>
                    <a:pt x="4099" y="307"/>
                  </a:lnTo>
                  <a:close/>
                  <a:moveTo>
                    <a:pt x="4082" y="283"/>
                  </a:moveTo>
                  <a:lnTo>
                    <a:pt x="4093" y="278"/>
                  </a:lnTo>
                  <a:lnTo>
                    <a:pt x="4099" y="289"/>
                  </a:lnTo>
                  <a:lnTo>
                    <a:pt x="4090" y="297"/>
                  </a:lnTo>
                  <a:lnTo>
                    <a:pt x="4082" y="283"/>
                  </a:lnTo>
                  <a:close/>
                  <a:moveTo>
                    <a:pt x="0" y="294"/>
                  </a:moveTo>
                  <a:lnTo>
                    <a:pt x="0" y="281"/>
                  </a:lnTo>
                  <a:lnTo>
                    <a:pt x="10" y="281"/>
                  </a:lnTo>
                  <a:lnTo>
                    <a:pt x="10" y="294"/>
                  </a:lnTo>
                  <a:lnTo>
                    <a:pt x="0" y="294"/>
                  </a:lnTo>
                  <a:close/>
                  <a:moveTo>
                    <a:pt x="4066" y="259"/>
                  </a:moveTo>
                  <a:lnTo>
                    <a:pt x="4077" y="254"/>
                  </a:lnTo>
                  <a:lnTo>
                    <a:pt x="4085" y="265"/>
                  </a:lnTo>
                  <a:lnTo>
                    <a:pt x="4074" y="270"/>
                  </a:lnTo>
                  <a:lnTo>
                    <a:pt x="4066" y="259"/>
                  </a:lnTo>
                  <a:close/>
                  <a:moveTo>
                    <a:pt x="0" y="267"/>
                  </a:moveTo>
                  <a:lnTo>
                    <a:pt x="0" y="251"/>
                  </a:lnTo>
                  <a:lnTo>
                    <a:pt x="10" y="251"/>
                  </a:lnTo>
                  <a:lnTo>
                    <a:pt x="10" y="267"/>
                  </a:lnTo>
                  <a:lnTo>
                    <a:pt x="0" y="267"/>
                  </a:lnTo>
                  <a:close/>
                  <a:moveTo>
                    <a:pt x="4050" y="235"/>
                  </a:moveTo>
                  <a:lnTo>
                    <a:pt x="4061" y="227"/>
                  </a:lnTo>
                  <a:lnTo>
                    <a:pt x="4069" y="240"/>
                  </a:lnTo>
                  <a:lnTo>
                    <a:pt x="4058" y="246"/>
                  </a:lnTo>
                  <a:lnTo>
                    <a:pt x="4050" y="235"/>
                  </a:lnTo>
                  <a:close/>
                  <a:moveTo>
                    <a:pt x="0" y="238"/>
                  </a:moveTo>
                  <a:lnTo>
                    <a:pt x="0" y="222"/>
                  </a:lnTo>
                  <a:lnTo>
                    <a:pt x="10" y="222"/>
                  </a:lnTo>
                  <a:lnTo>
                    <a:pt x="10" y="238"/>
                  </a:lnTo>
                  <a:lnTo>
                    <a:pt x="0" y="238"/>
                  </a:lnTo>
                  <a:close/>
                  <a:moveTo>
                    <a:pt x="4037" y="208"/>
                  </a:moveTo>
                  <a:lnTo>
                    <a:pt x="4045" y="203"/>
                  </a:lnTo>
                  <a:lnTo>
                    <a:pt x="4053" y="216"/>
                  </a:lnTo>
                  <a:lnTo>
                    <a:pt x="4042" y="222"/>
                  </a:lnTo>
                  <a:lnTo>
                    <a:pt x="4037" y="208"/>
                  </a:lnTo>
                  <a:close/>
                  <a:moveTo>
                    <a:pt x="0" y="208"/>
                  </a:moveTo>
                  <a:lnTo>
                    <a:pt x="0" y="192"/>
                  </a:lnTo>
                  <a:lnTo>
                    <a:pt x="10" y="192"/>
                  </a:lnTo>
                  <a:lnTo>
                    <a:pt x="10" y="208"/>
                  </a:lnTo>
                  <a:lnTo>
                    <a:pt x="0" y="208"/>
                  </a:lnTo>
                  <a:close/>
                  <a:moveTo>
                    <a:pt x="4021" y="184"/>
                  </a:moveTo>
                  <a:lnTo>
                    <a:pt x="4029" y="179"/>
                  </a:lnTo>
                  <a:lnTo>
                    <a:pt x="4037" y="192"/>
                  </a:lnTo>
                  <a:lnTo>
                    <a:pt x="4029" y="198"/>
                  </a:lnTo>
                  <a:lnTo>
                    <a:pt x="4021" y="184"/>
                  </a:lnTo>
                  <a:close/>
                  <a:moveTo>
                    <a:pt x="0" y="179"/>
                  </a:moveTo>
                  <a:lnTo>
                    <a:pt x="0" y="163"/>
                  </a:lnTo>
                  <a:lnTo>
                    <a:pt x="10" y="163"/>
                  </a:lnTo>
                  <a:lnTo>
                    <a:pt x="10" y="179"/>
                  </a:lnTo>
                  <a:lnTo>
                    <a:pt x="0" y="179"/>
                  </a:lnTo>
                  <a:close/>
                  <a:moveTo>
                    <a:pt x="4005" y="160"/>
                  </a:moveTo>
                  <a:lnTo>
                    <a:pt x="4013" y="155"/>
                  </a:lnTo>
                  <a:lnTo>
                    <a:pt x="4021" y="168"/>
                  </a:lnTo>
                  <a:lnTo>
                    <a:pt x="4013" y="174"/>
                  </a:lnTo>
                  <a:lnTo>
                    <a:pt x="4005" y="160"/>
                  </a:lnTo>
                  <a:close/>
                  <a:moveTo>
                    <a:pt x="0" y="149"/>
                  </a:moveTo>
                  <a:lnTo>
                    <a:pt x="0" y="136"/>
                  </a:lnTo>
                  <a:lnTo>
                    <a:pt x="10" y="136"/>
                  </a:lnTo>
                  <a:lnTo>
                    <a:pt x="10" y="149"/>
                  </a:lnTo>
                  <a:lnTo>
                    <a:pt x="0" y="149"/>
                  </a:lnTo>
                  <a:close/>
                  <a:moveTo>
                    <a:pt x="3989" y="136"/>
                  </a:moveTo>
                  <a:lnTo>
                    <a:pt x="3997" y="131"/>
                  </a:lnTo>
                  <a:lnTo>
                    <a:pt x="4005" y="141"/>
                  </a:lnTo>
                  <a:lnTo>
                    <a:pt x="3997" y="149"/>
                  </a:lnTo>
                  <a:lnTo>
                    <a:pt x="3989" y="136"/>
                  </a:lnTo>
                  <a:close/>
                  <a:moveTo>
                    <a:pt x="3973" y="112"/>
                  </a:moveTo>
                  <a:lnTo>
                    <a:pt x="3981" y="107"/>
                  </a:lnTo>
                  <a:lnTo>
                    <a:pt x="3989" y="117"/>
                  </a:lnTo>
                  <a:lnTo>
                    <a:pt x="3981" y="123"/>
                  </a:lnTo>
                  <a:lnTo>
                    <a:pt x="3973" y="112"/>
                  </a:lnTo>
                  <a:close/>
                  <a:moveTo>
                    <a:pt x="0" y="120"/>
                  </a:moveTo>
                  <a:lnTo>
                    <a:pt x="0" y="107"/>
                  </a:lnTo>
                  <a:lnTo>
                    <a:pt x="10" y="107"/>
                  </a:lnTo>
                  <a:lnTo>
                    <a:pt x="10" y="120"/>
                  </a:lnTo>
                  <a:lnTo>
                    <a:pt x="0" y="120"/>
                  </a:lnTo>
                  <a:close/>
                  <a:moveTo>
                    <a:pt x="3957" y="88"/>
                  </a:moveTo>
                  <a:lnTo>
                    <a:pt x="3968" y="83"/>
                  </a:lnTo>
                  <a:lnTo>
                    <a:pt x="3973" y="93"/>
                  </a:lnTo>
                  <a:lnTo>
                    <a:pt x="3965" y="99"/>
                  </a:lnTo>
                  <a:lnTo>
                    <a:pt x="3957" y="88"/>
                  </a:lnTo>
                  <a:close/>
                  <a:moveTo>
                    <a:pt x="0" y="91"/>
                  </a:moveTo>
                  <a:lnTo>
                    <a:pt x="0" y="77"/>
                  </a:lnTo>
                  <a:lnTo>
                    <a:pt x="10" y="77"/>
                  </a:lnTo>
                  <a:lnTo>
                    <a:pt x="10" y="91"/>
                  </a:lnTo>
                  <a:lnTo>
                    <a:pt x="0" y="91"/>
                  </a:lnTo>
                  <a:close/>
                  <a:moveTo>
                    <a:pt x="3941" y="64"/>
                  </a:moveTo>
                  <a:lnTo>
                    <a:pt x="3952" y="56"/>
                  </a:lnTo>
                  <a:lnTo>
                    <a:pt x="3960" y="69"/>
                  </a:lnTo>
                  <a:lnTo>
                    <a:pt x="3949" y="74"/>
                  </a:lnTo>
                  <a:lnTo>
                    <a:pt x="3941" y="64"/>
                  </a:lnTo>
                  <a:close/>
                  <a:moveTo>
                    <a:pt x="0" y="61"/>
                  </a:moveTo>
                  <a:lnTo>
                    <a:pt x="0" y="48"/>
                  </a:lnTo>
                  <a:lnTo>
                    <a:pt x="10" y="48"/>
                  </a:lnTo>
                  <a:lnTo>
                    <a:pt x="10" y="61"/>
                  </a:lnTo>
                  <a:lnTo>
                    <a:pt x="0" y="61"/>
                  </a:lnTo>
                  <a:close/>
                  <a:moveTo>
                    <a:pt x="3925" y="37"/>
                  </a:moveTo>
                  <a:lnTo>
                    <a:pt x="3936" y="32"/>
                  </a:lnTo>
                  <a:lnTo>
                    <a:pt x="3944" y="45"/>
                  </a:lnTo>
                  <a:lnTo>
                    <a:pt x="3933" y="50"/>
                  </a:lnTo>
                  <a:lnTo>
                    <a:pt x="3925" y="37"/>
                  </a:lnTo>
                  <a:close/>
                  <a:moveTo>
                    <a:pt x="0" y="34"/>
                  </a:moveTo>
                  <a:lnTo>
                    <a:pt x="0" y="18"/>
                  </a:lnTo>
                  <a:lnTo>
                    <a:pt x="10" y="18"/>
                  </a:lnTo>
                  <a:lnTo>
                    <a:pt x="10" y="34"/>
                  </a:lnTo>
                  <a:lnTo>
                    <a:pt x="0" y="34"/>
                  </a:lnTo>
                  <a:close/>
                  <a:moveTo>
                    <a:pt x="3912" y="13"/>
                  </a:moveTo>
                  <a:lnTo>
                    <a:pt x="3920" y="8"/>
                  </a:lnTo>
                  <a:lnTo>
                    <a:pt x="3928" y="21"/>
                  </a:lnTo>
                  <a:lnTo>
                    <a:pt x="3917" y="26"/>
                  </a:lnTo>
                  <a:lnTo>
                    <a:pt x="3912" y="13"/>
                  </a:lnTo>
                  <a:close/>
                  <a:moveTo>
                    <a:pt x="3890" y="10"/>
                  </a:moveTo>
                  <a:lnTo>
                    <a:pt x="3890" y="0"/>
                  </a:lnTo>
                  <a:lnTo>
                    <a:pt x="3904" y="0"/>
                  </a:lnTo>
                  <a:lnTo>
                    <a:pt x="3904" y="10"/>
                  </a:lnTo>
                  <a:lnTo>
                    <a:pt x="3890" y="10"/>
                  </a:lnTo>
                  <a:close/>
                  <a:moveTo>
                    <a:pt x="3861" y="10"/>
                  </a:moveTo>
                  <a:lnTo>
                    <a:pt x="3861" y="0"/>
                  </a:lnTo>
                  <a:lnTo>
                    <a:pt x="3874" y="0"/>
                  </a:lnTo>
                  <a:lnTo>
                    <a:pt x="3874" y="10"/>
                  </a:lnTo>
                  <a:lnTo>
                    <a:pt x="3861" y="10"/>
                  </a:lnTo>
                  <a:close/>
                  <a:moveTo>
                    <a:pt x="3832" y="10"/>
                  </a:moveTo>
                  <a:lnTo>
                    <a:pt x="3832" y="0"/>
                  </a:lnTo>
                  <a:lnTo>
                    <a:pt x="3845" y="0"/>
                  </a:lnTo>
                  <a:lnTo>
                    <a:pt x="3845" y="10"/>
                  </a:lnTo>
                  <a:lnTo>
                    <a:pt x="3832" y="10"/>
                  </a:lnTo>
                  <a:close/>
                  <a:moveTo>
                    <a:pt x="3802" y="10"/>
                  </a:moveTo>
                  <a:lnTo>
                    <a:pt x="3802" y="0"/>
                  </a:lnTo>
                  <a:lnTo>
                    <a:pt x="3816" y="0"/>
                  </a:lnTo>
                  <a:lnTo>
                    <a:pt x="3816" y="10"/>
                  </a:lnTo>
                  <a:lnTo>
                    <a:pt x="3802" y="10"/>
                  </a:lnTo>
                  <a:close/>
                  <a:moveTo>
                    <a:pt x="3773" y="10"/>
                  </a:moveTo>
                  <a:lnTo>
                    <a:pt x="3773" y="0"/>
                  </a:lnTo>
                  <a:lnTo>
                    <a:pt x="3789" y="0"/>
                  </a:lnTo>
                  <a:lnTo>
                    <a:pt x="3789" y="10"/>
                  </a:lnTo>
                  <a:lnTo>
                    <a:pt x="3773" y="10"/>
                  </a:lnTo>
                  <a:close/>
                  <a:moveTo>
                    <a:pt x="3744" y="10"/>
                  </a:moveTo>
                  <a:lnTo>
                    <a:pt x="3744" y="0"/>
                  </a:lnTo>
                  <a:lnTo>
                    <a:pt x="3760" y="0"/>
                  </a:lnTo>
                  <a:lnTo>
                    <a:pt x="3760" y="10"/>
                  </a:lnTo>
                  <a:lnTo>
                    <a:pt x="3744" y="10"/>
                  </a:lnTo>
                  <a:close/>
                  <a:moveTo>
                    <a:pt x="3714" y="10"/>
                  </a:moveTo>
                  <a:lnTo>
                    <a:pt x="3714" y="0"/>
                  </a:lnTo>
                  <a:lnTo>
                    <a:pt x="3730" y="0"/>
                  </a:lnTo>
                  <a:lnTo>
                    <a:pt x="3730" y="10"/>
                  </a:lnTo>
                  <a:lnTo>
                    <a:pt x="3714" y="10"/>
                  </a:lnTo>
                  <a:close/>
                  <a:moveTo>
                    <a:pt x="3688" y="10"/>
                  </a:moveTo>
                  <a:lnTo>
                    <a:pt x="3688" y="0"/>
                  </a:lnTo>
                  <a:lnTo>
                    <a:pt x="3701" y="0"/>
                  </a:lnTo>
                  <a:lnTo>
                    <a:pt x="3701" y="10"/>
                  </a:lnTo>
                  <a:lnTo>
                    <a:pt x="3688" y="10"/>
                  </a:lnTo>
                  <a:close/>
                  <a:moveTo>
                    <a:pt x="3658" y="10"/>
                  </a:moveTo>
                  <a:lnTo>
                    <a:pt x="3658" y="0"/>
                  </a:lnTo>
                  <a:lnTo>
                    <a:pt x="3672" y="0"/>
                  </a:lnTo>
                  <a:lnTo>
                    <a:pt x="3672" y="10"/>
                  </a:lnTo>
                  <a:lnTo>
                    <a:pt x="3658" y="10"/>
                  </a:lnTo>
                  <a:close/>
                  <a:moveTo>
                    <a:pt x="3629" y="10"/>
                  </a:moveTo>
                  <a:lnTo>
                    <a:pt x="3629" y="0"/>
                  </a:lnTo>
                  <a:lnTo>
                    <a:pt x="3642" y="0"/>
                  </a:lnTo>
                  <a:lnTo>
                    <a:pt x="3642" y="10"/>
                  </a:lnTo>
                  <a:lnTo>
                    <a:pt x="3629" y="10"/>
                  </a:lnTo>
                  <a:close/>
                  <a:moveTo>
                    <a:pt x="3599" y="10"/>
                  </a:moveTo>
                  <a:lnTo>
                    <a:pt x="3599" y="0"/>
                  </a:lnTo>
                  <a:lnTo>
                    <a:pt x="3613" y="0"/>
                  </a:lnTo>
                  <a:lnTo>
                    <a:pt x="3613" y="10"/>
                  </a:lnTo>
                  <a:lnTo>
                    <a:pt x="3599" y="10"/>
                  </a:lnTo>
                  <a:close/>
                  <a:moveTo>
                    <a:pt x="3570" y="10"/>
                  </a:moveTo>
                  <a:lnTo>
                    <a:pt x="3570" y="0"/>
                  </a:lnTo>
                  <a:lnTo>
                    <a:pt x="3586" y="0"/>
                  </a:lnTo>
                  <a:lnTo>
                    <a:pt x="3586" y="10"/>
                  </a:lnTo>
                  <a:lnTo>
                    <a:pt x="3570" y="10"/>
                  </a:lnTo>
                  <a:close/>
                  <a:moveTo>
                    <a:pt x="3541" y="10"/>
                  </a:moveTo>
                  <a:lnTo>
                    <a:pt x="3541" y="0"/>
                  </a:lnTo>
                  <a:lnTo>
                    <a:pt x="3557" y="0"/>
                  </a:lnTo>
                  <a:lnTo>
                    <a:pt x="3557" y="10"/>
                  </a:lnTo>
                  <a:lnTo>
                    <a:pt x="3541" y="10"/>
                  </a:lnTo>
                  <a:close/>
                  <a:moveTo>
                    <a:pt x="3511" y="10"/>
                  </a:moveTo>
                  <a:lnTo>
                    <a:pt x="3511" y="0"/>
                  </a:lnTo>
                  <a:lnTo>
                    <a:pt x="3527" y="0"/>
                  </a:lnTo>
                  <a:lnTo>
                    <a:pt x="3527" y="10"/>
                  </a:lnTo>
                  <a:lnTo>
                    <a:pt x="3511" y="10"/>
                  </a:lnTo>
                  <a:close/>
                  <a:moveTo>
                    <a:pt x="3485" y="10"/>
                  </a:moveTo>
                  <a:lnTo>
                    <a:pt x="3485" y="0"/>
                  </a:lnTo>
                  <a:lnTo>
                    <a:pt x="3498" y="0"/>
                  </a:lnTo>
                  <a:lnTo>
                    <a:pt x="3498" y="10"/>
                  </a:lnTo>
                  <a:lnTo>
                    <a:pt x="3485" y="10"/>
                  </a:lnTo>
                  <a:close/>
                  <a:moveTo>
                    <a:pt x="3455" y="10"/>
                  </a:moveTo>
                  <a:lnTo>
                    <a:pt x="3455" y="0"/>
                  </a:lnTo>
                  <a:lnTo>
                    <a:pt x="3469" y="0"/>
                  </a:lnTo>
                  <a:lnTo>
                    <a:pt x="3469" y="10"/>
                  </a:lnTo>
                  <a:lnTo>
                    <a:pt x="3455" y="10"/>
                  </a:lnTo>
                  <a:close/>
                  <a:moveTo>
                    <a:pt x="3426" y="10"/>
                  </a:moveTo>
                  <a:lnTo>
                    <a:pt x="3426" y="0"/>
                  </a:lnTo>
                  <a:lnTo>
                    <a:pt x="3439" y="0"/>
                  </a:lnTo>
                  <a:lnTo>
                    <a:pt x="3439" y="10"/>
                  </a:lnTo>
                  <a:lnTo>
                    <a:pt x="3426" y="10"/>
                  </a:lnTo>
                  <a:close/>
                  <a:moveTo>
                    <a:pt x="3397" y="10"/>
                  </a:moveTo>
                  <a:lnTo>
                    <a:pt x="3397" y="0"/>
                  </a:lnTo>
                  <a:lnTo>
                    <a:pt x="3410" y="0"/>
                  </a:lnTo>
                  <a:lnTo>
                    <a:pt x="3410" y="10"/>
                  </a:lnTo>
                  <a:lnTo>
                    <a:pt x="3397" y="10"/>
                  </a:lnTo>
                  <a:close/>
                  <a:moveTo>
                    <a:pt x="3367" y="10"/>
                  </a:moveTo>
                  <a:lnTo>
                    <a:pt x="3367" y="0"/>
                  </a:lnTo>
                  <a:lnTo>
                    <a:pt x="3381" y="0"/>
                  </a:lnTo>
                  <a:lnTo>
                    <a:pt x="3381" y="10"/>
                  </a:lnTo>
                  <a:lnTo>
                    <a:pt x="3367" y="10"/>
                  </a:lnTo>
                  <a:close/>
                  <a:moveTo>
                    <a:pt x="3338" y="10"/>
                  </a:moveTo>
                  <a:lnTo>
                    <a:pt x="3338" y="0"/>
                  </a:lnTo>
                  <a:lnTo>
                    <a:pt x="3354" y="0"/>
                  </a:lnTo>
                  <a:lnTo>
                    <a:pt x="3354" y="10"/>
                  </a:lnTo>
                  <a:lnTo>
                    <a:pt x="3338" y="10"/>
                  </a:lnTo>
                  <a:close/>
                  <a:moveTo>
                    <a:pt x="3309" y="10"/>
                  </a:moveTo>
                  <a:lnTo>
                    <a:pt x="3309" y="0"/>
                  </a:lnTo>
                  <a:lnTo>
                    <a:pt x="3325" y="0"/>
                  </a:lnTo>
                  <a:lnTo>
                    <a:pt x="3325" y="10"/>
                  </a:lnTo>
                  <a:lnTo>
                    <a:pt x="3309" y="10"/>
                  </a:lnTo>
                  <a:close/>
                  <a:moveTo>
                    <a:pt x="3279" y="10"/>
                  </a:moveTo>
                  <a:lnTo>
                    <a:pt x="3279" y="0"/>
                  </a:lnTo>
                  <a:lnTo>
                    <a:pt x="3295" y="0"/>
                  </a:lnTo>
                  <a:lnTo>
                    <a:pt x="3295" y="10"/>
                  </a:lnTo>
                  <a:lnTo>
                    <a:pt x="3279" y="10"/>
                  </a:lnTo>
                  <a:close/>
                  <a:moveTo>
                    <a:pt x="3253" y="10"/>
                  </a:moveTo>
                  <a:lnTo>
                    <a:pt x="3253" y="0"/>
                  </a:lnTo>
                  <a:lnTo>
                    <a:pt x="3266" y="0"/>
                  </a:lnTo>
                  <a:lnTo>
                    <a:pt x="3266" y="10"/>
                  </a:lnTo>
                  <a:lnTo>
                    <a:pt x="3253" y="10"/>
                  </a:lnTo>
                  <a:close/>
                  <a:moveTo>
                    <a:pt x="3223" y="10"/>
                  </a:moveTo>
                  <a:lnTo>
                    <a:pt x="3223" y="0"/>
                  </a:lnTo>
                  <a:lnTo>
                    <a:pt x="3237" y="0"/>
                  </a:lnTo>
                  <a:lnTo>
                    <a:pt x="3237" y="10"/>
                  </a:lnTo>
                  <a:lnTo>
                    <a:pt x="3223" y="10"/>
                  </a:lnTo>
                  <a:close/>
                  <a:moveTo>
                    <a:pt x="3194" y="10"/>
                  </a:moveTo>
                  <a:lnTo>
                    <a:pt x="3194" y="0"/>
                  </a:lnTo>
                  <a:lnTo>
                    <a:pt x="3207" y="0"/>
                  </a:lnTo>
                  <a:lnTo>
                    <a:pt x="3207" y="10"/>
                  </a:lnTo>
                  <a:lnTo>
                    <a:pt x="3194" y="10"/>
                  </a:lnTo>
                  <a:close/>
                  <a:moveTo>
                    <a:pt x="3164" y="10"/>
                  </a:moveTo>
                  <a:lnTo>
                    <a:pt x="3164" y="0"/>
                  </a:lnTo>
                  <a:lnTo>
                    <a:pt x="3178" y="0"/>
                  </a:lnTo>
                  <a:lnTo>
                    <a:pt x="3178" y="10"/>
                  </a:lnTo>
                  <a:lnTo>
                    <a:pt x="3164" y="10"/>
                  </a:lnTo>
                  <a:close/>
                  <a:moveTo>
                    <a:pt x="3135" y="10"/>
                  </a:moveTo>
                  <a:lnTo>
                    <a:pt x="3135" y="0"/>
                  </a:lnTo>
                  <a:lnTo>
                    <a:pt x="3151" y="0"/>
                  </a:lnTo>
                  <a:lnTo>
                    <a:pt x="3151" y="10"/>
                  </a:lnTo>
                  <a:lnTo>
                    <a:pt x="3135" y="10"/>
                  </a:lnTo>
                  <a:close/>
                  <a:moveTo>
                    <a:pt x="3106" y="10"/>
                  </a:moveTo>
                  <a:lnTo>
                    <a:pt x="3106" y="0"/>
                  </a:lnTo>
                  <a:lnTo>
                    <a:pt x="3122" y="0"/>
                  </a:lnTo>
                  <a:lnTo>
                    <a:pt x="3122" y="10"/>
                  </a:lnTo>
                  <a:lnTo>
                    <a:pt x="3106" y="10"/>
                  </a:lnTo>
                  <a:close/>
                  <a:moveTo>
                    <a:pt x="3076" y="10"/>
                  </a:moveTo>
                  <a:lnTo>
                    <a:pt x="3076" y="0"/>
                  </a:lnTo>
                  <a:lnTo>
                    <a:pt x="3092" y="0"/>
                  </a:lnTo>
                  <a:lnTo>
                    <a:pt x="3092" y="10"/>
                  </a:lnTo>
                  <a:lnTo>
                    <a:pt x="3076" y="10"/>
                  </a:lnTo>
                  <a:close/>
                  <a:moveTo>
                    <a:pt x="3050" y="10"/>
                  </a:moveTo>
                  <a:lnTo>
                    <a:pt x="3050" y="0"/>
                  </a:lnTo>
                  <a:lnTo>
                    <a:pt x="3063" y="0"/>
                  </a:lnTo>
                  <a:lnTo>
                    <a:pt x="3063" y="10"/>
                  </a:lnTo>
                  <a:lnTo>
                    <a:pt x="3050" y="10"/>
                  </a:lnTo>
                  <a:close/>
                  <a:moveTo>
                    <a:pt x="3020" y="10"/>
                  </a:moveTo>
                  <a:lnTo>
                    <a:pt x="3020" y="0"/>
                  </a:lnTo>
                  <a:lnTo>
                    <a:pt x="3034" y="0"/>
                  </a:lnTo>
                  <a:lnTo>
                    <a:pt x="3034" y="10"/>
                  </a:lnTo>
                  <a:lnTo>
                    <a:pt x="3020" y="10"/>
                  </a:lnTo>
                  <a:close/>
                  <a:moveTo>
                    <a:pt x="2991" y="10"/>
                  </a:moveTo>
                  <a:lnTo>
                    <a:pt x="2991" y="0"/>
                  </a:lnTo>
                  <a:lnTo>
                    <a:pt x="3004" y="0"/>
                  </a:lnTo>
                  <a:lnTo>
                    <a:pt x="3004" y="10"/>
                  </a:lnTo>
                  <a:lnTo>
                    <a:pt x="2991" y="10"/>
                  </a:lnTo>
                  <a:close/>
                  <a:moveTo>
                    <a:pt x="2962" y="10"/>
                  </a:moveTo>
                  <a:lnTo>
                    <a:pt x="2962" y="0"/>
                  </a:lnTo>
                  <a:lnTo>
                    <a:pt x="2975" y="0"/>
                  </a:lnTo>
                  <a:lnTo>
                    <a:pt x="2975" y="10"/>
                  </a:lnTo>
                  <a:lnTo>
                    <a:pt x="2962" y="10"/>
                  </a:lnTo>
                  <a:close/>
                  <a:moveTo>
                    <a:pt x="2932" y="10"/>
                  </a:moveTo>
                  <a:lnTo>
                    <a:pt x="2932" y="0"/>
                  </a:lnTo>
                  <a:lnTo>
                    <a:pt x="2948" y="0"/>
                  </a:lnTo>
                  <a:lnTo>
                    <a:pt x="2948" y="10"/>
                  </a:lnTo>
                  <a:lnTo>
                    <a:pt x="2932" y="10"/>
                  </a:lnTo>
                  <a:close/>
                  <a:moveTo>
                    <a:pt x="2903" y="10"/>
                  </a:moveTo>
                  <a:lnTo>
                    <a:pt x="2903" y="0"/>
                  </a:lnTo>
                  <a:lnTo>
                    <a:pt x="2919" y="0"/>
                  </a:lnTo>
                  <a:lnTo>
                    <a:pt x="2919" y="10"/>
                  </a:lnTo>
                  <a:lnTo>
                    <a:pt x="2903" y="10"/>
                  </a:lnTo>
                  <a:close/>
                  <a:moveTo>
                    <a:pt x="2874" y="10"/>
                  </a:moveTo>
                  <a:lnTo>
                    <a:pt x="2874" y="0"/>
                  </a:lnTo>
                  <a:lnTo>
                    <a:pt x="2890" y="0"/>
                  </a:lnTo>
                  <a:lnTo>
                    <a:pt x="2890" y="10"/>
                  </a:lnTo>
                  <a:lnTo>
                    <a:pt x="2874" y="10"/>
                  </a:lnTo>
                  <a:close/>
                  <a:moveTo>
                    <a:pt x="2844" y="10"/>
                  </a:moveTo>
                  <a:lnTo>
                    <a:pt x="2844" y="0"/>
                  </a:lnTo>
                  <a:lnTo>
                    <a:pt x="2860" y="0"/>
                  </a:lnTo>
                  <a:lnTo>
                    <a:pt x="2860" y="10"/>
                  </a:lnTo>
                  <a:lnTo>
                    <a:pt x="2844" y="10"/>
                  </a:lnTo>
                  <a:close/>
                  <a:moveTo>
                    <a:pt x="2818" y="10"/>
                  </a:moveTo>
                  <a:lnTo>
                    <a:pt x="2818" y="0"/>
                  </a:lnTo>
                  <a:lnTo>
                    <a:pt x="2831" y="0"/>
                  </a:lnTo>
                  <a:lnTo>
                    <a:pt x="2831" y="10"/>
                  </a:lnTo>
                  <a:lnTo>
                    <a:pt x="2818" y="10"/>
                  </a:lnTo>
                  <a:close/>
                  <a:moveTo>
                    <a:pt x="2788" y="10"/>
                  </a:moveTo>
                  <a:lnTo>
                    <a:pt x="2788" y="0"/>
                  </a:lnTo>
                  <a:lnTo>
                    <a:pt x="2802" y="0"/>
                  </a:lnTo>
                  <a:lnTo>
                    <a:pt x="2802" y="10"/>
                  </a:lnTo>
                  <a:lnTo>
                    <a:pt x="2788" y="10"/>
                  </a:lnTo>
                  <a:close/>
                  <a:moveTo>
                    <a:pt x="2759" y="10"/>
                  </a:moveTo>
                  <a:lnTo>
                    <a:pt x="2759" y="0"/>
                  </a:lnTo>
                  <a:lnTo>
                    <a:pt x="2772" y="0"/>
                  </a:lnTo>
                  <a:lnTo>
                    <a:pt x="2772" y="10"/>
                  </a:lnTo>
                  <a:lnTo>
                    <a:pt x="2759" y="10"/>
                  </a:lnTo>
                  <a:close/>
                  <a:moveTo>
                    <a:pt x="2730" y="10"/>
                  </a:moveTo>
                  <a:lnTo>
                    <a:pt x="2730" y="0"/>
                  </a:lnTo>
                  <a:lnTo>
                    <a:pt x="2746" y="0"/>
                  </a:lnTo>
                  <a:lnTo>
                    <a:pt x="2746" y="10"/>
                  </a:lnTo>
                  <a:lnTo>
                    <a:pt x="2730" y="10"/>
                  </a:lnTo>
                  <a:close/>
                  <a:moveTo>
                    <a:pt x="2700" y="10"/>
                  </a:moveTo>
                  <a:lnTo>
                    <a:pt x="2700" y="0"/>
                  </a:lnTo>
                  <a:lnTo>
                    <a:pt x="2716" y="0"/>
                  </a:lnTo>
                  <a:lnTo>
                    <a:pt x="2716" y="10"/>
                  </a:lnTo>
                  <a:lnTo>
                    <a:pt x="2700" y="10"/>
                  </a:lnTo>
                  <a:close/>
                  <a:moveTo>
                    <a:pt x="2671" y="10"/>
                  </a:moveTo>
                  <a:lnTo>
                    <a:pt x="2671" y="0"/>
                  </a:lnTo>
                  <a:lnTo>
                    <a:pt x="2687" y="0"/>
                  </a:lnTo>
                  <a:lnTo>
                    <a:pt x="2687" y="10"/>
                  </a:lnTo>
                  <a:lnTo>
                    <a:pt x="2671" y="10"/>
                  </a:lnTo>
                  <a:close/>
                  <a:moveTo>
                    <a:pt x="2644" y="10"/>
                  </a:moveTo>
                  <a:lnTo>
                    <a:pt x="2644" y="0"/>
                  </a:lnTo>
                  <a:lnTo>
                    <a:pt x="2657" y="0"/>
                  </a:lnTo>
                  <a:lnTo>
                    <a:pt x="2657" y="10"/>
                  </a:lnTo>
                  <a:lnTo>
                    <a:pt x="2644" y="10"/>
                  </a:lnTo>
                  <a:close/>
                  <a:moveTo>
                    <a:pt x="2615" y="10"/>
                  </a:moveTo>
                  <a:lnTo>
                    <a:pt x="2615" y="0"/>
                  </a:lnTo>
                  <a:lnTo>
                    <a:pt x="2628" y="0"/>
                  </a:lnTo>
                  <a:lnTo>
                    <a:pt x="2628" y="10"/>
                  </a:lnTo>
                  <a:lnTo>
                    <a:pt x="2615" y="10"/>
                  </a:lnTo>
                  <a:close/>
                  <a:moveTo>
                    <a:pt x="2585" y="10"/>
                  </a:moveTo>
                  <a:lnTo>
                    <a:pt x="2585" y="0"/>
                  </a:lnTo>
                  <a:lnTo>
                    <a:pt x="2599" y="0"/>
                  </a:lnTo>
                  <a:lnTo>
                    <a:pt x="2599" y="10"/>
                  </a:lnTo>
                  <a:lnTo>
                    <a:pt x="2585" y="10"/>
                  </a:lnTo>
                  <a:close/>
                  <a:moveTo>
                    <a:pt x="2556" y="10"/>
                  </a:moveTo>
                  <a:lnTo>
                    <a:pt x="2556" y="0"/>
                  </a:lnTo>
                  <a:lnTo>
                    <a:pt x="2569" y="0"/>
                  </a:lnTo>
                  <a:lnTo>
                    <a:pt x="2569" y="10"/>
                  </a:lnTo>
                  <a:lnTo>
                    <a:pt x="2556" y="10"/>
                  </a:lnTo>
                  <a:close/>
                  <a:moveTo>
                    <a:pt x="2527" y="10"/>
                  </a:moveTo>
                  <a:lnTo>
                    <a:pt x="2527" y="0"/>
                  </a:lnTo>
                  <a:lnTo>
                    <a:pt x="2540" y="0"/>
                  </a:lnTo>
                  <a:lnTo>
                    <a:pt x="2540" y="10"/>
                  </a:lnTo>
                  <a:lnTo>
                    <a:pt x="2527" y="10"/>
                  </a:lnTo>
                  <a:close/>
                  <a:moveTo>
                    <a:pt x="2497" y="10"/>
                  </a:moveTo>
                  <a:lnTo>
                    <a:pt x="2497" y="0"/>
                  </a:lnTo>
                  <a:lnTo>
                    <a:pt x="2513" y="0"/>
                  </a:lnTo>
                  <a:lnTo>
                    <a:pt x="2513" y="10"/>
                  </a:lnTo>
                  <a:lnTo>
                    <a:pt x="2497" y="10"/>
                  </a:lnTo>
                  <a:close/>
                  <a:moveTo>
                    <a:pt x="2468" y="10"/>
                  </a:moveTo>
                  <a:lnTo>
                    <a:pt x="2468" y="0"/>
                  </a:lnTo>
                  <a:lnTo>
                    <a:pt x="2484" y="0"/>
                  </a:lnTo>
                  <a:lnTo>
                    <a:pt x="2484" y="10"/>
                  </a:lnTo>
                  <a:lnTo>
                    <a:pt x="2468" y="10"/>
                  </a:lnTo>
                  <a:close/>
                  <a:moveTo>
                    <a:pt x="2439" y="10"/>
                  </a:moveTo>
                  <a:lnTo>
                    <a:pt x="2439" y="0"/>
                  </a:lnTo>
                  <a:lnTo>
                    <a:pt x="2455" y="0"/>
                  </a:lnTo>
                  <a:lnTo>
                    <a:pt x="2455" y="10"/>
                  </a:lnTo>
                  <a:lnTo>
                    <a:pt x="2439" y="10"/>
                  </a:lnTo>
                  <a:close/>
                  <a:moveTo>
                    <a:pt x="2412" y="10"/>
                  </a:moveTo>
                  <a:lnTo>
                    <a:pt x="2412" y="0"/>
                  </a:lnTo>
                  <a:lnTo>
                    <a:pt x="2425" y="0"/>
                  </a:lnTo>
                  <a:lnTo>
                    <a:pt x="2425" y="10"/>
                  </a:lnTo>
                  <a:lnTo>
                    <a:pt x="2412" y="10"/>
                  </a:lnTo>
                  <a:close/>
                  <a:moveTo>
                    <a:pt x="2383" y="10"/>
                  </a:moveTo>
                  <a:lnTo>
                    <a:pt x="2383" y="0"/>
                  </a:lnTo>
                  <a:lnTo>
                    <a:pt x="2396" y="0"/>
                  </a:lnTo>
                  <a:lnTo>
                    <a:pt x="2396" y="10"/>
                  </a:lnTo>
                  <a:lnTo>
                    <a:pt x="2383" y="10"/>
                  </a:lnTo>
                  <a:close/>
                  <a:moveTo>
                    <a:pt x="2353" y="10"/>
                  </a:moveTo>
                  <a:lnTo>
                    <a:pt x="2353" y="0"/>
                  </a:lnTo>
                  <a:lnTo>
                    <a:pt x="2367" y="0"/>
                  </a:lnTo>
                  <a:lnTo>
                    <a:pt x="2367" y="10"/>
                  </a:lnTo>
                  <a:lnTo>
                    <a:pt x="2353" y="10"/>
                  </a:lnTo>
                  <a:close/>
                  <a:moveTo>
                    <a:pt x="2324" y="10"/>
                  </a:moveTo>
                  <a:lnTo>
                    <a:pt x="2324" y="0"/>
                  </a:lnTo>
                  <a:lnTo>
                    <a:pt x="2337" y="0"/>
                  </a:lnTo>
                  <a:lnTo>
                    <a:pt x="2337" y="10"/>
                  </a:lnTo>
                  <a:lnTo>
                    <a:pt x="2324" y="10"/>
                  </a:lnTo>
                  <a:close/>
                  <a:moveTo>
                    <a:pt x="2295" y="10"/>
                  </a:moveTo>
                  <a:lnTo>
                    <a:pt x="2295" y="0"/>
                  </a:lnTo>
                  <a:lnTo>
                    <a:pt x="2311" y="0"/>
                  </a:lnTo>
                  <a:lnTo>
                    <a:pt x="2311" y="10"/>
                  </a:lnTo>
                  <a:lnTo>
                    <a:pt x="2295" y="10"/>
                  </a:lnTo>
                  <a:close/>
                  <a:moveTo>
                    <a:pt x="2265" y="10"/>
                  </a:moveTo>
                  <a:lnTo>
                    <a:pt x="2265" y="0"/>
                  </a:lnTo>
                  <a:lnTo>
                    <a:pt x="2281" y="0"/>
                  </a:lnTo>
                  <a:lnTo>
                    <a:pt x="2281" y="10"/>
                  </a:lnTo>
                  <a:lnTo>
                    <a:pt x="2265" y="10"/>
                  </a:lnTo>
                  <a:close/>
                  <a:moveTo>
                    <a:pt x="2236" y="10"/>
                  </a:moveTo>
                  <a:lnTo>
                    <a:pt x="2236" y="0"/>
                  </a:lnTo>
                  <a:lnTo>
                    <a:pt x="2252" y="0"/>
                  </a:lnTo>
                  <a:lnTo>
                    <a:pt x="2252" y="10"/>
                  </a:lnTo>
                  <a:lnTo>
                    <a:pt x="2236" y="10"/>
                  </a:lnTo>
                  <a:close/>
                  <a:moveTo>
                    <a:pt x="2206" y="10"/>
                  </a:moveTo>
                  <a:lnTo>
                    <a:pt x="2206" y="0"/>
                  </a:lnTo>
                  <a:lnTo>
                    <a:pt x="2222" y="0"/>
                  </a:lnTo>
                  <a:lnTo>
                    <a:pt x="2222" y="10"/>
                  </a:lnTo>
                  <a:lnTo>
                    <a:pt x="2206" y="10"/>
                  </a:lnTo>
                  <a:close/>
                  <a:moveTo>
                    <a:pt x="2180" y="10"/>
                  </a:moveTo>
                  <a:lnTo>
                    <a:pt x="2180" y="0"/>
                  </a:lnTo>
                  <a:lnTo>
                    <a:pt x="2193" y="0"/>
                  </a:lnTo>
                  <a:lnTo>
                    <a:pt x="2193" y="10"/>
                  </a:lnTo>
                  <a:lnTo>
                    <a:pt x="2180" y="10"/>
                  </a:lnTo>
                  <a:close/>
                  <a:moveTo>
                    <a:pt x="2150" y="10"/>
                  </a:moveTo>
                  <a:lnTo>
                    <a:pt x="2150" y="0"/>
                  </a:lnTo>
                  <a:lnTo>
                    <a:pt x="2164" y="0"/>
                  </a:lnTo>
                  <a:lnTo>
                    <a:pt x="2164" y="10"/>
                  </a:lnTo>
                  <a:lnTo>
                    <a:pt x="2150" y="10"/>
                  </a:lnTo>
                  <a:close/>
                  <a:moveTo>
                    <a:pt x="2121" y="10"/>
                  </a:moveTo>
                  <a:lnTo>
                    <a:pt x="2121" y="0"/>
                  </a:lnTo>
                  <a:lnTo>
                    <a:pt x="2134" y="0"/>
                  </a:lnTo>
                  <a:lnTo>
                    <a:pt x="2134" y="10"/>
                  </a:lnTo>
                  <a:lnTo>
                    <a:pt x="2121" y="10"/>
                  </a:lnTo>
                  <a:close/>
                  <a:moveTo>
                    <a:pt x="2092" y="10"/>
                  </a:moveTo>
                  <a:lnTo>
                    <a:pt x="2092" y="0"/>
                  </a:lnTo>
                  <a:lnTo>
                    <a:pt x="2105" y="0"/>
                  </a:lnTo>
                  <a:lnTo>
                    <a:pt x="2105" y="10"/>
                  </a:lnTo>
                  <a:lnTo>
                    <a:pt x="2092" y="10"/>
                  </a:lnTo>
                  <a:close/>
                  <a:moveTo>
                    <a:pt x="2062" y="10"/>
                  </a:moveTo>
                  <a:lnTo>
                    <a:pt x="2062" y="0"/>
                  </a:lnTo>
                  <a:lnTo>
                    <a:pt x="2078" y="0"/>
                  </a:lnTo>
                  <a:lnTo>
                    <a:pt x="2078" y="10"/>
                  </a:lnTo>
                  <a:lnTo>
                    <a:pt x="2062" y="10"/>
                  </a:lnTo>
                  <a:close/>
                  <a:moveTo>
                    <a:pt x="2033" y="10"/>
                  </a:moveTo>
                  <a:lnTo>
                    <a:pt x="2033" y="0"/>
                  </a:lnTo>
                  <a:lnTo>
                    <a:pt x="2049" y="0"/>
                  </a:lnTo>
                  <a:lnTo>
                    <a:pt x="2049" y="10"/>
                  </a:lnTo>
                  <a:lnTo>
                    <a:pt x="2033" y="10"/>
                  </a:lnTo>
                  <a:close/>
                  <a:moveTo>
                    <a:pt x="2004" y="10"/>
                  </a:moveTo>
                  <a:lnTo>
                    <a:pt x="2004" y="0"/>
                  </a:lnTo>
                  <a:lnTo>
                    <a:pt x="2020" y="0"/>
                  </a:lnTo>
                  <a:lnTo>
                    <a:pt x="2020" y="10"/>
                  </a:lnTo>
                  <a:lnTo>
                    <a:pt x="2004" y="10"/>
                  </a:lnTo>
                  <a:close/>
                  <a:moveTo>
                    <a:pt x="1977" y="10"/>
                  </a:moveTo>
                  <a:lnTo>
                    <a:pt x="1977" y="0"/>
                  </a:lnTo>
                  <a:lnTo>
                    <a:pt x="1990" y="0"/>
                  </a:lnTo>
                  <a:lnTo>
                    <a:pt x="1990" y="10"/>
                  </a:lnTo>
                  <a:lnTo>
                    <a:pt x="1977" y="10"/>
                  </a:lnTo>
                  <a:close/>
                  <a:moveTo>
                    <a:pt x="1948" y="10"/>
                  </a:moveTo>
                  <a:lnTo>
                    <a:pt x="1948" y="0"/>
                  </a:lnTo>
                  <a:lnTo>
                    <a:pt x="1961" y="0"/>
                  </a:lnTo>
                  <a:lnTo>
                    <a:pt x="1961" y="10"/>
                  </a:lnTo>
                  <a:lnTo>
                    <a:pt x="1948" y="10"/>
                  </a:lnTo>
                  <a:close/>
                  <a:moveTo>
                    <a:pt x="1918" y="10"/>
                  </a:moveTo>
                  <a:lnTo>
                    <a:pt x="1918" y="0"/>
                  </a:lnTo>
                  <a:lnTo>
                    <a:pt x="1932" y="0"/>
                  </a:lnTo>
                  <a:lnTo>
                    <a:pt x="1932" y="10"/>
                  </a:lnTo>
                  <a:lnTo>
                    <a:pt x="1918" y="10"/>
                  </a:lnTo>
                  <a:close/>
                  <a:moveTo>
                    <a:pt x="1889" y="10"/>
                  </a:moveTo>
                  <a:lnTo>
                    <a:pt x="1889" y="0"/>
                  </a:lnTo>
                  <a:lnTo>
                    <a:pt x="1902" y="0"/>
                  </a:lnTo>
                  <a:lnTo>
                    <a:pt x="1902" y="10"/>
                  </a:lnTo>
                  <a:lnTo>
                    <a:pt x="1889" y="10"/>
                  </a:lnTo>
                  <a:close/>
                  <a:moveTo>
                    <a:pt x="1860" y="10"/>
                  </a:moveTo>
                  <a:lnTo>
                    <a:pt x="1860" y="0"/>
                  </a:lnTo>
                  <a:lnTo>
                    <a:pt x="1876" y="0"/>
                  </a:lnTo>
                  <a:lnTo>
                    <a:pt x="1876" y="10"/>
                  </a:lnTo>
                  <a:lnTo>
                    <a:pt x="1860" y="10"/>
                  </a:lnTo>
                  <a:close/>
                  <a:moveTo>
                    <a:pt x="1830" y="10"/>
                  </a:moveTo>
                  <a:lnTo>
                    <a:pt x="1830" y="0"/>
                  </a:lnTo>
                  <a:lnTo>
                    <a:pt x="1846" y="0"/>
                  </a:lnTo>
                  <a:lnTo>
                    <a:pt x="1846" y="10"/>
                  </a:lnTo>
                  <a:lnTo>
                    <a:pt x="1830" y="10"/>
                  </a:lnTo>
                  <a:close/>
                  <a:moveTo>
                    <a:pt x="1801" y="10"/>
                  </a:moveTo>
                  <a:lnTo>
                    <a:pt x="1801" y="0"/>
                  </a:lnTo>
                  <a:lnTo>
                    <a:pt x="1817" y="0"/>
                  </a:lnTo>
                  <a:lnTo>
                    <a:pt x="1817" y="10"/>
                  </a:lnTo>
                  <a:lnTo>
                    <a:pt x="1801" y="10"/>
                  </a:lnTo>
                  <a:close/>
                  <a:moveTo>
                    <a:pt x="1774" y="10"/>
                  </a:moveTo>
                  <a:lnTo>
                    <a:pt x="1774" y="0"/>
                  </a:lnTo>
                  <a:lnTo>
                    <a:pt x="1788" y="0"/>
                  </a:lnTo>
                  <a:lnTo>
                    <a:pt x="1788" y="10"/>
                  </a:lnTo>
                  <a:lnTo>
                    <a:pt x="1774" y="10"/>
                  </a:lnTo>
                  <a:close/>
                  <a:moveTo>
                    <a:pt x="1745" y="10"/>
                  </a:moveTo>
                  <a:lnTo>
                    <a:pt x="1745" y="0"/>
                  </a:lnTo>
                  <a:lnTo>
                    <a:pt x="1758" y="0"/>
                  </a:lnTo>
                  <a:lnTo>
                    <a:pt x="1758" y="10"/>
                  </a:lnTo>
                  <a:lnTo>
                    <a:pt x="1745" y="10"/>
                  </a:lnTo>
                  <a:close/>
                  <a:moveTo>
                    <a:pt x="1715" y="10"/>
                  </a:moveTo>
                  <a:lnTo>
                    <a:pt x="1715" y="0"/>
                  </a:lnTo>
                  <a:lnTo>
                    <a:pt x="1729" y="0"/>
                  </a:lnTo>
                  <a:lnTo>
                    <a:pt x="1729" y="10"/>
                  </a:lnTo>
                  <a:lnTo>
                    <a:pt x="1715" y="10"/>
                  </a:lnTo>
                  <a:close/>
                  <a:moveTo>
                    <a:pt x="1686" y="10"/>
                  </a:moveTo>
                  <a:lnTo>
                    <a:pt x="1686" y="0"/>
                  </a:lnTo>
                  <a:lnTo>
                    <a:pt x="1699" y="0"/>
                  </a:lnTo>
                  <a:lnTo>
                    <a:pt x="1699" y="10"/>
                  </a:lnTo>
                  <a:lnTo>
                    <a:pt x="1686" y="10"/>
                  </a:lnTo>
                  <a:close/>
                  <a:moveTo>
                    <a:pt x="1657" y="10"/>
                  </a:moveTo>
                  <a:lnTo>
                    <a:pt x="1657" y="0"/>
                  </a:lnTo>
                  <a:lnTo>
                    <a:pt x="1673" y="0"/>
                  </a:lnTo>
                  <a:lnTo>
                    <a:pt x="1673" y="10"/>
                  </a:lnTo>
                  <a:lnTo>
                    <a:pt x="1657" y="10"/>
                  </a:lnTo>
                  <a:close/>
                  <a:moveTo>
                    <a:pt x="1627" y="10"/>
                  </a:moveTo>
                  <a:lnTo>
                    <a:pt x="1627" y="0"/>
                  </a:lnTo>
                  <a:lnTo>
                    <a:pt x="1643" y="0"/>
                  </a:lnTo>
                  <a:lnTo>
                    <a:pt x="1643" y="10"/>
                  </a:lnTo>
                  <a:lnTo>
                    <a:pt x="1627" y="10"/>
                  </a:lnTo>
                  <a:close/>
                  <a:moveTo>
                    <a:pt x="1598" y="10"/>
                  </a:moveTo>
                  <a:lnTo>
                    <a:pt x="1598" y="0"/>
                  </a:lnTo>
                  <a:lnTo>
                    <a:pt x="1614" y="0"/>
                  </a:lnTo>
                  <a:lnTo>
                    <a:pt x="1614" y="10"/>
                  </a:lnTo>
                  <a:lnTo>
                    <a:pt x="1598" y="10"/>
                  </a:lnTo>
                  <a:close/>
                  <a:moveTo>
                    <a:pt x="1569" y="10"/>
                  </a:moveTo>
                  <a:lnTo>
                    <a:pt x="1569" y="0"/>
                  </a:lnTo>
                  <a:lnTo>
                    <a:pt x="1585" y="0"/>
                  </a:lnTo>
                  <a:lnTo>
                    <a:pt x="1585" y="10"/>
                  </a:lnTo>
                  <a:lnTo>
                    <a:pt x="1569" y="10"/>
                  </a:lnTo>
                  <a:close/>
                  <a:moveTo>
                    <a:pt x="1542" y="10"/>
                  </a:moveTo>
                  <a:lnTo>
                    <a:pt x="1542" y="0"/>
                  </a:lnTo>
                  <a:lnTo>
                    <a:pt x="1555" y="0"/>
                  </a:lnTo>
                  <a:lnTo>
                    <a:pt x="1555" y="10"/>
                  </a:lnTo>
                  <a:lnTo>
                    <a:pt x="1542" y="10"/>
                  </a:lnTo>
                  <a:close/>
                  <a:moveTo>
                    <a:pt x="1513" y="10"/>
                  </a:moveTo>
                  <a:lnTo>
                    <a:pt x="1513" y="0"/>
                  </a:lnTo>
                  <a:lnTo>
                    <a:pt x="1526" y="0"/>
                  </a:lnTo>
                  <a:lnTo>
                    <a:pt x="1526" y="10"/>
                  </a:lnTo>
                  <a:lnTo>
                    <a:pt x="1513" y="10"/>
                  </a:lnTo>
                  <a:close/>
                  <a:moveTo>
                    <a:pt x="1483" y="10"/>
                  </a:moveTo>
                  <a:lnTo>
                    <a:pt x="1483" y="0"/>
                  </a:lnTo>
                  <a:lnTo>
                    <a:pt x="1497" y="0"/>
                  </a:lnTo>
                  <a:lnTo>
                    <a:pt x="1497" y="10"/>
                  </a:lnTo>
                  <a:lnTo>
                    <a:pt x="1483" y="10"/>
                  </a:lnTo>
                  <a:close/>
                  <a:moveTo>
                    <a:pt x="1454" y="10"/>
                  </a:moveTo>
                  <a:lnTo>
                    <a:pt x="1454" y="0"/>
                  </a:lnTo>
                  <a:lnTo>
                    <a:pt x="1467" y="0"/>
                  </a:lnTo>
                  <a:lnTo>
                    <a:pt x="1467" y="10"/>
                  </a:lnTo>
                  <a:lnTo>
                    <a:pt x="1454" y="10"/>
                  </a:lnTo>
                  <a:close/>
                  <a:moveTo>
                    <a:pt x="1425" y="10"/>
                  </a:moveTo>
                  <a:lnTo>
                    <a:pt x="1425" y="0"/>
                  </a:lnTo>
                  <a:lnTo>
                    <a:pt x="1441" y="0"/>
                  </a:lnTo>
                  <a:lnTo>
                    <a:pt x="1441" y="10"/>
                  </a:lnTo>
                  <a:lnTo>
                    <a:pt x="1425" y="10"/>
                  </a:lnTo>
                  <a:close/>
                  <a:moveTo>
                    <a:pt x="1395" y="10"/>
                  </a:moveTo>
                  <a:lnTo>
                    <a:pt x="1395" y="0"/>
                  </a:lnTo>
                  <a:lnTo>
                    <a:pt x="1411" y="0"/>
                  </a:lnTo>
                  <a:lnTo>
                    <a:pt x="1411" y="10"/>
                  </a:lnTo>
                  <a:lnTo>
                    <a:pt x="1395" y="10"/>
                  </a:lnTo>
                  <a:close/>
                  <a:moveTo>
                    <a:pt x="1366" y="10"/>
                  </a:moveTo>
                  <a:lnTo>
                    <a:pt x="1366" y="0"/>
                  </a:lnTo>
                  <a:lnTo>
                    <a:pt x="1382" y="0"/>
                  </a:lnTo>
                  <a:lnTo>
                    <a:pt x="1382" y="10"/>
                  </a:lnTo>
                  <a:lnTo>
                    <a:pt x="1366" y="10"/>
                  </a:lnTo>
                  <a:close/>
                  <a:moveTo>
                    <a:pt x="1339" y="10"/>
                  </a:moveTo>
                  <a:lnTo>
                    <a:pt x="1339" y="0"/>
                  </a:lnTo>
                  <a:lnTo>
                    <a:pt x="1353" y="0"/>
                  </a:lnTo>
                  <a:lnTo>
                    <a:pt x="1353" y="10"/>
                  </a:lnTo>
                  <a:lnTo>
                    <a:pt x="1339" y="10"/>
                  </a:lnTo>
                  <a:close/>
                  <a:moveTo>
                    <a:pt x="1310" y="10"/>
                  </a:moveTo>
                  <a:lnTo>
                    <a:pt x="1310" y="0"/>
                  </a:lnTo>
                  <a:lnTo>
                    <a:pt x="1323" y="0"/>
                  </a:lnTo>
                  <a:lnTo>
                    <a:pt x="1323" y="10"/>
                  </a:lnTo>
                  <a:lnTo>
                    <a:pt x="1310" y="10"/>
                  </a:lnTo>
                  <a:close/>
                  <a:moveTo>
                    <a:pt x="1280" y="10"/>
                  </a:moveTo>
                  <a:lnTo>
                    <a:pt x="1280" y="0"/>
                  </a:lnTo>
                  <a:lnTo>
                    <a:pt x="1294" y="0"/>
                  </a:lnTo>
                  <a:lnTo>
                    <a:pt x="1294" y="10"/>
                  </a:lnTo>
                  <a:lnTo>
                    <a:pt x="1280" y="10"/>
                  </a:lnTo>
                  <a:close/>
                  <a:moveTo>
                    <a:pt x="1251" y="10"/>
                  </a:moveTo>
                  <a:lnTo>
                    <a:pt x="1251" y="0"/>
                  </a:lnTo>
                  <a:lnTo>
                    <a:pt x="1264" y="0"/>
                  </a:lnTo>
                  <a:lnTo>
                    <a:pt x="1264" y="10"/>
                  </a:lnTo>
                  <a:lnTo>
                    <a:pt x="1251" y="10"/>
                  </a:lnTo>
                  <a:close/>
                  <a:moveTo>
                    <a:pt x="1222" y="10"/>
                  </a:moveTo>
                  <a:lnTo>
                    <a:pt x="1222" y="0"/>
                  </a:lnTo>
                  <a:lnTo>
                    <a:pt x="1238" y="0"/>
                  </a:lnTo>
                  <a:lnTo>
                    <a:pt x="1238" y="10"/>
                  </a:lnTo>
                  <a:lnTo>
                    <a:pt x="1222" y="10"/>
                  </a:lnTo>
                  <a:close/>
                  <a:moveTo>
                    <a:pt x="1192" y="10"/>
                  </a:moveTo>
                  <a:lnTo>
                    <a:pt x="1192" y="0"/>
                  </a:lnTo>
                  <a:lnTo>
                    <a:pt x="1208" y="0"/>
                  </a:lnTo>
                  <a:lnTo>
                    <a:pt x="1208" y="10"/>
                  </a:lnTo>
                  <a:lnTo>
                    <a:pt x="1192" y="10"/>
                  </a:lnTo>
                  <a:close/>
                  <a:moveTo>
                    <a:pt x="1163" y="10"/>
                  </a:moveTo>
                  <a:lnTo>
                    <a:pt x="1163" y="0"/>
                  </a:lnTo>
                  <a:lnTo>
                    <a:pt x="1179" y="0"/>
                  </a:lnTo>
                  <a:lnTo>
                    <a:pt x="1179" y="10"/>
                  </a:lnTo>
                  <a:lnTo>
                    <a:pt x="1163" y="10"/>
                  </a:lnTo>
                  <a:close/>
                  <a:moveTo>
                    <a:pt x="1136" y="10"/>
                  </a:moveTo>
                  <a:lnTo>
                    <a:pt x="1136" y="0"/>
                  </a:lnTo>
                  <a:lnTo>
                    <a:pt x="1150" y="0"/>
                  </a:lnTo>
                  <a:lnTo>
                    <a:pt x="1150" y="10"/>
                  </a:lnTo>
                  <a:lnTo>
                    <a:pt x="1136" y="10"/>
                  </a:lnTo>
                  <a:close/>
                  <a:moveTo>
                    <a:pt x="1107" y="10"/>
                  </a:moveTo>
                  <a:lnTo>
                    <a:pt x="1107" y="0"/>
                  </a:lnTo>
                  <a:lnTo>
                    <a:pt x="1120" y="0"/>
                  </a:lnTo>
                  <a:lnTo>
                    <a:pt x="1120" y="10"/>
                  </a:lnTo>
                  <a:lnTo>
                    <a:pt x="1107" y="10"/>
                  </a:lnTo>
                  <a:close/>
                  <a:moveTo>
                    <a:pt x="1078" y="10"/>
                  </a:moveTo>
                  <a:lnTo>
                    <a:pt x="1078" y="0"/>
                  </a:lnTo>
                  <a:lnTo>
                    <a:pt x="1091" y="0"/>
                  </a:lnTo>
                  <a:lnTo>
                    <a:pt x="1091" y="10"/>
                  </a:lnTo>
                  <a:lnTo>
                    <a:pt x="1078" y="10"/>
                  </a:lnTo>
                  <a:close/>
                  <a:moveTo>
                    <a:pt x="1048" y="10"/>
                  </a:moveTo>
                  <a:lnTo>
                    <a:pt x="1048" y="0"/>
                  </a:lnTo>
                  <a:lnTo>
                    <a:pt x="1062" y="0"/>
                  </a:lnTo>
                  <a:lnTo>
                    <a:pt x="1062" y="10"/>
                  </a:lnTo>
                  <a:lnTo>
                    <a:pt x="1048" y="10"/>
                  </a:lnTo>
                  <a:close/>
                  <a:moveTo>
                    <a:pt x="1019" y="10"/>
                  </a:moveTo>
                  <a:lnTo>
                    <a:pt x="1019" y="0"/>
                  </a:lnTo>
                  <a:lnTo>
                    <a:pt x="1035" y="0"/>
                  </a:lnTo>
                  <a:lnTo>
                    <a:pt x="1035" y="10"/>
                  </a:lnTo>
                  <a:lnTo>
                    <a:pt x="1019" y="10"/>
                  </a:lnTo>
                  <a:close/>
                  <a:moveTo>
                    <a:pt x="990" y="10"/>
                  </a:moveTo>
                  <a:lnTo>
                    <a:pt x="990" y="0"/>
                  </a:lnTo>
                  <a:lnTo>
                    <a:pt x="1006" y="0"/>
                  </a:lnTo>
                  <a:lnTo>
                    <a:pt x="1006" y="10"/>
                  </a:lnTo>
                  <a:lnTo>
                    <a:pt x="990" y="10"/>
                  </a:lnTo>
                  <a:close/>
                  <a:moveTo>
                    <a:pt x="960" y="10"/>
                  </a:moveTo>
                  <a:lnTo>
                    <a:pt x="960" y="0"/>
                  </a:lnTo>
                  <a:lnTo>
                    <a:pt x="976" y="0"/>
                  </a:lnTo>
                  <a:lnTo>
                    <a:pt x="976" y="10"/>
                  </a:lnTo>
                  <a:lnTo>
                    <a:pt x="960" y="10"/>
                  </a:lnTo>
                  <a:close/>
                  <a:moveTo>
                    <a:pt x="934" y="10"/>
                  </a:moveTo>
                  <a:lnTo>
                    <a:pt x="934" y="0"/>
                  </a:lnTo>
                  <a:lnTo>
                    <a:pt x="947" y="0"/>
                  </a:lnTo>
                  <a:lnTo>
                    <a:pt x="947" y="10"/>
                  </a:lnTo>
                  <a:lnTo>
                    <a:pt x="934" y="10"/>
                  </a:lnTo>
                  <a:close/>
                  <a:moveTo>
                    <a:pt x="904" y="10"/>
                  </a:moveTo>
                  <a:lnTo>
                    <a:pt x="904" y="0"/>
                  </a:lnTo>
                  <a:lnTo>
                    <a:pt x="918" y="0"/>
                  </a:lnTo>
                  <a:lnTo>
                    <a:pt x="918" y="10"/>
                  </a:lnTo>
                  <a:lnTo>
                    <a:pt x="904" y="10"/>
                  </a:lnTo>
                  <a:close/>
                  <a:moveTo>
                    <a:pt x="875" y="10"/>
                  </a:moveTo>
                  <a:lnTo>
                    <a:pt x="875" y="0"/>
                  </a:lnTo>
                  <a:lnTo>
                    <a:pt x="888" y="0"/>
                  </a:lnTo>
                  <a:lnTo>
                    <a:pt x="888" y="10"/>
                  </a:lnTo>
                  <a:lnTo>
                    <a:pt x="875" y="10"/>
                  </a:lnTo>
                  <a:close/>
                  <a:moveTo>
                    <a:pt x="846" y="10"/>
                  </a:moveTo>
                  <a:lnTo>
                    <a:pt x="846" y="0"/>
                  </a:lnTo>
                  <a:lnTo>
                    <a:pt x="859" y="0"/>
                  </a:lnTo>
                  <a:lnTo>
                    <a:pt x="859" y="10"/>
                  </a:lnTo>
                  <a:lnTo>
                    <a:pt x="846" y="10"/>
                  </a:lnTo>
                  <a:close/>
                  <a:moveTo>
                    <a:pt x="816" y="10"/>
                  </a:moveTo>
                  <a:lnTo>
                    <a:pt x="816" y="0"/>
                  </a:lnTo>
                  <a:lnTo>
                    <a:pt x="829" y="0"/>
                  </a:lnTo>
                  <a:lnTo>
                    <a:pt x="829" y="10"/>
                  </a:lnTo>
                  <a:lnTo>
                    <a:pt x="816" y="10"/>
                  </a:lnTo>
                  <a:close/>
                  <a:moveTo>
                    <a:pt x="787" y="10"/>
                  </a:moveTo>
                  <a:lnTo>
                    <a:pt x="787" y="0"/>
                  </a:lnTo>
                  <a:lnTo>
                    <a:pt x="803" y="0"/>
                  </a:lnTo>
                  <a:lnTo>
                    <a:pt x="803" y="10"/>
                  </a:lnTo>
                  <a:lnTo>
                    <a:pt x="787" y="10"/>
                  </a:lnTo>
                  <a:close/>
                  <a:moveTo>
                    <a:pt x="757" y="10"/>
                  </a:moveTo>
                  <a:lnTo>
                    <a:pt x="757" y="0"/>
                  </a:lnTo>
                  <a:lnTo>
                    <a:pt x="773" y="0"/>
                  </a:lnTo>
                  <a:lnTo>
                    <a:pt x="773" y="10"/>
                  </a:lnTo>
                  <a:lnTo>
                    <a:pt x="757" y="10"/>
                  </a:lnTo>
                  <a:close/>
                  <a:moveTo>
                    <a:pt x="728" y="10"/>
                  </a:moveTo>
                  <a:lnTo>
                    <a:pt x="728" y="0"/>
                  </a:lnTo>
                  <a:lnTo>
                    <a:pt x="744" y="0"/>
                  </a:lnTo>
                  <a:lnTo>
                    <a:pt x="744" y="10"/>
                  </a:lnTo>
                  <a:lnTo>
                    <a:pt x="728" y="10"/>
                  </a:lnTo>
                  <a:close/>
                  <a:moveTo>
                    <a:pt x="701" y="10"/>
                  </a:moveTo>
                  <a:lnTo>
                    <a:pt x="701" y="0"/>
                  </a:lnTo>
                  <a:lnTo>
                    <a:pt x="715" y="0"/>
                  </a:lnTo>
                  <a:lnTo>
                    <a:pt x="715" y="10"/>
                  </a:lnTo>
                  <a:lnTo>
                    <a:pt x="701" y="10"/>
                  </a:lnTo>
                  <a:close/>
                  <a:moveTo>
                    <a:pt x="672" y="10"/>
                  </a:moveTo>
                  <a:lnTo>
                    <a:pt x="672" y="0"/>
                  </a:lnTo>
                  <a:lnTo>
                    <a:pt x="685" y="0"/>
                  </a:lnTo>
                  <a:lnTo>
                    <a:pt x="685" y="10"/>
                  </a:lnTo>
                  <a:lnTo>
                    <a:pt x="672" y="10"/>
                  </a:lnTo>
                  <a:close/>
                  <a:moveTo>
                    <a:pt x="643" y="10"/>
                  </a:moveTo>
                  <a:lnTo>
                    <a:pt x="643" y="0"/>
                  </a:lnTo>
                  <a:lnTo>
                    <a:pt x="656" y="0"/>
                  </a:lnTo>
                  <a:lnTo>
                    <a:pt x="656" y="10"/>
                  </a:lnTo>
                  <a:lnTo>
                    <a:pt x="643" y="10"/>
                  </a:lnTo>
                  <a:close/>
                  <a:moveTo>
                    <a:pt x="613" y="10"/>
                  </a:moveTo>
                  <a:lnTo>
                    <a:pt x="613" y="0"/>
                  </a:lnTo>
                  <a:lnTo>
                    <a:pt x="627" y="0"/>
                  </a:lnTo>
                  <a:lnTo>
                    <a:pt x="627" y="10"/>
                  </a:lnTo>
                  <a:lnTo>
                    <a:pt x="613" y="10"/>
                  </a:lnTo>
                  <a:close/>
                  <a:moveTo>
                    <a:pt x="584" y="10"/>
                  </a:moveTo>
                  <a:lnTo>
                    <a:pt x="584" y="0"/>
                  </a:lnTo>
                  <a:lnTo>
                    <a:pt x="600" y="0"/>
                  </a:lnTo>
                  <a:lnTo>
                    <a:pt x="600" y="10"/>
                  </a:lnTo>
                  <a:lnTo>
                    <a:pt x="584" y="10"/>
                  </a:lnTo>
                  <a:close/>
                  <a:moveTo>
                    <a:pt x="555" y="10"/>
                  </a:moveTo>
                  <a:lnTo>
                    <a:pt x="555" y="0"/>
                  </a:lnTo>
                  <a:lnTo>
                    <a:pt x="571" y="0"/>
                  </a:lnTo>
                  <a:lnTo>
                    <a:pt x="571" y="10"/>
                  </a:lnTo>
                  <a:lnTo>
                    <a:pt x="555" y="10"/>
                  </a:lnTo>
                  <a:close/>
                  <a:moveTo>
                    <a:pt x="525" y="10"/>
                  </a:moveTo>
                  <a:lnTo>
                    <a:pt x="525" y="0"/>
                  </a:lnTo>
                  <a:lnTo>
                    <a:pt x="541" y="0"/>
                  </a:lnTo>
                  <a:lnTo>
                    <a:pt x="541" y="10"/>
                  </a:lnTo>
                  <a:lnTo>
                    <a:pt x="525" y="10"/>
                  </a:lnTo>
                  <a:close/>
                  <a:moveTo>
                    <a:pt x="499" y="10"/>
                  </a:moveTo>
                  <a:lnTo>
                    <a:pt x="499" y="0"/>
                  </a:lnTo>
                  <a:lnTo>
                    <a:pt x="512" y="0"/>
                  </a:lnTo>
                  <a:lnTo>
                    <a:pt x="512" y="10"/>
                  </a:lnTo>
                  <a:lnTo>
                    <a:pt x="499" y="10"/>
                  </a:lnTo>
                  <a:close/>
                  <a:moveTo>
                    <a:pt x="469" y="10"/>
                  </a:moveTo>
                  <a:lnTo>
                    <a:pt x="469" y="0"/>
                  </a:lnTo>
                  <a:lnTo>
                    <a:pt x="483" y="0"/>
                  </a:lnTo>
                  <a:lnTo>
                    <a:pt x="483" y="10"/>
                  </a:lnTo>
                  <a:lnTo>
                    <a:pt x="469" y="10"/>
                  </a:lnTo>
                  <a:close/>
                  <a:moveTo>
                    <a:pt x="440" y="10"/>
                  </a:moveTo>
                  <a:lnTo>
                    <a:pt x="440" y="0"/>
                  </a:lnTo>
                  <a:lnTo>
                    <a:pt x="453" y="0"/>
                  </a:lnTo>
                  <a:lnTo>
                    <a:pt x="453" y="10"/>
                  </a:lnTo>
                  <a:lnTo>
                    <a:pt x="440" y="10"/>
                  </a:lnTo>
                  <a:close/>
                  <a:moveTo>
                    <a:pt x="411" y="10"/>
                  </a:moveTo>
                  <a:lnTo>
                    <a:pt x="411" y="0"/>
                  </a:lnTo>
                  <a:lnTo>
                    <a:pt x="424" y="0"/>
                  </a:lnTo>
                  <a:lnTo>
                    <a:pt x="424" y="10"/>
                  </a:lnTo>
                  <a:lnTo>
                    <a:pt x="411" y="10"/>
                  </a:lnTo>
                  <a:close/>
                  <a:moveTo>
                    <a:pt x="381" y="10"/>
                  </a:moveTo>
                  <a:lnTo>
                    <a:pt x="381" y="0"/>
                  </a:lnTo>
                  <a:lnTo>
                    <a:pt x="395" y="0"/>
                  </a:lnTo>
                  <a:lnTo>
                    <a:pt x="395" y="10"/>
                  </a:lnTo>
                  <a:lnTo>
                    <a:pt x="381" y="10"/>
                  </a:lnTo>
                  <a:close/>
                  <a:moveTo>
                    <a:pt x="352" y="10"/>
                  </a:moveTo>
                  <a:lnTo>
                    <a:pt x="352" y="0"/>
                  </a:lnTo>
                  <a:lnTo>
                    <a:pt x="368" y="0"/>
                  </a:lnTo>
                  <a:lnTo>
                    <a:pt x="368" y="10"/>
                  </a:lnTo>
                  <a:lnTo>
                    <a:pt x="352" y="10"/>
                  </a:lnTo>
                  <a:close/>
                  <a:moveTo>
                    <a:pt x="322" y="10"/>
                  </a:moveTo>
                  <a:lnTo>
                    <a:pt x="322" y="0"/>
                  </a:lnTo>
                  <a:lnTo>
                    <a:pt x="338" y="0"/>
                  </a:lnTo>
                  <a:lnTo>
                    <a:pt x="338" y="10"/>
                  </a:lnTo>
                  <a:lnTo>
                    <a:pt x="322" y="10"/>
                  </a:lnTo>
                  <a:close/>
                  <a:moveTo>
                    <a:pt x="293" y="10"/>
                  </a:moveTo>
                  <a:lnTo>
                    <a:pt x="293" y="0"/>
                  </a:lnTo>
                  <a:lnTo>
                    <a:pt x="309" y="0"/>
                  </a:lnTo>
                  <a:lnTo>
                    <a:pt x="309" y="10"/>
                  </a:lnTo>
                  <a:lnTo>
                    <a:pt x="293" y="10"/>
                  </a:lnTo>
                  <a:close/>
                  <a:moveTo>
                    <a:pt x="266" y="10"/>
                  </a:moveTo>
                  <a:lnTo>
                    <a:pt x="266" y="0"/>
                  </a:lnTo>
                  <a:lnTo>
                    <a:pt x="280" y="0"/>
                  </a:lnTo>
                  <a:lnTo>
                    <a:pt x="280" y="10"/>
                  </a:lnTo>
                  <a:lnTo>
                    <a:pt x="266" y="10"/>
                  </a:lnTo>
                  <a:close/>
                  <a:moveTo>
                    <a:pt x="237" y="10"/>
                  </a:moveTo>
                  <a:lnTo>
                    <a:pt x="237" y="0"/>
                  </a:lnTo>
                  <a:lnTo>
                    <a:pt x="250" y="0"/>
                  </a:lnTo>
                  <a:lnTo>
                    <a:pt x="250" y="10"/>
                  </a:lnTo>
                  <a:lnTo>
                    <a:pt x="237" y="10"/>
                  </a:lnTo>
                  <a:close/>
                  <a:moveTo>
                    <a:pt x="208" y="10"/>
                  </a:moveTo>
                  <a:lnTo>
                    <a:pt x="208" y="0"/>
                  </a:lnTo>
                  <a:lnTo>
                    <a:pt x="221" y="0"/>
                  </a:lnTo>
                  <a:lnTo>
                    <a:pt x="221" y="10"/>
                  </a:lnTo>
                  <a:lnTo>
                    <a:pt x="208" y="10"/>
                  </a:lnTo>
                  <a:close/>
                  <a:moveTo>
                    <a:pt x="178" y="10"/>
                  </a:moveTo>
                  <a:lnTo>
                    <a:pt x="178" y="0"/>
                  </a:lnTo>
                  <a:lnTo>
                    <a:pt x="192" y="0"/>
                  </a:lnTo>
                  <a:lnTo>
                    <a:pt x="192" y="10"/>
                  </a:lnTo>
                  <a:lnTo>
                    <a:pt x="178" y="10"/>
                  </a:lnTo>
                  <a:close/>
                  <a:moveTo>
                    <a:pt x="149" y="10"/>
                  </a:moveTo>
                  <a:lnTo>
                    <a:pt x="149" y="0"/>
                  </a:lnTo>
                  <a:lnTo>
                    <a:pt x="165" y="0"/>
                  </a:lnTo>
                  <a:lnTo>
                    <a:pt x="165" y="10"/>
                  </a:lnTo>
                  <a:lnTo>
                    <a:pt x="149" y="10"/>
                  </a:lnTo>
                  <a:close/>
                  <a:moveTo>
                    <a:pt x="120" y="10"/>
                  </a:moveTo>
                  <a:lnTo>
                    <a:pt x="120" y="0"/>
                  </a:lnTo>
                  <a:lnTo>
                    <a:pt x="136" y="0"/>
                  </a:lnTo>
                  <a:lnTo>
                    <a:pt x="136" y="10"/>
                  </a:lnTo>
                  <a:lnTo>
                    <a:pt x="120" y="10"/>
                  </a:lnTo>
                  <a:close/>
                  <a:moveTo>
                    <a:pt x="90" y="10"/>
                  </a:moveTo>
                  <a:lnTo>
                    <a:pt x="90" y="0"/>
                  </a:lnTo>
                  <a:lnTo>
                    <a:pt x="106" y="0"/>
                  </a:lnTo>
                  <a:lnTo>
                    <a:pt x="106" y="10"/>
                  </a:lnTo>
                  <a:lnTo>
                    <a:pt x="90" y="10"/>
                  </a:lnTo>
                  <a:close/>
                  <a:moveTo>
                    <a:pt x="64" y="10"/>
                  </a:moveTo>
                  <a:lnTo>
                    <a:pt x="64" y="0"/>
                  </a:lnTo>
                  <a:lnTo>
                    <a:pt x="77" y="0"/>
                  </a:lnTo>
                  <a:lnTo>
                    <a:pt x="77" y="10"/>
                  </a:lnTo>
                  <a:lnTo>
                    <a:pt x="64" y="10"/>
                  </a:lnTo>
                  <a:close/>
                  <a:moveTo>
                    <a:pt x="34" y="10"/>
                  </a:moveTo>
                  <a:lnTo>
                    <a:pt x="34" y="0"/>
                  </a:lnTo>
                  <a:lnTo>
                    <a:pt x="48" y="0"/>
                  </a:lnTo>
                  <a:lnTo>
                    <a:pt x="48" y="10"/>
                  </a:lnTo>
                  <a:lnTo>
                    <a:pt x="34" y="10"/>
                  </a:lnTo>
                  <a:close/>
                  <a:moveTo>
                    <a:pt x="5" y="10"/>
                  </a:moveTo>
                  <a:lnTo>
                    <a:pt x="5" y="0"/>
                  </a:lnTo>
                  <a:lnTo>
                    <a:pt x="18" y="0"/>
                  </a:lnTo>
                  <a:lnTo>
                    <a:pt x="18" y="10"/>
                  </a:lnTo>
                  <a:lnTo>
                    <a:pt x="5" y="10"/>
                  </a:lnTo>
                  <a:close/>
                </a:path>
              </a:pathLst>
            </a:custGeom>
            <a:solidFill>
              <a:srgbClr val="CC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0" name="Freeform 951"/>
            <p:cNvSpPr/>
            <p:nvPr/>
          </p:nvSpPr>
          <p:spPr bwMode="auto">
            <a:xfrm>
              <a:off x="8236179" y="1704518"/>
              <a:ext cx="902733" cy="576415"/>
            </a:xfrm>
            <a:custGeom>
              <a:avLst/>
              <a:gdLst>
                <a:gd name="T0" fmla="*/ 221 w 284"/>
                <a:gd name="T1" fmla="*/ 34 h 181"/>
                <a:gd name="T2" fmla="*/ 175 w 284"/>
                <a:gd name="T3" fmla="*/ 54 h 181"/>
                <a:gd name="T4" fmla="*/ 170 w 284"/>
                <a:gd name="T5" fmla="*/ 53 h 181"/>
                <a:gd name="T6" fmla="*/ 198 w 284"/>
                <a:gd name="T7" fmla="*/ 34 h 181"/>
                <a:gd name="T8" fmla="*/ 138 w 284"/>
                <a:gd name="T9" fmla="*/ 0 h 181"/>
                <a:gd name="T10" fmla="*/ 76 w 284"/>
                <a:gd name="T11" fmla="*/ 40 h 181"/>
                <a:gd name="T12" fmla="*/ 103 w 284"/>
                <a:gd name="T13" fmla="*/ 53 h 181"/>
                <a:gd name="T14" fmla="*/ 97 w 284"/>
                <a:gd name="T15" fmla="*/ 53 h 181"/>
                <a:gd name="T16" fmla="*/ 63 w 284"/>
                <a:gd name="T17" fmla="*/ 43 h 181"/>
                <a:gd name="T18" fmla="*/ 0 w 284"/>
                <a:gd name="T19" fmla="*/ 106 h 181"/>
                <a:gd name="T20" fmla="*/ 47 w 284"/>
                <a:gd name="T21" fmla="*/ 167 h 181"/>
                <a:gd name="T22" fmla="*/ 122 w 284"/>
                <a:gd name="T23" fmla="*/ 181 h 181"/>
                <a:gd name="T24" fmla="*/ 122 w 284"/>
                <a:gd name="T25" fmla="*/ 153 h 181"/>
                <a:gd name="T26" fmla="*/ 113 w 284"/>
                <a:gd name="T27" fmla="*/ 163 h 181"/>
                <a:gd name="T28" fmla="*/ 99 w 284"/>
                <a:gd name="T29" fmla="*/ 168 h 181"/>
                <a:gd name="T30" fmla="*/ 85 w 284"/>
                <a:gd name="T31" fmla="*/ 163 h 181"/>
                <a:gd name="T32" fmla="*/ 79 w 284"/>
                <a:gd name="T33" fmla="*/ 149 h 181"/>
                <a:gd name="T34" fmla="*/ 85 w 284"/>
                <a:gd name="T35" fmla="*/ 135 h 181"/>
                <a:gd name="T36" fmla="*/ 126 w 284"/>
                <a:gd name="T37" fmla="*/ 93 h 181"/>
                <a:gd name="T38" fmla="*/ 128 w 284"/>
                <a:gd name="T39" fmla="*/ 92 h 181"/>
                <a:gd name="T40" fmla="*/ 141 w 284"/>
                <a:gd name="T41" fmla="*/ 86 h 181"/>
                <a:gd name="T42" fmla="*/ 142 w 284"/>
                <a:gd name="T43" fmla="*/ 86 h 181"/>
                <a:gd name="T44" fmla="*/ 142 w 284"/>
                <a:gd name="T45" fmla="*/ 86 h 181"/>
                <a:gd name="T46" fmla="*/ 156 w 284"/>
                <a:gd name="T47" fmla="*/ 92 h 181"/>
                <a:gd name="T48" fmla="*/ 157 w 284"/>
                <a:gd name="T49" fmla="*/ 93 h 181"/>
                <a:gd name="T50" fmla="*/ 199 w 284"/>
                <a:gd name="T51" fmla="*/ 135 h 181"/>
                <a:gd name="T52" fmla="*/ 205 w 284"/>
                <a:gd name="T53" fmla="*/ 149 h 181"/>
                <a:gd name="T54" fmla="*/ 199 w 284"/>
                <a:gd name="T55" fmla="*/ 163 h 181"/>
                <a:gd name="T56" fmla="*/ 185 w 284"/>
                <a:gd name="T57" fmla="*/ 168 h 181"/>
                <a:gd name="T58" fmla="*/ 171 w 284"/>
                <a:gd name="T59" fmla="*/ 163 h 181"/>
                <a:gd name="T60" fmla="*/ 162 w 284"/>
                <a:gd name="T61" fmla="*/ 153 h 181"/>
                <a:gd name="T62" fmla="*/ 162 w 284"/>
                <a:gd name="T63" fmla="*/ 180 h 181"/>
                <a:gd name="T64" fmla="*/ 254 w 284"/>
                <a:gd name="T65" fmla="*/ 151 h 181"/>
                <a:gd name="T66" fmla="*/ 284 w 284"/>
                <a:gd name="T67" fmla="*/ 98 h 181"/>
                <a:gd name="T68" fmla="*/ 221 w 284"/>
                <a:gd name="T69" fmla="*/ 3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4" h="181">
                  <a:moveTo>
                    <a:pt x="221" y="34"/>
                  </a:moveTo>
                  <a:cubicBezTo>
                    <a:pt x="203" y="34"/>
                    <a:pt x="187" y="42"/>
                    <a:pt x="175" y="54"/>
                  </a:cubicBezTo>
                  <a:cubicBezTo>
                    <a:pt x="174" y="54"/>
                    <a:pt x="172" y="54"/>
                    <a:pt x="170" y="53"/>
                  </a:cubicBezTo>
                  <a:cubicBezTo>
                    <a:pt x="178" y="45"/>
                    <a:pt x="187" y="38"/>
                    <a:pt x="198" y="34"/>
                  </a:cubicBezTo>
                  <a:cubicBezTo>
                    <a:pt x="186" y="14"/>
                    <a:pt x="164" y="0"/>
                    <a:pt x="138" y="0"/>
                  </a:cubicBezTo>
                  <a:cubicBezTo>
                    <a:pt x="111" y="0"/>
                    <a:pt x="87" y="17"/>
                    <a:pt x="76" y="40"/>
                  </a:cubicBezTo>
                  <a:cubicBezTo>
                    <a:pt x="86" y="42"/>
                    <a:pt x="95" y="46"/>
                    <a:pt x="103" y="53"/>
                  </a:cubicBezTo>
                  <a:cubicBezTo>
                    <a:pt x="101" y="53"/>
                    <a:pt x="99" y="53"/>
                    <a:pt x="97" y="53"/>
                  </a:cubicBezTo>
                  <a:cubicBezTo>
                    <a:pt x="87" y="47"/>
                    <a:pt x="75" y="43"/>
                    <a:pt x="63" y="43"/>
                  </a:cubicBezTo>
                  <a:cubicBezTo>
                    <a:pt x="28" y="43"/>
                    <a:pt x="0" y="71"/>
                    <a:pt x="0" y="106"/>
                  </a:cubicBezTo>
                  <a:cubicBezTo>
                    <a:pt x="0" y="136"/>
                    <a:pt x="20" y="160"/>
                    <a:pt x="47" y="167"/>
                  </a:cubicBezTo>
                  <a:cubicBezTo>
                    <a:pt x="68" y="175"/>
                    <a:pt x="94" y="180"/>
                    <a:pt x="122" y="181"/>
                  </a:cubicBezTo>
                  <a:cubicBezTo>
                    <a:pt x="122" y="153"/>
                    <a:pt x="122" y="153"/>
                    <a:pt x="122" y="153"/>
                  </a:cubicBezTo>
                  <a:cubicBezTo>
                    <a:pt x="113" y="163"/>
                    <a:pt x="113" y="163"/>
                    <a:pt x="113" y="163"/>
                  </a:cubicBezTo>
                  <a:cubicBezTo>
                    <a:pt x="109" y="167"/>
                    <a:pt x="104" y="168"/>
                    <a:pt x="99" y="168"/>
                  </a:cubicBezTo>
                  <a:cubicBezTo>
                    <a:pt x="94" y="168"/>
                    <a:pt x="89" y="167"/>
                    <a:pt x="85" y="163"/>
                  </a:cubicBezTo>
                  <a:cubicBezTo>
                    <a:pt x="81" y="159"/>
                    <a:pt x="79" y="154"/>
                    <a:pt x="79" y="149"/>
                  </a:cubicBezTo>
                  <a:cubicBezTo>
                    <a:pt x="79" y="144"/>
                    <a:pt x="81" y="139"/>
                    <a:pt x="85" y="135"/>
                  </a:cubicBezTo>
                  <a:cubicBezTo>
                    <a:pt x="126" y="93"/>
                    <a:pt x="126" y="93"/>
                    <a:pt x="126" y="93"/>
                  </a:cubicBezTo>
                  <a:cubicBezTo>
                    <a:pt x="127" y="93"/>
                    <a:pt x="127" y="92"/>
                    <a:pt x="128" y="92"/>
                  </a:cubicBezTo>
                  <a:cubicBezTo>
                    <a:pt x="131" y="88"/>
                    <a:pt x="136" y="86"/>
                    <a:pt x="141" y="86"/>
                  </a:cubicBezTo>
                  <a:cubicBezTo>
                    <a:pt x="142" y="86"/>
                    <a:pt x="142" y="86"/>
                    <a:pt x="142" y="86"/>
                  </a:cubicBezTo>
                  <a:cubicBezTo>
                    <a:pt x="142" y="86"/>
                    <a:pt x="142" y="86"/>
                    <a:pt x="142" y="86"/>
                  </a:cubicBezTo>
                  <a:cubicBezTo>
                    <a:pt x="147" y="86"/>
                    <a:pt x="152" y="88"/>
                    <a:pt x="156" y="92"/>
                  </a:cubicBezTo>
                  <a:cubicBezTo>
                    <a:pt x="156" y="92"/>
                    <a:pt x="157" y="93"/>
                    <a:pt x="157" y="93"/>
                  </a:cubicBezTo>
                  <a:cubicBezTo>
                    <a:pt x="199" y="135"/>
                    <a:pt x="199" y="135"/>
                    <a:pt x="199" y="135"/>
                  </a:cubicBezTo>
                  <a:cubicBezTo>
                    <a:pt x="203" y="139"/>
                    <a:pt x="205" y="144"/>
                    <a:pt x="205" y="149"/>
                  </a:cubicBezTo>
                  <a:cubicBezTo>
                    <a:pt x="205" y="154"/>
                    <a:pt x="203" y="159"/>
                    <a:pt x="199" y="163"/>
                  </a:cubicBezTo>
                  <a:cubicBezTo>
                    <a:pt x="195" y="167"/>
                    <a:pt x="190" y="168"/>
                    <a:pt x="185" y="168"/>
                  </a:cubicBezTo>
                  <a:cubicBezTo>
                    <a:pt x="180" y="168"/>
                    <a:pt x="175" y="167"/>
                    <a:pt x="171" y="163"/>
                  </a:cubicBezTo>
                  <a:cubicBezTo>
                    <a:pt x="162" y="153"/>
                    <a:pt x="162" y="153"/>
                    <a:pt x="162" y="153"/>
                  </a:cubicBezTo>
                  <a:cubicBezTo>
                    <a:pt x="162" y="180"/>
                    <a:pt x="162" y="180"/>
                    <a:pt x="162" y="180"/>
                  </a:cubicBezTo>
                  <a:cubicBezTo>
                    <a:pt x="200" y="176"/>
                    <a:pt x="234" y="166"/>
                    <a:pt x="254" y="151"/>
                  </a:cubicBezTo>
                  <a:cubicBezTo>
                    <a:pt x="272" y="140"/>
                    <a:pt x="284" y="120"/>
                    <a:pt x="284" y="98"/>
                  </a:cubicBezTo>
                  <a:cubicBezTo>
                    <a:pt x="284" y="63"/>
                    <a:pt x="256" y="34"/>
                    <a:pt x="221" y="34"/>
                  </a:cubicBezTo>
                  <a:close/>
                </a:path>
              </a:pathLst>
            </a:custGeom>
            <a:solidFill>
              <a:srgbClr val="826F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1" name="Freeform 952"/>
            <p:cNvSpPr/>
            <p:nvPr/>
          </p:nvSpPr>
          <p:spPr bwMode="auto">
            <a:xfrm>
              <a:off x="8513668" y="2003445"/>
              <a:ext cx="348946" cy="366810"/>
            </a:xfrm>
            <a:custGeom>
              <a:avLst/>
              <a:gdLst>
                <a:gd name="T0" fmla="*/ 106 w 110"/>
                <a:gd name="T1" fmla="*/ 63 h 115"/>
                <a:gd name="T2" fmla="*/ 106 w 110"/>
                <a:gd name="T3" fmla="*/ 47 h 115"/>
                <a:gd name="T4" fmla="*/ 64 w 110"/>
                <a:gd name="T5" fmla="*/ 5 h 115"/>
                <a:gd name="T6" fmla="*/ 63 w 110"/>
                <a:gd name="T7" fmla="*/ 4 h 115"/>
                <a:gd name="T8" fmla="*/ 55 w 110"/>
                <a:gd name="T9" fmla="*/ 0 h 115"/>
                <a:gd name="T10" fmla="*/ 47 w 110"/>
                <a:gd name="T11" fmla="*/ 4 h 115"/>
                <a:gd name="T12" fmla="*/ 46 w 110"/>
                <a:gd name="T13" fmla="*/ 5 h 115"/>
                <a:gd name="T14" fmla="*/ 4 w 110"/>
                <a:gd name="T15" fmla="*/ 47 h 115"/>
                <a:gd name="T16" fmla="*/ 4 w 110"/>
                <a:gd name="T17" fmla="*/ 63 h 115"/>
                <a:gd name="T18" fmla="*/ 20 w 110"/>
                <a:gd name="T19" fmla="*/ 63 h 115"/>
                <a:gd name="T20" fmla="*/ 44 w 110"/>
                <a:gd name="T21" fmla="*/ 38 h 115"/>
                <a:gd name="T22" fmla="*/ 44 w 110"/>
                <a:gd name="T23" fmla="*/ 104 h 115"/>
                <a:gd name="T24" fmla="*/ 55 w 110"/>
                <a:gd name="T25" fmla="*/ 115 h 115"/>
                <a:gd name="T26" fmla="*/ 66 w 110"/>
                <a:gd name="T27" fmla="*/ 104 h 115"/>
                <a:gd name="T28" fmla="*/ 66 w 110"/>
                <a:gd name="T29" fmla="*/ 38 h 115"/>
                <a:gd name="T30" fmla="*/ 90 w 110"/>
                <a:gd name="T31" fmla="*/ 63 h 115"/>
                <a:gd name="T32" fmla="*/ 106 w 110"/>
                <a:gd name="T33" fmla="*/ 6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 h="115">
                  <a:moveTo>
                    <a:pt x="106" y="63"/>
                  </a:moveTo>
                  <a:cubicBezTo>
                    <a:pt x="110" y="58"/>
                    <a:pt x="110" y="51"/>
                    <a:pt x="106" y="47"/>
                  </a:cubicBezTo>
                  <a:cubicBezTo>
                    <a:pt x="64" y="5"/>
                    <a:pt x="64" y="5"/>
                    <a:pt x="64" y="5"/>
                  </a:cubicBezTo>
                  <a:cubicBezTo>
                    <a:pt x="63" y="4"/>
                    <a:pt x="63" y="4"/>
                    <a:pt x="63" y="4"/>
                  </a:cubicBezTo>
                  <a:cubicBezTo>
                    <a:pt x="61" y="2"/>
                    <a:pt x="58" y="0"/>
                    <a:pt x="55" y="0"/>
                  </a:cubicBezTo>
                  <a:cubicBezTo>
                    <a:pt x="52" y="0"/>
                    <a:pt x="49" y="2"/>
                    <a:pt x="47" y="4"/>
                  </a:cubicBezTo>
                  <a:cubicBezTo>
                    <a:pt x="47" y="4"/>
                    <a:pt x="46" y="4"/>
                    <a:pt x="46" y="5"/>
                  </a:cubicBezTo>
                  <a:cubicBezTo>
                    <a:pt x="4" y="47"/>
                    <a:pt x="4" y="47"/>
                    <a:pt x="4" y="47"/>
                  </a:cubicBezTo>
                  <a:cubicBezTo>
                    <a:pt x="0" y="51"/>
                    <a:pt x="0" y="58"/>
                    <a:pt x="4" y="63"/>
                  </a:cubicBezTo>
                  <a:cubicBezTo>
                    <a:pt x="8" y="67"/>
                    <a:pt x="15" y="67"/>
                    <a:pt x="20" y="63"/>
                  </a:cubicBezTo>
                  <a:cubicBezTo>
                    <a:pt x="44" y="38"/>
                    <a:pt x="44" y="38"/>
                    <a:pt x="44" y="38"/>
                  </a:cubicBezTo>
                  <a:cubicBezTo>
                    <a:pt x="44" y="104"/>
                    <a:pt x="44" y="104"/>
                    <a:pt x="44" y="104"/>
                  </a:cubicBezTo>
                  <a:cubicBezTo>
                    <a:pt x="44" y="110"/>
                    <a:pt x="49" y="115"/>
                    <a:pt x="55" y="115"/>
                  </a:cubicBezTo>
                  <a:cubicBezTo>
                    <a:pt x="61" y="115"/>
                    <a:pt x="66" y="110"/>
                    <a:pt x="66" y="104"/>
                  </a:cubicBezTo>
                  <a:cubicBezTo>
                    <a:pt x="66" y="38"/>
                    <a:pt x="66" y="38"/>
                    <a:pt x="66" y="38"/>
                  </a:cubicBezTo>
                  <a:cubicBezTo>
                    <a:pt x="90" y="63"/>
                    <a:pt x="90" y="63"/>
                    <a:pt x="90" y="63"/>
                  </a:cubicBezTo>
                  <a:cubicBezTo>
                    <a:pt x="94" y="67"/>
                    <a:pt x="101" y="67"/>
                    <a:pt x="106" y="63"/>
                  </a:cubicBezTo>
                  <a:close/>
                </a:path>
              </a:pathLst>
            </a:custGeom>
            <a:solidFill>
              <a:srgbClr val="D869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09" name="Freeform 990"/>
            <p:cNvSpPr>
              <a:spLocks noEditPoints="1"/>
            </p:cNvSpPr>
            <p:nvPr/>
          </p:nvSpPr>
          <p:spPr bwMode="auto">
            <a:xfrm>
              <a:off x="5417222" y="1904596"/>
              <a:ext cx="197696" cy="277490"/>
            </a:xfrm>
            <a:custGeom>
              <a:avLst/>
              <a:gdLst>
                <a:gd name="T0" fmla="*/ 32 w 62"/>
                <a:gd name="T1" fmla="*/ 87 h 87"/>
                <a:gd name="T2" fmla="*/ 8 w 62"/>
                <a:gd name="T3" fmla="*/ 81 h 87"/>
                <a:gd name="T4" fmla="*/ 0 w 62"/>
                <a:gd name="T5" fmla="*/ 60 h 87"/>
                <a:gd name="T6" fmla="*/ 0 w 62"/>
                <a:gd name="T7" fmla="*/ 25 h 87"/>
                <a:gd name="T8" fmla="*/ 10 w 62"/>
                <a:gd name="T9" fmla="*/ 5 h 87"/>
                <a:gd name="T10" fmla="*/ 31 w 62"/>
                <a:gd name="T11" fmla="*/ 0 h 87"/>
                <a:gd name="T12" fmla="*/ 50 w 62"/>
                <a:gd name="T13" fmla="*/ 4 h 87"/>
                <a:gd name="T14" fmla="*/ 62 w 62"/>
                <a:gd name="T15" fmla="*/ 25 h 87"/>
                <a:gd name="T16" fmla="*/ 62 w 62"/>
                <a:gd name="T17" fmla="*/ 60 h 87"/>
                <a:gd name="T18" fmla="*/ 52 w 62"/>
                <a:gd name="T19" fmla="*/ 83 h 87"/>
                <a:gd name="T20" fmla="*/ 32 w 62"/>
                <a:gd name="T21" fmla="*/ 87 h 87"/>
                <a:gd name="T22" fmla="*/ 36 w 62"/>
                <a:gd name="T23" fmla="*/ 23 h 87"/>
                <a:gd name="T24" fmla="*/ 35 w 62"/>
                <a:gd name="T25" fmla="*/ 19 h 87"/>
                <a:gd name="T26" fmla="*/ 31 w 62"/>
                <a:gd name="T27" fmla="*/ 18 h 87"/>
                <a:gd name="T28" fmla="*/ 27 w 62"/>
                <a:gd name="T29" fmla="*/ 19 h 87"/>
                <a:gd name="T30" fmla="*/ 26 w 62"/>
                <a:gd name="T31" fmla="*/ 23 h 87"/>
                <a:gd name="T32" fmla="*/ 26 w 62"/>
                <a:gd name="T33" fmla="*/ 66 h 87"/>
                <a:gd name="T34" fmla="*/ 28 w 62"/>
                <a:gd name="T35" fmla="*/ 69 h 87"/>
                <a:gd name="T36" fmla="*/ 31 w 62"/>
                <a:gd name="T37" fmla="*/ 71 h 87"/>
                <a:gd name="T38" fmla="*/ 35 w 62"/>
                <a:gd name="T39" fmla="*/ 69 h 87"/>
                <a:gd name="T40" fmla="*/ 36 w 62"/>
                <a:gd name="T41" fmla="*/ 66 h 87"/>
                <a:gd name="T42" fmla="*/ 36 w 62"/>
                <a:gd name="T43" fmla="*/ 2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 h="87">
                  <a:moveTo>
                    <a:pt x="32" y="87"/>
                  </a:moveTo>
                  <a:cubicBezTo>
                    <a:pt x="22" y="87"/>
                    <a:pt x="14" y="85"/>
                    <a:pt x="8" y="81"/>
                  </a:cubicBezTo>
                  <a:cubicBezTo>
                    <a:pt x="3" y="77"/>
                    <a:pt x="0" y="69"/>
                    <a:pt x="0" y="60"/>
                  </a:cubicBezTo>
                  <a:cubicBezTo>
                    <a:pt x="0" y="25"/>
                    <a:pt x="0" y="25"/>
                    <a:pt x="0" y="25"/>
                  </a:cubicBezTo>
                  <a:cubicBezTo>
                    <a:pt x="0" y="16"/>
                    <a:pt x="3" y="9"/>
                    <a:pt x="10" y="5"/>
                  </a:cubicBezTo>
                  <a:cubicBezTo>
                    <a:pt x="15" y="2"/>
                    <a:pt x="23" y="0"/>
                    <a:pt x="31" y="0"/>
                  </a:cubicBezTo>
                  <a:cubicBezTo>
                    <a:pt x="38" y="0"/>
                    <a:pt x="45" y="1"/>
                    <a:pt x="50" y="4"/>
                  </a:cubicBezTo>
                  <a:cubicBezTo>
                    <a:pt x="58" y="9"/>
                    <a:pt x="62" y="16"/>
                    <a:pt x="62" y="25"/>
                  </a:cubicBezTo>
                  <a:cubicBezTo>
                    <a:pt x="62" y="60"/>
                    <a:pt x="62" y="60"/>
                    <a:pt x="62" y="60"/>
                  </a:cubicBezTo>
                  <a:cubicBezTo>
                    <a:pt x="62" y="71"/>
                    <a:pt x="59" y="79"/>
                    <a:pt x="52" y="83"/>
                  </a:cubicBezTo>
                  <a:cubicBezTo>
                    <a:pt x="48" y="86"/>
                    <a:pt x="41" y="87"/>
                    <a:pt x="32" y="87"/>
                  </a:cubicBezTo>
                  <a:close/>
                  <a:moveTo>
                    <a:pt x="36" y="23"/>
                  </a:moveTo>
                  <a:cubicBezTo>
                    <a:pt x="36" y="22"/>
                    <a:pt x="36" y="20"/>
                    <a:pt x="35" y="19"/>
                  </a:cubicBezTo>
                  <a:cubicBezTo>
                    <a:pt x="34" y="18"/>
                    <a:pt x="32" y="18"/>
                    <a:pt x="31" y="18"/>
                  </a:cubicBezTo>
                  <a:cubicBezTo>
                    <a:pt x="29" y="18"/>
                    <a:pt x="28" y="18"/>
                    <a:pt x="27" y="19"/>
                  </a:cubicBezTo>
                  <a:cubicBezTo>
                    <a:pt x="26" y="20"/>
                    <a:pt x="26" y="22"/>
                    <a:pt x="26" y="23"/>
                  </a:cubicBezTo>
                  <a:cubicBezTo>
                    <a:pt x="26" y="66"/>
                    <a:pt x="26" y="66"/>
                    <a:pt x="26" y="66"/>
                  </a:cubicBezTo>
                  <a:cubicBezTo>
                    <a:pt x="26" y="67"/>
                    <a:pt x="27" y="68"/>
                    <a:pt x="28" y="69"/>
                  </a:cubicBezTo>
                  <a:cubicBezTo>
                    <a:pt x="29" y="70"/>
                    <a:pt x="30" y="71"/>
                    <a:pt x="31" y="71"/>
                  </a:cubicBezTo>
                  <a:cubicBezTo>
                    <a:pt x="33" y="71"/>
                    <a:pt x="34" y="70"/>
                    <a:pt x="35" y="69"/>
                  </a:cubicBezTo>
                  <a:cubicBezTo>
                    <a:pt x="36" y="68"/>
                    <a:pt x="36" y="67"/>
                    <a:pt x="36" y="66"/>
                  </a:cubicBezTo>
                  <a:lnTo>
                    <a:pt x="36"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10" name="Freeform 991"/>
            <p:cNvSpPr/>
            <p:nvPr/>
          </p:nvSpPr>
          <p:spPr bwMode="auto">
            <a:xfrm>
              <a:off x="5643501" y="1914124"/>
              <a:ext cx="108376" cy="265580"/>
            </a:xfrm>
            <a:custGeom>
              <a:avLst/>
              <a:gdLst>
                <a:gd name="T0" fmla="*/ 30 w 34"/>
                <a:gd name="T1" fmla="*/ 64 h 83"/>
                <a:gd name="T2" fmla="*/ 30 w 34"/>
                <a:gd name="T3" fmla="*/ 66 h 83"/>
                <a:gd name="T4" fmla="*/ 31 w 34"/>
                <a:gd name="T5" fmla="*/ 68 h 83"/>
                <a:gd name="T6" fmla="*/ 34 w 34"/>
                <a:gd name="T7" fmla="*/ 69 h 83"/>
                <a:gd name="T8" fmla="*/ 34 w 34"/>
                <a:gd name="T9" fmla="*/ 83 h 83"/>
                <a:gd name="T10" fmla="*/ 1 w 34"/>
                <a:gd name="T11" fmla="*/ 83 h 83"/>
                <a:gd name="T12" fmla="*/ 1 w 34"/>
                <a:gd name="T13" fmla="*/ 69 h 83"/>
                <a:gd name="T14" fmla="*/ 3 w 34"/>
                <a:gd name="T15" fmla="*/ 68 h 83"/>
                <a:gd name="T16" fmla="*/ 4 w 34"/>
                <a:gd name="T17" fmla="*/ 64 h 83"/>
                <a:gd name="T18" fmla="*/ 4 w 34"/>
                <a:gd name="T19" fmla="*/ 18 h 83"/>
                <a:gd name="T20" fmla="*/ 3 w 34"/>
                <a:gd name="T21" fmla="*/ 16 h 83"/>
                <a:gd name="T22" fmla="*/ 2 w 34"/>
                <a:gd name="T23" fmla="*/ 15 h 83"/>
                <a:gd name="T24" fmla="*/ 0 w 34"/>
                <a:gd name="T25" fmla="*/ 12 h 83"/>
                <a:gd name="T26" fmla="*/ 0 w 34"/>
                <a:gd name="T27" fmla="*/ 0 h 83"/>
                <a:gd name="T28" fmla="*/ 30 w 34"/>
                <a:gd name="T29" fmla="*/ 0 h 83"/>
                <a:gd name="T30" fmla="*/ 30 w 34"/>
                <a:gd name="T31" fmla="*/ 6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83">
                  <a:moveTo>
                    <a:pt x="30" y="64"/>
                  </a:moveTo>
                  <a:cubicBezTo>
                    <a:pt x="30" y="65"/>
                    <a:pt x="30" y="66"/>
                    <a:pt x="30" y="66"/>
                  </a:cubicBezTo>
                  <a:cubicBezTo>
                    <a:pt x="31" y="67"/>
                    <a:pt x="31" y="67"/>
                    <a:pt x="31" y="68"/>
                  </a:cubicBezTo>
                  <a:cubicBezTo>
                    <a:pt x="32" y="68"/>
                    <a:pt x="33" y="69"/>
                    <a:pt x="34" y="69"/>
                  </a:cubicBezTo>
                  <a:cubicBezTo>
                    <a:pt x="34" y="83"/>
                    <a:pt x="34" y="83"/>
                    <a:pt x="34" y="83"/>
                  </a:cubicBezTo>
                  <a:cubicBezTo>
                    <a:pt x="1" y="83"/>
                    <a:pt x="1" y="83"/>
                    <a:pt x="1" y="83"/>
                  </a:cubicBezTo>
                  <a:cubicBezTo>
                    <a:pt x="1" y="69"/>
                    <a:pt x="1" y="69"/>
                    <a:pt x="1" y="69"/>
                  </a:cubicBezTo>
                  <a:cubicBezTo>
                    <a:pt x="2" y="69"/>
                    <a:pt x="2" y="68"/>
                    <a:pt x="3" y="68"/>
                  </a:cubicBezTo>
                  <a:cubicBezTo>
                    <a:pt x="3" y="67"/>
                    <a:pt x="4" y="66"/>
                    <a:pt x="4" y="64"/>
                  </a:cubicBezTo>
                  <a:cubicBezTo>
                    <a:pt x="4" y="18"/>
                    <a:pt x="4" y="18"/>
                    <a:pt x="4" y="18"/>
                  </a:cubicBezTo>
                  <a:cubicBezTo>
                    <a:pt x="4" y="18"/>
                    <a:pt x="3" y="17"/>
                    <a:pt x="3" y="16"/>
                  </a:cubicBezTo>
                  <a:cubicBezTo>
                    <a:pt x="3" y="16"/>
                    <a:pt x="3" y="15"/>
                    <a:pt x="2" y="15"/>
                  </a:cubicBezTo>
                  <a:cubicBezTo>
                    <a:pt x="2" y="14"/>
                    <a:pt x="1" y="13"/>
                    <a:pt x="0" y="12"/>
                  </a:cubicBezTo>
                  <a:cubicBezTo>
                    <a:pt x="0" y="0"/>
                    <a:pt x="0" y="0"/>
                    <a:pt x="0" y="0"/>
                  </a:cubicBezTo>
                  <a:cubicBezTo>
                    <a:pt x="30" y="0"/>
                    <a:pt x="30" y="0"/>
                    <a:pt x="30" y="0"/>
                  </a:cubicBezTo>
                  <a:lnTo>
                    <a:pt x="30" y="6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610" name="组合 11609"/>
          <p:cNvGrpSpPr/>
          <p:nvPr/>
        </p:nvGrpSpPr>
        <p:grpSpPr>
          <a:xfrm>
            <a:off x="3601157" y="2256475"/>
            <a:ext cx="5310406" cy="924170"/>
            <a:chOff x="3386668" y="2504831"/>
            <a:chExt cx="5310406" cy="924170"/>
          </a:xfrm>
        </p:grpSpPr>
        <p:sp>
          <p:nvSpPr>
            <p:cNvPr id="11026" name="Freeform 50"/>
            <p:cNvSpPr/>
            <p:nvPr/>
          </p:nvSpPr>
          <p:spPr bwMode="auto">
            <a:xfrm>
              <a:off x="3386668" y="2504831"/>
              <a:ext cx="5310406" cy="924170"/>
            </a:xfrm>
            <a:custGeom>
              <a:avLst/>
              <a:gdLst>
                <a:gd name="T0" fmla="*/ 0 w 4459"/>
                <a:gd name="T1" fmla="*/ 776 h 776"/>
                <a:gd name="T2" fmla="*/ 4459 w 4459"/>
                <a:gd name="T3" fmla="*/ 776 h 776"/>
                <a:gd name="T4" fmla="*/ 4459 w 4459"/>
                <a:gd name="T5" fmla="*/ 0 h 776"/>
                <a:gd name="T6" fmla="*/ 497 w 4459"/>
                <a:gd name="T7" fmla="*/ 0 h 776"/>
                <a:gd name="T8" fmla="*/ 0 w 4459"/>
                <a:gd name="T9" fmla="*/ 776 h 776"/>
              </a:gdLst>
              <a:ahLst/>
              <a:cxnLst>
                <a:cxn ang="0">
                  <a:pos x="T0" y="T1"/>
                </a:cxn>
                <a:cxn ang="0">
                  <a:pos x="T2" y="T3"/>
                </a:cxn>
                <a:cxn ang="0">
                  <a:pos x="T4" y="T5"/>
                </a:cxn>
                <a:cxn ang="0">
                  <a:pos x="T6" y="T7"/>
                </a:cxn>
                <a:cxn ang="0">
                  <a:pos x="T8" y="T9"/>
                </a:cxn>
              </a:cxnLst>
              <a:rect l="0" t="0" r="r" b="b"/>
              <a:pathLst>
                <a:path w="4459" h="776">
                  <a:moveTo>
                    <a:pt x="0" y="776"/>
                  </a:moveTo>
                  <a:lnTo>
                    <a:pt x="4459" y="776"/>
                  </a:lnTo>
                  <a:lnTo>
                    <a:pt x="4459" y="0"/>
                  </a:lnTo>
                  <a:lnTo>
                    <a:pt x="497" y="0"/>
                  </a:lnTo>
                  <a:lnTo>
                    <a:pt x="0" y="776"/>
                  </a:lnTo>
                  <a:close/>
                </a:path>
              </a:pathLst>
            </a:custGeom>
            <a:solidFill>
              <a:srgbClr val="CC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27" name="Freeform 51"/>
            <p:cNvSpPr/>
            <p:nvPr/>
          </p:nvSpPr>
          <p:spPr bwMode="auto">
            <a:xfrm>
              <a:off x="3386668" y="2504831"/>
              <a:ext cx="5310406" cy="924170"/>
            </a:xfrm>
            <a:custGeom>
              <a:avLst/>
              <a:gdLst>
                <a:gd name="T0" fmla="*/ 0 w 4459"/>
                <a:gd name="T1" fmla="*/ 776 h 776"/>
                <a:gd name="T2" fmla="*/ 4459 w 4459"/>
                <a:gd name="T3" fmla="*/ 776 h 776"/>
                <a:gd name="T4" fmla="*/ 4459 w 4459"/>
                <a:gd name="T5" fmla="*/ 0 h 776"/>
                <a:gd name="T6" fmla="*/ 497 w 4459"/>
                <a:gd name="T7" fmla="*/ 0 h 776"/>
                <a:gd name="T8" fmla="*/ 0 w 4459"/>
                <a:gd name="T9" fmla="*/ 776 h 776"/>
              </a:gdLst>
              <a:ahLst/>
              <a:cxnLst>
                <a:cxn ang="0">
                  <a:pos x="T0" y="T1"/>
                </a:cxn>
                <a:cxn ang="0">
                  <a:pos x="T2" y="T3"/>
                </a:cxn>
                <a:cxn ang="0">
                  <a:pos x="T4" y="T5"/>
                </a:cxn>
                <a:cxn ang="0">
                  <a:pos x="T6" y="T7"/>
                </a:cxn>
                <a:cxn ang="0">
                  <a:pos x="T8" y="T9"/>
                </a:cxn>
              </a:cxnLst>
              <a:rect l="0" t="0" r="r" b="b"/>
              <a:pathLst>
                <a:path w="4459" h="776">
                  <a:moveTo>
                    <a:pt x="0" y="776"/>
                  </a:moveTo>
                  <a:lnTo>
                    <a:pt x="4459" y="776"/>
                  </a:lnTo>
                  <a:lnTo>
                    <a:pt x="4459" y="0"/>
                  </a:lnTo>
                  <a:lnTo>
                    <a:pt x="497" y="0"/>
                  </a:lnTo>
                  <a:lnTo>
                    <a:pt x="0" y="7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33" name="Freeform 57"/>
            <p:cNvSpPr>
              <a:spLocks noEditPoints="1"/>
            </p:cNvSpPr>
            <p:nvPr/>
          </p:nvSpPr>
          <p:spPr bwMode="auto">
            <a:xfrm>
              <a:off x="3450979" y="2548896"/>
              <a:ext cx="5207985" cy="851523"/>
            </a:xfrm>
            <a:custGeom>
              <a:avLst/>
              <a:gdLst>
                <a:gd name="T0" fmla="*/ 125 w 4373"/>
                <a:gd name="T1" fmla="*/ 704 h 715"/>
                <a:gd name="T2" fmla="*/ 301 w 4373"/>
                <a:gd name="T3" fmla="*/ 715 h 715"/>
                <a:gd name="T4" fmla="*/ 432 w 4373"/>
                <a:gd name="T5" fmla="*/ 704 h 715"/>
                <a:gd name="T6" fmla="*/ 589 w 4373"/>
                <a:gd name="T7" fmla="*/ 715 h 715"/>
                <a:gd name="T8" fmla="*/ 749 w 4373"/>
                <a:gd name="T9" fmla="*/ 715 h 715"/>
                <a:gd name="T10" fmla="*/ 910 w 4373"/>
                <a:gd name="T11" fmla="*/ 704 h 715"/>
                <a:gd name="T12" fmla="*/ 1083 w 4373"/>
                <a:gd name="T13" fmla="*/ 715 h 715"/>
                <a:gd name="T14" fmla="*/ 1214 w 4373"/>
                <a:gd name="T15" fmla="*/ 704 h 715"/>
                <a:gd name="T16" fmla="*/ 1374 w 4373"/>
                <a:gd name="T17" fmla="*/ 715 h 715"/>
                <a:gd name="T18" fmla="*/ 1531 w 4373"/>
                <a:gd name="T19" fmla="*/ 715 h 715"/>
                <a:gd name="T20" fmla="*/ 1691 w 4373"/>
                <a:gd name="T21" fmla="*/ 704 h 715"/>
                <a:gd name="T22" fmla="*/ 1865 w 4373"/>
                <a:gd name="T23" fmla="*/ 715 h 715"/>
                <a:gd name="T24" fmla="*/ 1996 w 4373"/>
                <a:gd name="T25" fmla="*/ 704 h 715"/>
                <a:gd name="T26" fmla="*/ 2156 w 4373"/>
                <a:gd name="T27" fmla="*/ 715 h 715"/>
                <a:gd name="T28" fmla="*/ 2316 w 4373"/>
                <a:gd name="T29" fmla="*/ 715 h 715"/>
                <a:gd name="T30" fmla="*/ 2473 w 4373"/>
                <a:gd name="T31" fmla="*/ 704 h 715"/>
                <a:gd name="T32" fmla="*/ 2649 w 4373"/>
                <a:gd name="T33" fmla="*/ 715 h 715"/>
                <a:gd name="T34" fmla="*/ 2780 w 4373"/>
                <a:gd name="T35" fmla="*/ 704 h 715"/>
                <a:gd name="T36" fmla="*/ 2938 w 4373"/>
                <a:gd name="T37" fmla="*/ 715 h 715"/>
                <a:gd name="T38" fmla="*/ 3098 w 4373"/>
                <a:gd name="T39" fmla="*/ 715 h 715"/>
                <a:gd name="T40" fmla="*/ 3258 w 4373"/>
                <a:gd name="T41" fmla="*/ 704 h 715"/>
                <a:gd name="T42" fmla="*/ 3431 w 4373"/>
                <a:gd name="T43" fmla="*/ 715 h 715"/>
                <a:gd name="T44" fmla="*/ 3562 w 4373"/>
                <a:gd name="T45" fmla="*/ 704 h 715"/>
                <a:gd name="T46" fmla="*/ 3722 w 4373"/>
                <a:gd name="T47" fmla="*/ 715 h 715"/>
                <a:gd name="T48" fmla="*/ 3880 w 4373"/>
                <a:gd name="T49" fmla="*/ 715 h 715"/>
                <a:gd name="T50" fmla="*/ 4040 w 4373"/>
                <a:gd name="T51" fmla="*/ 704 h 715"/>
                <a:gd name="T52" fmla="*/ 4213 w 4373"/>
                <a:gd name="T53" fmla="*/ 715 h 715"/>
                <a:gd name="T54" fmla="*/ 4344 w 4373"/>
                <a:gd name="T55" fmla="*/ 704 h 715"/>
                <a:gd name="T56" fmla="*/ 4373 w 4373"/>
                <a:gd name="T57" fmla="*/ 643 h 715"/>
                <a:gd name="T58" fmla="*/ 109 w 4373"/>
                <a:gd name="T59" fmla="*/ 565 h 715"/>
                <a:gd name="T60" fmla="*/ 4373 w 4373"/>
                <a:gd name="T61" fmla="*/ 485 h 715"/>
                <a:gd name="T62" fmla="*/ 210 w 4373"/>
                <a:gd name="T63" fmla="*/ 404 h 715"/>
                <a:gd name="T64" fmla="*/ 4363 w 4373"/>
                <a:gd name="T65" fmla="*/ 338 h 715"/>
                <a:gd name="T66" fmla="*/ 4373 w 4373"/>
                <a:gd name="T67" fmla="*/ 295 h 715"/>
                <a:gd name="T68" fmla="*/ 4363 w 4373"/>
                <a:gd name="T69" fmla="*/ 206 h 715"/>
                <a:gd name="T70" fmla="*/ 373 w 4373"/>
                <a:gd name="T71" fmla="*/ 131 h 715"/>
                <a:gd name="T72" fmla="*/ 4373 w 4373"/>
                <a:gd name="T73" fmla="*/ 62 h 715"/>
                <a:gd name="T74" fmla="*/ 496 w 4373"/>
                <a:gd name="T75" fmla="*/ 0 h 715"/>
                <a:gd name="T76" fmla="*/ 656 w 4373"/>
                <a:gd name="T77" fmla="*/ 11 h 715"/>
                <a:gd name="T78" fmla="*/ 813 w 4373"/>
                <a:gd name="T79" fmla="*/ 11 h 715"/>
                <a:gd name="T80" fmla="*/ 974 w 4373"/>
                <a:gd name="T81" fmla="*/ 0 h 715"/>
                <a:gd name="T82" fmla="*/ 1147 w 4373"/>
                <a:gd name="T83" fmla="*/ 11 h 715"/>
                <a:gd name="T84" fmla="*/ 1278 w 4373"/>
                <a:gd name="T85" fmla="*/ 0 h 715"/>
                <a:gd name="T86" fmla="*/ 1438 w 4373"/>
                <a:gd name="T87" fmla="*/ 11 h 715"/>
                <a:gd name="T88" fmla="*/ 1598 w 4373"/>
                <a:gd name="T89" fmla="*/ 11 h 715"/>
                <a:gd name="T90" fmla="*/ 1758 w 4373"/>
                <a:gd name="T91" fmla="*/ 0 h 715"/>
                <a:gd name="T92" fmla="*/ 1932 w 4373"/>
                <a:gd name="T93" fmla="*/ 11 h 715"/>
                <a:gd name="T94" fmla="*/ 2062 w 4373"/>
                <a:gd name="T95" fmla="*/ 0 h 715"/>
                <a:gd name="T96" fmla="*/ 2220 w 4373"/>
                <a:gd name="T97" fmla="*/ 11 h 715"/>
                <a:gd name="T98" fmla="*/ 2380 w 4373"/>
                <a:gd name="T99" fmla="*/ 11 h 715"/>
                <a:gd name="T100" fmla="*/ 2540 w 4373"/>
                <a:gd name="T101" fmla="*/ 0 h 715"/>
                <a:gd name="T102" fmla="*/ 2714 w 4373"/>
                <a:gd name="T103" fmla="*/ 11 h 715"/>
                <a:gd name="T104" fmla="*/ 2844 w 4373"/>
                <a:gd name="T105" fmla="*/ 0 h 715"/>
                <a:gd name="T106" fmla="*/ 3004 w 4373"/>
                <a:gd name="T107" fmla="*/ 11 h 715"/>
                <a:gd name="T108" fmla="*/ 3165 w 4373"/>
                <a:gd name="T109" fmla="*/ 11 h 715"/>
                <a:gd name="T110" fmla="*/ 3322 w 4373"/>
                <a:gd name="T111" fmla="*/ 0 h 715"/>
                <a:gd name="T112" fmla="*/ 3495 w 4373"/>
                <a:gd name="T113" fmla="*/ 11 h 715"/>
                <a:gd name="T114" fmla="*/ 3626 w 4373"/>
                <a:gd name="T115" fmla="*/ 0 h 715"/>
                <a:gd name="T116" fmla="*/ 3786 w 4373"/>
                <a:gd name="T117" fmla="*/ 11 h 715"/>
                <a:gd name="T118" fmla="*/ 3946 w 4373"/>
                <a:gd name="T119" fmla="*/ 11 h 715"/>
                <a:gd name="T120" fmla="*/ 4107 w 4373"/>
                <a:gd name="T121" fmla="*/ 0 h 715"/>
                <a:gd name="T122" fmla="*/ 4280 w 4373"/>
                <a:gd name="T123" fmla="*/ 1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73" h="715">
                  <a:moveTo>
                    <a:pt x="10" y="715"/>
                  </a:moveTo>
                  <a:lnTo>
                    <a:pt x="0" y="715"/>
                  </a:lnTo>
                  <a:lnTo>
                    <a:pt x="13" y="694"/>
                  </a:lnTo>
                  <a:lnTo>
                    <a:pt x="21" y="699"/>
                  </a:lnTo>
                  <a:lnTo>
                    <a:pt x="13" y="712"/>
                  </a:lnTo>
                  <a:lnTo>
                    <a:pt x="10" y="710"/>
                  </a:lnTo>
                  <a:lnTo>
                    <a:pt x="10" y="715"/>
                  </a:lnTo>
                  <a:lnTo>
                    <a:pt x="10" y="715"/>
                  </a:lnTo>
                  <a:close/>
                  <a:moveTo>
                    <a:pt x="40" y="715"/>
                  </a:moveTo>
                  <a:lnTo>
                    <a:pt x="24" y="715"/>
                  </a:lnTo>
                  <a:lnTo>
                    <a:pt x="24" y="704"/>
                  </a:lnTo>
                  <a:lnTo>
                    <a:pt x="40" y="704"/>
                  </a:lnTo>
                  <a:lnTo>
                    <a:pt x="40" y="715"/>
                  </a:lnTo>
                  <a:close/>
                  <a:moveTo>
                    <a:pt x="69" y="715"/>
                  </a:moveTo>
                  <a:lnTo>
                    <a:pt x="53" y="715"/>
                  </a:lnTo>
                  <a:lnTo>
                    <a:pt x="53" y="704"/>
                  </a:lnTo>
                  <a:lnTo>
                    <a:pt x="69" y="704"/>
                  </a:lnTo>
                  <a:lnTo>
                    <a:pt x="69" y="715"/>
                  </a:lnTo>
                  <a:close/>
                  <a:moveTo>
                    <a:pt x="98" y="715"/>
                  </a:moveTo>
                  <a:lnTo>
                    <a:pt x="82" y="715"/>
                  </a:lnTo>
                  <a:lnTo>
                    <a:pt x="82" y="704"/>
                  </a:lnTo>
                  <a:lnTo>
                    <a:pt x="98" y="704"/>
                  </a:lnTo>
                  <a:lnTo>
                    <a:pt x="98" y="715"/>
                  </a:lnTo>
                  <a:close/>
                  <a:moveTo>
                    <a:pt x="125" y="715"/>
                  </a:moveTo>
                  <a:lnTo>
                    <a:pt x="112" y="715"/>
                  </a:lnTo>
                  <a:lnTo>
                    <a:pt x="112" y="704"/>
                  </a:lnTo>
                  <a:lnTo>
                    <a:pt x="125" y="704"/>
                  </a:lnTo>
                  <a:lnTo>
                    <a:pt x="125" y="715"/>
                  </a:lnTo>
                  <a:close/>
                  <a:moveTo>
                    <a:pt x="154" y="715"/>
                  </a:moveTo>
                  <a:lnTo>
                    <a:pt x="141" y="715"/>
                  </a:lnTo>
                  <a:lnTo>
                    <a:pt x="141" y="704"/>
                  </a:lnTo>
                  <a:lnTo>
                    <a:pt x="154" y="704"/>
                  </a:lnTo>
                  <a:lnTo>
                    <a:pt x="154" y="715"/>
                  </a:lnTo>
                  <a:close/>
                  <a:moveTo>
                    <a:pt x="184" y="715"/>
                  </a:moveTo>
                  <a:lnTo>
                    <a:pt x="170" y="715"/>
                  </a:lnTo>
                  <a:lnTo>
                    <a:pt x="170" y="704"/>
                  </a:lnTo>
                  <a:lnTo>
                    <a:pt x="184" y="704"/>
                  </a:lnTo>
                  <a:lnTo>
                    <a:pt x="184" y="715"/>
                  </a:lnTo>
                  <a:close/>
                  <a:moveTo>
                    <a:pt x="213" y="715"/>
                  </a:moveTo>
                  <a:lnTo>
                    <a:pt x="200" y="715"/>
                  </a:lnTo>
                  <a:lnTo>
                    <a:pt x="200" y="704"/>
                  </a:lnTo>
                  <a:lnTo>
                    <a:pt x="213" y="704"/>
                  </a:lnTo>
                  <a:lnTo>
                    <a:pt x="213" y="715"/>
                  </a:lnTo>
                  <a:close/>
                  <a:moveTo>
                    <a:pt x="242" y="715"/>
                  </a:moveTo>
                  <a:lnTo>
                    <a:pt x="229" y="715"/>
                  </a:lnTo>
                  <a:lnTo>
                    <a:pt x="229" y="704"/>
                  </a:lnTo>
                  <a:lnTo>
                    <a:pt x="242" y="704"/>
                  </a:lnTo>
                  <a:lnTo>
                    <a:pt x="242" y="715"/>
                  </a:lnTo>
                  <a:close/>
                  <a:moveTo>
                    <a:pt x="272" y="715"/>
                  </a:moveTo>
                  <a:lnTo>
                    <a:pt x="256" y="715"/>
                  </a:lnTo>
                  <a:lnTo>
                    <a:pt x="256" y="704"/>
                  </a:lnTo>
                  <a:lnTo>
                    <a:pt x="272" y="704"/>
                  </a:lnTo>
                  <a:lnTo>
                    <a:pt x="272" y="715"/>
                  </a:lnTo>
                  <a:close/>
                  <a:moveTo>
                    <a:pt x="301" y="715"/>
                  </a:moveTo>
                  <a:lnTo>
                    <a:pt x="285" y="715"/>
                  </a:lnTo>
                  <a:lnTo>
                    <a:pt x="285" y="704"/>
                  </a:lnTo>
                  <a:lnTo>
                    <a:pt x="301" y="704"/>
                  </a:lnTo>
                  <a:lnTo>
                    <a:pt x="301" y="715"/>
                  </a:lnTo>
                  <a:close/>
                  <a:moveTo>
                    <a:pt x="330" y="715"/>
                  </a:moveTo>
                  <a:lnTo>
                    <a:pt x="314" y="715"/>
                  </a:lnTo>
                  <a:lnTo>
                    <a:pt x="314" y="704"/>
                  </a:lnTo>
                  <a:lnTo>
                    <a:pt x="330" y="704"/>
                  </a:lnTo>
                  <a:lnTo>
                    <a:pt x="330" y="715"/>
                  </a:lnTo>
                  <a:close/>
                  <a:moveTo>
                    <a:pt x="357" y="715"/>
                  </a:moveTo>
                  <a:lnTo>
                    <a:pt x="344" y="715"/>
                  </a:lnTo>
                  <a:lnTo>
                    <a:pt x="344" y="704"/>
                  </a:lnTo>
                  <a:lnTo>
                    <a:pt x="357" y="704"/>
                  </a:lnTo>
                  <a:lnTo>
                    <a:pt x="357" y="715"/>
                  </a:lnTo>
                  <a:close/>
                  <a:moveTo>
                    <a:pt x="387" y="715"/>
                  </a:moveTo>
                  <a:lnTo>
                    <a:pt x="373" y="715"/>
                  </a:lnTo>
                  <a:lnTo>
                    <a:pt x="373" y="704"/>
                  </a:lnTo>
                  <a:lnTo>
                    <a:pt x="387" y="704"/>
                  </a:lnTo>
                  <a:lnTo>
                    <a:pt x="387" y="715"/>
                  </a:lnTo>
                  <a:close/>
                  <a:moveTo>
                    <a:pt x="416" y="715"/>
                  </a:moveTo>
                  <a:lnTo>
                    <a:pt x="403" y="715"/>
                  </a:lnTo>
                  <a:lnTo>
                    <a:pt x="403" y="704"/>
                  </a:lnTo>
                  <a:lnTo>
                    <a:pt x="416" y="704"/>
                  </a:lnTo>
                  <a:lnTo>
                    <a:pt x="416" y="715"/>
                  </a:lnTo>
                  <a:close/>
                  <a:moveTo>
                    <a:pt x="445" y="715"/>
                  </a:moveTo>
                  <a:lnTo>
                    <a:pt x="432" y="715"/>
                  </a:lnTo>
                  <a:lnTo>
                    <a:pt x="432" y="704"/>
                  </a:lnTo>
                  <a:lnTo>
                    <a:pt x="445" y="704"/>
                  </a:lnTo>
                  <a:lnTo>
                    <a:pt x="445" y="715"/>
                  </a:lnTo>
                  <a:close/>
                  <a:moveTo>
                    <a:pt x="475" y="715"/>
                  </a:moveTo>
                  <a:lnTo>
                    <a:pt x="459" y="715"/>
                  </a:lnTo>
                  <a:lnTo>
                    <a:pt x="459" y="704"/>
                  </a:lnTo>
                  <a:lnTo>
                    <a:pt x="475" y="704"/>
                  </a:lnTo>
                  <a:lnTo>
                    <a:pt x="475" y="715"/>
                  </a:lnTo>
                  <a:close/>
                  <a:moveTo>
                    <a:pt x="504" y="715"/>
                  </a:moveTo>
                  <a:lnTo>
                    <a:pt x="488" y="715"/>
                  </a:lnTo>
                  <a:lnTo>
                    <a:pt x="488" y="704"/>
                  </a:lnTo>
                  <a:lnTo>
                    <a:pt x="504" y="704"/>
                  </a:lnTo>
                  <a:lnTo>
                    <a:pt x="504" y="715"/>
                  </a:lnTo>
                  <a:close/>
                  <a:moveTo>
                    <a:pt x="533" y="715"/>
                  </a:moveTo>
                  <a:lnTo>
                    <a:pt x="517" y="715"/>
                  </a:lnTo>
                  <a:lnTo>
                    <a:pt x="517" y="704"/>
                  </a:lnTo>
                  <a:lnTo>
                    <a:pt x="533" y="704"/>
                  </a:lnTo>
                  <a:lnTo>
                    <a:pt x="533" y="715"/>
                  </a:lnTo>
                  <a:close/>
                  <a:moveTo>
                    <a:pt x="560" y="715"/>
                  </a:moveTo>
                  <a:lnTo>
                    <a:pt x="547" y="715"/>
                  </a:lnTo>
                  <a:lnTo>
                    <a:pt x="547" y="704"/>
                  </a:lnTo>
                  <a:lnTo>
                    <a:pt x="560" y="704"/>
                  </a:lnTo>
                  <a:lnTo>
                    <a:pt x="560" y="715"/>
                  </a:lnTo>
                  <a:close/>
                  <a:moveTo>
                    <a:pt x="589" y="715"/>
                  </a:moveTo>
                  <a:lnTo>
                    <a:pt x="576" y="715"/>
                  </a:lnTo>
                  <a:lnTo>
                    <a:pt x="576" y="704"/>
                  </a:lnTo>
                  <a:lnTo>
                    <a:pt x="589" y="704"/>
                  </a:lnTo>
                  <a:lnTo>
                    <a:pt x="589" y="715"/>
                  </a:lnTo>
                  <a:close/>
                  <a:moveTo>
                    <a:pt x="619" y="715"/>
                  </a:moveTo>
                  <a:lnTo>
                    <a:pt x="605" y="715"/>
                  </a:lnTo>
                  <a:lnTo>
                    <a:pt x="605" y="704"/>
                  </a:lnTo>
                  <a:lnTo>
                    <a:pt x="619" y="704"/>
                  </a:lnTo>
                  <a:lnTo>
                    <a:pt x="619" y="715"/>
                  </a:lnTo>
                  <a:close/>
                  <a:moveTo>
                    <a:pt x="648" y="715"/>
                  </a:moveTo>
                  <a:lnTo>
                    <a:pt x="635" y="715"/>
                  </a:lnTo>
                  <a:lnTo>
                    <a:pt x="635" y="704"/>
                  </a:lnTo>
                  <a:lnTo>
                    <a:pt x="648" y="704"/>
                  </a:lnTo>
                  <a:lnTo>
                    <a:pt x="648" y="715"/>
                  </a:lnTo>
                  <a:close/>
                  <a:moveTo>
                    <a:pt x="677" y="715"/>
                  </a:moveTo>
                  <a:lnTo>
                    <a:pt x="661" y="715"/>
                  </a:lnTo>
                  <a:lnTo>
                    <a:pt x="661" y="704"/>
                  </a:lnTo>
                  <a:lnTo>
                    <a:pt x="677" y="704"/>
                  </a:lnTo>
                  <a:lnTo>
                    <a:pt x="677" y="715"/>
                  </a:lnTo>
                  <a:close/>
                  <a:moveTo>
                    <a:pt x="707" y="715"/>
                  </a:moveTo>
                  <a:lnTo>
                    <a:pt x="691" y="715"/>
                  </a:lnTo>
                  <a:lnTo>
                    <a:pt x="691" y="704"/>
                  </a:lnTo>
                  <a:lnTo>
                    <a:pt x="707" y="704"/>
                  </a:lnTo>
                  <a:lnTo>
                    <a:pt x="707" y="715"/>
                  </a:lnTo>
                  <a:close/>
                  <a:moveTo>
                    <a:pt x="736" y="715"/>
                  </a:moveTo>
                  <a:lnTo>
                    <a:pt x="720" y="715"/>
                  </a:lnTo>
                  <a:lnTo>
                    <a:pt x="720" y="704"/>
                  </a:lnTo>
                  <a:lnTo>
                    <a:pt x="736" y="704"/>
                  </a:lnTo>
                  <a:lnTo>
                    <a:pt x="736" y="715"/>
                  </a:lnTo>
                  <a:close/>
                  <a:moveTo>
                    <a:pt x="763" y="715"/>
                  </a:moveTo>
                  <a:lnTo>
                    <a:pt x="749" y="715"/>
                  </a:lnTo>
                  <a:lnTo>
                    <a:pt x="749" y="704"/>
                  </a:lnTo>
                  <a:lnTo>
                    <a:pt x="763" y="704"/>
                  </a:lnTo>
                  <a:lnTo>
                    <a:pt x="763" y="715"/>
                  </a:lnTo>
                  <a:close/>
                  <a:moveTo>
                    <a:pt x="792" y="715"/>
                  </a:moveTo>
                  <a:lnTo>
                    <a:pt x="779" y="715"/>
                  </a:lnTo>
                  <a:lnTo>
                    <a:pt x="779" y="704"/>
                  </a:lnTo>
                  <a:lnTo>
                    <a:pt x="792" y="704"/>
                  </a:lnTo>
                  <a:lnTo>
                    <a:pt x="792" y="715"/>
                  </a:lnTo>
                  <a:close/>
                  <a:moveTo>
                    <a:pt x="822" y="715"/>
                  </a:moveTo>
                  <a:lnTo>
                    <a:pt x="808" y="715"/>
                  </a:lnTo>
                  <a:lnTo>
                    <a:pt x="808" y="704"/>
                  </a:lnTo>
                  <a:lnTo>
                    <a:pt x="822" y="704"/>
                  </a:lnTo>
                  <a:lnTo>
                    <a:pt x="822" y="715"/>
                  </a:lnTo>
                  <a:close/>
                  <a:moveTo>
                    <a:pt x="851" y="715"/>
                  </a:moveTo>
                  <a:lnTo>
                    <a:pt x="838" y="715"/>
                  </a:lnTo>
                  <a:lnTo>
                    <a:pt x="838" y="704"/>
                  </a:lnTo>
                  <a:lnTo>
                    <a:pt x="851" y="704"/>
                  </a:lnTo>
                  <a:lnTo>
                    <a:pt x="851" y="715"/>
                  </a:lnTo>
                  <a:close/>
                  <a:moveTo>
                    <a:pt x="880" y="715"/>
                  </a:moveTo>
                  <a:lnTo>
                    <a:pt x="864" y="715"/>
                  </a:lnTo>
                  <a:lnTo>
                    <a:pt x="864" y="704"/>
                  </a:lnTo>
                  <a:lnTo>
                    <a:pt x="880" y="704"/>
                  </a:lnTo>
                  <a:lnTo>
                    <a:pt x="880" y="715"/>
                  </a:lnTo>
                  <a:close/>
                  <a:moveTo>
                    <a:pt x="910" y="715"/>
                  </a:moveTo>
                  <a:lnTo>
                    <a:pt x="894" y="715"/>
                  </a:lnTo>
                  <a:lnTo>
                    <a:pt x="894" y="704"/>
                  </a:lnTo>
                  <a:lnTo>
                    <a:pt x="910" y="704"/>
                  </a:lnTo>
                  <a:lnTo>
                    <a:pt x="910" y="715"/>
                  </a:lnTo>
                  <a:close/>
                  <a:moveTo>
                    <a:pt x="939" y="715"/>
                  </a:moveTo>
                  <a:lnTo>
                    <a:pt x="923" y="715"/>
                  </a:lnTo>
                  <a:lnTo>
                    <a:pt x="923" y="704"/>
                  </a:lnTo>
                  <a:lnTo>
                    <a:pt x="939" y="704"/>
                  </a:lnTo>
                  <a:lnTo>
                    <a:pt x="939" y="715"/>
                  </a:lnTo>
                  <a:close/>
                  <a:moveTo>
                    <a:pt x="966" y="715"/>
                  </a:moveTo>
                  <a:lnTo>
                    <a:pt x="952" y="715"/>
                  </a:lnTo>
                  <a:lnTo>
                    <a:pt x="952" y="704"/>
                  </a:lnTo>
                  <a:lnTo>
                    <a:pt x="966" y="704"/>
                  </a:lnTo>
                  <a:lnTo>
                    <a:pt x="966" y="715"/>
                  </a:lnTo>
                  <a:close/>
                  <a:moveTo>
                    <a:pt x="995" y="715"/>
                  </a:moveTo>
                  <a:lnTo>
                    <a:pt x="982" y="715"/>
                  </a:lnTo>
                  <a:lnTo>
                    <a:pt x="982" y="704"/>
                  </a:lnTo>
                  <a:lnTo>
                    <a:pt x="995" y="704"/>
                  </a:lnTo>
                  <a:lnTo>
                    <a:pt x="995" y="715"/>
                  </a:lnTo>
                  <a:close/>
                  <a:moveTo>
                    <a:pt x="1024" y="715"/>
                  </a:moveTo>
                  <a:lnTo>
                    <a:pt x="1011" y="715"/>
                  </a:lnTo>
                  <a:lnTo>
                    <a:pt x="1011" y="704"/>
                  </a:lnTo>
                  <a:lnTo>
                    <a:pt x="1024" y="704"/>
                  </a:lnTo>
                  <a:lnTo>
                    <a:pt x="1024" y="715"/>
                  </a:lnTo>
                  <a:close/>
                  <a:moveTo>
                    <a:pt x="1054" y="715"/>
                  </a:moveTo>
                  <a:lnTo>
                    <a:pt x="1040" y="715"/>
                  </a:lnTo>
                  <a:lnTo>
                    <a:pt x="1040" y="704"/>
                  </a:lnTo>
                  <a:lnTo>
                    <a:pt x="1054" y="704"/>
                  </a:lnTo>
                  <a:lnTo>
                    <a:pt x="1054" y="715"/>
                  </a:lnTo>
                  <a:close/>
                  <a:moveTo>
                    <a:pt x="1083" y="715"/>
                  </a:moveTo>
                  <a:lnTo>
                    <a:pt x="1070" y="715"/>
                  </a:lnTo>
                  <a:lnTo>
                    <a:pt x="1070" y="704"/>
                  </a:lnTo>
                  <a:lnTo>
                    <a:pt x="1083" y="704"/>
                  </a:lnTo>
                  <a:lnTo>
                    <a:pt x="1083" y="715"/>
                  </a:lnTo>
                  <a:close/>
                  <a:moveTo>
                    <a:pt x="1112" y="715"/>
                  </a:moveTo>
                  <a:lnTo>
                    <a:pt x="1096" y="715"/>
                  </a:lnTo>
                  <a:lnTo>
                    <a:pt x="1096" y="704"/>
                  </a:lnTo>
                  <a:lnTo>
                    <a:pt x="1112" y="704"/>
                  </a:lnTo>
                  <a:lnTo>
                    <a:pt x="1112" y="715"/>
                  </a:lnTo>
                  <a:close/>
                  <a:moveTo>
                    <a:pt x="1142" y="715"/>
                  </a:moveTo>
                  <a:lnTo>
                    <a:pt x="1126" y="715"/>
                  </a:lnTo>
                  <a:lnTo>
                    <a:pt x="1126" y="704"/>
                  </a:lnTo>
                  <a:lnTo>
                    <a:pt x="1142" y="704"/>
                  </a:lnTo>
                  <a:lnTo>
                    <a:pt x="1142" y="715"/>
                  </a:lnTo>
                  <a:close/>
                  <a:moveTo>
                    <a:pt x="1171" y="715"/>
                  </a:moveTo>
                  <a:lnTo>
                    <a:pt x="1155" y="715"/>
                  </a:lnTo>
                  <a:lnTo>
                    <a:pt x="1155" y="704"/>
                  </a:lnTo>
                  <a:lnTo>
                    <a:pt x="1171" y="704"/>
                  </a:lnTo>
                  <a:lnTo>
                    <a:pt x="1171" y="715"/>
                  </a:lnTo>
                  <a:close/>
                  <a:moveTo>
                    <a:pt x="1198" y="715"/>
                  </a:moveTo>
                  <a:lnTo>
                    <a:pt x="1184" y="715"/>
                  </a:lnTo>
                  <a:lnTo>
                    <a:pt x="1184" y="704"/>
                  </a:lnTo>
                  <a:lnTo>
                    <a:pt x="1198" y="704"/>
                  </a:lnTo>
                  <a:lnTo>
                    <a:pt x="1198" y="715"/>
                  </a:lnTo>
                  <a:close/>
                  <a:moveTo>
                    <a:pt x="1227" y="715"/>
                  </a:moveTo>
                  <a:lnTo>
                    <a:pt x="1214" y="715"/>
                  </a:lnTo>
                  <a:lnTo>
                    <a:pt x="1214" y="704"/>
                  </a:lnTo>
                  <a:lnTo>
                    <a:pt x="1227" y="704"/>
                  </a:lnTo>
                  <a:lnTo>
                    <a:pt x="1227" y="715"/>
                  </a:lnTo>
                  <a:close/>
                  <a:moveTo>
                    <a:pt x="1256" y="715"/>
                  </a:moveTo>
                  <a:lnTo>
                    <a:pt x="1243" y="715"/>
                  </a:lnTo>
                  <a:lnTo>
                    <a:pt x="1243" y="704"/>
                  </a:lnTo>
                  <a:lnTo>
                    <a:pt x="1256" y="704"/>
                  </a:lnTo>
                  <a:lnTo>
                    <a:pt x="1256" y="715"/>
                  </a:lnTo>
                  <a:close/>
                  <a:moveTo>
                    <a:pt x="1286" y="715"/>
                  </a:moveTo>
                  <a:lnTo>
                    <a:pt x="1272" y="715"/>
                  </a:lnTo>
                  <a:lnTo>
                    <a:pt x="1272" y="704"/>
                  </a:lnTo>
                  <a:lnTo>
                    <a:pt x="1286" y="704"/>
                  </a:lnTo>
                  <a:lnTo>
                    <a:pt x="1286" y="715"/>
                  </a:lnTo>
                  <a:close/>
                  <a:moveTo>
                    <a:pt x="1315" y="715"/>
                  </a:moveTo>
                  <a:lnTo>
                    <a:pt x="1299" y="715"/>
                  </a:lnTo>
                  <a:lnTo>
                    <a:pt x="1299" y="704"/>
                  </a:lnTo>
                  <a:lnTo>
                    <a:pt x="1315" y="704"/>
                  </a:lnTo>
                  <a:lnTo>
                    <a:pt x="1315" y="715"/>
                  </a:lnTo>
                  <a:close/>
                  <a:moveTo>
                    <a:pt x="1345" y="715"/>
                  </a:moveTo>
                  <a:lnTo>
                    <a:pt x="1329" y="715"/>
                  </a:lnTo>
                  <a:lnTo>
                    <a:pt x="1329" y="704"/>
                  </a:lnTo>
                  <a:lnTo>
                    <a:pt x="1345" y="704"/>
                  </a:lnTo>
                  <a:lnTo>
                    <a:pt x="1345" y="715"/>
                  </a:lnTo>
                  <a:close/>
                  <a:moveTo>
                    <a:pt x="1374" y="715"/>
                  </a:moveTo>
                  <a:lnTo>
                    <a:pt x="1358" y="715"/>
                  </a:lnTo>
                  <a:lnTo>
                    <a:pt x="1358" y="704"/>
                  </a:lnTo>
                  <a:lnTo>
                    <a:pt x="1374" y="704"/>
                  </a:lnTo>
                  <a:lnTo>
                    <a:pt x="1374" y="715"/>
                  </a:lnTo>
                  <a:close/>
                  <a:moveTo>
                    <a:pt x="1401" y="715"/>
                  </a:moveTo>
                  <a:lnTo>
                    <a:pt x="1387" y="715"/>
                  </a:lnTo>
                  <a:lnTo>
                    <a:pt x="1387" y="704"/>
                  </a:lnTo>
                  <a:lnTo>
                    <a:pt x="1401" y="704"/>
                  </a:lnTo>
                  <a:lnTo>
                    <a:pt x="1401" y="715"/>
                  </a:lnTo>
                  <a:close/>
                  <a:moveTo>
                    <a:pt x="1430" y="715"/>
                  </a:moveTo>
                  <a:lnTo>
                    <a:pt x="1417" y="715"/>
                  </a:lnTo>
                  <a:lnTo>
                    <a:pt x="1417" y="704"/>
                  </a:lnTo>
                  <a:lnTo>
                    <a:pt x="1430" y="704"/>
                  </a:lnTo>
                  <a:lnTo>
                    <a:pt x="1430" y="715"/>
                  </a:lnTo>
                  <a:close/>
                  <a:moveTo>
                    <a:pt x="1459" y="715"/>
                  </a:moveTo>
                  <a:lnTo>
                    <a:pt x="1446" y="715"/>
                  </a:lnTo>
                  <a:lnTo>
                    <a:pt x="1446" y="704"/>
                  </a:lnTo>
                  <a:lnTo>
                    <a:pt x="1459" y="704"/>
                  </a:lnTo>
                  <a:lnTo>
                    <a:pt x="1459" y="715"/>
                  </a:lnTo>
                  <a:close/>
                  <a:moveTo>
                    <a:pt x="1489" y="715"/>
                  </a:moveTo>
                  <a:lnTo>
                    <a:pt x="1475" y="715"/>
                  </a:lnTo>
                  <a:lnTo>
                    <a:pt x="1475" y="704"/>
                  </a:lnTo>
                  <a:lnTo>
                    <a:pt x="1489" y="704"/>
                  </a:lnTo>
                  <a:lnTo>
                    <a:pt x="1489" y="715"/>
                  </a:lnTo>
                  <a:close/>
                  <a:moveTo>
                    <a:pt x="1518" y="715"/>
                  </a:moveTo>
                  <a:lnTo>
                    <a:pt x="1502" y="715"/>
                  </a:lnTo>
                  <a:lnTo>
                    <a:pt x="1502" y="704"/>
                  </a:lnTo>
                  <a:lnTo>
                    <a:pt x="1518" y="704"/>
                  </a:lnTo>
                  <a:lnTo>
                    <a:pt x="1518" y="715"/>
                  </a:lnTo>
                  <a:close/>
                  <a:moveTo>
                    <a:pt x="1547" y="715"/>
                  </a:moveTo>
                  <a:lnTo>
                    <a:pt x="1531" y="715"/>
                  </a:lnTo>
                  <a:lnTo>
                    <a:pt x="1531" y="704"/>
                  </a:lnTo>
                  <a:lnTo>
                    <a:pt x="1547" y="704"/>
                  </a:lnTo>
                  <a:lnTo>
                    <a:pt x="1547" y="715"/>
                  </a:lnTo>
                  <a:close/>
                  <a:moveTo>
                    <a:pt x="1577" y="715"/>
                  </a:moveTo>
                  <a:lnTo>
                    <a:pt x="1561" y="715"/>
                  </a:lnTo>
                  <a:lnTo>
                    <a:pt x="1561" y="704"/>
                  </a:lnTo>
                  <a:lnTo>
                    <a:pt x="1577" y="704"/>
                  </a:lnTo>
                  <a:lnTo>
                    <a:pt x="1577" y="715"/>
                  </a:lnTo>
                  <a:close/>
                  <a:moveTo>
                    <a:pt x="1606" y="715"/>
                  </a:moveTo>
                  <a:lnTo>
                    <a:pt x="1590" y="715"/>
                  </a:lnTo>
                  <a:lnTo>
                    <a:pt x="1590" y="704"/>
                  </a:lnTo>
                  <a:lnTo>
                    <a:pt x="1606" y="704"/>
                  </a:lnTo>
                  <a:lnTo>
                    <a:pt x="1606" y="715"/>
                  </a:lnTo>
                  <a:close/>
                  <a:moveTo>
                    <a:pt x="1633" y="715"/>
                  </a:moveTo>
                  <a:lnTo>
                    <a:pt x="1619" y="715"/>
                  </a:lnTo>
                  <a:lnTo>
                    <a:pt x="1619" y="704"/>
                  </a:lnTo>
                  <a:lnTo>
                    <a:pt x="1633" y="704"/>
                  </a:lnTo>
                  <a:lnTo>
                    <a:pt x="1633" y="715"/>
                  </a:lnTo>
                  <a:close/>
                  <a:moveTo>
                    <a:pt x="1662" y="715"/>
                  </a:moveTo>
                  <a:lnTo>
                    <a:pt x="1649" y="715"/>
                  </a:lnTo>
                  <a:lnTo>
                    <a:pt x="1649" y="704"/>
                  </a:lnTo>
                  <a:lnTo>
                    <a:pt x="1662" y="704"/>
                  </a:lnTo>
                  <a:lnTo>
                    <a:pt x="1662" y="715"/>
                  </a:lnTo>
                  <a:close/>
                  <a:moveTo>
                    <a:pt x="1691" y="715"/>
                  </a:moveTo>
                  <a:lnTo>
                    <a:pt x="1678" y="715"/>
                  </a:lnTo>
                  <a:lnTo>
                    <a:pt x="1678" y="704"/>
                  </a:lnTo>
                  <a:lnTo>
                    <a:pt x="1691" y="704"/>
                  </a:lnTo>
                  <a:lnTo>
                    <a:pt x="1691" y="715"/>
                  </a:lnTo>
                  <a:close/>
                  <a:moveTo>
                    <a:pt x="1721" y="715"/>
                  </a:moveTo>
                  <a:lnTo>
                    <a:pt x="1707" y="715"/>
                  </a:lnTo>
                  <a:lnTo>
                    <a:pt x="1707" y="704"/>
                  </a:lnTo>
                  <a:lnTo>
                    <a:pt x="1721" y="704"/>
                  </a:lnTo>
                  <a:lnTo>
                    <a:pt x="1721" y="715"/>
                  </a:lnTo>
                  <a:close/>
                  <a:moveTo>
                    <a:pt x="1750" y="715"/>
                  </a:moveTo>
                  <a:lnTo>
                    <a:pt x="1734" y="715"/>
                  </a:lnTo>
                  <a:lnTo>
                    <a:pt x="1734" y="704"/>
                  </a:lnTo>
                  <a:lnTo>
                    <a:pt x="1750" y="704"/>
                  </a:lnTo>
                  <a:lnTo>
                    <a:pt x="1750" y="715"/>
                  </a:lnTo>
                  <a:close/>
                  <a:moveTo>
                    <a:pt x="1780" y="715"/>
                  </a:moveTo>
                  <a:lnTo>
                    <a:pt x="1764" y="715"/>
                  </a:lnTo>
                  <a:lnTo>
                    <a:pt x="1764" y="704"/>
                  </a:lnTo>
                  <a:lnTo>
                    <a:pt x="1780" y="704"/>
                  </a:lnTo>
                  <a:lnTo>
                    <a:pt x="1780" y="715"/>
                  </a:lnTo>
                  <a:close/>
                  <a:moveTo>
                    <a:pt x="1809" y="715"/>
                  </a:moveTo>
                  <a:lnTo>
                    <a:pt x="1793" y="715"/>
                  </a:lnTo>
                  <a:lnTo>
                    <a:pt x="1793" y="704"/>
                  </a:lnTo>
                  <a:lnTo>
                    <a:pt x="1809" y="704"/>
                  </a:lnTo>
                  <a:lnTo>
                    <a:pt x="1809" y="715"/>
                  </a:lnTo>
                  <a:close/>
                  <a:moveTo>
                    <a:pt x="1836" y="715"/>
                  </a:moveTo>
                  <a:lnTo>
                    <a:pt x="1822" y="715"/>
                  </a:lnTo>
                  <a:lnTo>
                    <a:pt x="1822" y="704"/>
                  </a:lnTo>
                  <a:lnTo>
                    <a:pt x="1836" y="704"/>
                  </a:lnTo>
                  <a:lnTo>
                    <a:pt x="1836" y="715"/>
                  </a:lnTo>
                  <a:close/>
                  <a:moveTo>
                    <a:pt x="1865" y="715"/>
                  </a:moveTo>
                  <a:lnTo>
                    <a:pt x="1852" y="715"/>
                  </a:lnTo>
                  <a:lnTo>
                    <a:pt x="1852" y="704"/>
                  </a:lnTo>
                  <a:lnTo>
                    <a:pt x="1865" y="704"/>
                  </a:lnTo>
                  <a:lnTo>
                    <a:pt x="1865" y="715"/>
                  </a:lnTo>
                  <a:close/>
                  <a:moveTo>
                    <a:pt x="1894" y="715"/>
                  </a:moveTo>
                  <a:lnTo>
                    <a:pt x="1881" y="715"/>
                  </a:lnTo>
                  <a:lnTo>
                    <a:pt x="1881" y="704"/>
                  </a:lnTo>
                  <a:lnTo>
                    <a:pt x="1894" y="704"/>
                  </a:lnTo>
                  <a:lnTo>
                    <a:pt x="1894" y="715"/>
                  </a:lnTo>
                  <a:close/>
                  <a:moveTo>
                    <a:pt x="1924" y="715"/>
                  </a:moveTo>
                  <a:lnTo>
                    <a:pt x="1910" y="715"/>
                  </a:lnTo>
                  <a:lnTo>
                    <a:pt x="1910" y="704"/>
                  </a:lnTo>
                  <a:lnTo>
                    <a:pt x="1924" y="704"/>
                  </a:lnTo>
                  <a:lnTo>
                    <a:pt x="1924" y="715"/>
                  </a:lnTo>
                  <a:close/>
                  <a:moveTo>
                    <a:pt x="1953" y="715"/>
                  </a:moveTo>
                  <a:lnTo>
                    <a:pt x="1937" y="715"/>
                  </a:lnTo>
                  <a:lnTo>
                    <a:pt x="1937" y="704"/>
                  </a:lnTo>
                  <a:lnTo>
                    <a:pt x="1953" y="704"/>
                  </a:lnTo>
                  <a:lnTo>
                    <a:pt x="1953" y="715"/>
                  </a:lnTo>
                  <a:close/>
                  <a:moveTo>
                    <a:pt x="1982" y="715"/>
                  </a:moveTo>
                  <a:lnTo>
                    <a:pt x="1966" y="715"/>
                  </a:lnTo>
                  <a:lnTo>
                    <a:pt x="1966" y="704"/>
                  </a:lnTo>
                  <a:lnTo>
                    <a:pt x="1982" y="704"/>
                  </a:lnTo>
                  <a:lnTo>
                    <a:pt x="1982" y="715"/>
                  </a:lnTo>
                  <a:close/>
                  <a:moveTo>
                    <a:pt x="2012" y="715"/>
                  </a:moveTo>
                  <a:lnTo>
                    <a:pt x="1996" y="715"/>
                  </a:lnTo>
                  <a:lnTo>
                    <a:pt x="1996" y="704"/>
                  </a:lnTo>
                  <a:lnTo>
                    <a:pt x="2012" y="704"/>
                  </a:lnTo>
                  <a:lnTo>
                    <a:pt x="2012" y="715"/>
                  </a:lnTo>
                  <a:close/>
                  <a:moveTo>
                    <a:pt x="2038" y="715"/>
                  </a:moveTo>
                  <a:lnTo>
                    <a:pt x="2025" y="715"/>
                  </a:lnTo>
                  <a:lnTo>
                    <a:pt x="2025" y="704"/>
                  </a:lnTo>
                  <a:lnTo>
                    <a:pt x="2038" y="704"/>
                  </a:lnTo>
                  <a:lnTo>
                    <a:pt x="2038" y="715"/>
                  </a:lnTo>
                  <a:close/>
                  <a:moveTo>
                    <a:pt x="2068" y="715"/>
                  </a:moveTo>
                  <a:lnTo>
                    <a:pt x="2054" y="715"/>
                  </a:lnTo>
                  <a:lnTo>
                    <a:pt x="2054" y="704"/>
                  </a:lnTo>
                  <a:lnTo>
                    <a:pt x="2068" y="704"/>
                  </a:lnTo>
                  <a:lnTo>
                    <a:pt x="2068" y="715"/>
                  </a:lnTo>
                  <a:close/>
                  <a:moveTo>
                    <a:pt x="2097" y="715"/>
                  </a:moveTo>
                  <a:lnTo>
                    <a:pt x="2084" y="715"/>
                  </a:lnTo>
                  <a:lnTo>
                    <a:pt x="2084" y="704"/>
                  </a:lnTo>
                  <a:lnTo>
                    <a:pt x="2097" y="704"/>
                  </a:lnTo>
                  <a:lnTo>
                    <a:pt x="2097" y="715"/>
                  </a:lnTo>
                  <a:close/>
                  <a:moveTo>
                    <a:pt x="2126" y="715"/>
                  </a:moveTo>
                  <a:lnTo>
                    <a:pt x="2113" y="715"/>
                  </a:lnTo>
                  <a:lnTo>
                    <a:pt x="2113" y="704"/>
                  </a:lnTo>
                  <a:lnTo>
                    <a:pt x="2126" y="704"/>
                  </a:lnTo>
                  <a:lnTo>
                    <a:pt x="2126" y="715"/>
                  </a:lnTo>
                  <a:close/>
                  <a:moveTo>
                    <a:pt x="2156" y="715"/>
                  </a:moveTo>
                  <a:lnTo>
                    <a:pt x="2142" y="715"/>
                  </a:lnTo>
                  <a:lnTo>
                    <a:pt x="2142" y="704"/>
                  </a:lnTo>
                  <a:lnTo>
                    <a:pt x="2156" y="704"/>
                  </a:lnTo>
                  <a:lnTo>
                    <a:pt x="2156" y="715"/>
                  </a:lnTo>
                  <a:close/>
                  <a:moveTo>
                    <a:pt x="2185" y="715"/>
                  </a:moveTo>
                  <a:lnTo>
                    <a:pt x="2169" y="715"/>
                  </a:lnTo>
                  <a:lnTo>
                    <a:pt x="2169" y="704"/>
                  </a:lnTo>
                  <a:lnTo>
                    <a:pt x="2185" y="704"/>
                  </a:lnTo>
                  <a:lnTo>
                    <a:pt x="2185" y="715"/>
                  </a:lnTo>
                  <a:close/>
                  <a:moveTo>
                    <a:pt x="2214" y="715"/>
                  </a:moveTo>
                  <a:lnTo>
                    <a:pt x="2198" y="715"/>
                  </a:lnTo>
                  <a:lnTo>
                    <a:pt x="2198" y="704"/>
                  </a:lnTo>
                  <a:lnTo>
                    <a:pt x="2214" y="704"/>
                  </a:lnTo>
                  <a:lnTo>
                    <a:pt x="2214" y="715"/>
                  </a:lnTo>
                  <a:close/>
                  <a:moveTo>
                    <a:pt x="2244" y="715"/>
                  </a:moveTo>
                  <a:lnTo>
                    <a:pt x="2228" y="715"/>
                  </a:lnTo>
                  <a:lnTo>
                    <a:pt x="2228" y="704"/>
                  </a:lnTo>
                  <a:lnTo>
                    <a:pt x="2244" y="704"/>
                  </a:lnTo>
                  <a:lnTo>
                    <a:pt x="2244" y="715"/>
                  </a:lnTo>
                  <a:close/>
                  <a:moveTo>
                    <a:pt x="2271" y="715"/>
                  </a:moveTo>
                  <a:lnTo>
                    <a:pt x="2257" y="715"/>
                  </a:lnTo>
                  <a:lnTo>
                    <a:pt x="2257" y="704"/>
                  </a:lnTo>
                  <a:lnTo>
                    <a:pt x="2271" y="704"/>
                  </a:lnTo>
                  <a:lnTo>
                    <a:pt x="2271" y="715"/>
                  </a:lnTo>
                  <a:close/>
                  <a:moveTo>
                    <a:pt x="2300" y="715"/>
                  </a:moveTo>
                  <a:lnTo>
                    <a:pt x="2287" y="715"/>
                  </a:lnTo>
                  <a:lnTo>
                    <a:pt x="2287" y="704"/>
                  </a:lnTo>
                  <a:lnTo>
                    <a:pt x="2300" y="704"/>
                  </a:lnTo>
                  <a:lnTo>
                    <a:pt x="2300" y="715"/>
                  </a:lnTo>
                  <a:close/>
                  <a:moveTo>
                    <a:pt x="2329" y="715"/>
                  </a:moveTo>
                  <a:lnTo>
                    <a:pt x="2316" y="715"/>
                  </a:lnTo>
                  <a:lnTo>
                    <a:pt x="2316" y="704"/>
                  </a:lnTo>
                  <a:lnTo>
                    <a:pt x="2329" y="704"/>
                  </a:lnTo>
                  <a:lnTo>
                    <a:pt x="2329" y="715"/>
                  </a:lnTo>
                  <a:close/>
                  <a:moveTo>
                    <a:pt x="2359" y="715"/>
                  </a:moveTo>
                  <a:lnTo>
                    <a:pt x="2345" y="715"/>
                  </a:lnTo>
                  <a:lnTo>
                    <a:pt x="2345" y="704"/>
                  </a:lnTo>
                  <a:lnTo>
                    <a:pt x="2359" y="704"/>
                  </a:lnTo>
                  <a:lnTo>
                    <a:pt x="2359" y="715"/>
                  </a:lnTo>
                  <a:close/>
                  <a:moveTo>
                    <a:pt x="2388" y="715"/>
                  </a:moveTo>
                  <a:lnTo>
                    <a:pt x="2372" y="715"/>
                  </a:lnTo>
                  <a:lnTo>
                    <a:pt x="2372" y="704"/>
                  </a:lnTo>
                  <a:lnTo>
                    <a:pt x="2388" y="704"/>
                  </a:lnTo>
                  <a:lnTo>
                    <a:pt x="2388" y="715"/>
                  </a:lnTo>
                  <a:close/>
                  <a:moveTo>
                    <a:pt x="2417" y="715"/>
                  </a:moveTo>
                  <a:lnTo>
                    <a:pt x="2401" y="715"/>
                  </a:lnTo>
                  <a:lnTo>
                    <a:pt x="2401" y="704"/>
                  </a:lnTo>
                  <a:lnTo>
                    <a:pt x="2417" y="704"/>
                  </a:lnTo>
                  <a:lnTo>
                    <a:pt x="2417" y="715"/>
                  </a:lnTo>
                  <a:close/>
                  <a:moveTo>
                    <a:pt x="2447" y="715"/>
                  </a:moveTo>
                  <a:lnTo>
                    <a:pt x="2431" y="715"/>
                  </a:lnTo>
                  <a:lnTo>
                    <a:pt x="2431" y="704"/>
                  </a:lnTo>
                  <a:lnTo>
                    <a:pt x="2447" y="704"/>
                  </a:lnTo>
                  <a:lnTo>
                    <a:pt x="2447" y="715"/>
                  </a:lnTo>
                  <a:close/>
                  <a:moveTo>
                    <a:pt x="2473" y="715"/>
                  </a:moveTo>
                  <a:lnTo>
                    <a:pt x="2460" y="715"/>
                  </a:lnTo>
                  <a:lnTo>
                    <a:pt x="2460" y="704"/>
                  </a:lnTo>
                  <a:lnTo>
                    <a:pt x="2473" y="704"/>
                  </a:lnTo>
                  <a:lnTo>
                    <a:pt x="2473" y="715"/>
                  </a:lnTo>
                  <a:close/>
                  <a:moveTo>
                    <a:pt x="2503" y="715"/>
                  </a:moveTo>
                  <a:lnTo>
                    <a:pt x="2489" y="715"/>
                  </a:lnTo>
                  <a:lnTo>
                    <a:pt x="2489" y="704"/>
                  </a:lnTo>
                  <a:lnTo>
                    <a:pt x="2503" y="704"/>
                  </a:lnTo>
                  <a:lnTo>
                    <a:pt x="2503" y="715"/>
                  </a:lnTo>
                  <a:close/>
                  <a:moveTo>
                    <a:pt x="2532" y="715"/>
                  </a:moveTo>
                  <a:lnTo>
                    <a:pt x="2519" y="715"/>
                  </a:lnTo>
                  <a:lnTo>
                    <a:pt x="2519" y="704"/>
                  </a:lnTo>
                  <a:lnTo>
                    <a:pt x="2532" y="704"/>
                  </a:lnTo>
                  <a:lnTo>
                    <a:pt x="2532" y="715"/>
                  </a:lnTo>
                  <a:close/>
                  <a:moveTo>
                    <a:pt x="2561" y="715"/>
                  </a:moveTo>
                  <a:lnTo>
                    <a:pt x="2548" y="715"/>
                  </a:lnTo>
                  <a:lnTo>
                    <a:pt x="2548" y="704"/>
                  </a:lnTo>
                  <a:lnTo>
                    <a:pt x="2561" y="704"/>
                  </a:lnTo>
                  <a:lnTo>
                    <a:pt x="2561" y="715"/>
                  </a:lnTo>
                  <a:close/>
                  <a:moveTo>
                    <a:pt x="2591" y="715"/>
                  </a:moveTo>
                  <a:lnTo>
                    <a:pt x="2575" y="715"/>
                  </a:lnTo>
                  <a:lnTo>
                    <a:pt x="2575" y="704"/>
                  </a:lnTo>
                  <a:lnTo>
                    <a:pt x="2591" y="704"/>
                  </a:lnTo>
                  <a:lnTo>
                    <a:pt x="2591" y="715"/>
                  </a:lnTo>
                  <a:close/>
                  <a:moveTo>
                    <a:pt x="2620" y="715"/>
                  </a:moveTo>
                  <a:lnTo>
                    <a:pt x="2604" y="715"/>
                  </a:lnTo>
                  <a:lnTo>
                    <a:pt x="2604" y="704"/>
                  </a:lnTo>
                  <a:lnTo>
                    <a:pt x="2620" y="704"/>
                  </a:lnTo>
                  <a:lnTo>
                    <a:pt x="2620" y="715"/>
                  </a:lnTo>
                  <a:close/>
                  <a:moveTo>
                    <a:pt x="2649" y="715"/>
                  </a:moveTo>
                  <a:lnTo>
                    <a:pt x="2633" y="715"/>
                  </a:lnTo>
                  <a:lnTo>
                    <a:pt x="2633" y="704"/>
                  </a:lnTo>
                  <a:lnTo>
                    <a:pt x="2649" y="704"/>
                  </a:lnTo>
                  <a:lnTo>
                    <a:pt x="2649" y="715"/>
                  </a:lnTo>
                  <a:close/>
                  <a:moveTo>
                    <a:pt x="2676" y="715"/>
                  </a:moveTo>
                  <a:lnTo>
                    <a:pt x="2663" y="715"/>
                  </a:lnTo>
                  <a:lnTo>
                    <a:pt x="2663" y="704"/>
                  </a:lnTo>
                  <a:lnTo>
                    <a:pt x="2676" y="704"/>
                  </a:lnTo>
                  <a:lnTo>
                    <a:pt x="2676" y="715"/>
                  </a:lnTo>
                  <a:close/>
                  <a:moveTo>
                    <a:pt x="2706" y="715"/>
                  </a:moveTo>
                  <a:lnTo>
                    <a:pt x="2692" y="715"/>
                  </a:lnTo>
                  <a:lnTo>
                    <a:pt x="2692" y="704"/>
                  </a:lnTo>
                  <a:lnTo>
                    <a:pt x="2706" y="704"/>
                  </a:lnTo>
                  <a:lnTo>
                    <a:pt x="2706" y="715"/>
                  </a:lnTo>
                  <a:close/>
                  <a:moveTo>
                    <a:pt x="2735" y="715"/>
                  </a:moveTo>
                  <a:lnTo>
                    <a:pt x="2722" y="715"/>
                  </a:lnTo>
                  <a:lnTo>
                    <a:pt x="2722" y="704"/>
                  </a:lnTo>
                  <a:lnTo>
                    <a:pt x="2735" y="704"/>
                  </a:lnTo>
                  <a:lnTo>
                    <a:pt x="2735" y="715"/>
                  </a:lnTo>
                  <a:close/>
                  <a:moveTo>
                    <a:pt x="2764" y="715"/>
                  </a:moveTo>
                  <a:lnTo>
                    <a:pt x="2751" y="715"/>
                  </a:lnTo>
                  <a:lnTo>
                    <a:pt x="2751" y="704"/>
                  </a:lnTo>
                  <a:lnTo>
                    <a:pt x="2764" y="704"/>
                  </a:lnTo>
                  <a:lnTo>
                    <a:pt x="2764" y="715"/>
                  </a:lnTo>
                  <a:close/>
                  <a:moveTo>
                    <a:pt x="2794" y="715"/>
                  </a:moveTo>
                  <a:lnTo>
                    <a:pt x="2780" y="715"/>
                  </a:lnTo>
                  <a:lnTo>
                    <a:pt x="2780" y="704"/>
                  </a:lnTo>
                  <a:lnTo>
                    <a:pt x="2794" y="704"/>
                  </a:lnTo>
                  <a:lnTo>
                    <a:pt x="2794" y="715"/>
                  </a:lnTo>
                  <a:close/>
                  <a:moveTo>
                    <a:pt x="2823" y="715"/>
                  </a:moveTo>
                  <a:lnTo>
                    <a:pt x="2807" y="715"/>
                  </a:lnTo>
                  <a:lnTo>
                    <a:pt x="2807" y="704"/>
                  </a:lnTo>
                  <a:lnTo>
                    <a:pt x="2823" y="704"/>
                  </a:lnTo>
                  <a:lnTo>
                    <a:pt x="2823" y="715"/>
                  </a:lnTo>
                  <a:close/>
                  <a:moveTo>
                    <a:pt x="2852" y="715"/>
                  </a:moveTo>
                  <a:lnTo>
                    <a:pt x="2836" y="715"/>
                  </a:lnTo>
                  <a:lnTo>
                    <a:pt x="2836" y="704"/>
                  </a:lnTo>
                  <a:lnTo>
                    <a:pt x="2852" y="704"/>
                  </a:lnTo>
                  <a:lnTo>
                    <a:pt x="2852" y="715"/>
                  </a:lnTo>
                  <a:close/>
                  <a:moveTo>
                    <a:pt x="2882" y="715"/>
                  </a:moveTo>
                  <a:lnTo>
                    <a:pt x="2866" y="715"/>
                  </a:lnTo>
                  <a:lnTo>
                    <a:pt x="2866" y="704"/>
                  </a:lnTo>
                  <a:lnTo>
                    <a:pt x="2882" y="704"/>
                  </a:lnTo>
                  <a:lnTo>
                    <a:pt x="2882" y="715"/>
                  </a:lnTo>
                  <a:close/>
                  <a:moveTo>
                    <a:pt x="2908" y="715"/>
                  </a:moveTo>
                  <a:lnTo>
                    <a:pt x="2895" y="715"/>
                  </a:lnTo>
                  <a:lnTo>
                    <a:pt x="2895" y="704"/>
                  </a:lnTo>
                  <a:lnTo>
                    <a:pt x="2908" y="704"/>
                  </a:lnTo>
                  <a:lnTo>
                    <a:pt x="2908" y="715"/>
                  </a:lnTo>
                  <a:close/>
                  <a:moveTo>
                    <a:pt x="2938" y="715"/>
                  </a:moveTo>
                  <a:lnTo>
                    <a:pt x="2924" y="715"/>
                  </a:lnTo>
                  <a:lnTo>
                    <a:pt x="2924" y="704"/>
                  </a:lnTo>
                  <a:lnTo>
                    <a:pt x="2938" y="704"/>
                  </a:lnTo>
                  <a:lnTo>
                    <a:pt x="2938" y="715"/>
                  </a:lnTo>
                  <a:close/>
                  <a:moveTo>
                    <a:pt x="2967" y="715"/>
                  </a:moveTo>
                  <a:lnTo>
                    <a:pt x="2954" y="715"/>
                  </a:lnTo>
                  <a:lnTo>
                    <a:pt x="2954" y="704"/>
                  </a:lnTo>
                  <a:lnTo>
                    <a:pt x="2967" y="704"/>
                  </a:lnTo>
                  <a:lnTo>
                    <a:pt x="2967" y="715"/>
                  </a:lnTo>
                  <a:close/>
                  <a:moveTo>
                    <a:pt x="2996" y="715"/>
                  </a:moveTo>
                  <a:lnTo>
                    <a:pt x="2983" y="715"/>
                  </a:lnTo>
                  <a:lnTo>
                    <a:pt x="2983" y="704"/>
                  </a:lnTo>
                  <a:lnTo>
                    <a:pt x="2996" y="704"/>
                  </a:lnTo>
                  <a:lnTo>
                    <a:pt x="2996" y="715"/>
                  </a:lnTo>
                  <a:close/>
                  <a:moveTo>
                    <a:pt x="3026" y="715"/>
                  </a:moveTo>
                  <a:lnTo>
                    <a:pt x="3010" y="715"/>
                  </a:lnTo>
                  <a:lnTo>
                    <a:pt x="3010" y="704"/>
                  </a:lnTo>
                  <a:lnTo>
                    <a:pt x="3026" y="704"/>
                  </a:lnTo>
                  <a:lnTo>
                    <a:pt x="3026" y="715"/>
                  </a:lnTo>
                  <a:close/>
                  <a:moveTo>
                    <a:pt x="3055" y="715"/>
                  </a:moveTo>
                  <a:lnTo>
                    <a:pt x="3039" y="715"/>
                  </a:lnTo>
                  <a:lnTo>
                    <a:pt x="3039" y="704"/>
                  </a:lnTo>
                  <a:lnTo>
                    <a:pt x="3055" y="704"/>
                  </a:lnTo>
                  <a:lnTo>
                    <a:pt x="3055" y="715"/>
                  </a:lnTo>
                  <a:close/>
                  <a:moveTo>
                    <a:pt x="3084" y="715"/>
                  </a:moveTo>
                  <a:lnTo>
                    <a:pt x="3068" y="715"/>
                  </a:lnTo>
                  <a:lnTo>
                    <a:pt x="3068" y="704"/>
                  </a:lnTo>
                  <a:lnTo>
                    <a:pt x="3084" y="704"/>
                  </a:lnTo>
                  <a:lnTo>
                    <a:pt x="3084" y="715"/>
                  </a:lnTo>
                  <a:close/>
                  <a:moveTo>
                    <a:pt x="3111" y="715"/>
                  </a:moveTo>
                  <a:lnTo>
                    <a:pt x="3098" y="715"/>
                  </a:lnTo>
                  <a:lnTo>
                    <a:pt x="3098" y="704"/>
                  </a:lnTo>
                  <a:lnTo>
                    <a:pt x="3111" y="704"/>
                  </a:lnTo>
                  <a:lnTo>
                    <a:pt x="3111" y="715"/>
                  </a:lnTo>
                  <a:close/>
                  <a:moveTo>
                    <a:pt x="3140" y="715"/>
                  </a:moveTo>
                  <a:lnTo>
                    <a:pt x="3127" y="715"/>
                  </a:lnTo>
                  <a:lnTo>
                    <a:pt x="3127" y="704"/>
                  </a:lnTo>
                  <a:lnTo>
                    <a:pt x="3140" y="704"/>
                  </a:lnTo>
                  <a:lnTo>
                    <a:pt x="3140" y="715"/>
                  </a:lnTo>
                  <a:close/>
                  <a:moveTo>
                    <a:pt x="3170" y="715"/>
                  </a:moveTo>
                  <a:lnTo>
                    <a:pt x="3157" y="715"/>
                  </a:lnTo>
                  <a:lnTo>
                    <a:pt x="3157" y="704"/>
                  </a:lnTo>
                  <a:lnTo>
                    <a:pt x="3170" y="704"/>
                  </a:lnTo>
                  <a:lnTo>
                    <a:pt x="3170" y="715"/>
                  </a:lnTo>
                  <a:close/>
                  <a:moveTo>
                    <a:pt x="3199" y="715"/>
                  </a:moveTo>
                  <a:lnTo>
                    <a:pt x="3186" y="715"/>
                  </a:lnTo>
                  <a:lnTo>
                    <a:pt x="3186" y="704"/>
                  </a:lnTo>
                  <a:lnTo>
                    <a:pt x="3199" y="704"/>
                  </a:lnTo>
                  <a:lnTo>
                    <a:pt x="3199" y="715"/>
                  </a:lnTo>
                  <a:close/>
                  <a:moveTo>
                    <a:pt x="3229" y="715"/>
                  </a:moveTo>
                  <a:lnTo>
                    <a:pt x="3213" y="715"/>
                  </a:lnTo>
                  <a:lnTo>
                    <a:pt x="3213" y="704"/>
                  </a:lnTo>
                  <a:lnTo>
                    <a:pt x="3229" y="704"/>
                  </a:lnTo>
                  <a:lnTo>
                    <a:pt x="3229" y="715"/>
                  </a:lnTo>
                  <a:close/>
                  <a:moveTo>
                    <a:pt x="3258" y="715"/>
                  </a:moveTo>
                  <a:lnTo>
                    <a:pt x="3242" y="715"/>
                  </a:lnTo>
                  <a:lnTo>
                    <a:pt x="3242" y="704"/>
                  </a:lnTo>
                  <a:lnTo>
                    <a:pt x="3258" y="704"/>
                  </a:lnTo>
                  <a:lnTo>
                    <a:pt x="3258" y="715"/>
                  </a:lnTo>
                  <a:close/>
                  <a:moveTo>
                    <a:pt x="3287" y="715"/>
                  </a:moveTo>
                  <a:lnTo>
                    <a:pt x="3271" y="715"/>
                  </a:lnTo>
                  <a:lnTo>
                    <a:pt x="3271" y="704"/>
                  </a:lnTo>
                  <a:lnTo>
                    <a:pt x="3287" y="704"/>
                  </a:lnTo>
                  <a:lnTo>
                    <a:pt x="3287" y="715"/>
                  </a:lnTo>
                  <a:close/>
                  <a:moveTo>
                    <a:pt x="3317" y="715"/>
                  </a:moveTo>
                  <a:lnTo>
                    <a:pt x="3301" y="715"/>
                  </a:lnTo>
                  <a:lnTo>
                    <a:pt x="3301" y="704"/>
                  </a:lnTo>
                  <a:lnTo>
                    <a:pt x="3317" y="704"/>
                  </a:lnTo>
                  <a:lnTo>
                    <a:pt x="3317" y="715"/>
                  </a:lnTo>
                  <a:close/>
                  <a:moveTo>
                    <a:pt x="3343" y="715"/>
                  </a:moveTo>
                  <a:lnTo>
                    <a:pt x="3330" y="715"/>
                  </a:lnTo>
                  <a:lnTo>
                    <a:pt x="3330" y="704"/>
                  </a:lnTo>
                  <a:lnTo>
                    <a:pt x="3343" y="704"/>
                  </a:lnTo>
                  <a:lnTo>
                    <a:pt x="3343" y="715"/>
                  </a:lnTo>
                  <a:close/>
                  <a:moveTo>
                    <a:pt x="3373" y="715"/>
                  </a:moveTo>
                  <a:lnTo>
                    <a:pt x="3359" y="715"/>
                  </a:lnTo>
                  <a:lnTo>
                    <a:pt x="3359" y="704"/>
                  </a:lnTo>
                  <a:lnTo>
                    <a:pt x="3373" y="704"/>
                  </a:lnTo>
                  <a:lnTo>
                    <a:pt x="3373" y="715"/>
                  </a:lnTo>
                  <a:close/>
                  <a:moveTo>
                    <a:pt x="3402" y="715"/>
                  </a:moveTo>
                  <a:lnTo>
                    <a:pt x="3389" y="715"/>
                  </a:lnTo>
                  <a:lnTo>
                    <a:pt x="3389" y="704"/>
                  </a:lnTo>
                  <a:lnTo>
                    <a:pt x="3402" y="704"/>
                  </a:lnTo>
                  <a:lnTo>
                    <a:pt x="3402" y="715"/>
                  </a:lnTo>
                  <a:close/>
                  <a:moveTo>
                    <a:pt x="3431" y="715"/>
                  </a:moveTo>
                  <a:lnTo>
                    <a:pt x="3418" y="715"/>
                  </a:lnTo>
                  <a:lnTo>
                    <a:pt x="3418" y="704"/>
                  </a:lnTo>
                  <a:lnTo>
                    <a:pt x="3431" y="704"/>
                  </a:lnTo>
                  <a:lnTo>
                    <a:pt x="3431" y="715"/>
                  </a:lnTo>
                  <a:close/>
                  <a:moveTo>
                    <a:pt x="3461" y="715"/>
                  </a:moveTo>
                  <a:lnTo>
                    <a:pt x="3445" y="715"/>
                  </a:lnTo>
                  <a:lnTo>
                    <a:pt x="3445" y="704"/>
                  </a:lnTo>
                  <a:lnTo>
                    <a:pt x="3461" y="704"/>
                  </a:lnTo>
                  <a:lnTo>
                    <a:pt x="3461" y="715"/>
                  </a:lnTo>
                  <a:close/>
                  <a:moveTo>
                    <a:pt x="3490" y="715"/>
                  </a:moveTo>
                  <a:lnTo>
                    <a:pt x="3474" y="715"/>
                  </a:lnTo>
                  <a:lnTo>
                    <a:pt x="3474" y="704"/>
                  </a:lnTo>
                  <a:lnTo>
                    <a:pt x="3490" y="704"/>
                  </a:lnTo>
                  <a:lnTo>
                    <a:pt x="3490" y="715"/>
                  </a:lnTo>
                  <a:close/>
                  <a:moveTo>
                    <a:pt x="3519" y="715"/>
                  </a:moveTo>
                  <a:lnTo>
                    <a:pt x="3503" y="715"/>
                  </a:lnTo>
                  <a:lnTo>
                    <a:pt x="3503" y="704"/>
                  </a:lnTo>
                  <a:lnTo>
                    <a:pt x="3519" y="704"/>
                  </a:lnTo>
                  <a:lnTo>
                    <a:pt x="3519" y="715"/>
                  </a:lnTo>
                  <a:close/>
                  <a:moveTo>
                    <a:pt x="3546" y="715"/>
                  </a:moveTo>
                  <a:lnTo>
                    <a:pt x="3533" y="715"/>
                  </a:lnTo>
                  <a:lnTo>
                    <a:pt x="3533" y="704"/>
                  </a:lnTo>
                  <a:lnTo>
                    <a:pt x="3546" y="704"/>
                  </a:lnTo>
                  <a:lnTo>
                    <a:pt x="3546" y="715"/>
                  </a:lnTo>
                  <a:close/>
                  <a:moveTo>
                    <a:pt x="3575" y="715"/>
                  </a:moveTo>
                  <a:lnTo>
                    <a:pt x="3562" y="715"/>
                  </a:lnTo>
                  <a:lnTo>
                    <a:pt x="3562" y="704"/>
                  </a:lnTo>
                  <a:lnTo>
                    <a:pt x="3575" y="704"/>
                  </a:lnTo>
                  <a:lnTo>
                    <a:pt x="3575" y="715"/>
                  </a:lnTo>
                  <a:close/>
                  <a:moveTo>
                    <a:pt x="3605" y="715"/>
                  </a:moveTo>
                  <a:lnTo>
                    <a:pt x="3591" y="715"/>
                  </a:lnTo>
                  <a:lnTo>
                    <a:pt x="3591" y="704"/>
                  </a:lnTo>
                  <a:lnTo>
                    <a:pt x="3605" y="704"/>
                  </a:lnTo>
                  <a:lnTo>
                    <a:pt x="3605" y="715"/>
                  </a:lnTo>
                  <a:close/>
                  <a:moveTo>
                    <a:pt x="3634" y="715"/>
                  </a:moveTo>
                  <a:lnTo>
                    <a:pt x="3621" y="715"/>
                  </a:lnTo>
                  <a:lnTo>
                    <a:pt x="3621" y="704"/>
                  </a:lnTo>
                  <a:lnTo>
                    <a:pt x="3634" y="704"/>
                  </a:lnTo>
                  <a:lnTo>
                    <a:pt x="3634" y="715"/>
                  </a:lnTo>
                  <a:close/>
                  <a:moveTo>
                    <a:pt x="3664" y="715"/>
                  </a:moveTo>
                  <a:lnTo>
                    <a:pt x="3648" y="715"/>
                  </a:lnTo>
                  <a:lnTo>
                    <a:pt x="3648" y="704"/>
                  </a:lnTo>
                  <a:lnTo>
                    <a:pt x="3664" y="704"/>
                  </a:lnTo>
                  <a:lnTo>
                    <a:pt x="3664" y="715"/>
                  </a:lnTo>
                  <a:close/>
                  <a:moveTo>
                    <a:pt x="3693" y="715"/>
                  </a:moveTo>
                  <a:lnTo>
                    <a:pt x="3677" y="715"/>
                  </a:lnTo>
                  <a:lnTo>
                    <a:pt x="3677" y="704"/>
                  </a:lnTo>
                  <a:lnTo>
                    <a:pt x="3693" y="704"/>
                  </a:lnTo>
                  <a:lnTo>
                    <a:pt x="3693" y="715"/>
                  </a:lnTo>
                  <a:close/>
                  <a:moveTo>
                    <a:pt x="3722" y="715"/>
                  </a:moveTo>
                  <a:lnTo>
                    <a:pt x="3706" y="715"/>
                  </a:lnTo>
                  <a:lnTo>
                    <a:pt x="3706" y="704"/>
                  </a:lnTo>
                  <a:lnTo>
                    <a:pt x="3722" y="704"/>
                  </a:lnTo>
                  <a:lnTo>
                    <a:pt x="3722" y="715"/>
                  </a:lnTo>
                  <a:close/>
                  <a:moveTo>
                    <a:pt x="3749" y="715"/>
                  </a:moveTo>
                  <a:lnTo>
                    <a:pt x="3736" y="715"/>
                  </a:lnTo>
                  <a:lnTo>
                    <a:pt x="3736" y="704"/>
                  </a:lnTo>
                  <a:lnTo>
                    <a:pt x="3749" y="704"/>
                  </a:lnTo>
                  <a:lnTo>
                    <a:pt x="3749" y="715"/>
                  </a:lnTo>
                  <a:close/>
                  <a:moveTo>
                    <a:pt x="3778" y="715"/>
                  </a:moveTo>
                  <a:lnTo>
                    <a:pt x="3765" y="715"/>
                  </a:lnTo>
                  <a:lnTo>
                    <a:pt x="3765" y="704"/>
                  </a:lnTo>
                  <a:lnTo>
                    <a:pt x="3778" y="704"/>
                  </a:lnTo>
                  <a:lnTo>
                    <a:pt x="3778" y="715"/>
                  </a:lnTo>
                  <a:close/>
                  <a:moveTo>
                    <a:pt x="3808" y="715"/>
                  </a:moveTo>
                  <a:lnTo>
                    <a:pt x="3794" y="715"/>
                  </a:lnTo>
                  <a:lnTo>
                    <a:pt x="3794" y="704"/>
                  </a:lnTo>
                  <a:lnTo>
                    <a:pt x="3808" y="704"/>
                  </a:lnTo>
                  <a:lnTo>
                    <a:pt x="3808" y="715"/>
                  </a:lnTo>
                  <a:close/>
                  <a:moveTo>
                    <a:pt x="3837" y="715"/>
                  </a:moveTo>
                  <a:lnTo>
                    <a:pt x="3824" y="715"/>
                  </a:lnTo>
                  <a:lnTo>
                    <a:pt x="3824" y="704"/>
                  </a:lnTo>
                  <a:lnTo>
                    <a:pt x="3837" y="704"/>
                  </a:lnTo>
                  <a:lnTo>
                    <a:pt x="3837" y="715"/>
                  </a:lnTo>
                  <a:close/>
                  <a:moveTo>
                    <a:pt x="3866" y="715"/>
                  </a:moveTo>
                  <a:lnTo>
                    <a:pt x="3853" y="715"/>
                  </a:lnTo>
                  <a:lnTo>
                    <a:pt x="3853" y="704"/>
                  </a:lnTo>
                  <a:lnTo>
                    <a:pt x="3866" y="704"/>
                  </a:lnTo>
                  <a:lnTo>
                    <a:pt x="3866" y="715"/>
                  </a:lnTo>
                  <a:close/>
                  <a:moveTo>
                    <a:pt x="3896" y="715"/>
                  </a:moveTo>
                  <a:lnTo>
                    <a:pt x="3880" y="715"/>
                  </a:lnTo>
                  <a:lnTo>
                    <a:pt x="3880" y="704"/>
                  </a:lnTo>
                  <a:lnTo>
                    <a:pt x="3896" y="704"/>
                  </a:lnTo>
                  <a:lnTo>
                    <a:pt x="3896" y="715"/>
                  </a:lnTo>
                  <a:close/>
                  <a:moveTo>
                    <a:pt x="3925" y="715"/>
                  </a:moveTo>
                  <a:lnTo>
                    <a:pt x="3909" y="715"/>
                  </a:lnTo>
                  <a:lnTo>
                    <a:pt x="3909" y="704"/>
                  </a:lnTo>
                  <a:lnTo>
                    <a:pt x="3925" y="704"/>
                  </a:lnTo>
                  <a:lnTo>
                    <a:pt x="3925" y="715"/>
                  </a:lnTo>
                  <a:close/>
                  <a:moveTo>
                    <a:pt x="3954" y="715"/>
                  </a:moveTo>
                  <a:lnTo>
                    <a:pt x="3938" y="715"/>
                  </a:lnTo>
                  <a:lnTo>
                    <a:pt x="3938" y="704"/>
                  </a:lnTo>
                  <a:lnTo>
                    <a:pt x="3954" y="704"/>
                  </a:lnTo>
                  <a:lnTo>
                    <a:pt x="3954" y="715"/>
                  </a:lnTo>
                  <a:close/>
                  <a:moveTo>
                    <a:pt x="3981" y="715"/>
                  </a:moveTo>
                  <a:lnTo>
                    <a:pt x="3968" y="715"/>
                  </a:lnTo>
                  <a:lnTo>
                    <a:pt x="3968" y="704"/>
                  </a:lnTo>
                  <a:lnTo>
                    <a:pt x="3981" y="704"/>
                  </a:lnTo>
                  <a:lnTo>
                    <a:pt x="3981" y="715"/>
                  </a:lnTo>
                  <a:close/>
                  <a:moveTo>
                    <a:pt x="4010" y="715"/>
                  </a:moveTo>
                  <a:lnTo>
                    <a:pt x="3997" y="715"/>
                  </a:lnTo>
                  <a:lnTo>
                    <a:pt x="3997" y="704"/>
                  </a:lnTo>
                  <a:lnTo>
                    <a:pt x="4010" y="704"/>
                  </a:lnTo>
                  <a:lnTo>
                    <a:pt x="4010" y="715"/>
                  </a:lnTo>
                  <a:close/>
                  <a:moveTo>
                    <a:pt x="4040" y="715"/>
                  </a:moveTo>
                  <a:lnTo>
                    <a:pt x="4026" y="715"/>
                  </a:lnTo>
                  <a:lnTo>
                    <a:pt x="4026" y="704"/>
                  </a:lnTo>
                  <a:lnTo>
                    <a:pt x="4040" y="704"/>
                  </a:lnTo>
                  <a:lnTo>
                    <a:pt x="4040" y="715"/>
                  </a:lnTo>
                  <a:close/>
                  <a:moveTo>
                    <a:pt x="4069" y="715"/>
                  </a:moveTo>
                  <a:lnTo>
                    <a:pt x="4056" y="715"/>
                  </a:lnTo>
                  <a:lnTo>
                    <a:pt x="4056" y="704"/>
                  </a:lnTo>
                  <a:lnTo>
                    <a:pt x="4069" y="704"/>
                  </a:lnTo>
                  <a:lnTo>
                    <a:pt x="4069" y="715"/>
                  </a:lnTo>
                  <a:close/>
                  <a:moveTo>
                    <a:pt x="4099" y="715"/>
                  </a:moveTo>
                  <a:lnTo>
                    <a:pt x="4083" y="715"/>
                  </a:lnTo>
                  <a:lnTo>
                    <a:pt x="4083" y="704"/>
                  </a:lnTo>
                  <a:lnTo>
                    <a:pt x="4099" y="704"/>
                  </a:lnTo>
                  <a:lnTo>
                    <a:pt x="4099" y="715"/>
                  </a:lnTo>
                  <a:close/>
                  <a:moveTo>
                    <a:pt x="4128" y="715"/>
                  </a:moveTo>
                  <a:lnTo>
                    <a:pt x="4112" y="715"/>
                  </a:lnTo>
                  <a:lnTo>
                    <a:pt x="4112" y="704"/>
                  </a:lnTo>
                  <a:lnTo>
                    <a:pt x="4128" y="704"/>
                  </a:lnTo>
                  <a:lnTo>
                    <a:pt x="4128" y="715"/>
                  </a:lnTo>
                  <a:close/>
                  <a:moveTo>
                    <a:pt x="4157" y="715"/>
                  </a:moveTo>
                  <a:lnTo>
                    <a:pt x="4141" y="715"/>
                  </a:lnTo>
                  <a:lnTo>
                    <a:pt x="4141" y="704"/>
                  </a:lnTo>
                  <a:lnTo>
                    <a:pt x="4157" y="704"/>
                  </a:lnTo>
                  <a:lnTo>
                    <a:pt x="4157" y="715"/>
                  </a:lnTo>
                  <a:close/>
                  <a:moveTo>
                    <a:pt x="4184" y="715"/>
                  </a:moveTo>
                  <a:lnTo>
                    <a:pt x="4171" y="715"/>
                  </a:lnTo>
                  <a:lnTo>
                    <a:pt x="4171" y="704"/>
                  </a:lnTo>
                  <a:lnTo>
                    <a:pt x="4184" y="704"/>
                  </a:lnTo>
                  <a:lnTo>
                    <a:pt x="4184" y="715"/>
                  </a:lnTo>
                  <a:close/>
                  <a:moveTo>
                    <a:pt x="4213" y="715"/>
                  </a:moveTo>
                  <a:lnTo>
                    <a:pt x="4200" y="715"/>
                  </a:lnTo>
                  <a:lnTo>
                    <a:pt x="4200" y="704"/>
                  </a:lnTo>
                  <a:lnTo>
                    <a:pt x="4213" y="704"/>
                  </a:lnTo>
                  <a:lnTo>
                    <a:pt x="4213" y="715"/>
                  </a:lnTo>
                  <a:close/>
                  <a:moveTo>
                    <a:pt x="4243" y="715"/>
                  </a:moveTo>
                  <a:lnTo>
                    <a:pt x="4229" y="715"/>
                  </a:lnTo>
                  <a:lnTo>
                    <a:pt x="4229" y="704"/>
                  </a:lnTo>
                  <a:lnTo>
                    <a:pt x="4243" y="704"/>
                  </a:lnTo>
                  <a:lnTo>
                    <a:pt x="4243" y="715"/>
                  </a:lnTo>
                  <a:close/>
                  <a:moveTo>
                    <a:pt x="4272" y="715"/>
                  </a:moveTo>
                  <a:lnTo>
                    <a:pt x="4259" y="715"/>
                  </a:lnTo>
                  <a:lnTo>
                    <a:pt x="4259" y="704"/>
                  </a:lnTo>
                  <a:lnTo>
                    <a:pt x="4272" y="704"/>
                  </a:lnTo>
                  <a:lnTo>
                    <a:pt x="4272" y="715"/>
                  </a:lnTo>
                  <a:close/>
                  <a:moveTo>
                    <a:pt x="4301" y="715"/>
                  </a:moveTo>
                  <a:lnTo>
                    <a:pt x="4288" y="715"/>
                  </a:lnTo>
                  <a:lnTo>
                    <a:pt x="4288" y="704"/>
                  </a:lnTo>
                  <a:lnTo>
                    <a:pt x="4301" y="704"/>
                  </a:lnTo>
                  <a:lnTo>
                    <a:pt x="4301" y="715"/>
                  </a:lnTo>
                  <a:close/>
                  <a:moveTo>
                    <a:pt x="4331" y="715"/>
                  </a:moveTo>
                  <a:lnTo>
                    <a:pt x="4315" y="715"/>
                  </a:lnTo>
                  <a:lnTo>
                    <a:pt x="4315" y="704"/>
                  </a:lnTo>
                  <a:lnTo>
                    <a:pt x="4331" y="704"/>
                  </a:lnTo>
                  <a:lnTo>
                    <a:pt x="4331" y="715"/>
                  </a:lnTo>
                  <a:close/>
                  <a:moveTo>
                    <a:pt x="4360" y="715"/>
                  </a:moveTo>
                  <a:lnTo>
                    <a:pt x="4344" y="715"/>
                  </a:lnTo>
                  <a:lnTo>
                    <a:pt x="4344" y="704"/>
                  </a:lnTo>
                  <a:lnTo>
                    <a:pt x="4360" y="704"/>
                  </a:lnTo>
                  <a:lnTo>
                    <a:pt x="4360" y="715"/>
                  </a:lnTo>
                  <a:close/>
                  <a:moveTo>
                    <a:pt x="4373" y="702"/>
                  </a:moveTo>
                  <a:lnTo>
                    <a:pt x="4363" y="702"/>
                  </a:lnTo>
                  <a:lnTo>
                    <a:pt x="4363" y="688"/>
                  </a:lnTo>
                  <a:lnTo>
                    <a:pt x="4373" y="688"/>
                  </a:lnTo>
                  <a:lnTo>
                    <a:pt x="4373" y="702"/>
                  </a:lnTo>
                  <a:close/>
                  <a:moveTo>
                    <a:pt x="37" y="675"/>
                  </a:moveTo>
                  <a:lnTo>
                    <a:pt x="29" y="686"/>
                  </a:lnTo>
                  <a:lnTo>
                    <a:pt x="21" y="680"/>
                  </a:lnTo>
                  <a:lnTo>
                    <a:pt x="29" y="670"/>
                  </a:lnTo>
                  <a:lnTo>
                    <a:pt x="37" y="675"/>
                  </a:lnTo>
                  <a:close/>
                  <a:moveTo>
                    <a:pt x="4373" y="672"/>
                  </a:moveTo>
                  <a:lnTo>
                    <a:pt x="4363" y="672"/>
                  </a:lnTo>
                  <a:lnTo>
                    <a:pt x="4363" y="659"/>
                  </a:lnTo>
                  <a:lnTo>
                    <a:pt x="4373" y="659"/>
                  </a:lnTo>
                  <a:lnTo>
                    <a:pt x="4373" y="672"/>
                  </a:lnTo>
                  <a:close/>
                  <a:moveTo>
                    <a:pt x="53" y="651"/>
                  </a:moveTo>
                  <a:lnTo>
                    <a:pt x="45" y="661"/>
                  </a:lnTo>
                  <a:lnTo>
                    <a:pt x="37" y="656"/>
                  </a:lnTo>
                  <a:lnTo>
                    <a:pt x="45" y="645"/>
                  </a:lnTo>
                  <a:lnTo>
                    <a:pt x="53" y="651"/>
                  </a:lnTo>
                  <a:close/>
                  <a:moveTo>
                    <a:pt x="4373" y="643"/>
                  </a:moveTo>
                  <a:lnTo>
                    <a:pt x="4363" y="643"/>
                  </a:lnTo>
                  <a:lnTo>
                    <a:pt x="4363" y="629"/>
                  </a:lnTo>
                  <a:lnTo>
                    <a:pt x="4373" y="629"/>
                  </a:lnTo>
                  <a:lnTo>
                    <a:pt x="4373" y="643"/>
                  </a:lnTo>
                  <a:close/>
                  <a:moveTo>
                    <a:pt x="69" y="627"/>
                  </a:moveTo>
                  <a:lnTo>
                    <a:pt x="61" y="637"/>
                  </a:lnTo>
                  <a:lnTo>
                    <a:pt x="53" y="632"/>
                  </a:lnTo>
                  <a:lnTo>
                    <a:pt x="61" y="619"/>
                  </a:lnTo>
                  <a:lnTo>
                    <a:pt x="69" y="627"/>
                  </a:lnTo>
                  <a:close/>
                  <a:moveTo>
                    <a:pt x="4373" y="616"/>
                  </a:moveTo>
                  <a:lnTo>
                    <a:pt x="4363" y="616"/>
                  </a:lnTo>
                  <a:lnTo>
                    <a:pt x="4363" y="600"/>
                  </a:lnTo>
                  <a:lnTo>
                    <a:pt x="4373" y="600"/>
                  </a:lnTo>
                  <a:lnTo>
                    <a:pt x="4373" y="616"/>
                  </a:lnTo>
                  <a:close/>
                  <a:moveTo>
                    <a:pt x="85" y="600"/>
                  </a:moveTo>
                  <a:lnTo>
                    <a:pt x="77" y="613"/>
                  </a:lnTo>
                  <a:lnTo>
                    <a:pt x="66" y="608"/>
                  </a:lnTo>
                  <a:lnTo>
                    <a:pt x="74" y="595"/>
                  </a:lnTo>
                  <a:lnTo>
                    <a:pt x="85" y="600"/>
                  </a:lnTo>
                  <a:close/>
                  <a:moveTo>
                    <a:pt x="101" y="576"/>
                  </a:moveTo>
                  <a:lnTo>
                    <a:pt x="93" y="589"/>
                  </a:lnTo>
                  <a:lnTo>
                    <a:pt x="82" y="584"/>
                  </a:lnTo>
                  <a:lnTo>
                    <a:pt x="90" y="570"/>
                  </a:lnTo>
                  <a:lnTo>
                    <a:pt x="101" y="576"/>
                  </a:lnTo>
                  <a:close/>
                  <a:moveTo>
                    <a:pt x="4373" y="587"/>
                  </a:moveTo>
                  <a:lnTo>
                    <a:pt x="4363" y="587"/>
                  </a:lnTo>
                  <a:lnTo>
                    <a:pt x="4363" y="570"/>
                  </a:lnTo>
                  <a:lnTo>
                    <a:pt x="4373" y="570"/>
                  </a:lnTo>
                  <a:lnTo>
                    <a:pt x="4373" y="587"/>
                  </a:lnTo>
                  <a:close/>
                  <a:moveTo>
                    <a:pt x="117" y="552"/>
                  </a:moveTo>
                  <a:lnTo>
                    <a:pt x="109" y="565"/>
                  </a:lnTo>
                  <a:lnTo>
                    <a:pt x="98" y="560"/>
                  </a:lnTo>
                  <a:lnTo>
                    <a:pt x="106" y="546"/>
                  </a:lnTo>
                  <a:lnTo>
                    <a:pt x="117" y="552"/>
                  </a:lnTo>
                  <a:close/>
                  <a:moveTo>
                    <a:pt x="4373" y="557"/>
                  </a:moveTo>
                  <a:lnTo>
                    <a:pt x="4363" y="557"/>
                  </a:lnTo>
                  <a:lnTo>
                    <a:pt x="4363" y="541"/>
                  </a:lnTo>
                  <a:lnTo>
                    <a:pt x="4373" y="541"/>
                  </a:lnTo>
                  <a:lnTo>
                    <a:pt x="4373" y="557"/>
                  </a:lnTo>
                  <a:close/>
                  <a:moveTo>
                    <a:pt x="130" y="528"/>
                  </a:moveTo>
                  <a:lnTo>
                    <a:pt x="125" y="541"/>
                  </a:lnTo>
                  <a:lnTo>
                    <a:pt x="114" y="533"/>
                  </a:lnTo>
                  <a:lnTo>
                    <a:pt x="122" y="522"/>
                  </a:lnTo>
                  <a:lnTo>
                    <a:pt x="130" y="528"/>
                  </a:lnTo>
                  <a:close/>
                  <a:moveTo>
                    <a:pt x="4373" y="528"/>
                  </a:moveTo>
                  <a:lnTo>
                    <a:pt x="4363" y="528"/>
                  </a:lnTo>
                  <a:lnTo>
                    <a:pt x="4363" y="514"/>
                  </a:lnTo>
                  <a:lnTo>
                    <a:pt x="4373" y="514"/>
                  </a:lnTo>
                  <a:lnTo>
                    <a:pt x="4373" y="528"/>
                  </a:lnTo>
                  <a:close/>
                  <a:moveTo>
                    <a:pt x="146" y="504"/>
                  </a:moveTo>
                  <a:lnTo>
                    <a:pt x="138" y="514"/>
                  </a:lnTo>
                  <a:lnTo>
                    <a:pt x="130" y="509"/>
                  </a:lnTo>
                  <a:lnTo>
                    <a:pt x="138" y="498"/>
                  </a:lnTo>
                  <a:lnTo>
                    <a:pt x="146" y="504"/>
                  </a:lnTo>
                  <a:close/>
                  <a:moveTo>
                    <a:pt x="4373" y="498"/>
                  </a:moveTo>
                  <a:lnTo>
                    <a:pt x="4363" y="498"/>
                  </a:lnTo>
                  <a:lnTo>
                    <a:pt x="4363" y="485"/>
                  </a:lnTo>
                  <a:lnTo>
                    <a:pt x="4373" y="485"/>
                  </a:lnTo>
                  <a:lnTo>
                    <a:pt x="4373" y="498"/>
                  </a:lnTo>
                  <a:close/>
                  <a:moveTo>
                    <a:pt x="162" y="479"/>
                  </a:moveTo>
                  <a:lnTo>
                    <a:pt x="154" y="490"/>
                  </a:lnTo>
                  <a:lnTo>
                    <a:pt x="146" y="485"/>
                  </a:lnTo>
                  <a:lnTo>
                    <a:pt x="154" y="474"/>
                  </a:lnTo>
                  <a:lnTo>
                    <a:pt x="162" y="479"/>
                  </a:lnTo>
                  <a:close/>
                  <a:moveTo>
                    <a:pt x="4373" y="469"/>
                  </a:moveTo>
                  <a:lnTo>
                    <a:pt x="4363" y="469"/>
                  </a:lnTo>
                  <a:lnTo>
                    <a:pt x="4363" y="455"/>
                  </a:lnTo>
                  <a:lnTo>
                    <a:pt x="4373" y="455"/>
                  </a:lnTo>
                  <a:lnTo>
                    <a:pt x="4373" y="469"/>
                  </a:lnTo>
                  <a:close/>
                  <a:moveTo>
                    <a:pt x="178" y="455"/>
                  </a:moveTo>
                  <a:lnTo>
                    <a:pt x="170" y="466"/>
                  </a:lnTo>
                  <a:lnTo>
                    <a:pt x="162" y="461"/>
                  </a:lnTo>
                  <a:lnTo>
                    <a:pt x="170" y="447"/>
                  </a:lnTo>
                  <a:lnTo>
                    <a:pt x="178" y="455"/>
                  </a:lnTo>
                  <a:close/>
                  <a:moveTo>
                    <a:pt x="194" y="429"/>
                  </a:moveTo>
                  <a:lnTo>
                    <a:pt x="186" y="442"/>
                  </a:lnTo>
                  <a:lnTo>
                    <a:pt x="178" y="437"/>
                  </a:lnTo>
                  <a:lnTo>
                    <a:pt x="184" y="423"/>
                  </a:lnTo>
                  <a:lnTo>
                    <a:pt x="194" y="429"/>
                  </a:lnTo>
                  <a:close/>
                  <a:moveTo>
                    <a:pt x="4373" y="439"/>
                  </a:moveTo>
                  <a:lnTo>
                    <a:pt x="4363" y="439"/>
                  </a:lnTo>
                  <a:lnTo>
                    <a:pt x="4363" y="426"/>
                  </a:lnTo>
                  <a:lnTo>
                    <a:pt x="4373" y="426"/>
                  </a:lnTo>
                  <a:lnTo>
                    <a:pt x="4373" y="439"/>
                  </a:lnTo>
                  <a:close/>
                  <a:moveTo>
                    <a:pt x="210" y="404"/>
                  </a:moveTo>
                  <a:lnTo>
                    <a:pt x="202" y="418"/>
                  </a:lnTo>
                  <a:lnTo>
                    <a:pt x="192" y="413"/>
                  </a:lnTo>
                  <a:lnTo>
                    <a:pt x="200" y="399"/>
                  </a:lnTo>
                  <a:lnTo>
                    <a:pt x="210" y="404"/>
                  </a:lnTo>
                  <a:close/>
                  <a:moveTo>
                    <a:pt x="4373" y="413"/>
                  </a:moveTo>
                  <a:lnTo>
                    <a:pt x="4363" y="413"/>
                  </a:lnTo>
                  <a:lnTo>
                    <a:pt x="4363" y="396"/>
                  </a:lnTo>
                  <a:lnTo>
                    <a:pt x="4373" y="396"/>
                  </a:lnTo>
                  <a:lnTo>
                    <a:pt x="4373" y="413"/>
                  </a:lnTo>
                  <a:close/>
                  <a:moveTo>
                    <a:pt x="226" y="380"/>
                  </a:moveTo>
                  <a:lnTo>
                    <a:pt x="218" y="394"/>
                  </a:lnTo>
                  <a:lnTo>
                    <a:pt x="208" y="388"/>
                  </a:lnTo>
                  <a:lnTo>
                    <a:pt x="216" y="375"/>
                  </a:lnTo>
                  <a:lnTo>
                    <a:pt x="226" y="380"/>
                  </a:lnTo>
                  <a:close/>
                  <a:moveTo>
                    <a:pt x="4373" y="383"/>
                  </a:moveTo>
                  <a:lnTo>
                    <a:pt x="4363" y="383"/>
                  </a:lnTo>
                  <a:lnTo>
                    <a:pt x="4363" y="367"/>
                  </a:lnTo>
                  <a:lnTo>
                    <a:pt x="4373" y="367"/>
                  </a:lnTo>
                  <a:lnTo>
                    <a:pt x="4373" y="383"/>
                  </a:lnTo>
                  <a:close/>
                  <a:moveTo>
                    <a:pt x="242" y="356"/>
                  </a:moveTo>
                  <a:lnTo>
                    <a:pt x="234" y="370"/>
                  </a:lnTo>
                  <a:lnTo>
                    <a:pt x="224" y="362"/>
                  </a:lnTo>
                  <a:lnTo>
                    <a:pt x="232" y="351"/>
                  </a:lnTo>
                  <a:lnTo>
                    <a:pt x="242" y="356"/>
                  </a:lnTo>
                  <a:close/>
                  <a:moveTo>
                    <a:pt x="4373" y="354"/>
                  </a:moveTo>
                  <a:lnTo>
                    <a:pt x="4363" y="354"/>
                  </a:lnTo>
                  <a:lnTo>
                    <a:pt x="4363" y="338"/>
                  </a:lnTo>
                  <a:lnTo>
                    <a:pt x="4373" y="338"/>
                  </a:lnTo>
                  <a:lnTo>
                    <a:pt x="4373" y="354"/>
                  </a:lnTo>
                  <a:close/>
                  <a:moveTo>
                    <a:pt x="256" y="332"/>
                  </a:moveTo>
                  <a:lnTo>
                    <a:pt x="248" y="343"/>
                  </a:lnTo>
                  <a:lnTo>
                    <a:pt x="240" y="338"/>
                  </a:lnTo>
                  <a:lnTo>
                    <a:pt x="248" y="327"/>
                  </a:lnTo>
                  <a:lnTo>
                    <a:pt x="256" y="332"/>
                  </a:lnTo>
                  <a:close/>
                  <a:moveTo>
                    <a:pt x="4373" y="324"/>
                  </a:moveTo>
                  <a:lnTo>
                    <a:pt x="4363" y="324"/>
                  </a:lnTo>
                  <a:lnTo>
                    <a:pt x="4363" y="311"/>
                  </a:lnTo>
                  <a:lnTo>
                    <a:pt x="4373" y="311"/>
                  </a:lnTo>
                  <a:lnTo>
                    <a:pt x="4373" y="324"/>
                  </a:lnTo>
                  <a:close/>
                  <a:moveTo>
                    <a:pt x="272" y="308"/>
                  </a:moveTo>
                  <a:lnTo>
                    <a:pt x="264" y="319"/>
                  </a:lnTo>
                  <a:lnTo>
                    <a:pt x="256" y="313"/>
                  </a:lnTo>
                  <a:lnTo>
                    <a:pt x="264" y="303"/>
                  </a:lnTo>
                  <a:lnTo>
                    <a:pt x="272" y="308"/>
                  </a:lnTo>
                  <a:close/>
                  <a:moveTo>
                    <a:pt x="288" y="284"/>
                  </a:moveTo>
                  <a:lnTo>
                    <a:pt x="280" y="295"/>
                  </a:lnTo>
                  <a:lnTo>
                    <a:pt x="272" y="289"/>
                  </a:lnTo>
                  <a:lnTo>
                    <a:pt x="280" y="276"/>
                  </a:lnTo>
                  <a:lnTo>
                    <a:pt x="288" y="284"/>
                  </a:lnTo>
                  <a:close/>
                  <a:moveTo>
                    <a:pt x="4373" y="295"/>
                  </a:moveTo>
                  <a:lnTo>
                    <a:pt x="4363" y="295"/>
                  </a:lnTo>
                  <a:lnTo>
                    <a:pt x="4363" y="281"/>
                  </a:lnTo>
                  <a:lnTo>
                    <a:pt x="4373" y="281"/>
                  </a:lnTo>
                  <a:lnTo>
                    <a:pt x="4373" y="295"/>
                  </a:lnTo>
                  <a:close/>
                  <a:moveTo>
                    <a:pt x="304" y="260"/>
                  </a:moveTo>
                  <a:lnTo>
                    <a:pt x="296" y="271"/>
                  </a:lnTo>
                  <a:lnTo>
                    <a:pt x="288" y="265"/>
                  </a:lnTo>
                  <a:lnTo>
                    <a:pt x="296" y="252"/>
                  </a:lnTo>
                  <a:lnTo>
                    <a:pt x="304" y="260"/>
                  </a:lnTo>
                  <a:close/>
                  <a:moveTo>
                    <a:pt x="4373" y="265"/>
                  </a:moveTo>
                  <a:lnTo>
                    <a:pt x="4363" y="265"/>
                  </a:lnTo>
                  <a:lnTo>
                    <a:pt x="4363" y="252"/>
                  </a:lnTo>
                  <a:lnTo>
                    <a:pt x="4373" y="252"/>
                  </a:lnTo>
                  <a:lnTo>
                    <a:pt x="4373" y="265"/>
                  </a:lnTo>
                  <a:close/>
                  <a:moveTo>
                    <a:pt x="320" y="233"/>
                  </a:moveTo>
                  <a:lnTo>
                    <a:pt x="312" y="247"/>
                  </a:lnTo>
                  <a:lnTo>
                    <a:pt x="301" y="241"/>
                  </a:lnTo>
                  <a:lnTo>
                    <a:pt x="309" y="228"/>
                  </a:lnTo>
                  <a:lnTo>
                    <a:pt x="320" y="233"/>
                  </a:lnTo>
                  <a:close/>
                  <a:moveTo>
                    <a:pt x="4373" y="236"/>
                  </a:moveTo>
                  <a:lnTo>
                    <a:pt x="4363" y="236"/>
                  </a:lnTo>
                  <a:lnTo>
                    <a:pt x="4363" y="222"/>
                  </a:lnTo>
                  <a:lnTo>
                    <a:pt x="4373" y="222"/>
                  </a:lnTo>
                  <a:lnTo>
                    <a:pt x="4373" y="236"/>
                  </a:lnTo>
                  <a:close/>
                  <a:moveTo>
                    <a:pt x="336" y="209"/>
                  </a:moveTo>
                  <a:lnTo>
                    <a:pt x="328" y="222"/>
                  </a:lnTo>
                  <a:lnTo>
                    <a:pt x="317" y="217"/>
                  </a:lnTo>
                  <a:lnTo>
                    <a:pt x="325" y="204"/>
                  </a:lnTo>
                  <a:lnTo>
                    <a:pt x="336" y="209"/>
                  </a:lnTo>
                  <a:close/>
                  <a:moveTo>
                    <a:pt x="4373" y="206"/>
                  </a:moveTo>
                  <a:lnTo>
                    <a:pt x="4363" y="206"/>
                  </a:lnTo>
                  <a:lnTo>
                    <a:pt x="4363" y="193"/>
                  </a:lnTo>
                  <a:lnTo>
                    <a:pt x="4373" y="193"/>
                  </a:lnTo>
                  <a:lnTo>
                    <a:pt x="4373" y="206"/>
                  </a:lnTo>
                  <a:close/>
                  <a:moveTo>
                    <a:pt x="352" y="185"/>
                  </a:moveTo>
                  <a:lnTo>
                    <a:pt x="344" y="198"/>
                  </a:lnTo>
                  <a:lnTo>
                    <a:pt x="333" y="190"/>
                  </a:lnTo>
                  <a:lnTo>
                    <a:pt x="341" y="180"/>
                  </a:lnTo>
                  <a:lnTo>
                    <a:pt x="352" y="185"/>
                  </a:lnTo>
                  <a:close/>
                  <a:moveTo>
                    <a:pt x="4373" y="180"/>
                  </a:moveTo>
                  <a:lnTo>
                    <a:pt x="4363" y="180"/>
                  </a:lnTo>
                  <a:lnTo>
                    <a:pt x="4363" y="164"/>
                  </a:lnTo>
                  <a:lnTo>
                    <a:pt x="4373" y="164"/>
                  </a:lnTo>
                  <a:lnTo>
                    <a:pt x="4373" y="180"/>
                  </a:lnTo>
                  <a:close/>
                  <a:moveTo>
                    <a:pt x="365" y="161"/>
                  </a:moveTo>
                  <a:lnTo>
                    <a:pt x="360" y="172"/>
                  </a:lnTo>
                  <a:lnTo>
                    <a:pt x="349" y="166"/>
                  </a:lnTo>
                  <a:lnTo>
                    <a:pt x="357" y="156"/>
                  </a:lnTo>
                  <a:lnTo>
                    <a:pt x="365" y="161"/>
                  </a:lnTo>
                  <a:close/>
                  <a:moveTo>
                    <a:pt x="4373" y="150"/>
                  </a:moveTo>
                  <a:lnTo>
                    <a:pt x="4363" y="150"/>
                  </a:lnTo>
                  <a:lnTo>
                    <a:pt x="4363" y="134"/>
                  </a:lnTo>
                  <a:lnTo>
                    <a:pt x="4373" y="134"/>
                  </a:lnTo>
                  <a:lnTo>
                    <a:pt x="4373" y="150"/>
                  </a:lnTo>
                  <a:close/>
                  <a:moveTo>
                    <a:pt x="381" y="137"/>
                  </a:moveTo>
                  <a:lnTo>
                    <a:pt x="373" y="147"/>
                  </a:lnTo>
                  <a:lnTo>
                    <a:pt x="365" y="142"/>
                  </a:lnTo>
                  <a:lnTo>
                    <a:pt x="373" y="131"/>
                  </a:lnTo>
                  <a:lnTo>
                    <a:pt x="381" y="137"/>
                  </a:lnTo>
                  <a:close/>
                  <a:moveTo>
                    <a:pt x="397" y="113"/>
                  </a:moveTo>
                  <a:lnTo>
                    <a:pt x="389" y="123"/>
                  </a:lnTo>
                  <a:lnTo>
                    <a:pt x="381" y="118"/>
                  </a:lnTo>
                  <a:lnTo>
                    <a:pt x="389" y="105"/>
                  </a:lnTo>
                  <a:lnTo>
                    <a:pt x="397" y="113"/>
                  </a:lnTo>
                  <a:close/>
                  <a:moveTo>
                    <a:pt x="4373" y="121"/>
                  </a:moveTo>
                  <a:lnTo>
                    <a:pt x="4363" y="121"/>
                  </a:lnTo>
                  <a:lnTo>
                    <a:pt x="4363" y="105"/>
                  </a:lnTo>
                  <a:lnTo>
                    <a:pt x="4373" y="105"/>
                  </a:lnTo>
                  <a:lnTo>
                    <a:pt x="4373" y="121"/>
                  </a:lnTo>
                  <a:close/>
                  <a:moveTo>
                    <a:pt x="413" y="86"/>
                  </a:moveTo>
                  <a:lnTo>
                    <a:pt x="405" y="99"/>
                  </a:lnTo>
                  <a:lnTo>
                    <a:pt x="397" y="94"/>
                  </a:lnTo>
                  <a:lnTo>
                    <a:pt x="405" y="81"/>
                  </a:lnTo>
                  <a:lnTo>
                    <a:pt x="413" y="86"/>
                  </a:lnTo>
                  <a:close/>
                  <a:moveTo>
                    <a:pt x="4373" y="91"/>
                  </a:moveTo>
                  <a:lnTo>
                    <a:pt x="4363" y="91"/>
                  </a:lnTo>
                  <a:lnTo>
                    <a:pt x="4363" y="78"/>
                  </a:lnTo>
                  <a:lnTo>
                    <a:pt x="4373" y="78"/>
                  </a:lnTo>
                  <a:lnTo>
                    <a:pt x="4373" y="91"/>
                  </a:lnTo>
                  <a:close/>
                  <a:moveTo>
                    <a:pt x="429" y="62"/>
                  </a:moveTo>
                  <a:lnTo>
                    <a:pt x="421" y="75"/>
                  </a:lnTo>
                  <a:lnTo>
                    <a:pt x="413" y="70"/>
                  </a:lnTo>
                  <a:lnTo>
                    <a:pt x="419" y="56"/>
                  </a:lnTo>
                  <a:lnTo>
                    <a:pt x="429" y="62"/>
                  </a:lnTo>
                  <a:close/>
                  <a:moveTo>
                    <a:pt x="4373" y="62"/>
                  </a:moveTo>
                  <a:lnTo>
                    <a:pt x="4363" y="62"/>
                  </a:lnTo>
                  <a:lnTo>
                    <a:pt x="4363" y="48"/>
                  </a:lnTo>
                  <a:lnTo>
                    <a:pt x="4373" y="48"/>
                  </a:lnTo>
                  <a:lnTo>
                    <a:pt x="4373" y="62"/>
                  </a:lnTo>
                  <a:close/>
                  <a:moveTo>
                    <a:pt x="445" y="38"/>
                  </a:moveTo>
                  <a:lnTo>
                    <a:pt x="437" y="51"/>
                  </a:lnTo>
                  <a:lnTo>
                    <a:pt x="427" y="46"/>
                  </a:lnTo>
                  <a:lnTo>
                    <a:pt x="435" y="32"/>
                  </a:lnTo>
                  <a:lnTo>
                    <a:pt x="445" y="38"/>
                  </a:lnTo>
                  <a:close/>
                  <a:moveTo>
                    <a:pt x="4373" y="32"/>
                  </a:moveTo>
                  <a:lnTo>
                    <a:pt x="4363" y="32"/>
                  </a:lnTo>
                  <a:lnTo>
                    <a:pt x="4363" y="19"/>
                  </a:lnTo>
                  <a:lnTo>
                    <a:pt x="4373" y="19"/>
                  </a:lnTo>
                  <a:lnTo>
                    <a:pt x="4373" y="32"/>
                  </a:lnTo>
                  <a:close/>
                  <a:moveTo>
                    <a:pt x="461" y="14"/>
                  </a:moveTo>
                  <a:lnTo>
                    <a:pt x="453" y="27"/>
                  </a:lnTo>
                  <a:lnTo>
                    <a:pt x="443" y="19"/>
                  </a:lnTo>
                  <a:lnTo>
                    <a:pt x="451" y="8"/>
                  </a:lnTo>
                  <a:lnTo>
                    <a:pt x="461" y="14"/>
                  </a:lnTo>
                  <a:close/>
                  <a:moveTo>
                    <a:pt x="483" y="11"/>
                  </a:moveTo>
                  <a:lnTo>
                    <a:pt x="467" y="11"/>
                  </a:lnTo>
                  <a:lnTo>
                    <a:pt x="467" y="0"/>
                  </a:lnTo>
                  <a:lnTo>
                    <a:pt x="483" y="0"/>
                  </a:lnTo>
                  <a:lnTo>
                    <a:pt x="483" y="11"/>
                  </a:lnTo>
                  <a:close/>
                  <a:moveTo>
                    <a:pt x="509" y="11"/>
                  </a:moveTo>
                  <a:lnTo>
                    <a:pt x="496" y="11"/>
                  </a:lnTo>
                  <a:lnTo>
                    <a:pt x="496" y="0"/>
                  </a:lnTo>
                  <a:lnTo>
                    <a:pt x="509" y="0"/>
                  </a:lnTo>
                  <a:lnTo>
                    <a:pt x="509" y="11"/>
                  </a:lnTo>
                  <a:close/>
                  <a:moveTo>
                    <a:pt x="539" y="11"/>
                  </a:moveTo>
                  <a:lnTo>
                    <a:pt x="525" y="11"/>
                  </a:lnTo>
                  <a:lnTo>
                    <a:pt x="525" y="0"/>
                  </a:lnTo>
                  <a:lnTo>
                    <a:pt x="539" y="0"/>
                  </a:lnTo>
                  <a:lnTo>
                    <a:pt x="539" y="11"/>
                  </a:lnTo>
                  <a:close/>
                  <a:moveTo>
                    <a:pt x="568" y="11"/>
                  </a:moveTo>
                  <a:lnTo>
                    <a:pt x="555" y="11"/>
                  </a:lnTo>
                  <a:lnTo>
                    <a:pt x="555" y="0"/>
                  </a:lnTo>
                  <a:lnTo>
                    <a:pt x="568" y="0"/>
                  </a:lnTo>
                  <a:lnTo>
                    <a:pt x="568" y="11"/>
                  </a:lnTo>
                  <a:close/>
                  <a:moveTo>
                    <a:pt x="597" y="11"/>
                  </a:moveTo>
                  <a:lnTo>
                    <a:pt x="584" y="11"/>
                  </a:lnTo>
                  <a:lnTo>
                    <a:pt x="584" y="0"/>
                  </a:lnTo>
                  <a:lnTo>
                    <a:pt x="597" y="0"/>
                  </a:lnTo>
                  <a:lnTo>
                    <a:pt x="597" y="11"/>
                  </a:lnTo>
                  <a:close/>
                  <a:moveTo>
                    <a:pt x="627" y="11"/>
                  </a:moveTo>
                  <a:lnTo>
                    <a:pt x="611" y="11"/>
                  </a:lnTo>
                  <a:lnTo>
                    <a:pt x="611" y="0"/>
                  </a:lnTo>
                  <a:lnTo>
                    <a:pt x="627" y="0"/>
                  </a:lnTo>
                  <a:lnTo>
                    <a:pt x="627" y="11"/>
                  </a:lnTo>
                  <a:close/>
                  <a:moveTo>
                    <a:pt x="656" y="11"/>
                  </a:moveTo>
                  <a:lnTo>
                    <a:pt x="640" y="11"/>
                  </a:lnTo>
                  <a:lnTo>
                    <a:pt x="640" y="0"/>
                  </a:lnTo>
                  <a:lnTo>
                    <a:pt x="656" y="0"/>
                  </a:lnTo>
                  <a:lnTo>
                    <a:pt x="656" y="11"/>
                  </a:lnTo>
                  <a:close/>
                  <a:moveTo>
                    <a:pt x="685" y="11"/>
                  </a:moveTo>
                  <a:lnTo>
                    <a:pt x="669" y="11"/>
                  </a:lnTo>
                  <a:lnTo>
                    <a:pt x="669" y="0"/>
                  </a:lnTo>
                  <a:lnTo>
                    <a:pt x="685" y="0"/>
                  </a:lnTo>
                  <a:lnTo>
                    <a:pt x="685" y="11"/>
                  </a:lnTo>
                  <a:close/>
                  <a:moveTo>
                    <a:pt x="715" y="11"/>
                  </a:moveTo>
                  <a:lnTo>
                    <a:pt x="699" y="11"/>
                  </a:lnTo>
                  <a:lnTo>
                    <a:pt x="699" y="0"/>
                  </a:lnTo>
                  <a:lnTo>
                    <a:pt x="715" y="0"/>
                  </a:lnTo>
                  <a:lnTo>
                    <a:pt x="715" y="11"/>
                  </a:lnTo>
                  <a:close/>
                  <a:moveTo>
                    <a:pt x="741" y="11"/>
                  </a:moveTo>
                  <a:lnTo>
                    <a:pt x="728" y="11"/>
                  </a:lnTo>
                  <a:lnTo>
                    <a:pt x="728" y="0"/>
                  </a:lnTo>
                  <a:lnTo>
                    <a:pt x="741" y="0"/>
                  </a:lnTo>
                  <a:lnTo>
                    <a:pt x="741" y="11"/>
                  </a:lnTo>
                  <a:close/>
                  <a:moveTo>
                    <a:pt x="771" y="11"/>
                  </a:moveTo>
                  <a:lnTo>
                    <a:pt x="757" y="11"/>
                  </a:lnTo>
                  <a:lnTo>
                    <a:pt x="757" y="0"/>
                  </a:lnTo>
                  <a:lnTo>
                    <a:pt x="771" y="0"/>
                  </a:lnTo>
                  <a:lnTo>
                    <a:pt x="771" y="11"/>
                  </a:lnTo>
                  <a:close/>
                  <a:moveTo>
                    <a:pt x="800" y="11"/>
                  </a:moveTo>
                  <a:lnTo>
                    <a:pt x="787" y="11"/>
                  </a:lnTo>
                  <a:lnTo>
                    <a:pt x="787" y="0"/>
                  </a:lnTo>
                  <a:lnTo>
                    <a:pt x="800" y="0"/>
                  </a:lnTo>
                  <a:lnTo>
                    <a:pt x="800" y="11"/>
                  </a:lnTo>
                  <a:close/>
                  <a:moveTo>
                    <a:pt x="830" y="11"/>
                  </a:moveTo>
                  <a:lnTo>
                    <a:pt x="813" y="11"/>
                  </a:lnTo>
                  <a:lnTo>
                    <a:pt x="813" y="0"/>
                  </a:lnTo>
                  <a:lnTo>
                    <a:pt x="830" y="0"/>
                  </a:lnTo>
                  <a:lnTo>
                    <a:pt x="830" y="11"/>
                  </a:lnTo>
                  <a:close/>
                  <a:moveTo>
                    <a:pt x="859" y="11"/>
                  </a:moveTo>
                  <a:lnTo>
                    <a:pt x="843" y="11"/>
                  </a:lnTo>
                  <a:lnTo>
                    <a:pt x="843" y="0"/>
                  </a:lnTo>
                  <a:lnTo>
                    <a:pt x="859" y="0"/>
                  </a:lnTo>
                  <a:lnTo>
                    <a:pt x="859" y="11"/>
                  </a:lnTo>
                  <a:close/>
                  <a:moveTo>
                    <a:pt x="888" y="11"/>
                  </a:moveTo>
                  <a:lnTo>
                    <a:pt x="872" y="11"/>
                  </a:lnTo>
                  <a:lnTo>
                    <a:pt x="872" y="0"/>
                  </a:lnTo>
                  <a:lnTo>
                    <a:pt x="888" y="0"/>
                  </a:lnTo>
                  <a:lnTo>
                    <a:pt x="888" y="11"/>
                  </a:lnTo>
                  <a:close/>
                  <a:moveTo>
                    <a:pt x="918" y="11"/>
                  </a:moveTo>
                  <a:lnTo>
                    <a:pt x="902" y="11"/>
                  </a:lnTo>
                  <a:lnTo>
                    <a:pt x="902" y="0"/>
                  </a:lnTo>
                  <a:lnTo>
                    <a:pt x="918" y="0"/>
                  </a:lnTo>
                  <a:lnTo>
                    <a:pt x="918" y="11"/>
                  </a:lnTo>
                  <a:close/>
                  <a:moveTo>
                    <a:pt x="944" y="11"/>
                  </a:moveTo>
                  <a:lnTo>
                    <a:pt x="931" y="11"/>
                  </a:lnTo>
                  <a:lnTo>
                    <a:pt x="931" y="0"/>
                  </a:lnTo>
                  <a:lnTo>
                    <a:pt x="944" y="0"/>
                  </a:lnTo>
                  <a:lnTo>
                    <a:pt x="944" y="11"/>
                  </a:lnTo>
                  <a:close/>
                  <a:moveTo>
                    <a:pt x="974" y="11"/>
                  </a:moveTo>
                  <a:lnTo>
                    <a:pt x="960" y="11"/>
                  </a:lnTo>
                  <a:lnTo>
                    <a:pt x="960" y="0"/>
                  </a:lnTo>
                  <a:lnTo>
                    <a:pt x="974" y="0"/>
                  </a:lnTo>
                  <a:lnTo>
                    <a:pt x="974" y="11"/>
                  </a:lnTo>
                  <a:close/>
                  <a:moveTo>
                    <a:pt x="1003" y="11"/>
                  </a:moveTo>
                  <a:lnTo>
                    <a:pt x="990" y="11"/>
                  </a:lnTo>
                  <a:lnTo>
                    <a:pt x="990" y="0"/>
                  </a:lnTo>
                  <a:lnTo>
                    <a:pt x="1003" y="0"/>
                  </a:lnTo>
                  <a:lnTo>
                    <a:pt x="1003" y="11"/>
                  </a:lnTo>
                  <a:close/>
                  <a:moveTo>
                    <a:pt x="1032" y="11"/>
                  </a:moveTo>
                  <a:lnTo>
                    <a:pt x="1019" y="11"/>
                  </a:lnTo>
                  <a:lnTo>
                    <a:pt x="1019" y="0"/>
                  </a:lnTo>
                  <a:lnTo>
                    <a:pt x="1032" y="0"/>
                  </a:lnTo>
                  <a:lnTo>
                    <a:pt x="1032" y="11"/>
                  </a:lnTo>
                  <a:close/>
                  <a:moveTo>
                    <a:pt x="1062" y="11"/>
                  </a:moveTo>
                  <a:lnTo>
                    <a:pt x="1046" y="11"/>
                  </a:lnTo>
                  <a:lnTo>
                    <a:pt x="1046" y="0"/>
                  </a:lnTo>
                  <a:lnTo>
                    <a:pt x="1062" y="0"/>
                  </a:lnTo>
                  <a:lnTo>
                    <a:pt x="1062" y="11"/>
                  </a:lnTo>
                  <a:close/>
                  <a:moveTo>
                    <a:pt x="1091" y="11"/>
                  </a:moveTo>
                  <a:lnTo>
                    <a:pt x="1075" y="11"/>
                  </a:lnTo>
                  <a:lnTo>
                    <a:pt x="1075" y="0"/>
                  </a:lnTo>
                  <a:lnTo>
                    <a:pt x="1091" y="0"/>
                  </a:lnTo>
                  <a:lnTo>
                    <a:pt x="1091" y="11"/>
                  </a:lnTo>
                  <a:close/>
                  <a:moveTo>
                    <a:pt x="1120" y="11"/>
                  </a:moveTo>
                  <a:lnTo>
                    <a:pt x="1104" y="11"/>
                  </a:lnTo>
                  <a:lnTo>
                    <a:pt x="1104" y="0"/>
                  </a:lnTo>
                  <a:lnTo>
                    <a:pt x="1120" y="0"/>
                  </a:lnTo>
                  <a:lnTo>
                    <a:pt x="1120" y="11"/>
                  </a:lnTo>
                  <a:close/>
                  <a:moveTo>
                    <a:pt x="1147" y="11"/>
                  </a:moveTo>
                  <a:lnTo>
                    <a:pt x="1134" y="11"/>
                  </a:lnTo>
                  <a:lnTo>
                    <a:pt x="1134" y="0"/>
                  </a:lnTo>
                  <a:lnTo>
                    <a:pt x="1147" y="0"/>
                  </a:lnTo>
                  <a:lnTo>
                    <a:pt x="1147" y="11"/>
                  </a:lnTo>
                  <a:close/>
                  <a:moveTo>
                    <a:pt x="1176" y="11"/>
                  </a:moveTo>
                  <a:lnTo>
                    <a:pt x="1163" y="11"/>
                  </a:lnTo>
                  <a:lnTo>
                    <a:pt x="1163" y="0"/>
                  </a:lnTo>
                  <a:lnTo>
                    <a:pt x="1176" y="0"/>
                  </a:lnTo>
                  <a:lnTo>
                    <a:pt x="1176" y="11"/>
                  </a:lnTo>
                  <a:close/>
                  <a:moveTo>
                    <a:pt x="1206" y="11"/>
                  </a:moveTo>
                  <a:lnTo>
                    <a:pt x="1192" y="11"/>
                  </a:lnTo>
                  <a:lnTo>
                    <a:pt x="1192" y="0"/>
                  </a:lnTo>
                  <a:lnTo>
                    <a:pt x="1206" y="0"/>
                  </a:lnTo>
                  <a:lnTo>
                    <a:pt x="1206" y="11"/>
                  </a:lnTo>
                  <a:close/>
                  <a:moveTo>
                    <a:pt x="1235" y="11"/>
                  </a:moveTo>
                  <a:lnTo>
                    <a:pt x="1222" y="11"/>
                  </a:lnTo>
                  <a:lnTo>
                    <a:pt x="1222" y="0"/>
                  </a:lnTo>
                  <a:lnTo>
                    <a:pt x="1235" y="0"/>
                  </a:lnTo>
                  <a:lnTo>
                    <a:pt x="1235" y="11"/>
                  </a:lnTo>
                  <a:close/>
                  <a:moveTo>
                    <a:pt x="1264" y="11"/>
                  </a:moveTo>
                  <a:lnTo>
                    <a:pt x="1248" y="11"/>
                  </a:lnTo>
                  <a:lnTo>
                    <a:pt x="1248" y="0"/>
                  </a:lnTo>
                  <a:lnTo>
                    <a:pt x="1264" y="0"/>
                  </a:lnTo>
                  <a:lnTo>
                    <a:pt x="1264" y="11"/>
                  </a:lnTo>
                  <a:close/>
                  <a:moveTo>
                    <a:pt x="1294" y="11"/>
                  </a:moveTo>
                  <a:lnTo>
                    <a:pt x="1278" y="11"/>
                  </a:lnTo>
                  <a:lnTo>
                    <a:pt x="1278" y="0"/>
                  </a:lnTo>
                  <a:lnTo>
                    <a:pt x="1294" y="0"/>
                  </a:lnTo>
                  <a:lnTo>
                    <a:pt x="1294" y="11"/>
                  </a:lnTo>
                  <a:close/>
                  <a:moveTo>
                    <a:pt x="1323" y="11"/>
                  </a:moveTo>
                  <a:lnTo>
                    <a:pt x="1307" y="11"/>
                  </a:lnTo>
                  <a:lnTo>
                    <a:pt x="1307" y="0"/>
                  </a:lnTo>
                  <a:lnTo>
                    <a:pt x="1323" y="0"/>
                  </a:lnTo>
                  <a:lnTo>
                    <a:pt x="1323" y="11"/>
                  </a:lnTo>
                  <a:close/>
                  <a:moveTo>
                    <a:pt x="1353" y="11"/>
                  </a:moveTo>
                  <a:lnTo>
                    <a:pt x="1337" y="11"/>
                  </a:lnTo>
                  <a:lnTo>
                    <a:pt x="1337" y="0"/>
                  </a:lnTo>
                  <a:lnTo>
                    <a:pt x="1353" y="0"/>
                  </a:lnTo>
                  <a:lnTo>
                    <a:pt x="1353" y="11"/>
                  </a:lnTo>
                  <a:close/>
                  <a:moveTo>
                    <a:pt x="1379" y="11"/>
                  </a:moveTo>
                  <a:lnTo>
                    <a:pt x="1366" y="11"/>
                  </a:lnTo>
                  <a:lnTo>
                    <a:pt x="1366" y="0"/>
                  </a:lnTo>
                  <a:lnTo>
                    <a:pt x="1379" y="0"/>
                  </a:lnTo>
                  <a:lnTo>
                    <a:pt x="1379" y="11"/>
                  </a:lnTo>
                  <a:close/>
                  <a:moveTo>
                    <a:pt x="1409" y="11"/>
                  </a:moveTo>
                  <a:lnTo>
                    <a:pt x="1395" y="11"/>
                  </a:lnTo>
                  <a:lnTo>
                    <a:pt x="1395" y="0"/>
                  </a:lnTo>
                  <a:lnTo>
                    <a:pt x="1409" y="0"/>
                  </a:lnTo>
                  <a:lnTo>
                    <a:pt x="1409" y="11"/>
                  </a:lnTo>
                  <a:close/>
                  <a:moveTo>
                    <a:pt x="1438" y="11"/>
                  </a:moveTo>
                  <a:lnTo>
                    <a:pt x="1425" y="11"/>
                  </a:lnTo>
                  <a:lnTo>
                    <a:pt x="1425" y="0"/>
                  </a:lnTo>
                  <a:lnTo>
                    <a:pt x="1438" y="0"/>
                  </a:lnTo>
                  <a:lnTo>
                    <a:pt x="1438" y="11"/>
                  </a:lnTo>
                  <a:close/>
                  <a:moveTo>
                    <a:pt x="1467" y="11"/>
                  </a:moveTo>
                  <a:lnTo>
                    <a:pt x="1454" y="11"/>
                  </a:lnTo>
                  <a:lnTo>
                    <a:pt x="1454" y="0"/>
                  </a:lnTo>
                  <a:lnTo>
                    <a:pt x="1467" y="0"/>
                  </a:lnTo>
                  <a:lnTo>
                    <a:pt x="1467" y="11"/>
                  </a:lnTo>
                  <a:close/>
                  <a:moveTo>
                    <a:pt x="1497" y="11"/>
                  </a:moveTo>
                  <a:lnTo>
                    <a:pt x="1481" y="11"/>
                  </a:lnTo>
                  <a:lnTo>
                    <a:pt x="1481" y="0"/>
                  </a:lnTo>
                  <a:lnTo>
                    <a:pt x="1497" y="0"/>
                  </a:lnTo>
                  <a:lnTo>
                    <a:pt x="1497" y="11"/>
                  </a:lnTo>
                  <a:close/>
                  <a:moveTo>
                    <a:pt x="1526" y="11"/>
                  </a:moveTo>
                  <a:lnTo>
                    <a:pt x="1510" y="11"/>
                  </a:lnTo>
                  <a:lnTo>
                    <a:pt x="1510" y="0"/>
                  </a:lnTo>
                  <a:lnTo>
                    <a:pt x="1526" y="0"/>
                  </a:lnTo>
                  <a:lnTo>
                    <a:pt x="1526" y="11"/>
                  </a:lnTo>
                  <a:close/>
                  <a:moveTo>
                    <a:pt x="1555" y="11"/>
                  </a:moveTo>
                  <a:lnTo>
                    <a:pt x="1539" y="11"/>
                  </a:lnTo>
                  <a:lnTo>
                    <a:pt x="1539" y="0"/>
                  </a:lnTo>
                  <a:lnTo>
                    <a:pt x="1555" y="0"/>
                  </a:lnTo>
                  <a:lnTo>
                    <a:pt x="1555" y="11"/>
                  </a:lnTo>
                  <a:close/>
                  <a:moveTo>
                    <a:pt x="1582" y="11"/>
                  </a:moveTo>
                  <a:lnTo>
                    <a:pt x="1569" y="11"/>
                  </a:lnTo>
                  <a:lnTo>
                    <a:pt x="1569" y="0"/>
                  </a:lnTo>
                  <a:lnTo>
                    <a:pt x="1582" y="0"/>
                  </a:lnTo>
                  <a:lnTo>
                    <a:pt x="1582" y="11"/>
                  </a:lnTo>
                  <a:close/>
                  <a:moveTo>
                    <a:pt x="1611" y="11"/>
                  </a:moveTo>
                  <a:lnTo>
                    <a:pt x="1598" y="11"/>
                  </a:lnTo>
                  <a:lnTo>
                    <a:pt x="1598" y="0"/>
                  </a:lnTo>
                  <a:lnTo>
                    <a:pt x="1611" y="0"/>
                  </a:lnTo>
                  <a:lnTo>
                    <a:pt x="1611" y="11"/>
                  </a:lnTo>
                  <a:close/>
                  <a:moveTo>
                    <a:pt x="1641" y="11"/>
                  </a:moveTo>
                  <a:lnTo>
                    <a:pt x="1627" y="11"/>
                  </a:lnTo>
                  <a:lnTo>
                    <a:pt x="1627" y="0"/>
                  </a:lnTo>
                  <a:lnTo>
                    <a:pt x="1641" y="0"/>
                  </a:lnTo>
                  <a:lnTo>
                    <a:pt x="1641" y="11"/>
                  </a:lnTo>
                  <a:close/>
                  <a:moveTo>
                    <a:pt x="1670" y="11"/>
                  </a:moveTo>
                  <a:lnTo>
                    <a:pt x="1657" y="11"/>
                  </a:lnTo>
                  <a:lnTo>
                    <a:pt x="1657" y="0"/>
                  </a:lnTo>
                  <a:lnTo>
                    <a:pt x="1670" y="0"/>
                  </a:lnTo>
                  <a:lnTo>
                    <a:pt x="1670" y="11"/>
                  </a:lnTo>
                  <a:close/>
                  <a:moveTo>
                    <a:pt x="1699" y="11"/>
                  </a:moveTo>
                  <a:lnTo>
                    <a:pt x="1683" y="11"/>
                  </a:lnTo>
                  <a:lnTo>
                    <a:pt x="1683" y="0"/>
                  </a:lnTo>
                  <a:lnTo>
                    <a:pt x="1699" y="0"/>
                  </a:lnTo>
                  <a:lnTo>
                    <a:pt x="1699" y="11"/>
                  </a:lnTo>
                  <a:close/>
                  <a:moveTo>
                    <a:pt x="1729" y="11"/>
                  </a:moveTo>
                  <a:lnTo>
                    <a:pt x="1713" y="11"/>
                  </a:lnTo>
                  <a:lnTo>
                    <a:pt x="1713" y="0"/>
                  </a:lnTo>
                  <a:lnTo>
                    <a:pt x="1729" y="0"/>
                  </a:lnTo>
                  <a:lnTo>
                    <a:pt x="1729" y="11"/>
                  </a:lnTo>
                  <a:close/>
                  <a:moveTo>
                    <a:pt x="1758" y="11"/>
                  </a:moveTo>
                  <a:lnTo>
                    <a:pt x="1742" y="11"/>
                  </a:lnTo>
                  <a:lnTo>
                    <a:pt x="1742" y="0"/>
                  </a:lnTo>
                  <a:lnTo>
                    <a:pt x="1758" y="0"/>
                  </a:lnTo>
                  <a:lnTo>
                    <a:pt x="1758" y="11"/>
                  </a:lnTo>
                  <a:close/>
                  <a:moveTo>
                    <a:pt x="1785" y="11"/>
                  </a:moveTo>
                  <a:lnTo>
                    <a:pt x="1772" y="11"/>
                  </a:lnTo>
                  <a:lnTo>
                    <a:pt x="1772" y="0"/>
                  </a:lnTo>
                  <a:lnTo>
                    <a:pt x="1785" y="0"/>
                  </a:lnTo>
                  <a:lnTo>
                    <a:pt x="1785" y="11"/>
                  </a:lnTo>
                  <a:close/>
                  <a:moveTo>
                    <a:pt x="1814" y="11"/>
                  </a:moveTo>
                  <a:lnTo>
                    <a:pt x="1801" y="11"/>
                  </a:lnTo>
                  <a:lnTo>
                    <a:pt x="1801" y="0"/>
                  </a:lnTo>
                  <a:lnTo>
                    <a:pt x="1814" y="0"/>
                  </a:lnTo>
                  <a:lnTo>
                    <a:pt x="1814" y="11"/>
                  </a:lnTo>
                  <a:close/>
                  <a:moveTo>
                    <a:pt x="1844" y="11"/>
                  </a:moveTo>
                  <a:lnTo>
                    <a:pt x="1830" y="11"/>
                  </a:lnTo>
                  <a:lnTo>
                    <a:pt x="1830" y="0"/>
                  </a:lnTo>
                  <a:lnTo>
                    <a:pt x="1844" y="0"/>
                  </a:lnTo>
                  <a:lnTo>
                    <a:pt x="1844" y="11"/>
                  </a:lnTo>
                  <a:close/>
                  <a:moveTo>
                    <a:pt x="1873" y="11"/>
                  </a:moveTo>
                  <a:lnTo>
                    <a:pt x="1860" y="11"/>
                  </a:lnTo>
                  <a:lnTo>
                    <a:pt x="1860" y="0"/>
                  </a:lnTo>
                  <a:lnTo>
                    <a:pt x="1873" y="0"/>
                  </a:lnTo>
                  <a:lnTo>
                    <a:pt x="1873" y="11"/>
                  </a:lnTo>
                  <a:close/>
                  <a:moveTo>
                    <a:pt x="1902" y="11"/>
                  </a:moveTo>
                  <a:lnTo>
                    <a:pt x="1886" y="11"/>
                  </a:lnTo>
                  <a:lnTo>
                    <a:pt x="1886" y="0"/>
                  </a:lnTo>
                  <a:lnTo>
                    <a:pt x="1902" y="0"/>
                  </a:lnTo>
                  <a:lnTo>
                    <a:pt x="1902" y="11"/>
                  </a:lnTo>
                  <a:close/>
                  <a:moveTo>
                    <a:pt x="1932" y="11"/>
                  </a:moveTo>
                  <a:lnTo>
                    <a:pt x="1916" y="11"/>
                  </a:lnTo>
                  <a:lnTo>
                    <a:pt x="1916" y="0"/>
                  </a:lnTo>
                  <a:lnTo>
                    <a:pt x="1932" y="0"/>
                  </a:lnTo>
                  <a:lnTo>
                    <a:pt x="1932" y="11"/>
                  </a:lnTo>
                  <a:close/>
                  <a:moveTo>
                    <a:pt x="1961" y="11"/>
                  </a:moveTo>
                  <a:lnTo>
                    <a:pt x="1945" y="11"/>
                  </a:lnTo>
                  <a:lnTo>
                    <a:pt x="1945" y="0"/>
                  </a:lnTo>
                  <a:lnTo>
                    <a:pt x="1961" y="0"/>
                  </a:lnTo>
                  <a:lnTo>
                    <a:pt x="1961" y="11"/>
                  </a:lnTo>
                  <a:close/>
                  <a:moveTo>
                    <a:pt x="1988" y="11"/>
                  </a:moveTo>
                  <a:lnTo>
                    <a:pt x="1974" y="11"/>
                  </a:lnTo>
                  <a:lnTo>
                    <a:pt x="1974" y="0"/>
                  </a:lnTo>
                  <a:lnTo>
                    <a:pt x="1988" y="0"/>
                  </a:lnTo>
                  <a:lnTo>
                    <a:pt x="1988" y="11"/>
                  </a:lnTo>
                  <a:close/>
                  <a:moveTo>
                    <a:pt x="2017" y="11"/>
                  </a:moveTo>
                  <a:lnTo>
                    <a:pt x="2004" y="11"/>
                  </a:lnTo>
                  <a:lnTo>
                    <a:pt x="2004" y="0"/>
                  </a:lnTo>
                  <a:lnTo>
                    <a:pt x="2017" y="0"/>
                  </a:lnTo>
                  <a:lnTo>
                    <a:pt x="2017" y="11"/>
                  </a:lnTo>
                  <a:close/>
                  <a:moveTo>
                    <a:pt x="2046" y="11"/>
                  </a:moveTo>
                  <a:lnTo>
                    <a:pt x="2033" y="11"/>
                  </a:lnTo>
                  <a:lnTo>
                    <a:pt x="2033" y="0"/>
                  </a:lnTo>
                  <a:lnTo>
                    <a:pt x="2046" y="0"/>
                  </a:lnTo>
                  <a:lnTo>
                    <a:pt x="2046" y="11"/>
                  </a:lnTo>
                  <a:close/>
                  <a:moveTo>
                    <a:pt x="2076" y="11"/>
                  </a:moveTo>
                  <a:lnTo>
                    <a:pt x="2062" y="11"/>
                  </a:lnTo>
                  <a:lnTo>
                    <a:pt x="2062" y="0"/>
                  </a:lnTo>
                  <a:lnTo>
                    <a:pt x="2076" y="0"/>
                  </a:lnTo>
                  <a:lnTo>
                    <a:pt x="2076" y="11"/>
                  </a:lnTo>
                  <a:close/>
                  <a:moveTo>
                    <a:pt x="2105" y="11"/>
                  </a:moveTo>
                  <a:lnTo>
                    <a:pt x="2092" y="11"/>
                  </a:lnTo>
                  <a:lnTo>
                    <a:pt x="2092" y="0"/>
                  </a:lnTo>
                  <a:lnTo>
                    <a:pt x="2105" y="0"/>
                  </a:lnTo>
                  <a:lnTo>
                    <a:pt x="2105" y="11"/>
                  </a:lnTo>
                  <a:close/>
                  <a:moveTo>
                    <a:pt x="2134" y="11"/>
                  </a:moveTo>
                  <a:lnTo>
                    <a:pt x="2118" y="11"/>
                  </a:lnTo>
                  <a:lnTo>
                    <a:pt x="2118" y="0"/>
                  </a:lnTo>
                  <a:lnTo>
                    <a:pt x="2134" y="0"/>
                  </a:lnTo>
                  <a:lnTo>
                    <a:pt x="2134" y="11"/>
                  </a:lnTo>
                  <a:close/>
                  <a:moveTo>
                    <a:pt x="2164" y="11"/>
                  </a:moveTo>
                  <a:lnTo>
                    <a:pt x="2148" y="11"/>
                  </a:lnTo>
                  <a:lnTo>
                    <a:pt x="2148" y="0"/>
                  </a:lnTo>
                  <a:lnTo>
                    <a:pt x="2164" y="0"/>
                  </a:lnTo>
                  <a:lnTo>
                    <a:pt x="2164" y="11"/>
                  </a:lnTo>
                  <a:close/>
                  <a:moveTo>
                    <a:pt x="2193" y="11"/>
                  </a:moveTo>
                  <a:lnTo>
                    <a:pt x="2177" y="11"/>
                  </a:lnTo>
                  <a:lnTo>
                    <a:pt x="2177" y="0"/>
                  </a:lnTo>
                  <a:lnTo>
                    <a:pt x="2193" y="0"/>
                  </a:lnTo>
                  <a:lnTo>
                    <a:pt x="2193" y="11"/>
                  </a:lnTo>
                  <a:close/>
                  <a:moveTo>
                    <a:pt x="2220" y="11"/>
                  </a:moveTo>
                  <a:lnTo>
                    <a:pt x="2206" y="11"/>
                  </a:lnTo>
                  <a:lnTo>
                    <a:pt x="2206" y="0"/>
                  </a:lnTo>
                  <a:lnTo>
                    <a:pt x="2220" y="0"/>
                  </a:lnTo>
                  <a:lnTo>
                    <a:pt x="2220" y="11"/>
                  </a:lnTo>
                  <a:close/>
                  <a:moveTo>
                    <a:pt x="2249" y="11"/>
                  </a:moveTo>
                  <a:lnTo>
                    <a:pt x="2236" y="11"/>
                  </a:lnTo>
                  <a:lnTo>
                    <a:pt x="2236" y="0"/>
                  </a:lnTo>
                  <a:lnTo>
                    <a:pt x="2249" y="0"/>
                  </a:lnTo>
                  <a:lnTo>
                    <a:pt x="2249" y="11"/>
                  </a:lnTo>
                  <a:close/>
                  <a:moveTo>
                    <a:pt x="2279" y="11"/>
                  </a:moveTo>
                  <a:lnTo>
                    <a:pt x="2265" y="11"/>
                  </a:lnTo>
                  <a:lnTo>
                    <a:pt x="2265" y="0"/>
                  </a:lnTo>
                  <a:lnTo>
                    <a:pt x="2279" y="0"/>
                  </a:lnTo>
                  <a:lnTo>
                    <a:pt x="2279" y="11"/>
                  </a:lnTo>
                  <a:close/>
                  <a:moveTo>
                    <a:pt x="2308" y="11"/>
                  </a:moveTo>
                  <a:lnTo>
                    <a:pt x="2295" y="11"/>
                  </a:lnTo>
                  <a:lnTo>
                    <a:pt x="2295" y="0"/>
                  </a:lnTo>
                  <a:lnTo>
                    <a:pt x="2308" y="0"/>
                  </a:lnTo>
                  <a:lnTo>
                    <a:pt x="2308" y="11"/>
                  </a:lnTo>
                  <a:close/>
                  <a:moveTo>
                    <a:pt x="2337" y="11"/>
                  </a:moveTo>
                  <a:lnTo>
                    <a:pt x="2321" y="11"/>
                  </a:lnTo>
                  <a:lnTo>
                    <a:pt x="2321" y="0"/>
                  </a:lnTo>
                  <a:lnTo>
                    <a:pt x="2337" y="0"/>
                  </a:lnTo>
                  <a:lnTo>
                    <a:pt x="2337" y="11"/>
                  </a:lnTo>
                  <a:close/>
                  <a:moveTo>
                    <a:pt x="2367" y="11"/>
                  </a:moveTo>
                  <a:lnTo>
                    <a:pt x="2351" y="11"/>
                  </a:lnTo>
                  <a:lnTo>
                    <a:pt x="2351" y="0"/>
                  </a:lnTo>
                  <a:lnTo>
                    <a:pt x="2367" y="0"/>
                  </a:lnTo>
                  <a:lnTo>
                    <a:pt x="2367" y="11"/>
                  </a:lnTo>
                  <a:close/>
                  <a:moveTo>
                    <a:pt x="2396" y="11"/>
                  </a:moveTo>
                  <a:lnTo>
                    <a:pt x="2380" y="11"/>
                  </a:lnTo>
                  <a:lnTo>
                    <a:pt x="2380" y="0"/>
                  </a:lnTo>
                  <a:lnTo>
                    <a:pt x="2396" y="0"/>
                  </a:lnTo>
                  <a:lnTo>
                    <a:pt x="2396" y="11"/>
                  </a:lnTo>
                  <a:close/>
                  <a:moveTo>
                    <a:pt x="2423" y="11"/>
                  </a:moveTo>
                  <a:lnTo>
                    <a:pt x="2409" y="11"/>
                  </a:lnTo>
                  <a:lnTo>
                    <a:pt x="2409" y="0"/>
                  </a:lnTo>
                  <a:lnTo>
                    <a:pt x="2423" y="0"/>
                  </a:lnTo>
                  <a:lnTo>
                    <a:pt x="2423" y="11"/>
                  </a:lnTo>
                  <a:close/>
                  <a:moveTo>
                    <a:pt x="2452" y="11"/>
                  </a:moveTo>
                  <a:lnTo>
                    <a:pt x="2439" y="11"/>
                  </a:lnTo>
                  <a:lnTo>
                    <a:pt x="2439" y="0"/>
                  </a:lnTo>
                  <a:lnTo>
                    <a:pt x="2452" y="0"/>
                  </a:lnTo>
                  <a:lnTo>
                    <a:pt x="2452" y="11"/>
                  </a:lnTo>
                  <a:close/>
                  <a:moveTo>
                    <a:pt x="2481" y="11"/>
                  </a:moveTo>
                  <a:lnTo>
                    <a:pt x="2468" y="11"/>
                  </a:lnTo>
                  <a:lnTo>
                    <a:pt x="2468" y="0"/>
                  </a:lnTo>
                  <a:lnTo>
                    <a:pt x="2481" y="0"/>
                  </a:lnTo>
                  <a:lnTo>
                    <a:pt x="2481" y="11"/>
                  </a:lnTo>
                  <a:close/>
                  <a:moveTo>
                    <a:pt x="2511" y="11"/>
                  </a:moveTo>
                  <a:lnTo>
                    <a:pt x="2497" y="11"/>
                  </a:lnTo>
                  <a:lnTo>
                    <a:pt x="2497" y="0"/>
                  </a:lnTo>
                  <a:lnTo>
                    <a:pt x="2511" y="0"/>
                  </a:lnTo>
                  <a:lnTo>
                    <a:pt x="2511" y="11"/>
                  </a:lnTo>
                  <a:close/>
                  <a:moveTo>
                    <a:pt x="2540" y="11"/>
                  </a:moveTo>
                  <a:lnTo>
                    <a:pt x="2527" y="11"/>
                  </a:lnTo>
                  <a:lnTo>
                    <a:pt x="2527" y="0"/>
                  </a:lnTo>
                  <a:lnTo>
                    <a:pt x="2540" y="0"/>
                  </a:lnTo>
                  <a:lnTo>
                    <a:pt x="2540" y="11"/>
                  </a:lnTo>
                  <a:close/>
                  <a:moveTo>
                    <a:pt x="2569" y="11"/>
                  </a:moveTo>
                  <a:lnTo>
                    <a:pt x="2553" y="11"/>
                  </a:lnTo>
                  <a:lnTo>
                    <a:pt x="2553" y="0"/>
                  </a:lnTo>
                  <a:lnTo>
                    <a:pt x="2569" y="0"/>
                  </a:lnTo>
                  <a:lnTo>
                    <a:pt x="2569" y="11"/>
                  </a:lnTo>
                  <a:close/>
                  <a:moveTo>
                    <a:pt x="2599" y="11"/>
                  </a:moveTo>
                  <a:lnTo>
                    <a:pt x="2583" y="11"/>
                  </a:lnTo>
                  <a:lnTo>
                    <a:pt x="2583" y="0"/>
                  </a:lnTo>
                  <a:lnTo>
                    <a:pt x="2599" y="0"/>
                  </a:lnTo>
                  <a:lnTo>
                    <a:pt x="2599" y="11"/>
                  </a:lnTo>
                  <a:close/>
                  <a:moveTo>
                    <a:pt x="2625" y="11"/>
                  </a:moveTo>
                  <a:lnTo>
                    <a:pt x="2612" y="11"/>
                  </a:lnTo>
                  <a:lnTo>
                    <a:pt x="2612" y="0"/>
                  </a:lnTo>
                  <a:lnTo>
                    <a:pt x="2625" y="0"/>
                  </a:lnTo>
                  <a:lnTo>
                    <a:pt x="2625" y="11"/>
                  </a:lnTo>
                  <a:close/>
                  <a:moveTo>
                    <a:pt x="2655" y="11"/>
                  </a:moveTo>
                  <a:lnTo>
                    <a:pt x="2641" y="11"/>
                  </a:lnTo>
                  <a:lnTo>
                    <a:pt x="2641" y="0"/>
                  </a:lnTo>
                  <a:lnTo>
                    <a:pt x="2655" y="0"/>
                  </a:lnTo>
                  <a:lnTo>
                    <a:pt x="2655" y="11"/>
                  </a:lnTo>
                  <a:close/>
                  <a:moveTo>
                    <a:pt x="2684" y="11"/>
                  </a:moveTo>
                  <a:lnTo>
                    <a:pt x="2671" y="11"/>
                  </a:lnTo>
                  <a:lnTo>
                    <a:pt x="2671" y="0"/>
                  </a:lnTo>
                  <a:lnTo>
                    <a:pt x="2684" y="0"/>
                  </a:lnTo>
                  <a:lnTo>
                    <a:pt x="2684" y="11"/>
                  </a:lnTo>
                  <a:close/>
                  <a:moveTo>
                    <a:pt x="2714" y="11"/>
                  </a:moveTo>
                  <a:lnTo>
                    <a:pt x="2700" y="11"/>
                  </a:lnTo>
                  <a:lnTo>
                    <a:pt x="2700" y="0"/>
                  </a:lnTo>
                  <a:lnTo>
                    <a:pt x="2714" y="0"/>
                  </a:lnTo>
                  <a:lnTo>
                    <a:pt x="2714" y="11"/>
                  </a:lnTo>
                  <a:close/>
                  <a:moveTo>
                    <a:pt x="2743" y="11"/>
                  </a:moveTo>
                  <a:lnTo>
                    <a:pt x="2730" y="11"/>
                  </a:lnTo>
                  <a:lnTo>
                    <a:pt x="2730" y="0"/>
                  </a:lnTo>
                  <a:lnTo>
                    <a:pt x="2743" y="0"/>
                  </a:lnTo>
                  <a:lnTo>
                    <a:pt x="2743" y="11"/>
                  </a:lnTo>
                  <a:close/>
                  <a:moveTo>
                    <a:pt x="2772" y="11"/>
                  </a:moveTo>
                  <a:lnTo>
                    <a:pt x="2756" y="11"/>
                  </a:lnTo>
                  <a:lnTo>
                    <a:pt x="2756" y="0"/>
                  </a:lnTo>
                  <a:lnTo>
                    <a:pt x="2772" y="0"/>
                  </a:lnTo>
                  <a:lnTo>
                    <a:pt x="2772" y="11"/>
                  </a:lnTo>
                  <a:close/>
                  <a:moveTo>
                    <a:pt x="2802" y="11"/>
                  </a:moveTo>
                  <a:lnTo>
                    <a:pt x="2786" y="11"/>
                  </a:lnTo>
                  <a:lnTo>
                    <a:pt x="2786" y="0"/>
                  </a:lnTo>
                  <a:lnTo>
                    <a:pt x="2802" y="0"/>
                  </a:lnTo>
                  <a:lnTo>
                    <a:pt x="2802" y="11"/>
                  </a:lnTo>
                  <a:close/>
                  <a:moveTo>
                    <a:pt x="2831" y="11"/>
                  </a:moveTo>
                  <a:lnTo>
                    <a:pt x="2815" y="11"/>
                  </a:lnTo>
                  <a:lnTo>
                    <a:pt x="2815" y="0"/>
                  </a:lnTo>
                  <a:lnTo>
                    <a:pt x="2831" y="0"/>
                  </a:lnTo>
                  <a:lnTo>
                    <a:pt x="2831" y="11"/>
                  </a:lnTo>
                  <a:close/>
                  <a:moveTo>
                    <a:pt x="2858" y="11"/>
                  </a:moveTo>
                  <a:lnTo>
                    <a:pt x="2844" y="11"/>
                  </a:lnTo>
                  <a:lnTo>
                    <a:pt x="2844" y="0"/>
                  </a:lnTo>
                  <a:lnTo>
                    <a:pt x="2858" y="0"/>
                  </a:lnTo>
                  <a:lnTo>
                    <a:pt x="2858" y="11"/>
                  </a:lnTo>
                  <a:close/>
                  <a:moveTo>
                    <a:pt x="2887" y="11"/>
                  </a:moveTo>
                  <a:lnTo>
                    <a:pt x="2874" y="11"/>
                  </a:lnTo>
                  <a:lnTo>
                    <a:pt x="2874" y="0"/>
                  </a:lnTo>
                  <a:lnTo>
                    <a:pt x="2887" y="0"/>
                  </a:lnTo>
                  <a:lnTo>
                    <a:pt x="2887" y="11"/>
                  </a:lnTo>
                  <a:close/>
                  <a:moveTo>
                    <a:pt x="2916" y="11"/>
                  </a:moveTo>
                  <a:lnTo>
                    <a:pt x="2903" y="11"/>
                  </a:lnTo>
                  <a:lnTo>
                    <a:pt x="2903" y="0"/>
                  </a:lnTo>
                  <a:lnTo>
                    <a:pt x="2916" y="0"/>
                  </a:lnTo>
                  <a:lnTo>
                    <a:pt x="2916" y="11"/>
                  </a:lnTo>
                  <a:close/>
                  <a:moveTo>
                    <a:pt x="2946" y="11"/>
                  </a:moveTo>
                  <a:lnTo>
                    <a:pt x="2932" y="11"/>
                  </a:lnTo>
                  <a:lnTo>
                    <a:pt x="2932" y="0"/>
                  </a:lnTo>
                  <a:lnTo>
                    <a:pt x="2946" y="0"/>
                  </a:lnTo>
                  <a:lnTo>
                    <a:pt x="2946" y="11"/>
                  </a:lnTo>
                  <a:close/>
                  <a:moveTo>
                    <a:pt x="2975" y="11"/>
                  </a:moveTo>
                  <a:lnTo>
                    <a:pt x="2959" y="11"/>
                  </a:lnTo>
                  <a:lnTo>
                    <a:pt x="2959" y="0"/>
                  </a:lnTo>
                  <a:lnTo>
                    <a:pt x="2975" y="0"/>
                  </a:lnTo>
                  <a:lnTo>
                    <a:pt x="2975" y="11"/>
                  </a:lnTo>
                  <a:close/>
                  <a:moveTo>
                    <a:pt x="3004" y="11"/>
                  </a:moveTo>
                  <a:lnTo>
                    <a:pt x="2988" y="11"/>
                  </a:lnTo>
                  <a:lnTo>
                    <a:pt x="2988" y="0"/>
                  </a:lnTo>
                  <a:lnTo>
                    <a:pt x="3004" y="0"/>
                  </a:lnTo>
                  <a:lnTo>
                    <a:pt x="3004" y="11"/>
                  </a:lnTo>
                  <a:close/>
                  <a:moveTo>
                    <a:pt x="3034" y="11"/>
                  </a:moveTo>
                  <a:lnTo>
                    <a:pt x="3018" y="11"/>
                  </a:lnTo>
                  <a:lnTo>
                    <a:pt x="3018" y="0"/>
                  </a:lnTo>
                  <a:lnTo>
                    <a:pt x="3034" y="0"/>
                  </a:lnTo>
                  <a:lnTo>
                    <a:pt x="3034" y="11"/>
                  </a:lnTo>
                  <a:close/>
                  <a:moveTo>
                    <a:pt x="3060" y="11"/>
                  </a:moveTo>
                  <a:lnTo>
                    <a:pt x="3047" y="11"/>
                  </a:lnTo>
                  <a:lnTo>
                    <a:pt x="3047" y="0"/>
                  </a:lnTo>
                  <a:lnTo>
                    <a:pt x="3060" y="0"/>
                  </a:lnTo>
                  <a:lnTo>
                    <a:pt x="3060" y="11"/>
                  </a:lnTo>
                  <a:close/>
                  <a:moveTo>
                    <a:pt x="3090" y="11"/>
                  </a:moveTo>
                  <a:lnTo>
                    <a:pt x="3076" y="11"/>
                  </a:lnTo>
                  <a:lnTo>
                    <a:pt x="3076" y="0"/>
                  </a:lnTo>
                  <a:lnTo>
                    <a:pt x="3090" y="0"/>
                  </a:lnTo>
                  <a:lnTo>
                    <a:pt x="3090" y="11"/>
                  </a:lnTo>
                  <a:close/>
                  <a:moveTo>
                    <a:pt x="3119" y="11"/>
                  </a:moveTo>
                  <a:lnTo>
                    <a:pt x="3106" y="11"/>
                  </a:lnTo>
                  <a:lnTo>
                    <a:pt x="3106" y="0"/>
                  </a:lnTo>
                  <a:lnTo>
                    <a:pt x="3119" y="0"/>
                  </a:lnTo>
                  <a:lnTo>
                    <a:pt x="3119" y="11"/>
                  </a:lnTo>
                  <a:close/>
                  <a:moveTo>
                    <a:pt x="3149" y="11"/>
                  </a:moveTo>
                  <a:lnTo>
                    <a:pt x="3135" y="11"/>
                  </a:lnTo>
                  <a:lnTo>
                    <a:pt x="3135" y="0"/>
                  </a:lnTo>
                  <a:lnTo>
                    <a:pt x="3149" y="0"/>
                  </a:lnTo>
                  <a:lnTo>
                    <a:pt x="3149" y="11"/>
                  </a:lnTo>
                  <a:close/>
                  <a:moveTo>
                    <a:pt x="3178" y="11"/>
                  </a:moveTo>
                  <a:lnTo>
                    <a:pt x="3165" y="11"/>
                  </a:lnTo>
                  <a:lnTo>
                    <a:pt x="3165" y="0"/>
                  </a:lnTo>
                  <a:lnTo>
                    <a:pt x="3178" y="0"/>
                  </a:lnTo>
                  <a:lnTo>
                    <a:pt x="3178" y="11"/>
                  </a:lnTo>
                  <a:close/>
                  <a:moveTo>
                    <a:pt x="3207" y="11"/>
                  </a:moveTo>
                  <a:lnTo>
                    <a:pt x="3191" y="11"/>
                  </a:lnTo>
                  <a:lnTo>
                    <a:pt x="3191" y="0"/>
                  </a:lnTo>
                  <a:lnTo>
                    <a:pt x="3207" y="0"/>
                  </a:lnTo>
                  <a:lnTo>
                    <a:pt x="3207" y="11"/>
                  </a:lnTo>
                  <a:close/>
                  <a:moveTo>
                    <a:pt x="3237" y="11"/>
                  </a:moveTo>
                  <a:lnTo>
                    <a:pt x="3221" y="11"/>
                  </a:lnTo>
                  <a:lnTo>
                    <a:pt x="3221" y="0"/>
                  </a:lnTo>
                  <a:lnTo>
                    <a:pt x="3237" y="0"/>
                  </a:lnTo>
                  <a:lnTo>
                    <a:pt x="3237" y="11"/>
                  </a:lnTo>
                  <a:close/>
                  <a:moveTo>
                    <a:pt x="3266" y="11"/>
                  </a:moveTo>
                  <a:lnTo>
                    <a:pt x="3250" y="11"/>
                  </a:lnTo>
                  <a:lnTo>
                    <a:pt x="3250" y="0"/>
                  </a:lnTo>
                  <a:lnTo>
                    <a:pt x="3266" y="0"/>
                  </a:lnTo>
                  <a:lnTo>
                    <a:pt x="3266" y="11"/>
                  </a:lnTo>
                  <a:close/>
                  <a:moveTo>
                    <a:pt x="3293" y="11"/>
                  </a:moveTo>
                  <a:lnTo>
                    <a:pt x="3279" y="11"/>
                  </a:lnTo>
                  <a:lnTo>
                    <a:pt x="3279" y="0"/>
                  </a:lnTo>
                  <a:lnTo>
                    <a:pt x="3293" y="0"/>
                  </a:lnTo>
                  <a:lnTo>
                    <a:pt x="3293" y="11"/>
                  </a:lnTo>
                  <a:close/>
                  <a:moveTo>
                    <a:pt x="3322" y="11"/>
                  </a:moveTo>
                  <a:lnTo>
                    <a:pt x="3309" y="11"/>
                  </a:lnTo>
                  <a:lnTo>
                    <a:pt x="3309" y="0"/>
                  </a:lnTo>
                  <a:lnTo>
                    <a:pt x="3322" y="0"/>
                  </a:lnTo>
                  <a:lnTo>
                    <a:pt x="3322" y="11"/>
                  </a:lnTo>
                  <a:close/>
                  <a:moveTo>
                    <a:pt x="3351" y="11"/>
                  </a:moveTo>
                  <a:lnTo>
                    <a:pt x="3338" y="11"/>
                  </a:lnTo>
                  <a:lnTo>
                    <a:pt x="3338" y="0"/>
                  </a:lnTo>
                  <a:lnTo>
                    <a:pt x="3351" y="0"/>
                  </a:lnTo>
                  <a:lnTo>
                    <a:pt x="3351" y="11"/>
                  </a:lnTo>
                  <a:close/>
                  <a:moveTo>
                    <a:pt x="3381" y="11"/>
                  </a:moveTo>
                  <a:lnTo>
                    <a:pt x="3367" y="11"/>
                  </a:lnTo>
                  <a:lnTo>
                    <a:pt x="3367" y="0"/>
                  </a:lnTo>
                  <a:lnTo>
                    <a:pt x="3381" y="0"/>
                  </a:lnTo>
                  <a:lnTo>
                    <a:pt x="3381" y="11"/>
                  </a:lnTo>
                  <a:close/>
                  <a:moveTo>
                    <a:pt x="3410" y="11"/>
                  </a:moveTo>
                  <a:lnTo>
                    <a:pt x="3394" y="11"/>
                  </a:lnTo>
                  <a:lnTo>
                    <a:pt x="3394" y="0"/>
                  </a:lnTo>
                  <a:lnTo>
                    <a:pt x="3410" y="0"/>
                  </a:lnTo>
                  <a:lnTo>
                    <a:pt x="3410" y="11"/>
                  </a:lnTo>
                  <a:close/>
                  <a:moveTo>
                    <a:pt x="3439" y="11"/>
                  </a:moveTo>
                  <a:lnTo>
                    <a:pt x="3423" y="11"/>
                  </a:lnTo>
                  <a:lnTo>
                    <a:pt x="3423" y="0"/>
                  </a:lnTo>
                  <a:lnTo>
                    <a:pt x="3439" y="0"/>
                  </a:lnTo>
                  <a:lnTo>
                    <a:pt x="3439" y="11"/>
                  </a:lnTo>
                  <a:close/>
                  <a:moveTo>
                    <a:pt x="3469" y="11"/>
                  </a:moveTo>
                  <a:lnTo>
                    <a:pt x="3453" y="11"/>
                  </a:lnTo>
                  <a:lnTo>
                    <a:pt x="3453" y="0"/>
                  </a:lnTo>
                  <a:lnTo>
                    <a:pt x="3469" y="0"/>
                  </a:lnTo>
                  <a:lnTo>
                    <a:pt x="3469" y="11"/>
                  </a:lnTo>
                  <a:close/>
                  <a:moveTo>
                    <a:pt x="3495" y="11"/>
                  </a:moveTo>
                  <a:lnTo>
                    <a:pt x="3482" y="11"/>
                  </a:lnTo>
                  <a:lnTo>
                    <a:pt x="3482" y="0"/>
                  </a:lnTo>
                  <a:lnTo>
                    <a:pt x="3495" y="0"/>
                  </a:lnTo>
                  <a:lnTo>
                    <a:pt x="3495" y="11"/>
                  </a:lnTo>
                  <a:close/>
                  <a:moveTo>
                    <a:pt x="3525" y="11"/>
                  </a:moveTo>
                  <a:lnTo>
                    <a:pt x="3511" y="11"/>
                  </a:lnTo>
                  <a:lnTo>
                    <a:pt x="3511" y="0"/>
                  </a:lnTo>
                  <a:lnTo>
                    <a:pt x="3525" y="0"/>
                  </a:lnTo>
                  <a:lnTo>
                    <a:pt x="3525" y="11"/>
                  </a:lnTo>
                  <a:close/>
                  <a:moveTo>
                    <a:pt x="3554" y="11"/>
                  </a:moveTo>
                  <a:lnTo>
                    <a:pt x="3541" y="11"/>
                  </a:lnTo>
                  <a:lnTo>
                    <a:pt x="3541" y="0"/>
                  </a:lnTo>
                  <a:lnTo>
                    <a:pt x="3554" y="0"/>
                  </a:lnTo>
                  <a:lnTo>
                    <a:pt x="3554" y="11"/>
                  </a:lnTo>
                  <a:close/>
                  <a:moveTo>
                    <a:pt x="3583" y="11"/>
                  </a:moveTo>
                  <a:lnTo>
                    <a:pt x="3570" y="11"/>
                  </a:lnTo>
                  <a:lnTo>
                    <a:pt x="3570" y="0"/>
                  </a:lnTo>
                  <a:lnTo>
                    <a:pt x="3583" y="0"/>
                  </a:lnTo>
                  <a:lnTo>
                    <a:pt x="3583" y="11"/>
                  </a:lnTo>
                  <a:close/>
                  <a:moveTo>
                    <a:pt x="3613" y="11"/>
                  </a:moveTo>
                  <a:lnTo>
                    <a:pt x="3599" y="11"/>
                  </a:lnTo>
                  <a:lnTo>
                    <a:pt x="3599" y="0"/>
                  </a:lnTo>
                  <a:lnTo>
                    <a:pt x="3613" y="0"/>
                  </a:lnTo>
                  <a:lnTo>
                    <a:pt x="3613" y="11"/>
                  </a:lnTo>
                  <a:close/>
                  <a:moveTo>
                    <a:pt x="3642" y="11"/>
                  </a:moveTo>
                  <a:lnTo>
                    <a:pt x="3626" y="11"/>
                  </a:lnTo>
                  <a:lnTo>
                    <a:pt x="3626" y="0"/>
                  </a:lnTo>
                  <a:lnTo>
                    <a:pt x="3642" y="0"/>
                  </a:lnTo>
                  <a:lnTo>
                    <a:pt x="3642" y="11"/>
                  </a:lnTo>
                  <a:close/>
                  <a:moveTo>
                    <a:pt x="3672" y="11"/>
                  </a:moveTo>
                  <a:lnTo>
                    <a:pt x="3656" y="11"/>
                  </a:lnTo>
                  <a:lnTo>
                    <a:pt x="3656" y="0"/>
                  </a:lnTo>
                  <a:lnTo>
                    <a:pt x="3672" y="0"/>
                  </a:lnTo>
                  <a:lnTo>
                    <a:pt x="3672" y="11"/>
                  </a:lnTo>
                  <a:close/>
                  <a:moveTo>
                    <a:pt x="3698" y="11"/>
                  </a:moveTo>
                  <a:lnTo>
                    <a:pt x="3685" y="11"/>
                  </a:lnTo>
                  <a:lnTo>
                    <a:pt x="3685" y="0"/>
                  </a:lnTo>
                  <a:lnTo>
                    <a:pt x="3698" y="0"/>
                  </a:lnTo>
                  <a:lnTo>
                    <a:pt x="3698" y="11"/>
                  </a:lnTo>
                  <a:close/>
                  <a:moveTo>
                    <a:pt x="3728" y="11"/>
                  </a:moveTo>
                  <a:lnTo>
                    <a:pt x="3714" y="11"/>
                  </a:lnTo>
                  <a:lnTo>
                    <a:pt x="3714" y="0"/>
                  </a:lnTo>
                  <a:lnTo>
                    <a:pt x="3728" y="0"/>
                  </a:lnTo>
                  <a:lnTo>
                    <a:pt x="3728" y="11"/>
                  </a:lnTo>
                  <a:close/>
                  <a:moveTo>
                    <a:pt x="3757" y="11"/>
                  </a:moveTo>
                  <a:lnTo>
                    <a:pt x="3744" y="11"/>
                  </a:lnTo>
                  <a:lnTo>
                    <a:pt x="3744" y="0"/>
                  </a:lnTo>
                  <a:lnTo>
                    <a:pt x="3757" y="0"/>
                  </a:lnTo>
                  <a:lnTo>
                    <a:pt x="3757" y="11"/>
                  </a:lnTo>
                  <a:close/>
                  <a:moveTo>
                    <a:pt x="3786" y="11"/>
                  </a:moveTo>
                  <a:lnTo>
                    <a:pt x="3773" y="11"/>
                  </a:lnTo>
                  <a:lnTo>
                    <a:pt x="3773" y="0"/>
                  </a:lnTo>
                  <a:lnTo>
                    <a:pt x="3786" y="0"/>
                  </a:lnTo>
                  <a:lnTo>
                    <a:pt x="3786" y="11"/>
                  </a:lnTo>
                  <a:close/>
                  <a:moveTo>
                    <a:pt x="3816" y="11"/>
                  </a:moveTo>
                  <a:lnTo>
                    <a:pt x="3802" y="11"/>
                  </a:lnTo>
                  <a:lnTo>
                    <a:pt x="3802" y="0"/>
                  </a:lnTo>
                  <a:lnTo>
                    <a:pt x="3816" y="0"/>
                  </a:lnTo>
                  <a:lnTo>
                    <a:pt x="3816" y="11"/>
                  </a:lnTo>
                  <a:close/>
                  <a:moveTo>
                    <a:pt x="3845" y="11"/>
                  </a:moveTo>
                  <a:lnTo>
                    <a:pt x="3829" y="11"/>
                  </a:lnTo>
                  <a:lnTo>
                    <a:pt x="3829" y="0"/>
                  </a:lnTo>
                  <a:lnTo>
                    <a:pt x="3845" y="0"/>
                  </a:lnTo>
                  <a:lnTo>
                    <a:pt x="3845" y="11"/>
                  </a:lnTo>
                  <a:close/>
                  <a:moveTo>
                    <a:pt x="3874" y="11"/>
                  </a:moveTo>
                  <a:lnTo>
                    <a:pt x="3858" y="11"/>
                  </a:lnTo>
                  <a:lnTo>
                    <a:pt x="3858" y="0"/>
                  </a:lnTo>
                  <a:lnTo>
                    <a:pt x="3874" y="0"/>
                  </a:lnTo>
                  <a:lnTo>
                    <a:pt x="3874" y="11"/>
                  </a:lnTo>
                  <a:close/>
                  <a:moveTo>
                    <a:pt x="3904" y="11"/>
                  </a:moveTo>
                  <a:lnTo>
                    <a:pt x="3888" y="11"/>
                  </a:lnTo>
                  <a:lnTo>
                    <a:pt x="3888" y="0"/>
                  </a:lnTo>
                  <a:lnTo>
                    <a:pt x="3904" y="0"/>
                  </a:lnTo>
                  <a:lnTo>
                    <a:pt x="3904" y="11"/>
                  </a:lnTo>
                  <a:close/>
                  <a:moveTo>
                    <a:pt x="3930" y="11"/>
                  </a:moveTo>
                  <a:lnTo>
                    <a:pt x="3917" y="11"/>
                  </a:lnTo>
                  <a:lnTo>
                    <a:pt x="3917" y="0"/>
                  </a:lnTo>
                  <a:lnTo>
                    <a:pt x="3930" y="0"/>
                  </a:lnTo>
                  <a:lnTo>
                    <a:pt x="3930" y="11"/>
                  </a:lnTo>
                  <a:close/>
                  <a:moveTo>
                    <a:pt x="3960" y="11"/>
                  </a:moveTo>
                  <a:lnTo>
                    <a:pt x="3946" y="11"/>
                  </a:lnTo>
                  <a:lnTo>
                    <a:pt x="3946" y="0"/>
                  </a:lnTo>
                  <a:lnTo>
                    <a:pt x="3960" y="0"/>
                  </a:lnTo>
                  <a:lnTo>
                    <a:pt x="3960" y="11"/>
                  </a:lnTo>
                  <a:close/>
                  <a:moveTo>
                    <a:pt x="3989" y="11"/>
                  </a:moveTo>
                  <a:lnTo>
                    <a:pt x="3976" y="11"/>
                  </a:lnTo>
                  <a:lnTo>
                    <a:pt x="3976" y="0"/>
                  </a:lnTo>
                  <a:lnTo>
                    <a:pt x="3989" y="0"/>
                  </a:lnTo>
                  <a:lnTo>
                    <a:pt x="3989" y="11"/>
                  </a:lnTo>
                  <a:close/>
                  <a:moveTo>
                    <a:pt x="4018" y="11"/>
                  </a:moveTo>
                  <a:lnTo>
                    <a:pt x="4005" y="11"/>
                  </a:lnTo>
                  <a:lnTo>
                    <a:pt x="4005" y="0"/>
                  </a:lnTo>
                  <a:lnTo>
                    <a:pt x="4018" y="0"/>
                  </a:lnTo>
                  <a:lnTo>
                    <a:pt x="4018" y="11"/>
                  </a:lnTo>
                  <a:close/>
                  <a:moveTo>
                    <a:pt x="4048" y="11"/>
                  </a:moveTo>
                  <a:lnTo>
                    <a:pt x="4032" y="11"/>
                  </a:lnTo>
                  <a:lnTo>
                    <a:pt x="4032" y="0"/>
                  </a:lnTo>
                  <a:lnTo>
                    <a:pt x="4048" y="0"/>
                  </a:lnTo>
                  <a:lnTo>
                    <a:pt x="4048" y="11"/>
                  </a:lnTo>
                  <a:close/>
                  <a:moveTo>
                    <a:pt x="4077" y="11"/>
                  </a:moveTo>
                  <a:lnTo>
                    <a:pt x="4061" y="11"/>
                  </a:lnTo>
                  <a:lnTo>
                    <a:pt x="4061" y="0"/>
                  </a:lnTo>
                  <a:lnTo>
                    <a:pt x="4077" y="0"/>
                  </a:lnTo>
                  <a:lnTo>
                    <a:pt x="4077" y="11"/>
                  </a:lnTo>
                  <a:close/>
                  <a:moveTo>
                    <a:pt x="4107" y="11"/>
                  </a:moveTo>
                  <a:lnTo>
                    <a:pt x="4091" y="11"/>
                  </a:lnTo>
                  <a:lnTo>
                    <a:pt x="4091" y="0"/>
                  </a:lnTo>
                  <a:lnTo>
                    <a:pt x="4107" y="0"/>
                  </a:lnTo>
                  <a:lnTo>
                    <a:pt x="4107" y="11"/>
                  </a:lnTo>
                  <a:close/>
                  <a:moveTo>
                    <a:pt x="4133" y="11"/>
                  </a:moveTo>
                  <a:lnTo>
                    <a:pt x="4120" y="11"/>
                  </a:lnTo>
                  <a:lnTo>
                    <a:pt x="4120" y="0"/>
                  </a:lnTo>
                  <a:lnTo>
                    <a:pt x="4133" y="0"/>
                  </a:lnTo>
                  <a:lnTo>
                    <a:pt x="4133" y="11"/>
                  </a:lnTo>
                  <a:close/>
                  <a:moveTo>
                    <a:pt x="4163" y="11"/>
                  </a:moveTo>
                  <a:lnTo>
                    <a:pt x="4149" y="11"/>
                  </a:lnTo>
                  <a:lnTo>
                    <a:pt x="4149" y="0"/>
                  </a:lnTo>
                  <a:lnTo>
                    <a:pt x="4163" y="0"/>
                  </a:lnTo>
                  <a:lnTo>
                    <a:pt x="4163" y="11"/>
                  </a:lnTo>
                  <a:close/>
                  <a:moveTo>
                    <a:pt x="4192" y="11"/>
                  </a:moveTo>
                  <a:lnTo>
                    <a:pt x="4179" y="11"/>
                  </a:lnTo>
                  <a:lnTo>
                    <a:pt x="4179" y="0"/>
                  </a:lnTo>
                  <a:lnTo>
                    <a:pt x="4192" y="0"/>
                  </a:lnTo>
                  <a:lnTo>
                    <a:pt x="4192" y="11"/>
                  </a:lnTo>
                  <a:close/>
                  <a:moveTo>
                    <a:pt x="4221" y="11"/>
                  </a:moveTo>
                  <a:lnTo>
                    <a:pt x="4208" y="11"/>
                  </a:lnTo>
                  <a:lnTo>
                    <a:pt x="4208" y="0"/>
                  </a:lnTo>
                  <a:lnTo>
                    <a:pt x="4221" y="0"/>
                  </a:lnTo>
                  <a:lnTo>
                    <a:pt x="4221" y="11"/>
                  </a:lnTo>
                  <a:close/>
                  <a:moveTo>
                    <a:pt x="4251" y="11"/>
                  </a:moveTo>
                  <a:lnTo>
                    <a:pt x="4235" y="11"/>
                  </a:lnTo>
                  <a:lnTo>
                    <a:pt x="4235" y="0"/>
                  </a:lnTo>
                  <a:lnTo>
                    <a:pt x="4251" y="0"/>
                  </a:lnTo>
                  <a:lnTo>
                    <a:pt x="4251" y="11"/>
                  </a:lnTo>
                  <a:close/>
                  <a:moveTo>
                    <a:pt x="4280" y="11"/>
                  </a:moveTo>
                  <a:lnTo>
                    <a:pt x="4264" y="11"/>
                  </a:lnTo>
                  <a:lnTo>
                    <a:pt x="4264" y="0"/>
                  </a:lnTo>
                  <a:lnTo>
                    <a:pt x="4280" y="0"/>
                  </a:lnTo>
                  <a:lnTo>
                    <a:pt x="4280" y="11"/>
                  </a:lnTo>
                  <a:close/>
                  <a:moveTo>
                    <a:pt x="4309" y="11"/>
                  </a:moveTo>
                  <a:lnTo>
                    <a:pt x="4293" y="11"/>
                  </a:lnTo>
                  <a:lnTo>
                    <a:pt x="4293" y="0"/>
                  </a:lnTo>
                  <a:lnTo>
                    <a:pt x="4309" y="0"/>
                  </a:lnTo>
                  <a:lnTo>
                    <a:pt x="4309" y="11"/>
                  </a:lnTo>
                  <a:close/>
                  <a:moveTo>
                    <a:pt x="4336" y="11"/>
                  </a:moveTo>
                  <a:lnTo>
                    <a:pt x="4323" y="11"/>
                  </a:lnTo>
                  <a:lnTo>
                    <a:pt x="4323" y="0"/>
                  </a:lnTo>
                  <a:lnTo>
                    <a:pt x="4336" y="0"/>
                  </a:lnTo>
                  <a:lnTo>
                    <a:pt x="4336" y="11"/>
                  </a:lnTo>
                  <a:close/>
                  <a:moveTo>
                    <a:pt x="4365" y="11"/>
                  </a:moveTo>
                  <a:lnTo>
                    <a:pt x="4352" y="11"/>
                  </a:lnTo>
                  <a:lnTo>
                    <a:pt x="4352" y="0"/>
                  </a:lnTo>
                  <a:lnTo>
                    <a:pt x="4365" y="0"/>
                  </a:lnTo>
                  <a:lnTo>
                    <a:pt x="4365" y="11"/>
                  </a:lnTo>
                  <a:close/>
                </a:path>
              </a:pathLst>
            </a:custGeom>
            <a:solidFill>
              <a:srgbClr val="684F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65" name="Freeform 946"/>
            <p:cNvSpPr>
              <a:spLocks noEditPoints="1"/>
            </p:cNvSpPr>
            <p:nvPr/>
          </p:nvSpPr>
          <p:spPr bwMode="auto">
            <a:xfrm>
              <a:off x="4502579" y="2613207"/>
              <a:ext cx="308454" cy="694319"/>
            </a:xfrm>
            <a:custGeom>
              <a:avLst/>
              <a:gdLst>
                <a:gd name="T0" fmla="*/ 72 w 97"/>
                <a:gd name="T1" fmla="*/ 44 h 218"/>
                <a:gd name="T2" fmla="*/ 25 w 97"/>
                <a:gd name="T3" fmla="*/ 44 h 218"/>
                <a:gd name="T4" fmla="*/ 0 w 97"/>
                <a:gd name="T5" fmla="*/ 70 h 218"/>
                <a:gd name="T6" fmla="*/ 0 w 97"/>
                <a:gd name="T7" fmla="*/ 133 h 218"/>
                <a:gd name="T8" fmla="*/ 9 w 97"/>
                <a:gd name="T9" fmla="*/ 140 h 218"/>
                <a:gd name="T10" fmla="*/ 17 w 97"/>
                <a:gd name="T11" fmla="*/ 133 h 218"/>
                <a:gd name="T12" fmla="*/ 17 w 97"/>
                <a:gd name="T13" fmla="*/ 73 h 218"/>
                <a:gd name="T14" fmla="*/ 23 w 97"/>
                <a:gd name="T15" fmla="*/ 73 h 218"/>
                <a:gd name="T16" fmla="*/ 23 w 97"/>
                <a:gd name="T17" fmla="*/ 209 h 218"/>
                <a:gd name="T18" fmla="*/ 36 w 97"/>
                <a:gd name="T19" fmla="*/ 217 h 218"/>
                <a:gd name="T20" fmla="*/ 46 w 97"/>
                <a:gd name="T21" fmla="*/ 208 h 218"/>
                <a:gd name="T22" fmla="*/ 46 w 97"/>
                <a:gd name="T23" fmla="*/ 132 h 218"/>
                <a:gd name="T24" fmla="*/ 50 w 97"/>
                <a:gd name="T25" fmla="*/ 132 h 218"/>
                <a:gd name="T26" fmla="*/ 50 w 97"/>
                <a:gd name="T27" fmla="*/ 208 h 218"/>
                <a:gd name="T28" fmla="*/ 61 w 97"/>
                <a:gd name="T29" fmla="*/ 217 h 218"/>
                <a:gd name="T30" fmla="*/ 74 w 97"/>
                <a:gd name="T31" fmla="*/ 209 h 218"/>
                <a:gd name="T32" fmla="*/ 74 w 97"/>
                <a:gd name="T33" fmla="*/ 73 h 218"/>
                <a:gd name="T34" fmla="*/ 79 w 97"/>
                <a:gd name="T35" fmla="*/ 73 h 218"/>
                <a:gd name="T36" fmla="*/ 79 w 97"/>
                <a:gd name="T37" fmla="*/ 133 h 218"/>
                <a:gd name="T38" fmla="*/ 87 w 97"/>
                <a:gd name="T39" fmla="*/ 140 h 218"/>
                <a:gd name="T40" fmla="*/ 97 w 97"/>
                <a:gd name="T41" fmla="*/ 133 h 218"/>
                <a:gd name="T42" fmla="*/ 97 w 97"/>
                <a:gd name="T43" fmla="*/ 70 h 218"/>
                <a:gd name="T44" fmla="*/ 72 w 97"/>
                <a:gd name="T45" fmla="*/ 44 h 218"/>
                <a:gd name="T46" fmla="*/ 49 w 97"/>
                <a:gd name="T47" fmla="*/ 38 h 218"/>
                <a:gd name="T48" fmla="*/ 68 w 97"/>
                <a:gd name="T49" fmla="*/ 19 h 218"/>
                <a:gd name="T50" fmla="*/ 49 w 97"/>
                <a:gd name="T51" fmla="*/ 0 h 218"/>
                <a:gd name="T52" fmla="*/ 29 w 97"/>
                <a:gd name="T53" fmla="*/ 19 h 218"/>
                <a:gd name="T54" fmla="*/ 49 w 97"/>
                <a:gd name="T55" fmla="*/ 3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7" h="218">
                  <a:moveTo>
                    <a:pt x="72" y="44"/>
                  </a:moveTo>
                  <a:cubicBezTo>
                    <a:pt x="25" y="44"/>
                    <a:pt x="25" y="44"/>
                    <a:pt x="25" y="44"/>
                  </a:cubicBezTo>
                  <a:cubicBezTo>
                    <a:pt x="1" y="45"/>
                    <a:pt x="0" y="70"/>
                    <a:pt x="0" y="70"/>
                  </a:cubicBezTo>
                  <a:cubicBezTo>
                    <a:pt x="0" y="133"/>
                    <a:pt x="0" y="133"/>
                    <a:pt x="0" y="133"/>
                  </a:cubicBezTo>
                  <a:cubicBezTo>
                    <a:pt x="0" y="133"/>
                    <a:pt x="2" y="139"/>
                    <a:pt x="9" y="140"/>
                  </a:cubicBezTo>
                  <a:cubicBezTo>
                    <a:pt x="17" y="141"/>
                    <a:pt x="17" y="133"/>
                    <a:pt x="17" y="133"/>
                  </a:cubicBezTo>
                  <a:cubicBezTo>
                    <a:pt x="17" y="73"/>
                    <a:pt x="17" y="73"/>
                    <a:pt x="17" y="73"/>
                  </a:cubicBezTo>
                  <a:cubicBezTo>
                    <a:pt x="23" y="73"/>
                    <a:pt x="23" y="73"/>
                    <a:pt x="23" y="73"/>
                  </a:cubicBezTo>
                  <a:cubicBezTo>
                    <a:pt x="23" y="209"/>
                    <a:pt x="23" y="209"/>
                    <a:pt x="23" y="209"/>
                  </a:cubicBezTo>
                  <a:cubicBezTo>
                    <a:pt x="23" y="209"/>
                    <a:pt x="27" y="217"/>
                    <a:pt x="36" y="217"/>
                  </a:cubicBezTo>
                  <a:cubicBezTo>
                    <a:pt x="44" y="218"/>
                    <a:pt x="46" y="208"/>
                    <a:pt x="46" y="208"/>
                  </a:cubicBezTo>
                  <a:cubicBezTo>
                    <a:pt x="46" y="132"/>
                    <a:pt x="46" y="132"/>
                    <a:pt x="46" y="132"/>
                  </a:cubicBezTo>
                  <a:cubicBezTo>
                    <a:pt x="50" y="132"/>
                    <a:pt x="50" y="132"/>
                    <a:pt x="50" y="132"/>
                  </a:cubicBezTo>
                  <a:cubicBezTo>
                    <a:pt x="50" y="208"/>
                    <a:pt x="50" y="208"/>
                    <a:pt x="50" y="208"/>
                  </a:cubicBezTo>
                  <a:cubicBezTo>
                    <a:pt x="50" y="208"/>
                    <a:pt x="52" y="218"/>
                    <a:pt x="61" y="217"/>
                  </a:cubicBezTo>
                  <a:cubicBezTo>
                    <a:pt x="70" y="217"/>
                    <a:pt x="74" y="209"/>
                    <a:pt x="74" y="209"/>
                  </a:cubicBezTo>
                  <a:cubicBezTo>
                    <a:pt x="74" y="73"/>
                    <a:pt x="74" y="73"/>
                    <a:pt x="74" y="73"/>
                  </a:cubicBezTo>
                  <a:cubicBezTo>
                    <a:pt x="79" y="73"/>
                    <a:pt x="79" y="73"/>
                    <a:pt x="79" y="73"/>
                  </a:cubicBezTo>
                  <a:cubicBezTo>
                    <a:pt x="79" y="133"/>
                    <a:pt x="79" y="133"/>
                    <a:pt x="79" y="133"/>
                  </a:cubicBezTo>
                  <a:cubicBezTo>
                    <a:pt x="79" y="133"/>
                    <a:pt x="80" y="141"/>
                    <a:pt x="87" y="140"/>
                  </a:cubicBezTo>
                  <a:cubicBezTo>
                    <a:pt x="95" y="139"/>
                    <a:pt x="97" y="133"/>
                    <a:pt x="97" y="133"/>
                  </a:cubicBezTo>
                  <a:cubicBezTo>
                    <a:pt x="97" y="70"/>
                    <a:pt x="97" y="70"/>
                    <a:pt x="97" y="70"/>
                  </a:cubicBezTo>
                  <a:cubicBezTo>
                    <a:pt x="97" y="70"/>
                    <a:pt x="96" y="45"/>
                    <a:pt x="72" y="44"/>
                  </a:cubicBezTo>
                  <a:close/>
                  <a:moveTo>
                    <a:pt x="49" y="38"/>
                  </a:moveTo>
                  <a:cubicBezTo>
                    <a:pt x="59" y="38"/>
                    <a:pt x="68" y="29"/>
                    <a:pt x="68" y="19"/>
                  </a:cubicBezTo>
                  <a:cubicBezTo>
                    <a:pt x="68" y="8"/>
                    <a:pt x="59" y="0"/>
                    <a:pt x="49" y="0"/>
                  </a:cubicBezTo>
                  <a:cubicBezTo>
                    <a:pt x="38" y="0"/>
                    <a:pt x="29" y="8"/>
                    <a:pt x="29" y="19"/>
                  </a:cubicBezTo>
                  <a:cubicBezTo>
                    <a:pt x="29" y="29"/>
                    <a:pt x="38" y="38"/>
                    <a:pt x="49" y="38"/>
                  </a:cubicBezTo>
                  <a:close/>
                </a:path>
              </a:pathLst>
            </a:custGeom>
            <a:solidFill>
              <a:srgbClr val="874C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66" name="Rectangle 947"/>
            <p:cNvSpPr>
              <a:spLocks noChangeArrowheads="1"/>
            </p:cNvSpPr>
            <p:nvPr/>
          </p:nvSpPr>
          <p:spPr bwMode="auto">
            <a:xfrm>
              <a:off x="4921790" y="2750164"/>
              <a:ext cx="295353" cy="83366"/>
            </a:xfrm>
            <a:prstGeom prst="rect">
              <a:avLst/>
            </a:prstGeom>
            <a:solidFill>
              <a:srgbClr val="FAAD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67" name="Rectangle 948"/>
            <p:cNvSpPr>
              <a:spLocks noChangeArrowheads="1"/>
            </p:cNvSpPr>
            <p:nvPr/>
          </p:nvSpPr>
          <p:spPr bwMode="auto">
            <a:xfrm>
              <a:off x="4921790" y="2890695"/>
              <a:ext cx="575225" cy="82175"/>
            </a:xfrm>
            <a:prstGeom prst="rect">
              <a:avLst/>
            </a:prstGeom>
            <a:solidFill>
              <a:srgbClr val="FAAD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68" name="Rectangle 949"/>
            <p:cNvSpPr>
              <a:spLocks noChangeArrowheads="1"/>
            </p:cNvSpPr>
            <p:nvPr/>
          </p:nvSpPr>
          <p:spPr bwMode="auto">
            <a:xfrm>
              <a:off x="4921790" y="3030036"/>
              <a:ext cx="620481" cy="83366"/>
            </a:xfrm>
            <a:prstGeom prst="rect">
              <a:avLst/>
            </a:prstGeom>
            <a:solidFill>
              <a:srgbClr val="EB7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69" name="Rectangle 950"/>
            <p:cNvSpPr>
              <a:spLocks noChangeArrowheads="1"/>
            </p:cNvSpPr>
            <p:nvPr/>
          </p:nvSpPr>
          <p:spPr bwMode="auto">
            <a:xfrm>
              <a:off x="4921790" y="3170567"/>
              <a:ext cx="483522" cy="83366"/>
            </a:xfrm>
            <a:prstGeom prst="rect">
              <a:avLst/>
            </a:prstGeom>
            <a:solidFill>
              <a:srgbClr val="FAAD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411" name="Freeform 992"/>
            <p:cNvSpPr>
              <a:spLocks noEditPoints="1"/>
            </p:cNvSpPr>
            <p:nvPr/>
          </p:nvSpPr>
          <p:spPr bwMode="auto">
            <a:xfrm>
              <a:off x="7940826" y="2843058"/>
              <a:ext cx="200078" cy="279871"/>
            </a:xfrm>
            <a:custGeom>
              <a:avLst/>
              <a:gdLst>
                <a:gd name="T0" fmla="*/ 32 w 63"/>
                <a:gd name="T1" fmla="*/ 88 h 88"/>
                <a:gd name="T2" fmla="*/ 9 w 63"/>
                <a:gd name="T3" fmla="*/ 81 h 88"/>
                <a:gd name="T4" fmla="*/ 0 w 63"/>
                <a:gd name="T5" fmla="*/ 60 h 88"/>
                <a:gd name="T6" fmla="*/ 0 w 63"/>
                <a:gd name="T7" fmla="*/ 25 h 88"/>
                <a:gd name="T8" fmla="*/ 10 w 63"/>
                <a:gd name="T9" fmla="*/ 5 h 88"/>
                <a:gd name="T10" fmla="*/ 32 w 63"/>
                <a:gd name="T11" fmla="*/ 0 h 88"/>
                <a:gd name="T12" fmla="*/ 50 w 63"/>
                <a:gd name="T13" fmla="*/ 5 h 88"/>
                <a:gd name="T14" fmla="*/ 63 w 63"/>
                <a:gd name="T15" fmla="*/ 25 h 88"/>
                <a:gd name="T16" fmla="*/ 63 w 63"/>
                <a:gd name="T17" fmla="*/ 60 h 88"/>
                <a:gd name="T18" fmla="*/ 52 w 63"/>
                <a:gd name="T19" fmla="*/ 84 h 88"/>
                <a:gd name="T20" fmla="*/ 32 w 63"/>
                <a:gd name="T21" fmla="*/ 88 h 88"/>
                <a:gd name="T22" fmla="*/ 36 w 63"/>
                <a:gd name="T23" fmla="*/ 23 h 88"/>
                <a:gd name="T24" fmla="*/ 35 w 63"/>
                <a:gd name="T25" fmla="*/ 20 h 88"/>
                <a:gd name="T26" fmla="*/ 31 w 63"/>
                <a:gd name="T27" fmla="*/ 18 h 88"/>
                <a:gd name="T28" fmla="*/ 28 w 63"/>
                <a:gd name="T29" fmla="*/ 20 h 88"/>
                <a:gd name="T30" fmla="*/ 26 w 63"/>
                <a:gd name="T31" fmla="*/ 23 h 88"/>
                <a:gd name="T32" fmla="*/ 26 w 63"/>
                <a:gd name="T33" fmla="*/ 66 h 88"/>
                <a:gd name="T34" fmla="*/ 28 w 63"/>
                <a:gd name="T35" fmla="*/ 70 h 88"/>
                <a:gd name="T36" fmla="*/ 32 w 63"/>
                <a:gd name="T37" fmla="*/ 71 h 88"/>
                <a:gd name="T38" fmla="*/ 35 w 63"/>
                <a:gd name="T39" fmla="*/ 69 h 88"/>
                <a:gd name="T40" fmla="*/ 36 w 63"/>
                <a:gd name="T41" fmla="*/ 66 h 88"/>
                <a:gd name="T42" fmla="*/ 36 w 63"/>
                <a:gd name="T43"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88">
                  <a:moveTo>
                    <a:pt x="32" y="88"/>
                  </a:moveTo>
                  <a:cubicBezTo>
                    <a:pt x="22" y="88"/>
                    <a:pt x="14" y="85"/>
                    <a:pt x="9" y="81"/>
                  </a:cubicBezTo>
                  <a:cubicBezTo>
                    <a:pt x="3" y="77"/>
                    <a:pt x="0" y="70"/>
                    <a:pt x="0" y="60"/>
                  </a:cubicBezTo>
                  <a:cubicBezTo>
                    <a:pt x="0" y="25"/>
                    <a:pt x="0" y="25"/>
                    <a:pt x="0" y="25"/>
                  </a:cubicBezTo>
                  <a:cubicBezTo>
                    <a:pt x="0" y="16"/>
                    <a:pt x="4" y="10"/>
                    <a:pt x="10" y="5"/>
                  </a:cubicBezTo>
                  <a:cubicBezTo>
                    <a:pt x="16" y="2"/>
                    <a:pt x="23" y="0"/>
                    <a:pt x="32" y="0"/>
                  </a:cubicBezTo>
                  <a:cubicBezTo>
                    <a:pt x="39" y="0"/>
                    <a:pt x="45" y="2"/>
                    <a:pt x="50" y="5"/>
                  </a:cubicBezTo>
                  <a:cubicBezTo>
                    <a:pt x="59" y="9"/>
                    <a:pt x="63" y="16"/>
                    <a:pt x="63" y="25"/>
                  </a:cubicBezTo>
                  <a:cubicBezTo>
                    <a:pt x="63" y="60"/>
                    <a:pt x="63" y="60"/>
                    <a:pt x="63" y="60"/>
                  </a:cubicBezTo>
                  <a:cubicBezTo>
                    <a:pt x="63" y="72"/>
                    <a:pt x="59" y="80"/>
                    <a:pt x="52" y="84"/>
                  </a:cubicBezTo>
                  <a:cubicBezTo>
                    <a:pt x="48" y="86"/>
                    <a:pt x="41" y="88"/>
                    <a:pt x="32" y="88"/>
                  </a:cubicBezTo>
                  <a:close/>
                  <a:moveTo>
                    <a:pt x="36" y="23"/>
                  </a:moveTo>
                  <a:cubicBezTo>
                    <a:pt x="36" y="22"/>
                    <a:pt x="36" y="21"/>
                    <a:pt x="35" y="20"/>
                  </a:cubicBezTo>
                  <a:cubicBezTo>
                    <a:pt x="34" y="19"/>
                    <a:pt x="33" y="18"/>
                    <a:pt x="31" y="18"/>
                  </a:cubicBezTo>
                  <a:cubicBezTo>
                    <a:pt x="30" y="18"/>
                    <a:pt x="29" y="19"/>
                    <a:pt x="28" y="20"/>
                  </a:cubicBezTo>
                  <a:cubicBezTo>
                    <a:pt x="27" y="21"/>
                    <a:pt x="26" y="22"/>
                    <a:pt x="26" y="23"/>
                  </a:cubicBezTo>
                  <a:cubicBezTo>
                    <a:pt x="26" y="66"/>
                    <a:pt x="26" y="66"/>
                    <a:pt x="26" y="66"/>
                  </a:cubicBezTo>
                  <a:cubicBezTo>
                    <a:pt x="26" y="67"/>
                    <a:pt x="27" y="69"/>
                    <a:pt x="28" y="70"/>
                  </a:cubicBezTo>
                  <a:cubicBezTo>
                    <a:pt x="29" y="70"/>
                    <a:pt x="30" y="71"/>
                    <a:pt x="32" y="71"/>
                  </a:cubicBezTo>
                  <a:cubicBezTo>
                    <a:pt x="33" y="71"/>
                    <a:pt x="34" y="70"/>
                    <a:pt x="35" y="69"/>
                  </a:cubicBezTo>
                  <a:cubicBezTo>
                    <a:pt x="36" y="68"/>
                    <a:pt x="36" y="67"/>
                    <a:pt x="36" y="66"/>
                  </a:cubicBezTo>
                  <a:lnTo>
                    <a:pt x="36"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12" name="Freeform 993"/>
            <p:cNvSpPr/>
            <p:nvPr/>
          </p:nvSpPr>
          <p:spPr bwMode="auto">
            <a:xfrm>
              <a:off x="8167105" y="2845440"/>
              <a:ext cx="206033" cy="271534"/>
            </a:xfrm>
            <a:custGeom>
              <a:avLst/>
              <a:gdLst>
                <a:gd name="T0" fmla="*/ 27 w 65"/>
                <a:gd name="T1" fmla="*/ 69 h 85"/>
                <a:gd name="T2" fmla="*/ 29 w 65"/>
                <a:gd name="T3" fmla="*/ 69 h 85"/>
                <a:gd name="T4" fmla="*/ 32 w 65"/>
                <a:gd name="T5" fmla="*/ 69 h 85"/>
                <a:gd name="T6" fmla="*/ 36 w 65"/>
                <a:gd name="T7" fmla="*/ 68 h 85"/>
                <a:gd name="T8" fmla="*/ 38 w 65"/>
                <a:gd name="T9" fmla="*/ 64 h 85"/>
                <a:gd name="T10" fmla="*/ 38 w 65"/>
                <a:gd name="T11" fmla="*/ 61 h 85"/>
                <a:gd name="T12" fmla="*/ 62 w 65"/>
                <a:gd name="T13" fmla="*/ 61 h 85"/>
                <a:gd name="T14" fmla="*/ 62 w 65"/>
                <a:gd name="T15" fmla="*/ 85 h 85"/>
                <a:gd name="T16" fmla="*/ 0 w 65"/>
                <a:gd name="T17" fmla="*/ 85 h 85"/>
                <a:gd name="T18" fmla="*/ 0 w 65"/>
                <a:gd name="T19" fmla="*/ 63 h 85"/>
                <a:gd name="T20" fmla="*/ 10 w 65"/>
                <a:gd name="T21" fmla="*/ 46 h 85"/>
                <a:gd name="T22" fmla="*/ 28 w 65"/>
                <a:gd name="T23" fmla="*/ 36 h 85"/>
                <a:gd name="T24" fmla="*/ 38 w 65"/>
                <a:gd name="T25" fmla="*/ 26 h 85"/>
                <a:gd name="T26" fmla="*/ 32 w 65"/>
                <a:gd name="T27" fmla="*/ 18 h 85"/>
                <a:gd name="T28" fmla="*/ 28 w 65"/>
                <a:gd name="T29" fmla="*/ 20 h 85"/>
                <a:gd name="T30" fmla="*/ 27 w 65"/>
                <a:gd name="T31" fmla="*/ 25 h 85"/>
                <a:gd name="T32" fmla="*/ 27 w 65"/>
                <a:gd name="T33" fmla="*/ 33 h 85"/>
                <a:gd name="T34" fmla="*/ 2 w 65"/>
                <a:gd name="T35" fmla="*/ 33 h 85"/>
                <a:gd name="T36" fmla="*/ 2 w 65"/>
                <a:gd name="T37" fmla="*/ 10 h 85"/>
                <a:gd name="T38" fmla="*/ 18 w 65"/>
                <a:gd name="T39" fmla="*/ 3 h 85"/>
                <a:gd name="T40" fmla="*/ 34 w 65"/>
                <a:gd name="T41" fmla="*/ 0 h 85"/>
                <a:gd name="T42" fmla="*/ 55 w 65"/>
                <a:gd name="T43" fmla="*/ 6 h 85"/>
                <a:gd name="T44" fmla="*/ 65 w 65"/>
                <a:gd name="T45" fmla="*/ 26 h 85"/>
                <a:gd name="T46" fmla="*/ 55 w 65"/>
                <a:gd name="T47" fmla="*/ 47 h 85"/>
                <a:gd name="T48" fmla="*/ 36 w 65"/>
                <a:gd name="T49" fmla="*/ 57 h 85"/>
                <a:gd name="T50" fmla="*/ 26 w 65"/>
                <a:gd name="T51" fmla="*/ 67 h 85"/>
                <a:gd name="T52" fmla="*/ 27 w 65"/>
                <a:gd name="T53" fmla="*/ 6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85">
                  <a:moveTo>
                    <a:pt x="27" y="69"/>
                  </a:moveTo>
                  <a:cubicBezTo>
                    <a:pt x="27" y="69"/>
                    <a:pt x="28" y="69"/>
                    <a:pt x="29" y="69"/>
                  </a:cubicBezTo>
                  <a:cubicBezTo>
                    <a:pt x="32" y="69"/>
                    <a:pt x="32" y="69"/>
                    <a:pt x="32" y="69"/>
                  </a:cubicBezTo>
                  <a:cubicBezTo>
                    <a:pt x="34" y="69"/>
                    <a:pt x="35" y="69"/>
                    <a:pt x="36" y="68"/>
                  </a:cubicBezTo>
                  <a:cubicBezTo>
                    <a:pt x="37" y="67"/>
                    <a:pt x="38" y="65"/>
                    <a:pt x="38" y="64"/>
                  </a:cubicBezTo>
                  <a:cubicBezTo>
                    <a:pt x="38" y="61"/>
                    <a:pt x="38" y="61"/>
                    <a:pt x="38" y="61"/>
                  </a:cubicBezTo>
                  <a:cubicBezTo>
                    <a:pt x="62" y="61"/>
                    <a:pt x="62" y="61"/>
                    <a:pt x="62" y="61"/>
                  </a:cubicBezTo>
                  <a:cubicBezTo>
                    <a:pt x="62" y="85"/>
                    <a:pt x="62" y="85"/>
                    <a:pt x="62" y="85"/>
                  </a:cubicBezTo>
                  <a:cubicBezTo>
                    <a:pt x="0" y="85"/>
                    <a:pt x="0" y="85"/>
                    <a:pt x="0" y="85"/>
                  </a:cubicBezTo>
                  <a:cubicBezTo>
                    <a:pt x="0" y="63"/>
                    <a:pt x="0" y="63"/>
                    <a:pt x="0" y="63"/>
                  </a:cubicBezTo>
                  <a:cubicBezTo>
                    <a:pt x="0" y="56"/>
                    <a:pt x="4" y="50"/>
                    <a:pt x="10" y="46"/>
                  </a:cubicBezTo>
                  <a:cubicBezTo>
                    <a:pt x="11" y="45"/>
                    <a:pt x="17" y="42"/>
                    <a:pt x="28" y="36"/>
                  </a:cubicBezTo>
                  <a:cubicBezTo>
                    <a:pt x="35" y="33"/>
                    <a:pt x="38" y="29"/>
                    <a:pt x="38" y="26"/>
                  </a:cubicBezTo>
                  <a:cubicBezTo>
                    <a:pt x="38" y="20"/>
                    <a:pt x="36" y="18"/>
                    <a:pt x="32" y="18"/>
                  </a:cubicBezTo>
                  <a:cubicBezTo>
                    <a:pt x="30" y="18"/>
                    <a:pt x="29" y="19"/>
                    <a:pt x="28" y="20"/>
                  </a:cubicBezTo>
                  <a:cubicBezTo>
                    <a:pt x="27" y="21"/>
                    <a:pt x="27" y="23"/>
                    <a:pt x="27" y="25"/>
                  </a:cubicBezTo>
                  <a:cubicBezTo>
                    <a:pt x="27" y="33"/>
                    <a:pt x="27" y="33"/>
                    <a:pt x="27" y="33"/>
                  </a:cubicBezTo>
                  <a:cubicBezTo>
                    <a:pt x="2" y="33"/>
                    <a:pt x="2" y="33"/>
                    <a:pt x="2" y="33"/>
                  </a:cubicBezTo>
                  <a:cubicBezTo>
                    <a:pt x="2" y="10"/>
                    <a:pt x="2" y="10"/>
                    <a:pt x="2" y="10"/>
                  </a:cubicBezTo>
                  <a:cubicBezTo>
                    <a:pt x="6" y="7"/>
                    <a:pt x="11" y="4"/>
                    <a:pt x="18" y="3"/>
                  </a:cubicBezTo>
                  <a:cubicBezTo>
                    <a:pt x="23" y="1"/>
                    <a:pt x="29" y="0"/>
                    <a:pt x="34" y="0"/>
                  </a:cubicBezTo>
                  <a:cubicBezTo>
                    <a:pt x="43" y="0"/>
                    <a:pt x="50" y="2"/>
                    <a:pt x="55" y="6"/>
                  </a:cubicBezTo>
                  <a:cubicBezTo>
                    <a:pt x="62" y="10"/>
                    <a:pt x="65" y="17"/>
                    <a:pt x="65" y="26"/>
                  </a:cubicBezTo>
                  <a:cubicBezTo>
                    <a:pt x="65" y="34"/>
                    <a:pt x="61" y="41"/>
                    <a:pt x="55" y="47"/>
                  </a:cubicBezTo>
                  <a:cubicBezTo>
                    <a:pt x="52" y="49"/>
                    <a:pt x="46" y="52"/>
                    <a:pt x="36" y="57"/>
                  </a:cubicBezTo>
                  <a:cubicBezTo>
                    <a:pt x="30" y="61"/>
                    <a:pt x="26" y="64"/>
                    <a:pt x="26" y="67"/>
                  </a:cubicBezTo>
                  <a:cubicBezTo>
                    <a:pt x="26" y="68"/>
                    <a:pt x="26" y="68"/>
                    <a:pt x="27" y="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611" name="组合 11610"/>
          <p:cNvGrpSpPr/>
          <p:nvPr/>
        </p:nvGrpSpPr>
        <p:grpSpPr>
          <a:xfrm>
            <a:off x="3709417" y="3180645"/>
            <a:ext cx="5310406" cy="925361"/>
            <a:chOff x="5052794" y="3429001"/>
            <a:chExt cx="5310406" cy="925361"/>
          </a:xfrm>
        </p:grpSpPr>
        <p:sp>
          <p:nvSpPr>
            <p:cNvPr id="11020" name="Freeform 44"/>
            <p:cNvSpPr/>
            <p:nvPr/>
          </p:nvSpPr>
          <p:spPr bwMode="auto">
            <a:xfrm>
              <a:off x="5052794" y="3429001"/>
              <a:ext cx="5310406" cy="925361"/>
            </a:xfrm>
            <a:custGeom>
              <a:avLst/>
              <a:gdLst>
                <a:gd name="T0" fmla="*/ 4459 w 4459"/>
                <a:gd name="T1" fmla="*/ 777 h 777"/>
                <a:gd name="T2" fmla="*/ 0 w 4459"/>
                <a:gd name="T3" fmla="*/ 777 h 777"/>
                <a:gd name="T4" fmla="*/ 0 w 4459"/>
                <a:gd name="T5" fmla="*/ 0 h 777"/>
                <a:gd name="T6" fmla="*/ 3962 w 4459"/>
                <a:gd name="T7" fmla="*/ 0 h 777"/>
                <a:gd name="T8" fmla="*/ 4459 w 4459"/>
                <a:gd name="T9" fmla="*/ 777 h 777"/>
              </a:gdLst>
              <a:ahLst/>
              <a:cxnLst>
                <a:cxn ang="0">
                  <a:pos x="T0" y="T1"/>
                </a:cxn>
                <a:cxn ang="0">
                  <a:pos x="T2" y="T3"/>
                </a:cxn>
                <a:cxn ang="0">
                  <a:pos x="T4" y="T5"/>
                </a:cxn>
                <a:cxn ang="0">
                  <a:pos x="T6" y="T7"/>
                </a:cxn>
                <a:cxn ang="0">
                  <a:pos x="T8" y="T9"/>
                </a:cxn>
              </a:cxnLst>
              <a:rect l="0" t="0" r="r" b="b"/>
              <a:pathLst>
                <a:path w="4459" h="777">
                  <a:moveTo>
                    <a:pt x="4459" y="777"/>
                  </a:moveTo>
                  <a:lnTo>
                    <a:pt x="0" y="777"/>
                  </a:lnTo>
                  <a:lnTo>
                    <a:pt x="0" y="0"/>
                  </a:lnTo>
                  <a:lnTo>
                    <a:pt x="3962" y="0"/>
                  </a:lnTo>
                  <a:lnTo>
                    <a:pt x="4459" y="777"/>
                  </a:lnTo>
                  <a:close/>
                </a:path>
              </a:pathLst>
            </a:custGeom>
            <a:solidFill>
              <a:srgbClr val="FF8F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021" name="Freeform 45"/>
            <p:cNvSpPr/>
            <p:nvPr/>
          </p:nvSpPr>
          <p:spPr bwMode="auto">
            <a:xfrm>
              <a:off x="5052794" y="3429001"/>
              <a:ext cx="5310406" cy="925361"/>
            </a:xfrm>
            <a:custGeom>
              <a:avLst/>
              <a:gdLst>
                <a:gd name="T0" fmla="*/ 4459 w 4459"/>
                <a:gd name="T1" fmla="*/ 777 h 777"/>
                <a:gd name="T2" fmla="*/ 0 w 4459"/>
                <a:gd name="T3" fmla="*/ 777 h 777"/>
                <a:gd name="T4" fmla="*/ 0 w 4459"/>
                <a:gd name="T5" fmla="*/ 0 h 777"/>
                <a:gd name="T6" fmla="*/ 3962 w 4459"/>
                <a:gd name="T7" fmla="*/ 0 h 777"/>
                <a:gd name="T8" fmla="*/ 4459 w 4459"/>
                <a:gd name="T9" fmla="*/ 777 h 777"/>
              </a:gdLst>
              <a:ahLst/>
              <a:cxnLst>
                <a:cxn ang="0">
                  <a:pos x="T0" y="T1"/>
                </a:cxn>
                <a:cxn ang="0">
                  <a:pos x="T2" y="T3"/>
                </a:cxn>
                <a:cxn ang="0">
                  <a:pos x="T4" y="T5"/>
                </a:cxn>
                <a:cxn ang="0">
                  <a:pos x="T6" y="T7"/>
                </a:cxn>
                <a:cxn ang="0">
                  <a:pos x="T8" y="T9"/>
                </a:cxn>
              </a:cxnLst>
              <a:rect l="0" t="0" r="r" b="b"/>
              <a:pathLst>
                <a:path w="4459" h="777">
                  <a:moveTo>
                    <a:pt x="4459" y="777"/>
                  </a:moveTo>
                  <a:lnTo>
                    <a:pt x="0" y="777"/>
                  </a:lnTo>
                  <a:lnTo>
                    <a:pt x="0" y="0"/>
                  </a:lnTo>
                  <a:lnTo>
                    <a:pt x="3962" y="0"/>
                  </a:lnTo>
                  <a:lnTo>
                    <a:pt x="4459" y="7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22" name="Freeform 46"/>
            <p:cNvSpPr>
              <a:spLocks noEditPoints="1"/>
            </p:cNvSpPr>
            <p:nvPr/>
          </p:nvSpPr>
          <p:spPr bwMode="auto">
            <a:xfrm>
              <a:off x="5090904" y="3470684"/>
              <a:ext cx="5205603" cy="851523"/>
            </a:xfrm>
            <a:custGeom>
              <a:avLst/>
              <a:gdLst>
                <a:gd name="T0" fmla="*/ 4259 w 4371"/>
                <a:gd name="T1" fmla="*/ 715 h 715"/>
                <a:gd name="T2" fmla="*/ 4072 w 4371"/>
                <a:gd name="T3" fmla="*/ 715 h 715"/>
                <a:gd name="T4" fmla="*/ 3941 w 4371"/>
                <a:gd name="T5" fmla="*/ 704 h 715"/>
                <a:gd name="T6" fmla="*/ 3781 w 4371"/>
                <a:gd name="T7" fmla="*/ 715 h 715"/>
                <a:gd name="T8" fmla="*/ 3607 w 4371"/>
                <a:gd name="T9" fmla="*/ 704 h 715"/>
                <a:gd name="T10" fmla="*/ 3477 w 4371"/>
                <a:gd name="T11" fmla="*/ 715 h 715"/>
                <a:gd name="T12" fmla="*/ 3287 w 4371"/>
                <a:gd name="T13" fmla="*/ 715 h 715"/>
                <a:gd name="T14" fmla="*/ 3156 w 4371"/>
                <a:gd name="T15" fmla="*/ 704 h 715"/>
                <a:gd name="T16" fmla="*/ 2999 w 4371"/>
                <a:gd name="T17" fmla="*/ 715 h 715"/>
                <a:gd name="T18" fmla="*/ 2823 w 4371"/>
                <a:gd name="T19" fmla="*/ 704 h 715"/>
                <a:gd name="T20" fmla="*/ 2695 w 4371"/>
                <a:gd name="T21" fmla="*/ 715 h 715"/>
                <a:gd name="T22" fmla="*/ 2505 w 4371"/>
                <a:gd name="T23" fmla="*/ 715 h 715"/>
                <a:gd name="T24" fmla="*/ 2375 w 4371"/>
                <a:gd name="T25" fmla="*/ 704 h 715"/>
                <a:gd name="T26" fmla="*/ 2214 w 4371"/>
                <a:gd name="T27" fmla="*/ 715 h 715"/>
                <a:gd name="T28" fmla="*/ 2041 w 4371"/>
                <a:gd name="T29" fmla="*/ 704 h 715"/>
                <a:gd name="T30" fmla="*/ 1910 w 4371"/>
                <a:gd name="T31" fmla="*/ 715 h 715"/>
                <a:gd name="T32" fmla="*/ 1723 w 4371"/>
                <a:gd name="T33" fmla="*/ 715 h 715"/>
                <a:gd name="T34" fmla="*/ 1593 w 4371"/>
                <a:gd name="T35" fmla="*/ 704 h 715"/>
                <a:gd name="T36" fmla="*/ 1433 w 4371"/>
                <a:gd name="T37" fmla="*/ 715 h 715"/>
                <a:gd name="T38" fmla="*/ 1259 w 4371"/>
                <a:gd name="T39" fmla="*/ 704 h 715"/>
                <a:gd name="T40" fmla="*/ 1128 w 4371"/>
                <a:gd name="T41" fmla="*/ 715 h 715"/>
                <a:gd name="T42" fmla="*/ 939 w 4371"/>
                <a:gd name="T43" fmla="*/ 715 h 715"/>
                <a:gd name="T44" fmla="*/ 808 w 4371"/>
                <a:gd name="T45" fmla="*/ 704 h 715"/>
                <a:gd name="T46" fmla="*/ 651 w 4371"/>
                <a:gd name="T47" fmla="*/ 715 h 715"/>
                <a:gd name="T48" fmla="*/ 475 w 4371"/>
                <a:gd name="T49" fmla="*/ 704 h 715"/>
                <a:gd name="T50" fmla="*/ 346 w 4371"/>
                <a:gd name="T51" fmla="*/ 715 h 715"/>
                <a:gd name="T52" fmla="*/ 157 w 4371"/>
                <a:gd name="T53" fmla="*/ 715 h 715"/>
                <a:gd name="T54" fmla="*/ 26 w 4371"/>
                <a:gd name="T55" fmla="*/ 704 h 715"/>
                <a:gd name="T56" fmla="*/ 0 w 4371"/>
                <a:gd name="T57" fmla="*/ 645 h 715"/>
                <a:gd name="T58" fmla="*/ 4264 w 4371"/>
                <a:gd name="T59" fmla="*/ 549 h 715"/>
                <a:gd name="T60" fmla="*/ 10 w 4371"/>
                <a:gd name="T61" fmla="*/ 501 h 715"/>
                <a:gd name="T62" fmla="*/ 4160 w 4371"/>
                <a:gd name="T63" fmla="*/ 407 h 715"/>
                <a:gd name="T64" fmla="*/ 10 w 4371"/>
                <a:gd name="T65" fmla="*/ 340 h 715"/>
                <a:gd name="T66" fmla="*/ 0 w 4371"/>
                <a:gd name="T67" fmla="*/ 297 h 715"/>
                <a:gd name="T68" fmla="*/ 0 w 4371"/>
                <a:gd name="T69" fmla="*/ 195 h 715"/>
                <a:gd name="T70" fmla="*/ 3997 w 4371"/>
                <a:gd name="T71" fmla="*/ 150 h 715"/>
                <a:gd name="T72" fmla="*/ 0 w 4371"/>
                <a:gd name="T73" fmla="*/ 64 h 715"/>
                <a:gd name="T74" fmla="*/ 3874 w 4371"/>
                <a:gd name="T75" fmla="*/ 0 h 715"/>
                <a:gd name="T76" fmla="*/ 3714 w 4371"/>
                <a:gd name="T77" fmla="*/ 13 h 715"/>
                <a:gd name="T78" fmla="*/ 3541 w 4371"/>
                <a:gd name="T79" fmla="*/ 0 h 715"/>
                <a:gd name="T80" fmla="*/ 3410 w 4371"/>
                <a:gd name="T81" fmla="*/ 13 h 715"/>
                <a:gd name="T82" fmla="*/ 3223 w 4371"/>
                <a:gd name="T83" fmla="*/ 13 h 715"/>
                <a:gd name="T84" fmla="*/ 3092 w 4371"/>
                <a:gd name="T85" fmla="*/ 0 h 715"/>
                <a:gd name="T86" fmla="*/ 2932 w 4371"/>
                <a:gd name="T87" fmla="*/ 13 h 715"/>
                <a:gd name="T88" fmla="*/ 2759 w 4371"/>
                <a:gd name="T89" fmla="*/ 0 h 715"/>
                <a:gd name="T90" fmla="*/ 2628 w 4371"/>
                <a:gd name="T91" fmla="*/ 13 h 715"/>
                <a:gd name="T92" fmla="*/ 2439 w 4371"/>
                <a:gd name="T93" fmla="*/ 13 h 715"/>
                <a:gd name="T94" fmla="*/ 2311 w 4371"/>
                <a:gd name="T95" fmla="*/ 0 h 715"/>
                <a:gd name="T96" fmla="*/ 2150 w 4371"/>
                <a:gd name="T97" fmla="*/ 13 h 715"/>
                <a:gd name="T98" fmla="*/ 1977 w 4371"/>
                <a:gd name="T99" fmla="*/ 0 h 715"/>
                <a:gd name="T100" fmla="*/ 1846 w 4371"/>
                <a:gd name="T101" fmla="*/ 13 h 715"/>
                <a:gd name="T102" fmla="*/ 1657 w 4371"/>
                <a:gd name="T103" fmla="*/ 13 h 715"/>
                <a:gd name="T104" fmla="*/ 1526 w 4371"/>
                <a:gd name="T105" fmla="*/ 0 h 715"/>
                <a:gd name="T106" fmla="*/ 1366 w 4371"/>
                <a:gd name="T107" fmla="*/ 13 h 715"/>
                <a:gd name="T108" fmla="*/ 1192 w 4371"/>
                <a:gd name="T109" fmla="*/ 0 h 715"/>
                <a:gd name="T110" fmla="*/ 1062 w 4371"/>
                <a:gd name="T111" fmla="*/ 13 h 715"/>
                <a:gd name="T112" fmla="*/ 875 w 4371"/>
                <a:gd name="T113" fmla="*/ 13 h 715"/>
                <a:gd name="T114" fmla="*/ 744 w 4371"/>
                <a:gd name="T115" fmla="*/ 0 h 715"/>
                <a:gd name="T116" fmla="*/ 584 w 4371"/>
                <a:gd name="T117" fmla="*/ 13 h 715"/>
                <a:gd name="T118" fmla="*/ 411 w 4371"/>
                <a:gd name="T119" fmla="*/ 0 h 715"/>
                <a:gd name="T120" fmla="*/ 280 w 4371"/>
                <a:gd name="T121" fmla="*/ 13 h 715"/>
                <a:gd name="T122" fmla="*/ 90 w 4371"/>
                <a:gd name="T123" fmla="*/ 13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71" h="715">
                  <a:moveTo>
                    <a:pt x="4360" y="715"/>
                  </a:moveTo>
                  <a:lnTo>
                    <a:pt x="4360" y="715"/>
                  </a:lnTo>
                  <a:lnTo>
                    <a:pt x="4360" y="709"/>
                  </a:lnTo>
                  <a:lnTo>
                    <a:pt x="4357" y="712"/>
                  </a:lnTo>
                  <a:lnTo>
                    <a:pt x="4349" y="701"/>
                  </a:lnTo>
                  <a:lnTo>
                    <a:pt x="4357" y="696"/>
                  </a:lnTo>
                  <a:lnTo>
                    <a:pt x="4371" y="715"/>
                  </a:lnTo>
                  <a:lnTo>
                    <a:pt x="4360" y="715"/>
                  </a:lnTo>
                  <a:close/>
                  <a:moveTo>
                    <a:pt x="4331" y="715"/>
                  </a:moveTo>
                  <a:lnTo>
                    <a:pt x="4331" y="704"/>
                  </a:lnTo>
                  <a:lnTo>
                    <a:pt x="4347" y="704"/>
                  </a:lnTo>
                  <a:lnTo>
                    <a:pt x="4347" y="715"/>
                  </a:lnTo>
                  <a:lnTo>
                    <a:pt x="4331" y="715"/>
                  </a:lnTo>
                  <a:close/>
                  <a:moveTo>
                    <a:pt x="4301" y="715"/>
                  </a:moveTo>
                  <a:lnTo>
                    <a:pt x="4301" y="704"/>
                  </a:lnTo>
                  <a:lnTo>
                    <a:pt x="4317" y="704"/>
                  </a:lnTo>
                  <a:lnTo>
                    <a:pt x="4317" y="715"/>
                  </a:lnTo>
                  <a:lnTo>
                    <a:pt x="4301" y="715"/>
                  </a:lnTo>
                  <a:close/>
                  <a:moveTo>
                    <a:pt x="4275" y="715"/>
                  </a:moveTo>
                  <a:lnTo>
                    <a:pt x="4275" y="704"/>
                  </a:lnTo>
                  <a:lnTo>
                    <a:pt x="4288" y="704"/>
                  </a:lnTo>
                  <a:lnTo>
                    <a:pt x="4288" y="715"/>
                  </a:lnTo>
                  <a:lnTo>
                    <a:pt x="4275" y="715"/>
                  </a:lnTo>
                  <a:close/>
                  <a:moveTo>
                    <a:pt x="4245" y="715"/>
                  </a:moveTo>
                  <a:lnTo>
                    <a:pt x="4245" y="704"/>
                  </a:lnTo>
                  <a:lnTo>
                    <a:pt x="4259" y="704"/>
                  </a:lnTo>
                  <a:lnTo>
                    <a:pt x="4259" y="715"/>
                  </a:lnTo>
                  <a:lnTo>
                    <a:pt x="4245" y="715"/>
                  </a:lnTo>
                  <a:close/>
                  <a:moveTo>
                    <a:pt x="4216" y="715"/>
                  </a:moveTo>
                  <a:lnTo>
                    <a:pt x="4216" y="704"/>
                  </a:lnTo>
                  <a:lnTo>
                    <a:pt x="4229" y="704"/>
                  </a:lnTo>
                  <a:lnTo>
                    <a:pt x="4229" y="715"/>
                  </a:lnTo>
                  <a:lnTo>
                    <a:pt x="4216" y="715"/>
                  </a:lnTo>
                  <a:close/>
                  <a:moveTo>
                    <a:pt x="4187" y="715"/>
                  </a:moveTo>
                  <a:lnTo>
                    <a:pt x="4187" y="704"/>
                  </a:lnTo>
                  <a:lnTo>
                    <a:pt x="4203" y="704"/>
                  </a:lnTo>
                  <a:lnTo>
                    <a:pt x="4203" y="715"/>
                  </a:lnTo>
                  <a:lnTo>
                    <a:pt x="4187" y="715"/>
                  </a:lnTo>
                  <a:close/>
                  <a:moveTo>
                    <a:pt x="4157" y="715"/>
                  </a:moveTo>
                  <a:lnTo>
                    <a:pt x="4157" y="704"/>
                  </a:lnTo>
                  <a:lnTo>
                    <a:pt x="4173" y="704"/>
                  </a:lnTo>
                  <a:lnTo>
                    <a:pt x="4173" y="715"/>
                  </a:lnTo>
                  <a:lnTo>
                    <a:pt x="4157" y="715"/>
                  </a:lnTo>
                  <a:close/>
                  <a:moveTo>
                    <a:pt x="4128" y="715"/>
                  </a:moveTo>
                  <a:lnTo>
                    <a:pt x="4128" y="704"/>
                  </a:lnTo>
                  <a:lnTo>
                    <a:pt x="4144" y="704"/>
                  </a:lnTo>
                  <a:lnTo>
                    <a:pt x="4144" y="715"/>
                  </a:lnTo>
                  <a:lnTo>
                    <a:pt x="4128" y="715"/>
                  </a:lnTo>
                  <a:close/>
                  <a:moveTo>
                    <a:pt x="4099" y="715"/>
                  </a:moveTo>
                  <a:lnTo>
                    <a:pt x="4099" y="704"/>
                  </a:lnTo>
                  <a:lnTo>
                    <a:pt x="4115" y="704"/>
                  </a:lnTo>
                  <a:lnTo>
                    <a:pt x="4115" y="715"/>
                  </a:lnTo>
                  <a:lnTo>
                    <a:pt x="4099" y="715"/>
                  </a:lnTo>
                  <a:close/>
                  <a:moveTo>
                    <a:pt x="4072" y="715"/>
                  </a:moveTo>
                  <a:lnTo>
                    <a:pt x="4072" y="704"/>
                  </a:lnTo>
                  <a:lnTo>
                    <a:pt x="4085" y="704"/>
                  </a:lnTo>
                  <a:lnTo>
                    <a:pt x="4085" y="715"/>
                  </a:lnTo>
                  <a:lnTo>
                    <a:pt x="4072" y="715"/>
                  </a:lnTo>
                  <a:close/>
                  <a:moveTo>
                    <a:pt x="4042" y="715"/>
                  </a:moveTo>
                  <a:lnTo>
                    <a:pt x="4042" y="704"/>
                  </a:lnTo>
                  <a:lnTo>
                    <a:pt x="4056" y="704"/>
                  </a:lnTo>
                  <a:lnTo>
                    <a:pt x="4056" y="715"/>
                  </a:lnTo>
                  <a:lnTo>
                    <a:pt x="4042" y="715"/>
                  </a:lnTo>
                  <a:close/>
                  <a:moveTo>
                    <a:pt x="4013" y="715"/>
                  </a:moveTo>
                  <a:lnTo>
                    <a:pt x="4013" y="704"/>
                  </a:lnTo>
                  <a:lnTo>
                    <a:pt x="4026" y="704"/>
                  </a:lnTo>
                  <a:lnTo>
                    <a:pt x="4026" y="715"/>
                  </a:lnTo>
                  <a:lnTo>
                    <a:pt x="4013" y="715"/>
                  </a:lnTo>
                  <a:close/>
                  <a:moveTo>
                    <a:pt x="3984" y="715"/>
                  </a:moveTo>
                  <a:lnTo>
                    <a:pt x="3984" y="704"/>
                  </a:lnTo>
                  <a:lnTo>
                    <a:pt x="3997" y="704"/>
                  </a:lnTo>
                  <a:lnTo>
                    <a:pt x="3997" y="715"/>
                  </a:lnTo>
                  <a:lnTo>
                    <a:pt x="3984" y="715"/>
                  </a:lnTo>
                  <a:close/>
                  <a:moveTo>
                    <a:pt x="3954" y="715"/>
                  </a:moveTo>
                  <a:lnTo>
                    <a:pt x="3954" y="704"/>
                  </a:lnTo>
                  <a:lnTo>
                    <a:pt x="3970" y="704"/>
                  </a:lnTo>
                  <a:lnTo>
                    <a:pt x="3970" y="715"/>
                  </a:lnTo>
                  <a:lnTo>
                    <a:pt x="3954" y="715"/>
                  </a:lnTo>
                  <a:close/>
                  <a:moveTo>
                    <a:pt x="3925" y="715"/>
                  </a:moveTo>
                  <a:lnTo>
                    <a:pt x="3925" y="704"/>
                  </a:lnTo>
                  <a:lnTo>
                    <a:pt x="3941" y="704"/>
                  </a:lnTo>
                  <a:lnTo>
                    <a:pt x="3941" y="715"/>
                  </a:lnTo>
                  <a:lnTo>
                    <a:pt x="3925" y="715"/>
                  </a:lnTo>
                  <a:close/>
                  <a:moveTo>
                    <a:pt x="3896" y="715"/>
                  </a:moveTo>
                  <a:lnTo>
                    <a:pt x="3896" y="704"/>
                  </a:lnTo>
                  <a:lnTo>
                    <a:pt x="3912" y="704"/>
                  </a:lnTo>
                  <a:lnTo>
                    <a:pt x="3912" y="715"/>
                  </a:lnTo>
                  <a:lnTo>
                    <a:pt x="3896" y="715"/>
                  </a:lnTo>
                  <a:close/>
                  <a:moveTo>
                    <a:pt x="3869" y="715"/>
                  </a:moveTo>
                  <a:lnTo>
                    <a:pt x="3869" y="704"/>
                  </a:lnTo>
                  <a:lnTo>
                    <a:pt x="3882" y="704"/>
                  </a:lnTo>
                  <a:lnTo>
                    <a:pt x="3882" y="715"/>
                  </a:lnTo>
                  <a:lnTo>
                    <a:pt x="3869" y="715"/>
                  </a:lnTo>
                  <a:close/>
                  <a:moveTo>
                    <a:pt x="3840" y="715"/>
                  </a:moveTo>
                  <a:lnTo>
                    <a:pt x="3840" y="704"/>
                  </a:lnTo>
                  <a:lnTo>
                    <a:pt x="3853" y="704"/>
                  </a:lnTo>
                  <a:lnTo>
                    <a:pt x="3853" y="715"/>
                  </a:lnTo>
                  <a:lnTo>
                    <a:pt x="3840" y="715"/>
                  </a:lnTo>
                  <a:close/>
                  <a:moveTo>
                    <a:pt x="3810" y="715"/>
                  </a:moveTo>
                  <a:lnTo>
                    <a:pt x="3810" y="704"/>
                  </a:lnTo>
                  <a:lnTo>
                    <a:pt x="3824" y="704"/>
                  </a:lnTo>
                  <a:lnTo>
                    <a:pt x="3824" y="715"/>
                  </a:lnTo>
                  <a:lnTo>
                    <a:pt x="3810" y="715"/>
                  </a:lnTo>
                  <a:close/>
                  <a:moveTo>
                    <a:pt x="3781" y="715"/>
                  </a:moveTo>
                  <a:lnTo>
                    <a:pt x="3781" y="704"/>
                  </a:lnTo>
                  <a:lnTo>
                    <a:pt x="3794" y="704"/>
                  </a:lnTo>
                  <a:lnTo>
                    <a:pt x="3794" y="715"/>
                  </a:lnTo>
                  <a:lnTo>
                    <a:pt x="3781" y="715"/>
                  </a:lnTo>
                  <a:close/>
                  <a:moveTo>
                    <a:pt x="3752" y="715"/>
                  </a:moveTo>
                  <a:lnTo>
                    <a:pt x="3752" y="704"/>
                  </a:lnTo>
                  <a:lnTo>
                    <a:pt x="3768" y="704"/>
                  </a:lnTo>
                  <a:lnTo>
                    <a:pt x="3768" y="715"/>
                  </a:lnTo>
                  <a:lnTo>
                    <a:pt x="3752" y="715"/>
                  </a:lnTo>
                  <a:close/>
                  <a:moveTo>
                    <a:pt x="3722" y="715"/>
                  </a:moveTo>
                  <a:lnTo>
                    <a:pt x="3722" y="704"/>
                  </a:lnTo>
                  <a:lnTo>
                    <a:pt x="3738" y="704"/>
                  </a:lnTo>
                  <a:lnTo>
                    <a:pt x="3738" y="715"/>
                  </a:lnTo>
                  <a:lnTo>
                    <a:pt x="3722" y="715"/>
                  </a:lnTo>
                  <a:close/>
                  <a:moveTo>
                    <a:pt x="3693" y="715"/>
                  </a:moveTo>
                  <a:lnTo>
                    <a:pt x="3693" y="704"/>
                  </a:lnTo>
                  <a:lnTo>
                    <a:pt x="3709" y="704"/>
                  </a:lnTo>
                  <a:lnTo>
                    <a:pt x="3709" y="715"/>
                  </a:lnTo>
                  <a:lnTo>
                    <a:pt x="3693" y="715"/>
                  </a:lnTo>
                  <a:close/>
                  <a:moveTo>
                    <a:pt x="3664" y="715"/>
                  </a:moveTo>
                  <a:lnTo>
                    <a:pt x="3664" y="704"/>
                  </a:lnTo>
                  <a:lnTo>
                    <a:pt x="3680" y="704"/>
                  </a:lnTo>
                  <a:lnTo>
                    <a:pt x="3680" y="715"/>
                  </a:lnTo>
                  <a:lnTo>
                    <a:pt x="3664" y="715"/>
                  </a:lnTo>
                  <a:close/>
                  <a:moveTo>
                    <a:pt x="3637" y="715"/>
                  </a:moveTo>
                  <a:lnTo>
                    <a:pt x="3637" y="704"/>
                  </a:lnTo>
                  <a:lnTo>
                    <a:pt x="3650" y="704"/>
                  </a:lnTo>
                  <a:lnTo>
                    <a:pt x="3650" y="715"/>
                  </a:lnTo>
                  <a:lnTo>
                    <a:pt x="3637" y="715"/>
                  </a:lnTo>
                  <a:close/>
                  <a:moveTo>
                    <a:pt x="3607" y="715"/>
                  </a:moveTo>
                  <a:lnTo>
                    <a:pt x="3607" y="704"/>
                  </a:lnTo>
                  <a:lnTo>
                    <a:pt x="3621" y="704"/>
                  </a:lnTo>
                  <a:lnTo>
                    <a:pt x="3621" y="715"/>
                  </a:lnTo>
                  <a:lnTo>
                    <a:pt x="3607" y="715"/>
                  </a:lnTo>
                  <a:close/>
                  <a:moveTo>
                    <a:pt x="3578" y="715"/>
                  </a:moveTo>
                  <a:lnTo>
                    <a:pt x="3578" y="704"/>
                  </a:lnTo>
                  <a:lnTo>
                    <a:pt x="3591" y="704"/>
                  </a:lnTo>
                  <a:lnTo>
                    <a:pt x="3591" y="715"/>
                  </a:lnTo>
                  <a:lnTo>
                    <a:pt x="3578" y="715"/>
                  </a:lnTo>
                  <a:close/>
                  <a:moveTo>
                    <a:pt x="3549" y="715"/>
                  </a:moveTo>
                  <a:lnTo>
                    <a:pt x="3549" y="704"/>
                  </a:lnTo>
                  <a:lnTo>
                    <a:pt x="3562" y="704"/>
                  </a:lnTo>
                  <a:lnTo>
                    <a:pt x="3562" y="715"/>
                  </a:lnTo>
                  <a:lnTo>
                    <a:pt x="3549" y="715"/>
                  </a:lnTo>
                  <a:close/>
                  <a:moveTo>
                    <a:pt x="3519" y="715"/>
                  </a:moveTo>
                  <a:lnTo>
                    <a:pt x="3519" y="704"/>
                  </a:lnTo>
                  <a:lnTo>
                    <a:pt x="3535" y="704"/>
                  </a:lnTo>
                  <a:lnTo>
                    <a:pt x="3535" y="715"/>
                  </a:lnTo>
                  <a:lnTo>
                    <a:pt x="3519" y="715"/>
                  </a:lnTo>
                  <a:close/>
                  <a:moveTo>
                    <a:pt x="3490" y="715"/>
                  </a:moveTo>
                  <a:lnTo>
                    <a:pt x="3490" y="704"/>
                  </a:lnTo>
                  <a:lnTo>
                    <a:pt x="3506" y="704"/>
                  </a:lnTo>
                  <a:lnTo>
                    <a:pt x="3506" y="715"/>
                  </a:lnTo>
                  <a:lnTo>
                    <a:pt x="3490" y="715"/>
                  </a:lnTo>
                  <a:close/>
                  <a:moveTo>
                    <a:pt x="3461" y="715"/>
                  </a:moveTo>
                  <a:lnTo>
                    <a:pt x="3461" y="704"/>
                  </a:lnTo>
                  <a:lnTo>
                    <a:pt x="3477" y="704"/>
                  </a:lnTo>
                  <a:lnTo>
                    <a:pt x="3477" y="715"/>
                  </a:lnTo>
                  <a:lnTo>
                    <a:pt x="3461" y="715"/>
                  </a:lnTo>
                  <a:close/>
                  <a:moveTo>
                    <a:pt x="3434" y="715"/>
                  </a:moveTo>
                  <a:lnTo>
                    <a:pt x="3434" y="704"/>
                  </a:lnTo>
                  <a:lnTo>
                    <a:pt x="3447" y="704"/>
                  </a:lnTo>
                  <a:lnTo>
                    <a:pt x="3447" y="715"/>
                  </a:lnTo>
                  <a:lnTo>
                    <a:pt x="3434" y="715"/>
                  </a:lnTo>
                  <a:close/>
                  <a:moveTo>
                    <a:pt x="3405" y="715"/>
                  </a:moveTo>
                  <a:lnTo>
                    <a:pt x="3405" y="704"/>
                  </a:lnTo>
                  <a:lnTo>
                    <a:pt x="3418" y="704"/>
                  </a:lnTo>
                  <a:lnTo>
                    <a:pt x="3418" y="715"/>
                  </a:lnTo>
                  <a:lnTo>
                    <a:pt x="3405" y="715"/>
                  </a:lnTo>
                  <a:close/>
                  <a:moveTo>
                    <a:pt x="3375" y="715"/>
                  </a:moveTo>
                  <a:lnTo>
                    <a:pt x="3375" y="704"/>
                  </a:lnTo>
                  <a:lnTo>
                    <a:pt x="3389" y="704"/>
                  </a:lnTo>
                  <a:lnTo>
                    <a:pt x="3389" y="715"/>
                  </a:lnTo>
                  <a:lnTo>
                    <a:pt x="3375" y="715"/>
                  </a:lnTo>
                  <a:close/>
                  <a:moveTo>
                    <a:pt x="3346" y="715"/>
                  </a:moveTo>
                  <a:lnTo>
                    <a:pt x="3346" y="704"/>
                  </a:lnTo>
                  <a:lnTo>
                    <a:pt x="3359" y="704"/>
                  </a:lnTo>
                  <a:lnTo>
                    <a:pt x="3359" y="715"/>
                  </a:lnTo>
                  <a:lnTo>
                    <a:pt x="3346" y="715"/>
                  </a:lnTo>
                  <a:close/>
                  <a:moveTo>
                    <a:pt x="3317" y="715"/>
                  </a:moveTo>
                  <a:lnTo>
                    <a:pt x="3317" y="704"/>
                  </a:lnTo>
                  <a:lnTo>
                    <a:pt x="3333" y="704"/>
                  </a:lnTo>
                  <a:lnTo>
                    <a:pt x="3333" y="715"/>
                  </a:lnTo>
                  <a:lnTo>
                    <a:pt x="3317" y="715"/>
                  </a:lnTo>
                  <a:close/>
                  <a:moveTo>
                    <a:pt x="3287" y="715"/>
                  </a:moveTo>
                  <a:lnTo>
                    <a:pt x="3287" y="704"/>
                  </a:lnTo>
                  <a:lnTo>
                    <a:pt x="3303" y="704"/>
                  </a:lnTo>
                  <a:lnTo>
                    <a:pt x="3303" y="715"/>
                  </a:lnTo>
                  <a:lnTo>
                    <a:pt x="3287" y="715"/>
                  </a:lnTo>
                  <a:close/>
                  <a:moveTo>
                    <a:pt x="3258" y="715"/>
                  </a:moveTo>
                  <a:lnTo>
                    <a:pt x="3258" y="704"/>
                  </a:lnTo>
                  <a:lnTo>
                    <a:pt x="3274" y="704"/>
                  </a:lnTo>
                  <a:lnTo>
                    <a:pt x="3274" y="715"/>
                  </a:lnTo>
                  <a:lnTo>
                    <a:pt x="3258" y="715"/>
                  </a:lnTo>
                  <a:close/>
                  <a:moveTo>
                    <a:pt x="3231" y="715"/>
                  </a:moveTo>
                  <a:lnTo>
                    <a:pt x="3231" y="704"/>
                  </a:lnTo>
                  <a:lnTo>
                    <a:pt x="3245" y="704"/>
                  </a:lnTo>
                  <a:lnTo>
                    <a:pt x="3245" y="715"/>
                  </a:lnTo>
                  <a:lnTo>
                    <a:pt x="3231" y="715"/>
                  </a:lnTo>
                  <a:close/>
                  <a:moveTo>
                    <a:pt x="3202" y="715"/>
                  </a:moveTo>
                  <a:lnTo>
                    <a:pt x="3202" y="704"/>
                  </a:lnTo>
                  <a:lnTo>
                    <a:pt x="3215" y="704"/>
                  </a:lnTo>
                  <a:lnTo>
                    <a:pt x="3215" y="715"/>
                  </a:lnTo>
                  <a:lnTo>
                    <a:pt x="3202" y="715"/>
                  </a:lnTo>
                  <a:close/>
                  <a:moveTo>
                    <a:pt x="3173" y="715"/>
                  </a:moveTo>
                  <a:lnTo>
                    <a:pt x="3173" y="704"/>
                  </a:lnTo>
                  <a:lnTo>
                    <a:pt x="3186" y="704"/>
                  </a:lnTo>
                  <a:lnTo>
                    <a:pt x="3186" y="715"/>
                  </a:lnTo>
                  <a:lnTo>
                    <a:pt x="3173" y="715"/>
                  </a:lnTo>
                  <a:close/>
                  <a:moveTo>
                    <a:pt x="3143" y="715"/>
                  </a:moveTo>
                  <a:lnTo>
                    <a:pt x="3143" y="704"/>
                  </a:lnTo>
                  <a:lnTo>
                    <a:pt x="3156" y="704"/>
                  </a:lnTo>
                  <a:lnTo>
                    <a:pt x="3156" y="715"/>
                  </a:lnTo>
                  <a:lnTo>
                    <a:pt x="3143" y="715"/>
                  </a:lnTo>
                  <a:close/>
                  <a:moveTo>
                    <a:pt x="3114" y="715"/>
                  </a:moveTo>
                  <a:lnTo>
                    <a:pt x="3114" y="704"/>
                  </a:lnTo>
                  <a:lnTo>
                    <a:pt x="3130" y="704"/>
                  </a:lnTo>
                  <a:lnTo>
                    <a:pt x="3130" y="715"/>
                  </a:lnTo>
                  <a:lnTo>
                    <a:pt x="3114" y="715"/>
                  </a:lnTo>
                  <a:close/>
                  <a:moveTo>
                    <a:pt x="3084" y="715"/>
                  </a:moveTo>
                  <a:lnTo>
                    <a:pt x="3084" y="704"/>
                  </a:lnTo>
                  <a:lnTo>
                    <a:pt x="3100" y="704"/>
                  </a:lnTo>
                  <a:lnTo>
                    <a:pt x="3100" y="715"/>
                  </a:lnTo>
                  <a:lnTo>
                    <a:pt x="3084" y="715"/>
                  </a:lnTo>
                  <a:close/>
                  <a:moveTo>
                    <a:pt x="3055" y="715"/>
                  </a:moveTo>
                  <a:lnTo>
                    <a:pt x="3055" y="704"/>
                  </a:lnTo>
                  <a:lnTo>
                    <a:pt x="3071" y="704"/>
                  </a:lnTo>
                  <a:lnTo>
                    <a:pt x="3071" y="715"/>
                  </a:lnTo>
                  <a:lnTo>
                    <a:pt x="3055" y="715"/>
                  </a:lnTo>
                  <a:close/>
                  <a:moveTo>
                    <a:pt x="3026" y="715"/>
                  </a:moveTo>
                  <a:lnTo>
                    <a:pt x="3026" y="704"/>
                  </a:lnTo>
                  <a:lnTo>
                    <a:pt x="3042" y="704"/>
                  </a:lnTo>
                  <a:lnTo>
                    <a:pt x="3042" y="715"/>
                  </a:lnTo>
                  <a:lnTo>
                    <a:pt x="3026" y="715"/>
                  </a:lnTo>
                  <a:close/>
                  <a:moveTo>
                    <a:pt x="2999" y="715"/>
                  </a:moveTo>
                  <a:lnTo>
                    <a:pt x="2999" y="704"/>
                  </a:lnTo>
                  <a:lnTo>
                    <a:pt x="3012" y="704"/>
                  </a:lnTo>
                  <a:lnTo>
                    <a:pt x="3012" y="715"/>
                  </a:lnTo>
                  <a:lnTo>
                    <a:pt x="2999" y="715"/>
                  </a:lnTo>
                  <a:close/>
                  <a:moveTo>
                    <a:pt x="2970" y="715"/>
                  </a:moveTo>
                  <a:lnTo>
                    <a:pt x="2970" y="704"/>
                  </a:lnTo>
                  <a:lnTo>
                    <a:pt x="2983" y="704"/>
                  </a:lnTo>
                  <a:lnTo>
                    <a:pt x="2983" y="715"/>
                  </a:lnTo>
                  <a:lnTo>
                    <a:pt x="2970" y="715"/>
                  </a:lnTo>
                  <a:close/>
                  <a:moveTo>
                    <a:pt x="2940" y="715"/>
                  </a:moveTo>
                  <a:lnTo>
                    <a:pt x="2940" y="704"/>
                  </a:lnTo>
                  <a:lnTo>
                    <a:pt x="2954" y="704"/>
                  </a:lnTo>
                  <a:lnTo>
                    <a:pt x="2954" y="715"/>
                  </a:lnTo>
                  <a:lnTo>
                    <a:pt x="2940" y="715"/>
                  </a:lnTo>
                  <a:close/>
                  <a:moveTo>
                    <a:pt x="2911" y="715"/>
                  </a:moveTo>
                  <a:lnTo>
                    <a:pt x="2911" y="704"/>
                  </a:lnTo>
                  <a:lnTo>
                    <a:pt x="2924" y="704"/>
                  </a:lnTo>
                  <a:lnTo>
                    <a:pt x="2924" y="715"/>
                  </a:lnTo>
                  <a:lnTo>
                    <a:pt x="2911" y="715"/>
                  </a:lnTo>
                  <a:close/>
                  <a:moveTo>
                    <a:pt x="2882" y="715"/>
                  </a:moveTo>
                  <a:lnTo>
                    <a:pt x="2882" y="704"/>
                  </a:lnTo>
                  <a:lnTo>
                    <a:pt x="2898" y="704"/>
                  </a:lnTo>
                  <a:lnTo>
                    <a:pt x="2898" y="715"/>
                  </a:lnTo>
                  <a:lnTo>
                    <a:pt x="2882" y="715"/>
                  </a:lnTo>
                  <a:close/>
                  <a:moveTo>
                    <a:pt x="2852" y="715"/>
                  </a:moveTo>
                  <a:lnTo>
                    <a:pt x="2852" y="704"/>
                  </a:lnTo>
                  <a:lnTo>
                    <a:pt x="2868" y="704"/>
                  </a:lnTo>
                  <a:lnTo>
                    <a:pt x="2868" y="715"/>
                  </a:lnTo>
                  <a:lnTo>
                    <a:pt x="2852" y="715"/>
                  </a:lnTo>
                  <a:close/>
                  <a:moveTo>
                    <a:pt x="2823" y="715"/>
                  </a:moveTo>
                  <a:lnTo>
                    <a:pt x="2823" y="704"/>
                  </a:lnTo>
                  <a:lnTo>
                    <a:pt x="2839" y="704"/>
                  </a:lnTo>
                  <a:lnTo>
                    <a:pt x="2839" y="715"/>
                  </a:lnTo>
                  <a:lnTo>
                    <a:pt x="2823" y="715"/>
                  </a:lnTo>
                  <a:close/>
                  <a:moveTo>
                    <a:pt x="2796" y="715"/>
                  </a:moveTo>
                  <a:lnTo>
                    <a:pt x="2796" y="704"/>
                  </a:lnTo>
                  <a:lnTo>
                    <a:pt x="2810" y="704"/>
                  </a:lnTo>
                  <a:lnTo>
                    <a:pt x="2810" y="715"/>
                  </a:lnTo>
                  <a:lnTo>
                    <a:pt x="2796" y="715"/>
                  </a:lnTo>
                  <a:close/>
                  <a:moveTo>
                    <a:pt x="2767" y="715"/>
                  </a:moveTo>
                  <a:lnTo>
                    <a:pt x="2767" y="704"/>
                  </a:lnTo>
                  <a:lnTo>
                    <a:pt x="2780" y="704"/>
                  </a:lnTo>
                  <a:lnTo>
                    <a:pt x="2780" y="715"/>
                  </a:lnTo>
                  <a:lnTo>
                    <a:pt x="2767" y="715"/>
                  </a:lnTo>
                  <a:close/>
                  <a:moveTo>
                    <a:pt x="2738" y="715"/>
                  </a:moveTo>
                  <a:lnTo>
                    <a:pt x="2738" y="704"/>
                  </a:lnTo>
                  <a:lnTo>
                    <a:pt x="2751" y="704"/>
                  </a:lnTo>
                  <a:lnTo>
                    <a:pt x="2751" y="715"/>
                  </a:lnTo>
                  <a:lnTo>
                    <a:pt x="2738" y="715"/>
                  </a:lnTo>
                  <a:close/>
                  <a:moveTo>
                    <a:pt x="2708" y="715"/>
                  </a:moveTo>
                  <a:lnTo>
                    <a:pt x="2708" y="704"/>
                  </a:lnTo>
                  <a:lnTo>
                    <a:pt x="2722" y="704"/>
                  </a:lnTo>
                  <a:lnTo>
                    <a:pt x="2722" y="715"/>
                  </a:lnTo>
                  <a:lnTo>
                    <a:pt x="2708" y="715"/>
                  </a:lnTo>
                  <a:close/>
                  <a:moveTo>
                    <a:pt x="2679" y="715"/>
                  </a:moveTo>
                  <a:lnTo>
                    <a:pt x="2679" y="704"/>
                  </a:lnTo>
                  <a:lnTo>
                    <a:pt x="2695" y="704"/>
                  </a:lnTo>
                  <a:lnTo>
                    <a:pt x="2695" y="715"/>
                  </a:lnTo>
                  <a:lnTo>
                    <a:pt x="2679" y="715"/>
                  </a:lnTo>
                  <a:close/>
                  <a:moveTo>
                    <a:pt x="2649" y="715"/>
                  </a:moveTo>
                  <a:lnTo>
                    <a:pt x="2649" y="704"/>
                  </a:lnTo>
                  <a:lnTo>
                    <a:pt x="2665" y="704"/>
                  </a:lnTo>
                  <a:lnTo>
                    <a:pt x="2665" y="715"/>
                  </a:lnTo>
                  <a:lnTo>
                    <a:pt x="2649" y="715"/>
                  </a:lnTo>
                  <a:close/>
                  <a:moveTo>
                    <a:pt x="2620" y="715"/>
                  </a:moveTo>
                  <a:lnTo>
                    <a:pt x="2620" y="704"/>
                  </a:lnTo>
                  <a:lnTo>
                    <a:pt x="2636" y="704"/>
                  </a:lnTo>
                  <a:lnTo>
                    <a:pt x="2636" y="715"/>
                  </a:lnTo>
                  <a:lnTo>
                    <a:pt x="2620" y="715"/>
                  </a:lnTo>
                  <a:close/>
                  <a:moveTo>
                    <a:pt x="2593" y="715"/>
                  </a:moveTo>
                  <a:lnTo>
                    <a:pt x="2593" y="704"/>
                  </a:lnTo>
                  <a:lnTo>
                    <a:pt x="2607" y="704"/>
                  </a:lnTo>
                  <a:lnTo>
                    <a:pt x="2607" y="715"/>
                  </a:lnTo>
                  <a:lnTo>
                    <a:pt x="2593" y="715"/>
                  </a:lnTo>
                  <a:close/>
                  <a:moveTo>
                    <a:pt x="2564" y="715"/>
                  </a:moveTo>
                  <a:lnTo>
                    <a:pt x="2564" y="704"/>
                  </a:lnTo>
                  <a:lnTo>
                    <a:pt x="2577" y="704"/>
                  </a:lnTo>
                  <a:lnTo>
                    <a:pt x="2577" y="715"/>
                  </a:lnTo>
                  <a:lnTo>
                    <a:pt x="2564" y="715"/>
                  </a:lnTo>
                  <a:close/>
                  <a:moveTo>
                    <a:pt x="2535" y="715"/>
                  </a:moveTo>
                  <a:lnTo>
                    <a:pt x="2535" y="704"/>
                  </a:lnTo>
                  <a:lnTo>
                    <a:pt x="2548" y="704"/>
                  </a:lnTo>
                  <a:lnTo>
                    <a:pt x="2548" y="715"/>
                  </a:lnTo>
                  <a:lnTo>
                    <a:pt x="2535" y="715"/>
                  </a:lnTo>
                  <a:close/>
                  <a:moveTo>
                    <a:pt x="2505" y="715"/>
                  </a:moveTo>
                  <a:lnTo>
                    <a:pt x="2505" y="704"/>
                  </a:lnTo>
                  <a:lnTo>
                    <a:pt x="2519" y="704"/>
                  </a:lnTo>
                  <a:lnTo>
                    <a:pt x="2519" y="715"/>
                  </a:lnTo>
                  <a:lnTo>
                    <a:pt x="2505" y="715"/>
                  </a:lnTo>
                  <a:close/>
                  <a:moveTo>
                    <a:pt x="2476" y="715"/>
                  </a:moveTo>
                  <a:lnTo>
                    <a:pt x="2476" y="704"/>
                  </a:lnTo>
                  <a:lnTo>
                    <a:pt x="2489" y="704"/>
                  </a:lnTo>
                  <a:lnTo>
                    <a:pt x="2489" y="715"/>
                  </a:lnTo>
                  <a:lnTo>
                    <a:pt x="2476" y="715"/>
                  </a:lnTo>
                  <a:close/>
                  <a:moveTo>
                    <a:pt x="2447" y="715"/>
                  </a:moveTo>
                  <a:lnTo>
                    <a:pt x="2447" y="704"/>
                  </a:lnTo>
                  <a:lnTo>
                    <a:pt x="2463" y="704"/>
                  </a:lnTo>
                  <a:lnTo>
                    <a:pt x="2463" y="715"/>
                  </a:lnTo>
                  <a:lnTo>
                    <a:pt x="2447" y="715"/>
                  </a:lnTo>
                  <a:close/>
                  <a:moveTo>
                    <a:pt x="2417" y="715"/>
                  </a:moveTo>
                  <a:lnTo>
                    <a:pt x="2417" y="704"/>
                  </a:lnTo>
                  <a:lnTo>
                    <a:pt x="2433" y="704"/>
                  </a:lnTo>
                  <a:lnTo>
                    <a:pt x="2433" y="715"/>
                  </a:lnTo>
                  <a:lnTo>
                    <a:pt x="2417" y="715"/>
                  </a:lnTo>
                  <a:close/>
                  <a:moveTo>
                    <a:pt x="2388" y="715"/>
                  </a:moveTo>
                  <a:lnTo>
                    <a:pt x="2388" y="704"/>
                  </a:lnTo>
                  <a:lnTo>
                    <a:pt x="2404" y="704"/>
                  </a:lnTo>
                  <a:lnTo>
                    <a:pt x="2404" y="715"/>
                  </a:lnTo>
                  <a:lnTo>
                    <a:pt x="2388" y="715"/>
                  </a:lnTo>
                  <a:close/>
                  <a:moveTo>
                    <a:pt x="2361" y="715"/>
                  </a:moveTo>
                  <a:lnTo>
                    <a:pt x="2361" y="704"/>
                  </a:lnTo>
                  <a:lnTo>
                    <a:pt x="2375" y="704"/>
                  </a:lnTo>
                  <a:lnTo>
                    <a:pt x="2375" y="715"/>
                  </a:lnTo>
                  <a:lnTo>
                    <a:pt x="2361" y="715"/>
                  </a:lnTo>
                  <a:close/>
                  <a:moveTo>
                    <a:pt x="2332" y="715"/>
                  </a:moveTo>
                  <a:lnTo>
                    <a:pt x="2332" y="704"/>
                  </a:lnTo>
                  <a:lnTo>
                    <a:pt x="2345" y="704"/>
                  </a:lnTo>
                  <a:lnTo>
                    <a:pt x="2345" y="715"/>
                  </a:lnTo>
                  <a:lnTo>
                    <a:pt x="2332" y="715"/>
                  </a:lnTo>
                  <a:close/>
                  <a:moveTo>
                    <a:pt x="2303" y="715"/>
                  </a:moveTo>
                  <a:lnTo>
                    <a:pt x="2303" y="704"/>
                  </a:lnTo>
                  <a:lnTo>
                    <a:pt x="2316" y="704"/>
                  </a:lnTo>
                  <a:lnTo>
                    <a:pt x="2316" y="715"/>
                  </a:lnTo>
                  <a:lnTo>
                    <a:pt x="2303" y="715"/>
                  </a:lnTo>
                  <a:close/>
                  <a:moveTo>
                    <a:pt x="2273" y="715"/>
                  </a:moveTo>
                  <a:lnTo>
                    <a:pt x="2273" y="704"/>
                  </a:lnTo>
                  <a:lnTo>
                    <a:pt x="2287" y="704"/>
                  </a:lnTo>
                  <a:lnTo>
                    <a:pt x="2287" y="715"/>
                  </a:lnTo>
                  <a:lnTo>
                    <a:pt x="2273" y="715"/>
                  </a:lnTo>
                  <a:close/>
                  <a:moveTo>
                    <a:pt x="2244" y="715"/>
                  </a:moveTo>
                  <a:lnTo>
                    <a:pt x="2244" y="704"/>
                  </a:lnTo>
                  <a:lnTo>
                    <a:pt x="2260" y="704"/>
                  </a:lnTo>
                  <a:lnTo>
                    <a:pt x="2260" y="715"/>
                  </a:lnTo>
                  <a:lnTo>
                    <a:pt x="2244" y="715"/>
                  </a:lnTo>
                  <a:close/>
                  <a:moveTo>
                    <a:pt x="2214" y="715"/>
                  </a:moveTo>
                  <a:lnTo>
                    <a:pt x="2214" y="704"/>
                  </a:lnTo>
                  <a:lnTo>
                    <a:pt x="2230" y="704"/>
                  </a:lnTo>
                  <a:lnTo>
                    <a:pt x="2230" y="715"/>
                  </a:lnTo>
                  <a:lnTo>
                    <a:pt x="2214" y="715"/>
                  </a:lnTo>
                  <a:close/>
                  <a:moveTo>
                    <a:pt x="2185" y="715"/>
                  </a:moveTo>
                  <a:lnTo>
                    <a:pt x="2185" y="704"/>
                  </a:lnTo>
                  <a:lnTo>
                    <a:pt x="2201" y="704"/>
                  </a:lnTo>
                  <a:lnTo>
                    <a:pt x="2201" y="715"/>
                  </a:lnTo>
                  <a:lnTo>
                    <a:pt x="2185" y="715"/>
                  </a:lnTo>
                  <a:close/>
                  <a:moveTo>
                    <a:pt x="2158" y="715"/>
                  </a:moveTo>
                  <a:lnTo>
                    <a:pt x="2158" y="704"/>
                  </a:lnTo>
                  <a:lnTo>
                    <a:pt x="2172" y="704"/>
                  </a:lnTo>
                  <a:lnTo>
                    <a:pt x="2172" y="715"/>
                  </a:lnTo>
                  <a:lnTo>
                    <a:pt x="2158" y="715"/>
                  </a:lnTo>
                  <a:close/>
                  <a:moveTo>
                    <a:pt x="2129" y="715"/>
                  </a:moveTo>
                  <a:lnTo>
                    <a:pt x="2129" y="704"/>
                  </a:lnTo>
                  <a:lnTo>
                    <a:pt x="2142" y="704"/>
                  </a:lnTo>
                  <a:lnTo>
                    <a:pt x="2142" y="715"/>
                  </a:lnTo>
                  <a:lnTo>
                    <a:pt x="2129" y="715"/>
                  </a:lnTo>
                  <a:close/>
                  <a:moveTo>
                    <a:pt x="2100" y="715"/>
                  </a:moveTo>
                  <a:lnTo>
                    <a:pt x="2100" y="704"/>
                  </a:lnTo>
                  <a:lnTo>
                    <a:pt x="2113" y="704"/>
                  </a:lnTo>
                  <a:lnTo>
                    <a:pt x="2113" y="715"/>
                  </a:lnTo>
                  <a:lnTo>
                    <a:pt x="2100" y="715"/>
                  </a:lnTo>
                  <a:close/>
                  <a:moveTo>
                    <a:pt x="2070" y="715"/>
                  </a:moveTo>
                  <a:lnTo>
                    <a:pt x="2070" y="704"/>
                  </a:lnTo>
                  <a:lnTo>
                    <a:pt x="2084" y="704"/>
                  </a:lnTo>
                  <a:lnTo>
                    <a:pt x="2084" y="715"/>
                  </a:lnTo>
                  <a:lnTo>
                    <a:pt x="2070" y="715"/>
                  </a:lnTo>
                  <a:close/>
                  <a:moveTo>
                    <a:pt x="2041" y="715"/>
                  </a:moveTo>
                  <a:lnTo>
                    <a:pt x="2041" y="704"/>
                  </a:lnTo>
                  <a:lnTo>
                    <a:pt x="2057" y="704"/>
                  </a:lnTo>
                  <a:lnTo>
                    <a:pt x="2057" y="715"/>
                  </a:lnTo>
                  <a:lnTo>
                    <a:pt x="2041" y="715"/>
                  </a:lnTo>
                  <a:close/>
                  <a:moveTo>
                    <a:pt x="2012" y="715"/>
                  </a:moveTo>
                  <a:lnTo>
                    <a:pt x="2012" y="704"/>
                  </a:lnTo>
                  <a:lnTo>
                    <a:pt x="2028" y="704"/>
                  </a:lnTo>
                  <a:lnTo>
                    <a:pt x="2028" y="715"/>
                  </a:lnTo>
                  <a:lnTo>
                    <a:pt x="2012" y="715"/>
                  </a:lnTo>
                  <a:close/>
                  <a:moveTo>
                    <a:pt x="1982" y="715"/>
                  </a:moveTo>
                  <a:lnTo>
                    <a:pt x="1982" y="704"/>
                  </a:lnTo>
                  <a:lnTo>
                    <a:pt x="1998" y="704"/>
                  </a:lnTo>
                  <a:lnTo>
                    <a:pt x="1998" y="715"/>
                  </a:lnTo>
                  <a:lnTo>
                    <a:pt x="1982" y="715"/>
                  </a:lnTo>
                  <a:close/>
                  <a:moveTo>
                    <a:pt x="1956" y="715"/>
                  </a:moveTo>
                  <a:lnTo>
                    <a:pt x="1956" y="704"/>
                  </a:lnTo>
                  <a:lnTo>
                    <a:pt x="1969" y="704"/>
                  </a:lnTo>
                  <a:lnTo>
                    <a:pt x="1969" y="715"/>
                  </a:lnTo>
                  <a:lnTo>
                    <a:pt x="1956" y="715"/>
                  </a:lnTo>
                  <a:close/>
                  <a:moveTo>
                    <a:pt x="1926" y="715"/>
                  </a:moveTo>
                  <a:lnTo>
                    <a:pt x="1926" y="704"/>
                  </a:lnTo>
                  <a:lnTo>
                    <a:pt x="1940" y="704"/>
                  </a:lnTo>
                  <a:lnTo>
                    <a:pt x="1940" y="715"/>
                  </a:lnTo>
                  <a:lnTo>
                    <a:pt x="1926" y="715"/>
                  </a:lnTo>
                  <a:close/>
                  <a:moveTo>
                    <a:pt x="1897" y="715"/>
                  </a:moveTo>
                  <a:lnTo>
                    <a:pt x="1897" y="704"/>
                  </a:lnTo>
                  <a:lnTo>
                    <a:pt x="1910" y="704"/>
                  </a:lnTo>
                  <a:lnTo>
                    <a:pt x="1910" y="715"/>
                  </a:lnTo>
                  <a:lnTo>
                    <a:pt x="1897" y="715"/>
                  </a:lnTo>
                  <a:close/>
                  <a:moveTo>
                    <a:pt x="1868" y="715"/>
                  </a:moveTo>
                  <a:lnTo>
                    <a:pt x="1868" y="704"/>
                  </a:lnTo>
                  <a:lnTo>
                    <a:pt x="1881" y="704"/>
                  </a:lnTo>
                  <a:lnTo>
                    <a:pt x="1881" y="715"/>
                  </a:lnTo>
                  <a:lnTo>
                    <a:pt x="1868" y="715"/>
                  </a:lnTo>
                  <a:close/>
                  <a:moveTo>
                    <a:pt x="1838" y="715"/>
                  </a:moveTo>
                  <a:lnTo>
                    <a:pt x="1838" y="704"/>
                  </a:lnTo>
                  <a:lnTo>
                    <a:pt x="1854" y="704"/>
                  </a:lnTo>
                  <a:lnTo>
                    <a:pt x="1854" y="715"/>
                  </a:lnTo>
                  <a:lnTo>
                    <a:pt x="1838" y="715"/>
                  </a:lnTo>
                  <a:close/>
                  <a:moveTo>
                    <a:pt x="1809" y="715"/>
                  </a:moveTo>
                  <a:lnTo>
                    <a:pt x="1809" y="704"/>
                  </a:lnTo>
                  <a:lnTo>
                    <a:pt x="1825" y="704"/>
                  </a:lnTo>
                  <a:lnTo>
                    <a:pt x="1825" y="715"/>
                  </a:lnTo>
                  <a:lnTo>
                    <a:pt x="1809" y="715"/>
                  </a:lnTo>
                  <a:close/>
                  <a:moveTo>
                    <a:pt x="1780" y="715"/>
                  </a:moveTo>
                  <a:lnTo>
                    <a:pt x="1780" y="704"/>
                  </a:lnTo>
                  <a:lnTo>
                    <a:pt x="1796" y="704"/>
                  </a:lnTo>
                  <a:lnTo>
                    <a:pt x="1796" y="715"/>
                  </a:lnTo>
                  <a:lnTo>
                    <a:pt x="1780" y="715"/>
                  </a:lnTo>
                  <a:close/>
                  <a:moveTo>
                    <a:pt x="1750" y="715"/>
                  </a:moveTo>
                  <a:lnTo>
                    <a:pt x="1750" y="704"/>
                  </a:lnTo>
                  <a:lnTo>
                    <a:pt x="1766" y="704"/>
                  </a:lnTo>
                  <a:lnTo>
                    <a:pt x="1766" y="715"/>
                  </a:lnTo>
                  <a:lnTo>
                    <a:pt x="1750" y="715"/>
                  </a:lnTo>
                  <a:close/>
                  <a:moveTo>
                    <a:pt x="1723" y="715"/>
                  </a:moveTo>
                  <a:lnTo>
                    <a:pt x="1723" y="704"/>
                  </a:lnTo>
                  <a:lnTo>
                    <a:pt x="1737" y="704"/>
                  </a:lnTo>
                  <a:lnTo>
                    <a:pt x="1737" y="715"/>
                  </a:lnTo>
                  <a:lnTo>
                    <a:pt x="1723" y="715"/>
                  </a:lnTo>
                  <a:close/>
                  <a:moveTo>
                    <a:pt x="1694" y="715"/>
                  </a:moveTo>
                  <a:lnTo>
                    <a:pt x="1694" y="704"/>
                  </a:lnTo>
                  <a:lnTo>
                    <a:pt x="1707" y="704"/>
                  </a:lnTo>
                  <a:lnTo>
                    <a:pt x="1707" y="715"/>
                  </a:lnTo>
                  <a:lnTo>
                    <a:pt x="1694" y="715"/>
                  </a:lnTo>
                  <a:close/>
                  <a:moveTo>
                    <a:pt x="1665" y="715"/>
                  </a:moveTo>
                  <a:lnTo>
                    <a:pt x="1665" y="704"/>
                  </a:lnTo>
                  <a:lnTo>
                    <a:pt x="1678" y="704"/>
                  </a:lnTo>
                  <a:lnTo>
                    <a:pt x="1678" y="715"/>
                  </a:lnTo>
                  <a:lnTo>
                    <a:pt x="1665" y="715"/>
                  </a:lnTo>
                  <a:close/>
                  <a:moveTo>
                    <a:pt x="1635" y="715"/>
                  </a:moveTo>
                  <a:lnTo>
                    <a:pt x="1635" y="704"/>
                  </a:lnTo>
                  <a:lnTo>
                    <a:pt x="1649" y="704"/>
                  </a:lnTo>
                  <a:lnTo>
                    <a:pt x="1649" y="715"/>
                  </a:lnTo>
                  <a:lnTo>
                    <a:pt x="1635" y="715"/>
                  </a:lnTo>
                  <a:close/>
                  <a:moveTo>
                    <a:pt x="1606" y="715"/>
                  </a:moveTo>
                  <a:lnTo>
                    <a:pt x="1606" y="704"/>
                  </a:lnTo>
                  <a:lnTo>
                    <a:pt x="1622" y="704"/>
                  </a:lnTo>
                  <a:lnTo>
                    <a:pt x="1622" y="715"/>
                  </a:lnTo>
                  <a:lnTo>
                    <a:pt x="1606" y="715"/>
                  </a:lnTo>
                  <a:close/>
                  <a:moveTo>
                    <a:pt x="1577" y="715"/>
                  </a:moveTo>
                  <a:lnTo>
                    <a:pt x="1577" y="704"/>
                  </a:lnTo>
                  <a:lnTo>
                    <a:pt x="1593" y="704"/>
                  </a:lnTo>
                  <a:lnTo>
                    <a:pt x="1593" y="715"/>
                  </a:lnTo>
                  <a:lnTo>
                    <a:pt x="1577" y="715"/>
                  </a:lnTo>
                  <a:close/>
                  <a:moveTo>
                    <a:pt x="1547" y="715"/>
                  </a:moveTo>
                  <a:lnTo>
                    <a:pt x="1547" y="704"/>
                  </a:lnTo>
                  <a:lnTo>
                    <a:pt x="1563" y="704"/>
                  </a:lnTo>
                  <a:lnTo>
                    <a:pt x="1563" y="715"/>
                  </a:lnTo>
                  <a:lnTo>
                    <a:pt x="1547" y="715"/>
                  </a:lnTo>
                  <a:close/>
                  <a:moveTo>
                    <a:pt x="1521" y="715"/>
                  </a:moveTo>
                  <a:lnTo>
                    <a:pt x="1521" y="704"/>
                  </a:lnTo>
                  <a:lnTo>
                    <a:pt x="1534" y="704"/>
                  </a:lnTo>
                  <a:lnTo>
                    <a:pt x="1534" y="715"/>
                  </a:lnTo>
                  <a:lnTo>
                    <a:pt x="1521" y="715"/>
                  </a:lnTo>
                  <a:close/>
                  <a:moveTo>
                    <a:pt x="1491" y="715"/>
                  </a:moveTo>
                  <a:lnTo>
                    <a:pt x="1491" y="704"/>
                  </a:lnTo>
                  <a:lnTo>
                    <a:pt x="1505" y="704"/>
                  </a:lnTo>
                  <a:lnTo>
                    <a:pt x="1505" y="715"/>
                  </a:lnTo>
                  <a:lnTo>
                    <a:pt x="1491" y="715"/>
                  </a:lnTo>
                  <a:close/>
                  <a:moveTo>
                    <a:pt x="1462" y="715"/>
                  </a:moveTo>
                  <a:lnTo>
                    <a:pt x="1462" y="704"/>
                  </a:lnTo>
                  <a:lnTo>
                    <a:pt x="1475" y="704"/>
                  </a:lnTo>
                  <a:lnTo>
                    <a:pt x="1475" y="715"/>
                  </a:lnTo>
                  <a:lnTo>
                    <a:pt x="1462" y="715"/>
                  </a:lnTo>
                  <a:close/>
                  <a:moveTo>
                    <a:pt x="1433" y="715"/>
                  </a:moveTo>
                  <a:lnTo>
                    <a:pt x="1433" y="704"/>
                  </a:lnTo>
                  <a:lnTo>
                    <a:pt x="1446" y="704"/>
                  </a:lnTo>
                  <a:lnTo>
                    <a:pt x="1446" y="715"/>
                  </a:lnTo>
                  <a:lnTo>
                    <a:pt x="1433" y="715"/>
                  </a:lnTo>
                  <a:close/>
                  <a:moveTo>
                    <a:pt x="1403" y="715"/>
                  </a:moveTo>
                  <a:lnTo>
                    <a:pt x="1403" y="704"/>
                  </a:lnTo>
                  <a:lnTo>
                    <a:pt x="1419" y="704"/>
                  </a:lnTo>
                  <a:lnTo>
                    <a:pt x="1419" y="715"/>
                  </a:lnTo>
                  <a:lnTo>
                    <a:pt x="1403" y="715"/>
                  </a:lnTo>
                  <a:close/>
                  <a:moveTo>
                    <a:pt x="1374" y="715"/>
                  </a:moveTo>
                  <a:lnTo>
                    <a:pt x="1374" y="704"/>
                  </a:lnTo>
                  <a:lnTo>
                    <a:pt x="1390" y="704"/>
                  </a:lnTo>
                  <a:lnTo>
                    <a:pt x="1390" y="715"/>
                  </a:lnTo>
                  <a:lnTo>
                    <a:pt x="1374" y="715"/>
                  </a:lnTo>
                  <a:close/>
                  <a:moveTo>
                    <a:pt x="1345" y="715"/>
                  </a:moveTo>
                  <a:lnTo>
                    <a:pt x="1345" y="704"/>
                  </a:lnTo>
                  <a:lnTo>
                    <a:pt x="1361" y="704"/>
                  </a:lnTo>
                  <a:lnTo>
                    <a:pt x="1361" y="715"/>
                  </a:lnTo>
                  <a:lnTo>
                    <a:pt x="1345" y="715"/>
                  </a:lnTo>
                  <a:close/>
                  <a:moveTo>
                    <a:pt x="1318" y="715"/>
                  </a:moveTo>
                  <a:lnTo>
                    <a:pt x="1318" y="704"/>
                  </a:lnTo>
                  <a:lnTo>
                    <a:pt x="1331" y="704"/>
                  </a:lnTo>
                  <a:lnTo>
                    <a:pt x="1331" y="715"/>
                  </a:lnTo>
                  <a:lnTo>
                    <a:pt x="1318" y="715"/>
                  </a:lnTo>
                  <a:close/>
                  <a:moveTo>
                    <a:pt x="1288" y="715"/>
                  </a:moveTo>
                  <a:lnTo>
                    <a:pt x="1288" y="704"/>
                  </a:lnTo>
                  <a:lnTo>
                    <a:pt x="1302" y="704"/>
                  </a:lnTo>
                  <a:lnTo>
                    <a:pt x="1302" y="715"/>
                  </a:lnTo>
                  <a:lnTo>
                    <a:pt x="1288" y="715"/>
                  </a:lnTo>
                  <a:close/>
                  <a:moveTo>
                    <a:pt x="1259" y="715"/>
                  </a:moveTo>
                  <a:lnTo>
                    <a:pt x="1259" y="704"/>
                  </a:lnTo>
                  <a:lnTo>
                    <a:pt x="1272" y="704"/>
                  </a:lnTo>
                  <a:lnTo>
                    <a:pt x="1272" y="715"/>
                  </a:lnTo>
                  <a:lnTo>
                    <a:pt x="1259" y="715"/>
                  </a:lnTo>
                  <a:close/>
                  <a:moveTo>
                    <a:pt x="1230" y="715"/>
                  </a:moveTo>
                  <a:lnTo>
                    <a:pt x="1230" y="704"/>
                  </a:lnTo>
                  <a:lnTo>
                    <a:pt x="1243" y="704"/>
                  </a:lnTo>
                  <a:lnTo>
                    <a:pt x="1243" y="715"/>
                  </a:lnTo>
                  <a:lnTo>
                    <a:pt x="1230" y="715"/>
                  </a:lnTo>
                  <a:close/>
                  <a:moveTo>
                    <a:pt x="1200" y="715"/>
                  </a:moveTo>
                  <a:lnTo>
                    <a:pt x="1200" y="704"/>
                  </a:lnTo>
                  <a:lnTo>
                    <a:pt x="1214" y="704"/>
                  </a:lnTo>
                  <a:lnTo>
                    <a:pt x="1214" y="715"/>
                  </a:lnTo>
                  <a:lnTo>
                    <a:pt x="1200" y="715"/>
                  </a:lnTo>
                  <a:close/>
                  <a:moveTo>
                    <a:pt x="1171" y="715"/>
                  </a:moveTo>
                  <a:lnTo>
                    <a:pt x="1171" y="704"/>
                  </a:lnTo>
                  <a:lnTo>
                    <a:pt x="1187" y="704"/>
                  </a:lnTo>
                  <a:lnTo>
                    <a:pt x="1187" y="715"/>
                  </a:lnTo>
                  <a:lnTo>
                    <a:pt x="1171" y="715"/>
                  </a:lnTo>
                  <a:close/>
                  <a:moveTo>
                    <a:pt x="1142" y="715"/>
                  </a:moveTo>
                  <a:lnTo>
                    <a:pt x="1142" y="704"/>
                  </a:lnTo>
                  <a:lnTo>
                    <a:pt x="1158" y="704"/>
                  </a:lnTo>
                  <a:lnTo>
                    <a:pt x="1158" y="715"/>
                  </a:lnTo>
                  <a:lnTo>
                    <a:pt x="1142" y="715"/>
                  </a:lnTo>
                  <a:close/>
                  <a:moveTo>
                    <a:pt x="1112" y="715"/>
                  </a:moveTo>
                  <a:lnTo>
                    <a:pt x="1112" y="704"/>
                  </a:lnTo>
                  <a:lnTo>
                    <a:pt x="1128" y="704"/>
                  </a:lnTo>
                  <a:lnTo>
                    <a:pt x="1128" y="715"/>
                  </a:lnTo>
                  <a:lnTo>
                    <a:pt x="1112" y="715"/>
                  </a:lnTo>
                  <a:close/>
                  <a:moveTo>
                    <a:pt x="1086" y="715"/>
                  </a:moveTo>
                  <a:lnTo>
                    <a:pt x="1086" y="704"/>
                  </a:lnTo>
                  <a:lnTo>
                    <a:pt x="1099" y="704"/>
                  </a:lnTo>
                  <a:lnTo>
                    <a:pt x="1099" y="715"/>
                  </a:lnTo>
                  <a:lnTo>
                    <a:pt x="1086" y="715"/>
                  </a:lnTo>
                  <a:close/>
                  <a:moveTo>
                    <a:pt x="1056" y="715"/>
                  </a:moveTo>
                  <a:lnTo>
                    <a:pt x="1056" y="704"/>
                  </a:lnTo>
                  <a:lnTo>
                    <a:pt x="1070" y="704"/>
                  </a:lnTo>
                  <a:lnTo>
                    <a:pt x="1070" y="715"/>
                  </a:lnTo>
                  <a:lnTo>
                    <a:pt x="1056" y="715"/>
                  </a:lnTo>
                  <a:close/>
                  <a:moveTo>
                    <a:pt x="1027" y="715"/>
                  </a:moveTo>
                  <a:lnTo>
                    <a:pt x="1027" y="704"/>
                  </a:lnTo>
                  <a:lnTo>
                    <a:pt x="1040" y="704"/>
                  </a:lnTo>
                  <a:lnTo>
                    <a:pt x="1040" y="715"/>
                  </a:lnTo>
                  <a:lnTo>
                    <a:pt x="1027" y="715"/>
                  </a:lnTo>
                  <a:close/>
                  <a:moveTo>
                    <a:pt x="998" y="715"/>
                  </a:moveTo>
                  <a:lnTo>
                    <a:pt x="998" y="704"/>
                  </a:lnTo>
                  <a:lnTo>
                    <a:pt x="1011" y="704"/>
                  </a:lnTo>
                  <a:lnTo>
                    <a:pt x="1011" y="715"/>
                  </a:lnTo>
                  <a:lnTo>
                    <a:pt x="998" y="715"/>
                  </a:lnTo>
                  <a:close/>
                  <a:moveTo>
                    <a:pt x="968" y="715"/>
                  </a:moveTo>
                  <a:lnTo>
                    <a:pt x="968" y="704"/>
                  </a:lnTo>
                  <a:lnTo>
                    <a:pt x="984" y="704"/>
                  </a:lnTo>
                  <a:lnTo>
                    <a:pt x="984" y="715"/>
                  </a:lnTo>
                  <a:lnTo>
                    <a:pt x="968" y="715"/>
                  </a:lnTo>
                  <a:close/>
                  <a:moveTo>
                    <a:pt x="939" y="715"/>
                  </a:moveTo>
                  <a:lnTo>
                    <a:pt x="939" y="704"/>
                  </a:lnTo>
                  <a:lnTo>
                    <a:pt x="955" y="704"/>
                  </a:lnTo>
                  <a:lnTo>
                    <a:pt x="955" y="715"/>
                  </a:lnTo>
                  <a:lnTo>
                    <a:pt x="939" y="715"/>
                  </a:lnTo>
                  <a:close/>
                  <a:moveTo>
                    <a:pt x="910" y="715"/>
                  </a:moveTo>
                  <a:lnTo>
                    <a:pt x="910" y="704"/>
                  </a:lnTo>
                  <a:lnTo>
                    <a:pt x="926" y="704"/>
                  </a:lnTo>
                  <a:lnTo>
                    <a:pt x="926" y="715"/>
                  </a:lnTo>
                  <a:lnTo>
                    <a:pt x="910" y="715"/>
                  </a:lnTo>
                  <a:close/>
                  <a:moveTo>
                    <a:pt x="883" y="715"/>
                  </a:moveTo>
                  <a:lnTo>
                    <a:pt x="883" y="704"/>
                  </a:lnTo>
                  <a:lnTo>
                    <a:pt x="896" y="704"/>
                  </a:lnTo>
                  <a:lnTo>
                    <a:pt x="896" y="715"/>
                  </a:lnTo>
                  <a:lnTo>
                    <a:pt x="883" y="715"/>
                  </a:lnTo>
                  <a:close/>
                  <a:moveTo>
                    <a:pt x="854" y="715"/>
                  </a:moveTo>
                  <a:lnTo>
                    <a:pt x="854" y="704"/>
                  </a:lnTo>
                  <a:lnTo>
                    <a:pt x="867" y="704"/>
                  </a:lnTo>
                  <a:lnTo>
                    <a:pt x="867" y="715"/>
                  </a:lnTo>
                  <a:lnTo>
                    <a:pt x="854" y="715"/>
                  </a:lnTo>
                  <a:close/>
                  <a:moveTo>
                    <a:pt x="824" y="715"/>
                  </a:moveTo>
                  <a:lnTo>
                    <a:pt x="824" y="704"/>
                  </a:lnTo>
                  <a:lnTo>
                    <a:pt x="837" y="704"/>
                  </a:lnTo>
                  <a:lnTo>
                    <a:pt x="837" y="715"/>
                  </a:lnTo>
                  <a:lnTo>
                    <a:pt x="824" y="715"/>
                  </a:lnTo>
                  <a:close/>
                  <a:moveTo>
                    <a:pt x="795" y="715"/>
                  </a:moveTo>
                  <a:lnTo>
                    <a:pt x="795" y="704"/>
                  </a:lnTo>
                  <a:lnTo>
                    <a:pt x="808" y="704"/>
                  </a:lnTo>
                  <a:lnTo>
                    <a:pt x="808" y="715"/>
                  </a:lnTo>
                  <a:lnTo>
                    <a:pt x="795" y="715"/>
                  </a:lnTo>
                  <a:close/>
                  <a:moveTo>
                    <a:pt x="765" y="715"/>
                  </a:moveTo>
                  <a:lnTo>
                    <a:pt x="765" y="704"/>
                  </a:lnTo>
                  <a:lnTo>
                    <a:pt x="781" y="704"/>
                  </a:lnTo>
                  <a:lnTo>
                    <a:pt x="781" y="715"/>
                  </a:lnTo>
                  <a:lnTo>
                    <a:pt x="765" y="715"/>
                  </a:lnTo>
                  <a:close/>
                  <a:moveTo>
                    <a:pt x="736" y="715"/>
                  </a:moveTo>
                  <a:lnTo>
                    <a:pt x="736" y="704"/>
                  </a:lnTo>
                  <a:lnTo>
                    <a:pt x="752" y="704"/>
                  </a:lnTo>
                  <a:lnTo>
                    <a:pt x="752" y="715"/>
                  </a:lnTo>
                  <a:lnTo>
                    <a:pt x="736" y="715"/>
                  </a:lnTo>
                  <a:close/>
                  <a:moveTo>
                    <a:pt x="707" y="715"/>
                  </a:moveTo>
                  <a:lnTo>
                    <a:pt x="707" y="704"/>
                  </a:lnTo>
                  <a:lnTo>
                    <a:pt x="723" y="704"/>
                  </a:lnTo>
                  <a:lnTo>
                    <a:pt x="723" y="715"/>
                  </a:lnTo>
                  <a:lnTo>
                    <a:pt x="707" y="715"/>
                  </a:lnTo>
                  <a:close/>
                  <a:moveTo>
                    <a:pt x="677" y="715"/>
                  </a:moveTo>
                  <a:lnTo>
                    <a:pt x="677" y="704"/>
                  </a:lnTo>
                  <a:lnTo>
                    <a:pt x="693" y="704"/>
                  </a:lnTo>
                  <a:lnTo>
                    <a:pt x="693" y="715"/>
                  </a:lnTo>
                  <a:lnTo>
                    <a:pt x="677" y="715"/>
                  </a:lnTo>
                  <a:close/>
                  <a:moveTo>
                    <a:pt x="651" y="715"/>
                  </a:moveTo>
                  <a:lnTo>
                    <a:pt x="651" y="704"/>
                  </a:lnTo>
                  <a:lnTo>
                    <a:pt x="664" y="704"/>
                  </a:lnTo>
                  <a:lnTo>
                    <a:pt x="664" y="715"/>
                  </a:lnTo>
                  <a:lnTo>
                    <a:pt x="651" y="715"/>
                  </a:lnTo>
                  <a:close/>
                  <a:moveTo>
                    <a:pt x="621" y="715"/>
                  </a:moveTo>
                  <a:lnTo>
                    <a:pt x="621" y="704"/>
                  </a:lnTo>
                  <a:lnTo>
                    <a:pt x="635" y="704"/>
                  </a:lnTo>
                  <a:lnTo>
                    <a:pt x="635" y="715"/>
                  </a:lnTo>
                  <a:lnTo>
                    <a:pt x="621" y="715"/>
                  </a:lnTo>
                  <a:close/>
                  <a:moveTo>
                    <a:pt x="592" y="715"/>
                  </a:moveTo>
                  <a:lnTo>
                    <a:pt x="592" y="704"/>
                  </a:lnTo>
                  <a:lnTo>
                    <a:pt x="605" y="704"/>
                  </a:lnTo>
                  <a:lnTo>
                    <a:pt x="605" y="715"/>
                  </a:lnTo>
                  <a:lnTo>
                    <a:pt x="592" y="715"/>
                  </a:lnTo>
                  <a:close/>
                  <a:moveTo>
                    <a:pt x="563" y="715"/>
                  </a:moveTo>
                  <a:lnTo>
                    <a:pt x="563" y="704"/>
                  </a:lnTo>
                  <a:lnTo>
                    <a:pt x="576" y="704"/>
                  </a:lnTo>
                  <a:lnTo>
                    <a:pt x="576" y="715"/>
                  </a:lnTo>
                  <a:lnTo>
                    <a:pt x="563" y="715"/>
                  </a:lnTo>
                  <a:close/>
                  <a:moveTo>
                    <a:pt x="533" y="715"/>
                  </a:moveTo>
                  <a:lnTo>
                    <a:pt x="533" y="704"/>
                  </a:lnTo>
                  <a:lnTo>
                    <a:pt x="549" y="704"/>
                  </a:lnTo>
                  <a:lnTo>
                    <a:pt x="549" y="715"/>
                  </a:lnTo>
                  <a:lnTo>
                    <a:pt x="533" y="715"/>
                  </a:lnTo>
                  <a:close/>
                  <a:moveTo>
                    <a:pt x="504" y="715"/>
                  </a:moveTo>
                  <a:lnTo>
                    <a:pt x="504" y="704"/>
                  </a:lnTo>
                  <a:lnTo>
                    <a:pt x="520" y="704"/>
                  </a:lnTo>
                  <a:lnTo>
                    <a:pt x="520" y="715"/>
                  </a:lnTo>
                  <a:lnTo>
                    <a:pt x="504" y="715"/>
                  </a:lnTo>
                  <a:close/>
                  <a:moveTo>
                    <a:pt x="475" y="715"/>
                  </a:moveTo>
                  <a:lnTo>
                    <a:pt x="475" y="704"/>
                  </a:lnTo>
                  <a:lnTo>
                    <a:pt x="491" y="704"/>
                  </a:lnTo>
                  <a:lnTo>
                    <a:pt x="491" y="715"/>
                  </a:lnTo>
                  <a:lnTo>
                    <a:pt x="475" y="715"/>
                  </a:lnTo>
                  <a:close/>
                  <a:moveTo>
                    <a:pt x="448" y="715"/>
                  </a:moveTo>
                  <a:lnTo>
                    <a:pt x="448" y="704"/>
                  </a:lnTo>
                  <a:lnTo>
                    <a:pt x="461" y="704"/>
                  </a:lnTo>
                  <a:lnTo>
                    <a:pt x="461" y="715"/>
                  </a:lnTo>
                  <a:lnTo>
                    <a:pt x="448" y="715"/>
                  </a:lnTo>
                  <a:close/>
                  <a:moveTo>
                    <a:pt x="419" y="715"/>
                  </a:moveTo>
                  <a:lnTo>
                    <a:pt x="419" y="704"/>
                  </a:lnTo>
                  <a:lnTo>
                    <a:pt x="432" y="704"/>
                  </a:lnTo>
                  <a:lnTo>
                    <a:pt x="432" y="715"/>
                  </a:lnTo>
                  <a:lnTo>
                    <a:pt x="419" y="715"/>
                  </a:lnTo>
                  <a:close/>
                  <a:moveTo>
                    <a:pt x="389" y="715"/>
                  </a:moveTo>
                  <a:lnTo>
                    <a:pt x="389" y="704"/>
                  </a:lnTo>
                  <a:lnTo>
                    <a:pt x="403" y="704"/>
                  </a:lnTo>
                  <a:lnTo>
                    <a:pt x="403" y="715"/>
                  </a:lnTo>
                  <a:lnTo>
                    <a:pt x="389" y="715"/>
                  </a:lnTo>
                  <a:close/>
                  <a:moveTo>
                    <a:pt x="360" y="715"/>
                  </a:moveTo>
                  <a:lnTo>
                    <a:pt x="360" y="704"/>
                  </a:lnTo>
                  <a:lnTo>
                    <a:pt x="373" y="704"/>
                  </a:lnTo>
                  <a:lnTo>
                    <a:pt x="373" y="715"/>
                  </a:lnTo>
                  <a:lnTo>
                    <a:pt x="360" y="715"/>
                  </a:lnTo>
                  <a:close/>
                  <a:moveTo>
                    <a:pt x="330" y="715"/>
                  </a:moveTo>
                  <a:lnTo>
                    <a:pt x="330" y="704"/>
                  </a:lnTo>
                  <a:lnTo>
                    <a:pt x="346" y="704"/>
                  </a:lnTo>
                  <a:lnTo>
                    <a:pt x="346" y="715"/>
                  </a:lnTo>
                  <a:lnTo>
                    <a:pt x="330" y="715"/>
                  </a:lnTo>
                  <a:close/>
                  <a:moveTo>
                    <a:pt x="301" y="715"/>
                  </a:moveTo>
                  <a:lnTo>
                    <a:pt x="301" y="704"/>
                  </a:lnTo>
                  <a:lnTo>
                    <a:pt x="317" y="704"/>
                  </a:lnTo>
                  <a:lnTo>
                    <a:pt x="317" y="715"/>
                  </a:lnTo>
                  <a:lnTo>
                    <a:pt x="301" y="715"/>
                  </a:lnTo>
                  <a:close/>
                  <a:moveTo>
                    <a:pt x="272" y="715"/>
                  </a:moveTo>
                  <a:lnTo>
                    <a:pt x="272" y="704"/>
                  </a:lnTo>
                  <a:lnTo>
                    <a:pt x="288" y="704"/>
                  </a:lnTo>
                  <a:lnTo>
                    <a:pt x="288" y="715"/>
                  </a:lnTo>
                  <a:lnTo>
                    <a:pt x="272" y="715"/>
                  </a:lnTo>
                  <a:close/>
                  <a:moveTo>
                    <a:pt x="245" y="715"/>
                  </a:moveTo>
                  <a:lnTo>
                    <a:pt x="245" y="704"/>
                  </a:lnTo>
                  <a:lnTo>
                    <a:pt x="258" y="704"/>
                  </a:lnTo>
                  <a:lnTo>
                    <a:pt x="258" y="715"/>
                  </a:lnTo>
                  <a:lnTo>
                    <a:pt x="245" y="715"/>
                  </a:lnTo>
                  <a:close/>
                  <a:moveTo>
                    <a:pt x="216" y="715"/>
                  </a:moveTo>
                  <a:lnTo>
                    <a:pt x="216" y="704"/>
                  </a:lnTo>
                  <a:lnTo>
                    <a:pt x="229" y="704"/>
                  </a:lnTo>
                  <a:lnTo>
                    <a:pt x="229" y="715"/>
                  </a:lnTo>
                  <a:lnTo>
                    <a:pt x="216" y="715"/>
                  </a:lnTo>
                  <a:close/>
                  <a:moveTo>
                    <a:pt x="186" y="715"/>
                  </a:moveTo>
                  <a:lnTo>
                    <a:pt x="186" y="704"/>
                  </a:lnTo>
                  <a:lnTo>
                    <a:pt x="200" y="704"/>
                  </a:lnTo>
                  <a:lnTo>
                    <a:pt x="200" y="715"/>
                  </a:lnTo>
                  <a:lnTo>
                    <a:pt x="186" y="715"/>
                  </a:lnTo>
                  <a:close/>
                  <a:moveTo>
                    <a:pt x="157" y="715"/>
                  </a:moveTo>
                  <a:lnTo>
                    <a:pt x="157" y="704"/>
                  </a:lnTo>
                  <a:lnTo>
                    <a:pt x="170" y="704"/>
                  </a:lnTo>
                  <a:lnTo>
                    <a:pt x="170" y="715"/>
                  </a:lnTo>
                  <a:lnTo>
                    <a:pt x="157" y="715"/>
                  </a:lnTo>
                  <a:close/>
                  <a:moveTo>
                    <a:pt x="128" y="715"/>
                  </a:moveTo>
                  <a:lnTo>
                    <a:pt x="128" y="704"/>
                  </a:lnTo>
                  <a:lnTo>
                    <a:pt x="141" y="704"/>
                  </a:lnTo>
                  <a:lnTo>
                    <a:pt x="141" y="715"/>
                  </a:lnTo>
                  <a:lnTo>
                    <a:pt x="128" y="715"/>
                  </a:lnTo>
                  <a:close/>
                  <a:moveTo>
                    <a:pt x="98" y="715"/>
                  </a:moveTo>
                  <a:lnTo>
                    <a:pt x="98" y="704"/>
                  </a:lnTo>
                  <a:lnTo>
                    <a:pt x="114" y="704"/>
                  </a:lnTo>
                  <a:lnTo>
                    <a:pt x="114" y="715"/>
                  </a:lnTo>
                  <a:lnTo>
                    <a:pt x="98" y="715"/>
                  </a:lnTo>
                  <a:close/>
                  <a:moveTo>
                    <a:pt x="69" y="715"/>
                  </a:moveTo>
                  <a:lnTo>
                    <a:pt x="69" y="704"/>
                  </a:lnTo>
                  <a:lnTo>
                    <a:pt x="85" y="704"/>
                  </a:lnTo>
                  <a:lnTo>
                    <a:pt x="85" y="715"/>
                  </a:lnTo>
                  <a:lnTo>
                    <a:pt x="69" y="715"/>
                  </a:lnTo>
                  <a:close/>
                  <a:moveTo>
                    <a:pt x="40" y="715"/>
                  </a:moveTo>
                  <a:lnTo>
                    <a:pt x="40" y="704"/>
                  </a:lnTo>
                  <a:lnTo>
                    <a:pt x="56" y="704"/>
                  </a:lnTo>
                  <a:lnTo>
                    <a:pt x="56" y="715"/>
                  </a:lnTo>
                  <a:lnTo>
                    <a:pt x="40" y="715"/>
                  </a:lnTo>
                  <a:close/>
                  <a:moveTo>
                    <a:pt x="13" y="715"/>
                  </a:moveTo>
                  <a:lnTo>
                    <a:pt x="13" y="704"/>
                  </a:lnTo>
                  <a:lnTo>
                    <a:pt x="26" y="704"/>
                  </a:lnTo>
                  <a:lnTo>
                    <a:pt x="26" y="715"/>
                  </a:lnTo>
                  <a:lnTo>
                    <a:pt x="13" y="715"/>
                  </a:lnTo>
                  <a:close/>
                  <a:moveTo>
                    <a:pt x="0" y="704"/>
                  </a:moveTo>
                  <a:lnTo>
                    <a:pt x="0" y="688"/>
                  </a:lnTo>
                  <a:lnTo>
                    <a:pt x="10" y="688"/>
                  </a:lnTo>
                  <a:lnTo>
                    <a:pt x="10" y="704"/>
                  </a:lnTo>
                  <a:lnTo>
                    <a:pt x="0" y="704"/>
                  </a:lnTo>
                  <a:close/>
                  <a:moveTo>
                    <a:pt x="4333" y="677"/>
                  </a:moveTo>
                  <a:lnTo>
                    <a:pt x="4341" y="669"/>
                  </a:lnTo>
                  <a:lnTo>
                    <a:pt x="4349" y="683"/>
                  </a:lnTo>
                  <a:lnTo>
                    <a:pt x="4341" y="688"/>
                  </a:lnTo>
                  <a:lnTo>
                    <a:pt x="4333" y="677"/>
                  </a:lnTo>
                  <a:close/>
                  <a:moveTo>
                    <a:pt x="0" y="675"/>
                  </a:moveTo>
                  <a:lnTo>
                    <a:pt x="0" y="661"/>
                  </a:lnTo>
                  <a:lnTo>
                    <a:pt x="10" y="661"/>
                  </a:lnTo>
                  <a:lnTo>
                    <a:pt x="10" y="675"/>
                  </a:lnTo>
                  <a:lnTo>
                    <a:pt x="0" y="675"/>
                  </a:lnTo>
                  <a:close/>
                  <a:moveTo>
                    <a:pt x="4317" y="650"/>
                  </a:moveTo>
                  <a:lnTo>
                    <a:pt x="4328" y="645"/>
                  </a:lnTo>
                  <a:lnTo>
                    <a:pt x="4336" y="659"/>
                  </a:lnTo>
                  <a:lnTo>
                    <a:pt x="4325" y="664"/>
                  </a:lnTo>
                  <a:lnTo>
                    <a:pt x="4317" y="650"/>
                  </a:lnTo>
                  <a:close/>
                  <a:moveTo>
                    <a:pt x="0" y="645"/>
                  </a:moveTo>
                  <a:lnTo>
                    <a:pt x="0" y="632"/>
                  </a:lnTo>
                  <a:lnTo>
                    <a:pt x="10" y="632"/>
                  </a:lnTo>
                  <a:lnTo>
                    <a:pt x="10" y="645"/>
                  </a:lnTo>
                  <a:lnTo>
                    <a:pt x="0" y="645"/>
                  </a:lnTo>
                  <a:close/>
                  <a:moveTo>
                    <a:pt x="4301" y="626"/>
                  </a:moveTo>
                  <a:lnTo>
                    <a:pt x="4312" y="621"/>
                  </a:lnTo>
                  <a:lnTo>
                    <a:pt x="4320" y="634"/>
                  </a:lnTo>
                  <a:lnTo>
                    <a:pt x="4309" y="640"/>
                  </a:lnTo>
                  <a:lnTo>
                    <a:pt x="4301" y="626"/>
                  </a:lnTo>
                  <a:close/>
                  <a:moveTo>
                    <a:pt x="0" y="616"/>
                  </a:moveTo>
                  <a:lnTo>
                    <a:pt x="0" y="602"/>
                  </a:lnTo>
                  <a:lnTo>
                    <a:pt x="10" y="602"/>
                  </a:lnTo>
                  <a:lnTo>
                    <a:pt x="10" y="616"/>
                  </a:lnTo>
                  <a:lnTo>
                    <a:pt x="0" y="616"/>
                  </a:lnTo>
                  <a:close/>
                  <a:moveTo>
                    <a:pt x="4285" y="602"/>
                  </a:moveTo>
                  <a:lnTo>
                    <a:pt x="4296" y="597"/>
                  </a:lnTo>
                  <a:lnTo>
                    <a:pt x="4304" y="610"/>
                  </a:lnTo>
                  <a:lnTo>
                    <a:pt x="4293" y="616"/>
                  </a:lnTo>
                  <a:lnTo>
                    <a:pt x="4285" y="602"/>
                  </a:lnTo>
                  <a:close/>
                  <a:moveTo>
                    <a:pt x="4272" y="578"/>
                  </a:moveTo>
                  <a:lnTo>
                    <a:pt x="4280" y="573"/>
                  </a:lnTo>
                  <a:lnTo>
                    <a:pt x="4288" y="584"/>
                  </a:lnTo>
                  <a:lnTo>
                    <a:pt x="4277" y="592"/>
                  </a:lnTo>
                  <a:lnTo>
                    <a:pt x="4272" y="578"/>
                  </a:lnTo>
                  <a:close/>
                  <a:moveTo>
                    <a:pt x="0" y="586"/>
                  </a:moveTo>
                  <a:lnTo>
                    <a:pt x="0" y="573"/>
                  </a:lnTo>
                  <a:lnTo>
                    <a:pt x="10" y="573"/>
                  </a:lnTo>
                  <a:lnTo>
                    <a:pt x="10" y="586"/>
                  </a:lnTo>
                  <a:lnTo>
                    <a:pt x="0" y="586"/>
                  </a:lnTo>
                  <a:close/>
                  <a:moveTo>
                    <a:pt x="4256" y="554"/>
                  </a:moveTo>
                  <a:lnTo>
                    <a:pt x="4264" y="549"/>
                  </a:lnTo>
                  <a:lnTo>
                    <a:pt x="4272" y="559"/>
                  </a:lnTo>
                  <a:lnTo>
                    <a:pt x="4264" y="567"/>
                  </a:lnTo>
                  <a:lnTo>
                    <a:pt x="4256" y="554"/>
                  </a:lnTo>
                  <a:close/>
                  <a:moveTo>
                    <a:pt x="0" y="559"/>
                  </a:moveTo>
                  <a:lnTo>
                    <a:pt x="0" y="543"/>
                  </a:lnTo>
                  <a:lnTo>
                    <a:pt x="10" y="543"/>
                  </a:lnTo>
                  <a:lnTo>
                    <a:pt x="10" y="559"/>
                  </a:lnTo>
                  <a:lnTo>
                    <a:pt x="0" y="559"/>
                  </a:lnTo>
                  <a:close/>
                  <a:moveTo>
                    <a:pt x="4240" y="530"/>
                  </a:moveTo>
                  <a:lnTo>
                    <a:pt x="4248" y="525"/>
                  </a:lnTo>
                  <a:lnTo>
                    <a:pt x="4256" y="535"/>
                  </a:lnTo>
                  <a:lnTo>
                    <a:pt x="4248" y="541"/>
                  </a:lnTo>
                  <a:lnTo>
                    <a:pt x="4240" y="530"/>
                  </a:lnTo>
                  <a:close/>
                  <a:moveTo>
                    <a:pt x="0" y="530"/>
                  </a:moveTo>
                  <a:lnTo>
                    <a:pt x="0" y="514"/>
                  </a:lnTo>
                  <a:lnTo>
                    <a:pt x="10" y="514"/>
                  </a:lnTo>
                  <a:lnTo>
                    <a:pt x="10" y="530"/>
                  </a:lnTo>
                  <a:lnTo>
                    <a:pt x="0" y="530"/>
                  </a:lnTo>
                  <a:close/>
                  <a:moveTo>
                    <a:pt x="4224" y="506"/>
                  </a:moveTo>
                  <a:lnTo>
                    <a:pt x="4232" y="498"/>
                  </a:lnTo>
                  <a:lnTo>
                    <a:pt x="4240" y="511"/>
                  </a:lnTo>
                  <a:lnTo>
                    <a:pt x="4232" y="517"/>
                  </a:lnTo>
                  <a:lnTo>
                    <a:pt x="4224" y="506"/>
                  </a:lnTo>
                  <a:close/>
                  <a:moveTo>
                    <a:pt x="0" y="501"/>
                  </a:moveTo>
                  <a:lnTo>
                    <a:pt x="0" y="484"/>
                  </a:lnTo>
                  <a:lnTo>
                    <a:pt x="10" y="484"/>
                  </a:lnTo>
                  <a:lnTo>
                    <a:pt x="10" y="501"/>
                  </a:lnTo>
                  <a:lnTo>
                    <a:pt x="0" y="501"/>
                  </a:lnTo>
                  <a:close/>
                  <a:moveTo>
                    <a:pt x="4208" y="482"/>
                  </a:moveTo>
                  <a:lnTo>
                    <a:pt x="4219" y="474"/>
                  </a:lnTo>
                  <a:lnTo>
                    <a:pt x="4224" y="487"/>
                  </a:lnTo>
                  <a:lnTo>
                    <a:pt x="4216" y="493"/>
                  </a:lnTo>
                  <a:lnTo>
                    <a:pt x="4208" y="482"/>
                  </a:lnTo>
                  <a:close/>
                  <a:moveTo>
                    <a:pt x="0" y="471"/>
                  </a:moveTo>
                  <a:lnTo>
                    <a:pt x="0" y="458"/>
                  </a:lnTo>
                  <a:lnTo>
                    <a:pt x="10" y="458"/>
                  </a:lnTo>
                  <a:lnTo>
                    <a:pt x="10" y="471"/>
                  </a:lnTo>
                  <a:lnTo>
                    <a:pt x="0" y="471"/>
                  </a:lnTo>
                  <a:close/>
                  <a:moveTo>
                    <a:pt x="4192" y="455"/>
                  </a:moveTo>
                  <a:lnTo>
                    <a:pt x="4203" y="450"/>
                  </a:lnTo>
                  <a:lnTo>
                    <a:pt x="4211" y="463"/>
                  </a:lnTo>
                  <a:lnTo>
                    <a:pt x="4200" y="468"/>
                  </a:lnTo>
                  <a:lnTo>
                    <a:pt x="4192" y="455"/>
                  </a:lnTo>
                  <a:close/>
                  <a:moveTo>
                    <a:pt x="4176" y="431"/>
                  </a:moveTo>
                  <a:lnTo>
                    <a:pt x="4187" y="426"/>
                  </a:lnTo>
                  <a:lnTo>
                    <a:pt x="4195" y="439"/>
                  </a:lnTo>
                  <a:lnTo>
                    <a:pt x="4184" y="444"/>
                  </a:lnTo>
                  <a:lnTo>
                    <a:pt x="4176" y="431"/>
                  </a:lnTo>
                  <a:close/>
                  <a:moveTo>
                    <a:pt x="0" y="442"/>
                  </a:moveTo>
                  <a:lnTo>
                    <a:pt x="0" y="428"/>
                  </a:lnTo>
                  <a:lnTo>
                    <a:pt x="10" y="428"/>
                  </a:lnTo>
                  <a:lnTo>
                    <a:pt x="10" y="442"/>
                  </a:lnTo>
                  <a:lnTo>
                    <a:pt x="0" y="442"/>
                  </a:lnTo>
                  <a:close/>
                  <a:moveTo>
                    <a:pt x="4160" y="407"/>
                  </a:moveTo>
                  <a:lnTo>
                    <a:pt x="4171" y="402"/>
                  </a:lnTo>
                  <a:lnTo>
                    <a:pt x="4179" y="412"/>
                  </a:lnTo>
                  <a:lnTo>
                    <a:pt x="4168" y="420"/>
                  </a:lnTo>
                  <a:lnTo>
                    <a:pt x="4160" y="407"/>
                  </a:lnTo>
                  <a:close/>
                  <a:moveTo>
                    <a:pt x="0" y="412"/>
                  </a:moveTo>
                  <a:lnTo>
                    <a:pt x="0" y="399"/>
                  </a:lnTo>
                  <a:lnTo>
                    <a:pt x="10" y="399"/>
                  </a:lnTo>
                  <a:lnTo>
                    <a:pt x="10" y="412"/>
                  </a:lnTo>
                  <a:lnTo>
                    <a:pt x="0" y="412"/>
                  </a:lnTo>
                  <a:close/>
                  <a:moveTo>
                    <a:pt x="4147" y="383"/>
                  </a:moveTo>
                  <a:lnTo>
                    <a:pt x="4155" y="377"/>
                  </a:lnTo>
                  <a:lnTo>
                    <a:pt x="4163" y="388"/>
                  </a:lnTo>
                  <a:lnTo>
                    <a:pt x="4155" y="393"/>
                  </a:lnTo>
                  <a:lnTo>
                    <a:pt x="4147" y="383"/>
                  </a:lnTo>
                  <a:close/>
                  <a:moveTo>
                    <a:pt x="0" y="383"/>
                  </a:moveTo>
                  <a:lnTo>
                    <a:pt x="0" y="369"/>
                  </a:lnTo>
                  <a:lnTo>
                    <a:pt x="10" y="369"/>
                  </a:lnTo>
                  <a:lnTo>
                    <a:pt x="10" y="383"/>
                  </a:lnTo>
                  <a:lnTo>
                    <a:pt x="0" y="383"/>
                  </a:lnTo>
                  <a:close/>
                  <a:moveTo>
                    <a:pt x="4131" y="359"/>
                  </a:moveTo>
                  <a:lnTo>
                    <a:pt x="4139" y="353"/>
                  </a:lnTo>
                  <a:lnTo>
                    <a:pt x="4147" y="364"/>
                  </a:lnTo>
                  <a:lnTo>
                    <a:pt x="4139" y="369"/>
                  </a:lnTo>
                  <a:lnTo>
                    <a:pt x="4131" y="359"/>
                  </a:lnTo>
                  <a:close/>
                  <a:moveTo>
                    <a:pt x="0" y="356"/>
                  </a:moveTo>
                  <a:lnTo>
                    <a:pt x="0" y="340"/>
                  </a:lnTo>
                  <a:lnTo>
                    <a:pt x="10" y="340"/>
                  </a:lnTo>
                  <a:lnTo>
                    <a:pt x="10" y="356"/>
                  </a:lnTo>
                  <a:lnTo>
                    <a:pt x="0" y="356"/>
                  </a:lnTo>
                  <a:close/>
                  <a:moveTo>
                    <a:pt x="4115" y="335"/>
                  </a:moveTo>
                  <a:lnTo>
                    <a:pt x="4123" y="327"/>
                  </a:lnTo>
                  <a:lnTo>
                    <a:pt x="4131" y="340"/>
                  </a:lnTo>
                  <a:lnTo>
                    <a:pt x="4123" y="345"/>
                  </a:lnTo>
                  <a:lnTo>
                    <a:pt x="4115" y="335"/>
                  </a:lnTo>
                  <a:close/>
                  <a:moveTo>
                    <a:pt x="0" y="327"/>
                  </a:moveTo>
                  <a:lnTo>
                    <a:pt x="0" y="310"/>
                  </a:lnTo>
                  <a:lnTo>
                    <a:pt x="10" y="310"/>
                  </a:lnTo>
                  <a:lnTo>
                    <a:pt x="10" y="327"/>
                  </a:lnTo>
                  <a:lnTo>
                    <a:pt x="0" y="327"/>
                  </a:lnTo>
                  <a:close/>
                  <a:moveTo>
                    <a:pt x="4099" y="310"/>
                  </a:moveTo>
                  <a:lnTo>
                    <a:pt x="4107" y="302"/>
                  </a:lnTo>
                  <a:lnTo>
                    <a:pt x="4115" y="316"/>
                  </a:lnTo>
                  <a:lnTo>
                    <a:pt x="4107" y="321"/>
                  </a:lnTo>
                  <a:lnTo>
                    <a:pt x="4099" y="310"/>
                  </a:lnTo>
                  <a:close/>
                  <a:moveTo>
                    <a:pt x="4082" y="284"/>
                  </a:moveTo>
                  <a:lnTo>
                    <a:pt x="4093" y="278"/>
                  </a:lnTo>
                  <a:lnTo>
                    <a:pt x="4099" y="292"/>
                  </a:lnTo>
                  <a:lnTo>
                    <a:pt x="4090" y="297"/>
                  </a:lnTo>
                  <a:lnTo>
                    <a:pt x="4082" y="284"/>
                  </a:lnTo>
                  <a:close/>
                  <a:moveTo>
                    <a:pt x="0" y="297"/>
                  </a:moveTo>
                  <a:lnTo>
                    <a:pt x="0" y="281"/>
                  </a:lnTo>
                  <a:lnTo>
                    <a:pt x="10" y="281"/>
                  </a:lnTo>
                  <a:lnTo>
                    <a:pt x="10" y="297"/>
                  </a:lnTo>
                  <a:lnTo>
                    <a:pt x="0" y="297"/>
                  </a:lnTo>
                  <a:close/>
                  <a:moveTo>
                    <a:pt x="4066" y="260"/>
                  </a:moveTo>
                  <a:lnTo>
                    <a:pt x="4077" y="254"/>
                  </a:lnTo>
                  <a:lnTo>
                    <a:pt x="4085" y="268"/>
                  </a:lnTo>
                  <a:lnTo>
                    <a:pt x="4074" y="273"/>
                  </a:lnTo>
                  <a:lnTo>
                    <a:pt x="4066" y="260"/>
                  </a:lnTo>
                  <a:close/>
                  <a:moveTo>
                    <a:pt x="0" y="268"/>
                  </a:moveTo>
                  <a:lnTo>
                    <a:pt x="0" y="254"/>
                  </a:lnTo>
                  <a:lnTo>
                    <a:pt x="10" y="254"/>
                  </a:lnTo>
                  <a:lnTo>
                    <a:pt x="10" y="268"/>
                  </a:lnTo>
                  <a:lnTo>
                    <a:pt x="0" y="268"/>
                  </a:lnTo>
                  <a:close/>
                  <a:moveTo>
                    <a:pt x="4050" y="236"/>
                  </a:moveTo>
                  <a:lnTo>
                    <a:pt x="4061" y="230"/>
                  </a:lnTo>
                  <a:lnTo>
                    <a:pt x="4069" y="241"/>
                  </a:lnTo>
                  <a:lnTo>
                    <a:pt x="4058" y="249"/>
                  </a:lnTo>
                  <a:lnTo>
                    <a:pt x="4050" y="236"/>
                  </a:lnTo>
                  <a:close/>
                  <a:moveTo>
                    <a:pt x="0" y="238"/>
                  </a:moveTo>
                  <a:lnTo>
                    <a:pt x="0" y="225"/>
                  </a:lnTo>
                  <a:lnTo>
                    <a:pt x="10" y="225"/>
                  </a:lnTo>
                  <a:lnTo>
                    <a:pt x="10" y="238"/>
                  </a:lnTo>
                  <a:lnTo>
                    <a:pt x="0" y="238"/>
                  </a:lnTo>
                  <a:close/>
                  <a:moveTo>
                    <a:pt x="4037" y="211"/>
                  </a:moveTo>
                  <a:lnTo>
                    <a:pt x="4045" y="206"/>
                  </a:lnTo>
                  <a:lnTo>
                    <a:pt x="4053" y="217"/>
                  </a:lnTo>
                  <a:lnTo>
                    <a:pt x="4042" y="222"/>
                  </a:lnTo>
                  <a:lnTo>
                    <a:pt x="4037" y="211"/>
                  </a:lnTo>
                  <a:close/>
                  <a:moveTo>
                    <a:pt x="0" y="209"/>
                  </a:moveTo>
                  <a:lnTo>
                    <a:pt x="0" y="195"/>
                  </a:lnTo>
                  <a:lnTo>
                    <a:pt x="10" y="195"/>
                  </a:lnTo>
                  <a:lnTo>
                    <a:pt x="10" y="209"/>
                  </a:lnTo>
                  <a:lnTo>
                    <a:pt x="0" y="209"/>
                  </a:lnTo>
                  <a:close/>
                  <a:moveTo>
                    <a:pt x="4021" y="187"/>
                  </a:moveTo>
                  <a:lnTo>
                    <a:pt x="4029" y="182"/>
                  </a:lnTo>
                  <a:lnTo>
                    <a:pt x="4037" y="193"/>
                  </a:lnTo>
                  <a:lnTo>
                    <a:pt x="4029" y="198"/>
                  </a:lnTo>
                  <a:lnTo>
                    <a:pt x="4021" y="187"/>
                  </a:lnTo>
                  <a:close/>
                  <a:moveTo>
                    <a:pt x="0" y="179"/>
                  </a:moveTo>
                  <a:lnTo>
                    <a:pt x="0" y="166"/>
                  </a:lnTo>
                  <a:lnTo>
                    <a:pt x="10" y="166"/>
                  </a:lnTo>
                  <a:lnTo>
                    <a:pt x="10" y="179"/>
                  </a:lnTo>
                  <a:lnTo>
                    <a:pt x="0" y="179"/>
                  </a:lnTo>
                  <a:close/>
                  <a:moveTo>
                    <a:pt x="4005" y="163"/>
                  </a:moveTo>
                  <a:lnTo>
                    <a:pt x="4013" y="155"/>
                  </a:lnTo>
                  <a:lnTo>
                    <a:pt x="4021" y="169"/>
                  </a:lnTo>
                  <a:lnTo>
                    <a:pt x="4013" y="174"/>
                  </a:lnTo>
                  <a:lnTo>
                    <a:pt x="4005" y="163"/>
                  </a:lnTo>
                  <a:close/>
                  <a:moveTo>
                    <a:pt x="0" y="150"/>
                  </a:moveTo>
                  <a:lnTo>
                    <a:pt x="0" y="136"/>
                  </a:lnTo>
                  <a:lnTo>
                    <a:pt x="10" y="136"/>
                  </a:lnTo>
                  <a:lnTo>
                    <a:pt x="10" y="150"/>
                  </a:lnTo>
                  <a:lnTo>
                    <a:pt x="0" y="150"/>
                  </a:lnTo>
                  <a:close/>
                  <a:moveTo>
                    <a:pt x="3989" y="136"/>
                  </a:moveTo>
                  <a:lnTo>
                    <a:pt x="3997" y="131"/>
                  </a:lnTo>
                  <a:lnTo>
                    <a:pt x="4005" y="145"/>
                  </a:lnTo>
                  <a:lnTo>
                    <a:pt x="3997" y="150"/>
                  </a:lnTo>
                  <a:lnTo>
                    <a:pt x="3989" y="136"/>
                  </a:lnTo>
                  <a:close/>
                  <a:moveTo>
                    <a:pt x="3973" y="112"/>
                  </a:moveTo>
                  <a:lnTo>
                    <a:pt x="3981" y="107"/>
                  </a:lnTo>
                  <a:lnTo>
                    <a:pt x="3989" y="120"/>
                  </a:lnTo>
                  <a:lnTo>
                    <a:pt x="3981" y="126"/>
                  </a:lnTo>
                  <a:lnTo>
                    <a:pt x="3973" y="112"/>
                  </a:lnTo>
                  <a:close/>
                  <a:moveTo>
                    <a:pt x="0" y="123"/>
                  </a:moveTo>
                  <a:lnTo>
                    <a:pt x="0" y="107"/>
                  </a:lnTo>
                  <a:lnTo>
                    <a:pt x="10" y="107"/>
                  </a:lnTo>
                  <a:lnTo>
                    <a:pt x="10" y="123"/>
                  </a:lnTo>
                  <a:lnTo>
                    <a:pt x="0" y="123"/>
                  </a:lnTo>
                  <a:close/>
                  <a:moveTo>
                    <a:pt x="3957" y="88"/>
                  </a:moveTo>
                  <a:lnTo>
                    <a:pt x="3968" y="83"/>
                  </a:lnTo>
                  <a:lnTo>
                    <a:pt x="3973" y="96"/>
                  </a:lnTo>
                  <a:lnTo>
                    <a:pt x="3965" y="102"/>
                  </a:lnTo>
                  <a:lnTo>
                    <a:pt x="3957" y="88"/>
                  </a:lnTo>
                  <a:close/>
                  <a:moveTo>
                    <a:pt x="0" y="94"/>
                  </a:moveTo>
                  <a:lnTo>
                    <a:pt x="0" y="78"/>
                  </a:lnTo>
                  <a:lnTo>
                    <a:pt x="10" y="78"/>
                  </a:lnTo>
                  <a:lnTo>
                    <a:pt x="10" y="94"/>
                  </a:lnTo>
                  <a:lnTo>
                    <a:pt x="0" y="94"/>
                  </a:lnTo>
                  <a:close/>
                  <a:moveTo>
                    <a:pt x="3941" y="64"/>
                  </a:moveTo>
                  <a:lnTo>
                    <a:pt x="3952" y="59"/>
                  </a:lnTo>
                  <a:lnTo>
                    <a:pt x="3960" y="70"/>
                  </a:lnTo>
                  <a:lnTo>
                    <a:pt x="3949" y="78"/>
                  </a:lnTo>
                  <a:lnTo>
                    <a:pt x="3941" y="64"/>
                  </a:lnTo>
                  <a:close/>
                  <a:moveTo>
                    <a:pt x="0" y="64"/>
                  </a:moveTo>
                  <a:lnTo>
                    <a:pt x="0" y="48"/>
                  </a:lnTo>
                  <a:lnTo>
                    <a:pt x="10" y="48"/>
                  </a:lnTo>
                  <a:lnTo>
                    <a:pt x="10" y="64"/>
                  </a:lnTo>
                  <a:lnTo>
                    <a:pt x="0" y="64"/>
                  </a:lnTo>
                  <a:close/>
                  <a:moveTo>
                    <a:pt x="3925" y="40"/>
                  </a:moveTo>
                  <a:lnTo>
                    <a:pt x="3936" y="35"/>
                  </a:lnTo>
                  <a:lnTo>
                    <a:pt x="3944" y="45"/>
                  </a:lnTo>
                  <a:lnTo>
                    <a:pt x="3933" y="51"/>
                  </a:lnTo>
                  <a:lnTo>
                    <a:pt x="3925" y="40"/>
                  </a:lnTo>
                  <a:close/>
                  <a:moveTo>
                    <a:pt x="0" y="35"/>
                  </a:moveTo>
                  <a:lnTo>
                    <a:pt x="0" y="21"/>
                  </a:lnTo>
                  <a:lnTo>
                    <a:pt x="10" y="21"/>
                  </a:lnTo>
                  <a:lnTo>
                    <a:pt x="10" y="35"/>
                  </a:lnTo>
                  <a:lnTo>
                    <a:pt x="0" y="35"/>
                  </a:lnTo>
                  <a:close/>
                  <a:moveTo>
                    <a:pt x="3912" y="16"/>
                  </a:moveTo>
                  <a:lnTo>
                    <a:pt x="3920" y="11"/>
                  </a:lnTo>
                  <a:lnTo>
                    <a:pt x="3928" y="21"/>
                  </a:lnTo>
                  <a:lnTo>
                    <a:pt x="3917" y="27"/>
                  </a:lnTo>
                  <a:lnTo>
                    <a:pt x="3912" y="16"/>
                  </a:lnTo>
                  <a:close/>
                  <a:moveTo>
                    <a:pt x="3890" y="13"/>
                  </a:moveTo>
                  <a:lnTo>
                    <a:pt x="3890" y="0"/>
                  </a:lnTo>
                  <a:lnTo>
                    <a:pt x="3904" y="0"/>
                  </a:lnTo>
                  <a:lnTo>
                    <a:pt x="3904" y="13"/>
                  </a:lnTo>
                  <a:lnTo>
                    <a:pt x="3890" y="13"/>
                  </a:lnTo>
                  <a:close/>
                  <a:moveTo>
                    <a:pt x="3861" y="13"/>
                  </a:moveTo>
                  <a:lnTo>
                    <a:pt x="3861" y="0"/>
                  </a:lnTo>
                  <a:lnTo>
                    <a:pt x="3874" y="0"/>
                  </a:lnTo>
                  <a:lnTo>
                    <a:pt x="3874" y="13"/>
                  </a:lnTo>
                  <a:lnTo>
                    <a:pt x="3861" y="13"/>
                  </a:lnTo>
                  <a:close/>
                  <a:moveTo>
                    <a:pt x="3832" y="13"/>
                  </a:moveTo>
                  <a:lnTo>
                    <a:pt x="3832" y="0"/>
                  </a:lnTo>
                  <a:lnTo>
                    <a:pt x="3845" y="0"/>
                  </a:lnTo>
                  <a:lnTo>
                    <a:pt x="3845" y="13"/>
                  </a:lnTo>
                  <a:lnTo>
                    <a:pt x="3832" y="13"/>
                  </a:lnTo>
                  <a:close/>
                  <a:moveTo>
                    <a:pt x="3802" y="13"/>
                  </a:moveTo>
                  <a:lnTo>
                    <a:pt x="3802" y="0"/>
                  </a:lnTo>
                  <a:lnTo>
                    <a:pt x="3816" y="0"/>
                  </a:lnTo>
                  <a:lnTo>
                    <a:pt x="3816" y="13"/>
                  </a:lnTo>
                  <a:lnTo>
                    <a:pt x="3802" y="13"/>
                  </a:lnTo>
                  <a:close/>
                  <a:moveTo>
                    <a:pt x="3773" y="13"/>
                  </a:moveTo>
                  <a:lnTo>
                    <a:pt x="3773" y="0"/>
                  </a:lnTo>
                  <a:lnTo>
                    <a:pt x="3789" y="0"/>
                  </a:lnTo>
                  <a:lnTo>
                    <a:pt x="3789" y="13"/>
                  </a:lnTo>
                  <a:lnTo>
                    <a:pt x="3773" y="13"/>
                  </a:lnTo>
                  <a:close/>
                  <a:moveTo>
                    <a:pt x="3744" y="13"/>
                  </a:moveTo>
                  <a:lnTo>
                    <a:pt x="3744" y="0"/>
                  </a:lnTo>
                  <a:lnTo>
                    <a:pt x="3760" y="0"/>
                  </a:lnTo>
                  <a:lnTo>
                    <a:pt x="3760" y="13"/>
                  </a:lnTo>
                  <a:lnTo>
                    <a:pt x="3744" y="13"/>
                  </a:lnTo>
                  <a:close/>
                  <a:moveTo>
                    <a:pt x="3714" y="13"/>
                  </a:moveTo>
                  <a:lnTo>
                    <a:pt x="3714" y="0"/>
                  </a:lnTo>
                  <a:lnTo>
                    <a:pt x="3730" y="0"/>
                  </a:lnTo>
                  <a:lnTo>
                    <a:pt x="3730" y="13"/>
                  </a:lnTo>
                  <a:lnTo>
                    <a:pt x="3714" y="13"/>
                  </a:lnTo>
                  <a:close/>
                  <a:moveTo>
                    <a:pt x="3688" y="13"/>
                  </a:moveTo>
                  <a:lnTo>
                    <a:pt x="3688" y="0"/>
                  </a:lnTo>
                  <a:lnTo>
                    <a:pt x="3701" y="0"/>
                  </a:lnTo>
                  <a:lnTo>
                    <a:pt x="3701" y="13"/>
                  </a:lnTo>
                  <a:lnTo>
                    <a:pt x="3688" y="13"/>
                  </a:lnTo>
                  <a:close/>
                  <a:moveTo>
                    <a:pt x="3658" y="13"/>
                  </a:moveTo>
                  <a:lnTo>
                    <a:pt x="3658" y="0"/>
                  </a:lnTo>
                  <a:lnTo>
                    <a:pt x="3672" y="0"/>
                  </a:lnTo>
                  <a:lnTo>
                    <a:pt x="3672" y="13"/>
                  </a:lnTo>
                  <a:lnTo>
                    <a:pt x="3658" y="13"/>
                  </a:lnTo>
                  <a:close/>
                  <a:moveTo>
                    <a:pt x="3629" y="13"/>
                  </a:moveTo>
                  <a:lnTo>
                    <a:pt x="3629" y="0"/>
                  </a:lnTo>
                  <a:lnTo>
                    <a:pt x="3642" y="0"/>
                  </a:lnTo>
                  <a:lnTo>
                    <a:pt x="3642" y="13"/>
                  </a:lnTo>
                  <a:lnTo>
                    <a:pt x="3629" y="13"/>
                  </a:lnTo>
                  <a:close/>
                  <a:moveTo>
                    <a:pt x="3599" y="13"/>
                  </a:moveTo>
                  <a:lnTo>
                    <a:pt x="3599" y="0"/>
                  </a:lnTo>
                  <a:lnTo>
                    <a:pt x="3613" y="0"/>
                  </a:lnTo>
                  <a:lnTo>
                    <a:pt x="3613" y="13"/>
                  </a:lnTo>
                  <a:lnTo>
                    <a:pt x="3599" y="13"/>
                  </a:lnTo>
                  <a:close/>
                  <a:moveTo>
                    <a:pt x="3570" y="13"/>
                  </a:moveTo>
                  <a:lnTo>
                    <a:pt x="3570" y="0"/>
                  </a:lnTo>
                  <a:lnTo>
                    <a:pt x="3586" y="0"/>
                  </a:lnTo>
                  <a:lnTo>
                    <a:pt x="3586" y="13"/>
                  </a:lnTo>
                  <a:lnTo>
                    <a:pt x="3570" y="13"/>
                  </a:lnTo>
                  <a:close/>
                  <a:moveTo>
                    <a:pt x="3541" y="13"/>
                  </a:moveTo>
                  <a:lnTo>
                    <a:pt x="3541" y="0"/>
                  </a:lnTo>
                  <a:lnTo>
                    <a:pt x="3557" y="0"/>
                  </a:lnTo>
                  <a:lnTo>
                    <a:pt x="3557" y="13"/>
                  </a:lnTo>
                  <a:lnTo>
                    <a:pt x="3541" y="13"/>
                  </a:lnTo>
                  <a:close/>
                  <a:moveTo>
                    <a:pt x="3511" y="13"/>
                  </a:moveTo>
                  <a:lnTo>
                    <a:pt x="3511" y="0"/>
                  </a:lnTo>
                  <a:lnTo>
                    <a:pt x="3527" y="0"/>
                  </a:lnTo>
                  <a:lnTo>
                    <a:pt x="3527" y="13"/>
                  </a:lnTo>
                  <a:lnTo>
                    <a:pt x="3511" y="13"/>
                  </a:lnTo>
                  <a:close/>
                  <a:moveTo>
                    <a:pt x="3485" y="13"/>
                  </a:moveTo>
                  <a:lnTo>
                    <a:pt x="3485" y="0"/>
                  </a:lnTo>
                  <a:lnTo>
                    <a:pt x="3498" y="0"/>
                  </a:lnTo>
                  <a:lnTo>
                    <a:pt x="3498" y="13"/>
                  </a:lnTo>
                  <a:lnTo>
                    <a:pt x="3485" y="13"/>
                  </a:lnTo>
                  <a:close/>
                  <a:moveTo>
                    <a:pt x="3455" y="13"/>
                  </a:moveTo>
                  <a:lnTo>
                    <a:pt x="3455" y="0"/>
                  </a:lnTo>
                  <a:lnTo>
                    <a:pt x="3469" y="0"/>
                  </a:lnTo>
                  <a:lnTo>
                    <a:pt x="3469" y="13"/>
                  </a:lnTo>
                  <a:lnTo>
                    <a:pt x="3455" y="13"/>
                  </a:lnTo>
                  <a:close/>
                  <a:moveTo>
                    <a:pt x="3426" y="13"/>
                  </a:moveTo>
                  <a:lnTo>
                    <a:pt x="3426" y="0"/>
                  </a:lnTo>
                  <a:lnTo>
                    <a:pt x="3439" y="0"/>
                  </a:lnTo>
                  <a:lnTo>
                    <a:pt x="3439" y="13"/>
                  </a:lnTo>
                  <a:lnTo>
                    <a:pt x="3426" y="13"/>
                  </a:lnTo>
                  <a:close/>
                  <a:moveTo>
                    <a:pt x="3397" y="13"/>
                  </a:moveTo>
                  <a:lnTo>
                    <a:pt x="3397" y="0"/>
                  </a:lnTo>
                  <a:lnTo>
                    <a:pt x="3410" y="0"/>
                  </a:lnTo>
                  <a:lnTo>
                    <a:pt x="3410" y="13"/>
                  </a:lnTo>
                  <a:lnTo>
                    <a:pt x="3397" y="13"/>
                  </a:lnTo>
                  <a:close/>
                  <a:moveTo>
                    <a:pt x="3367" y="13"/>
                  </a:moveTo>
                  <a:lnTo>
                    <a:pt x="3367" y="0"/>
                  </a:lnTo>
                  <a:lnTo>
                    <a:pt x="3381" y="0"/>
                  </a:lnTo>
                  <a:lnTo>
                    <a:pt x="3381" y="13"/>
                  </a:lnTo>
                  <a:lnTo>
                    <a:pt x="3367" y="13"/>
                  </a:lnTo>
                  <a:close/>
                  <a:moveTo>
                    <a:pt x="3338" y="13"/>
                  </a:moveTo>
                  <a:lnTo>
                    <a:pt x="3338" y="0"/>
                  </a:lnTo>
                  <a:lnTo>
                    <a:pt x="3354" y="0"/>
                  </a:lnTo>
                  <a:lnTo>
                    <a:pt x="3354" y="13"/>
                  </a:lnTo>
                  <a:lnTo>
                    <a:pt x="3338" y="13"/>
                  </a:lnTo>
                  <a:close/>
                  <a:moveTo>
                    <a:pt x="3309" y="13"/>
                  </a:moveTo>
                  <a:lnTo>
                    <a:pt x="3309" y="0"/>
                  </a:lnTo>
                  <a:lnTo>
                    <a:pt x="3325" y="0"/>
                  </a:lnTo>
                  <a:lnTo>
                    <a:pt x="3325" y="13"/>
                  </a:lnTo>
                  <a:lnTo>
                    <a:pt x="3309" y="13"/>
                  </a:lnTo>
                  <a:close/>
                  <a:moveTo>
                    <a:pt x="3279" y="13"/>
                  </a:moveTo>
                  <a:lnTo>
                    <a:pt x="3279" y="0"/>
                  </a:lnTo>
                  <a:lnTo>
                    <a:pt x="3295" y="0"/>
                  </a:lnTo>
                  <a:lnTo>
                    <a:pt x="3295" y="13"/>
                  </a:lnTo>
                  <a:lnTo>
                    <a:pt x="3279" y="13"/>
                  </a:lnTo>
                  <a:close/>
                  <a:moveTo>
                    <a:pt x="3253" y="13"/>
                  </a:moveTo>
                  <a:lnTo>
                    <a:pt x="3253" y="0"/>
                  </a:lnTo>
                  <a:lnTo>
                    <a:pt x="3266" y="0"/>
                  </a:lnTo>
                  <a:lnTo>
                    <a:pt x="3266" y="13"/>
                  </a:lnTo>
                  <a:lnTo>
                    <a:pt x="3253" y="13"/>
                  </a:lnTo>
                  <a:close/>
                  <a:moveTo>
                    <a:pt x="3223" y="13"/>
                  </a:moveTo>
                  <a:lnTo>
                    <a:pt x="3223" y="0"/>
                  </a:lnTo>
                  <a:lnTo>
                    <a:pt x="3237" y="0"/>
                  </a:lnTo>
                  <a:lnTo>
                    <a:pt x="3237" y="13"/>
                  </a:lnTo>
                  <a:lnTo>
                    <a:pt x="3223" y="13"/>
                  </a:lnTo>
                  <a:close/>
                  <a:moveTo>
                    <a:pt x="3194" y="13"/>
                  </a:moveTo>
                  <a:lnTo>
                    <a:pt x="3194" y="0"/>
                  </a:lnTo>
                  <a:lnTo>
                    <a:pt x="3207" y="0"/>
                  </a:lnTo>
                  <a:lnTo>
                    <a:pt x="3207" y="13"/>
                  </a:lnTo>
                  <a:lnTo>
                    <a:pt x="3194" y="13"/>
                  </a:lnTo>
                  <a:close/>
                  <a:moveTo>
                    <a:pt x="3164" y="13"/>
                  </a:moveTo>
                  <a:lnTo>
                    <a:pt x="3164" y="0"/>
                  </a:lnTo>
                  <a:lnTo>
                    <a:pt x="3178" y="0"/>
                  </a:lnTo>
                  <a:lnTo>
                    <a:pt x="3178" y="13"/>
                  </a:lnTo>
                  <a:lnTo>
                    <a:pt x="3164" y="13"/>
                  </a:lnTo>
                  <a:close/>
                  <a:moveTo>
                    <a:pt x="3135" y="13"/>
                  </a:moveTo>
                  <a:lnTo>
                    <a:pt x="3135" y="0"/>
                  </a:lnTo>
                  <a:lnTo>
                    <a:pt x="3151" y="0"/>
                  </a:lnTo>
                  <a:lnTo>
                    <a:pt x="3151" y="13"/>
                  </a:lnTo>
                  <a:lnTo>
                    <a:pt x="3135" y="13"/>
                  </a:lnTo>
                  <a:close/>
                  <a:moveTo>
                    <a:pt x="3106" y="13"/>
                  </a:moveTo>
                  <a:lnTo>
                    <a:pt x="3106" y="0"/>
                  </a:lnTo>
                  <a:lnTo>
                    <a:pt x="3122" y="0"/>
                  </a:lnTo>
                  <a:lnTo>
                    <a:pt x="3122" y="13"/>
                  </a:lnTo>
                  <a:lnTo>
                    <a:pt x="3106" y="13"/>
                  </a:lnTo>
                  <a:close/>
                  <a:moveTo>
                    <a:pt x="3076" y="13"/>
                  </a:moveTo>
                  <a:lnTo>
                    <a:pt x="3076" y="0"/>
                  </a:lnTo>
                  <a:lnTo>
                    <a:pt x="3092" y="0"/>
                  </a:lnTo>
                  <a:lnTo>
                    <a:pt x="3092" y="13"/>
                  </a:lnTo>
                  <a:lnTo>
                    <a:pt x="3076" y="13"/>
                  </a:lnTo>
                  <a:close/>
                  <a:moveTo>
                    <a:pt x="3050" y="13"/>
                  </a:moveTo>
                  <a:lnTo>
                    <a:pt x="3050" y="0"/>
                  </a:lnTo>
                  <a:lnTo>
                    <a:pt x="3063" y="0"/>
                  </a:lnTo>
                  <a:lnTo>
                    <a:pt x="3063" y="13"/>
                  </a:lnTo>
                  <a:lnTo>
                    <a:pt x="3050" y="13"/>
                  </a:lnTo>
                  <a:close/>
                  <a:moveTo>
                    <a:pt x="3020" y="13"/>
                  </a:moveTo>
                  <a:lnTo>
                    <a:pt x="3020" y="0"/>
                  </a:lnTo>
                  <a:lnTo>
                    <a:pt x="3034" y="0"/>
                  </a:lnTo>
                  <a:lnTo>
                    <a:pt x="3034" y="13"/>
                  </a:lnTo>
                  <a:lnTo>
                    <a:pt x="3020" y="13"/>
                  </a:lnTo>
                  <a:close/>
                  <a:moveTo>
                    <a:pt x="2991" y="13"/>
                  </a:moveTo>
                  <a:lnTo>
                    <a:pt x="2991" y="0"/>
                  </a:lnTo>
                  <a:lnTo>
                    <a:pt x="3004" y="0"/>
                  </a:lnTo>
                  <a:lnTo>
                    <a:pt x="3004" y="13"/>
                  </a:lnTo>
                  <a:lnTo>
                    <a:pt x="2991" y="13"/>
                  </a:lnTo>
                  <a:close/>
                  <a:moveTo>
                    <a:pt x="2962" y="13"/>
                  </a:moveTo>
                  <a:lnTo>
                    <a:pt x="2962" y="0"/>
                  </a:lnTo>
                  <a:lnTo>
                    <a:pt x="2975" y="0"/>
                  </a:lnTo>
                  <a:lnTo>
                    <a:pt x="2975" y="13"/>
                  </a:lnTo>
                  <a:lnTo>
                    <a:pt x="2962" y="13"/>
                  </a:lnTo>
                  <a:close/>
                  <a:moveTo>
                    <a:pt x="2932" y="13"/>
                  </a:moveTo>
                  <a:lnTo>
                    <a:pt x="2932" y="0"/>
                  </a:lnTo>
                  <a:lnTo>
                    <a:pt x="2948" y="0"/>
                  </a:lnTo>
                  <a:lnTo>
                    <a:pt x="2948" y="13"/>
                  </a:lnTo>
                  <a:lnTo>
                    <a:pt x="2932" y="13"/>
                  </a:lnTo>
                  <a:close/>
                  <a:moveTo>
                    <a:pt x="2903" y="13"/>
                  </a:moveTo>
                  <a:lnTo>
                    <a:pt x="2903" y="0"/>
                  </a:lnTo>
                  <a:lnTo>
                    <a:pt x="2919" y="0"/>
                  </a:lnTo>
                  <a:lnTo>
                    <a:pt x="2919" y="13"/>
                  </a:lnTo>
                  <a:lnTo>
                    <a:pt x="2903" y="13"/>
                  </a:lnTo>
                  <a:close/>
                  <a:moveTo>
                    <a:pt x="2874" y="13"/>
                  </a:moveTo>
                  <a:lnTo>
                    <a:pt x="2874" y="0"/>
                  </a:lnTo>
                  <a:lnTo>
                    <a:pt x="2890" y="0"/>
                  </a:lnTo>
                  <a:lnTo>
                    <a:pt x="2890" y="13"/>
                  </a:lnTo>
                  <a:lnTo>
                    <a:pt x="2874" y="13"/>
                  </a:lnTo>
                  <a:close/>
                  <a:moveTo>
                    <a:pt x="2844" y="13"/>
                  </a:moveTo>
                  <a:lnTo>
                    <a:pt x="2844" y="0"/>
                  </a:lnTo>
                  <a:lnTo>
                    <a:pt x="2860" y="0"/>
                  </a:lnTo>
                  <a:lnTo>
                    <a:pt x="2860" y="13"/>
                  </a:lnTo>
                  <a:lnTo>
                    <a:pt x="2844" y="13"/>
                  </a:lnTo>
                  <a:close/>
                  <a:moveTo>
                    <a:pt x="2818" y="13"/>
                  </a:moveTo>
                  <a:lnTo>
                    <a:pt x="2818" y="0"/>
                  </a:lnTo>
                  <a:lnTo>
                    <a:pt x="2831" y="0"/>
                  </a:lnTo>
                  <a:lnTo>
                    <a:pt x="2831" y="13"/>
                  </a:lnTo>
                  <a:lnTo>
                    <a:pt x="2818" y="13"/>
                  </a:lnTo>
                  <a:close/>
                  <a:moveTo>
                    <a:pt x="2788" y="13"/>
                  </a:moveTo>
                  <a:lnTo>
                    <a:pt x="2788" y="0"/>
                  </a:lnTo>
                  <a:lnTo>
                    <a:pt x="2802" y="0"/>
                  </a:lnTo>
                  <a:lnTo>
                    <a:pt x="2802" y="13"/>
                  </a:lnTo>
                  <a:lnTo>
                    <a:pt x="2788" y="13"/>
                  </a:lnTo>
                  <a:close/>
                  <a:moveTo>
                    <a:pt x="2759" y="13"/>
                  </a:moveTo>
                  <a:lnTo>
                    <a:pt x="2759" y="0"/>
                  </a:lnTo>
                  <a:lnTo>
                    <a:pt x="2772" y="0"/>
                  </a:lnTo>
                  <a:lnTo>
                    <a:pt x="2772" y="13"/>
                  </a:lnTo>
                  <a:lnTo>
                    <a:pt x="2759" y="13"/>
                  </a:lnTo>
                  <a:close/>
                  <a:moveTo>
                    <a:pt x="2730" y="13"/>
                  </a:moveTo>
                  <a:lnTo>
                    <a:pt x="2730" y="0"/>
                  </a:lnTo>
                  <a:lnTo>
                    <a:pt x="2746" y="0"/>
                  </a:lnTo>
                  <a:lnTo>
                    <a:pt x="2746" y="13"/>
                  </a:lnTo>
                  <a:lnTo>
                    <a:pt x="2730" y="13"/>
                  </a:lnTo>
                  <a:close/>
                  <a:moveTo>
                    <a:pt x="2700" y="13"/>
                  </a:moveTo>
                  <a:lnTo>
                    <a:pt x="2700" y="0"/>
                  </a:lnTo>
                  <a:lnTo>
                    <a:pt x="2716" y="0"/>
                  </a:lnTo>
                  <a:lnTo>
                    <a:pt x="2716" y="13"/>
                  </a:lnTo>
                  <a:lnTo>
                    <a:pt x="2700" y="13"/>
                  </a:lnTo>
                  <a:close/>
                  <a:moveTo>
                    <a:pt x="2671" y="13"/>
                  </a:moveTo>
                  <a:lnTo>
                    <a:pt x="2671" y="0"/>
                  </a:lnTo>
                  <a:lnTo>
                    <a:pt x="2687" y="0"/>
                  </a:lnTo>
                  <a:lnTo>
                    <a:pt x="2687" y="13"/>
                  </a:lnTo>
                  <a:lnTo>
                    <a:pt x="2671" y="13"/>
                  </a:lnTo>
                  <a:close/>
                  <a:moveTo>
                    <a:pt x="2644" y="13"/>
                  </a:moveTo>
                  <a:lnTo>
                    <a:pt x="2644" y="0"/>
                  </a:lnTo>
                  <a:lnTo>
                    <a:pt x="2657" y="0"/>
                  </a:lnTo>
                  <a:lnTo>
                    <a:pt x="2657" y="13"/>
                  </a:lnTo>
                  <a:lnTo>
                    <a:pt x="2644" y="13"/>
                  </a:lnTo>
                  <a:close/>
                  <a:moveTo>
                    <a:pt x="2615" y="13"/>
                  </a:moveTo>
                  <a:lnTo>
                    <a:pt x="2615" y="0"/>
                  </a:lnTo>
                  <a:lnTo>
                    <a:pt x="2628" y="0"/>
                  </a:lnTo>
                  <a:lnTo>
                    <a:pt x="2628" y="13"/>
                  </a:lnTo>
                  <a:lnTo>
                    <a:pt x="2615" y="13"/>
                  </a:lnTo>
                  <a:close/>
                  <a:moveTo>
                    <a:pt x="2585" y="13"/>
                  </a:moveTo>
                  <a:lnTo>
                    <a:pt x="2585" y="0"/>
                  </a:lnTo>
                  <a:lnTo>
                    <a:pt x="2599" y="0"/>
                  </a:lnTo>
                  <a:lnTo>
                    <a:pt x="2599" y="13"/>
                  </a:lnTo>
                  <a:lnTo>
                    <a:pt x="2585" y="13"/>
                  </a:lnTo>
                  <a:close/>
                  <a:moveTo>
                    <a:pt x="2556" y="13"/>
                  </a:moveTo>
                  <a:lnTo>
                    <a:pt x="2556" y="0"/>
                  </a:lnTo>
                  <a:lnTo>
                    <a:pt x="2569" y="0"/>
                  </a:lnTo>
                  <a:lnTo>
                    <a:pt x="2569" y="13"/>
                  </a:lnTo>
                  <a:lnTo>
                    <a:pt x="2556" y="13"/>
                  </a:lnTo>
                  <a:close/>
                  <a:moveTo>
                    <a:pt x="2527" y="13"/>
                  </a:moveTo>
                  <a:lnTo>
                    <a:pt x="2527" y="0"/>
                  </a:lnTo>
                  <a:lnTo>
                    <a:pt x="2540" y="0"/>
                  </a:lnTo>
                  <a:lnTo>
                    <a:pt x="2540" y="13"/>
                  </a:lnTo>
                  <a:lnTo>
                    <a:pt x="2527" y="13"/>
                  </a:lnTo>
                  <a:close/>
                  <a:moveTo>
                    <a:pt x="2497" y="13"/>
                  </a:moveTo>
                  <a:lnTo>
                    <a:pt x="2497" y="0"/>
                  </a:lnTo>
                  <a:lnTo>
                    <a:pt x="2513" y="0"/>
                  </a:lnTo>
                  <a:lnTo>
                    <a:pt x="2513" y="13"/>
                  </a:lnTo>
                  <a:lnTo>
                    <a:pt x="2497" y="13"/>
                  </a:lnTo>
                  <a:close/>
                  <a:moveTo>
                    <a:pt x="2468" y="13"/>
                  </a:moveTo>
                  <a:lnTo>
                    <a:pt x="2468" y="0"/>
                  </a:lnTo>
                  <a:lnTo>
                    <a:pt x="2484" y="0"/>
                  </a:lnTo>
                  <a:lnTo>
                    <a:pt x="2484" y="13"/>
                  </a:lnTo>
                  <a:lnTo>
                    <a:pt x="2468" y="13"/>
                  </a:lnTo>
                  <a:close/>
                  <a:moveTo>
                    <a:pt x="2439" y="13"/>
                  </a:moveTo>
                  <a:lnTo>
                    <a:pt x="2439" y="0"/>
                  </a:lnTo>
                  <a:lnTo>
                    <a:pt x="2455" y="0"/>
                  </a:lnTo>
                  <a:lnTo>
                    <a:pt x="2455" y="13"/>
                  </a:lnTo>
                  <a:lnTo>
                    <a:pt x="2439" y="13"/>
                  </a:lnTo>
                  <a:close/>
                  <a:moveTo>
                    <a:pt x="2412" y="13"/>
                  </a:moveTo>
                  <a:lnTo>
                    <a:pt x="2412" y="0"/>
                  </a:lnTo>
                  <a:lnTo>
                    <a:pt x="2425" y="0"/>
                  </a:lnTo>
                  <a:lnTo>
                    <a:pt x="2425" y="13"/>
                  </a:lnTo>
                  <a:lnTo>
                    <a:pt x="2412" y="13"/>
                  </a:lnTo>
                  <a:close/>
                  <a:moveTo>
                    <a:pt x="2383" y="13"/>
                  </a:moveTo>
                  <a:lnTo>
                    <a:pt x="2383" y="0"/>
                  </a:lnTo>
                  <a:lnTo>
                    <a:pt x="2396" y="0"/>
                  </a:lnTo>
                  <a:lnTo>
                    <a:pt x="2396" y="13"/>
                  </a:lnTo>
                  <a:lnTo>
                    <a:pt x="2383" y="13"/>
                  </a:lnTo>
                  <a:close/>
                  <a:moveTo>
                    <a:pt x="2353" y="13"/>
                  </a:moveTo>
                  <a:lnTo>
                    <a:pt x="2353" y="0"/>
                  </a:lnTo>
                  <a:lnTo>
                    <a:pt x="2367" y="0"/>
                  </a:lnTo>
                  <a:lnTo>
                    <a:pt x="2367" y="13"/>
                  </a:lnTo>
                  <a:lnTo>
                    <a:pt x="2353" y="13"/>
                  </a:lnTo>
                  <a:close/>
                  <a:moveTo>
                    <a:pt x="2324" y="13"/>
                  </a:moveTo>
                  <a:lnTo>
                    <a:pt x="2324" y="0"/>
                  </a:lnTo>
                  <a:lnTo>
                    <a:pt x="2337" y="0"/>
                  </a:lnTo>
                  <a:lnTo>
                    <a:pt x="2337" y="13"/>
                  </a:lnTo>
                  <a:lnTo>
                    <a:pt x="2324" y="13"/>
                  </a:lnTo>
                  <a:close/>
                  <a:moveTo>
                    <a:pt x="2295" y="13"/>
                  </a:moveTo>
                  <a:lnTo>
                    <a:pt x="2295" y="0"/>
                  </a:lnTo>
                  <a:lnTo>
                    <a:pt x="2311" y="0"/>
                  </a:lnTo>
                  <a:lnTo>
                    <a:pt x="2311" y="13"/>
                  </a:lnTo>
                  <a:lnTo>
                    <a:pt x="2295" y="13"/>
                  </a:lnTo>
                  <a:close/>
                  <a:moveTo>
                    <a:pt x="2265" y="13"/>
                  </a:moveTo>
                  <a:lnTo>
                    <a:pt x="2265" y="0"/>
                  </a:lnTo>
                  <a:lnTo>
                    <a:pt x="2281" y="0"/>
                  </a:lnTo>
                  <a:lnTo>
                    <a:pt x="2281" y="13"/>
                  </a:lnTo>
                  <a:lnTo>
                    <a:pt x="2265" y="13"/>
                  </a:lnTo>
                  <a:close/>
                  <a:moveTo>
                    <a:pt x="2236" y="13"/>
                  </a:moveTo>
                  <a:lnTo>
                    <a:pt x="2236" y="0"/>
                  </a:lnTo>
                  <a:lnTo>
                    <a:pt x="2252" y="0"/>
                  </a:lnTo>
                  <a:lnTo>
                    <a:pt x="2252" y="13"/>
                  </a:lnTo>
                  <a:lnTo>
                    <a:pt x="2236" y="13"/>
                  </a:lnTo>
                  <a:close/>
                  <a:moveTo>
                    <a:pt x="2206" y="13"/>
                  </a:moveTo>
                  <a:lnTo>
                    <a:pt x="2206" y="0"/>
                  </a:lnTo>
                  <a:lnTo>
                    <a:pt x="2222" y="0"/>
                  </a:lnTo>
                  <a:lnTo>
                    <a:pt x="2222" y="13"/>
                  </a:lnTo>
                  <a:lnTo>
                    <a:pt x="2206" y="13"/>
                  </a:lnTo>
                  <a:close/>
                  <a:moveTo>
                    <a:pt x="2180" y="13"/>
                  </a:moveTo>
                  <a:lnTo>
                    <a:pt x="2180" y="0"/>
                  </a:lnTo>
                  <a:lnTo>
                    <a:pt x="2193" y="0"/>
                  </a:lnTo>
                  <a:lnTo>
                    <a:pt x="2193" y="13"/>
                  </a:lnTo>
                  <a:lnTo>
                    <a:pt x="2180" y="13"/>
                  </a:lnTo>
                  <a:close/>
                  <a:moveTo>
                    <a:pt x="2150" y="13"/>
                  </a:moveTo>
                  <a:lnTo>
                    <a:pt x="2150" y="0"/>
                  </a:lnTo>
                  <a:lnTo>
                    <a:pt x="2164" y="0"/>
                  </a:lnTo>
                  <a:lnTo>
                    <a:pt x="2164" y="13"/>
                  </a:lnTo>
                  <a:lnTo>
                    <a:pt x="2150" y="13"/>
                  </a:lnTo>
                  <a:close/>
                  <a:moveTo>
                    <a:pt x="2121" y="13"/>
                  </a:moveTo>
                  <a:lnTo>
                    <a:pt x="2121" y="0"/>
                  </a:lnTo>
                  <a:lnTo>
                    <a:pt x="2134" y="0"/>
                  </a:lnTo>
                  <a:lnTo>
                    <a:pt x="2134" y="13"/>
                  </a:lnTo>
                  <a:lnTo>
                    <a:pt x="2121" y="13"/>
                  </a:lnTo>
                  <a:close/>
                  <a:moveTo>
                    <a:pt x="2092" y="13"/>
                  </a:moveTo>
                  <a:lnTo>
                    <a:pt x="2092" y="0"/>
                  </a:lnTo>
                  <a:lnTo>
                    <a:pt x="2105" y="0"/>
                  </a:lnTo>
                  <a:lnTo>
                    <a:pt x="2105" y="13"/>
                  </a:lnTo>
                  <a:lnTo>
                    <a:pt x="2092" y="13"/>
                  </a:lnTo>
                  <a:close/>
                  <a:moveTo>
                    <a:pt x="2062" y="13"/>
                  </a:moveTo>
                  <a:lnTo>
                    <a:pt x="2062" y="0"/>
                  </a:lnTo>
                  <a:lnTo>
                    <a:pt x="2078" y="0"/>
                  </a:lnTo>
                  <a:lnTo>
                    <a:pt x="2078" y="13"/>
                  </a:lnTo>
                  <a:lnTo>
                    <a:pt x="2062" y="13"/>
                  </a:lnTo>
                  <a:close/>
                  <a:moveTo>
                    <a:pt x="2033" y="13"/>
                  </a:moveTo>
                  <a:lnTo>
                    <a:pt x="2033" y="0"/>
                  </a:lnTo>
                  <a:lnTo>
                    <a:pt x="2049" y="0"/>
                  </a:lnTo>
                  <a:lnTo>
                    <a:pt x="2049" y="13"/>
                  </a:lnTo>
                  <a:lnTo>
                    <a:pt x="2033" y="13"/>
                  </a:lnTo>
                  <a:close/>
                  <a:moveTo>
                    <a:pt x="2004" y="13"/>
                  </a:moveTo>
                  <a:lnTo>
                    <a:pt x="2004" y="0"/>
                  </a:lnTo>
                  <a:lnTo>
                    <a:pt x="2020" y="0"/>
                  </a:lnTo>
                  <a:lnTo>
                    <a:pt x="2020" y="13"/>
                  </a:lnTo>
                  <a:lnTo>
                    <a:pt x="2004" y="13"/>
                  </a:lnTo>
                  <a:close/>
                  <a:moveTo>
                    <a:pt x="1977" y="13"/>
                  </a:moveTo>
                  <a:lnTo>
                    <a:pt x="1977" y="0"/>
                  </a:lnTo>
                  <a:lnTo>
                    <a:pt x="1990" y="0"/>
                  </a:lnTo>
                  <a:lnTo>
                    <a:pt x="1990" y="13"/>
                  </a:lnTo>
                  <a:lnTo>
                    <a:pt x="1977" y="13"/>
                  </a:lnTo>
                  <a:close/>
                  <a:moveTo>
                    <a:pt x="1948" y="13"/>
                  </a:moveTo>
                  <a:lnTo>
                    <a:pt x="1948" y="0"/>
                  </a:lnTo>
                  <a:lnTo>
                    <a:pt x="1961" y="0"/>
                  </a:lnTo>
                  <a:lnTo>
                    <a:pt x="1961" y="13"/>
                  </a:lnTo>
                  <a:lnTo>
                    <a:pt x="1948" y="13"/>
                  </a:lnTo>
                  <a:close/>
                  <a:moveTo>
                    <a:pt x="1918" y="13"/>
                  </a:moveTo>
                  <a:lnTo>
                    <a:pt x="1918" y="0"/>
                  </a:lnTo>
                  <a:lnTo>
                    <a:pt x="1932" y="0"/>
                  </a:lnTo>
                  <a:lnTo>
                    <a:pt x="1932" y="13"/>
                  </a:lnTo>
                  <a:lnTo>
                    <a:pt x="1918" y="13"/>
                  </a:lnTo>
                  <a:close/>
                  <a:moveTo>
                    <a:pt x="1889" y="13"/>
                  </a:moveTo>
                  <a:lnTo>
                    <a:pt x="1889" y="0"/>
                  </a:lnTo>
                  <a:lnTo>
                    <a:pt x="1902" y="0"/>
                  </a:lnTo>
                  <a:lnTo>
                    <a:pt x="1902" y="13"/>
                  </a:lnTo>
                  <a:lnTo>
                    <a:pt x="1889" y="13"/>
                  </a:lnTo>
                  <a:close/>
                  <a:moveTo>
                    <a:pt x="1860" y="13"/>
                  </a:moveTo>
                  <a:lnTo>
                    <a:pt x="1860" y="0"/>
                  </a:lnTo>
                  <a:lnTo>
                    <a:pt x="1876" y="0"/>
                  </a:lnTo>
                  <a:lnTo>
                    <a:pt x="1876" y="13"/>
                  </a:lnTo>
                  <a:lnTo>
                    <a:pt x="1860" y="13"/>
                  </a:lnTo>
                  <a:close/>
                  <a:moveTo>
                    <a:pt x="1830" y="13"/>
                  </a:moveTo>
                  <a:lnTo>
                    <a:pt x="1830" y="0"/>
                  </a:lnTo>
                  <a:lnTo>
                    <a:pt x="1846" y="0"/>
                  </a:lnTo>
                  <a:lnTo>
                    <a:pt x="1846" y="13"/>
                  </a:lnTo>
                  <a:lnTo>
                    <a:pt x="1830" y="13"/>
                  </a:lnTo>
                  <a:close/>
                  <a:moveTo>
                    <a:pt x="1801" y="13"/>
                  </a:moveTo>
                  <a:lnTo>
                    <a:pt x="1801" y="0"/>
                  </a:lnTo>
                  <a:lnTo>
                    <a:pt x="1817" y="0"/>
                  </a:lnTo>
                  <a:lnTo>
                    <a:pt x="1817" y="13"/>
                  </a:lnTo>
                  <a:lnTo>
                    <a:pt x="1801" y="13"/>
                  </a:lnTo>
                  <a:close/>
                  <a:moveTo>
                    <a:pt x="1774" y="13"/>
                  </a:moveTo>
                  <a:lnTo>
                    <a:pt x="1774" y="0"/>
                  </a:lnTo>
                  <a:lnTo>
                    <a:pt x="1788" y="0"/>
                  </a:lnTo>
                  <a:lnTo>
                    <a:pt x="1788" y="13"/>
                  </a:lnTo>
                  <a:lnTo>
                    <a:pt x="1774" y="13"/>
                  </a:lnTo>
                  <a:close/>
                  <a:moveTo>
                    <a:pt x="1745" y="13"/>
                  </a:moveTo>
                  <a:lnTo>
                    <a:pt x="1745" y="0"/>
                  </a:lnTo>
                  <a:lnTo>
                    <a:pt x="1758" y="0"/>
                  </a:lnTo>
                  <a:lnTo>
                    <a:pt x="1758" y="13"/>
                  </a:lnTo>
                  <a:lnTo>
                    <a:pt x="1745" y="13"/>
                  </a:lnTo>
                  <a:close/>
                  <a:moveTo>
                    <a:pt x="1715" y="13"/>
                  </a:moveTo>
                  <a:lnTo>
                    <a:pt x="1715" y="0"/>
                  </a:lnTo>
                  <a:lnTo>
                    <a:pt x="1729" y="0"/>
                  </a:lnTo>
                  <a:lnTo>
                    <a:pt x="1729" y="13"/>
                  </a:lnTo>
                  <a:lnTo>
                    <a:pt x="1715" y="13"/>
                  </a:lnTo>
                  <a:close/>
                  <a:moveTo>
                    <a:pt x="1686" y="13"/>
                  </a:moveTo>
                  <a:lnTo>
                    <a:pt x="1686" y="0"/>
                  </a:lnTo>
                  <a:lnTo>
                    <a:pt x="1699" y="0"/>
                  </a:lnTo>
                  <a:lnTo>
                    <a:pt x="1699" y="13"/>
                  </a:lnTo>
                  <a:lnTo>
                    <a:pt x="1686" y="13"/>
                  </a:lnTo>
                  <a:close/>
                  <a:moveTo>
                    <a:pt x="1657" y="13"/>
                  </a:moveTo>
                  <a:lnTo>
                    <a:pt x="1657" y="0"/>
                  </a:lnTo>
                  <a:lnTo>
                    <a:pt x="1673" y="0"/>
                  </a:lnTo>
                  <a:lnTo>
                    <a:pt x="1673" y="13"/>
                  </a:lnTo>
                  <a:lnTo>
                    <a:pt x="1657" y="13"/>
                  </a:lnTo>
                  <a:close/>
                  <a:moveTo>
                    <a:pt x="1627" y="13"/>
                  </a:moveTo>
                  <a:lnTo>
                    <a:pt x="1627" y="0"/>
                  </a:lnTo>
                  <a:lnTo>
                    <a:pt x="1643" y="0"/>
                  </a:lnTo>
                  <a:lnTo>
                    <a:pt x="1643" y="13"/>
                  </a:lnTo>
                  <a:lnTo>
                    <a:pt x="1627" y="13"/>
                  </a:lnTo>
                  <a:close/>
                  <a:moveTo>
                    <a:pt x="1598" y="13"/>
                  </a:moveTo>
                  <a:lnTo>
                    <a:pt x="1598" y="0"/>
                  </a:lnTo>
                  <a:lnTo>
                    <a:pt x="1614" y="0"/>
                  </a:lnTo>
                  <a:lnTo>
                    <a:pt x="1614" y="13"/>
                  </a:lnTo>
                  <a:lnTo>
                    <a:pt x="1598" y="13"/>
                  </a:lnTo>
                  <a:close/>
                  <a:moveTo>
                    <a:pt x="1569" y="13"/>
                  </a:moveTo>
                  <a:lnTo>
                    <a:pt x="1569" y="0"/>
                  </a:lnTo>
                  <a:lnTo>
                    <a:pt x="1585" y="0"/>
                  </a:lnTo>
                  <a:lnTo>
                    <a:pt x="1585" y="13"/>
                  </a:lnTo>
                  <a:lnTo>
                    <a:pt x="1569" y="13"/>
                  </a:lnTo>
                  <a:close/>
                  <a:moveTo>
                    <a:pt x="1542" y="13"/>
                  </a:moveTo>
                  <a:lnTo>
                    <a:pt x="1542" y="0"/>
                  </a:lnTo>
                  <a:lnTo>
                    <a:pt x="1555" y="0"/>
                  </a:lnTo>
                  <a:lnTo>
                    <a:pt x="1555" y="13"/>
                  </a:lnTo>
                  <a:lnTo>
                    <a:pt x="1542" y="13"/>
                  </a:lnTo>
                  <a:close/>
                  <a:moveTo>
                    <a:pt x="1513" y="13"/>
                  </a:moveTo>
                  <a:lnTo>
                    <a:pt x="1513" y="0"/>
                  </a:lnTo>
                  <a:lnTo>
                    <a:pt x="1526" y="0"/>
                  </a:lnTo>
                  <a:lnTo>
                    <a:pt x="1526" y="13"/>
                  </a:lnTo>
                  <a:lnTo>
                    <a:pt x="1513" y="13"/>
                  </a:lnTo>
                  <a:close/>
                  <a:moveTo>
                    <a:pt x="1483" y="13"/>
                  </a:moveTo>
                  <a:lnTo>
                    <a:pt x="1483" y="0"/>
                  </a:lnTo>
                  <a:lnTo>
                    <a:pt x="1497" y="0"/>
                  </a:lnTo>
                  <a:lnTo>
                    <a:pt x="1497" y="13"/>
                  </a:lnTo>
                  <a:lnTo>
                    <a:pt x="1483" y="13"/>
                  </a:lnTo>
                  <a:close/>
                  <a:moveTo>
                    <a:pt x="1454" y="13"/>
                  </a:moveTo>
                  <a:lnTo>
                    <a:pt x="1454" y="0"/>
                  </a:lnTo>
                  <a:lnTo>
                    <a:pt x="1467" y="0"/>
                  </a:lnTo>
                  <a:lnTo>
                    <a:pt x="1467" y="13"/>
                  </a:lnTo>
                  <a:lnTo>
                    <a:pt x="1454" y="13"/>
                  </a:lnTo>
                  <a:close/>
                  <a:moveTo>
                    <a:pt x="1425" y="13"/>
                  </a:moveTo>
                  <a:lnTo>
                    <a:pt x="1425" y="0"/>
                  </a:lnTo>
                  <a:lnTo>
                    <a:pt x="1441" y="0"/>
                  </a:lnTo>
                  <a:lnTo>
                    <a:pt x="1441" y="13"/>
                  </a:lnTo>
                  <a:lnTo>
                    <a:pt x="1425" y="13"/>
                  </a:lnTo>
                  <a:close/>
                  <a:moveTo>
                    <a:pt x="1395" y="13"/>
                  </a:moveTo>
                  <a:lnTo>
                    <a:pt x="1395" y="0"/>
                  </a:lnTo>
                  <a:lnTo>
                    <a:pt x="1411" y="0"/>
                  </a:lnTo>
                  <a:lnTo>
                    <a:pt x="1411" y="13"/>
                  </a:lnTo>
                  <a:lnTo>
                    <a:pt x="1395" y="13"/>
                  </a:lnTo>
                  <a:close/>
                  <a:moveTo>
                    <a:pt x="1366" y="13"/>
                  </a:moveTo>
                  <a:lnTo>
                    <a:pt x="1366" y="0"/>
                  </a:lnTo>
                  <a:lnTo>
                    <a:pt x="1382" y="0"/>
                  </a:lnTo>
                  <a:lnTo>
                    <a:pt x="1382" y="13"/>
                  </a:lnTo>
                  <a:lnTo>
                    <a:pt x="1366" y="13"/>
                  </a:lnTo>
                  <a:close/>
                  <a:moveTo>
                    <a:pt x="1339" y="13"/>
                  </a:moveTo>
                  <a:lnTo>
                    <a:pt x="1339" y="0"/>
                  </a:lnTo>
                  <a:lnTo>
                    <a:pt x="1353" y="0"/>
                  </a:lnTo>
                  <a:lnTo>
                    <a:pt x="1353" y="13"/>
                  </a:lnTo>
                  <a:lnTo>
                    <a:pt x="1339" y="13"/>
                  </a:lnTo>
                  <a:close/>
                  <a:moveTo>
                    <a:pt x="1310" y="13"/>
                  </a:moveTo>
                  <a:lnTo>
                    <a:pt x="1310" y="0"/>
                  </a:lnTo>
                  <a:lnTo>
                    <a:pt x="1323" y="0"/>
                  </a:lnTo>
                  <a:lnTo>
                    <a:pt x="1323" y="13"/>
                  </a:lnTo>
                  <a:lnTo>
                    <a:pt x="1310" y="13"/>
                  </a:lnTo>
                  <a:close/>
                  <a:moveTo>
                    <a:pt x="1280" y="13"/>
                  </a:moveTo>
                  <a:lnTo>
                    <a:pt x="1280" y="0"/>
                  </a:lnTo>
                  <a:lnTo>
                    <a:pt x="1294" y="0"/>
                  </a:lnTo>
                  <a:lnTo>
                    <a:pt x="1294" y="13"/>
                  </a:lnTo>
                  <a:lnTo>
                    <a:pt x="1280" y="13"/>
                  </a:lnTo>
                  <a:close/>
                  <a:moveTo>
                    <a:pt x="1251" y="13"/>
                  </a:moveTo>
                  <a:lnTo>
                    <a:pt x="1251" y="0"/>
                  </a:lnTo>
                  <a:lnTo>
                    <a:pt x="1264" y="0"/>
                  </a:lnTo>
                  <a:lnTo>
                    <a:pt x="1264" y="13"/>
                  </a:lnTo>
                  <a:lnTo>
                    <a:pt x="1251" y="13"/>
                  </a:lnTo>
                  <a:close/>
                  <a:moveTo>
                    <a:pt x="1222" y="13"/>
                  </a:moveTo>
                  <a:lnTo>
                    <a:pt x="1222" y="0"/>
                  </a:lnTo>
                  <a:lnTo>
                    <a:pt x="1238" y="0"/>
                  </a:lnTo>
                  <a:lnTo>
                    <a:pt x="1238" y="13"/>
                  </a:lnTo>
                  <a:lnTo>
                    <a:pt x="1222" y="13"/>
                  </a:lnTo>
                  <a:close/>
                  <a:moveTo>
                    <a:pt x="1192" y="13"/>
                  </a:moveTo>
                  <a:lnTo>
                    <a:pt x="1192" y="0"/>
                  </a:lnTo>
                  <a:lnTo>
                    <a:pt x="1208" y="0"/>
                  </a:lnTo>
                  <a:lnTo>
                    <a:pt x="1208" y="13"/>
                  </a:lnTo>
                  <a:lnTo>
                    <a:pt x="1192" y="13"/>
                  </a:lnTo>
                  <a:close/>
                  <a:moveTo>
                    <a:pt x="1163" y="13"/>
                  </a:moveTo>
                  <a:lnTo>
                    <a:pt x="1163" y="0"/>
                  </a:lnTo>
                  <a:lnTo>
                    <a:pt x="1179" y="0"/>
                  </a:lnTo>
                  <a:lnTo>
                    <a:pt x="1179" y="13"/>
                  </a:lnTo>
                  <a:lnTo>
                    <a:pt x="1163" y="13"/>
                  </a:lnTo>
                  <a:close/>
                  <a:moveTo>
                    <a:pt x="1136" y="13"/>
                  </a:moveTo>
                  <a:lnTo>
                    <a:pt x="1136" y="0"/>
                  </a:lnTo>
                  <a:lnTo>
                    <a:pt x="1150" y="0"/>
                  </a:lnTo>
                  <a:lnTo>
                    <a:pt x="1150" y="13"/>
                  </a:lnTo>
                  <a:lnTo>
                    <a:pt x="1136" y="13"/>
                  </a:lnTo>
                  <a:close/>
                  <a:moveTo>
                    <a:pt x="1107" y="13"/>
                  </a:moveTo>
                  <a:lnTo>
                    <a:pt x="1107" y="0"/>
                  </a:lnTo>
                  <a:lnTo>
                    <a:pt x="1120" y="0"/>
                  </a:lnTo>
                  <a:lnTo>
                    <a:pt x="1120" y="13"/>
                  </a:lnTo>
                  <a:lnTo>
                    <a:pt x="1107" y="13"/>
                  </a:lnTo>
                  <a:close/>
                  <a:moveTo>
                    <a:pt x="1078" y="13"/>
                  </a:moveTo>
                  <a:lnTo>
                    <a:pt x="1078" y="0"/>
                  </a:lnTo>
                  <a:lnTo>
                    <a:pt x="1091" y="0"/>
                  </a:lnTo>
                  <a:lnTo>
                    <a:pt x="1091" y="13"/>
                  </a:lnTo>
                  <a:lnTo>
                    <a:pt x="1078" y="13"/>
                  </a:lnTo>
                  <a:close/>
                  <a:moveTo>
                    <a:pt x="1048" y="13"/>
                  </a:moveTo>
                  <a:lnTo>
                    <a:pt x="1048" y="0"/>
                  </a:lnTo>
                  <a:lnTo>
                    <a:pt x="1062" y="0"/>
                  </a:lnTo>
                  <a:lnTo>
                    <a:pt x="1062" y="13"/>
                  </a:lnTo>
                  <a:lnTo>
                    <a:pt x="1048" y="13"/>
                  </a:lnTo>
                  <a:close/>
                  <a:moveTo>
                    <a:pt x="1019" y="13"/>
                  </a:moveTo>
                  <a:lnTo>
                    <a:pt x="1019" y="0"/>
                  </a:lnTo>
                  <a:lnTo>
                    <a:pt x="1035" y="0"/>
                  </a:lnTo>
                  <a:lnTo>
                    <a:pt x="1035" y="13"/>
                  </a:lnTo>
                  <a:lnTo>
                    <a:pt x="1019" y="13"/>
                  </a:lnTo>
                  <a:close/>
                  <a:moveTo>
                    <a:pt x="990" y="13"/>
                  </a:moveTo>
                  <a:lnTo>
                    <a:pt x="990" y="0"/>
                  </a:lnTo>
                  <a:lnTo>
                    <a:pt x="1006" y="0"/>
                  </a:lnTo>
                  <a:lnTo>
                    <a:pt x="1006" y="13"/>
                  </a:lnTo>
                  <a:lnTo>
                    <a:pt x="990" y="13"/>
                  </a:lnTo>
                  <a:close/>
                  <a:moveTo>
                    <a:pt x="960" y="13"/>
                  </a:moveTo>
                  <a:lnTo>
                    <a:pt x="960" y="0"/>
                  </a:lnTo>
                  <a:lnTo>
                    <a:pt x="976" y="0"/>
                  </a:lnTo>
                  <a:lnTo>
                    <a:pt x="976" y="13"/>
                  </a:lnTo>
                  <a:lnTo>
                    <a:pt x="960" y="13"/>
                  </a:lnTo>
                  <a:close/>
                  <a:moveTo>
                    <a:pt x="934" y="13"/>
                  </a:moveTo>
                  <a:lnTo>
                    <a:pt x="934" y="0"/>
                  </a:lnTo>
                  <a:lnTo>
                    <a:pt x="947" y="0"/>
                  </a:lnTo>
                  <a:lnTo>
                    <a:pt x="947" y="13"/>
                  </a:lnTo>
                  <a:lnTo>
                    <a:pt x="934" y="13"/>
                  </a:lnTo>
                  <a:close/>
                  <a:moveTo>
                    <a:pt x="904" y="13"/>
                  </a:moveTo>
                  <a:lnTo>
                    <a:pt x="904" y="0"/>
                  </a:lnTo>
                  <a:lnTo>
                    <a:pt x="918" y="0"/>
                  </a:lnTo>
                  <a:lnTo>
                    <a:pt x="918" y="13"/>
                  </a:lnTo>
                  <a:lnTo>
                    <a:pt x="904" y="13"/>
                  </a:lnTo>
                  <a:close/>
                  <a:moveTo>
                    <a:pt x="875" y="13"/>
                  </a:moveTo>
                  <a:lnTo>
                    <a:pt x="875" y="0"/>
                  </a:lnTo>
                  <a:lnTo>
                    <a:pt x="888" y="0"/>
                  </a:lnTo>
                  <a:lnTo>
                    <a:pt x="888" y="13"/>
                  </a:lnTo>
                  <a:lnTo>
                    <a:pt x="875" y="13"/>
                  </a:lnTo>
                  <a:close/>
                  <a:moveTo>
                    <a:pt x="846" y="13"/>
                  </a:moveTo>
                  <a:lnTo>
                    <a:pt x="846" y="0"/>
                  </a:lnTo>
                  <a:lnTo>
                    <a:pt x="859" y="0"/>
                  </a:lnTo>
                  <a:lnTo>
                    <a:pt x="859" y="13"/>
                  </a:lnTo>
                  <a:lnTo>
                    <a:pt x="846" y="13"/>
                  </a:lnTo>
                  <a:close/>
                  <a:moveTo>
                    <a:pt x="816" y="13"/>
                  </a:moveTo>
                  <a:lnTo>
                    <a:pt x="816" y="0"/>
                  </a:lnTo>
                  <a:lnTo>
                    <a:pt x="829" y="0"/>
                  </a:lnTo>
                  <a:lnTo>
                    <a:pt x="829" y="13"/>
                  </a:lnTo>
                  <a:lnTo>
                    <a:pt x="816" y="13"/>
                  </a:lnTo>
                  <a:close/>
                  <a:moveTo>
                    <a:pt x="787" y="13"/>
                  </a:moveTo>
                  <a:lnTo>
                    <a:pt x="787" y="0"/>
                  </a:lnTo>
                  <a:lnTo>
                    <a:pt x="803" y="0"/>
                  </a:lnTo>
                  <a:lnTo>
                    <a:pt x="803" y="13"/>
                  </a:lnTo>
                  <a:lnTo>
                    <a:pt x="787" y="13"/>
                  </a:lnTo>
                  <a:close/>
                  <a:moveTo>
                    <a:pt x="757" y="13"/>
                  </a:moveTo>
                  <a:lnTo>
                    <a:pt x="757" y="0"/>
                  </a:lnTo>
                  <a:lnTo>
                    <a:pt x="773" y="0"/>
                  </a:lnTo>
                  <a:lnTo>
                    <a:pt x="773" y="13"/>
                  </a:lnTo>
                  <a:lnTo>
                    <a:pt x="757" y="13"/>
                  </a:lnTo>
                  <a:close/>
                  <a:moveTo>
                    <a:pt x="728" y="13"/>
                  </a:moveTo>
                  <a:lnTo>
                    <a:pt x="728" y="0"/>
                  </a:lnTo>
                  <a:lnTo>
                    <a:pt x="744" y="0"/>
                  </a:lnTo>
                  <a:lnTo>
                    <a:pt x="744" y="13"/>
                  </a:lnTo>
                  <a:lnTo>
                    <a:pt x="728" y="13"/>
                  </a:lnTo>
                  <a:close/>
                  <a:moveTo>
                    <a:pt x="701" y="13"/>
                  </a:moveTo>
                  <a:lnTo>
                    <a:pt x="701" y="0"/>
                  </a:lnTo>
                  <a:lnTo>
                    <a:pt x="715" y="0"/>
                  </a:lnTo>
                  <a:lnTo>
                    <a:pt x="715" y="13"/>
                  </a:lnTo>
                  <a:lnTo>
                    <a:pt x="701" y="13"/>
                  </a:lnTo>
                  <a:close/>
                  <a:moveTo>
                    <a:pt x="672" y="13"/>
                  </a:moveTo>
                  <a:lnTo>
                    <a:pt x="672" y="0"/>
                  </a:lnTo>
                  <a:lnTo>
                    <a:pt x="685" y="0"/>
                  </a:lnTo>
                  <a:lnTo>
                    <a:pt x="685" y="13"/>
                  </a:lnTo>
                  <a:lnTo>
                    <a:pt x="672" y="13"/>
                  </a:lnTo>
                  <a:close/>
                  <a:moveTo>
                    <a:pt x="643" y="13"/>
                  </a:moveTo>
                  <a:lnTo>
                    <a:pt x="643" y="0"/>
                  </a:lnTo>
                  <a:lnTo>
                    <a:pt x="656" y="0"/>
                  </a:lnTo>
                  <a:lnTo>
                    <a:pt x="656" y="13"/>
                  </a:lnTo>
                  <a:lnTo>
                    <a:pt x="643" y="13"/>
                  </a:lnTo>
                  <a:close/>
                  <a:moveTo>
                    <a:pt x="613" y="13"/>
                  </a:moveTo>
                  <a:lnTo>
                    <a:pt x="613" y="0"/>
                  </a:lnTo>
                  <a:lnTo>
                    <a:pt x="627" y="0"/>
                  </a:lnTo>
                  <a:lnTo>
                    <a:pt x="627" y="13"/>
                  </a:lnTo>
                  <a:lnTo>
                    <a:pt x="613" y="13"/>
                  </a:lnTo>
                  <a:close/>
                  <a:moveTo>
                    <a:pt x="584" y="13"/>
                  </a:moveTo>
                  <a:lnTo>
                    <a:pt x="584" y="0"/>
                  </a:lnTo>
                  <a:lnTo>
                    <a:pt x="600" y="0"/>
                  </a:lnTo>
                  <a:lnTo>
                    <a:pt x="600" y="13"/>
                  </a:lnTo>
                  <a:lnTo>
                    <a:pt x="584" y="13"/>
                  </a:lnTo>
                  <a:close/>
                  <a:moveTo>
                    <a:pt x="555" y="13"/>
                  </a:moveTo>
                  <a:lnTo>
                    <a:pt x="555" y="0"/>
                  </a:lnTo>
                  <a:lnTo>
                    <a:pt x="571" y="0"/>
                  </a:lnTo>
                  <a:lnTo>
                    <a:pt x="571" y="13"/>
                  </a:lnTo>
                  <a:lnTo>
                    <a:pt x="555" y="13"/>
                  </a:lnTo>
                  <a:close/>
                  <a:moveTo>
                    <a:pt x="525" y="13"/>
                  </a:moveTo>
                  <a:lnTo>
                    <a:pt x="525" y="0"/>
                  </a:lnTo>
                  <a:lnTo>
                    <a:pt x="541" y="0"/>
                  </a:lnTo>
                  <a:lnTo>
                    <a:pt x="541" y="13"/>
                  </a:lnTo>
                  <a:lnTo>
                    <a:pt x="525" y="13"/>
                  </a:lnTo>
                  <a:close/>
                  <a:moveTo>
                    <a:pt x="499" y="13"/>
                  </a:moveTo>
                  <a:lnTo>
                    <a:pt x="499" y="0"/>
                  </a:lnTo>
                  <a:lnTo>
                    <a:pt x="512" y="0"/>
                  </a:lnTo>
                  <a:lnTo>
                    <a:pt x="512" y="13"/>
                  </a:lnTo>
                  <a:lnTo>
                    <a:pt x="499" y="13"/>
                  </a:lnTo>
                  <a:close/>
                  <a:moveTo>
                    <a:pt x="469" y="13"/>
                  </a:moveTo>
                  <a:lnTo>
                    <a:pt x="469" y="0"/>
                  </a:lnTo>
                  <a:lnTo>
                    <a:pt x="483" y="0"/>
                  </a:lnTo>
                  <a:lnTo>
                    <a:pt x="483" y="13"/>
                  </a:lnTo>
                  <a:lnTo>
                    <a:pt x="469" y="13"/>
                  </a:lnTo>
                  <a:close/>
                  <a:moveTo>
                    <a:pt x="440" y="13"/>
                  </a:moveTo>
                  <a:lnTo>
                    <a:pt x="440" y="0"/>
                  </a:lnTo>
                  <a:lnTo>
                    <a:pt x="453" y="0"/>
                  </a:lnTo>
                  <a:lnTo>
                    <a:pt x="453" y="13"/>
                  </a:lnTo>
                  <a:lnTo>
                    <a:pt x="440" y="13"/>
                  </a:lnTo>
                  <a:close/>
                  <a:moveTo>
                    <a:pt x="411" y="13"/>
                  </a:moveTo>
                  <a:lnTo>
                    <a:pt x="411" y="0"/>
                  </a:lnTo>
                  <a:lnTo>
                    <a:pt x="424" y="0"/>
                  </a:lnTo>
                  <a:lnTo>
                    <a:pt x="424" y="13"/>
                  </a:lnTo>
                  <a:lnTo>
                    <a:pt x="411" y="13"/>
                  </a:lnTo>
                  <a:close/>
                  <a:moveTo>
                    <a:pt x="381" y="13"/>
                  </a:moveTo>
                  <a:lnTo>
                    <a:pt x="381" y="0"/>
                  </a:lnTo>
                  <a:lnTo>
                    <a:pt x="395" y="0"/>
                  </a:lnTo>
                  <a:lnTo>
                    <a:pt x="395" y="13"/>
                  </a:lnTo>
                  <a:lnTo>
                    <a:pt x="381" y="13"/>
                  </a:lnTo>
                  <a:close/>
                  <a:moveTo>
                    <a:pt x="352" y="13"/>
                  </a:moveTo>
                  <a:lnTo>
                    <a:pt x="352" y="0"/>
                  </a:lnTo>
                  <a:lnTo>
                    <a:pt x="368" y="0"/>
                  </a:lnTo>
                  <a:lnTo>
                    <a:pt x="368" y="13"/>
                  </a:lnTo>
                  <a:lnTo>
                    <a:pt x="352" y="13"/>
                  </a:lnTo>
                  <a:close/>
                  <a:moveTo>
                    <a:pt x="322" y="13"/>
                  </a:moveTo>
                  <a:lnTo>
                    <a:pt x="322" y="0"/>
                  </a:lnTo>
                  <a:lnTo>
                    <a:pt x="338" y="0"/>
                  </a:lnTo>
                  <a:lnTo>
                    <a:pt x="338" y="13"/>
                  </a:lnTo>
                  <a:lnTo>
                    <a:pt x="322" y="13"/>
                  </a:lnTo>
                  <a:close/>
                  <a:moveTo>
                    <a:pt x="293" y="13"/>
                  </a:moveTo>
                  <a:lnTo>
                    <a:pt x="293" y="0"/>
                  </a:lnTo>
                  <a:lnTo>
                    <a:pt x="309" y="0"/>
                  </a:lnTo>
                  <a:lnTo>
                    <a:pt x="309" y="13"/>
                  </a:lnTo>
                  <a:lnTo>
                    <a:pt x="293" y="13"/>
                  </a:lnTo>
                  <a:close/>
                  <a:moveTo>
                    <a:pt x="266" y="13"/>
                  </a:moveTo>
                  <a:lnTo>
                    <a:pt x="266" y="0"/>
                  </a:lnTo>
                  <a:lnTo>
                    <a:pt x="280" y="0"/>
                  </a:lnTo>
                  <a:lnTo>
                    <a:pt x="280" y="13"/>
                  </a:lnTo>
                  <a:lnTo>
                    <a:pt x="266" y="13"/>
                  </a:lnTo>
                  <a:close/>
                  <a:moveTo>
                    <a:pt x="237" y="13"/>
                  </a:moveTo>
                  <a:lnTo>
                    <a:pt x="237" y="0"/>
                  </a:lnTo>
                  <a:lnTo>
                    <a:pt x="250" y="0"/>
                  </a:lnTo>
                  <a:lnTo>
                    <a:pt x="250" y="13"/>
                  </a:lnTo>
                  <a:lnTo>
                    <a:pt x="237" y="13"/>
                  </a:lnTo>
                  <a:close/>
                  <a:moveTo>
                    <a:pt x="208" y="13"/>
                  </a:moveTo>
                  <a:lnTo>
                    <a:pt x="208" y="0"/>
                  </a:lnTo>
                  <a:lnTo>
                    <a:pt x="221" y="0"/>
                  </a:lnTo>
                  <a:lnTo>
                    <a:pt x="221" y="13"/>
                  </a:lnTo>
                  <a:lnTo>
                    <a:pt x="208" y="13"/>
                  </a:lnTo>
                  <a:close/>
                  <a:moveTo>
                    <a:pt x="178" y="13"/>
                  </a:moveTo>
                  <a:lnTo>
                    <a:pt x="178" y="0"/>
                  </a:lnTo>
                  <a:lnTo>
                    <a:pt x="192" y="0"/>
                  </a:lnTo>
                  <a:lnTo>
                    <a:pt x="192" y="13"/>
                  </a:lnTo>
                  <a:lnTo>
                    <a:pt x="178" y="13"/>
                  </a:lnTo>
                  <a:close/>
                  <a:moveTo>
                    <a:pt x="149" y="13"/>
                  </a:moveTo>
                  <a:lnTo>
                    <a:pt x="149" y="0"/>
                  </a:lnTo>
                  <a:lnTo>
                    <a:pt x="165" y="0"/>
                  </a:lnTo>
                  <a:lnTo>
                    <a:pt x="165" y="13"/>
                  </a:lnTo>
                  <a:lnTo>
                    <a:pt x="149" y="13"/>
                  </a:lnTo>
                  <a:close/>
                  <a:moveTo>
                    <a:pt x="120" y="13"/>
                  </a:moveTo>
                  <a:lnTo>
                    <a:pt x="120" y="0"/>
                  </a:lnTo>
                  <a:lnTo>
                    <a:pt x="136" y="0"/>
                  </a:lnTo>
                  <a:lnTo>
                    <a:pt x="136" y="13"/>
                  </a:lnTo>
                  <a:lnTo>
                    <a:pt x="120" y="13"/>
                  </a:lnTo>
                  <a:close/>
                  <a:moveTo>
                    <a:pt x="90" y="13"/>
                  </a:moveTo>
                  <a:lnTo>
                    <a:pt x="90" y="0"/>
                  </a:lnTo>
                  <a:lnTo>
                    <a:pt x="106" y="0"/>
                  </a:lnTo>
                  <a:lnTo>
                    <a:pt x="106" y="13"/>
                  </a:lnTo>
                  <a:lnTo>
                    <a:pt x="90" y="13"/>
                  </a:lnTo>
                  <a:close/>
                  <a:moveTo>
                    <a:pt x="64" y="13"/>
                  </a:moveTo>
                  <a:lnTo>
                    <a:pt x="64" y="0"/>
                  </a:lnTo>
                  <a:lnTo>
                    <a:pt x="77" y="0"/>
                  </a:lnTo>
                  <a:lnTo>
                    <a:pt x="77" y="13"/>
                  </a:lnTo>
                  <a:lnTo>
                    <a:pt x="64" y="13"/>
                  </a:lnTo>
                  <a:close/>
                  <a:moveTo>
                    <a:pt x="34" y="13"/>
                  </a:moveTo>
                  <a:lnTo>
                    <a:pt x="34" y="0"/>
                  </a:lnTo>
                  <a:lnTo>
                    <a:pt x="48" y="0"/>
                  </a:lnTo>
                  <a:lnTo>
                    <a:pt x="48" y="13"/>
                  </a:lnTo>
                  <a:lnTo>
                    <a:pt x="34" y="13"/>
                  </a:lnTo>
                  <a:close/>
                  <a:moveTo>
                    <a:pt x="5" y="13"/>
                  </a:moveTo>
                  <a:lnTo>
                    <a:pt x="5" y="0"/>
                  </a:lnTo>
                  <a:lnTo>
                    <a:pt x="18" y="0"/>
                  </a:lnTo>
                  <a:lnTo>
                    <a:pt x="18" y="13"/>
                  </a:lnTo>
                  <a:lnTo>
                    <a:pt x="5" y="13"/>
                  </a:lnTo>
                  <a:close/>
                </a:path>
              </a:pathLst>
            </a:custGeom>
            <a:solidFill>
              <a:srgbClr val="CC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23" name="Freeform 47"/>
            <p:cNvSpPr>
              <a:spLocks noEditPoints="1"/>
            </p:cNvSpPr>
            <p:nvPr/>
          </p:nvSpPr>
          <p:spPr bwMode="auto">
            <a:xfrm>
              <a:off x="5090904" y="3470684"/>
              <a:ext cx="5205603" cy="851523"/>
            </a:xfrm>
            <a:custGeom>
              <a:avLst/>
              <a:gdLst>
                <a:gd name="T0" fmla="*/ 4259 w 4371"/>
                <a:gd name="T1" fmla="*/ 715 h 715"/>
                <a:gd name="T2" fmla="*/ 4072 w 4371"/>
                <a:gd name="T3" fmla="*/ 715 h 715"/>
                <a:gd name="T4" fmla="*/ 3941 w 4371"/>
                <a:gd name="T5" fmla="*/ 704 h 715"/>
                <a:gd name="T6" fmla="*/ 3781 w 4371"/>
                <a:gd name="T7" fmla="*/ 715 h 715"/>
                <a:gd name="T8" fmla="*/ 3607 w 4371"/>
                <a:gd name="T9" fmla="*/ 704 h 715"/>
                <a:gd name="T10" fmla="*/ 3477 w 4371"/>
                <a:gd name="T11" fmla="*/ 715 h 715"/>
                <a:gd name="T12" fmla="*/ 3287 w 4371"/>
                <a:gd name="T13" fmla="*/ 715 h 715"/>
                <a:gd name="T14" fmla="*/ 3156 w 4371"/>
                <a:gd name="T15" fmla="*/ 704 h 715"/>
                <a:gd name="T16" fmla="*/ 2999 w 4371"/>
                <a:gd name="T17" fmla="*/ 715 h 715"/>
                <a:gd name="T18" fmla="*/ 2823 w 4371"/>
                <a:gd name="T19" fmla="*/ 704 h 715"/>
                <a:gd name="T20" fmla="*/ 2695 w 4371"/>
                <a:gd name="T21" fmla="*/ 715 h 715"/>
                <a:gd name="T22" fmla="*/ 2505 w 4371"/>
                <a:gd name="T23" fmla="*/ 715 h 715"/>
                <a:gd name="T24" fmla="*/ 2375 w 4371"/>
                <a:gd name="T25" fmla="*/ 704 h 715"/>
                <a:gd name="T26" fmla="*/ 2214 w 4371"/>
                <a:gd name="T27" fmla="*/ 715 h 715"/>
                <a:gd name="T28" fmla="*/ 2041 w 4371"/>
                <a:gd name="T29" fmla="*/ 704 h 715"/>
                <a:gd name="T30" fmla="*/ 1910 w 4371"/>
                <a:gd name="T31" fmla="*/ 715 h 715"/>
                <a:gd name="T32" fmla="*/ 1723 w 4371"/>
                <a:gd name="T33" fmla="*/ 715 h 715"/>
                <a:gd name="T34" fmla="*/ 1593 w 4371"/>
                <a:gd name="T35" fmla="*/ 704 h 715"/>
                <a:gd name="T36" fmla="*/ 1433 w 4371"/>
                <a:gd name="T37" fmla="*/ 715 h 715"/>
                <a:gd name="T38" fmla="*/ 1259 w 4371"/>
                <a:gd name="T39" fmla="*/ 704 h 715"/>
                <a:gd name="T40" fmla="*/ 1128 w 4371"/>
                <a:gd name="T41" fmla="*/ 715 h 715"/>
                <a:gd name="T42" fmla="*/ 939 w 4371"/>
                <a:gd name="T43" fmla="*/ 715 h 715"/>
                <a:gd name="T44" fmla="*/ 808 w 4371"/>
                <a:gd name="T45" fmla="*/ 704 h 715"/>
                <a:gd name="T46" fmla="*/ 651 w 4371"/>
                <a:gd name="T47" fmla="*/ 715 h 715"/>
                <a:gd name="T48" fmla="*/ 475 w 4371"/>
                <a:gd name="T49" fmla="*/ 704 h 715"/>
                <a:gd name="T50" fmla="*/ 346 w 4371"/>
                <a:gd name="T51" fmla="*/ 715 h 715"/>
                <a:gd name="T52" fmla="*/ 157 w 4371"/>
                <a:gd name="T53" fmla="*/ 715 h 715"/>
                <a:gd name="T54" fmla="*/ 26 w 4371"/>
                <a:gd name="T55" fmla="*/ 704 h 715"/>
                <a:gd name="T56" fmla="*/ 0 w 4371"/>
                <a:gd name="T57" fmla="*/ 645 h 715"/>
                <a:gd name="T58" fmla="*/ 4264 w 4371"/>
                <a:gd name="T59" fmla="*/ 549 h 715"/>
                <a:gd name="T60" fmla="*/ 10 w 4371"/>
                <a:gd name="T61" fmla="*/ 501 h 715"/>
                <a:gd name="T62" fmla="*/ 4160 w 4371"/>
                <a:gd name="T63" fmla="*/ 407 h 715"/>
                <a:gd name="T64" fmla="*/ 10 w 4371"/>
                <a:gd name="T65" fmla="*/ 340 h 715"/>
                <a:gd name="T66" fmla="*/ 0 w 4371"/>
                <a:gd name="T67" fmla="*/ 297 h 715"/>
                <a:gd name="T68" fmla="*/ 0 w 4371"/>
                <a:gd name="T69" fmla="*/ 195 h 715"/>
                <a:gd name="T70" fmla="*/ 3997 w 4371"/>
                <a:gd name="T71" fmla="*/ 150 h 715"/>
                <a:gd name="T72" fmla="*/ 0 w 4371"/>
                <a:gd name="T73" fmla="*/ 64 h 715"/>
                <a:gd name="T74" fmla="*/ 3874 w 4371"/>
                <a:gd name="T75" fmla="*/ 0 h 715"/>
                <a:gd name="T76" fmla="*/ 3714 w 4371"/>
                <a:gd name="T77" fmla="*/ 13 h 715"/>
                <a:gd name="T78" fmla="*/ 3541 w 4371"/>
                <a:gd name="T79" fmla="*/ 0 h 715"/>
                <a:gd name="T80" fmla="*/ 3410 w 4371"/>
                <a:gd name="T81" fmla="*/ 13 h 715"/>
                <a:gd name="T82" fmla="*/ 3223 w 4371"/>
                <a:gd name="T83" fmla="*/ 13 h 715"/>
                <a:gd name="T84" fmla="*/ 3092 w 4371"/>
                <a:gd name="T85" fmla="*/ 0 h 715"/>
                <a:gd name="T86" fmla="*/ 2932 w 4371"/>
                <a:gd name="T87" fmla="*/ 13 h 715"/>
                <a:gd name="T88" fmla="*/ 2759 w 4371"/>
                <a:gd name="T89" fmla="*/ 0 h 715"/>
                <a:gd name="T90" fmla="*/ 2628 w 4371"/>
                <a:gd name="T91" fmla="*/ 13 h 715"/>
                <a:gd name="T92" fmla="*/ 2439 w 4371"/>
                <a:gd name="T93" fmla="*/ 13 h 715"/>
                <a:gd name="T94" fmla="*/ 2311 w 4371"/>
                <a:gd name="T95" fmla="*/ 0 h 715"/>
                <a:gd name="T96" fmla="*/ 2150 w 4371"/>
                <a:gd name="T97" fmla="*/ 13 h 715"/>
                <a:gd name="T98" fmla="*/ 1977 w 4371"/>
                <a:gd name="T99" fmla="*/ 0 h 715"/>
                <a:gd name="T100" fmla="*/ 1846 w 4371"/>
                <a:gd name="T101" fmla="*/ 13 h 715"/>
                <a:gd name="T102" fmla="*/ 1657 w 4371"/>
                <a:gd name="T103" fmla="*/ 13 h 715"/>
                <a:gd name="T104" fmla="*/ 1526 w 4371"/>
                <a:gd name="T105" fmla="*/ 0 h 715"/>
                <a:gd name="T106" fmla="*/ 1366 w 4371"/>
                <a:gd name="T107" fmla="*/ 13 h 715"/>
                <a:gd name="T108" fmla="*/ 1192 w 4371"/>
                <a:gd name="T109" fmla="*/ 0 h 715"/>
                <a:gd name="T110" fmla="*/ 1062 w 4371"/>
                <a:gd name="T111" fmla="*/ 13 h 715"/>
                <a:gd name="T112" fmla="*/ 875 w 4371"/>
                <a:gd name="T113" fmla="*/ 13 h 715"/>
                <a:gd name="T114" fmla="*/ 744 w 4371"/>
                <a:gd name="T115" fmla="*/ 0 h 715"/>
                <a:gd name="T116" fmla="*/ 584 w 4371"/>
                <a:gd name="T117" fmla="*/ 13 h 715"/>
                <a:gd name="T118" fmla="*/ 411 w 4371"/>
                <a:gd name="T119" fmla="*/ 0 h 715"/>
                <a:gd name="T120" fmla="*/ 280 w 4371"/>
                <a:gd name="T121" fmla="*/ 13 h 715"/>
                <a:gd name="T122" fmla="*/ 90 w 4371"/>
                <a:gd name="T123" fmla="*/ 13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71" h="715">
                  <a:moveTo>
                    <a:pt x="4360" y="715"/>
                  </a:moveTo>
                  <a:lnTo>
                    <a:pt x="4360" y="715"/>
                  </a:lnTo>
                  <a:lnTo>
                    <a:pt x="4360" y="709"/>
                  </a:lnTo>
                  <a:lnTo>
                    <a:pt x="4357" y="712"/>
                  </a:lnTo>
                  <a:lnTo>
                    <a:pt x="4349" y="701"/>
                  </a:lnTo>
                  <a:lnTo>
                    <a:pt x="4357" y="696"/>
                  </a:lnTo>
                  <a:lnTo>
                    <a:pt x="4371" y="715"/>
                  </a:lnTo>
                  <a:lnTo>
                    <a:pt x="4360" y="715"/>
                  </a:lnTo>
                  <a:moveTo>
                    <a:pt x="4331" y="715"/>
                  </a:moveTo>
                  <a:lnTo>
                    <a:pt x="4331" y="704"/>
                  </a:lnTo>
                  <a:lnTo>
                    <a:pt x="4347" y="704"/>
                  </a:lnTo>
                  <a:lnTo>
                    <a:pt x="4347" y="715"/>
                  </a:lnTo>
                  <a:lnTo>
                    <a:pt x="4331" y="715"/>
                  </a:lnTo>
                  <a:moveTo>
                    <a:pt x="4301" y="715"/>
                  </a:moveTo>
                  <a:lnTo>
                    <a:pt x="4301" y="704"/>
                  </a:lnTo>
                  <a:lnTo>
                    <a:pt x="4317" y="704"/>
                  </a:lnTo>
                  <a:lnTo>
                    <a:pt x="4317" y="715"/>
                  </a:lnTo>
                  <a:lnTo>
                    <a:pt x="4301" y="715"/>
                  </a:lnTo>
                  <a:moveTo>
                    <a:pt x="4275" y="715"/>
                  </a:moveTo>
                  <a:lnTo>
                    <a:pt x="4275" y="704"/>
                  </a:lnTo>
                  <a:lnTo>
                    <a:pt x="4288" y="704"/>
                  </a:lnTo>
                  <a:lnTo>
                    <a:pt x="4288" y="715"/>
                  </a:lnTo>
                  <a:lnTo>
                    <a:pt x="4275" y="715"/>
                  </a:lnTo>
                  <a:moveTo>
                    <a:pt x="4245" y="715"/>
                  </a:moveTo>
                  <a:lnTo>
                    <a:pt x="4245" y="704"/>
                  </a:lnTo>
                  <a:lnTo>
                    <a:pt x="4259" y="704"/>
                  </a:lnTo>
                  <a:lnTo>
                    <a:pt x="4259" y="715"/>
                  </a:lnTo>
                  <a:lnTo>
                    <a:pt x="4245" y="715"/>
                  </a:lnTo>
                  <a:moveTo>
                    <a:pt x="4216" y="715"/>
                  </a:moveTo>
                  <a:lnTo>
                    <a:pt x="4216" y="704"/>
                  </a:lnTo>
                  <a:lnTo>
                    <a:pt x="4229" y="704"/>
                  </a:lnTo>
                  <a:lnTo>
                    <a:pt x="4229" y="715"/>
                  </a:lnTo>
                  <a:lnTo>
                    <a:pt x="4216" y="715"/>
                  </a:lnTo>
                  <a:moveTo>
                    <a:pt x="4187" y="715"/>
                  </a:moveTo>
                  <a:lnTo>
                    <a:pt x="4187" y="704"/>
                  </a:lnTo>
                  <a:lnTo>
                    <a:pt x="4203" y="704"/>
                  </a:lnTo>
                  <a:lnTo>
                    <a:pt x="4203" y="715"/>
                  </a:lnTo>
                  <a:lnTo>
                    <a:pt x="4187" y="715"/>
                  </a:lnTo>
                  <a:moveTo>
                    <a:pt x="4157" y="715"/>
                  </a:moveTo>
                  <a:lnTo>
                    <a:pt x="4157" y="704"/>
                  </a:lnTo>
                  <a:lnTo>
                    <a:pt x="4173" y="704"/>
                  </a:lnTo>
                  <a:lnTo>
                    <a:pt x="4173" y="715"/>
                  </a:lnTo>
                  <a:lnTo>
                    <a:pt x="4157" y="715"/>
                  </a:lnTo>
                  <a:moveTo>
                    <a:pt x="4128" y="715"/>
                  </a:moveTo>
                  <a:lnTo>
                    <a:pt x="4128" y="704"/>
                  </a:lnTo>
                  <a:lnTo>
                    <a:pt x="4144" y="704"/>
                  </a:lnTo>
                  <a:lnTo>
                    <a:pt x="4144" y="715"/>
                  </a:lnTo>
                  <a:lnTo>
                    <a:pt x="4128" y="715"/>
                  </a:lnTo>
                  <a:moveTo>
                    <a:pt x="4099" y="715"/>
                  </a:moveTo>
                  <a:lnTo>
                    <a:pt x="4099" y="704"/>
                  </a:lnTo>
                  <a:lnTo>
                    <a:pt x="4115" y="704"/>
                  </a:lnTo>
                  <a:lnTo>
                    <a:pt x="4115" y="715"/>
                  </a:lnTo>
                  <a:lnTo>
                    <a:pt x="4099" y="715"/>
                  </a:lnTo>
                  <a:moveTo>
                    <a:pt x="4072" y="715"/>
                  </a:moveTo>
                  <a:lnTo>
                    <a:pt x="4072" y="704"/>
                  </a:lnTo>
                  <a:lnTo>
                    <a:pt x="4085" y="704"/>
                  </a:lnTo>
                  <a:lnTo>
                    <a:pt x="4085" y="715"/>
                  </a:lnTo>
                  <a:lnTo>
                    <a:pt x="4072" y="715"/>
                  </a:lnTo>
                  <a:moveTo>
                    <a:pt x="4042" y="715"/>
                  </a:moveTo>
                  <a:lnTo>
                    <a:pt x="4042" y="704"/>
                  </a:lnTo>
                  <a:lnTo>
                    <a:pt x="4056" y="704"/>
                  </a:lnTo>
                  <a:lnTo>
                    <a:pt x="4056" y="715"/>
                  </a:lnTo>
                  <a:lnTo>
                    <a:pt x="4042" y="715"/>
                  </a:lnTo>
                  <a:moveTo>
                    <a:pt x="4013" y="715"/>
                  </a:moveTo>
                  <a:lnTo>
                    <a:pt x="4013" y="704"/>
                  </a:lnTo>
                  <a:lnTo>
                    <a:pt x="4026" y="704"/>
                  </a:lnTo>
                  <a:lnTo>
                    <a:pt x="4026" y="715"/>
                  </a:lnTo>
                  <a:lnTo>
                    <a:pt x="4013" y="715"/>
                  </a:lnTo>
                  <a:moveTo>
                    <a:pt x="3984" y="715"/>
                  </a:moveTo>
                  <a:lnTo>
                    <a:pt x="3984" y="704"/>
                  </a:lnTo>
                  <a:lnTo>
                    <a:pt x="3997" y="704"/>
                  </a:lnTo>
                  <a:lnTo>
                    <a:pt x="3997" y="715"/>
                  </a:lnTo>
                  <a:lnTo>
                    <a:pt x="3984" y="715"/>
                  </a:lnTo>
                  <a:moveTo>
                    <a:pt x="3954" y="715"/>
                  </a:moveTo>
                  <a:lnTo>
                    <a:pt x="3954" y="704"/>
                  </a:lnTo>
                  <a:lnTo>
                    <a:pt x="3970" y="704"/>
                  </a:lnTo>
                  <a:lnTo>
                    <a:pt x="3970" y="715"/>
                  </a:lnTo>
                  <a:lnTo>
                    <a:pt x="3954" y="715"/>
                  </a:lnTo>
                  <a:moveTo>
                    <a:pt x="3925" y="715"/>
                  </a:moveTo>
                  <a:lnTo>
                    <a:pt x="3925" y="704"/>
                  </a:lnTo>
                  <a:lnTo>
                    <a:pt x="3941" y="704"/>
                  </a:lnTo>
                  <a:lnTo>
                    <a:pt x="3941" y="715"/>
                  </a:lnTo>
                  <a:lnTo>
                    <a:pt x="3925" y="715"/>
                  </a:lnTo>
                  <a:moveTo>
                    <a:pt x="3896" y="715"/>
                  </a:moveTo>
                  <a:lnTo>
                    <a:pt x="3896" y="704"/>
                  </a:lnTo>
                  <a:lnTo>
                    <a:pt x="3912" y="704"/>
                  </a:lnTo>
                  <a:lnTo>
                    <a:pt x="3912" y="715"/>
                  </a:lnTo>
                  <a:lnTo>
                    <a:pt x="3896" y="715"/>
                  </a:lnTo>
                  <a:moveTo>
                    <a:pt x="3869" y="715"/>
                  </a:moveTo>
                  <a:lnTo>
                    <a:pt x="3869" y="704"/>
                  </a:lnTo>
                  <a:lnTo>
                    <a:pt x="3882" y="704"/>
                  </a:lnTo>
                  <a:lnTo>
                    <a:pt x="3882" y="715"/>
                  </a:lnTo>
                  <a:lnTo>
                    <a:pt x="3869" y="715"/>
                  </a:lnTo>
                  <a:moveTo>
                    <a:pt x="3840" y="715"/>
                  </a:moveTo>
                  <a:lnTo>
                    <a:pt x="3840" y="704"/>
                  </a:lnTo>
                  <a:lnTo>
                    <a:pt x="3853" y="704"/>
                  </a:lnTo>
                  <a:lnTo>
                    <a:pt x="3853" y="715"/>
                  </a:lnTo>
                  <a:lnTo>
                    <a:pt x="3840" y="715"/>
                  </a:lnTo>
                  <a:moveTo>
                    <a:pt x="3810" y="715"/>
                  </a:moveTo>
                  <a:lnTo>
                    <a:pt x="3810" y="704"/>
                  </a:lnTo>
                  <a:lnTo>
                    <a:pt x="3824" y="704"/>
                  </a:lnTo>
                  <a:lnTo>
                    <a:pt x="3824" y="715"/>
                  </a:lnTo>
                  <a:lnTo>
                    <a:pt x="3810" y="715"/>
                  </a:lnTo>
                  <a:moveTo>
                    <a:pt x="3781" y="715"/>
                  </a:moveTo>
                  <a:lnTo>
                    <a:pt x="3781" y="704"/>
                  </a:lnTo>
                  <a:lnTo>
                    <a:pt x="3794" y="704"/>
                  </a:lnTo>
                  <a:lnTo>
                    <a:pt x="3794" y="715"/>
                  </a:lnTo>
                  <a:lnTo>
                    <a:pt x="3781" y="715"/>
                  </a:lnTo>
                  <a:moveTo>
                    <a:pt x="3752" y="715"/>
                  </a:moveTo>
                  <a:lnTo>
                    <a:pt x="3752" y="704"/>
                  </a:lnTo>
                  <a:lnTo>
                    <a:pt x="3768" y="704"/>
                  </a:lnTo>
                  <a:lnTo>
                    <a:pt x="3768" y="715"/>
                  </a:lnTo>
                  <a:lnTo>
                    <a:pt x="3752" y="715"/>
                  </a:lnTo>
                  <a:moveTo>
                    <a:pt x="3722" y="715"/>
                  </a:moveTo>
                  <a:lnTo>
                    <a:pt x="3722" y="704"/>
                  </a:lnTo>
                  <a:lnTo>
                    <a:pt x="3738" y="704"/>
                  </a:lnTo>
                  <a:lnTo>
                    <a:pt x="3738" y="715"/>
                  </a:lnTo>
                  <a:lnTo>
                    <a:pt x="3722" y="715"/>
                  </a:lnTo>
                  <a:moveTo>
                    <a:pt x="3693" y="715"/>
                  </a:moveTo>
                  <a:lnTo>
                    <a:pt x="3693" y="704"/>
                  </a:lnTo>
                  <a:lnTo>
                    <a:pt x="3709" y="704"/>
                  </a:lnTo>
                  <a:lnTo>
                    <a:pt x="3709" y="715"/>
                  </a:lnTo>
                  <a:lnTo>
                    <a:pt x="3693" y="715"/>
                  </a:lnTo>
                  <a:moveTo>
                    <a:pt x="3664" y="715"/>
                  </a:moveTo>
                  <a:lnTo>
                    <a:pt x="3664" y="704"/>
                  </a:lnTo>
                  <a:lnTo>
                    <a:pt x="3680" y="704"/>
                  </a:lnTo>
                  <a:lnTo>
                    <a:pt x="3680" y="715"/>
                  </a:lnTo>
                  <a:lnTo>
                    <a:pt x="3664" y="715"/>
                  </a:lnTo>
                  <a:moveTo>
                    <a:pt x="3637" y="715"/>
                  </a:moveTo>
                  <a:lnTo>
                    <a:pt x="3637" y="704"/>
                  </a:lnTo>
                  <a:lnTo>
                    <a:pt x="3650" y="704"/>
                  </a:lnTo>
                  <a:lnTo>
                    <a:pt x="3650" y="715"/>
                  </a:lnTo>
                  <a:lnTo>
                    <a:pt x="3637" y="715"/>
                  </a:lnTo>
                  <a:moveTo>
                    <a:pt x="3607" y="715"/>
                  </a:moveTo>
                  <a:lnTo>
                    <a:pt x="3607" y="704"/>
                  </a:lnTo>
                  <a:lnTo>
                    <a:pt x="3621" y="704"/>
                  </a:lnTo>
                  <a:lnTo>
                    <a:pt x="3621" y="715"/>
                  </a:lnTo>
                  <a:lnTo>
                    <a:pt x="3607" y="715"/>
                  </a:lnTo>
                  <a:moveTo>
                    <a:pt x="3578" y="715"/>
                  </a:moveTo>
                  <a:lnTo>
                    <a:pt x="3578" y="704"/>
                  </a:lnTo>
                  <a:lnTo>
                    <a:pt x="3591" y="704"/>
                  </a:lnTo>
                  <a:lnTo>
                    <a:pt x="3591" y="715"/>
                  </a:lnTo>
                  <a:lnTo>
                    <a:pt x="3578" y="715"/>
                  </a:lnTo>
                  <a:moveTo>
                    <a:pt x="3549" y="715"/>
                  </a:moveTo>
                  <a:lnTo>
                    <a:pt x="3549" y="704"/>
                  </a:lnTo>
                  <a:lnTo>
                    <a:pt x="3562" y="704"/>
                  </a:lnTo>
                  <a:lnTo>
                    <a:pt x="3562" y="715"/>
                  </a:lnTo>
                  <a:lnTo>
                    <a:pt x="3549" y="715"/>
                  </a:lnTo>
                  <a:moveTo>
                    <a:pt x="3519" y="715"/>
                  </a:moveTo>
                  <a:lnTo>
                    <a:pt x="3519" y="704"/>
                  </a:lnTo>
                  <a:lnTo>
                    <a:pt x="3535" y="704"/>
                  </a:lnTo>
                  <a:lnTo>
                    <a:pt x="3535" y="715"/>
                  </a:lnTo>
                  <a:lnTo>
                    <a:pt x="3519" y="715"/>
                  </a:lnTo>
                  <a:moveTo>
                    <a:pt x="3490" y="715"/>
                  </a:moveTo>
                  <a:lnTo>
                    <a:pt x="3490" y="704"/>
                  </a:lnTo>
                  <a:lnTo>
                    <a:pt x="3506" y="704"/>
                  </a:lnTo>
                  <a:lnTo>
                    <a:pt x="3506" y="715"/>
                  </a:lnTo>
                  <a:lnTo>
                    <a:pt x="3490" y="715"/>
                  </a:lnTo>
                  <a:moveTo>
                    <a:pt x="3461" y="715"/>
                  </a:moveTo>
                  <a:lnTo>
                    <a:pt x="3461" y="704"/>
                  </a:lnTo>
                  <a:lnTo>
                    <a:pt x="3477" y="704"/>
                  </a:lnTo>
                  <a:lnTo>
                    <a:pt x="3477" y="715"/>
                  </a:lnTo>
                  <a:lnTo>
                    <a:pt x="3461" y="715"/>
                  </a:lnTo>
                  <a:moveTo>
                    <a:pt x="3434" y="715"/>
                  </a:moveTo>
                  <a:lnTo>
                    <a:pt x="3434" y="704"/>
                  </a:lnTo>
                  <a:lnTo>
                    <a:pt x="3447" y="704"/>
                  </a:lnTo>
                  <a:lnTo>
                    <a:pt x="3447" y="715"/>
                  </a:lnTo>
                  <a:lnTo>
                    <a:pt x="3434" y="715"/>
                  </a:lnTo>
                  <a:moveTo>
                    <a:pt x="3405" y="715"/>
                  </a:moveTo>
                  <a:lnTo>
                    <a:pt x="3405" y="704"/>
                  </a:lnTo>
                  <a:lnTo>
                    <a:pt x="3418" y="704"/>
                  </a:lnTo>
                  <a:lnTo>
                    <a:pt x="3418" y="715"/>
                  </a:lnTo>
                  <a:lnTo>
                    <a:pt x="3405" y="715"/>
                  </a:lnTo>
                  <a:moveTo>
                    <a:pt x="3375" y="715"/>
                  </a:moveTo>
                  <a:lnTo>
                    <a:pt x="3375" y="704"/>
                  </a:lnTo>
                  <a:lnTo>
                    <a:pt x="3389" y="704"/>
                  </a:lnTo>
                  <a:lnTo>
                    <a:pt x="3389" y="715"/>
                  </a:lnTo>
                  <a:lnTo>
                    <a:pt x="3375" y="715"/>
                  </a:lnTo>
                  <a:moveTo>
                    <a:pt x="3346" y="715"/>
                  </a:moveTo>
                  <a:lnTo>
                    <a:pt x="3346" y="704"/>
                  </a:lnTo>
                  <a:lnTo>
                    <a:pt x="3359" y="704"/>
                  </a:lnTo>
                  <a:lnTo>
                    <a:pt x="3359" y="715"/>
                  </a:lnTo>
                  <a:lnTo>
                    <a:pt x="3346" y="715"/>
                  </a:lnTo>
                  <a:moveTo>
                    <a:pt x="3317" y="715"/>
                  </a:moveTo>
                  <a:lnTo>
                    <a:pt x="3317" y="704"/>
                  </a:lnTo>
                  <a:lnTo>
                    <a:pt x="3333" y="704"/>
                  </a:lnTo>
                  <a:lnTo>
                    <a:pt x="3333" y="715"/>
                  </a:lnTo>
                  <a:lnTo>
                    <a:pt x="3317" y="715"/>
                  </a:lnTo>
                  <a:moveTo>
                    <a:pt x="3287" y="715"/>
                  </a:moveTo>
                  <a:lnTo>
                    <a:pt x="3287" y="704"/>
                  </a:lnTo>
                  <a:lnTo>
                    <a:pt x="3303" y="704"/>
                  </a:lnTo>
                  <a:lnTo>
                    <a:pt x="3303" y="715"/>
                  </a:lnTo>
                  <a:lnTo>
                    <a:pt x="3287" y="715"/>
                  </a:lnTo>
                  <a:moveTo>
                    <a:pt x="3258" y="715"/>
                  </a:moveTo>
                  <a:lnTo>
                    <a:pt x="3258" y="704"/>
                  </a:lnTo>
                  <a:lnTo>
                    <a:pt x="3274" y="704"/>
                  </a:lnTo>
                  <a:lnTo>
                    <a:pt x="3274" y="715"/>
                  </a:lnTo>
                  <a:lnTo>
                    <a:pt x="3258" y="715"/>
                  </a:lnTo>
                  <a:moveTo>
                    <a:pt x="3231" y="715"/>
                  </a:moveTo>
                  <a:lnTo>
                    <a:pt x="3231" y="704"/>
                  </a:lnTo>
                  <a:lnTo>
                    <a:pt x="3245" y="704"/>
                  </a:lnTo>
                  <a:lnTo>
                    <a:pt x="3245" y="715"/>
                  </a:lnTo>
                  <a:lnTo>
                    <a:pt x="3231" y="715"/>
                  </a:lnTo>
                  <a:moveTo>
                    <a:pt x="3202" y="715"/>
                  </a:moveTo>
                  <a:lnTo>
                    <a:pt x="3202" y="704"/>
                  </a:lnTo>
                  <a:lnTo>
                    <a:pt x="3215" y="704"/>
                  </a:lnTo>
                  <a:lnTo>
                    <a:pt x="3215" y="715"/>
                  </a:lnTo>
                  <a:lnTo>
                    <a:pt x="3202" y="715"/>
                  </a:lnTo>
                  <a:moveTo>
                    <a:pt x="3173" y="715"/>
                  </a:moveTo>
                  <a:lnTo>
                    <a:pt x="3173" y="704"/>
                  </a:lnTo>
                  <a:lnTo>
                    <a:pt x="3186" y="704"/>
                  </a:lnTo>
                  <a:lnTo>
                    <a:pt x="3186" y="715"/>
                  </a:lnTo>
                  <a:lnTo>
                    <a:pt x="3173" y="715"/>
                  </a:lnTo>
                  <a:moveTo>
                    <a:pt x="3143" y="715"/>
                  </a:moveTo>
                  <a:lnTo>
                    <a:pt x="3143" y="704"/>
                  </a:lnTo>
                  <a:lnTo>
                    <a:pt x="3156" y="704"/>
                  </a:lnTo>
                  <a:lnTo>
                    <a:pt x="3156" y="715"/>
                  </a:lnTo>
                  <a:lnTo>
                    <a:pt x="3143" y="715"/>
                  </a:lnTo>
                  <a:moveTo>
                    <a:pt x="3114" y="715"/>
                  </a:moveTo>
                  <a:lnTo>
                    <a:pt x="3114" y="704"/>
                  </a:lnTo>
                  <a:lnTo>
                    <a:pt x="3130" y="704"/>
                  </a:lnTo>
                  <a:lnTo>
                    <a:pt x="3130" y="715"/>
                  </a:lnTo>
                  <a:lnTo>
                    <a:pt x="3114" y="715"/>
                  </a:lnTo>
                  <a:moveTo>
                    <a:pt x="3084" y="715"/>
                  </a:moveTo>
                  <a:lnTo>
                    <a:pt x="3084" y="704"/>
                  </a:lnTo>
                  <a:lnTo>
                    <a:pt x="3100" y="704"/>
                  </a:lnTo>
                  <a:lnTo>
                    <a:pt x="3100" y="715"/>
                  </a:lnTo>
                  <a:lnTo>
                    <a:pt x="3084" y="715"/>
                  </a:lnTo>
                  <a:moveTo>
                    <a:pt x="3055" y="715"/>
                  </a:moveTo>
                  <a:lnTo>
                    <a:pt x="3055" y="704"/>
                  </a:lnTo>
                  <a:lnTo>
                    <a:pt x="3071" y="704"/>
                  </a:lnTo>
                  <a:lnTo>
                    <a:pt x="3071" y="715"/>
                  </a:lnTo>
                  <a:lnTo>
                    <a:pt x="3055" y="715"/>
                  </a:lnTo>
                  <a:moveTo>
                    <a:pt x="3026" y="715"/>
                  </a:moveTo>
                  <a:lnTo>
                    <a:pt x="3026" y="704"/>
                  </a:lnTo>
                  <a:lnTo>
                    <a:pt x="3042" y="704"/>
                  </a:lnTo>
                  <a:lnTo>
                    <a:pt x="3042" y="715"/>
                  </a:lnTo>
                  <a:lnTo>
                    <a:pt x="3026" y="715"/>
                  </a:lnTo>
                  <a:moveTo>
                    <a:pt x="2999" y="715"/>
                  </a:moveTo>
                  <a:lnTo>
                    <a:pt x="2999" y="704"/>
                  </a:lnTo>
                  <a:lnTo>
                    <a:pt x="3012" y="704"/>
                  </a:lnTo>
                  <a:lnTo>
                    <a:pt x="3012" y="715"/>
                  </a:lnTo>
                  <a:lnTo>
                    <a:pt x="2999" y="715"/>
                  </a:lnTo>
                  <a:moveTo>
                    <a:pt x="2970" y="715"/>
                  </a:moveTo>
                  <a:lnTo>
                    <a:pt x="2970" y="704"/>
                  </a:lnTo>
                  <a:lnTo>
                    <a:pt x="2983" y="704"/>
                  </a:lnTo>
                  <a:lnTo>
                    <a:pt x="2983" y="715"/>
                  </a:lnTo>
                  <a:lnTo>
                    <a:pt x="2970" y="715"/>
                  </a:lnTo>
                  <a:moveTo>
                    <a:pt x="2940" y="715"/>
                  </a:moveTo>
                  <a:lnTo>
                    <a:pt x="2940" y="704"/>
                  </a:lnTo>
                  <a:lnTo>
                    <a:pt x="2954" y="704"/>
                  </a:lnTo>
                  <a:lnTo>
                    <a:pt x="2954" y="715"/>
                  </a:lnTo>
                  <a:lnTo>
                    <a:pt x="2940" y="715"/>
                  </a:lnTo>
                  <a:moveTo>
                    <a:pt x="2911" y="715"/>
                  </a:moveTo>
                  <a:lnTo>
                    <a:pt x="2911" y="704"/>
                  </a:lnTo>
                  <a:lnTo>
                    <a:pt x="2924" y="704"/>
                  </a:lnTo>
                  <a:lnTo>
                    <a:pt x="2924" y="715"/>
                  </a:lnTo>
                  <a:lnTo>
                    <a:pt x="2911" y="715"/>
                  </a:lnTo>
                  <a:moveTo>
                    <a:pt x="2882" y="715"/>
                  </a:moveTo>
                  <a:lnTo>
                    <a:pt x="2882" y="704"/>
                  </a:lnTo>
                  <a:lnTo>
                    <a:pt x="2898" y="704"/>
                  </a:lnTo>
                  <a:lnTo>
                    <a:pt x="2898" y="715"/>
                  </a:lnTo>
                  <a:lnTo>
                    <a:pt x="2882" y="715"/>
                  </a:lnTo>
                  <a:moveTo>
                    <a:pt x="2852" y="715"/>
                  </a:moveTo>
                  <a:lnTo>
                    <a:pt x="2852" y="704"/>
                  </a:lnTo>
                  <a:lnTo>
                    <a:pt x="2868" y="704"/>
                  </a:lnTo>
                  <a:lnTo>
                    <a:pt x="2868" y="715"/>
                  </a:lnTo>
                  <a:lnTo>
                    <a:pt x="2852" y="715"/>
                  </a:lnTo>
                  <a:moveTo>
                    <a:pt x="2823" y="715"/>
                  </a:moveTo>
                  <a:lnTo>
                    <a:pt x="2823" y="704"/>
                  </a:lnTo>
                  <a:lnTo>
                    <a:pt x="2839" y="704"/>
                  </a:lnTo>
                  <a:lnTo>
                    <a:pt x="2839" y="715"/>
                  </a:lnTo>
                  <a:lnTo>
                    <a:pt x="2823" y="715"/>
                  </a:lnTo>
                  <a:moveTo>
                    <a:pt x="2796" y="715"/>
                  </a:moveTo>
                  <a:lnTo>
                    <a:pt x="2796" y="704"/>
                  </a:lnTo>
                  <a:lnTo>
                    <a:pt x="2810" y="704"/>
                  </a:lnTo>
                  <a:lnTo>
                    <a:pt x="2810" y="715"/>
                  </a:lnTo>
                  <a:lnTo>
                    <a:pt x="2796" y="715"/>
                  </a:lnTo>
                  <a:moveTo>
                    <a:pt x="2767" y="715"/>
                  </a:moveTo>
                  <a:lnTo>
                    <a:pt x="2767" y="704"/>
                  </a:lnTo>
                  <a:lnTo>
                    <a:pt x="2780" y="704"/>
                  </a:lnTo>
                  <a:lnTo>
                    <a:pt x="2780" y="715"/>
                  </a:lnTo>
                  <a:lnTo>
                    <a:pt x="2767" y="715"/>
                  </a:lnTo>
                  <a:moveTo>
                    <a:pt x="2738" y="715"/>
                  </a:moveTo>
                  <a:lnTo>
                    <a:pt x="2738" y="704"/>
                  </a:lnTo>
                  <a:lnTo>
                    <a:pt x="2751" y="704"/>
                  </a:lnTo>
                  <a:lnTo>
                    <a:pt x="2751" y="715"/>
                  </a:lnTo>
                  <a:lnTo>
                    <a:pt x="2738" y="715"/>
                  </a:lnTo>
                  <a:moveTo>
                    <a:pt x="2708" y="715"/>
                  </a:moveTo>
                  <a:lnTo>
                    <a:pt x="2708" y="704"/>
                  </a:lnTo>
                  <a:lnTo>
                    <a:pt x="2722" y="704"/>
                  </a:lnTo>
                  <a:lnTo>
                    <a:pt x="2722" y="715"/>
                  </a:lnTo>
                  <a:lnTo>
                    <a:pt x="2708" y="715"/>
                  </a:lnTo>
                  <a:moveTo>
                    <a:pt x="2679" y="715"/>
                  </a:moveTo>
                  <a:lnTo>
                    <a:pt x="2679" y="704"/>
                  </a:lnTo>
                  <a:lnTo>
                    <a:pt x="2695" y="704"/>
                  </a:lnTo>
                  <a:lnTo>
                    <a:pt x="2695" y="715"/>
                  </a:lnTo>
                  <a:lnTo>
                    <a:pt x="2679" y="715"/>
                  </a:lnTo>
                  <a:moveTo>
                    <a:pt x="2649" y="715"/>
                  </a:moveTo>
                  <a:lnTo>
                    <a:pt x="2649" y="704"/>
                  </a:lnTo>
                  <a:lnTo>
                    <a:pt x="2665" y="704"/>
                  </a:lnTo>
                  <a:lnTo>
                    <a:pt x="2665" y="715"/>
                  </a:lnTo>
                  <a:lnTo>
                    <a:pt x="2649" y="715"/>
                  </a:lnTo>
                  <a:moveTo>
                    <a:pt x="2620" y="715"/>
                  </a:moveTo>
                  <a:lnTo>
                    <a:pt x="2620" y="704"/>
                  </a:lnTo>
                  <a:lnTo>
                    <a:pt x="2636" y="704"/>
                  </a:lnTo>
                  <a:lnTo>
                    <a:pt x="2636" y="715"/>
                  </a:lnTo>
                  <a:lnTo>
                    <a:pt x="2620" y="715"/>
                  </a:lnTo>
                  <a:moveTo>
                    <a:pt x="2593" y="715"/>
                  </a:moveTo>
                  <a:lnTo>
                    <a:pt x="2593" y="704"/>
                  </a:lnTo>
                  <a:lnTo>
                    <a:pt x="2607" y="704"/>
                  </a:lnTo>
                  <a:lnTo>
                    <a:pt x="2607" y="715"/>
                  </a:lnTo>
                  <a:lnTo>
                    <a:pt x="2593" y="715"/>
                  </a:lnTo>
                  <a:moveTo>
                    <a:pt x="2564" y="715"/>
                  </a:moveTo>
                  <a:lnTo>
                    <a:pt x="2564" y="704"/>
                  </a:lnTo>
                  <a:lnTo>
                    <a:pt x="2577" y="704"/>
                  </a:lnTo>
                  <a:lnTo>
                    <a:pt x="2577" y="715"/>
                  </a:lnTo>
                  <a:lnTo>
                    <a:pt x="2564" y="715"/>
                  </a:lnTo>
                  <a:moveTo>
                    <a:pt x="2535" y="715"/>
                  </a:moveTo>
                  <a:lnTo>
                    <a:pt x="2535" y="704"/>
                  </a:lnTo>
                  <a:lnTo>
                    <a:pt x="2548" y="704"/>
                  </a:lnTo>
                  <a:lnTo>
                    <a:pt x="2548" y="715"/>
                  </a:lnTo>
                  <a:lnTo>
                    <a:pt x="2535" y="715"/>
                  </a:lnTo>
                  <a:moveTo>
                    <a:pt x="2505" y="715"/>
                  </a:moveTo>
                  <a:lnTo>
                    <a:pt x="2505" y="704"/>
                  </a:lnTo>
                  <a:lnTo>
                    <a:pt x="2519" y="704"/>
                  </a:lnTo>
                  <a:lnTo>
                    <a:pt x="2519" y="715"/>
                  </a:lnTo>
                  <a:lnTo>
                    <a:pt x="2505" y="715"/>
                  </a:lnTo>
                  <a:moveTo>
                    <a:pt x="2476" y="715"/>
                  </a:moveTo>
                  <a:lnTo>
                    <a:pt x="2476" y="704"/>
                  </a:lnTo>
                  <a:lnTo>
                    <a:pt x="2489" y="704"/>
                  </a:lnTo>
                  <a:lnTo>
                    <a:pt x="2489" y="715"/>
                  </a:lnTo>
                  <a:lnTo>
                    <a:pt x="2476" y="715"/>
                  </a:lnTo>
                  <a:moveTo>
                    <a:pt x="2447" y="715"/>
                  </a:moveTo>
                  <a:lnTo>
                    <a:pt x="2447" y="704"/>
                  </a:lnTo>
                  <a:lnTo>
                    <a:pt x="2463" y="704"/>
                  </a:lnTo>
                  <a:lnTo>
                    <a:pt x="2463" y="715"/>
                  </a:lnTo>
                  <a:lnTo>
                    <a:pt x="2447" y="715"/>
                  </a:lnTo>
                  <a:moveTo>
                    <a:pt x="2417" y="715"/>
                  </a:moveTo>
                  <a:lnTo>
                    <a:pt x="2417" y="704"/>
                  </a:lnTo>
                  <a:lnTo>
                    <a:pt x="2433" y="704"/>
                  </a:lnTo>
                  <a:lnTo>
                    <a:pt x="2433" y="715"/>
                  </a:lnTo>
                  <a:lnTo>
                    <a:pt x="2417" y="715"/>
                  </a:lnTo>
                  <a:moveTo>
                    <a:pt x="2388" y="715"/>
                  </a:moveTo>
                  <a:lnTo>
                    <a:pt x="2388" y="704"/>
                  </a:lnTo>
                  <a:lnTo>
                    <a:pt x="2404" y="704"/>
                  </a:lnTo>
                  <a:lnTo>
                    <a:pt x="2404" y="715"/>
                  </a:lnTo>
                  <a:lnTo>
                    <a:pt x="2388" y="715"/>
                  </a:lnTo>
                  <a:moveTo>
                    <a:pt x="2361" y="715"/>
                  </a:moveTo>
                  <a:lnTo>
                    <a:pt x="2361" y="704"/>
                  </a:lnTo>
                  <a:lnTo>
                    <a:pt x="2375" y="704"/>
                  </a:lnTo>
                  <a:lnTo>
                    <a:pt x="2375" y="715"/>
                  </a:lnTo>
                  <a:lnTo>
                    <a:pt x="2361" y="715"/>
                  </a:lnTo>
                  <a:moveTo>
                    <a:pt x="2332" y="715"/>
                  </a:moveTo>
                  <a:lnTo>
                    <a:pt x="2332" y="704"/>
                  </a:lnTo>
                  <a:lnTo>
                    <a:pt x="2345" y="704"/>
                  </a:lnTo>
                  <a:lnTo>
                    <a:pt x="2345" y="715"/>
                  </a:lnTo>
                  <a:lnTo>
                    <a:pt x="2332" y="715"/>
                  </a:lnTo>
                  <a:moveTo>
                    <a:pt x="2303" y="715"/>
                  </a:moveTo>
                  <a:lnTo>
                    <a:pt x="2303" y="704"/>
                  </a:lnTo>
                  <a:lnTo>
                    <a:pt x="2316" y="704"/>
                  </a:lnTo>
                  <a:lnTo>
                    <a:pt x="2316" y="715"/>
                  </a:lnTo>
                  <a:lnTo>
                    <a:pt x="2303" y="715"/>
                  </a:lnTo>
                  <a:moveTo>
                    <a:pt x="2273" y="715"/>
                  </a:moveTo>
                  <a:lnTo>
                    <a:pt x="2273" y="704"/>
                  </a:lnTo>
                  <a:lnTo>
                    <a:pt x="2287" y="704"/>
                  </a:lnTo>
                  <a:lnTo>
                    <a:pt x="2287" y="715"/>
                  </a:lnTo>
                  <a:lnTo>
                    <a:pt x="2273" y="715"/>
                  </a:lnTo>
                  <a:moveTo>
                    <a:pt x="2244" y="715"/>
                  </a:moveTo>
                  <a:lnTo>
                    <a:pt x="2244" y="704"/>
                  </a:lnTo>
                  <a:lnTo>
                    <a:pt x="2260" y="704"/>
                  </a:lnTo>
                  <a:lnTo>
                    <a:pt x="2260" y="715"/>
                  </a:lnTo>
                  <a:lnTo>
                    <a:pt x="2244" y="715"/>
                  </a:lnTo>
                  <a:moveTo>
                    <a:pt x="2214" y="715"/>
                  </a:moveTo>
                  <a:lnTo>
                    <a:pt x="2214" y="704"/>
                  </a:lnTo>
                  <a:lnTo>
                    <a:pt x="2230" y="704"/>
                  </a:lnTo>
                  <a:lnTo>
                    <a:pt x="2230" y="715"/>
                  </a:lnTo>
                  <a:lnTo>
                    <a:pt x="2214" y="715"/>
                  </a:lnTo>
                  <a:moveTo>
                    <a:pt x="2185" y="715"/>
                  </a:moveTo>
                  <a:lnTo>
                    <a:pt x="2185" y="704"/>
                  </a:lnTo>
                  <a:lnTo>
                    <a:pt x="2201" y="704"/>
                  </a:lnTo>
                  <a:lnTo>
                    <a:pt x="2201" y="715"/>
                  </a:lnTo>
                  <a:lnTo>
                    <a:pt x="2185" y="715"/>
                  </a:lnTo>
                  <a:moveTo>
                    <a:pt x="2158" y="715"/>
                  </a:moveTo>
                  <a:lnTo>
                    <a:pt x="2158" y="704"/>
                  </a:lnTo>
                  <a:lnTo>
                    <a:pt x="2172" y="704"/>
                  </a:lnTo>
                  <a:lnTo>
                    <a:pt x="2172" y="715"/>
                  </a:lnTo>
                  <a:lnTo>
                    <a:pt x="2158" y="715"/>
                  </a:lnTo>
                  <a:moveTo>
                    <a:pt x="2129" y="715"/>
                  </a:moveTo>
                  <a:lnTo>
                    <a:pt x="2129" y="704"/>
                  </a:lnTo>
                  <a:lnTo>
                    <a:pt x="2142" y="704"/>
                  </a:lnTo>
                  <a:lnTo>
                    <a:pt x="2142" y="715"/>
                  </a:lnTo>
                  <a:lnTo>
                    <a:pt x="2129" y="715"/>
                  </a:lnTo>
                  <a:moveTo>
                    <a:pt x="2100" y="715"/>
                  </a:moveTo>
                  <a:lnTo>
                    <a:pt x="2100" y="704"/>
                  </a:lnTo>
                  <a:lnTo>
                    <a:pt x="2113" y="704"/>
                  </a:lnTo>
                  <a:lnTo>
                    <a:pt x="2113" y="715"/>
                  </a:lnTo>
                  <a:lnTo>
                    <a:pt x="2100" y="715"/>
                  </a:lnTo>
                  <a:moveTo>
                    <a:pt x="2070" y="715"/>
                  </a:moveTo>
                  <a:lnTo>
                    <a:pt x="2070" y="704"/>
                  </a:lnTo>
                  <a:lnTo>
                    <a:pt x="2084" y="704"/>
                  </a:lnTo>
                  <a:lnTo>
                    <a:pt x="2084" y="715"/>
                  </a:lnTo>
                  <a:lnTo>
                    <a:pt x="2070" y="715"/>
                  </a:lnTo>
                  <a:moveTo>
                    <a:pt x="2041" y="715"/>
                  </a:moveTo>
                  <a:lnTo>
                    <a:pt x="2041" y="704"/>
                  </a:lnTo>
                  <a:lnTo>
                    <a:pt x="2057" y="704"/>
                  </a:lnTo>
                  <a:lnTo>
                    <a:pt x="2057" y="715"/>
                  </a:lnTo>
                  <a:lnTo>
                    <a:pt x="2041" y="715"/>
                  </a:lnTo>
                  <a:moveTo>
                    <a:pt x="2012" y="715"/>
                  </a:moveTo>
                  <a:lnTo>
                    <a:pt x="2012" y="704"/>
                  </a:lnTo>
                  <a:lnTo>
                    <a:pt x="2028" y="704"/>
                  </a:lnTo>
                  <a:lnTo>
                    <a:pt x="2028" y="715"/>
                  </a:lnTo>
                  <a:lnTo>
                    <a:pt x="2012" y="715"/>
                  </a:lnTo>
                  <a:moveTo>
                    <a:pt x="1982" y="715"/>
                  </a:moveTo>
                  <a:lnTo>
                    <a:pt x="1982" y="704"/>
                  </a:lnTo>
                  <a:lnTo>
                    <a:pt x="1998" y="704"/>
                  </a:lnTo>
                  <a:lnTo>
                    <a:pt x="1998" y="715"/>
                  </a:lnTo>
                  <a:lnTo>
                    <a:pt x="1982" y="715"/>
                  </a:lnTo>
                  <a:moveTo>
                    <a:pt x="1956" y="715"/>
                  </a:moveTo>
                  <a:lnTo>
                    <a:pt x="1956" y="704"/>
                  </a:lnTo>
                  <a:lnTo>
                    <a:pt x="1969" y="704"/>
                  </a:lnTo>
                  <a:lnTo>
                    <a:pt x="1969" y="715"/>
                  </a:lnTo>
                  <a:lnTo>
                    <a:pt x="1956" y="715"/>
                  </a:lnTo>
                  <a:moveTo>
                    <a:pt x="1926" y="715"/>
                  </a:moveTo>
                  <a:lnTo>
                    <a:pt x="1926" y="704"/>
                  </a:lnTo>
                  <a:lnTo>
                    <a:pt x="1940" y="704"/>
                  </a:lnTo>
                  <a:lnTo>
                    <a:pt x="1940" y="715"/>
                  </a:lnTo>
                  <a:lnTo>
                    <a:pt x="1926" y="715"/>
                  </a:lnTo>
                  <a:moveTo>
                    <a:pt x="1897" y="715"/>
                  </a:moveTo>
                  <a:lnTo>
                    <a:pt x="1897" y="704"/>
                  </a:lnTo>
                  <a:lnTo>
                    <a:pt x="1910" y="704"/>
                  </a:lnTo>
                  <a:lnTo>
                    <a:pt x="1910" y="715"/>
                  </a:lnTo>
                  <a:lnTo>
                    <a:pt x="1897" y="715"/>
                  </a:lnTo>
                  <a:moveTo>
                    <a:pt x="1868" y="715"/>
                  </a:moveTo>
                  <a:lnTo>
                    <a:pt x="1868" y="704"/>
                  </a:lnTo>
                  <a:lnTo>
                    <a:pt x="1881" y="704"/>
                  </a:lnTo>
                  <a:lnTo>
                    <a:pt x="1881" y="715"/>
                  </a:lnTo>
                  <a:lnTo>
                    <a:pt x="1868" y="715"/>
                  </a:lnTo>
                  <a:moveTo>
                    <a:pt x="1838" y="715"/>
                  </a:moveTo>
                  <a:lnTo>
                    <a:pt x="1838" y="704"/>
                  </a:lnTo>
                  <a:lnTo>
                    <a:pt x="1854" y="704"/>
                  </a:lnTo>
                  <a:lnTo>
                    <a:pt x="1854" y="715"/>
                  </a:lnTo>
                  <a:lnTo>
                    <a:pt x="1838" y="715"/>
                  </a:lnTo>
                  <a:moveTo>
                    <a:pt x="1809" y="715"/>
                  </a:moveTo>
                  <a:lnTo>
                    <a:pt x="1809" y="704"/>
                  </a:lnTo>
                  <a:lnTo>
                    <a:pt x="1825" y="704"/>
                  </a:lnTo>
                  <a:lnTo>
                    <a:pt x="1825" y="715"/>
                  </a:lnTo>
                  <a:lnTo>
                    <a:pt x="1809" y="715"/>
                  </a:lnTo>
                  <a:moveTo>
                    <a:pt x="1780" y="715"/>
                  </a:moveTo>
                  <a:lnTo>
                    <a:pt x="1780" y="704"/>
                  </a:lnTo>
                  <a:lnTo>
                    <a:pt x="1796" y="704"/>
                  </a:lnTo>
                  <a:lnTo>
                    <a:pt x="1796" y="715"/>
                  </a:lnTo>
                  <a:lnTo>
                    <a:pt x="1780" y="715"/>
                  </a:lnTo>
                  <a:moveTo>
                    <a:pt x="1750" y="715"/>
                  </a:moveTo>
                  <a:lnTo>
                    <a:pt x="1750" y="704"/>
                  </a:lnTo>
                  <a:lnTo>
                    <a:pt x="1766" y="704"/>
                  </a:lnTo>
                  <a:lnTo>
                    <a:pt x="1766" y="715"/>
                  </a:lnTo>
                  <a:lnTo>
                    <a:pt x="1750" y="715"/>
                  </a:lnTo>
                  <a:moveTo>
                    <a:pt x="1723" y="715"/>
                  </a:moveTo>
                  <a:lnTo>
                    <a:pt x="1723" y="704"/>
                  </a:lnTo>
                  <a:lnTo>
                    <a:pt x="1737" y="704"/>
                  </a:lnTo>
                  <a:lnTo>
                    <a:pt x="1737" y="715"/>
                  </a:lnTo>
                  <a:lnTo>
                    <a:pt x="1723" y="715"/>
                  </a:lnTo>
                  <a:moveTo>
                    <a:pt x="1694" y="715"/>
                  </a:moveTo>
                  <a:lnTo>
                    <a:pt x="1694" y="704"/>
                  </a:lnTo>
                  <a:lnTo>
                    <a:pt x="1707" y="704"/>
                  </a:lnTo>
                  <a:lnTo>
                    <a:pt x="1707" y="715"/>
                  </a:lnTo>
                  <a:lnTo>
                    <a:pt x="1694" y="715"/>
                  </a:lnTo>
                  <a:moveTo>
                    <a:pt x="1665" y="715"/>
                  </a:moveTo>
                  <a:lnTo>
                    <a:pt x="1665" y="704"/>
                  </a:lnTo>
                  <a:lnTo>
                    <a:pt x="1678" y="704"/>
                  </a:lnTo>
                  <a:lnTo>
                    <a:pt x="1678" y="715"/>
                  </a:lnTo>
                  <a:lnTo>
                    <a:pt x="1665" y="715"/>
                  </a:lnTo>
                  <a:moveTo>
                    <a:pt x="1635" y="715"/>
                  </a:moveTo>
                  <a:lnTo>
                    <a:pt x="1635" y="704"/>
                  </a:lnTo>
                  <a:lnTo>
                    <a:pt x="1649" y="704"/>
                  </a:lnTo>
                  <a:lnTo>
                    <a:pt x="1649" y="715"/>
                  </a:lnTo>
                  <a:lnTo>
                    <a:pt x="1635" y="715"/>
                  </a:lnTo>
                  <a:moveTo>
                    <a:pt x="1606" y="715"/>
                  </a:moveTo>
                  <a:lnTo>
                    <a:pt x="1606" y="704"/>
                  </a:lnTo>
                  <a:lnTo>
                    <a:pt x="1622" y="704"/>
                  </a:lnTo>
                  <a:lnTo>
                    <a:pt x="1622" y="715"/>
                  </a:lnTo>
                  <a:lnTo>
                    <a:pt x="1606" y="715"/>
                  </a:lnTo>
                  <a:moveTo>
                    <a:pt x="1577" y="715"/>
                  </a:moveTo>
                  <a:lnTo>
                    <a:pt x="1577" y="704"/>
                  </a:lnTo>
                  <a:lnTo>
                    <a:pt x="1593" y="704"/>
                  </a:lnTo>
                  <a:lnTo>
                    <a:pt x="1593" y="715"/>
                  </a:lnTo>
                  <a:lnTo>
                    <a:pt x="1577" y="715"/>
                  </a:lnTo>
                  <a:moveTo>
                    <a:pt x="1547" y="715"/>
                  </a:moveTo>
                  <a:lnTo>
                    <a:pt x="1547" y="704"/>
                  </a:lnTo>
                  <a:lnTo>
                    <a:pt x="1563" y="704"/>
                  </a:lnTo>
                  <a:lnTo>
                    <a:pt x="1563" y="715"/>
                  </a:lnTo>
                  <a:lnTo>
                    <a:pt x="1547" y="715"/>
                  </a:lnTo>
                  <a:moveTo>
                    <a:pt x="1521" y="715"/>
                  </a:moveTo>
                  <a:lnTo>
                    <a:pt x="1521" y="704"/>
                  </a:lnTo>
                  <a:lnTo>
                    <a:pt x="1534" y="704"/>
                  </a:lnTo>
                  <a:lnTo>
                    <a:pt x="1534" y="715"/>
                  </a:lnTo>
                  <a:lnTo>
                    <a:pt x="1521" y="715"/>
                  </a:lnTo>
                  <a:moveTo>
                    <a:pt x="1491" y="715"/>
                  </a:moveTo>
                  <a:lnTo>
                    <a:pt x="1491" y="704"/>
                  </a:lnTo>
                  <a:lnTo>
                    <a:pt x="1505" y="704"/>
                  </a:lnTo>
                  <a:lnTo>
                    <a:pt x="1505" y="715"/>
                  </a:lnTo>
                  <a:lnTo>
                    <a:pt x="1491" y="715"/>
                  </a:lnTo>
                  <a:moveTo>
                    <a:pt x="1462" y="715"/>
                  </a:moveTo>
                  <a:lnTo>
                    <a:pt x="1462" y="704"/>
                  </a:lnTo>
                  <a:lnTo>
                    <a:pt x="1475" y="704"/>
                  </a:lnTo>
                  <a:lnTo>
                    <a:pt x="1475" y="715"/>
                  </a:lnTo>
                  <a:lnTo>
                    <a:pt x="1462" y="715"/>
                  </a:lnTo>
                  <a:moveTo>
                    <a:pt x="1433" y="715"/>
                  </a:moveTo>
                  <a:lnTo>
                    <a:pt x="1433" y="704"/>
                  </a:lnTo>
                  <a:lnTo>
                    <a:pt x="1446" y="704"/>
                  </a:lnTo>
                  <a:lnTo>
                    <a:pt x="1446" y="715"/>
                  </a:lnTo>
                  <a:lnTo>
                    <a:pt x="1433" y="715"/>
                  </a:lnTo>
                  <a:moveTo>
                    <a:pt x="1403" y="715"/>
                  </a:moveTo>
                  <a:lnTo>
                    <a:pt x="1403" y="704"/>
                  </a:lnTo>
                  <a:lnTo>
                    <a:pt x="1419" y="704"/>
                  </a:lnTo>
                  <a:lnTo>
                    <a:pt x="1419" y="715"/>
                  </a:lnTo>
                  <a:lnTo>
                    <a:pt x="1403" y="715"/>
                  </a:lnTo>
                  <a:moveTo>
                    <a:pt x="1374" y="715"/>
                  </a:moveTo>
                  <a:lnTo>
                    <a:pt x="1374" y="704"/>
                  </a:lnTo>
                  <a:lnTo>
                    <a:pt x="1390" y="704"/>
                  </a:lnTo>
                  <a:lnTo>
                    <a:pt x="1390" y="715"/>
                  </a:lnTo>
                  <a:lnTo>
                    <a:pt x="1374" y="715"/>
                  </a:lnTo>
                  <a:moveTo>
                    <a:pt x="1345" y="715"/>
                  </a:moveTo>
                  <a:lnTo>
                    <a:pt x="1345" y="704"/>
                  </a:lnTo>
                  <a:lnTo>
                    <a:pt x="1361" y="704"/>
                  </a:lnTo>
                  <a:lnTo>
                    <a:pt x="1361" y="715"/>
                  </a:lnTo>
                  <a:lnTo>
                    <a:pt x="1345" y="715"/>
                  </a:lnTo>
                  <a:moveTo>
                    <a:pt x="1318" y="715"/>
                  </a:moveTo>
                  <a:lnTo>
                    <a:pt x="1318" y="704"/>
                  </a:lnTo>
                  <a:lnTo>
                    <a:pt x="1331" y="704"/>
                  </a:lnTo>
                  <a:lnTo>
                    <a:pt x="1331" y="715"/>
                  </a:lnTo>
                  <a:lnTo>
                    <a:pt x="1318" y="715"/>
                  </a:lnTo>
                  <a:moveTo>
                    <a:pt x="1288" y="715"/>
                  </a:moveTo>
                  <a:lnTo>
                    <a:pt x="1288" y="704"/>
                  </a:lnTo>
                  <a:lnTo>
                    <a:pt x="1302" y="704"/>
                  </a:lnTo>
                  <a:lnTo>
                    <a:pt x="1302" y="715"/>
                  </a:lnTo>
                  <a:lnTo>
                    <a:pt x="1288" y="715"/>
                  </a:lnTo>
                  <a:moveTo>
                    <a:pt x="1259" y="715"/>
                  </a:moveTo>
                  <a:lnTo>
                    <a:pt x="1259" y="704"/>
                  </a:lnTo>
                  <a:lnTo>
                    <a:pt x="1272" y="704"/>
                  </a:lnTo>
                  <a:lnTo>
                    <a:pt x="1272" y="715"/>
                  </a:lnTo>
                  <a:lnTo>
                    <a:pt x="1259" y="715"/>
                  </a:lnTo>
                  <a:moveTo>
                    <a:pt x="1230" y="715"/>
                  </a:moveTo>
                  <a:lnTo>
                    <a:pt x="1230" y="704"/>
                  </a:lnTo>
                  <a:lnTo>
                    <a:pt x="1243" y="704"/>
                  </a:lnTo>
                  <a:lnTo>
                    <a:pt x="1243" y="715"/>
                  </a:lnTo>
                  <a:lnTo>
                    <a:pt x="1230" y="715"/>
                  </a:lnTo>
                  <a:moveTo>
                    <a:pt x="1200" y="715"/>
                  </a:moveTo>
                  <a:lnTo>
                    <a:pt x="1200" y="704"/>
                  </a:lnTo>
                  <a:lnTo>
                    <a:pt x="1214" y="704"/>
                  </a:lnTo>
                  <a:lnTo>
                    <a:pt x="1214" y="715"/>
                  </a:lnTo>
                  <a:lnTo>
                    <a:pt x="1200" y="715"/>
                  </a:lnTo>
                  <a:moveTo>
                    <a:pt x="1171" y="715"/>
                  </a:moveTo>
                  <a:lnTo>
                    <a:pt x="1171" y="704"/>
                  </a:lnTo>
                  <a:lnTo>
                    <a:pt x="1187" y="704"/>
                  </a:lnTo>
                  <a:lnTo>
                    <a:pt x="1187" y="715"/>
                  </a:lnTo>
                  <a:lnTo>
                    <a:pt x="1171" y="715"/>
                  </a:lnTo>
                  <a:moveTo>
                    <a:pt x="1142" y="715"/>
                  </a:moveTo>
                  <a:lnTo>
                    <a:pt x="1142" y="704"/>
                  </a:lnTo>
                  <a:lnTo>
                    <a:pt x="1158" y="704"/>
                  </a:lnTo>
                  <a:lnTo>
                    <a:pt x="1158" y="715"/>
                  </a:lnTo>
                  <a:lnTo>
                    <a:pt x="1142" y="715"/>
                  </a:lnTo>
                  <a:moveTo>
                    <a:pt x="1112" y="715"/>
                  </a:moveTo>
                  <a:lnTo>
                    <a:pt x="1112" y="704"/>
                  </a:lnTo>
                  <a:lnTo>
                    <a:pt x="1128" y="704"/>
                  </a:lnTo>
                  <a:lnTo>
                    <a:pt x="1128" y="715"/>
                  </a:lnTo>
                  <a:lnTo>
                    <a:pt x="1112" y="715"/>
                  </a:lnTo>
                  <a:moveTo>
                    <a:pt x="1086" y="715"/>
                  </a:moveTo>
                  <a:lnTo>
                    <a:pt x="1086" y="704"/>
                  </a:lnTo>
                  <a:lnTo>
                    <a:pt x="1099" y="704"/>
                  </a:lnTo>
                  <a:lnTo>
                    <a:pt x="1099" y="715"/>
                  </a:lnTo>
                  <a:lnTo>
                    <a:pt x="1086" y="715"/>
                  </a:lnTo>
                  <a:moveTo>
                    <a:pt x="1056" y="715"/>
                  </a:moveTo>
                  <a:lnTo>
                    <a:pt x="1056" y="704"/>
                  </a:lnTo>
                  <a:lnTo>
                    <a:pt x="1070" y="704"/>
                  </a:lnTo>
                  <a:lnTo>
                    <a:pt x="1070" y="715"/>
                  </a:lnTo>
                  <a:lnTo>
                    <a:pt x="1056" y="715"/>
                  </a:lnTo>
                  <a:moveTo>
                    <a:pt x="1027" y="715"/>
                  </a:moveTo>
                  <a:lnTo>
                    <a:pt x="1027" y="704"/>
                  </a:lnTo>
                  <a:lnTo>
                    <a:pt x="1040" y="704"/>
                  </a:lnTo>
                  <a:lnTo>
                    <a:pt x="1040" y="715"/>
                  </a:lnTo>
                  <a:lnTo>
                    <a:pt x="1027" y="715"/>
                  </a:lnTo>
                  <a:moveTo>
                    <a:pt x="998" y="715"/>
                  </a:moveTo>
                  <a:lnTo>
                    <a:pt x="998" y="704"/>
                  </a:lnTo>
                  <a:lnTo>
                    <a:pt x="1011" y="704"/>
                  </a:lnTo>
                  <a:lnTo>
                    <a:pt x="1011" y="715"/>
                  </a:lnTo>
                  <a:lnTo>
                    <a:pt x="998" y="715"/>
                  </a:lnTo>
                  <a:moveTo>
                    <a:pt x="968" y="715"/>
                  </a:moveTo>
                  <a:lnTo>
                    <a:pt x="968" y="704"/>
                  </a:lnTo>
                  <a:lnTo>
                    <a:pt x="984" y="704"/>
                  </a:lnTo>
                  <a:lnTo>
                    <a:pt x="984" y="715"/>
                  </a:lnTo>
                  <a:lnTo>
                    <a:pt x="968" y="715"/>
                  </a:lnTo>
                  <a:moveTo>
                    <a:pt x="939" y="715"/>
                  </a:moveTo>
                  <a:lnTo>
                    <a:pt x="939" y="704"/>
                  </a:lnTo>
                  <a:lnTo>
                    <a:pt x="955" y="704"/>
                  </a:lnTo>
                  <a:lnTo>
                    <a:pt x="955" y="715"/>
                  </a:lnTo>
                  <a:lnTo>
                    <a:pt x="939" y="715"/>
                  </a:lnTo>
                  <a:moveTo>
                    <a:pt x="910" y="715"/>
                  </a:moveTo>
                  <a:lnTo>
                    <a:pt x="910" y="704"/>
                  </a:lnTo>
                  <a:lnTo>
                    <a:pt x="926" y="704"/>
                  </a:lnTo>
                  <a:lnTo>
                    <a:pt x="926" y="715"/>
                  </a:lnTo>
                  <a:lnTo>
                    <a:pt x="910" y="715"/>
                  </a:lnTo>
                  <a:moveTo>
                    <a:pt x="883" y="715"/>
                  </a:moveTo>
                  <a:lnTo>
                    <a:pt x="883" y="704"/>
                  </a:lnTo>
                  <a:lnTo>
                    <a:pt x="896" y="704"/>
                  </a:lnTo>
                  <a:lnTo>
                    <a:pt x="896" y="715"/>
                  </a:lnTo>
                  <a:lnTo>
                    <a:pt x="883" y="715"/>
                  </a:lnTo>
                  <a:moveTo>
                    <a:pt x="854" y="715"/>
                  </a:moveTo>
                  <a:lnTo>
                    <a:pt x="854" y="704"/>
                  </a:lnTo>
                  <a:lnTo>
                    <a:pt x="867" y="704"/>
                  </a:lnTo>
                  <a:lnTo>
                    <a:pt x="867" y="715"/>
                  </a:lnTo>
                  <a:lnTo>
                    <a:pt x="854" y="715"/>
                  </a:lnTo>
                  <a:moveTo>
                    <a:pt x="824" y="715"/>
                  </a:moveTo>
                  <a:lnTo>
                    <a:pt x="824" y="704"/>
                  </a:lnTo>
                  <a:lnTo>
                    <a:pt x="837" y="704"/>
                  </a:lnTo>
                  <a:lnTo>
                    <a:pt x="837" y="715"/>
                  </a:lnTo>
                  <a:lnTo>
                    <a:pt x="824" y="715"/>
                  </a:lnTo>
                  <a:moveTo>
                    <a:pt x="795" y="715"/>
                  </a:moveTo>
                  <a:lnTo>
                    <a:pt x="795" y="704"/>
                  </a:lnTo>
                  <a:lnTo>
                    <a:pt x="808" y="704"/>
                  </a:lnTo>
                  <a:lnTo>
                    <a:pt x="808" y="715"/>
                  </a:lnTo>
                  <a:lnTo>
                    <a:pt x="795" y="715"/>
                  </a:lnTo>
                  <a:moveTo>
                    <a:pt x="765" y="715"/>
                  </a:moveTo>
                  <a:lnTo>
                    <a:pt x="765" y="704"/>
                  </a:lnTo>
                  <a:lnTo>
                    <a:pt x="781" y="704"/>
                  </a:lnTo>
                  <a:lnTo>
                    <a:pt x="781" y="715"/>
                  </a:lnTo>
                  <a:lnTo>
                    <a:pt x="765" y="715"/>
                  </a:lnTo>
                  <a:moveTo>
                    <a:pt x="736" y="715"/>
                  </a:moveTo>
                  <a:lnTo>
                    <a:pt x="736" y="704"/>
                  </a:lnTo>
                  <a:lnTo>
                    <a:pt x="752" y="704"/>
                  </a:lnTo>
                  <a:lnTo>
                    <a:pt x="752" y="715"/>
                  </a:lnTo>
                  <a:lnTo>
                    <a:pt x="736" y="715"/>
                  </a:lnTo>
                  <a:moveTo>
                    <a:pt x="707" y="715"/>
                  </a:moveTo>
                  <a:lnTo>
                    <a:pt x="707" y="704"/>
                  </a:lnTo>
                  <a:lnTo>
                    <a:pt x="723" y="704"/>
                  </a:lnTo>
                  <a:lnTo>
                    <a:pt x="723" y="715"/>
                  </a:lnTo>
                  <a:lnTo>
                    <a:pt x="707" y="715"/>
                  </a:lnTo>
                  <a:moveTo>
                    <a:pt x="677" y="715"/>
                  </a:moveTo>
                  <a:lnTo>
                    <a:pt x="677" y="704"/>
                  </a:lnTo>
                  <a:lnTo>
                    <a:pt x="693" y="704"/>
                  </a:lnTo>
                  <a:lnTo>
                    <a:pt x="693" y="715"/>
                  </a:lnTo>
                  <a:lnTo>
                    <a:pt x="677" y="715"/>
                  </a:lnTo>
                  <a:moveTo>
                    <a:pt x="651" y="715"/>
                  </a:moveTo>
                  <a:lnTo>
                    <a:pt x="651" y="704"/>
                  </a:lnTo>
                  <a:lnTo>
                    <a:pt x="664" y="704"/>
                  </a:lnTo>
                  <a:lnTo>
                    <a:pt x="664" y="715"/>
                  </a:lnTo>
                  <a:lnTo>
                    <a:pt x="651" y="715"/>
                  </a:lnTo>
                  <a:moveTo>
                    <a:pt x="621" y="715"/>
                  </a:moveTo>
                  <a:lnTo>
                    <a:pt x="621" y="704"/>
                  </a:lnTo>
                  <a:lnTo>
                    <a:pt x="635" y="704"/>
                  </a:lnTo>
                  <a:lnTo>
                    <a:pt x="635" y="715"/>
                  </a:lnTo>
                  <a:lnTo>
                    <a:pt x="621" y="715"/>
                  </a:lnTo>
                  <a:moveTo>
                    <a:pt x="592" y="715"/>
                  </a:moveTo>
                  <a:lnTo>
                    <a:pt x="592" y="704"/>
                  </a:lnTo>
                  <a:lnTo>
                    <a:pt x="605" y="704"/>
                  </a:lnTo>
                  <a:lnTo>
                    <a:pt x="605" y="715"/>
                  </a:lnTo>
                  <a:lnTo>
                    <a:pt x="592" y="715"/>
                  </a:lnTo>
                  <a:moveTo>
                    <a:pt x="563" y="715"/>
                  </a:moveTo>
                  <a:lnTo>
                    <a:pt x="563" y="704"/>
                  </a:lnTo>
                  <a:lnTo>
                    <a:pt x="576" y="704"/>
                  </a:lnTo>
                  <a:lnTo>
                    <a:pt x="576" y="715"/>
                  </a:lnTo>
                  <a:lnTo>
                    <a:pt x="563" y="715"/>
                  </a:lnTo>
                  <a:moveTo>
                    <a:pt x="533" y="715"/>
                  </a:moveTo>
                  <a:lnTo>
                    <a:pt x="533" y="704"/>
                  </a:lnTo>
                  <a:lnTo>
                    <a:pt x="549" y="704"/>
                  </a:lnTo>
                  <a:lnTo>
                    <a:pt x="549" y="715"/>
                  </a:lnTo>
                  <a:lnTo>
                    <a:pt x="533" y="715"/>
                  </a:lnTo>
                  <a:moveTo>
                    <a:pt x="504" y="715"/>
                  </a:moveTo>
                  <a:lnTo>
                    <a:pt x="504" y="704"/>
                  </a:lnTo>
                  <a:lnTo>
                    <a:pt x="520" y="704"/>
                  </a:lnTo>
                  <a:lnTo>
                    <a:pt x="520" y="715"/>
                  </a:lnTo>
                  <a:lnTo>
                    <a:pt x="504" y="715"/>
                  </a:lnTo>
                  <a:moveTo>
                    <a:pt x="475" y="715"/>
                  </a:moveTo>
                  <a:lnTo>
                    <a:pt x="475" y="704"/>
                  </a:lnTo>
                  <a:lnTo>
                    <a:pt x="491" y="704"/>
                  </a:lnTo>
                  <a:lnTo>
                    <a:pt x="491" y="715"/>
                  </a:lnTo>
                  <a:lnTo>
                    <a:pt x="475" y="715"/>
                  </a:lnTo>
                  <a:moveTo>
                    <a:pt x="448" y="715"/>
                  </a:moveTo>
                  <a:lnTo>
                    <a:pt x="448" y="704"/>
                  </a:lnTo>
                  <a:lnTo>
                    <a:pt x="461" y="704"/>
                  </a:lnTo>
                  <a:lnTo>
                    <a:pt x="461" y="715"/>
                  </a:lnTo>
                  <a:lnTo>
                    <a:pt x="448" y="715"/>
                  </a:lnTo>
                  <a:moveTo>
                    <a:pt x="419" y="715"/>
                  </a:moveTo>
                  <a:lnTo>
                    <a:pt x="419" y="704"/>
                  </a:lnTo>
                  <a:lnTo>
                    <a:pt x="432" y="704"/>
                  </a:lnTo>
                  <a:lnTo>
                    <a:pt x="432" y="715"/>
                  </a:lnTo>
                  <a:lnTo>
                    <a:pt x="419" y="715"/>
                  </a:lnTo>
                  <a:moveTo>
                    <a:pt x="389" y="715"/>
                  </a:moveTo>
                  <a:lnTo>
                    <a:pt x="389" y="704"/>
                  </a:lnTo>
                  <a:lnTo>
                    <a:pt x="403" y="704"/>
                  </a:lnTo>
                  <a:lnTo>
                    <a:pt x="403" y="715"/>
                  </a:lnTo>
                  <a:lnTo>
                    <a:pt x="389" y="715"/>
                  </a:lnTo>
                  <a:moveTo>
                    <a:pt x="360" y="715"/>
                  </a:moveTo>
                  <a:lnTo>
                    <a:pt x="360" y="704"/>
                  </a:lnTo>
                  <a:lnTo>
                    <a:pt x="373" y="704"/>
                  </a:lnTo>
                  <a:lnTo>
                    <a:pt x="373" y="715"/>
                  </a:lnTo>
                  <a:lnTo>
                    <a:pt x="360" y="715"/>
                  </a:lnTo>
                  <a:moveTo>
                    <a:pt x="330" y="715"/>
                  </a:moveTo>
                  <a:lnTo>
                    <a:pt x="330" y="704"/>
                  </a:lnTo>
                  <a:lnTo>
                    <a:pt x="346" y="704"/>
                  </a:lnTo>
                  <a:lnTo>
                    <a:pt x="346" y="715"/>
                  </a:lnTo>
                  <a:lnTo>
                    <a:pt x="330" y="715"/>
                  </a:lnTo>
                  <a:moveTo>
                    <a:pt x="301" y="715"/>
                  </a:moveTo>
                  <a:lnTo>
                    <a:pt x="301" y="704"/>
                  </a:lnTo>
                  <a:lnTo>
                    <a:pt x="317" y="704"/>
                  </a:lnTo>
                  <a:lnTo>
                    <a:pt x="317" y="715"/>
                  </a:lnTo>
                  <a:lnTo>
                    <a:pt x="301" y="715"/>
                  </a:lnTo>
                  <a:moveTo>
                    <a:pt x="272" y="715"/>
                  </a:moveTo>
                  <a:lnTo>
                    <a:pt x="272" y="704"/>
                  </a:lnTo>
                  <a:lnTo>
                    <a:pt x="288" y="704"/>
                  </a:lnTo>
                  <a:lnTo>
                    <a:pt x="288" y="715"/>
                  </a:lnTo>
                  <a:lnTo>
                    <a:pt x="272" y="715"/>
                  </a:lnTo>
                  <a:moveTo>
                    <a:pt x="245" y="715"/>
                  </a:moveTo>
                  <a:lnTo>
                    <a:pt x="245" y="704"/>
                  </a:lnTo>
                  <a:lnTo>
                    <a:pt x="258" y="704"/>
                  </a:lnTo>
                  <a:lnTo>
                    <a:pt x="258" y="715"/>
                  </a:lnTo>
                  <a:lnTo>
                    <a:pt x="245" y="715"/>
                  </a:lnTo>
                  <a:moveTo>
                    <a:pt x="216" y="715"/>
                  </a:moveTo>
                  <a:lnTo>
                    <a:pt x="216" y="704"/>
                  </a:lnTo>
                  <a:lnTo>
                    <a:pt x="229" y="704"/>
                  </a:lnTo>
                  <a:lnTo>
                    <a:pt x="229" y="715"/>
                  </a:lnTo>
                  <a:lnTo>
                    <a:pt x="216" y="715"/>
                  </a:lnTo>
                  <a:moveTo>
                    <a:pt x="186" y="715"/>
                  </a:moveTo>
                  <a:lnTo>
                    <a:pt x="186" y="704"/>
                  </a:lnTo>
                  <a:lnTo>
                    <a:pt x="200" y="704"/>
                  </a:lnTo>
                  <a:lnTo>
                    <a:pt x="200" y="715"/>
                  </a:lnTo>
                  <a:lnTo>
                    <a:pt x="186" y="715"/>
                  </a:lnTo>
                  <a:moveTo>
                    <a:pt x="157" y="715"/>
                  </a:moveTo>
                  <a:lnTo>
                    <a:pt x="157" y="704"/>
                  </a:lnTo>
                  <a:lnTo>
                    <a:pt x="170" y="704"/>
                  </a:lnTo>
                  <a:lnTo>
                    <a:pt x="170" y="715"/>
                  </a:lnTo>
                  <a:lnTo>
                    <a:pt x="157" y="715"/>
                  </a:lnTo>
                  <a:moveTo>
                    <a:pt x="128" y="715"/>
                  </a:moveTo>
                  <a:lnTo>
                    <a:pt x="128" y="704"/>
                  </a:lnTo>
                  <a:lnTo>
                    <a:pt x="141" y="704"/>
                  </a:lnTo>
                  <a:lnTo>
                    <a:pt x="141" y="715"/>
                  </a:lnTo>
                  <a:lnTo>
                    <a:pt x="128" y="715"/>
                  </a:lnTo>
                  <a:moveTo>
                    <a:pt x="98" y="715"/>
                  </a:moveTo>
                  <a:lnTo>
                    <a:pt x="98" y="704"/>
                  </a:lnTo>
                  <a:lnTo>
                    <a:pt x="114" y="704"/>
                  </a:lnTo>
                  <a:lnTo>
                    <a:pt x="114" y="715"/>
                  </a:lnTo>
                  <a:lnTo>
                    <a:pt x="98" y="715"/>
                  </a:lnTo>
                  <a:moveTo>
                    <a:pt x="69" y="715"/>
                  </a:moveTo>
                  <a:lnTo>
                    <a:pt x="69" y="704"/>
                  </a:lnTo>
                  <a:lnTo>
                    <a:pt x="85" y="704"/>
                  </a:lnTo>
                  <a:lnTo>
                    <a:pt x="85" y="715"/>
                  </a:lnTo>
                  <a:lnTo>
                    <a:pt x="69" y="715"/>
                  </a:lnTo>
                  <a:moveTo>
                    <a:pt x="40" y="715"/>
                  </a:moveTo>
                  <a:lnTo>
                    <a:pt x="40" y="704"/>
                  </a:lnTo>
                  <a:lnTo>
                    <a:pt x="56" y="704"/>
                  </a:lnTo>
                  <a:lnTo>
                    <a:pt x="56" y="715"/>
                  </a:lnTo>
                  <a:lnTo>
                    <a:pt x="40" y="715"/>
                  </a:lnTo>
                  <a:moveTo>
                    <a:pt x="13" y="715"/>
                  </a:moveTo>
                  <a:lnTo>
                    <a:pt x="13" y="704"/>
                  </a:lnTo>
                  <a:lnTo>
                    <a:pt x="26" y="704"/>
                  </a:lnTo>
                  <a:lnTo>
                    <a:pt x="26" y="715"/>
                  </a:lnTo>
                  <a:lnTo>
                    <a:pt x="13" y="715"/>
                  </a:lnTo>
                  <a:moveTo>
                    <a:pt x="0" y="704"/>
                  </a:moveTo>
                  <a:lnTo>
                    <a:pt x="0" y="688"/>
                  </a:lnTo>
                  <a:lnTo>
                    <a:pt x="10" y="688"/>
                  </a:lnTo>
                  <a:lnTo>
                    <a:pt x="10" y="704"/>
                  </a:lnTo>
                  <a:lnTo>
                    <a:pt x="0" y="704"/>
                  </a:lnTo>
                  <a:moveTo>
                    <a:pt x="4333" y="677"/>
                  </a:moveTo>
                  <a:lnTo>
                    <a:pt x="4341" y="669"/>
                  </a:lnTo>
                  <a:lnTo>
                    <a:pt x="4349" y="683"/>
                  </a:lnTo>
                  <a:lnTo>
                    <a:pt x="4341" y="688"/>
                  </a:lnTo>
                  <a:lnTo>
                    <a:pt x="4333" y="677"/>
                  </a:lnTo>
                  <a:moveTo>
                    <a:pt x="0" y="675"/>
                  </a:moveTo>
                  <a:lnTo>
                    <a:pt x="0" y="661"/>
                  </a:lnTo>
                  <a:lnTo>
                    <a:pt x="10" y="661"/>
                  </a:lnTo>
                  <a:lnTo>
                    <a:pt x="10" y="675"/>
                  </a:lnTo>
                  <a:lnTo>
                    <a:pt x="0" y="675"/>
                  </a:lnTo>
                  <a:moveTo>
                    <a:pt x="4317" y="650"/>
                  </a:moveTo>
                  <a:lnTo>
                    <a:pt x="4328" y="645"/>
                  </a:lnTo>
                  <a:lnTo>
                    <a:pt x="4336" y="659"/>
                  </a:lnTo>
                  <a:lnTo>
                    <a:pt x="4325" y="664"/>
                  </a:lnTo>
                  <a:lnTo>
                    <a:pt x="4317" y="650"/>
                  </a:lnTo>
                  <a:moveTo>
                    <a:pt x="0" y="645"/>
                  </a:moveTo>
                  <a:lnTo>
                    <a:pt x="0" y="632"/>
                  </a:lnTo>
                  <a:lnTo>
                    <a:pt x="10" y="632"/>
                  </a:lnTo>
                  <a:lnTo>
                    <a:pt x="10" y="645"/>
                  </a:lnTo>
                  <a:lnTo>
                    <a:pt x="0" y="645"/>
                  </a:lnTo>
                  <a:moveTo>
                    <a:pt x="4301" y="626"/>
                  </a:moveTo>
                  <a:lnTo>
                    <a:pt x="4312" y="621"/>
                  </a:lnTo>
                  <a:lnTo>
                    <a:pt x="4320" y="634"/>
                  </a:lnTo>
                  <a:lnTo>
                    <a:pt x="4309" y="640"/>
                  </a:lnTo>
                  <a:lnTo>
                    <a:pt x="4301" y="626"/>
                  </a:lnTo>
                  <a:moveTo>
                    <a:pt x="0" y="616"/>
                  </a:moveTo>
                  <a:lnTo>
                    <a:pt x="0" y="602"/>
                  </a:lnTo>
                  <a:lnTo>
                    <a:pt x="10" y="602"/>
                  </a:lnTo>
                  <a:lnTo>
                    <a:pt x="10" y="616"/>
                  </a:lnTo>
                  <a:lnTo>
                    <a:pt x="0" y="616"/>
                  </a:lnTo>
                  <a:moveTo>
                    <a:pt x="4285" y="602"/>
                  </a:moveTo>
                  <a:lnTo>
                    <a:pt x="4296" y="597"/>
                  </a:lnTo>
                  <a:lnTo>
                    <a:pt x="4304" y="610"/>
                  </a:lnTo>
                  <a:lnTo>
                    <a:pt x="4293" y="616"/>
                  </a:lnTo>
                  <a:lnTo>
                    <a:pt x="4285" y="602"/>
                  </a:lnTo>
                  <a:moveTo>
                    <a:pt x="4272" y="578"/>
                  </a:moveTo>
                  <a:lnTo>
                    <a:pt x="4280" y="573"/>
                  </a:lnTo>
                  <a:lnTo>
                    <a:pt x="4288" y="584"/>
                  </a:lnTo>
                  <a:lnTo>
                    <a:pt x="4277" y="592"/>
                  </a:lnTo>
                  <a:lnTo>
                    <a:pt x="4272" y="578"/>
                  </a:lnTo>
                  <a:moveTo>
                    <a:pt x="0" y="586"/>
                  </a:moveTo>
                  <a:lnTo>
                    <a:pt x="0" y="573"/>
                  </a:lnTo>
                  <a:lnTo>
                    <a:pt x="10" y="573"/>
                  </a:lnTo>
                  <a:lnTo>
                    <a:pt x="10" y="586"/>
                  </a:lnTo>
                  <a:lnTo>
                    <a:pt x="0" y="586"/>
                  </a:lnTo>
                  <a:moveTo>
                    <a:pt x="4256" y="554"/>
                  </a:moveTo>
                  <a:lnTo>
                    <a:pt x="4264" y="549"/>
                  </a:lnTo>
                  <a:lnTo>
                    <a:pt x="4272" y="559"/>
                  </a:lnTo>
                  <a:lnTo>
                    <a:pt x="4264" y="567"/>
                  </a:lnTo>
                  <a:lnTo>
                    <a:pt x="4256" y="554"/>
                  </a:lnTo>
                  <a:moveTo>
                    <a:pt x="0" y="559"/>
                  </a:moveTo>
                  <a:lnTo>
                    <a:pt x="0" y="543"/>
                  </a:lnTo>
                  <a:lnTo>
                    <a:pt x="10" y="543"/>
                  </a:lnTo>
                  <a:lnTo>
                    <a:pt x="10" y="559"/>
                  </a:lnTo>
                  <a:lnTo>
                    <a:pt x="0" y="559"/>
                  </a:lnTo>
                  <a:moveTo>
                    <a:pt x="4240" y="530"/>
                  </a:moveTo>
                  <a:lnTo>
                    <a:pt x="4248" y="525"/>
                  </a:lnTo>
                  <a:lnTo>
                    <a:pt x="4256" y="535"/>
                  </a:lnTo>
                  <a:lnTo>
                    <a:pt x="4248" y="541"/>
                  </a:lnTo>
                  <a:lnTo>
                    <a:pt x="4240" y="530"/>
                  </a:lnTo>
                  <a:moveTo>
                    <a:pt x="0" y="530"/>
                  </a:moveTo>
                  <a:lnTo>
                    <a:pt x="0" y="514"/>
                  </a:lnTo>
                  <a:lnTo>
                    <a:pt x="10" y="514"/>
                  </a:lnTo>
                  <a:lnTo>
                    <a:pt x="10" y="530"/>
                  </a:lnTo>
                  <a:lnTo>
                    <a:pt x="0" y="530"/>
                  </a:lnTo>
                  <a:moveTo>
                    <a:pt x="4224" y="506"/>
                  </a:moveTo>
                  <a:lnTo>
                    <a:pt x="4232" y="498"/>
                  </a:lnTo>
                  <a:lnTo>
                    <a:pt x="4240" y="511"/>
                  </a:lnTo>
                  <a:lnTo>
                    <a:pt x="4232" y="517"/>
                  </a:lnTo>
                  <a:lnTo>
                    <a:pt x="4224" y="506"/>
                  </a:lnTo>
                  <a:moveTo>
                    <a:pt x="0" y="501"/>
                  </a:moveTo>
                  <a:lnTo>
                    <a:pt x="0" y="484"/>
                  </a:lnTo>
                  <a:lnTo>
                    <a:pt x="10" y="484"/>
                  </a:lnTo>
                  <a:lnTo>
                    <a:pt x="10" y="501"/>
                  </a:lnTo>
                  <a:lnTo>
                    <a:pt x="0" y="501"/>
                  </a:lnTo>
                  <a:moveTo>
                    <a:pt x="4208" y="482"/>
                  </a:moveTo>
                  <a:lnTo>
                    <a:pt x="4219" y="474"/>
                  </a:lnTo>
                  <a:lnTo>
                    <a:pt x="4224" y="487"/>
                  </a:lnTo>
                  <a:lnTo>
                    <a:pt x="4216" y="493"/>
                  </a:lnTo>
                  <a:lnTo>
                    <a:pt x="4208" y="482"/>
                  </a:lnTo>
                  <a:moveTo>
                    <a:pt x="0" y="471"/>
                  </a:moveTo>
                  <a:lnTo>
                    <a:pt x="0" y="458"/>
                  </a:lnTo>
                  <a:lnTo>
                    <a:pt x="10" y="458"/>
                  </a:lnTo>
                  <a:lnTo>
                    <a:pt x="10" y="471"/>
                  </a:lnTo>
                  <a:lnTo>
                    <a:pt x="0" y="471"/>
                  </a:lnTo>
                  <a:moveTo>
                    <a:pt x="4192" y="455"/>
                  </a:moveTo>
                  <a:lnTo>
                    <a:pt x="4203" y="450"/>
                  </a:lnTo>
                  <a:lnTo>
                    <a:pt x="4211" y="463"/>
                  </a:lnTo>
                  <a:lnTo>
                    <a:pt x="4200" y="468"/>
                  </a:lnTo>
                  <a:lnTo>
                    <a:pt x="4192" y="455"/>
                  </a:lnTo>
                  <a:moveTo>
                    <a:pt x="4176" y="431"/>
                  </a:moveTo>
                  <a:lnTo>
                    <a:pt x="4187" y="426"/>
                  </a:lnTo>
                  <a:lnTo>
                    <a:pt x="4195" y="439"/>
                  </a:lnTo>
                  <a:lnTo>
                    <a:pt x="4184" y="444"/>
                  </a:lnTo>
                  <a:lnTo>
                    <a:pt x="4176" y="431"/>
                  </a:lnTo>
                  <a:moveTo>
                    <a:pt x="0" y="442"/>
                  </a:moveTo>
                  <a:lnTo>
                    <a:pt x="0" y="428"/>
                  </a:lnTo>
                  <a:lnTo>
                    <a:pt x="10" y="428"/>
                  </a:lnTo>
                  <a:lnTo>
                    <a:pt x="10" y="442"/>
                  </a:lnTo>
                  <a:lnTo>
                    <a:pt x="0" y="442"/>
                  </a:lnTo>
                  <a:moveTo>
                    <a:pt x="4160" y="407"/>
                  </a:moveTo>
                  <a:lnTo>
                    <a:pt x="4171" y="402"/>
                  </a:lnTo>
                  <a:lnTo>
                    <a:pt x="4179" y="412"/>
                  </a:lnTo>
                  <a:lnTo>
                    <a:pt x="4168" y="420"/>
                  </a:lnTo>
                  <a:lnTo>
                    <a:pt x="4160" y="407"/>
                  </a:lnTo>
                  <a:moveTo>
                    <a:pt x="0" y="412"/>
                  </a:moveTo>
                  <a:lnTo>
                    <a:pt x="0" y="399"/>
                  </a:lnTo>
                  <a:lnTo>
                    <a:pt x="10" y="399"/>
                  </a:lnTo>
                  <a:lnTo>
                    <a:pt x="10" y="412"/>
                  </a:lnTo>
                  <a:lnTo>
                    <a:pt x="0" y="412"/>
                  </a:lnTo>
                  <a:moveTo>
                    <a:pt x="4147" y="383"/>
                  </a:moveTo>
                  <a:lnTo>
                    <a:pt x="4155" y="377"/>
                  </a:lnTo>
                  <a:lnTo>
                    <a:pt x="4163" y="388"/>
                  </a:lnTo>
                  <a:lnTo>
                    <a:pt x="4155" y="393"/>
                  </a:lnTo>
                  <a:lnTo>
                    <a:pt x="4147" y="383"/>
                  </a:lnTo>
                  <a:moveTo>
                    <a:pt x="0" y="383"/>
                  </a:moveTo>
                  <a:lnTo>
                    <a:pt x="0" y="369"/>
                  </a:lnTo>
                  <a:lnTo>
                    <a:pt x="10" y="369"/>
                  </a:lnTo>
                  <a:lnTo>
                    <a:pt x="10" y="383"/>
                  </a:lnTo>
                  <a:lnTo>
                    <a:pt x="0" y="383"/>
                  </a:lnTo>
                  <a:moveTo>
                    <a:pt x="4131" y="359"/>
                  </a:moveTo>
                  <a:lnTo>
                    <a:pt x="4139" y="353"/>
                  </a:lnTo>
                  <a:lnTo>
                    <a:pt x="4147" y="364"/>
                  </a:lnTo>
                  <a:lnTo>
                    <a:pt x="4139" y="369"/>
                  </a:lnTo>
                  <a:lnTo>
                    <a:pt x="4131" y="359"/>
                  </a:lnTo>
                  <a:moveTo>
                    <a:pt x="0" y="356"/>
                  </a:moveTo>
                  <a:lnTo>
                    <a:pt x="0" y="340"/>
                  </a:lnTo>
                  <a:lnTo>
                    <a:pt x="10" y="340"/>
                  </a:lnTo>
                  <a:lnTo>
                    <a:pt x="10" y="356"/>
                  </a:lnTo>
                  <a:lnTo>
                    <a:pt x="0" y="356"/>
                  </a:lnTo>
                  <a:moveTo>
                    <a:pt x="4115" y="335"/>
                  </a:moveTo>
                  <a:lnTo>
                    <a:pt x="4123" y="327"/>
                  </a:lnTo>
                  <a:lnTo>
                    <a:pt x="4131" y="340"/>
                  </a:lnTo>
                  <a:lnTo>
                    <a:pt x="4123" y="345"/>
                  </a:lnTo>
                  <a:lnTo>
                    <a:pt x="4115" y="335"/>
                  </a:lnTo>
                  <a:moveTo>
                    <a:pt x="0" y="327"/>
                  </a:moveTo>
                  <a:lnTo>
                    <a:pt x="0" y="310"/>
                  </a:lnTo>
                  <a:lnTo>
                    <a:pt x="10" y="310"/>
                  </a:lnTo>
                  <a:lnTo>
                    <a:pt x="10" y="327"/>
                  </a:lnTo>
                  <a:lnTo>
                    <a:pt x="0" y="327"/>
                  </a:lnTo>
                  <a:moveTo>
                    <a:pt x="4099" y="310"/>
                  </a:moveTo>
                  <a:lnTo>
                    <a:pt x="4107" y="302"/>
                  </a:lnTo>
                  <a:lnTo>
                    <a:pt x="4115" y="316"/>
                  </a:lnTo>
                  <a:lnTo>
                    <a:pt x="4107" y="321"/>
                  </a:lnTo>
                  <a:lnTo>
                    <a:pt x="4099" y="310"/>
                  </a:lnTo>
                  <a:moveTo>
                    <a:pt x="4082" y="284"/>
                  </a:moveTo>
                  <a:lnTo>
                    <a:pt x="4093" y="278"/>
                  </a:lnTo>
                  <a:lnTo>
                    <a:pt x="4099" y="292"/>
                  </a:lnTo>
                  <a:lnTo>
                    <a:pt x="4090" y="297"/>
                  </a:lnTo>
                  <a:lnTo>
                    <a:pt x="4082" y="284"/>
                  </a:lnTo>
                  <a:moveTo>
                    <a:pt x="0" y="297"/>
                  </a:moveTo>
                  <a:lnTo>
                    <a:pt x="0" y="281"/>
                  </a:lnTo>
                  <a:lnTo>
                    <a:pt x="10" y="281"/>
                  </a:lnTo>
                  <a:lnTo>
                    <a:pt x="10" y="297"/>
                  </a:lnTo>
                  <a:lnTo>
                    <a:pt x="0" y="297"/>
                  </a:lnTo>
                  <a:moveTo>
                    <a:pt x="4066" y="260"/>
                  </a:moveTo>
                  <a:lnTo>
                    <a:pt x="4077" y="254"/>
                  </a:lnTo>
                  <a:lnTo>
                    <a:pt x="4085" y="268"/>
                  </a:lnTo>
                  <a:lnTo>
                    <a:pt x="4074" y="273"/>
                  </a:lnTo>
                  <a:lnTo>
                    <a:pt x="4066" y="260"/>
                  </a:lnTo>
                  <a:moveTo>
                    <a:pt x="0" y="268"/>
                  </a:moveTo>
                  <a:lnTo>
                    <a:pt x="0" y="254"/>
                  </a:lnTo>
                  <a:lnTo>
                    <a:pt x="10" y="254"/>
                  </a:lnTo>
                  <a:lnTo>
                    <a:pt x="10" y="268"/>
                  </a:lnTo>
                  <a:lnTo>
                    <a:pt x="0" y="268"/>
                  </a:lnTo>
                  <a:moveTo>
                    <a:pt x="4050" y="236"/>
                  </a:moveTo>
                  <a:lnTo>
                    <a:pt x="4061" y="230"/>
                  </a:lnTo>
                  <a:lnTo>
                    <a:pt x="4069" y="241"/>
                  </a:lnTo>
                  <a:lnTo>
                    <a:pt x="4058" y="249"/>
                  </a:lnTo>
                  <a:lnTo>
                    <a:pt x="4050" y="236"/>
                  </a:lnTo>
                  <a:moveTo>
                    <a:pt x="0" y="238"/>
                  </a:moveTo>
                  <a:lnTo>
                    <a:pt x="0" y="225"/>
                  </a:lnTo>
                  <a:lnTo>
                    <a:pt x="10" y="225"/>
                  </a:lnTo>
                  <a:lnTo>
                    <a:pt x="10" y="238"/>
                  </a:lnTo>
                  <a:lnTo>
                    <a:pt x="0" y="238"/>
                  </a:lnTo>
                  <a:moveTo>
                    <a:pt x="4037" y="211"/>
                  </a:moveTo>
                  <a:lnTo>
                    <a:pt x="4045" y="206"/>
                  </a:lnTo>
                  <a:lnTo>
                    <a:pt x="4053" y="217"/>
                  </a:lnTo>
                  <a:lnTo>
                    <a:pt x="4042" y="222"/>
                  </a:lnTo>
                  <a:lnTo>
                    <a:pt x="4037" y="211"/>
                  </a:lnTo>
                  <a:moveTo>
                    <a:pt x="0" y="209"/>
                  </a:moveTo>
                  <a:lnTo>
                    <a:pt x="0" y="195"/>
                  </a:lnTo>
                  <a:lnTo>
                    <a:pt x="10" y="195"/>
                  </a:lnTo>
                  <a:lnTo>
                    <a:pt x="10" y="209"/>
                  </a:lnTo>
                  <a:lnTo>
                    <a:pt x="0" y="209"/>
                  </a:lnTo>
                  <a:moveTo>
                    <a:pt x="4021" y="187"/>
                  </a:moveTo>
                  <a:lnTo>
                    <a:pt x="4029" y="182"/>
                  </a:lnTo>
                  <a:lnTo>
                    <a:pt x="4037" y="193"/>
                  </a:lnTo>
                  <a:lnTo>
                    <a:pt x="4029" y="198"/>
                  </a:lnTo>
                  <a:lnTo>
                    <a:pt x="4021" y="187"/>
                  </a:lnTo>
                  <a:moveTo>
                    <a:pt x="0" y="179"/>
                  </a:moveTo>
                  <a:lnTo>
                    <a:pt x="0" y="166"/>
                  </a:lnTo>
                  <a:lnTo>
                    <a:pt x="10" y="166"/>
                  </a:lnTo>
                  <a:lnTo>
                    <a:pt x="10" y="179"/>
                  </a:lnTo>
                  <a:lnTo>
                    <a:pt x="0" y="179"/>
                  </a:lnTo>
                  <a:moveTo>
                    <a:pt x="4005" y="163"/>
                  </a:moveTo>
                  <a:lnTo>
                    <a:pt x="4013" y="155"/>
                  </a:lnTo>
                  <a:lnTo>
                    <a:pt x="4021" y="169"/>
                  </a:lnTo>
                  <a:lnTo>
                    <a:pt x="4013" y="174"/>
                  </a:lnTo>
                  <a:lnTo>
                    <a:pt x="4005" y="163"/>
                  </a:lnTo>
                  <a:moveTo>
                    <a:pt x="0" y="150"/>
                  </a:moveTo>
                  <a:lnTo>
                    <a:pt x="0" y="136"/>
                  </a:lnTo>
                  <a:lnTo>
                    <a:pt x="10" y="136"/>
                  </a:lnTo>
                  <a:lnTo>
                    <a:pt x="10" y="150"/>
                  </a:lnTo>
                  <a:lnTo>
                    <a:pt x="0" y="150"/>
                  </a:lnTo>
                  <a:moveTo>
                    <a:pt x="3989" y="136"/>
                  </a:moveTo>
                  <a:lnTo>
                    <a:pt x="3997" y="131"/>
                  </a:lnTo>
                  <a:lnTo>
                    <a:pt x="4005" y="145"/>
                  </a:lnTo>
                  <a:lnTo>
                    <a:pt x="3997" y="150"/>
                  </a:lnTo>
                  <a:lnTo>
                    <a:pt x="3989" y="136"/>
                  </a:lnTo>
                  <a:moveTo>
                    <a:pt x="3973" y="112"/>
                  </a:moveTo>
                  <a:lnTo>
                    <a:pt x="3981" y="107"/>
                  </a:lnTo>
                  <a:lnTo>
                    <a:pt x="3989" y="120"/>
                  </a:lnTo>
                  <a:lnTo>
                    <a:pt x="3981" y="126"/>
                  </a:lnTo>
                  <a:lnTo>
                    <a:pt x="3973" y="112"/>
                  </a:lnTo>
                  <a:moveTo>
                    <a:pt x="0" y="123"/>
                  </a:moveTo>
                  <a:lnTo>
                    <a:pt x="0" y="107"/>
                  </a:lnTo>
                  <a:lnTo>
                    <a:pt x="10" y="107"/>
                  </a:lnTo>
                  <a:lnTo>
                    <a:pt x="10" y="123"/>
                  </a:lnTo>
                  <a:lnTo>
                    <a:pt x="0" y="123"/>
                  </a:lnTo>
                  <a:moveTo>
                    <a:pt x="3957" y="88"/>
                  </a:moveTo>
                  <a:lnTo>
                    <a:pt x="3968" y="83"/>
                  </a:lnTo>
                  <a:lnTo>
                    <a:pt x="3973" y="96"/>
                  </a:lnTo>
                  <a:lnTo>
                    <a:pt x="3965" y="102"/>
                  </a:lnTo>
                  <a:lnTo>
                    <a:pt x="3957" y="88"/>
                  </a:lnTo>
                  <a:moveTo>
                    <a:pt x="0" y="94"/>
                  </a:moveTo>
                  <a:lnTo>
                    <a:pt x="0" y="78"/>
                  </a:lnTo>
                  <a:lnTo>
                    <a:pt x="10" y="78"/>
                  </a:lnTo>
                  <a:lnTo>
                    <a:pt x="10" y="94"/>
                  </a:lnTo>
                  <a:lnTo>
                    <a:pt x="0" y="94"/>
                  </a:lnTo>
                  <a:moveTo>
                    <a:pt x="3941" y="64"/>
                  </a:moveTo>
                  <a:lnTo>
                    <a:pt x="3952" y="59"/>
                  </a:lnTo>
                  <a:lnTo>
                    <a:pt x="3960" y="70"/>
                  </a:lnTo>
                  <a:lnTo>
                    <a:pt x="3949" y="78"/>
                  </a:lnTo>
                  <a:lnTo>
                    <a:pt x="3941" y="64"/>
                  </a:lnTo>
                  <a:moveTo>
                    <a:pt x="0" y="64"/>
                  </a:moveTo>
                  <a:lnTo>
                    <a:pt x="0" y="48"/>
                  </a:lnTo>
                  <a:lnTo>
                    <a:pt x="10" y="48"/>
                  </a:lnTo>
                  <a:lnTo>
                    <a:pt x="10" y="64"/>
                  </a:lnTo>
                  <a:lnTo>
                    <a:pt x="0" y="64"/>
                  </a:lnTo>
                  <a:moveTo>
                    <a:pt x="3925" y="40"/>
                  </a:moveTo>
                  <a:lnTo>
                    <a:pt x="3936" y="35"/>
                  </a:lnTo>
                  <a:lnTo>
                    <a:pt x="3944" y="45"/>
                  </a:lnTo>
                  <a:lnTo>
                    <a:pt x="3933" y="51"/>
                  </a:lnTo>
                  <a:lnTo>
                    <a:pt x="3925" y="40"/>
                  </a:lnTo>
                  <a:moveTo>
                    <a:pt x="0" y="35"/>
                  </a:moveTo>
                  <a:lnTo>
                    <a:pt x="0" y="21"/>
                  </a:lnTo>
                  <a:lnTo>
                    <a:pt x="10" y="21"/>
                  </a:lnTo>
                  <a:lnTo>
                    <a:pt x="10" y="35"/>
                  </a:lnTo>
                  <a:lnTo>
                    <a:pt x="0" y="35"/>
                  </a:lnTo>
                  <a:moveTo>
                    <a:pt x="3912" y="16"/>
                  </a:moveTo>
                  <a:lnTo>
                    <a:pt x="3920" y="11"/>
                  </a:lnTo>
                  <a:lnTo>
                    <a:pt x="3928" y="21"/>
                  </a:lnTo>
                  <a:lnTo>
                    <a:pt x="3917" y="27"/>
                  </a:lnTo>
                  <a:lnTo>
                    <a:pt x="3912" y="16"/>
                  </a:lnTo>
                  <a:moveTo>
                    <a:pt x="3890" y="13"/>
                  </a:moveTo>
                  <a:lnTo>
                    <a:pt x="3890" y="0"/>
                  </a:lnTo>
                  <a:lnTo>
                    <a:pt x="3904" y="0"/>
                  </a:lnTo>
                  <a:lnTo>
                    <a:pt x="3904" y="13"/>
                  </a:lnTo>
                  <a:lnTo>
                    <a:pt x="3890" y="13"/>
                  </a:lnTo>
                  <a:moveTo>
                    <a:pt x="3861" y="13"/>
                  </a:moveTo>
                  <a:lnTo>
                    <a:pt x="3861" y="0"/>
                  </a:lnTo>
                  <a:lnTo>
                    <a:pt x="3874" y="0"/>
                  </a:lnTo>
                  <a:lnTo>
                    <a:pt x="3874" y="13"/>
                  </a:lnTo>
                  <a:lnTo>
                    <a:pt x="3861" y="13"/>
                  </a:lnTo>
                  <a:moveTo>
                    <a:pt x="3832" y="13"/>
                  </a:moveTo>
                  <a:lnTo>
                    <a:pt x="3832" y="0"/>
                  </a:lnTo>
                  <a:lnTo>
                    <a:pt x="3845" y="0"/>
                  </a:lnTo>
                  <a:lnTo>
                    <a:pt x="3845" y="13"/>
                  </a:lnTo>
                  <a:lnTo>
                    <a:pt x="3832" y="13"/>
                  </a:lnTo>
                  <a:moveTo>
                    <a:pt x="3802" y="13"/>
                  </a:moveTo>
                  <a:lnTo>
                    <a:pt x="3802" y="0"/>
                  </a:lnTo>
                  <a:lnTo>
                    <a:pt x="3816" y="0"/>
                  </a:lnTo>
                  <a:lnTo>
                    <a:pt x="3816" y="13"/>
                  </a:lnTo>
                  <a:lnTo>
                    <a:pt x="3802" y="13"/>
                  </a:lnTo>
                  <a:moveTo>
                    <a:pt x="3773" y="13"/>
                  </a:moveTo>
                  <a:lnTo>
                    <a:pt x="3773" y="0"/>
                  </a:lnTo>
                  <a:lnTo>
                    <a:pt x="3789" y="0"/>
                  </a:lnTo>
                  <a:lnTo>
                    <a:pt x="3789" y="13"/>
                  </a:lnTo>
                  <a:lnTo>
                    <a:pt x="3773" y="13"/>
                  </a:lnTo>
                  <a:moveTo>
                    <a:pt x="3744" y="13"/>
                  </a:moveTo>
                  <a:lnTo>
                    <a:pt x="3744" y="0"/>
                  </a:lnTo>
                  <a:lnTo>
                    <a:pt x="3760" y="0"/>
                  </a:lnTo>
                  <a:lnTo>
                    <a:pt x="3760" y="13"/>
                  </a:lnTo>
                  <a:lnTo>
                    <a:pt x="3744" y="13"/>
                  </a:lnTo>
                  <a:moveTo>
                    <a:pt x="3714" y="13"/>
                  </a:moveTo>
                  <a:lnTo>
                    <a:pt x="3714" y="0"/>
                  </a:lnTo>
                  <a:lnTo>
                    <a:pt x="3730" y="0"/>
                  </a:lnTo>
                  <a:lnTo>
                    <a:pt x="3730" y="13"/>
                  </a:lnTo>
                  <a:lnTo>
                    <a:pt x="3714" y="13"/>
                  </a:lnTo>
                  <a:moveTo>
                    <a:pt x="3688" y="13"/>
                  </a:moveTo>
                  <a:lnTo>
                    <a:pt x="3688" y="0"/>
                  </a:lnTo>
                  <a:lnTo>
                    <a:pt x="3701" y="0"/>
                  </a:lnTo>
                  <a:lnTo>
                    <a:pt x="3701" y="13"/>
                  </a:lnTo>
                  <a:lnTo>
                    <a:pt x="3688" y="13"/>
                  </a:lnTo>
                  <a:moveTo>
                    <a:pt x="3658" y="13"/>
                  </a:moveTo>
                  <a:lnTo>
                    <a:pt x="3658" y="0"/>
                  </a:lnTo>
                  <a:lnTo>
                    <a:pt x="3672" y="0"/>
                  </a:lnTo>
                  <a:lnTo>
                    <a:pt x="3672" y="13"/>
                  </a:lnTo>
                  <a:lnTo>
                    <a:pt x="3658" y="13"/>
                  </a:lnTo>
                  <a:moveTo>
                    <a:pt x="3629" y="13"/>
                  </a:moveTo>
                  <a:lnTo>
                    <a:pt x="3629" y="0"/>
                  </a:lnTo>
                  <a:lnTo>
                    <a:pt x="3642" y="0"/>
                  </a:lnTo>
                  <a:lnTo>
                    <a:pt x="3642" y="13"/>
                  </a:lnTo>
                  <a:lnTo>
                    <a:pt x="3629" y="13"/>
                  </a:lnTo>
                  <a:moveTo>
                    <a:pt x="3599" y="13"/>
                  </a:moveTo>
                  <a:lnTo>
                    <a:pt x="3599" y="0"/>
                  </a:lnTo>
                  <a:lnTo>
                    <a:pt x="3613" y="0"/>
                  </a:lnTo>
                  <a:lnTo>
                    <a:pt x="3613" y="13"/>
                  </a:lnTo>
                  <a:lnTo>
                    <a:pt x="3599" y="13"/>
                  </a:lnTo>
                  <a:moveTo>
                    <a:pt x="3570" y="13"/>
                  </a:moveTo>
                  <a:lnTo>
                    <a:pt x="3570" y="0"/>
                  </a:lnTo>
                  <a:lnTo>
                    <a:pt x="3586" y="0"/>
                  </a:lnTo>
                  <a:lnTo>
                    <a:pt x="3586" y="13"/>
                  </a:lnTo>
                  <a:lnTo>
                    <a:pt x="3570" y="13"/>
                  </a:lnTo>
                  <a:moveTo>
                    <a:pt x="3541" y="13"/>
                  </a:moveTo>
                  <a:lnTo>
                    <a:pt x="3541" y="0"/>
                  </a:lnTo>
                  <a:lnTo>
                    <a:pt x="3557" y="0"/>
                  </a:lnTo>
                  <a:lnTo>
                    <a:pt x="3557" y="13"/>
                  </a:lnTo>
                  <a:lnTo>
                    <a:pt x="3541" y="13"/>
                  </a:lnTo>
                  <a:moveTo>
                    <a:pt x="3511" y="13"/>
                  </a:moveTo>
                  <a:lnTo>
                    <a:pt x="3511" y="0"/>
                  </a:lnTo>
                  <a:lnTo>
                    <a:pt x="3527" y="0"/>
                  </a:lnTo>
                  <a:lnTo>
                    <a:pt x="3527" y="13"/>
                  </a:lnTo>
                  <a:lnTo>
                    <a:pt x="3511" y="13"/>
                  </a:lnTo>
                  <a:moveTo>
                    <a:pt x="3485" y="13"/>
                  </a:moveTo>
                  <a:lnTo>
                    <a:pt x="3485" y="0"/>
                  </a:lnTo>
                  <a:lnTo>
                    <a:pt x="3498" y="0"/>
                  </a:lnTo>
                  <a:lnTo>
                    <a:pt x="3498" y="13"/>
                  </a:lnTo>
                  <a:lnTo>
                    <a:pt x="3485" y="13"/>
                  </a:lnTo>
                  <a:moveTo>
                    <a:pt x="3455" y="13"/>
                  </a:moveTo>
                  <a:lnTo>
                    <a:pt x="3455" y="0"/>
                  </a:lnTo>
                  <a:lnTo>
                    <a:pt x="3469" y="0"/>
                  </a:lnTo>
                  <a:lnTo>
                    <a:pt x="3469" y="13"/>
                  </a:lnTo>
                  <a:lnTo>
                    <a:pt x="3455" y="13"/>
                  </a:lnTo>
                  <a:moveTo>
                    <a:pt x="3426" y="13"/>
                  </a:moveTo>
                  <a:lnTo>
                    <a:pt x="3426" y="0"/>
                  </a:lnTo>
                  <a:lnTo>
                    <a:pt x="3439" y="0"/>
                  </a:lnTo>
                  <a:lnTo>
                    <a:pt x="3439" y="13"/>
                  </a:lnTo>
                  <a:lnTo>
                    <a:pt x="3426" y="13"/>
                  </a:lnTo>
                  <a:moveTo>
                    <a:pt x="3397" y="13"/>
                  </a:moveTo>
                  <a:lnTo>
                    <a:pt x="3397" y="0"/>
                  </a:lnTo>
                  <a:lnTo>
                    <a:pt x="3410" y="0"/>
                  </a:lnTo>
                  <a:lnTo>
                    <a:pt x="3410" y="13"/>
                  </a:lnTo>
                  <a:lnTo>
                    <a:pt x="3397" y="13"/>
                  </a:lnTo>
                  <a:moveTo>
                    <a:pt x="3367" y="13"/>
                  </a:moveTo>
                  <a:lnTo>
                    <a:pt x="3367" y="0"/>
                  </a:lnTo>
                  <a:lnTo>
                    <a:pt x="3381" y="0"/>
                  </a:lnTo>
                  <a:lnTo>
                    <a:pt x="3381" y="13"/>
                  </a:lnTo>
                  <a:lnTo>
                    <a:pt x="3367" y="13"/>
                  </a:lnTo>
                  <a:moveTo>
                    <a:pt x="3338" y="13"/>
                  </a:moveTo>
                  <a:lnTo>
                    <a:pt x="3338" y="0"/>
                  </a:lnTo>
                  <a:lnTo>
                    <a:pt x="3354" y="0"/>
                  </a:lnTo>
                  <a:lnTo>
                    <a:pt x="3354" y="13"/>
                  </a:lnTo>
                  <a:lnTo>
                    <a:pt x="3338" y="13"/>
                  </a:lnTo>
                  <a:moveTo>
                    <a:pt x="3309" y="13"/>
                  </a:moveTo>
                  <a:lnTo>
                    <a:pt x="3309" y="0"/>
                  </a:lnTo>
                  <a:lnTo>
                    <a:pt x="3325" y="0"/>
                  </a:lnTo>
                  <a:lnTo>
                    <a:pt x="3325" y="13"/>
                  </a:lnTo>
                  <a:lnTo>
                    <a:pt x="3309" y="13"/>
                  </a:lnTo>
                  <a:moveTo>
                    <a:pt x="3279" y="13"/>
                  </a:moveTo>
                  <a:lnTo>
                    <a:pt x="3279" y="0"/>
                  </a:lnTo>
                  <a:lnTo>
                    <a:pt x="3295" y="0"/>
                  </a:lnTo>
                  <a:lnTo>
                    <a:pt x="3295" y="13"/>
                  </a:lnTo>
                  <a:lnTo>
                    <a:pt x="3279" y="13"/>
                  </a:lnTo>
                  <a:moveTo>
                    <a:pt x="3253" y="13"/>
                  </a:moveTo>
                  <a:lnTo>
                    <a:pt x="3253" y="0"/>
                  </a:lnTo>
                  <a:lnTo>
                    <a:pt x="3266" y="0"/>
                  </a:lnTo>
                  <a:lnTo>
                    <a:pt x="3266" y="13"/>
                  </a:lnTo>
                  <a:lnTo>
                    <a:pt x="3253" y="13"/>
                  </a:lnTo>
                  <a:moveTo>
                    <a:pt x="3223" y="13"/>
                  </a:moveTo>
                  <a:lnTo>
                    <a:pt x="3223" y="0"/>
                  </a:lnTo>
                  <a:lnTo>
                    <a:pt x="3237" y="0"/>
                  </a:lnTo>
                  <a:lnTo>
                    <a:pt x="3237" y="13"/>
                  </a:lnTo>
                  <a:lnTo>
                    <a:pt x="3223" y="13"/>
                  </a:lnTo>
                  <a:moveTo>
                    <a:pt x="3194" y="13"/>
                  </a:moveTo>
                  <a:lnTo>
                    <a:pt x="3194" y="0"/>
                  </a:lnTo>
                  <a:lnTo>
                    <a:pt x="3207" y="0"/>
                  </a:lnTo>
                  <a:lnTo>
                    <a:pt x="3207" y="13"/>
                  </a:lnTo>
                  <a:lnTo>
                    <a:pt x="3194" y="13"/>
                  </a:lnTo>
                  <a:moveTo>
                    <a:pt x="3164" y="13"/>
                  </a:moveTo>
                  <a:lnTo>
                    <a:pt x="3164" y="0"/>
                  </a:lnTo>
                  <a:lnTo>
                    <a:pt x="3178" y="0"/>
                  </a:lnTo>
                  <a:lnTo>
                    <a:pt x="3178" y="13"/>
                  </a:lnTo>
                  <a:lnTo>
                    <a:pt x="3164" y="13"/>
                  </a:lnTo>
                  <a:moveTo>
                    <a:pt x="3135" y="13"/>
                  </a:moveTo>
                  <a:lnTo>
                    <a:pt x="3135" y="0"/>
                  </a:lnTo>
                  <a:lnTo>
                    <a:pt x="3151" y="0"/>
                  </a:lnTo>
                  <a:lnTo>
                    <a:pt x="3151" y="13"/>
                  </a:lnTo>
                  <a:lnTo>
                    <a:pt x="3135" y="13"/>
                  </a:lnTo>
                  <a:moveTo>
                    <a:pt x="3106" y="13"/>
                  </a:moveTo>
                  <a:lnTo>
                    <a:pt x="3106" y="0"/>
                  </a:lnTo>
                  <a:lnTo>
                    <a:pt x="3122" y="0"/>
                  </a:lnTo>
                  <a:lnTo>
                    <a:pt x="3122" y="13"/>
                  </a:lnTo>
                  <a:lnTo>
                    <a:pt x="3106" y="13"/>
                  </a:lnTo>
                  <a:moveTo>
                    <a:pt x="3076" y="13"/>
                  </a:moveTo>
                  <a:lnTo>
                    <a:pt x="3076" y="0"/>
                  </a:lnTo>
                  <a:lnTo>
                    <a:pt x="3092" y="0"/>
                  </a:lnTo>
                  <a:lnTo>
                    <a:pt x="3092" y="13"/>
                  </a:lnTo>
                  <a:lnTo>
                    <a:pt x="3076" y="13"/>
                  </a:lnTo>
                  <a:moveTo>
                    <a:pt x="3050" y="13"/>
                  </a:moveTo>
                  <a:lnTo>
                    <a:pt x="3050" y="0"/>
                  </a:lnTo>
                  <a:lnTo>
                    <a:pt x="3063" y="0"/>
                  </a:lnTo>
                  <a:lnTo>
                    <a:pt x="3063" y="13"/>
                  </a:lnTo>
                  <a:lnTo>
                    <a:pt x="3050" y="13"/>
                  </a:lnTo>
                  <a:moveTo>
                    <a:pt x="3020" y="13"/>
                  </a:moveTo>
                  <a:lnTo>
                    <a:pt x="3020" y="0"/>
                  </a:lnTo>
                  <a:lnTo>
                    <a:pt x="3034" y="0"/>
                  </a:lnTo>
                  <a:lnTo>
                    <a:pt x="3034" y="13"/>
                  </a:lnTo>
                  <a:lnTo>
                    <a:pt x="3020" y="13"/>
                  </a:lnTo>
                  <a:moveTo>
                    <a:pt x="2991" y="13"/>
                  </a:moveTo>
                  <a:lnTo>
                    <a:pt x="2991" y="0"/>
                  </a:lnTo>
                  <a:lnTo>
                    <a:pt x="3004" y="0"/>
                  </a:lnTo>
                  <a:lnTo>
                    <a:pt x="3004" y="13"/>
                  </a:lnTo>
                  <a:lnTo>
                    <a:pt x="2991" y="13"/>
                  </a:lnTo>
                  <a:moveTo>
                    <a:pt x="2962" y="13"/>
                  </a:moveTo>
                  <a:lnTo>
                    <a:pt x="2962" y="0"/>
                  </a:lnTo>
                  <a:lnTo>
                    <a:pt x="2975" y="0"/>
                  </a:lnTo>
                  <a:lnTo>
                    <a:pt x="2975" y="13"/>
                  </a:lnTo>
                  <a:lnTo>
                    <a:pt x="2962" y="13"/>
                  </a:lnTo>
                  <a:moveTo>
                    <a:pt x="2932" y="13"/>
                  </a:moveTo>
                  <a:lnTo>
                    <a:pt x="2932" y="0"/>
                  </a:lnTo>
                  <a:lnTo>
                    <a:pt x="2948" y="0"/>
                  </a:lnTo>
                  <a:lnTo>
                    <a:pt x="2948" y="13"/>
                  </a:lnTo>
                  <a:lnTo>
                    <a:pt x="2932" y="13"/>
                  </a:lnTo>
                  <a:moveTo>
                    <a:pt x="2903" y="13"/>
                  </a:moveTo>
                  <a:lnTo>
                    <a:pt x="2903" y="0"/>
                  </a:lnTo>
                  <a:lnTo>
                    <a:pt x="2919" y="0"/>
                  </a:lnTo>
                  <a:lnTo>
                    <a:pt x="2919" y="13"/>
                  </a:lnTo>
                  <a:lnTo>
                    <a:pt x="2903" y="13"/>
                  </a:lnTo>
                  <a:moveTo>
                    <a:pt x="2874" y="13"/>
                  </a:moveTo>
                  <a:lnTo>
                    <a:pt x="2874" y="0"/>
                  </a:lnTo>
                  <a:lnTo>
                    <a:pt x="2890" y="0"/>
                  </a:lnTo>
                  <a:lnTo>
                    <a:pt x="2890" y="13"/>
                  </a:lnTo>
                  <a:lnTo>
                    <a:pt x="2874" y="13"/>
                  </a:lnTo>
                  <a:moveTo>
                    <a:pt x="2844" y="13"/>
                  </a:moveTo>
                  <a:lnTo>
                    <a:pt x="2844" y="0"/>
                  </a:lnTo>
                  <a:lnTo>
                    <a:pt x="2860" y="0"/>
                  </a:lnTo>
                  <a:lnTo>
                    <a:pt x="2860" y="13"/>
                  </a:lnTo>
                  <a:lnTo>
                    <a:pt x="2844" y="13"/>
                  </a:lnTo>
                  <a:moveTo>
                    <a:pt x="2818" y="13"/>
                  </a:moveTo>
                  <a:lnTo>
                    <a:pt x="2818" y="0"/>
                  </a:lnTo>
                  <a:lnTo>
                    <a:pt x="2831" y="0"/>
                  </a:lnTo>
                  <a:lnTo>
                    <a:pt x="2831" y="13"/>
                  </a:lnTo>
                  <a:lnTo>
                    <a:pt x="2818" y="13"/>
                  </a:lnTo>
                  <a:moveTo>
                    <a:pt x="2788" y="13"/>
                  </a:moveTo>
                  <a:lnTo>
                    <a:pt x="2788" y="0"/>
                  </a:lnTo>
                  <a:lnTo>
                    <a:pt x="2802" y="0"/>
                  </a:lnTo>
                  <a:lnTo>
                    <a:pt x="2802" y="13"/>
                  </a:lnTo>
                  <a:lnTo>
                    <a:pt x="2788" y="13"/>
                  </a:lnTo>
                  <a:moveTo>
                    <a:pt x="2759" y="13"/>
                  </a:moveTo>
                  <a:lnTo>
                    <a:pt x="2759" y="0"/>
                  </a:lnTo>
                  <a:lnTo>
                    <a:pt x="2772" y="0"/>
                  </a:lnTo>
                  <a:lnTo>
                    <a:pt x="2772" y="13"/>
                  </a:lnTo>
                  <a:lnTo>
                    <a:pt x="2759" y="13"/>
                  </a:lnTo>
                  <a:moveTo>
                    <a:pt x="2730" y="13"/>
                  </a:moveTo>
                  <a:lnTo>
                    <a:pt x="2730" y="0"/>
                  </a:lnTo>
                  <a:lnTo>
                    <a:pt x="2746" y="0"/>
                  </a:lnTo>
                  <a:lnTo>
                    <a:pt x="2746" y="13"/>
                  </a:lnTo>
                  <a:lnTo>
                    <a:pt x="2730" y="13"/>
                  </a:lnTo>
                  <a:moveTo>
                    <a:pt x="2700" y="13"/>
                  </a:moveTo>
                  <a:lnTo>
                    <a:pt x="2700" y="0"/>
                  </a:lnTo>
                  <a:lnTo>
                    <a:pt x="2716" y="0"/>
                  </a:lnTo>
                  <a:lnTo>
                    <a:pt x="2716" y="13"/>
                  </a:lnTo>
                  <a:lnTo>
                    <a:pt x="2700" y="13"/>
                  </a:lnTo>
                  <a:moveTo>
                    <a:pt x="2671" y="13"/>
                  </a:moveTo>
                  <a:lnTo>
                    <a:pt x="2671" y="0"/>
                  </a:lnTo>
                  <a:lnTo>
                    <a:pt x="2687" y="0"/>
                  </a:lnTo>
                  <a:lnTo>
                    <a:pt x="2687" y="13"/>
                  </a:lnTo>
                  <a:lnTo>
                    <a:pt x="2671" y="13"/>
                  </a:lnTo>
                  <a:moveTo>
                    <a:pt x="2644" y="13"/>
                  </a:moveTo>
                  <a:lnTo>
                    <a:pt x="2644" y="0"/>
                  </a:lnTo>
                  <a:lnTo>
                    <a:pt x="2657" y="0"/>
                  </a:lnTo>
                  <a:lnTo>
                    <a:pt x="2657" y="13"/>
                  </a:lnTo>
                  <a:lnTo>
                    <a:pt x="2644" y="13"/>
                  </a:lnTo>
                  <a:moveTo>
                    <a:pt x="2615" y="13"/>
                  </a:moveTo>
                  <a:lnTo>
                    <a:pt x="2615" y="0"/>
                  </a:lnTo>
                  <a:lnTo>
                    <a:pt x="2628" y="0"/>
                  </a:lnTo>
                  <a:lnTo>
                    <a:pt x="2628" y="13"/>
                  </a:lnTo>
                  <a:lnTo>
                    <a:pt x="2615" y="13"/>
                  </a:lnTo>
                  <a:moveTo>
                    <a:pt x="2585" y="13"/>
                  </a:moveTo>
                  <a:lnTo>
                    <a:pt x="2585" y="0"/>
                  </a:lnTo>
                  <a:lnTo>
                    <a:pt x="2599" y="0"/>
                  </a:lnTo>
                  <a:lnTo>
                    <a:pt x="2599" y="13"/>
                  </a:lnTo>
                  <a:lnTo>
                    <a:pt x="2585" y="13"/>
                  </a:lnTo>
                  <a:moveTo>
                    <a:pt x="2556" y="13"/>
                  </a:moveTo>
                  <a:lnTo>
                    <a:pt x="2556" y="0"/>
                  </a:lnTo>
                  <a:lnTo>
                    <a:pt x="2569" y="0"/>
                  </a:lnTo>
                  <a:lnTo>
                    <a:pt x="2569" y="13"/>
                  </a:lnTo>
                  <a:lnTo>
                    <a:pt x="2556" y="13"/>
                  </a:lnTo>
                  <a:moveTo>
                    <a:pt x="2527" y="13"/>
                  </a:moveTo>
                  <a:lnTo>
                    <a:pt x="2527" y="0"/>
                  </a:lnTo>
                  <a:lnTo>
                    <a:pt x="2540" y="0"/>
                  </a:lnTo>
                  <a:lnTo>
                    <a:pt x="2540" y="13"/>
                  </a:lnTo>
                  <a:lnTo>
                    <a:pt x="2527" y="13"/>
                  </a:lnTo>
                  <a:moveTo>
                    <a:pt x="2497" y="13"/>
                  </a:moveTo>
                  <a:lnTo>
                    <a:pt x="2497" y="0"/>
                  </a:lnTo>
                  <a:lnTo>
                    <a:pt x="2513" y="0"/>
                  </a:lnTo>
                  <a:lnTo>
                    <a:pt x="2513" y="13"/>
                  </a:lnTo>
                  <a:lnTo>
                    <a:pt x="2497" y="13"/>
                  </a:lnTo>
                  <a:moveTo>
                    <a:pt x="2468" y="13"/>
                  </a:moveTo>
                  <a:lnTo>
                    <a:pt x="2468" y="0"/>
                  </a:lnTo>
                  <a:lnTo>
                    <a:pt x="2484" y="0"/>
                  </a:lnTo>
                  <a:lnTo>
                    <a:pt x="2484" y="13"/>
                  </a:lnTo>
                  <a:lnTo>
                    <a:pt x="2468" y="13"/>
                  </a:lnTo>
                  <a:moveTo>
                    <a:pt x="2439" y="13"/>
                  </a:moveTo>
                  <a:lnTo>
                    <a:pt x="2439" y="0"/>
                  </a:lnTo>
                  <a:lnTo>
                    <a:pt x="2455" y="0"/>
                  </a:lnTo>
                  <a:lnTo>
                    <a:pt x="2455" y="13"/>
                  </a:lnTo>
                  <a:lnTo>
                    <a:pt x="2439" y="13"/>
                  </a:lnTo>
                  <a:moveTo>
                    <a:pt x="2412" y="13"/>
                  </a:moveTo>
                  <a:lnTo>
                    <a:pt x="2412" y="0"/>
                  </a:lnTo>
                  <a:lnTo>
                    <a:pt x="2425" y="0"/>
                  </a:lnTo>
                  <a:lnTo>
                    <a:pt x="2425" y="13"/>
                  </a:lnTo>
                  <a:lnTo>
                    <a:pt x="2412" y="13"/>
                  </a:lnTo>
                  <a:moveTo>
                    <a:pt x="2383" y="13"/>
                  </a:moveTo>
                  <a:lnTo>
                    <a:pt x="2383" y="0"/>
                  </a:lnTo>
                  <a:lnTo>
                    <a:pt x="2396" y="0"/>
                  </a:lnTo>
                  <a:lnTo>
                    <a:pt x="2396" y="13"/>
                  </a:lnTo>
                  <a:lnTo>
                    <a:pt x="2383" y="13"/>
                  </a:lnTo>
                  <a:moveTo>
                    <a:pt x="2353" y="13"/>
                  </a:moveTo>
                  <a:lnTo>
                    <a:pt x="2353" y="0"/>
                  </a:lnTo>
                  <a:lnTo>
                    <a:pt x="2367" y="0"/>
                  </a:lnTo>
                  <a:lnTo>
                    <a:pt x="2367" y="13"/>
                  </a:lnTo>
                  <a:lnTo>
                    <a:pt x="2353" y="13"/>
                  </a:lnTo>
                  <a:moveTo>
                    <a:pt x="2324" y="13"/>
                  </a:moveTo>
                  <a:lnTo>
                    <a:pt x="2324" y="0"/>
                  </a:lnTo>
                  <a:lnTo>
                    <a:pt x="2337" y="0"/>
                  </a:lnTo>
                  <a:lnTo>
                    <a:pt x="2337" y="13"/>
                  </a:lnTo>
                  <a:lnTo>
                    <a:pt x="2324" y="13"/>
                  </a:lnTo>
                  <a:moveTo>
                    <a:pt x="2295" y="13"/>
                  </a:moveTo>
                  <a:lnTo>
                    <a:pt x="2295" y="0"/>
                  </a:lnTo>
                  <a:lnTo>
                    <a:pt x="2311" y="0"/>
                  </a:lnTo>
                  <a:lnTo>
                    <a:pt x="2311" y="13"/>
                  </a:lnTo>
                  <a:lnTo>
                    <a:pt x="2295" y="13"/>
                  </a:lnTo>
                  <a:moveTo>
                    <a:pt x="2265" y="13"/>
                  </a:moveTo>
                  <a:lnTo>
                    <a:pt x="2265" y="0"/>
                  </a:lnTo>
                  <a:lnTo>
                    <a:pt x="2281" y="0"/>
                  </a:lnTo>
                  <a:lnTo>
                    <a:pt x="2281" y="13"/>
                  </a:lnTo>
                  <a:lnTo>
                    <a:pt x="2265" y="13"/>
                  </a:lnTo>
                  <a:moveTo>
                    <a:pt x="2236" y="13"/>
                  </a:moveTo>
                  <a:lnTo>
                    <a:pt x="2236" y="0"/>
                  </a:lnTo>
                  <a:lnTo>
                    <a:pt x="2252" y="0"/>
                  </a:lnTo>
                  <a:lnTo>
                    <a:pt x="2252" y="13"/>
                  </a:lnTo>
                  <a:lnTo>
                    <a:pt x="2236" y="13"/>
                  </a:lnTo>
                  <a:moveTo>
                    <a:pt x="2206" y="13"/>
                  </a:moveTo>
                  <a:lnTo>
                    <a:pt x="2206" y="0"/>
                  </a:lnTo>
                  <a:lnTo>
                    <a:pt x="2222" y="0"/>
                  </a:lnTo>
                  <a:lnTo>
                    <a:pt x="2222" y="13"/>
                  </a:lnTo>
                  <a:lnTo>
                    <a:pt x="2206" y="13"/>
                  </a:lnTo>
                  <a:moveTo>
                    <a:pt x="2180" y="13"/>
                  </a:moveTo>
                  <a:lnTo>
                    <a:pt x="2180" y="0"/>
                  </a:lnTo>
                  <a:lnTo>
                    <a:pt x="2193" y="0"/>
                  </a:lnTo>
                  <a:lnTo>
                    <a:pt x="2193" y="13"/>
                  </a:lnTo>
                  <a:lnTo>
                    <a:pt x="2180" y="13"/>
                  </a:lnTo>
                  <a:moveTo>
                    <a:pt x="2150" y="13"/>
                  </a:moveTo>
                  <a:lnTo>
                    <a:pt x="2150" y="0"/>
                  </a:lnTo>
                  <a:lnTo>
                    <a:pt x="2164" y="0"/>
                  </a:lnTo>
                  <a:lnTo>
                    <a:pt x="2164" y="13"/>
                  </a:lnTo>
                  <a:lnTo>
                    <a:pt x="2150" y="13"/>
                  </a:lnTo>
                  <a:moveTo>
                    <a:pt x="2121" y="13"/>
                  </a:moveTo>
                  <a:lnTo>
                    <a:pt x="2121" y="0"/>
                  </a:lnTo>
                  <a:lnTo>
                    <a:pt x="2134" y="0"/>
                  </a:lnTo>
                  <a:lnTo>
                    <a:pt x="2134" y="13"/>
                  </a:lnTo>
                  <a:lnTo>
                    <a:pt x="2121" y="13"/>
                  </a:lnTo>
                  <a:moveTo>
                    <a:pt x="2092" y="13"/>
                  </a:moveTo>
                  <a:lnTo>
                    <a:pt x="2092" y="0"/>
                  </a:lnTo>
                  <a:lnTo>
                    <a:pt x="2105" y="0"/>
                  </a:lnTo>
                  <a:lnTo>
                    <a:pt x="2105" y="13"/>
                  </a:lnTo>
                  <a:lnTo>
                    <a:pt x="2092" y="13"/>
                  </a:lnTo>
                  <a:moveTo>
                    <a:pt x="2062" y="13"/>
                  </a:moveTo>
                  <a:lnTo>
                    <a:pt x="2062" y="0"/>
                  </a:lnTo>
                  <a:lnTo>
                    <a:pt x="2078" y="0"/>
                  </a:lnTo>
                  <a:lnTo>
                    <a:pt x="2078" y="13"/>
                  </a:lnTo>
                  <a:lnTo>
                    <a:pt x="2062" y="13"/>
                  </a:lnTo>
                  <a:moveTo>
                    <a:pt x="2033" y="13"/>
                  </a:moveTo>
                  <a:lnTo>
                    <a:pt x="2033" y="0"/>
                  </a:lnTo>
                  <a:lnTo>
                    <a:pt x="2049" y="0"/>
                  </a:lnTo>
                  <a:lnTo>
                    <a:pt x="2049" y="13"/>
                  </a:lnTo>
                  <a:lnTo>
                    <a:pt x="2033" y="13"/>
                  </a:lnTo>
                  <a:moveTo>
                    <a:pt x="2004" y="13"/>
                  </a:moveTo>
                  <a:lnTo>
                    <a:pt x="2004" y="0"/>
                  </a:lnTo>
                  <a:lnTo>
                    <a:pt x="2020" y="0"/>
                  </a:lnTo>
                  <a:lnTo>
                    <a:pt x="2020" y="13"/>
                  </a:lnTo>
                  <a:lnTo>
                    <a:pt x="2004" y="13"/>
                  </a:lnTo>
                  <a:moveTo>
                    <a:pt x="1977" y="13"/>
                  </a:moveTo>
                  <a:lnTo>
                    <a:pt x="1977" y="0"/>
                  </a:lnTo>
                  <a:lnTo>
                    <a:pt x="1990" y="0"/>
                  </a:lnTo>
                  <a:lnTo>
                    <a:pt x="1990" y="13"/>
                  </a:lnTo>
                  <a:lnTo>
                    <a:pt x="1977" y="13"/>
                  </a:lnTo>
                  <a:moveTo>
                    <a:pt x="1948" y="13"/>
                  </a:moveTo>
                  <a:lnTo>
                    <a:pt x="1948" y="0"/>
                  </a:lnTo>
                  <a:lnTo>
                    <a:pt x="1961" y="0"/>
                  </a:lnTo>
                  <a:lnTo>
                    <a:pt x="1961" y="13"/>
                  </a:lnTo>
                  <a:lnTo>
                    <a:pt x="1948" y="13"/>
                  </a:lnTo>
                  <a:moveTo>
                    <a:pt x="1918" y="13"/>
                  </a:moveTo>
                  <a:lnTo>
                    <a:pt x="1918" y="0"/>
                  </a:lnTo>
                  <a:lnTo>
                    <a:pt x="1932" y="0"/>
                  </a:lnTo>
                  <a:lnTo>
                    <a:pt x="1932" y="13"/>
                  </a:lnTo>
                  <a:lnTo>
                    <a:pt x="1918" y="13"/>
                  </a:lnTo>
                  <a:moveTo>
                    <a:pt x="1889" y="13"/>
                  </a:moveTo>
                  <a:lnTo>
                    <a:pt x="1889" y="0"/>
                  </a:lnTo>
                  <a:lnTo>
                    <a:pt x="1902" y="0"/>
                  </a:lnTo>
                  <a:lnTo>
                    <a:pt x="1902" y="13"/>
                  </a:lnTo>
                  <a:lnTo>
                    <a:pt x="1889" y="13"/>
                  </a:lnTo>
                  <a:moveTo>
                    <a:pt x="1860" y="13"/>
                  </a:moveTo>
                  <a:lnTo>
                    <a:pt x="1860" y="0"/>
                  </a:lnTo>
                  <a:lnTo>
                    <a:pt x="1876" y="0"/>
                  </a:lnTo>
                  <a:lnTo>
                    <a:pt x="1876" y="13"/>
                  </a:lnTo>
                  <a:lnTo>
                    <a:pt x="1860" y="13"/>
                  </a:lnTo>
                  <a:moveTo>
                    <a:pt x="1830" y="13"/>
                  </a:moveTo>
                  <a:lnTo>
                    <a:pt x="1830" y="0"/>
                  </a:lnTo>
                  <a:lnTo>
                    <a:pt x="1846" y="0"/>
                  </a:lnTo>
                  <a:lnTo>
                    <a:pt x="1846" y="13"/>
                  </a:lnTo>
                  <a:lnTo>
                    <a:pt x="1830" y="13"/>
                  </a:lnTo>
                  <a:moveTo>
                    <a:pt x="1801" y="13"/>
                  </a:moveTo>
                  <a:lnTo>
                    <a:pt x="1801" y="0"/>
                  </a:lnTo>
                  <a:lnTo>
                    <a:pt x="1817" y="0"/>
                  </a:lnTo>
                  <a:lnTo>
                    <a:pt x="1817" y="13"/>
                  </a:lnTo>
                  <a:lnTo>
                    <a:pt x="1801" y="13"/>
                  </a:lnTo>
                  <a:moveTo>
                    <a:pt x="1774" y="13"/>
                  </a:moveTo>
                  <a:lnTo>
                    <a:pt x="1774" y="0"/>
                  </a:lnTo>
                  <a:lnTo>
                    <a:pt x="1788" y="0"/>
                  </a:lnTo>
                  <a:lnTo>
                    <a:pt x="1788" y="13"/>
                  </a:lnTo>
                  <a:lnTo>
                    <a:pt x="1774" y="13"/>
                  </a:lnTo>
                  <a:moveTo>
                    <a:pt x="1745" y="13"/>
                  </a:moveTo>
                  <a:lnTo>
                    <a:pt x="1745" y="0"/>
                  </a:lnTo>
                  <a:lnTo>
                    <a:pt x="1758" y="0"/>
                  </a:lnTo>
                  <a:lnTo>
                    <a:pt x="1758" y="13"/>
                  </a:lnTo>
                  <a:lnTo>
                    <a:pt x="1745" y="13"/>
                  </a:lnTo>
                  <a:moveTo>
                    <a:pt x="1715" y="13"/>
                  </a:moveTo>
                  <a:lnTo>
                    <a:pt x="1715" y="0"/>
                  </a:lnTo>
                  <a:lnTo>
                    <a:pt x="1729" y="0"/>
                  </a:lnTo>
                  <a:lnTo>
                    <a:pt x="1729" y="13"/>
                  </a:lnTo>
                  <a:lnTo>
                    <a:pt x="1715" y="13"/>
                  </a:lnTo>
                  <a:moveTo>
                    <a:pt x="1686" y="13"/>
                  </a:moveTo>
                  <a:lnTo>
                    <a:pt x="1686" y="0"/>
                  </a:lnTo>
                  <a:lnTo>
                    <a:pt x="1699" y="0"/>
                  </a:lnTo>
                  <a:lnTo>
                    <a:pt x="1699" y="13"/>
                  </a:lnTo>
                  <a:lnTo>
                    <a:pt x="1686" y="13"/>
                  </a:lnTo>
                  <a:moveTo>
                    <a:pt x="1657" y="13"/>
                  </a:moveTo>
                  <a:lnTo>
                    <a:pt x="1657" y="0"/>
                  </a:lnTo>
                  <a:lnTo>
                    <a:pt x="1673" y="0"/>
                  </a:lnTo>
                  <a:lnTo>
                    <a:pt x="1673" y="13"/>
                  </a:lnTo>
                  <a:lnTo>
                    <a:pt x="1657" y="13"/>
                  </a:lnTo>
                  <a:moveTo>
                    <a:pt x="1627" y="13"/>
                  </a:moveTo>
                  <a:lnTo>
                    <a:pt x="1627" y="0"/>
                  </a:lnTo>
                  <a:lnTo>
                    <a:pt x="1643" y="0"/>
                  </a:lnTo>
                  <a:lnTo>
                    <a:pt x="1643" y="13"/>
                  </a:lnTo>
                  <a:lnTo>
                    <a:pt x="1627" y="13"/>
                  </a:lnTo>
                  <a:moveTo>
                    <a:pt x="1598" y="13"/>
                  </a:moveTo>
                  <a:lnTo>
                    <a:pt x="1598" y="0"/>
                  </a:lnTo>
                  <a:lnTo>
                    <a:pt x="1614" y="0"/>
                  </a:lnTo>
                  <a:lnTo>
                    <a:pt x="1614" y="13"/>
                  </a:lnTo>
                  <a:lnTo>
                    <a:pt x="1598" y="13"/>
                  </a:lnTo>
                  <a:moveTo>
                    <a:pt x="1569" y="13"/>
                  </a:moveTo>
                  <a:lnTo>
                    <a:pt x="1569" y="0"/>
                  </a:lnTo>
                  <a:lnTo>
                    <a:pt x="1585" y="0"/>
                  </a:lnTo>
                  <a:lnTo>
                    <a:pt x="1585" y="13"/>
                  </a:lnTo>
                  <a:lnTo>
                    <a:pt x="1569" y="13"/>
                  </a:lnTo>
                  <a:moveTo>
                    <a:pt x="1542" y="13"/>
                  </a:moveTo>
                  <a:lnTo>
                    <a:pt x="1542" y="0"/>
                  </a:lnTo>
                  <a:lnTo>
                    <a:pt x="1555" y="0"/>
                  </a:lnTo>
                  <a:lnTo>
                    <a:pt x="1555" y="13"/>
                  </a:lnTo>
                  <a:lnTo>
                    <a:pt x="1542" y="13"/>
                  </a:lnTo>
                  <a:moveTo>
                    <a:pt x="1513" y="13"/>
                  </a:moveTo>
                  <a:lnTo>
                    <a:pt x="1513" y="0"/>
                  </a:lnTo>
                  <a:lnTo>
                    <a:pt x="1526" y="0"/>
                  </a:lnTo>
                  <a:lnTo>
                    <a:pt x="1526" y="13"/>
                  </a:lnTo>
                  <a:lnTo>
                    <a:pt x="1513" y="13"/>
                  </a:lnTo>
                  <a:moveTo>
                    <a:pt x="1483" y="13"/>
                  </a:moveTo>
                  <a:lnTo>
                    <a:pt x="1483" y="0"/>
                  </a:lnTo>
                  <a:lnTo>
                    <a:pt x="1497" y="0"/>
                  </a:lnTo>
                  <a:lnTo>
                    <a:pt x="1497" y="13"/>
                  </a:lnTo>
                  <a:lnTo>
                    <a:pt x="1483" y="13"/>
                  </a:lnTo>
                  <a:moveTo>
                    <a:pt x="1454" y="13"/>
                  </a:moveTo>
                  <a:lnTo>
                    <a:pt x="1454" y="0"/>
                  </a:lnTo>
                  <a:lnTo>
                    <a:pt x="1467" y="0"/>
                  </a:lnTo>
                  <a:lnTo>
                    <a:pt x="1467" y="13"/>
                  </a:lnTo>
                  <a:lnTo>
                    <a:pt x="1454" y="13"/>
                  </a:lnTo>
                  <a:moveTo>
                    <a:pt x="1425" y="13"/>
                  </a:moveTo>
                  <a:lnTo>
                    <a:pt x="1425" y="0"/>
                  </a:lnTo>
                  <a:lnTo>
                    <a:pt x="1441" y="0"/>
                  </a:lnTo>
                  <a:lnTo>
                    <a:pt x="1441" y="13"/>
                  </a:lnTo>
                  <a:lnTo>
                    <a:pt x="1425" y="13"/>
                  </a:lnTo>
                  <a:moveTo>
                    <a:pt x="1395" y="13"/>
                  </a:moveTo>
                  <a:lnTo>
                    <a:pt x="1395" y="0"/>
                  </a:lnTo>
                  <a:lnTo>
                    <a:pt x="1411" y="0"/>
                  </a:lnTo>
                  <a:lnTo>
                    <a:pt x="1411" y="13"/>
                  </a:lnTo>
                  <a:lnTo>
                    <a:pt x="1395" y="13"/>
                  </a:lnTo>
                  <a:moveTo>
                    <a:pt x="1366" y="13"/>
                  </a:moveTo>
                  <a:lnTo>
                    <a:pt x="1366" y="0"/>
                  </a:lnTo>
                  <a:lnTo>
                    <a:pt x="1382" y="0"/>
                  </a:lnTo>
                  <a:lnTo>
                    <a:pt x="1382" y="13"/>
                  </a:lnTo>
                  <a:lnTo>
                    <a:pt x="1366" y="13"/>
                  </a:lnTo>
                  <a:moveTo>
                    <a:pt x="1339" y="13"/>
                  </a:moveTo>
                  <a:lnTo>
                    <a:pt x="1339" y="0"/>
                  </a:lnTo>
                  <a:lnTo>
                    <a:pt x="1353" y="0"/>
                  </a:lnTo>
                  <a:lnTo>
                    <a:pt x="1353" y="13"/>
                  </a:lnTo>
                  <a:lnTo>
                    <a:pt x="1339" y="13"/>
                  </a:lnTo>
                  <a:moveTo>
                    <a:pt x="1310" y="13"/>
                  </a:moveTo>
                  <a:lnTo>
                    <a:pt x="1310" y="0"/>
                  </a:lnTo>
                  <a:lnTo>
                    <a:pt x="1323" y="0"/>
                  </a:lnTo>
                  <a:lnTo>
                    <a:pt x="1323" y="13"/>
                  </a:lnTo>
                  <a:lnTo>
                    <a:pt x="1310" y="13"/>
                  </a:lnTo>
                  <a:moveTo>
                    <a:pt x="1280" y="13"/>
                  </a:moveTo>
                  <a:lnTo>
                    <a:pt x="1280" y="0"/>
                  </a:lnTo>
                  <a:lnTo>
                    <a:pt x="1294" y="0"/>
                  </a:lnTo>
                  <a:lnTo>
                    <a:pt x="1294" y="13"/>
                  </a:lnTo>
                  <a:lnTo>
                    <a:pt x="1280" y="13"/>
                  </a:lnTo>
                  <a:moveTo>
                    <a:pt x="1251" y="13"/>
                  </a:moveTo>
                  <a:lnTo>
                    <a:pt x="1251" y="0"/>
                  </a:lnTo>
                  <a:lnTo>
                    <a:pt x="1264" y="0"/>
                  </a:lnTo>
                  <a:lnTo>
                    <a:pt x="1264" y="13"/>
                  </a:lnTo>
                  <a:lnTo>
                    <a:pt x="1251" y="13"/>
                  </a:lnTo>
                  <a:moveTo>
                    <a:pt x="1222" y="13"/>
                  </a:moveTo>
                  <a:lnTo>
                    <a:pt x="1222" y="0"/>
                  </a:lnTo>
                  <a:lnTo>
                    <a:pt x="1238" y="0"/>
                  </a:lnTo>
                  <a:lnTo>
                    <a:pt x="1238" y="13"/>
                  </a:lnTo>
                  <a:lnTo>
                    <a:pt x="1222" y="13"/>
                  </a:lnTo>
                  <a:moveTo>
                    <a:pt x="1192" y="13"/>
                  </a:moveTo>
                  <a:lnTo>
                    <a:pt x="1192" y="0"/>
                  </a:lnTo>
                  <a:lnTo>
                    <a:pt x="1208" y="0"/>
                  </a:lnTo>
                  <a:lnTo>
                    <a:pt x="1208" y="13"/>
                  </a:lnTo>
                  <a:lnTo>
                    <a:pt x="1192" y="13"/>
                  </a:lnTo>
                  <a:moveTo>
                    <a:pt x="1163" y="13"/>
                  </a:moveTo>
                  <a:lnTo>
                    <a:pt x="1163" y="0"/>
                  </a:lnTo>
                  <a:lnTo>
                    <a:pt x="1179" y="0"/>
                  </a:lnTo>
                  <a:lnTo>
                    <a:pt x="1179" y="13"/>
                  </a:lnTo>
                  <a:lnTo>
                    <a:pt x="1163" y="13"/>
                  </a:lnTo>
                  <a:moveTo>
                    <a:pt x="1136" y="13"/>
                  </a:moveTo>
                  <a:lnTo>
                    <a:pt x="1136" y="0"/>
                  </a:lnTo>
                  <a:lnTo>
                    <a:pt x="1150" y="0"/>
                  </a:lnTo>
                  <a:lnTo>
                    <a:pt x="1150" y="13"/>
                  </a:lnTo>
                  <a:lnTo>
                    <a:pt x="1136" y="13"/>
                  </a:lnTo>
                  <a:moveTo>
                    <a:pt x="1107" y="13"/>
                  </a:moveTo>
                  <a:lnTo>
                    <a:pt x="1107" y="0"/>
                  </a:lnTo>
                  <a:lnTo>
                    <a:pt x="1120" y="0"/>
                  </a:lnTo>
                  <a:lnTo>
                    <a:pt x="1120" y="13"/>
                  </a:lnTo>
                  <a:lnTo>
                    <a:pt x="1107" y="13"/>
                  </a:lnTo>
                  <a:moveTo>
                    <a:pt x="1078" y="13"/>
                  </a:moveTo>
                  <a:lnTo>
                    <a:pt x="1078" y="0"/>
                  </a:lnTo>
                  <a:lnTo>
                    <a:pt x="1091" y="0"/>
                  </a:lnTo>
                  <a:lnTo>
                    <a:pt x="1091" y="13"/>
                  </a:lnTo>
                  <a:lnTo>
                    <a:pt x="1078" y="13"/>
                  </a:lnTo>
                  <a:moveTo>
                    <a:pt x="1048" y="13"/>
                  </a:moveTo>
                  <a:lnTo>
                    <a:pt x="1048" y="0"/>
                  </a:lnTo>
                  <a:lnTo>
                    <a:pt x="1062" y="0"/>
                  </a:lnTo>
                  <a:lnTo>
                    <a:pt x="1062" y="13"/>
                  </a:lnTo>
                  <a:lnTo>
                    <a:pt x="1048" y="13"/>
                  </a:lnTo>
                  <a:moveTo>
                    <a:pt x="1019" y="13"/>
                  </a:moveTo>
                  <a:lnTo>
                    <a:pt x="1019" y="0"/>
                  </a:lnTo>
                  <a:lnTo>
                    <a:pt x="1035" y="0"/>
                  </a:lnTo>
                  <a:lnTo>
                    <a:pt x="1035" y="13"/>
                  </a:lnTo>
                  <a:lnTo>
                    <a:pt x="1019" y="13"/>
                  </a:lnTo>
                  <a:moveTo>
                    <a:pt x="990" y="13"/>
                  </a:moveTo>
                  <a:lnTo>
                    <a:pt x="990" y="0"/>
                  </a:lnTo>
                  <a:lnTo>
                    <a:pt x="1006" y="0"/>
                  </a:lnTo>
                  <a:lnTo>
                    <a:pt x="1006" y="13"/>
                  </a:lnTo>
                  <a:lnTo>
                    <a:pt x="990" y="13"/>
                  </a:lnTo>
                  <a:moveTo>
                    <a:pt x="960" y="13"/>
                  </a:moveTo>
                  <a:lnTo>
                    <a:pt x="960" y="0"/>
                  </a:lnTo>
                  <a:lnTo>
                    <a:pt x="976" y="0"/>
                  </a:lnTo>
                  <a:lnTo>
                    <a:pt x="976" y="13"/>
                  </a:lnTo>
                  <a:lnTo>
                    <a:pt x="960" y="13"/>
                  </a:lnTo>
                  <a:moveTo>
                    <a:pt x="934" y="13"/>
                  </a:moveTo>
                  <a:lnTo>
                    <a:pt x="934" y="0"/>
                  </a:lnTo>
                  <a:lnTo>
                    <a:pt x="947" y="0"/>
                  </a:lnTo>
                  <a:lnTo>
                    <a:pt x="947" y="13"/>
                  </a:lnTo>
                  <a:lnTo>
                    <a:pt x="934" y="13"/>
                  </a:lnTo>
                  <a:moveTo>
                    <a:pt x="904" y="13"/>
                  </a:moveTo>
                  <a:lnTo>
                    <a:pt x="904" y="0"/>
                  </a:lnTo>
                  <a:lnTo>
                    <a:pt x="918" y="0"/>
                  </a:lnTo>
                  <a:lnTo>
                    <a:pt x="918" y="13"/>
                  </a:lnTo>
                  <a:lnTo>
                    <a:pt x="904" y="13"/>
                  </a:lnTo>
                  <a:moveTo>
                    <a:pt x="875" y="13"/>
                  </a:moveTo>
                  <a:lnTo>
                    <a:pt x="875" y="0"/>
                  </a:lnTo>
                  <a:lnTo>
                    <a:pt x="888" y="0"/>
                  </a:lnTo>
                  <a:lnTo>
                    <a:pt x="888" y="13"/>
                  </a:lnTo>
                  <a:lnTo>
                    <a:pt x="875" y="13"/>
                  </a:lnTo>
                  <a:moveTo>
                    <a:pt x="846" y="13"/>
                  </a:moveTo>
                  <a:lnTo>
                    <a:pt x="846" y="0"/>
                  </a:lnTo>
                  <a:lnTo>
                    <a:pt x="859" y="0"/>
                  </a:lnTo>
                  <a:lnTo>
                    <a:pt x="859" y="13"/>
                  </a:lnTo>
                  <a:lnTo>
                    <a:pt x="846" y="13"/>
                  </a:lnTo>
                  <a:moveTo>
                    <a:pt x="816" y="13"/>
                  </a:moveTo>
                  <a:lnTo>
                    <a:pt x="816" y="0"/>
                  </a:lnTo>
                  <a:lnTo>
                    <a:pt x="829" y="0"/>
                  </a:lnTo>
                  <a:lnTo>
                    <a:pt x="829" y="13"/>
                  </a:lnTo>
                  <a:lnTo>
                    <a:pt x="816" y="13"/>
                  </a:lnTo>
                  <a:moveTo>
                    <a:pt x="787" y="13"/>
                  </a:moveTo>
                  <a:lnTo>
                    <a:pt x="787" y="0"/>
                  </a:lnTo>
                  <a:lnTo>
                    <a:pt x="803" y="0"/>
                  </a:lnTo>
                  <a:lnTo>
                    <a:pt x="803" y="13"/>
                  </a:lnTo>
                  <a:lnTo>
                    <a:pt x="787" y="13"/>
                  </a:lnTo>
                  <a:moveTo>
                    <a:pt x="757" y="13"/>
                  </a:moveTo>
                  <a:lnTo>
                    <a:pt x="757" y="0"/>
                  </a:lnTo>
                  <a:lnTo>
                    <a:pt x="773" y="0"/>
                  </a:lnTo>
                  <a:lnTo>
                    <a:pt x="773" y="13"/>
                  </a:lnTo>
                  <a:lnTo>
                    <a:pt x="757" y="13"/>
                  </a:lnTo>
                  <a:moveTo>
                    <a:pt x="728" y="13"/>
                  </a:moveTo>
                  <a:lnTo>
                    <a:pt x="728" y="0"/>
                  </a:lnTo>
                  <a:lnTo>
                    <a:pt x="744" y="0"/>
                  </a:lnTo>
                  <a:lnTo>
                    <a:pt x="744" y="13"/>
                  </a:lnTo>
                  <a:lnTo>
                    <a:pt x="728" y="13"/>
                  </a:lnTo>
                  <a:moveTo>
                    <a:pt x="701" y="13"/>
                  </a:moveTo>
                  <a:lnTo>
                    <a:pt x="701" y="0"/>
                  </a:lnTo>
                  <a:lnTo>
                    <a:pt x="715" y="0"/>
                  </a:lnTo>
                  <a:lnTo>
                    <a:pt x="715" y="13"/>
                  </a:lnTo>
                  <a:lnTo>
                    <a:pt x="701" y="13"/>
                  </a:lnTo>
                  <a:moveTo>
                    <a:pt x="672" y="13"/>
                  </a:moveTo>
                  <a:lnTo>
                    <a:pt x="672" y="0"/>
                  </a:lnTo>
                  <a:lnTo>
                    <a:pt x="685" y="0"/>
                  </a:lnTo>
                  <a:lnTo>
                    <a:pt x="685" y="13"/>
                  </a:lnTo>
                  <a:lnTo>
                    <a:pt x="672" y="13"/>
                  </a:lnTo>
                  <a:moveTo>
                    <a:pt x="643" y="13"/>
                  </a:moveTo>
                  <a:lnTo>
                    <a:pt x="643" y="0"/>
                  </a:lnTo>
                  <a:lnTo>
                    <a:pt x="656" y="0"/>
                  </a:lnTo>
                  <a:lnTo>
                    <a:pt x="656" y="13"/>
                  </a:lnTo>
                  <a:lnTo>
                    <a:pt x="643" y="13"/>
                  </a:lnTo>
                  <a:moveTo>
                    <a:pt x="613" y="13"/>
                  </a:moveTo>
                  <a:lnTo>
                    <a:pt x="613" y="0"/>
                  </a:lnTo>
                  <a:lnTo>
                    <a:pt x="627" y="0"/>
                  </a:lnTo>
                  <a:lnTo>
                    <a:pt x="627" y="13"/>
                  </a:lnTo>
                  <a:lnTo>
                    <a:pt x="613" y="13"/>
                  </a:lnTo>
                  <a:moveTo>
                    <a:pt x="584" y="13"/>
                  </a:moveTo>
                  <a:lnTo>
                    <a:pt x="584" y="0"/>
                  </a:lnTo>
                  <a:lnTo>
                    <a:pt x="600" y="0"/>
                  </a:lnTo>
                  <a:lnTo>
                    <a:pt x="600" y="13"/>
                  </a:lnTo>
                  <a:lnTo>
                    <a:pt x="584" y="13"/>
                  </a:lnTo>
                  <a:moveTo>
                    <a:pt x="555" y="13"/>
                  </a:moveTo>
                  <a:lnTo>
                    <a:pt x="555" y="0"/>
                  </a:lnTo>
                  <a:lnTo>
                    <a:pt x="571" y="0"/>
                  </a:lnTo>
                  <a:lnTo>
                    <a:pt x="571" y="13"/>
                  </a:lnTo>
                  <a:lnTo>
                    <a:pt x="555" y="13"/>
                  </a:lnTo>
                  <a:moveTo>
                    <a:pt x="525" y="13"/>
                  </a:moveTo>
                  <a:lnTo>
                    <a:pt x="525" y="0"/>
                  </a:lnTo>
                  <a:lnTo>
                    <a:pt x="541" y="0"/>
                  </a:lnTo>
                  <a:lnTo>
                    <a:pt x="541" y="13"/>
                  </a:lnTo>
                  <a:lnTo>
                    <a:pt x="525" y="13"/>
                  </a:lnTo>
                  <a:moveTo>
                    <a:pt x="499" y="13"/>
                  </a:moveTo>
                  <a:lnTo>
                    <a:pt x="499" y="0"/>
                  </a:lnTo>
                  <a:lnTo>
                    <a:pt x="512" y="0"/>
                  </a:lnTo>
                  <a:lnTo>
                    <a:pt x="512" y="13"/>
                  </a:lnTo>
                  <a:lnTo>
                    <a:pt x="499" y="13"/>
                  </a:lnTo>
                  <a:moveTo>
                    <a:pt x="469" y="13"/>
                  </a:moveTo>
                  <a:lnTo>
                    <a:pt x="469" y="0"/>
                  </a:lnTo>
                  <a:lnTo>
                    <a:pt x="483" y="0"/>
                  </a:lnTo>
                  <a:lnTo>
                    <a:pt x="483" y="13"/>
                  </a:lnTo>
                  <a:lnTo>
                    <a:pt x="469" y="13"/>
                  </a:lnTo>
                  <a:moveTo>
                    <a:pt x="440" y="13"/>
                  </a:moveTo>
                  <a:lnTo>
                    <a:pt x="440" y="0"/>
                  </a:lnTo>
                  <a:lnTo>
                    <a:pt x="453" y="0"/>
                  </a:lnTo>
                  <a:lnTo>
                    <a:pt x="453" y="13"/>
                  </a:lnTo>
                  <a:lnTo>
                    <a:pt x="440" y="13"/>
                  </a:lnTo>
                  <a:moveTo>
                    <a:pt x="411" y="13"/>
                  </a:moveTo>
                  <a:lnTo>
                    <a:pt x="411" y="0"/>
                  </a:lnTo>
                  <a:lnTo>
                    <a:pt x="424" y="0"/>
                  </a:lnTo>
                  <a:lnTo>
                    <a:pt x="424" y="13"/>
                  </a:lnTo>
                  <a:lnTo>
                    <a:pt x="411" y="13"/>
                  </a:lnTo>
                  <a:moveTo>
                    <a:pt x="381" y="13"/>
                  </a:moveTo>
                  <a:lnTo>
                    <a:pt x="381" y="0"/>
                  </a:lnTo>
                  <a:lnTo>
                    <a:pt x="395" y="0"/>
                  </a:lnTo>
                  <a:lnTo>
                    <a:pt x="395" y="13"/>
                  </a:lnTo>
                  <a:lnTo>
                    <a:pt x="381" y="13"/>
                  </a:lnTo>
                  <a:moveTo>
                    <a:pt x="352" y="13"/>
                  </a:moveTo>
                  <a:lnTo>
                    <a:pt x="352" y="0"/>
                  </a:lnTo>
                  <a:lnTo>
                    <a:pt x="368" y="0"/>
                  </a:lnTo>
                  <a:lnTo>
                    <a:pt x="368" y="13"/>
                  </a:lnTo>
                  <a:lnTo>
                    <a:pt x="352" y="13"/>
                  </a:lnTo>
                  <a:moveTo>
                    <a:pt x="322" y="13"/>
                  </a:moveTo>
                  <a:lnTo>
                    <a:pt x="322" y="0"/>
                  </a:lnTo>
                  <a:lnTo>
                    <a:pt x="338" y="0"/>
                  </a:lnTo>
                  <a:lnTo>
                    <a:pt x="338" y="13"/>
                  </a:lnTo>
                  <a:lnTo>
                    <a:pt x="322" y="13"/>
                  </a:lnTo>
                  <a:moveTo>
                    <a:pt x="293" y="13"/>
                  </a:moveTo>
                  <a:lnTo>
                    <a:pt x="293" y="0"/>
                  </a:lnTo>
                  <a:lnTo>
                    <a:pt x="309" y="0"/>
                  </a:lnTo>
                  <a:lnTo>
                    <a:pt x="309" y="13"/>
                  </a:lnTo>
                  <a:lnTo>
                    <a:pt x="293" y="13"/>
                  </a:lnTo>
                  <a:moveTo>
                    <a:pt x="266" y="13"/>
                  </a:moveTo>
                  <a:lnTo>
                    <a:pt x="266" y="0"/>
                  </a:lnTo>
                  <a:lnTo>
                    <a:pt x="280" y="0"/>
                  </a:lnTo>
                  <a:lnTo>
                    <a:pt x="280" y="13"/>
                  </a:lnTo>
                  <a:lnTo>
                    <a:pt x="266" y="13"/>
                  </a:lnTo>
                  <a:moveTo>
                    <a:pt x="237" y="13"/>
                  </a:moveTo>
                  <a:lnTo>
                    <a:pt x="237" y="0"/>
                  </a:lnTo>
                  <a:lnTo>
                    <a:pt x="250" y="0"/>
                  </a:lnTo>
                  <a:lnTo>
                    <a:pt x="250" y="13"/>
                  </a:lnTo>
                  <a:lnTo>
                    <a:pt x="237" y="13"/>
                  </a:lnTo>
                  <a:moveTo>
                    <a:pt x="208" y="13"/>
                  </a:moveTo>
                  <a:lnTo>
                    <a:pt x="208" y="0"/>
                  </a:lnTo>
                  <a:lnTo>
                    <a:pt x="221" y="0"/>
                  </a:lnTo>
                  <a:lnTo>
                    <a:pt x="221" y="13"/>
                  </a:lnTo>
                  <a:lnTo>
                    <a:pt x="208" y="13"/>
                  </a:lnTo>
                  <a:moveTo>
                    <a:pt x="178" y="13"/>
                  </a:moveTo>
                  <a:lnTo>
                    <a:pt x="178" y="0"/>
                  </a:lnTo>
                  <a:lnTo>
                    <a:pt x="192" y="0"/>
                  </a:lnTo>
                  <a:lnTo>
                    <a:pt x="192" y="13"/>
                  </a:lnTo>
                  <a:lnTo>
                    <a:pt x="178" y="13"/>
                  </a:lnTo>
                  <a:moveTo>
                    <a:pt x="149" y="13"/>
                  </a:moveTo>
                  <a:lnTo>
                    <a:pt x="149" y="0"/>
                  </a:lnTo>
                  <a:lnTo>
                    <a:pt x="165" y="0"/>
                  </a:lnTo>
                  <a:lnTo>
                    <a:pt x="165" y="13"/>
                  </a:lnTo>
                  <a:lnTo>
                    <a:pt x="149" y="13"/>
                  </a:lnTo>
                  <a:moveTo>
                    <a:pt x="120" y="13"/>
                  </a:moveTo>
                  <a:lnTo>
                    <a:pt x="120" y="0"/>
                  </a:lnTo>
                  <a:lnTo>
                    <a:pt x="136" y="0"/>
                  </a:lnTo>
                  <a:lnTo>
                    <a:pt x="136" y="13"/>
                  </a:lnTo>
                  <a:lnTo>
                    <a:pt x="120" y="13"/>
                  </a:lnTo>
                  <a:moveTo>
                    <a:pt x="90" y="13"/>
                  </a:moveTo>
                  <a:lnTo>
                    <a:pt x="90" y="0"/>
                  </a:lnTo>
                  <a:lnTo>
                    <a:pt x="106" y="0"/>
                  </a:lnTo>
                  <a:lnTo>
                    <a:pt x="106" y="13"/>
                  </a:lnTo>
                  <a:lnTo>
                    <a:pt x="90" y="13"/>
                  </a:lnTo>
                  <a:moveTo>
                    <a:pt x="64" y="13"/>
                  </a:moveTo>
                  <a:lnTo>
                    <a:pt x="64" y="0"/>
                  </a:lnTo>
                  <a:lnTo>
                    <a:pt x="77" y="0"/>
                  </a:lnTo>
                  <a:lnTo>
                    <a:pt x="77" y="13"/>
                  </a:lnTo>
                  <a:lnTo>
                    <a:pt x="64" y="13"/>
                  </a:lnTo>
                  <a:moveTo>
                    <a:pt x="34" y="13"/>
                  </a:moveTo>
                  <a:lnTo>
                    <a:pt x="34" y="0"/>
                  </a:lnTo>
                  <a:lnTo>
                    <a:pt x="48" y="0"/>
                  </a:lnTo>
                  <a:lnTo>
                    <a:pt x="48" y="13"/>
                  </a:lnTo>
                  <a:lnTo>
                    <a:pt x="34" y="13"/>
                  </a:lnTo>
                  <a:moveTo>
                    <a:pt x="5" y="13"/>
                  </a:moveTo>
                  <a:lnTo>
                    <a:pt x="5" y="0"/>
                  </a:lnTo>
                  <a:lnTo>
                    <a:pt x="18" y="0"/>
                  </a:lnTo>
                  <a:lnTo>
                    <a:pt x="18" y="13"/>
                  </a:lnTo>
                  <a:lnTo>
                    <a:pt x="5" y="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2" name="Freeform 953"/>
            <p:cNvSpPr>
              <a:spLocks noEditPoints="1"/>
            </p:cNvSpPr>
            <p:nvPr/>
          </p:nvSpPr>
          <p:spPr bwMode="auto">
            <a:xfrm>
              <a:off x="8523196" y="3738645"/>
              <a:ext cx="387056" cy="414447"/>
            </a:xfrm>
            <a:custGeom>
              <a:avLst/>
              <a:gdLst>
                <a:gd name="T0" fmla="*/ 90 w 325"/>
                <a:gd name="T1" fmla="*/ 348 h 348"/>
                <a:gd name="T2" fmla="*/ 128 w 325"/>
                <a:gd name="T3" fmla="*/ 348 h 348"/>
                <a:gd name="T4" fmla="*/ 128 w 325"/>
                <a:gd name="T5" fmla="*/ 0 h 348"/>
                <a:gd name="T6" fmla="*/ 0 w 325"/>
                <a:gd name="T7" fmla="*/ 0 h 348"/>
                <a:gd name="T8" fmla="*/ 90 w 325"/>
                <a:gd name="T9" fmla="*/ 348 h 348"/>
                <a:gd name="T10" fmla="*/ 197 w 325"/>
                <a:gd name="T11" fmla="*/ 0 h 348"/>
                <a:gd name="T12" fmla="*/ 197 w 325"/>
                <a:gd name="T13" fmla="*/ 348 h 348"/>
                <a:gd name="T14" fmla="*/ 237 w 325"/>
                <a:gd name="T15" fmla="*/ 348 h 348"/>
                <a:gd name="T16" fmla="*/ 325 w 325"/>
                <a:gd name="T17" fmla="*/ 0 h 348"/>
                <a:gd name="T18" fmla="*/ 197 w 325"/>
                <a:gd name="T19"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5" h="348">
                  <a:moveTo>
                    <a:pt x="90" y="348"/>
                  </a:moveTo>
                  <a:lnTo>
                    <a:pt x="128" y="348"/>
                  </a:lnTo>
                  <a:lnTo>
                    <a:pt x="128" y="0"/>
                  </a:lnTo>
                  <a:lnTo>
                    <a:pt x="0" y="0"/>
                  </a:lnTo>
                  <a:lnTo>
                    <a:pt x="90" y="348"/>
                  </a:lnTo>
                  <a:close/>
                  <a:moveTo>
                    <a:pt x="197" y="0"/>
                  </a:moveTo>
                  <a:lnTo>
                    <a:pt x="197" y="348"/>
                  </a:lnTo>
                  <a:lnTo>
                    <a:pt x="237" y="348"/>
                  </a:lnTo>
                  <a:lnTo>
                    <a:pt x="325" y="0"/>
                  </a:lnTo>
                  <a:lnTo>
                    <a:pt x="197" y="0"/>
                  </a:lnTo>
                  <a:close/>
                </a:path>
              </a:pathLst>
            </a:custGeom>
            <a:solidFill>
              <a:srgbClr val="CC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3" name="Rectangle 954"/>
            <p:cNvSpPr>
              <a:spLocks noChangeArrowheads="1"/>
            </p:cNvSpPr>
            <p:nvPr/>
          </p:nvSpPr>
          <p:spPr bwMode="auto">
            <a:xfrm>
              <a:off x="8685164" y="3744600"/>
              <a:ext cx="66693" cy="401347"/>
            </a:xfrm>
            <a:prstGeom prst="rect">
              <a:avLst/>
            </a:prstGeom>
            <a:solidFill>
              <a:srgbClr val="CC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74" name="Freeform 955"/>
            <p:cNvSpPr/>
            <p:nvPr/>
          </p:nvSpPr>
          <p:spPr bwMode="auto">
            <a:xfrm>
              <a:off x="8725656" y="3582632"/>
              <a:ext cx="150059" cy="158395"/>
            </a:xfrm>
            <a:custGeom>
              <a:avLst/>
              <a:gdLst>
                <a:gd name="T0" fmla="*/ 24 w 47"/>
                <a:gd name="T1" fmla="*/ 18 h 50"/>
                <a:gd name="T2" fmla="*/ 0 w 47"/>
                <a:gd name="T3" fmla="*/ 49 h 50"/>
                <a:gd name="T4" fmla="*/ 0 w 47"/>
                <a:gd name="T5" fmla="*/ 47 h 50"/>
                <a:gd name="T6" fmla="*/ 20 w 47"/>
                <a:gd name="T7" fmla="*/ 13 h 50"/>
                <a:gd name="T8" fmla="*/ 39 w 47"/>
                <a:gd name="T9" fmla="*/ 23 h 50"/>
                <a:gd name="T10" fmla="*/ 3 w 47"/>
                <a:gd name="T11" fmla="*/ 50 h 50"/>
                <a:gd name="T12" fmla="*/ 1 w 47"/>
                <a:gd name="T13" fmla="*/ 50 h 50"/>
                <a:gd name="T14" fmla="*/ 24 w 47"/>
                <a:gd name="T15" fmla="*/ 18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50">
                  <a:moveTo>
                    <a:pt x="24" y="18"/>
                  </a:moveTo>
                  <a:cubicBezTo>
                    <a:pt x="8" y="22"/>
                    <a:pt x="1" y="44"/>
                    <a:pt x="0" y="49"/>
                  </a:cubicBezTo>
                  <a:cubicBezTo>
                    <a:pt x="0" y="48"/>
                    <a:pt x="0" y="48"/>
                    <a:pt x="0" y="47"/>
                  </a:cubicBezTo>
                  <a:cubicBezTo>
                    <a:pt x="0" y="47"/>
                    <a:pt x="0" y="27"/>
                    <a:pt x="20" y="13"/>
                  </a:cubicBezTo>
                  <a:cubicBezTo>
                    <a:pt x="41" y="0"/>
                    <a:pt x="47" y="14"/>
                    <a:pt x="39" y="23"/>
                  </a:cubicBezTo>
                  <a:cubicBezTo>
                    <a:pt x="31" y="31"/>
                    <a:pt x="17" y="43"/>
                    <a:pt x="3" y="50"/>
                  </a:cubicBezTo>
                  <a:cubicBezTo>
                    <a:pt x="3" y="50"/>
                    <a:pt x="2" y="50"/>
                    <a:pt x="1" y="50"/>
                  </a:cubicBezTo>
                  <a:cubicBezTo>
                    <a:pt x="20" y="37"/>
                    <a:pt x="41" y="15"/>
                    <a:pt x="24" y="18"/>
                  </a:cubicBezTo>
                  <a:close/>
                </a:path>
              </a:pathLst>
            </a:custGeom>
            <a:solidFill>
              <a:srgbClr val="CC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5" name="Freeform 956"/>
            <p:cNvSpPr/>
            <p:nvPr/>
          </p:nvSpPr>
          <p:spPr bwMode="auto">
            <a:xfrm>
              <a:off x="8544633" y="3611215"/>
              <a:ext cx="181023" cy="108376"/>
            </a:xfrm>
            <a:custGeom>
              <a:avLst/>
              <a:gdLst>
                <a:gd name="T0" fmla="*/ 24 w 57"/>
                <a:gd name="T1" fmla="*/ 12 h 34"/>
                <a:gd name="T2" fmla="*/ 57 w 57"/>
                <a:gd name="T3" fmla="*/ 32 h 34"/>
                <a:gd name="T4" fmla="*/ 56 w 57"/>
                <a:gd name="T5" fmla="*/ 30 h 34"/>
                <a:gd name="T6" fmla="*/ 25 w 57"/>
                <a:gd name="T7" fmla="*/ 5 h 34"/>
                <a:gd name="T8" fmla="*/ 11 w 57"/>
                <a:gd name="T9" fmla="*/ 21 h 34"/>
                <a:gd name="T10" fmla="*/ 55 w 57"/>
                <a:gd name="T11" fmla="*/ 34 h 34"/>
                <a:gd name="T12" fmla="*/ 56 w 57"/>
                <a:gd name="T13" fmla="*/ 33 h 34"/>
                <a:gd name="T14" fmla="*/ 24 w 57"/>
                <a:gd name="T15" fmla="*/ 12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34">
                  <a:moveTo>
                    <a:pt x="24" y="12"/>
                  </a:moveTo>
                  <a:cubicBezTo>
                    <a:pt x="40" y="9"/>
                    <a:pt x="54" y="28"/>
                    <a:pt x="57" y="32"/>
                  </a:cubicBezTo>
                  <a:cubicBezTo>
                    <a:pt x="57" y="32"/>
                    <a:pt x="57" y="31"/>
                    <a:pt x="56" y="30"/>
                  </a:cubicBezTo>
                  <a:cubicBezTo>
                    <a:pt x="56" y="30"/>
                    <a:pt x="49" y="11"/>
                    <a:pt x="25" y="5"/>
                  </a:cubicBezTo>
                  <a:cubicBezTo>
                    <a:pt x="1" y="0"/>
                    <a:pt x="0" y="16"/>
                    <a:pt x="11" y="21"/>
                  </a:cubicBezTo>
                  <a:cubicBezTo>
                    <a:pt x="21" y="26"/>
                    <a:pt x="39" y="32"/>
                    <a:pt x="55" y="34"/>
                  </a:cubicBezTo>
                  <a:cubicBezTo>
                    <a:pt x="55" y="34"/>
                    <a:pt x="56" y="34"/>
                    <a:pt x="56" y="33"/>
                  </a:cubicBezTo>
                  <a:cubicBezTo>
                    <a:pt x="34" y="28"/>
                    <a:pt x="6" y="14"/>
                    <a:pt x="24" y="12"/>
                  </a:cubicBezTo>
                  <a:close/>
                </a:path>
              </a:pathLst>
            </a:custGeom>
            <a:solidFill>
              <a:srgbClr val="CC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6" name="Rectangle 957"/>
            <p:cNvSpPr>
              <a:spLocks noChangeArrowheads="1"/>
            </p:cNvSpPr>
            <p:nvPr/>
          </p:nvSpPr>
          <p:spPr bwMode="auto">
            <a:xfrm>
              <a:off x="8268335" y="3847021"/>
              <a:ext cx="47638" cy="306072"/>
            </a:xfrm>
            <a:prstGeom prst="rect">
              <a:avLst/>
            </a:prstGeom>
            <a:solidFill>
              <a:srgbClr val="FAAD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77" name="Freeform 958"/>
            <p:cNvSpPr/>
            <p:nvPr/>
          </p:nvSpPr>
          <p:spPr bwMode="auto">
            <a:xfrm>
              <a:off x="8296917" y="3731500"/>
              <a:ext cx="108376" cy="115522"/>
            </a:xfrm>
            <a:custGeom>
              <a:avLst/>
              <a:gdLst>
                <a:gd name="T0" fmla="*/ 17 w 34"/>
                <a:gd name="T1" fmla="*/ 13 h 36"/>
                <a:gd name="T2" fmla="*/ 0 w 34"/>
                <a:gd name="T3" fmla="*/ 35 h 36"/>
                <a:gd name="T4" fmla="*/ 0 w 34"/>
                <a:gd name="T5" fmla="*/ 34 h 36"/>
                <a:gd name="T6" fmla="*/ 15 w 34"/>
                <a:gd name="T7" fmla="*/ 10 h 36"/>
                <a:gd name="T8" fmla="*/ 28 w 34"/>
                <a:gd name="T9" fmla="*/ 16 h 36"/>
                <a:gd name="T10" fmla="*/ 2 w 34"/>
                <a:gd name="T11" fmla="*/ 36 h 36"/>
                <a:gd name="T12" fmla="*/ 1 w 34"/>
                <a:gd name="T13" fmla="*/ 35 h 36"/>
                <a:gd name="T14" fmla="*/ 17 w 34"/>
                <a:gd name="T15" fmla="*/ 13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6">
                  <a:moveTo>
                    <a:pt x="17" y="13"/>
                  </a:moveTo>
                  <a:cubicBezTo>
                    <a:pt x="6" y="16"/>
                    <a:pt x="1" y="31"/>
                    <a:pt x="0" y="35"/>
                  </a:cubicBezTo>
                  <a:cubicBezTo>
                    <a:pt x="0" y="35"/>
                    <a:pt x="0" y="34"/>
                    <a:pt x="0" y="34"/>
                  </a:cubicBezTo>
                  <a:cubicBezTo>
                    <a:pt x="0" y="34"/>
                    <a:pt x="1" y="19"/>
                    <a:pt x="15" y="10"/>
                  </a:cubicBezTo>
                  <a:cubicBezTo>
                    <a:pt x="29" y="0"/>
                    <a:pt x="34" y="10"/>
                    <a:pt x="28" y="16"/>
                  </a:cubicBezTo>
                  <a:cubicBezTo>
                    <a:pt x="23" y="23"/>
                    <a:pt x="12" y="31"/>
                    <a:pt x="2" y="36"/>
                  </a:cubicBezTo>
                  <a:cubicBezTo>
                    <a:pt x="2" y="36"/>
                    <a:pt x="1" y="36"/>
                    <a:pt x="1" y="35"/>
                  </a:cubicBezTo>
                  <a:cubicBezTo>
                    <a:pt x="14" y="27"/>
                    <a:pt x="29" y="11"/>
                    <a:pt x="17" y="13"/>
                  </a:cubicBezTo>
                  <a:close/>
                </a:path>
              </a:pathLst>
            </a:custGeom>
            <a:solidFill>
              <a:srgbClr val="FAAD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8" name="Freeform 959"/>
            <p:cNvSpPr/>
            <p:nvPr/>
          </p:nvSpPr>
          <p:spPr bwMode="auto">
            <a:xfrm>
              <a:off x="8169487" y="3751746"/>
              <a:ext cx="127431" cy="78602"/>
            </a:xfrm>
            <a:custGeom>
              <a:avLst/>
              <a:gdLst>
                <a:gd name="T0" fmla="*/ 17 w 40"/>
                <a:gd name="T1" fmla="*/ 9 h 25"/>
                <a:gd name="T2" fmla="*/ 40 w 40"/>
                <a:gd name="T3" fmla="*/ 23 h 25"/>
                <a:gd name="T4" fmla="*/ 40 w 40"/>
                <a:gd name="T5" fmla="*/ 22 h 25"/>
                <a:gd name="T6" fmla="*/ 18 w 40"/>
                <a:gd name="T7" fmla="*/ 5 h 25"/>
                <a:gd name="T8" fmla="*/ 7 w 40"/>
                <a:gd name="T9" fmla="*/ 16 h 25"/>
                <a:gd name="T10" fmla="*/ 39 w 40"/>
                <a:gd name="T11" fmla="*/ 25 h 25"/>
                <a:gd name="T12" fmla="*/ 40 w 40"/>
                <a:gd name="T13" fmla="*/ 24 h 25"/>
                <a:gd name="T14" fmla="*/ 17 w 40"/>
                <a:gd name="T15" fmla="*/ 9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25">
                  <a:moveTo>
                    <a:pt x="17" y="9"/>
                  </a:moveTo>
                  <a:cubicBezTo>
                    <a:pt x="28" y="7"/>
                    <a:pt x="38" y="20"/>
                    <a:pt x="40" y="23"/>
                  </a:cubicBezTo>
                  <a:cubicBezTo>
                    <a:pt x="40" y="23"/>
                    <a:pt x="40" y="22"/>
                    <a:pt x="40" y="22"/>
                  </a:cubicBezTo>
                  <a:cubicBezTo>
                    <a:pt x="40" y="22"/>
                    <a:pt x="34" y="9"/>
                    <a:pt x="18" y="5"/>
                  </a:cubicBezTo>
                  <a:cubicBezTo>
                    <a:pt x="1" y="0"/>
                    <a:pt x="0" y="12"/>
                    <a:pt x="7" y="16"/>
                  </a:cubicBezTo>
                  <a:cubicBezTo>
                    <a:pt x="15" y="19"/>
                    <a:pt x="27" y="24"/>
                    <a:pt x="39" y="25"/>
                  </a:cubicBezTo>
                  <a:cubicBezTo>
                    <a:pt x="39" y="25"/>
                    <a:pt x="39" y="25"/>
                    <a:pt x="40" y="24"/>
                  </a:cubicBezTo>
                  <a:cubicBezTo>
                    <a:pt x="24" y="20"/>
                    <a:pt x="4" y="11"/>
                    <a:pt x="17" y="9"/>
                  </a:cubicBezTo>
                  <a:close/>
                </a:path>
              </a:pathLst>
            </a:custGeom>
            <a:solidFill>
              <a:srgbClr val="FAAD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9" name="Freeform 960"/>
            <p:cNvSpPr>
              <a:spLocks noEditPoints="1"/>
            </p:cNvSpPr>
            <p:nvPr/>
          </p:nvSpPr>
          <p:spPr bwMode="auto">
            <a:xfrm>
              <a:off x="8157577" y="3852976"/>
              <a:ext cx="270344" cy="292971"/>
            </a:xfrm>
            <a:custGeom>
              <a:avLst/>
              <a:gdLst>
                <a:gd name="T0" fmla="*/ 139 w 227"/>
                <a:gd name="T1" fmla="*/ 0 h 246"/>
                <a:gd name="T2" fmla="*/ 139 w 227"/>
                <a:gd name="T3" fmla="*/ 99 h 246"/>
                <a:gd name="T4" fmla="*/ 227 w 227"/>
                <a:gd name="T5" fmla="*/ 99 h 246"/>
                <a:gd name="T6" fmla="*/ 227 w 227"/>
                <a:gd name="T7" fmla="*/ 0 h 246"/>
                <a:gd name="T8" fmla="*/ 139 w 227"/>
                <a:gd name="T9" fmla="*/ 0 h 246"/>
                <a:gd name="T10" fmla="*/ 0 w 227"/>
                <a:gd name="T11" fmla="*/ 99 h 246"/>
                <a:gd name="T12" fmla="*/ 88 w 227"/>
                <a:gd name="T13" fmla="*/ 99 h 246"/>
                <a:gd name="T14" fmla="*/ 88 w 227"/>
                <a:gd name="T15" fmla="*/ 0 h 246"/>
                <a:gd name="T16" fmla="*/ 0 w 227"/>
                <a:gd name="T17" fmla="*/ 0 h 246"/>
                <a:gd name="T18" fmla="*/ 0 w 227"/>
                <a:gd name="T19" fmla="*/ 99 h 246"/>
                <a:gd name="T20" fmla="*/ 0 w 227"/>
                <a:gd name="T21" fmla="*/ 246 h 246"/>
                <a:gd name="T22" fmla="*/ 88 w 227"/>
                <a:gd name="T23" fmla="*/ 246 h 246"/>
                <a:gd name="T24" fmla="*/ 88 w 227"/>
                <a:gd name="T25" fmla="*/ 147 h 246"/>
                <a:gd name="T26" fmla="*/ 0 w 227"/>
                <a:gd name="T27" fmla="*/ 147 h 246"/>
                <a:gd name="T28" fmla="*/ 0 w 227"/>
                <a:gd name="T29" fmla="*/ 246 h 246"/>
                <a:gd name="T30" fmla="*/ 139 w 227"/>
                <a:gd name="T31" fmla="*/ 246 h 246"/>
                <a:gd name="T32" fmla="*/ 227 w 227"/>
                <a:gd name="T33" fmla="*/ 246 h 246"/>
                <a:gd name="T34" fmla="*/ 227 w 227"/>
                <a:gd name="T35" fmla="*/ 147 h 246"/>
                <a:gd name="T36" fmla="*/ 139 w 227"/>
                <a:gd name="T37" fmla="*/ 147 h 246"/>
                <a:gd name="T38" fmla="*/ 139 w 227"/>
                <a:gd name="T39"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7" h="246">
                  <a:moveTo>
                    <a:pt x="139" y="0"/>
                  </a:moveTo>
                  <a:lnTo>
                    <a:pt x="139" y="99"/>
                  </a:lnTo>
                  <a:lnTo>
                    <a:pt x="227" y="99"/>
                  </a:lnTo>
                  <a:lnTo>
                    <a:pt x="227" y="0"/>
                  </a:lnTo>
                  <a:lnTo>
                    <a:pt x="139" y="0"/>
                  </a:lnTo>
                  <a:close/>
                  <a:moveTo>
                    <a:pt x="0" y="99"/>
                  </a:moveTo>
                  <a:lnTo>
                    <a:pt x="88" y="99"/>
                  </a:lnTo>
                  <a:lnTo>
                    <a:pt x="88" y="0"/>
                  </a:lnTo>
                  <a:lnTo>
                    <a:pt x="0" y="0"/>
                  </a:lnTo>
                  <a:lnTo>
                    <a:pt x="0" y="99"/>
                  </a:lnTo>
                  <a:close/>
                  <a:moveTo>
                    <a:pt x="0" y="246"/>
                  </a:moveTo>
                  <a:lnTo>
                    <a:pt x="88" y="246"/>
                  </a:lnTo>
                  <a:lnTo>
                    <a:pt x="88" y="147"/>
                  </a:lnTo>
                  <a:lnTo>
                    <a:pt x="0" y="147"/>
                  </a:lnTo>
                  <a:lnTo>
                    <a:pt x="0" y="246"/>
                  </a:lnTo>
                  <a:close/>
                  <a:moveTo>
                    <a:pt x="139" y="246"/>
                  </a:moveTo>
                  <a:lnTo>
                    <a:pt x="227" y="246"/>
                  </a:lnTo>
                  <a:lnTo>
                    <a:pt x="227" y="147"/>
                  </a:lnTo>
                  <a:lnTo>
                    <a:pt x="139" y="147"/>
                  </a:lnTo>
                  <a:lnTo>
                    <a:pt x="139" y="246"/>
                  </a:lnTo>
                  <a:close/>
                </a:path>
              </a:pathLst>
            </a:custGeom>
            <a:solidFill>
              <a:srgbClr val="FAAD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80" name="Rectangle 961"/>
            <p:cNvSpPr>
              <a:spLocks noChangeArrowheads="1"/>
            </p:cNvSpPr>
            <p:nvPr/>
          </p:nvSpPr>
          <p:spPr bwMode="auto">
            <a:xfrm>
              <a:off x="8148050" y="3978025"/>
              <a:ext cx="285826" cy="47638"/>
            </a:xfrm>
            <a:prstGeom prst="rect">
              <a:avLst/>
            </a:prstGeom>
            <a:solidFill>
              <a:srgbClr val="FAAD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81" name="Rectangle 962"/>
            <p:cNvSpPr>
              <a:spLocks noChangeArrowheads="1"/>
            </p:cNvSpPr>
            <p:nvPr/>
          </p:nvSpPr>
          <p:spPr bwMode="auto">
            <a:xfrm>
              <a:off x="9119858" y="3847021"/>
              <a:ext cx="47638" cy="306072"/>
            </a:xfrm>
            <a:prstGeom prst="rect">
              <a:avLst/>
            </a:prstGeom>
            <a:solidFill>
              <a:srgbClr val="FAAD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82" name="Freeform 963"/>
            <p:cNvSpPr/>
            <p:nvPr/>
          </p:nvSpPr>
          <p:spPr bwMode="auto">
            <a:xfrm>
              <a:off x="9148440" y="3731500"/>
              <a:ext cx="108376" cy="115522"/>
            </a:xfrm>
            <a:custGeom>
              <a:avLst/>
              <a:gdLst>
                <a:gd name="T0" fmla="*/ 17 w 34"/>
                <a:gd name="T1" fmla="*/ 13 h 36"/>
                <a:gd name="T2" fmla="*/ 0 w 34"/>
                <a:gd name="T3" fmla="*/ 35 h 36"/>
                <a:gd name="T4" fmla="*/ 0 w 34"/>
                <a:gd name="T5" fmla="*/ 34 h 36"/>
                <a:gd name="T6" fmla="*/ 15 w 34"/>
                <a:gd name="T7" fmla="*/ 10 h 36"/>
                <a:gd name="T8" fmla="*/ 28 w 34"/>
                <a:gd name="T9" fmla="*/ 16 h 36"/>
                <a:gd name="T10" fmla="*/ 2 w 34"/>
                <a:gd name="T11" fmla="*/ 36 h 36"/>
                <a:gd name="T12" fmla="*/ 1 w 34"/>
                <a:gd name="T13" fmla="*/ 35 h 36"/>
                <a:gd name="T14" fmla="*/ 17 w 34"/>
                <a:gd name="T15" fmla="*/ 13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6">
                  <a:moveTo>
                    <a:pt x="17" y="13"/>
                  </a:moveTo>
                  <a:cubicBezTo>
                    <a:pt x="5" y="16"/>
                    <a:pt x="1" y="31"/>
                    <a:pt x="0" y="35"/>
                  </a:cubicBezTo>
                  <a:cubicBezTo>
                    <a:pt x="0" y="35"/>
                    <a:pt x="0" y="34"/>
                    <a:pt x="0" y="34"/>
                  </a:cubicBezTo>
                  <a:cubicBezTo>
                    <a:pt x="0" y="34"/>
                    <a:pt x="0" y="19"/>
                    <a:pt x="15" y="10"/>
                  </a:cubicBezTo>
                  <a:cubicBezTo>
                    <a:pt x="29" y="0"/>
                    <a:pt x="34" y="10"/>
                    <a:pt x="28" y="16"/>
                  </a:cubicBezTo>
                  <a:cubicBezTo>
                    <a:pt x="22" y="23"/>
                    <a:pt x="12" y="31"/>
                    <a:pt x="2" y="36"/>
                  </a:cubicBezTo>
                  <a:cubicBezTo>
                    <a:pt x="2" y="36"/>
                    <a:pt x="1" y="36"/>
                    <a:pt x="1" y="35"/>
                  </a:cubicBezTo>
                  <a:cubicBezTo>
                    <a:pt x="14" y="27"/>
                    <a:pt x="29" y="11"/>
                    <a:pt x="17" y="13"/>
                  </a:cubicBezTo>
                  <a:close/>
                </a:path>
              </a:pathLst>
            </a:custGeom>
            <a:solidFill>
              <a:srgbClr val="FAAD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83" name="Freeform 964"/>
            <p:cNvSpPr/>
            <p:nvPr/>
          </p:nvSpPr>
          <p:spPr bwMode="auto">
            <a:xfrm>
              <a:off x="9022201" y="3751746"/>
              <a:ext cx="126240" cy="78602"/>
            </a:xfrm>
            <a:custGeom>
              <a:avLst/>
              <a:gdLst>
                <a:gd name="T0" fmla="*/ 16 w 40"/>
                <a:gd name="T1" fmla="*/ 9 h 25"/>
                <a:gd name="T2" fmla="*/ 40 w 40"/>
                <a:gd name="T3" fmla="*/ 23 h 25"/>
                <a:gd name="T4" fmla="*/ 40 w 40"/>
                <a:gd name="T5" fmla="*/ 22 h 25"/>
                <a:gd name="T6" fmla="*/ 17 w 40"/>
                <a:gd name="T7" fmla="*/ 5 h 25"/>
                <a:gd name="T8" fmla="*/ 7 w 40"/>
                <a:gd name="T9" fmla="*/ 16 h 25"/>
                <a:gd name="T10" fmla="*/ 38 w 40"/>
                <a:gd name="T11" fmla="*/ 25 h 25"/>
                <a:gd name="T12" fmla="*/ 40 w 40"/>
                <a:gd name="T13" fmla="*/ 24 h 25"/>
                <a:gd name="T14" fmla="*/ 16 w 40"/>
                <a:gd name="T15" fmla="*/ 9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25">
                  <a:moveTo>
                    <a:pt x="16" y="9"/>
                  </a:moveTo>
                  <a:cubicBezTo>
                    <a:pt x="28" y="7"/>
                    <a:pt x="38" y="20"/>
                    <a:pt x="40" y="23"/>
                  </a:cubicBezTo>
                  <a:cubicBezTo>
                    <a:pt x="40" y="23"/>
                    <a:pt x="40" y="22"/>
                    <a:pt x="40" y="22"/>
                  </a:cubicBezTo>
                  <a:cubicBezTo>
                    <a:pt x="40" y="22"/>
                    <a:pt x="34" y="9"/>
                    <a:pt x="17" y="5"/>
                  </a:cubicBezTo>
                  <a:cubicBezTo>
                    <a:pt x="1" y="0"/>
                    <a:pt x="0" y="12"/>
                    <a:pt x="7" y="16"/>
                  </a:cubicBezTo>
                  <a:cubicBezTo>
                    <a:pt x="15" y="19"/>
                    <a:pt x="27" y="24"/>
                    <a:pt x="38" y="25"/>
                  </a:cubicBezTo>
                  <a:cubicBezTo>
                    <a:pt x="38" y="25"/>
                    <a:pt x="39" y="25"/>
                    <a:pt x="40" y="24"/>
                  </a:cubicBezTo>
                  <a:cubicBezTo>
                    <a:pt x="24" y="20"/>
                    <a:pt x="4" y="11"/>
                    <a:pt x="16" y="9"/>
                  </a:cubicBezTo>
                  <a:close/>
                </a:path>
              </a:pathLst>
            </a:custGeom>
            <a:solidFill>
              <a:srgbClr val="FAAD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84" name="Freeform 965"/>
            <p:cNvSpPr>
              <a:spLocks noEditPoints="1"/>
            </p:cNvSpPr>
            <p:nvPr/>
          </p:nvSpPr>
          <p:spPr bwMode="auto">
            <a:xfrm>
              <a:off x="9009100" y="3852976"/>
              <a:ext cx="270344" cy="292971"/>
            </a:xfrm>
            <a:custGeom>
              <a:avLst/>
              <a:gdLst>
                <a:gd name="T0" fmla="*/ 136 w 227"/>
                <a:gd name="T1" fmla="*/ 0 h 246"/>
                <a:gd name="T2" fmla="*/ 136 w 227"/>
                <a:gd name="T3" fmla="*/ 99 h 246"/>
                <a:gd name="T4" fmla="*/ 227 w 227"/>
                <a:gd name="T5" fmla="*/ 99 h 246"/>
                <a:gd name="T6" fmla="*/ 227 w 227"/>
                <a:gd name="T7" fmla="*/ 0 h 246"/>
                <a:gd name="T8" fmla="*/ 136 w 227"/>
                <a:gd name="T9" fmla="*/ 0 h 246"/>
                <a:gd name="T10" fmla="*/ 0 w 227"/>
                <a:gd name="T11" fmla="*/ 99 h 246"/>
                <a:gd name="T12" fmla="*/ 88 w 227"/>
                <a:gd name="T13" fmla="*/ 99 h 246"/>
                <a:gd name="T14" fmla="*/ 88 w 227"/>
                <a:gd name="T15" fmla="*/ 0 h 246"/>
                <a:gd name="T16" fmla="*/ 0 w 227"/>
                <a:gd name="T17" fmla="*/ 0 h 246"/>
                <a:gd name="T18" fmla="*/ 0 w 227"/>
                <a:gd name="T19" fmla="*/ 99 h 246"/>
                <a:gd name="T20" fmla="*/ 0 w 227"/>
                <a:gd name="T21" fmla="*/ 246 h 246"/>
                <a:gd name="T22" fmla="*/ 88 w 227"/>
                <a:gd name="T23" fmla="*/ 246 h 246"/>
                <a:gd name="T24" fmla="*/ 88 w 227"/>
                <a:gd name="T25" fmla="*/ 147 h 246"/>
                <a:gd name="T26" fmla="*/ 0 w 227"/>
                <a:gd name="T27" fmla="*/ 147 h 246"/>
                <a:gd name="T28" fmla="*/ 0 w 227"/>
                <a:gd name="T29" fmla="*/ 246 h 246"/>
                <a:gd name="T30" fmla="*/ 136 w 227"/>
                <a:gd name="T31" fmla="*/ 246 h 246"/>
                <a:gd name="T32" fmla="*/ 227 w 227"/>
                <a:gd name="T33" fmla="*/ 246 h 246"/>
                <a:gd name="T34" fmla="*/ 227 w 227"/>
                <a:gd name="T35" fmla="*/ 147 h 246"/>
                <a:gd name="T36" fmla="*/ 136 w 227"/>
                <a:gd name="T37" fmla="*/ 147 h 246"/>
                <a:gd name="T38" fmla="*/ 136 w 227"/>
                <a:gd name="T39"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7" h="246">
                  <a:moveTo>
                    <a:pt x="136" y="0"/>
                  </a:moveTo>
                  <a:lnTo>
                    <a:pt x="136" y="99"/>
                  </a:lnTo>
                  <a:lnTo>
                    <a:pt x="227" y="99"/>
                  </a:lnTo>
                  <a:lnTo>
                    <a:pt x="227" y="0"/>
                  </a:lnTo>
                  <a:lnTo>
                    <a:pt x="136" y="0"/>
                  </a:lnTo>
                  <a:close/>
                  <a:moveTo>
                    <a:pt x="0" y="99"/>
                  </a:moveTo>
                  <a:lnTo>
                    <a:pt x="88" y="99"/>
                  </a:lnTo>
                  <a:lnTo>
                    <a:pt x="88" y="0"/>
                  </a:lnTo>
                  <a:lnTo>
                    <a:pt x="0" y="0"/>
                  </a:lnTo>
                  <a:lnTo>
                    <a:pt x="0" y="99"/>
                  </a:lnTo>
                  <a:close/>
                  <a:moveTo>
                    <a:pt x="0" y="246"/>
                  </a:moveTo>
                  <a:lnTo>
                    <a:pt x="88" y="246"/>
                  </a:lnTo>
                  <a:lnTo>
                    <a:pt x="88" y="147"/>
                  </a:lnTo>
                  <a:lnTo>
                    <a:pt x="0" y="147"/>
                  </a:lnTo>
                  <a:lnTo>
                    <a:pt x="0" y="246"/>
                  </a:lnTo>
                  <a:close/>
                  <a:moveTo>
                    <a:pt x="136" y="246"/>
                  </a:moveTo>
                  <a:lnTo>
                    <a:pt x="227" y="246"/>
                  </a:lnTo>
                  <a:lnTo>
                    <a:pt x="227" y="147"/>
                  </a:lnTo>
                  <a:lnTo>
                    <a:pt x="136" y="147"/>
                  </a:lnTo>
                  <a:lnTo>
                    <a:pt x="136" y="246"/>
                  </a:lnTo>
                  <a:close/>
                </a:path>
              </a:pathLst>
            </a:custGeom>
            <a:solidFill>
              <a:srgbClr val="FAAD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85" name="Rectangle 966"/>
            <p:cNvSpPr>
              <a:spLocks noChangeArrowheads="1"/>
            </p:cNvSpPr>
            <p:nvPr/>
          </p:nvSpPr>
          <p:spPr bwMode="auto">
            <a:xfrm>
              <a:off x="9003145" y="3978025"/>
              <a:ext cx="282253" cy="47638"/>
            </a:xfrm>
            <a:prstGeom prst="rect">
              <a:avLst/>
            </a:prstGeom>
            <a:solidFill>
              <a:srgbClr val="FAAD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413" name="Freeform 994"/>
            <p:cNvSpPr>
              <a:spLocks noEditPoints="1"/>
            </p:cNvSpPr>
            <p:nvPr/>
          </p:nvSpPr>
          <p:spPr bwMode="auto">
            <a:xfrm>
              <a:off x="5417222" y="3776755"/>
              <a:ext cx="197696" cy="277490"/>
            </a:xfrm>
            <a:custGeom>
              <a:avLst/>
              <a:gdLst>
                <a:gd name="T0" fmla="*/ 32 w 62"/>
                <a:gd name="T1" fmla="*/ 87 h 87"/>
                <a:gd name="T2" fmla="*/ 8 w 62"/>
                <a:gd name="T3" fmla="*/ 81 h 87"/>
                <a:gd name="T4" fmla="*/ 0 w 62"/>
                <a:gd name="T5" fmla="*/ 60 h 87"/>
                <a:gd name="T6" fmla="*/ 0 w 62"/>
                <a:gd name="T7" fmla="*/ 25 h 87"/>
                <a:gd name="T8" fmla="*/ 10 w 62"/>
                <a:gd name="T9" fmla="*/ 5 h 87"/>
                <a:gd name="T10" fmla="*/ 31 w 62"/>
                <a:gd name="T11" fmla="*/ 0 h 87"/>
                <a:gd name="T12" fmla="*/ 50 w 62"/>
                <a:gd name="T13" fmla="*/ 5 h 87"/>
                <a:gd name="T14" fmla="*/ 62 w 62"/>
                <a:gd name="T15" fmla="*/ 25 h 87"/>
                <a:gd name="T16" fmla="*/ 62 w 62"/>
                <a:gd name="T17" fmla="*/ 60 h 87"/>
                <a:gd name="T18" fmla="*/ 52 w 62"/>
                <a:gd name="T19" fmla="*/ 84 h 87"/>
                <a:gd name="T20" fmla="*/ 32 w 62"/>
                <a:gd name="T21" fmla="*/ 87 h 87"/>
                <a:gd name="T22" fmla="*/ 36 w 62"/>
                <a:gd name="T23" fmla="*/ 23 h 87"/>
                <a:gd name="T24" fmla="*/ 35 w 62"/>
                <a:gd name="T25" fmla="*/ 20 h 87"/>
                <a:gd name="T26" fmla="*/ 31 w 62"/>
                <a:gd name="T27" fmla="*/ 18 h 87"/>
                <a:gd name="T28" fmla="*/ 27 w 62"/>
                <a:gd name="T29" fmla="*/ 20 h 87"/>
                <a:gd name="T30" fmla="*/ 26 w 62"/>
                <a:gd name="T31" fmla="*/ 23 h 87"/>
                <a:gd name="T32" fmla="*/ 26 w 62"/>
                <a:gd name="T33" fmla="*/ 66 h 87"/>
                <a:gd name="T34" fmla="*/ 28 w 62"/>
                <a:gd name="T35" fmla="*/ 69 h 87"/>
                <a:gd name="T36" fmla="*/ 31 w 62"/>
                <a:gd name="T37" fmla="*/ 71 h 87"/>
                <a:gd name="T38" fmla="*/ 35 w 62"/>
                <a:gd name="T39" fmla="*/ 69 h 87"/>
                <a:gd name="T40" fmla="*/ 36 w 62"/>
                <a:gd name="T41" fmla="*/ 66 h 87"/>
                <a:gd name="T42" fmla="*/ 36 w 62"/>
                <a:gd name="T43" fmla="*/ 2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 h="87">
                  <a:moveTo>
                    <a:pt x="32" y="87"/>
                  </a:moveTo>
                  <a:cubicBezTo>
                    <a:pt x="22" y="87"/>
                    <a:pt x="14" y="85"/>
                    <a:pt x="8" y="81"/>
                  </a:cubicBezTo>
                  <a:cubicBezTo>
                    <a:pt x="3" y="77"/>
                    <a:pt x="0" y="70"/>
                    <a:pt x="0" y="60"/>
                  </a:cubicBezTo>
                  <a:cubicBezTo>
                    <a:pt x="0" y="25"/>
                    <a:pt x="0" y="25"/>
                    <a:pt x="0" y="25"/>
                  </a:cubicBezTo>
                  <a:cubicBezTo>
                    <a:pt x="0" y="16"/>
                    <a:pt x="3" y="10"/>
                    <a:pt x="10" y="5"/>
                  </a:cubicBezTo>
                  <a:cubicBezTo>
                    <a:pt x="15" y="2"/>
                    <a:pt x="22" y="0"/>
                    <a:pt x="31" y="0"/>
                  </a:cubicBezTo>
                  <a:cubicBezTo>
                    <a:pt x="38" y="0"/>
                    <a:pt x="45" y="1"/>
                    <a:pt x="50" y="5"/>
                  </a:cubicBezTo>
                  <a:cubicBezTo>
                    <a:pt x="58" y="9"/>
                    <a:pt x="62" y="16"/>
                    <a:pt x="62" y="25"/>
                  </a:cubicBezTo>
                  <a:cubicBezTo>
                    <a:pt x="62" y="60"/>
                    <a:pt x="62" y="60"/>
                    <a:pt x="62" y="60"/>
                  </a:cubicBezTo>
                  <a:cubicBezTo>
                    <a:pt x="62" y="72"/>
                    <a:pt x="59" y="80"/>
                    <a:pt x="52" y="84"/>
                  </a:cubicBezTo>
                  <a:cubicBezTo>
                    <a:pt x="48" y="86"/>
                    <a:pt x="41" y="87"/>
                    <a:pt x="32" y="87"/>
                  </a:cubicBezTo>
                  <a:close/>
                  <a:moveTo>
                    <a:pt x="36" y="23"/>
                  </a:moveTo>
                  <a:cubicBezTo>
                    <a:pt x="36" y="22"/>
                    <a:pt x="36" y="21"/>
                    <a:pt x="35" y="20"/>
                  </a:cubicBezTo>
                  <a:cubicBezTo>
                    <a:pt x="34" y="19"/>
                    <a:pt x="32" y="18"/>
                    <a:pt x="31" y="18"/>
                  </a:cubicBezTo>
                  <a:cubicBezTo>
                    <a:pt x="29" y="18"/>
                    <a:pt x="28" y="19"/>
                    <a:pt x="27" y="20"/>
                  </a:cubicBezTo>
                  <a:cubicBezTo>
                    <a:pt x="26" y="21"/>
                    <a:pt x="26" y="22"/>
                    <a:pt x="26" y="23"/>
                  </a:cubicBezTo>
                  <a:cubicBezTo>
                    <a:pt x="26" y="66"/>
                    <a:pt x="26" y="66"/>
                    <a:pt x="26" y="66"/>
                  </a:cubicBezTo>
                  <a:cubicBezTo>
                    <a:pt x="26" y="67"/>
                    <a:pt x="26" y="69"/>
                    <a:pt x="28" y="69"/>
                  </a:cubicBezTo>
                  <a:cubicBezTo>
                    <a:pt x="29" y="70"/>
                    <a:pt x="30" y="71"/>
                    <a:pt x="31" y="71"/>
                  </a:cubicBezTo>
                  <a:cubicBezTo>
                    <a:pt x="32" y="71"/>
                    <a:pt x="34" y="70"/>
                    <a:pt x="35" y="69"/>
                  </a:cubicBezTo>
                  <a:cubicBezTo>
                    <a:pt x="36" y="68"/>
                    <a:pt x="36" y="67"/>
                    <a:pt x="36" y="66"/>
                  </a:cubicBezTo>
                  <a:lnTo>
                    <a:pt x="36"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14" name="Freeform 995"/>
            <p:cNvSpPr/>
            <p:nvPr/>
          </p:nvSpPr>
          <p:spPr bwMode="auto">
            <a:xfrm>
              <a:off x="5643501" y="3782710"/>
              <a:ext cx="200078" cy="281062"/>
            </a:xfrm>
            <a:custGeom>
              <a:avLst/>
              <a:gdLst>
                <a:gd name="T0" fmla="*/ 22 w 63"/>
                <a:gd name="T1" fmla="*/ 51 h 88"/>
                <a:gd name="T2" fmla="*/ 18 w 63"/>
                <a:gd name="T3" fmla="*/ 51 h 88"/>
                <a:gd name="T4" fmla="*/ 18 w 63"/>
                <a:gd name="T5" fmla="*/ 36 h 88"/>
                <a:gd name="T6" fmla="*/ 23 w 63"/>
                <a:gd name="T7" fmla="*/ 36 h 88"/>
                <a:gd name="T8" fmla="*/ 32 w 63"/>
                <a:gd name="T9" fmla="*/ 34 h 88"/>
                <a:gd name="T10" fmla="*/ 36 w 63"/>
                <a:gd name="T11" fmla="*/ 24 h 88"/>
                <a:gd name="T12" fmla="*/ 34 w 63"/>
                <a:gd name="T13" fmla="*/ 19 h 88"/>
                <a:gd name="T14" fmla="*/ 30 w 63"/>
                <a:gd name="T15" fmla="*/ 18 h 88"/>
                <a:gd name="T16" fmla="*/ 26 w 63"/>
                <a:gd name="T17" fmla="*/ 20 h 88"/>
                <a:gd name="T18" fmla="*/ 24 w 63"/>
                <a:gd name="T19" fmla="*/ 24 h 88"/>
                <a:gd name="T20" fmla="*/ 24 w 63"/>
                <a:gd name="T21" fmla="*/ 30 h 88"/>
                <a:gd name="T22" fmla="*/ 0 w 63"/>
                <a:gd name="T23" fmla="*/ 30 h 88"/>
                <a:gd name="T24" fmla="*/ 0 w 63"/>
                <a:gd name="T25" fmla="*/ 10 h 88"/>
                <a:gd name="T26" fmla="*/ 15 w 63"/>
                <a:gd name="T27" fmla="*/ 2 h 88"/>
                <a:gd name="T28" fmla="*/ 32 w 63"/>
                <a:gd name="T29" fmla="*/ 0 h 88"/>
                <a:gd name="T30" fmla="*/ 52 w 63"/>
                <a:gd name="T31" fmla="*/ 5 h 88"/>
                <a:gd name="T32" fmla="*/ 62 w 63"/>
                <a:gd name="T33" fmla="*/ 22 h 88"/>
                <a:gd name="T34" fmla="*/ 61 w 63"/>
                <a:gd name="T35" fmla="*/ 33 h 88"/>
                <a:gd name="T36" fmla="*/ 54 w 63"/>
                <a:gd name="T37" fmla="*/ 41 h 88"/>
                <a:gd name="T38" fmla="*/ 53 w 63"/>
                <a:gd name="T39" fmla="*/ 42 h 88"/>
                <a:gd name="T40" fmla="*/ 54 w 63"/>
                <a:gd name="T41" fmla="*/ 43 h 88"/>
                <a:gd name="T42" fmla="*/ 62 w 63"/>
                <a:gd name="T43" fmla="*/ 52 h 88"/>
                <a:gd name="T44" fmla="*/ 63 w 63"/>
                <a:gd name="T45" fmla="*/ 66 h 88"/>
                <a:gd name="T46" fmla="*/ 54 w 63"/>
                <a:gd name="T47" fmla="*/ 83 h 88"/>
                <a:gd name="T48" fmla="*/ 31 w 63"/>
                <a:gd name="T49" fmla="*/ 88 h 88"/>
                <a:gd name="T50" fmla="*/ 15 w 63"/>
                <a:gd name="T51" fmla="*/ 86 h 88"/>
                <a:gd name="T52" fmla="*/ 0 w 63"/>
                <a:gd name="T53" fmla="*/ 79 h 88"/>
                <a:gd name="T54" fmla="*/ 0 w 63"/>
                <a:gd name="T55" fmla="*/ 57 h 88"/>
                <a:gd name="T56" fmla="*/ 25 w 63"/>
                <a:gd name="T57" fmla="*/ 57 h 88"/>
                <a:gd name="T58" fmla="*/ 25 w 63"/>
                <a:gd name="T59" fmla="*/ 64 h 88"/>
                <a:gd name="T60" fmla="*/ 26 w 63"/>
                <a:gd name="T61" fmla="*/ 68 h 88"/>
                <a:gd name="T62" fmla="*/ 30 w 63"/>
                <a:gd name="T63" fmla="*/ 70 h 88"/>
                <a:gd name="T64" fmla="*/ 34 w 63"/>
                <a:gd name="T65" fmla="*/ 69 h 88"/>
                <a:gd name="T66" fmla="*/ 36 w 63"/>
                <a:gd name="T67" fmla="*/ 65 h 88"/>
                <a:gd name="T68" fmla="*/ 37 w 63"/>
                <a:gd name="T69" fmla="*/ 61 h 88"/>
                <a:gd name="T70" fmla="*/ 32 w 63"/>
                <a:gd name="T71" fmla="*/ 52 h 88"/>
                <a:gd name="T72" fmla="*/ 22 w 63"/>
                <a:gd name="T73" fmla="*/ 5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 h="88">
                  <a:moveTo>
                    <a:pt x="22" y="51"/>
                  </a:moveTo>
                  <a:cubicBezTo>
                    <a:pt x="18" y="51"/>
                    <a:pt x="18" y="51"/>
                    <a:pt x="18" y="51"/>
                  </a:cubicBezTo>
                  <a:cubicBezTo>
                    <a:pt x="18" y="36"/>
                    <a:pt x="18" y="36"/>
                    <a:pt x="18" y="36"/>
                  </a:cubicBezTo>
                  <a:cubicBezTo>
                    <a:pt x="23" y="36"/>
                    <a:pt x="23" y="36"/>
                    <a:pt x="23" y="36"/>
                  </a:cubicBezTo>
                  <a:cubicBezTo>
                    <a:pt x="27" y="36"/>
                    <a:pt x="30" y="35"/>
                    <a:pt x="32" y="34"/>
                  </a:cubicBezTo>
                  <a:cubicBezTo>
                    <a:pt x="35" y="33"/>
                    <a:pt x="36" y="29"/>
                    <a:pt x="36" y="24"/>
                  </a:cubicBezTo>
                  <a:cubicBezTo>
                    <a:pt x="36" y="22"/>
                    <a:pt x="35" y="20"/>
                    <a:pt x="34" y="19"/>
                  </a:cubicBezTo>
                  <a:cubicBezTo>
                    <a:pt x="33" y="18"/>
                    <a:pt x="32" y="18"/>
                    <a:pt x="30" y="18"/>
                  </a:cubicBezTo>
                  <a:cubicBezTo>
                    <a:pt x="28" y="18"/>
                    <a:pt x="27" y="18"/>
                    <a:pt x="26" y="20"/>
                  </a:cubicBezTo>
                  <a:cubicBezTo>
                    <a:pt x="25" y="21"/>
                    <a:pt x="24" y="22"/>
                    <a:pt x="24" y="24"/>
                  </a:cubicBezTo>
                  <a:cubicBezTo>
                    <a:pt x="24" y="30"/>
                    <a:pt x="24" y="30"/>
                    <a:pt x="24" y="30"/>
                  </a:cubicBezTo>
                  <a:cubicBezTo>
                    <a:pt x="0" y="30"/>
                    <a:pt x="0" y="30"/>
                    <a:pt x="0" y="30"/>
                  </a:cubicBezTo>
                  <a:cubicBezTo>
                    <a:pt x="0" y="10"/>
                    <a:pt x="0" y="10"/>
                    <a:pt x="0" y="10"/>
                  </a:cubicBezTo>
                  <a:cubicBezTo>
                    <a:pt x="4" y="7"/>
                    <a:pt x="9" y="4"/>
                    <a:pt x="15" y="2"/>
                  </a:cubicBezTo>
                  <a:cubicBezTo>
                    <a:pt x="21" y="1"/>
                    <a:pt x="26" y="0"/>
                    <a:pt x="32" y="0"/>
                  </a:cubicBezTo>
                  <a:cubicBezTo>
                    <a:pt x="40" y="0"/>
                    <a:pt x="46" y="2"/>
                    <a:pt x="52" y="5"/>
                  </a:cubicBezTo>
                  <a:cubicBezTo>
                    <a:pt x="58" y="9"/>
                    <a:pt x="62" y="14"/>
                    <a:pt x="62" y="22"/>
                  </a:cubicBezTo>
                  <a:cubicBezTo>
                    <a:pt x="62" y="27"/>
                    <a:pt x="61" y="30"/>
                    <a:pt x="61" y="33"/>
                  </a:cubicBezTo>
                  <a:cubicBezTo>
                    <a:pt x="60" y="36"/>
                    <a:pt x="57" y="39"/>
                    <a:pt x="54" y="41"/>
                  </a:cubicBezTo>
                  <a:cubicBezTo>
                    <a:pt x="53" y="41"/>
                    <a:pt x="53" y="41"/>
                    <a:pt x="53" y="42"/>
                  </a:cubicBezTo>
                  <a:cubicBezTo>
                    <a:pt x="53" y="43"/>
                    <a:pt x="53" y="43"/>
                    <a:pt x="54" y="43"/>
                  </a:cubicBezTo>
                  <a:cubicBezTo>
                    <a:pt x="58" y="46"/>
                    <a:pt x="61" y="49"/>
                    <a:pt x="62" y="52"/>
                  </a:cubicBezTo>
                  <a:cubicBezTo>
                    <a:pt x="63" y="55"/>
                    <a:pt x="63" y="59"/>
                    <a:pt x="63" y="66"/>
                  </a:cubicBezTo>
                  <a:cubicBezTo>
                    <a:pt x="63" y="73"/>
                    <a:pt x="60" y="79"/>
                    <a:pt x="54" y="83"/>
                  </a:cubicBezTo>
                  <a:cubicBezTo>
                    <a:pt x="48" y="86"/>
                    <a:pt x="41" y="88"/>
                    <a:pt x="31" y="88"/>
                  </a:cubicBezTo>
                  <a:cubicBezTo>
                    <a:pt x="26" y="88"/>
                    <a:pt x="20" y="88"/>
                    <a:pt x="15" y="86"/>
                  </a:cubicBezTo>
                  <a:cubicBezTo>
                    <a:pt x="9" y="85"/>
                    <a:pt x="4" y="82"/>
                    <a:pt x="0" y="79"/>
                  </a:cubicBezTo>
                  <a:cubicBezTo>
                    <a:pt x="0" y="57"/>
                    <a:pt x="0" y="57"/>
                    <a:pt x="0" y="57"/>
                  </a:cubicBezTo>
                  <a:cubicBezTo>
                    <a:pt x="25" y="57"/>
                    <a:pt x="25" y="57"/>
                    <a:pt x="25" y="57"/>
                  </a:cubicBezTo>
                  <a:cubicBezTo>
                    <a:pt x="25" y="64"/>
                    <a:pt x="25" y="64"/>
                    <a:pt x="25" y="64"/>
                  </a:cubicBezTo>
                  <a:cubicBezTo>
                    <a:pt x="25" y="65"/>
                    <a:pt x="25" y="67"/>
                    <a:pt x="26" y="68"/>
                  </a:cubicBezTo>
                  <a:cubicBezTo>
                    <a:pt x="27" y="69"/>
                    <a:pt x="28" y="70"/>
                    <a:pt x="30" y="70"/>
                  </a:cubicBezTo>
                  <a:cubicBezTo>
                    <a:pt x="32" y="70"/>
                    <a:pt x="33" y="70"/>
                    <a:pt x="34" y="69"/>
                  </a:cubicBezTo>
                  <a:cubicBezTo>
                    <a:pt x="35" y="68"/>
                    <a:pt x="36" y="67"/>
                    <a:pt x="36" y="65"/>
                  </a:cubicBezTo>
                  <a:cubicBezTo>
                    <a:pt x="37" y="63"/>
                    <a:pt x="37" y="62"/>
                    <a:pt x="37" y="61"/>
                  </a:cubicBezTo>
                  <a:cubicBezTo>
                    <a:pt x="37" y="56"/>
                    <a:pt x="35" y="54"/>
                    <a:pt x="32" y="52"/>
                  </a:cubicBezTo>
                  <a:cubicBezTo>
                    <a:pt x="31" y="52"/>
                    <a:pt x="27" y="51"/>
                    <a:pt x="22"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612" name="组合 11611"/>
          <p:cNvGrpSpPr/>
          <p:nvPr/>
        </p:nvGrpSpPr>
        <p:grpSpPr>
          <a:xfrm>
            <a:off x="2765779" y="4106006"/>
            <a:ext cx="5310406" cy="924170"/>
            <a:chOff x="3386668" y="4354362"/>
            <a:chExt cx="5310406" cy="924170"/>
          </a:xfrm>
        </p:grpSpPr>
        <p:sp>
          <p:nvSpPr>
            <p:cNvPr id="11017" name="Freeform 41"/>
            <p:cNvSpPr/>
            <p:nvPr/>
          </p:nvSpPr>
          <p:spPr bwMode="auto">
            <a:xfrm>
              <a:off x="3386668" y="4354362"/>
              <a:ext cx="5310406" cy="924170"/>
            </a:xfrm>
            <a:custGeom>
              <a:avLst/>
              <a:gdLst>
                <a:gd name="T0" fmla="*/ 0 w 4459"/>
                <a:gd name="T1" fmla="*/ 776 h 776"/>
                <a:gd name="T2" fmla="*/ 4459 w 4459"/>
                <a:gd name="T3" fmla="*/ 776 h 776"/>
                <a:gd name="T4" fmla="*/ 4459 w 4459"/>
                <a:gd name="T5" fmla="*/ 0 h 776"/>
                <a:gd name="T6" fmla="*/ 497 w 4459"/>
                <a:gd name="T7" fmla="*/ 0 h 776"/>
                <a:gd name="T8" fmla="*/ 0 w 4459"/>
                <a:gd name="T9" fmla="*/ 776 h 776"/>
              </a:gdLst>
              <a:ahLst/>
              <a:cxnLst>
                <a:cxn ang="0">
                  <a:pos x="T0" y="T1"/>
                </a:cxn>
                <a:cxn ang="0">
                  <a:pos x="T2" y="T3"/>
                </a:cxn>
                <a:cxn ang="0">
                  <a:pos x="T4" y="T5"/>
                </a:cxn>
                <a:cxn ang="0">
                  <a:pos x="T6" y="T7"/>
                </a:cxn>
                <a:cxn ang="0">
                  <a:pos x="T8" y="T9"/>
                </a:cxn>
              </a:cxnLst>
              <a:rect l="0" t="0" r="r" b="b"/>
              <a:pathLst>
                <a:path w="4459" h="776">
                  <a:moveTo>
                    <a:pt x="0" y="776"/>
                  </a:moveTo>
                  <a:lnTo>
                    <a:pt x="4459" y="776"/>
                  </a:lnTo>
                  <a:lnTo>
                    <a:pt x="4459" y="0"/>
                  </a:lnTo>
                  <a:lnTo>
                    <a:pt x="497" y="0"/>
                  </a:lnTo>
                  <a:lnTo>
                    <a:pt x="0" y="776"/>
                  </a:lnTo>
                  <a:close/>
                </a:path>
              </a:pathLst>
            </a:custGeom>
            <a:solidFill>
              <a:srgbClr val="EB7B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018" name="Freeform 42"/>
            <p:cNvSpPr/>
            <p:nvPr/>
          </p:nvSpPr>
          <p:spPr bwMode="auto">
            <a:xfrm>
              <a:off x="3386668" y="4354362"/>
              <a:ext cx="5310406" cy="924170"/>
            </a:xfrm>
            <a:custGeom>
              <a:avLst/>
              <a:gdLst>
                <a:gd name="T0" fmla="*/ 0 w 4459"/>
                <a:gd name="T1" fmla="*/ 776 h 776"/>
                <a:gd name="T2" fmla="*/ 4459 w 4459"/>
                <a:gd name="T3" fmla="*/ 776 h 776"/>
                <a:gd name="T4" fmla="*/ 4459 w 4459"/>
                <a:gd name="T5" fmla="*/ 0 h 776"/>
                <a:gd name="T6" fmla="*/ 497 w 4459"/>
                <a:gd name="T7" fmla="*/ 0 h 776"/>
                <a:gd name="T8" fmla="*/ 0 w 4459"/>
                <a:gd name="T9" fmla="*/ 776 h 776"/>
              </a:gdLst>
              <a:ahLst/>
              <a:cxnLst>
                <a:cxn ang="0">
                  <a:pos x="T0" y="T1"/>
                </a:cxn>
                <a:cxn ang="0">
                  <a:pos x="T2" y="T3"/>
                </a:cxn>
                <a:cxn ang="0">
                  <a:pos x="T4" y="T5"/>
                </a:cxn>
                <a:cxn ang="0">
                  <a:pos x="T6" y="T7"/>
                </a:cxn>
                <a:cxn ang="0">
                  <a:pos x="T8" y="T9"/>
                </a:cxn>
              </a:cxnLst>
              <a:rect l="0" t="0" r="r" b="b"/>
              <a:pathLst>
                <a:path w="4459" h="776">
                  <a:moveTo>
                    <a:pt x="0" y="776"/>
                  </a:moveTo>
                  <a:lnTo>
                    <a:pt x="4459" y="776"/>
                  </a:lnTo>
                  <a:lnTo>
                    <a:pt x="4459" y="0"/>
                  </a:lnTo>
                  <a:lnTo>
                    <a:pt x="497" y="0"/>
                  </a:lnTo>
                  <a:lnTo>
                    <a:pt x="0" y="7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32" name="Freeform 56"/>
            <p:cNvSpPr>
              <a:spLocks noEditPoints="1"/>
            </p:cNvSpPr>
            <p:nvPr/>
          </p:nvSpPr>
          <p:spPr bwMode="auto">
            <a:xfrm>
              <a:off x="3450979" y="4402000"/>
              <a:ext cx="5207985" cy="850332"/>
            </a:xfrm>
            <a:custGeom>
              <a:avLst/>
              <a:gdLst>
                <a:gd name="T0" fmla="*/ 125 w 4373"/>
                <a:gd name="T1" fmla="*/ 704 h 714"/>
                <a:gd name="T2" fmla="*/ 301 w 4373"/>
                <a:gd name="T3" fmla="*/ 714 h 714"/>
                <a:gd name="T4" fmla="*/ 432 w 4373"/>
                <a:gd name="T5" fmla="*/ 704 h 714"/>
                <a:gd name="T6" fmla="*/ 589 w 4373"/>
                <a:gd name="T7" fmla="*/ 714 h 714"/>
                <a:gd name="T8" fmla="*/ 749 w 4373"/>
                <a:gd name="T9" fmla="*/ 714 h 714"/>
                <a:gd name="T10" fmla="*/ 910 w 4373"/>
                <a:gd name="T11" fmla="*/ 704 h 714"/>
                <a:gd name="T12" fmla="*/ 1083 w 4373"/>
                <a:gd name="T13" fmla="*/ 714 h 714"/>
                <a:gd name="T14" fmla="*/ 1214 w 4373"/>
                <a:gd name="T15" fmla="*/ 704 h 714"/>
                <a:gd name="T16" fmla="*/ 1374 w 4373"/>
                <a:gd name="T17" fmla="*/ 714 h 714"/>
                <a:gd name="T18" fmla="*/ 1531 w 4373"/>
                <a:gd name="T19" fmla="*/ 714 h 714"/>
                <a:gd name="T20" fmla="*/ 1691 w 4373"/>
                <a:gd name="T21" fmla="*/ 704 h 714"/>
                <a:gd name="T22" fmla="*/ 1865 w 4373"/>
                <a:gd name="T23" fmla="*/ 714 h 714"/>
                <a:gd name="T24" fmla="*/ 1996 w 4373"/>
                <a:gd name="T25" fmla="*/ 704 h 714"/>
                <a:gd name="T26" fmla="*/ 2156 w 4373"/>
                <a:gd name="T27" fmla="*/ 714 h 714"/>
                <a:gd name="T28" fmla="*/ 2316 w 4373"/>
                <a:gd name="T29" fmla="*/ 714 h 714"/>
                <a:gd name="T30" fmla="*/ 2473 w 4373"/>
                <a:gd name="T31" fmla="*/ 704 h 714"/>
                <a:gd name="T32" fmla="*/ 2649 w 4373"/>
                <a:gd name="T33" fmla="*/ 714 h 714"/>
                <a:gd name="T34" fmla="*/ 2780 w 4373"/>
                <a:gd name="T35" fmla="*/ 704 h 714"/>
                <a:gd name="T36" fmla="*/ 2938 w 4373"/>
                <a:gd name="T37" fmla="*/ 714 h 714"/>
                <a:gd name="T38" fmla="*/ 3098 w 4373"/>
                <a:gd name="T39" fmla="*/ 714 h 714"/>
                <a:gd name="T40" fmla="*/ 3258 w 4373"/>
                <a:gd name="T41" fmla="*/ 704 h 714"/>
                <a:gd name="T42" fmla="*/ 3431 w 4373"/>
                <a:gd name="T43" fmla="*/ 714 h 714"/>
                <a:gd name="T44" fmla="*/ 3562 w 4373"/>
                <a:gd name="T45" fmla="*/ 704 h 714"/>
                <a:gd name="T46" fmla="*/ 3722 w 4373"/>
                <a:gd name="T47" fmla="*/ 714 h 714"/>
                <a:gd name="T48" fmla="*/ 3880 w 4373"/>
                <a:gd name="T49" fmla="*/ 714 h 714"/>
                <a:gd name="T50" fmla="*/ 4040 w 4373"/>
                <a:gd name="T51" fmla="*/ 704 h 714"/>
                <a:gd name="T52" fmla="*/ 4213 w 4373"/>
                <a:gd name="T53" fmla="*/ 714 h 714"/>
                <a:gd name="T54" fmla="*/ 4344 w 4373"/>
                <a:gd name="T55" fmla="*/ 704 h 714"/>
                <a:gd name="T56" fmla="*/ 4373 w 4373"/>
                <a:gd name="T57" fmla="*/ 645 h 714"/>
                <a:gd name="T58" fmla="*/ 109 w 4373"/>
                <a:gd name="T59" fmla="*/ 565 h 714"/>
                <a:gd name="T60" fmla="*/ 4373 w 4373"/>
                <a:gd name="T61" fmla="*/ 484 h 714"/>
                <a:gd name="T62" fmla="*/ 210 w 4373"/>
                <a:gd name="T63" fmla="*/ 407 h 714"/>
                <a:gd name="T64" fmla="*/ 4363 w 4373"/>
                <a:gd name="T65" fmla="*/ 340 h 714"/>
                <a:gd name="T66" fmla="*/ 4373 w 4373"/>
                <a:gd name="T67" fmla="*/ 297 h 714"/>
                <a:gd name="T68" fmla="*/ 4363 w 4373"/>
                <a:gd name="T69" fmla="*/ 208 h 714"/>
                <a:gd name="T70" fmla="*/ 373 w 4373"/>
                <a:gd name="T71" fmla="*/ 131 h 714"/>
                <a:gd name="T72" fmla="*/ 4373 w 4373"/>
                <a:gd name="T73" fmla="*/ 64 h 714"/>
                <a:gd name="T74" fmla="*/ 496 w 4373"/>
                <a:gd name="T75" fmla="*/ 0 h 714"/>
                <a:gd name="T76" fmla="*/ 656 w 4373"/>
                <a:gd name="T77" fmla="*/ 10 h 714"/>
                <a:gd name="T78" fmla="*/ 813 w 4373"/>
                <a:gd name="T79" fmla="*/ 10 h 714"/>
                <a:gd name="T80" fmla="*/ 974 w 4373"/>
                <a:gd name="T81" fmla="*/ 0 h 714"/>
                <a:gd name="T82" fmla="*/ 1147 w 4373"/>
                <a:gd name="T83" fmla="*/ 10 h 714"/>
                <a:gd name="T84" fmla="*/ 1278 w 4373"/>
                <a:gd name="T85" fmla="*/ 0 h 714"/>
                <a:gd name="T86" fmla="*/ 1438 w 4373"/>
                <a:gd name="T87" fmla="*/ 10 h 714"/>
                <a:gd name="T88" fmla="*/ 1598 w 4373"/>
                <a:gd name="T89" fmla="*/ 10 h 714"/>
                <a:gd name="T90" fmla="*/ 1758 w 4373"/>
                <a:gd name="T91" fmla="*/ 0 h 714"/>
                <a:gd name="T92" fmla="*/ 1932 w 4373"/>
                <a:gd name="T93" fmla="*/ 10 h 714"/>
                <a:gd name="T94" fmla="*/ 2062 w 4373"/>
                <a:gd name="T95" fmla="*/ 0 h 714"/>
                <a:gd name="T96" fmla="*/ 2220 w 4373"/>
                <a:gd name="T97" fmla="*/ 10 h 714"/>
                <a:gd name="T98" fmla="*/ 2380 w 4373"/>
                <a:gd name="T99" fmla="*/ 10 h 714"/>
                <a:gd name="T100" fmla="*/ 2540 w 4373"/>
                <a:gd name="T101" fmla="*/ 0 h 714"/>
                <a:gd name="T102" fmla="*/ 2714 w 4373"/>
                <a:gd name="T103" fmla="*/ 10 h 714"/>
                <a:gd name="T104" fmla="*/ 2844 w 4373"/>
                <a:gd name="T105" fmla="*/ 0 h 714"/>
                <a:gd name="T106" fmla="*/ 3004 w 4373"/>
                <a:gd name="T107" fmla="*/ 10 h 714"/>
                <a:gd name="T108" fmla="*/ 3165 w 4373"/>
                <a:gd name="T109" fmla="*/ 10 h 714"/>
                <a:gd name="T110" fmla="*/ 3322 w 4373"/>
                <a:gd name="T111" fmla="*/ 0 h 714"/>
                <a:gd name="T112" fmla="*/ 3495 w 4373"/>
                <a:gd name="T113" fmla="*/ 10 h 714"/>
                <a:gd name="T114" fmla="*/ 3626 w 4373"/>
                <a:gd name="T115" fmla="*/ 0 h 714"/>
                <a:gd name="T116" fmla="*/ 3786 w 4373"/>
                <a:gd name="T117" fmla="*/ 10 h 714"/>
                <a:gd name="T118" fmla="*/ 3946 w 4373"/>
                <a:gd name="T119" fmla="*/ 10 h 714"/>
                <a:gd name="T120" fmla="*/ 4107 w 4373"/>
                <a:gd name="T121" fmla="*/ 0 h 714"/>
                <a:gd name="T122" fmla="*/ 4280 w 4373"/>
                <a:gd name="T123" fmla="*/ 1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73" h="714">
                  <a:moveTo>
                    <a:pt x="10" y="714"/>
                  </a:moveTo>
                  <a:lnTo>
                    <a:pt x="0" y="714"/>
                  </a:lnTo>
                  <a:lnTo>
                    <a:pt x="13" y="693"/>
                  </a:lnTo>
                  <a:lnTo>
                    <a:pt x="21" y="698"/>
                  </a:lnTo>
                  <a:lnTo>
                    <a:pt x="13" y="712"/>
                  </a:lnTo>
                  <a:lnTo>
                    <a:pt x="10" y="709"/>
                  </a:lnTo>
                  <a:lnTo>
                    <a:pt x="10" y="714"/>
                  </a:lnTo>
                  <a:lnTo>
                    <a:pt x="10" y="714"/>
                  </a:lnTo>
                  <a:close/>
                  <a:moveTo>
                    <a:pt x="40" y="714"/>
                  </a:moveTo>
                  <a:lnTo>
                    <a:pt x="24" y="714"/>
                  </a:lnTo>
                  <a:lnTo>
                    <a:pt x="24" y="704"/>
                  </a:lnTo>
                  <a:lnTo>
                    <a:pt x="40" y="704"/>
                  </a:lnTo>
                  <a:lnTo>
                    <a:pt x="40" y="714"/>
                  </a:lnTo>
                  <a:close/>
                  <a:moveTo>
                    <a:pt x="69" y="714"/>
                  </a:moveTo>
                  <a:lnTo>
                    <a:pt x="53" y="714"/>
                  </a:lnTo>
                  <a:lnTo>
                    <a:pt x="53" y="704"/>
                  </a:lnTo>
                  <a:lnTo>
                    <a:pt x="69" y="704"/>
                  </a:lnTo>
                  <a:lnTo>
                    <a:pt x="69" y="714"/>
                  </a:lnTo>
                  <a:close/>
                  <a:moveTo>
                    <a:pt x="98" y="714"/>
                  </a:moveTo>
                  <a:lnTo>
                    <a:pt x="82" y="714"/>
                  </a:lnTo>
                  <a:lnTo>
                    <a:pt x="82" y="704"/>
                  </a:lnTo>
                  <a:lnTo>
                    <a:pt x="98" y="704"/>
                  </a:lnTo>
                  <a:lnTo>
                    <a:pt x="98" y="714"/>
                  </a:lnTo>
                  <a:close/>
                  <a:moveTo>
                    <a:pt x="125" y="714"/>
                  </a:moveTo>
                  <a:lnTo>
                    <a:pt x="112" y="714"/>
                  </a:lnTo>
                  <a:lnTo>
                    <a:pt x="112" y="704"/>
                  </a:lnTo>
                  <a:lnTo>
                    <a:pt x="125" y="704"/>
                  </a:lnTo>
                  <a:lnTo>
                    <a:pt x="125" y="714"/>
                  </a:lnTo>
                  <a:close/>
                  <a:moveTo>
                    <a:pt x="154" y="714"/>
                  </a:moveTo>
                  <a:lnTo>
                    <a:pt x="141" y="714"/>
                  </a:lnTo>
                  <a:lnTo>
                    <a:pt x="141" y="704"/>
                  </a:lnTo>
                  <a:lnTo>
                    <a:pt x="154" y="704"/>
                  </a:lnTo>
                  <a:lnTo>
                    <a:pt x="154" y="714"/>
                  </a:lnTo>
                  <a:close/>
                  <a:moveTo>
                    <a:pt x="184" y="714"/>
                  </a:moveTo>
                  <a:lnTo>
                    <a:pt x="170" y="714"/>
                  </a:lnTo>
                  <a:lnTo>
                    <a:pt x="170" y="704"/>
                  </a:lnTo>
                  <a:lnTo>
                    <a:pt x="184" y="704"/>
                  </a:lnTo>
                  <a:lnTo>
                    <a:pt x="184" y="714"/>
                  </a:lnTo>
                  <a:close/>
                  <a:moveTo>
                    <a:pt x="213" y="714"/>
                  </a:moveTo>
                  <a:lnTo>
                    <a:pt x="200" y="714"/>
                  </a:lnTo>
                  <a:lnTo>
                    <a:pt x="200" y="704"/>
                  </a:lnTo>
                  <a:lnTo>
                    <a:pt x="213" y="704"/>
                  </a:lnTo>
                  <a:lnTo>
                    <a:pt x="213" y="714"/>
                  </a:lnTo>
                  <a:close/>
                  <a:moveTo>
                    <a:pt x="242" y="714"/>
                  </a:moveTo>
                  <a:lnTo>
                    <a:pt x="229" y="714"/>
                  </a:lnTo>
                  <a:lnTo>
                    <a:pt x="229" y="704"/>
                  </a:lnTo>
                  <a:lnTo>
                    <a:pt x="242" y="704"/>
                  </a:lnTo>
                  <a:lnTo>
                    <a:pt x="242" y="714"/>
                  </a:lnTo>
                  <a:close/>
                  <a:moveTo>
                    <a:pt x="272" y="714"/>
                  </a:moveTo>
                  <a:lnTo>
                    <a:pt x="256" y="714"/>
                  </a:lnTo>
                  <a:lnTo>
                    <a:pt x="256" y="704"/>
                  </a:lnTo>
                  <a:lnTo>
                    <a:pt x="272" y="704"/>
                  </a:lnTo>
                  <a:lnTo>
                    <a:pt x="272" y="714"/>
                  </a:lnTo>
                  <a:close/>
                  <a:moveTo>
                    <a:pt x="301" y="714"/>
                  </a:moveTo>
                  <a:lnTo>
                    <a:pt x="285" y="714"/>
                  </a:lnTo>
                  <a:lnTo>
                    <a:pt x="285" y="704"/>
                  </a:lnTo>
                  <a:lnTo>
                    <a:pt x="301" y="704"/>
                  </a:lnTo>
                  <a:lnTo>
                    <a:pt x="301" y="714"/>
                  </a:lnTo>
                  <a:close/>
                  <a:moveTo>
                    <a:pt x="330" y="714"/>
                  </a:moveTo>
                  <a:lnTo>
                    <a:pt x="314" y="714"/>
                  </a:lnTo>
                  <a:lnTo>
                    <a:pt x="314" y="704"/>
                  </a:lnTo>
                  <a:lnTo>
                    <a:pt x="330" y="704"/>
                  </a:lnTo>
                  <a:lnTo>
                    <a:pt x="330" y="714"/>
                  </a:lnTo>
                  <a:close/>
                  <a:moveTo>
                    <a:pt x="357" y="714"/>
                  </a:moveTo>
                  <a:lnTo>
                    <a:pt x="344" y="714"/>
                  </a:lnTo>
                  <a:lnTo>
                    <a:pt x="344" y="704"/>
                  </a:lnTo>
                  <a:lnTo>
                    <a:pt x="357" y="704"/>
                  </a:lnTo>
                  <a:lnTo>
                    <a:pt x="357" y="714"/>
                  </a:lnTo>
                  <a:close/>
                  <a:moveTo>
                    <a:pt x="387" y="714"/>
                  </a:moveTo>
                  <a:lnTo>
                    <a:pt x="373" y="714"/>
                  </a:lnTo>
                  <a:lnTo>
                    <a:pt x="373" y="704"/>
                  </a:lnTo>
                  <a:lnTo>
                    <a:pt x="387" y="704"/>
                  </a:lnTo>
                  <a:lnTo>
                    <a:pt x="387" y="714"/>
                  </a:lnTo>
                  <a:close/>
                  <a:moveTo>
                    <a:pt x="416" y="714"/>
                  </a:moveTo>
                  <a:lnTo>
                    <a:pt x="403" y="714"/>
                  </a:lnTo>
                  <a:lnTo>
                    <a:pt x="403" y="704"/>
                  </a:lnTo>
                  <a:lnTo>
                    <a:pt x="416" y="704"/>
                  </a:lnTo>
                  <a:lnTo>
                    <a:pt x="416" y="714"/>
                  </a:lnTo>
                  <a:close/>
                  <a:moveTo>
                    <a:pt x="445" y="714"/>
                  </a:moveTo>
                  <a:lnTo>
                    <a:pt x="432" y="714"/>
                  </a:lnTo>
                  <a:lnTo>
                    <a:pt x="432" y="704"/>
                  </a:lnTo>
                  <a:lnTo>
                    <a:pt x="445" y="704"/>
                  </a:lnTo>
                  <a:lnTo>
                    <a:pt x="445" y="714"/>
                  </a:lnTo>
                  <a:close/>
                  <a:moveTo>
                    <a:pt x="475" y="714"/>
                  </a:moveTo>
                  <a:lnTo>
                    <a:pt x="459" y="714"/>
                  </a:lnTo>
                  <a:lnTo>
                    <a:pt x="459" y="704"/>
                  </a:lnTo>
                  <a:lnTo>
                    <a:pt x="475" y="704"/>
                  </a:lnTo>
                  <a:lnTo>
                    <a:pt x="475" y="714"/>
                  </a:lnTo>
                  <a:close/>
                  <a:moveTo>
                    <a:pt x="504" y="714"/>
                  </a:moveTo>
                  <a:lnTo>
                    <a:pt x="488" y="714"/>
                  </a:lnTo>
                  <a:lnTo>
                    <a:pt x="488" y="704"/>
                  </a:lnTo>
                  <a:lnTo>
                    <a:pt x="504" y="704"/>
                  </a:lnTo>
                  <a:lnTo>
                    <a:pt x="504" y="714"/>
                  </a:lnTo>
                  <a:close/>
                  <a:moveTo>
                    <a:pt x="533" y="714"/>
                  </a:moveTo>
                  <a:lnTo>
                    <a:pt x="517" y="714"/>
                  </a:lnTo>
                  <a:lnTo>
                    <a:pt x="517" y="704"/>
                  </a:lnTo>
                  <a:lnTo>
                    <a:pt x="533" y="704"/>
                  </a:lnTo>
                  <a:lnTo>
                    <a:pt x="533" y="714"/>
                  </a:lnTo>
                  <a:close/>
                  <a:moveTo>
                    <a:pt x="560" y="714"/>
                  </a:moveTo>
                  <a:lnTo>
                    <a:pt x="547" y="714"/>
                  </a:lnTo>
                  <a:lnTo>
                    <a:pt x="547" y="704"/>
                  </a:lnTo>
                  <a:lnTo>
                    <a:pt x="560" y="704"/>
                  </a:lnTo>
                  <a:lnTo>
                    <a:pt x="560" y="714"/>
                  </a:lnTo>
                  <a:close/>
                  <a:moveTo>
                    <a:pt x="589" y="714"/>
                  </a:moveTo>
                  <a:lnTo>
                    <a:pt x="576" y="714"/>
                  </a:lnTo>
                  <a:lnTo>
                    <a:pt x="576" y="704"/>
                  </a:lnTo>
                  <a:lnTo>
                    <a:pt x="589" y="704"/>
                  </a:lnTo>
                  <a:lnTo>
                    <a:pt x="589" y="714"/>
                  </a:lnTo>
                  <a:close/>
                  <a:moveTo>
                    <a:pt x="619" y="714"/>
                  </a:moveTo>
                  <a:lnTo>
                    <a:pt x="605" y="714"/>
                  </a:lnTo>
                  <a:lnTo>
                    <a:pt x="605" y="704"/>
                  </a:lnTo>
                  <a:lnTo>
                    <a:pt x="619" y="704"/>
                  </a:lnTo>
                  <a:lnTo>
                    <a:pt x="619" y="714"/>
                  </a:lnTo>
                  <a:close/>
                  <a:moveTo>
                    <a:pt x="648" y="714"/>
                  </a:moveTo>
                  <a:lnTo>
                    <a:pt x="635" y="714"/>
                  </a:lnTo>
                  <a:lnTo>
                    <a:pt x="635" y="704"/>
                  </a:lnTo>
                  <a:lnTo>
                    <a:pt x="648" y="704"/>
                  </a:lnTo>
                  <a:lnTo>
                    <a:pt x="648" y="714"/>
                  </a:lnTo>
                  <a:close/>
                  <a:moveTo>
                    <a:pt x="677" y="714"/>
                  </a:moveTo>
                  <a:lnTo>
                    <a:pt x="661" y="714"/>
                  </a:lnTo>
                  <a:lnTo>
                    <a:pt x="661" y="704"/>
                  </a:lnTo>
                  <a:lnTo>
                    <a:pt x="677" y="704"/>
                  </a:lnTo>
                  <a:lnTo>
                    <a:pt x="677" y="714"/>
                  </a:lnTo>
                  <a:close/>
                  <a:moveTo>
                    <a:pt x="707" y="714"/>
                  </a:moveTo>
                  <a:lnTo>
                    <a:pt x="691" y="714"/>
                  </a:lnTo>
                  <a:lnTo>
                    <a:pt x="691" y="704"/>
                  </a:lnTo>
                  <a:lnTo>
                    <a:pt x="707" y="704"/>
                  </a:lnTo>
                  <a:lnTo>
                    <a:pt x="707" y="714"/>
                  </a:lnTo>
                  <a:close/>
                  <a:moveTo>
                    <a:pt x="736" y="714"/>
                  </a:moveTo>
                  <a:lnTo>
                    <a:pt x="720" y="714"/>
                  </a:lnTo>
                  <a:lnTo>
                    <a:pt x="720" y="704"/>
                  </a:lnTo>
                  <a:lnTo>
                    <a:pt x="736" y="704"/>
                  </a:lnTo>
                  <a:lnTo>
                    <a:pt x="736" y="714"/>
                  </a:lnTo>
                  <a:close/>
                  <a:moveTo>
                    <a:pt x="763" y="714"/>
                  </a:moveTo>
                  <a:lnTo>
                    <a:pt x="749" y="714"/>
                  </a:lnTo>
                  <a:lnTo>
                    <a:pt x="749" y="704"/>
                  </a:lnTo>
                  <a:lnTo>
                    <a:pt x="763" y="704"/>
                  </a:lnTo>
                  <a:lnTo>
                    <a:pt x="763" y="714"/>
                  </a:lnTo>
                  <a:close/>
                  <a:moveTo>
                    <a:pt x="792" y="714"/>
                  </a:moveTo>
                  <a:lnTo>
                    <a:pt x="779" y="714"/>
                  </a:lnTo>
                  <a:lnTo>
                    <a:pt x="779" y="704"/>
                  </a:lnTo>
                  <a:lnTo>
                    <a:pt x="792" y="704"/>
                  </a:lnTo>
                  <a:lnTo>
                    <a:pt x="792" y="714"/>
                  </a:lnTo>
                  <a:close/>
                  <a:moveTo>
                    <a:pt x="822" y="714"/>
                  </a:moveTo>
                  <a:lnTo>
                    <a:pt x="808" y="714"/>
                  </a:lnTo>
                  <a:lnTo>
                    <a:pt x="808" y="704"/>
                  </a:lnTo>
                  <a:lnTo>
                    <a:pt x="822" y="704"/>
                  </a:lnTo>
                  <a:lnTo>
                    <a:pt x="822" y="714"/>
                  </a:lnTo>
                  <a:close/>
                  <a:moveTo>
                    <a:pt x="851" y="714"/>
                  </a:moveTo>
                  <a:lnTo>
                    <a:pt x="838" y="714"/>
                  </a:lnTo>
                  <a:lnTo>
                    <a:pt x="838" y="704"/>
                  </a:lnTo>
                  <a:lnTo>
                    <a:pt x="851" y="704"/>
                  </a:lnTo>
                  <a:lnTo>
                    <a:pt x="851" y="714"/>
                  </a:lnTo>
                  <a:close/>
                  <a:moveTo>
                    <a:pt x="880" y="714"/>
                  </a:moveTo>
                  <a:lnTo>
                    <a:pt x="864" y="714"/>
                  </a:lnTo>
                  <a:lnTo>
                    <a:pt x="864" y="704"/>
                  </a:lnTo>
                  <a:lnTo>
                    <a:pt x="880" y="704"/>
                  </a:lnTo>
                  <a:lnTo>
                    <a:pt x="880" y="714"/>
                  </a:lnTo>
                  <a:close/>
                  <a:moveTo>
                    <a:pt x="910" y="714"/>
                  </a:moveTo>
                  <a:lnTo>
                    <a:pt x="894" y="714"/>
                  </a:lnTo>
                  <a:lnTo>
                    <a:pt x="894" y="704"/>
                  </a:lnTo>
                  <a:lnTo>
                    <a:pt x="910" y="704"/>
                  </a:lnTo>
                  <a:lnTo>
                    <a:pt x="910" y="714"/>
                  </a:lnTo>
                  <a:close/>
                  <a:moveTo>
                    <a:pt x="939" y="714"/>
                  </a:moveTo>
                  <a:lnTo>
                    <a:pt x="923" y="714"/>
                  </a:lnTo>
                  <a:lnTo>
                    <a:pt x="923" y="704"/>
                  </a:lnTo>
                  <a:lnTo>
                    <a:pt x="939" y="704"/>
                  </a:lnTo>
                  <a:lnTo>
                    <a:pt x="939" y="714"/>
                  </a:lnTo>
                  <a:close/>
                  <a:moveTo>
                    <a:pt x="966" y="714"/>
                  </a:moveTo>
                  <a:lnTo>
                    <a:pt x="952" y="714"/>
                  </a:lnTo>
                  <a:lnTo>
                    <a:pt x="952" y="704"/>
                  </a:lnTo>
                  <a:lnTo>
                    <a:pt x="966" y="704"/>
                  </a:lnTo>
                  <a:lnTo>
                    <a:pt x="966" y="714"/>
                  </a:lnTo>
                  <a:close/>
                  <a:moveTo>
                    <a:pt x="995" y="714"/>
                  </a:moveTo>
                  <a:lnTo>
                    <a:pt x="982" y="714"/>
                  </a:lnTo>
                  <a:lnTo>
                    <a:pt x="982" y="704"/>
                  </a:lnTo>
                  <a:lnTo>
                    <a:pt x="995" y="704"/>
                  </a:lnTo>
                  <a:lnTo>
                    <a:pt x="995" y="714"/>
                  </a:lnTo>
                  <a:close/>
                  <a:moveTo>
                    <a:pt x="1024" y="714"/>
                  </a:moveTo>
                  <a:lnTo>
                    <a:pt x="1011" y="714"/>
                  </a:lnTo>
                  <a:lnTo>
                    <a:pt x="1011" y="704"/>
                  </a:lnTo>
                  <a:lnTo>
                    <a:pt x="1024" y="704"/>
                  </a:lnTo>
                  <a:lnTo>
                    <a:pt x="1024" y="714"/>
                  </a:lnTo>
                  <a:close/>
                  <a:moveTo>
                    <a:pt x="1054" y="714"/>
                  </a:moveTo>
                  <a:lnTo>
                    <a:pt x="1040" y="714"/>
                  </a:lnTo>
                  <a:lnTo>
                    <a:pt x="1040" y="704"/>
                  </a:lnTo>
                  <a:lnTo>
                    <a:pt x="1054" y="704"/>
                  </a:lnTo>
                  <a:lnTo>
                    <a:pt x="1054" y="714"/>
                  </a:lnTo>
                  <a:close/>
                  <a:moveTo>
                    <a:pt x="1083" y="714"/>
                  </a:moveTo>
                  <a:lnTo>
                    <a:pt x="1070" y="714"/>
                  </a:lnTo>
                  <a:lnTo>
                    <a:pt x="1070" y="704"/>
                  </a:lnTo>
                  <a:lnTo>
                    <a:pt x="1083" y="704"/>
                  </a:lnTo>
                  <a:lnTo>
                    <a:pt x="1083" y="714"/>
                  </a:lnTo>
                  <a:close/>
                  <a:moveTo>
                    <a:pt x="1112" y="714"/>
                  </a:moveTo>
                  <a:lnTo>
                    <a:pt x="1096" y="714"/>
                  </a:lnTo>
                  <a:lnTo>
                    <a:pt x="1096" y="704"/>
                  </a:lnTo>
                  <a:lnTo>
                    <a:pt x="1112" y="704"/>
                  </a:lnTo>
                  <a:lnTo>
                    <a:pt x="1112" y="714"/>
                  </a:lnTo>
                  <a:close/>
                  <a:moveTo>
                    <a:pt x="1142" y="714"/>
                  </a:moveTo>
                  <a:lnTo>
                    <a:pt x="1126" y="714"/>
                  </a:lnTo>
                  <a:lnTo>
                    <a:pt x="1126" y="704"/>
                  </a:lnTo>
                  <a:lnTo>
                    <a:pt x="1142" y="704"/>
                  </a:lnTo>
                  <a:lnTo>
                    <a:pt x="1142" y="714"/>
                  </a:lnTo>
                  <a:close/>
                  <a:moveTo>
                    <a:pt x="1171" y="714"/>
                  </a:moveTo>
                  <a:lnTo>
                    <a:pt x="1155" y="714"/>
                  </a:lnTo>
                  <a:lnTo>
                    <a:pt x="1155" y="704"/>
                  </a:lnTo>
                  <a:lnTo>
                    <a:pt x="1171" y="704"/>
                  </a:lnTo>
                  <a:lnTo>
                    <a:pt x="1171" y="714"/>
                  </a:lnTo>
                  <a:close/>
                  <a:moveTo>
                    <a:pt x="1198" y="714"/>
                  </a:moveTo>
                  <a:lnTo>
                    <a:pt x="1184" y="714"/>
                  </a:lnTo>
                  <a:lnTo>
                    <a:pt x="1184" y="704"/>
                  </a:lnTo>
                  <a:lnTo>
                    <a:pt x="1198" y="704"/>
                  </a:lnTo>
                  <a:lnTo>
                    <a:pt x="1198" y="714"/>
                  </a:lnTo>
                  <a:close/>
                  <a:moveTo>
                    <a:pt x="1227" y="714"/>
                  </a:moveTo>
                  <a:lnTo>
                    <a:pt x="1214" y="714"/>
                  </a:lnTo>
                  <a:lnTo>
                    <a:pt x="1214" y="704"/>
                  </a:lnTo>
                  <a:lnTo>
                    <a:pt x="1227" y="704"/>
                  </a:lnTo>
                  <a:lnTo>
                    <a:pt x="1227" y="714"/>
                  </a:lnTo>
                  <a:close/>
                  <a:moveTo>
                    <a:pt x="1256" y="714"/>
                  </a:moveTo>
                  <a:lnTo>
                    <a:pt x="1243" y="714"/>
                  </a:lnTo>
                  <a:lnTo>
                    <a:pt x="1243" y="704"/>
                  </a:lnTo>
                  <a:lnTo>
                    <a:pt x="1256" y="704"/>
                  </a:lnTo>
                  <a:lnTo>
                    <a:pt x="1256" y="714"/>
                  </a:lnTo>
                  <a:close/>
                  <a:moveTo>
                    <a:pt x="1286" y="714"/>
                  </a:moveTo>
                  <a:lnTo>
                    <a:pt x="1272" y="714"/>
                  </a:lnTo>
                  <a:lnTo>
                    <a:pt x="1272" y="704"/>
                  </a:lnTo>
                  <a:lnTo>
                    <a:pt x="1286" y="704"/>
                  </a:lnTo>
                  <a:lnTo>
                    <a:pt x="1286" y="714"/>
                  </a:lnTo>
                  <a:close/>
                  <a:moveTo>
                    <a:pt x="1315" y="714"/>
                  </a:moveTo>
                  <a:lnTo>
                    <a:pt x="1299" y="714"/>
                  </a:lnTo>
                  <a:lnTo>
                    <a:pt x="1299" y="704"/>
                  </a:lnTo>
                  <a:lnTo>
                    <a:pt x="1315" y="704"/>
                  </a:lnTo>
                  <a:lnTo>
                    <a:pt x="1315" y="714"/>
                  </a:lnTo>
                  <a:close/>
                  <a:moveTo>
                    <a:pt x="1345" y="714"/>
                  </a:moveTo>
                  <a:lnTo>
                    <a:pt x="1329" y="714"/>
                  </a:lnTo>
                  <a:lnTo>
                    <a:pt x="1329" y="704"/>
                  </a:lnTo>
                  <a:lnTo>
                    <a:pt x="1345" y="704"/>
                  </a:lnTo>
                  <a:lnTo>
                    <a:pt x="1345" y="714"/>
                  </a:lnTo>
                  <a:close/>
                  <a:moveTo>
                    <a:pt x="1374" y="714"/>
                  </a:moveTo>
                  <a:lnTo>
                    <a:pt x="1358" y="714"/>
                  </a:lnTo>
                  <a:lnTo>
                    <a:pt x="1358" y="704"/>
                  </a:lnTo>
                  <a:lnTo>
                    <a:pt x="1374" y="704"/>
                  </a:lnTo>
                  <a:lnTo>
                    <a:pt x="1374" y="714"/>
                  </a:lnTo>
                  <a:close/>
                  <a:moveTo>
                    <a:pt x="1401" y="714"/>
                  </a:moveTo>
                  <a:lnTo>
                    <a:pt x="1387" y="714"/>
                  </a:lnTo>
                  <a:lnTo>
                    <a:pt x="1387" y="704"/>
                  </a:lnTo>
                  <a:lnTo>
                    <a:pt x="1401" y="704"/>
                  </a:lnTo>
                  <a:lnTo>
                    <a:pt x="1401" y="714"/>
                  </a:lnTo>
                  <a:close/>
                  <a:moveTo>
                    <a:pt x="1430" y="714"/>
                  </a:moveTo>
                  <a:lnTo>
                    <a:pt x="1417" y="714"/>
                  </a:lnTo>
                  <a:lnTo>
                    <a:pt x="1417" y="704"/>
                  </a:lnTo>
                  <a:lnTo>
                    <a:pt x="1430" y="704"/>
                  </a:lnTo>
                  <a:lnTo>
                    <a:pt x="1430" y="714"/>
                  </a:lnTo>
                  <a:close/>
                  <a:moveTo>
                    <a:pt x="1459" y="714"/>
                  </a:moveTo>
                  <a:lnTo>
                    <a:pt x="1446" y="714"/>
                  </a:lnTo>
                  <a:lnTo>
                    <a:pt x="1446" y="704"/>
                  </a:lnTo>
                  <a:lnTo>
                    <a:pt x="1459" y="704"/>
                  </a:lnTo>
                  <a:lnTo>
                    <a:pt x="1459" y="714"/>
                  </a:lnTo>
                  <a:close/>
                  <a:moveTo>
                    <a:pt x="1489" y="714"/>
                  </a:moveTo>
                  <a:lnTo>
                    <a:pt x="1475" y="714"/>
                  </a:lnTo>
                  <a:lnTo>
                    <a:pt x="1475" y="704"/>
                  </a:lnTo>
                  <a:lnTo>
                    <a:pt x="1489" y="704"/>
                  </a:lnTo>
                  <a:lnTo>
                    <a:pt x="1489" y="714"/>
                  </a:lnTo>
                  <a:close/>
                  <a:moveTo>
                    <a:pt x="1518" y="714"/>
                  </a:moveTo>
                  <a:lnTo>
                    <a:pt x="1502" y="714"/>
                  </a:lnTo>
                  <a:lnTo>
                    <a:pt x="1502" y="704"/>
                  </a:lnTo>
                  <a:lnTo>
                    <a:pt x="1518" y="704"/>
                  </a:lnTo>
                  <a:lnTo>
                    <a:pt x="1518" y="714"/>
                  </a:lnTo>
                  <a:close/>
                  <a:moveTo>
                    <a:pt x="1547" y="714"/>
                  </a:moveTo>
                  <a:lnTo>
                    <a:pt x="1531" y="714"/>
                  </a:lnTo>
                  <a:lnTo>
                    <a:pt x="1531" y="704"/>
                  </a:lnTo>
                  <a:lnTo>
                    <a:pt x="1547" y="704"/>
                  </a:lnTo>
                  <a:lnTo>
                    <a:pt x="1547" y="714"/>
                  </a:lnTo>
                  <a:close/>
                  <a:moveTo>
                    <a:pt x="1577" y="714"/>
                  </a:moveTo>
                  <a:lnTo>
                    <a:pt x="1561" y="714"/>
                  </a:lnTo>
                  <a:lnTo>
                    <a:pt x="1561" y="704"/>
                  </a:lnTo>
                  <a:lnTo>
                    <a:pt x="1577" y="704"/>
                  </a:lnTo>
                  <a:lnTo>
                    <a:pt x="1577" y="714"/>
                  </a:lnTo>
                  <a:close/>
                  <a:moveTo>
                    <a:pt x="1606" y="714"/>
                  </a:moveTo>
                  <a:lnTo>
                    <a:pt x="1590" y="714"/>
                  </a:lnTo>
                  <a:lnTo>
                    <a:pt x="1590" y="704"/>
                  </a:lnTo>
                  <a:lnTo>
                    <a:pt x="1606" y="704"/>
                  </a:lnTo>
                  <a:lnTo>
                    <a:pt x="1606" y="714"/>
                  </a:lnTo>
                  <a:close/>
                  <a:moveTo>
                    <a:pt x="1633" y="714"/>
                  </a:moveTo>
                  <a:lnTo>
                    <a:pt x="1619" y="714"/>
                  </a:lnTo>
                  <a:lnTo>
                    <a:pt x="1619" y="704"/>
                  </a:lnTo>
                  <a:lnTo>
                    <a:pt x="1633" y="704"/>
                  </a:lnTo>
                  <a:lnTo>
                    <a:pt x="1633" y="714"/>
                  </a:lnTo>
                  <a:close/>
                  <a:moveTo>
                    <a:pt x="1662" y="714"/>
                  </a:moveTo>
                  <a:lnTo>
                    <a:pt x="1649" y="714"/>
                  </a:lnTo>
                  <a:lnTo>
                    <a:pt x="1649" y="704"/>
                  </a:lnTo>
                  <a:lnTo>
                    <a:pt x="1662" y="704"/>
                  </a:lnTo>
                  <a:lnTo>
                    <a:pt x="1662" y="714"/>
                  </a:lnTo>
                  <a:close/>
                  <a:moveTo>
                    <a:pt x="1691" y="714"/>
                  </a:moveTo>
                  <a:lnTo>
                    <a:pt x="1678" y="714"/>
                  </a:lnTo>
                  <a:lnTo>
                    <a:pt x="1678" y="704"/>
                  </a:lnTo>
                  <a:lnTo>
                    <a:pt x="1691" y="704"/>
                  </a:lnTo>
                  <a:lnTo>
                    <a:pt x="1691" y="714"/>
                  </a:lnTo>
                  <a:close/>
                  <a:moveTo>
                    <a:pt x="1721" y="714"/>
                  </a:moveTo>
                  <a:lnTo>
                    <a:pt x="1707" y="714"/>
                  </a:lnTo>
                  <a:lnTo>
                    <a:pt x="1707" y="704"/>
                  </a:lnTo>
                  <a:lnTo>
                    <a:pt x="1721" y="704"/>
                  </a:lnTo>
                  <a:lnTo>
                    <a:pt x="1721" y="714"/>
                  </a:lnTo>
                  <a:close/>
                  <a:moveTo>
                    <a:pt x="1750" y="714"/>
                  </a:moveTo>
                  <a:lnTo>
                    <a:pt x="1734" y="714"/>
                  </a:lnTo>
                  <a:lnTo>
                    <a:pt x="1734" y="704"/>
                  </a:lnTo>
                  <a:lnTo>
                    <a:pt x="1750" y="704"/>
                  </a:lnTo>
                  <a:lnTo>
                    <a:pt x="1750" y="714"/>
                  </a:lnTo>
                  <a:close/>
                  <a:moveTo>
                    <a:pt x="1780" y="714"/>
                  </a:moveTo>
                  <a:lnTo>
                    <a:pt x="1764" y="714"/>
                  </a:lnTo>
                  <a:lnTo>
                    <a:pt x="1764" y="704"/>
                  </a:lnTo>
                  <a:lnTo>
                    <a:pt x="1780" y="704"/>
                  </a:lnTo>
                  <a:lnTo>
                    <a:pt x="1780" y="714"/>
                  </a:lnTo>
                  <a:close/>
                  <a:moveTo>
                    <a:pt x="1809" y="714"/>
                  </a:moveTo>
                  <a:lnTo>
                    <a:pt x="1793" y="714"/>
                  </a:lnTo>
                  <a:lnTo>
                    <a:pt x="1793" y="704"/>
                  </a:lnTo>
                  <a:lnTo>
                    <a:pt x="1809" y="704"/>
                  </a:lnTo>
                  <a:lnTo>
                    <a:pt x="1809" y="714"/>
                  </a:lnTo>
                  <a:close/>
                  <a:moveTo>
                    <a:pt x="1836" y="714"/>
                  </a:moveTo>
                  <a:lnTo>
                    <a:pt x="1822" y="714"/>
                  </a:lnTo>
                  <a:lnTo>
                    <a:pt x="1822" y="704"/>
                  </a:lnTo>
                  <a:lnTo>
                    <a:pt x="1836" y="704"/>
                  </a:lnTo>
                  <a:lnTo>
                    <a:pt x="1836" y="714"/>
                  </a:lnTo>
                  <a:close/>
                  <a:moveTo>
                    <a:pt x="1865" y="714"/>
                  </a:moveTo>
                  <a:lnTo>
                    <a:pt x="1852" y="714"/>
                  </a:lnTo>
                  <a:lnTo>
                    <a:pt x="1852" y="704"/>
                  </a:lnTo>
                  <a:lnTo>
                    <a:pt x="1865" y="704"/>
                  </a:lnTo>
                  <a:lnTo>
                    <a:pt x="1865" y="714"/>
                  </a:lnTo>
                  <a:close/>
                  <a:moveTo>
                    <a:pt x="1894" y="714"/>
                  </a:moveTo>
                  <a:lnTo>
                    <a:pt x="1881" y="714"/>
                  </a:lnTo>
                  <a:lnTo>
                    <a:pt x="1881" y="704"/>
                  </a:lnTo>
                  <a:lnTo>
                    <a:pt x="1894" y="704"/>
                  </a:lnTo>
                  <a:lnTo>
                    <a:pt x="1894" y="714"/>
                  </a:lnTo>
                  <a:close/>
                  <a:moveTo>
                    <a:pt x="1924" y="714"/>
                  </a:moveTo>
                  <a:lnTo>
                    <a:pt x="1910" y="714"/>
                  </a:lnTo>
                  <a:lnTo>
                    <a:pt x="1910" y="704"/>
                  </a:lnTo>
                  <a:lnTo>
                    <a:pt x="1924" y="704"/>
                  </a:lnTo>
                  <a:lnTo>
                    <a:pt x="1924" y="714"/>
                  </a:lnTo>
                  <a:close/>
                  <a:moveTo>
                    <a:pt x="1953" y="714"/>
                  </a:moveTo>
                  <a:lnTo>
                    <a:pt x="1937" y="714"/>
                  </a:lnTo>
                  <a:lnTo>
                    <a:pt x="1937" y="704"/>
                  </a:lnTo>
                  <a:lnTo>
                    <a:pt x="1953" y="704"/>
                  </a:lnTo>
                  <a:lnTo>
                    <a:pt x="1953" y="714"/>
                  </a:lnTo>
                  <a:close/>
                  <a:moveTo>
                    <a:pt x="1982" y="714"/>
                  </a:moveTo>
                  <a:lnTo>
                    <a:pt x="1966" y="714"/>
                  </a:lnTo>
                  <a:lnTo>
                    <a:pt x="1966" y="704"/>
                  </a:lnTo>
                  <a:lnTo>
                    <a:pt x="1982" y="704"/>
                  </a:lnTo>
                  <a:lnTo>
                    <a:pt x="1982" y="714"/>
                  </a:lnTo>
                  <a:close/>
                  <a:moveTo>
                    <a:pt x="2012" y="714"/>
                  </a:moveTo>
                  <a:lnTo>
                    <a:pt x="1996" y="714"/>
                  </a:lnTo>
                  <a:lnTo>
                    <a:pt x="1996" y="704"/>
                  </a:lnTo>
                  <a:lnTo>
                    <a:pt x="2012" y="704"/>
                  </a:lnTo>
                  <a:lnTo>
                    <a:pt x="2012" y="714"/>
                  </a:lnTo>
                  <a:close/>
                  <a:moveTo>
                    <a:pt x="2038" y="714"/>
                  </a:moveTo>
                  <a:lnTo>
                    <a:pt x="2025" y="714"/>
                  </a:lnTo>
                  <a:lnTo>
                    <a:pt x="2025" y="704"/>
                  </a:lnTo>
                  <a:lnTo>
                    <a:pt x="2038" y="704"/>
                  </a:lnTo>
                  <a:lnTo>
                    <a:pt x="2038" y="714"/>
                  </a:lnTo>
                  <a:close/>
                  <a:moveTo>
                    <a:pt x="2068" y="714"/>
                  </a:moveTo>
                  <a:lnTo>
                    <a:pt x="2054" y="714"/>
                  </a:lnTo>
                  <a:lnTo>
                    <a:pt x="2054" y="704"/>
                  </a:lnTo>
                  <a:lnTo>
                    <a:pt x="2068" y="704"/>
                  </a:lnTo>
                  <a:lnTo>
                    <a:pt x="2068" y="714"/>
                  </a:lnTo>
                  <a:close/>
                  <a:moveTo>
                    <a:pt x="2097" y="714"/>
                  </a:moveTo>
                  <a:lnTo>
                    <a:pt x="2084" y="714"/>
                  </a:lnTo>
                  <a:lnTo>
                    <a:pt x="2084" y="704"/>
                  </a:lnTo>
                  <a:lnTo>
                    <a:pt x="2097" y="704"/>
                  </a:lnTo>
                  <a:lnTo>
                    <a:pt x="2097" y="714"/>
                  </a:lnTo>
                  <a:close/>
                  <a:moveTo>
                    <a:pt x="2126" y="714"/>
                  </a:moveTo>
                  <a:lnTo>
                    <a:pt x="2113" y="714"/>
                  </a:lnTo>
                  <a:lnTo>
                    <a:pt x="2113" y="704"/>
                  </a:lnTo>
                  <a:lnTo>
                    <a:pt x="2126" y="704"/>
                  </a:lnTo>
                  <a:lnTo>
                    <a:pt x="2126" y="714"/>
                  </a:lnTo>
                  <a:close/>
                  <a:moveTo>
                    <a:pt x="2156" y="714"/>
                  </a:moveTo>
                  <a:lnTo>
                    <a:pt x="2142" y="714"/>
                  </a:lnTo>
                  <a:lnTo>
                    <a:pt x="2142" y="704"/>
                  </a:lnTo>
                  <a:lnTo>
                    <a:pt x="2156" y="704"/>
                  </a:lnTo>
                  <a:lnTo>
                    <a:pt x="2156" y="714"/>
                  </a:lnTo>
                  <a:close/>
                  <a:moveTo>
                    <a:pt x="2185" y="714"/>
                  </a:moveTo>
                  <a:lnTo>
                    <a:pt x="2169" y="714"/>
                  </a:lnTo>
                  <a:lnTo>
                    <a:pt x="2169" y="704"/>
                  </a:lnTo>
                  <a:lnTo>
                    <a:pt x="2185" y="704"/>
                  </a:lnTo>
                  <a:lnTo>
                    <a:pt x="2185" y="714"/>
                  </a:lnTo>
                  <a:close/>
                  <a:moveTo>
                    <a:pt x="2214" y="714"/>
                  </a:moveTo>
                  <a:lnTo>
                    <a:pt x="2198" y="714"/>
                  </a:lnTo>
                  <a:lnTo>
                    <a:pt x="2198" y="704"/>
                  </a:lnTo>
                  <a:lnTo>
                    <a:pt x="2214" y="704"/>
                  </a:lnTo>
                  <a:lnTo>
                    <a:pt x="2214" y="714"/>
                  </a:lnTo>
                  <a:close/>
                  <a:moveTo>
                    <a:pt x="2244" y="714"/>
                  </a:moveTo>
                  <a:lnTo>
                    <a:pt x="2228" y="714"/>
                  </a:lnTo>
                  <a:lnTo>
                    <a:pt x="2228" y="704"/>
                  </a:lnTo>
                  <a:lnTo>
                    <a:pt x="2244" y="704"/>
                  </a:lnTo>
                  <a:lnTo>
                    <a:pt x="2244" y="714"/>
                  </a:lnTo>
                  <a:close/>
                  <a:moveTo>
                    <a:pt x="2271" y="714"/>
                  </a:moveTo>
                  <a:lnTo>
                    <a:pt x="2257" y="714"/>
                  </a:lnTo>
                  <a:lnTo>
                    <a:pt x="2257" y="704"/>
                  </a:lnTo>
                  <a:lnTo>
                    <a:pt x="2271" y="704"/>
                  </a:lnTo>
                  <a:lnTo>
                    <a:pt x="2271" y="714"/>
                  </a:lnTo>
                  <a:close/>
                  <a:moveTo>
                    <a:pt x="2300" y="714"/>
                  </a:moveTo>
                  <a:lnTo>
                    <a:pt x="2287" y="714"/>
                  </a:lnTo>
                  <a:lnTo>
                    <a:pt x="2287" y="704"/>
                  </a:lnTo>
                  <a:lnTo>
                    <a:pt x="2300" y="704"/>
                  </a:lnTo>
                  <a:lnTo>
                    <a:pt x="2300" y="714"/>
                  </a:lnTo>
                  <a:close/>
                  <a:moveTo>
                    <a:pt x="2329" y="714"/>
                  </a:moveTo>
                  <a:lnTo>
                    <a:pt x="2316" y="714"/>
                  </a:lnTo>
                  <a:lnTo>
                    <a:pt x="2316" y="704"/>
                  </a:lnTo>
                  <a:lnTo>
                    <a:pt x="2329" y="704"/>
                  </a:lnTo>
                  <a:lnTo>
                    <a:pt x="2329" y="714"/>
                  </a:lnTo>
                  <a:close/>
                  <a:moveTo>
                    <a:pt x="2359" y="714"/>
                  </a:moveTo>
                  <a:lnTo>
                    <a:pt x="2345" y="714"/>
                  </a:lnTo>
                  <a:lnTo>
                    <a:pt x="2345" y="704"/>
                  </a:lnTo>
                  <a:lnTo>
                    <a:pt x="2359" y="704"/>
                  </a:lnTo>
                  <a:lnTo>
                    <a:pt x="2359" y="714"/>
                  </a:lnTo>
                  <a:close/>
                  <a:moveTo>
                    <a:pt x="2388" y="714"/>
                  </a:moveTo>
                  <a:lnTo>
                    <a:pt x="2372" y="714"/>
                  </a:lnTo>
                  <a:lnTo>
                    <a:pt x="2372" y="704"/>
                  </a:lnTo>
                  <a:lnTo>
                    <a:pt x="2388" y="704"/>
                  </a:lnTo>
                  <a:lnTo>
                    <a:pt x="2388" y="714"/>
                  </a:lnTo>
                  <a:close/>
                  <a:moveTo>
                    <a:pt x="2417" y="714"/>
                  </a:moveTo>
                  <a:lnTo>
                    <a:pt x="2401" y="714"/>
                  </a:lnTo>
                  <a:lnTo>
                    <a:pt x="2401" y="704"/>
                  </a:lnTo>
                  <a:lnTo>
                    <a:pt x="2417" y="704"/>
                  </a:lnTo>
                  <a:lnTo>
                    <a:pt x="2417" y="714"/>
                  </a:lnTo>
                  <a:close/>
                  <a:moveTo>
                    <a:pt x="2447" y="714"/>
                  </a:moveTo>
                  <a:lnTo>
                    <a:pt x="2431" y="714"/>
                  </a:lnTo>
                  <a:lnTo>
                    <a:pt x="2431" y="704"/>
                  </a:lnTo>
                  <a:lnTo>
                    <a:pt x="2447" y="704"/>
                  </a:lnTo>
                  <a:lnTo>
                    <a:pt x="2447" y="714"/>
                  </a:lnTo>
                  <a:close/>
                  <a:moveTo>
                    <a:pt x="2473" y="714"/>
                  </a:moveTo>
                  <a:lnTo>
                    <a:pt x="2460" y="714"/>
                  </a:lnTo>
                  <a:lnTo>
                    <a:pt x="2460" y="704"/>
                  </a:lnTo>
                  <a:lnTo>
                    <a:pt x="2473" y="704"/>
                  </a:lnTo>
                  <a:lnTo>
                    <a:pt x="2473" y="714"/>
                  </a:lnTo>
                  <a:close/>
                  <a:moveTo>
                    <a:pt x="2503" y="714"/>
                  </a:moveTo>
                  <a:lnTo>
                    <a:pt x="2489" y="714"/>
                  </a:lnTo>
                  <a:lnTo>
                    <a:pt x="2489" y="704"/>
                  </a:lnTo>
                  <a:lnTo>
                    <a:pt x="2503" y="704"/>
                  </a:lnTo>
                  <a:lnTo>
                    <a:pt x="2503" y="714"/>
                  </a:lnTo>
                  <a:close/>
                  <a:moveTo>
                    <a:pt x="2532" y="714"/>
                  </a:moveTo>
                  <a:lnTo>
                    <a:pt x="2519" y="714"/>
                  </a:lnTo>
                  <a:lnTo>
                    <a:pt x="2519" y="704"/>
                  </a:lnTo>
                  <a:lnTo>
                    <a:pt x="2532" y="704"/>
                  </a:lnTo>
                  <a:lnTo>
                    <a:pt x="2532" y="714"/>
                  </a:lnTo>
                  <a:close/>
                  <a:moveTo>
                    <a:pt x="2561" y="714"/>
                  </a:moveTo>
                  <a:lnTo>
                    <a:pt x="2548" y="714"/>
                  </a:lnTo>
                  <a:lnTo>
                    <a:pt x="2548" y="704"/>
                  </a:lnTo>
                  <a:lnTo>
                    <a:pt x="2561" y="704"/>
                  </a:lnTo>
                  <a:lnTo>
                    <a:pt x="2561" y="714"/>
                  </a:lnTo>
                  <a:close/>
                  <a:moveTo>
                    <a:pt x="2591" y="714"/>
                  </a:moveTo>
                  <a:lnTo>
                    <a:pt x="2575" y="714"/>
                  </a:lnTo>
                  <a:lnTo>
                    <a:pt x="2575" y="704"/>
                  </a:lnTo>
                  <a:lnTo>
                    <a:pt x="2591" y="704"/>
                  </a:lnTo>
                  <a:lnTo>
                    <a:pt x="2591" y="714"/>
                  </a:lnTo>
                  <a:close/>
                  <a:moveTo>
                    <a:pt x="2620" y="714"/>
                  </a:moveTo>
                  <a:lnTo>
                    <a:pt x="2604" y="714"/>
                  </a:lnTo>
                  <a:lnTo>
                    <a:pt x="2604" y="704"/>
                  </a:lnTo>
                  <a:lnTo>
                    <a:pt x="2620" y="704"/>
                  </a:lnTo>
                  <a:lnTo>
                    <a:pt x="2620" y="714"/>
                  </a:lnTo>
                  <a:close/>
                  <a:moveTo>
                    <a:pt x="2649" y="714"/>
                  </a:moveTo>
                  <a:lnTo>
                    <a:pt x="2633" y="714"/>
                  </a:lnTo>
                  <a:lnTo>
                    <a:pt x="2633" y="704"/>
                  </a:lnTo>
                  <a:lnTo>
                    <a:pt x="2649" y="704"/>
                  </a:lnTo>
                  <a:lnTo>
                    <a:pt x="2649" y="714"/>
                  </a:lnTo>
                  <a:close/>
                  <a:moveTo>
                    <a:pt x="2676" y="714"/>
                  </a:moveTo>
                  <a:lnTo>
                    <a:pt x="2663" y="714"/>
                  </a:lnTo>
                  <a:lnTo>
                    <a:pt x="2663" y="704"/>
                  </a:lnTo>
                  <a:lnTo>
                    <a:pt x="2676" y="704"/>
                  </a:lnTo>
                  <a:lnTo>
                    <a:pt x="2676" y="714"/>
                  </a:lnTo>
                  <a:close/>
                  <a:moveTo>
                    <a:pt x="2706" y="714"/>
                  </a:moveTo>
                  <a:lnTo>
                    <a:pt x="2692" y="714"/>
                  </a:lnTo>
                  <a:lnTo>
                    <a:pt x="2692" y="704"/>
                  </a:lnTo>
                  <a:lnTo>
                    <a:pt x="2706" y="704"/>
                  </a:lnTo>
                  <a:lnTo>
                    <a:pt x="2706" y="714"/>
                  </a:lnTo>
                  <a:close/>
                  <a:moveTo>
                    <a:pt x="2735" y="714"/>
                  </a:moveTo>
                  <a:lnTo>
                    <a:pt x="2722" y="714"/>
                  </a:lnTo>
                  <a:lnTo>
                    <a:pt x="2722" y="704"/>
                  </a:lnTo>
                  <a:lnTo>
                    <a:pt x="2735" y="704"/>
                  </a:lnTo>
                  <a:lnTo>
                    <a:pt x="2735" y="714"/>
                  </a:lnTo>
                  <a:close/>
                  <a:moveTo>
                    <a:pt x="2764" y="714"/>
                  </a:moveTo>
                  <a:lnTo>
                    <a:pt x="2751" y="714"/>
                  </a:lnTo>
                  <a:lnTo>
                    <a:pt x="2751" y="704"/>
                  </a:lnTo>
                  <a:lnTo>
                    <a:pt x="2764" y="704"/>
                  </a:lnTo>
                  <a:lnTo>
                    <a:pt x="2764" y="714"/>
                  </a:lnTo>
                  <a:close/>
                  <a:moveTo>
                    <a:pt x="2794" y="714"/>
                  </a:moveTo>
                  <a:lnTo>
                    <a:pt x="2780" y="714"/>
                  </a:lnTo>
                  <a:lnTo>
                    <a:pt x="2780" y="704"/>
                  </a:lnTo>
                  <a:lnTo>
                    <a:pt x="2794" y="704"/>
                  </a:lnTo>
                  <a:lnTo>
                    <a:pt x="2794" y="714"/>
                  </a:lnTo>
                  <a:close/>
                  <a:moveTo>
                    <a:pt x="2823" y="714"/>
                  </a:moveTo>
                  <a:lnTo>
                    <a:pt x="2807" y="714"/>
                  </a:lnTo>
                  <a:lnTo>
                    <a:pt x="2807" y="704"/>
                  </a:lnTo>
                  <a:lnTo>
                    <a:pt x="2823" y="704"/>
                  </a:lnTo>
                  <a:lnTo>
                    <a:pt x="2823" y="714"/>
                  </a:lnTo>
                  <a:close/>
                  <a:moveTo>
                    <a:pt x="2852" y="714"/>
                  </a:moveTo>
                  <a:lnTo>
                    <a:pt x="2836" y="714"/>
                  </a:lnTo>
                  <a:lnTo>
                    <a:pt x="2836" y="704"/>
                  </a:lnTo>
                  <a:lnTo>
                    <a:pt x="2852" y="704"/>
                  </a:lnTo>
                  <a:lnTo>
                    <a:pt x="2852" y="714"/>
                  </a:lnTo>
                  <a:close/>
                  <a:moveTo>
                    <a:pt x="2882" y="714"/>
                  </a:moveTo>
                  <a:lnTo>
                    <a:pt x="2866" y="714"/>
                  </a:lnTo>
                  <a:lnTo>
                    <a:pt x="2866" y="704"/>
                  </a:lnTo>
                  <a:lnTo>
                    <a:pt x="2882" y="704"/>
                  </a:lnTo>
                  <a:lnTo>
                    <a:pt x="2882" y="714"/>
                  </a:lnTo>
                  <a:close/>
                  <a:moveTo>
                    <a:pt x="2908" y="714"/>
                  </a:moveTo>
                  <a:lnTo>
                    <a:pt x="2895" y="714"/>
                  </a:lnTo>
                  <a:lnTo>
                    <a:pt x="2895" y="704"/>
                  </a:lnTo>
                  <a:lnTo>
                    <a:pt x="2908" y="704"/>
                  </a:lnTo>
                  <a:lnTo>
                    <a:pt x="2908" y="714"/>
                  </a:lnTo>
                  <a:close/>
                  <a:moveTo>
                    <a:pt x="2938" y="714"/>
                  </a:moveTo>
                  <a:lnTo>
                    <a:pt x="2924" y="714"/>
                  </a:lnTo>
                  <a:lnTo>
                    <a:pt x="2924" y="704"/>
                  </a:lnTo>
                  <a:lnTo>
                    <a:pt x="2938" y="704"/>
                  </a:lnTo>
                  <a:lnTo>
                    <a:pt x="2938" y="714"/>
                  </a:lnTo>
                  <a:close/>
                  <a:moveTo>
                    <a:pt x="2967" y="714"/>
                  </a:moveTo>
                  <a:lnTo>
                    <a:pt x="2954" y="714"/>
                  </a:lnTo>
                  <a:lnTo>
                    <a:pt x="2954" y="704"/>
                  </a:lnTo>
                  <a:lnTo>
                    <a:pt x="2967" y="704"/>
                  </a:lnTo>
                  <a:lnTo>
                    <a:pt x="2967" y="714"/>
                  </a:lnTo>
                  <a:close/>
                  <a:moveTo>
                    <a:pt x="2996" y="714"/>
                  </a:moveTo>
                  <a:lnTo>
                    <a:pt x="2983" y="714"/>
                  </a:lnTo>
                  <a:lnTo>
                    <a:pt x="2983" y="704"/>
                  </a:lnTo>
                  <a:lnTo>
                    <a:pt x="2996" y="704"/>
                  </a:lnTo>
                  <a:lnTo>
                    <a:pt x="2996" y="714"/>
                  </a:lnTo>
                  <a:close/>
                  <a:moveTo>
                    <a:pt x="3026" y="714"/>
                  </a:moveTo>
                  <a:lnTo>
                    <a:pt x="3010" y="714"/>
                  </a:lnTo>
                  <a:lnTo>
                    <a:pt x="3010" y="704"/>
                  </a:lnTo>
                  <a:lnTo>
                    <a:pt x="3026" y="704"/>
                  </a:lnTo>
                  <a:lnTo>
                    <a:pt x="3026" y="714"/>
                  </a:lnTo>
                  <a:close/>
                  <a:moveTo>
                    <a:pt x="3055" y="714"/>
                  </a:moveTo>
                  <a:lnTo>
                    <a:pt x="3039" y="714"/>
                  </a:lnTo>
                  <a:lnTo>
                    <a:pt x="3039" y="704"/>
                  </a:lnTo>
                  <a:lnTo>
                    <a:pt x="3055" y="704"/>
                  </a:lnTo>
                  <a:lnTo>
                    <a:pt x="3055" y="714"/>
                  </a:lnTo>
                  <a:close/>
                  <a:moveTo>
                    <a:pt x="3084" y="714"/>
                  </a:moveTo>
                  <a:lnTo>
                    <a:pt x="3068" y="714"/>
                  </a:lnTo>
                  <a:lnTo>
                    <a:pt x="3068" y="704"/>
                  </a:lnTo>
                  <a:lnTo>
                    <a:pt x="3084" y="704"/>
                  </a:lnTo>
                  <a:lnTo>
                    <a:pt x="3084" y="714"/>
                  </a:lnTo>
                  <a:close/>
                  <a:moveTo>
                    <a:pt x="3111" y="714"/>
                  </a:moveTo>
                  <a:lnTo>
                    <a:pt x="3098" y="714"/>
                  </a:lnTo>
                  <a:lnTo>
                    <a:pt x="3098" y="704"/>
                  </a:lnTo>
                  <a:lnTo>
                    <a:pt x="3111" y="704"/>
                  </a:lnTo>
                  <a:lnTo>
                    <a:pt x="3111" y="714"/>
                  </a:lnTo>
                  <a:close/>
                  <a:moveTo>
                    <a:pt x="3140" y="714"/>
                  </a:moveTo>
                  <a:lnTo>
                    <a:pt x="3127" y="714"/>
                  </a:lnTo>
                  <a:lnTo>
                    <a:pt x="3127" y="704"/>
                  </a:lnTo>
                  <a:lnTo>
                    <a:pt x="3140" y="704"/>
                  </a:lnTo>
                  <a:lnTo>
                    <a:pt x="3140" y="714"/>
                  </a:lnTo>
                  <a:close/>
                  <a:moveTo>
                    <a:pt x="3170" y="714"/>
                  </a:moveTo>
                  <a:lnTo>
                    <a:pt x="3157" y="714"/>
                  </a:lnTo>
                  <a:lnTo>
                    <a:pt x="3157" y="704"/>
                  </a:lnTo>
                  <a:lnTo>
                    <a:pt x="3170" y="704"/>
                  </a:lnTo>
                  <a:lnTo>
                    <a:pt x="3170" y="714"/>
                  </a:lnTo>
                  <a:close/>
                  <a:moveTo>
                    <a:pt x="3199" y="714"/>
                  </a:moveTo>
                  <a:lnTo>
                    <a:pt x="3186" y="714"/>
                  </a:lnTo>
                  <a:lnTo>
                    <a:pt x="3186" y="704"/>
                  </a:lnTo>
                  <a:lnTo>
                    <a:pt x="3199" y="704"/>
                  </a:lnTo>
                  <a:lnTo>
                    <a:pt x="3199" y="714"/>
                  </a:lnTo>
                  <a:close/>
                  <a:moveTo>
                    <a:pt x="3229" y="714"/>
                  </a:moveTo>
                  <a:lnTo>
                    <a:pt x="3213" y="714"/>
                  </a:lnTo>
                  <a:lnTo>
                    <a:pt x="3213" y="704"/>
                  </a:lnTo>
                  <a:lnTo>
                    <a:pt x="3229" y="704"/>
                  </a:lnTo>
                  <a:lnTo>
                    <a:pt x="3229" y="714"/>
                  </a:lnTo>
                  <a:close/>
                  <a:moveTo>
                    <a:pt x="3258" y="714"/>
                  </a:moveTo>
                  <a:lnTo>
                    <a:pt x="3242" y="714"/>
                  </a:lnTo>
                  <a:lnTo>
                    <a:pt x="3242" y="704"/>
                  </a:lnTo>
                  <a:lnTo>
                    <a:pt x="3258" y="704"/>
                  </a:lnTo>
                  <a:lnTo>
                    <a:pt x="3258" y="714"/>
                  </a:lnTo>
                  <a:close/>
                  <a:moveTo>
                    <a:pt x="3287" y="714"/>
                  </a:moveTo>
                  <a:lnTo>
                    <a:pt x="3271" y="714"/>
                  </a:lnTo>
                  <a:lnTo>
                    <a:pt x="3271" y="704"/>
                  </a:lnTo>
                  <a:lnTo>
                    <a:pt x="3287" y="704"/>
                  </a:lnTo>
                  <a:lnTo>
                    <a:pt x="3287" y="714"/>
                  </a:lnTo>
                  <a:close/>
                  <a:moveTo>
                    <a:pt x="3317" y="714"/>
                  </a:moveTo>
                  <a:lnTo>
                    <a:pt x="3301" y="714"/>
                  </a:lnTo>
                  <a:lnTo>
                    <a:pt x="3301" y="704"/>
                  </a:lnTo>
                  <a:lnTo>
                    <a:pt x="3317" y="704"/>
                  </a:lnTo>
                  <a:lnTo>
                    <a:pt x="3317" y="714"/>
                  </a:lnTo>
                  <a:close/>
                  <a:moveTo>
                    <a:pt x="3343" y="714"/>
                  </a:moveTo>
                  <a:lnTo>
                    <a:pt x="3330" y="714"/>
                  </a:lnTo>
                  <a:lnTo>
                    <a:pt x="3330" y="704"/>
                  </a:lnTo>
                  <a:lnTo>
                    <a:pt x="3343" y="704"/>
                  </a:lnTo>
                  <a:lnTo>
                    <a:pt x="3343" y="714"/>
                  </a:lnTo>
                  <a:close/>
                  <a:moveTo>
                    <a:pt x="3373" y="714"/>
                  </a:moveTo>
                  <a:lnTo>
                    <a:pt x="3359" y="714"/>
                  </a:lnTo>
                  <a:lnTo>
                    <a:pt x="3359" y="704"/>
                  </a:lnTo>
                  <a:lnTo>
                    <a:pt x="3373" y="704"/>
                  </a:lnTo>
                  <a:lnTo>
                    <a:pt x="3373" y="714"/>
                  </a:lnTo>
                  <a:close/>
                  <a:moveTo>
                    <a:pt x="3402" y="714"/>
                  </a:moveTo>
                  <a:lnTo>
                    <a:pt x="3389" y="714"/>
                  </a:lnTo>
                  <a:lnTo>
                    <a:pt x="3389" y="704"/>
                  </a:lnTo>
                  <a:lnTo>
                    <a:pt x="3402" y="704"/>
                  </a:lnTo>
                  <a:lnTo>
                    <a:pt x="3402" y="714"/>
                  </a:lnTo>
                  <a:close/>
                  <a:moveTo>
                    <a:pt x="3431" y="714"/>
                  </a:moveTo>
                  <a:lnTo>
                    <a:pt x="3418" y="714"/>
                  </a:lnTo>
                  <a:lnTo>
                    <a:pt x="3418" y="704"/>
                  </a:lnTo>
                  <a:lnTo>
                    <a:pt x="3431" y="704"/>
                  </a:lnTo>
                  <a:lnTo>
                    <a:pt x="3431" y="714"/>
                  </a:lnTo>
                  <a:close/>
                  <a:moveTo>
                    <a:pt x="3461" y="714"/>
                  </a:moveTo>
                  <a:lnTo>
                    <a:pt x="3445" y="714"/>
                  </a:lnTo>
                  <a:lnTo>
                    <a:pt x="3445" y="704"/>
                  </a:lnTo>
                  <a:lnTo>
                    <a:pt x="3461" y="704"/>
                  </a:lnTo>
                  <a:lnTo>
                    <a:pt x="3461" y="714"/>
                  </a:lnTo>
                  <a:close/>
                  <a:moveTo>
                    <a:pt x="3490" y="714"/>
                  </a:moveTo>
                  <a:lnTo>
                    <a:pt x="3474" y="714"/>
                  </a:lnTo>
                  <a:lnTo>
                    <a:pt x="3474" y="704"/>
                  </a:lnTo>
                  <a:lnTo>
                    <a:pt x="3490" y="704"/>
                  </a:lnTo>
                  <a:lnTo>
                    <a:pt x="3490" y="714"/>
                  </a:lnTo>
                  <a:close/>
                  <a:moveTo>
                    <a:pt x="3519" y="714"/>
                  </a:moveTo>
                  <a:lnTo>
                    <a:pt x="3503" y="714"/>
                  </a:lnTo>
                  <a:lnTo>
                    <a:pt x="3503" y="704"/>
                  </a:lnTo>
                  <a:lnTo>
                    <a:pt x="3519" y="704"/>
                  </a:lnTo>
                  <a:lnTo>
                    <a:pt x="3519" y="714"/>
                  </a:lnTo>
                  <a:close/>
                  <a:moveTo>
                    <a:pt x="3546" y="714"/>
                  </a:moveTo>
                  <a:lnTo>
                    <a:pt x="3533" y="714"/>
                  </a:lnTo>
                  <a:lnTo>
                    <a:pt x="3533" y="704"/>
                  </a:lnTo>
                  <a:lnTo>
                    <a:pt x="3546" y="704"/>
                  </a:lnTo>
                  <a:lnTo>
                    <a:pt x="3546" y="714"/>
                  </a:lnTo>
                  <a:close/>
                  <a:moveTo>
                    <a:pt x="3575" y="714"/>
                  </a:moveTo>
                  <a:lnTo>
                    <a:pt x="3562" y="714"/>
                  </a:lnTo>
                  <a:lnTo>
                    <a:pt x="3562" y="704"/>
                  </a:lnTo>
                  <a:lnTo>
                    <a:pt x="3575" y="704"/>
                  </a:lnTo>
                  <a:lnTo>
                    <a:pt x="3575" y="714"/>
                  </a:lnTo>
                  <a:close/>
                  <a:moveTo>
                    <a:pt x="3605" y="714"/>
                  </a:moveTo>
                  <a:lnTo>
                    <a:pt x="3591" y="714"/>
                  </a:lnTo>
                  <a:lnTo>
                    <a:pt x="3591" y="704"/>
                  </a:lnTo>
                  <a:lnTo>
                    <a:pt x="3605" y="704"/>
                  </a:lnTo>
                  <a:lnTo>
                    <a:pt x="3605" y="714"/>
                  </a:lnTo>
                  <a:close/>
                  <a:moveTo>
                    <a:pt x="3634" y="714"/>
                  </a:moveTo>
                  <a:lnTo>
                    <a:pt x="3621" y="714"/>
                  </a:lnTo>
                  <a:lnTo>
                    <a:pt x="3621" y="704"/>
                  </a:lnTo>
                  <a:lnTo>
                    <a:pt x="3634" y="704"/>
                  </a:lnTo>
                  <a:lnTo>
                    <a:pt x="3634" y="714"/>
                  </a:lnTo>
                  <a:close/>
                  <a:moveTo>
                    <a:pt x="3664" y="714"/>
                  </a:moveTo>
                  <a:lnTo>
                    <a:pt x="3648" y="714"/>
                  </a:lnTo>
                  <a:lnTo>
                    <a:pt x="3648" y="704"/>
                  </a:lnTo>
                  <a:lnTo>
                    <a:pt x="3664" y="704"/>
                  </a:lnTo>
                  <a:lnTo>
                    <a:pt x="3664" y="714"/>
                  </a:lnTo>
                  <a:close/>
                  <a:moveTo>
                    <a:pt x="3693" y="714"/>
                  </a:moveTo>
                  <a:lnTo>
                    <a:pt x="3677" y="714"/>
                  </a:lnTo>
                  <a:lnTo>
                    <a:pt x="3677" y="704"/>
                  </a:lnTo>
                  <a:lnTo>
                    <a:pt x="3693" y="704"/>
                  </a:lnTo>
                  <a:lnTo>
                    <a:pt x="3693" y="714"/>
                  </a:lnTo>
                  <a:close/>
                  <a:moveTo>
                    <a:pt x="3722" y="714"/>
                  </a:moveTo>
                  <a:lnTo>
                    <a:pt x="3706" y="714"/>
                  </a:lnTo>
                  <a:lnTo>
                    <a:pt x="3706" y="704"/>
                  </a:lnTo>
                  <a:lnTo>
                    <a:pt x="3722" y="704"/>
                  </a:lnTo>
                  <a:lnTo>
                    <a:pt x="3722" y="714"/>
                  </a:lnTo>
                  <a:close/>
                  <a:moveTo>
                    <a:pt x="3749" y="714"/>
                  </a:moveTo>
                  <a:lnTo>
                    <a:pt x="3736" y="714"/>
                  </a:lnTo>
                  <a:lnTo>
                    <a:pt x="3736" y="704"/>
                  </a:lnTo>
                  <a:lnTo>
                    <a:pt x="3749" y="704"/>
                  </a:lnTo>
                  <a:lnTo>
                    <a:pt x="3749" y="714"/>
                  </a:lnTo>
                  <a:close/>
                  <a:moveTo>
                    <a:pt x="3778" y="714"/>
                  </a:moveTo>
                  <a:lnTo>
                    <a:pt x="3765" y="714"/>
                  </a:lnTo>
                  <a:lnTo>
                    <a:pt x="3765" y="704"/>
                  </a:lnTo>
                  <a:lnTo>
                    <a:pt x="3778" y="704"/>
                  </a:lnTo>
                  <a:lnTo>
                    <a:pt x="3778" y="714"/>
                  </a:lnTo>
                  <a:close/>
                  <a:moveTo>
                    <a:pt x="3808" y="714"/>
                  </a:moveTo>
                  <a:lnTo>
                    <a:pt x="3794" y="714"/>
                  </a:lnTo>
                  <a:lnTo>
                    <a:pt x="3794" y="704"/>
                  </a:lnTo>
                  <a:lnTo>
                    <a:pt x="3808" y="704"/>
                  </a:lnTo>
                  <a:lnTo>
                    <a:pt x="3808" y="714"/>
                  </a:lnTo>
                  <a:close/>
                  <a:moveTo>
                    <a:pt x="3837" y="714"/>
                  </a:moveTo>
                  <a:lnTo>
                    <a:pt x="3824" y="714"/>
                  </a:lnTo>
                  <a:lnTo>
                    <a:pt x="3824" y="704"/>
                  </a:lnTo>
                  <a:lnTo>
                    <a:pt x="3837" y="704"/>
                  </a:lnTo>
                  <a:lnTo>
                    <a:pt x="3837" y="714"/>
                  </a:lnTo>
                  <a:close/>
                  <a:moveTo>
                    <a:pt x="3866" y="714"/>
                  </a:moveTo>
                  <a:lnTo>
                    <a:pt x="3853" y="714"/>
                  </a:lnTo>
                  <a:lnTo>
                    <a:pt x="3853" y="704"/>
                  </a:lnTo>
                  <a:lnTo>
                    <a:pt x="3866" y="704"/>
                  </a:lnTo>
                  <a:lnTo>
                    <a:pt x="3866" y="714"/>
                  </a:lnTo>
                  <a:close/>
                  <a:moveTo>
                    <a:pt x="3896" y="714"/>
                  </a:moveTo>
                  <a:lnTo>
                    <a:pt x="3880" y="714"/>
                  </a:lnTo>
                  <a:lnTo>
                    <a:pt x="3880" y="704"/>
                  </a:lnTo>
                  <a:lnTo>
                    <a:pt x="3896" y="704"/>
                  </a:lnTo>
                  <a:lnTo>
                    <a:pt x="3896" y="714"/>
                  </a:lnTo>
                  <a:close/>
                  <a:moveTo>
                    <a:pt x="3925" y="714"/>
                  </a:moveTo>
                  <a:lnTo>
                    <a:pt x="3909" y="714"/>
                  </a:lnTo>
                  <a:lnTo>
                    <a:pt x="3909" y="704"/>
                  </a:lnTo>
                  <a:lnTo>
                    <a:pt x="3925" y="704"/>
                  </a:lnTo>
                  <a:lnTo>
                    <a:pt x="3925" y="714"/>
                  </a:lnTo>
                  <a:close/>
                  <a:moveTo>
                    <a:pt x="3954" y="714"/>
                  </a:moveTo>
                  <a:lnTo>
                    <a:pt x="3938" y="714"/>
                  </a:lnTo>
                  <a:lnTo>
                    <a:pt x="3938" y="704"/>
                  </a:lnTo>
                  <a:lnTo>
                    <a:pt x="3954" y="704"/>
                  </a:lnTo>
                  <a:lnTo>
                    <a:pt x="3954" y="714"/>
                  </a:lnTo>
                  <a:close/>
                  <a:moveTo>
                    <a:pt x="3981" y="714"/>
                  </a:moveTo>
                  <a:lnTo>
                    <a:pt x="3968" y="714"/>
                  </a:lnTo>
                  <a:lnTo>
                    <a:pt x="3968" y="704"/>
                  </a:lnTo>
                  <a:lnTo>
                    <a:pt x="3981" y="704"/>
                  </a:lnTo>
                  <a:lnTo>
                    <a:pt x="3981" y="714"/>
                  </a:lnTo>
                  <a:close/>
                  <a:moveTo>
                    <a:pt x="4010" y="714"/>
                  </a:moveTo>
                  <a:lnTo>
                    <a:pt x="3997" y="714"/>
                  </a:lnTo>
                  <a:lnTo>
                    <a:pt x="3997" y="704"/>
                  </a:lnTo>
                  <a:lnTo>
                    <a:pt x="4010" y="704"/>
                  </a:lnTo>
                  <a:lnTo>
                    <a:pt x="4010" y="714"/>
                  </a:lnTo>
                  <a:close/>
                  <a:moveTo>
                    <a:pt x="4040" y="714"/>
                  </a:moveTo>
                  <a:lnTo>
                    <a:pt x="4026" y="714"/>
                  </a:lnTo>
                  <a:lnTo>
                    <a:pt x="4026" y="704"/>
                  </a:lnTo>
                  <a:lnTo>
                    <a:pt x="4040" y="704"/>
                  </a:lnTo>
                  <a:lnTo>
                    <a:pt x="4040" y="714"/>
                  </a:lnTo>
                  <a:close/>
                  <a:moveTo>
                    <a:pt x="4069" y="714"/>
                  </a:moveTo>
                  <a:lnTo>
                    <a:pt x="4056" y="714"/>
                  </a:lnTo>
                  <a:lnTo>
                    <a:pt x="4056" y="704"/>
                  </a:lnTo>
                  <a:lnTo>
                    <a:pt x="4069" y="704"/>
                  </a:lnTo>
                  <a:lnTo>
                    <a:pt x="4069" y="714"/>
                  </a:lnTo>
                  <a:close/>
                  <a:moveTo>
                    <a:pt x="4099" y="714"/>
                  </a:moveTo>
                  <a:lnTo>
                    <a:pt x="4083" y="714"/>
                  </a:lnTo>
                  <a:lnTo>
                    <a:pt x="4083" y="704"/>
                  </a:lnTo>
                  <a:lnTo>
                    <a:pt x="4099" y="704"/>
                  </a:lnTo>
                  <a:lnTo>
                    <a:pt x="4099" y="714"/>
                  </a:lnTo>
                  <a:close/>
                  <a:moveTo>
                    <a:pt x="4128" y="714"/>
                  </a:moveTo>
                  <a:lnTo>
                    <a:pt x="4112" y="714"/>
                  </a:lnTo>
                  <a:lnTo>
                    <a:pt x="4112" y="704"/>
                  </a:lnTo>
                  <a:lnTo>
                    <a:pt x="4128" y="704"/>
                  </a:lnTo>
                  <a:lnTo>
                    <a:pt x="4128" y="714"/>
                  </a:lnTo>
                  <a:close/>
                  <a:moveTo>
                    <a:pt x="4157" y="714"/>
                  </a:moveTo>
                  <a:lnTo>
                    <a:pt x="4141" y="714"/>
                  </a:lnTo>
                  <a:lnTo>
                    <a:pt x="4141" y="704"/>
                  </a:lnTo>
                  <a:lnTo>
                    <a:pt x="4157" y="704"/>
                  </a:lnTo>
                  <a:lnTo>
                    <a:pt x="4157" y="714"/>
                  </a:lnTo>
                  <a:close/>
                  <a:moveTo>
                    <a:pt x="4184" y="714"/>
                  </a:moveTo>
                  <a:lnTo>
                    <a:pt x="4171" y="714"/>
                  </a:lnTo>
                  <a:lnTo>
                    <a:pt x="4171" y="704"/>
                  </a:lnTo>
                  <a:lnTo>
                    <a:pt x="4184" y="704"/>
                  </a:lnTo>
                  <a:lnTo>
                    <a:pt x="4184" y="714"/>
                  </a:lnTo>
                  <a:close/>
                  <a:moveTo>
                    <a:pt x="4213" y="714"/>
                  </a:moveTo>
                  <a:lnTo>
                    <a:pt x="4200" y="714"/>
                  </a:lnTo>
                  <a:lnTo>
                    <a:pt x="4200" y="704"/>
                  </a:lnTo>
                  <a:lnTo>
                    <a:pt x="4213" y="704"/>
                  </a:lnTo>
                  <a:lnTo>
                    <a:pt x="4213" y="714"/>
                  </a:lnTo>
                  <a:close/>
                  <a:moveTo>
                    <a:pt x="4243" y="714"/>
                  </a:moveTo>
                  <a:lnTo>
                    <a:pt x="4229" y="714"/>
                  </a:lnTo>
                  <a:lnTo>
                    <a:pt x="4229" y="704"/>
                  </a:lnTo>
                  <a:lnTo>
                    <a:pt x="4243" y="704"/>
                  </a:lnTo>
                  <a:lnTo>
                    <a:pt x="4243" y="714"/>
                  </a:lnTo>
                  <a:close/>
                  <a:moveTo>
                    <a:pt x="4272" y="714"/>
                  </a:moveTo>
                  <a:lnTo>
                    <a:pt x="4259" y="714"/>
                  </a:lnTo>
                  <a:lnTo>
                    <a:pt x="4259" y="704"/>
                  </a:lnTo>
                  <a:lnTo>
                    <a:pt x="4272" y="704"/>
                  </a:lnTo>
                  <a:lnTo>
                    <a:pt x="4272" y="714"/>
                  </a:lnTo>
                  <a:close/>
                  <a:moveTo>
                    <a:pt x="4301" y="714"/>
                  </a:moveTo>
                  <a:lnTo>
                    <a:pt x="4288" y="714"/>
                  </a:lnTo>
                  <a:lnTo>
                    <a:pt x="4288" y="704"/>
                  </a:lnTo>
                  <a:lnTo>
                    <a:pt x="4301" y="704"/>
                  </a:lnTo>
                  <a:lnTo>
                    <a:pt x="4301" y="714"/>
                  </a:lnTo>
                  <a:close/>
                  <a:moveTo>
                    <a:pt x="4331" y="714"/>
                  </a:moveTo>
                  <a:lnTo>
                    <a:pt x="4315" y="714"/>
                  </a:lnTo>
                  <a:lnTo>
                    <a:pt x="4315" y="704"/>
                  </a:lnTo>
                  <a:lnTo>
                    <a:pt x="4331" y="704"/>
                  </a:lnTo>
                  <a:lnTo>
                    <a:pt x="4331" y="714"/>
                  </a:lnTo>
                  <a:close/>
                  <a:moveTo>
                    <a:pt x="4360" y="714"/>
                  </a:moveTo>
                  <a:lnTo>
                    <a:pt x="4344" y="714"/>
                  </a:lnTo>
                  <a:lnTo>
                    <a:pt x="4344" y="704"/>
                  </a:lnTo>
                  <a:lnTo>
                    <a:pt x="4360" y="704"/>
                  </a:lnTo>
                  <a:lnTo>
                    <a:pt x="4360" y="714"/>
                  </a:lnTo>
                  <a:close/>
                  <a:moveTo>
                    <a:pt x="4373" y="704"/>
                  </a:moveTo>
                  <a:lnTo>
                    <a:pt x="4363" y="704"/>
                  </a:lnTo>
                  <a:lnTo>
                    <a:pt x="4363" y="688"/>
                  </a:lnTo>
                  <a:lnTo>
                    <a:pt x="4373" y="688"/>
                  </a:lnTo>
                  <a:lnTo>
                    <a:pt x="4373" y="704"/>
                  </a:lnTo>
                  <a:close/>
                  <a:moveTo>
                    <a:pt x="37" y="674"/>
                  </a:moveTo>
                  <a:lnTo>
                    <a:pt x="29" y="688"/>
                  </a:lnTo>
                  <a:lnTo>
                    <a:pt x="21" y="682"/>
                  </a:lnTo>
                  <a:lnTo>
                    <a:pt x="29" y="669"/>
                  </a:lnTo>
                  <a:lnTo>
                    <a:pt x="37" y="674"/>
                  </a:lnTo>
                  <a:close/>
                  <a:moveTo>
                    <a:pt x="4373" y="674"/>
                  </a:moveTo>
                  <a:lnTo>
                    <a:pt x="4363" y="674"/>
                  </a:lnTo>
                  <a:lnTo>
                    <a:pt x="4363" y="658"/>
                  </a:lnTo>
                  <a:lnTo>
                    <a:pt x="4373" y="658"/>
                  </a:lnTo>
                  <a:lnTo>
                    <a:pt x="4373" y="674"/>
                  </a:lnTo>
                  <a:close/>
                  <a:moveTo>
                    <a:pt x="53" y="650"/>
                  </a:moveTo>
                  <a:lnTo>
                    <a:pt x="45" y="664"/>
                  </a:lnTo>
                  <a:lnTo>
                    <a:pt x="37" y="658"/>
                  </a:lnTo>
                  <a:lnTo>
                    <a:pt x="45" y="645"/>
                  </a:lnTo>
                  <a:lnTo>
                    <a:pt x="53" y="650"/>
                  </a:lnTo>
                  <a:close/>
                  <a:moveTo>
                    <a:pt x="4373" y="645"/>
                  </a:moveTo>
                  <a:lnTo>
                    <a:pt x="4363" y="645"/>
                  </a:lnTo>
                  <a:lnTo>
                    <a:pt x="4363" y="629"/>
                  </a:lnTo>
                  <a:lnTo>
                    <a:pt x="4373" y="629"/>
                  </a:lnTo>
                  <a:lnTo>
                    <a:pt x="4373" y="645"/>
                  </a:lnTo>
                  <a:close/>
                  <a:moveTo>
                    <a:pt x="69" y="626"/>
                  </a:moveTo>
                  <a:lnTo>
                    <a:pt x="61" y="639"/>
                  </a:lnTo>
                  <a:lnTo>
                    <a:pt x="53" y="631"/>
                  </a:lnTo>
                  <a:lnTo>
                    <a:pt x="61" y="621"/>
                  </a:lnTo>
                  <a:lnTo>
                    <a:pt x="69" y="626"/>
                  </a:lnTo>
                  <a:close/>
                  <a:moveTo>
                    <a:pt x="4373" y="615"/>
                  </a:moveTo>
                  <a:lnTo>
                    <a:pt x="4363" y="615"/>
                  </a:lnTo>
                  <a:lnTo>
                    <a:pt x="4363" y="602"/>
                  </a:lnTo>
                  <a:lnTo>
                    <a:pt x="4373" y="602"/>
                  </a:lnTo>
                  <a:lnTo>
                    <a:pt x="4373" y="615"/>
                  </a:lnTo>
                  <a:close/>
                  <a:moveTo>
                    <a:pt x="85" y="602"/>
                  </a:moveTo>
                  <a:lnTo>
                    <a:pt x="77" y="615"/>
                  </a:lnTo>
                  <a:lnTo>
                    <a:pt x="66" y="607"/>
                  </a:lnTo>
                  <a:lnTo>
                    <a:pt x="74" y="597"/>
                  </a:lnTo>
                  <a:lnTo>
                    <a:pt x="85" y="602"/>
                  </a:lnTo>
                  <a:close/>
                  <a:moveTo>
                    <a:pt x="101" y="578"/>
                  </a:moveTo>
                  <a:lnTo>
                    <a:pt x="93" y="589"/>
                  </a:lnTo>
                  <a:lnTo>
                    <a:pt x="82" y="583"/>
                  </a:lnTo>
                  <a:lnTo>
                    <a:pt x="90" y="573"/>
                  </a:lnTo>
                  <a:lnTo>
                    <a:pt x="101" y="578"/>
                  </a:lnTo>
                  <a:close/>
                  <a:moveTo>
                    <a:pt x="4373" y="586"/>
                  </a:moveTo>
                  <a:lnTo>
                    <a:pt x="4363" y="586"/>
                  </a:lnTo>
                  <a:lnTo>
                    <a:pt x="4363" y="573"/>
                  </a:lnTo>
                  <a:lnTo>
                    <a:pt x="4373" y="573"/>
                  </a:lnTo>
                  <a:lnTo>
                    <a:pt x="4373" y="586"/>
                  </a:lnTo>
                  <a:close/>
                  <a:moveTo>
                    <a:pt x="117" y="554"/>
                  </a:moveTo>
                  <a:lnTo>
                    <a:pt x="109" y="565"/>
                  </a:lnTo>
                  <a:lnTo>
                    <a:pt x="98" y="559"/>
                  </a:lnTo>
                  <a:lnTo>
                    <a:pt x="106" y="546"/>
                  </a:lnTo>
                  <a:lnTo>
                    <a:pt x="117" y="554"/>
                  </a:lnTo>
                  <a:close/>
                  <a:moveTo>
                    <a:pt x="4373" y="557"/>
                  </a:moveTo>
                  <a:lnTo>
                    <a:pt x="4363" y="557"/>
                  </a:lnTo>
                  <a:lnTo>
                    <a:pt x="4363" y="543"/>
                  </a:lnTo>
                  <a:lnTo>
                    <a:pt x="4373" y="543"/>
                  </a:lnTo>
                  <a:lnTo>
                    <a:pt x="4373" y="557"/>
                  </a:lnTo>
                  <a:close/>
                  <a:moveTo>
                    <a:pt x="130" y="527"/>
                  </a:moveTo>
                  <a:lnTo>
                    <a:pt x="125" y="540"/>
                  </a:lnTo>
                  <a:lnTo>
                    <a:pt x="114" y="535"/>
                  </a:lnTo>
                  <a:lnTo>
                    <a:pt x="122" y="522"/>
                  </a:lnTo>
                  <a:lnTo>
                    <a:pt x="130" y="527"/>
                  </a:lnTo>
                  <a:close/>
                  <a:moveTo>
                    <a:pt x="4373" y="527"/>
                  </a:moveTo>
                  <a:lnTo>
                    <a:pt x="4363" y="527"/>
                  </a:lnTo>
                  <a:lnTo>
                    <a:pt x="4363" y="514"/>
                  </a:lnTo>
                  <a:lnTo>
                    <a:pt x="4373" y="514"/>
                  </a:lnTo>
                  <a:lnTo>
                    <a:pt x="4373" y="527"/>
                  </a:lnTo>
                  <a:close/>
                  <a:moveTo>
                    <a:pt x="146" y="503"/>
                  </a:moveTo>
                  <a:lnTo>
                    <a:pt x="138" y="516"/>
                  </a:lnTo>
                  <a:lnTo>
                    <a:pt x="130" y="511"/>
                  </a:lnTo>
                  <a:lnTo>
                    <a:pt x="138" y="498"/>
                  </a:lnTo>
                  <a:lnTo>
                    <a:pt x="146" y="503"/>
                  </a:lnTo>
                  <a:close/>
                  <a:moveTo>
                    <a:pt x="4373" y="500"/>
                  </a:moveTo>
                  <a:lnTo>
                    <a:pt x="4363" y="500"/>
                  </a:lnTo>
                  <a:lnTo>
                    <a:pt x="4363" y="484"/>
                  </a:lnTo>
                  <a:lnTo>
                    <a:pt x="4373" y="484"/>
                  </a:lnTo>
                  <a:lnTo>
                    <a:pt x="4373" y="500"/>
                  </a:lnTo>
                  <a:close/>
                  <a:moveTo>
                    <a:pt x="162" y="479"/>
                  </a:moveTo>
                  <a:lnTo>
                    <a:pt x="154" y="492"/>
                  </a:lnTo>
                  <a:lnTo>
                    <a:pt x="146" y="487"/>
                  </a:lnTo>
                  <a:lnTo>
                    <a:pt x="154" y="474"/>
                  </a:lnTo>
                  <a:lnTo>
                    <a:pt x="162" y="479"/>
                  </a:lnTo>
                  <a:close/>
                  <a:moveTo>
                    <a:pt x="4373" y="471"/>
                  </a:moveTo>
                  <a:lnTo>
                    <a:pt x="4363" y="471"/>
                  </a:lnTo>
                  <a:lnTo>
                    <a:pt x="4363" y="455"/>
                  </a:lnTo>
                  <a:lnTo>
                    <a:pt x="4373" y="455"/>
                  </a:lnTo>
                  <a:lnTo>
                    <a:pt x="4373" y="471"/>
                  </a:lnTo>
                  <a:close/>
                  <a:moveTo>
                    <a:pt x="178" y="455"/>
                  </a:moveTo>
                  <a:lnTo>
                    <a:pt x="170" y="468"/>
                  </a:lnTo>
                  <a:lnTo>
                    <a:pt x="162" y="460"/>
                  </a:lnTo>
                  <a:lnTo>
                    <a:pt x="170" y="449"/>
                  </a:lnTo>
                  <a:lnTo>
                    <a:pt x="178" y="455"/>
                  </a:lnTo>
                  <a:close/>
                  <a:moveTo>
                    <a:pt x="194" y="431"/>
                  </a:moveTo>
                  <a:lnTo>
                    <a:pt x="186" y="441"/>
                  </a:lnTo>
                  <a:lnTo>
                    <a:pt x="178" y="436"/>
                  </a:lnTo>
                  <a:lnTo>
                    <a:pt x="184" y="425"/>
                  </a:lnTo>
                  <a:lnTo>
                    <a:pt x="194" y="431"/>
                  </a:lnTo>
                  <a:close/>
                  <a:moveTo>
                    <a:pt x="4373" y="441"/>
                  </a:moveTo>
                  <a:lnTo>
                    <a:pt x="4363" y="441"/>
                  </a:lnTo>
                  <a:lnTo>
                    <a:pt x="4363" y="425"/>
                  </a:lnTo>
                  <a:lnTo>
                    <a:pt x="4373" y="425"/>
                  </a:lnTo>
                  <a:lnTo>
                    <a:pt x="4373" y="441"/>
                  </a:lnTo>
                  <a:close/>
                  <a:moveTo>
                    <a:pt x="210" y="407"/>
                  </a:moveTo>
                  <a:lnTo>
                    <a:pt x="202" y="417"/>
                  </a:lnTo>
                  <a:lnTo>
                    <a:pt x="192" y="412"/>
                  </a:lnTo>
                  <a:lnTo>
                    <a:pt x="200" y="401"/>
                  </a:lnTo>
                  <a:lnTo>
                    <a:pt x="210" y="407"/>
                  </a:lnTo>
                  <a:close/>
                  <a:moveTo>
                    <a:pt x="4373" y="412"/>
                  </a:moveTo>
                  <a:lnTo>
                    <a:pt x="4363" y="412"/>
                  </a:lnTo>
                  <a:lnTo>
                    <a:pt x="4363" y="396"/>
                  </a:lnTo>
                  <a:lnTo>
                    <a:pt x="4373" y="396"/>
                  </a:lnTo>
                  <a:lnTo>
                    <a:pt x="4373" y="412"/>
                  </a:lnTo>
                  <a:close/>
                  <a:moveTo>
                    <a:pt x="226" y="382"/>
                  </a:moveTo>
                  <a:lnTo>
                    <a:pt x="218" y="393"/>
                  </a:lnTo>
                  <a:lnTo>
                    <a:pt x="208" y="388"/>
                  </a:lnTo>
                  <a:lnTo>
                    <a:pt x="216" y="374"/>
                  </a:lnTo>
                  <a:lnTo>
                    <a:pt x="226" y="382"/>
                  </a:lnTo>
                  <a:close/>
                  <a:moveTo>
                    <a:pt x="4373" y="382"/>
                  </a:moveTo>
                  <a:lnTo>
                    <a:pt x="4363" y="382"/>
                  </a:lnTo>
                  <a:lnTo>
                    <a:pt x="4363" y="369"/>
                  </a:lnTo>
                  <a:lnTo>
                    <a:pt x="4373" y="369"/>
                  </a:lnTo>
                  <a:lnTo>
                    <a:pt x="4373" y="382"/>
                  </a:lnTo>
                  <a:close/>
                  <a:moveTo>
                    <a:pt x="242" y="356"/>
                  </a:moveTo>
                  <a:lnTo>
                    <a:pt x="234" y="369"/>
                  </a:lnTo>
                  <a:lnTo>
                    <a:pt x="224" y="364"/>
                  </a:lnTo>
                  <a:lnTo>
                    <a:pt x="232" y="350"/>
                  </a:lnTo>
                  <a:lnTo>
                    <a:pt x="242" y="356"/>
                  </a:lnTo>
                  <a:close/>
                  <a:moveTo>
                    <a:pt x="4373" y="353"/>
                  </a:moveTo>
                  <a:lnTo>
                    <a:pt x="4363" y="353"/>
                  </a:lnTo>
                  <a:lnTo>
                    <a:pt x="4363" y="340"/>
                  </a:lnTo>
                  <a:lnTo>
                    <a:pt x="4373" y="340"/>
                  </a:lnTo>
                  <a:lnTo>
                    <a:pt x="4373" y="353"/>
                  </a:lnTo>
                  <a:close/>
                  <a:moveTo>
                    <a:pt x="256" y="332"/>
                  </a:moveTo>
                  <a:lnTo>
                    <a:pt x="248" y="345"/>
                  </a:lnTo>
                  <a:lnTo>
                    <a:pt x="240" y="340"/>
                  </a:lnTo>
                  <a:lnTo>
                    <a:pt x="248" y="326"/>
                  </a:lnTo>
                  <a:lnTo>
                    <a:pt x="256" y="332"/>
                  </a:lnTo>
                  <a:close/>
                  <a:moveTo>
                    <a:pt x="4373" y="324"/>
                  </a:moveTo>
                  <a:lnTo>
                    <a:pt x="4363" y="324"/>
                  </a:lnTo>
                  <a:lnTo>
                    <a:pt x="4363" y="310"/>
                  </a:lnTo>
                  <a:lnTo>
                    <a:pt x="4373" y="310"/>
                  </a:lnTo>
                  <a:lnTo>
                    <a:pt x="4373" y="324"/>
                  </a:lnTo>
                  <a:close/>
                  <a:moveTo>
                    <a:pt x="272" y="308"/>
                  </a:moveTo>
                  <a:lnTo>
                    <a:pt x="264" y="321"/>
                  </a:lnTo>
                  <a:lnTo>
                    <a:pt x="256" y="316"/>
                  </a:lnTo>
                  <a:lnTo>
                    <a:pt x="264" y="302"/>
                  </a:lnTo>
                  <a:lnTo>
                    <a:pt x="272" y="308"/>
                  </a:lnTo>
                  <a:close/>
                  <a:moveTo>
                    <a:pt x="288" y="283"/>
                  </a:moveTo>
                  <a:lnTo>
                    <a:pt x="280" y="297"/>
                  </a:lnTo>
                  <a:lnTo>
                    <a:pt x="272" y="289"/>
                  </a:lnTo>
                  <a:lnTo>
                    <a:pt x="280" y="278"/>
                  </a:lnTo>
                  <a:lnTo>
                    <a:pt x="288" y="283"/>
                  </a:lnTo>
                  <a:close/>
                  <a:moveTo>
                    <a:pt x="4373" y="297"/>
                  </a:moveTo>
                  <a:lnTo>
                    <a:pt x="4363" y="297"/>
                  </a:lnTo>
                  <a:lnTo>
                    <a:pt x="4363" y="281"/>
                  </a:lnTo>
                  <a:lnTo>
                    <a:pt x="4373" y="281"/>
                  </a:lnTo>
                  <a:lnTo>
                    <a:pt x="4373" y="297"/>
                  </a:lnTo>
                  <a:close/>
                  <a:moveTo>
                    <a:pt x="304" y="259"/>
                  </a:moveTo>
                  <a:lnTo>
                    <a:pt x="296" y="270"/>
                  </a:lnTo>
                  <a:lnTo>
                    <a:pt x="288" y="265"/>
                  </a:lnTo>
                  <a:lnTo>
                    <a:pt x="296" y="254"/>
                  </a:lnTo>
                  <a:lnTo>
                    <a:pt x="304" y="259"/>
                  </a:lnTo>
                  <a:close/>
                  <a:moveTo>
                    <a:pt x="4373" y="267"/>
                  </a:moveTo>
                  <a:lnTo>
                    <a:pt x="4363" y="267"/>
                  </a:lnTo>
                  <a:lnTo>
                    <a:pt x="4363" y="251"/>
                  </a:lnTo>
                  <a:lnTo>
                    <a:pt x="4373" y="251"/>
                  </a:lnTo>
                  <a:lnTo>
                    <a:pt x="4373" y="267"/>
                  </a:lnTo>
                  <a:close/>
                  <a:moveTo>
                    <a:pt x="320" y="235"/>
                  </a:moveTo>
                  <a:lnTo>
                    <a:pt x="312" y="246"/>
                  </a:lnTo>
                  <a:lnTo>
                    <a:pt x="301" y="241"/>
                  </a:lnTo>
                  <a:lnTo>
                    <a:pt x="309" y="230"/>
                  </a:lnTo>
                  <a:lnTo>
                    <a:pt x="320" y="235"/>
                  </a:lnTo>
                  <a:close/>
                  <a:moveTo>
                    <a:pt x="4373" y="238"/>
                  </a:moveTo>
                  <a:lnTo>
                    <a:pt x="4363" y="238"/>
                  </a:lnTo>
                  <a:lnTo>
                    <a:pt x="4363" y="222"/>
                  </a:lnTo>
                  <a:lnTo>
                    <a:pt x="4373" y="222"/>
                  </a:lnTo>
                  <a:lnTo>
                    <a:pt x="4373" y="238"/>
                  </a:lnTo>
                  <a:close/>
                  <a:moveTo>
                    <a:pt x="336" y="211"/>
                  </a:moveTo>
                  <a:lnTo>
                    <a:pt x="328" y="222"/>
                  </a:lnTo>
                  <a:lnTo>
                    <a:pt x="317" y="217"/>
                  </a:lnTo>
                  <a:lnTo>
                    <a:pt x="325" y="203"/>
                  </a:lnTo>
                  <a:lnTo>
                    <a:pt x="336" y="211"/>
                  </a:lnTo>
                  <a:close/>
                  <a:moveTo>
                    <a:pt x="4373" y="208"/>
                  </a:moveTo>
                  <a:lnTo>
                    <a:pt x="4363" y="208"/>
                  </a:lnTo>
                  <a:lnTo>
                    <a:pt x="4363" y="195"/>
                  </a:lnTo>
                  <a:lnTo>
                    <a:pt x="4373" y="195"/>
                  </a:lnTo>
                  <a:lnTo>
                    <a:pt x="4373" y="208"/>
                  </a:lnTo>
                  <a:close/>
                  <a:moveTo>
                    <a:pt x="352" y="184"/>
                  </a:moveTo>
                  <a:lnTo>
                    <a:pt x="344" y="198"/>
                  </a:lnTo>
                  <a:lnTo>
                    <a:pt x="333" y="192"/>
                  </a:lnTo>
                  <a:lnTo>
                    <a:pt x="341" y="179"/>
                  </a:lnTo>
                  <a:lnTo>
                    <a:pt x="352" y="184"/>
                  </a:lnTo>
                  <a:close/>
                  <a:moveTo>
                    <a:pt x="4373" y="179"/>
                  </a:moveTo>
                  <a:lnTo>
                    <a:pt x="4363" y="179"/>
                  </a:lnTo>
                  <a:lnTo>
                    <a:pt x="4363" y="166"/>
                  </a:lnTo>
                  <a:lnTo>
                    <a:pt x="4373" y="166"/>
                  </a:lnTo>
                  <a:lnTo>
                    <a:pt x="4373" y="179"/>
                  </a:lnTo>
                  <a:close/>
                  <a:moveTo>
                    <a:pt x="365" y="160"/>
                  </a:moveTo>
                  <a:lnTo>
                    <a:pt x="360" y="174"/>
                  </a:lnTo>
                  <a:lnTo>
                    <a:pt x="349" y="168"/>
                  </a:lnTo>
                  <a:lnTo>
                    <a:pt x="357" y="155"/>
                  </a:lnTo>
                  <a:lnTo>
                    <a:pt x="365" y="160"/>
                  </a:lnTo>
                  <a:close/>
                  <a:moveTo>
                    <a:pt x="4373" y="150"/>
                  </a:moveTo>
                  <a:lnTo>
                    <a:pt x="4363" y="150"/>
                  </a:lnTo>
                  <a:lnTo>
                    <a:pt x="4363" y="136"/>
                  </a:lnTo>
                  <a:lnTo>
                    <a:pt x="4373" y="136"/>
                  </a:lnTo>
                  <a:lnTo>
                    <a:pt x="4373" y="150"/>
                  </a:lnTo>
                  <a:close/>
                  <a:moveTo>
                    <a:pt x="381" y="136"/>
                  </a:moveTo>
                  <a:lnTo>
                    <a:pt x="373" y="150"/>
                  </a:lnTo>
                  <a:lnTo>
                    <a:pt x="365" y="144"/>
                  </a:lnTo>
                  <a:lnTo>
                    <a:pt x="373" y="131"/>
                  </a:lnTo>
                  <a:lnTo>
                    <a:pt x="381" y="136"/>
                  </a:lnTo>
                  <a:close/>
                  <a:moveTo>
                    <a:pt x="397" y="112"/>
                  </a:moveTo>
                  <a:lnTo>
                    <a:pt x="389" y="125"/>
                  </a:lnTo>
                  <a:lnTo>
                    <a:pt x="381" y="117"/>
                  </a:lnTo>
                  <a:lnTo>
                    <a:pt x="389" y="107"/>
                  </a:lnTo>
                  <a:lnTo>
                    <a:pt x="397" y="112"/>
                  </a:lnTo>
                  <a:close/>
                  <a:moveTo>
                    <a:pt x="4373" y="120"/>
                  </a:moveTo>
                  <a:lnTo>
                    <a:pt x="4363" y="120"/>
                  </a:lnTo>
                  <a:lnTo>
                    <a:pt x="4363" y="107"/>
                  </a:lnTo>
                  <a:lnTo>
                    <a:pt x="4373" y="107"/>
                  </a:lnTo>
                  <a:lnTo>
                    <a:pt x="4373" y="120"/>
                  </a:lnTo>
                  <a:close/>
                  <a:moveTo>
                    <a:pt x="413" y="88"/>
                  </a:moveTo>
                  <a:lnTo>
                    <a:pt x="405" y="99"/>
                  </a:lnTo>
                  <a:lnTo>
                    <a:pt x="397" y="93"/>
                  </a:lnTo>
                  <a:lnTo>
                    <a:pt x="405" y="83"/>
                  </a:lnTo>
                  <a:lnTo>
                    <a:pt x="413" y="88"/>
                  </a:lnTo>
                  <a:close/>
                  <a:moveTo>
                    <a:pt x="4373" y="91"/>
                  </a:moveTo>
                  <a:lnTo>
                    <a:pt x="4363" y="91"/>
                  </a:lnTo>
                  <a:lnTo>
                    <a:pt x="4363" y="77"/>
                  </a:lnTo>
                  <a:lnTo>
                    <a:pt x="4373" y="77"/>
                  </a:lnTo>
                  <a:lnTo>
                    <a:pt x="4373" y="91"/>
                  </a:lnTo>
                  <a:close/>
                  <a:moveTo>
                    <a:pt x="429" y="64"/>
                  </a:moveTo>
                  <a:lnTo>
                    <a:pt x="421" y="75"/>
                  </a:lnTo>
                  <a:lnTo>
                    <a:pt x="413" y="69"/>
                  </a:lnTo>
                  <a:lnTo>
                    <a:pt x="419" y="59"/>
                  </a:lnTo>
                  <a:lnTo>
                    <a:pt x="429" y="64"/>
                  </a:lnTo>
                  <a:close/>
                  <a:moveTo>
                    <a:pt x="4373" y="64"/>
                  </a:moveTo>
                  <a:lnTo>
                    <a:pt x="4363" y="64"/>
                  </a:lnTo>
                  <a:lnTo>
                    <a:pt x="4363" y="48"/>
                  </a:lnTo>
                  <a:lnTo>
                    <a:pt x="4373" y="48"/>
                  </a:lnTo>
                  <a:lnTo>
                    <a:pt x="4373" y="64"/>
                  </a:lnTo>
                  <a:close/>
                  <a:moveTo>
                    <a:pt x="445" y="40"/>
                  </a:moveTo>
                  <a:lnTo>
                    <a:pt x="437" y="51"/>
                  </a:lnTo>
                  <a:lnTo>
                    <a:pt x="427" y="45"/>
                  </a:lnTo>
                  <a:lnTo>
                    <a:pt x="435" y="32"/>
                  </a:lnTo>
                  <a:lnTo>
                    <a:pt x="445" y="40"/>
                  </a:lnTo>
                  <a:close/>
                  <a:moveTo>
                    <a:pt x="4373" y="34"/>
                  </a:moveTo>
                  <a:lnTo>
                    <a:pt x="4363" y="34"/>
                  </a:lnTo>
                  <a:lnTo>
                    <a:pt x="4363" y="18"/>
                  </a:lnTo>
                  <a:lnTo>
                    <a:pt x="4373" y="18"/>
                  </a:lnTo>
                  <a:lnTo>
                    <a:pt x="4373" y="34"/>
                  </a:lnTo>
                  <a:close/>
                  <a:moveTo>
                    <a:pt x="461" y="13"/>
                  </a:moveTo>
                  <a:lnTo>
                    <a:pt x="453" y="26"/>
                  </a:lnTo>
                  <a:lnTo>
                    <a:pt x="443" y="21"/>
                  </a:lnTo>
                  <a:lnTo>
                    <a:pt x="451" y="8"/>
                  </a:lnTo>
                  <a:lnTo>
                    <a:pt x="461" y="13"/>
                  </a:lnTo>
                  <a:close/>
                  <a:moveTo>
                    <a:pt x="483" y="10"/>
                  </a:moveTo>
                  <a:lnTo>
                    <a:pt x="467" y="10"/>
                  </a:lnTo>
                  <a:lnTo>
                    <a:pt x="467" y="0"/>
                  </a:lnTo>
                  <a:lnTo>
                    <a:pt x="483" y="0"/>
                  </a:lnTo>
                  <a:lnTo>
                    <a:pt x="483" y="10"/>
                  </a:lnTo>
                  <a:close/>
                  <a:moveTo>
                    <a:pt x="509" y="10"/>
                  </a:moveTo>
                  <a:lnTo>
                    <a:pt x="496" y="10"/>
                  </a:lnTo>
                  <a:lnTo>
                    <a:pt x="496" y="0"/>
                  </a:lnTo>
                  <a:lnTo>
                    <a:pt x="509" y="0"/>
                  </a:lnTo>
                  <a:lnTo>
                    <a:pt x="509" y="10"/>
                  </a:lnTo>
                  <a:close/>
                  <a:moveTo>
                    <a:pt x="539" y="10"/>
                  </a:moveTo>
                  <a:lnTo>
                    <a:pt x="525" y="10"/>
                  </a:lnTo>
                  <a:lnTo>
                    <a:pt x="525" y="0"/>
                  </a:lnTo>
                  <a:lnTo>
                    <a:pt x="539" y="0"/>
                  </a:lnTo>
                  <a:lnTo>
                    <a:pt x="539" y="10"/>
                  </a:lnTo>
                  <a:close/>
                  <a:moveTo>
                    <a:pt x="568" y="10"/>
                  </a:moveTo>
                  <a:lnTo>
                    <a:pt x="555" y="10"/>
                  </a:lnTo>
                  <a:lnTo>
                    <a:pt x="555" y="0"/>
                  </a:lnTo>
                  <a:lnTo>
                    <a:pt x="568" y="0"/>
                  </a:lnTo>
                  <a:lnTo>
                    <a:pt x="568" y="10"/>
                  </a:lnTo>
                  <a:close/>
                  <a:moveTo>
                    <a:pt x="597" y="10"/>
                  </a:moveTo>
                  <a:lnTo>
                    <a:pt x="584" y="10"/>
                  </a:lnTo>
                  <a:lnTo>
                    <a:pt x="584" y="0"/>
                  </a:lnTo>
                  <a:lnTo>
                    <a:pt x="597" y="0"/>
                  </a:lnTo>
                  <a:lnTo>
                    <a:pt x="597" y="10"/>
                  </a:lnTo>
                  <a:close/>
                  <a:moveTo>
                    <a:pt x="627" y="10"/>
                  </a:moveTo>
                  <a:lnTo>
                    <a:pt x="611" y="10"/>
                  </a:lnTo>
                  <a:lnTo>
                    <a:pt x="611" y="0"/>
                  </a:lnTo>
                  <a:lnTo>
                    <a:pt x="627" y="0"/>
                  </a:lnTo>
                  <a:lnTo>
                    <a:pt x="627" y="10"/>
                  </a:lnTo>
                  <a:close/>
                  <a:moveTo>
                    <a:pt x="656" y="10"/>
                  </a:moveTo>
                  <a:lnTo>
                    <a:pt x="640" y="10"/>
                  </a:lnTo>
                  <a:lnTo>
                    <a:pt x="640" y="0"/>
                  </a:lnTo>
                  <a:lnTo>
                    <a:pt x="656" y="0"/>
                  </a:lnTo>
                  <a:lnTo>
                    <a:pt x="656" y="10"/>
                  </a:lnTo>
                  <a:close/>
                  <a:moveTo>
                    <a:pt x="685" y="10"/>
                  </a:moveTo>
                  <a:lnTo>
                    <a:pt x="669" y="10"/>
                  </a:lnTo>
                  <a:lnTo>
                    <a:pt x="669" y="0"/>
                  </a:lnTo>
                  <a:lnTo>
                    <a:pt x="685" y="0"/>
                  </a:lnTo>
                  <a:lnTo>
                    <a:pt x="685" y="10"/>
                  </a:lnTo>
                  <a:close/>
                  <a:moveTo>
                    <a:pt x="715" y="10"/>
                  </a:moveTo>
                  <a:lnTo>
                    <a:pt x="699" y="10"/>
                  </a:lnTo>
                  <a:lnTo>
                    <a:pt x="699" y="0"/>
                  </a:lnTo>
                  <a:lnTo>
                    <a:pt x="715" y="0"/>
                  </a:lnTo>
                  <a:lnTo>
                    <a:pt x="715" y="10"/>
                  </a:lnTo>
                  <a:close/>
                  <a:moveTo>
                    <a:pt x="741" y="10"/>
                  </a:moveTo>
                  <a:lnTo>
                    <a:pt x="728" y="10"/>
                  </a:lnTo>
                  <a:lnTo>
                    <a:pt x="728" y="0"/>
                  </a:lnTo>
                  <a:lnTo>
                    <a:pt x="741" y="0"/>
                  </a:lnTo>
                  <a:lnTo>
                    <a:pt x="741" y="10"/>
                  </a:lnTo>
                  <a:close/>
                  <a:moveTo>
                    <a:pt x="771" y="10"/>
                  </a:moveTo>
                  <a:lnTo>
                    <a:pt x="757" y="10"/>
                  </a:lnTo>
                  <a:lnTo>
                    <a:pt x="757" y="0"/>
                  </a:lnTo>
                  <a:lnTo>
                    <a:pt x="771" y="0"/>
                  </a:lnTo>
                  <a:lnTo>
                    <a:pt x="771" y="10"/>
                  </a:lnTo>
                  <a:close/>
                  <a:moveTo>
                    <a:pt x="800" y="10"/>
                  </a:moveTo>
                  <a:lnTo>
                    <a:pt x="787" y="10"/>
                  </a:lnTo>
                  <a:lnTo>
                    <a:pt x="787" y="0"/>
                  </a:lnTo>
                  <a:lnTo>
                    <a:pt x="800" y="0"/>
                  </a:lnTo>
                  <a:lnTo>
                    <a:pt x="800" y="10"/>
                  </a:lnTo>
                  <a:close/>
                  <a:moveTo>
                    <a:pt x="830" y="10"/>
                  </a:moveTo>
                  <a:lnTo>
                    <a:pt x="813" y="10"/>
                  </a:lnTo>
                  <a:lnTo>
                    <a:pt x="813" y="0"/>
                  </a:lnTo>
                  <a:lnTo>
                    <a:pt x="830" y="0"/>
                  </a:lnTo>
                  <a:lnTo>
                    <a:pt x="830" y="10"/>
                  </a:lnTo>
                  <a:close/>
                  <a:moveTo>
                    <a:pt x="859" y="10"/>
                  </a:moveTo>
                  <a:lnTo>
                    <a:pt x="843" y="10"/>
                  </a:lnTo>
                  <a:lnTo>
                    <a:pt x="843" y="0"/>
                  </a:lnTo>
                  <a:lnTo>
                    <a:pt x="859" y="0"/>
                  </a:lnTo>
                  <a:lnTo>
                    <a:pt x="859" y="10"/>
                  </a:lnTo>
                  <a:close/>
                  <a:moveTo>
                    <a:pt x="888" y="10"/>
                  </a:moveTo>
                  <a:lnTo>
                    <a:pt x="872" y="10"/>
                  </a:lnTo>
                  <a:lnTo>
                    <a:pt x="872" y="0"/>
                  </a:lnTo>
                  <a:lnTo>
                    <a:pt x="888" y="0"/>
                  </a:lnTo>
                  <a:lnTo>
                    <a:pt x="888" y="10"/>
                  </a:lnTo>
                  <a:close/>
                  <a:moveTo>
                    <a:pt x="918" y="10"/>
                  </a:moveTo>
                  <a:lnTo>
                    <a:pt x="902" y="10"/>
                  </a:lnTo>
                  <a:lnTo>
                    <a:pt x="902" y="0"/>
                  </a:lnTo>
                  <a:lnTo>
                    <a:pt x="918" y="0"/>
                  </a:lnTo>
                  <a:lnTo>
                    <a:pt x="918" y="10"/>
                  </a:lnTo>
                  <a:close/>
                  <a:moveTo>
                    <a:pt x="944" y="10"/>
                  </a:moveTo>
                  <a:lnTo>
                    <a:pt x="931" y="10"/>
                  </a:lnTo>
                  <a:lnTo>
                    <a:pt x="931" y="0"/>
                  </a:lnTo>
                  <a:lnTo>
                    <a:pt x="944" y="0"/>
                  </a:lnTo>
                  <a:lnTo>
                    <a:pt x="944" y="10"/>
                  </a:lnTo>
                  <a:close/>
                  <a:moveTo>
                    <a:pt x="974" y="10"/>
                  </a:moveTo>
                  <a:lnTo>
                    <a:pt x="960" y="10"/>
                  </a:lnTo>
                  <a:lnTo>
                    <a:pt x="960" y="0"/>
                  </a:lnTo>
                  <a:lnTo>
                    <a:pt x="974" y="0"/>
                  </a:lnTo>
                  <a:lnTo>
                    <a:pt x="974" y="10"/>
                  </a:lnTo>
                  <a:close/>
                  <a:moveTo>
                    <a:pt x="1003" y="10"/>
                  </a:moveTo>
                  <a:lnTo>
                    <a:pt x="990" y="10"/>
                  </a:lnTo>
                  <a:lnTo>
                    <a:pt x="990" y="0"/>
                  </a:lnTo>
                  <a:lnTo>
                    <a:pt x="1003" y="0"/>
                  </a:lnTo>
                  <a:lnTo>
                    <a:pt x="1003" y="10"/>
                  </a:lnTo>
                  <a:close/>
                  <a:moveTo>
                    <a:pt x="1032" y="10"/>
                  </a:moveTo>
                  <a:lnTo>
                    <a:pt x="1019" y="10"/>
                  </a:lnTo>
                  <a:lnTo>
                    <a:pt x="1019" y="0"/>
                  </a:lnTo>
                  <a:lnTo>
                    <a:pt x="1032" y="0"/>
                  </a:lnTo>
                  <a:lnTo>
                    <a:pt x="1032" y="10"/>
                  </a:lnTo>
                  <a:close/>
                  <a:moveTo>
                    <a:pt x="1062" y="10"/>
                  </a:moveTo>
                  <a:lnTo>
                    <a:pt x="1046" y="10"/>
                  </a:lnTo>
                  <a:lnTo>
                    <a:pt x="1046" y="0"/>
                  </a:lnTo>
                  <a:lnTo>
                    <a:pt x="1062" y="0"/>
                  </a:lnTo>
                  <a:lnTo>
                    <a:pt x="1062" y="10"/>
                  </a:lnTo>
                  <a:close/>
                  <a:moveTo>
                    <a:pt x="1091" y="10"/>
                  </a:moveTo>
                  <a:lnTo>
                    <a:pt x="1075" y="10"/>
                  </a:lnTo>
                  <a:lnTo>
                    <a:pt x="1075" y="0"/>
                  </a:lnTo>
                  <a:lnTo>
                    <a:pt x="1091" y="0"/>
                  </a:lnTo>
                  <a:lnTo>
                    <a:pt x="1091" y="10"/>
                  </a:lnTo>
                  <a:close/>
                  <a:moveTo>
                    <a:pt x="1120" y="10"/>
                  </a:moveTo>
                  <a:lnTo>
                    <a:pt x="1104" y="10"/>
                  </a:lnTo>
                  <a:lnTo>
                    <a:pt x="1104" y="0"/>
                  </a:lnTo>
                  <a:lnTo>
                    <a:pt x="1120" y="0"/>
                  </a:lnTo>
                  <a:lnTo>
                    <a:pt x="1120" y="10"/>
                  </a:lnTo>
                  <a:close/>
                  <a:moveTo>
                    <a:pt x="1147" y="10"/>
                  </a:moveTo>
                  <a:lnTo>
                    <a:pt x="1134" y="10"/>
                  </a:lnTo>
                  <a:lnTo>
                    <a:pt x="1134" y="0"/>
                  </a:lnTo>
                  <a:lnTo>
                    <a:pt x="1147" y="0"/>
                  </a:lnTo>
                  <a:lnTo>
                    <a:pt x="1147" y="10"/>
                  </a:lnTo>
                  <a:close/>
                  <a:moveTo>
                    <a:pt x="1176" y="10"/>
                  </a:moveTo>
                  <a:lnTo>
                    <a:pt x="1163" y="10"/>
                  </a:lnTo>
                  <a:lnTo>
                    <a:pt x="1163" y="0"/>
                  </a:lnTo>
                  <a:lnTo>
                    <a:pt x="1176" y="0"/>
                  </a:lnTo>
                  <a:lnTo>
                    <a:pt x="1176" y="10"/>
                  </a:lnTo>
                  <a:close/>
                  <a:moveTo>
                    <a:pt x="1206" y="10"/>
                  </a:moveTo>
                  <a:lnTo>
                    <a:pt x="1192" y="10"/>
                  </a:lnTo>
                  <a:lnTo>
                    <a:pt x="1192" y="0"/>
                  </a:lnTo>
                  <a:lnTo>
                    <a:pt x="1206" y="0"/>
                  </a:lnTo>
                  <a:lnTo>
                    <a:pt x="1206" y="10"/>
                  </a:lnTo>
                  <a:close/>
                  <a:moveTo>
                    <a:pt x="1235" y="10"/>
                  </a:moveTo>
                  <a:lnTo>
                    <a:pt x="1222" y="10"/>
                  </a:lnTo>
                  <a:lnTo>
                    <a:pt x="1222" y="0"/>
                  </a:lnTo>
                  <a:lnTo>
                    <a:pt x="1235" y="0"/>
                  </a:lnTo>
                  <a:lnTo>
                    <a:pt x="1235" y="10"/>
                  </a:lnTo>
                  <a:close/>
                  <a:moveTo>
                    <a:pt x="1264" y="10"/>
                  </a:moveTo>
                  <a:lnTo>
                    <a:pt x="1248" y="10"/>
                  </a:lnTo>
                  <a:lnTo>
                    <a:pt x="1248" y="0"/>
                  </a:lnTo>
                  <a:lnTo>
                    <a:pt x="1264" y="0"/>
                  </a:lnTo>
                  <a:lnTo>
                    <a:pt x="1264" y="10"/>
                  </a:lnTo>
                  <a:close/>
                  <a:moveTo>
                    <a:pt x="1294" y="10"/>
                  </a:moveTo>
                  <a:lnTo>
                    <a:pt x="1278" y="10"/>
                  </a:lnTo>
                  <a:lnTo>
                    <a:pt x="1278" y="0"/>
                  </a:lnTo>
                  <a:lnTo>
                    <a:pt x="1294" y="0"/>
                  </a:lnTo>
                  <a:lnTo>
                    <a:pt x="1294" y="10"/>
                  </a:lnTo>
                  <a:close/>
                  <a:moveTo>
                    <a:pt x="1323" y="10"/>
                  </a:moveTo>
                  <a:lnTo>
                    <a:pt x="1307" y="10"/>
                  </a:lnTo>
                  <a:lnTo>
                    <a:pt x="1307" y="0"/>
                  </a:lnTo>
                  <a:lnTo>
                    <a:pt x="1323" y="0"/>
                  </a:lnTo>
                  <a:lnTo>
                    <a:pt x="1323" y="10"/>
                  </a:lnTo>
                  <a:close/>
                  <a:moveTo>
                    <a:pt x="1353" y="10"/>
                  </a:moveTo>
                  <a:lnTo>
                    <a:pt x="1337" y="10"/>
                  </a:lnTo>
                  <a:lnTo>
                    <a:pt x="1337" y="0"/>
                  </a:lnTo>
                  <a:lnTo>
                    <a:pt x="1353" y="0"/>
                  </a:lnTo>
                  <a:lnTo>
                    <a:pt x="1353" y="10"/>
                  </a:lnTo>
                  <a:close/>
                  <a:moveTo>
                    <a:pt x="1379" y="10"/>
                  </a:moveTo>
                  <a:lnTo>
                    <a:pt x="1366" y="10"/>
                  </a:lnTo>
                  <a:lnTo>
                    <a:pt x="1366" y="0"/>
                  </a:lnTo>
                  <a:lnTo>
                    <a:pt x="1379" y="0"/>
                  </a:lnTo>
                  <a:lnTo>
                    <a:pt x="1379" y="10"/>
                  </a:lnTo>
                  <a:close/>
                  <a:moveTo>
                    <a:pt x="1409" y="10"/>
                  </a:moveTo>
                  <a:lnTo>
                    <a:pt x="1395" y="10"/>
                  </a:lnTo>
                  <a:lnTo>
                    <a:pt x="1395" y="0"/>
                  </a:lnTo>
                  <a:lnTo>
                    <a:pt x="1409" y="0"/>
                  </a:lnTo>
                  <a:lnTo>
                    <a:pt x="1409" y="10"/>
                  </a:lnTo>
                  <a:close/>
                  <a:moveTo>
                    <a:pt x="1438" y="10"/>
                  </a:moveTo>
                  <a:lnTo>
                    <a:pt x="1425" y="10"/>
                  </a:lnTo>
                  <a:lnTo>
                    <a:pt x="1425" y="0"/>
                  </a:lnTo>
                  <a:lnTo>
                    <a:pt x="1438" y="0"/>
                  </a:lnTo>
                  <a:lnTo>
                    <a:pt x="1438" y="10"/>
                  </a:lnTo>
                  <a:close/>
                  <a:moveTo>
                    <a:pt x="1467" y="10"/>
                  </a:moveTo>
                  <a:lnTo>
                    <a:pt x="1454" y="10"/>
                  </a:lnTo>
                  <a:lnTo>
                    <a:pt x="1454" y="0"/>
                  </a:lnTo>
                  <a:lnTo>
                    <a:pt x="1467" y="0"/>
                  </a:lnTo>
                  <a:lnTo>
                    <a:pt x="1467" y="10"/>
                  </a:lnTo>
                  <a:close/>
                  <a:moveTo>
                    <a:pt x="1497" y="10"/>
                  </a:moveTo>
                  <a:lnTo>
                    <a:pt x="1481" y="10"/>
                  </a:lnTo>
                  <a:lnTo>
                    <a:pt x="1481" y="0"/>
                  </a:lnTo>
                  <a:lnTo>
                    <a:pt x="1497" y="0"/>
                  </a:lnTo>
                  <a:lnTo>
                    <a:pt x="1497" y="10"/>
                  </a:lnTo>
                  <a:close/>
                  <a:moveTo>
                    <a:pt x="1526" y="10"/>
                  </a:moveTo>
                  <a:lnTo>
                    <a:pt x="1510" y="10"/>
                  </a:lnTo>
                  <a:lnTo>
                    <a:pt x="1510" y="0"/>
                  </a:lnTo>
                  <a:lnTo>
                    <a:pt x="1526" y="0"/>
                  </a:lnTo>
                  <a:lnTo>
                    <a:pt x="1526" y="10"/>
                  </a:lnTo>
                  <a:close/>
                  <a:moveTo>
                    <a:pt x="1555" y="10"/>
                  </a:moveTo>
                  <a:lnTo>
                    <a:pt x="1539" y="10"/>
                  </a:lnTo>
                  <a:lnTo>
                    <a:pt x="1539" y="0"/>
                  </a:lnTo>
                  <a:lnTo>
                    <a:pt x="1555" y="0"/>
                  </a:lnTo>
                  <a:lnTo>
                    <a:pt x="1555" y="10"/>
                  </a:lnTo>
                  <a:close/>
                  <a:moveTo>
                    <a:pt x="1582" y="10"/>
                  </a:moveTo>
                  <a:lnTo>
                    <a:pt x="1569" y="10"/>
                  </a:lnTo>
                  <a:lnTo>
                    <a:pt x="1569" y="0"/>
                  </a:lnTo>
                  <a:lnTo>
                    <a:pt x="1582" y="0"/>
                  </a:lnTo>
                  <a:lnTo>
                    <a:pt x="1582" y="10"/>
                  </a:lnTo>
                  <a:close/>
                  <a:moveTo>
                    <a:pt x="1611" y="10"/>
                  </a:moveTo>
                  <a:lnTo>
                    <a:pt x="1598" y="10"/>
                  </a:lnTo>
                  <a:lnTo>
                    <a:pt x="1598" y="0"/>
                  </a:lnTo>
                  <a:lnTo>
                    <a:pt x="1611" y="0"/>
                  </a:lnTo>
                  <a:lnTo>
                    <a:pt x="1611" y="10"/>
                  </a:lnTo>
                  <a:close/>
                  <a:moveTo>
                    <a:pt x="1641" y="10"/>
                  </a:moveTo>
                  <a:lnTo>
                    <a:pt x="1627" y="10"/>
                  </a:lnTo>
                  <a:lnTo>
                    <a:pt x="1627" y="0"/>
                  </a:lnTo>
                  <a:lnTo>
                    <a:pt x="1641" y="0"/>
                  </a:lnTo>
                  <a:lnTo>
                    <a:pt x="1641" y="10"/>
                  </a:lnTo>
                  <a:close/>
                  <a:moveTo>
                    <a:pt x="1670" y="10"/>
                  </a:moveTo>
                  <a:lnTo>
                    <a:pt x="1657" y="10"/>
                  </a:lnTo>
                  <a:lnTo>
                    <a:pt x="1657" y="0"/>
                  </a:lnTo>
                  <a:lnTo>
                    <a:pt x="1670" y="0"/>
                  </a:lnTo>
                  <a:lnTo>
                    <a:pt x="1670" y="10"/>
                  </a:lnTo>
                  <a:close/>
                  <a:moveTo>
                    <a:pt x="1699" y="10"/>
                  </a:moveTo>
                  <a:lnTo>
                    <a:pt x="1683" y="10"/>
                  </a:lnTo>
                  <a:lnTo>
                    <a:pt x="1683" y="0"/>
                  </a:lnTo>
                  <a:lnTo>
                    <a:pt x="1699" y="0"/>
                  </a:lnTo>
                  <a:lnTo>
                    <a:pt x="1699" y="10"/>
                  </a:lnTo>
                  <a:close/>
                  <a:moveTo>
                    <a:pt x="1729" y="10"/>
                  </a:moveTo>
                  <a:lnTo>
                    <a:pt x="1713" y="10"/>
                  </a:lnTo>
                  <a:lnTo>
                    <a:pt x="1713" y="0"/>
                  </a:lnTo>
                  <a:lnTo>
                    <a:pt x="1729" y="0"/>
                  </a:lnTo>
                  <a:lnTo>
                    <a:pt x="1729" y="10"/>
                  </a:lnTo>
                  <a:close/>
                  <a:moveTo>
                    <a:pt x="1758" y="10"/>
                  </a:moveTo>
                  <a:lnTo>
                    <a:pt x="1742" y="10"/>
                  </a:lnTo>
                  <a:lnTo>
                    <a:pt x="1742" y="0"/>
                  </a:lnTo>
                  <a:lnTo>
                    <a:pt x="1758" y="0"/>
                  </a:lnTo>
                  <a:lnTo>
                    <a:pt x="1758" y="10"/>
                  </a:lnTo>
                  <a:close/>
                  <a:moveTo>
                    <a:pt x="1785" y="10"/>
                  </a:moveTo>
                  <a:lnTo>
                    <a:pt x="1772" y="10"/>
                  </a:lnTo>
                  <a:lnTo>
                    <a:pt x="1772" y="0"/>
                  </a:lnTo>
                  <a:lnTo>
                    <a:pt x="1785" y="0"/>
                  </a:lnTo>
                  <a:lnTo>
                    <a:pt x="1785" y="10"/>
                  </a:lnTo>
                  <a:close/>
                  <a:moveTo>
                    <a:pt x="1814" y="10"/>
                  </a:moveTo>
                  <a:lnTo>
                    <a:pt x="1801" y="10"/>
                  </a:lnTo>
                  <a:lnTo>
                    <a:pt x="1801" y="0"/>
                  </a:lnTo>
                  <a:lnTo>
                    <a:pt x="1814" y="0"/>
                  </a:lnTo>
                  <a:lnTo>
                    <a:pt x="1814" y="10"/>
                  </a:lnTo>
                  <a:close/>
                  <a:moveTo>
                    <a:pt x="1844" y="10"/>
                  </a:moveTo>
                  <a:lnTo>
                    <a:pt x="1830" y="10"/>
                  </a:lnTo>
                  <a:lnTo>
                    <a:pt x="1830" y="0"/>
                  </a:lnTo>
                  <a:lnTo>
                    <a:pt x="1844" y="0"/>
                  </a:lnTo>
                  <a:lnTo>
                    <a:pt x="1844" y="10"/>
                  </a:lnTo>
                  <a:close/>
                  <a:moveTo>
                    <a:pt x="1873" y="10"/>
                  </a:moveTo>
                  <a:lnTo>
                    <a:pt x="1860" y="10"/>
                  </a:lnTo>
                  <a:lnTo>
                    <a:pt x="1860" y="0"/>
                  </a:lnTo>
                  <a:lnTo>
                    <a:pt x="1873" y="0"/>
                  </a:lnTo>
                  <a:lnTo>
                    <a:pt x="1873" y="10"/>
                  </a:lnTo>
                  <a:close/>
                  <a:moveTo>
                    <a:pt x="1902" y="10"/>
                  </a:moveTo>
                  <a:lnTo>
                    <a:pt x="1886" y="10"/>
                  </a:lnTo>
                  <a:lnTo>
                    <a:pt x="1886" y="0"/>
                  </a:lnTo>
                  <a:lnTo>
                    <a:pt x="1902" y="0"/>
                  </a:lnTo>
                  <a:lnTo>
                    <a:pt x="1902" y="10"/>
                  </a:lnTo>
                  <a:close/>
                  <a:moveTo>
                    <a:pt x="1932" y="10"/>
                  </a:moveTo>
                  <a:lnTo>
                    <a:pt x="1916" y="10"/>
                  </a:lnTo>
                  <a:lnTo>
                    <a:pt x="1916" y="0"/>
                  </a:lnTo>
                  <a:lnTo>
                    <a:pt x="1932" y="0"/>
                  </a:lnTo>
                  <a:lnTo>
                    <a:pt x="1932" y="10"/>
                  </a:lnTo>
                  <a:close/>
                  <a:moveTo>
                    <a:pt x="1961" y="10"/>
                  </a:moveTo>
                  <a:lnTo>
                    <a:pt x="1945" y="10"/>
                  </a:lnTo>
                  <a:lnTo>
                    <a:pt x="1945" y="0"/>
                  </a:lnTo>
                  <a:lnTo>
                    <a:pt x="1961" y="0"/>
                  </a:lnTo>
                  <a:lnTo>
                    <a:pt x="1961" y="10"/>
                  </a:lnTo>
                  <a:close/>
                  <a:moveTo>
                    <a:pt x="1988" y="10"/>
                  </a:moveTo>
                  <a:lnTo>
                    <a:pt x="1974" y="10"/>
                  </a:lnTo>
                  <a:lnTo>
                    <a:pt x="1974" y="0"/>
                  </a:lnTo>
                  <a:lnTo>
                    <a:pt x="1988" y="0"/>
                  </a:lnTo>
                  <a:lnTo>
                    <a:pt x="1988" y="10"/>
                  </a:lnTo>
                  <a:close/>
                  <a:moveTo>
                    <a:pt x="2017" y="10"/>
                  </a:moveTo>
                  <a:lnTo>
                    <a:pt x="2004" y="10"/>
                  </a:lnTo>
                  <a:lnTo>
                    <a:pt x="2004" y="0"/>
                  </a:lnTo>
                  <a:lnTo>
                    <a:pt x="2017" y="0"/>
                  </a:lnTo>
                  <a:lnTo>
                    <a:pt x="2017" y="10"/>
                  </a:lnTo>
                  <a:close/>
                  <a:moveTo>
                    <a:pt x="2046" y="10"/>
                  </a:moveTo>
                  <a:lnTo>
                    <a:pt x="2033" y="10"/>
                  </a:lnTo>
                  <a:lnTo>
                    <a:pt x="2033" y="0"/>
                  </a:lnTo>
                  <a:lnTo>
                    <a:pt x="2046" y="0"/>
                  </a:lnTo>
                  <a:lnTo>
                    <a:pt x="2046" y="10"/>
                  </a:lnTo>
                  <a:close/>
                  <a:moveTo>
                    <a:pt x="2076" y="10"/>
                  </a:moveTo>
                  <a:lnTo>
                    <a:pt x="2062" y="10"/>
                  </a:lnTo>
                  <a:lnTo>
                    <a:pt x="2062" y="0"/>
                  </a:lnTo>
                  <a:lnTo>
                    <a:pt x="2076" y="0"/>
                  </a:lnTo>
                  <a:lnTo>
                    <a:pt x="2076" y="10"/>
                  </a:lnTo>
                  <a:close/>
                  <a:moveTo>
                    <a:pt x="2105" y="10"/>
                  </a:moveTo>
                  <a:lnTo>
                    <a:pt x="2092" y="10"/>
                  </a:lnTo>
                  <a:lnTo>
                    <a:pt x="2092" y="0"/>
                  </a:lnTo>
                  <a:lnTo>
                    <a:pt x="2105" y="0"/>
                  </a:lnTo>
                  <a:lnTo>
                    <a:pt x="2105" y="10"/>
                  </a:lnTo>
                  <a:close/>
                  <a:moveTo>
                    <a:pt x="2134" y="10"/>
                  </a:moveTo>
                  <a:lnTo>
                    <a:pt x="2118" y="10"/>
                  </a:lnTo>
                  <a:lnTo>
                    <a:pt x="2118" y="0"/>
                  </a:lnTo>
                  <a:lnTo>
                    <a:pt x="2134" y="0"/>
                  </a:lnTo>
                  <a:lnTo>
                    <a:pt x="2134" y="10"/>
                  </a:lnTo>
                  <a:close/>
                  <a:moveTo>
                    <a:pt x="2164" y="10"/>
                  </a:moveTo>
                  <a:lnTo>
                    <a:pt x="2148" y="10"/>
                  </a:lnTo>
                  <a:lnTo>
                    <a:pt x="2148" y="0"/>
                  </a:lnTo>
                  <a:lnTo>
                    <a:pt x="2164" y="0"/>
                  </a:lnTo>
                  <a:lnTo>
                    <a:pt x="2164" y="10"/>
                  </a:lnTo>
                  <a:close/>
                  <a:moveTo>
                    <a:pt x="2193" y="10"/>
                  </a:moveTo>
                  <a:lnTo>
                    <a:pt x="2177" y="10"/>
                  </a:lnTo>
                  <a:lnTo>
                    <a:pt x="2177" y="0"/>
                  </a:lnTo>
                  <a:lnTo>
                    <a:pt x="2193" y="0"/>
                  </a:lnTo>
                  <a:lnTo>
                    <a:pt x="2193" y="10"/>
                  </a:lnTo>
                  <a:close/>
                  <a:moveTo>
                    <a:pt x="2220" y="10"/>
                  </a:moveTo>
                  <a:lnTo>
                    <a:pt x="2206" y="10"/>
                  </a:lnTo>
                  <a:lnTo>
                    <a:pt x="2206" y="0"/>
                  </a:lnTo>
                  <a:lnTo>
                    <a:pt x="2220" y="0"/>
                  </a:lnTo>
                  <a:lnTo>
                    <a:pt x="2220" y="10"/>
                  </a:lnTo>
                  <a:close/>
                  <a:moveTo>
                    <a:pt x="2249" y="10"/>
                  </a:moveTo>
                  <a:lnTo>
                    <a:pt x="2236" y="10"/>
                  </a:lnTo>
                  <a:lnTo>
                    <a:pt x="2236" y="0"/>
                  </a:lnTo>
                  <a:lnTo>
                    <a:pt x="2249" y="0"/>
                  </a:lnTo>
                  <a:lnTo>
                    <a:pt x="2249" y="10"/>
                  </a:lnTo>
                  <a:close/>
                  <a:moveTo>
                    <a:pt x="2279" y="10"/>
                  </a:moveTo>
                  <a:lnTo>
                    <a:pt x="2265" y="10"/>
                  </a:lnTo>
                  <a:lnTo>
                    <a:pt x="2265" y="0"/>
                  </a:lnTo>
                  <a:lnTo>
                    <a:pt x="2279" y="0"/>
                  </a:lnTo>
                  <a:lnTo>
                    <a:pt x="2279" y="10"/>
                  </a:lnTo>
                  <a:close/>
                  <a:moveTo>
                    <a:pt x="2308" y="10"/>
                  </a:moveTo>
                  <a:lnTo>
                    <a:pt x="2295" y="10"/>
                  </a:lnTo>
                  <a:lnTo>
                    <a:pt x="2295" y="0"/>
                  </a:lnTo>
                  <a:lnTo>
                    <a:pt x="2308" y="0"/>
                  </a:lnTo>
                  <a:lnTo>
                    <a:pt x="2308" y="10"/>
                  </a:lnTo>
                  <a:close/>
                  <a:moveTo>
                    <a:pt x="2337" y="10"/>
                  </a:moveTo>
                  <a:lnTo>
                    <a:pt x="2321" y="10"/>
                  </a:lnTo>
                  <a:lnTo>
                    <a:pt x="2321" y="0"/>
                  </a:lnTo>
                  <a:lnTo>
                    <a:pt x="2337" y="0"/>
                  </a:lnTo>
                  <a:lnTo>
                    <a:pt x="2337" y="10"/>
                  </a:lnTo>
                  <a:close/>
                  <a:moveTo>
                    <a:pt x="2367" y="10"/>
                  </a:moveTo>
                  <a:lnTo>
                    <a:pt x="2351" y="10"/>
                  </a:lnTo>
                  <a:lnTo>
                    <a:pt x="2351" y="0"/>
                  </a:lnTo>
                  <a:lnTo>
                    <a:pt x="2367" y="0"/>
                  </a:lnTo>
                  <a:lnTo>
                    <a:pt x="2367" y="10"/>
                  </a:lnTo>
                  <a:close/>
                  <a:moveTo>
                    <a:pt x="2396" y="10"/>
                  </a:moveTo>
                  <a:lnTo>
                    <a:pt x="2380" y="10"/>
                  </a:lnTo>
                  <a:lnTo>
                    <a:pt x="2380" y="0"/>
                  </a:lnTo>
                  <a:lnTo>
                    <a:pt x="2396" y="0"/>
                  </a:lnTo>
                  <a:lnTo>
                    <a:pt x="2396" y="10"/>
                  </a:lnTo>
                  <a:close/>
                  <a:moveTo>
                    <a:pt x="2423" y="10"/>
                  </a:moveTo>
                  <a:lnTo>
                    <a:pt x="2409" y="10"/>
                  </a:lnTo>
                  <a:lnTo>
                    <a:pt x="2409" y="0"/>
                  </a:lnTo>
                  <a:lnTo>
                    <a:pt x="2423" y="0"/>
                  </a:lnTo>
                  <a:lnTo>
                    <a:pt x="2423" y="10"/>
                  </a:lnTo>
                  <a:close/>
                  <a:moveTo>
                    <a:pt x="2452" y="10"/>
                  </a:moveTo>
                  <a:lnTo>
                    <a:pt x="2439" y="10"/>
                  </a:lnTo>
                  <a:lnTo>
                    <a:pt x="2439" y="0"/>
                  </a:lnTo>
                  <a:lnTo>
                    <a:pt x="2452" y="0"/>
                  </a:lnTo>
                  <a:lnTo>
                    <a:pt x="2452" y="10"/>
                  </a:lnTo>
                  <a:close/>
                  <a:moveTo>
                    <a:pt x="2481" y="10"/>
                  </a:moveTo>
                  <a:lnTo>
                    <a:pt x="2468" y="10"/>
                  </a:lnTo>
                  <a:lnTo>
                    <a:pt x="2468" y="0"/>
                  </a:lnTo>
                  <a:lnTo>
                    <a:pt x="2481" y="0"/>
                  </a:lnTo>
                  <a:lnTo>
                    <a:pt x="2481" y="10"/>
                  </a:lnTo>
                  <a:close/>
                  <a:moveTo>
                    <a:pt x="2511" y="10"/>
                  </a:moveTo>
                  <a:lnTo>
                    <a:pt x="2497" y="10"/>
                  </a:lnTo>
                  <a:lnTo>
                    <a:pt x="2497" y="0"/>
                  </a:lnTo>
                  <a:lnTo>
                    <a:pt x="2511" y="0"/>
                  </a:lnTo>
                  <a:lnTo>
                    <a:pt x="2511" y="10"/>
                  </a:lnTo>
                  <a:close/>
                  <a:moveTo>
                    <a:pt x="2540" y="10"/>
                  </a:moveTo>
                  <a:lnTo>
                    <a:pt x="2527" y="10"/>
                  </a:lnTo>
                  <a:lnTo>
                    <a:pt x="2527" y="0"/>
                  </a:lnTo>
                  <a:lnTo>
                    <a:pt x="2540" y="0"/>
                  </a:lnTo>
                  <a:lnTo>
                    <a:pt x="2540" y="10"/>
                  </a:lnTo>
                  <a:close/>
                  <a:moveTo>
                    <a:pt x="2569" y="10"/>
                  </a:moveTo>
                  <a:lnTo>
                    <a:pt x="2553" y="10"/>
                  </a:lnTo>
                  <a:lnTo>
                    <a:pt x="2553" y="0"/>
                  </a:lnTo>
                  <a:lnTo>
                    <a:pt x="2569" y="0"/>
                  </a:lnTo>
                  <a:lnTo>
                    <a:pt x="2569" y="10"/>
                  </a:lnTo>
                  <a:close/>
                  <a:moveTo>
                    <a:pt x="2599" y="10"/>
                  </a:moveTo>
                  <a:lnTo>
                    <a:pt x="2583" y="10"/>
                  </a:lnTo>
                  <a:lnTo>
                    <a:pt x="2583" y="0"/>
                  </a:lnTo>
                  <a:lnTo>
                    <a:pt x="2599" y="0"/>
                  </a:lnTo>
                  <a:lnTo>
                    <a:pt x="2599" y="10"/>
                  </a:lnTo>
                  <a:close/>
                  <a:moveTo>
                    <a:pt x="2625" y="10"/>
                  </a:moveTo>
                  <a:lnTo>
                    <a:pt x="2612" y="10"/>
                  </a:lnTo>
                  <a:lnTo>
                    <a:pt x="2612" y="0"/>
                  </a:lnTo>
                  <a:lnTo>
                    <a:pt x="2625" y="0"/>
                  </a:lnTo>
                  <a:lnTo>
                    <a:pt x="2625" y="10"/>
                  </a:lnTo>
                  <a:close/>
                  <a:moveTo>
                    <a:pt x="2655" y="10"/>
                  </a:moveTo>
                  <a:lnTo>
                    <a:pt x="2641" y="10"/>
                  </a:lnTo>
                  <a:lnTo>
                    <a:pt x="2641" y="0"/>
                  </a:lnTo>
                  <a:lnTo>
                    <a:pt x="2655" y="0"/>
                  </a:lnTo>
                  <a:lnTo>
                    <a:pt x="2655" y="10"/>
                  </a:lnTo>
                  <a:close/>
                  <a:moveTo>
                    <a:pt x="2684" y="10"/>
                  </a:moveTo>
                  <a:lnTo>
                    <a:pt x="2671" y="10"/>
                  </a:lnTo>
                  <a:lnTo>
                    <a:pt x="2671" y="0"/>
                  </a:lnTo>
                  <a:lnTo>
                    <a:pt x="2684" y="0"/>
                  </a:lnTo>
                  <a:lnTo>
                    <a:pt x="2684" y="10"/>
                  </a:lnTo>
                  <a:close/>
                  <a:moveTo>
                    <a:pt x="2714" y="10"/>
                  </a:moveTo>
                  <a:lnTo>
                    <a:pt x="2700" y="10"/>
                  </a:lnTo>
                  <a:lnTo>
                    <a:pt x="2700" y="0"/>
                  </a:lnTo>
                  <a:lnTo>
                    <a:pt x="2714" y="0"/>
                  </a:lnTo>
                  <a:lnTo>
                    <a:pt x="2714" y="10"/>
                  </a:lnTo>
                  <a:close/>
                  <a:moveTo>
                    <a:pt x="2743" y="10"/>
                  </a:moveTo>
                  <a:lnTo>
                    <a:pt x="2730" y="10"/>
                  </a:lnTo>
                  <a:lnTo>
                    <a:pt x="2730" y="0"/>
                  </a:lnTo>
                  <a:lnTo>
                    <a:pt x="2743" y="0"/>
                  </a:lnTo>
                  <a:lnTo>
                    <a:pt x="2743" y="10"/>
                  </a:lnTo>
                  <a:close/>
                  <a:moveTo>
                    <a:pt x="2772" y="10"/>
                  </a:moveTo>
                  <a:lnTo>
                    <a:pt x="2756" y="10"/>
                  </a:lnTo>
                  <a:lnTo>
                    <a:pt x="2756" y="0"/>
                  </a:lnTo>
                  <a:lnTo>
                    <a:pt x="2772" y="0"/>
                  </a:lnTo>
                  <a:lnTo>
                    <a:pt x="2772" y="10"/>
                  </a:lnTo>
                  <a:close/>
                  <a:moveTo>
                    <a:pt x="2802" y="10"/>
                  </a:moveTo>
                  <a:lnTo>
                    <a:pt x="2786" y="10"/>
                  </a:lnTo>
                  <a:lnTo>
                    <a:pt x="2786" y="0"/>
                  </a:lnTo>
                  <a:lnTo>
                    <a:pt x="2802" y="0"/>
                  </a:lnTo>
                  <a:lnTo>
                    <a:pt x="2802" y="10"/>
                  </a:lnTo>
                  <a:close/>
                  <a:moveTo>
                    <a:pt x="2831" y="10"/>
                  </a:moveTo>
                  <a:lnTo>
                    <a:pt x="2815" y="10"/>
                  </a:lnTo>
                  <a:lnTo>
                    <a:pt x="2815" y="0"/>
                  </a:lnTo>
                  <a:lnTo>
                    <a:pt x="2831" y="0"/>
                  </a:lnTo>
                  <a:lnTo>
                    <a:pt x="2831" y="10"/>
                  </a:lnTo>
                  <a:close/>
                  <a:moveTo>
                    <a:pt x="2858" y="10"/>
                  </a:moveTo>
                  <a:lnTo>
                    <a:pt x="2844" y="10"/>
                  </a:lnTo>
                  <a:lnTo>
                    <a:pt x="2844" y="0"/>
                  </a:lnTo>
                  <a:lnTo>
                    <a:pt x="2858" y="0"/>
                  </a:lnTo>
                  <a:lnTo>
                    <a:pt x="2858" y="10"/>
                  </a:lnTo>
                  <a:close/>
                  <a:moveTo>
                    <a:pt x="2887" y="10"/>
                  </a:moveTo>
                  <a:lnTo>
                    <a:pt x="2874" y="10"/>
                  </a:lnTo>
                  <a:lnTo>
                    <a:pt x="2874" y="0"/>
                  </a:lnTo>
                  <a:lnTo>
                    <a:pt x="2887" y="0"/>
                  </a:lnTo>
                  <a:lnTo>
                    <a:pt x="2887" y="10"/>
                  </a:lnTo>
                  <a:close/>
                  <a:moveTo>
                    <a:pt x="2916" y="10"/>
                  </a:moveTo>
                  <a:lnTo>
                    <a:pt x="2903" y="10"/>
                  </a:lnTo>
                  <a:lnTo>
                    <a:pt x="2903" y="0"/>
                  </a:lnTo>
                  <a:lnTo>
                    <a:pt x="2916" y="0"/>
                  </a:lnTo>
                  <a:lnTo>
                    <a:pt x="2916" y="10"/>
                  </a:lnTo>
                  <a:close/>
                  <a:moveTo>
                    <a:pt x="2946" y="10"/>
                  </a:moveTo>
                  <a:lnTo>
                    <a:pt x="2932" y="10"/>
                  </a:lnTo>
                  <a:lnTo>
                    <a:pt x="2932" y="0"/>
                  </a:lnTo>
                  <a:lnTo>
                    <a:pt x="2946" y="0"/>
                  </a:lnTo>
                  <a:lnTo>
                    <a:pt x="2946" y="10"/>
                  </a:lnTo>
                  <a:close/>
                  <a:moveTo>
                    <a:pt x="2975" y="10"/>
                  </a:moveTo>
                  <a:lnTo>
                    <a:pt x="2959" y="10"/>
                  </a:lnTo>
                  <a:lnTo>
                    <a:pt x="2959" y="0"/>
                  </a:lnTo>
                  <a:lnTo>
                    <a:pt x="2975" y="0"/>
                  </a:lnTo>
                  <a:lnTo>
                    <a:pt x="2975" y="10"/>
                  </a:lnTo>
                  <a:close/>
                  <a:moveTo>
                    <a:pt x="3004" y="10"/>
                  </a:moveTo>
                  <a:lnTo>
                    <a:pt x="2988" y="10"/>
                  </a:lnTo>
                  <a:lnTo>
                    <a:pt x="2988" y="0"/>
                  </a:lnTo>
                  <a:lnTo>
                    <a:pt x="3004" y="0"/>
                  </a:lnTo>
                  <a:lnTo>
                    <a:pt x="3004" y="10"/>
                  </a:lnTo>
                  <a:close/>
                  <a:moveTo>
                    <a:pt x="3034" y="10"/>
                  </a:moveTo>
                  <a:lnTo>
                    <a:pt x="3018" y="10"/>
                  </a:lnTo>
                  <a:lnTo>
                    <a:pt x="3018" y="0"/>
                  </a:lnTo>
                  <a:lnTo>
                    <a:pt x="3034" y="0"/>
                  </a:lnTo>
                  <a:lnTo>
                    <a:pt x="3034" y="10"/>
                  </a:lnTo>
                  <a:close/>
                  <a:moveTo>
                    <a:pt x="3060" y="10"/>
                  </a:moveTo>
                  <a:lnTo>
                    <a:pt x="3047" y="10"/>
                  </a:lnTo>
                  <a:lnTo>
                    <a:pt x="3047" y="0"/>
                  </a:lnTo>
                  <a:lnTo>
                    <a:pt x="3060" y="0"/>
                  </a:lnTo>
                  <a:lnTo>
                    <a:pt x="3060" y="10"/>
                  </a:lnTo>
                  <a:close/>
                  <a:moveTo>
                    <a:pt x="3090" y="10"/>
                  </a:moveTo>
                  <a:lnTo>
                    <a:pt x="3076" y="10"/>
                  </a:lnTo>
                  <a:lnTo>
                    <a:pt x="3076" y="0"/>
                  </a:lnTo>
                  <a:lnTo>
                    <a:pt x="3090" y="0"/>
                  </a:lnTo>
                  <a:lnTo>
                    <a:pt x="3090" y="10"/>
                  </a:lnTo>
                  <a:close/>
                  <a:moveTo>
                    <a:pt x="3119" y="10"/>
                  </a:moveTo>
                  <a:lnTo>
                    <a:pt x="3106" y="10"/>
                  </a:lnTo>
                  <a:lnTo>
                    <a:pt x="3106" y="0"/>
                  </a:lnTo>
                  <a:lnTo>
                    <a:pt x="3119" y="0"/>
                  </a:lnTo>
                  <a:lnTo>
                    <a:pt x="3119" y="10"/>
                  </a:lnTo>
                  <a:close/>
                  <a:moveTo>
                    <a:pt x="3149" y="10"/>
                  </a:moveTo>
                  <a:lnTo>
                    <a:pt x="3135" y="10"/>
                  </a:lnTo>
                  <a:lnTo>
                    <a:pt x="3135" y="0"/>
                  </a:lnTo>
                  <a:lnTo>
                    <a:pt x="3149" y="0"/>
                  </a:lnTo>
                  <a:lnTo>
                    <a:pt x="3149" y="10"/>
                  </a:lnTo>
                  <a:close/>
                  <a:moveTo>
                    <a:pt x="3178" y="10"/>
                  </a:moveTo>
                  <a:lnTo>
                    <a:pt x="3165" y="10"/>
                  </a:lnTo>
                  <a:lnTo>
                    <a:pt x="3165" y="0"/>
                  </a:lnTo>
                  <a:lnTo>
                    <a:pt x="3178" y="0"/>
                  </a:lnTo>
                  <a:lnTo>
                    <a:pt x="3178" y="10"/>
                  </a:lnTo>
                  <a:close/>
                  <a:moveTo>
                    <a:pt x="3207" y="10"/>
                  </a:moveTo>
                  <a:lnTo>
                    <a:pt x="3191" y="10"/>
                  </a:lnTo>
                  <a:lnTo>
                    <a:pt x="3191" y="0"/>
                  </a:lnTo>
                  <a:lnTo>
                    <a:pt x="3207" y="0"/>
                  </a:lnTo>
                  <a:lnTo>
                    <a:pt x="3207" y="10"/>
                  </a:lnTo>
                  <a:close/>
                  <a:moveTo>
                    <a:pt x="3237" y="10"/>
                  </a:moveTo>
                  <a:lnTo>
                    <a:pt x="3221" y="10"/>
                  </a:lnTo>
                  <a:lnTo>
                    <a:pt x="3221" y="0"/>
                  </a:lnTo>
                  <a:lnTo>
                    <a:pt x="3237" y="0"/>
                  </a:lnTo>
                  <a:lnTo>
                    <a:pt x="3237" y="10"/>
                  </a:lnTo>
                  <a:close/>
                  <a:moveTo>
                    <a:pt x="3266" y="10"/>
                  </a:moveTo>
                  <a:lnTo>
                    <a:pt x="3250" y="10"/>
                  </a:lnTo>
                  <a:lnTo>
                    <a:pt x="3250" y="0"/>
                  </a:lnTo>
                  <a:lnTo>
                    <a:pt x="3266" y="0"/>
                  </a:lnTo>
                  <a:lnTo>
                    <a:pt x="3266" y="10"/>
                  </a:lnTo>
                  <a:close/>
                  <a:moveTo>
                    <a:pt x="3293" y="10"/>
                  </a:moveTo>
                  <a:lnTo>
                    <a:pt x="3279" y="10"/>
                  </a:lnTo>
                  <a:lnTo>
                    <a:pt x="3279" y="0"/>
                  </a:lnTo>
                  <a:lnTo>
                    <a:pt x="3293" y="0"/>
                  </a:lnTo>
                  <a:lnTo>
                    <a:pt x="3293" y="10"/>
                  </a:lnTo>
                  <a:close/>
                  <a:moveTo>
                    <a:pt x="3322" y="10"/>
                  </a:moveTo>
                  <a:lnTo>
                    <a:pt x="3309" y="10"/>
                  </a:lnTo>
                  <a:lnTo>
                    <a:pt x="3309" y="0"/>
                  </a:lnTo>
                  <a:lnTo>
                    <a:pt x="3322" y="0"/>
                  </a:lnTo>
                  <a:lnTo>
                    <a:pt x="3322" y="10"/>
                  </a:lnTo>
                  <a:close/>
                  <a:moveTo>
                    <a:pt x="3351" y="10"/>
                  </a:moveTo>
                  <a:lnTo>
                    <a:pt x="3338" y="10"/>
                  </a:lnTo>
                  <a:lnTo>
                    <a:pt x="3338" y="0"/>
                  </a:lnTo>
                  <a:lnTo>
                    <a:pt x="3351" y="0"/>
                  </a:lnTo>
                  <a:lnTo>
                    <a:pt x="3351" y="10"/>
                  </a:lnTo>
                  <a:close/>
                  <a:moveTo>
                    <a:pt x="3381" y="10"/>
                  </a:moveTo>
                  <a:lnTo>
                    <a:pt x="3367" y="10"/>
                  </a:lnTo>
                  <a:lnTo>
                    <a:pt x="3367" y="0"/>
                  </a:lnTo>
                  <a:lnTo>
                    <a:pt x="3381" y="0"/>
                  </a:lnTo>
                  <a:lnTo>
                    <a:pt x="3381" y="10"/>
                  </a:lnTo>
                  <a:close/>
                  <a:moveTo>
                    <a:pt x="3410" y="10"/>
                  </a:moveTo>
                  <a:lnTo>
                    <a:pt x="3394" y="10"/>
                  </a:lnTo>
                  <a:lnTo>
                    <a:pt x="3394" y="0"/>
                  </a:lnTo>
                  <a:lnTo>
                    <a:pt x="3410" y="0"/>
                  </a:lnTo>
                  <a:lnTo>
                    <a:pt x="3410" y="10"/>
                  </a:lnTo>
                  <a:close/>
                  <a:moveTo>
                    <a:pt x="3439" y="10"/>
                  </a:moveTo>
                  <a:lnTo>
                    <a:pt x="3423" y="10"/>
                  </a:lnTo>
                  <a:lnTo>
                    <a:pt x="3423" y="0"/>
                  </a:lnTo>
                  <a:lnTo>
                    <a:pt x="3439" y="0"/>
                  </a:lnTo>
                  <a:lnTo>
                    <a:pt x="3439" y="10"/>
                  </a:lnTo>
                  <a:close/>
                  <a:moveTo>
                    <a:pt x="3469" y="10"/>
                  </a:moveTo>
                  <a:lnTo>
                    <a:pt x="3453" y="10"/>
                  </a:lnTo>
                  <a:lnTo>
                    <a:pt x="3453" y="0"/>
                  </a:lnTo>
                  <a:lnTo>
                    <a:pt x="3469" y="0"/>
                  </a:lnTo>
                  <a:lnTo>
                    <a:pt x="3469" y="10"/>
                  </a:lnTo>
                  <a:close/>
                  <a:moveTo>
                    <a:pt x="3495" y="10"/>
                  </a:moveTo>
                  <a:lnTo>
                    <a:pt x="3482" y="10"/>
                  </a:lnTo>
                  <a:lnTo>
                    <a:pt x="3482" y="0"/>
                  </a:lnTo>
                  <a:lnTo>
                    <a:pt x="3495" y="0"/>
                  </a:lnTo>
                  <a:lnTo>
                    <a:pt x="3495" y="10"/>
                  </a:lnTo>
                  <a:close/>
                  <a:moveTo>
                    <a:pt x="3525" y="10"/>
                  </a:moveTo>
                  <a:lnTo>
                    <a:pt x="3511" y="10"/>
                  </a:lnTo>
                  <a:lnTo>
                    <a:pt x="3511" y="0"/>
                  </a:lnTo>
                  <a:lnTo>
                    <a:pt x="3525" y="0"/>
                  </a:lnTo>
                  <a:lnTo>
                    <a:pt x="3525" y="10"/>
                  </a:lnTo>
                  <a:close/>
                  <a:moveTo>
                    <a:pt x="3554" y="10"/>
                  </a:moveTo>
                  <a:lnTo>
                    <a:pt x="3541" y="10"/>
                  </a:lnTo>
                  <a:lnTo>
                    <a:pt x="3541" y="0"/>
                  </a:lnTo>
                  <a:lnTo>
                    <a:pt x="3554" y="0"/>
                  </a:lnTo>
                  <a:lnTo>
                    <a:pt x="3554" y="10"/>
                  </a:lnTo>
                  <a:close/>
                  <a:moveTo>
                    <a:pt x="3583" y="10"/>
                  </a:moveTo>
                  <a:lnTo>
                    <a:pt x="3570" y="10"/>
                  </a:lnTo>
                  <a:lnTo>
                    <a:pt x="3570" y="0"/>
                  </a:lnTo>
                  <a:lnTo>
                    <a:pt x="3583" y="0"/>
                  </a:lnTo>
                  <a:lnTo>
                    <a:pt x="3583" y="10"/>
                  </a:lnTo>
                  <a:close/>
                  <a:moveTo>
                    <a:pt x="3613" y="10"/>
                  </a:moveTo>
                  <a:lnTo>
                    <a:pt x="3599" y="10"/>
                  </a:lnTo>
                  <a:lnTo>
                    <a:pt x="3599" y="0"/>
                  </a:lnTo>
                  <a:lnTo>
                    <a:pt x="3613" y="0"/>
                  </a:lnTo>
                  <a:lnTo>
                    <a:pt x="3613" y="10"/>
                  </a:lnTo>
                  <a:close/>
                  <a:moveTo>
                    <a:pt x="3642" y="10"/>
                  </a:moveTo>
                  <a:lnTo>
                    <a:pt x="3626" y="10"/>
                  </a:lnTo>
                  <a:lnTo>
                    <a:pt x="3626" y="0"/>
                  </a:lnTo>
                  <a:lnTo>
                    <a:pt x="3642" y="0"/>
                  </a:lnTo>
                  <a:lnTo>
                    <a:pt x="3642" y="10"/>
                  </a:lnTo>
                  <a:close/>
                  <a:moveTo>
                    <a:pt x="3672" y="10"/>
                  </a:moveTo>
                  <a:lnTo>
                    <a:pt x="3656" y="10"/>
                  </a:lnTo>
                  <a:lnTo>
                    <a:pt x="3656" y="0"/>
                  </a:lnTo>
                  <a:lnTo>
                    <a:pt x="3672" y="0"/>
                  </a:lnTo>
                  <a:lnTo>
                    <a:pt x="3672" y="10"/>
                  </a:lnTo>
                  <a:close/>
                  <a:moveTo>
                    <a:pt x="3698" y="10"/>
                  </a:moveTo>
                  <a:lnTo>
                    <a:pt x="3685" y="10"/>
                  </a:lnTo>
                  <a:lnTo>
                    <a:pt x="3685" y="0"/>
                  </a:lnTo>
                  <a:lnTo>
                    <a:pt x="3698" y="0"/>
                  </a:lnTo>
                  <a:lnTo>
                    <a:pt x="3698" y="10"/>
                  </a:lnTo>
                  <a:close/>
                  <a:moveTo>
                    <a:pt x="3728" y="10"/>
                  </a:moveTo>
                  <a:lnTo>
                    <a:pt x="3714" y="10"/>
                  </a:lnTo>
                  <a:lnTo>
                    <a:pt x="3714" y="0"/>
                  </a:lnTo>
                  <a:lnTo>
                    <a:pt x="3728" y="0"/>
                  </a:lnTo>
                  <a:lnTo>
                    <a:pt x="3728" y="10"/>
                  </a:lnTo>
                  <a:close/>
                  <a:moveTo>
                    <a:pt x="3757" y="10"/>
                  </a:moveTo>
                  <a:lnTo>
                    <a:pt x="3744" y="10"/>
                  </a:lnTo>
                  <a:lnTo>
                    <a:pt x="3744" y="0"/>
                  </a:lnTo>
                  <a:lnTo>
                    <a:pt x="3757" y="0"/>
                  </a:lnTo>
                  <a:lnTo>
                    <a:pt x="3757" y="10"/>
                  </a:lnTo>
                  <a:close/>
                  <a:moveTo>
                    <a:pt x="3786" y="10"/>
                  </a:moveTo>
                  <a:lnTo>
                    <a:pt x="3773" y="10"/>
                  </a:lnTo>
                  <a:lnTo>
                    <a:pt x="3773" y="0"/>
                  </a:lnTo>
                  <a:lnTo>
                    <a:pt x="3786" y="0"/>
                  </a:lnTo>
                  <a:lnTo>
                    <a:pt x="3786" y="10"/>
                  </a:lnTo>
                  <a:close/>
                  <a:moveTo>
                    <a:pt x="3816" y="10"/>
                  </a:moveTo>
                  <a:lnTo>
                    <a:pt x="3802" y="10"/>
                  </a:lnTo>
                  <a:lnTo>
                    <a:pt x="3802" y="0"/>
                  </a:lnTo>
                  <a:lnTo>
                    <a:pt x="3816" y="0"/>
                  </a:lnTo>
                  <a:lnTo>
                    <a:pt x="3816" y="10"/>
                  </a:lnTo>
                  <a:close/>
                  <a:moveTo>
                    <a:pt x="3845" y="10"/>
                  </a:moveTo>
                  <a:lnTo>
                    <a:pt x="3829" y="10"/>
                  </a:lnTo>
                  <a:lnTo>
                    <a:pt x="3829" y="0"/>
                  </a:lnTo>
                  <a:lnTo>
                    <a:pt x="3845" y="0"/>
                  </a:lnTo>
                  <a:lnTo>
                    <a:pt x="3845" y="10"/>
                  </a:lnTo>
                  <a:close/>
                  <a:moveTo>
                    <a:pt x="3874" y="10"/>
                  </a:moveTo>
                  <a:lnTo>
                    <a:pt x="3858" y="10"/>
                  </a:lnTo>
                  <a:lnTo>
                    <a:pt x="3858" y="0"/>
                  </a:lnTo>
                  <a:lnTo>
                    <a:pt x="3874" y="0"/>
                  </a:lnTo>
                  <a:lnTo>
                    <a:pt x="3874" y="10"/>
                  </a:lnTo>
                  <a:close/>
                  <a:moveTo>
                    <a:pt x="3904" y="10"/>
                  </a:moveTo>
                  <a:lnTo>
                    <a:pt x="3888" y="10"/>
                  </a:lnTo>
                  <a:lnTo>
                    <a:pt x="3888" y="0"/>
                  </a:lnTo>
                  <a:lnTo>
                    <a:pt x="3904" y="0"/>
                  </a:lnTo>
                  <a:lnTo>
                    <a:pt x="3904" y="10"/>
                  </a:lnTo>
                  <a:close/>
                  <a:moveTo>
                    <a:pt x="3930" y="10"/>
                  </a:moveTo>
                  <a:lnTo>
                    <a:pt x="3917" y="10"/>
                  </a:lnTo>
                  <a:lnTo>
                    <a:pt x="3917" y="0"/>
                  </a:lnTo>
                  <a:lnTo>
                    <a:pt x="3930" y="0"/>
                  </a:lnTo>
                  <a:lnTo>
                    <a:pt x="3930" y="10"/>
                  </a:lnTo>
                  <a:close/>
                  <a:moveTo>
                    <a:pt x="3960" y="10"/>
                  </a:moveTo>
                  <a:lnTo>
                    <a:pt x="3946" y="10"/>
                  </a:lnTo>
                  <a:lnTo>
                    <a:pt x="3946" y="0"/>
                  </a:lnTo>
                  <a:lnTo>
                    <a:pt x="3960" y="0"/>
                  </a:lnTo>
                  <a:lnTo>
                    <a:pt x="3960" y="10"/>
                  </a:lnTo>
                  <a:close/>
                  <a:moveTo>
                    <a:pt x="3989" y="10"/>
                  </a:moveTo>
                  <a:lnTo>
                    <a:pt x="3976" y="10"/>
                  </a:lnTo>
                  <a:lnTo>
                    <a:pt x="3976" y="0"/>
                  </a:lnTo>
                  <a:lnTo>
                    <a:pt x="3989" y="0"/>
                  </a:lnTo>
                  <a:lnTo>
                    <a:pt x="3989" y="10"/>
                  </a:lnTo>
                  <a:close/>
                  <a:moveTo>
                    <a:pt x="4018" y="10"/>
                  </a:moveTo>
                  <a:lnTo>
                    <a:pt x="4005" y="10"/>
                  </a:lnTo>
                  <a:lnTo>
                    <a:pt x="4005" y="0"/>
                  </a:lnTo>
                  <a:lnTo>
                    <a:pt x="4018" y="0"/>
                  </a:lnTo>
                  <a:lnTo>
                    <a:pt x="4018" y="10"/>
                  </a:lnTo>
                  <a:close/>
                  <a:moveTo>
                    <a:pt x="4048" y="10"/>
                  </a:moveTo>
                  <a:lnTo>
                    <a:pt x="4032" y="10"/>
                  </a:lnTo>
                  <a:lnTo>
                    <a:pt x="4032" y="0"/>
                  </a:lnTo>
                  <a:lnTo>
                    <a:pt x="4048" y="0"/>
                  </a:lnTo>
                  <a:lnTo>
                    <a:pt x="4048" y="10"/>
                  </a:lnTo>
                  <a:close/>
                  <a:moveTo>
                    <a:pt x="4077" y="10"/>
                  </a:moveTo>
                  <a:lnTo>
                    <a:pt x="4061" y="10"/>
                  </a:lnTo>
                  <a:lnTo>
                    <a:pt x="4061" y="0"/>
                  </a:lnTo>
                  <a:lnTo>
                    <a:pt x="4077" y="0"/>
                  </a:lnTo>
                  <a:lnTo>
                    <a:pt x="4077" y="10"/>
                  </a:lnTo>
                  <a:close/>
                  <a:moveTo>
                    <a:pt x="4107" y="10"/>
                  </a:moveTo>
                  <a:lnTo>
                    <a:pt x="4091" y="10"/>
                  </a:lnTo>
                  <a:lnTo>
                    <a:pt x="4091" y="0"/>
                  </a:lnTo>
                  <a:lnTo>
                    <a:pt x="4107" y="0"/>
                  </a:lnTo>
                  <a:lnTo>
                    <a:pt x="4107" y="10"/>
                  </a:lnTo>
                  <a:close/>
                  <a:moveTo>
                    <a:pt x="4133" y="10"/>
                  </a:moveTo>
                  <a:lnTo>
                    <a:pt x="4120" y="10"/>
                  </a:lnTo>
                  <a:lnTo>
                    <a:pt x="4120" y="0"/>
                  </a:lnTo>
                  <a:lnTo>
                    <a:pt x="4133" y="0"/>
                  </a:lnTo>
                  <a:lnTo>
                    <a:pt x="4133" y="10"/>
                  </a:lnTo>
                  <a:close/>
                  <a:moveTo>
                    <a:pt x="4163" y="10"/>
                  </a:moveTo>
                  <a:lnTo>
                    <a:pt x="4149" y="10"/>
                  </a:lnTo>
                  <a:lnTo>
                    <a:pt x="4149" y="0"/>
                  </a:lnTo>
                  <a:lnTo>
                    <a:pt x="4163" y="0"/>
                  </a:lnTo>
                  <a:lnTo>
                    <a:pt x="4163" y="10"/>
                  </a:lnTo>
                  <a:close/>
                  <a:moveTo>
                    <a:pt x="4192" y="10"/>
                  </a:moveTo>
                  <a:lnTo>
                    <a:pt x="4179" y="10"/>
                  </a:lnTo>
                  <a:lnTo>
                    <a:pt x="4179" y="0"/>
                  </a:lnTo>
                  <a:lnTo>
                    <a:pt x="4192" y="0"/>
                  </a:lnTo>
                  <a:lnTo>
                    <a:pt x="4192" y="10"/>
                  </a:lnTo>
                  <a:close/>
                  <a:moveTo>
                    <a:pt x="4221" y="10"/>
                  </a:moveTo>
                  <a:lnTo>
                    <a:pt x="4208" y="10"/>
                  </a:lnTo>
                  <a:lnTo>
                    <a:pt x="4208" y="0"/>
                  </a:lnTo>
                  <a:lnTo>
                    <a:pt x="4221" y="0"/>
                  </a:lnTo>
                  <a:lnTo>
                    <a:pt x="4221" y="10"/>
                  </a:lnTo>
                  <a:close/>
                  <a:moveTo>
                    <a:pt x="4251" y="10"/>
                  </a:moveTo>
                  <a:lnTo>
                    <a:pt x="4235" y="10"/>
                  </a:lnTo>
                  <a:lnTo>
                    <a:pt x="4235" y="0"/>
                  </a:lnTo>
                  <a:lnTo>
                    <a:pt x="4251" y="0"/>
                  </a:lnTo>
                  <a:lnTo>
                    <a:pt x="4251" y="10"/>
                  </a:lnTo>
                  <a:close/>
                  <a:moveTo>
                    <a:pt x="4280" y="10"/>
                  </a:moveTo>
                  <a:lnTo>
                    <a:pt x="4264" y="10"/>
                  </a:lnTo>
                  <a:lnTo>
                    <a:pt x="4264" y="0"/>
                  </a:lnTo>
                  <a:lnTo>
                    <a:pt x="4280" y="0"/>
                  </a:lnTo>
                  <a:lnTo>
                    <a:pt x="4280" y="10"/>
                  </a:lnTo>
                  <a:close/>
                  <a:moveTo>
                    <a:pt x="4309" y="10"/>
                  </a:moveTo>
                  <a:lnTo>
                    <a:pt x="4293" y="10"/>
                  </a:lnTo>
                  <a:lnTo>
                    <a:pt x="4293" y="0"/>
                  </a:lnTo>
                  <a:lnTo>
                    <a:pt x="4309" y="0"/>
                  </a:lnTo>
                  <a:lnTo>
                    <a:pt x="4309" y="10"/>
                  </a:lnTo>
                  <a:close/>
                  <a:moveTo>
                    <a:pt x="4336" y="10"/>
                  </a:moveTo>
                  <a:lnTo>
                    <a:pt x="4323" y="10"/>
                  </a:lnTo>
                  <a:lnTo>
                    <a:pt x="4323" y="0"/>
                  </a:lnTo>
                  <a:lnTo>
                    <a:pt x="4336" y="0"/>
                  </a:lnTo>
                  <a:lnTo>
                    <a:pt x="4336" y="10"/>
                  </a:lnTo>
                  <a:close/>
                  <a:moveTo>
                    <a:pt x="4365" y="10"/>
                  </a:moveTo>
                  <a:lnTo>
                    <a:pt x="4352" y="10"/>
                  </a:lnTo>
                  <a:lnTo>
                    <a:pt x="4352" y="0"/>
                  </a:lnTo>
                  <a:lnTo>
                    <a:pt x="4365" y="0"/>
                  </a:lnTo>
                  <a:lnTo>
                    <a:pt x="4365" y="10"/>
                  </a:lnTo>
                  <a:close/>
                </a:path>
              </a:pathLst>
            </a:custGeom>
            <a:solidFill>
              <a:srgbClr val="684F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86" name="Freeform 967"/>
            <p:cNvSpPr/>
            <p:nvPr/>
          </p:nvSpPr>
          <p:spPr bwMode="auto">
            <a:xfrm>
              <a:off x="4651447" y="4516330"/>
              <a:ext cx="877724" cy="599044"/>
            </a:xfrm>
            <a:custGeom>
              <a:avLst/>
              <a:gdLst>
                <a:gd name="T0" fmla="*/ 276 w 276"/>
                <a:gd name="T1" fmla="*/ 175 h 188"/>
                <a:gd name="T2" fmla="*/ 263 w 276"/>
                <a:gd name="T3" fmla="*/ 188 h 188"/>
                <a:gd name="T4" fmla="*/ 13 w 276"/>
                <a:gd name="T5" fmla="*/ 188 h 188"/>
                <a:gd name="T6" fmla="*/ 0 w 276"/>
                <a:gd name="T7" fmla="*/ 175 h 188"/>
                <a:gd name="T8" fmla="*/ 0 w 276"/>
                <a:gd name="T9" fmla="*/ 13 h 188"/>
                <a:gd name="T10" fmla="*/ 13 w 276"/>
                <a:gd name="T11" fmla="*/ 0 h 188"/>
                <a:gd name="T12" fmla="*/ 263 w 276"/>
                <a:gd name="T13" fmla="*/ 0 h 188"/>
                <a:gd name="T14" fmla="*/ 276 w 276"/>
                <a:gd name="T15" fmla="*/ 13 h 188"/>
                <a:gd name="T16" fmla="*/ 276 w 276"/>
                <a:gd name="T17" fmla="*/ 17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188">
                  <a:moveTo>
                    <a:pt x="276" y="175"/>
                  </a:moveTo>
                  <a:cubicBezTo>
                    <a:pt x="276" y="182"/>
                    <a:pt x="270" y="188"/>
                    <a:pt x="263" y="188"/>
                  </a:cubicBezTo>
                  <a:cubicBezTo>
                    <a:pt x="13" y="188"/>
                    <a:pt x="13" y="188"/>
                    <a:pt x="13" y="188"/>
                  </a:cubicBezTo>
                  <a:cubicBezTo>
                    <a:pt x="6" y="188"/>
                    <a:pt x="0" y="182"/>
                    <a:pt x="0" y="175"/>
                  </a:cubicBezTo>
                  <a:cubicBezTo>
                    <a:pt x="0" y="13"/>
                    <a:pt x="0" y="13"/>
                    <a:pt x="0" y="13"/>
                  </a:cubicBezTo>
                  <a:cubicBezTo>
                    <a:pt x="0" y="6"/>
                    <a:pt x="6" y="0"/>
                    <a:pt x="13" y="0"/>
                  </a:cubicBezTo>
                  <a:cubicBezTo>
                    <a:pt x="263" y="0"/>
                    <a:pt x="263" y="0"/>
                    <a:pt x="263" y="0"/>
                  </a:cubicBezTo>
                  <a:cubicBezTo>
                    <a:pt x="270" y="0"/>
                    <a:pt x="276" y="6"/>
                    <a:pt x="276" y="13"/>
                  </a:cubicBezTo>
                  <a:cubicBezTo>
                    <a:pt x="276" y="175"/>
                    <a:pt x="276" y="175"/>
                    <a:pt x="276" y="175"/>
                  </a:cubicBezTo>
                </a:path>
              </a:pathLst>
            </a:custGeom>
            <a:solidFill>
              <a:srgbClr val="FAAD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87" name="Rectangle 968"/>
            <p:cNvSpPr>
              <a:spLocks noChangeArrowheads="1"/>
            </p:cNvSpPr>
            <p:nvPr/>
          </p:nvSpPr>
          <p:spPr bwMode="auto">
            <a:xfrm>
              <a:off x="4693130" y="4561586"/>
              <a:ext cx="788403" cy="454939"/>
            </a:xfrm>
            <a:prstGeom prst="rect">
              <a:avLst/>
            </a:prstGeom>
            <a:solidFill>
              <a:srgbClr val="DD90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88" name="Rectangle 969"/>
            <p:cNvSpPr>
              <a:spLocks noChangeArrowheads="1"/>
            </p:cNvSpPr>
            <p:nvPr/>
          </p:nvSpPr>
          <p:spPr bwMode="auto">
            <a:xfrm>
              <a:off x="4693130" y="4561586"/>
              <a:ext cx="788403" cy="454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89" name="Rectangle 970"/>
            <p:cNvSpPr>
              <a:spLocks noChangeArrowheads="1"/>
            </p:cNvSpPr>
            <p:nvPr/>
          </p:nvSpPr>
          <p:spPr bwMode="auto">
            <a:xfrm>
              <a:off x="4696703" y="4563968"/>
              <a:ext cx="781257" cy="450176"/>
            </a:xfrm>
            <a:prstGeom prst="rect">
              <a:avLst/>
            </a:prstGeom>
            <a:solidFill>
              <a:srgbClr val="FCBD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90" name="Rectangle 971"/>
            <p:cNvSpPr>
              <a:spLocks noChangeArrowheads="1"/>
            </p:cNvSpPr>
            <p:nvPr/>
          </p:nvSpPr>
          <p:spPr bwMode="auto">
            <a:xfrm>
              <a:off x="4696703" y="4563968"/>
              <a:ext cx="781257" cy="45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91" name="Rectangle 972"/>
            <p:cNvSpPr>
              <a:spLocks noChangeArrowheads="1"/>
            </p:cNvSpPr>
            <p:nvPr/>
          </p:nvSpPr>
          <p:spPr bwMode="auto">
            <a:xfrm>
              <a:off x="4706231" y="4573495"/>
              <a:ext cx="762202" cy="431121"/>
            </a:xfrm>
            <a:prstGeom prst="rect">
              <a:avLst/>
            </a:prstGeom>
            <a:solidFill>
              <a:srgbClr val="684F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92" name="Rectangle 973"/>
            <p:cNvSpPr>
              <a:spLocks noChangeArrowheads="1"/>
            </p:cNvSpPr>
            <p:nvPr/>
          </p:nvSpPr>
          <p:spPr bwMode="auto">
            <a:xfrm>
              <a:off x="4706231" y="4573495"/>
              <a:ext cx="762202" cy="43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93" name="Oval 974"/>
            <p:cNvSpPr>
              <a:spLocks noChangeArrowheads="1"/>
            </p:cNvSpPr>
            <p:nvPr/>
          </p:nvSpPr>
          <p:spPr bwMode="auto">
            <a:xfrm>
              <a:off x="4940846" y="5042726"/>
              <a:ext cx="54783" cy="53593"/>
            </a:xfrm>
            <a:prstGeom prst="ellipse">
              <a:avLst/>
            </a:prstGeom>
            <a:solidFill>
              <a:srgbClr val="DD90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94" name="Oval 975"/>
            <p:cNvSpPr>
              <a:spLocks noChangeArrowheads="1"/>
            </p:cNvSpPr>
            <p:nvPr/>
          </p:nvSpPr>
          <p:spPr bwMode="auto">
            <a:xfrm>
              <a:off x="4950373" y="5048680"/>
              <a:ext cx="35728" cy="38110"/>
            </a:xfrm>
            <a:prstGeom prst="ellipse">
              <a:avLst/>
            </a:prstGeom>
            <a:solidFill>
              <a:srgbClr val="CE8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95" name="Oval 976"/>
            <p:cNvSpPr>
              <a:spLocks noChangeArrowheads="1"/>
            </p:cNvSpPr>
            <p:nvPr/>
          </p:nvSpPr>
          <p:spPr bwMode="auto">
            <a:xfrm>
              <a:off x="4953946" y="5052253"/>
              <a:ext cx="28583" cy="32156"/>
            </a:xfrm>
            <a:prstGeom prst="ellipse">
              <a:avLst/>
            </a:prstGeom>
            <a:solidFill>
              <a:srgbClr val="FAAD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96" name="Oval 977"/>
            <p:cNvSpPr>
              <a:spLocks noChangeArrowheads="1"/>
            </p:cNvSpPr>
            <p:nvPr/>
          </p:nvSpPr>
          <p:spPr bwMode="auto">
            <a:xfrm>
              <a:off x="5005156" y="5042726"/>
              <a:ext cx="53593" cy="53593"/>
            </a:xfrm>
            <a:prstGeom prst="ellipse">
              <a:avLst/>
            </a:prstGeom>
            <a:solidFill>
              <a:srgbClr val="DD90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97" name="Oval 978"/>
            <p:cNvSpPr>
              <a:spLocks noChangeArrowheads="1"/>
            </p:cNvSpPr>
            <p:nvPr/>
          </p:nvSpPr>
          <p:spPr bwMode="auto">
            <a:xfrm>
              <a:off x="5011111" y="5048680"/>
              <a:ext cx="38110" cy="38110"/>
            </a:xfrm>
            <a:prstGeom prst="ellipse">
              <a:avLst/>
            </a:prstGeom>
            <a:solidFill>
              <a:srgbClr val="CE8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98" name="Oval 979"/>
            <p:cNvSpPr>
              <a:spLocks noChangeArrowheads="1"/>
            </p:cNvSpPr>
            <p:nvPr/>
          </p:nvSpPr>
          <p:spPr bwMode="auto">
            <a:xfrm>
              <a:off x="5014684" y="5052253"/>
              <a:ext cx="30964" cy="32156"/>
            </a:xfrm>
            <a:prstGeom prst="ellipse">
              <a:avLst/>
            </a:prstGeom>
            <a:solidFill>
              <a:srgbClr val="FAAD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99" name="Oval 980"/>
            <p:cNvSpPr>
              <a:spLocks noChangeArrowheads="1"/>
            </p:cNvSpPr>
            <p:nvPr/>
          </p:nvSpPr>
          <p:spPr bwMode="auto">
            <a:xfrm>
              <a:off x="5064703" y="5042726"/>
              <a:ext cx="54783" cy="53593"/>
            </a:xfrm>
            <a:prstGeom prst="ellipse">
              <a:avLst/>
            </a:prstGeom>
            <a:solidFill>
              <a:srgbClr val="DD90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00" name="Oval 981"/>
            <p:cNvSpPr>
              <a:spLocks noChangeArrowheads="1"/>
            </p:cNvSpPr>
            <p:nvPr/>
          </p:nvSpPr>
          <p:spPr bwMode="auto">
            <a:xfrm>
              <a:off x="5074231" y="5048680"/>
              <a:ext cx="38110" cy="38110"/>
            </a:xfrm>
            <a:prstGeom prst="ellipse">
              <a:avLst/>
            </a:prstGeom>
            <a:solidFill>
              <a:srgbClr val="CE8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01" name="Oval 982"/>
            <p:cNvSpPr>
              <a:spLocks noChangeArrowheads="1"/>
            </p:cNvSpPr>
            <p:nvPr/>
          </p:nvSpPr>
          <p:spPr bwMode="auto">
            <a:xfrm>
              <a:off x="5077804" y="5052253"/>
              <a:ext cx="28583" cy="32156"/>
            </a:xfrm>
            <a:prstGeom prst="ellipse">
              <a:avLst/>
            </a:prstGeom>
            <a:solidFill>
              <a:srgbClr val="FAAD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02" name="Oval 983"/>
            <p:cNvSpPr>
              <a:spLocks noChangeArrowheads="1"/>
            </p:cNvSpPr>
            <p:nvPr/>
          </p:nvSpPr>
          <p:spPr bwMode="auto">
            <a:xfrm>
              <a:off x="5129014" y="5042726"/>
              <a:ext cx="53593" cy="53593"/>
            </a:xfrm>
            <a:prstGeom prst="ellipse">
              <a:avLst/>
            </a:prstGeom>
            <a:solidFill>
              <a:srgbClr val="DD90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03" name="Oval 984"/>
            <p:cNvSpPr>
              <a:spLocks noChangeArrowheads="1"/>
            </p:cNvSpPr>
            <p:nvPr/>
          </p:nvSpPr>
          <p:spPr bwMode="auto">
            <a:xfrm>
              <a:off x="5134969" y="5048680"/>
              <a:ext cx="38110" cy="38110"/>
            </a:xfrm>
            <a:prstGeom prst="ellipse">
              <a:avLst/>
            </a:prstGeom>
            <a:solidFill>
              <a:srgbClr val="CE8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04" name="Oval 985"/>
            <p:cNvSpPr>
              <a:spLocks noChangeArrowheads="1"/>
            </p:cNvSpPr>
            <p:nvPr/>
          </p:nvSpPr>
          <p:spPr bwMode="auto">
            <a:xfrm>
              <a:off x="5140924" y="5052253"/>
              <a:ext cx="28583" cy="32156"/>
            </a:xfrm>
            <a:prstGeom prst="ellipse">
              <a:avLst/>
            </a:prstGeom>
            <a:solidFill>
              <a:srgbClr val="FAAD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05" name="Oval 986"/>
            <p:cNvSpPr>
              <a:spLocks noChangeArrowheads="1"/>
            </p:cNvSpPr>
            <p:nvPr/>
          </p:nvSpPr>
          <p:spPr bwMode="auto">
            <a:xfrm>
              <a:off x="5188561" y="5042726"/>
              <a:ext cx="54783" cy="53593"/>
            </a:xfrm>
            <a:prstGeom prst="ellipse">
              <a:avLst/>
            </a:prstGeom>
            <a:solidFill>
              <a:srgbClr val="DD90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06" name="Oval 987"/>
            <p:cNvSpPr>
              <a:spLocks noChangeArrowheads="1"/>
            </p:cNvSpPr>
            <p:nvPr/>
          </p:nvSpPr>
          <p:spPr bwMode="auto">
            <a:xfrm>
              <a:off x="5198089" y="5048680"/>
              <a:ext cx="38110" cy="38110"/>
            </a:xfrm>
            <a:prstGeom prst="ellipse">
              <a:avLst/>
            </a:prstGeom>
            <a:solidFill>
              <a:srgbClr val="CE82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07" name="Oval 988"/>
            <p:cNvSpPr>
              <a:spLocks noChangeArrowheads="1"/>
            </p:cNvSpPr>
            <p:nvPr/>
          </p:nvSpPr>
          <p:spPr bwMode="auto">
            <a:xfrm>
              <a:off x="5201662" y="5052253"/>
              <a:ext cx="28583" cy="32156"/>
            </a:xfrm>
            <a:prstGeom prst="ellipse">
              <a:avLst/>
            </a:prstGeom>
            <a:solidFill>
              <a:srgbClr val="FAAD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08" name="Freeform 989"/>
            <p:cNvSpPr/>
            <p:nvPr/>
          </p:nvSpPr>
          <p:spPr bwMode="auto">
            <a:xfrm>
              <a:off x="5026593" y="4675916"/>
              <a:ext cx="142913" cy="232234"/>
            </a:xfrm>
            <a:custGeom>
              <a:avLst/>
              <a:gdLst>
                <a:gd name="T0" fmla="*/ 29 w 45"/>
                <a:gd name="T1" fmla="*/ 0 h 73"/>
                <a:gd name="T2" fmla="*/ 18 w 45"/>
                <a:gd name="T3" fmla="*/ 0 h 73"/>
                <a:gd name="T4" fmla="*/ 18 w 45"/>
                <a:gd name="T5" fmla="*/ 7 h 73"/>
                <a:gd name="T6" fmla="*/ 8 w 45"/>
                <a:gd name="T7" fmla="*/ 13 h 73"/>
                <a:gd name="T8" fmla="*/ 5 w 45"/>
                <a:gd name="T9" fmla="*/ 23 h 73"/>
                <a:gd name="T10" fmla="*/ 20 w 45"/>
                <a:gd name="T11" fmla="*/ 43 h 73"/>
                <a:gd name="T12" fmla="*/ 22 w 45"/>
                <a:gd name="T13" fmla="*/ 43 h 73"/>
                <a:gd name="T14" fmla="*/ 30 w 45"/>
                <a:gd name="T15" fmla="*/ 49 h 73"/>
                <a:gd name="T16" fmla="*/ 31 w 45"/>
                <a:gd name="T17" fmla="*/ 53 h 73"/>
                <a:gd name="T18" fmla="*/ 30 w 45"/>
                <a:gd name="T19" fmla="*/ 56 h 73"/>
                <a:gd name="T20" fmla="*/ 27 w 45"/>
                <a:gd name="T21" fmla="*/ 57 h 73"/>
                <a:gd name="T22" fmla="*/ 19 w 45"/>
                <a:gd name="T23" fmla="*/ 54 h 73"/>
                <a:gd name="T24" fmla="*/ 8 w 45"/>
                <a:gd name="T25" fmla="*/ 44 h 73"/>
                <a:gd name="T26" fmla="*/ 0 w 45"/>
                <a:gd name="T27" fmla="*/ 56 h 73"/>
                <a:gd name="T28" fmla="*/ 8 w 45"/>
                <a:gd name="T29" fmla="*/ 63 h 73"/>
                <a:gd name="T30" fmla="*/ 18 w 45"/>
                <a:gd name="T31" fmla="*/ 66 h 73"/>
                <a:gd name="T32" fmla="*/ 18 w 45"/>
                <a:gd name="T33" fmla="*/ 73 h 73"/>
                <a:gd name="T34" fmla="*/ 29 w 45"/>
                <a:gd name="T35" fmla="*/ 73 h 73"/>
                <a:gd name="T36" fmla="*/ 29 w 45"/>
                <a:gd name="T37" fmla="*/ 65 h 73"/>
                <a:gd name="T38" fmla="*/ 41 w 45"/>
                <a:gd name="T39" fmla="*/ 58 h 73"/>
                <a:gd name="T40" fmla="*/ 45 w 45"/>
                <a:gd name="T41" fmla="*/ 47 h 73"/>
                <a:gd name="T42" fmla="*/ 41 w 45"/>
                <a:gd name="T43" fmla="*/ 38 h 73"/>
                <a:gd name="T44" fmla="*/ 27 w 45"/>
                <a:gd name="T45" fmla="*/ 27 h 73"/>
                <a:gd name="T46" fmla="*/ 20 w 45"/>
                <a:gd name="T47" fmla="*/ 22 h 73"/>
                <a:gd name="T48" fmla="*/ 18 w 45"/>
                <a:gd name="T49" fmla="*/ 18 h 73"/>
                <a:gd name="T50" fmla="*/ 19 w 45"/>
                <a:gd name="T51" fmla="*/ 16 h 73"/>
                <a:gd name="T52" fmla="*/ 22 w 45"/>
                <a:gd name="T53" fmla="*/ 14 h 73"/>
                <a:gd name="T54" fmla="*/ 28 w 45"/>
                <a:gd name="T55" fmla="*/ 17 h 73"/>
                <a:gd name="T56" fmla="*/ 38 w 45"/>
                <a:gd name="T57" fmla="*/ 25 h 73"/>
                <a:gd name="T58" fmla="*/ 45 w 45"/>
                <a:gd name="T59" fmla="*/ 14 h 73"/>
                <a:gd name="T60" fmla="*/ 38 w 45"/>
                <a:gd name="T61" fmla="*/ 9 h 73"/>
                <a:gd name="T62" fmla="*/ 29 w 45"/>
                <a:gd name="T63" fmla="*/ 7 h 73"/>
                <a:gd name="T64" fmla="*/ 29 w 45"/>
                <a:gd name="T6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73">
                  <a:moveTo>
                    <a:pt x="29" y="0"/>
                  </a:moveTo>
                  <a:cubicBezTo>
                    <a:pt x="18" y="0"/>
                    <a:pt x="18" y="0"/>
                    <a:pt x="18" y="0"/>
                  </a:cubicBezTo>
                  <a:cubicBezTo>
                    <a:pt x="18" y="7"/>
                    <a:pt x="18" y="7"/>
                    <a:pt x="18" y="7"/>
                  </a:cubicBezTo>
                  <a:cubicBezTo>
                    <a:pt x="14" y="8"/>
                    <a:pt x="11" y="10"/>
                    <a:pt x="8" y="13"/>
                  </a:cubicBezTo>
                  <a:cubicBezTo>
                    <a:pt x="6" y="16"/>
                    <a:pt x="5" y="20"/>
                    <a:pt x="5" y="23"/>
                  </a:cubicBezTo>
                  <a:cubicBezTo>
                    <a:pt x="5" y="30"/>
                    <a:pt x="10" y="36"/>
                    <a:pt x="20" y="43"/>
                  </a:cubicBezTo>
                  <a:cubicBezTo>
                    <a:pt x="22" y="43"/>
                    <a:pt x="22" y="43"/>
                    <a:pt x="22" y="43"/>
                  </a:cubicBezTo>
                  <a:cubicBezTo>
                    <a:pt x="26" y="46"/>
                    <a:pt x="28" y="48"/>
                    <a:pt x="30" y="49"/>
                  </a:cubicBezTo>
                  <a:cubicBezTo>
                    <a:pt x="31" y="50"/>
                    <a:pt x="31" y="52"/>
                    <a:pt x="31" y="53"/>
                  </a:cubicBezTo>
                  <a:cubicBezTo>
                    <a:pt x="31" y="54"/>
                    <a:pt x="31" y="55"/>
                    <a:pt x="30" y="56"/>
                  </a:cubicBezTo>
                  <a:cubicBezTo>
                    <a:pt x="29" y="56"/>
                    <a:pt x="28" y="57"/>
                    <a:pt x="27" y="57"/>
                  </a:cubicBezTo>
                  <a:cubicBezTo>
                    <a:pt x="25" y="57"/>
                    <a:pt x="22" y="56"/>
                    <a:pt x="19" y="54"/>
                  </a:cubicBezTo>
                  <a:cubicBezTo>
                    <a:pt x="15" y="51"/>
                    <a:pt x="12" y="48"/>
                    <a:pt x="8" y="44"/>
                  </a:cubicBezTo>
                  <a:cubicBezTo>
                    <a:pt x="0" y="56"/>
                    <a:pt x="0" y="56"/>
                    <a:pt x="0" y="56"/>
                  </a:cubicBezTo>
                  <a:cubicBezTo>
                    <a:pt x="2" y="59"/>
                    <a:pt x="5" y="61"/>
                    <a:pt x="8" y="63"/>
                  </a:cubicBezTo>
                  <a:cubicBezTo>
                    <a:pt x="12" y="64"/>
                    <a:pt x="15" y="65"/>
                    <a:pt x="18" y="66"/>
                  </a:cubicBezTo>
                  <a:cubicBezTo>
                    <a:pt x="18" y="73"/>
                    <a:pt x="18" y="73"/>
                    <a:pt x="18" y="73"/>
                  </a:cubicBezTo>
                  <a:cubicBezTo>
                    <a:pt x="29" y="73"/>
                    <a:pt x="29" y="73"/>
                    <a:pt x="29" y="73"/>
                  </a:cubicBezTo>
                  <a:cubicBezTo>
                    <a:pt x="29" y="65"/>
                    <a:pt x="29" y="65"/>
                    <a:pt x="29" y="65"/>
                  </a:cubicBezTo>
                  <a:cubicBezTo>
                    <a:pt x="34" y="63"/>
                    <a:pt x="38" y="61"/>
                    <a:pt x="41" y="58"/>
                  </a:cubicBezTo>
                  <a:cubicBezTo>
                    <a:pt x="44" y="55"/>
                    <a:pt x="45" y="51"/>
                    <a:pt x="45" y="47"/>
                  </a:cubicBezTo>
                  <a:cubicBezTo>
                    <a:pt x="45" y="44"/>
                    <a:pt x="44" y="40"/>
                    <a:pt x="41" y="38"/>
                  </a:cubicBezTo>
                  <a:cubicBezTo>
                    <a:pt x="39" y="35"/>
                    <a:pt x="34" y="31"/>
                    <a:pt x="27" y="27"/>
                  </a:cubicBezTo>
                  <a:cubicBezTo>
                    <a:pt x="23" y="25"/>
                    <a:pt x="21" y="23"/>
                    <a:pt x="20" y="22"/>
                  </a:cubicBezTo>
                  <a:cubicBezTo>
                    <a:pt x="18" y="21"/>
                    <a:pt x="18" y="20"/>
                    <a:pt x="18" y="18"/>
                  </a:cubicBezTo>
                  <a:cubicBezTo>
                    <a:pt x="18" y="17"/>
                    <a:pt x="18" y="16"/>
                    <a:pt x="19" y="16"/>
                  </a:cubicBezTo>
                  <a:cubicBezTo>
                    <a:pt x="20" y="15"/>
                    <a:pt x="21" y="14"/>
                    <a:pt x="22" y="14"/>
                  </a:cubicBezTo>
                  <a:cubicBezTo>
                    <a:pt x="24" y="14"/>
                    <a:pt x="26" y="15"/>
                    <a:pt x="28" y="17"/>
                  </a:cubicBezTo>
                  <a:cubicBezTo>
                    <a:pt x="31" y="19"/>
                    <a:pt x="34" y="21"/>
                    <a:pt x="38" y="25"/>
                  </a:cubicBezTo>
                  <a:cubicBezTo>
                    <a:pt x="45" y="14"/>
                    <a:pt x="45" y="14"/>
                    <a:pt x="45" y="14"/>
                  </a:cubicBezTo>
                  <a:cubicBezTo>
                    <a:pt x="43" y="12"/>
                    <a:pt x="41" y="10"/>
                    <a:pt x="38" y="9"/>
                  </a:cubicBezTo>
                  <a:cubicBezTo>
                    <a:pt x="35" y="8"/>
                    <a:pt x="32" y="7"/>
                    <a:pt x="29" y="7"/>
                  </a:cubicBezTo>
                  <a:cubicBezTo>
                    <a:pt x="29" y="0"/>
                    <a:pt x="29" y="0"/>
                    <a:pt x="29" y="0"/>
                  </a:cubicBezTo>
                </a:path>
              </a:pathLst>
            </a:custGeom>
            <a:solidFill>
              <a:srgbClr val="BB8E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15" name="Freeform 996"/>
            <p:cNvSpPr>
              <a:spLocks noEditPoints="1"/>
            </p:cNvSpPr>
            <p:nvPr/>
          </p:nvSpPr>
          <p:spPr bwMode="auto">
            <a:xfrm>
              <a:off x="7940826" y="4719980"/>
              <a:ext cx="200078" cy="277490"/>
            </a:xfrm>
            <a:custGeom>
              <a:avLst/>
              <a:gdLst>
                <a:gd name="T0" fmla="*/ 32 w 63"/>
                <a:gd name="T1" fmla="*/ 87 h 87"/>
                <a:gd name="T2" fmla="*/ 9 w 63"/>
                <a:gd name="T3" fmla="*/ 81 h 87"/>
                <a:gd name="T4" fmla="*/ 0 w 63"/>
                <a:gd name="T5" fmla="*/ 60 h 87"/>
                <a:gd name="T6" fmla="*/ 0 w 63"/>
                <a:gd name="T7" fmla="*/ 25 h 87"/>
                <a:gd name="T8" fmla="*/ 10 w 63"/>
                <a:gd name="T9" fmla="*/ 5 h 87"/>
                <a:gd name="T10" fmla="*/ 32 w 63"/>
                <a:gd name="T11" fmla="*/ 0 h 87"/>
                <a:gd name="T12" fmla="*/ 50 w 63"/>
                <a:gd name="T13" fmla="*/ 4 h 87"/>
                <a:gd name="T14" fmla="*/ 63 w 63"/>
                <a:gd name="T15" fmla="*/ 25 h 87"/>
                <a:gd name="T16" fmla="*/ 63 w 63"/>
                <a:gd name="T17" fmla="*/ 60 h 87"/>
                <a:gd name="T18" fmla="*/ 52 w 63"/>
                <a:gd name="T19" fmla="*/ 83 h 87"/>
                <a:gd name="T20" fmla="*/ 32 w 63"/>
                <a:gd name="T21" fmla="*/ 87 h 87"/>
                <a:gd name="T22" fmla="*/ 36 w 63"/>
                <a:gd name="T23" fmla="*/ 23 h 87"/>
                <a:gd name="T24" fmla="*/ 35 w 63"/>
                <a:gd name="T25" fmla="*/ 19 h 87"/>
                <a:gd name="T26" fmla="*/ 31 w 63"/>
                <a:gd name="T27" fmla="*/ 18 h 87"/>
                <a:gd name="T28" fmla="*/ 28 w 63"/>
                <a:gd name="T29" fmla="*/ 19 h 87"/>
                <a:gd name="T30" fmla="*/ 26 w 63"/>
                <a:gd name="T31" fmla="*/ 23 h 87"/>
                <a:gd name="T32" fmla="*/ 26 w 63"/>
                <a:gd name="T33" fmla="*/ 66 h 87"/>
                <a:gd name="T34" fmla="*/ 28 w 63"/>
                <a:gd name="T35" fmla="*/ 69 h 87"/>
                <a:gd name="T36" fmla="*/ 32 w 63"/>
                <a:gd name="T37" fmla="*/ 71 h 87"/>
                <a:gd name="T38" fmla="*/ 35 w 63"/>
                <a:gd name="T39" fmla="*/ 69 h 87"/>
                <a:gd name="T40" fmla="*/ 36 w 63"/>
                <a:gd name="T41" fmla="*/ 66 h 87"/>
                <a:gd name="T42" fmla="*/ 36 w 63"/>
                <a:gd name="T43" fmla="*/ 2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87">
                  <a:moveTo>
                    <a:pt x="32" y="87"/>
                  </a:moveTo>
                  <a:cubicBezTo>
                    <a:pt x="22" y="87"/>
                    <a:pt x="14" y="85"/>
                    <a:pt x="9" y="81"/>
                  </a:cubicBezTo>
                  <a:cubicBezTo>
                    <a:pt x="3" y="77"/>
                    <a:pt x="0" y="70"/>
                    <a:pt x="0" y="60"/>
                  </a:cubicBezTo>
                  <a:cubicBezTo>
                    <a:pt x="0" y="25"/>
                    <a:pt x="0" y="25"/>
                    <a:pt x="0" y="25"/>
                  </a:cubicBezTo>
                  <a:cubicBezTo>
                    <a:pt x="0" y="16"/>
                    <a:pt x="4" y="9"/>
                    <a:pt x="10" y="5"/>
                  </a:cubicBezTo>
                  <a:cubicBezTo>
                    <a:pt x="16" y="2"/>
                    <a:pt x="23" y="0"/>
                    <a:pt x="32" y="0"/>
                  </a:cubicBezTo>
                  <a:cubicBezTo>
                    <a:pt x="39" y="0"/>
                    <a:pt x="45" y="1"/>
                    <a:pt x="50" y="4"/>
                  </a:cubicBezTo>
                  <a:cubicBezTo>
                    <a:pt x="59" y="9"/>
                    <a:pt x="63" y="16"/>
                    <a:pt x="63" y="25"/>
                  </a:cubicBezTo>
                  <a:cubicBezTo>
                    <a:pt x="63" y="60"/>
                    <a:pt x="63" y="60"/>
                    <a:pt x="63" y="60"/>
                  </a:cubicBezTo>
                  <a:cubicBezTo>
                    <a:pt x="63" y="71"/>
                    <a:pt x="59" y="79"/>
                    <a:pt x="52" y="83"/>
                  </a:cubicBezTo>
                  <a:cubicBezTo>
                    <a:pt x="48" y="86"/>
                    <a:pt x="41" y="87"/>
                    <a:pt x="32" y="87"/>
                  </a:cubicBezTo>
                  <a:close/>
                  <a:moveTo>
                    <a:pt x="36" y="23"/>
                  </a:moveTo>
                  <a:cubicBezTo>
                    <a:pt x="36" y="22"/>
                    <a:pt x="36" y="20"/>
                    <a:pt x="35" y="19"/>
                  </a:cubicBezTo>
                  <a:cubicBezTo>
                    <a:pt x="34" y="18"/>
                    <a:pt x="33" y="18"/>
                    <a:pt x="31" y="18"/>
                  </a:cubicBezTo>
                  <a:cubicBezTo>
                    <a:pt x="30" y="18"/>
                    <a:pt x="29" y="18"/>
                    <a:pt x="28" y="19"/>
                  </a:cubicBezTo>
                  <a:cubicBezTo>
                    <a:pt x="27" y="20"/>
                    <a:pt x="26" y="22"/>
                    <a:pt x="26" y="23"/>
                  </a:cubicBezTo>
                  <a:cubicBezTo>
                    <a:pt x="26" y="66"/>
                    <a:pt x="26" y="66"/>
                    <a:pt x="26" y="66"/>
                  </a:cubicBezTo>
                  <a:cubicBezTo>
                    <a:pt x="26" y="67"/>
                    <a:pt x="27" y="68"/>
                    <a:pt x="28" y="69"/>
                  </a:cubicBezTo>
                  <a:cubicBezTo>
                    <a:pt x="29" y="70"/>
                    <a:pt x="30" y="71"/>
                    <a:pt x="32" y="71"/>
                  </a:cubicBezTo>
                  <a:cubicBezTo>
                    <a:pt x="33" y="71"/>
                    <a:pt x="34" y="70"/>
                    <a:pt x="35" y="69"/>
                  </a:cubicBezTo>
                  <a:cubicBezTo>
                    <a:pt x="36" y="68"/>
                    <a:pt x="36" y="67"/>
                    <a:pt x="36" y="66"/>
                  </a:cubicBezTo>
                  <a:lnTo>
                    <a:pt x="36"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16" name="Freeform 997"/>
            <p:cNvSpPr>
              <a:spLocks noEditPoints="1"/>
            </p:cNvSpPr>
            <p:nvPr/>
          </p:nvSpPr>
          <p:spPr bwMode="auto">
            <a:xfrm>
              <a:off x="8167105" y="4727126"/>
              <a:ext cx="206033" cy="267962"/>
            </a:xfrm>
            <a:custGeom>
              <a:avLst/>
              <a:gdLst>
                <a:gd name="T0" fmla="*/ 0 w 65"/>
                <a:gd name="T1" fmla="*/ 64 h 84"/>
                <a:gd name="T2" fmla="*/ 0 w 65"/>
                <a:gd name="T3" fmla="*/ 44 h 84"/>
                <a:gd name="T4" fmla="*/ 30 w 65"/>
                <a:gd name="T5" fmla="*/ 0 h 84"/>
                <a:gd name="T6" fmla="*/ 60 w 65"/>
                <a:gd name="T7" fmla="*/ 0 h 84"/>
                <a:gd name="T8" fmla="*/ 60 w 65"/>
                <a:gd name="T9" fmla="*/ 44 h 84"/>
                <a:gd name="T10" fmla="*/ 61 w 65"/>
                <a:gd name="T11" fmla="*/ 46 h 84"/>
                <a:gd name="T12" fmla="*/ 63 w 65"/>
                <a:gd name="T13" fmla="*/ 48 h 84"/>
                <a:gd name="T14" fmla="*/ 65 w 65"/>
                <a:gd name="T15" fmla="*/ 48 h 84"/>
                <a:gd name="T16" fmla="*/ 65 w 65"/>
                <a:gd name="T17" fmla="*/ 64 h 84"/>
                <a:gd name="T18" fmla="*/ 62 w 65"/>
                <a:gd name="T19" fmla="*/ 64 h 84"/>
                <a:gd name="T20" fmla="*/ 61 w 65"/>
                <a:gd name="T21" fmla="*/ 67 h 84"/>
                <a:gd name="T22" fmla="*/ 63 w 65"/>
                <a:gd name="T23" fmla="*/ 70 h 84"/>
                <a:gd name="T24" fmla="*/ 63 w 65"/>
                <a:gd name="T25" fmla="*/ 84 h 84"/>
                <a:gd name="T26" fmla="*/ 30 w 65"/>
                <a:gd name="T27" fmla="*/ 84 h 84"/>
                <a:gd name="T28" fmla="*/ 30 w 65"/>
                <a:gd name="T29" fmla="*/ 71 h 84"/>
                <a:gd name="T30" fmla="*/ 33 w 65"/>
                <a:gd name="T31" fmla="*/ 69 h 84"/>
                <a:gd name="T32" fmla="*/ 34 w 65"/>
                <a:gd name="T33" fmla="*/ 65 h 84"/>
                <a:gd name="T34" fmla="*/ 33 w 65"/>
                <a:gd name="T35" fmla="*/ 64 h 84"/>
                <a:gd name="T36" fmla="*/ 0 w 65"/>
                <a:gd name="T37" fmla="*/ 64 h 84"/>
                <a:gd name="T38" fmla="*/ 32 w 65"/>
                <a:gd name="T39" fmla="*/ 32 h 84"/>
                <a:gd name="T40" fmla="*/ 24 w 65"/>
                <a:gd name="T41" fmla="*/ 45 h 84"/>
                <a:gd name="T42" fmla="*/ 23 w 65"/>
                <a:gd name="T43" fmla="*/ 46 h 84"/>
                <a:gd name="T44" fmla="*/ 33 w 65"/>
                <a:gd name="T45" fmla="*/ 47 h 84"/>
                <a:gd name="T46" fmla="*/ 34 w 65"/>
                <a:gd name="T47" fmla="*/ 46 h 84"/>
                <a:gd name="T48" fmla="*/ 34 w 65"/>
                <a:gd name="T49" fmla="*/ 43 h 84"/>
                <a:gd name="T50" fmla="*/ 34 w 65"/>
                <a:gd name="T51" fmla="*/ 40 h 84"/>
                <a:gd name="T52" fmla="*/ 34 w 65"/>
                <a:gd name="T53" fmla="*/ 37 h 84"/>
                <a:gd name="T54" fmla="*/ 34 w 65"/>
                <a:gd name="T55" fmla="*/ 36 h 84"/>
                <a:gd name="T56" fmla="*/ 34 w 65"/>
                <a:gd name="T57" fmla="*/ 32 h 84"/>
                <a:gd name="T58" fmla="*/ 34 w 65"/>
                <a:gd name="T59" fmla="*/ 31 h 84"/>
                <a:gd name="T60" fmla="*/ 32 w 65"/>
                <a:gd name="T61" fmla="*/ 3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5" h="84">
                  <a:moveTo>
                    <a:pt x="0" y="64"/>
                  </a:moveTo>
                  <a:cubicBezTo>
                    <a:pt x="0" y="44"/>
                    <a:pt x="0" y="44"/>
                    <a:pt x="0" y="44"/>
                  </a:cubicBezTo>
                  <a:cubicBezTo>
                    <a:pt x="30" y="0"/>
                    <a:pt x="30" y="0"/>
                    <a:pt x="30" y="0"/>
                  </a:cubicBezTo>
                  <a:cubicBezTo>
                    <a:pt x="60" y="0"/>
                    <a:pt x="60" y="0"/>
                    <a:pt x="60" y="0"/>
                  </a:cubicBezTo>
                  <a:cubicBezTo>
                    <a:pt x="60" y="44"/>
                    <a:pt x="60" y="44"/>
                    <a:pt x="60" y="44"/>
                  </a:cubicBezTo>
                  <a:cubicBezTo>
                    <a:pt x="60" y="45"/>
                    <a:pt x="60" y="46"/>
                    <a:pt x="61" y="46"/>
                  </a:cubicBezTo>
                  <a:cubicBezTo>
                    <a:pt x="62" y="47"/>
                    <a:pt x="62" y="47"/>
                    <a:pt x="63" y="48"/>
                  </a:cubicBezTo>
                  <a:cubicBezTo>
                    <a:pt x="63" y="48"/>
                    <a:pt x="64" y="48"/>
                    <a:pt x="65" y="48"/>
                  </a:cubicBezTo>
                  <a:cubicBezTo>
                    <a:pt x="65" y="64"/>
                    <a:pt x="65" y="64"/>
                    <a:pt x="65" y="64"/>
                  </a:cubicBezTo>
                  <a:cubicBezTo>
                    <a:pt x="64" y="64"/>
                    <a:pt x="63" y="64"/>
                    <a:pt x="62" y="64"/>
                  </a:cubicBezTo>
                  <a:cubicBezTo>
                    <a:pt x="61" y="64"/>
                    <a:pt x="61" y="65"/>
                    <a:pt x="61" y="67"/>
                  </a:cubicBezTo>
                  <a:cubicBezTo>
                    <a:pt x="61" y="69"/>
                    <a:pt x="62" y="70"/>
                    <a:pt x="63" y="70"/>
                  </a:cubicBezTo>
                  <a:cubicBezTo>
                    <a:pt x="63" y="84"/>
                    <a:pt x="63" y="84"/>
                    <a:pt x="63" y="84"/>
                  </a:cubicBezTo>
                  <a:cubicBezTo>
                    <a:pt x="30" y="84"/>
                    <a:pt x="30" y="84"/>
                    <a:pt x="30" y="84"/>
                  </a:cubicBezTo>
                  <a:cubicBezTo>
                    <a:pt x="30" y="71"/>
                    <a:pt x="30" y="71"/>
                    <a:pt x="30" y="71"/>
                  </a:cubicBezTo>
                  <a:cubicBezTo>
                    <a:pt x="32" y="70"/>
                    <a:pt x="33" y="70"/>
                    <a:pt x="33" y="69"/>
                  </a:cubicBezTo>
                  <a:cubicBezTo>
                    <a:pt x="34" y="67"/>
                    <a:pt x="34" y="66"/>
                    <a:pt x="34" y="65"/>
                  </a:cubicBezTo>
                  <a:cubicBezTo>
                    <a:pt x="34" y="65"/>
                    <a:pt x="34" y="64"/>
                    <a:pt x="33" y="64"/>
                  </a:cubicBezTo>
                  <a:lnTo>
                    <a:pt x="0" y="64"/>
                  </a:lnTo>
                  <a:close/>
                  <a:moveTo>
                    <a:pt x="32" y="32"/>
                  </a:moveTo>
                  <a:cubicBezTo>
                    <a:pt x="24" y="45"/>
                    <a:pt x="24" y="45"/>
                    <a:pt x="24" y="45"/>
                  </a:cubicBezTo>
                  <a:cubicBezTo>
                    <a:pt x="23" y="45"/>
                    <a:pt x="23" y="46"/>
                    <a:pt x="23" y="46"/>
                  </a:cubicBezTo>
                  <a:cubicBezTo>
                    <a:pt x="23" y="47"/>
                    <a:pt x="26" y="47"/>
                    <a:pt x="33" y="47"/>
                  </a:cubicBezTo>
                  <a:cubicBezTo>
                    <a:pt x="34" y="47"/>
                    <a:pt x="34" y="47"/>
                    <a:pt x="34" y="46"/>
                  </a:cubicBezTo>
                  <a:cubicBezTo>
                    <a:pt x="34" y="45"/>
                    <a:pt x="34" y="44"/>
                    <a:pt x="34" y="43"/>
                  </a:cubicBezTo>
                  <a:cubicBezTo>
                    <a:pt x="34" y="40"/>
                    <a:pt x="34" y="40"/>
                    <a:pt x="34" y="40"/>
                  </a:cubicBezTo>
                  <a:cubicBezTo>
                    <a:pt x="34" y="39"/>
                    <a:pt x="34" y="38"/>
                    <a:pt x="34" y="37"/>
                  </a:cubicBezTo>
                  <a:cubicBezTo>
                    <a:pt x="34" y="37"/>
                    <a:pt x="34" y="36"/>
                    <a:pt x="34" y="36"/>
                  </a:cubicBezTo>
                  <a:cubicBezTo>
                    <a:pt x="34" y="34"/>
                    <a:pt x="34" y="33"/>
                    <a:pt x="34" y="32"/>
                  </a:cubicBezTo>
                  <a:cubicBezTo>
                    <a:pt x="34" y="31"/>
                    <a:pt x="34" y="31"/>
                    <a:pt x="34" y="31"/>
                  </a:cubicBezTo>
                  <a:cubicBezTo>
                    <a:pt x="33" y="31"/>
                    <a:pt x="33" y="31"/>
                    <a:pt x="3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581" name="组合 11580"/>
          <p:cNvGrpSpPr/>
          <p:nvPr/>
        </p:nvGrpSpPr>
        <p:grpSpPr>
          <a:xfrm>
            <a:off x="9129992" y="2828962"/>
            <a:ext cx="3344229" cy="4029038"/>
            <a:chOff x="4033838" y="901700"/>
            <a:chExt cx="4124325" cy="4968876"/>
          </a:xfrm>
        </p:grpSpPr>
        <p:sp>
          <p:nvSpPr>
            <p:cNvPr id="11556" name="Freeform 1335"/>
            <p:cNvSpPr/>
            <p:nvPr/>
          </p:nvSpPr>
          <p:spPr bwMode="auto">
            <a:xfrm>
              <a:off x="4033838" y="1136650"/>
              <a:ext cx="1704975" cy="1677988"/>
            </a:xfrm>
            <a:custGeom>
              <a:avLst/>
              <a:gdLst>
                <a:gd name="T0" fmla="*/ 370 w 402"/>
                <a:gd name="T1" fmla="*/ 395 h 395"/>
                <a:gd name="T2" fmla="*/ 95 w 402"/>
                <a:gd name="T3" fmla="*/ 395 h 395"/>
                <a:gd name="T4" fmla="*/ 62 w 402"/>
                <a:gd name="T5" fmla="*/ 363 h 395"/>
                <a:gd name="T6" fmla="*/ 62 w 402"/>
                <a:gd name="T7" fmla="*/ 132 h 395"/>
                <a:gd name="T8" fmla="*/ 0 w 402"/>
                <a:gd name="T9" fmla="*/ 0 h 395"/>
                <a:gd name="T10" fmla="*/ 118 w 402"/>
                <a:gd name="T11" fmla="*/ 56 h 395"/>
                <a:gd name="T12" fmla="*/ 370 w 402"/>
                <a:gd name="T13" fmla="*/ 56 h 395"/>
                <a:gd name="T14" fmla="*/ 402 w 402"/>
                <a:gd name="T15" fmla="*/ 88 h 395"/>
                <a:gd name="T16" fmla="*/ 402 w 402"/>
                <a:gd name="T17" fmla="*/ 363 h 395"/>
                <a:gd name="T18" fmla="*/ 370 w 402"/>
                <a:gd name="T19" fmla="*/ 395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395">
                  <a:moveTo>
                    <a:pt x="370" y="395"/>
                  </a:moveTo>
                  <a:cubicBezTo>
                    <a:pt x="95" y="395"/>
                    <a:pt x="95" y="395"/>
                    <a:pt x="95" y="395"/>
                  </a:cubicBezTo>
                  <a:cubicBezTo>
                    <a:pt x="77" y="395"/>
                    <a:pt x="62" y="381"/>
                    <a:pt x="62" y="363"/>
                  </a:cubicBezTo>
                  <a:cubicBezTo>
                    <a:pt x="62" y="132"/>
                    <a:pt x="62" y="132"/>
                    <a:pt x="62" y="132"/>
                  </a:cubicBezTo>
                  <a:cubicBezTo>
                    <a:pt x="0" y="0"/>
                    <a:pt x="0" y="0"/>
                    <a:pt x="0" y="0"/>
                  </a:cubicBezTo>
                  <a:cubicBezTo>
                    <a:pt x="118" y="56"/>
                    <a:pt x="118" y="56"/>
                    <a:pt x="118" y="56"/>
                  </a:cubicBezTo>
                  <a:cubicBezTo>
                    <a:pt x="370" y="56"/>
                    <a:pt x="370" y="56"/>
                    <a:pt x="370" y="56"/>
                  </a:cubicBezTo>
                  <a:cubicBezTo>
                    <a:pt x="387" y="56"/>
                    <a:pt x="402" y="70"/>
                    <a:pt x="402" y="88"/>
                  </a:cubicBezTo>
                  <a:cubicBezTo>
                    <a:pt x="402" y="363"/>
                    <a:pt x="402" y="363"/>
                    <a:pt x="402" y="363"/>
                  </a:cubicBezTo>
                  <a:cubicBezTo>
                    <a:pt x="402" y="381"/>
                    <a:pt x="387" y="395"/>
                    <a:pt x="370" y="395"/>
                  </a:cubicBezTo>
                  <a:close/>
                </a:path>
              </a:pathLst>
            </a:custGeom>
            <a:solidFill>
              <a:srgbClr val="CC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57" name="Freeform 1336"/>
            <p:cNvSpPr/>
            <p:nvPr/>
          </p:nvSpPr>
          <p:spPr bwMode="auto">
            <a:xfrm>
              <a:off x="6278563" y="4141788"/>
              <a:ext cx="1879600" cy="1728788"/>
            </a:xfrm>
            <a:custGeom>
              <a:avLst/>
              <a:gdLst>
                <a:gd name="T0" fmla="*/ 617 w 1184"/>
                <a:gd name="T1" fmla="*/ 0 h 1089"/>
                <a:gd name="T2" fmla="*/ 0 w 1184"/>
                <a:gd name="T3" fmla="*/ 313 h 1089"/>
                <a:gd name="T4" fmla="*/ 406 w 1184"/>
                <a:gd name="T5" fmla="*/ 1089 h 1089"/>
                <a:gd name="T6" fmla="*/ 1184 w 1184"/>
                <a:gd name="T7" fmla="*/ 1089 h 1089"/>
                <a:gd name="T8" fmla="*/ 617 w 1184"/>
                <a:gd name="T9" fmla="*/ 0 h 1089"/>
              </a:gdLst>
              <a:ahLst/>
              <a:cxnLst>
                <a:cxn ang="0">
                  <a:pos x="T0" y="T1"/>
                </a:cxn>
                <a:cxn ang="0">
                  <a:pos x="T2" y="T3"/>
                </a:cxn>
                <a:cxn ang="0">
                  <a:pos x="T4" y="T5"/>
                </a:cxn>
                <a:cxn ang="0">
                  <a:pos x="T6" y="T7"/>
                </a:cxn>
                <a:cxn ang="0">
                  <a:pos x="T8" y="T9"/>
                </a:cxn>
              </a:cxnLst>
              <a:rect l="0" t="0" r="r" b="b"/>
              <a:pathLst>
                <a:path w="1184" h="1089">
                  <a:moveTo>
                    <a:pt x="617" y="0"/>
                  </a:moveTo>
                  <a:lnTo>
                    <a:pt x="0" y="313"/>
                  </a:lnTo>
                  <a:lnTo>
                    <a:pt x="406" y="1089"/>
                  </a:lnTo>
                  <a:lnTo>
                    <a:pt x="1184" y="1089"/>
                  </a:lnTo>
                  <a:lnTo>
                    <a:pt x="617" y="0"/>
                  </a:lnTo>
                  <a:close/>
                </a:path>
              </a:pathLst>
            </a:custGeom>
            <a:solidFill>
              <a:srgbClr val="5E69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58" name="Freeform 1337"/>
            <p:cNvSpPr/>
            <p:nvPr/>
          </p:nvSpPr>
          <p:spPr bwMode="auto">
            <a:xfrm>
              <a:off x="6278563" y="4141788"/>
              <a:ext cx="1879600" cy="1728788"/>
            </a:xfrm>
            <a:custGeom>
              <a:avLst/>
              <a:gdLst>
                <a:gd name="T0" fmla="*/ 617 w 1184"/>
                <a:gd name="T1" fmla="*/ 0 h 1089"/>
                <a:gd name="T2" fmla="*/ 0 w 1184"/>
                <a:gd name="T3" fmla="*/ 313 h 1089"/>
                <a:gd name="T4" fmla="*/ 406 w 1184"/>
                <a:gd name="T5" fmla="*/ 1089 h 1089"/>
                <a:gd name="T6" fmla="*/ 1184 w 1184"/>
                <a:gd name="T7" fmla="*/ 1089 h 1089"/>
                <a:gd name="T8" fmla="*/ 617 w 1184"/>
                <a:gd name="T9" fmla="*/ 0 h 1089"/>
              </a:gdLst>
              <a:ahLst/>
              <a:cxnLst>
                <a:cxn ang="0">
                  <a:pos x="T0" y="T1"/>
                </a:cxn>
                <a:cxn ang="0">
                  <a:pos x="T2" y="T3"/>
                </a:cxn>
                <a:cxn ang="0">
                  <a:pos x="T4" y="T5"/>
                </a:cxn>
                <a:cxn ang="0">
                  <a:pos x="T6" y="T7"/>
                </a:cxn>
                <a:cxn ang="0">
                  <a:pos x="T8" y="T9"/>
                </a:cxn>
              </a:cxnLst>
              <a:rect l="0" t="0" r="r" b="b"/>
              <a:pathLst>
                <a:path w="1184" h="1089">
                  <a:moveTo>
                    <a:pt x="617" y="0"/>
                  </a:moveTo>
                  <a:lnTo>
                    <a:pt x="0" y="313"/>
                  </a:lnTo>
                  <a:lnTo>
                    <a:pt x="406" y="1089"/>
                  </a:lnTo>
                  <a:lnTo>
                    <a:pt x="1184" y="1089"/>
                  </a:lnTo>
                  <a:lnTo>
                    <a:pt x="6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59" name="Freeform 1338"/>
            <p:cNvSpPr/>
            <p:nvPr/>
          </p:nvSpPr>
          <p:spPr bwMode="auto">
            <a:xfrm>
              <a:off x="6278563" y="4557713"/>
              <a:ext cx="160338" cy="80963"/>
            </a:xfrm>
            <a:custGeom>
              <a:avLst/>
              <a:gdLst>
                <a:gd name="T0" fmla="*/ 101 w 101"/>
                <a:gd name="T1" fmla="*/ 0 h 51"/>
                <a:gd name="T2" fmla="*/ 0 w 101"/>
                <a:gd name="T3" fmla="*/ 51 h 51"/>
                <a:gd name="T4" fmla="*/ 101 w 101"/>
                <a:gd name="T5" fmla="*/ 0 h 51"/>
                <a:gd name="T6" fmla="*/ 101 w 101"/>
                <a:gd name="T7" fmla="*/ 0 h 51"/>
              </a:gdLst>
              <a:ahLst/>
              <a:cxnLst>
                <a:cxn ang="0">
                  <a:pos x="T0" y="T1"/>
                </a:cxn>
                <a:cxn ang="0">
                  <a:pos x="T2" y="T3"/>
                </a:cxn>
                <a:cxn ang="0">
                  <a:pos x="T4" y="T5"/>
                </a:cxn>
                <a:cxn ang="0">
                  <a:pos x="T6" y="T7"/>
                </a:cxn>
              </a:cxnLst>
              <a:rect l="0" t="0" r="r" b="b"/>
              <a:pathLst>
                <a:path w="101" h="51">
                  <a:moveTo>
                    <a:pt x="101" y="0"/>
                  </a:moveTo>
                  <a:lnTo>
                    <a:pt x="0" y="51"/>
                  </a:lnTo>
                  <a:lnTo>
                    <a:pt x="101" y="0"/>
                  </a:lnTo>
                  <a:lnTo>
                    <a:pt x="101" y="0"/>
                  </a:lnTo>
                  <a:close/>
                </a:path>
              </a:pathLst>
            </a:custGeom>
            <a:solidFill>
              <a:srgbClr val="DBDB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60" name="Freeform 1339"/>
            <p:cNvSpPr/>
            <p:nvPr/>
          </p:nvSpPr>
          <p:spPr bwMode="auto">
            <a:xfrm>
              <a:off x="6278563" y="4557713"/>
              <a:ext cx="160338" cy="80963"/>
            </a:xfrm>
            <a:custGeom>
              <a:avLst/>
              <a:gdLst>
                <a:gd name="T0" fmla="*/ 101 w 101"/>
                <a:gd name="T1" fmla="*/ 0 h 51"/>
                <a:gd name="T2" fmla="*/ 0 w 101"/>
                <a:gd name="T3" fmla="*/ 51 h 51"/>
                <a:gd name="T4" fmla="*/ 101 w 101"/>
                <a:gd name="T5" fmla="*/ 0 h 51"/>
                <a:gd name="T6" fmla="*/ 101 w 101"/>
                <a:gd name="T7" fmla="*/ 0 h 51"/>
              </a:gdLst>
              <a:ahLst/>
              <a:cxnLst>
                <a:cxn ang="0">
                  <a:pos x="T0" y="T1"/>
                </a:cxn>
                <a:cxn ang="0">
                  <a:pos x="T2" y="T3"/>
                </a:cxn>
                <a:cxn ang="0">
                  <a:pos x="T4" y="T5"/>
                </a:cxn>
                <a:cxn ang="0">
                  <a:pos x="T6" y="T7"/>
                </a:cxn>
              </a:cxnLst>
              <a:rect l="0" t="0" r="r" b="b"/>
              <a:pathLst>
                <a:path w="101" h="51">
                  <a:moveTo>
                    <a:pt x="101" y="0"/>
                  </a:moveTo>
                  <a:lnTo>
                    <a:pt x="0" y="51"/>
                  </a:lnTo>
                  <a:lnTo>
                    <a:pt x="101" y="0"/>
                  </a:lnTo>
                  <a:lnTo>
                    <a:pt x="10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61" name="Freeform 1340"/>
            <p:cNvSpPr/>
            <p:nvPr/>
          </p:nvSpPr>
          <p:spPr bwMode="auto">
            <a:xfrm>
              <a:off x="6278563" y="4557713"/>
              <a:ext cx="933450" cy="1312863"/>
            </a:xfrm>
            <a:custGeom>
              <a:avLst/>
              <a:gdLst>
                <a:gd name="T0" fmla="*/ 101 w 588"/>
                <a:gd name="T1" fmla="*/ 0 h 827"/>
                <a:gd name="T2" fmla="*/ 0 w 588"/>
                <a:gd name="T3" fmla="*/ 51 h 827"/>
                <a:gd name="T4" fmla="*/ 406 w 588"/>
                <a:gd name="T5" fmla="*/ 827 h 827"/>
                <a:gd name="T6" fmla="*/ 588 w 588"/>
                <a:gd name="T7" fmla="*/ 827 h 827"/>
                <a:gd name="T8" fmla="*/ 190 w 588"/>
                <a:gd name="T9" fmla="*/ 99 h 827"/>
                <a:gd name="T10" fmla="*/ 171 w 588"/>
                <a:gd name="T11" fmla="*/ 107 h 827"/>
                <a:gd name="T12" fmla="*/ 101 w 588"/>
                <a:gd name="T13" fmla="*/ 0 h 827"/>
              </a:gdLst>
              <a:ahLst/>
              <a:cxnLst>
                <a:cxn ang="0">
                  <a:pos x="T0" y="T1"/>
                </a:cxn>
                <a:cxn ang="0">
                  <a:pos x="T2" y="T3"/>
                </a:cxn>
                <a:cxn ang="0">
                  <a:pos x="T4" y="T5"/>
                </a:cxn>
                <a:cxn ang="0">
                  <a:pos x="T6" y="T7"/>
                </a:cxn>
                <a:cxn ang="0">
                  <a:pos x="T8" y="T9"/>
                </a:cxn>
                <a:cxn ang="0">
                  <a:pos x="T10" y="T11"/>
                </a:cxn>
                <a:cxn ang="0">
                  <a:pos x="T12" y="T13"/>
                </a:cxn>
              </a:cxnLst>
              <a:rect l="0" t="0" r="r" b="b"/>
              <a:pathLst>
                <a:path w="588" h="827">
                  <a:moveTo>
                    <a:pt x="101" y="0"/>
                  </a:moveTo>
                  <a:lnTo>
                    <a:pt x="0" y="51"/>
                  </a:lnTo>
                  <a:lnTo>
                    <a:pt x="406" y="827"/>
                  </a:lnTo>
                  <a:lnTo>
                    <a:pt x="588" y="827"/>
                  </a:lnTo>
                  <a:lnTo>
                    <a:pt x="190" y="99"/>
                  </a:lnTo>
                  <a:lnTo>
                    <a:pt x="171" y="107"/>
                  </a:lnTo>
                  <a:lnTo>
                    <a:pt x="101" y="0"/>
                  </a:lnTo>
                  <a:close/>
                </a:path>
              </a:pathLst>
            </a:custGeom>
            <a:solidFill>
              <a:srgbClr val="51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62" name="Freeform 1341"/>
            <p:cNvSpPr/>
            <p:nvPr/>
          </p:nvSpPr>
          <p:spPr bwMode="auto">
            <a:xfrm>
              <a:off x="6278563" y="4557713"/>
              <a:ext cx="933450" cy="1312863"/>
            </a:xfrm>
            <a:custGeom>
              <a:avLst/>
              <a:gdLst>
                <a:gd name="T0" fmla="*/ 101 w 588"/>
                <a:gd name="T1" fmla="*/ 0 h 827"/>
                <a:gd name="T2" fmla="*/ 0 w 588"/>
                <a:gd name="T3" fmla="*/ 51 h 827"/>
                <a:gd name="T4" fmla="*/ 406 w 588"/>
                <a:gd name="T5" fmla="*/ 827 h 827"/>
                <a:gd name="T6" fmla="*/ 588 w 588"/>
                <a:gd name="T7" fmla="*/ 827 h 827"/>
                <a:gd name="T8" fmla="*/ 190 w 588"/>
                <a:gd name="T9" fmla="*/ 99 h 827"/>
                <a:gd name="T10" fmla="*/ 171 w 588"/>
                <a:gd name="T11" fmla="*/ 107 h 827"/>
                <a:gd name="T12" fmla="*/ 101 w 588"/>
                <a:gd name="T13" fmla="*/ 0 h 827"/>
              </a:gdLst>
              <a:ahLst/>
              <a:cxnLst>
                <a:cxn ang="0">
                  <a:pos x="T0" y="T1"/>
                </a:cxn>
                <a:cxn ang="0">
                  <a:pos x="T2" y="T3"/>
                </a:cxn>
                <a:cxn ang="0">
                  <a:pos x="T4" y="T5"/>
                </a:cxn>
                <a:cxn ang="0">
                  <a:pos x="T6" y="T7"/>
                </a:cxn>
                <a:cxn ang="0">
                  <a:pos x="T8" y="T9"/>
                </a:cxn>
                <a:cxn ang="0">
                  <a:pos x="T10" y="T11"/>
                </a:cxn>
                <a:cxn ang="0">
                  <a:pos x="T12" y="T13"/>
                </a:cxn>
              </a:cxnLst>
              <a:rect l="0" t="0" r="r" b="b"/>
              <a:pathLst>
                <a:path w="588" h="827">
                  <a:moveTo>
                    <a:pt x="101" y="0"/>
                  </a:moveTo>
                  <a:lnTo>
                    <a:pt x="0" y="51"/>
                  </a:lnTo>
                  <a:lnTo>
                    <a:pt x="406" y="827"/>
                  </a:lnTo>
                  <a:lnTo>
                    <a:pt x="588" y="827"/>
                  </a:lnTo>
                  <a:lnTo>
                    <a:pt x="190" y="99"/>
                  </a:lnTo>
                  <a:lnTo>
                    <a:pt x="171" y="107"/>
                  </a:lnTo>
                  <a:lnTo>
                    <a:pt x="10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63" name="Freeform 1342"/>
            <p:cNvSpPr/>
            <p:nvPr/>
          </p:nvSpPr>
          <p:spPr bwMode="auto">
            <a:xfrm>
              <a:off x="4933951" y="901700"/>
              <a:ext cx="2455863" cy="3825875"/>
            </a:xfrm>
            <a:custGeom>
              <a:avLst/>
              <a:gdLst>
                <a:gd name="T0" fmla="*/ 526 w 579"/>
                <a:gd name="T1" fmla="*/ 746 h 900"/>
                <a:gd name="T2" fmla="*/ 522 w 579"/>
                <a:gd name="T3" fmla="*/ 425 h 900"/>
                <a:gd name="T4" fmla="*/ 533 w 579"/>
                <a:gd name="T5" fmla="*/ 234 h 900"/>
                <a:gd name="T6" fmla="*/ 512 w 579"/>
                <a:gd name="T7" fmla="*/ 193 h 900"/>
                <a:gd name="T8" fmla="*/ 483 w 579"/>
                <a:gd name="T9" fmla="*/ 224 h 900"/>
                <a:gd name="T10" fmla="*/ 386 w 579"/>
                <a:gd name="T11" fmla="*/ 46 h 900"/>
                <a:gd name="T12" fmla="*/ 337 w 579"/>
                <a:gd name="T13" fmla="*/ 62 h 900"/>
                <a:gd name="T14" fmla="*/ 237 w 579"/>
                <a:gd name="T15" fmla="*/ 43 h 900"/>
                <a:gd name="T16" fmla="*/ 352 w 579"/>
                <a:gd name="T17" fmla="*/ 190 h 900"/>
                <a:gd name="T18" fmla="*/ 372 w 579"/>
                <a:gd name="T19" fmla="*/ 324 h 900"/>
                <a:gd name="T20" fmla="*/ 245 w 579"/>
                <a:gd name="T21" fmla="*/ 267 h 900"/>
                <a:gd name="T22" fmla="*/ 191 w 579"/>
                <a:gd name="T23" fmla="*/ 259 h 900"/>
                <a:gd name="T24" fmla="*/ 191 w 579"/>
                <a:gd name="T25" fmla="*/ 335 h 900"/>
                <a:gd name="T26" fmla="*/ 268 w 579"/>
                <a:gd name="T27" fmla="*/ 363 h 900"/>
                <a:gd name="T28" fmla="*/ 354 w 579"/>
                <a:gd name="T29" fmla="*/ 443 h 900"/>
                <a:gd name="T30" fmla="*/ 236 w 579"/>
                <a:gd name="T31" fmla="*/ 490 h 900"/>
                <a:gd name="T32" fmla="*/ 60 w 579"/>
                <a:gd name="T33" fmla="*/ 331 h 900"/>
                <a:gd name="T34" fmla="*/ 0 w 579"/>
                <a:gd name="T35" fmla="*/ 354 h 900"/>
                <a:gd name="T36" fmla="*/ 209 w 579"/>
                <a:gd name="T37" fmla="*/ 658 h 900"/>
                <a:gd name="T38" fmla="*/ 294 w 579"/>
                <a:gd name="T39" fmla="*/ 765 h 900"/>
                <a:gd name="T40" fmla="*/ 381 w 579"/>
                <a:gd name="T41" fmla="*/ 900 h 900"/>
                <a:gd name="T42" fmla="*/ 572 w 579"/>
                <a:gd name="T43" fmla="*/ 805 h 900"/>
                <a:gd name="T44" fmla="*/ 526 w 579"/>
                <a:gd name="T45" fmla="*/ 746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9" h="900">
                  <a:moveTo>
                    <a:pt x="526" y="746"/>
                  </a:moveTo>
                  <a:cubicBezTo>
                    <a:pt x="452" y="650"/>
                    <a:pt x="522" y="425"/>
                    <a:pt x="522" y="425"/>
                  </a:cubicBezTo>
                  <a:cubicBezTo>
                    <a:pt x="579" y="331"/>
                    <a:pt x="539" y="263"/>
                    <a:pt x="533" y="234"/>
                  </a:cubicBezTo>
                  <a:cubicBezTo>
                    <a:pt x="528" y="204"/>
                    <a:pt x="512" y="193"/>
                    <a:pt x="512" y="193"/>
                  </a:cubicBezTo>
                  <a:cubicBezTo>
                    <a:pt x="467" y="194"/>
                    <a:pt x="494" y="235"/>
                    <a:pt x="483" y="224"/>
                  </a:cubicBezTo>
                  <a:cubicBezTo>
                    <a:pt x="472" y="213"/>
                    <a:pt x="412" y="80"/>
                    <a:pt x="386" y="46"/>
                  </a:cubicBezTo>
                  <a:cubicBezTo>
                    <a:pt x="360" y="12"/>
                    <a:pt x="337" y="62"/>
                    <a:pt x="337" y="62"/>
                  </a:cubicBezTo>
                  <a:cubicBezTo>
                    <a:pt x="289" y="19"/>
                    <a:pt x="235" y="0"/>
                    <a:pt x="237" y="43"/>
                  </a:cubicBezTo>
                  <a:cubicBezTo>
                    <a:pt x="240" y="86"/>
                    <a:pt x="328" y="153"/>
                    <a:pt x="352" y="190"/>
                  </a:cubicBezTo>
                  <a:cubicBezTo>
                    <a:pt x="377" y="228"/>
                    <a:pt x="372" y="324"/>
                    <a:pt x="372" y="324"/>
                  </a:cubicBezTo>
                  <a:cubicBezTo>
                    <a:pt x="328" y="285"/>
                    <a:pt x="263" y="269"/>
                    <a:pt x="245" y="267"/>
                  </a:cubicBezTo>
                  <a:cubicBezTo>
                    <a:pt x="239" y="267"/>
                    <a:pt x="217" y="263"/>
                    <a:pt x="191" y="259"/>
                  </a:cubicBezTo>
                  <a:cubicBezTo>
                    <a:pt x="191" y="335"/>
                    <a:pt x="191" y="335"/>
                    <a:pt x="191" y="335"/>
                  </a:cubicBezTo>
                  <a:cubicBezTo>
                    <a:pt x="220" y="344"/>
                    <a:pt x="249" y="353"/>
                    <a:pt x="268" y="363"/>
                  </a:cubicBezTo>
                  <a:cubicBezTo>
                    <a:pt x="318" y="389"/>
                    <a:pt x="356" y="416"/>
                    <a:pt x="354" y="443"/>
                  </a:cubicBezTo>
                  <a:cubicBezTo>
                    <a:pt x="351" y="470"/>
                    <a:pt x="279" y="485"/>
                    <a:pt x="236" y="490"/>
                  </a:cubicBezTo>
                  <a:cubicBezTo>
                    <a:pt x="193" y="496"/>
                    <a:pt x="116" y="359"/>
                    <a:pt x="60" y="331"/>
                  </a:cubicBezTo>
                  <a:cubicBezTo>
                    <a:pt x="5" y="302"/>
                    <a:pt x="0" y="354"/>
                    <a:pt x="0" y="354"/>
                  </a:cubicBezTo>
                  <a:cubicBezTo>
                    <a:pt x="0" y="354"/>
                    <a:pt x="173" y="602"/>
                    <a:pt x="209" y="658"/>
                  </a:cubicBezTo>
                  <a:cubicBezTo>
                    <a:pt x="245" y="713"/>
                    <a:pt x="294" y="765"/>
                    <a:pt x="294" y="765"/>
                  </a:cubicBezTo>
                  <a:cubicBezTo>
                    <a:pt x="381" y="900"/>
                    <a:pt x="381" y="900"/>
                    <a:pt x="381" y="900"/>
                  </a:cubicBezTo>
                  <a:cubicBezTo>
                    <a:pt x="572" y="805"/>
                    <a:pt x="572" y="805"/>
                    <a:pt x="572" y="805"/>
                  </a:cubicBezTo>
                  <a:cubicBezTo>
                    <a:pt x="526" y="746"/>
                    <a:pt x="526" y="746"/>
                    <a:pt x="526" y="746"/>
                  </a:cubicBezTo>
                </a:path>
              </a:pathLst>
            </a:custGeom>
            <a:solidFill>
              <a:srgbClr val="FFBE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64" name="Freeform 1343"/>
            <p:cNvSpPr>
              <a:spLocks noEditPoints="1"/>
            </p:cNvSpPr>
            <p:nvPr/>
          </p:nvSpPr>
          <p:spPr bwMode="auto">
            <a:xfrm>
              <a:off x="6367463" y="1081088"/>
              <a:ext cx="436563" cy="628650"/>
            </a:xfrm>
            <a:custGeom>
              <a:avLst/>
              <a:gdLst>
                <a:gd name="T0" fmla="*/ 90 w 103"/>
                <a:gd name="T1" fmla="*/ 123 h 148"/>
                <a:gd name="T2" fmla="*/ 103 w 103"/>
                <a:gd name="T3" fmla="*/ 148 h 148"/>
                <a:gd name="T4" fmla="*/ 90 w 103"/>
                <a:gd name="T5" fmla="*/ 123 h 148"/>
                <a:gd name="T6" fmla="*/ 13 w 103"/>
                <a:gd name="T7" fmla="*/ 0 h 148"/>
                <a:gd name="T8" fmla="*/ 0 w 103"/>
                <a:gd name="T9" fmla="*/ 18 h 148"/>
                <a:gd name="T10" fmla="*/ 90 w 103"/>
                <a:gd name="T11" fmla="*/ 123 h 148"/>
                <a:gd name="T12" fmla="*/ 13 w 103"/>
                <a:gd name="T13" fmla="*/ 0 h 148"/>
              </a:gdLst>
              <a:ahLst/>
              <a:cxnLst>
                <a:cxn ang="0">
                  <a:pos x="T0" y="T1"/>
                </a:cxn>
                <a:cxn ang="0">
                  <a:pos x="T2" y="T3"/>
                </a:cxn>
                <a:cxn ang="0">
                  <a:pos x="T4" y="T5"/>
                </a:cxn>
                <a:cxn ang="0">
                  <a:pos x="T6" y="T7"/>
                </a:cxn>
                <a:cxn ang="0">
                  <a:pos x="T8" y="T9"/>
                </a:cxn>
                <a:cxn ang="0">
                  <a:pos x="T10" y="T11"/>
                </a:cxn>
                <a:cxn ang="0">
                  <a:pos x="T12" y="T13"/>
                </a:cxn>
              </a:cxnLst>
              <a:rect l="0" t="0" r="r" b="b"/>
              <a:pathLst>
                <a:path w="103" h="148">
                  <a:moveTo>
                    <a:pt x="90" y="123"/>
                  </a:moveTo>
                  <a:cubicBezTo>
                    <a:pt x="99" y="138"/>
                    <a:pt x="103" y="148"/>
                    <a:pt x="103" y="148"/>
                  </a:cubicBezTo>
                  <a:cubicBezTo>
                    <a:pt x="101" y="141"/>
                    <a:pt x="96" y="132"/>
                    <a:pt x="90" y="123"/>
                  </a:cubicBezTo>
                  <a:moveTo>
                    <a:pt x="13" y="0"/>
                  </a:moveTo>
                  <a:cubicBezTo>
                    <a:pt x="7" y="6"/>
                    <a:pt x="2" y="15"/>
                    <a:pt x="0" y="18"/>
                  </a:cubicBezTo>
                  <a:cubicBezTo>
                    <a:pt x="19" y="37"/>
                    <a:pt x="66" y="86"/>
                    <a:pt x="90" y="123"/>
                  </a:cubicBezTo>
                  <a:cubicBezTo>
                    <a:pt x="75" y="93"/>
                    <a:pt x="46" y="44"/>
                    <a:pt x="13" y="0"/>
                  </a:cubicBezTo>
                </a:path>
              </a:pathLst>
            </a:custGeom>
            <a:solidFill>
              <a:srgbClr val="FFB2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65" name="Freeform 1344"/>
            <p:cNvSpPr/>
            <p:nvPr/>
          </p:nvSpPr>
          <p:spPr bwMode="auto">
            <a:xfrm>
              <a:off x="6511926" y="2178050"/>
              <a:ext cx="4763" cy="96838"/>
            </a:xfrm>
            <a:custGeom>
              <a:avLst/>
              <a:gdLst>
                <a:gd name="T0" fmla="*/ 1 w 1"/>
                <a:gd name="T1" fmla="*/ 0 h 23"/>
                <a:gd name="T2" fmla="*/ 0 w 1"/>
                <a:gd name="T3" fmla="*/ 23 h 23"/>
                <a:gd name="T4" fmla="*/ 0 w 1"/>
                <a:gd name="T5" fmla="*/ 23 h 23"/>
                <a:gd name="T6" fmla="*/ 1 w 1"/>
                <a:gd name="T7" fmla="*/ 0 h 23"/>
                <a:gd name="T8" fmla="*/ 1 w 1"/>
                <a:gd name="T9" fmla="*/ 0 h 23"/>
              </a:gdLst>
              <a:ahLst/>
              <a:cxnLst>
                <a:cxn ang="0">
                  <a:pos x="T0" y="T1"/>
                </a:cxn>
                <a:cxn ang="0">
                  <a:pos x="T2" y="T3"/>
                </a:cxn>
                <a:cxn ang="0">
                  <a:pos x="T4" y="T5"/>
                </a:cxn>
                <a:cxn ang="0">
                  <a:pos x="T6" y="T7"/>
                </a:cxn>
                <a:cxn ang="0">
                  <a:pos x="T8" y="T9"/>
                </a:cxn>
              </a:cxnLst>
              <a:rect l="0" t="0" r="r" b="b"/>
              <a:pathLst>
                <a:path w="1" h="23">
                  <a:moveTo>
                    <a:pt x="1" y="0"/>
                  </a:moveTo>
                  <a:cubicBezTo>
                    <a:pt x="1" y="12"/>
                    <a:pt x="1" y="20"/>
                    <a:pt x="0" y="23"/>
                  </a:cubicBezTo>
                  <a:cubicBezTo>
                    <a:pt x="0" y="23"/>
                    <a:pt x="0" y="23"/>
                    <a:pt x="0" y="23"/>
                  </a:cubicBezTo>
                  <a:cubicBezTo>
                    <a:pt x="1" y="20"/>
                    <a:pt x="1" y="12"/>
                    <a:pt x="1" y="0"/>
                  </a:cubicBezTo>
                  <a:cubicBezTo>
                    <a:pt x="1" y="0"/>
                    <a:pt x="1" y="0"/>
                    <a:pt x="1" y="0"/>
                  </a:cubicBezTo>
                </a:path>
              </a:pathLst>
            </a:custGeom>
            <a:solidFill>
              <a:srgbClr val="CFCF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66" name="Freeform 1345"/>
            <p:cNvSpPr/>
            <p:nvPr/>
          </p:nvSpPr>
          <p:spPr bwMode="auto">
            <a:xfrm>
              <a:off x="6511926" y="2178050"/>
              <a:ext cx="403225" cy="471488"/>
            </a:xfrm>
            <a:custGeom>
              <a:avLst/>
              <a:gdLst>
                <a:gd name="T0" fmla="*/ 1 w 95"/>
                <a:gd name="T1" fmla="*/ 0 h 111"/>
                <a:gd name="T2" fmla="*/ 0 w 95"/>
                <a:gd name="T3" fmla="*/ 23 h 111"/>
                <a:gd name="T4" fmla="*/ 95 w 95"/>
                <a:gd name="T5" fmla="*/ 111 h 111"/>
                <a:gd name="T6" fmla="*/ 1 w 95"/>
                <a:gd name="T7" fmla="*/ 0 h 111"/>
              </a:gdLst>
              <a:ahLst/>
              <a:cxnLst>
                <a:cxn ang="0">
                  <a:pos x="T0" y="T1"/>
                </a:cxn>
                <a:cxn ang="0">
                  <a:pos x="T2" y="T3"/>
                </a:cxn>
                <a:cxn ang="0">
                  <a:pos x="T4" y="T5"/>
                </a:cxn>
                <a:cxn ang="0">
                  <a:pos x="T6" y="T7"/>
                </a:cxn>
              </a:cxnLst>
              <a:rect l="0" t="0" r="r" b="b"/>
              <a:pathLst>
                <a:path w="95" h="111">
                  <a:moveTo>
                    <a:pt x="1" y="0"/>
                  </a:moveTo>
                  <a:cubicBezTo>
                    <a:pt x="1" y="12"/>
                    <a:pt x="1" y="20"/>
                    <a:pt x="0" y="23"/>
                  </a:cubicBezTo>
                  <a:cubicBezTo>
                    <a:pt x="52" y="63"/>
                    <a:pt x="95" y="111"/>
                    <a:pt x="95" y="111"/>
                  </a:cubicBezTo>
                  <a:cubicBezTo>
                    <a:pt x="65" y="19"/>
                    <a:pt x="25" y="1"/>
                    <a:pt x="1" y="0"/>
                  </a:cubicBezTo>
                </a:path>
              </a:pathLst>
            </a:custGeom>
            <a:solidFill>
              <a:srgbClr val="FFB2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67" name="Freeform 1346"/>
            <p:cNvSpPr>
              <a:spLocks noEditPoints="1"/>
            </p:cNvSpPr>
            <p:nvPr/>
          </p:nvSpPr>
          <p:spPr bwMode="auto">
            <a:xfrm>
              <a:off x="6121401" y="2470150"/>
              <a:ext cx="314325" cy="1684338"/>
            </a:xfrm>
            <a:custGeom>
              <a:avLst/>
              <a:gdLst>
                <a:gd name="T0" fmla="*/ 14 w 74"/>
                <a:gd name="T1" fmla="*/ 396 h 396"/>
                <a:gd name="T2" fmla="*/ 14 w 74"/>
                <a:gd name="T3" fmla="*/ 396 h 396"/>
                <a:gd name="T4" fmla="*/ 14 w 74"/>
                <a:gd name="T5" fmla="*/ 396 h 396"/>
                <a:gd name="T6" fmla="*/ 14 w 74"/>
                <a:gd name="T7" fmla="*/ 396 h 396"/>
                <a:gd name="T8" fmla="*/ 14 w 74"/>
                <a:gd name="T9" fmla="*/ 395 h 396"/>
                <a:gd name="T10" fmla="*/ 14 w 74"/>
                <a:gd name="T11" fmla="*/ 395 h 396"/>
                <a:gd name="T12" fmla="*/ 14 w 74"/>
                <a:gd name="T13" fmla="*/ 395 h 396"/>
                <a:gd name="T14" fmla="*/ 3 w 74"/>
                <a:gd name="T15" fmla="*/ 384 h 396"/>
                <a:gd name="T16" fmla="*/ 3 w 74"/>
                <a:gd name="T17" fmla="*/ 384 h 396"/>
                <a:gd name="T18" fmla="*/ 3 w 74"/>
                <a:gd name="T19" fmla="*/ 384 h 396"/>
                <a:gd name="T20" fmla="*/ 72 w 74"/>
                <a:gd name="T21" fmla="*/ 80 h 396"/>
                <a:gd name="T22" fmla="*/ 66 w 74"/>
                <a:gd name="T23" fmla="*/ 87 h 396"/>
                <a:gd name="T24" fmla="*/ 74 w 74"/>
                <a:gd name="T25" fmla="*/ 74 h 396"/>
                <a:gd name="T26" fmla="*/ 74 w 74"/>
                <a:gd name="T27" fmla="*/ 74 h 396"/>
                <a:gd name="T28" fmla="*/ 74 w 74"/>
                <a:gd name="T29" fmla="*/ 74 h 396"/>
                <a:gd name="T30" fmla="*/ 74 w 74"/>
                <a:gd name="T31" fmla="*/ 73 h 396"/>
                <a:gd name="T32" fmla="*/ 74 w 74"/>
                <a:gd name="T33" fmla="*/ 73 h 396"/>
                <a:gd name="T34" fmla="*/ 74 w 74"/>
                <a:gd name="T35" fmla="*/ 73 h 396"/>
                <a:gd name="T36" fmla="*/ 74 w 74"/>
                <a:gd name="T37" fmla="*/ 73 h 396"/>
                <a:gd name="T38" fmla="*/ 74 w 74"/>
                <a:gd name="T39" fmla="*/ 73 h 396"/>
                <a:gd name="T40" fmla="*/ 74 w 74"/>
                <a:gd name="T41" fmla="*/ 73 h 396"/>
                <a:gd name="T42" fmla="*/ 74 w 74"/>
                <a:gd name="T43" fmla="*/ 73 h 396"/>
                <a:gd name="T44" fmla="*/ 74 w 74"/>
                <a:gd name="T45" fmla="*/ 73 h 396"/>
                <a:gd name="T46" fmla="*/ 74 w 74"/>
                <a:gd name="T47" fmla="*/ 73 h 396"/>
                <a:gd name="T48" fmla="*/ 74 w 74"/>
                <a:gd name="T49" fmla="*/ 73 h 396"/>
                <a:gd name="T50" fmla="*/ 74 w 74"/>
                <a:gd name="T51" fmla="*/ 73 h 396"/>
                <a:gd name="T52" fmla="*/ 74 w 74"/>
                <a:gd name="T53" fmla="*/ 72 h 396"/>
                <a:gd name="T54" fmla="*/ 74 w 74"/>
                <a:gd name="T55" fmla="*/ 72 h 396"/>
                <a:gd name="T56" fmla="*/ 74 w 74"/>
                <a:gd name="T57" fmla="*/ 72 h 396"/>
                <a:gd name="T58" fmla="*/ 74 w 74"/>
                <a:gd name="T59" fmla="*/ 72 h 396"/>
                <a:gd name="T60" fmla="*/ 74 w 74"/>
                <a:gd name="T61" fmla="*/ 72 h 396"/>
                <a:gd name="T62" fmla="*/ 74 w 74"/>
                <a:gd name="T63" fmla="*/ 72 h 396"/>
                <a:gd name="T64" fmla="*/ 74 w 74"/>
                <a:gd name="T65" fmla="*/ 72 h 396"/>
                <a:gd name="T66" fmla="*/ 74 w 74"/>
                <a:gd name="T67" fmla="*/ 71 h 396"/>
                <a:gd name="T68" fmla="*/ 74 w 74"/>
                <a:gd name="T69" fmla="*/ 71 h 396"/>
                <a:gd name="T70" fmla="*/ 0 w 74"/>
                <a:gd name="T71" fmla="*/ 0 h 396"/>
                <a:gd name="T72" fmla="*/ 74 w 74"/>
                <a:gd name="T73" fmla="*/ 71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 h="396">
                  <a:moveTo>
                    <a:pt x="14" y="396"/>
                  </a:moveTo>
                  <a:cubicBezTo>
                    <a:pt x="14" y="396"/>
                    <a:pt x="14" y="396"/>
                    <a:pt x="14" y="396"/>
                  </a:cubicBezTo>
                  <a:cubicBezTo>
                    <a:pt x="14" y="396"/>
                    <a:pt x="14" y="396"/>
                    <a:pt x="14" y="396"/>
                  </a:cubicBezTo>
                  <a:moveTo>
                    <a:pt x="14" y="396"/>
                  </a:moveTo>
                  <a:cubicBezTo>
                    <a:pt x="14" y="396"/>
                    <a:pt x="14" y="396"/>
                    <a:pt x="14" y="396"/>
                  </a:cubicBezTo>
                  <a:cubicBezTo>
                    <a:pt x="14" y="396"/>
                    <a:pt x="14" y="396"/>
                    <a:pt x="14" y="396"/>
                  </a:cubicBezTo>
                  <a:moveTo>
                    <a:pt x="14" y="395"/>
                  </a:moveTo>
                  <a:cubicBezTo>
                    <a:pt x="14" y="396"/>
                    <a:pt x="14" y="396"/>
                    <a:pt x="14" y="396"/>
                  </a:cubicBezTo>
                  <a:cubicBezTo>
                    <a:pt x="14" y="396"/>
                    <a:pt x="14" y="396"/>
                    <a:pt x="14" y="395"/>
                  </a:cubicBezTo>
                  <a:moveTo>
                    <a:pt x="14" y="395"/>
                  </a:moveTo>
                  <a:cubicBezTo>
                    <a:pt x="14" y="395"/>
                    <a:pt x="14" y="395"/>
                    <a:pt x="14" y="395"/>
                  </a:cubicBezTo>
                  <a:cubicBezTo>
                    <a:pt x="14" y="395"/>
                    <a:pt x="14" y="395"/>
                    <a:pt x="14" y="395"/>
                  </a:cubicBezTo>
                  <a:moveTo>
                    <a:pt x="14" y="395"/>
                  </a:moveTo>
                  <a:cubicBezTo>
                    <a:pt x="14" y="395"/>
                    <a:pt x="14" y="395"/>
                    <a:pt x="14" y="395"/>
                  </a:cubicBezTo>
                  <a:cubicBezTo>
                    <a:pt x="14" y="395"/>
                    <a:pt x="14" y="395"/>
                    <a:pt x="14" y="395"/>
                  </a:cubicBezTo>
                  <a:moveTo>
                    <a:pt x="3" y="384"/>
                  </a:moveTo>
                  <a:cubicBezTo>
                    <a:pt x="9" y="391"/>
                    <a:pt x="13" y="395"/>
                    <a:pt x="14" y="395"/>
                  </a:cubicBezTo>
                  <a:cubicBezTo>
                    <a:pt x="13" y="395"/>
                    <a:pt x="9" y="391"/>
                    <a:pt x="3" y="384"/>
                  </a:cubicBezTo>
                  <a:moveTo>
                    <a:pt x="3" y="383"/>
                  </a:moveTo>
                  <a:cubicBezTo>
                    <a:pt x="3" y="383"/>
                    <a:pt x="3" y="383"/>
                    <a:pt x="3" y="384"/>
                  </a:cubicBezTo>
                  <a:cubicBezTo>
                    <a:pt x="3" y="383"/>
                    <a:pt x="3" y="383"/>
                    <a:pt x="3" y="383"/>
                  </a:cubicBezTo>
                  <a:moveTo>
                    <a:pt x="72" y="80"/>
                  </a:moveTo>
                  <a:cubicBezTo>
                    <a:pt x="71" y="82"/>
                    <a:pt x="69" y="85"/>
                    <a:pt x="66" y="87"/>
                  </a:cubicBezTo>
                  <a:cubicBezTo>
                    <a:pt x="66" y="87"/>
                    <a:pt x="66" y="87"/>
                    <a:pt x="66" y="87"/>
                  </a:cubicBezTo>
                  <a:cubicBezTo>
                    <a:pt x="69" y="85"/>
                    <a:pt x="71" y="82"/>
                    <a:pt x="72" y="80"/>
                  </a:cubicBezTo>
                  <a:moveTo>
                    <a:pt x="74" y="74"/>
                  </a:moveTo>
                  <a:cubicBezTo>
                    <a:pt x="74" y="74"/>
                    <a:pt x="74" y="74"/>
                    <a:pt x="74" y="74"/>
                  </a:cubicBezTo>
                  <a:cubicBezTo>
                    <a:pt x="74" y="74"/>
                    <a:pt x="74" y="74"/>
                    <a:pt x="74" y="74"/>
                  </a:cubicBezTo>
                  <a:moveTo>
                    <a:pt x="74" y="74"/>
                  </a:moveTo>
                  <a:cubicBezTo>
                    <a:pt x="74" y="74"/>
                    <a:pt x="74" y="74"/>
                    <a:pt x="74" y="74"/>
                  </a:cubicBezTo>
                  <a:cubicBezTo>
                    <a:pt x="74" y="74"/>
                    <a:pt x="74" y="74"/>
                    <a:pt x="74" y="74"/>
                  </a:cubicBezTo>
                  <a:moveTo>
                    <a:pt x="74" y="73"/>
                  </a:moveTo>
                  <a:cubicBezTo>
                    <a:pt x="74" y="73"/>
                    <a:pt x="74" y="74"/>
                    <a:pt x="74" y="74"/>
                  </a:cubicBezTo>
                  <a:cubicBezTo>
                    <a:pt x="74" y="74"/>
                    <a:pt x="74" y="73"/>
                    <a:pt x="74" y="73"/>
                  </a:cubicBezTo>
                  <a:moveTo>
                    <a:pt x="74" y="73"/>
                  </a:moveTo>
                  <a:cubicBezTo>
                    <a:pt x="74" y="73"/>
                    <a:pt x="74" y="73"/>
                    <a:pt x="74" y="73"/>
                  </a:cubicBezTo>
                  <a:cubicBezTo>
                    <a:pt x="74" y="73"/>
                    <a:pt x="74" y="73"/>
                    <a:pt x="74" y="73"/>
                  </a:cubicBezTo>
                  <a:moveTo>
                    <a:pt x="74" y="73"/>
                  </a:moveTo>
                  <a:cubicBezTo>
                    <a:pt x="74" y="73"/>
                    <a:pt x="74" y="73"/>
                    <a:pt x="74" y="73"/>
                  </a:cubicBezTo>
                  <a:cubicBezTo>
                    <a:pt x="74" y="73"/>
                    <a:pt x="74" y="73"/>
                    <a:pt x="74" y="73"/>
                  </a:cubicBezTo>
                  <a:moveTo>
                    <a:pt x="74" y="73"/>
                  </a:moveTo>
                  <a:cubicBezTo>
                    <a:pt x="74" y="73"/>
                    <a:pt x="74" y="73"/>
                    <a:pt x="74" y="73"/>
                  </a:cubicBezTo>
                  <a:cubicBezTo>
                    <a:pt x="74" y="73"/>
                    <a:pt x="74" y="73"/>
                    <a:pt x="74" y="73"/>
                  </a:cubicBezTo>
                  <a:moveTo>
                    <a:pt x="74" y="73"/>
                  </a:moveTo>
                  <a:cubicBezTo>
                    <a:pt x="74" y="73"/>
                    <a:pt x="74" y="73"/>
                    <a:pt x="74" y="73"/>
                  </a:cubicBezTo>
                  <a:cubicBezTo>
                    <a:pt x="74" y="73"/>
                    <a:pt x="74" y="73"/>
                    <a:pt x="74" y="73"/>
                  </a:cubicBezTo>
                  <a:moveTo>
                    <a:pt x="74" y="73"/>
                  </a:moveTo>
                  <a:cubicBezTo>
                    <a:pt x="74" y="73"/>
                    <a:pt x="74" y="73"/>
                    <a:pt x="74" y="73"/>
                  </a:cubicBezTo>
                  <a:cubicBezTo>
                    <a:pt x="74" y="73"/>
                    <a:pt x="74" y="73"/>
                    <a:pt x="74" y="73"/>
                  </a:cubicBezTo>
                  <a:moveTo>
                    <a:pt x="74" y="73"/>
                  </a:moveTo>
                  <a:cubicBezTo>
                    <a:pt x="74" y="73"/>
                    <a:pt x="74" y="73"/>
                    <a:pt x="74" y="73"/>
                  </a:cubicBezTo>
                  <a:cubicBezTo>
                    <a:pt x="74" y="73"/>
                    <a:pt x="74" y="73"/>
                    <a:pt x="74" y="73"/>
                  </a:cubicBezTo>
                  <a:moveTo>
                    <a:pt x="74" y="72"/>
                  </a:moveTo>
                  <a:cubicBezTo>
                    <a:pt x="74" y="72"/>
                    <a:pt x="74" y="72"/>
                    <a:pt x="74" y="72"/>
                  </a:cubicBezTo>
                  <a:cubicBezTo>
                    <a:pt x="74" y="72"/>
                    <a:pt x="74" y="72"/>
                    <a:pt x="74" y="72"/>
                  </a:cubicBezTo>
                  <a:moveTo>
                    <a:pt x="74" y="72"/>
                  </a:moveTo>
                  <a:cubicBezTo>
                    <a:pt x="74" y="72"/>
                    <a:pt x="74" y="72"/>
                    <a:pt x="74" y="72"/>
                  </a:cubicBezTo>
                  <a:cubicBezTo>
                    <a:pt x="74" y="72"/>
                    <a:pt x="74" y="72"/>
                    <a:pt x="74" y="72"/>
                  </a:cubicBezTo>
                  <a:moveTo>
                    <a:pt x="74" y="72"/>
                  </a:moveTo>
                  <a:cubicBezTo>
                    <a:pt x="74" y="72"/>
                    <a:pt x="74" y="72"/>
                    <a:pt x="74" y="72"/>
                  </a:cubicBezTo>
                  <a:cubicBezTo>
                    <a:pt x="74" y="72"/>
                    <a:pt x="74" y="72"/>
                    <a:pt x="74" y="72"/>
                  </a:cubicBezTo>
                  <a:moveTo>
                    <a:pt x="74" y="72"/>
                  </a:moveTo>
                  <a:cubicBezTo>
                    <a:pt x="74" y="72"/>
                    <a:pt x="74" y="72"/>
                    <a:pt x="74" y="72"/>
                  </a:cubicBezTo>
                  <a:cubicBezTo>
                    <a:pt x="74" y="72"/>
                    <a:pt x="74" y="72"/>
                    <a:pt x="74" y="72"/>
                  </a:cubicBezTo>
                  <a:moveTo>
                    <a:pt x="74" y="71"/>
                  </a:moveTo>
                  <a:cubicBezTo>
                    <a:pt x="74" y="71"/>
                    <a:pt x="74" y="71"/>
                    <a:pt x="74" y="72"/>
                  </a:cubicBezTo>
                  <a:cubicBezTo>
                    <a:pt x="74" y="71"/>
                    <a:pt x="74" y="71"/>
                    <a:pt x="74" y="71"/>
                  </a:cubicBezTo>
                  <a:moveTo>
                    <a:pt x="74" y="71"/>
                  </a:moveTo>
                  <a:cubicBezTo>
                    <a:pt x="74" y="71"/>
                    <a:pt x="74" y="71"/>
                    <a:pt x="74" y="71"/>
                  </a:cubicBezTo>
                  <a:cubicBezTo>
                    <a:pt x="74" y="71"/>
                    <a:pt x="74" y="71"/>
                    <a:pt x="74" y="71"/>
                  </a:cubicBezTo>
                  <a:cubicBezTo>
                    <a:pt x="74" y="71"/>
                    <a:pt x="74" y="71"/>
                    <a:pt x="74" y="71"/>
                  </a:cubicBezTo>
                  <a:moveTo>
                    <a:pt x="0" y="0"/>
                  </a:moveTo>
                  <a:cubicBezTo>
                    <a:pt x="0" y="0"/>
                    <a:pt x="0" y="0"/>
                    <a:pt x="0" y="0"/>
                  </a:cubicBezTo>
                  <a:cubicBezTo>
                    <a:pt x="42" y="23"/>
                    <a:pt x="74" y="47"/>
                    <a:pt x="74" y="71"/>
                  </a:cubicBezTo>
                  <a:cubicBezTo>
                    <a:pt x="74" y="47"/>
                    <a:pt x="42" y="23"/>
                    <a:pt x="0" y="0"/>
                  </a:cubicBezTo>
                </a:path>
              </a:pathLst>
            </a:custGeom>
            <a:solidFill>
              <a:srgbClr val="CFCF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68" name="Freeform 1347"/>
            <p:cNvSpPr/>
            <p:nvPr/>
          </p:nvSpPr>
          <p:spPr bwMode="auto">
            <a:xfrm>
              <a:off x="5930901" y="3856038"/>
              <a:ext cx="827088" cy="871538"/>
            </a:xfrm>
            <a:custGeom>
              <a:avLst/>
              <a:gdLst>
                <a:gd name="T0" fmla="*/ 0 w 195"/>
                <a:gd name="T1" fmla="*/ 0 h 205"/>
                <a:gd name="T2" fmla="*/ 48 w 195"/>
                <a:gd name="T3" fmla="*/ 57 h 205"/>
                <a:gd name="T4" fmla="*/ 48 w 195"/>
                <a:gd name="T5" fmla="*/ 58 h 205"/>
                <a:gd name="T6" fmla="*/ 48 w 195"/>
                <a:gd name="T7" fmla="*/ 58 h 205"/>
                <a:gd name="T8" fmla="*/ 59 w 195"/>
                <a:gd name="T9" fmla="*/ 69 h 205"/>
                <a:gd name="T10" fmla="*/ 59 w 195"/>
                <a:gd name="T11" fmla="*/ 69 h 205"/>
                <a:gd name="T12" fmla="*/ 59 w 195"/>
                <a:gd name="T13" fmla="*/ 69 h 205"/>
                <a:gd name="T14" fmla="*/ 59 w 195"/>
                <a:gd name="T15" fmla="*/ 69 h 205"/>
                <a:gd name="T16" fmla="*/ 59 w 195"/>
                <a:gd name="T17" fmla="*/ 69 h 205"/>
                <a:gd name="T18" fmla="*/ 59 w 195"/>
                <a:gd name="T19" fmla="*/ 69 h 205"/>
                <a:gd name="T20" fmla="*/ 59 w 195"/>
                <a:gd name="T21" fmla="*/ 70 h 205"/>
                <a:gd name="T22" fmla="*/ 59 w 195"/>
                <a:gd name="T23" fmla="*/ 70 h 205"/>
                <a:gd name="T24" fmla="*/ 59 w 195"/>
                <a:gd name="T25" fmla="*/ 70 h 205"/>
                <a:gd name="T26" fmla="*/ 59 w 195"/>
                <a:gd name="T27" fmla="*/ 70 h 205"/>
                <a:gd name="T28" fmla="*/ 59 w 195"/>
                <a:gd name="T29" fmla="*/ 70 h 205"/>
                <a:gd name="T30" fmla="*/ 59 w 195"/>
                <a:gd name="T31" fmla="*/ 70 h 205"/>
                <a:gd name="T32" fmla="*/ 146 w 195"/>
                <a:gd name="T33" fmla="*/ 205 h 205"/>
                <a:gd name="T34" fmla="*/ 195 w 195"/>
                <a:gd name="T35" fmla="*/ 181 h 205"/>
                <a:gd name="T36" fmla="*/ 0 w 195"/>
                <a:gd name="T37"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205">
                  <a:moveTo>
                    <a:pt x="0" y="0"/>
                  </a:moveTo>
                  <a:cubicBezTo>
                    <a:pt x="19" y="24"/>
                    <a:pt x="37" y="45"/>
                    <a:pt x="48" y="57"/>
                  </a:cubicBezTo>
                  <a:cubicBezTo>
                    <a:pt x="48" y="57"/>
                    <a:pt x="48" y="57"/>
                    <a:pt x="48" y="58"/>
                  </a:cubicBezTo>
                  <a:cubicBezTo>
                    <a:pt x="48" y="58"/>
                    <a:pt x="48" y="58"/>
                    <a:pt x="48" y="58"/>
                  </a:cubicBezTo>
                  <a:cubicBezTo>
                    <a:pt x="54" y="65"/>
                    <a:pt x="58" y="69"/>
                    <a:pt x="59" y="69"/>
                  </a:cubicBezTo>
                  <a:cubicBezTo>
                    <a:pt x="59" y="69"/>
                    <a:pt x="59" y="69"/>
                    <a:pt x="59" y="69"/>
                  </a:cubicBezTo>
                  <a:cubicBezTo>
                    <a:pt x="59" y="69"/>
                    <a:pt x="59" y="69"/>
                    <a:pt x="59" y="69"/>
                  </a:cubicBezTo>
                  <a:cubicBezTo>
                    <a:pt x="59" y="69"/>
                    <a:pt x="59" y="69"/>
                    <a:pt x="59" y="69"/>
                  </a:cubicBezTo>
                  <a:cubicBezTo>
                    <a:pt x="59" y="69"/>
                    <a:pt x="59" y="69"/>
                    <a:pt x="59" y="69"/>
                  </a:cubicBezTo>
                  <a:cubicBezTo>
                    <a:pt x="59" y="69"/>
                    <a:pt x="59" y="69"/>
                    <a:pt x="59" y="69"/>
                  </a:cubicBezTo>
                  <a:cubicBezTo>
                    <a:pt x="59" y="70"/>
                    <a:pt x="59" y="70"/>
                    <a:pt x="59" y="70"/>
                  </a:cubicBezTo>
                  <a:cubicBezTo>
                    <a:pt x="59" y="70"/>
                    <a:pt x="59" y="70"/>
                    <a:pt x="59" y="70"/>
                  </a:cubicBezTo>
                  <a:cubicBezTo>
                    <a:pt x="59" y="70"/>
                    <a:pt x="59" y="70"/>
                    <a:pt x="59" y="70"/>
                  </a:cubicBezTo>
                  <a:cubicBezTo>
                    <a:pt x="59" y="70"/>
                    <a:pt x="59" y="70"/>
                    <a:pt x="59" y="70"/>
                  </a:cubicBezTo>
                  <a:cubicBezTo>
                    <a:pt x="59" y="70"/>
                    <a:pt x="59" y="70"/>
                    <a:pt x="59" y="70"/>
                  </a:cubicBezTo>
                  <a:cubicBezTo>
                    <a:pt x="59" y="70"/>
                    <a:pt x="59" y="70"/>
                    <a:pt x="59" y="70"/>
                  </a:cubicBezTo>
                  <a:cubicBezTo>
                    <a:pt x="146" y="205"/>
                    <a:pt x="146" y="205"/>
                    <a:pt x="146" y="205"/>
                  </a:cubicBezTo>
                  <a:cubicBezTo>
                    <a:pt x="195" y="181"/>
                    <a:pt x="195" y="181"/>
                    <a:pt x="195" y="181"/>
                  </a:cubicBezTo>
                  <a:cubicBezTo>
                    <a:pt x="156" y="118"/>
                    <a:pt x="86" y="25"/>
                    <a:pt x="0" y="0"/>
                  </a:cubicBezTo>
                </a:path>
              </a:pathLst>
            </a:custGeom>
            <a:solidFill>
              <a:srgbClr val="FFB2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69" name="Freeform 1348"/>
            <p:cNvSpPr/>
            <p:nvPr/>
          </p:nvSpPr>
          <p:spPr bwMode="auto">
            <a:xfrm>
              <a:off x="4933951" y="2330450"/>
              <a:ext cx="246063" cy="296863"/>
            </a:xfrm>
            <a:custGeom>
              <a:avLst/>
              <a:gdLst>
                <a:gd name="T0" fmla="*/ 36 w 58"/>
                <a:gd name="T1" fmla="*/ 70 h 70"/>
                <a:gd name="T2" fmla="*/ 0 w 58"/>
                <a:gd name="T3" fmla="*/ 18 h 70"/>
                <a:gd name="T4" fmla="*/ 6 w 58"/>
                <a:gd name="T5" fmla="*/ 0 h 70"/>
                <a:gd name="T6" fmla="*/ 57 w 58"/>
                <a:gd name="T7" fmla="*/ 51 h 70"/>
                <a:gd name="T8" fmla="*/ 36 w 58"/>
                <a:gd name="T9" fmla="*/ 70 h 70"/>
              </a:gdLst>
              <a:ahLst/>
              <a:cxnLst>
                <a:cxn ang="0">
                  <a:pos x="T0" y="T1"/>
                </a:cxn>
                <a:cxn ang="0">
                  <a:pos x="T2" y="T3"/>
                </a:cxn>
                <a:cxn ang="0">
                  <a:pos x="T4" y="T5"/>
                </a:cxn>
                <a:cxn ang="0">
                  <a:pos x="T6" y="T7"/>
                </a:cxn>
                <a:cxn ang="0">
                  <a:pos x="T8" y="T9"/>
                </a:cxn>
              </a:cxnLst>
              <a:rect l="0" t="0" r="r" b="b"/>
              <a:pathLst>
                <a:path w="58" h="70">
                  <a:moveTo>
                    <a:pt x="36" y="70"/>
                  </a:moveTo>
                  <a:cubicBezTo>
                    <a:pt x="14" y="39"/>
                    <a:pt x="0" y="18"/>
                    <a:pt x="0" y="18"/>
                  </a:cubicBezTo>
                  <a:cubicBezTo>
                    <a:pt x="0" y="18"/>
                    <a:pt x="1" y="9"/>
                    <a:pt x="6" y="0"/>
                  </a:cubicBezTo>
                  <a:cubicBezTo>
                    <a:pt x="44" y="15"/>
                    <a:pt x="55" y="45"/>
                    <a:pt x="57" y="51"/>
                  </a:cubicBezTo>
                  <a:cubicBezTo>
                    <a:pt x="58" y="56"/>
                    <a:pt x="44" y="64"/>
                    <a:pt x="36" y="70"/>
                  </a:cubicBezTo>
                  <a:close/>
                </a:path>
              </a:pathLst>
            </a:custGeom>
            <a:solidFill>
              <a:srgbClr val="FFD8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70" name="Freeform 1349"/>
            <p:cNvSpPr/>
            <p:nvPr/>
          </p:nvSpPr>
          <p:spPr bwMode="auto">
            <a:xfrm>
              <a:off x="5959476" y="944563"/>
              <a:ext cx="349250" cy="260350"/>
            </a:xfrm>
            <a:custGeom>
              <a:avLst/>
              <a:gdLst>
                <a:gd name="T0" fmla="*/ 82 w 82"/>
                <a:gd name="T1" fmla="*/ 41 h 61"/>
                <a:gd name="T2" fmla="*/ 46 w 82"/>
                <a:gd name="T3" fmla="*/ 51 h 61"/>
                <a:gd name="T4" fmla="*/ 0 w 82"/>
                <a:gd name="T5" fmla="*/ 14 h 61"/>
                <a:gd name="T6" fmla="*/ 82 w 82"/>
                <a:gd name="T7" fmla="*/ 41 h 61"/>
              </a:gdLst>
              <a:ahLst/>
              <a:cxnLst>
                <a:cxn ang="0">
                  <a:pos x="T0" y="T1"/>
                </a:cxn>
                <a:cxn ang="0">
                  <a:pos x="T2" y="T3"/>
                </a:cxn>
                <a:cxn ang="0">
                  <a:pos x="T4" y="T5"/>
                </a:cxn>
                <a:cxn ang="0">
                  <a:pos x="T6" y="T7"/>
                </a:cxn>
              </a:cxnLst>
              <a:rect l="0" t="0" r="r" b="b"/>
              <a:pathLst>
                <a:path w="82" h="61">
                  <a:moveTo>
                    <a:pt x="82" y="41"/>
                  </a:moveTo>
                  <a:cubicBezTo>
                    <a:pt x="77" y="49"/>
                    <a:pt x="65" y="61"/>
                    <a:pt x="46" y="51"/>
                  </a:cubicBezTo>
                  <a:cubicBezTo>
                    <a:pt x="25" y="40"/>
                    <a:pt x="1" y="28"/>
                    <a:pt x="0" y="14"/>
                  </a:cubicBezTo>
                  <a:cubicBezTo>
                    <a:pt x="13" y="0"/>
                    <a:pt x="48" y="14"/>
                    <a:pt x="82" y="41"/>
                  </a:cubicBezTo>
                  <a:close/>
                </a:path>
              </a:pathLst>
            </a:custGeom>
            <a:solidFill>
              <a:srgbClr val="FFD8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71" name="Freeform 1350"/>
            <p:cNvSpPr/>
            <p:nvPr/>
          </p:nvSpPr>
          <p:spPr bwMode="auto">
            <a:xfrm>
              <a:off x="6996113" y="1854200"/>
              <a:ext cx="0" cy="9525"/>
            </a:xfrm>
            <a:custGeom>
              <a:avLst/>
              <a:gdLst>
                <a:gd name="T0" fmla="*/ 0 h 2"/>
                <a:gd name="T1" fmla="*/ 2 h 2"/>
                <a:gd name="T2" fmla="*/ 2 h 2"/>
                <a:gd name="T3" fmla="*/ 2 h 2"/>
                <a:gd name="T4" fmla="*/ 2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cubicBezTo>
                    <a:pt x="0" y="1"/>
                    <a:pt x="0" y="2"/>
                    <a:pt x="0" y="2"/>
                  </a:cubicBezTo>
                  <a:cubicBezTo>
                    <a:pt x="0" y="2"/>
                    <a:pt x="0" y="2"/>
                    <a:pt x="0" y="2"/>
                  </a:cubicBezTo>
                  <a:cubicBezTo>
                    <a:pt x="0" y="2"/>
                    <a:pt x="0" y="2"/>
                    <a:pt x="0" y="2"/>
                  </a:cubicBezTo>
                  <a:cubicBezTo>
                    <a:pt x="0" y="2"/>
                    <a:pt x="0" y="2"/>
                    <a:pt x="0" y="2"/>
                  </a:cubicBezTo>
                  <a:cubicBezTo>
                    <a:pt x="0" y="2"/>
                    <a:pt x="0" y="1"/>
                    <a:pt x="0" y="0"/>
                  </a:cubicBezTo>
                </a:path>
              </a:pathLst>
            </a:custGeom>
            <a:solidFill>
              <a:srgbClr val="CFCF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72" name="Freeform 1351"/>
            <p:cNvSpPr>
              <a:spLocks noEditPoints="1"/>
            </p:cNvSpPr>
            <p:nvPr/>
          </p:nvSpPr>
          <p:spPr bwMode="auto">
            <a:xfrm>
              <a:off x="6973888" y="1744663"/>
              <a:ext cx="217488" cy="777875"/>
            </a:xfrm>
            <a:custGeom>
              <a:avLst/>
              <a:gdLst>
                <a:gd name="T0" fmla="*/ 28 w 51"/>
                <a:gd name="T1" fmla="*/ 183 h 183"/>
                <a:gd name="T2" fmla="*/ 28 w 51"/>
                <a:gd name="T3" fmla="*/ 183 h 183"/>
                <a:gd name="T4" fmla="*/ 28 w 51"/>
                <a:gd name="T5" fmla="*/ 183 h 183"/>
                <a:gd name="T6" fmla="*/ 28 w 51"/>
                <a:gd name="T7" fmla="*/ 183 h 183"/>
                <a:gd name="T8" fmla="*/ 28 w 51"/>
                <a:gd name="T9" fmla="*/ 183 h 183"/>
                <a:gd name="T10" fmla="*/ 28 w 51"/>
                <a:gd name="T11" fmla="*/ 183 h 183"/>
                <a:gd name="T12" fmla="*/ 29 w 51"/>
                <a:gd name="T13" fmla="*/ 180 h 183"/>
                <a:gd name="T14" fmla="*/ 28 w 51"/>
                <a:gd name="T15" fmla="*/ 183 h 183"/>
                <a:gd name="T16" fmla="*/ 29 w 51"/>
                <a:gd name="T17" fmla="*/ 180 h 183"/>
                <a:gd name="T18" fmla="*/ 29 w 51"/>
                <a:gd name="T19" fmla="*/ 179 h 183"/>
                <a:gd name="T20" fmla="*/ 29 w 51"/>
                <a:gd name="T21" fmla="*/ 179 h 183"/>
                <a:gd name="T22" fmla="*/ 29 w 51"/>
                <a:gd name="T23" fmla="*/ 179 h 183"/>
                <a:gd name="T24" fmla="*/ 29 w 51"/>
                <a:gd name="T25" fmla="*/ 179 h 183"/>
                <a:gd name="T26" fmla="*/ 29 w 51"/>
                <a:gd name="T27" fmla="*/ 179 h 183"/>
                <a:gd name="T28" fmla="*/ 29 w 51"/>
                <a:gd name="T29" fmla="*/ 179 h 183"/>
                <a:gd name="T30" fmla="*/ 12 w 51"/>
                <a:gd name="T31" fmla="*/ 0 h 183"/>
                <a:gd name="T32" fmla="*/ 5 w 51"/>
                <a:gd name="T33" fmla="*/ 26 h 183"/>
                <a:gd name="T34" fmla="*/ 5 w 51"/>
                <a:gd name="T35" fmla="*/ 28 h 183"/>
                <a:gd name="T36" fmla="*/ 5 w 51"/>
                <a:gd name="T37" fmla="*/ 28 h 183"/>
                <a:gd name="T38" fmla="*/ 29 w 51"/>
                <a:gd name="T39" fmla="*/ 179 h 183"/>
                <a:gd name="T40" fmla="*/ 12 w 51"/>
                <a:gd name="T41"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83">
                  <a:moveTo>
                    <a:pt x="28" y="183"/>
                  </a:moveTo>
                  <a:cubicBezTo>
                    <a:pt x="28" y="183"/>
                    <a:pt x="28" y="183"/>
                    <a:pt x="28" y="183"/>
                  </a:cubicBezTo>
                  <a:cubicBezTo>
                    <a:pt x="28" y="183"/>
                    <a:pt x="28" y="183"/>
                    <a:pt x="28" y="183"/>
                  </a:cubicBezTo>
                  <a:moveTo>
                    <a:pt x="28" y="183"/>
                  </a:moveTo>
                  <a:cubicBezTo>
                    <a:pt x="28" y="183"/>
                    <a:pt x="28" y="183"/>
                    <a:pt x="28" y="183"/>
                  </a:cubicBezTo>
                  <a:cubicBezTo>
                    <a:pt x="28" y="183"/>
                    <a:pt x="28" y="183"/>
                    <a:pt x="28" y="183"/>
                  </a:cubicBezTo>
                  <a:moveTo>
                    <a:pt x="29" y="180"/>
                  </a:moveTo>
                  <a:cubicBezTo>
                    <a:pt x="28" y="182"/>
                    <a:pt x="28" y="183"/>
                    <a:pt x="28" y="183"/>
                  </a:cubicBezTo>
                  <a:cubicBezTo>
                    <a:pt x="28" y="182"/>
                    <a:pt x="28" y="181"/>
                    <a:pt x="29" y="180"/>
                  </a:cubicBezTo>
                  <a:moveTo>
                    <a:pt x="29" y="179"/>
                  </a:moveTo>
                  <a:cubicBezTo>
                    <a:pt x="29" y="179"/>
                    <a:pt x="29" y="179"/>
                    <a:pt x="29" y="179"/>
                  </a:cubicBezTo>
                  <a:cubicBezTo>
                    <a:pt x="29" y="179"/>
                    <a:pt x="29" y="179"/>
                    <a:pt x="29" y="179"/>
                  </a:cubicBezTo>
                  <a:moveTo>
                    <a:pt x="29" y="179"/>
                  </a:moveTo>
                  <a:cubicBezTo>
                    <a:pt x="29" y="179"/>
                    <a:pt x="29" y="179"/>
                    <a:pt x="29" y="179"/>
                  </a:cubicBezTo>
                  <a:cubicBezTo>
                    <a:pt x="29" y="179"/>
                    <a:pt x="29" y="179"/>
                    <a:pt x="29" y="179"/>
                  </a:cubicBezTo>
                  <a:moveTo>
                    <a:pt x="12" y="0"/>
                  </a:moveTo>
                  <a:cubicBezTo>
                    <a:pt x="0" y="7"/>
                    <a:pt x="4" y="22"/>
                    <a:pt x="5" y="26"/>
                  </a:cubicBezTo>
                  <a:cubicBezTo>
                    <a:pt x="5" y="27"/>
                    <a:pt x="5" y="28"/>
                    <a:pt x="5" y="28"/>
                  </a:cubicBezTo>
                  <a:cubicBezTo>
                    <a:pt x="5" y="28"/>
                    <a:pt x="5" y="28"/>
                    <a:pt x="5" y="28"/>
                  </a:cubicBezTo>
                  <a:cubicBezTo>
                    <a:pt x="16" y="55"/>
                    <a:pt x="43" y="127"/>
                    <a:pt x="29" y="179"/>
                  </a:cubicBezTo>
                  <a:cubicBezTo>
                    <a:pt x="34" y="162"/>
                    <a:pt x="51" y="85"/>
                    <a:pt x="12" y="0"/>
                  </a:cubicBezTo>
                </a:path>
              </a:pathLst>
            </a:custGeom>
            <a:solidFill>
              <a:srgbClr val="FFB2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73" name="Freeform 1352"/>
            <p:cNvSpPr>
              <a:spLocks noEditPoints="1"/>
            </p:cNvSpPr>
            <p:nvPr/>
          </p:nvSpPr>
          <p:spPr bwMode="auto">
            <a:xfrm>
              <a:off x="6027738" y="2436813"/>
              <a:ext cx="407988" cy="534988"/>
            </a:xfrm>
            <a:custGeom>
              <a:avLst/>
              <a:gdLst>
                <a:gd name="T0" fmla="*/ 36 w 96"/>
                <a:gd name="T1" fmla="*/ 118 h 126"/>
                <a:gd name="T2" fmla="*/ 0 w 96"/>
                <a:gd name="T3" fmla="*/ 126 h 126"/>
                <a:gd name="T4" fmla="*/ 0 w 96"/>
                <a:gd name="T5" fmla="*/ 126 h 126"/>
                <a:gd name="T6" fmla="*/ 36 w 96"/>
                <a:gd name="T7" fmla="*/ 118 h 126"/>
                <a:gd name="T8" fmla="*/ 36 w 96"/>
                <a:gd name="T9" fmla="*/ 118 h 126"/>
                <a:gd name="T10" fmla="*/ 36 w 96"/>
                <a:gd name="T11" fmla="*/ 118 h 126"/>
                <a:gd name="T12" fmla="*/ 36 w 96"/>
                <a:gd name="T13" fmla="*/ 118 h 126"/>
                <a:gd name="T14" fmla="*/ 84 w 96"/>
                <a:gd name="T15" fmla="*/ 99 h 126"/>
                <a:gd name="T16" fmla="*/ 84 w 96"/>
                <a:gd name="T17" fmla="*/ 99 h 126"/>
                <a:gd name="T18" fmla="*/ 84 w 96"/>
                <a:gd name="T19" fmla="*/ 99 h 126"/>
                <a:gd name="T20" fmla="*/ 84 w 96"/>
                <a:gd name="T21" fmla="*/ 99 h 126"/>
                <a:gd name="T22" fmla="*/ 84 w 96"/>
                <a:gd name="T23" fmla="*/ 99 h 126"/>
                <a:gd name="T24" fmla="*/ 84 w 96"/>
                <a:gd name="T25" fmla="*/ 99 h 126"/>
                <a:gd name="T26" fmla="*/ 84 w 96"/>
                <a:gd name="T27" fmla="*/ 98 h 126"/>
                <a:gd name="T28" fmla="*/ 84 w 96"/>
                <a:gd name="T29" fmla="*/ 98 h 126"/>
                <a:gd name="T30" fmla="*/ 84 w 96"/>
                <a:gd name="T31" fmla="*/ 98 h 126"/>
                <a:gd name="T32" fmla="*/ 85 w 96"/>
                <a:gd name="T33" fmla="*/ 98 h 126"/>
                <a:gd name="T34" fmla="*/ 84 w 96"/>
                <a:gd name="T35" fmla="*/ 98 h 126"/>
                <a:gd name="T36" fmla="*/ 85 w 96"/>
                <a:gd name="T37" fmla="*/ 98 h 126"/>
                <a:gd name="T38" fmla="*/ 88 w 96"/>
                <a:gd name="T39" fmla="*/ 95 h 126"/>
                <a:gd name="T40" fmla="*/ 88 w 96"/>
                <a:gd name="T41" fmla="*/ 95 h 126"/>
                <a:gd name="T42" fmla="*/ 85 w 96"/>
                <a:gd name="T43" fmla="*/ 98 h 126"/>
                <a:gd name="T44" fmla="*/ 88 w 96"/>
                <a:gd name="T45" fmla="*/ 95 h 126"/>
                <a:gd name="T46" fmla="*/ 96 w 96"/>
                <a:gd name="T47" fmla="*/ 82 h 126"/>
                <a:gd name="T48" fmla="*/ 96 w 96"/>
                <a:gd name="T49" fmla="*/ 82 h 126"/>
                <a:gd name="T50" fmla="*/ 94 w 96"/>
                <a:gd name="T51" fmla="*/ 88 h 126"/>
                <a:gd name="T52" fmla="*/ 94 w 96"/>
                <a:gd name="T53" fmla="*/ 86 h 126"/>
                <a:gd name="T54" fmla="*/ 94 w 96"/>
                <a:gd name="T55" fmla="*/ 86 h 126"/>
                <a:gd name="T56" fmla="*/ 94 w 96"/>
                <a:gd name="T57" fmla="*/ 86 h 126"/>
                <a:gd name="T58" fmla="*/ 96 w 96"/>
                <a:gd name="T59" fmla="*/ 82 h 126"/>
                <a:gd name="T60" fmla="*/ 96 w 96"/>
                <a:gd name="T61" fmla="*/ 82 h 126"/>
                <a:gd name="T62" fmla="*/ 96 w 96"/>
                <a:gd name="T63" fmla="*/ 82 h 126"/>
                <a:gd name="T64" fmla="*/ 96 w 96"/>
                <a:gd name="T65" fmla="*/ 82 h 126"/>
                <a:gd name="T66" fmla="*/ 96 w 96"/>
                <a:gd name="T67" fmla="*/ 82 h 126"/>
                <a:gd name="T68" fmla="*/ 6 w 96"/>
                <a:gd name="T69" fmla="*/ 0 h 126"/>
                <a:gd name="T70" fmla="*/ 6 w 96"/>
                <a:gd name="T71" fmla="*/ 0 h 126"/>
                <a:gd name="T72" fmla="*/ 6 w 96"/>
                <a:gd name="T73" fmla="*/ 0 h 126"/>
                <a:gd name="T74" fmla="*/ 6 w 96"/>
                <a:gd name="T7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126">
                  <a:moveTo>
                    <a:pt x="36" y="118"/>
                  </a:moveTo>
                  <a:cubicBezTo>
                    <a:pt x="24" y="122"/>
                    <a:pt x="11" y="124"/>
                    <a:pt x="0" y="126"/>
                  </a:cubicBezTo>
                  <a:cubicBezTo>
                    <a:pt x="0" y="126"/>
                    <a:pt x="0" y="126"/>
                    <a:pt x="0" y="126"/>
                  </a:cubicBezTo>
                  <a:cubicBezTo>
                    <a:pt x="11" y="124"/>
                    <a:pt x="24" y="122"/>
                    <a:pt x="36" y="118"/>
                  </a:cubicBezTo>
                  <a:moveTo>
                    <a:pt x="36" y="118"/>
                  </a:moveTo>
                  <a:cubicBezTo>
                    <a:pt x="36" y="118"/>
                    <a:pt x="36" y="118"/>
                    <a:pt x="36" y="118"/>
                  </a:cubicBezTo>
                  <a:cubicBezTo>
                    <a:pt x="36" y="118"/>
                    <a:pt x="36" y="118"/>
                    <a:pt x="36" y="118"/>
                  </a:cubicBezTo>
                  <a:moveTo>
                    <a:pt x="84" y="99"/>
                  </a:moveTo>
                  <a:cubicBezTo>
                    <a:pt x="84" y="99"/>
                    <a:pt x="84" y="99"/>
                    <a:pt x="84" y="99"/>
                  </a:cubicBezTo>
                  <a:cubicBezTo>
                    <a:pt x="84" y="99"/>
                    <a:pt x="84" y="99"/>
                    <a:pt x="84" y="99"/>
                  </a:cubicBezTo>
                  <a:moveTo>
                    <a:pt x="84" y="99"/>
                  </a:moveTo>
                  <a:cubicBezTo>
                    <a:pt x="84" y="99"/>
                    <a:pt x="84" y="99"/>
                    <a:pt x="84" y="99"/>
                  </a:cubicBezTo>
                  <a:cubicBezTo>
                    <a:pt x="84" y="99"/>
                    <a:pt x="84" y="99"/>
                    <a:pt x="84" y="99"/>
                  </a:cubicBezTo>
                  <a:moveTo>
                    <a:pt x="84" y="98"/>
                  </a:moveTo>
                  <a:cubicBezTo>
                    <a:pt x="84" y="98"/>
                    <a:pt x="84" y="98"/>
                    <a:pt x="84" y="98"/>
                  </a:cubicBezTo>
                  <a:cubicBezTo>
                    <a:pt x="84" y="98"/>
                    <a:pt x="84" y="98"/>
                    <a:pt x="84" y="98"/>
                  </a:cubicBezTo>
                  <a:moveTo>
                    <a:pt x="85" y="98"/>
                  </a:moveTo>
                  <a:cubicBezTo>
                    <a:pt x="84" y="98"/>
                    <a:pt x="84" y="98"/>
                    <a:pt x="84" y="98"/>
                  </a:cubicBezTo>
                  <a:cubicBezTo>
                    <a:pt x="84" y="98"/>
                    <a:pt x="84" y="98"/>
                    <a:pt x="85" y="98"/>
                  </a:cubicBezTo>
                  <a:moveTo>
                    <a:pt x="88" y="95"/>
                  </a:moveTo>
                  <a:cubicBezTo>
                    <a:pt x="88" y="95"/>
                    <a:pt x="88" y="95"/>
                    <a:pt x="88" y="95"/>
                  </a:cubicBezTo>
                  <a:cubicBezTo>
                    <a:pt x="87" y="96"/>
                    <a:pt x="86" y="97"/>
                    <a:pt x="85" y="98"/>
                  </a:cubicBezTo>
                  <a:cubicBezTo>
                    <a:pt x="86" y="97"/>
                    <a:pt x="87" y="96"/>
                    <a:pt x="88" y="95"/>
                  </a:cubicBezTo>
                  <a:moveTo>
                    <a:pt x="96" y="82"/>
                  </a:moveTo>
                  <a:cubicBezTo>
                    <a:pt x="96" y="82"/>
                    <a:pt x="96" y="82"/>
                    <a:pt x="96" y="82"/>
                  </a:cubicBezTo>
                  <a:cubicBezTo>
                    <a:pt x="95" y="84"/>
                    <a:pt x="95" y="86"/>
                    <a:pt x="94" y="88"/>
                  </a:cubicBezTo>
                  <a:cubicBezTo>
                    <a:pt x="94" y="87"/>
                    <a:pt x="94" y="87"/>
                    <a:pt x="94" y="86"/>
                  </a:cubicBezTo>
                  <a:cubicBezTo>
                    <a:pt x="94" y="86"/>
                    <a:pt x="94" y="86"/>
                    <a:pt x="94" y="86"/>
                  </a:cubicBezTo>
                  <a:cubicBezTo>
                    <a:pt x="94" y="86"/>
                    <a:pt x="94" y="86"/>
                    <a:pt x="94" y="86"/>
                  </a:cubicBezTo>
                  <a:cubicBezTo>
                    <a:pt x="95" y="85"/>
                    <a:pt x="95" y="84"/>
                    <a:pt x="96" y="82"/>
                  </a:cubicBezTo>
                  <a:cubicBezTo>
                    <a:pt x="96" y="82"/>
                    <a:pt x="96" y="82"/>
                    <a:pt x="96" y="82"/>
                  </a:cubicBezTo>
                  <a:cubicBezTo>
                    <a:pt x="96" y="82"/>
                    <a:pt x="96" y="82"/>
                    <a:pt x="96" y="82"/>
                  </a:cubicBezTo>
                  <a:cubicBezTo>
                    <a:pt x="96" y="82"/>
                    <a:pt x="96" y="82"/>
                    <a:pt x="96" y="82"/>
                  </a:cubicBezTo>
                  <a:cubicBezTo>
                    <a:pt x="96" y="82"/>
                    <a:pt x="96" y="82"/>
                    <a:pt x="96" y="82"/>
                  </a:cubicBezTo>
                  <a:moveTo>
                    <a:pt x="6" y="0"/>
                  </a:moveTo>
                  <a:cubicBezTo>
                    <a:pt x="6" y="0"/>
                    <a:pt x="6" y="0"/>
                    <a:pt x="6" y="0"/>
                  </a:cubicBezTo>
                  <a:cubicBezTo>
                    <a:pt x="6" y="0"/>
                    <a:pt x="6" y="0"/>
                    <a:pt x="6" y="0"/>
                  </a:cubicBezTo>
                  <a:cubicBezTo>
                    <a:pt x="6" y="0"/>
                    <a:pt x="6" y="0"/>
                    <a:pt x="6" y="0"/>
                  </a:cubicBezTo>
                </a:path>
              </a:pathLst>
            </a:custGeom>
            <a:solidFill>
              <a:srgbClr val="DBDB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74" name="Freeform 1353"/>
            <p:cNvSpPr>
              <a:spLocks noEditPoints="1"/>
            </p:cNvSpPr>
            <p:nvPr/>
          </p:nvSpPr>
          <p:spPr bwMode="auto">
            <a:xfrm>
              <a:off x="6027738" y="2411413"/>
              <a:ext cx="687388" cy="569913"/>
            </a:xfrm>
            <a:custGeom>
              <a:avLst/>
              <a:gdLst>
                <a:gd name="T0" fmla="*/ 94 w 162"/>
                <a:gd name="T1" fmla="*/ 92 h 134"/>
                <a:gd name="T2" fmla="*/ 96 w 162"/>
                <a:gd name="T3" fmla="*/ 88 h 134"/>
                <a:gd name="T4" fmla="*/ 96 w 162"/>
                <a:gd name="T5" fmla="*/ 88 h 134"/>
                <a:gd name="T6" fmla="*/ 96 w 162"/>
                <a:gd name="T7" fmla="*/ 88 h 134"/>
                <a:gd name="T8" fmla="*/ 96 w 162"/>
                <a:gd name="T9" fmla="*/ 88 h 134"/>
                <a:gd name="T10" fmla="*/ 96 w 162"/>
                <a:gd name="T11" fmla="*/ 88 h 134"/>
                <a:gd name="T12" fmla="*/ 96 w 162"/>
                <a:gd name="T13" fmla="*/ 88 h 134"/>
                <a:gd name="T14" fmla="*/ 96 w 162"/>
                <a:gd name="T15" fmla="*/ 87 h 134"/>
                <a:gd name="T16" fmla="*/ 96 w 162"/>
                <a:gd name="T17" fmla="*/ 87 h 134"/>
                <a:gd name="T18" fmla="*/ 96 w 162"/>
                <a:gd name="T19" fmla="*/ 87 h 134"/>
                <a:gd name="T20" fmla="*/ 96 w 162"/>
                <a:gd name="T21" fmla="*/ 87 h 134"/>
                <a:gd name="T22" fmla="*/ 96 w 162"/>
                <a:gd name="T23" fmla="*/ 87 h 134"/>
                <a:gd name="T24" fmla="*/ 96 w 162"/>
                <a:gd name="T25" fmla="*/ 87 h 134"/>
                <a:gd name="T26" fmla="*/ 96 w 162"/>
                <a:gd name="T27" fmla="*/ 87 h 134"/>
                <a:gd name="T28" fmla="*/ 96 w 162"/>
                <a:gd name="T29" fmla="*/ 87 h 134"/>
                <a:gd name="T30" fmla="*/ 96 w 162"/>
                <a:gd name="T31" fmla="*/ 87 h 134"/>
                <a:gd name="T32" fmla="*/ 96 w 162"/>
                <a:gd name="T33" fmla="*/ 86 h 134"/>
                <a:gd name="T34" fmla="*/ 96 w 162"/>
                <a:gd name="T35" fmla="*/ 86 h 134"/>
                <a:gd name="T36" fmla="*/ 96 w 162"/>
                <a:gd name="T37" fmla="*/ 86 h 134"/>
                <a:gd name="T38" fmla="*/ 96 w 162"/>
                <a:gd name="T39" fmla="*/ 86 h 134"/>
                <a:gd name="T40" fmla="*/ 96 w 162"/>
                <a:gd name="T41" fmla="*/ 86 h 134"/>
                <a:gd name="T42" fmla="*/ 96 w 162"/>
                <a:gd name="T43" fmla="*/ 86 h 134"/>
                <a:gd name="T44" fmla="*/ 96 w 162"/>
                <a:gd name="T45" fmla="*/ 86 h 134"/>
                <a:gd name="T46" fmla="*/ 96 w 162"/>
                <a:gd name="T47" fmla="*/ 86 h 134"/>
                <a:gd name="T48" fmla="*/ 96 w 162"/>
                <a:gd name="T49" fmla="*/ 85 h 134"/>
                <a:gd name="T50" fmla="*/ 96 w 162"/>
                <a:gd name="T51" fmla="*/ 85 h 134"/>
                <a:gd name="T52" fmla="*/ 96 w 162"/>
                <a:gd name="T53" fmla="*/ 85 h 134"/>
                <a:gd name="T54" fmla="*/ 6 w 162"/>
                <a:gd name="T55" fmla="*/ 6 h 134"/>
                <a:gd name="T56" fmla="*/ 10 w 162"/>
                <a:gd name="T57" fmla="*/ 8 h 134"/>
                <a:gd name="T58" fmla="*/ 36 w 162"/>
                <a:gd name="T59" fmla="*/ 13 h 134"/>
                <a:gd name="T60" fmla="*/ 88 w 162"/>
                <a:gd name="T61" fmla="*/ 101 h 134"/>
                <a:gd name="T62" fmla="*/ 85 w 162"/>
                <a:gd name="T63" fmla="*/ 104 h 134"/>
                <a:gd name="T64" fmla="*/ 84 w 162"/>
                <a:gd name="T65" fmla="*/ 104 h 134"/>
                <a:gd name="T66" fmla="*/ 84 w 162"/>
                <a:gd name="T67" fmla="*/ 105 h 134"/>
                <a:gd name="T68" fmla="*/ 84 w 162"/>
                <a:gd name="T69" fmla="*/ 105 h 134"/>
                <a:gd name="T70" fmla="*/ 36 w 162"/>
                <a:gd name="T71" fmla="*/ 124 h 134"/>
                <a:gd name="T72" fmla="*/ 36 w 162"/>
                <a:gd name="T73" fmla="*/ 124 h 134"/>
                <a:gd name="T74" fmla="*/ 28 w 162"/>
                <a:gd name="T75" fmla="*/ 134 h 134"/>
                <a:gd name="T76" fmla="*/ 32 w 162"/>
                <a:gd name="T7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2" h="134">
                  <a:moveTo>
                    <a:pt x="94" y="92"/>
                  </a:moveTo>
                  <a:cubicBezTo>
                    <a:pt x="94" y="92"/>
                    <a:pt x="94" y="92"/>
                    <a:pt x="94" y="92"/>
                  </a:cubicBezTo>
                  <a:cubicBezTo>
                    <a:pt x="94" y="92"/>
                    <a:pt x="94" y="92"/>
                    <a:pt x="94" y="92"/>
                  </a:cubicBezTo>
                  <a:moveTo>
                    <a:pt x="96" y="88"/>
                  </a:moveTo>
                  <a:cubicBezTo>
                    <a:pt x="95" y="90"/>
                    <a:pt x="95" y="91"/>
                    <a:pt x="94" y="92"/>
                  </a:cubicBezTo>
                  <a:cubicBezTo>
                    <a:pt x="95" y="91"/>
                    <a:pt x="95" y="90"/>
                    <a:pt x="96" y="88"/>
                  </a:cubicBezTo>
                  <a:moveTo>
                    <a:pt x="96" y="88"/>
                  </a:moveTo>
                  <a:cubicBezTo>
                    <a:pt x="96" y="88"/>
                    <a:pt x="96" y="88"/>
                    <a:pt x="96" y="88"/>
                  </a:cubicBezTo>
                  <a:cubicBezTo>
                    <a:pt x="96" y="88"/>
                    <a:pt x="96" y="88"/>
                    <a:pt x="96" y="88"/>
                  </a:cubicBezTo>
                  <a:moveTo>
                    <a:pt x="96" y="88"/>
                  </a:moveTo>
                  <a:cubicBezTo>
                    <a:pt x="96" y="88"/>
                    <a:pt x="96" y="88"/>
                    <a:pt x="96" y="88"/>
                  </a:cubicBezTo>
                  <a:cubicBezTo>
                    <a:pt x="96" y="88"/>
                    <a:pt x="96" y="88"/>
                    <a:pt x="96" y="88"/>
                  </a:cubicBezTo>
                  <a:moveTo>
                    <a:pt x="96" y="88"/>
                  </a:moveTo>
                  <a:cubicBezTo>
                    <a:pt x="96" y="88"/>
                    <a:pt x="96" y="88"/>
                    <a:pt x="96" y="88"/>
                  </a:cubicBezTo>
                  <a:cubicBezTo>
                    <a:pt x="96" y="88"/>
                    <a:pt x="96" y="88"/>
                    <a:pt x="96" y="88"/>
                  </a:cubicBezTo>
                  <a:moveTo>
                    <a:pt x="96" y="87"/>
                  </a:moveTo>
                  <a:cubicBezTo>
                    <a:pt x="96" y="87"/>
                    <a:pt x="96" y="87"/>
                    <a:pt x="96" y="87"/>
                  </a:cubicBezTo>
                  <a:cubicBezTo>
                    <a:pt x="96" y="87"/>
                    <a:pt x="96" y="87"/>
                    <a:pt x="96" y="87"/>
                  </a:cubicBezTo>
                  <a:moveTo>
                    <a:pt x="96" y="87"/>
                  </a:moveTo>
                  <a:cubicBezTo>
                    <a:pt x="96" y="87"/>
                    <a:pt x="96" y="87"/>
                    <a:pt x="96" y="87"/>
                  </a:cubicBezTo>
                  <a:cubicBezTo>
                    <a:pt x="96" y="87"/>
                    <a:pt x="96" y="87"/>
                    <a:pt x="96" y="87"/>
                  </a:cubicBezTo>
                  <a:moveTo>
                    <a:pt x="96" y="87"/>
                  </a:moveTo>
                  <a:cubicBezTo>
                    <a:pt x="96" y="87"/>
                    <a:pt x="96" y="87"/>
                    <a:pt x="96" y="87"/>
                  </a:cubicBezTo>
                  <a:cubicBezTo>
                    <a:pt x="96" y="87"/>
                    <a:pt x="96" y="87"/>
                    <a:pt x="96" y="87"/>
                  </a:cubicBezTo>
                  <a:moveTo>
                    <a:pt x="96" y="87"/>
                  </a:moveTo>
                  <a:cubicBezTo>
                    <a:pt x="96" y="87"/>
                    <a:pt x="96" y="87"/>
                    <a:pt x="96" y="87"/>
                  </a:cubicBezTo>
                  <a:cubicBezTo>
                    <a:pt x="96" y="87"/>
                    <a:pt x="96" y="87"/>
                    <a:pt x="96" y="87"/>
                  </a:cubicBezTo>
                  <a:moveTo>
                    <a:pt x="96" y="87"/>
                  </a:moveTo>
                  <a:cubicBezTo>
                    <a:pt x="96" y="87"/>
                    <a:pt x="96" y="87"/>
                    <a:pt x="96" y="87"/>
                  </a:cubicBezTo>
                  <a:cubicBezTo>
                    <a:pt x="96" y="87"/>
                    <a:pt x="96" y="87"/>
                    <a:pt x="96" y="87"/>
                  </a:cubicBezTo>
                  <a:moveTo>
                    <a:pt x="96" y="87"/>
                  </a:moveTo>
                  <a:cubicBezTo>
                    <a:pt x="96" y="87"/>
                    <a:pt x="96" y="87"/>
                    <a:pt x="96" y="87"/>
                  </a:cubicBezTo>
                  <a:cubicBezTo>
                    <a:pt x="96" y="87"/>
                    <a:pt x="96" y="87"/>
                    <a:pt x="96" y="87"/>
                  </a:cubicBezTo>
                  <a:moveTo>
                    <a:pt x="96" y="86"/>
                  </a:moveTo>
                  <a:cubicBezTo>
                    <a:pt x="96" y="87"/>
                    <a:pt x="96" y="87"/>
                    <a:pt x="96" y="87"/>
                  </a:cubicBezTo>
                  <a:cubicBezTo>
                    <a:pt x="96" y="87"/>
                    <a:pt x="96" y="87"/>
                    <a:pt x="96" y="86"/>
                  </a:cubicBezTo>
                  <a:moveTo>
                    <a:pt x="96" y="86"/>
                  </a:moveTo>
                  <a:cubicBezTo>
                    <a:pt x="96" y="86"/>
                    <a:pt x="96" y="86"/>
                    <a:pt x="96" y="86"/>
                  </a:cubicBezTo>
                  <a:cubicBezTo>
                    <a:pt x="96" y="86"/>
                    <a:pt x="96" y="86"/>
                    <a:pt x="96" y="86"/>
                  </a:cubicBezTo>
                  <a:moveTo>
                    <a:pt x="96" y="86"/>
                  </a:moveTo>
                  <a:cubicBezTo>
                    <a:pt x="96" y="86"/>
                    <a:pt x="96" y="86"/>
                    <a:pt x="96" y="86"/>
                  </a:cubicBezTo>
                  <a:cubicBezTo>
                    <a:pt x="96" y="86"/>
                    <a:pt x="96" y="86"/>
                    <a:pt x="96" y="86"/>
                  </a:cubicBezTo>
                  <a:moveTo>
                    <a:pt x="96" y="86"/>
                  </a:moveTo>
                  <a:cubicBezTo>
                    <a:pt x="96" y="86"/>
                    <a:pt x="96" y="86"/>
                    <a:pt x="96" y="86"/>
                  </a:cubicBezTo>
                  <a:cubicBezTo>
                    <a:pt x="96" y="86"/>
                    <a:pt x="96" y="86"/>
                    <a:pt x="96" y="86"/>
                  </a:cubicBezTo>
                  <a:moveTo>
                    <a:pt x="96" y="86"/>
                  </a:moveTo>
                  <a:cubicBezTo>
                    <a:pt x="96" y="86"/>
                    <a:pt x="96" y="86"/>
                    <a:pt x="96" y="86"/>
                  </a:cubicBezTo>
                  <a:cubicBezTo>
                    <a:pt x="96" y="86"/>
                    <a:pt x="96" y="86"/>
                    <a:pt x="96" y="86"/>
                  </a:cubicBezTo>
                  <a:moveTo>
                    <a:pt x="96" y="85"/>
                  </a:moveTo>
                  <a:cubicBezTo>
                    <a:pt x="96" y="85"/>
                    <a:pt x="96" y="85"/>
                    <a:pt x="96" y="85"/>
                  </a:cubicBezTo>
                  <a:cubicBezTo>
                    <a:pt x="96" y="85"/>
                    <a:pt x="96" y="85"/>
                    <a:pt x="96" y="85"/>
                  </a:cubicBezTo>
                  <a:moveTo>
                    <a:pt x="96" y="85"/>
                  </a:moveTo>
                  <a:cubicBezTo>
                    <a:pt x="96" y="85"/>
                    <a:pt x="96" y="85"/>
                    <a:pt x="96" y="85"/>
                  </a:cubicBezTo>
                  <a:cubicBezTo>
                    <a:pt x="96" y="85"/>
                    <a:pt x="96" y="85"/>
                    <a:pt x="96" y="85"/>
                  </a:cubicBezTo>
                  <a:moveTo>
                    <a:pt x="32" y="0"/>
                  </a:moveTo>
                  <a:cubicBezTo>
                    <a:pt x="23" y="0"/>
                    <a:pt x="14" y="2"/>
                    <a:pt x="6" y="6"/>
                  </a:cubicBezTo>
                  <a:cubicBezTo>
                    <a:pt x="6" y="6"/>
                    <a:pt x="6" y="6"/>
                    <a:pt x="6" y="6"/>
                  </a:cubicBezTo>
                  <a:cubicBezTo>
                    <a:pt x="7" y="7"/>
                    <a:pt x="9" y="8"/>
                    <a:pt x="10" y="8"/>
                  </a:cubicBezTo>
                  <a:cubicBezTo>
                    <a:pt x="14" y="10"/>
                    <a:pt x="18" y="12"/>
                    <a:pt x="22" y="14"/>
                  </a:cubicBezTo>
                  <a:cubicBezTo>
                    <a:pt x="27" y="14"/>
                    <a:pt x="32" y="13"/>
                    <a:pt x="36" y="13"/>
                  </a:cubicBezTo>
                  <a:cubicBezTo>
                    <a:pt x="69" y="13"/>
                    <a:pt x="83" y="33"/>
                    <a:pt x="103" y="57"/>
                  </a:cubicBezTo>
                  <a:cubicBezTo>
                    <a:pt x="122" y="79"/>
                    <a:pt x="103" y="94"/>
                    <a:pt x="88" y="101"/>
                  </a:cubicBezTo>
                  <a:cubicBezTo>
                    <a:pt x="87" y="102"/>
                    <a:pt x="86" y="103"/>
                    <a:pt x="85" y="104"/>
                  </a:cubicBezTo>
                  <a:cubicBezTo>
                    <a:pt x="85" y="104"/>
                    <a:pt x="85" y="104"/>
                    <a:pt x="85" y="104"/>
                  </a:cubicBezTo>
                  <a:cubicBezTo>
                    <a:pt x="84" y="104"/>
                    <a:pt x="84" y="104"/>
                    <a:pt x="84" y="104"/>
                  </a:cubicBezTo>
                  <a:cubicBezTo>
                    <a:pt x="84" y="104"/>
                    <a:pt x="84" y="104"/>
                    <a:pt x="84" y="104"/>
                  </a:cubicBezTo>
                  <a:cubicBezTo>
                    <a:pt x="84" y="104"/>
                    <a:pt x="84" y="104"/>
                    <a:pt x="84" y="104"/>
                  </a:cubicBezTo>
                  <a:cubicBezTo>
                    <a:pt x="84" y="105"/>
                    <a:pt x="84" y="105"/>
                    <a:pt x="84" y="105"/>
                  </a:cubicBezTo>
                  <a:cubicBezTo>
                    <a:pt x="84" y="105"/>
                    <a:pt x="84" y="105"/>
                    <a:pt x="84" y="105"/>
                  </a:cubicBezTo>
                  <a:cubicBezTo>
                    <a:pt x="84" y="105"/>
                    <a:pt x="84" y="105"/>
                    <a:pt x="84" y="105"/>
                  </a:cubicBezTo>
                  <a:cubicBezTo>
                    <a:pt x="84" y="105"/>
                    <a:pt x="84" y="105"/>
                    <a:pt x="84" y="105"/>
                  </a:cubicBezTo>
                  <a:cubicBezTo>
                    <a:pt x="73" y="113"/>
                    <a:pt x="55" y="119"/>
                    <a:pt x="36" y="124"/>
                  </a:cubicBezTo>
                  <a:cubicBezTo>
                    <a:pt x="36" y="124"/>
                    <a:pt x="36" y="124"/>
                    <a:pt x="36" y="124"/>
                  </a:cubicBezTo>
                  <a:cubicBezTo>
                    <a:pt x="36" y="124"/>
                    <a:pt x="36" y="124"/>
                    <a:pt x="36" y="124"/>
                  </a:cubicBezTo>
                  <a:cubicBezTo>
                    <a:pt x="24" y="128"/>
                    <a:pt x="11" y="130"/>
                    <a:pt x="0" y="132"/>
                  </a:cubicBezTo>
                  <a:cubicBezTo>
                    <a:pt x="8" y="133"/>
                    <a:pt x="17" y="134"/>
                    <a:pt x="28" y="134"/>
                  </a:cubicBezTo>
                  <a:cubicBezTo>
                    <a:pt x="53" y="134"/>
                    <a:pt x="83" y="130"/>
                    <a:pt x="110" y="114"/>
                  </a:cubicBezTo>
                  <a:cubicBezTo>
                    <a:pt x="162" y="84"/>
                    <a:pt x="94" y="0"/>
                    <a:pt x="32" y="0"/>
                  </a:cubicBezTo>
                </a:path>
              </a:pathLst>
            </a:custGeom>
            <a:solidFill>
              <a:srgbClr val="FFB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75" name="Freeform 1354"/>
            <p:cNvSpPr>
              <a:spLocks noEditPoints="1"/>
            </p:cNvSpPr>
            <p:nvPr/>
          </p:nvSpPr>
          <p:spPr bwMode="auto">
            <a:xfrm>
              <a:off x="6400801" y="2786063"/>
              <a:ext cx="34925" cy="53975"/>
            </a:xfrm>
            <a:custGeom>
              <a:avLst/>
              <a:gdLst>
                <a:gd name="T0" fmla="*/ 6 w 8"/>
                <a:gd name="T1" fmla="*/ 4 h 13"/>
                <a:gd name="T2" fmla="*/ 6 w 8"/>
                <a:gd name="T3" fmla="*/ 6 h 13"/>
                <a:gd name="T4" fmla="*/ 0 w 8"/>
                <a:gd name="T5" fmla="*/ 13 h 13"/>
                <a:gd name="T6" fmla="*/ 0 w 8"/>
                <a:gd name="T7" fmla="*/ 13 h 13"/>
                <a:gd name="T8" fmla="*/ 6 w 8"/>
                <a:gd name="T9" fmla="*/ 4 h 13"/>
                <a:gd name="T10" fmla="*/ 6 w 8"/>
                <a:gd name="T11" fmla="*/ 4 h 13"/>
                <a:gd name="T12" fmla="*/ 6 w 8"/>
                <a:gd name="T13" fmla="*/ 4 h 13"/>
                <a:gd name="T14" fmla="*/ 6 w 8"/>
                <a:gd name="T15" fmla="*/ 4 h 13"/>
                <a:gd name="T16" fmla="*/ 8 w 8"/>
                <a:gd name="T17" fmla="*/ 0 h 13"/>
                <a:gd name="T18" fmla="*/ 8 w 8"/>
                <a:gd name="T19" fmla="*/ 0 h 13"/>
                <a:gd name="T20" fmla="*/ 8 w 8"/>
                <a:gd name="T21" fmla="*/ 0 h 13"/>
                <a:gd name="T22" fmla="*/ 8 w 8"/>
                <a:gd name="T23" fmla="*/ 0 h 13"/>
                <a:gd name="T24" fmla="*/ 8 w 8"/>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3">
                  <a:moveTo>
                    <a:pt x="6" y="4"/>
                  </a:moveTo>
                  <a:cubicBezTo>
                    <a:pt x="6" y="5"/>
                    <a:pt x="6" y="5"/>
                    <a:pt x="6" y="6"/>
                  </a:cubicBezTo>
                  <a:cubicBezTo>
                    <a:pt x="5" y="8"/>
                    <a:pt x="3" y="11"/>
                    <a:pt x="0" y="13"/>
                  </a:cubicBezTo>
                  <a:cubicBezTo>
                    <a:pt x="0" y="13"/>
                    <a:pt x="0" y="13"/>
                    <a:pt x="0" y="13"/>
                  </a:cubicBezTo>
                  <a:cubicBezTo>
                    <a:pt x="3" y="10"/>
                    <a:pt x="5" y="7"/>
                    <a:pt x="6" y="4"/>
                  </a:cubicBezTo>
                  <a:moveTo>
                    <a:pt x="6" y="4"/>
                  </a:moveTo>
                  <a:cubicBezTo>
                    <a:pt x="6" y="4"/>
                    <a:pt x="6" y="4"/>
                    <a:pt x="6" y="4"/>
                  </a:cubicBezTo>
                  <a:cubicBezTo>
                    <a:pt x="6" y="4"/>
                    <a:pt x="6" y="4"/>
                    <a:pt x="6" y="4"/>
                  </a:cubicBezTo>
                  <a:moveTo>
                    <a:pt x="8" y="0"/>
                  </a:moveTo>
                  <a:cubicBezTo>
                    <a:pt x="8" y="0"/>
                    <a:pt x="8" y="0"/>
                    <a:pt x="8" y="0"/>
                  </a:cubicBezTo>
                  <a:cubicBezTo>
                    <a:pt x="8" y="0"/>
                    <a:pt x="8" y="0"/>
                    <a:pt x="8" y="0"/>
                  </a:cubicBezTo>
                  <a:cubicBezTo>
                    <a:pt x="8" y="0"/>
                    <a:pt x="8" y="0"/>
                    <a:pt x="8" y="0"/>
                  </a:cubicBezTo>
                  <a:cubicBezTo>
                    <a:pt x="8" y="0"/>
                    <a:pt x="8" y="0"/>
                    <a:pt x="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76" name="Freeform 1355"/>
            <p:cNvSpPr/>
            <p:nvPr/>
          </p:nvSpPr>
          <p:spPr bwMode="auto">
            <a:xfrm>
              <a:off x="6121401" y="2466975"/>
              <a:ext cx="423863" cy="373063"/>
            </a:xfrm>
            <a:custGeom>
              <a:avLst/>
              <a:gdLst>
                <a:gd name="T0" fmla="*/ 14 w 100"/>
                <a:gd name="T1" fmla="*/ 0 h 88"/>
                <a:gd name="T2" fmla="*/ 0 w 100"/>
                <a:gd name="T3" fmla="*/ 1 h 88"/>
                <a:gd name="T4" fmla="*/ 74 w 100"/>
                <a:gd name="T5" fmla="*/ 72 h 88"/>
                <a:gd name="T6" fmla="*/ 74 w 100"/>
                <a:gd name="T7" fmla="*/ 72 h 88"/>
                <a:gd name="T8" fmla="*/ 74 w 100"/>
                <a:gd name="T9" fmla="*/ 72 h 88"/>
                <a:gd name="T10" fmla="*/ 74 w 100"/>
                <a:gd name="T11" fmla="*/ 72 h 88"/>
                <a:gd name="T12" fmla="*/ 74 w 100"/>
                <a:gd name="T13" fmla="*/ 72 h 88"/>
                <a:gd name="T14" fmla="*/ 74 w 100"/>
                <a:gd name="T15" fmla="*/ 73 h 88"/>
                <a:gd name="T16" fmla="*/ 74 w 100"/>
                <a:gd name="T17" fmla="*/ 73 h 88"/>
                <a:gd name="T18" fmla="*/ 74 w 100"/>
                <a:gd name="T19" fmla="*/ 73 h 88"/>
                <a:gd name="T20" fmla="*/ 74 w 100"/>
                <a:gd name="T21" fmla="*/ 73 h 88"/>
                <a:gd name="T22" fmla="*/ 74 w 100"/>
                <a:gd name="T23" fmla="*/ 73 h 88"/>
                <a:gd name="T24" fmla="*/ 74 w 100"/>
                <a:gd name="T25" fmla="*/ 73 h 88"/>
                <a:gd name="T26" fmla="*/ 74 w 100"/>
                <a:gd name="T27" fmla="*/ 73 h 88"/>
                <a:gd name="T28" fmla="*/ 74 w 100"/>
                <a:gd name="T29" fmla="*/ 73 h 88"/>
                <a:gd name="T30" fmla="*/ 74 w 100"/>
                <a:gd name="T31" fmla="*/ 73 h 88"/>
                <a:gd name="T32" fmla="*/ 74 w 100"/>
                <a:gd name="T33" fmla="*/ 74 h 88"/>
                <a:gd name="T34" fmla="*/ 74 w 100"/>
                <a:gd name="T35" fmla="*/ 74 h 88"/>
                <a:gd name="T36" fmla="*/ 74 w 100"/>
                <a:gd name="T37" fmla="*/ 74 h 88"/>
                <a:gd name="T38" fmla="*/ 74 w 100"/>
                <a:gd name="T39" fmla="*/ 74 h 88"/>
                <a:gd name="T40" fmla="*/ 74 w 100"/>
                <a:gd name="T41" fmla="*/ 74 h 88"/>
                <a:gd name="T42" fmla="*/ 74 w 100"/>
                <a:gd name="T43" fmla="*/ 74 h 88"/>
                <a:gd name="T44" fmla="*/ 74 w 100"/>
                <a:gd name="T45" fmla="*/ 74 h 88"/>
                <a:gd name="T46" fmla="*/ 74 w 100"/>
                <a:gd name="T47" fmla="*/ 74 h 88"/>
                <a:gd name="T48" fmla="*/ 74 w 100"/>
                <a:gd name="T49" fmla="*/ 74 h 88"/>
                <a:gd name="T50" fmla="*/ 74 w 100"/>
                <a:gd name="T51" fmla="*/ 74 h 88"/>
                <a:gd name="T52" fmla="*/ 74 w 100"/>
                <a:gd name="T53" fmla="*/ 74 h 88"/>
                <a:gd name="T54" fmla="*/ 74 w 100"/>
                <a:gd name="T55" fmla="*/ 74 h 88"/>
                <a:gd name="T56" fmla="*/ 74 w 100"/>
                <a:gd name="T57" fmla="*/ 74 h 88"/>
                <a:gd name="T58" fmla="*/ 74 w 100"/>
                <a:gd name="T59" fmla="*/ 75 h 88"/>
                <a:gd name="T60" fmla="*/ 74 w 100"/>
                <a:gd name="T61" fmla="*/ 75 h 88"/>
                <a:gd name="T62" fmla="*/ 74 w 100"/>
                <a:gd name="T63" fmla="*/ 75 h 88"/>
                <a:gd name="T64" fmla="*/ 74 w 100"/>
                <a:gd name="T65" fmla="*/ 75 h 88"/>
                <a:gd name="T66" fmla="*/ 74 w 100"/>
                <a:gd name="T67" fmla="*/ 75 h 88"/>
                <a:gd name="T68" fmla="*/ 74 w 100"/>
                <a:gd name="T69" fmla="*/ 75 h 88"/>
                <a:gd name="T70" fmla="*/ 74 w 100"/>
                <a:gd name="T71" fmla="*/ 75 h 88"/>
                <a:gd name="T72" fmla="*/ 74 w 100"/>
                <a:gd name="T73" fmla="*/ 75 h 88"/>
                <a:gd name="T74" fmla="*/ 72 w 100"/>
                <a:gd name="T75" fmla="*/ 79 h 88"/>
                <a:gd name="T76" fmla="*/ 72 w 100"/>
                <a:gd name="T77" fmla="*/ 79 h 88"/>
                <a:gd name="T78" fmla="*/ 72 w 100"/>
                <a:gd name="T79" fmla="*/ 79 h 88"/>
                <a:gd name="T80" fmla="*/ 66 w 100"/>
                <a:gd name="T81" fmla="*/ 88 h 88"/>
                <a:gd name="T82" fmla="*/ 81 w 100"/>
                <a:gd name="T83" fmla="*/ 44 h 88"/>
                <a:gd name="T84" fmla="*/ 14 w 100"/>
                <a:gd name="T8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 h="88">
                  <a:moveTo>
                    <a:pt x="14" y="0"/>
                  </a:moveTo>
                  <a:cubicBezTo>
                    <a:pt x="10" y="0"/>
                    <a:pt x="5" y="1"/>
                    <a:pt x="0" y="1"/>
                  </a:cubicBezTo>
                  <a:cubicBezTo>
                    <a:pt x="42" y="24"/>
                    <a:pt x="74" y="48"/>
                    <a:pt x="74" y="72"/>
                  </a:cubicBezTo>
                  <a:cubicBezTo>
                    <a:pt x="74" y="72"/>
                    <a:pt x="74" y="72"/>
                    <a:pt x="74" y="72"/>
                  </a:cubicBezTo>
                  <a:cubicBezTo>
                    <a:pt x="74" y="72"/>
                    <a:pt x="74" y="72"/>
                    <a:pt x="74" y="72"/>
                  </a:cubicBezTo>
                  <a:cubicBezTo>
                    <a:pt x="74" y="72"/>
                    <a:pt x="74" y="72"/>
                    <a:pt x="74" y="72"/>
                  </a:cubicBezTo>
                  <a:cubicBezTo>
                    <a:pt x="74" y="72"/>
                    <a:pt x="74" y="72"/>
                    <a:pt x="74" y="72"/>
                  </a:cubicBezTo>
                  <a:cubicBezTo>
                    <a:pt x="74" y="72"/>
                    <a:pt x="74" y="72"/>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4" y="74"/>
                    <a:pt x="74" y="74"/>
                    <a:pt x="74" y="74"/>
                  </a:cubicBezTo>
                  <a:cubicBezTo>
                    <a:pt x="74" y="74"/>
                    <a:pt x="74" y="74"/>
                    <a:pt x="74" y="74"/>
                  </a:cubicBezTo>
                  <a:cubicBezTo>
                    <a:pt x="74" y="74"/>
                    <a:pt x="74" y="74"/>
                    <a:pt x="74" y="74"/>
                  </a:cubicBezTo>
                  <a:cubicBezTo>
                    <a:pt x="74" y="74"/>
                    <a:pt x="74" y="74"/>
                    <a:pt x="74" y="74"/>
                  </a:cubicBezTo>
                  <a:cubicBezTo>
                    <a:pt x="74" y="74"/>
                    <a:pt x="74" y="74"/>
                    <a:pt x="74" y="74"/>
                  </a:cubicBezTo>
                  <a:cubicBezTo>
                    <a:pt x="74" y="74"/>
                    <a:pt x="74" y="74"/>
                    <a:pt x="74" y="74"/>
                  </a:cubicBezTo>
                  <a:cubicBezTo>
                    <a:pt x="74" y="74"/>
                    <a:pt x="74" y="74"/>
                    <a:pt x="74" y="74"/>
                  </a:cubicBezTo>
                  <a:cubicBezTo>
                    <a:pt x="74" y="74"/>
                    <a:pt x="74" y="74"/>
                    <a:pt x="74" y="74"/>
                  </a:cubicBezTo>
                  <a:cubicBezTo>
                    <a:pt x="74" y="74"/>
                    <a:pt x="74" y="74"/>
                    <a:pt x="74" y="74"/>
                  </a:cubicBezTo>
                  <a:cubicBezTo>
                    <a:pt x="74" y="74"/>
                    <a:pt x="74" y="74"/>
                    <a:pt x="74" y="74"/>
                  </a:cubicBezTo>
                  <a:cubicBezTo>
                    <a:pt x="74" y="74"/>
                    <a:pt x="74" y="74"/>
                    <a:pt x="74" y="74"/>
                  </a:cubicBezTo>
                  <a:cubicBezTo>
                    <a:pt x="74" y="74"/>
                    <a:pt x="74" y="74"/>
                    <a:pt x="74" y="74"/>
                  </a:cubicBezTo>
                  <a:cubicBezTo>
                    <a:pt x="74" y="74"/>
                    <a:pt x="74" y="74"/>
                    <a:pt x="74" y="74"/>
                  </a:cubicBezTo>
                  <a:cubicBezTo>
                    <a:pt x="74" y="74"/>
                    <a:pt x="74" y="75"/>
                    <a:pt x="74" y="75"/>
                  </a:cubicBezTo>
                  <a:cubicBezTo>
                    <a:pt x="74" y="75"/>
                    <a:pt x="74" y="75"/>
                    <a:pt x="74" y="75"/>
                  </a:cubicBezTo>
                  <a:cubicBezTo>
                    <a:pt x="74" y="75"/>
                    <a:pt x="74" y="75"/>
                    <a:pt x="74" y="75"/>
                  </a:cubicBezTo>
                  <a:cubicBezTo>
                    <a:pt x="74" y="75"/>
                    <a:pt x="74" y="75"/>
                    <a:pt x="74" y="75"/>
                  </a:cubicBezTo>
                  <a:cubicBezTo>
                    <a:pt x="74" y="75"/>
                    <a:pt x="74" y="75"/>
                    <a:pt x="74" y="75"/>
                  </a:cubicBezTo>
                  <a:cubicBezTo>
                    <a:pt x="74" y="75"/>
                    <a:pt x="74" y="75"/>
                    <a:pt x="74" y="75"/>
                  </a:cubicBezTo>
                  <a:cubicBezTo>
                    <a:pt x="74" y="75"/>
                    <a:pt x="74" y="75"/>
                    <a:pt x="74" y="75"/>
                  </a:cubicBezTo>
                  <a:cubicBezTo>
                    <a:pt x="74" y="75"/>
                    <a:pt x="74" y="75"/>
                    <a:pt x="74" y="75"/>
                  </a:cubicBezTo>
                  <a:cubicBezTo>
                    <a:pt x="73" y="77"/>
                    <a:pt x="73" y="78"/>
                    <a:pt x="72" y="79"/>
                  </a:cubicBezTo>
                  <a:cubicBezTo>
                    <a:pt x="72" y="79"/>
                    <a:pt x="72" y="79"/>
                    <a:pt x="72" y="79"/>
                  </a:cubicBezTo>
                  <a:cubicBezTo>
                    <a:pt x="72" y="79"/>
                    <a:pt x="72" y="79"/>
                    <a:pt x="72" y="79"/>
                  </a:cubicBezTo>
                  <a:cubicBezTo>
                    <a:pt x="71" y="82"/>
                    <a:pt x="69" y="85"/>
                    <a:pt x="66" y="88"/>
                  </a:cubicBezTo>
                  <a:cubicBezTo>
                    <a:pt x="81" y="81"/>
                    <a:pt x="100" y="66"/>
                    <a:pt x="81" y="44"/>
                  </a:cubicBezTo>
                  <a:cubicBezTo>
                    <a:pt x="61" y="20"/>
                    <a:pt x="47" y="0"/>
                    <a:pt x="14" y="0"/>
                  </a:cubicBezTo>
                </a:path>
              </a:pathLst>
            </a:custGeom>
            <a:solidFill>
              <a:srgbClr val="FFA7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77" name="Freeform 1356"/>
            <p:cNvSpPr/>
            <p:nvPr/>
          </p:nvSpPr>
          <p:spPr bwMode="auto">
            <a:xfrm>
              <a:off x="6049963" y="3937000"/>
              <a:ext cx="1489075" cy="1003300"/>
            </a:xfrm>
            <a:custGeom>
              <a:avLst/>
              <a:gdLst>
                <a:gd name="T0" fmla="*/ 12 w 351"/>
                <a:gd name="T1" fmla="*/ 201 h 236"/>
                <a:gd name="T2" fmla="*/ 69 w 351"/>
                <a:gd name="T3" fmla="*/ 226 h 236"/>
                <a:gd name="T4" fmla="*/ 325 w 351"/>
                <a:gd name="T5" fmla="*/ 96 h 236"/>
                <a:gd name="T6" fmla="*/ 338 w 351"/>
                <a:gd name="T7" fmla="*/ 35 h 236"/>
                <a:gd name="T8" fmla="*/ 281 w 351"/>
                <a:gd name="T9" fmla="*/ 10 h 236"/>
                <a:gd name="T10" fmla="*/ 25 w 351"/>
                <a:gd name="T11" fmla="*/ 140 h 236"/>
                <a:gd name="T12" fmla="*/ 12 w 351"/>
                <a:gd name="T13" fmla="*/ 201 h 236"/>
              </a:gdLst>
              <a:ahLst/>
              <a:cxnLst>
                <a:cxn ang="0">
                  <a:pos x="T0" y="T1"/>
                </a:cxn>
                <a:cxn ang="0">
                  <a:pos x="T2" y="T3"/>
                </a:cxn>
                <a:cxn ang="0">
                  <a:pos x="T4" y="T5"/>
                </a:cxn>
                <a:cxn ang="0">
                  <a:pos x="T6" y="T7"/>
                </a:cxn>
                <a:cxn ang="0">
                  <a:pos x="T8" y="T9"/>
                </a:cxn>
                <a:cxn ang="0">
                  <a:pos x="T10" y="T11"/>
                </a:cxn>
                <a:cxn ang="0">
                  <a:pos x="T12" y="T13"/>
                </a:cxn>
              </a:cxnLst>
              <a:rect l="0" t="0" r="r" b="b"/>
              <a:pathLst>
                <a:path w="351" h="236">
                  <a:moveTo>
                    <a:pt x="12" y="201"/>
                  </a:moveTo>
                  <a:cubicBezTo>
                    <a:pt x="24" y="225"/>
                    <a:pt x="49" y="236"/>
                    <a:pt x="69" y="226"/>
                  </a:cubicBezTo>
                  <a:cubicBezTo>
                    <a:pt x="325" y="96"/>
                    <a:pt x="325" y="96"/>
                    <a:pt x="325" y="96"/>
                  </a:cubicBezTo>
                  <a:cubicBezTo>
                    <a:pt x="345" y="86"/>
                    <a:pt x="351" y="59"/>
                    <a:pt x="338" y="35"/>
                  </a:cubicBezTo>
                  <a:cubicBezTo>
                    <a:pt x="326" y="11"/>
                    <a:pt x="301" y="0"/>
                    <a:pt x="281" y="10"/>
                  </a:cubicBezTo>
                  <a:cubicBezTo>
                    <a:pt x="25" y="140"/>
                    <a:pt x="25" y="140"/>
                    <a:pt x="25" y="140"/>
                  </a:cubicBezTo>
                  <a:cubicBezTo>
                    <a:pt x="6" y="149"/>
                    <a:pt x="0" y="177"/>
                    <a:pt x="12" y="20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78" name="Freeform 1357"/>
            <p:cNvSpPr/>
            <p:nvPr/>
          </p:nvSpPr>
          <p:spPr bwMode="auto">
            <a:xfrm>
              <a:off x="6197601" y="4524375"/>
              <a:ext cx="220663" cy="215900"/>
            </a:xfrm>
            <a:custGeom>
              <a:avLst/>
              <a:gdLst>
                <a:gd name="T0" fmla="*/ 6 w 52"/>
                <a:gd name="T1" fmla="*/ 36 h 51"/>
                <a:gd name="T2" fmla="*/ 36 w 52"/>
                <a:gd name="T3" fmla="*/ 46 h 51"/>
                <a:gd name="T4" fmla="*/ 46 w 52"/>
                <a:gd name="T5" fmla="*/ 16 h 51"/>
                <a:gd name="T6" fmla="*/ 16 w 52"/>
                <a:gd name="T7" fmla="*/ 6 h 51"/>
                <a:gd name="T8" fmla="*/ 6 w 52"/>
                <a:gd name="T9" fmla="*/ 36 h 51"/>
              </a:gdLst>
              <a:ahLst/>
              <a:cxnLst>
                <a:cxn ang="0">
                  <a:pos x="T0" y="T1"/>
                </a:cxn>
                <a:cxn ang="0">
                  <a:pos x="T2" y="T3"/>
                </a:cxn>
                <a:cxn ang="0">
                  <a:pos x="T4" y="T5"/>
                </a:cxn>
                <a:cxn ang="0">
                  <a:pos x="T6" y="T7"/>
                </a:cxn>
                <a:cxn ang="0">
                  <a:pos x="T8" y="T9"/>
                </a:cxn>
              </a:cxnLst>
              <a:rect l="0" t="0" r="r" b="b"/>
              <a:pathLst>
                <a:path w="52" h="51">
                  <a:moveTo>
                    <a:pt x="6" y="36"/>
                  </a:moveTo>
                  <a:cubicBezTo>
                    <a:pt x="12" y="47"/>
                    <a:pt x="25" y="51"/>
                    <a:pt x="36" y="46"/>
                  </a:cubicBezTo>
                  <a:cubicBezTo>
                    <a:pt x="47" y="40"/>
                    <a:pt x="52" y="27"/>
                    <a:pt x="46" y="16"/>
                  </a:cubicBezTo>
                  <a:cubicBezTo>
                    <a:pt x="41" y="5"/>
                    <a:pt x="27" y="0"/>
                    <a:pt x="16" y="6"/>
                  </a:cubicBezTo>
                  <a:cubicBezTo>
                    <a:pt x="5" y="11"/>
                    <a:pt x="0" y="25"/>
                    <a:pt x="6" y="36"/>
                  </a:cubicBezTo>
                  <a:close/>
                </a:path>
              </a:pathLst>
            </a:custGeom>
            <a:solidFill>
              <a:srgbClr val="5E69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608" name="组合 11607"/>
          <p:cNvGrpSpPr/>
          <p:nvPr/>
        </p:nvGrpSpPr>
        <p:grpSpPr>
          <a:xfrm rot="16200000">
            <a:off x="-322878" y="3210182"/>
            <a:ext cx="3970695" cy="3324941"/>
            <a:chOff x="-735188" y="1590500"/>
            <a:chExt cx="5009057" cy="4194434"/>
          </a:xfrm>
        </p:grpSpPr>
        <p:sp>
          <p:nvSpPr>
            <p:cNvPr id="11585" name="Freeform 1363"/>
            <p:cNvSpPr/>
            <p:nvPr/>
          </p:nvSpPr>
          <p:spPr bwMode="auto">
            <a:xfrm>
              <a:off x="3479624" y="3125612"/>
              <a:ext cx="360363" cy="854075"/>
            </a:xfrm>
            <a:custGeom>
              <a:avLst/>
              <a:gdLst>
                <a:gd name="T0" fmla="*/ 0 w 85"/>
                <a:gd name="T1" fmla="*/ 34 h 201"/>
                <a:gd name="T2" fmla="*/ 28 w 85"/>
                <a:gd name="T3" fmla="*/ 98 h 201"/>
                <a:gd name="T4" fmla="*/ 33 w 85"/>
                <a:gd name="T5" fmla="*/ 156 h 201"/>
                <a:gd name="T6" fmla="*/ 62 w 85"/>
                <a:gd name="T7" fmla="*/ 195 h 201"/>
                <a:gd name="T8" fmla="*/ 77 w 85"/>
                <a:gd name="T9" fmla="*/ 87 h 201"/>
                <a:gd name="T10" fmla="*/ 0 w 85"/>
                <a:gd name="T11" fmla="*/ 34 h 201"/>
              </a:gdLst>
              <a:ahLst/>
              <a:cxnLst>
                <a:cxn ang="0">
                  <a:pos x="T0" y="T1"/>
                </a:cxn>
                <a:cxn ang="0">
                  <a:pos x="T2" y="T3"/>
                </a:cxn>
                <a:cxn ang="0">
                  <a:pos x="T4" y="T5"/>
                </a:cxn>
                <a:cxn ang="0">
                  <a:pos x="T6" y="T7"/>
                </a:cxn>
                <a:cxn ang="0">
                  <a:pos x="T8" y="T9"/>
                </a:cxn>
                <a:cxn ang="0">
                  <a:pos x="T10" y="T11"/>
                </a:cxn>
              </a:cxnLst>
              <a:rect l="0" t="0" r="r" b="b"/>
              <a:pathLst>
                <a:path w="85" h="201">
                  <a:moveTo>
                    <a:pt x="0" y="34"/>
                  </a:moveTo>
                  <a:cubicBezTo>
                    <a:pt x="0" y="34"/>
                    <a:pt x="17" y="83"/>
                    <a:pt x="28" y="98"/>
                  </a:cubicBezTo>
                  <a:cubicBezTo>
                    <a:pt x="28" y="98"/>
                    <a:pt x="33" y="136"/>
                    <a:pt x="33" y="156"/>
                  </a:cubicBezTo>
                  <a:cubicBezTo>
                    <a:pt x="34" y="177"/>
                    <a:pt x="44" y="201"/>
                    <a:pt x="62" y="195"/>
                  </a:cubicBezTo>
                  <a:cubicBezTo>
                    <a:pt x="79" y="190"/>
                    <a:pt x="85" y="174"/>
                    <a:pt x="77" y="87"/>
                  </a:cubicBezTo>
                  <a:cubicBezTo>
                    <a:pt x="69" y="0"/>
                    <a:pt x="0" y="34"/>
                    <a:pt x="0" y="34"/>
                  </a:cubicBezTo>
                </a:path>
              </a:pathLst>
            </a:custGeom>
            <a:solidFill>
              <a:srgbClr val="EFA7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87" name="Freeform 1365"/>
            <p:cNvSpPr/>
            <p:nvPr/>
          </p:nvSpPr>
          <p:spPr bwMode="auto">
            <a:xfrm>
              <a:off x="3657424" y="3920950"/>
              <a:ext cx="65088" cy="38100"/>
            </a:xfrm>
            <a:custGeom>
              <a:avLst/>
              <a:gdLst>
                <a:gd name="T0" fmla="*/ 0 w 15"/>
                <a:gd name="T1" fmla="*/ 0 h 9"/>
                <a:gd name="T2" fmla="*/ 1 w 15"/>
                <a:gd name="T3" fmla="*/ 1 h 9"/>
                <a:gd name="T4" fmla="*/ 14 w 15"/>
                <a:gd name="T5" fmla="*/ 9 h 9"/>
                <a:gd name="T6" fmla="*/ 15 w 15"/>
                <a:gd name="T7" fmla="*/ 9 h 9"/>
                <a:gd name="T8" fmla="*/ 15 w 15"/>
                <a:gd name="T9" fmla="*/ 9 h 9"/>
                <a:gd name="T10" fmla="*/ 0 w 15"/>
                <a:gd name="T11" fmla="*/ 0 h 9"/>
              </a:gdLst>
              <a:ahLst/>
              <a:cxnLst>
                <a:cxn ang="0">
                  <a:pos x="T0" y="T1"/>
                </a:cxn>
                <a:cxn ang="0">
                  <a:pos x="T2" y="T3"/>
                </a:cxn>
                <a:cxn ang="0">
                  <a:pos x="T4" y="T5"/>
                </a:cxn>
                <a:cxn ang="0">
                  <a:pos x="T6" y="T7"/>
                </a:cxn>
                <a:cxn ang="0">
                  <a:pos x="T8" y="T9"/>
                </a:cxn>
                <a:cxn ang="0">
                  <a:pos x="T10" y="T11"/>
                </a:cxn>
              </a:cxnLst>
              <a:rect l="0" t="0" r="r" b="b"/>
              <a:pathLst>
                <a:path w="15" h="9">
                  <a:moveTo>
                    <a:pt x="0" y="0"/>
                  </a:moveTo>
                  <a:cubicBezTo>
                    <a:pt x="0" y="0"/>
                    <a:pt x="0" y="0"/>
                    <a:pt x="1" y="1"/>
                  </a:cubicBezTo>
                  <a:cubicBezTo>
                    <a:pt x="5" y="3"/>
                    <a:pt x="10" y="6"/>
                    <a:pt x="14" y="9"/>
                  </a:cubicBezTo>
                  <a:cubicBezTo>
                    <a:pt x="15" y="9"/>
                    <a:pt x="15" y="9"/>
                    <a:pt x="15" y="9"/>
                  </a:cubicBezTo>
                  <a:cubicBezTo>
                    <a:pt x="15" y="9"/>
                    <a:pt x="15" y="9"/>
                    <a:pt x="15" y="9"/>
                  </a:cubicBezTo>
                  <a:cubicBezTo>
                    <a:pt x="10" y="6"/>
                    <a:pt x="5" y="3"/>
                    <a:pt x="0" y="0"/>
                  </a:cubicBezTo>
                </a:path>
              </a:pathLst>
            </a:custGeom>
            <a:solidFill>
              <a:srgbClr val="E39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90" name="Freeform 1368"/>
            <p:cNvSpPr/>
            <p:nvPr/>
          </p:nvSpPr>
          <p:spPr bwMode="auto">
            <a:xfrm>
              <a:off x="3662187" y="3924125"/>
              <a:ext cx="55563" cy="34925"/>
            </a:xfrm>
            <a:custGeom>
              <a:avLst/>
              <a:gdLst>
                <a:gd name="T0" fmla="*/ 0 w 13"/>
                <a:gd name="T1" fmla="*/ 0 h 8"/>
                <a:gd name="T2" fmla="*/ 13 w 13"/>
                <a:gd name="T3" fmla="*/ 8 h 8"/>
                <a:gd name="T4" fmla="*/ 0 w 13"/>
                <a:gd name="T5" fmla="*/ 0 h 8"/>
              </a:gdLst>
              <a:ahLst/>
              <a:cxnLst>
                <a:cxn ang="0">
                  <a:pos x="T0" y="T1"/>
                </a:cxn>
                <a:cxn ang="0">
                  <a:pos x="T2" y="T3"/>
                </a:cxn>
                <a:cxn ang="0">
                  <a:pos x="T4" y="T5"/>
                </a:cxn>
              </a:cxnLst>
              <a:rect l="0" t="0" r="r" b="b"/>
              <a:pathLst>
                <a:path w="13" h="8">
                  <a:moveTo>
                    <a:pt x="0" y="0"/>
                  </a:moveTo>
                  <a:cubicBezTo>
                    <a:pt x="3" y="5"/>
                    <a:pt x="8" y="8"/>
                    <a:pt x="13" y="8"/>
                  </a:cubicBezTo>
                  <a:cubicBezTo>
                    <a:pt x="9" y="5"/>
                    <a:pt x="4" y="2"/>
                    <a:pt x="0" y="0"/>
                  </a:cubicBezTo>
                </a:path>
              </a:pathLst>
            </a:custGeom>
            <a:solidFill>
              <a:srgbClr val="D796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91" name="Freeform 1369"/>
            <p:cNvSpPr/>
            <p:nvPr/>
          </p:nvSpPr>
          <p:spPr bwMode="auto">
            <a:xfrm rot="3329484">
              <a:off x="2260167" y="3771231"/>
              <a:ext cx="2040454" cy="1986951"/>
            </a:xfrm>
            <a:custGeom>
              <a:avLst/>
              <a:gdLst>
                <a:gd name="T0" fmla="*/ 478 w 514"/>
                <a:gd name="T1" fmla="*/ 224 h 499"/>
                <a:gd name="T2" fmla="*/ 442 w 514"/>
                <a:gd name="T3" fmla="*/ 370 h 499"/>
                <a:gd name="T4" fmla="*/ 442 w 514"/>
                <a:gd name="T5" fmla="*/ 376 h 499"/>
                <a:gd name="T6" fmla="*/ 514 w 514"/>
                <a:gd name="T7" fmla="*/ 499 h 499"/>
                <a:gd name="T8" fmla="*/ 365 w 514"/>
                <a:gd name="T9" fmla="*/ 444 h 499"/>
                <a:gd name="T10" fmla="*/ 265 w 514"/>
                <a:gd name="T11" fmla="*/ 477 h 499"/>
                <a:gd name="T12" fmla="*/ 11 w 514"/>
                <a:gd name="T13" fmla="*/ 264 h 499"/>
                <a:gd name="T14" fmla="*/ 224 w 514"/>
                <a:gd name="T15" fmla="*/ 11 h 499"/>
                <a:gd name="T16" fmla="*/ 478 w 514"/>
                <a:gd name="T17" fmla="*/ 22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4" h="499">
                  <a:moveTo>
                    <a:pt x="478" y="224"/>
                  </a:moveTo>
                  <a:cubicBezTo>
                    <a:pt x="482" y="277"/>
                    <a:pt x="469" y="328"/>
                    <a:pt x="442" y="370"/>
                  </a:cubicBezTo>
                  <a:cubicBezTo>
                    <a:pt x="442" y="376"/>
                    <a:pt x="442" y="376"/>
                    <a:pt x="442" y="376"/>
                  </a:cubicBezTo>
                  <a:cubicBezTo>
                    <a:pt x="514" y="499"/>
                    <a:pt x="514" y="499"/>
                    <a:pt x="514" y="499"/>
                  </a:cubicBezTo>
                  <a:cubicBezTo>
                    <a:pt x="365" y="444"/>
                    <a:pt x="365" y="444"/>
                    <a:pt x="365" y="444"/>
                  </a:cubicBezTo>
                  <a:cubicBezTo>
                    <a:pt x="336" y="462"/>
                    <a:pt x="301" y="474"/>
                    <a:pt x="265" y="477"/>
                  </a:cubicBezTo>
                  <a:cubicBezTo>
                    <a:pt x="136" y="488"/>
                    <a:pt x="22" y="393"/>
                    <a:pt x="11" y="264"/>
                  </a:cubicBezTo>
                  <a:cubicBezTo>
                    <a:pt x="0" y="135"/>
                    <a:pt x="95" y="22"/>
                    <a:pt x="224" y="11"/>
                  </a:cubicBezTo>
                  <a:cubicBezTo>
                    <a:pt x="353" y="0"/>
                    <a:pt x="466" y="95"/>
                    <a:pt x="478" y="224"/>
                  </a:cubicBezTo>
                  <a:close/>
                </a:path>
              </a:pathLst>
            </a:custGeom>
            <a:solidFill>
              <a:srgbClr val="FF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592" name="Freeform 1370"/>
            <p:cNvSpPr/>
            <p:nvPr/>
          </p:nvSpPr>
          <p:spPr bwMode="auto">
            <a:xfrm>
              <a:off x="1088849" y="1844500"/>
              <a:ext cx="3073400" cy="2373313"/>
            </a:xfrm>
            <a:custGeom>
              <a:avLst/>
              <a:gdLst>
                <a:gd name="T0" fmla="*/ 344 w 725"/>
                <a:gd name="T1" fmla="*/ 353 h 558"/>
                <a:gd name="T2" fmla="*/ 341 w 725"/>
                <a:gd name="T3" fmla="*/ 440 h 558"/>
                <a:gd name="T4" fmla="*/ 302 w 725"/>
                <a:gd name="T5" fmla="*/ 556 h 558"/>
                <a:gd name="T6" fmla="*/ 264 w 725"/>
                <a:gd name="T7" fmla="*/ 409 h 558"/>
                <a:gd name="T8" fmla="*/ 209 w 725"/>
                <a:gd name="T9" fmla="*/ 181 h 558"/>
                <a:gd name="T10" fmla="*/ 117 w 725"/>
                <a:gd name="T11" fmla="*/ 157 h 558"/>
                <a:gd name="T12" fmla="*/ 0 w 725"/>
                <a:gd name="T13" fmla="*/ 157 h 558"/>
                <a:gd name="T14" fmla="*/ 0 w 725"/>
                <a:gd name="T15" fmla="*/ 0 h 558"/>
                <a:gd name="T16" fmla="*/ 37 w 725"/>
                <a:gd name="T17" fmla="*/ 0 h 558"/>
                <a:gd name="T18" fmla="*/ 157 w 725"/>
                <a:gd name="T19" fmla="*/ 15 h 558"/>
                <a:gd name="T20" fmla="*/ 310 w 725"/>
                <a:gd name="T21" fmla="*/ 75 h 558"/>
                <a:gd name="T22" fmla="*/ 532 w 725"/>
                <a:gd name="T23" fmla="*/ 260 h 558"/>
                <a:gd name="T24" fmla="*/ 641 w 725"/>
                <a:gd name="T25" fmla="*/ 305 h 558"/>
                <a:gd name="T26" fmla="*/ 704 w 725"/>
                <a:gd name="T27" fmla="*/ 435 h 558"/>
                <a:gd name="T28" fmla="*/ 712 w 725"/>
                <a:gd name="T29" fmla="*/ 490 h 558"/>
                <a:gd name="T30" fmla="*/ 678 w 725"/>
                <a:gd name="T31" fmla="*/ 487 h 558"/>
                <a:gd name="T32" fmla="*/ 670 w 725"/>
                <a:gd name="T33" fmla="*/ 514 h 558"/>
                <a:gd name="T34" fmla="*/ 631 w 725"/>
                <a:gd name="T35" fmla="*/ 480 h 558"/>
                <a:gd name="T36" fmla="*/ 623 w 725"/>
                <a:gd name="T37" fmla="*/ 431 h 558"/>
                <a:gd name="T38" fmla="*/ 589 w 725"/>
                <a:gd name="T39" fmla="*/ 381 h 558"/>
                <a:gd name="T40" fmla="*/ 446 w 725"/>
                <a:gd name="T41" fmla="*/ 329 h 558"/>
                <a:gd name="T42" fmla="*/ 344 w 725"/>
                <a:gd name="T43" fmla="*/ 353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5" h="558">
                  <a:moveTo>
                    <a:pt x="344" y="353"/>
                  </a:moveTo>
                  <a:cubicBezTo>
                    <a:pt x="344" y="353"/>
                    <a:pt x="338" y="402"/>
                    <a:pt x="341" y="440"/>
                  </a:cubicBezTo>
                  <a:cubicBezTo>
                    <a:pt x="344" y="478"/>
                    <a:pt x="338" y="555"/>
                    <a:pt x="302" y="556"/>
                  </a:cubicBezTo>
                  <a:cubicBezTo>
                    <a:pt x="265" y="558"/>
                    <a:pt x="264" y="490"/>
                    <a:pt x="264" y="409"/>
                  </a:cubicBezTo>
                  <a:cubicBezTo>
                    <a:pt x="264" y="327"/>
                    <a:pt x="211" y="247"/>
                    <a:pt x="209" y="181"/>
                  </a:cubicBezTo>
                  <a:cubicBezTo>
                    <a:pt x="209" y="181"/>
                    <a:pt x="173" y="151"/>
                    <a:pt x="117" y="157"/>
                  </a:cubicBezTo>
                  <a:cubicBezTo>
                    <a:pt x="0" y="157"/>
                    <a:pt x="0" y="157"/>
                    <a:pt x="0" y="157"/>
                  </a:cubicBezTo>
                  <a:cubicBezTo>
                    <a:pt x="0" y="0"/>
                    <a:pt x="0" y="0"/>
                    <a:pt x="0" y="0"/>
                  </a:cubicBezTo>
                  <a:cubicBezTo>
                    <a:pt x="37" y="0"/>
                    <a:pt x="37" y="0"/>
                    <a:pt x="37" y="0"/>
                  </a:cubicBezTo>
                  <a:cubicBezTo>
                    <a:pt x="37" y="0"/>
                    <a:pt x="117" y="10"/>
                    <a:pt x="157" y="15"/>
                  </a:cubicBezTo>
                  <a:cubicBezTo>
                    <a:pt x="198" y="19"/>
                    <a:pt x="259" y="31"/>
                    <a:pt x="310" y="75"/>
                  </a:cubicBezTo>
                  <a:cubicBezTo>
                    <a:pt x="361" y="119"/>
                    <a:pt x="499" y="249"/>
                    <a:pt x="532" y="260"/>
                  </a:cubicBezTo>
                  <a:cubicBezTo>
                    <a:pt x="564" y="270"/>
                    <a:pt x="623" y="288"/>
                    <a:pt x="641" y="305"/>
                  </a:cubicBezTo>
                  <a:cubicBezTo>
                    <a:pt x="659" y="323"/>
                    <a:pt x="701" y="393"/>
                    <a:pt x="704" y="435"/>
                  </a:cubicBezTo>
                  <a:cubicBezTo>
                    <a:pt x="707" y="477"/>
                    <a:pt x="725" y="479"/>
                    <a:pt x="712" y="490"/>
                  </a:cubicBezTo>
                  <a:cubicBezTo>
                    <a:pt x="699" y="501"/>
                    <a:pt x="688" y="501"/>
                    <a:pt x="678" y="487"/>
                  </a:cubicBezTo>
                  <a:cubicBezTo>
                    <a:pt x="678" y="487"/>
                    <a:pt x="683" y="510"/>
                    <a:pt x="670" y="514"/>
                  </a:cubicBezTo>
                  <a:cubicBezTo>
                    <a:pt x="657" y="518"/>
                    <a:pt x="633" y="504"/>
                    <a:pt x="631" y="480"/>
                  </a:cubicBezTo>
                  <a:cubicBezTo>
                    <a:pt x="629" y="456"/>
                    <a:pt x="632" y="438"/>
                    <a:pt x="623" y="431"/>
                  </a:cubicBezTo>
                  <a:cubicBezTo>
                    <a:pt x="614" y="423"/>
                    <a:pt x="594" y="390"/>
                    <a:pt x="589" y="381"/>
                  </a:cubicBezTo>
                  <a:cubicBezTo>
                    <a:pt x="584" y="371"/>
                    <a:pt x="473" y="328"/>
                    <a:pt x="446" y="329"/>
                  </a:cubicBezTo>
                  <a:cubicBezTo>
                    <a:pt x="418" y="331"/>
                    <a:pt x="372" y="329"/>
                    <a:pt x="344" y="353"/>
                  </a:cubicBezTo>
                </a:path>
              </a:pathLst>
            </a:custGeom>
            <a:solidFill>
              <a:srgbClr val="FFBC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93" name="Freeform 1371"/>
            <p:cNvSpPr/>
            <p:nvPr/>
          </p:nvSpPr>
          <p:spPr bwMode="auto">
            <a:xfrm>
              <a:off x="1088849" y="2330275"/>
              <a:ext cx="893763" cy="296863"/>
            </a:xfrm>
            <a:custGeom>
              <a:avLst/>
              <a:gdLst>
                <a:gd name="T0" fmla="*/ 210 w 211"/>
                <a:gd name="T1" fmla="*/ 70 h 70"/>
                <a:gd name="T2" fmla="*/ 209 w 211"/>
                <a:gd name="T3" fmla="*/ 67 h 70"/>
                <a:gd name="T4" fmla="*/ 117 w 211"/>
                <a:gd name="T5" fmla="*/ 43 h 70"/>
                <a:gd name="T6" fmla="*/ 0 w 211"/>
                <a:gd name="T7" fmla="*/ 43 h 70"/>
                <a:gd name="T8" fmla="*/ 0 w 211"/>
                <a:gd name="T9" fmla="*/ 0 h 70"/>
                <a:gd name="T10" fmla="*/ 210 w 211"/>
                <a:gd name="T11" fmla="*/ 70 h 70"/>
              </a:gdLst>
              <a:ahLst/>
              <a:cxnLst>
                <a:cxn ang="0">
                  <a:pos x="T0" y="T1"/>
                </a:cxn>
                <a:cxn ang="0">
                  <a:pos x="T2" y="T3"/>
                </a:cxn>
                <a:cxn ang="0">
                  <a:pos x="T4" y="T5"/>
                </a:cxn>
                <a:cxn ang="0">
                  <a:pos x="T6" y="T7"/>
                </a:cxn>
                <a:cxn ang="0">
                  <a:pos x="T8" y="T9"/>
                </a:cxn>
                <a:cxn ang="0">
                  <a:pos x="T10" y="T11"/>
                </a:cxn>
              </a:cxnLst>
              <a:rect l="0" t="0" r="r" b="b"/>
              <a:pathLst>
                <a:path w="211" h="70">
                  <a:moveTo>
                    <a:pt x="210" y="70"/>
                  </a:moveTo>
                  <a:cubicBezTo>
                    <a:pt x="210" y="69"/>
                    <a:pt x="210" y="68"/>
                    <a:pt x="209" y="67"/>
                  </a:cubicBezTo>
                  <a:cubicBezTo>
                    <a:pt x="209" y="67"/>
                    <a:pt x="173" y="37"/>
                    <a:pt x="117" y="43"/>
                  </a:cubicBezTo>
                  <a:cubicBezTo>
                    <a:pt x="0" y="43"/>
                    <a:pt x="0" y="43"/>
                    <a:pt x="0" y="43"/>
                  </a:cubicBezTo>
                  <a:cubicBezTo>
                    <a:pt x="0" y="0"/>
                    <a:pt x="0" y="0"/>
                    <a:pt x="0" y="0"/>
                  </a:cubicBezTo>
                  <a:cubicBezTo>
                    <a:pt x="79" y="0"/>
                    <a:pt x="211" y="10"/>
                    <a:pt x="210" y="70"/>
                  </a:cubicBezTo>
                </a:path>
              </a:pathLst>
            </a:custGeom>
            <a:solidFill>
              <a:srgbClr val="FFB0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94" name="Freeform 1372"/>
            <p:cNvSpPr/>
            <p:nvPr/>
          </p:nvSpPr>
          <p:spPr bwMode="auto">
            <a:xfrm>
              <a:off x="2411237" y="3154187"/>
              <a:ext cx="857250" cy="319088"/>
            </a:xfrm>
            <a:custGeom>
              <a:avLst/>
              <a:gdLst>
                <a:gd name="T0" fmla="*/ 131 w 202"/>
                <a:gd name="T1" fmla="*/ 3 h 75"/>
                <a:gd name="T2" fmla="*/ 202 w 202"/>
                <a:gd name="T3" fmla="*/ 39 h 75"/>
                <a:gd name="T4" fmla="*/ 134 w 202"/>
                <a:gd name="T5" fmla="*/ 21 h 75"/>
                <a:gd name="T6" fmla="*/ 32 w 202"/>
                <a:gd name="T7" fmla="*/ 45 h 75"/>
                <a:gd name="T8" fmla="*/ 29 w 202"/>
                <a:gd name="T9" fmla="*/ 75 h 75"/>
                <a:gd name="T10" fmla="*/ 131 w 202"/>
                <a:gd name="T11" fmla="*/ 3 h 75"/>
              </a:gdLst>
              <a:ahLst/>
              <a:cxnLst>
                <a:cxn ang="0">
                  <a:pos x="T0" y="T1"/>
                </a:cxn>
                <a:cxn ang="0">
                  <a:pos x="T2" y="T3"/>
                </a:cxn>
                <a:cxn ang="0">
                  <a:pos x="T4" y="T5"/>
                </a:cxn>
                <a:cxn ang="0">
                  <a:pos x="T6" y="T7"/>
                </a:cxn>
                <a:cxn ang="0">
                  <a:pos x="T8" y="T9"/>
                </a:cxn>
                <a:cxn ang="0">
                  <a:pos x="T10" y="T11"/>
                </a:cxn>
              </a:cxnLst>
              <a:rect l="0" t="0" r="r" b="b"/>
              <a:pathLst>
                <a:path w="202" h="75">
                  <a:moveTo>
                    <a:pt x="131" y="3"/>
                  </a:moveTo>
                  <a:cubicBezTo>
                    <a:pt x="165" y="6"/>
                    <a:pt x="189" y="25"/>
                    <a:pt x="202" y="39"/>
                  </a:cubicBezTo>
                  <a:cubicBezTo>
                    <a:pt x="174" y="29"/>
                    <a:pt x="146" y="21"/>
                    <a:pt x="134" y="21"/>
                  </a:cubicBezTo>
                  <a:cubicBezTo>
                    <a:pt x="106" y="23"/>
                    <a:pt x="60" y="21"/>
                    <a:pt x="32" y="45"/>
                  </a:cubicBezTo>
                  <a:cubicBezTo>
                    <a:pt x="32" y="45"/>
                    <a:pt x="30" y="58"/>
                    <a:pt x="29" y="75"/>
                  </a:cubicBezTo>
                  <a:cubicBezTo>
                    <a:pt x="0" y="2"/>
                    <a:pt x="81" y="0"/>
                    <a:pt x="131" y="3"/>
                  </a:cubicBezTo>
                  <a:close/>
                </a:path>
              </a:pathLst>
            </a:custGeom>
            <a:solidFill>
              <a:srgbClr val="FFB0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95" name="Freeform 1373"/>
            <p:cNvSpPr/>
            <p:nvPr/>
          </p:nvSpPr>
          <p:spPr bwMode="auto">
            <a:xfrm>
              <a:off x="3824112" y="3338337"/>
              <a:ext cx="254000" cy="633413"/>
            </a:xfrm>
            <a:custGeom>
              <a:avLst/>
              <a:gdLst>
                <a:gd name="T0" fmla="*/ 0 w 60"/>
                <a:gd name="T1" fmla="*/ 5 h 149"/>
                <a:gd name="T2" fmla="*/ 39 w 60"/>
                <a:gd name="T3" fmla="*/ 65 h 149"/>
                <a:gd name="T4" fmla="*/ 56 w 60"/>
                <a:gd name="T5" fmla="*/ 118 h 149"/>
                <a:gd name="T6" fmla="*/ 57 w 60"/>
                <a:gd name="T7" fmla="*/ 145 h 149"/>
                <a:gd name="T8" fmla="*/ 35 w 60"/>
                <a:gd name="T9" fmla="*/ 139 h 149"/>
                <a:gd name="T10" fmla="*/ 27 w 60"/>
                <a:gd name="T11" fmla="*/ 68 h 149"/>
                <a:gd name="T12" fmla="*/ 0 w 60"/>
                <a:gd name="T13" fmla="*/ 5 h 149"/>
              </a:gdLst>
              <a:ahLst/>
              <a:cxnLst>
                <a:cxn ang="0">
                  <a:pos x="T0" y="T1"/>
                </a:cxn>
                <a:cxn ang="0">
                  <a:pos x="T2" y="T3"/>
                </a:cxn>
                <a:cxn ang="0">
                  <a:pos x="T4" y="T5"/>
                </a:cxn>
                <a:cxn ang="0">
                  <a:pos x="T6" y="T7"/>
                </a:cxn>
                <a:cxn ang="0">
                  <a:pos x="T8" y="T9"/>
                </a:cxn>
                <a:cxn ang="0">
                  <a:pos x="T10" y="T11"/>
                </a:cxn>
                <a:cxn ang="0">
                  <a:pos x="T12" y="T13"/>
                </a:cxn>
              </a:cxnLst>
              <a:rect l="0" t="0" r="r" b="b"/>
              <a:pathLst>
                <a:path w="60" h="149">
                  <a:moveTo>
                    <a:pt x="0" y="5"/>
                  </a:moveTo>
                  <a:cubicBezTo>
                    <a:pt x="14" y="0"/>
                    <a:pt x="33" y="55"/>
                    <a:pt x="39" y="65"/>
                  </a:cubicBezTo>
                  <a:cubicBezTo>
                    <a:pt x="44" y="76"/>
                    <a:pt x="47" y="93"/>
                    <a:pt x="56" y="118"/>
                  </a:cubicBezTo>
                  <a:cubicBezTo>
                    <a:pt x="60" y="127"/>
                    <a:pt x="60" y="138"/>
                    <a:pt x="57" y="145"/>
                  </a:cubicBezTo>
                  <a:cubicBezTo>
                    <a:pt x="49" y="149"/>
                    <a:pt x="42" y="147"/>
                    <a:pt x="35" y="139"/>
                  </a:cubicBezTo>
                  <a:cubicBezTo>
                    <a:pt x="29" y="111"/>
                    <a:pt x="27" y="68"/>
                    <a:pt x="27" y="68"/>
                  </a:cubicBezTo>
                  <a:cubicBezTo>
                    <a:pt x="22" y="60"/>
                    <a:pt x="0" y="5"/>
                    <a:pt x="0" y="5"/>
                  </a:cubicBezTo>
                  <a:close/>
                </a:path>
              </a:pathLst>
            </a:custGeom>
            <a:solidFill>
              <a:srgbClr val="FFB0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96" name="Freeform 1374"/>
            <p:cNvSpPr/>
            <p:nvPr/>
          </p:nvSpPr>
          <p:spPr bwMode="auto">
            <a:xfrm>
              <a:off x="3466924" y="3358975"/>
              <a:ext cx="347663" cy="595313"/>
            </a:xfrm>
            <a:custGeom>
              <a:avLst/>
              <a:gdLst>
                <a:gd name="T0" fmla="*/ 43 w 82"/>
                <a:gd name="T1" fmla="*/ 36 h 140"/>
                <a:gd name="T2" fmla="*/ 72 w 82"/>
                <a:gd name="T3" fmla="*/ 71 h 140"/>
                <a:gd name="T4" fmla="*/ 75 w 82"/>
                <a:gd name="T5" fmla="*/ 140 h 140"/>
                <a:gd name="T6" fmla="*/ 70 w 82"/>
                <a:gd name="T7" fmla="*/ 124 h 140"/>
                <a:gd name="T8" fmla="*/ 62 w 82"/>
                <a:gd name="T9" fmla="*/ 75 h 140"/>
                <a:gd name="T10" fmla="*/ 28 w 82"/>
                <a:gd name="T11" fmla="*/ 25 h 140"/>
                <a:gd name="T12" fmla="*/ 0 w 82"/>
                <a:gd name="T13" fmla="*/ 9 h 140"/>
                <a:gd name="T14" fmla="*/ 30 w 82"/>
                <a:gd name="T15" fmla="*/ 5 h 140"/>
                <a:gd name="T16" fmla="*/ 43 w 82"/>
                <a:gd name="T17" fmla="*/ 3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40">
                  <a:moveTo>
                    <a:pt x="43" y="36"/>
                  </a:moveTo>
                  <a:cubicBezTo>
                    <a:pt x="58" y="50"/>
                    <a:pt x="66" y="74"/>
                    <a:pt x="72" y="71"/>
                  </a:cubicBezTo>
                  <a:cubicBezTo>
                    <a:pt x="78" y="67"/>
                    <a:pt x="82" y="111"/>
                    <a:pt x="75" y="140"/>
                  </a:cubicBezTo>
                  <a:cubicBezTo>
                    <a:pt x="73" y="135"/>
                    <a:pt x="71" y="130"/>
                    <a:pt x="70" y="124"/>
                  </a:cubicBezTo>
                  <a:cubicBezTo>
                    <a:pt x="68" y="100"/>
                    <a:pt x="71" y="82"/>
                    <a:pt x="62" y="75"/>
                  </a:cubicBezTo>
                  <a:cubicBezTo>
                    <a:pt x="53" y="67"/>
                    <a:pt x="33" y="34"/>
                    <a:pt x="28" y="25"/>
                  </a:cubicBezTo>
                  <a:cubicBezTo>
                    <a:pt x="26" y="22"/>
                    <a:pt x="16" y="16"/>
                    <a:pt x="0" y="9"/>
                  </a:cubicBezTo>
                  <a:cubicBezTo>
                    <a:pt x="12" y="9"/>
                    <a:pt x="25" y="8"/>
                    <a:pt x="30" y="5"/>
                  </a:cubicBezTo>
                  <a:cubicBezTo>
                    <a:pt x="38" y="0"/>
                    <a:pt x="29" y="21"/>
                    <a:pt x="43" y="36"/>
                  </a:cubicBezTo>
                  <a:close/>
                </a:path>
              </a:pathLst>
            </a:custGeom>
            <a:solidFill>
              <a:srgbClr val="FFB0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97" name="Freeform 1375"/>
            <p:cNvSpPr/>
            <p:nvPr/>
          </p:nvSpPr>
          <p:spPr bwMode="auto">
            <a:xfrm>
              <a:off x="2223912" y="3898725"/>
              <a:ext cx="242888" cy="344488"/>
            </a:xfrm>
            <a:custGeom>
              <a:avLst/>
              <a:gdLst>
                <a:gd name="T0" fmla="*/ 41 w 57"/>
                <a:gd name="T1" fmla="*/ 4 h 81"/>
                <a:gd name="T2" fmla="*/ 54 w 57"/>
                <a:gd name="T3" fmla="*/ 44 h 81"/>
                <a:gd name="T4" fmla="*/ 11 w 57"/>
                <a:gd name="T5" fmla="*/ 48 h 81"/>
                <a:gd name="T6" fmla="*/ 41 w 57"/>
                <a:gd name="T7" fmla="*/ 4 h 81"/>
              </a:gdLst>
              <a:ahLst/>
              <a:cxnLst>
                <a:cxn ang="0">
                  <a:pos x="T0" y="T1"/>
                </a:cxn>
                <a:cxn ang="0">
                  <a:pos x="T2" y="T3"/>
                </a:cxn>
                <a:cxn ang="0">
                  <a:pos x="T4" y="T5"/>
                </a:cxn>
                <a:cxn ang="0">
                  <a:pos x="T6" y="T7"/>
                </a:cxn>
              </a:cxnLst>
              <a:rect l="0" t="0" r="r" b="b"/>
              <a:pathLst>
                <a:path w="57" h="81">
                  <a:moveTo>
                    <a:pt x="41" y="4"/>
                  </a:moveTo>
                  <a:cubicBezTo>
                    <a:pt x="41" y="4"/>
                    <a:pt x="57" y="27"/>
                    <a:pt x="54" y="44"/>
                  </a:cubicBezTo>
                  <a:cubicBezTo>
                    <a:pt x="52" y="61"/>
                    <a:pt x="23" y="81"/>
                    <a:pt x="11" y="48"/>
                  </a:cubicBezTo>
                  <a:cubicBezTo>
                    <a:pt x="0" y="15"/>
                    <a:pt x="6" y="0"/>
                    <a:pt x="41" y="4"/>
                  </a:cubicBezTo>
                  <a:close/>
                </a:path>
              </a:pathLst>
            </a:custGeom>
            <a:solidFill>
              <a:srgbClr val="FFD7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98" name="Freeform 1376"/>
            <p:cNvSpPr/>
            <p:nvPr/>
          </p:nvSpPr>
          <p:spPr bwMode="auto">
            <a:xfrm>
              <a:off x="3895549" y="3827287"/>
              <a:ext cx="76200" cy="203200"/>
            </a:xfrm>
            <a:custGeom>
              <a:avLst/>
              <a:gdLst>
                <a:gd name="T0" fmla="*/ 16 w 18"/>
                <a:gd name="T1" fmla="*/ 24 h 48"/>
                <a:gd name="T2" fmla="*/ 8 w 18"/>
                <a:gd name="T3" fmla="*/ 48 h 48"/>
                <a:gd name="T4" fmla="*/ 7 w 18"/>
                <a:gd name="T5" fmla="*/ 48 h 48"/>
                <a:gd name="T6" fmla="*/ 9 w 18"/>
                <a:gd name="T7" fmla="*/ 0 h 48"/>
                <a:gd name="T8" fmla="*/ 16 w 18"/>
                <a:gd name="T9" fmla="*/ 24 h 48"/>
              </a:gdLst>
              <a:ahLst/>
              <a:cxnLst>
                <a:cxn ang="0">
                  <a:pos x="T0" y="T1"/>
                </a:cxn>
                <a:cxn ang="0">
                  <a:pos x="T2" y="T3"/>
                </a:cxn>
                <a:cxn ang="0">
                  <a:pos x="T4" y="T5"/>
                </a:cxn>
                <a:cxn ang="0">
                  <a:pos x="T6" y="T7"/>
                </a:cxn>
                <a:cxn ang="0">
                  <a:pos x="T8" y="T9"/>
                </a:cxn>
              </a:cxnLst>
              <a:rect l="0" t="0" r="r" b="b"/>
              <a:pathLst>
                <a:path w="18" h="48">
                  <a:moveTo>
                    <a:pt x="16" y="24"/>
                  </a:moveTo>
                  <a:cubicBezTo>
                    <a:pt x="17" y="31"/>
                    <a:pt x="18" y="45"/>
                    <a:pt x="8" y="48"/>
                  </a:cubicBezTo>
                  <a:cubicBezTo>
                    <a:pt x="7" y="48"/>
                    <a:pt x="7" y="48"/>
                    <a:pt x="7" y="48"/>
                  </a:cubicBezTo>
                  <a:cubicBezTo>
                    <a:pt x="0" y="33"/>
                    <a:pt x="9" y="0"/>
                    <a:pt x="9" y="0"/>
                  </a:cubicBezTo>
                  <a:cubicBezTo>
                    <a:pt x="9" y="0"/>
                    <a:pt x="13" y="12"/>
                    <a:pt x="16" y="24"/>
                  </a:cubicBezTo>
                  <a:close/>
                </a:path>
              </a:pathLst>
            </a:custGeom>
            <a:solidFill>
              <a:srgbClr val="FFD7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99" name="Freeform 1377"/>
            <p:cNvSpPr/>
            <p:nvPr/>
          </p:nvSpPr>
          <p:spPr bwMode="auto">
            <a:xfrm>
              <a:off x="4070174" y="3724100"/>
              <a:ext cx="88900" cy="209550"/>
            </a:xfrm>
            <a:custGeom>
              <a:avLst/>
              <a:gdLst>
                <a:gd name="T0" fmla="*/ 9 w 21"/>
                <a:gd name="T1" fmla="*/ 48 h 49"/>
                <a:gd name="T2" fmla="*/ 8 w 21"/>
                <a:gd name="T3" fmla="*/ 49 h 49"/>
                <a:gd name="T4" fmla="*/ 6 w 21"/>
                <a:gd name="T5" fmla="*/ 47 h 49"/>
                <a:gd name="T6" fmla="*/ 2 w 21"/>
                <a:gd name="T7" fmla="*/ 0 h 49"/>
                <a:gd name="T8" fmla="*/ 9 w 21"/>
                <a:gd name="T9" fmla="*/ 48 h 49"/>
              </a:gdLst>
              <a:ahLst/>
              <a:cxnLst>
                <a:cxn ang="0">
                  <a:pos x="T0" y="T1"/>
                </a:cxn>
                <a:cxn ang="0">
                  <a:pos x="T2" y="T3"/>
                </a:cxn>
                <a:cxn ang="0">
                  <a:pos x="T4" y="T5"/>
                </a:cxn>
                <a:cxn ang="0">
                  <a:pos x="T6" y="T7"/>
                </a:cxn>
                <a:cxn ang="0">
                  <a:pos x="T8" y="T9"/>
                </a:cxn>
              </a:cxnLst>
              <a:rect l="0" t="0" r="r" b="b"/>
              <a:pathLst>
                <a:path w="21" h="49">
                  <a:moveTo>
                    <a:pt x="9" y="48"/>
                  </a:moveTo>
                  <a:cubicBezTo>
                    <a:pt x="8" y="49"/>
                    <a:pt x="8" y="49"/>
                    <a:pt x="8" y="49"/>
                  </a:cubicBezTo>
                  <a:cubicBezTo>
                    <a:pt x="7" y="48"/>
                    <a:pt x="7" y="48"/>
                    <a:pt x="6" y="47"/>
                  </a:cubicBezTo>
                  <a:cubicBezTo>
                    <a:pt x="0" y="40"/>
                    <a:pt x="1" y="14"/>
                    <a:pt x="2" y="0"/>
                  </a:cubicBezTo>
                  <a:cubicBezTo>
                    <a:pt x="6" y="35"/>
                    <a:pt x="21" y="37"/>
                    <a:pt x="9" y="48"/>
                  </a:cubicBezTo>
                  <a:close/>
                </a:path>
              </a:pathLst>
            </a:custGeom>
            <a:solidFill>
              <a:srgbClr val="FFD7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00" name="Rectangle 1378"/>
            <p:cNvSpPr>
              <a:spLocks noChangeArrowheads="1"/>
            </p:cNvSpPr>
            <p:nvPr/>
          </p:nvSpPr>
          <p:spPr bwMode="auto">
            <a:xfrm>
              <a:off x="-735188" y="1785762"/>
              <a:ext cx="1882775" cy="939800"/>
            </a:xfrm>
            <a:prstGeom prst="rect">
              <a:avLst/>
            </a:prstGeom>
            <a:solidFill>
              <a:srgbClr val="5E69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601" name="Rectangle 1379"/>
            <p:cNvSpPr>
              <a:spLocks noChangeArrowheads="1"/>
            </p:cNvSpPr>
            <p:nvPr/>
          </p:nvSpPr>
          <p:spPr bwMode="auto">
            <a:xfrm>
              <a:off x="-735188" y="1785762"/>
              <a:ext cx="18827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602" name="Rectangle 1380"/>
            <p:cNvSpPr>
              <a:spLocks noChangeArrowheads="1"/>
            </p:cNvSpPr>
            <p:nvPr/>
          </p:nvSpPr>
          <p:spPr bwMode="auto">
            <a:xfrm>
              <a:off x="-735188" y="2492200"/>
              <a:ext cx="1882775" cy="233363"/>
            </a:xfrm>
            <a:prstGeom prst="rect">
              <a:avLst/>
            </a:prstGeom>
            <a:solidFill>
              <a:srgbClr val="515A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603" name="Rectangle 1381"/>
            <p:cNvSpPr>
              <a:spLocks noChangeArrowheads="1"/>
            </p:cNvSpPr>
            <p:nvPr/>
          </p:nvSpPr>
          <p:spPr bwMode="auto">
            <a:xfrm>
              <a:off x="-735188" y="2492200"/>
              <a:ext cx="188277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604" name="Freeform 1382"/>
            <p:cNvSpPr/>
            <p:nvPr/>
          </p:nvSpPr>
          <p:spPr bwMode="auto">
            <a:xfrm>
              <a:off x="926924" y="1590500"/>
              <a:ext cx="352425" cy="1330325"/>
            </a:xfrm>
            <a:custGeom>
              <a:avLst/>
              <a:gdLst>
                <a:gd name="T0" fmla="*/ 41 w 83"/>
                <a:gd name="T1" fmla="*/ 313 h 313"/>
                <a:gd name="T2" fmla="*/ 0 w 83"/>
                <a:gd name="T3" fmla="*/ 279 h 313"/>
                <a:gd name="T4" fmla="*/ 0 w 83"/>
                <a:gd name="T5" fmla="*/ 34 h 313"/>
                <a:gd name="T6" fmla="*/ 41 w 83"/>
                <a:gd name="T7" fmla="*/ 0 h 313"/>
                <a:gd name="T8" fmla="*/ 83 w 83"/>
                <a:gd name="T9" fmla="*/ 34 h 313"/>
                <a:gd name="T10" fmla="*/ 83 w 83"/>
                <a:gd name="T11" fmla="*/ 279 h 313"/>
                <a:gd name="T12" fmla="*/ 41 w 83"/>
                <a:gd name="T13" fmla="*/ 313 h 313"/>
              </a:gdLst>
              <a:ahLst/>
              <a:cxnLst>
                <a:cxn ang="0">
                  <a:pos x="T0" y="T1"/>
                </a:cxn>
                <a:cxn ang="0">
                  <a:pos x="T2" y="T3"/>
                </a:cxn>
                <a:cxn ang="0">
                  <a:pos x="T4" y="T5"/>
                </a:cxn>
                <a:cxn ang="0">
                  <a:pos x="T6" y="T7"/>
                </a:cxn>
                <a:cxn ang="0">
                  <a:pos x="T8" y="T9"/>
                </a:cxn>
                <a:cxn ang="0">
                  <a:pos x="T10" y="T11"/>
                </a:cxn>
                <a:cxn ang="0">
                  <a:pos x="T12" y="T13"/>
                </a:cxn>
              </a:cxnLst>
              <a:rect l="0" t="0" r="r" b="b"/>
              <a:pathLst>
                <a:path w="83" h="313">
                  <a:moveTo>
                    <a:pt x="41" y="313"/>
                  </a:moveTo>
                  <a:cubicBezTo>
                    <a:pt x="19" y="313"/>
                    <a:pt x="0" y="298"/>
                    <a:pt x="0" y="279"/>
                  </a:cubicBezTo>
                  <a:cubicBezTo>
                    <a:pt x="0" y="34"/>
                    <a:pt x="0" y="34"/>
                    <a:pt x="0" y="34"/>
                  </a:cubicBezTo>
                  <a:cubicBezTo>
                    <a:pt x="0" y="15"/>
                    <a:pt x="19" y="0"/>
                    <a:pt x="41" y="0"/>
                  </a:cubicBezTo>
                  <a:cubicBezTo>
                    <a:pt x="64" y="0"/>
                    <a:pt x="83" y="15"/>
                    <a:pt x="83" y="34"/>
                  </a:cubicBezTo>
                  <a:cubicBezTo>
                    <a:pt x="83" y="279"/>
                    <a:pt x="83" y="279"/>
                    <a:pt x="83" y="279"/>
                  </a:cubicBezTo>
                  <a:cubicBezTo>
                    <a:pt x="83" y="298"/>
                    <a:pt x="64" y="313"/>
                    <a:pt x="41" y="3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05" name="Oval 1383"/>
            <p:cNvSpPr>
              <a:spLocks noChangeArrowheads="1"/>
            </p:cNvSpPr>
            <p:nvPr/>
          </p:nvSpPr>
          <p:spPr bwMode="auto">
            <a:xfrm>
              <a:off x="1058687" y="2619200"/>
              <a:ext cx="165100" cy="165100"/>
            </a:xfrm>
            <a:prstGeom prst="ellipse">
              <a:avLst/>
            </a:prstGeom>
            <a:solidFill>
              <a:srgbClr val="5E69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613" name="文本框 11612"/>
          <p:cNvSpPr txBox="1"/>
          <p:nvPr/>
        </p:nvSpPr>
        <p:spPr>
          <a:xfrm>
            <a:off x="6031972" y="1569155"/>
            <a:ext cx="1960793" cy="461665"/>
          </a:xfrm>
          <a:prstGeom prst="rect">
            <a:avLst/>
          </a:prstGeom>
          <a:noFill/>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设计师  </a:t>
            </a:r>
            <a:r>
              <a:rPr lang="en-US" altLang="zh-CN" sz="2400" dirty="0">
                <a:solidFill>
                  <a:schemeClr val="bg1"/>
                </a:solidFill>
                <a:latin typeface="微软雅黑" panose="020B0503020204020204" pitchFamily="34" charset="-122"/>
                <a:ea typeface="微软雅黑" panose="020B0503020204020204" pitchFamily="34" charset="-122"/>
              </a:rPr>
              <a:t>10</a:t>
            </a:r>
            <a:r>
              <a:rPr lang="zh-CN" altLang="en-US" sz="2400" dirty="0">
                <a:solidFill>
                  <a:schemeClr val="bg1"/>
                </a:solidFill>
                <a:latin typeface="微软雅黑" panose="020B0503020204020204" pitchFamily="34" charset="-122"/>
                <a:ea typeface="微软雅黑" panose="020B0503020204020204" pitchFamily="34" charset="-122"/>
              </a:rPr>
              <a:t>名</a:t>
            </a:r>
          </a:p>
        </p:txBody>
      </p:sp>
      <p:sp>
        <p:nvSpPr>
          <p:cNvPr id="1406" name="文本框 1405"/>
          <p:cNvSpPr txBox="1"/>
          <p:nvPr/>
        </p:nvSpPr>
        <p:spPr>
          <a:xfrm>
            <a:off x="5975527" y="2494844"/>
            <a:ext cx="1960793" cy="461665"/>
          </a:xfrm>
          <a:prstGeom prst="rect">
            <a:avLst/>
          </a:prstGeom>
          <a:noFill/>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业务员  </a:t>
            </a:r>
            <a:r>
              <a:rPr lang="en-US" altLang="zh-CN" sz="2400" dirty="0">
                <a:solidFill>
                  <a:schemeClr val="bg1"/>
                </a:solidFill>
                <a:latin typeface="微软雅黑" panose="020B0503020204020204" pitchFamily="34" charset="-122"/>
                <a:ea typeface="微软雅黑" panose="020B0503020204020204" pitchFamily="34" charset="-122"/>
              </a:rPr>
              <a:t>10</a:t>
            </a:r>
            <a:r>
              <a:rPr lang="zh-CN" altLang="en-US" sz="2400" dirty="0">
                <a:solidFill>
                  <a:schemeClr val="bg1"/>
                </a:solidFill>
                <a:latin typeface="微软雅黑" panose="020B0503020204020204" pitchFamily="34" charset="-122"/>
                <a:ea typeface="微软雅黑" panose="020B0503020204020204" pitchFamily="34" charset="-122"/>
              </a:rPr>
              <a:t>名</a:t>
            </a:r>
          </a:p>
        </p:txBody>
      </p:sp>
      <p:sp>
        <p:nvSpPr>
          <p:cNvPr id="1407" name="文本框 1406"/>
          <p:cNvSpPr txBox="1"/>
          <p:nvPr/>
        </p:nvSpPr>
        <p:spPr>
          <a:xfrm>
            <a:off x="4666017" y="3431821"/>
            <a:ext cx="1960793" cy="461665"/>
          </a:xfrm>
          <a:prstGeom prst="rect">
            <a:avLst/>
          </a:prstGeom>
          <a:noFill/>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工程师  </a:t>
            </a:r>
            <a:r>
              <a:rPr lang="en-US" altLang="zh-CN" sz="2400" dirty="0">
                <a:solidFill>
                  <a:schemeClr val="bg1"/>
                </a:solidFill>
                <a:latin typeface="微软雅黑" panose="020B0503020204020204" pitchFamily="34" charset="-122"/>
                <a:ea typeface="微软雅黑" panose="020B0503020204020204" pitchFamily="34" charset="-122"/>
              </a:rPr>
              <a:t>10</a:t>
            </a:r>
            <a:r>
              <a:rPr lang="zh-CN" altLang="en-US" sz="2400" dirty="0">
                <a:solidFill>
                  <a:schemeClr val="bg1"/>
                </a:solidFill>
                <a:latin typeface="微软雅黑" panose="020B0503020204020204" pitchFamily="34" charset="-122"/>
                <a:ea typeface="微软雅黑" panose="020B0503020204020204" pitchFamily="34" charset="-122"/>
              </a:rPr>
              <a:t>名</a:t>
            </a:r>
          </a:p>
        </p:txBody>
      </p:sp>
      <p:sp>
        <p:nvSpPr>
          <p:cNvPr id="1408" name="文本框 1407"/>
          <p:cNvSpPr txBox="1"/>
          <p:nvPr/>
        </p:nvSpPr>
        <p:spPr>
          <a:xfrm>
            <a:off x="5004683" y="4380088"/>
            <a:ext cx="2268570" cy="461665"/>
          </a:xfrm>
          <a:prstGeom prst="rect">
            <a:avLst/>
          </a:prstGeom>
          <a:noFill/>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储备经理  </a:t>
            </a:r>
            <a:r>
              <a:rPr lang="en-US" altLang="zh-CN" sz="2400" dirty="0">
                <a:solidFill>
                  <a:schemeClr val="bg1"/>
                </a:solidFill>
                <a:latin typeface="微软雅黑" panose="020B0503020204020204" pitchFamily="34" charset="-122"/>
                <a:ea typeface="微软雅黑" panose="020B0503020204020204" pitchFamily="34" charset="-122"/>
              </a:rPr>
              <a:t>10</a:t>
            </a:r>
            <a:r>
              <a:rPr lang="zh-CN" altLang="en-US" sz="2400" dirty="0">
                <a:solidFill>
                  <a:schemeClr val="bg1"/>
                </a:solidFill>
                <a:latin typeface="微软雅黑" panose="020B0503020204020204" pitchFamily="34" charset="-122"/>
                <a:ea typeface="微软雅黑" panose="020B0503020204020204" pitchFamily="34" charset="-122"/>
              </a:rPr>
              <a:t>名</a:t>
            </a:r>
          </a:p>
        </p:txBody>
      </p:sp>
      <p:sp>
        <p:nvSpPr>
          <p:cNvPr id="11614" name="文本框 11613"/>
          <p:cNvSpPr txBox="1"/>
          <p:nvPr/>
        </p:nvSpPr>
        <p:spPr>
          <a:xfrm>
            <a:off x="1885244" y="3510844"/>
            <a:ext cx="1210588" cy="400110"/>
          </a:xfrm>
          <a:prstGeom prst="rect">
            <a:avLst/>
          </a:prstGeom>
          <a:noFill/>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博士学位</a:t>
            </a:r>
          </a:p>
        </p:txBody>
      </p:sp>
      <p:sp>
        <p:nvSpPr>
          <p:cNvPr id="1410" name="文本框 1409"/>
          <p:cNvSpPr txBox="1"/>
          <p:nvPr/>
        </p:nvSpPr>
        <p:spPr>
          <a:xfrm>
            <a:off x="9414933" y="3420533"/>
            <a:ext cx="954107" cy="400110"/>
          </a:xfrm>
          <a:prstGeom prst="rect">
            <a:avLst/>
          </a:prstGeom>
          <a:noFill/>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限女性</a:t>
            </a:r>
          </a:p>
        </p:txBody>
      </p:sp>
      <p:sp>
        <p:nvSpPr>
          <p:cNvPr id="1411" name="文本框 1410"/>
          <p:cNvSpPr txBox="1"/>
          <p:nvPr/>
        </p:nvSpPr>
        <p:spPr>
          <a:xfrm>
            <a:off x="2520066" y="5542669"/>
            <a:ext cx="1107996" cy="369332"/>
          </a:xfrm>
          <a:prstGeom prst="rect">
            <a:avLst/>
          </a:prstGeom>
          <a:noFill/>
        </p:spPr>
        <p:txBody>
          <a:bodyPr wrap="none" rtlCol="0">
            <a:spAutoFit/>
          </a:bodyPr>
          <a:lstStyle/>
          <a:p>
            <a:r>
              <a:rPr lang="zh-CN" altLang="en-US" b="1" dirty="0">
                <a:latin typeface="微软雅黑" panose="020B0503020204020204" pitchFamily="34" charset="-122"/>
                <a:ea typeface="微软雅黑" panose="020B0503020204020204" pitchFamily="34" charset="-122"/>
              </a:rPr>
              <a:t>备注说明</a:t>
            </a:r>
          </a:p>
        </p:txBody>
      </p:sp>
      <p:sp>
        <p:nvSpPr>
          <p:cNvPr id="1412" name="矩形 1411"/>
          <p:cNvSpPr/>
          <p:nvPr/>
        </p:nvSpPr>
        <p:spPr>
          <a:xfrm>
            <a:off x="2520065" y="6010110"/>
            <a:ext cx="7301267" cy="700576"/>
          </a:xfrm>
          <a:prstGeom prst="rect">
            <a:avLst/>
          </a:prstGeom>
        </p:spPr>
        <p:txBody>
          <a:bodyPr wrap="square">
            <a:spAutoFit/>
          </a:bodyPr>
          <a:lstStyle/>
          <a:p>
            <a:pPr>
              <a:lnSpc>
                <a:spcPct val="150000"/>
              </a:lnSpc>
            </a:pPr>
            <a:r>
              <a:rPr lang="zh-CN" altLang="en-US" sz="1400" dirty="0">
                <a:latin typeface="微软雅黑" panose="020B0503020204020204" pitchFamily="34" charset="-122"/>
                <a:ea typeface="微软雅黑" panose="020B0503020204020204" pitchFamily="34" charset="-122"/>
                <a:cs typeface="Tahoma" panose="020B0604030504040204" pitchFamily="34" charset="0"/>
              </a:rPr>
              <a:t>点击添加文本内容点击添加文本内容点击添加文本内容点击添加文本内容点击添加文本内容点击添加文本内容点击添加文本内容点击添加文本内容点击添加文本内容</a:t>
            </a:r>
            <a:endParaRPr lang="en-US" altLang="zh-CN" sz="1400" dirty="0">
              <a:latin typeface="微软雅黑" panose="020B0503020204020204" pitchFamily="34" charset="-122"/>
              <a:ea typeface="微软雅黑" panose="020B0503020204020204" pitchFamily="34" charset="-122"/>
              <a:cs typeface="Tahoma" panose="020B0604030504040204" pitchFamily="34" charset="0"/>
            </a:endParaRPr>
          </a:p>
        </p:txBody>
      </p:sp>
      <p:cxnSp>
        <p:nvCxnSpPr>
          <p:cNvPr id="1413" name="直接连接符 1412"/>
          <p:cNvCxnSpPr/>
          <p:nvPr/>
        </p:nvCxnSpPr>
        <p:spPr>
          <a:xfrm>
            <a:off x="2610378" y="5991404"/>
            <a:ext cx="71432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700" advTm="1000">
        <p:fade/>
      </p:transition>
    </mc:Choice>
    <mc:Fallback xmlns="">
      <p:transition spd="slow" advTm="1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grpSp>
        <p:nvGrpSpPr>
          <p:cNvPr id="2" name="组合 1"/>
          <p:cNvGrpSpPr/>
          <p:nvPr/>
        </p:nvGrpSpPr>
        <p:grpSpPr>
          <a:xfrm>
            <a:off x="237244" y="237067"/>
            <a:ext cx="2980089" cy="1336676"/>
            <a:chOff x="4357688" y="2760663"/>
            <a:chExt cx="3481388" cy="1336676"/>
          </a:xfrm>
        </p:grpSpPr>
        <p:sp>
          <p:nvSpPr>
            <p:cNvPr id="3" name="Freeform 5"/>
            <p:cNvSpPr/>
            <p:nvPr/>
          </p:nvSpPr>
          <p:spPr bwMode="auto">
            <a:xfrm>
              <a:off x="5681663" y="3394076"/>
              <a:ext cx="1077913" cy="703263"/>
            </a:xfrm>
            <a:custGeom>
              <a:avLst/>
              <a:gdLst>
                <a:gd name="T0" fmla="*/ 0 w 679"/>
                <a:gd name="T1" fmla="*/ 335 h 443"/>
                <a:gd name="T2" fmla="*/ 43 w 679"/>
                <a:gd name="T3" fmla="*/ 0 h 443"/>
                <a:gd name="T4" fmla="*/ 679 w 679"/>
                <a:gd name="T5" fmla="*/ 443 h 443"/>
                <a:gd name="T6" fmla="*/ 0 w 679"/>
                <a:gd name="T7" fmla="*/ 335 h 443"/>
              </a:gdLst>
              <a:ahLst/>
              <a:cxnLst>
                <a:cxn ang="0">
                  <a:pos x="T0" y="T1"/>
                </a:cxn>
                <a:cxn ang="0">
                  <a:pos x="T2" y="T3"/>
                </a:cxn>
                <a:cxn ang="0">
                  <a:pos x="T4" y="T5"/>
                </a:cxn>
                <a:cxn ang="0">
                  <a:pos x="T6" y="T7"/>
                </a:cxn>
              </a:cxnLst>
              <a:rect l="0" t="0" r="r" b="b"/>
              <a:pathLst>
                <a:path w="679" h="443">
                  <a:moveTo>
                    <a:pt x="0" y="335"/>
                  </a:moveTo>
                  <a:lnTo>
                    <a:pt x="43" y="0"/>
                  </a:lnTo>
                  <a:lnTo>
                    <a:pt x="679" y="443"/>
                  </a:lnTo>
                  <a:lnTo>
                    <a:pt x="0" y="335"/>
                  </a:lnTo>
                  <a:close/>
                </a:path>
              </a:pathLst>
            </a:custGeom>
            <a:solidFill>
              <a:srgbClr val="1559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6"/>
            <p:cNvSpPr/>
            <p:nvPr/>
          </p:nvSpPr>
          <p:spPr bwMode="auto">
            <a:xfrm>
              <a:off x="5681663" y="3051176"/>
              <a:ext cx="2157413" cy="874713"/>
            </a:xfrm>
            <a:custGeom>
              <a:avLst/>
              <a:gdLst>
                <a:gd name="T0" fmla="*/ 0 w 1359"/>
                <a:gd name="T1" fmla="*/ 551 h 551"/>
                <a:gd name="T2" fmla="*/ 43 w 1359"/>
                <a:gd name="T3" fmla="*/ 216 h 551"/>
                <a:gd name="T4" fmla="*/ 1359 w 1359"/>
                <a:gd name="T5" fmla="*/ 0 h 551"/>
                <a:gd name="T6" fmla="*/ 1316 w 1359"/>
                <a:gd name="T7" fmla="*/ 389 h 551"/>
                <a:gd name="T8" fmla="*/ 0 w 1359"/>
                <a:gd name="T9" fmla="*/ 551 h 551"/>
              </a:gdLst>
              <a:ahLst/>
              <a:cxnLst>
                <a:cxn ang="0">
                  <a:pos x="T0" y="T1"/>
                </a:cxn>
                <a:cxn ang="0">
                  <a:pos x="T2" y="T3"/>
                </a:cxn>
                <a:cxn ang="0">
                  <a:pos x="T4" y="T5"/>
                </a:cxn>
                <a:cxn ang="0">
                  <a:pos x="T6" y="T7"/>
                </a:cxn>
                <a:cxn ang="0">
                  <a:pos x="T8" y="T9"/>
                </a:cxn>
              </a:cxnLst>
              <a:rect l="0" t="0" r="r" b="b"/>
              <a:pathLst>
                <a:path w="1359" h="551">
                  <a:moveTo>
                    <a:pt x="0" y="551"/>
                  </a:moveTo>
                  <a:lnTo>
                    <a:pt x="43" y="216"/>
                  </a:lnTo>
                  <a:lnTo>
                    <a:pt x="1359" y="0"/>
                  </a:lnTo>
                  <a:lnTo>
                    <a:pt x="1316" y="389"/>
                  </a:lnTo>
                  <a:lnTo>
                    <a:pt x="0" y="551"/>
                  </a:lnTo>
                  <a:close/>
                </a:path>
              </a:pathLst>
            </a:custGeom>
            <a:solidFill>
              <a:srgbClr val="B5D1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7"/>
            <p:cNvSpPr/>
            <p:nvPr/>
          </p:nvSpPr>
          <p:spPr bwMode="auto">
            <a:xfrm>
              <a:off x="4357688" y="2760663"/>
              <a:ext cx="1392238" cy="890588"/>
            </a:xfrm>
            <a:custGeom>
              <a:avLst/>
              <a:gdLst>
                <a:gd name="T0" fmla="*/ 21 w 877"/>
                <a:gd name="T1" fmla="*/ 561 h 561"/>
                <a:gd name="T2" fmla="*/ 0 w 877"/>
                <a:gd name="T3" fmla="*/ 162 h 561"/>
                <a:gd name="T4" fmla="*/ 877 w 877"/>
                <a:gd name="T5" fmla="*/ 0 h 561"/>
                <a:gd name="T6" fmla="*/ 21 w 877"/>
                <a:gd name="T7" fmla="*/ 561 h 561"/>
              </a:gdLst>
              <a:ahLst/>
              <a:cxnLst>
                <a:cxn ang="0">
                  <a:pos x="T0" y="T1"/>
                </a:cxn>
                <a:cxn ang="0">
                  <a:pos x="T2" y="T3"/>
                </a:cxn>
                <a:cxn ang="0">
                  <a:pos x="T4" y="T5"/>
                </a:cxn>
                <a:cxn ang="0">
                  <a:pos x="T6" y="T7"/>
                </a:cxn>
              </a:cxnLst>
              <a:rect l="0" t="0" r="r" b="b"/>
              <a:pathLst>
                <a:path w="877" h="561">
                  <a:moveTo>
                    <a:pt x="21" y="561"/>
                  </a:moveTo>
                  <a:lnTo>
                    <a:pt x="0" y="162"/>
                  </a:lnTo>
                  <a:lnTo>
                    <a:pt x="877" y="0"/>
                  </a:lnTo>
                  <a:lnTo>
                    <a:pt x="21" y="561"/>
                  </a:lnTo>
                  <a:close/>
                </a:path>
              </a:pathLst>
            </a:custGeom>
            <a:solidFill>
              <a:srgbClr val="B5D1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8"/>
            <p:cNvSpPr/>
            <p:nvPr/>
          </p:nvSpPr>
          <p:spPr bwMode="auto">
            <a:xfrm>
              <a:off x="4357688" y="3017838"/>
              <a:ext cx="3481388" cy="650875"/>
            </a:xfrm>
            <a:custGeom>
              <a:avLst/>
              <a:gdLst>
                <a:gd name="T0" fmla="*/ 21 w 2193"/>
                <a:gd name="T1" fmla="*/ 399 h 410"/>
                <a:gd name="T2" fmla="*/ 0 w 2193"/>
                <a:gd name="T3" fmla="*/ 0 h 410"/>
                <a:gd name="T4" fmla="*/ 2193 w 2193"/>
                <a:gd name="T5" fmla="*/ 21 h 410"/>
                <a:gd name="T6" fmla="*/ 2150 w 2193"/>
                <a:gd name="T7" fmla="*/ 410 h 410"/>
                <a:gd name="T8" fmla="*/ 21 w 2193"/>
                <a:gd name="T9" fmla="*/ 399 h 410"/>
              </a:gdLst>
              <a:ahLst/>
              <a:cxnLst>
                <a:cxn ang="0">
                  <a:pos x="T0" y="T1"/>
                </a:cxn>
                <a:cxn ang="0">
                  <a:pos x="T2" y="T3"/>
                </a:cxn>
                <a:cxn ang="0">
                  <a:pos x="T4" y="T5"/>
                </a:cxn>
                <a:cxn ang="0">
                  <a:pos x="T6" y="T7"/>
                </a:cxn>
                <a:cxn ang="0">
                  <a:pos x="T8" y="T9"/>
                </a:cxn>
              </a:cxnLst>
              <a:rect l="0" t="0" r="r" b="b"/>
              <a:pathLst>
                <a:path w="2193" h="410">
                  <a:moveTo>
                    <a:pt x="21" y="399"/>
                  </a:moveTo>
                  <a:lnTo>
                    <a:pt x="0" y="0"/>
                  </a:lnTo>
                  <a:lnTo>
                    <a:pt x="2193" y="21"/>
                  </a:lnTo>
                  <a:lnTo>
                    <a:pt x="2150" y="410"/>
                  </a:lnTo>
                  <a:lnTo>
                    <a:pt x="21" y="399"/>
                  </a:lnTo>
                  <a:close/>
                </a:path>
              </a:pathLst>
            </a:custGeom>
            <a:solidFill>
              <a:srgbClr val="1559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 name="文本框 6"/>
          <p:cNvSpPr txBox="1"/>
          <p:nvPr/>
        </p:nvSpPr>
        <p:spPr>
          <a:xfrm>
            <a:off x="745067" y="592435"/>
            <a:ext cx="1879041"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4   </a:t>
            </a:r>
            <a:r>
              <a:rPr lang="zh-CN" altLang="en-US" sz="2400" dirty="0">
                <a:solidFill>
                  <a:schemeClr val="bg1"/>
                </a:solidFill>
                <a:latin typeface="微软雅黑" panose="020B0503020204020204" pitchFamily="34" charset="-122"/>
                <a:ea typeface="微软雅黑" panose="020B0503020204020204" pitchFamily="34" charset="-122"/>
              </a:rPr>
              <a:t>晋升发展</a:t>
            </a:r>
          </a:p>
        </p:txBody>
      </p:sp>
      <p:sp>
        <p:nvSpPr>
          <p:cNvPr id="8" name="椭圆 7"/>
          <p:cNvSpPr/>
          <p:nvPr/>
        </p:nvSpPr>
        <p:spPr>
          <a:xfrm>
            <a:off x="1049866" y="756355"/>
            <a:ext cx="146756" cy="1467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80" name="组合 1379"/>
          <p:cNvGrpSpPr/>
          <p:nvPr/>
        </p:nvGrpSpPr>
        <p:grpSpPr>
          <a:xfrm>
            <a:off x="909702" y="2720622"/>
            <a:ext cx="2699851" cy="3365364"/>
            <a:chOff x="1052513" y="-2865438"/>
            <a:chExt cx="10091738" cy="12579351"/>
          </a:xfrm>
        </p:grpSpPr>
        <p:sp>
          <p:nvSpPr>
            <p:cNvPr id="12" name="Oval 5"/>
            <p:cNvSpPr>
              <a:spLocks noChangeArrowheads="1"/>
            </p:cNvSpPr>
            <p:nvPr/>
          </p:nvSpPr>
          <p:spPr bwMode="auto">
            <a:xfrm>
              <a:off x="1052513" y="8882063"/>
              <a:ext cx="5759450" cy="831850"/>
            </a:xfrm>
            <a:prstGeom prst="ellipse">
              <a:avLst/>
            </a:prstGeom>
            <a:solidFill>
              <a:srgbClr val="4091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6"/>
            <p:cNvSpPr/>
            <p:nvPr/>
          </p:nvSpPr>
          <p:spPr bwMode="auto">
            <a:xfrm>
              <a:off x="2919413" y="6450013"/>
              <a:ext cx="2024063" cy="2325688"/>
            </a:xfrm>
            <a:custGeom>
              <a:avLst/>
              <a:gdLst>
                <a:gd name="T0" fmla="*/ 1275 w 1275"/>
                <a:gd name="T1" fmla="*/ 0 h 1465"/>
                <a:gd name="T2" fmla="*/ 806 w 1275"/>
                <a:gd name="T3" fmla="*/ 0 h 1465"/>
                <a:gd name="T4" fmla="*/ 638 w 1275"/>
                <a:gd name="T5" fmla="*/ 0 h 1465"/>
                <a:gd name="T6" fmla="*/ 470 w 1275"/>
                <a:gd name="T7" fmla="*/ 0 h 1465"/>
                <a:gd name="T8" fmla="*/ 0 w 1275"/>
                <a:gd name="T9" fmla="*/ 0 h 1465"/>
                <a:gd name="T10" fmla="*/ 0 w 1275"/>
                <a:gd name="T11" fmla="*/ 605 h 1465"/>
                <a:gd name="T12" fmla="*/ 0 w 1275"/>
                <a:gd name="T13" fmla="*/ 1465 h 1465"/>
                <a:gd name="T14" fmla="*/ 470 w 1275"/>
                <a:gd name="T15" fmla="*/ 1465 h 1465"/>
                <a:gd name="T16" fmla="*/ 470 w 1275"/>
                <a:gd name="T17" fmla="*/ 605 h 1465"/>
                <a:gd name="T18" fmla="*/ 638 w 1275"/>
                <a:gd name="T19" fmla="*/ 605 h 1465"/>
                <a:gd name="T20" fmla="*/ 806 w 1275"/>
                <a:gd name="T21" fmla="*/ 605 h 1465"/>
                <a:gd name="T22" fmla="*/ 806 w 1275"/>
                <a:gd name="T23" fmla="*/ 1465 h 1465"/>
                <a:gd name="T24" fmla="*/ 1275 w 1275"/>
                <a:gd name="T25" fmla="*/ 1465 h 1465"/>
                <a:gd name="T26" fmla="*/ 1275 w 1275"/>
                <a:gd name="T27" fmla="*/ 605 h 1465"/>
                <a:gd name="T28" fmla="*/ 1275 w 1275"/>
                <a:gd name="T29" fmla="*/ 0 h 1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5" h="1465">
                  <a:moveTo>
                    <a:pt x="1275" y="0"/>
                  </a:moveTo>
                  <a:lnTo>
                    <a:pt x="806" y="0"/>
                  </a:lnTo>
                  <a:lnTo>
                    <a:pt x="638" y="0"/>
                  </a:lnTo>
                  <a:lnTo>
                    <a:pt x="470" y="0"/>
                  </a:lnTo>
                  <a:lnTo>
                    <a:pt x="0" y="0"/>
                  </a:lnTo>
                  <a:lnTo>
                    <a:pt x="0" y="605"/>
                  </a:lnTo>
                  <a:lnTo>
                    <a:pt x="0" y="1465"/>
                  </a:lnTo>
                  <a:lnTo>
                    <a:pt x="470" y="1465"/>
                  </a:lnTo>
                  <a:lnTo>
                    <a:pt x="470" y="605"/>
                  </a:lnTo>
                  <a:lnTo>
                    <a:pt x="638" y="605"/>
                  </a:lnTo>
                  <a:lnTo>
                    <a:pt x="806" y="605"/>
                  </a:lnTo>
                  <a:lnTo>
                    <a:pt x="806" y="1465"/>
                  </a:lnTo>
                  <a:lnTo>
                    <a:pt x="1275" y="1465"/>
                  </a:lnTo>
                  <a:lnTo>
                    <a:pt x="1275" y="605"/>
                  </a:lnTo>
                  <a:lnTo>
                    <a:pt x="1275" y="0"/>
                  </a:ln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7"/>
            <p:cNvSpPr/>
            <p:nvPr/>
          </p:nvSpPr>
          <p:spPr bwMode="auto">
            <a:xfrm>
              <a:off x="2335213" y="-101600"/>
              <a:ext cx="3321050" cy="3479800"/>
            </a:xfrm>
            <a:custGeom>
              <a:avLst/>
              <a:gdLst>
                <a:gd name="T0" fmla="*/ 0 w 784"/>
                <a:gd name="T1" fmla="*/ 0 h 820"/>
                <a:gd name="T2" fmla="*/ 531 w 784"/>
                <a:gd name="T3" fmla="*/ 0 h 820"/>
                <a:gd name="T4" fmla="*/ 784 w 784"/>
                <a:gd name="T5" fmla="*/ 254 h 820"/>
                <a:gd name="T6" fmla="*/ 784 w 784"/>
                <a:gd name="T7" fmla="*/ 542 h 820"/>
                <a:gd name="T8" fmla="*/ 506 w 784"/>
                <a:gd name="T9" fmla="*/ 820 h 820"/>
                <a:gd name="T10" fmla="*/ 90 w 784"/>
                <a:gd name="T11" fmla="*/ 820 h 820"/>
                <a:gd name="T12" fmla="*/ 0 w 784"/>
                <a:gd name="T13" fmla="*/ 730 h 820"/>
                <a:gd name="T14" fmla="*/ 0 w 784"/>
                <a:gd name="T15" fmla="*/ 0 h 8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4" h="820">
                  <a:moveTo>
                    <a:pt x="0" y="0"/>
                  </a:moveTo>
                  <a:cubicBezTo>
                    <a:pt x="531" y="0"/>
                    <a:pt x="531" y="0"/>
                    <a:pt x="531" y="0"/>
                  </a:cubicBezTo>
                  <a:cubicBezTo>
                    <a:pt x="670" y="0"/>
                    <a:pt x="784" y="114"/>
                    <a:pt x="784" y="254"/>
                  </a:cubicBezTo>
                  <a:cubicBezTo>
                    <a:pt x="784" y="542"/>
                    <a:pt x="784" y="542"/>
                    <a:pt x="784" y="542"/>
                  </a:cubicBezTo>
                  <a:cubicBezTo>
                    <a:pt x="784" y="695"/>
                    <a:pt x="659" y="820"/>
                    <a:pt x="506" y="820"/>
                  </a:cubicBezTo>
                  <a:cubicBezTo>
                    <a:pt x="90" y="820"/>
                    <a:pt x="90" y="820"/>
                    <a:pt x="90" y="820"/>
                  </a:cubicBezTo>
                  <a:cubicBezTo>
                    <a:pt x="41" y="820"/>
                    <a:pt x="0" y="780"/>
                    <a:pt x="0" y="730"/>
                  </a:cubicBezTo>
                  <a:lnTo>
                    <a:pt x="0" y="0"/>
                  </a:lnTo>
                  <a:close/>
                </a:path>
              </a:pathLst>
            </a:custGeom>
            <a:solidFill>
              <a:srgbClr val="FFD8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8"/>
            <p:cNvSpPr/>
            <p:nvPr/>
          </p:nvSpPr>
          <p:spPr bwMode="auto">
            <a:xfrm>
              <a:off x="3465513" y="484188"/>
              <a:ext cx="2190750" cy="2894013"/>
            </a:xfrm>
            <a:custGeom>
              <a:avLst/>
              <a:gdLst>
                <a:gd name="T0" fmla="*/ 517 w 517"/>
                <a:gd name="T1" fmla="*/ 119 h 682"/>
                <a:gd name="T2" fmla="*/ 517 w 517"/>
                <a:gd name="T3" fmla="*/ 404 h 682"/>
                <a:gd name="T4" fmla="*/ 239 w 517"/>
                <a:gd name="T5" fmla="*/ 682 h 682"/>
                <a:gd name="T6" fmla="*/ 0 w 517"/>
                <a:gd name="T7" fmla="*/ 682 h 682"/>
                <a:gd name="T8" fmla="*/ 0 w 517"/>
                <a:gd name="T9" fmla="*/ 454 h 682"/>
                <a:gd name="T10" fmla="*/ 72 w 517"/>
                <a:gd name="T11" fmla="*/ 382 h 682"/>
                <a:gd name="T12" fmla="*/ 214 w 517"/>
                <a:gd name="T13" fmla="*/ 382 h 682"/>
                <a:gd name="T14" fmla="*/ 313 w 517"/>
                <a:gd name="T15" fmla="*/ 304 h 682"/>
                <a:gd name="T16" fmla="*/ 313 w 517"/>
                <a:gd name="T17" fmla="*/ 231 h 682"/>
                <a:gd name="T18" fmla="*/ 232 w 517"/>
                <a:gd name="T19" fmla="*/ 231 h 682"/>
                <a:gd name="T20" fmla="*/ 232 w 517"/>
                <a:gd name="T21" fmla="*/ 89 h 682"/>
                <a:gd name="T22" fmla="*/ 321 w 517"/>
                <a:gd name="T23" fmla="*/ 0 h 682"/>
                <a:gd name="T24" fmla="*/ 371 w 517"/>
                <a:gd name="T25" fmla="*/ 0 h 682"/>
                <a:gd name="T26" fmla="*/ 517 w 517"/>
                <a:gd name="T27" fmla="*/ 11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7" h="682">
                  <a:moveTo>
                    <a:pt x="517" y="119"/>
                  </a:moveTo>
                  <a:cubicBezTo>
                    <a:pt x="517" y="404"/>
                    <a:pt x="517" y="404"/>
                    <a:pt x="517" y="404"/>
                  </a:cubicBezTo>
                  <a:cubicBezTo>
                    <a:pt x="517" y="557"/>
                    <a:pt x="392" y="682"/>
                    <a:pt x="239" y="682"/>
                  </a:cubicBezTo>
                  <a:cubicBezTo>
                    <a:pt x="0" y="682"/>
                    <a:pt x="0" y="682"/>
                    <a:pt x="0" y="682"/>
                  </a:cubicBezTo>
                  <a:cubicBezTo>
                    <a:pt x="0" y="454"/>
                    <a:pt x="0" y="454"/>
                    <a:pt x="0" y="454"/>
                  </a:cubicBezTo>
                  <a:cubicBezTo>
                    <a:pt x="0" y="415"/>
                    <a:pt x="32" y="382"/>
                    <a:pt x="72" y="382"/>
                  </a:cubicBezTo>
                  <a:cubicBezTo>
                    <a:pt x="133" y="382"/>
                    <a:pt x="153" y="382"/>
                    <a:pt x="214" y="382"/>
                  </a:cubicBezTo>
                  <a:cubicBezTo>
                    <a:pt x="268" y="382"/>
                    <a:pt x="313" y="343"/>
                    <a:pt x="313" y="304"/>
                  </a:cubicBezTo>
                  <a:cubicBezTo>
                    <a:pt x="313" y="231"/>
                    <a:pt x="313" y="231"/>
                    <a:pt x="313" y="231"/>
                  </a:cubicBezTo>
                  <a:cubicBezTo>
                    <a:pt x="232" y="231"/>
                    <a:pt x="232" y="231"/>
                    <a:pt x="232" y="231"/>
                  </a:cubicBezTo>
                  <a:cubicBezTo>
                    <a:pt x="232" y="89"/>
                    <a:pt x="232" y="89"/>
                    <a:pt x="232" y="89"/>
                  </a:cubicBezTo>
                  <a:cubicBezTo>
                    <a:pt x="232" y="40"/>
                    <a:pt x="272" y="0"/>
                    <a:pt x="321" y="0"/>
                  </a:cubicBezTo>
                  <a:cubicBezTo>
                    <a:pt x="371" y="0"/>
                    <a:pt x="371" y="0"/>
                    <a:pt x="371" y="0"/>
                  </a:cubicBezTo>
                  <a:cubicBezTo>
                    <a:pt x="486" y="0"/>
                    <a:pt x="517" y="65"/>
                    <a:pt x="517" y="119"/>
                  </a:cubicBezTo>
                  <a:close/>
                </a:path>
              </a:pathLst>
            </a:custGeom>
            <a:solidFill>
              <a:srgbClr val="DEB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9"/>
            <p:cNvSpPr/>
            <p:nvPr/>
          </p:nvSpPr>
          <p:spPr bwMode="auto">
            <a:xfrm>
              <a:off x="1738313" y="1082675"/>
              <a:ext cx="596900" cy="1136650"/>
            </a:xfrm>
            <a:custGeom>
              <a:avLst/>
              <a:gdLst>
                <a:gd name="T0" fmla="*/ 86 w 141"/>
                <a:gd name="T1" fmla="*/ 0 h 268"/>
                <a:gd name="T2" fmla="*/ 141 w 141"/>
                <a:gd name="T3" fmla="*/ 0 h 268"/>
                <a:gd name="T4" fmla="*/ 141 w 141"/>
                <a:gd name="T5" fmla="*/ 268 h 268"/>
                <a:gd name="T6" fmla="*/ 86 w 141"/>
                <a:gd name="T7" fmla="*/ 268 h 268"/>
                <a:gd name="T8" fmla="*/ 0 w 141"/>
                <a:gd name="T9" fmla="*/ 182 h 268"/>
                <a:gd name="T10" fmla="*/ 0 w 141"/>
                <a:gd name="T11" fmla="*/ 85 h 268"/>
                <a:gd name="T12" fmla="*/ 86 w 141"/>
                <a:gd name="T13" fmla="*/ 0 h 268"/>
              </a:gdLst>
              <a:ahLst/>
              <a:cxnLst>
                <a:cxn ang="0">
                  <a:pos x="T0" y="T1"/>
                </a:cxn>
                <a:cxn ang="0">
                  <a:pos x="T2" y="T3"/>
                </a:cxn>
                <a:cxn ang="0">
                  <a:pos x="T4" y="T5"/>
                </a:cxn>
                <a:cxn ang="0">
                  <a:pos x="T6" y="T7"/>
                </a:cxn>
                <a:cxn ang="0">
                  <a:pos x="T8" y="T9"/>
                </a:cxn>
                <a:cxn ang="0">
                  <a:pos x="T10" y="T11"/>
                </a:cxn>
                <a:cxn ang="0">
                  <a:pos x="T12" y="T13"/>
                </a:cxn>
              </a:cxnLst>
              <a:rect l="0" t="0" r="r" b="b"/>
              <a:pathLst>
                <a:path w="141" h="268">
                  <a:moveTo>
                    <a:pt x="86" y="0"/>
                  </a:moveTo>
                  <a:cubicBezTo>
                    <a:pt x="141" y="0"/>
                    <a:pt x="141" y="0"/>
                    <a:pt x="141" y="0"/>
                  </a:cubicBezTo>
                  <a:cubicBezTo>
                    <a:pt x="141" y="268"/>
                    <a:pt x="141" y="268"/>
                    <a:pt x="141" y="268"/>
                  </a:cubicBezTo>
                  <a:cubicBezTo>
                    <a:pt x="86" y="268"/>
                    <a:pt x="86" y="268"/>
                    <a:pt x="86" y="268"/>
                  </a:cubicBezTo>
                  <a:cubicBezTo>
                    <a:pt x="39" y="268"/>
                    <a:pt x="0" y="229"/>
                    <a:pt x="0" y="182"/>
                  </a:cubicBezTo>
                  <a:cubicBezTo>
                    <a:pt x="0" y="85"/>
                    <a:pt x="0" y="85"/>
                    <a:pt x="0" y="85"/>
                  </a:cubicBezTo>
                  <a:cubicBezTo>
                    <a:pt x="0" y="38"/>
                    <a:pt x="39" y="0"/>
                    <a:pt x="86" y="0"/>
                  </a:cubicBezTo>
                  <a:close/>
                </a:path>
              </a:pathLst>
            </a:custGeom>
            <a:solidFill>
              <a:srgbClr val="FFD8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0"/>
            <p:cNvSpPr/>
            <p:nvPr/>
          </p:nvSpPr>
          <p:spPr bwMode="auto">
            <a:xfrm>
              <a:off x="1700213" y="-1587500"/>
              <a:ext cx="4146550" cy="3059113"/>
            </a:xfrm>
            <a:custGeom>
              <a:avLst/>
              <a:gdLst>
                <a:gd name="T0" fmla="*/ 319 w 979"/>
                <a:gd name="T1" fmla="*/ 526 h 721"/>
                <a:gd name="T2" fmla="*/ 319 w 979"/>
                <a:gd name="T3" fmla="*/ 350 h 721"/>
                <a:gd name="T4" fmla="*/ 705 w 979"/>
                <a:gd name="T5" fmla="*/ 350 h 721"/>
                <a:gd name="T6" fmla="*/ 942 w 979"/>
                <a:gd name="T7" fmla="*/ 112 h 721"/>
                <a:gd name="T8" fmla="*/ 870 w 979"/>
                <a:gd name="T9" fmla="*/ 197 h 721"/>
                <a:gd name="T10" fmla="*/ 873 w 979"/>
                <a:gd name="T11" fmla="*/ 60 h 721"/>
                <a:gd name="T12" fmla="*/ 828 w 979"/>
                <a:gd name="T13" fmla="*/ 112 h 721"/>
                <a:gd name="T14" fmla="*/ 812 w 979"/>
                <a:gd name="T15" fmla="*/ 0 h 721"/>
                <a:gd name="T16" fmla="*/ 496 w 979"/>
                <a:gd name="T17" fmla="*/ 217 h 721"/>
                <a:gd name="T18" fmla="*/ 30 w 979"/>
                <a:gd name="T19" fmla="*/ 217 h 721"/>
                <a:gd name="T20" fmla="*/ 56 w 979"/>
                <a:gd name="T21" fmla="*/ 367 h 721"/>
                <a:gd name="T22" fmla="*/ 110 w 979"/>
                <a:gd name="T23" fmla="*/ 501 h 721"/>
                <a:gd name="T24" fmla="*/ 110 w 979"/>
                <a:gd name="T25" fmla="*/ 629 h 721"/>
                <a:gd name="T26" fmla="*/ 150 w 979"/>
                <a:gd name="T27" fmla="*/ 629 h 721"/>
                <a:gd name="T28" fmla="*/ 150 w 979"/>
                <a:gd name="T29" fmla="*/ 721 h 721"/>
                <a:gd name="T30" fmla="*/ 202 w 979"/>
                <a:gd name="T31" fmla="*/ 721 h 721"/>
                <a:gd name="T32" fmla="*/ 202 w 979"/>
                <a:gd name="T33" fmla="*/ 584 h 721"/>
                <a:gd name="T34" fmla="*/ 319 w 979"/>
                <a:gd name="T35" fmla="*/ 526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9" h="721">
                  <a:moveTo>
                    <a:pt x="319" y="526"/>
                  </a:moveTo>
                  <a:cubicBezTo>
                    <a:pt x="319" y="350"/>
                    <a:pt x="319" y="350"/>
                    <a:pt x="319" y="350"/>
                  </a:cubicBezTo>
                  <a:cubicBezTo>
                    <a:pt x="705" y="350"/>
                    <a:pt x="705" y="350"/>
                    <a:pt x="705" y="350"/>
                  </a:cubicBezTo>
                  <a:cubicBezTo>
                    <a:pt x="979" y="350"/>
                    <a:pt x="942" y="112"/>
                    <a:pt x="942" y="112"/>
                  </a:cubicBezTo>
                  <a:cubicBezTo>
                    <a:pt x="921" y="159"/>
                    <a:pt x="870" y="197"/>
                    <a:pt x="870" y="197"/>
                  </a:cubicBezTo>
                  <a:cubicBezTo>
                    <a:pt x="897" y="119"/>
                    <a:pt x="873" y="60"/>
                    <a:pt x="873" y="60"/>
                  </a:cubicBezTo>
                  <a:cubicBezTo>
                    <a:pt x="858" y="92"/>
                    <a:pt x="828" y="112"/>
                    <a:pt x="828" y="112"/>
                  </a:cubicBezTo>
                  <a:cubicBezTo>
                    <a:pt x="835" y="64"/>
                    <a:pt x="812" y="0"/>
                    <a:pt x="812" y="0"/>
                  </a:cubicBezTo>
                  <a:cubicBezTo>
                    <a:pt x="769" y="164"/>
                    <a:pt x="554" y="219"/>
                    <a:pt x="496" y="217"/>
                  </a:cubicBezTo>
                  <a:cubicBezTo>
                    <a:pt x="341" y="217"/>
                    <a:pt x="186" y="217"/>
                    <a:pt x="30" y="217"/>
                  </a:cubicBezTo>
                  <a:cubicBezTo>
                    <a:pt x="30" y="217"/>
                    <a:pt x="0" y="311"/>
                    <a:pt x="56" y="367"/>
                  </a:cubicBezTo>
                  <a:cubicBezTo>
                    <a:pt x="56" y="367"/>
                    <a:pt x="114" y="439"/>
                    <a:pt x="110" y="501"/>
                  </a:cubicBezTo>
                  <a:cubicBezTo>
                    <a:pt x="110" y="629"/>
                    <a:pt x="110" y="629"/>
                    <a:pt x="110" y="629"/>
                  </a:cubicBezTo>
                  <a:cubicBezTo>
                    <a:pt x="150" y="629"/>
                    <a:pt x="150" y="629"/>
                    <a:pt x="150" y="629"/>
                  </a:cubicBezTo>
                  <a:cubicBezTo>
                    <a:pt x="150" y="721"/>
                    <a:pt x="150" y="721"/>
                    <a:pt x="150" y="721"/>
                  </a:cubicBezTo>
                  <a:cubicBezTo>
                    <a:pt x="202" y="721"/>
                    <a:pt x="202" y="721"/>
                    <a:pt x="202" y="721"/>
                  </a:cubicBezTo>
                  <a:cubicBezTo>
                    <a:pt x="202" y="584"/>
                    <a:pt x="202" y="584"/>
                    <a:pt x="202" y="584"/>
                  </a:cubicBezTo>
                  <a:lnTo>
                    <a:pt x="319" y="526"/>
                  </a:lnTo>
                  <a:close/>
                </a:path>
              </a:pathLst>
            </a:custGeom>
            <a:solidFill>
              <a:srgbClr val="D37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1"/>
            <p:cNvSpPr>
              <a:spLocks noEditPoints="1"/>
            </p:cNvSpPr>
            <p:nvPr/>
          </p:nvSpPr>
          <p:spPr bwMode="auto">
            <a:xfrm>
              <a:off x="3279776" y="1133475"/>
              <a:ext cx="2244725" cy="406400"/>
            </a:xfrm>
            <a:custGeom>
              <a:avLst/>
              <a:gdLst>
                <a:gd name="T0" fmla="*/ 188 w 530"/>
                <a:gd name="T1" fmla="*/ 0 h 96"/>
                <a:gd name="T2" fmla="*/ 188 w 530"/>
                <a:gd name="T3" fmla="*/ 17 h 96"/>
                <a:gd name="T4" fmla="*/ 160 w 530"/>
                <a:gd name="T5" fmla="*/ 73 h 96"/>
                <a:gd name="T6" fmla="*/ 94 w 530"/>
                <a:gd name="T7" fmla="*/ 96 h 96"/>
                <a:gd name="T8" fmla="*/ 28 w 530"/>
                <a:gd name="T9" fmla="*/ 73 h 96"/>
                <a:gd name="T10" fmla="*/ 0 w 530"/>
                <a:gd name="T11" fmla="*/ 17 h 96"/>
                <a:gd name="T12" fmla="*/ 0 w 530"/>
                <a:gd name="T13" fmla="*/ 0 h 96"/>
                <a:gd name="T14" fmla="*/ 20 w 530"/>
                <a:gd name="T15" fmla="*/ 0 h 96"/>
                <a:gd name="T16" fmla="*/ 20 w 530"/>
                <a:gd name="T17" fmla="*/ 17 h 96"/>
                <a:gd name="T18" fmla="*/ 41 w 530"/>
                <a:gd name="T19" fmla="*/ 58 h 96"/>
                <a:gd name="T20" fmla="*/ 94 w 530"/>
                <a:gd name="T21" fmla="*/ 76 h 96"/>
                <a:gd name="T22" fmla="*/ 147 w 530"/>
                <a:gd name="T23" fmla="*/ 58 h 96"/>
                <a:gd name="T24" fmla="*/ 168 w 530"/>
                <a:gd name="T25" fmla="*/ 17 h 96"/>
                <a:gd name="T26" fmla="*/ 168 w 530"/>
                <a:gd name="T27" fmla="*/ 0 h 96"/>
                <a:gd name="T28" fmla="*/ 188 w 530"/>
                <a:gd name="T29" fmla="*/ 0 h 96"/>
                <a:gd name="T30" fmla="*/ 530 w 530"/>
                <a:gd name="T31" fmla="*/ 0 h 96"/>
                <a:gd name="T32" fmla="*/ 530 w 530"/>
                <a:gd name="T33" fmla="*/ 17 h 96"/>
                <a:gd name="T34" fmla="*/ 501 w 530"/>
                <a:gd name="T35" fmla="*/ 73 h 96"/>
                <a:gd name="T36" fmla="*/ 436 w 530"/>
                <a:gd name="T37" fmla="*/ 96 h 96"/>
                <a:gd name="T38" fmla="*/ 370 w 530"/>
                <a:gd name="T39" fmla="*/ 73 h 96"/>
                <a:gd name="T40" fmla="*/ 342 w 530"/>
                <a:gd name="T41" fmla="*/ 17 h 96"/>
                <a:gd name="T42" fmla="*/ 342 w 530"/>
                <a:gd name="T43" fmla="*/ 0 h 96"/>
                <a:gd name="T44" fmla="*/ 362 w 530"/>
                <a:gd name="T45" fmla="*/ 0 h 96"/>
                <a:gd name="T46" fmla="*/ 362 w 530"/>
                <a:gd name="T47" fmla="*/ 17 h 96"/>
                <a:gd name="T48" fmla="*/ 383 w 530"/>
                <a:gd name="T49" fmla="*/ 58 h 96"/>
                <a:gd name="T50" fmla="*/ 436 w 530"/>
                <a:gd name="T51" fmla="*/ 76 h 96"/>
                <a:gd name="T52" fmla="*/ 489 w 530"/>
                <a:gd name="T53" fmla="*/ 58 h 96"/>
                <a:gd name="T54" fmla="*/ 510 w 530"/>
                <a:gd name="T55" fmla="*/ 17 h 96"/>
                <a:gd name="T56" fmla="*/ 510 w 530"/>
                <a:gd name="T57" fmla="*/ 0 h 96"/>
                <a:gd name="T58" fmla="*/ 530 w 530"/>
                <a:gd name="T5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0" h="96">
                  <a:moveTo>
                    <a:pt x="188" y="0"/>
                  </a:moveTo>
                  <a:cubicBezTo>
                    <a:pt x="188" y="17"/>
                    <a:pt x="188" y="17"/>
                    <a:pt x="188" y="17"/>
                  </a:cubicBezTo>
                  <a:cubicBezTo>
                    <a:pt x="188" y="39"/>
                    <a:pt x="177" y="59"/>
                    <a:pt x="160" y="73"/>
                  </a:cubicBezTo>
                  <a:cubicBezTo>
                    <a:pt x="143" y="87"/>
                    <a:pt x="119" y="96"/>
                    <a:pt x="94" y="96"/>
                  </a:cubicBezTo>
                  <a:cubicBezTo>
                    <a:pt x="68" y="96"/>
                    <a:pt x="45" y="87"/>
                    <a:pt x="28" y="73"/>
                  </a:cubicBezTo>
                  <a:cubicBezTo>
                    <a:pt x="11" y="59"/>
                    <a:pt x="0" y="39"/>
                    <a:pt x="0" y="17"/>
                  </a:cubicBezTo>
                  <a:cubicBezTo>
                    <a:pt x="0" y="0"/>
                    <a:pt x="0" y="0"/>
                    <a:pt x="0" y="0"/>
                  </a:cubicBezTo>
                  <a:cubicBezTo>
                    <a:pt x="20" y="0"/>
                    <a:pt x="20" y="0"/>
                    <a:pt x="20" y="0"/>
                  </a:cubicBezTo>
                  <a:cubicBezTo>
                    <a:pt x="20" y="17"/>
                    <a:pt x="20" y="17"/>
                    <a:pt x="20" y="17"/>
                  </a:cubicBezTo>
                  <a:cubicBezTo>
                    <a:pt x="20" y="33"/>
                    <a:pt x="28" y="47"/>
                    <a:pt x="41" y="58"/>
                  </a:cubicBezTo>
                  <a:cubicBezTo>
                    <a:pt x="54" y="69"/>
                    <a:pt x="73" y="76"/>
                    <a:pt x="94" y="76"/>
                  </a:cubicBezTo>
                  <a:cubicBezTo>
                    <a:pt x="115" y="76"/>
                    <a:pt x="134" y="69"/>
                    <a:pt x="147" y="58"/>
                  </a:cubicBezTo>
                  <a:cubicBezTo>
                    <a:pt x="160" y="47"/>
                    <a:pt x="168" y="33"/>
                    <a:pt x="168" y="17"/>
                  </a:cubicBezTo>
                  <a:cubicBezTo>
                    <a:pt x="168" y="0"/>
                    <a:pt x="168" y="0"/>
                    <a:pt x="168" y="0"/>
                  </a:cubicBezTo>
                  <a:cubicBezTo>
                    <a:pt x="188" y="0"/>
                    <a:pt x="188" y="0"/>
                    <a:pt x="188" y="0"/>
                  </a:cubicBezTo>
                  <a:close/>
                  <a:moveTo>
                    <a:pt x="530" y="0"/>
                  </a:moveTo>
                  <a:cubicBezTo>
                    <a:pt x="530" y="17"/>
                    <a:pt x="530" y="17"/>
                    <a:pt x="530" y="17"/>
                  </a:cubicBezTo>
                  <a:cubicBezTo>
                    <a:pt x="530" y="39"/>
                    <a:pt x="519" y="59"/>
                    <a:pt x="501" y="73"/>
                  </a:cubicBezTo>
                  <a:cubicBezTo>
                    <a:pt x="484" y="87"/>
                    <a:pt x="461" y="96"/>
                    <a:pt x="436" y="96"/>
                  </a:cubicBezTo>
                  <a:cubicBezTo>
                    <a:pt x="410" y="96"/>
                    <a:pt x="387" y="87"/>
                    <a:pt x="370" y="73"/>
                  </a:cubicBezTo>
                  <a:cubicBezTo>
                    <a:pt x="353" y="59"/>
                    <a:pt x="342" y="39"/>
                    <a:pt x="342" y="17"/>
                  </a:cubicBezTo>
                  <a:cubicBezTo>
                    <a:pt x="342" y="0"/>
                    <a:pt x="342" y="0"/>
                    <a:pt x="342" y="0"/>
                  </a:cubicBezTo>
                  <a:cubicBezTo>
                    <a:pt x="362" y="0"/>
                    <a:pt x="362" y="0"/>
                    <a:pt x="362" y="0"/>
                  </a:cubicBezTo>
                  <a:cubicBezTo>
                    <a:pt x="362" y="17"/>
                    <a:pt x="362" y="17"/>
                    <a:pt x="362" y="17"/>
                  </a:cubicBezTo>
                  <a:cubicBezTo>
                    <a:pt x="362" y="33"/>
                    <a:pt x="370" y="47"/>
                    <a:pt x="383" y="58"/>
                  </a:cubicBezTo>
                  <a:cubicBezTo>
                    <a:pt x="396" y="69"/>
                    <a:pt x="415" y="76"/>
                    <a:pt x="436" y="76"/>
                  </a:cubicBezTo>
                  <a:cubicBezTo>
                    <a:pt x="457" y="76"/>
                    <a:pt x="475" y="69"/>
                    <a:pt x="489" y="58"/>
                  </a:cubicBezTo>
                  <a:cubicBezTo>
                    <a:pt x="502" y="47"/>
                    <a:pt x="510" y="33"/>
                    <a:pt x="510" y="17"/>
                  </a:cubicBezTo>
                  <a:cubicBezTo>
                    <a:pt x="510" y="0"/>
                    <a:pt x="510" y="0"/>
                    <a:pt x="510" y="0"/>
                  </a:cubicBezTo>
                  <a:lnTo>
                    <a:pt x="530" y="0"/>
                  </a:ln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2"/>
            <p:cNvSpPr>
              <a:spLocks noEditPoints="1"/>
            </p:cNvSpPr>
            <p:nvPr/>
          </p:nvSpPr>
          <p:spPr bwMode="auto">
            <a:xfrm>
              <a:off x="3144838" y="484188"/>
              <a:ext cx="2511425" cy="504825"/>
            </a:xfrm>
            <a:custGeom>
              <a:avLst/>
              <a:gdLst>
                <a:gd name="T0" fmla="*/ 565 w 593"/>
                <a:gd name="T1" fmla="*/ 119 h 119"/>
                <a:gd name="T2" fmla="*/ 565 w 593"/>
                <a:gd name="T3" fmla="*/ 105 h 119"/>
                <a:gd name="T4" fmla="*/ 538 w 593"/>
                <a:gd name="T5" fmla="*/ 52 h 119"/>
                <a:gd name="T6" fmla="*/ 468 w 593"/>
                <a:gd name="T7" fmla="*/ 28 h 119"/>
                <a:gd name="T8" fmla="*/ 397 w 593"/>
                <a:gd name="T9" fmla="*/ 52 h 119"/>
                <a:gd name="T10" fmla="*/ 370 w 593"/>
                <a:gd name="T11" fmla="*/ 105 h 119"/>
                <a:gd name="T12" fmla="*/ 370 w 593"/>
                <a:gd name="T13" fmla="*/ 119 h 119"/>
                <a:gd name="T14" fmla="*/ 342 w 593"/>
                <a:gd name="T15" fmla="*/ 119 h 119"/>
                <a:gd name="T16" fmla="*/ 342 w 593"/>
                <a:gd name="T17" fmla="*/ 105 h 119"/>
                <a:gd name="T18" fmla="*/ 380 w 593"/>
                <a:gd name="T19" fmla="*/ 30 h 119"/>
                <a:gd name="T20" fmla="*/ 468 w 593"/>
                <a:gd name="T21" fmla="*/ 0 h 119"/>
                <a:gd name="T22" fmla="*/ 556 w 593"/>
                <a:gd name="T23" fmla="*/ 30 h 119"/>
                <a:gd name="T24" fmla="*/ 593 w 593"/>
                <a:gd name="T25" fmla="*/ 105 h 119"/>
                <a:gd name="T26" fmla="*/ 593 w 593"/>
                <a:gd name="T27" fmla="*/ 119 h 119"/>
                <a:gd name="T28" fmla="*/ 565 w 593"/>
                <a:gd name="T29" fmla="*/ 119 h 119"/>
                <a:gd name="T30" fmla="*/ 224 w 593"/>
                <a:gd name="T31" fmla="*/ 119 h 119"/>
                <a:gd name="T32" fmla="*/ 224 w 593"/>
                <a:gd name="T33" fmla="*/ 105 h 119"/>
                <a:gd name="T34" fmla="*/ 196 w 593"/>
                <a:gd name="T35" fmla="*/ 52 h 119"/>
                <a:gd name="T36" fmla="*/ 126 w 593"/>
                <a:gd name="T37" fmla="*/ 28 h 119"/>
                <a:gd name="T38" fmla="*/ 56 w 593"/>
                <a:gd name="T39" fmla="*/ 52 h 119"/>
                <a:gd name="T40" fmla="*/ 28 w 593"/>
                <a:gd name="T41" fmla="*/ 105 h 119"/>
                <a:gd name="T42" fmla="*/ 28 w 593"/>
                <a:gd name="T43" fmla="*/ 119 h 119"/>
                <a:gd name="T44" fmla="*/ 0 w 593"/>
                <a:gd name="T45" fmla="*/ 119 h 119"/>
                <a:gd name="T46" fmla="*/ 0 w 593"/>
                <a:gd name="T47" fmla="*/ 105 h 119"/>
                <a:gd name="T48" fmla="*/ 38 w 593"/>
                <a:gd name="T49" fmla="*/ 30 h 119"/>
                <a:gd name="T50" fmla="*/ 126 w 593"/>
                <a:gd name="T51" fmla="*/ 0 h 119"/>
                <a:gd name="T52" fmla="*/ 214 w 593"/>
                <a:gd name="T53" fmla="*/ 30 h 119"/>
                <a:gd name="T54" fmla="*/ 252 w 593"/>
                <a:gd name="T55" fmla="*/ 105 h 119"/>
                <a:gd name="T56" fmla="*/ 252 w 593"/>
                <a:gd name="T57" fmla="*/ 119 h 119"/>
                <a:gd name="T58" fmla="*/ 224 w 593"/>
                <a:gd name="T59"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3" h="119">
                  <a:moveTo>
                    <a:pt x="565" y="119"/>
                  </a:moveTo>
                  <a:cubicBezTo>
                    <a:pt x="565" y="105"/>
                    <a:pt x="565" y="105"/>
                    <a:pt x="565" y="105"/>
                  </a:cubicBezTo>
                  <a:cubicBezTo>
                    <a:pt x="565" y="84"/>
                    <a:pt x="555" y="65"/>
                    <a:pt x="538" y="52"/>
                  </a:cubicBezTo>
                  <a:cubicBezTo>
                    <a:pt x="520" y="37"/>
                    <a:pt x="495" y="28"/>
                    <a:pt x="468" y="28"/>
                  </a:cubicBezTo>
                  <a:cubicBezTo>
                    <a:pt x="440" y="28"/>
                    <a:pt x="415" y="37"/>
                    <a:pt x="397" y="52"/>
                  </a:cubicBezTo>
                  <a:cubicBezTo>
                    <a:pt x="380" y="65"/>
                    <a:pt x="370" y="84"/>
                    <a:pt x="370" y="105"/>
                  </a:cubicBezTo>
                  <a:cubicBezTo>
                    <a:pt x="370" y="119"/>
                    <a:pt x="370" y="119"/>
                    <a:pt x="370" y="119"/>
                  </a:cubicBezTo>
                  <a:cubicBezTo>
                    <a:pt x="342" y="119"/>
                    <a:pt x="342" y="119"/>
                    <a:pt x="342" y="119"/>
                  </a:cubicBezTo>
                  <a:cubicBezTo>
                    <a:pt x="342" y="105"/>
                    <a:pt x="342" y="105"/>
                    <a:pt x="342" y="105"/>
                  </a:cubicBezTo>
                  <a:cubicBezTo>
                    <a:pt x="342" y="76"/>
                    <a:pt x="356" y="49"/>
                    <a:pt x="380" y="30"/>
                  </a:cubicBezTo>
                  <a:cubicBezTo>
                    <a:pt x="402" y="11"/>
                    <a:pt x="434" y="0"/>
                    <a:pt x="468" y="0"/>
                  </a:cubicBezTo>
                  <a:cubicBezTo>
                    <a:pt x="502" y="0"/>
                    <a:pt x="533" y="11"/>
                    <a:pt x="556" y="30"/>
                  </a:cubicBezTo>
                  <a:cubicBezTo>
                    <a:pt x="579" y="49"/>
                    <a:pt x="593" y="76"/>
                    <a:pt x="593" y="105"/>
                  </a:cubicBezTo>
                  <a:cubicBezTo>
                    <a:pt x="593" y="119"/>
                    <a:pt x="593" y="119"/>
                    <a:pt x="593" y="119"/>
                  </a:cubicBezTo>
                  <a:cubicBezTo>
                    <a:pt x="565" y="119"/>
                    <a:pt x="565" y="119"/>
                    <a:pt x="565" y="119"/>
                  </a:cubicBezTo>
                  <a:close/>
                  <a:moveTo>
                    <a:pt x="224" y="119"/>
                  </a:moveTo>
                  <a:cubicBezTo>
                    <a:pt x="224" y="105"/>
                    <a:pt x="224" y="105"/>
                    <a:pt x="224" y="105"/>
                  </a:cubicBezTo>
                  <a:cubicBezTo>
                    <a:pt x="224" y="84"/>
                    <a:pt x="213" y="65"/>
                    <a:pt x="196" y="52"/>
                  </a:cubicBezTo>
                  <a:cubicBezTo>
                    <a:pt x="178" y="37"/>
                    <a:pt x="154" y="28"/>
                    <a:pt x="126" y="28"/>
                  </a:cubicBezTo>
                  <a:cubicBezTo>
                    <a:pt x="98" y="28"/>
                    <a:pt x="74" y="37"/>
                    <a:pt x="56" y="52"/>
                  </a:cubicBezTo>
                  <a:cubicBezTo>
                    <a:pt x="39" y="65"/>
                    <a:pt x="28" y="84"/>
                    <a:pt x="28" y="105"/>
                  </a:cubicBezTo>
                  <a:cubicBezTo>
                    <a:pt x="28" y="119"/>
                    <a:pt x="28" y="119"/>
                    <a:pt x="28" y="119"/>
                  </a:cubicBezTo>
                  <a:cubicBezTo>
                    <a:pt x="0" y="119"/>
                    <a:pt x="0" y="119"/>
                    <a:pt x="0" y="119"/>
                  </a:cubicBezTo>
                  <a:cubicBezTo>
                    <a:pt x="0" y="105"/>
                    <a:pt x="0" y="105"/>
                    <a:pt x="0" y="105"/>
                  </a:cubicBezTo>
                  <a:cubicBezTo>
                    <a:pt x="0" y="76"/>
                    <a:pt x="15" y="49"/>
                    <a:pt x="38" y="30"/>
                  </a:cubicBezTo>
                  <a:cubicBezTo>
                    <a:pt x="61" y="11"/>
                    <a:pt x="92" y="0"/>
                    <a:pt x="126" y="0"/>
                  </a:cubicBezTo>
                  <a:cubicBezTo>
                    <a:pt x="160" y="0"/>
                    <a:pt x="191" y="11"/>
                    <a:pt x="214" y="30"/>
                  </a:cubicBezTo>
                  <a:cubicBezTo>
                    <a:pt x="237" y="49"/>
                    <a:pt x="252" y="76"/>
                    <a:pt x="252" y="105"/>
                  </a:cubicBezTo>
                  <a:cubicBezTo>
                    <a:pt x="252" y="119"/>
                    <a:pt x="252" y="119"/>
                    <a:pt x="252" y="119"/>
                  </a:cubicBezTo>
                  <a:lnTo>
                    <a:pt x="224" y="119"/>
                  </a:lnTo>
                  <a:close/>
                </a:path>
              </a:pathLst>
            </a:custGeom>
            <a:solidFill>
              <a:srgbClr val="D37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3"/>
            <p:cNvSpPr/>
            <p:nvPr/>
          </p:nvSpPr>
          <p:spPr bwMode="auto">
            <a:xfrm>
              <a:off x="3465513" y="2105025"/>
              <a:ext cx="1198563" cy="1108075"/>
            </a:xfrm>
            <a:custGeom>
              <a:avLst/>
              <a:gdLst>
                <a:gd name="T0" fmla="*/ 72 w 283"/>
                <a:gd name="T1" fmla="*/ 0 h 261"/>
                <a:gd name="T2" fmla="*/ 0 w 283"/>
                <a:gd name="T3" fmla="*/ 72 h 261"/>
                <a:gd name="T4" fmla="*/ 0 w 283"/>
                <a:gd name="T5" fmla="*/ 115 h 261"/>
                <a:gd name="T6" fmla="*/ 0 w 283"/>
                <a:gd name="T7" fmla="*/ 187 h 261"/>
                <a:gd name="T8" fmla="*/ 0 w 283"/>
                <a:gd name="T9" fmla="*/ 205 h 261"/>
                <a:gd name="T10" fmla="*/ 56 w 283"/>
                <a:gd name="T11" fmla="*/ 261 h 261"/>
                <a:gd name="T12" fmla="*/ 227 w 283"/>
                <a:gd name="T13" fmla="*/ 261 h 261"/>
                <a:gd name="T14" fmla="*/ 283 w 283"/>
                <a:gd name="T15" fmla="*/ 205 h 261"/>
                <a:gd name="T16" fmla="*/ 283 w 283"/>
                <a:gd name="T17" fmla="*/ 187 h 261"/>
                <a:gd name="T18" fmla="*/ 283 w 283"/>
                <a:gd name="T19" fmla="*/ 120 h 261"/>
                <a:gd name="T20" fmla="*/ 283 w 283"/>
                <a:gd name="T21" fmla="*/ 72 h 261"/>
                <a:gd name="T22" fmla="*/ 211 w 283"/>
                <a:gd name="T23" fmla="*/ 0 h 261"/>
                <a:gd name="T24" fmla="*/ 72 w 283"/>
                <a:gd name="T25"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261">
                  <a:moveTo>
                    <a:pt x="72" y="0"/>
                  </a:moveTo>
                  <a:cubicBezTo>
                    <a:pt x="32" y="0"/>
                    <a:pt x="0" y="33"/>
                    <a:pt x="0" y="72"/>
                  </a:cubicBezTo>
                  <a:cubicBezTo>
                    <a:pt x="0" y="115"/>
                    <a:pt x="0" y="115"/>
                    <a:pt x="0" y="115"/>
                  </a:cubicBezTo>
                  <a:cubicBezTo>
                    <a:pt x="0" y="187"/>
                    <a:pt x="0" y="187"/>
                    <a:pt x="0" y="187"/>
                  </a:cubicBezTo>
                  <a:cubicBezTo>
                    <a:pt x="0" y="205"/>
                    <a:pt x="0" y="205"/>
                    <a:pt x="0" y="205"/>
                  </a:cubicBezTo>
                  <a:cubicBezTo>
                    <a:pt x="0" y="236"/>
                    <a:pt x="25" y="261"/>
                    <a:pt x="56" y="261"/>
                  </a:cubicBezTo>
                  <a:cubicBezTo>
                    <a:pt x="227" y="261"/>
                    <a:pt x="227" y="261"/>
                    <a:pt x="227" y="261"/>
                  </a:cubicBezTo>
                  <a:cubicBezTo>
                    <a:pt x="258" y="261"/>
                    <a:pt x="283" y="236"/>
                    <a:pt x="283" y="205"/>
                  </a:cubicBezTo>
                  <a:cubicBezTo>
                    <a:pt x="283" y="187"/>
                    <a:pt x="283" y="187"/>
                    <a:pt x="283" y="187"/>
                  </a:cubicBezTo>
                  <a:cubicBezTo>
                    <a:pt x="283" y="120"/>
                    <a:pt x="283" y="120"/>
                    <a:pt x="283" y="120"/>
                  </a:cubicBezTo>
                  <a:cubicBezTo>
                    <a:pt x="283" y="72"/>
                    <a:pt x="283" y="72"/>
                    <a:pt x="283" y="72"/>
                  </a:cubicBezTo>
                  <a:cubicBezTo>
                    <a:pt x="283" y="33"/>
                    <a:pt x="251" y="0"/>
                    <a:pt x="211" y="0"/>
                  </a:cubicBezTo>
                  <a:cubicBezTo>
                    <a:pt x="165" y="0"/>
                    <a:pt x="118" y="0"/>
                    <a:pt x="72" y="0"/>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4"/>
            <p:cNvSpPr/>
            <p:nvPr/>
          </p:nvSpPr>
          <p:spPr bwMode="auto">
            <a:xfrm>
              <a:off x="3470276" y="2105025"/>
              <a:ext cx="1190625" cy="246063"/>
            </a:xfrm>
            <a:custGeom>
              <a:avLst/>
              <a:gdLst>
                <a:gd name="T0" fmla="*/ 71 w 281"/>
                <a:gd name="T1" fmla="*/ 0 h 58"/>
                <a:gd name="T2" fmla="*/ 0 w 281"/>
                <a:gd name="T3" fmla="*/ 58 h 58"/>
                <a:gd name="T4" fmla="*/ 281 w 281"/>
                <a:gd name="T5" fmla="*/ 58 h 58"/>
                <a:gd name="T6" fmla="*/ 210 w 281"/>
                <a:gd name="T7" fmla="*/ 0 h 58"/>
                <a:gd name="T8" fmla="*/ 71 w 281"/>
                <a:gd name="T9" fmla="*/ 0 h 58"/>
              </a:gdLst>
              <a:ahLst/>
              <a:cxnLst>
                <a:cxn ang="0">
                  <a:pos x="T0" y="T1"/>
                </a:cxn>
                <a:cxn ang="0">
                  <a:pos x="T2" y="T3"/>
                </a:cxn>
                <a:cxn ang="0">
                  <a:pos x="T4" y="T5"/>
                </a:cxn>
                <a:cxn ang="0">
                  <a:pos x="T6" y="T7"/>
                </a:cxn>
                <a:cxn ang="0">
                  <a:pos x="T8" y="T9"/>
                </a:cxn>
              </a:cxnLst>
              <a:rect l="0" t="0" r="r" b="b"/>
              <a:pathLst>
                <a:path w="281" h="58">
                  <a:moveTo>
                    <a:pt x="71" y="0"/>
                  </a:moveTo>
                  <a:cubicBezTo>
                    <a:pt x="36" y="0"/>
                    <a:pt x="7" y="25"/>
                    <a:pt x="0" y="58"/>
                  </a:cubicBezTo>
                  <a:cubicBezTo>
                    <a:pt x="281" y="58"/>
                    <a:pt x="281" y="58"/>
                    <a:pt x="281" y="58"/>
                  </a:cubicBezTo>
                  <a:cubicBezTo>
                    <a:pt x="274" y="25"/>
                    <a:pt x="245" y="0"/>
                    <a:pt x="210" y="0"/>
                  </a:cubicBezTo>
                  <a:cubicBezTo>
                    <a:pt x="164" y="0"/>
                    <a:pt x="117" y="0"/>
                    <a:pt x="71" y="0"/>
                  </a:cubicBezTo>
                  <a:close/>
                </a:path>
              </a:pathLst>
            </a:custGeom>
            <a:solidFill>
              <a:srgbClr val="F5EC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5"/>
            <p:cNvSpPr/>
            <p:nvPr/>
          </p:nvSpPr>
          <p:spPr bwMode="auto">
            <a:xfrm>
              <a:off x="3465513" y="2559050"/>
              <a:ext cx="1038225" cy="654050"/>
            </a:xfrm>
            <a:custGeom>
              <a:avLst/>
              <a:gdLst>
                <a:gd name="T0" fmla="*/ 245 w 245"/>
                <a:gd name="T1" fmla="*/ 151 h 154"/>
                <a:gd name="T2" fmla="*/ 36 w 245"/>
                <a:gd name="T3" fmla="*/ 0 h 154"/>
                <a:gd name="T4" fmla="*/ 0 w 245"/>
                <a:gd name="T5" fmla="*/ 3 h 154"/>
                <a:gd name="T6" fmla="*/ 0 w 245"/>
                <a:gd name="T7" fmla="*/ 8 h 154"/>
                <a:gd name="T8" fmla="*/ 0 w 245"/>
                <a:gd name="T9" fmla="*/ 80 h 154"/>
                <a:gd name="T10" fmla="*/ 0 w 245"/>
                <a:gd name="T11" fmla="*/ 98 h 154"/>
                <a:gd name="T12" fmla="*/ 56 w 245"/>
                <a:gd name="T13" fmla="*/ 154 h 154"/>
                <a:gd name="T14" fmla="*/ 227 w 245"/>
                <a:gd name="T15" fmla="*/ 154 h 154"/>
                <a:gd name="T16" fmla="*/ 245 w 245"/>
                <a:gd name="T17"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154">
                  <a:moveTo>
                    <a:pt x="245" y="151"/>
                  </a:moveTo>
                  <a:cubicBezTo>
                    <a:pt x="216" y="63"/>
                    <a:pt x="134" y="0"/>
                    <a:pt x="36" y="0"/>
                  </a:cubicBezTo>
                  <a:cubicBezTo>
                    <a:pt x="24" y="0"/>
                    <a:pt x="12" y="1"/>
                    <a:pt x="0" y="3"/>
                  </a:cubicBezTo>
                  <a:cubicBezTo>
                    <a:pt x="0" y="8"/>
                    <a:pt x="0" y="8"/>
                    <a:pt x="0" y="8"/>
                  </a:cubicBezTo>
                  <a:cubicBezTo>
                    <a:pt x="0" y="80"/>
                    <a:pt x="0" y="80"/>
                    <a:pt x="0" y="80"/>
                  </a:cubicBezTo>
                  <a:cubicBezTo>
                    <a:pt x="0" y="98"/>
                    <a:pt x="0" y="98"/>
                    <a:pt x="0" y="98"/>
                  </a:cubicBezTo>
                  <a:cubicBezTo>
                    <a:pt x="0" y="129"/>
                    <a:pt x="25" y="154"/>
                    <a:pt x="56" y="154"/>
                  </a:cubicBezTo>
                  <a:cubicBezTo>
                    <a:pt x="227" y="154"/>
                    <a:pt x="227" y="154"/>
                    <a:pt x="227" y="154"/>
                  </a:cubicBezTo>
                  <a:cubicBezTo>
                    <a:pt x="233" y="154"/>
                    <a:pt x="239" y="153"/>
                    <a:pt x="245" y="151"/>
                  </a:cubicBezTo>
                  <a:close/>
                </a:path>
              </a:pathLst>
            </a:custGeom>
            <a:solidFill>
              <a:srgbClr val="DF4F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Rectangle 16"/>
            <p:cNvSpPr>
              <a:spLocks noChangeArrowheads="1"/>
            </p:cNvSpPr>
            <p:nvPr/>
          </p:nvSpPr>
          <p:spPr bwMode="auto">
            <a:xfrm>
              <a:off x="3465513" y="3378200"/>
              <a:ext cx="931863" cy="398463"/>
            </a:xfrm>
            <a:prstGeom prst="rect">
              <a:avLst/>
            </a:prstGeom>
            <a:solidFill>
              <a:srgbClr val="FFD8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 name="Rectangle 17"/>
            <p:cNvSpPr>
              <a:spLocks noChangeArrowheads="1"/>
            </p:cNvSpPr>
            <p:nvPr/>
          </p:nvSpPr>
          <p:spPr bwMode="auto">
            <a:xfrm>
              <a:off x="3465513" y="3378200"/>
              <a:ext cx="931863" cy="198438"/>
            </a:xfrm>
            <a:prstGeom prst="rect">
              <a:avLst/>
            </a:prstGeom>
            <a:solidFill>
              <a:srgbClr val="D8A9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18"/>
            <p:cNvSpPr/>
            <p:nvPr/>
          </p:nvSpPr>
          <p:spPr bwMode="auto">
            <a:xfrm>
              <a:off x="2919413" y="3776663"/>
              <a:ext cx="2024063" cy="2398713"/>
            </a:xfrm>
            <a:custGeom>
              <a:avLst/>
              <a:gdLst>
                <a:gd name="T0" fmla="*/ 0 w 1275"/>
                <a:gd name="T1" fmla="*/ 0 h 1511"/>
                <a:gd name="T2" fmla="*/ 344 w 1275"/>
                <a:gd name="T3" fmla="*/ 0 h 1511"/>
                <a:gd name="T4" fmla="*/ 931 w 1275"/>
                <a:gd name="T5" fmla="*/ 0 h 1511"/>
                <a:gd name="T6" fmla="*/ 1275 w 1275"/>
                <a:gd name="T7" fmla="*/ 0 h 1511"/>
                <a:gd name="T8" fmla="*/ 1275 w 1275"/>
                <a:gd name="T9" fmla="*/ 1511 h 1511"/>
                <a:gd name="T10" fmla="*/ 0 w 1275"/>
                <a:gd name="T11" fmla="*/ 1511 h 1511"/>
                <a:gd name="T12" fmla="*/ 0 w 1275"/>
                <a:gd name="T13" fmla="*/ 0 h 1511"/>
              </a:gdLst>
              <a:ahLst/>
              <a:cxnLst>
                <a:cxn ang="0">
                  <a:pos x="T0" y="T1"/>
                </a:cxn>
                <a:cxn ang="0">
                  <a:pos x="T2" y="T3"/>
                </a:cxn>
                <a:cxn ang="0">
                  <a:pos x="T4" y="T5"/>
                </a:cxn>
                <a:cxn ang="0">
                  <a:pos x="T6" y="T7"/>
                </a:cxn>
                <a:cxn ang="0">
                  <a:pos x="T8" y="T9"/>
                </a:cxn>
                <a:cxn ang="0">
                  <a:pos x="T10" y="T11"/>
                </a:cxn>
                <a:cxn ang="0">
                  <a:pos x="T12" y="T13"/>
                </a:cxn>
              </a:cxnLst>
              <a:rect l="0" t="0" r="r" b="b"/>
              <a:pathLst>
                <a:path w="1275" h="1511">
                  <a:moveTo>
                    <a:pt x="0" y="0"/>
                  </a:moveTo>
                  <a:lnTo>
                    <a:pt x="344" y="0"/>
                  </a:lnTo>
                  <a:lnTo>
                    <a:pt x="931" y="0"/>
                  </a:lnTo>
                  <a:lnTo>
                    <a:pt x="1275" y="0"/>
                  </a:lnTo>
                  <a:lnTo>
                    <a:pt x="1275" y="1511"/>
                  </a:lnTo>
                  <a:lnTo>
                    <a:pt x="0" y="1511"/>
                  </a:lnTo>
                  <a:lnTo>
                    <a:pt x="0" y="0"/>
                  </a:ln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9"/>
            <p:cNvSpPr/>
            <p:nvPr/>
          </p:nvSpPr>
          <p:spPr bwMode="auto">
            <a:xfrm>
              <a:off x="4943476" y="2911475"/>
              <a:ext cx="1893888" cy="1714500"/>
            </a:xfrm>
            <a:custGeom>
              <a:avLst/>
              <a:gdLst>
                <a:gd name="T0" fmla="*/ 1193 w 1193"/>
                <a:gd name="T1" fmla="*/ 0 h 1080"/>
                <a:gd name="T2" fmla="*/ 1193 w 1193"/>
                <a:gd name="T3" fmla="*/ 812 h 1080"/>
                <a:gd name="T4" fmla="*/ 1193 w 1193"/>
                <a:gd name="T5" fmla="*/ 1080 h 1080"/>
                <a:gd name="T6" fmla="*/ 926 w 1193"/>
                <a:gd name="T7" fmla="*/ 1080 h 1080"/>
                <a:gd name="T8" fmla="*/ 0 w 1193"/>
                <a:gd name="T9" fmla="*/ 1080 h 1080"/>
                <a:gd name="T10" fmla="*/ 0 w 1193"/>
                <a:gd name="T11" fmla="*/ 545 h 1080"/>
                <a:gd name="T12" fmla="*/ 659 w 1193"/>
                <a:gd name="T13" fmla="*/ 545 h 1080"/>
                <a:gd name="T14" fmla="*/ 659 w 1193"/>
                <a:gd name="T15" fmla="*/ 0 h 1080"/>
                <a:gd name="T16" fmla="*/ 1193 w 1193"/>
                <a:gd name="T1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3" h="1080">
                  <a:moveTo>
                    <a:pt x="1193" y="0"/>
                  </a:moveTo>
                  <a:lnTo>
                    <a:pt x="1193" y="812"/>
                  </a:lnTo>
                  <a:lnTo>
                    <a:pt x="1193" y="1080"/>
                  </a:lnTo>
                  <a:lnTo>
                    <a:pt x="926" y="1080"/>
                  </a:lnTo>
                  <a:lnTo>
                    <a:pt x="0" y="1080"/>
                  </a:lnTo>
                  <a:lnTo>
                    <a:pt x="0" y="545"/>
                  </a:lnTo>
                  <a:lnTo>
                    <a:pt x="659" y="545"/>
                  </a:lnTo>
                  <a:lnTo>
                    <a:pt x="659" y="0"/>
                  </a:lnTo>
                  <a:lnTo>
                    <a:pt x="1193" y="0"/>
                  </a:ln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Rectangle 20"/>
            <p:cNvSpPr>
              <a:spLocks noChangeArrowheads="1"/>
            </p:cNvSpPr>
            <p:nvPr/>
          </p:nvSpPr>
          <p:spPr bwMode="auto">
            <a:xfrm>
              <a:off x="5989638" y="3000375"/>
              <a:ext cx="842963" cy="360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Freeform 21"/>
            <p:cNvSpPr/>
            <p:nvPr/>
          </p:nvSpPr>
          <p:spPr bwMode="auto">
            <a:xfrm>
              <a:off x="5900738" y="1719263"/>
              <a:ext cx="931863" cy="1281113"/>
            </a:xfrm>
            <a:custGeom>
              <a:avLst/>
              <a:gdLst>
                <a:gd name="T0" fmla="*/ 21 w 220"/>
                <a:gd name="T1" fmla="*/ 302 h 302"/>
                <a:gd name="T2" fmla="*/ 21 w 220"/>
                <a:gd name="T3" fmla="*/ 267 h 302"/>
                <a:gd name="T4" fmla="*/ 3 w 220"/>
                <a:gd name="T5" fmla="*/ 250 h 302"/>
                <a:gd name="T6" fmla="*/ 0 w 220"/>
                <a:gd name="T7" fmla="*/ 237 h 302"/>
                <a:gd name="T8" fmla="*/ 3 w 220"/>
                <a:gd name="T9" fmla="*/ 224 h 302"/>
                <a:gd name="T10" fmla="*/ 21 w 220"/>
                <a:gd name="T11" fmla="*/ 208 h 302"/>
                <a:gd name="T12" fmla="*/ 21 w 220"/>
                <a:gd name="T13" fmla="*/ 39 h 302"/>
                <a:gd name="T14" fmla="*/ 81 w 220"/>
                <a:gd name="T15" fmla="*/ 39 h 302"/>
                <a:gd name="T16" fmla="*/ 81 w 220"/>
                <a:gd name="T17" fmla="*/ 131 h 302"/>
                <a:gd name="T18" fmla="*/ 116 w 220"/>
                <a:gd name="T19" fmla="*/ 121 h 302"/>
                <a:gd name="T20" fmla="*/ 159 w 220"/>
                <a:gd name="T21" fmla="*/ 121 h 302"/>
                <a:gd name="T22" fmla="*/ 214 w 220"/>
                <a:gd name="T23" fmla="*/ 157 h 302"/>
                <a:gd name="T24" fmla="*/ 219 w 220"/>
                <a:gd name="T25" fmla="*/ 182 h 302"/>
                <a:gd name="T26" fmla="*/ 216 w 220"/>
                <a:gd name="T27" fmla="*/ 200 h 302"/>
                <a:gd name="T28" fmla="*/ 216 w 220"/>
                <a:gd name="T29" fmla="*/ 200 h 302"/>
                <a:gd name="T30" fmla="*/ 220 w 220"/>
                <a:gd name="T31" fmla="*/ 217 h 302"/>
                <a:gd name="T32" fmla="*/ 220 w 220"/>
                <a:gd name="T33" fmla="*/ 217 h 302"/>
                <a:gd name="T34" fmla="*/ 220 w 220"/>
                <a:gd name="T35" fmla="*/ 302 h 302"/>
                <a:gd name="T36" fmla="*/ 21 w 220"/>
                <a:gd name="T37"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 h="302">
                  <a:moveTo>
                    <a:pt x="21" y="302"/>
                  </a:moveTo>
                  <a:cubicBezTo>
                    <a:pt x="21" y="267"/>
                    <a:pt x="21" y="267"/>
                    <a:pt x="21" y="267"/>
                  </a:cubicBezTo>
                  <a:cubicBezTo>
                    <a:pt x="12" y="264"/>
                    <a:pt x="6" y="258"/>
                    <a:pt x="3" y="250"/>
                  </a:cubicBezTo>
                  <a:cubicBezTo>
                    <a:pt x="1" y="246"/>
                    <a:pt x="0" y="242"/>
                    <a:pt x="0" y="237"/>
                  </a:cubicBezTo>
                  <a:cubicBezTo>
                    <a:pt x="0" y="233"/>
                    <a:pt x="1" y="228"/>
                    <a:pt x="3" y="224"/>
                  </a:cubicBezTo>
                  <a:cubicBezTo>
                    <a:pt x="6" y="217"/>
                    <a:pt x="12" y="210"/>
                    <a:pt x="21" y="208"/>
                  </a:cubicBezTo>
                  <a:cubicBezTo>
                    <a:pt x="21" y="39"/>
                    <a:pt x="21" y="39"/>
                    <a:pt x="21" y="39"/>
                  </a:cubicBezTo>
                  <a:cubicBezTo>
                    <a:pt x="21" y="0"/>
                    <a:pt x="81" y="0"/>
                    <a:pt x="81" y="39"/>
                  </a:cubicBezTo>
                  <a:cubicBezTo>
                    <a:pt x="81" y="131"/>
                    <a:pt x="81" y="131"/>
                    <a:pt x="81" y="131"/>
                  </a:cubicBezTo>
                  <a:cubicBezTo>
                    <a:pt x="90" y="125"/>
                    <a:pt x="102" y="121"/>
                    <a:pt x="116" y="121"/>
                  </a:cubicBezTo>
                  <a:cubicBezTo>
                    <a:pt x="159" y="121"/>
                    <a:pt x="159" y="121"/>
                    <a:pt x="159" y="121"/>
                  </a:cubicBezTo>
                  <a:cubicBezTo>
                    <a:pt x="188" y="121"/>
                    <a:pt x="206" y="137"/>
                    <a:pt x="214" y="157"/>
                  </a:cubicBezTo>
                  <a:cubicBezTo>
                    <a:pt x="217" y="165"/>
                    <a:pt x="219" y="173"/>
                    <a:pt x="219" y="182"/>
                  </a:cubicBezTo>
                  <a:cubicBezTo>
                    <a:pt x="219" y="188"/>
                    <a:pt x="218" y="194"/>
                    <a:pt x="216" y="200"/>
                  </a:cubicBezTo>
                  <a:cubicBezTo>
                    <a:pt x="216" y="200"/>
                    <a:pt x="216" y="200"/>
                    <a:pt x="216" y="200"/>
                  </a:cubicBezTo>
                  <a:cubicBezTo>
                    <a:pt x="219" y="209"/>
                    <a:pt x="220" y="207"/>
                    <a:pt x="220" y="217"/>
                  </a:cubicBezTo>
                  <a:cubicBezTo>
                    <a:pt x="220" y="217"/>
                    <a:pt x="220" y="217"/>
                    <a:pt x="220" y="217"/>
                  </a:cubicBezTo>
                  <a:cubicBezTo>
                    <a:pt x="220" y="302"/>
                    <a:pt x="220" y="302"/>
                    <a:pt x="220" y="302"/>
                  </a:cubicBezTo>
                  <a:lnTo>
                    <a:pt x="21" y="302"/>
                  </a:lnTo>
                  <a:close/>
                </a:path>
              </a:pathLst>
            </a:custGeom>
            <a:solidFill>
              <a:srgbClr val="FFD8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2"/>
            <p:cNvSpPr>
              <a:spLocks noEditPoints="1"/>
            </p:cNvSpPr>
            <p:nvPr/>
          </p:nvSpPr>
          <p:spPr bwMode="auto">
            <a:xfrm>
              <a:off x="5849938" y="2181225"/>
              <a:ext cx="1028700" cy="730250"/>
            </a:xfrm>
            <a:custGeom>
              <a:avLst/>
              <a:gdLst>
                <a:gd name="T0" fmla="*/ 171 w 243"/>
                <a:gd name="T1" fmla="*/ 0 h 172"/>
                <a:gd name="T2" fmla="*/ 237 w 243"/>
                <a:gd name="T3" fmla="*/ 44 h 172"/>
                <a:gd name="T4" fmla="*/ 243 w 243"/>
                <a:gd name="T5" fmla="*/ 73 h 172"/>
                <a:gd name="T6" fmla="*/ 237 w 243"/>
                <a:gd name="T7" fmla="*/ 102 h 172"/>
                <a:gd name="T8" fmla="*/ 171 w 243"/>
                <a:gd name="T9" fmla="*/ 146 h 172"/>
                <a:gd name="T10" fmla="*/ 171 w 243"/>
                <a:gd name="T11" fmla="*/ 146 h 172"/>
                <a:gd name="T12" fmla="*/ 128 w 243"/>
                <a:gd name="T13" fmla="*/ 146 h 172"/>
                <a:gd name="T14" fmla="*/ 108 w 243"/>
                <a:gd name="T15" fmla="*/ 143 h 172"/>
                <a:gd name="T16" fmla="*/ 107 w 243"/>
                <a:gd name="T17" fmla="*/ 146 h 172"/>
                <a:gd name="T18" fmla="*/ 67 w 243"/>
                <a:gd name="T19" fmla="*/ 172 h 172"/>
                <a:gd name="T20" fmla="*/ 67 w 243"/>
                <a:gd name="T21" fmla="*/ 172 h 172"/>
                <a:gd name="T22" fmla="*/ 43 w 243"/>
                <a:gd name="T23" fmla="*/ 172 h 172"/>
                <a:gd name="T24" fmla="*/ 4 w 243"/>
                <a:gd name="T25" fmla="*/ 146 h 172"/>
                <a:gd name="T26" fmla="*/ 0 w 243"/>
                <a:gd name="T27" fmla="*/ 128 h 172"/>
                <a:gd name="T28" fmla="*/ 4 w 243"/>
                <a:gd name="T29" fmla="*/ 111 h 172"/>
                <a:gd name="T30" fmla="*/ 43 w 243"/>
                <a:gd name="T31" fmla="*/ 85 h 172"/>
                <a:gd name="T32" fmla="*/ 57 w 243"/>
                <a:gd name="T33" fmla="*/ 85 h 172"/>
                <a:gd name="T34" fmla="*/ 56 w 243"/>
                <a:gd name="T35" fmla="*/ 73 h 172"/>
                <a:gd name="T36" fmla="*/ 62 w 243"/>
                <a:gd name="T37" fmla="*/ 44 h 172"/>
                <a:gd name="T38" fmla="*/ 128 w 243"/>
                <a:gd name="T39" fmla="*/ 0 h 172"/>
                <a:gd name="T40" fmla="*/ 171 w 243"/>
                <a:gd name="T41" fmla="*/ 0 h 172"/>
                <a:gd name="T42" fmla="*/ 110 w 243"/>
                <a:gd name="T43" fmla="*/ 132 h 172"/>
                <a:gd name="T44" fmla="*/ 128 w 243"/>
                <a:gd name="T45" fmla="*/ 134 h 172"/>
                <a:gd name="T46" fmla="*/ 171 w 243"/>
                <a:gd name="T47" fmla="*/ 134 h 172"/>
                <a:gd name="T48" fmla="*/ 171 w 243"/>
                <a:gd name="T49" fmla="*/ 134 h 172"/>
                <a:gd name="T50" fmla="*/ 226 w 243"/>
                <a:gd name="T51" fmla="*/ 98 h 172"/>
                <a:gd name="T52" fmla="*/ 231 w 243"/>
                <a:gd name="T53" fmla="*/ 73 h 172"/>
                <a:gd name="T54" fmla="*/ 226 w 243"/>
                <a:gd name="T55" fmla="*/ 48 h 172"/>
                <a:gd name="T56" fmla="*/ 171 w 243"/>
                <a:gd name="T57" fmla="*/ 12 h 172"/>
                <a:gd name="T58" fmla="*/ 128 w 243"/>
                <a:gd name="T59" fmla="*/ 12 h 172"/>
                <a:gd name="T60" fmla="*/ 73 w 243"/>
                <a:gd name="T61" fmla="*/ 48 h 172"/>
                <a:gd name="T62" fmla="*/ 68 w 243"/>
                <a:gd name="T63" fmla="*/ 73 h 172"/>
                <a:gd name="T64" fmla="*/ 69 w 243"/>
                <a:gd name="T65" fmla="*/ 85 h 172"/>
                <a:gd name="T66" fmla="*/ 107 w 243"/>
                <a:gd name="T67" fmla="*/ 111 h 172"/>
                <a:gd name="T68" fmla="*/ 110 w 243"/>
                <a:gd name="T69" fmla="*/ 128 h 172"/>
                <a:gd name="T70" fmla="*/ 110 w 243"/>
                <a:gd name="T71" fmla="*/ 132 h 172"/>
                <a:gd name="T72" fmla="*/ 96 w 243"/>
                <a:gd name="T73" fmla="*/ 115 h 172"/>
                <a:gd name="T74" fmla="*/ 67 w 243"/>
                <a:gd name="T75" fmla="*/ 97 h 172"/>
                <a:gd name="T76" fmla="*/ 43 w 243"/>
                <a:gd name="T77" fmla="*/ 97 h 172"/>
                <a:gd name="T78" fmla="*/ 15 w 243"/>
                <a:gd name="T79" fmla="*/ 115 h 172"/>
                <a:gd name="T80" fmla="*/ 12 w 243"/>
                <a:gd name="T81" fmla="*/ 128 h 172"/>
                <a:gd name="T82" fmla="*/ 15 w 243"/>
                <a:gd name="T83" fmla="*/ 141 h 172"/>
                <a:gd name="T84" fmla="*/ 43 w 243"/>
                <a:gd name="T85" fmla="*/ 160 h 172"/>
                <a:gd name="T86" fmla="*/ 67 w 243"/>
                <a:gd name="T87" fmla="*/ 160 h 172"/>
                <a:gd name="T88" fmla="*/ 67 w 243"/>
                <a:gd name="T89" fmla="*/ 160 h 172"/>
                <a:gd name="T90" fmla="*/ 96 w 243"/>
                <a:gd name="T91" fmla="*/ 141 h 172"/>
                <a:gd name="T92" fmla="*/ 98 w 243"/>
                <a:gd name="T93" fmla="*/ 128 h 172"/>
                <a:gd name="T94" fmla="*/ 96 w 243"/>
                <a:gd name="T95" fmla="*/ 11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3" h="172">
                  <a:moveTo>
                    <a:pt x="171" y="0"/>
                  </a:moveTo>
                  <a:cubicBezTo>
                    <a:pt x="205" y="0"/>
                    <a:pt x="227" y="19"/>
                    <a:pt x="237" y="44"/>
                  </a:cubicBezTo>
                  <a:cubicBezTo>
                    <a:pt x="241" y="53"/>
                    <a:pt x="243" y="63"/>
                    <a:pt x="243" y="73"/>
                  </a:cubicBezTo>
                  <a:cubicBezTo>
                    <a:pt x="243" y="83"/>
                    <a:pt x="241" y="93"/>
                    <a:pt x="237" y="102"/>
                  </a:cubicBezTo>
                  <a:cubicBezTo>
                    <a:pt x="227" y="127"/>
                    <a:pt x="205" y="146"/>
                    <a:pt x="171" y="146"/>
                  </a:cubicBezTo>
                  <a:cubicBezTo>
                    <a:pt x="171" y="146"/>
                    <a:pt x="171" y="146"/>
                    <a:pt x="171" y="146"/>
                  </a:cubicBezTo>
                  <a:cubicBezTo>
                    <a:pt x="128" y="146"/>
                    <a:pt x="128" y="146"/>
                    <a:pt x="128" y="146"/>
                  </a:cubicBezTo>
                  <a:cubicBezTo>
                    <a:pt x="121" y="146"/>
                    <a:pt x="114" y="145"/>
                    <a:pt x="108" y="143"/>
                  </a:cubicBezTo>
                  <a:cubicBezTo>
                    <a:pt x="108" y="144"/>
                    <a:pt x="107" y="145"/>
                    <a:pt x="107" y="146"/>
                  </a:cubicBezTo>
                  <a:cubicBezTo>
                    <a:pt x="101" y="160"/>
                    <a:pt x="88" y="172"/>
                    <a:pt x="67" y="172"/>
                  </a:cubicBezTo>
                  <a:cubicBezTo>
                    <a:pt x="67" y="172"/>
                    <a:pt x="67" y="172"/>
                    <a:pt x="67" y="172"/>
                  </a:cubicBezTo>
                  <a:cubicBezTo>
                    <a:pt x="43" y="172"/>
                    <a:pt x="43" y="172"/>
                    <a:pt x="43" y="172"/>
                  </a:cubicBezTo>
                  <a:cubicBezTo>
                    <a:pt x="23" y="172"/>
                    <a:pt x="9" y="160"/>
                    <a:pt x="4" y="146"/>
                  </a:cubicBezTo>
                  <a:cubicBezTo>
                    <a:pt x="1" y="140"/>
                    <a:pt x="0" y="134"/>
                    <a:pt x="0" y="128"/>
                  </a:cubicBezTo>
                  <a:cubicBezTo>
                    <a:pt x="0" y="122"/>
                    <a:pt x="1" y="116"/>
                    <a:pt x="4" y="111"/>
                  </a:cubicBezTo>
                  <a:cubicBezTo>
                    <a:pt x="9" y="96"/>
                    <a:pt x="23" y="85"/>
                    <a:pt x="43" y="85"/>
                  </a:cubicBezTo>
                  <a:cubicBezTo>
                    <a:pt x="57" y="85"/>
                    <a:pt x="57" y="85"/>
                    <a:pt x="57" y="85"/>
                  </a:cubicBezTo>
                  <a:cubicBezTo>
                    <a:pt x="56" y="81"/>
                    <a:pt x="56" y="77"/>
                    <a:pt x="56" y="73"/>
                  </a:cubicBezTo>
                  <a:cubicBezTo>
                    <a:pt x="56" y="63"/>
                    <a:pt x="58" y="53"/>
                    <a:pt x="62" y="44"/>
                  </a:cubicBezTo>
                  <a:cubicBezTo>
                    <a:pt x="71" y="19"/>
                    <a:pt x="93" y="0"/>
                    <a:pt x="128" y="0"/>
                  </a:cubicBezTo>
                  <a:cubicBezTo>
                    <a:pt x="171" y="0"/>
                    <a:pt x="171" y="0"/>
                    <a:pt x="171" y="0"/>
                  </a:cubicBezTo>
                  <a:close/>
                  <a:moveTo>
                    <a:pt x="110" y="132"/>
                  </a:moveTo>
                  <a:cubicBezTo>
                    <a:pt x="116" y="133"/>
                    <a:pt x="121" y="134"/>
                    <a:pt x="128" y="134"/>
                  </a:cubicBezTo>
                  <a:cubicBezTo>
                    <a:pt x="171" y="134"/>
                    <a:pt x="171" y="134"/>
                    <a:pt x="171" y="134"/>
                  </a:cubicBezTo>
                  <a:cubicBezTo>
                    <a:pt x="171" y="134"/>
                    <a:pt x="171" y="134"/>
                    <a:pt x="171" y="134"/>
                  </a:cubicBezTo>
                  <a:cubicBezTo>
                    <a:pt x="200" y="134"/>
                    <a:pt x="218" y="118"/>
                    <a:pt x="226" y="98"/>
                  </a:cubicBezTo>
                  <a:cubicBezTo>
                    <a:pt x="229" y="90"/>
                    <a:pt x="231" y="82"/>
                    <a:pt x="231" y="73"/>
                  </a:cubicBezTo>
                  <a:cubicBezTo>
                    <a:pt x="231" y="64"/>
                    <a:pt x="229" y="56"/>
                    <a:pt x="226" y="48"/>
                  </a:cubicBezTo>
                  <a:cubicBezTo>
                    <a:pt x="218" y="28"/>
                    <a:pt x="200" y="12"/>
                    <a:pt x="171" y="12"/>
                  </a:cubicBezTo>
                  <a:cubicBezTo>
                    <a:pt x="128" y="12"/>
                    <a:pt x="128" y="12"/>
                    <a:pt x="128" y="12"/>
                  </a:cubicBezTo>
                  <a:cubicBezTo>
                    <a:pt x="99" y="12"/>
                    <a:pt x="81" y="28"/>
                    <a:pt x="73" y="48"/>
                  </a:cubicBezTo>
                  <a:cubicBezTo>
                    <a:pt x="70" y="56"/>
                    <a:pt x="68" y="64"/>
                    <a:pt x="68" y="73"/>
                  </a:cubicBezTo>
                  <a:cubicBezTo>
                    <a:pt x="68" y="77"/>
                    <a:pt x="68" y="81"/>
                    <a:pt x="69" y="85"/>
                  </a:cubicBezTo>
                  <a:cubicBezTo>
                    <a:pt x="89" y="86"/>
                    <a:pt x="101" y="97"/>
                    <a:pt x="107" y="111"/>
                  </a:cubicBezTo>
                  <a:cubicBezTo>
                    <a:pt x="109" y="116"/>
                    <a:pt x="110" y="122"/>
                    <a:pt x="110" y="128"/>
                  </a:cubicBezTo>
                  <a:cubicBezTo>
                    <a:pt x="110" y="129"/>
                    <a:pt x="110" y="130"/>
                    <a:pt x="110" y="132"/>
                  </a:cubicBezTo>
                  <a:close/>
                  <a:moveTo>
                    <a:pt x="96" y="115"/>
                  </a:moveTo>
                  <a:cubicBezTo>
                    <a:pt x="92" y="105"/>
                    <a:pt x="82" y="97"/>
                    <a:pt x="67" y="97"/>
                  </a:cubicBezTo>
                  <a:cubicBezTo>
                    <a:pt x="43" y="97"/>
                    <a:pt x="43" y="97"/>
                    <a:pt x="43" y="97"/>
                  </a:cubicBezTo>
                  <a:cubicBezTo>
                    <a:pt x="28" y="97"/>
                    <a:pt x="19" y="105"/>
                    <a:pt x="15" y="115"/>
                  </a:cubicBezTo>
                  <a:cubicBezTo>
                    <a:pt x="13" y="119"/>
                    <a:pt x="12" y="124"/>
                    <a:pt x="12" y="128"/>
                  </a:cubicBezTo>
                  <a:cubicBezTo>
                    <a:pt x="12" y="133"/>
                    <a:pt x="13" y="137"/>
                    <a:pt x="15" y="141"/>
                  </a:cubicBezTo>
                  <a:cubicBezTo>
                    <a:pt x="19" y="152"/>
                    <a:pt x="28" y="160"/>
                    <a:pt x="43" y="160"/>
                  </a:cubicBezTo>
                  <a:cubicBezTo>
                    <a:pt x="67" y="160"/>
                    <a:pt x="67" y="160"/>
                    <a:pt x="67" y="160"/>
                  </a:cubicBezTo>
                  <a:cubicBezTo>
                    <a:pt x="67" y="160"/>
                    <a:pt x="67" y="160"/>
                    <a:pt x="67" y="160"/>
                  </a:cubicBezTo>
                  <a:cubicBezTo>
                    <a:pt x="82" y="160"/>
                    <a:pt x="92" y="152"/>
                    <a:pt x="96" y="141"/>
                  </a:cubicBezTo>
                  <a:cubicBezTo>
                    <a:pt x="98" y="137"/>
                    <a:pt x="98" y="133"/>
                    <a:pt x="98" y="128"/>
                  </a:cubicBezTo>
                  <a:cubicBezTo>
                    <a:pt x="98" y="124"/>
                    <a:pt x="98" y="119"/>
                    <a:pt x="96" y="115"/>
                  </a:cubicBezTo>
                  <a:close/>
                </a:path>
              </a:pathLst>
            </a:custGeom>
            <a:solidFill>
              <a:srgbClr val="D8A9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3"/>
            <p:cNvSpPr/>
            <p:nvPr/>
          </p:nvSpPr>
          <p:spPr bwMode="auto">
            <a:xfrm>
              <a:off x="3465513" y="3776663"/>
              <a:ext cx="931863" cy="1485900"/>
            </a:xfrm>
            <a:custGeom>
              <a:avLst/>
              <a:gdLst>
                <a:gd name="T0" fmla="*/ 0 w 587"/>
                <a:gd name="T1" fmla="*/ 0 h 936"/>
                <a:gd name="T2" fmla="*/ 294 w 587"/>
                <a:gd name="T3" fmla="*/ 936 h 936"/>
                <a:gd name="T4" fmla="*/ 587 w 587"/>
                <a:gd name="T5" fmla="*/ 0 h 936"/>
                <a:gd name="T6" fmla="*/ 0 w 587"/>
                <a:gd name="T7" fmla="*/ 0 h 936"/>
              </a:gdLst>
              <a:ahLst/>
              <a:cxnLst>
                <a:cxn ang="0">
                  <a:pos x="T0" y="T1"/>
                </a:cxn>
                <a:cxn ang="0">
                  <a:pos x="T2" y="T3"/>
                </a:cxn>
                <a:cxn ang="0">
                  <a:pos x="T4" y="T5"/>
                </a:cxn>
                <a:cxn ang="0">
                  <a:pos x="T6" y="T7"/>
                </a:cxn>
              </a:cxnLst>
              <a:rect l="0" t="0" r="r" b="b"/>
              <a:pathLst>
                <a:path w="587" h="936">
                  <a:moveTo>
                    <a:pt x="0" y="0"/>
                  </a:moveTo>
                  <a:lnTo>
                    <a:pt x="294" y="936"/>
                  </a:lnTo>
                  <a:lnTo>
                    <a:pt x="587"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4"/>
            <p:cNvSpPr/>
            <p:nvPr/>
          </p:nvSpPr>
          <p:spPr bwMode="auto">
            <a:xfrm>
              <a:off x="3584576" y="3776663"/>
              <a:ext cx="695325" cy="433388"/>
            </a:xfrm>
            <a:custGeom>
              <a:avLst/>
              <a:gdLst>
                <a:gd name="T0" fmla="*/ 0 w 438"/>
                <a:gd name="T1" fmla="*/ 243 h 273"/>
                <a:gd name="T2" fmla="*/ 11 w 438"/>
                <a:gd name="T3" fmla="*/ 273 h 273"/>
                <a:gd name="T4" fmla="*/ 219 w 438"/>
                <a:gd name="T5" fmla="*/ 16 h 273"/>
                <a:gd name="T6" fmla="*/ 427 w 438"/>
                <a:gd name="T7" fmla="*/ 273 h 273"/>
                <a:gd name="T8" fmla="*/ 438 w 438"/>
                <a:gd name="T9" fmla="*/ 243 h 273"/>
                <a:gd name="T10" fmla="*/ 240 w 438"/>
                <a:gd name="T11" fmla="*/ 0 h 273"/>
                <a:gd name="T12" fmla="*/ 232 w 438"/>
                <a:gd name="T13" fmla="*/ 0 h 273"/>
                <a:gd name="T14" fmla="*/ 205 w 438"/>
                <a:gd name="T15" fmla="*/ 0 h 273"/>
                <a:gd name="T16" fmla="*/ 197 w 438"/>
                <a:gd name="T17" fmla="*/ 0 h 273"/>
                <a:gd name="T18" fmla="*/ 0 w 438"/>
                <a:gd name="T19" fmla="*/ 24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8" h="273">
                  <a:moveTo>
                    <a:pt x="0" y="243"/>
                  </a:moveTo>
                  <a:lnTo>
                    <a:pt x="11" y="273"/>
                  </a:lnTo>
                  <a:lnTo>
                    <a:pt x="219" y="16"/>
                  </a:lnTo>
                  <a:lnTo>
                    <a:pt x="427" y="273"/>
                  </a:lnTo>
                  <a:lnTo>
                    <a:pt x="438" y="243"/>
                  </a:lnTo>
                  <a:lnTo>
                    <a:pt x="240" y="0"/>
                  </a:lnTo>
                  <a:lnTo>
                    <a:pt x="232" y="0"/>
                  </a:lnTo>
                  <a:lnTo>
                    <a:pt x="205" y="0"/>
                  </a:lnTo>
                  <a:lnTo>
                    <a:pt x="197" y="0"/>
                  </a:lnTo>
                  <a:lnTo>
                    <a:pt x="0" y="243"/>
                  </a:lnTo>
                  <a:close/>
                </a:path>
              </a:pathLst>
            </a:custGeom>
            <a:solidFill>
              <a:srgbClr val="CAC9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08" name="Freeform 25"/>
            <p:cNvSpPr/>
            <p:nvPr/>
          </p:nvSpPr>
          <p:spPr bwMode="auto">
            <a:xfrm>
              <a:off x="3190876" y="3776663"/>
              <a:ext cx="1482725" cy="1485900"/>
            </a:xfrm>
            <a:custGeom>
              <a:avLst/>
              <a:gdLst>
                <a:gd name="T0" fmla="*/ 27 w 934"/>
                <a:gd name="T1" fmla="*/ 0 h 936"/>
                <a:gd name="T2" fmla="*/ 27 w 934"/>
                <a:gd name="T3" fmla="*/ 449 h 936"/>
                <a:gd name="T4" fmla="*/ 315 w 934"/>
                <a:gd name="T5" fmla="*/ 449 h 936"/>
                <a:gd name="T6" fmla="*/ 323 w 934"/>
                <a:gd name="T7" fmla="*/ 476 h 936"/>
                <a:gd name="T8" fmla="*/ 224 w 934"/>
                <a:gd name="T9" fmla="*/ 476 h 936"/>
                <a:gd name="T10" fmla="*/ 91 w 934"/>
                <a:gd name="T11" fmla="*/ 687 h 936"/>
                <a:gd name="T12" fmla="*/ 456 w 934"/>
                <a:gd name="T13" fmla="*/ 898 h 936"/>
                <a:gd name="T14" fmla="*/ 467 w 934"/>
                <a:gd name="T15" fmla="*/ 936 h 936"/>
                <a:gd name="T16" fmla="*/ 870 w 934"/>
                <a:gd name="T17" fmla="*/ 703 h 936"/>
                <a:gd name="T18" fmla="*/ 880 w 934"/>
                <a:gd name="T19" fmla="*/ 698 h 936"/>
                <a:gd name="T20" fmla="*/ 872 w 934"/>
                <a:gd name="T21" fmla="*/ 685 h 936"/>
                <a:gd name="T22" fmla="*/ 742 w 934"/>
                <a:gd name="T23" fmla="*/ 476 h 936"/>
                <a:gd name="T24" fmla="*/ 920 w 934"/>
                <a:gd name="T25" fmla="*/ 476 h 936"/>
                <a:gd name="T26" fmla="*/ 934 w 934"/>
                <a:gd name="T27" fmla="*/ 476 h 936"/>
                <a:gd name="T28" fmla="*/ 934 w 934"/>
                <a:gd name="T29" fmla="*/ 463 h 936"/>
                <a:gd name="T30" fmla="*/ 934 w 934"/>
                <a:gd name="T31" fmla="*/ 0 h 936"/>
                <a:gd name="T32" fmla="*/ 907 w 934"/>
                <a:gd name="T33" fmla="*/ 0 h 936"/>
                <a:gd name="T34" fmla="*/ 907 w 934"/>
                <a:gd name="T35" fmla="*/ 449 h 936"/>
                <a:gd name="T36" fmla="*/ 619 w 934"/>
                <a:gd name="T37" fmla="*/ 449 h 936"/>
                <a:gd name="T38" fmla="*/ 611 w 934"/>
                <a:gd name="T39" fmla="*/ 476 h 936"/>
                <a:gd name="T40" fmla="*/ 710 w 934"/>
                <a:gd name="T41" fmla="*/ 476 h 936"/>
                <a:gd name="T42" fmla="*/ 843 w 934"/>
                <a:gd name="T43" fmla="*/ 687 h 936"/>
                <a:gd name="T44" fmla="*/ 477 w 934"/>
                <a:gd name="T45" fmla="*/ 898 h 936"/>
                <a:gd name="T46" fmla="*/ 467 w 934"/>
                <a:gd name="T47" fmla="*/ 936 h 936"/>
                <a:gd name="T48" fmla="*/ 64 w 934"/>
                <a:gd name="T49" fmla="*/ 703 h 936"/>
                <a:gd name="T50" fmla="*/ 53 w 934"/>
                <a:gd name="T51" fmla="*/ 698 h 936"/>
                <a:gd name="T52" fmla="*/ 61 w 934"/>
                <a:gd name="T53" fmla="*/ 685 h 936"/>
                <a:gd name="T54" fmla="*/ 192 w 934"/>
                <a:gd name="T55" fmla="*/ 476 h 936"/>
                <a:gd name="T56" fmla="*/ 13 w 934"/>
                <a:gd name="T57" fmla="*/ 476 h 936"/>
                <a:gd name="T58" fmla="*/ 0 w 934"/>
                <a:gd name="T59" fmla="*/ 476 h 936"/>
                <a:gd name="T60" fmla="*/ 0 w 934"/>
                <a:gd name="T61" fmla="*/ 463 h 936"/>
                <a:gd name="T62" fmla="*/ 0 w 934"/>
                <a:gd name="T63" fmla="*/ 0 h 936"/>
                <a:gd name="T64" fmla="*/ 27 w 934"/>
                <a:gd name="T65" fmla="*/ 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34" h="936">
                  <a:moveTo>
                    <a:pt x="27" y="0"/>
                  </a:moveTo>
                  <a:lnTo>
                    <a:pt x="27" y="449"/>
                  </a:lnTo>
                  <a:lnTo>
                    <a:pt x="315" y="449"/>
                  </a:lnTo>
                  <a:lnTo>
                    <a:pt x="323" y="476"/>
                  </a:lnTo>
                  <a:lnTo>
                    <a:pt x="224" y="476"/>
                  </a:lnTo>
                  <a:lnTo>
                    <a:pt x="91" y="687"/>
                  </a:lnTo>
                  <a:lnTo>
                    <a:pt x="456" y="898"/>
                  </a:lnTo>
                  <a:lnTo>
                    <a:pt x="467" y="936"/>
                  </a:lnTo>
                  <a:lnTo>
                    <a:pt x="870" y="703"/>
                  </a:lnTo>
                  <a:lnTo>
                    <a:pt x="880" y="698"/>
                  </a:lnTo>
                  <a:lnTo>
                    <a:pt x="872" y="685"/>
                  </a:lnTo>
                  <a:lnTo>
                    <a:pt x="742" y="476"/>
                  </a:lnTo>
                  <a:lnTo>
                    <a:pt x="920" y="476"/>
                  </a:lnTo>
                  <a:lnTo>
                    <a:pt x="934" y="476"/>
                  </a:lnTo>
                  <a:lnTo>
                    <a:pt x="934" y="463"/>
                  </a:lnTo>
                  <a:lnTo>
                    <a:pt x="934" y="0"/>
                  </a:lnTo>
                  <a:lnTo>
                    <a:pt x="907" y="0"/>
                  </a:lnTo>
                  <a:lnTo>
                    <a:pt x="907" y="449"/>
                  </a:lnTo>
                  <a:lnTo>
                    <a:pt x="619" y="449"/>
                  </a:lnTo>
                  <a:lnTo>
                    <a:pt x="611" y="476"/>
                  </a:lnTo>
                  <a:lnTo>
                    <a:pt x="710" y="476"/>
                  </a:lnTo>
                  <a:lnTo>
                    <a:pt x="843" y="687"/>
                  </a:lnTo>
                  <a:lnTo>
                    <a:pt x="477" y="898"/>
                  </a:lnTo>
                  <a:lnTo>
                    <a:pt x="467" y="936"/>
                  </a:lnTo>
                  <a:lnTo>
                    <a:pt x="64" y="703"/>
                  </a:lnTo>
                  <a:lnTo>
                    <a:pt x="53" y="698"/>
                  </a:lnTo>
                  <a:lnTo>
                    <a:pt x="61" y="685"/>
                  </a:lnTo>
                  <a:lnTo>
                    <a:pt x="192" y="476"/>
                  </a:lnTo>
                  <a:lnTo>
                    <a:pt x="13" y="476"/>
                  </a:lnTo>
                  <a:lnTo>
                    <a:pt x="0" y="476"/>
                  </a:lnTo>
                  <a:lnTo>
                    <a:pt x="0" y="463"/>
                  </a:lnTo>
                  <a:lnTo>
                    <a:pt x="0" y="0"/>
                  </a:lnTo>
                  <a:lnTo>
                    <a:pt x="27" y="0"/>
                  </a:lnTo>
                  <a:close/>
                </a:path>
              </a:pathLst>
            </a:custGeom>
            <a:solidFill>
              <a:srgbClr val="1A1A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09" name="Oval 26"/>
            <p:cNvSpPr>
              <a:spLocks noChangeArrowheads="1"/>
            </p:cNvSpPr>
            <p:nvPr/>
          </p:nvSpPr>
          <p:spPr bwMode="auto">
            <a:xfrm>
              <a:off x="6548438" y="3467100"/>
              <a:ext cx="195263" cy="195263"/>
            </a:xfrm>
            <a:prstGeom prst="ellipse">
              <a:avLst/>
            </a:prstGeom>
            <a:solidFill>
              <a:srgbClr val="DBAB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10" name="Freeform 27"/>
            <p:cNvSpPr/>
            <p:nvPr/>
          </p:nvSpPr>
          <p:spPr bwMode="auto">
            <a:xfrm>
              <a:off x="2055813" y="8775700"/>
              <a:ext cx="1609725" cy="534988"/>
            </a:xfrm>
            <a:custGeom>
              <a:avLst/>
              <a:gdLst>
                <a:gd name="T0" fmla="*/ 380 w 380"/>
                <a:gd name="T1" fmla="*/ 0 h 126"/>
                <a:gd name="T2" fmla="*/ 380 w 380"/>
                <a:gd name="T3" fmla="*/ 126 h 126"/>
                <a:gd name="T4" fmla="*/ 275 w 380"/>
                <a:gd name="T5" fmla="*/ 126 h 126"/>
                <a:gd name="T6" fmla="*/ 275 w 380"/>
                <a:gd name="T7" fmla="*/ 100 h 126"/>
                <a:gd name="T8" fmla="*/ 237 w 380"/>
                <a:gd name="T9" fmla="*/ 126 h 126"/>
                <a:gd name="T10" fmla="*/ 0 w 380"/>
                <a:gd name="T11" fmla="*/ 126 h 126"/>
                <a:gd name="T12" fmla="*/ 204 w 380"/>
                <a:gd name="T13" fmla="*/ 0 h 126"/>
                <a:gd name="T14" fmla="*/ 380 w 380"/>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126">
                  <a:moveTo>
                    <a:pt x="380" y="0"/>
                  </a:moveTo>
                  <a:cubicBezTo>
                    <a:pt x="380" y="126"/>
                    <a:pt x="380" y="126"/>
                    <a:pt x="380" y="126"/>
                  </a:cubicBezTo>
                  <a:cubicBezTo>
                    <a:pt x="275" y="126"/>
                    <a:pt x="275" y="126"/>
                    <a:pt x="275" y="126"/>
                  </a:cubicBezTo>
                  <a:cubicBezTo>
                    <a:pt x="275" y="100"/>
                    <a:pt x="275" y="100"/>
                    <a:pt x="275" y="100"/>
                  </a:cubicBezTo>
                  <a:cubicBezTo>
                    <a:pt x="237" y="126"/>
                    <a:pt x="237" y="126"/>
                    <a:pt x="237" y="126"/>
                  </a:cubicBezTo>
                  <a:cubicBezTo>
                    <a:pt x="0" y="126"/>
                    <a:pt x="0" y="126"/>
                    <a:pt x="0" y="126"/>
                  </a:cubicBezTo>
                  <a:cubicBezTo>
                    <a:pt x="0" y="126"/>
                    <a:pt x="28" y="0"/>
                    <a:pt x="204" y="0"/>
                  </a:cubicBezTo>
                  <a:lnTo>
                    <a:pt x="380" y="0"/>
                  </a:lnTo>
                  <a:close/>
                </a:path>
              </a:pathLst>
            </a:custGeom>
            <a:solidFill>
              <a:srgbClr val="D37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11" name="Freeform 28"/>
            <p:cNvSpPr/>
            <p:nvPr/>
          </p:nvSpPr>
          <p:spPr bwMode="auto">
            <a:xfrm>
              <a:off x="2055813" y="9201150"/>
              <a:ext cx="1609725" cy="109538"/>
            </a:xfrm>
            <a:custGeom>
              <a:avLst/>
              <a:gdLst>
                <a:gd name="T0" fmla="*/ 380 w 380"/>
                <a:gd name="T1" fmla="*/ 0 h 26"/>
                <a:gd name="T2" fmla="*/ 380 w 380"/>
                <a:gd name="T3" fmla="*/ 26 h 26"/>
                <a:gd name="T4" fmla="*/ 275 w 380"/>
                <a:gd name="T5" fmla="*/ 26 h 26"/>
                <a:gd name="T6" fmla="*/ 275 w 380"/>
                <a:gd name="T7" fmla="*/ 0 h 26"/>
                <a:gd name="T8" fmla="*/ 10 w 380"/>
                <a:gd name="T9" fmla="*/ 0 h 26"/>
                <a:gd name="T10" fmla="*/ 0 w 380"/>
                <a:gd name="T11" fmla="*/ 26 h 26"/>
                <a:gd name="T12" fmla="*/ 237 w 380"/>
                <a:gd name="T13" fmla="*/ 26 h 26"/>
                <a:gd name="T14" fmla="*/ 275 w 380"/>
                <a:gd name="T15" fmla="*/ 0 h 26"/>
                <a:gd name="T16" fmla="*/ 380 w 380"/>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26">
                  <a:moveTo>
                    <a:pt x="380" y="0"/>
                  </a:moveTo>
                  <a:cubicBezTo>
                    <a:pt x="380" y="26"/>
                    <a:pt x="380" y="26"/>
                    <a:pt x="380" y="26"/>
                  </a:cubicBezTo>
                  <a:cubicBezTo>
                    <a:pt x="275" y="26"/>
                    <a:pt x="275" y="26"/>
                    <a:pt x="275" y="26"/>
                  </a:cubicBezTo>
                  <a:cubicBezTo>
                    <a:pt x="275" y="0"/>
                    <a:pt x="275" y="0"/>
                    <a:pt x="275" y="0"/>
                  </a:cubicBezTo>
                  <a:cubicBezTo>
                    <a:pt x="10" y="0"/>
                    <a:pt x="10" y="0"/>
                    <a:pt x="10" y="0"/>
                  </a:cubicBezTo>
                  <a:cubicBezTo>
                    <a:pt x="2" y="15"/>
                    <a:pt x="0" y="26"/>
                    <a:pt x="0" y="26"/>
                  </a:cubicBezTo>
                  <a:cubicBezTo>
                    <a:pt x="237" y="26"/>
                    <a:pt x="237" y="26"/>
                    <a:pt x="237" y="26"/>
                  </a:cubicBezTo>
                  <a:cubicBezTo>
                    <a:pt x="275" y="0"/>
                    <a:pt x="275" y="0"/>
                    <a:pt x="275" y="0"/>
                  </a:cubicBezTo>
                  <a:lnTo>
                    <a:pt x="380" y="0"/>
                  </a:lnTo>
                  <a:close/>
                </a:path>
              </a:pathLst>
            </a:custGeom>
            <a:solidFill>
              <a:srgbClr val="8753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12" name="Freeform 29"/>
            <p:cNvSpPr/>
            <p:nvPr/>
          </p:nvSpPr>
          <p:spPr bwMode="auto">
            <a:xfrm>
              <a:off x="4198938" y="8775700"/>
              <a:ext cx="1609725" cy="534988"/>
            </a:xfrm>
            <a:custGeom>
              <a:avLst/>
              <a:gdLst>
                <a:gd name="T0" fmla="*/ 0 w 380"/>
                <a:gd name="T1" fmla="*/ 0 h 126"/>
                <a:gd name="T2" fmla="*/ 0 w 380"/>
                <a:gd name="T3" fmla="*/ 126 h 126"/>
                <a:gd name="T4" fmla="*/ 105 w 380"/>
                <a:gd name="T5" fmla="*/ 126 h 126"/>
                <a:gd name="T6" fmla="*/ 105 w 380"/>
                <a:gd name="T7" fmla="*/ 100 h 126"/>
                <a:gd name="T8" fmla="*/ 143 w 380"/>
                <a:gd name="T9" fmla="*/ 126 h 126"/>
                <a:gd name="T10" fmla="*/ 380 w 380"/>
                <a:gd name="T11" fmla="*/ 126 h 126"/>
                <a:gd name="T12" fmla="*/ 176 w 380"/>
                <a:gd name="T13" fmla="*/ 0 h 126"/>
                <a:gd name="T14" fmla="*/ 0 w 380"/>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126">
                  <a:moveTo>
                    <a:pt x="0" y="0"/>
                  </a:moveTo>
                  <a:cubicBezTo>
                    <a:pt x="0" y="126"/>
                    <a:pt x="0" y="126"/>
                    <a:pt x="0" y="126"/>
                  </a:cubicBezTo>
                  <a:cubicBezTo>
                    <a:pt x="105" y="126"/>
                    <a:pt x="105" y="126"/>
                    <a:pt x="105" y="126"/>
                  </a:cubicBezTo>
                  <a:cubicBezTo>
                    <a:pt x="105" y="100"/>
                    <a:pt x="105" y="100"/>
                    <a:pt x="105" y="100"/>
                  </a:cubicBezTo>
                  <a:cubicBezTo>
                    <a:pt x="143" y="126"/>
                    <a:pt x="143" y="126"/>
                    <a:pt x="143" y="126"/>
                  </a:cubicBezTo>
                  <a:cubicBezTo>
                    <a:pt x="380" y="126"/>
                    <a:pt x="380" y="126"/>
                    <a:pt x="380" y="126"/>
                  </a:cubicBezTo>
                  <a:cubicBezTo>
                    <a:pt x="380" y="126"/>
                    <a:pt x="352" y="0"/>
                    <a:pt x="176" y="0"/>
                  </a:cubicBezTo>
                  <a:lnTo>
                    <a:pt x="0" y="0"/>
                  </a:lnTo>
                  <a:close/>
                </a:path>
              </a:pathLst>
            </a:custGeom>
            <a:solidFill>
              <a:srgbClr val="D37D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13" name="Freeform 30"/>
            <p:cNvSpPr/>
            <p:nvPr/>
          </p:nvSpPr>
          <p:spPr bwMode="auto">
            <a:xfrm>
              <a:off x="4198938" y="9201150"/>
              <a:ext cx="1609725" cy="109538"/>
            </a:xfrm>
            <a:custGeom>
              <a:avLst/>
              <a:gdLst>
                <a:gd name="T0" fmla="*/ 0 w 380"/>
                <a:gd name="T1" fmla="*/ 0 h 26"/>
                <a:gd name="T2" fmla="*/ 0 w 380"/>
                <a:gd name="T3" fmla="*/ 26 h 26"/>
                <a:gd name="T4" fmla="*/ 105 w 380"/>
                <a:gd name="T5" fmla="*/ 26 h 26"/>
                <a:gd name="T6" fmla="*/ 105 w 380"/>
                <a:gd name="T7" fmla="*/ 0 h 26"/>
                <a:gd name="T8" fmla="*/ 370 w 380"/>
                <a:gd name="T9" fmla="*/ 0 h 26"/>
                <a:gd name="T10" fmla="*/ 380 w 380"/>
                <a:gd name="T11" fmla="*/ 26 h 26"/>
                <a:gd name="T12" fmla="*/ 143 w 380"/>
                <a:gd name="T13" fmla="*/ 26 h 26"/>
                <a:gd name="T14" fmla="*/ 105 w 380"/>
                <a:gd name="T15" fmla="*/ 0 h 26"/>
                <a:gd name="T16" fmla="*/ 0 w 380"/>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26">
                  <a:moveTo>
                    <a:pt x="0" y="0"/>
                  </a:moveTo>
                  <a:cubicBezTo>
                    <a:pt x="0" y="26"/>
                    <a:pt x="0" y="26"/>
                    <a:pt x="0" y="26"/>
                  </a:cubicBezTo>
                  <a:cubicBezTo>
                    <a:pt x="105" y="26"/>
                    <a:pt x="105" y="26"/>
                    <a:pt x="105" y="26"/>
                  </a:cubicBezTo>
                  <a:cubicBezTo>
                    <a:pt x="105" y="0"/>
                    <a:pt x="105" y="0"/>
                    <a:pt x="105" y="0"/>
                  </a:cubicBezTo>
                  <a:cubicBezTo>
                    <a:pt x="370" y="0"/>
                    <a:pt x="370" y="0"/>
                    <a:pt x="370" y="0"/>
                  </a:cubicBezTo>
                  <a:cubicBezTo>
                    <a:pt x="378" y="15"/>
                    <a:pt x="380" y="26"/>
                    <a:pt x="380" y="26"/>
                  </a:cubicBezTo>
                  <a:cubicBezTo>
                    <a:pt x="143" y="26"/>
                    <a:pt x="143" y="26"/>
                    <a:pt x="143" y="26"/>
                  </a:cubicBezTo>
                  <a:cubicBezTo>
                    <a:pt x="105" y="0"/>
                    <a:pt x="105" y="0"/>
                    <a:pt x="105" y="0"/>
                  </a:cubicBezTo>
                  <a:lnTo>
                    <a:pt x="0" y="0"/>
                  </a:lnTo>
                  <a:close/>
                </a:path>
              </a:pathLst>
            </a:custGeom>
            <a:solidFill>
              <a:srgbClr val="8753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14" name="Rectangle 31"/>
            <p:cNvSpPr>
              <a:spLocks noChangeArrowheads="1"/>
            </p:cNvSpPr>
            <p:nvPr/>
          </p:nvSpPr>
          <p:spPr bwMode="auto">
            <a:xfrm>
              <a:off x="2919413" y="6175375"/>
              <a:ext cx="2024063" cy="274638"/>
            </a:xfrm>
            <a:prstGeom prst="rect">
              <a:avLst/>
            </a:prstGeom>
            <a:solidFill>
              <a:srgbClr val="D37D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015" name="Freeform 32"/>
            <p:cNvSpPr>
              <a:spLocks noEditPoints="1"/>
            </p:cNvSpPr>
            <p:nvPr/>
          </p:nvSpPr>
          <p:spPr bwMode="auto">
            <a:xfrm>
              <a:off x="3017838" y="6175375"/>
              <a:ext cx="1828800" cy="274638"/>
            </a:xfrm>
            <a:custGeom>
              <a:avLst/>
              <a:gdLst>
                <a:gd name="T0" fmla="*/ 0 w 1152"/>
                <a:gd name="T1" fmla="*/ 0 h 173"/>
                <a:gd name="T2" fmla="*/ 101 w 1152"/>
                <a:gd name="T3" fmla="*/ 0 h 173"/>
                <a:gd name="T4" fmla="*/ 101 w 1152"/>
                <a:gd name="T5" fmla="*/ 173 h 173"/>
                <a:gd name="T6" fmla="*/ 0 w 1152"/>
                <a:gd name="T7" fmla="*/ 173 h 173"/>
                <a:gd name="T8" fmla="*/ 0 w 1152"/>
                <a:gd name="T9" fmla="*/ 0 h 173"/>
                <a:gd name="T10" fmla="*/ 0 w 1152"/>
                <a:gd name="T11" fmla="*/ 0 h 173"/>
                <a:gd name="T12" fmla="*/ 755 w 1152"/>
                <a:gd name="T13" fmla="*/ 0 h 173"/>
                <a:gd name="T14" fmla="*/ 856 w 1152"/>
                <a:gd name="T15" fmla="*/ 0 h 173"/>
                <a:gd name="T16" fmla="*/ 856 w 1152"/>
                <a:gd name="T17" fmla="*/ 173 h 173"/>
                <a:gd name="T18" fmla="*/ 755 w 1152"/>
                <a:gd name="T19" fmla="*/ 173 h 173"/>
                <a:gd name="T20" fmla="*/ 755 w 1152"/>
                <a:gd name="T21" fmla="*/ 0 h 173"/>
                <a:gd name="T22" fmla="*/ 755 w 1152"/>
                <a:gd name="T23" fmla="*/ 0 h 173"/>
                <a:gd name="T24" fmla="*/ 1051 w 1152"/>
                <a:gd name="T25" fmla="*/ 0 h 173"/>
                <a:gd name="T26" fmla="*/ 1152 w 1152"/>
                <a:gd name="T27" fmla="*/ 0 h 173"/>
                <a:gd name="T28" fmla="*/ 1152 w 1152"/>
                <a:gd name="T29" fmla="*/ 173 h 173"/>
                <a:gd name="T30" fmla="*/ 1051 w 1152"/>
                <a:gd name="T31" fmla="*/ 173 h 173"/>
                <a:gd name="T32" fmla="*/ 1051 w 1152"/>
                <a:gd name="T33" fmla="*/ 0 h 173"/>
                <a:gd name="T34" fmla="*/ 1051 w 1152"/>
                <a:gd name="T35" fmla="*/ 0 h 173"/>
                <a:gd name="T36" fmla="*/ 296 w 1152"/>
                <a:gd name="T37" fmla="*/ 0 h 173"/>
                <a:gd name="T38" fmla="*/ 397 w 1152"/>
                <a:gd name="T39" fmla="*/ 0 h 173"/>
                <a:gd name="T40" fmla="*/ 397 w 1152"/>
                <a:gd name="T41" fmla="*/ 173 h 173"/>
                <a:gd name="T42" fmla="*/ 296 w 1152"/>
                <a:gd name="T43" fmla="*/ 173 h 173"/>
                <a:gd name="T44" fmla="*/ 296 w 1152"/>
                <a:gd name="T45"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52" h="173">
                  <a:moveTo>
                    <a:pt x="0" y="0"/>
                  </a:moveTo>
                  <a:lnTo>
                    <a:pt x="101" y="0"/>
                  </a:lnTo>
                  <a:lnTo>
                    <a:pt x="101" y="173"/>
                  </a:lnTo>
                  <a:lnTo>
                    <a:pt x="0" y="173"/>
                  </a:lnTo>
                  <a:lnTo>
                    <a:pt x="0" y="0"/>
                  </a:lnTo>
                  <a:lnTo>
                    <a:pt x="0" y="0"/>
                  </a:lnTo>
                  <a:close/>
                  <a:moveTo>
                    <a:pt x="755" y="0"/>
                  </a:moveTo>
                  <a:lnTo>
                    <a:pt x="856" y="0"/>
                  </a:lnTo>
                  <a:lnTo>
                    <a:pt x="856" y="173"/>
                  </a:lnTo>
                  <a:lnTo>
                    <a:pt x="755" y="173"/>
                  </a:lnTo>
                  <a:lnTo>
                    <a:pt x="755" y="0"/>
                  </a:lnTo>
                  <a:lnTo>
                    <a:pt x="755" y="0"/>
                  </a:lnTo>
                  <a:close/>
                  <a:moveTo>
                    <a:pt x="1051" y="0"/>
                  </a:moveTo>
                  <a:lnTo>
                    <a:pt x="1152" y="0"/>
                  </a:lnTo>
                  <a:lnTo>
                    <a:pt x="1152" y="173"/>
                  </a:lnTo>
                  <a:lnTo>
                    <a:pt x="1051" y="173"/>
                  </a:lnTo>
                  <a:lnTo>
                    <a:pt x="1051" y="0"/>
                  </a:lnTo>
                  <a:lnTo>
                    <a:pt x="1051" y="0"/>
                  </a:lnTo>
                  <a:close/>
                  <a:moveTo>
                    <a:pt x="296" y="0"/>
                  </a:moveTo>
                  <a:lnTo>
                    <a:pt x="397" y="0"/>
                  </a:lnTo>
                  <a:lnTo>
                    <a:pt x="397" y="173"/>
                  </a:lnTo>
                  <a:lnTo>
                    <a:pt x="296" y="173"/>
                  </a:lnTo>
                  <a:lnTo>
                    <a:pt x="296" y="0"/>
                  </a:ln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16" name="Freeform 33"/>
            <p:cNvSpPr/>
            <p:nvPr/>
          </p:nvSpPr>
          <p:spPr bwMode="auto">
            <a:xfrm>
              <a:off x="1476376" y="3776663"/>
              <a:ext cx="1620838" cy="2703513"/>
            </a:xfrm>
            <a:custGeom>
              <a:avLst/>
              <a:gdLst>
                <a:gd name="T0" fmla="*/ 909 w 1021"/>
                <a:gd name="T1" fmla="*/ 546 h 1703"/>
                <a:gd name="T2" fmla="*/ 667 w 1021"/>
                <a:gd name="T3" fmla="*/ 968 h 1703"/>
                <a:gd name="T4" fmla="*/ 1021 w 1021"/>
                <a:gd name="T5" fmla="*/ 1326 h 1703"/>
                <a:gd name="T6" fmla="*/ 643 w 1021"/>
                <a:gd name="T7" fmla="*/ 1703 h 1703"/>
                <a:gd name="T8" fmla="*/ 144 w 1021"/>
                <a:gd name="T9" fmla="*/ 1203 h 1703"/>
                <a:gd name="T10" fmla="*/ 0 w 1021"/>
                <a:gd name="T11" fmla="*/ 1059 h 1703"/>
                <a:gd name="T12" fmla="*/ 104 w 1021"/>
                <a:gd name="T13" fmla="*/ 882 h 1703"/>
                <a:gd name="T14" fmla="*/ 533 w 1021"/>
                <a:gd name="T15" fmla="*/ 136 h 1703"/>
                <a:gd name="T16" fmla="*/ 610 w 1021"/>
                <a:gd name="T17" fmla="*/ 0 h 1703"/>
                <a:gd name="T18" fmla="*/ 763 w 1021"/>
                <a:gd name="T19" fmla="*/ 0 h 1703"/>
                <a:gd name="T20" fmla="*/ 909 w 1021"/>
                <a:gd name="T21" fmla="*/ 0 h 1703"/>
                <a:gd name="T22" fmla="*/ 909 w 1021"/>
                <a:gd name="T23" fmla="*/ 546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1" h="1703">
                  <a:moveTo>
                    <a:pt x="909" y="546"/>
                  </a:moveTo>
                  <a:lnTo>
                    <a:pt x="667" y="968"/>
                  </a:lnTo>
                  <a:lnTo>
                    <a:pt x="1021" y="1326"/>
                  </a:lnTo>
                  <a:lnTo>
                    <a:pt x="643" y="1703"/>
                  </a:lnTo>
                  <a:lnTo>
                    <a:pt x="144" y="1203"/>
                  </a:lnTo>
                  <a:lnTo>
                    <a:pt x="0" y="1059"/>
                  </a:lnTo>
                  <a:lnTo>
                    <a:pt x="104" y="882"/>
                  </a:lnTo>
                  <a:lnTo>
                    <a:pt x="533" y="136"/>
                  </a:lnTo>
                  <a:lnTo>
                    <a:pt x="610" y="0"/>
                  </a:lnTo>
                  <a:lnTo>
                    <a:pt x="763" y="0"/>
                  </a:lnTo>
                  <a:lnTo>
                    <a:pt x="909" y="0"/>
                  </a:lnTo>
                  <a:lnTo>
                    <a:pt x="909" y="546"/>
                  </a:ln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19" name="Freeform 34"/>
            <p:cNvSpPr/>
            <p:nvPr/>
          </p:nvSpPr>
          <p:spPr bwMode="auto">
            <a:xfrm>
              <a:off x="2497138" y="5881688"/>
              <a:ext cx="854075" cy="854075"/>
            </a:xfrm>
            <a:custGeom>
              <a:avLst/>
              <a:gdLst>
                <a:gd name="T0" fmla="*/ 378 w 538"/>
                <a:gd name="T1" fmla="*/ 0 h 538"/>
                <a:gd name="T2" fmla="*/ 538 w 538"/>
                <a:gd name="T3" fmla="*/ 161 h 538"/>
                <a:gd name="T4" fmla="*/ 162 w 538"/>
                <a:gd name="T5" fmla="*/ 538 h 538"/>
                <a:gd name="T6" fmla="*/ 0 w 538"/>
                <a:gd name="T7" fmla="*/ 377 h 538"/>
                <a:gd name="T8" fmla="*/ 378 w 538"/>
                <a:gd name="T9" fmla="*/ 0 h 538"/>
              </a:gdLst>
              <a:ahLst/>
              <a:cxnLst>
                <a:cxn ang="0">
                  <a:pos x="T0" y="T1"/>
                </a:cxn>
                <a:cxn ang="0">
                  <a:pos x="T2" y="T3"/>
                </a:cxn>
                <a:cxn ang="0">
                  <a:pos x="T4" y="T5"/>
                </a:cxn>
                <a:cxn ang="0">
                  <a:pos x="T6" y="T7"/>
                </a:cxn>
                <a:cxn ang="0">
                  <a:pos x="T8" y="T9"/>
                </a:cxn>
              </a:cxnLst>
              <a:rect l="0" t="0" r="r" b="b"/>
              <a:pathLst>
                <a:path w="538" h="538">
                  <a:moveTo>
                    <a:pt x="378" y="0"/>
                  </a:moveTo>
                  <a:lnTo>
                    <a:pt x="538" y="161"/>
                  </a:lnTo>
                  <a:lnTo>
                    <a:pt x="162" y="538"/>
                  </a:lnTo>
                  <a:lnTo>
                    <a:pt x="0" y="377"/>
                  </a:lnTo>
                  <a:lnTo>
                    <a:pt x="37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24" name="Freeform 35"/>
            <p:cNvSpPr/>
            <p:nvPr/>
          </p:nvSpPr>
          <p:spPr bwMode="auto">
            <a:xfrm>
              <a:off x="2754313" y="6137275"/>
              <a:ext cx="982663" cy="984250"/>
            </a:xfrm>
            <a:custGeom>
              <a:avLst/>
              <a:gdLst>
                <a:gd name="T0" fmla="*/ 141 w 232"/>
                <a:gd name="T1" fmla="*/ 0 h 232"/>
                <a:gd name="T2" fmla="*/ 193 w 232"/>
                <a:gd name="T3" fmla="*/ 51 h 232"/>
                <a:gd name="T4" fmla="*/ 193 w 232"/>
                <a:gd name="T5" fmla="*/ 193 h 232"/>
                <a:gd name="T6" fmla="*/ 51 w 232"/>
                <a:gd name="T7" fmla="*/ 193 h 232"/>
                <a:gd name="T8" fmla="*/ 51 w 232"/>
                <a:gd name="T9" fmla="*/ 193 h 232"/>
                <a:gd name="T10" fmla="*/ 0 w 232"/>
                <a:gd name="T11" fmla="*/ 141 h 232"/>
                <a:gd name="T12" fmla="*/ 141 w 232"/>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232" h="232">
                  <a:moveTo>
                    <a:pt x="141" y="0"/>
                  </a:moveTo>
                  <a:cubicBezTo>
                    <a:pt x="193" y="51"/>
                    <a:pt x="193" y="51"/>
                    <a:pt x="193" y="51"/>
                  </a:cubicBezTo>
                  <a:cubicBezTo>
                    <a:pt x="232" y="91"/>
                    <a:pt x="232" y="154"/>
                    <a:pt x="193" y="193"/>
                  </a:cubicBezTo>
                  <a:cubicBezTo>
                    <a:pt x="154" y="232"/>
                    <a:pt x="90" y="232"/>
                    <a:pt x="51" y="193"/>
                  </a:cubicBezTo>
                  <a:cubicBezTo>
                    <a:pt x="51" y="193"/>
                    <a:pt x="51" y="193"/>
                    <a:pt x="51" y="193"/>
                  </a:cubicBezTo>
                  <a:cubicBezTo>
                    <a:pt x="0" y="141"/>
                    <a:pt x="0" y="141"/>
                    <a:pt x="0" y="141"/>
                  </a:cubicBezTo>
                  <a:lnTo>
                    <a:pt x="141" y="0"/>
                  </a:lnTo>
                  <a:close/>
                </a:path>
              </a:pathLst>
            </a:custGeom>
            <a:solidFill>
              <a:srgbClr val="FFD8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25" name="Oval 36"/>
            <p:cNvSpPr>
              <a:spLocks noChangeArrowheads="1"/>
            </p:cNvSpPr>
            <p:nvPr/>
          </p:nvSpPr>
          <p:spPr bwMode="auto">
            <a:xfrm>
              <a:off x="2355851" y="6124575"/>
              <a:ext cx="195263" cy="195263"/>
            </a:xfrm>
            <a:prstGeom prst="ellipse">
              <a:avLst/>
            </a:prstGeom>
            <a:solidFill>
              <a:srgbClr val="DBAB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28" name="Freeform 37"/>
            <p:cNvSpPr/>
            <p:nvPr/>
          </p:nvSpPr>
          <p:spPr bwMode="auto">
            <a:xfrm>
              <a:off x="6011863" y="-2865438"/>
              <a:ext cx="5132388" cy="4422775"/>
            </a:xfrm>
            <a:custGeom>
              <a:avLst/>
              <a:gdLst>
                <a:gd name="T0" fmla="*/ 606 w 1212"/>
                <a:gd name="T1" fmla="*/ 0 h 1042"/>
                <a:gd name="T2" fmla="*/ 1212 w 1212"/>
                <a:gd name="T3" fmla="*/ 470 h 1042"/>
                <a:gd name="T4" fmla="*/ 606 w 1212"/>
                <a:gd name="T5" fmla="*/ 940 h 1042"/>
                <a:gd name="T6" fmla="*/ 344 w 1212"/>
                <a:gd name="T7" fmla="*/ 893 h 1042"/>
                <a:gd name="T8" fmla="*/ 71 w 1212"/>
                <a:gd name="T9" fmla="*/ 1042 h 1042"/>
                <a:gd name="T10" fmla="*/ 180 w 1212"/>
                <a:gd name="T11" fmla="*/ 804 h 1042"/>
                <a:gd name="T12" fmla="*/ 0 w 1212"/>
                <a:gd name="T13" fmla="*/ 470 h 1042"/>
                <a:gd name="T14" fmla="*/ 606 w 1212"/>
                <a:gd name="T15" fmla="*/ 0 h 10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2" h="1042">
                  <a:moveTo>
                    <a:pt x="606" y="0"/>
                  </a:moveTo>
                  <a:cubicBezTo>
                    <a:pt x="941" y="0"/>
                    <a:pt x="1212" y="210"/>
                    <a:pt x="1212" y="470"/>
                  </a:cubicBezTo>
                  <a:cubicBezTo>
                    <a:pt x="1212" y="729"/>
                    <a:pt x="941" y="940"/>
                    <a:pt x="606" y="940"/>
                  </a:cubicBezTo>
                  <a:cubicBezTo>
                    <a:pt x="512" y="940"/>
                    <a:pt x="423" y="923"/>
                    <a:pt x="344" y="893"/>
                  </a:cubicBezTo>
                  <a:cubicBezTo>
                    <a:pt x="71" y="1042"/>
                    <a:pt x="71" y="1042"/>
                    <a:pt x="71" y="1042"/>
                  </a:cubicBezTo>
                  <a:cubicBezTo>
                    <a:pt x="180" y="804"/>
                    <a:pt x="180" y="804"/>
                    <a:pt x="180" y="804"/>
                  </a:cubicBezTo>
                  <a:cubicBezTo>
                    <a:pt x="69" y="719"/>
                    <a:pt x="0" y="600"/>
                    <a:pt x="0" y="470"/>
                  </a:cubicBezTo>
                  <a:cubicBezTo>
                    <a:pt x="0" y="210"/>
                    <a:pt x="271" y="0"/>
                    <a:pt x="60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29" name="Freeform 38"/>
            <p:cNvSpPr/>
            <p:nvPr/>
          </p:nvSpPr>
          <p:spPr bwMode="auto">
            <a:xfrm>
              <a:off x="8196263" y="339725"/>
              <a:ext cx="754063" cy="342900"/>
            </a:xfrm>
            <a:custGeom>
              <a:avLst/>
              <a:gdLst>
                <a:gd name="T0" fmla="*/ 161 w 178"/>
                <a:gd name="T1" fmla="*/ 0 h 81"/>
                <a:gd name="T2" fmla="*/ 17 w 178"/>
                <a:gd name="T3" fmla="*/ 0 h 81"/>
                <a:gd name="T4" fmla="*/ 0 w 178"/>
                <a:gd name="T5" fmla="*/ 0 h 81"/>
                <a:gd name="T6" fmla="*/ 0 w 178"/>
                <a:gd name="T7" fmla="*/ 36 h 81"/>
                <a:gd name="T8" fmla="*/ 17 w 178"/>
                <a:gd name="T9" fmla="*/ 36 h 81"/>
                <a:gd name="T10" fmla="*/ 20 w 178"/>
                <a:gd name="T11" fmla="*/ 36 h 81"/>
                <a:gd name="T12" fmla="*/ 89 w 178"/>
                <a:gd name="T13" fmla="*/ 81 h 81"/>
                <a:gd name="T14" fmla="*/ 158 w 178"/>
                <a:gd name="T15" fmla="*/ 36 h 81"/>
                <a:gd name="T16" fmla="*/ 161 w 178"/>
                <a:gd name="T17" fmla="*/ 36 h 81"/>
                <a:gd name="T18" fmla="*/ 178 w 178"/>
                <a:gd name="T19" fmla="*/ 36 h 81"/>
                <a:gd name="T20" fmla="*/ 178 w 178"/>
                <a:gd name="T21" fmla="*/ 0 h 81"/>
                <a:gd name="T22" fmla="*/ 161 w 178"/>
                <a:gd name="T2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81">
                  <a:moveTo>
                    <a:pt x="161" y="0"/>
                  </a:moveTo>
                  <a:cubicBezTo>
                    <a:pt x="17" y="0"/>
                    <a:pt x="17" y="0"/>
                    <a:pt x="17" y="0"/>
                  </a:cubicBezTo>
                  <a:cubicBezTo>
                    <a:pt x="0" y="0"/>
                    <a:pt x="0" y="0"/>
                    <a:pt x="0" y="0"/>
                  </a:cubicBezTo>
                  <a:cubicBezTo>
                    <a:pt x="0" y="36"/>
                    <a:pt x="0" y="36"/>
                    <a:pt x="0" y="36"/>
                  </a:cubicBezTo>
                  <a:cubicBezTo>
                    <a:pt x="17" y="36"/>
                    <a:pt x="17" y="36"/>
                    <a:pt x="17" y="36"/>
                  </a:cubicBezTo>
                  <a:cubicBezTo>
                    <a:pt x="20" y="36"/>
                    <a:pt x="20" y="36"/>
                    <a:pt x="20" y="36"/>
                  </a:cubicBezTo>
                  <a:cubicBezTo>
                    <a:pt x="20" y="54"/>
                    <a:pt x="51" y="81"/>
                    <a:pt x="89" y="81"/>
                  </a:cubicBezTo>
                  <a:cubicBezTo>
                    <a:pt x="127" y="81"/>
                    <a:pt x="158" y="54"/>
                    <a:pt x="158" y="36"/>
                  </a:cubicBezTo>
                  <a:cubicBezTo>
                    <a:pt x="161" y="36"/>
                    <a:pt x="161" y="36"/>
                    <a:pt x="161" y="36"/>
                  </a:cubicBezTo>
                  <a:cubicBezTo>
                    <a:pt x="178" y="36"/>
                    <a:pt x="178" y="36"/>
                    <a:pt x="178" y="36"/>
                  </a:cubicBezTo>
                  <a:cubicBezTo>
                    <a:pt x="178" y="0"/>
                    <a:pt x="178" y="0"/>
                    <a:pt x="178" y="0"/>
                  </a:cubicBezTo>
                  <a:lnTo>
                    <a:pt x="161" y="0"/>
                  </a:lnTo>
                  <a:close/>
                </a:path>
              </a:pathLst>
            </a:custGeom>
            <a:solidFill>
              <a:srgbClr val="FCB6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34" name="Freeform 39"/>
            <p:cNvSpPr>
              <a:spLocks noEditPoints="1"/>
            </p:cNvSpPr>
            <p:nvPr/>
          </p:nvSpPr>
          <p:spPr bwMode="auto">
            <a:xfrm>
              <a:off x="7756526" y="-1841500"/>
              <a:ext cx="1633538" cy="2044700"/>
            </a:xfrm>
            <a:custGeom>
              <a:avLst/>
              <a:gdLst>
                <a:gd name="T0" fmla="*/ 193 w 386"/>
                <a:gd name="T1" fmla="*/ 0 h 482"/>
                <a:gd name="T2" fmla="*/ 0 w 386"/>
                <a:gd name="T3" fmla="*/ 203 h 482"/>
                <a:gd name="T4" fmla="*/ 28 w 386"/>
                <a:gd name="T5" fmla="*/ 307 h 482"/>
                <a:gd name="T6" fmla="*/ 28 w 386"/>
                <a:gd name="T7" fmla="*/ 308 h 482"/>
                <a:gd name="T8" fmla="*/ 28 w 386"/>
                <a:gd name="T9" fmla="*/ 308 h 482"/>
                <a:gd name="T10" fmla="*/ 91 w 386"/>
                <a:gd name="T11" fmla="*/ 466 h 482"/>
                <a:gd name="T12" fmla="*/ 91 w 386"/>
                <a:gd name="T13" fmla="*/ 482 h 482"/>
                <a:gd name="T14" fmla="*/ 107 w 386"/>
                <a:gd name="T15" fmla="*/ 482 h 482"/>
                <a:gd name="T16" fmla="*/ 193 w 386"/>
                <a:gd name="T17" fmla="*/ 482 h 482"/>
                <a:gd name="T18" fmla="*/ 279 w 386"/>
                <a:gd name="T19" fmla="*/ 482 h 482"/>
                <a:gd name="T20" fmla="*/ 295 w 386"/>
                <a:gd name="T21" fmla="*/ 482 h 482"/>
                <a:gd name="T22" fmla="*/ 295 w 386"/>
                <a:gd name="T23" fmla="*/ 466 h 482"/>
                <a:gd name="T24" fmla="*/ 358 w 386"/>
                <a:gd name="T25" fmla="*/ 308 h 482"/>
                <a:gd name="T26" fmla="*/ 359 w 386"/>
                <a:gd name="T27" fmla="*/ 308 h 482"/>
                <a:gd name="T28" fmla="*/ 359 w 386"/>
                <a:gd name="T29" fmla="*/ 307 h 482"/>
                <a:gd name="T30" fmla="*/ 386 w 386"/>
                <a:gd name="T31" fmla="*/ 203 h 482"/>
                <a:gd name="T32" fmla="*/ 193 w 386"/>
                <a:gd name="T33" fmla="*/ 0 h 482"/>
                <a:gd name="T34" fmla="*/ 39 w 386"/>
                <a:gd name="T35" fmla="*/ 203 h 482"/>
                <a:gd name="T36" fmla="*/ 193 w 386"/>
                <a:gd name="T37" fmla="*/ 41 h 482"/>
                <a:gd name="T38" fmla="*/ 39 w 386"/>
                <a:gd name="T39" fmla="*/ 203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6" h="482">
                  <a:moveTo>
                    <a:pt x="193" y="0"/>
                  </a:moveTo>
                  <a:cubicBezTo>
                    <a:pt x="86" y="0"/>
                    <a:pt x="0" y="91"/>
                    <a:pt x="0" y="203"/>
                  </a:cubicBezTo>
                  <a:cubicBezTo>
                    <a:pt x="0" y="241"/>
                    <a:pt x="10" y="277"/>
                    <a:pt x="28" y="307"/>
                  </a:cubicBezTo>
                  <a:cubicBezTo>
                    <a:pt x="28" y="308"/>
                    <a:pt x="28" y="308"/>
                    <a:pt x="28" y="308"/>
                  </a:cubicBezTo>
                  <a:cubicBezTo>
                    <a:pt x="28" y="308"/>
                    <a:pt x="28" y="308"/>
                    <a:pt x="28" y="308"/>
                  </a:cubicBezTo>
                  <a:cubicBezTo>
                    <a:pt x="50" y="353"/>
                    <a:pt x="91" y="351"/>
                    <a:pt x="91" y="466"/>
                  </a:cubicBezTo>
                  <a:cubicBezTo>
                    <a:pt x="91" y="482"/>
                    <a:pt x="91" y="482"/>
                    <a:pt x="91" y="482"/>
                  </a:cubicBezTo>
                  <a:cubicBezTo>
                    <a:pt x="107" y="482"/>
                    <a:pt x="107" y="482"/>
                    <a:pt x="107" y="482"/>
                  </a:cubicBezTo>
                  <a:cubicBezTo>
                    <a:pt x="193" y="482"/>
                    <a:pt x="193" y="482"/>
                    <a:pt x="193" y="482"/>
                  </a:cubicBezTo>
                  <a:cubicBezTo>
                    <a:pt x="279" y="482"/>
                    <a:pt x="279" y="482"/>
                    <a:pt x="279" y="482"/>
                  </a:cubicBezTo>
                  <a:cubicBezTo>
                    <a:pt x="295" y="482"/>
                    <a:pt x="295" y="482"/>
                    <a:pt x="295" y="482"/>
                  </a:cubicBezTo>
                  <a:cubicBezTo>
                    <a:pt x="295" y="466"/>
                    <a:pt x="295" y="466"/>
                    <a:pt x="295" y="466"/>
                  </a:cubicBezTo>
                  <a:cubicBezTo>
                    <a:pt x="295" y="351"/>
                    <a:pt x="337" y="353"/>
                    <a:pt x="358" y="308"/>
                  </a:cubicBezTo>
                  <a:cubicBezTo>
                    <a:pt x="359" y="308"/>
                    <a:pt x="359" y="308"/>
                    <a:pt x="359" y="308"/>
                  </a:cubicBezTo>
                  <a:cubicBezTo>
                    <a:pt x="359" y="308"/>
                    <a:pt x="359" y="308"/>
                    <a:pt x="359" y="307"/>
                  </a:cubicBezTo>
                  <a:cubicBezTo>
                    <a:pt x="376" y="277"/>
                    <a:pt x="386" y="241"/>
                    <a:pt x="386" y="203"/>
                  </a:cubicBezTo>
                  <a:cubicBezTo>
                    <a:pt x="386" y="91"/>
                    <a:pt x="300" y="0"/>
                    <a:pt x="193" y="0"/>
                  </a:cubicBezTo>
                  <a:close/>
                  <a:moveTo>
                    <a:pt x="39" y="203"/>
                  </a:moveTo>
                  <a:cubicBezTo>
                    <a:pt x="39" y="114"/>
                    <a:pt x="108" y="41"/>
                    <a:pt x="193" y="41"/>
                  </a:cubicBezTo>
                  <a:lnTo>
                    <a:pt x="39" y="203"/>
                  </a:lnTo>
                  <a:close/>
                </a:path>
              </a:pathLst>
            </a:custGeom>
            <a:solidFill>
              <a:srgbClr val="FCB6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35" name="Freeform 40"/>
            <p:cNvSpPr/>
            <p:nvPr/>
          </p:nvSpPr>
          <p:spPr bwMode="auto">
            <a:xfrm>
              <a:off x="8509001" y="-2432050"/>
              <a:ext cx="131763" cy="357188"/>
            </a:xfrm>
            <a:custGeom>
              <a:avLst/>
              <a:gdLst>
                <a:gd name="T0" fmla="*/ 31 w 31"/>
                <a:gd name="T1" fmla="*/ 73 h 84"/>
                <a:gd name="T2" fmla="*/ 20 w 31"/>
                <a:gd name="T3" fmla="*/ 84 h 84"/>
                <a:gd name="T4" fmla="*/ 10 w 31"/>
                <a:gd name="T5" fmla="*/ 84 h 84"/>
                <a:gd name="T6" fmla="*/ 0 w 31"/>
                <a:gd name="T7" fmla="*/ 73 h 84"/>
                <a:gd name="T8" fmla="*/ 0 w 31"/>
                <a:gd name="T9" fmla="*/ 11 h 84"/>
                <a:gd name="T10" fmla="*/ 10 w 31"/>
                <a:gd name="T11" fmla="*/ 0 h 84"/>
                <a:gd name="T12" fmla="*/ 20 w 31"/>
                <a:gd name="T13" fmla="*/ 0 h 84"/>
                <a:gd name="T14" fmla="*/ 31 w 31"/>
                <a:gd name="T15" fmla="*/ 11 h 84"/>
                <a:gd name="T16" fmla="*/ 31 w 31"/>
                <a:gd name="T17"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84">
                  <a:moveTo>
                    <a:pt x="31" y="73"/>
                  </a:moveTo>
                  <a:cubicBezTo>
                    <a:pt x="31" y="79"/>
                    <a:pt x="26" y="84"/>
                    <a:pt x="20" y="84"/>
                  </a:cubicBezTo>
                  <a:cubicBezTo>
                    <a:pt x="10" y="84"/>
                    <a:pt x="10" y="84"/>
                    <a:pt x="10" y="84"/>
                  </a:cubicBezTo>
                  <a:cubicBezTo>
                    <a:pt x="4" y="84"/>
                    <a:pt x="0" y="79"/>
                    <a:pt x="0" y="73"/>
                  </a:cubicBezTo>
                  <a:cubicBezTo>
                    <a:pt x="0" y="11"/>
                    <a:pt x="0" y="11"/>
                    <a:pt x="0" y="11"/>
                  </a:cubicBezTo>
                  <a:cubicBezTo>
                    <a:pt x="0" y="5"/>
                    <a:pt x="4" y="0"/>
                    <a:pt x="10" y="0"/>
                  </a:cubicBezTo>
                  <a:cubicBezTo>
                    <a:pt x="20" y="0"/>
                    <a:pt x="20" y="0"/>
                    <a:pt x="20" y="0"/>
                  </a:cubicBezTo>
                  <a:cubicBezTo>
                    <a:pt x="26" y="0"/>
                    <a:pt x="31" y="5"/>
                    <a:pt x="31" y="11"/>
                  </a:cubicBezTo>
                  <a:lnTo>
                    <a:pt x="31" y="73"/>
                  </a:lnTo>
                  <a:close/>
                </a:path>
              </a:pathLst>
            </a:custGeom>
            <a:solidFill>
              <a:srgbClr val="FCB6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36" name="Freeform 41"/>
            <p:cNvSpPr/>
            <p:nvPr/>
          </p:nvSpPr>
          <p:spPr bwMode="auto">
            <a:xfrm>
              <a:off x="7840663" y="-2262188"/>
              <a:ext cx="266700" cy="355600"/>
            </a:xfrm>
            <a:custGeom>
              <a:avLst/>
              <a:gdLst>
                <a:gd name="T0" fmla="*/ 60 w 63"/>
                <a:gd name="T1" fmla="*/ 60 h 84"/>
                <a:gd name="T2" fmla="*/ 56 w 63"/>
                <a:gd name="T3" fmla="*/ 75 h 84"/>
                <a:gd name="T4" fmla="*/ 47 w 63"/>
                <a:gd name="T5" fmla="*/ 81 h 84"/>
                <a:gd name="T6" fmla="*/ 33 w 63"/>
                <a:gd name="T7" fmla="*/ 77 h 84"/>
                <a:gd name="T8" fmla="*/ 3 w 63"/>
                <a:gd name="T9" fmla="*/ 23 h 84"/>
                <a:gd name="T10" fmla="*/ 7 w 63"/>
                <a:gd name="T11" fmla="*/ 8 h 84"/>
                <a:gd name="T12" fmla="*/ 16 w 63"/>
                <a:gd name="T13" fmla="*/ 3 h 84"/>
                <a:gd name="T14" fmla="*/ 30 w 63"/>
                <a:gd name="T15" fmla="*/ 7 h 84"/>
                <a:gd name="T16" fmla="*/ 60 w 63"/>
                <a:gd name="T17"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84">
                  <a:moveTo>
                    <a:pt x="60" y="60"/>
                  </a:moveTo>
                  <a:cubicBezTo>
                    <a:pt x="63" y="66"/>
                    <a:pt x="61" y="72"/>
                    <a:pt x="56" y="75"/>
                  </a:cubicBezTo>
                  <a:cubicBezTo>
                    <a:pt x="47" y="81"/>
                    <a:pt x="47" y="81"/>
                    <a:pt x="47" y="81"/>
                  </a:cubicBezTo>
                  <a:cubicBezTo>
                    <a:pt x="42" y="84"/>
                    <a:pt x="36" y="82"/>
                    <a:pt x="33" y="77"/>
                  </a:cubicBezTo>
                  <a:cubicBezTo>
                    <a:pt x="3" y="23"/>
                    <a:pt x="3" y="23"/>
                    <a:pt x="3" y="23"/>
                  </a:cubicBezTo>
                  <a:cubicBezTo>
                    <a:pt x="0" y="18"/>
                    <a:pt x="2" y="11"/>
                    <a:pt x="7" y="8"/>
                  </a:cubicBezTo>
                  <a:cubicBezTo>
                    <a:pt x="16" y="3"/>
                    <a:pt x="16" y="3"/>
                    <a:pt x="16" y="3"/>
                  </a:cubicBezTo>
                  <a:cubicBezTo>
                    <a:pt x="21" y="0"/>
                    <a:pt x="27" y="1"/>
                    <a:pt x="30" y="7"/>
                  </a:cubicBezTo>
                  <a:lnTo>
                    <a:pt x="60" y="60"/>
                  </a:lnTo>
                  <a:close/>
                </a:path>
              </a:pathLst>
            </a:custGeom>
            <a:solidFill>
              <a:srgbClr val="FCB6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37" name="Freeform 42"/>
            <p:cNvSpPr/>
            <p:nvPr/>
          </p:nvSpPr>
          <p:spPr bwMode="auto">
            <a:xfrm>
              <a:off x="7366001" y="-1762125"/>
              <a:ext cx="339725" cy="276225"/>
            </a:xfrm>
            <a:custGeom>
              <a:avLst/>
              <a:gdLst>
                <a:gd name="T0" fmla="*/ 73 w 80"/>
                <a:gd name="T1" fmla="*/ 34 h 65"/>
                <a:gd name="T2" fmla="*/ 77 w 80"/>
                <a:gd name="T3" fmla="*/ 48 h 65"/>
                <a:gd name="T4" fmla="*/ 72 w 80"/>
                <a:gd name="T5" fmla="*/ 58 h 65"/>
                <a:gd name="T6" fmla="*/ 58 w 80"/>
                <a:gd name="T7" fmla="*/ 62 h 65"/>
                <a:gd name="T8" fmla="*/ 6 w 80"/>
                <a:gd name="T9" fmla="*/ 31 h 65"/>
                <a:gd name="T10" fmla="*/ 3 w 80"/>
                <a:gd name="T11" fmla="*/ 16 h 65"/>
                <a:gd name="T12" fmla="*/ 8 w 80"/>
                <a:gd name="T13" fmla="*/ 7 h 65"/>
                <a:gd name="T14" fmla="*/ 22 w 80"/>
                <a:gd name="T15" fmla="*/ 3 h 65"/>
                <a:gd name="T16" fmla="*/ 73 w 80"/>
                <a:gd name="T17" fmla="*/ 3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65">
                  <a:moveTo>
                    <a:pt x="73" y="34"/>
                  </a:moveTo>
                  <a:cubicBezTo>
                    <a:pt x="78" y="37"/>
                    <a:pt x="80" y="43"/>
                    <a:pt x="77" y="48"/>
                  </a:cubicBezTo>
                  <a:cubicBezTo>
                    <a:pt x="72" y="58"/>
                    <a:pt x="72" y="58"/>
                    <a:pt x="72" y="58"/>
                  </a:cubicBezTo>
                  <a:cubicBezTo>
                    <a:pt x="69" y="63"/>
                    <a:pt x="63" y="65"/>
                    <a:pt x="58" y="62"/>
                  </a:cubicBezTo>
                  <a:cubicBezTo>
                    <a:pt x="6" y="31"/>
                    <a:pt x="6" y="31"/>
                    <a:pt x="6" y="31"/>
                  </a:cubicBezTo>
                  <a:cubicBezTo>
                    <a:pt x="1" y="28"/>
                    <a:pt x="0" y="21"/>
                    <a:pt x="3" y="16"/>
                  </a:cubicBezTo>
                  <a:cubicBezTo>
                    <a:pt x="8" y="7"/>
                    <a:pt x="8" y="7"/>
                    <a:pt x="8" y="7"/>
                  </a:cubicBezTo>
                  <a:cubicBezTo>
                    <a:pt x="11" y="1"/>
                    <a:pt x="17" y="0"/>
                    <a:pt x="22" y="3"/>
                  </a:cubicBezTo>
                  <a:lnTo>
                    <a:pt x="73" y="34"/>
                  </a:lnTo>
                  <a:close/>
                </a:path>
              </a:pathLst>
            </a:custGeom>
            <a:solidFill>
              <a:srgbClr val="FCB6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38" name="Freeform 43"/>
            <p:cNvSpPr/>
            <p:nvPr/>
          </p:nvSpPr>
          <p:spPr bwMode="auto">
            <a:xfrm>
              <a:off x="7205663" y="-1065213"/>
              <a:ext cx="338138" cy="139700"/>
            </a:xfrm>
            <a:custGeom>
              <a:avLst/>
              <a:gdLst>
                <a:gd name="T0" fmla="*/ 69 w 80"/>
                <a:gd name="T1" fmla="*/ 0 h 33"/>
                <a:gd name="T2" fmla="*/ 80 w 80"/>
                <a:gd name="T3" fmla="*/ 11 h 33"/>
                <a:gd name="T4" fmla="*/ 80 w 80"/>
                <a:gd name="T5" fmla="*/ 22 h 33"/>
                <a:gd name="T6" fmla="*/ 69 w 80"/>
                <a:gd name="T7" fmla="*/ 33 h 33"/>
                <a:gd name="T8" fmla="*/ 10 w 80"/>
                <a:gd name="T9" fmla="*/ 33 h 33"/>
                <a:gd name="T10" fmla="*/ 0 w 80"/>
                <a:gd name="T11" fmla="*/ 22 h 33"/>
                <a:gd name="T12" fmla="*/ 0 w 80"/>
                <a:gd name="T13" fmla="*/ 11 h 33"/>
                <a:gd name="T14" fmla="*/ 10 w 80"/>
                <a:gd name="T15" fmla="*/ 0 h 33"/>
                <a:gd name="T16" fmla="*/ 69 w 80"/>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33">
                  <a:moveTo>
                    <a:pt x="69" y="0"/>
                  </a:moveTo>
                  <a:cubicBezTo>
                    <a:pt x="75" y="0"/>
                    <a:pt x="80" y="5"/>
                    <a:pt x="80" y="11"/>
                  </a:cubicBezTo>
                  <a:cubicBezTo>
                    <a:pt x="80" y="22"/>
                    <a:pt x="80" y="22"/>
                    <a:pt x="80" y="22"/>
                  </a:cubicBezTo>
                  <a:cubicBezTo>
                    <a:pt x="80" y="28"/>
                    <a:pt x="75" y="33"/>
                    <a:pt x="69" y="33"/>
                  </a:cubicBezTo>
                  <a:cubicBezTo>
                    <a:pt x="10" y="33"/>
                    <a:pt x="10" y="33"/>
                    <a:pt x="10" y="33"/>
                  </a:cubicBezTo>
                  <a:cubicBezTo>
                    <a:pt x="5" y="33"/>
                    <a:pt x="0" y="28"/>
                    <a:pt x="0" y="22"/>
                  </a:cubicBezTo>
                  <a:cubicBezTo>
                    <a:pt x="0" y="11"/>
                    <a:pt x="0" y="11"/>
                    <a:pt x="0" y="11"/>
                  </a:cubicBezTo>
                  <a:cubicBezTo>
                    <a:pt x="0" y="5"/>
                    <a:pt x="5" y="0"/>
                    <a:pt x="10" y="0"/>
                  </a:cubicBezTo>
                  <a:lnTo>
                    <a:pt x="69" y="0"/>
                  </a:lnTo>
                  <a:close/>
                </a:path>
              </a:pathLst>
            </a:custGeom>
            <a:solidFill>
              <a:srgbClr val="FCB6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39" name="Freeform 44"/>
            <p:cNvSpPr/>
            <p:nvPr/>
          </p:nvSpPr>
          <p:spPr bwMode="auto">
            <a:xfrm>
              <a:off x="7366001" y="-501650"/>
              <a:ext cx="339725" cy="276225"/>
            </a:xfrm>
            <a:custGeom>
              <a:avLst/>
              <a:gdLst>
                <a:gd name="T0" fmla="*/ 58 w 80"/>
                <a:gd name="T1" fmla="*/ 3 h 65"/>
                <a:gd name="T2" fmla="*/ 72 w 80"/>
                <a:gd name="T3" fmla="*/ 7 h 65"/>
                <a:gd name="T4" fmla="*/ 77 w 80"/>
                <a:gd name="T5" fmla="*/ 16 h 65"/>
                <a:gd name="T6" fmla="*/ 73 w 80"/>
                <a:gd name="T7" fmla="*/ 31 h 65"/>
                <a:gd name="T8" fmla="*/ 22 w 80"/>
                <a:gd name="T9" fmla="*/ 62 h 65"/>
                <a:gd name="T10" fmla="*/ 8 w 80"/>
                <a:gd name="T11" fmla="*/ 58 h 65"/>
                <a:gd name="T12" fmla="*/ 3 w 80"/>
                <a:gd name="T13" fmla="*/ 48 h 65"/>
                <a:gd name="T14" fmla="*/ 6 w 80"/>
                <a:gd name="T15" fmla="*/ 34 h 65"/>
                <a:gd name="T16" fmla="*/ 58 w 80"/>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65">
                  <a:moveTo>
                    <a:pt x="58" y="3"/>
                  </a:moveTo>
                  <a:cubicBezTo>
                    <a:pt x="63" y="0"/>
                    <a:pt x="69" y="1"/>
                    <a:pt x="72" y="7"/>
                  </a:cubicBezTo>
                  <a:cubicBezTo>
                    <a:pt x="77" y="16"/>
                    <a:pt x="77" y="16"/>
                    <a:pt x="77" y="16"/>
                  </a:cubicBezTo>
                  <a:cubicBezTo>
                    <a:pt x="80" y="21"/>
                    <a:pt x="78" y="28"/>
                    <a:pt x="73" y="31"/>
                  </a:cubicBezTo>
                  <a:cubicBezTo>
                    <a:pt x="22" y="62"/>
                    <a:pt x="22" y="62"/>
                    <a:pt x="22" y="62"/>
                  </a:cubicBezTo>
                  <a:cubicBezTo>
                    <a:pt x="17" y="65"/>
                    <a:pt x="11" y="63"/>
                    <a:pt x="8" y="58"/>
                  </a:cubicBezTo>
                  <a:cubicBezTo>
                    <a:pt x="3" y="48"/>
                    <a:pt x="3" y="48"/>
                    <a:pt x="3" y="48"/>
                  </a:cubicBezTo>
                  <a:cubicBezTo>
                    <a:pt x="0" y="43"/>
                    <a:pt x="1" y="37"/>
                    <a:pt x="6" y="34"/>
                  </a:cubicBezTo>
                  <a:lnTo>
                    <a:pt x="58" y="3"/>
                  </a:lnTo>
                  <a:close/>
                </a:path>
              </a:pathLst>
            </a:custGeom>
            <a:solidFill>
              <a:srgbClr val="FCB6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6" name="Freeform 45"/>
            <p:cNvSpPr/>
            <p:nvPr/>
          </p:nvSpPr>
          <p:spPr bwMode="auto">
            <a:xfrm>
              <a:off x="9043988" y="-2262188"/>
              <a:ext cx="261938" cy="355600"/>
            </a:xfrm>
            <a:custGeom>
              <a:avLst/>
              <a:gdLst>
                <a:gd name="T0" fmla="*/ 2 w 62"/>
                <a:gd name="T1" fmla="*/ 60 h 84"/>
                <a:gd name="T2" fmla="*/ 6 w 62"/>
                <a:gd name="T3" fmla="*/ 75 h 84"/>
                <a:gd name="T4" fmla="*/ 15 w 62"/>
                <a:gd name="T5" fmla="*/ 81 h 84"/>
                <a:gd name="T6" fmla="*/ 29 w 62"/>
                <a:gd name="T7" fmla="*/ 77 h 84"/>
                <a:gd name="T8" fmla="*/ 59 w 62"/>
                <a:gd name="T9" fmla="*/ 23 h 84"/>
                <a:gd name="T10" fmla="*/ 55 w 62"/>
                <a:gd name="T11" fmla="*/ 8 h 84"/>
                <a:gd name="T12" fmla="*/ 46 w 62"/>
                <a:gd name="T13" fmla="*/ 3 h 84"/>
                <a:gd name="T14" fmla="*/ 32 w 62"/>
                <a:gd name="T15" fmla="*/ 7 h 84"/>
                <a:gd name="T16" fmla="*/ 2 w 62"/>
                <a:gd name="T17"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84">
                  <a:moveTo>
                    <a:pt x="2" y="60"/>
                  </a:moveTo>
                  <a:cubicBezTo>
                    <a:pt x="0" y="66"/>
                    <a:pt x="1" y="72"/>
                    <a:pt x="6" y="75"/>
                  </a:cubicBezTo>
                  <a:cubicBezTo>
                    <a:pt x="15" y="81"/>
                    <a:pt x="15" y="81"/>
                    <a:pt x="15" y="81"/>
                  </a:cubicBezTo>
                  <a:cubicBezTo>
                    <a:pt x="20" y="84"/>
                    <a:pt x="27" y="82"/>
                    <a:pt x="29" y="77"/>
                  </a:cubicBezTo>
                  <a:cubicBezTo>
                    <a:pt x="59" y="23"/>
                    <a:pt x="59" y="23"/>
                    <a:pt x="59" y="23"/>
                  </a:cubicBezTo>
                  <a:cubicBezTo>
                    <a:pt x="62" y="18"/>
                    <a:pt x="60" y="11"/>
                    <a:pt x="55" y="8"/>
                  </a:cubicBezTo>
                  <a:cubicBezTo>
                    <a:pt x="46" y="3"/>
                    <a:pt x="46" y="3"/>
                    <a:pt x="46" y="3"/>
                  </a:cubicBezTo>
                  <a:cubicBezTo>
                    <a:pt x="41" y="0"/>
                    <a:pt x="35" y="1"/>
                    <a:pt x="32" y="7"/>
                  </a:cubicBezTo>
                  <a:lnTo>
                    <a:pt x="2" y="60"/>
                  </a:lnTo>
                  <a:close/>
                </a:path>
              </a:pathLst>
            </a:custGeom>
            <a:solidFill>
              <a:srgbClr val="FCB6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7" name="Freeform 46"/>
            <p:cNvSpPr/>
            <p:nvPr/>
          </p:nvSpPr>
          <p:spPr bwMode="auto">
            <a:xfrm>
              <a:off x="9440863" y="-1762125"/>
              <a:ext cx="342900" cy="276225"/>
            </a:xfrm>
            <a:custGeom>
              <a:avLst/>
              <a:gdLst>
                <a:gd name="T0" fmla="*/ 7 w 81"/>
                <a:gd name="T1" fmla="*/ 34 h 65"/>
                <a:gd name="T2" fmla="*/ 3 w 81"/>
                <a:gd name="T3" fmla="*/ 48 h 65"/>
                <a:gd name="T4" fmla="*/ 8 w 81"/>
                <a:gd name="T5" fmla="*/ 58 h 65"/>
                <a:gd name="T6" fmla="*/ 23 w 81"/>
                <a:gd name="T7" fmla="*/ 62 h 65"/>
                <a:gd name="T8" fmla="*/ 74 w 81"/>
                <a:gd name="T9" fmla="*/ 31 h 65"/>
                <a:gd name="T10" fmla="*/ 78 w 81"/>
                <a:gd name="T11" fmla="*/ 16 h 65"/>
                <a:gd name="T12" fmla="*/ 72 w 81"/>
                <a:gd name="T13" fmla="*/ 7 h 65"/>
                <a:gd name="T14" fmla="*/ 58 w 81"/>
                <a:gd name="T15" fmla="*/ 3 h 65"/>
                <a:gd name="T16" fmla="*/ 7 w 81"/>
                <a:gd name="T17" fmla="*/ 3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65">
                  <a:moveTo>
                    <a:pt x="7" y="34"/>
                  </a:moveTo>
                  <a:cubicBezTo>
                    <a:pt x="2" y="37"/>
                    <a:pt x="0" y="43"/>
                    <a:pt x="3" y="48"/>
                  </a:cubicBezTo>
                  <a:cubicBezTo>
                    <a:pt x="8" y="58"/>
                    <a:pt x="8" y="58"/>
                    <a:pt x="8" y="58"/>
                  </a:cubicBezTo>
                  <a:cubicBezTo>
                    <a:pt x="11" y="63"/>
                    <a:pt x="18" y="65"/>
                    <a:pt x="23" y="62"/>
                  </a:cubicBezTo>
                  <a:cubicBezTo>
                    <a:pt x="74" y="31"/>
                    <a:pt x="74" y="31"/>
                    <a:pt x="74" y="31"/>
                  </a:cubicBezTo>
                  <a:cubicBezTo>
                    <a:pt x="79" y="28"/>
                    <a:pt x="81" y="21"/>
                    <a:pt x="78" y="16"/>
                  </a:cubicBezTo>
                  <a:cubicBezTo>
                    <a:pt x="72" y="7"/>
                    <a:pt x="72" y="7"/>
                    <a:pt x="72" y="7"/>
                  </a:cubicBezTo>
                  <a:cubicBezTo>
                    <a:pt x="70" y="1"/>
                    <a:pt x="63" y="0"/>
                    <a:pt x="58" y="3"/>
                  </a:cubicBezTo>
                  <a:lnTo>
                    <a:pt x="7" y="34"/>
                  </a:lnTo>
                  <a:close/>
                </a:path>
              </a:pathLst>
            </a:custGeom>
            <a:solidFill>
              <a:srgbClr val="FCB6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8" name="Freeform 47"/>
            <p:cNvSpPr/>
            <p:nvPr/>
          </p:nvSpPr>
          <p:spPr bwMode="auto">
            <a:xfrm>
              <a:off x="9602788" y="-1065213"/>
              <a:ext cx="338138" cy="139700"/>
            </a:xfrm>
            <a:custGeom>
              <a:avLst/>
              <a:gdLst>
                <a:gd name="T0" fmla="*/ 11 w 80"/>
                <a:gd name="T1" fmla="*/ 0 h 33"/>
                <a:gd name="T2" fmla="*/ 0 w 80"/>
                <a:gd name="T3" fmla="*/ 11 h 33"/>
                <a:gd name="T4" fmla="*/ 0 w 80"/>
                <a:gd name="T5" fmla="*/ 22 h 33"/>
                <a:gd name="T6" fmla="*/ 11 w 80"/>
                <a:gd name="T7" fmla="*/ 33 h 33"/>
                <a:gd name="T8" fmla="*/ 70 w 80"/>
                <a:gd name="T9" fmla="*/ 33 h 33"/>
                <a:gd name="T10" fmla="*/ 80 w 80"/>
                <a:gd name="T11" fmla="*/ 22 h 33"/>
                <a:gd name="T12" fmla="*/ 80 w 80"/>
                <a:gd name="T13" fmla="*/ 11 h 33"/>
                <a:gd name="T14" fmla="*/ 70 w 80"/>
                <a:gd name="T15" fmla="*/ 0 h 33"/>
                <a:gd name="T16" fmla="*/ 11 w 80"/>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33">
                  <a:moveTo>
                    <a:pt x="11" y="0"/>
                  </a:moveTo>
                  <a:cubicBezTo>
                    <a:pt x="5" y="0"/>
                    <a:pt x="0" y="5"/>
                    <a:pt x="0" y="11"/>
                  </a:cubicBezTo>
                  <a:cubicBezTo>
                    <a:pt x="0" y="22"/>
                    <a:pt x="0" y="22"/>
                    <a:pt x="0" y="22"/>
                  </a:cubicBezTo>
                  <a:cubicBezTo>
                    <a:pt x="0" y="28"/>
                    <a:pt x="5" y="33"/>
                    <a:pt x="11" y="33"/>
                  </a:cubicBezTo>
                  <a:cubicBezTo>
                    <a:pt x="70" y="33"/>
                    <a:pt x="70" y="33"/>
                    <a:pt x="70" y="33"/>
                  </a:cubicBezTo>
                  <a:cubicBezTo>
                    <a:pt x="76" y="33"/>
                    <a:pt x="80" y="28"/>
                    <a:pt x="80" y="22"/>
                  </a:cubicBezTo>
                  <a:cubicBezTo>
                    <a:pt x="80" y="11"/>
                    <a:pt x="80" y="11"/>
                    <a:pt x="80" y="11"/>
                  </a:cubicBezTo>
                  <a:cubicBezTo>
                    <a:pt x="80" y="5"/>
                    <a:pt x="76" y="0"/>
                    <a:pt x="70" y="0"/>
                  </a:cubicBezTo>
                  <a:lnTo>
                    <a:pt x="11" y="0"/>
                  </a:lnTo>
                  <a:close/>
                </a:path>
              </a:pathLst>
            </a:custGeom>
            <a:solidFill>
              <a:srgbClr val="FCB6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9" name="Freeform 48"/>
            <p:cNvSpPr/>
            <p:nvPr/>
          </p:nvSpPr>
          <p:spPr bwMode="auto">
            <a:xfrm>
              <a:off x="9440863" y="-501650"/>
              <a:ext cx="342900" cy="276225"/>
            </a:xfrm>
            <a:custGeom>
              <a:avLst/>
              <a:gdLst>
                <a:gd name="T0" fmla="*/ 23 w 81"/>
                <a:gd name="T1" fmla="*/ 3 h 65"/>
                <a:gd name="T2" fmla="*/ 8 w 81"/>
                <a:gd name="T3" fmla="*/ 7 h 65"/>
                <a:gd name="T4" fmla="*/ 3 w 81"/>
                <a:gd name="T5" fmla="*/ 16 h 65"/>
                <a:gd name="T6" fmla="*/ 7 w 81"/>
                <a:gd name="T7" fmla="*/ 31 h 65"/>
                <a:gd name="T8" fmla="*/ 58 w 81"/>
                <a:gd name="T9" fmla="*/ 62 h 65"/>
                <a:gd name="T10" fmla="*/ 72 w 81"/>
                <a:gd name="T11" fmla="*/ 58 h 65"/>
                <a:gd name="T12" fmla="*/ 78 w 81"/>
                <a:gd name="T13" fmla="*/ 48 h 65"/>
                <a:gd name="T14" fmla="*/ 74 w 81"/>
                <a:gd name="T15" fmla="*/ 34 h 65"/>
                <a:gd name="T16" fmla="*/ 23 w 81"/>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65">
                  <a:moveTo>
                    <a:pt x="23" y="3"/>
                  </a:moveTo>
                  <a:cubicBezTo>
                    <a:pt x="18" y="0"/>
                    <a:pt x="11" y="1"/>
                    <a:pt x="8" y="7"/>
                  </a:cubicBezTo>
                  <a:cubicBezTo>
                    <a:pt x="3" y="16"/>
                    <a:pt x="3" y="16"/>
                    <a:pt x="3" y="16"/>
                  </a:cubicBezTo>
                  <a:cubicBezTo>
                    <a:pt x="0" y="21"/>
                    <a:pt x="2" y="28"/>
                    <a:pt x="7" y="31"/>
                  </a:cubicBezTo>
                  <a:cubicBezTo>
                    <a:pt x="58" y="62"/>
                    <a:pt x="58" y="62"/>
                    <a:pt x="58" y="62"/>
                  </a:cubicBezTo>
                  <a:cubicBezTo>
                    <a:pt x="63" y="65"/>
                    <a:pt x="70" y="63"/>
                    <a:pt x="72" y="58"/>
                  </a:cubicBezTo>
                  <a:cubicBezTo>
                    <a:pt x="78" y="48"/>
                    <a:pt x="78" y="48"/>
                    <a:pt x="78" y="48"/>
                  </a:cubicBezTo>
                  <a:cubicBezTo>
                    <a:pt x="81" y="43"/>
                    <a:pt x="79" y="37"/>
                    <a:pt x="74" y="34"/>
                  </a:cubicBezTo>
                  <a:lnTo>
                    <a:pt x="23" y="3"/>
                  </a:lnTo>
                  <a:close/>
                </a:path>
              </a:pathLst>
            </a:custGeom>
            <a:solidFill>
              <a:srgbClr val="FCB6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09" name="组合 1408"/>
          <p:cNvGrpSpPr/>
          <p:nvPr/>
        </p:nvGrpSpPr>
        <p:grpSpPr>
          <a:xfrm rot="5400000">
            <a:off x="4420651" y="4282355"/>
            <a:ext cx="4256226" cy="895065"/>
            <a:chOff x="5405246" y="2777066"/>
            <a:chExt cx="3452898" cy="726128"/>
          </a:xfrm>
        </p:grpSpPr>
        <p:sp>
          <p:nvSpPr>
            <p:cNvPr id="1384" name="Freeform 52"/>
            <p:cNvSpPr/>
            <p:nvPr/>
          </p:nvSpPr>
          <p:spPr bwMode="auto">
            <a:xfrm>
              <a:off x="5405246" y="2777066"/>
              <a:ext cx="613635" cy="718751"/>
            </a:xfrm>
            <a:custGeom>
              <a:avLst/>
              <a:gdLst>
                <a:gd name="T0" fmla="*/ 104 w 499"/>
                <a:gd name="T1" fmla="*/ 552 h 583"/>
                <a:gd name="T2" fmla="*/ 71 w 499"/>
                <a:gd name="T3" fmla="*/ 552 h 583"/>
                <a:gd name="T4" fmla="*/ 49 w 499"/>
                <a:gd name="T5" fmla="*/ 466 h 583"/>
                <a:gd name="T6" fmla="*/ 41 w 499"/>
                <a:gd name="T7" fmla="*/ 366 h 583"/>
                <a:gd name="T8" fmla="*/ 41 w 499"/>
                <a:gd name="T9" fmla="*/ 270 h 583"/>
                <a:gd name="T10" fmla="*/ 59 w 499"/>
                <a:gd name="T11" fmla="*/ 169 h 583"/>
                <a:gd name="T12" fmla="*/ 91 w 499"/>
                <a:gd name="T13" fmla="*/ 169 h 583"/>
                <a:gd name="T14" fmla="*/ 163 w 499"/>
                <a:gd name="T15" fmla="*/ 169 h 583"/>
                <a:gd name="T16" fmla="*/ 249 w 499"/>
                <a:gd name="T17" fmla="*/ 169 h 583"/>
                <a:gd name="T18" fmla="*/ 237 w 499"/>
                <a:gd name="T19" fmla="*/ 45 h 583"/>
                <a:gd name="T20" fmla="*/ 282 w 499"/>
                <a:gd name="T21" fmla="*/ 0 h 583"/>
                <a:gd name="T22" fmla="*/ 340 w 499"/>
                <a:gd name="T23" fmla="*/ 0 h 583"/>
                <a:gd name="T24" fmla="*/ 348 w 499"/>
                <a:gd name="T25" fmla="*/ 8 h 583"/>
                <a:gd name="T26" fmla="*/ 348 w 499"/>
                <a:gd name="T27" fmla="*/ 120 h 583"/>
                <a:gd name="T28" fmla="*/ 453 w 499"/>
                <a:gd name="T29" fmla="*/ 211 h 583"/>
                <a:gd name="T30" fmla="*/ 474 w 499"/>
                <a:gd name="T31" fmla="*/ 211 h 583"/>
                <a:gd name="T32" fmla="*/ 499 w 499"/>
                <a:gd name="T33" fmla="*/ 211 h 583"/>
                <a:gd name="T34" fmla="*/ 499 w 499"/>
                <a:gd name="T35" fmla="*/ 493 h 583"/>
                <a:gd name="T36" fmla="*/ 474 w 499"/>
                <a:gd name="T37" fmla="*/ 493 h 583"/>
                <a:gd name="T38" fmla="*/ 453 w 499"/>
                <a:gd name="T39" fmla="*/ 493 h 583"/>
                <a:gd name="T40" fmla="*/ 368 w 499"/>
                <a:gd name="T41" fmla="*/ 558 h 583"/>
                <a:gd name="T42" fmla="*/ 368 w 499"/>
                <a:gd name="T43" fmla="*/ 558 h 583"/>
                <a:gd name="T44" fmla="*/ 242 w 499"/>
                <a:gd name="T45" fmla="*/ 583 h 583"/>
                <a:gd name="T46" fmla="*/ 104 w 499"/>
                <a:gd name="T47" fmla="*/ 552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9" h="583">
                  <a:moveTo>
                    <a:pt x="104" y="552"/>
                  </a:moveTo>
                  <a:cubicBezTo>
                    <a:pt x="71" y="552"/>
                    <a:pt x="71" y="552"/>
                    <a:pt x="71" y="552"/>
                  </a:cubicBezTo>
                  <a:cubicBezTo>
                    <a:pt x="26" y="552"/>
                    <a:pt x="19" y="487"/>
                    <a:pt x="49" y="466"/>
                  </a:cubicBezTo>
                  <a:cubicBezTo>
                    <a:pt x="5" y="456"/>
                    <a:pt x="3" y="384"/>
                    <a:pt x="41" y="366"/>
                  </a:cubicBezTo>
                  <a:cubicBezTo>
                    <a:pt x="5" y="350"/>
                    <a:pt x="5" y="286"/>
                    <a:pt x="41" y="270"/>
                  </a:cubicBezTo>
                  <a:cubicBezTo>
                    <a:pt x="0" y="251"/>
                    <a:pt x="6" y="169"/>
                    <a:pt x="59" y="169"/>
                  </a:cubicBezTo>
                  <a:cubicBezTo>
                    <a:pt x="91" y="169"/>
                    <a:pt x="91" y="169"/>
                    <a:pt x="91" y="169"/>
                  </a:cubicBezTo>
                  <a:cubicBezTo>
                    <a:pt x="163" y="169"/>
                    <a:pt x="163" y="169"/>
                    <a:pt x="163" y="169"/>
                  </a:cubicBezTo>
                  <a:cubicBezTo>
                    <a:pt x="249" y="169"/>
                    <a:pt x="249" y="169"/>
                    <a:pt x="249" y="169"/>
                  </a:cubicBezTo>
                  <a:cubicBezTo>
                    <a:pt x="236" y="121"/>
                    <a:pt x="237" y="118"/>
                    <a:pt x="237" y="45"/>
                  </a:cubicBezTo>
                  <a:cubicBezTo>
                    <a:pt x="233" y="21"/>
                    <a:pt x="257" y="0"/>
                    <a:pt x="282" y="0"/>
                  </a:cubicBezTo>
                  <a:cubicBezTo>
                    <a:pt x="340" y="0"/>
                    <a:pt x="340" y="0"/>
                    <a:pt x="340" y="0"/>
                  </a:cubicBezTo>
                  <a:cubicBezTo>
                    <a:pt x="345" y="0"/>
                    <a:pt x="348" y="4"/>
                    <a:pt x="348" y="8"/>
                  </a:cubicBezTo>
                  <a:cubicBezTo>
                    <a:pt x="348" y="120"/>
                    <a:pt x="348" y="120"/>
                    <a:pt x="348" y="120"/>
                  </a:cubicBezTo>
                  <a:cubicBezTo>
                    <a:pt x="348" y="160"/>
                    <a:pt x="417" y="211"/>
                    <a:pt x="453" y="211"/>
                  </a:cubicBezTo>
                  <a:cubicBezTo>
                    <a:pt x="474" y="211"/>
                    <a:pt x="474" y="211"/>
                    <a:pt x="474" y="211"/>
                  </a:cubicBezTo>
                  <a:cubicBezTo>
                    <a:pt x="499" y="211"/>
                    <a:pt x="499" y="211"/>
                    <a:pt x="499" y="211"/>
                  </a:cubicBezTo>
                  <a:cubicBezTo>
                    <a:pt x="499" y="493"/>
                    <a:pt x="499" y="493"/>
                    <a:pt x="499" y="493"/>
                  </a:cubicBezTo>
                  <a:cubicBezTo>
                    <a:pt x="474" y="493"/>
                    <a:pt x="474" y="493"/>
                    <a:pt x="474" y="493"/>
                  </a:cubicBezTo>
                  <a:cubicBezTo>
                    <a:pt x="453" y="493"/>
                    <a:pt x="453" y="493"/>
                    <a:pt x="453" y="493"/>
                  </a:cubicBezTo>
                  <a:cubicBezTo>
                    <a:pt x="453" y="493"/>
                    <a:pt x="404" y="549"/>
                    <a:pt x="368" y="558"/>
                  </a:cubicBezTo>
                  <a:cubicBezTo>
                    <a:pt x="368" y="558"/>
                    <a:pt x="368" y="558"/>
                    <a:pt x="368" y="558"/>
                  </a:cubicBezTo>
                  <a:cubicBezTo>
                    <a:pt x="339" y="573"/>
                    <a:pt x="293" y="583"/>
                    <a:pt x="242" y="583"/>
                  </a:cubicBezTo>
                  <a:cubicBezTo>
                    <a:pt x="184" y="583"/>
                    <a:pt x="133" y="570"/>
                    <a:pt x="104" y="552"/>
                  </a:cubicBezTo>
                </a:path>
              </a:pathLst>
            </a:custGeom>
            <a:solidFill>
              <a:srgbClr val="FFD8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5" name="Freeform 53"/>
            <p:cNvSpPr/>
            <p:nvPr/>
          </p:nvSpPr>
          <p:spPr bwMode="auto">
            <a:xfrm>
              <a:off x="5770384" y="2802884"/>
              <a:ext cx="50714" cy="78837"/>
            </a:xfrm>
            <a:custGeom>
              <a:avLst/>
              <a:gdLst>
                <a:gd name="T0" fmla="*/ 41 w 41"/>
                <a:gd name="T1" fmla="*/ 0 h 64"/>
                <a:gd name="T2" fmla="*/ 21 w 41"/>
                <a:gd name="T3" fmla="*/ 0 h 64"/>
                <a:gd name="T4" fmla="*/ 0 w 41"/>
                <a:gd name="T5" fmla="*/ 20 h 64"/>
                <a:gd name="T6" fmla="*/ 0 w 41"/>
                <a:gd name="T7" fmla="*/ 64 h 64"/>
                <a:gd name="T8" fmla="*/ 41 w 41"/>
                <a:gd name="T9" fmla="*/ 64 h 64"/>
                <a:gd name="T10" fmla="*/ 41 w 41"/>
                <a:gd name="T11" fmla="*/ 0 h 64"/>
              </a:gdLst>
              <a:ahLst/>
              <a:cxnLst>
                <a:cxn ang="0">
                  <a:pos x="T0" y="T1"/>
                </a:cxn>
                <a:cxn ang="0">
                  <a:pos x="T2" y="T3"/>
                </a:cxn>
                <a:cxn ang="0">
                  <a:pos x="T4" y="T5"/>
                </a:cxn>
                <a:cxn ang="0">
                  <a:pos x="T6" y="T7"/>
                </a:cxn>
                <a:cxn ang="0">
                  <a:pos x="T8" y="T9"/>
                </a:cxn>
                <a:cxn ang="0">
                  <a:pos x="T10" y="T11"/>
                </a:cxn>
              </a:cxnLst>
              <a:rect l="0" t="0" r="r" b="b"/>
              <a:pathLst>
                <a:path w="41" h="64">
                  <a:moveTo>
                    <a:pt x="41" y="0"/>
                  </a:moveTo>
                  <a:cubicBezTo>
                    <a:pt x="21" y="0"/>
                    <a:pt x="21" y="0"/>
                    <a:pt x="21" y="0"/>
                  </a:cubicBezTo>
                  <a:cubicBezTo>
                    <a:pt x="9" y="0"/>
                    <a:pt x="0" y="9"/>
                    <a:pt x="0" y="20"/>
                  </a:cubicBezTo>
                  <a:cubicBezTo>
                    <a:pt x="0" y="64"/>
                    <a:pt x="0" y="64"/>
                    <a:pt x="0" y="64"/>
                  </a:cubicBezTo>
                  <a:cubicBezTo>
                    <a:pt x="41" y="64"/>
                    <a:pt x="41" y="64"/>
                    <a:pt x="41" y="64"/>
                  </a:cubicBezTo>
                  <a:lnTo>
                    <a:pt x="41" y="0"/>
                  </a:lnTo>
                  <a:close/>
                </a:path>
              </a:pathLst>
            </a:custGeom>
            <a:solidFill>
              <a:srgbClr val="F5EC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6" name="Rectangle 54"/>
            <p:cNvSpPr>
              <a:spLocks noChangeArrowheads="1"/>
            </p:cNvSpPr>
            <p:nvPr/>
          </p:nvSpPr>
          <p:spPr bwMode="auto">
            <a:xfrm>
              <a:off x="6018881" y="3037089"/>
              <a:ext cx="159979" cy="3476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87" name="Rectangle 55"/>
            <p:cNvSpPr>
              <a:spLocks noChangeArrowheads="1"/>
            </p:cNvSpPr>
            <p:nvPr/>
          </p:nvSpPr>
          <p:spPr bwMode="auto">
            <a:xfrm>
              <a:off x="6018881" y="3037089"/>
              <a:ext cx="159979" cy="34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88" name="Rectangle 56"/>
            <p:cNvSpPr>
              <a:spLocks noChangeArrowheads="1"/>
            </p:cNvSpPr>
            <p:nvPr/>
          </p:nvSpPr>
          <p:spPr bwMode="auto">
            <a:xfrm>
              <a:off x="6178859" y="3037090"/>
              <a:ext cx="2679284" cy="347619"/>
            </a:xfrm>
            <a:prstGeom prst="rect">
              <a:avLst/>
            </a:prstGeom>
            <a:solidFill>
              <a:srgbClr val="4242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sp>
          <p:nvSpPr>
            <p:cNvPr id="1389" name="Rectangle 57"/>
            <p:cNvSpPr>
              <a:spLocks noChangeArrowheads="1"/>
            </p:cNvSpPr>
            <p:nvPr/>
          </p:nvSpPr>
          <p:spPr bwMode="auto">
            <a:xfrm>
              <a:off x="6178859" y="3037089"/>
              <a:ext cx="1021650" cy="34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90" name="Oval 58"/>
            <p:cNvSpPr>
              <a:spLocks noChangeArrowheads="1"/>
            </p:cNvSpPr>
            <p:nvPr/>
          </p:nvSpPr>
          <p:spPr bwMode="auto">
            <a:xfrm>
              <a:off x="6231878" y="3249164"/>
              <a:ext cx="89902" cy="91285"/>
            </a:xfrm>
            <a:prstGeom prst="ellipse">
              <a:avLst/>
            </a:prstGeom>
            <a:solidFill>
              <a:srgbClr val="E4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1" name="Rectangle 59"/>
            <p:cNvSpPr>
              <a:spLocks noChangeArrowheads="1"/>
            </p:cNvSpPr>
            <p:nvPr/>
          </p:nvSpPr>
          <p:spPr bwMode="auto">
            <a:xfrm>
              <a:off x="6018881" y="3205827"/>
              <a:ext cx="159979" cy="178881"/>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92" name="Rectangle 60"/>
            <p:cNvSpPr>
              <a:spLocks noChangeArrowheads="1"/>
            </p:cNvSpPr>
            <p:nvPr/>
          </p:nvSpPr>
          <p:spPr bwMode="auto">
            <a:xfrm>
              <a:off x="6018881" y="3205827"/>
              <a:ext cx="159979" cy="17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93" name="Freeform 61"/>
            <p:cNvSpPr>
              <a:spLocks noEditPoints="1"/>
            </p:cNvSpPr>
            <p:nvPr/>
          </p:nvSpPr>
          <p:spPr bwMode="auto">
            <a:xfrm>
              <a:off x="6178859" y="3229038"/>
              <a:ext cx="2679285" cy="155671"/>
            </a:xfrm>
            <a:custGeom>
              <a:avLst/>
              <a:gdLst>
                <a:gd name="T0" fmla="*/ 43 w 830"/>
                <a:gd name="T1" fmla="*/ 72 h 145"/>
                <a:gd name="T2" fmla="*/ 43 w 830"/>
                <a:gd name="T3" fmla="*/ 72 h 145"/>
                <a:gd name="T4" fmla="*/ 79 w 830"/>
                <a:gd name="T5" fmla="*/ 35 h 145"/>
                <a:gd name="T6" fmla="*/ 116 w 830"/>
                <a:gd name="T7" fmla="*/ 72 h 145"/>
                <a:gd name="T8" fmla="*/ 116 w 830"/>
                <a:gd name="T9" fmla="*/ 72 h 145"/>
                <a:gd name="T10" fmla="*/ 116 w 830"/>
                <a:gd name="T11" fmla="*/ 72 h 145"/>
                <a:gd name="T12" fmla="*/ 116 w 830"/>
                <a:gd name="T13" fmla="*/ 72 h 145"/>
                <a:gd name="T14" fmla="*/ 79 w 830"/>
                <a:gd name="T15" fmla="*/ 109 h 145"/>
                <a:gd name="T16" fmla="*/ 79 w 830"/>
                <a:gd name="T17" fmla="*/ 109 h 145"/>
                <a:gd name="T18" fmla="*/ 79 w 830"/>
                <a:gd name="T19" fmla="*/ 109 h 145"/>
                <a:gd name="T20" fmla="*/ 43 w 830"/>
                <a:gd name="T21" fmla="*/ 72 h 145"/>
                <a:gd name="T22" fmla="*/ 43 w 830"/>
                <a:gd name="T23" fmla="*/ 72 h 145"/>
                <a:gd name="T24" fmla="*/ 43 w 830"/>
                <a:gd name="T25" fmla="*/ 72 h 145"/>
                <a:gd name="T26" fmla="*/ 830 w 830"/>
                <a:gd name="T27" fmla="*/ 0 h 145"/>
                <a:gd name="T28" fmla="*/ 0 w 830"/>
                <a:gd name="T29" fmla="*/ 0 h 145"/>
                <a:gd name="T30" fmla="*/ 0 w 830"/>
                <a:gd name="T31" fmla="*/ 145 h 145"/>
                <a:gd name="T32" fmla="*/ 830 w 830"/>
                <a:gd name="T33" fmla="*/ 145 h 145"/>
                <a:gd name="T34" fmla="*/ 830 w 830"/>
                <a:gd name="T3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0" h="145">
                  <a:moveTo>
                    <a:pt x="43" y="72"/>
                  </a:moveTo>
                  <a:cubicBezTo>
                    <a:pt x="43" y="72"/>
                    <a:pt x="43" y="72"/>
                    <a:pt x="43" y="72"/>
                  </a:cubicBezTo>
                  <a:cubicBezTo>
                    <a:pt x="43" y="52"/>
                    <a:pt x="59" y="35"/>
                    <a:pt x="79" y="35"/>
                  </a:cubicBezTo>
                  <a:cubicBezTo>
                    <a:pt x="100" y="35"/>
                    <a:pt x="116" y="52"/>
                    <a:pt x="116" y="72"/>
                  </a:cubicBezTo>
                  <a:cubicBezTo>
                    <a:pt x="116" y="72"/>
                    <a:pt x="116" y="72"/>
                    <a:pt x="116" y="72"/>
                  </a:cubicBezTo>
                  <a:cubicBezTo>
                    <a:pt x="116" y="72"/>
                    <a:pt x="116" y="72"/>
                    <a:pt x="116" y="72"/>
                  </a:cubicBezTo>
                  <a:cubicBezTo>
                    <a:pt x="116" y="72"/>
                    <a:pt x="116" y="72"/>
                    <a:pt x="116" y="72"/>
                  </a:cubicBezTo>
                  <a:cubicBezTo>
                    <a:pt x="116" y="93"/>
                    <a:pt x="100" y="109"/>
                    <a:pt x="79" y="109"/>
                  </a:cubicBezTo>
                  <a:cubicBezTo>
                    <a:pt x="79" y="109"/>
                    <a:pt x="79" y="109"/>
                    <a:pt x="79" y="109"/>
                  </a:cubicBezTo>
                  <a:cubicBezTo>
                    <a:pt x="79" y="109"/>
                    <a:pt x="79" y="109"/>
                    <a:pt x="79" y="109"/>
                  </a:cubicBezTo>
                  <a:cubicBezTo>
                    <a:pt x="59" y="109"/>
                    <a:pt x="43" y="93"/>
                    <a:pt x="43" y="72"/>
                  </a:cubicBezTo>
                  <a:cubicBezTo>
                    <a:pt x="43" y="72"/>
                    <a:pt x="43" y="72"/>
                    <a:pt x="43" y="72"/>
                  </a:cubicBezTo>
                  <a:cubicBezTo>
                    <a:pt x="43" y="72"/>
                    <a:pt x="43" y="72"/>
                    <a:pt x="43" y="72"/>
                  </a:cubicBezTo>
                  <a:moveTo>
                    <a:pt x="830" y="0"/>
                  </a:moveTo>
                  <a:cubicBezTo>
                    <a:pt x="0" y="0"/>
                    <a:pt x="0" y="0"/>
                    <a:pt x="0" y="0"/>
                  </a:cubicBezTo>
                  <a:cubicBezTo>
                    <a:pt x="0" y="145"/>
                    <a:pt x="0" y="145"/>
                    <a:pt x="0" y="145"/>
                  </a:cubicBezTo>
                  <a:cubicBezTo>
                    <a:pt x="830" y="145"/>
                    <a:pt x="830" y="145"/>
                    <a:pt x="830" y="145"/>
                  </a:cubicBezTo>
                  <a:cubicBezTo>
                    <a:pt x="830" y="0"/>
                    <a:pt x="830" y="0"/>
                    <a:pt x="830" y="0"/>
                  </a:cubicBezTo>
                </a:path>
              </a:pathLst>
            </a:custGeom>
            <a:solidFill>
              <a:srgbClr val="363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4" name="Freeform 62"/>
            <p:cNvSpPr>
              <a:spLocks noEditPoints="1"/>
            </p:cNvSpPr>
            <p:nvPr/>
          </p:nvSpPr>
          <p:spPr bwMode="auto">
            <a:xfrm>
              <a:off x="5532952" y="2868351"/>
              <a:ext cx="485929" cy="634843"/>
            </a:xfrm>
            <a:custGeom>
              <a:avLst/>
              <a:gdLst>
                <a:gd name="T0" fmla="*/ 264 w 395"/>
                <a:gd name="T1" fmla="*/ 484 h 515"/>
                <a:gd name="T2" fmla="*/ 264 w 395"/>
                <a:gd name="T3" fmla="*/ 484 h 515"/>
                <a:gd name="T4" fmla="*/ 133 w 395"/>
                <a:gd name="T5" fmla="*/ 0 h 515"/>
                <a:gd name="T6" fmla="*/ 145 w 395"/>
                <a:gd name="T7" fmla="*/ 95 h 515"/>
                <a:gd name="T8" fmla="*/ 209 w 395"/>
                <a:gd name="T9" fmla="*/ 95 h 515"/>
                <a:gd name="T10" fmla="*/ 133 w 395"/>
                <a:gd name="T11" fmla="*/ 0 h 515"/>
                <a:gd name="T12" fmla="*/ 395 w 395"/>
                <a:gd name="T13" fmla="*/ 274 h 515"/>
                <a:gd name="T14" fmla="*/ 395 w 395"/>
                <a:gd name="T15" fmla="*/ 419 h 515"/>
                <a:gd name="T16" fmla="*/ 370 w 395"/>
                <a:gd name="T17" fmla="*/ 419 h 515"/>
                <a:gd name="T18" fmla="*/ 349 w 395"/>
                <a:gd name="T19" fmla="*/ 419 h 515"/>
                <a:gd name="T20" fmla="*/ 264 w 395"/>
                <a:gd name="T21" fmla="*/ 484 h 515"/>
                <a:gd name="T22" fmla="*/ 138 w 395"/>
                <a:gd name="T23" fmla="*/ 509 h 515"/>
                <a:gd name="T24" fmla="*/ 0 w 395"/>
                <a:gd name="T25" fmla="*/ 478 h 515"/>
                <a:gd name="T26" fmla="*/ 313 w 395"/>
                <a:gd name="T27" fmla="*/ 302 h 515"/>
                <a:gd name="T28" fmla="*/ 313 w 395"/>
                <a:gd name="T29" fmla="*/ 274 h 515"/>
                <a:gd name="T30" fmla="*/ 395 w 395"/>
                <a:gd name="T31" fmla="*/ 274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5" h="515">
                  <a:moveTo>
                    <a:pt x="264" y="484"/>
                  </a:moveTo>
                  <a:cubicBezTo>
                    <a:pt x="264" y="484"/>
                    <a:pt x="264" y="484"/>
                    <a:pt x="264" y="484"/>
                  </a:cubicBezTo>
                  <a:moveTo>
                    <a:pt x="133" y="0"/>
                  </a:moveTo>
                  <a:cubicBezTo>
                    <a:pt x="133" y="46"/>
                    <a:pt x="134" y="55"/>
                    <a:pt x="145" y="95"/>
                  </a:cubicBezTo>
                  <a:cubicBezTo>
                    <a:pt x="209" y="95"/>
                    <a:pt x="209" y="95"/>
                    <a:pt x="209" y="95"/>
                  </a:cubicBezTo>
                  <a:cubicBezTo>
                    <a:pt x="148" y="78"/>
                    <a:pt x="133" y="0"/>
                    <a:pt x="133" y="0"/>
                  </a:cubicBezTo>
                  <a:close/>
                  <a:moveTo>
                    <a:pt x="395" y="274"/>
                  </a:moveTo>
                  <a:cubicBezTo>
                    <a:pt x="395" y="419"/>
                    <a:pt x="395" y="419"/>
                    <a:pt x="395" y="419"/>
                  </a:cubicBezTo>
                  <a:cubicBezTo>
                    <a:pt x="370" y="419"/>
                    <a:pt x="370" y="419"/>
                    <a:pt x="370" y="419"/>
                  </a:cubicBezTo>
                  <a:cubicBezTo>
                    <a:pt x="349" y="419"/>
                    <a:pt x="349" y="419"/>
                    <a:pt x="349" y="419"/>
                  </a:cubicBezTo>
                  <a:cubicBezTo>
                    <a:pt x="349" y="419"/>
                    <a:pt x="300" y="475"/>
                    <a:pt x="264" y="484"/>
                  </a:cubicBezTo>
                  <a:cubicBezTo>
                    <a:pt x="235" y="499"/>
                    <a:pt x="189" y="509"/>
                    <a:pt x="138" y="509"/>
                  </a:cubicBezTo>
                  <a:cubicBezTo>
                    <a:pt x="80" y="509"/>
                    <a:pt x="29" y="496"/>
                    <a:pt x="0" y="478"/>
                  </a:cubicBezTo>
                  <a:cubicBezTo>
                    <a:pt x="0" y="478"/>
                    <a:pt x="313" y="515"/>
                    <a:pt x="313" y="302"/>
                  </a:cubicBezTo>
                  <a:cubicBezTo>
                    <a:pt x="313" y="274"/>
                    <a:pt x="313" y="274"/>
                    <a:pt x="313" y="274"/>
                  </a:cubicBezTo>
                  <a:lnTo>
                    <a:pt x="395" y="274"/>
                  </a:lnTo>
                  <a:close/>
                </a:path>
              </a:pathLst>
            </a:custGeom>
            <a:solidFill>
              <a:srgbClr val="D8A9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5" name="Freeform 63"/>
            <p:cNvSpPr>
              <a:spLocks noEditPoints="1"/>
            </p:cNvSpPr>
            <p:nvPr/>
          </p:nvSpPr>
          <p:spPr bwMode="auto">
            <a:xfrm>
              <a:off x="5514510" y="3007583"/>
              <a:ext cx="41954" cy="440287"/>
            </a:xfrm>
            <a:custGeom>
              <a:avLst/>
              <a:gdLst>
                <a:gd name="T0" fmla="*/ 34 w 34"/>
                <a:gd name="T1" fmla="*/ 357 h 357"/>
                <a:gd name="T2" fmla="*/ 10 w 34"/>
                <a:gd name="T3" fmla="*/ 347 h 357"/>
                <a:gd name="T4" fmla="*/ 0 w 34"/>
                <a:gd name="T5" fmla="*/ 323 h 357"/>
                <a:gd name="T6" fmla="*/ 10 w 34"/>
                <a:gd name="T7" fmla="*/ 299 h 357"/>
                <a:gd name="T8" fmla="*/ 34 w 34"/>
                <a:gd name="T9" fmla="*/ 289 h 357"/>
                <a:gd name="T10" fmla="*/ 34 w 34"/>
                <a:gd name="T11" fmla="*/ 301 h 357"/>
                <a:gd name="T12" fmla="*/ 18 w 34"/>
                <a:gd name="T13" fmla="*/ 307 h 357"/>
                <a:gd name="T14" fmla="*/ 11 w 34"/>
                <a:gd name="T15" fmla="*/ 323 h 357"/>
                <a:gd name="T16" fmla="*/ 18 w 34"/>
                <a:gd name="T17" fmla="*/ 339 h 357"/>
                <a:gd name="T18" fmla="*/ 34 w 34"/>
                <a:gd name="T19" fmla="*/ 346 h 357"/>
                <a:gd name="T20" fmla="*/ 34 w 34"/>
                <a:gd name="T21" fmla="*/ 357 h 357"/>
                <a:gd name="T22" fmla="*/ 34 w 34"/>
                <a:gd name="T23" fmla="*/ 68 h 357"/>
                <a:gd name="T24" fmla="*/ 10 w 34"/>
                <a:gd name="T25" fmla="*/ 58 h 357"/>
                <a:gd name="T26" fmla="*/ 0 w 34"/>
                <a:gd name="T27" fmla="*/ 34 h 357"/>
                <a:gd name="T28" fmla="*/ 10 w 34"/>
                <a:gd name="T29" fmla="*/ 10 h 357"/>
                <a:gd name="T30" fmla="*/ 34 w 34"/>
                <a:gd name="T31" fmla="*/ 0 h 357"/>
                <a:gd name="T32" fmla="*/ 34 w 34"/>
                <a:gd name="T33" fmla="*/ 12 h 357"/>
                <a:gd name="T34" fmla="*/ 18 w 34"/>
                <a:gd name="T35" fmla="*/ 18 h 357"/>
                <a:gd name="T36" fmla="*/ 11 w 34"/>
                <a:gd name="T37" fmla="*/ 34 h 357"/>
                <a:gd name="T38" fmla="*/ 18 w 34"/>
                <a:gd name="T39" fmla="*/ 50 h 357"/>
                <a:gd name="T40" fmla="*/ 34 w 34"/>
                <a:gd name="T41" fmla="*/ 57 h 357"/>
                <a:gd name="T42" fmla="*/ 34 w 34"/>
                <a:gd name="T43" fmla="*/ 68 h 357"/>
                <a:gd name="T44" fmla="*/ 34 w 34"/>
                <a:gd name="T45" fmla="*/ 165 h 357"/>
                <a:gd name="T46" fmla="*/ 10 w 34"/>
                <a:gd name="T47" fmla="*/ 155 h 357"/>
                <a:gd name="T48" fmla="*/ 0 w 34"/>
                <a:gd name="T49" fmla="*/ 131 h 357"/>
                <a:gd name="T50" fmla="*/ 10 w 34"/>
                <a:gd name="T51" fmla="*/ 107 h 357"/>
                <a:gd name="T52" fmla="*/ 34 w 34"/>
                <a:gd name="T53" fmla="*/ 97 h 357"/>
                <a:gd name="T54" fmla="*/ 34 w 34"/>
                <a:gd name="T55" fmla="*/ 108 h 357"/>
                <a:gd name="T56" fmla="*/ 18 w 34"/>
                <a:gd name="T57" fmla="*/ 115 h 357"/>
                <a:gd name="T58" fmla="*/ 11 w 34"/>
                <a:gd name="T59" fmla="*/ 131 h 357"/>
                <a:gd name="T60" fmla="*/ 18 w 34"/>
                <a:gd name="T61" fmla="*/ 147 h 357"/>
                <a:gd name="T62" fmla="*/ 34 w 34"/>
                <a:gd name="T63" fmla="*/ 153 h 357"/>
                <a:gd name="T64" fmla="*/ 34 w 34"/>
                <a:gd name="T65" fmla="*/ 165 h 357"/>
                <a:gd name="T66" fmla="*/ 34 w 34"/>
                <a:gd name="T67" fmla="*/ 261 h 357"/>
                <a:gd name="T68" fmla="*/ 10 w 34"/>
                <a:gd name="T69" fmla="*/ 251 h 357"/>
                <a:gd name="T70" fmla="*/ 0 w 34"/>
                <a:gd name="T71" fmla="*/ 227 h 357"/>
                <a:gd name="T72" fmla="*/ 10 w 34"/>
                <a:gd name="T73" fmla="*/ 203 h 357"/>
                <a:gd name="T74" fmla="*/ 34 w 34"/>
                <a:gd name="T75" fmla="*/ 193 h 357"/>
                <a:gd name="T76" fmla="*/ 34 w 34"/>
                <a:gd name="T77" fmla="*/ 204 h 357"/>
                <a:gd name="T78" fmla="*/ 18 w 34"/>
                <a:gd name="T79" fmla="*/ 211 h 357"/>
                <a:gd name="T80" fmla="*/ 11 w 34"/>
                <a:gd name="T81" fmla="*/ 227 h 357"/>
                <a:gd name="T82" fmla="*/ 18 w 34"/>
                <a:gd name="T83" fmla="*/ 243 h 357"/>
                <a:gd name="T84" fmla="*/ 34 w 34"/>
                <a:gd name="T85" fmla="*/ 250 h 357"/>
                <a:gd name="T86" fmla="*/ 34 w 34"/>
                <a:gd name="T87" fmla="*/ 26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 h="357">
                  <a:moveTo>
                    <a:pt x="34" y="357"/>
                  </a:moveTo>
                  <a:cubicBezTo>
                    <a:pt x="24" y="357"/>
                    <a:pt x="16" y="353"/>
                    <a:pt x="10" y="347"/>
                  </a:cubicBezTo>
                  <a:cubicBezTo>
                    <a:pt x="3" y="341"/>
                    <a:pt x="0" y="333"/>
                    <a:pt x="0" y="323"/>
                  </a:cubicBezTo>
                  <a:cubicBezTo>
                    <a:pt x="0" y="314"/>
                    <a:pt x="3" y="305"/>
                    <a:pt x="10" y="299"/>
                  </a:cubicBezTo>
                  <a:cubicBezTo>
                    <a:pt x="16" y="293"/>
                    <a:pt x="24" y="289"/>
                    <a:pt x="34" y="289"/>
                  </a:cubicBezTo>
                  <a:cubicBezTo>
                    <a:pt x="34" y="301"/>
                    <a:pt x="34" y="301"/>
                    <a:pt x="34" y="301"/>
                  </a:cubicBezTo>
                  <a:cubicBezTo>
                    <a:pt x="27" y="301"/>
                    <a:pt x="22" y="303"/>
                    <a:pt x="18" y="307"/>
                  </a:cubicBezTo>
                  <a:cubicBezTo>
                    <a:pt x="14" y="311"/>
                    <a:pt x="11" y="317"/>
                    <a:pt x="11" y="323"/>
                  </a:cubicBezTo>
                  <a:cubicBezTo>
                    <a:pt x="11" y="330"/>
                    <a:pt x="14" y="335"/>
                    <a:pt x="18" y="339"/>
                  </a:cubicBezTo>
                  <a:cubicBezTo>
                    <a:pt x="22" y="343"/>
                    <a:pt x="27" y="346"/>
                    <a:pt x="34" y="346"/>
                  </a:cubicBezTo>
                  <a:lnTo>
                    <a:pt x="34" y="357"/>
                  </a:lnTo>
                  <a:close/>
                  <a:moveTo>
                    <a:pt x="34" y="68"/>
                  </a:moveTo>
                  <a:cubicBezTo>
                    <a:pt x="24" y="68"/>
                    <a:pt x="16" y="64"/>
                    <a:pt x="10" y="58"/>
                  </a:cubicBezTo>
                  <a:cubicBezTo>
                    <a:pt x="3" y="52"/>
                    <a:pt x="0" y="44"/>
                    <a:pt x="0" y="34"/>
                  </a:cubicBezTo>
                  <a:cubicBezTo>
                    <a:pt x="0" y="25"/>
                    <a:pt x="3" y="16"/>
                    <a:pt x="10" y="10"/>
                  </a:cubicBezTo>
                  <a:cubicBezTo>
                    <a:pt x="16" y="4"/>
                    <a:pt x="24" y="0"/>
                    <a:pt x="34" y="0"/>
                  </a:cubicBezTo>
                  <a:cubicBezTo>
                    <a:pt x="34" y="12"/>
                    <a:pt x="34" y="12"/>
                    <a:pt x="34" y="12"/>
                  </a:cubicBezTo>
                  <a:cubicBezTo>
                    <a:pt x="27" y="12"/>
                    <a:pt x="22" y="14"/>
                    <a:pt x="18" y="18"/>
                  </a:cubicBezTo>
                  <a:cubicBezTo>
                    <a:pt x="14" y="22"/>
                    <a:pt x="11" y="28"/>
                    <a:pt x="11" y="34"/>
                  </a:cubicBezTo>
                  <a:cubicBezTo>
                    <a:pt x="11" y="41"/>
                    <a:pt x="14" y="46"/>
                    <a:pt x="18" y="50"/>
                  </a:cubicBezTo>
                  <a:cubicBezTo>
                    <a:pt x="22" y="54"/>
                    <a:pt x="27" y="57"/>
                    <a:pt x="34" y="57"/>
                  </a:cubicBezTo>
                  <a:lnTo>
                    <a:pt x="34" y="68"/>
                  </a:lnTo>
                  <a:close/>
                  <a:moveTo>
                    <a:pt x="34" y="165"/>
                  </a:moveTo>
                  <a:cubicBezTo>
                    <a:pt x="24" y="165"/>
                    <a:pt x="16" y="161"/>
                    <a:pt x="10" y="155"/>
                  </a:cubicBezTo>
                  <a:cubicBezTo>
                    <a:pt x="3" y="148"/>
                    <a:pt x="0" y="140"/>
                    <a:pt x="0" y="131"/>
                  </a:cubicBezTo>
                  <a:cubicBezTo>
                    <a:pt x="0" y="121"/>
                    <a:pt x="3" y="113"/>
                    <a:pt x="10" y="107"/>
                  </a:cubicBezTo>
                  <a:cubicBezTo>
                    <a:pt x="16" y="101"/>
                    <a:pt x="24" y="97"/>
                    <a:pt x="34" y="97"/>
                  </a:cubicBezTo>
                  <a:cubicBezTo>
                    <a:pt x="34" y="108"/>
                    <a:pt x="34" y="108"/>
                    <a:pt x="34" y="108"/>
                  </a:cubicBezTo>
                  <a:cubicBezTo>
                    <a:pt x="27" y="108"/>
                    <a:pt x="22" y="111"/>
                    <a:pt x="18" y="115"/>
                  </a:cubicBezTo>
                  <a:cubicBezTo>
                    <a:pt x="14" y="119"/>
                    <a:pt x="11" y="124"/>
                    <a:pt x="11" y="131"/>
                  </a:cubicBezTo>
                  <a:cubicBezTo>
                    <a:pt x="11" y="137"/>
                    <a:pt x="14" y="143"/>
                    <a:pt x="18" y="147"/>
                  </a:cubicBezTo>
                  <a:cubicBezTo>
                    <a:pt x="22" y="151"/>
                    <a:pt x="27" y="153"/>
                    <a:pt x="34" y="153"/>
                  </a:cubicBezTo>
                  <a:lnTo>
                    <a:pt x="34" y="165"/>
                  </a:lnTo>
                  <a:close/>
                  <a:moveTo>
                    <a:pt x="34" y="261"/>
                  </a:moveTo>
                  <a:cubicBezTo>
                    <a:pt x="24" y="261"/>
                    <a:pt x="16" y="257"/>
                    <a:pt x="10" y="251"/>
                  </a:cubicBezTo>
                  <a:cubicBezTo>
                    <a:pt x="3" y="245"/>
                    <a:pt x="0" y="236"/>
                    <a:pt x="0" y="227"/>
                  </a:cubicBezTo>
                  <a:cubicBezTo>
                    <a:pt x="0" y="218"/>
                    <a:pt x="3" y="209"/>
                    <a:pt x="10" y="203"/>
                  </a:cubicBezTo>
                  <a:cubicBezTo>
                    <a:pt x="16" y="197"/>
                    <a:pt x="24" y="193"/>
                    <a:pt x="34" y="193"/>
                  </a:cubicBezTo>
                  <a:cubicBezTo>
                    <a:pt x="34" y="204"/>
                    <a:pt x="34" y="204"/>
                    <a:pt x="34" y="204"/>
                  </a:cubicBezTo>
                  <a:cubicBezTo>
                    <a:pt x="27" y="204"/>
                    <a:pt x="22" y="207"/>
                    <a:pt x="18" y="211"/>
                  </a:cubicBezTo>
                  <a:cubicBezTo>
                    <a:pt x="14" y="215"/>
                    <a:pt x="11" y="221"/>
                    <a:pt x="11" y="227"/>
                  </a:cubicBezTo>
                  <a:cubicBezTo>
                    <a:pt x="11" y="233"/>
                    <a:pt x="14" y="239"/>
                    <a:pt x="18" y="243"/>
                  </a:cubicBezTo>
                  <a:cubicBezTo>
                    <a:pt x="22" y="247"/>
                    <a:pt x="27" y="250"/>
                    <a:pt x="34" y="250"/>
                  </a:cubicBezTo>
                  <a:lnTo>
                    <a:pt x="34" y="261"/>
                  </a:lnTo>
                  <a:close/>
                </a:path>
              </a:pathLst>
            </a:custGeom>
            <a:solidFill>
              <a:srgbClr val="D8A9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14" name="组合 1413"/>
          <p:cNvGrpSpPr/>
          <p:nvPr/>
        </p:nvGrpSpPr>
        <p:grpSpPr>
          <a:xfrm rot="5400000">
            <a:off x="7698948" y="3995185"/>
            <a:ext cx="4839665" cy="885968"/>
            <a:chOff x="5023510" y="3510570"/>
            <a:chExt cx="3926216" cy="718751"/>
          </a:xfrm>
        </p:grpSpPr>
        <p:sp>
          <p:nvSpPr>
            <p:cNvPr id="1396" name="Freeform 64"/>
            <p:cNvSpPr/>
            <p:nvPr/>
          </p:nvSpPr>
          <p:spPr bwMode="auto">
            <a:xfrm>
              <a:off x="5023510" y="3510570"/>
              <a:ext cx="614096" cy="718751"/>
            </a:xfrm>
            <a:custGeom>
              <a:avLst/>
              <a:gdLst>
                <a:gd name="T0" fmla="*/ 104 w 499"/>
                <a:gd name="T1" fmla="*/ 31 h 583"/>
                <a:gd name="T2" fmla="*/ 71 w 499"/>
                <a:gd name="T3" fmla="*/ 31 h 583"/>
                <a:gd name="T4" fmla="*/ 49 w 499"/>
                <a:gd name="T5" fmla="*/ 117 h 583"/>
                <a:gd name="T6" fmla="*/ 41 w 499"/>
                <a:gd name="T7" fmla="*/ 217 h 583"/>
                <a:gd name="T8" fmla="*/ 41 w 499"/>
                <a:gd name="T9" fmla="*/ 313 h 583"/>
                <a:gd name="T10" fmla="*/ 59 w 499"/>
                <a:gd name="T11" fmla="*/ 414 h 583"/>
                <a:gd name="T12" fmla="*/ 91 w 499"/>
                <a:gd name="T13" fmla="*/ 414 h 583"/>
                <a:gd name="T14" fmla="*/ 163 w 499"/>
                <a:gd name="T15" fmla="*/ 414 h 583"/>
                <a:gd name="T16" fmla="*/ 249 w 499"/>
                <a:gd name="T17" fmla="*/ 414 h 583"/>
                <a:gd name="T18" fmla="*/ 237 w 499"/>
                <a:gd name="T19" fmla="*/ 538 h 583"/>
                <a:gd name="T20" fmla="*/ 282 w 499"/>
                <a:gd name="T21" fmla="*/ 583 h 583"/>
                <a:gd name="T22" fmla="*/ 341 w 499"/>
                <a:gd name="T23" fmla="*/ 583 h 583"/>
                <a:gd name="T24" fmla="*/ 348 w 499"/>
                <a:gd name="T25" fmla="*/ 575 h 583"/>
                <a:gd name="T26" fmla="*/ 348 w 499"/>
                <a:gd name="T27" fmla="*/ 463 h 583"/>
                <a:gd name="T28" fmla="*/ 454 w 499"/>
                <a:gd name="T29" fmla="*/ 372 h 583"/>
                <a:gd name="T30" fmla="*/ 474 w 499"/>
                <a:gd name="T31" fmla="*/ 372 h 583"/>
                <a:gd name="T32" fmla="*/ 499 w 499"/>
                <a:gd name="T33" fmla="*/ 372 h 583"/>
                <a:gd name="T34" fmla="*/ 499 w 499"/>
                <a:gd name="T35" fmla="*/ 90 h 583"/>
                <a:gd name="T36" fmla="*/ 474 w 499"/>
                <a:gd name="T37" fmla="*/ 90 h 583"/>
                <a:gd name="T38" fmla="*/ 454 w 499"/>
                <a:gd name="T39" fmla="*/ 90 h 583"/>
                <a:gd name="T40" fmla="*/ 368 w 499"/>
                <a:gd name="T41" fmla="*/ 25 h 583"/>
                <a:gd name="T42" fmla="*/ 368 w 499"/>
                <a:gd name="T43" fmla="*/ 25 h 583"/>
                <a:gd name="T44" fmla="*/ 242 w 499"/>
                <a:gd name="T45" fmla="*/ 0 h 583"/>
                <a:gd name="T46" fmla="*/ 104 w 499"/>
                <a:gd name="T47" fmla="*/ 31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9" h="583">
                  <a:moveTo>
                    <a:pt x="104" y="31"/>
                  </a:moveTo>
                  <a:cubicBezTo>
                    <a:pt x="71" y="31"/>
                    <a:pt x="71" y="31"/>
                    <a:pt x="71" y="31"/>
                  </a:cubicBezTo>
                  <a:cubicBezTo>
                    <a:pt x="26" y="31"/>
                    <a:pt x="19" y="96"/>
                    <a:pt x="49" y="117"/>
                  </a:cubicBezTo>
                  <a:cubicBezTo>
                    <a:pt x="5" y="127"/>
                    <a:pt x="3" y="199"/>
                    <a:pt x="41" y="217"/>
                  </a:cubicBezTo>
                  <a:cubicBezTo>
                    <a:pt x="5" y="233"/>
                    <a:pt x="5" y="297"/>
                    <a:pt x="41" y="313"/>
                  </a:cubicBezTo>
                  <a:cubicBezTo>
                    <a:pt x="0" y="332"/>
                    <a:pt x="6" y="414"/>
                    <a:pt x="59" y="414"/>
                  </a:cubicBezTo>
                  <a:cubicBezTo>
                    <a:pt x="91" y="414"/>
                    <a:pt x="91" y="414"/>
                    <a:pt x="91" y="414"/>
                  </a:cubicBezTo>
                  <a:cubicBezTo>
                    <a:pt x="163" y="414"/>
                    <a:pt x="163" y="414"/>
                    <a:pt x="163" y="414"/>
                  </a:cubicBezTo>
                  <a:cubicBezTo>
                    <a:pt x="249" y="414"/>
                    <a:pt x="249" y="414"/>
                    <a:pt x="249" y="414"/>
                  </a:cubicBezTo>
                  <a:cubicBezTo>
                    <a:pt x="237" y="462"/>
                    <a:pt x="237" y="465"/>
                    <a:pt x="237" y="538"/>
                  </a:cubicBezTo>
                  <a:cubicBezTo>
                    <a:pt x="233" y="562"/>
                    <a:pt x="257" y="583"/>
                    <a:pt x="282" y="583"/>
                  </a:cubicBezTo>
                  <a:cubicBezTo>
                    <a:pt x="341" y="583"/>
                    <a:pt x="341" y="583"/>
                    <a:pt x="341" y="583"/>
                  </a:cubicBezTo>
                  <a:cubicBezTo>
                    <a:pt x="345" y="583"/>
                    <a:pt x="348" y="579"/>
                    <a:pt x="348" y="575"/>
                  </a:cubicBezTo>
                  <a:cubicBezTo>
                    <a:pt x="348" y="463"/>
                    <a:pt x="348" y="463"/>
                    <a:pt x="348" y="463"/>
                  </a:cubicBezTo>
                  <a:cubicBezTo>
                    <a:pt x="348" y="423"/>
                    <a:pt x="417" y="372"/>
                    <a:pt x="454" y="372"/>
                  </a:cubicBezTo>
                  <a:cubicBezTo>
                    <a:pt x="474" y="372"/>
                    <a:pt x="474" y="372"/>
                    <a:pt x="474" y="372"/>
                  </a:cubicBezTo>
                  <a:cubicBezTo>
                    <a:pt x="499" y="372"/>
                    <a:pt x="499" y="372"/>
                    <a:pt x="499" y="372"/>
                  </a:cubicBezTo>
                  <a:cubicBezTo>
                    <a:pt x="499" y="90"/>
                    <a:pt x="499" y="90"/>
                    <a:pt x="499" y="90"/>
                  </a:cubicBezTo>
                  <a:cubicBezTo>
                    <a:pt x="474" y="90"/>
                    <a:pt x="474" y="90"/>
                    <a:pt x="474" y="90"/>
                  </a:cubicBezTo>
                  <a:cubicBezTo>
                    <a:pt x="454" y="90"/>
                    <a:pt x="454" y="90"/>
                    <a:pt x="454" y="90"/>
                  </a:cubicBezTo>
                  <a:cubicBezTo>
                    <a:pt x="454" y="90"/>
                    <a:pt x="404" y="34"/>
                    <a:pt x="368" y="25"/>
                  </a:cubicBezTo>
                  <a:cubicBezTo>
                    <a:pt x="368" y="25"/>
                    <a:pt x="368" y="25"/>
                    <a:pt x="368" y="25"/>
                  </a:cubicBezTo>
                  <a:cubicBezTo>
                    <a:pt x="339" y="10"/>
                    <a:pt x="293" y="0"/>
                    <a:pt x="242" y="0"/>
                  </a:cubicBezTo>
                  <a:cubicBezTo>
                    <a:pt x="184" y="0"/>
                    <a:pt x="133" y="13"/>
                    <a:pt x="104" y="31"/>
                  </a:cubicBezTo>
                  <a:close/>
                </a:path>
              </a:pathLst>
            </a:custGeom>
            <a:solidFill>
              <a:srgbClr val="FFD8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7" name="Freeform 65"/>
            <p:cNvSpPr/>
            <p:nvPr/>
          </p:nvSpPr>
          <p:spPr bwMode="auto">
            <a:xfrm>
              <a:off x="5389109" y="4124666"/>
              <a:ext cx="50253" cy="78837"/>
            </a:xfrm>
            <a:custGeom>
              <a:avLst/>
              <a:gdLst>
                <a:gd name="T0" fmla="*/ 41 w 41"/>
                <a:gd name="T1" fmla="*/ 64 h 64"/>
                <a:gd name="T2" fmla="*/ 21 w 41"/>
                <a:gd name="T3" fmla="*/ 64 h 64"/>
                <a:gd name="T4" fmla="*/ 0 w 41"/>
                <a:gd name="T5" fmla="*/ 44 h 64"/>
                <a:gd name="T6" fmla="*/ 0 w 41"/>
                <a:gd name="T7" fmla="*/ 0 h 64"/>
                <a:gd name="T8" fmla="*/ 41 w 41"/>
                <a:gd name="T9" fmla="*/ 0 h 64"/>
                <a:gd name="T10" fmla="*/ 41 w 41"/>
                <a:gd name="T11" fmla="*/ 64 h 64"/>
              </a:gdLst>
              <a:ahLst/>
              <a:cxnLst>
                <a:cxn ang="0">
                  <a:pos x="T0" y="T1"/>
                </a:cxn>
                <a:cxn ang="0">
                  <a:pos x="T2" y="T3"/>
                </a:cxn>
                <a:cxn ang="0">
                  <a:pos x="T4" y="T5"/>
                </a:cxn>
                <a:cxn ang="0">
                  <a:pos x="T6" y="T7"/>
                </a:cxn>
                <a:cxn ang="0">
                  <a:pos x="T8" y="T9"/>
                </a:cxn>
                <a:cxn ang="0">
                  <a:pos x="T10" y="T11"/>
                </a:cxn>
              </a:cxnLst>
              <a:rect l="0" t="0" r="r" b="b"/>
              <a:pathLst>
                <a:path w="41" h="64">
                  <a:moveTo>
                    <a:pt x="41" y="64"/>
                  </a:moveTo>
                  <a:cubicBezTo>
                    <a:pt x="21" y="64"/>
                    <a:pt x="21" y="64"/>
                    <a:pt x="21" y="64"/>
                  </a:cubicBezTo>
                  <a:cubicBezTo>
                    <a:pt x="10" y="64"/>
                    <a:pt x="0" y="55"/>
                    <a:pt x="0" y="44"/>
                  </a:cubicBezTo>
                  <a:cubicBezTo>
                    <a:pt x="0" y="0"/>
                    <a:pt x="0" y="0"/>
                    <a:pt x="0" y="0"/>
                  </a:cubicBezTo>
                  <a:cubicBezTo>
                    <a:pt x="41" y="0"/>
                    <a:pt x="41" y="0"/>
                    <a:pt x="41" y="0"/>
                  </a:cubicBezTo>
                  <a:lnTo>
                    <a:pt x="41" y="64"/>
                  </a:lnTo>
                  <a:close/>
                </a:path>
              </a:pathLst>
            </a:custGeom>
            <a:solidFill>
              <a:srgbClr val="F5EC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8" name="Rectangle 66"/>
            <p:cNvSpPr>
              <a:spLocks noChangeArrowheads="1"/>
            </p:cNvSpPr>
            <p:nvPr/>
          </p:nvSpPr>
          <p:spPr bwMode="auto">
            <a:xfrm>
              <a:off x="5637606" y="3621679"/>
              <a:ext cx="159979" cy="3476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99" name="Rectangle 67"/>
            <p:cNvSpPr>
              <a:spLocks noChangeArrowheads="1"/>
            </p:cNvSpPr>
            <p:nvPr/>
          </p:nvSpPr>
          <p:spPr bwMode="auto">
            <a:xfrm>
              <a:off x="5637606" y="3621679"/>
              <a:ext cx="159979" cy="34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00" name="Rectangle 68"/>
            <p:cNvSpPr>
              <a:spLocks noChangeArrowheads="1"/>
            </p:cNvSpPr>
            <p:nvPr/>
          </p:nvSpPr>
          <p:spPr bwMode="auto">
            <a:xfrm>
              <a:off x="5797585" y="3621679"/>
              <a:ext cx="3152141" cy="347619"/>
            </a:xfrm>
            <a:prstGeom prst="rect">
              <a:avLst/>
            </a:prstGeom>
            <a:solidFill>
              <a:srgbClr val="DF4F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01" name="Rectangle 69"/>
            <p:cNvSpPr>
              <a:spLocks noChangeArrowheads="1"/>
            </p:cNvSpPr>
            <p:nvPr/>
          </p:nvSpPr>
          <p:spPr bwMode="auto">
            <a:xfrm>
              <a:off x="5797585" y="3621679"/>
              <a:ext cx="1402924" cy="34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02" name="Oval 70"/>
            <p:cNvSpPr>
              <a:spLocks noChangeArrowheads="1"/>
            </p:cNvSpPr>
            <p:nvPr/>
          </p:nvSpPr>
          <p:spPr bwMode="auto">
            <a:xfrm>
              <a:off x="5850604" y="3665938"/>
              <a:ext cx="89902" cy="91285"/>
            </a:xfrm>
            <a:prstGeom prst="ellipse">
              <a:avLst/>
            </a:prstGeom>
            <a:solidFill>
              <a:srgbClr val="E4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3" name="Rectangle 71"/>
            <p:cNvSpPr>
              <a:spLocks noChangeArrowheads="1"/>
            </p:cNvSpPr>
            <p:nvPr/>
          </p:nvSpPr>
          <p:spPr bwMode="auto">
            <a:xfrm>
              <a:off x="5637606" y="3790417"/>
              <a:ext cx="159979" cy="178881"/>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04" name="Rectangle 72"/>
            <p:cNvSpPr>
              <a:spLocks noChangeArrowheads="1"/>
            </p:cNvSpPr>
            <p:nvPr/>
          </p:nvSpPr>
          <p:spPr bwMode="auto">
            <a:xfrm>
              <a:off x="5637606" y="3790417"/>
              <a:ext cx="159979" cy="17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05" name="Rectangle 73"/>
            <p:cNvSpPr>
              <a:spLocks noChangeArrowheads="1"/>
            </p:cNvSpPr>
            <p:nvPr/>
          </p:nvSpPr>
          <p:spPr bwMode="auto">
            <a:xfrm>
              <a:off x="5797585" y="3790715"/>
              <a:ext cx="3152140" cy="178583"/>
            </a:xfrm>
            <a:prstGeom prst="rect">
              <a:avLst/>
            </a:prstGeom>
            <a:solidFill>
              <a:srgbClr val="B741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36" name="Rectangle 74"/>
            <p:cNvSpPr>
              <a:spLocks noChangeArrowheads="1"/>
            </p:cNvSpPr>
            <p:nvPr/>
          </p:nvSpPr>
          <p:spPr bwMode="auto">
            <a:xfrm>
              <a:off x="5797585" y="3790417"/>
              <a:ext cx="1402924" cy="17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37" name="Freeform 75"/>
            <p:cNvSpPr>
              <a:spLocks noEditPoints="1"/>
            </p:cNvSpPr>
            <p:nvPr/>
          </p:nvSpPr>
          <p:spPr bwMode="auto">
            <a:xfrm>
              <a:off x="5315344" y="3790417"/>
              <a:ext cx="322262" cy="347619"/>
            </a:xfrm>
            <a:custGeom>
              <a:avLst/>
              <a:gdLst>
                <a:gd name="T0" fmla="*/ 0 w 262"/>
                <a:gd name="T1" fmla="*/ 282 h 282"/>
                <a:gd name="T2" fmla="*/ 12 w 262"/>
                <a:gd name="T3" fmla="*/ 187 h 282"/>
                <a:gd name="T4" fmla="*/ 76 w 262"/>
                <a:gd name="T5" fmla="*/ 187 h 282"/>
                <a:gd name="T6" fmla="*/ 0 w 262"/>
                <a:gd name="T7" fmla="*/ 282 h 282"/>
                <a:gd name="T8" fmla="*/ 217 w 262"/>
                <a:gd name="T9" fmla="*/ 145 h 282"/>
                <a:gd name="T10" fmla="*/ 237 w 262"/>
                <a:gd name="T11" fmla="*/ 145 h 282"/>
                <a:gd name="T12" fmla="*/ 262 w 262"/>
                <a:gd name="T13" fmla="*/ 145 h 282"/>
                <a:gd name="T14" fmla="*/ 262 w 262"/>
                <a:gd name="T15" fmla="*/ 0 h 282"/>
                <a:gd name="T16" fmla="*/ 113 w 262"/>
                <a:gd name="T17" fmla="*/ 174 h 282"/>
                <a:gd name="T18" fmla="*/ 113 w 262"/>
                <a:gd name="T19" fmla="*/ 224 h 282"/>
                <a:gd name="T20" fmla="*/ 217 w 262"/>
                <a:gd name="T21" fmla="*/ 14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282">
                  <a:moveTo>
                    <a:pt x="0" y="282"/>
                  </a:moveTo>
                  <a:cubicBezTo>
                    <a:pt x="0" y="236"/>
                    <a:pt x="2" y="227"/>
                    <a:pt x="12" y="187"/>
                  </a:cubicBezTo>
                  <a:cubicBezTo>
                    <a:pt x="76" y="187"/>
                    <a:pt x="76" y="187"/>
                    <a:pt x="76" y="187"/>
                  </a:cubicBezTo>
                  <a:cubicBezTo>
                    <a:pt x="15" y="204"/>
                    <a:pt x="0" y="282"/>
                    <a:pt x="0" y="282"/>
                  </a:cubicBezTo>
                  <a:close/>
                  <a:moveTo>
                    <a:pt x="217" y="145"/>
                  </a:moveTo>
                  <a:cubicBezTo>
                    <a:pt x="237" y="145"/>
                    <a:pt x="237" y="145"/>
                    <a:pt x="237" y="145"/>
                  </a:cubicBezTo>
                  <a:cubicBezTo>
                    <a:pt x="262" y="145"/>
                    <a:pt x="262" y="145"/>
                    <a:pt x="262" y="145"/>
                  </a:cubicBezTo>
                  <a:cubicBezTo>
                    <a:pt x="262" y="0"/>
                    <a:pt x="262" y="0"/>
                    <a:pt x="262" y="0"/>
                  </a:cubicBezTo>
                  <a:cubicBezTo>
                    <a:pt x="110" y="0"/>
                    <a:pt x="113" y="174"/>
                    <a:pt x="113" y="174"/>
                  </a:cubicBezTo>
                  <a:cubicBezTo>
                    <a:pt x="113" y="224"/>
                    <a:pt x="113" y="224"/>
                    <a:pt x="113" y="224"/>
                  </a:cubicBezTo>
                  <a:cubicBezTo>
                    <a:pt x="125" y="187"/>
                    <a:pt x="184" y="145"/>
                    <a:pt x="217" y="145"/>
                  </a:cubicBezTo>
                  <a:close/>
                </a:path>
              </a:pathLst>
            </a:custGeom>
            <a:solidFill>
              <a:srgbClr val="D8A9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38" name="Freeform 76"/>
            <p:cNvSpPr>
              <a:spLocks noEditPoints="1"/>
            </p:cNvSpPr>
            <p:nvPr/>
          </p:nvSpPr>
          <p:spPr bwMode="auto">
            <a:xfrm>
              <a:off x="5133236" y="3558518"/>
              <a:ext cx="41954" cy="440287"/>
            </a:xfrm>
            <a:custGeom>
              <a:avLst/>
              <a:gdLst>
                <a:gd name="T0" fmla="*/ 34 w 34"/>
                <a:gd name="T1" fmla="*/ 0 h 357"/>
                <a:gd name="T2" fmla="*/ 10 w 34"/>
                <a:gd name="T3" fmla="*/ 10 h 357"/>
                <a:gd name="T4" fmla="*/ 0 w 34"/>
                <a:gd name="T5" fmla="*/ 34 h 357"/>
                <a:gd name="T6" fmla="*/ 10 w 34"/>
                <a:gd name="T7" fmla="*/ 58 h 357"/>
                <a:gd name="T8" fmla="*/ 34 w 34"/>
                <a:gd name="T9" fmla="*/ 68 h 357"/>
                <a:gd name="T10" fmla="*/ 34 w 34"/>
                <a:gd name="T11" fmla="*/ 56 h 357"/>
                <a:gd name="T12" fmla="*/ 18 w 34"/>
                <a:gd name="T13" fmla="*/ 50 h 357"/>
                <a:gd name="T14" fmla="*/ 11 w 34"/>
                <a:gd name="T15" fmla="*/ 34 h 357"/>
                <a:gd name="T16" fmla="*/ 18 w 34"/>
                <a:gd name="T17" fmla="*/ 18 h 357"/>
                <a:gd name="T18" fmla="*/ 34 w 34"/>
                <a:gd name="T19" fmla="*/ 11 h 357"/>
                <a:gd name="T20" fmla="*/ 34 w 34"/>
                <a:gd name="T21" fmla="*/ 0 h 357"/>
                <a:gd name="T22" fmla="*/ 34 w 34"/>
                <a:gd name="T23" fmla="*/ 289 h 357"/>
                <a:gd name="T24" fmla="*/ 10 w 34"/>
                <a:gd name="T25" fmla="*/ 299 h 357"/>
                <a:gd name="T26" fmla="*/ 0 w 34"/>
                <a:gd name="T27" fmla="*/ 323 h 357"/>
                <a:gd name="T28" fmla="*/ 10 w 34"/>
                <a:gd name="T29" fmla="*/ 347 h 357"/>
                <a:gd name="T30" fmla="*/ 34 w 34"/>
                <a:gd name="T31" fmla="*/ 357 h 357"/>
                <a:gd name="T32" fmla="*/ 34 w 34"/>
                <a:gd name="T33" fmla="*/ 345 h 357"/>
                <a:gd name="T34" fmla="*/ 18 w 34"/>
                <a:gd name="T35" fmla="*/ 339 h 357"/>
                <a:gd name="T36" fmla="*/ 11 w 34"/>
                <a:gd name="T37" fmla="*/ 323 h 357"/>
                <a:gd name="T38" fmla="*/ 18 w 34"/>
                <a:gd name="T39" fmla="*/ 307 h 357"/>
                <a:gd name="T40" fmla="*/ 34 w 34"/>
                <a:gd name="T41" fmla="*/ 300 h 357"/>
                <a:gd name="T42" fmla="*/ 34 w 34"/>
                <a:gd name="T43" fmla="*/ 289 h 357"/>
                <a:gd name="T44" fmla="*/ 34 w 34"/>
                <a:gd name="T45" fmla="*/ 192 h 357"/>
                <a:gd name="T46" fmla="*/ 10 w 34"/>
                <a:gd name="T47" fmla="*/ 202 h 357"/>
                <a:gd name="T48" fmla="*/ 0 w 34"/>
                <a:gd name="T49" fmla="*/ 226 h 357"/>
                <a:gd name="T50" fmla="*/ 10 w 34"/>
                <a:gd name="T51" fmla="*/ 250 h 357"/>
                <a:gd name="T52" fmla="*/ 34 w 34"/>
                <a:gd name="T53" fmla="*/ 260 h 357"/>
                <a:gd name="T54" fmla="*/ 34 w 34"/>
                <a:gd name="T55" fmla="*/ 249 h 357"/>
                <a:gd name="T56" fmla="*/ 18 w 34"/>
                <a:gd name="T57" fmla="*/ 242 h 357"/>
                <a:gd name="T58" fmla="*/ 11 w 34"/>
                <a:gd name="T59" fmla="*/ 226 h 357"/>
                <a:gd name="T60" fmla="*/ 18 w 34"/>
                <a:gd name="T61" fmla="*/ 210 h 357"/>
                <a:gd name="T62" fmla="*/ 34 w 34"/>
                <a:gd name="T63" fmla="*/ 204 h 357"/>
                <a:gd name="T64" fmla="*/ 34 w 34"/>
                <a:gd name="T65" fmla="*/ 192 h 357"/>
                <a:gd name="T66" fmla="*/ 34 w 34"/>
                <a:gd name="T67" fmla="*/ 96 h 357"/>
                <a:gd name="T68" fmla="*/ 10 w 34"/>
                <a:gd name="T69" fmla="*/ 106 h 357"/>
                <a:gd name="T70" fmla="*/ 0 w 34"/>
                <a:gd name="T71" fmla="*/ 130 h 357"/>
                <a:gd name="T72" fmla="*/ 10 w 34"/>
                <a:gd name="T73" fmla="*/ 154 h 357"/>
                <a:gd name="T74" fmla="*/ 34 w 34"/>
                <a:gd name="T75" fmla="*/ 164 h 357"/>
                <a:gd name="T76" fmla="*/ 34 w 34"/>
                <a:gd name="T77" fmla="*/ 153 h 357"/>
                <a:gd name="T78" fmla="*/ 18 w 34"/>
                <a:gd name="T79" fmla="*/ 146 h 357"/>
                <a:gd name="T80" fmla="*/ 11 w 34"/>
                <a:gd name="T81" fmla="*/ 130 h 357"/>
                <a:gd name="T82" fmla="*/ 18 w 34"/>
                <a:gd name="T83" fmla="*/ 114 h 357"/>
                <a:gd name="T84" fmla="*/ 34 w 34"/>
                <a:gd name="T85" fmla="*/ 107 h 357"/>
                <a:gd name="T86" fmla="*/ 34 w 34"/>
                <a:gd name="T87" fmla="*/ 9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 h="357">
                  <a:moveTo>
                    <a:pt x="34" y="0"/>
                  </a:moveTo>
                  <a:cubicBezTo>
                    <a:pt x="24" y="0"/>
                    <a:pt x="16" y="4"/>
                    <a:pt x="10" y="10"/>
                  </a:cubicBezTo>
                  <a:cubicBezTo>
                    <a:pt x="4" y="16"/>
                    <a:pt x="0" y="24"/>
                    <a:pt x="0" y="34"/>
                  </a:cubicBezTo>
                  <a:cubicBezTo>
                    <a:pt x="0" y="43"/>
                    <a:pt x="4" y="52"/>
                    <a:pt x="10" y="58"/>
                  </a:cubicBezTo>
                  <a:cubicBezTo>
                    <a:pt x="16" y="64"/>
                    <a:pt x="24" y="68"/>
                    <a:pt x="34" y="68"/>
                  </a:cubicBezTo>
                  <a:cubicBezTo>
                    <a:pt x="34" y="56"/>
                    <a:pt x="34" y="56"/>
                    <a:pt x="34" y="56"/>
                  </a:cubicBezTo>
                  <a:cubicBezTo>
                    <a:pt x="27" y="56"/>
                    <a:pt x="22" y="54"/>
                    <a:pt x="18" y="50"/>
                  </a:cubicBezTo>
                  <a:cubicBezTo>
                    <a:pt x="14" y="46"/>
                    <a:pt x="11" y="40"/>
                    <a:pt x="11" y="34"/>
                  </a:cubicBezTo>
                  <a:cubicBezTo>
                    <a:pt x="11" y="27"/>
                    <a:pt x="14" y="22"/>
                    <a:pt x="18" y="18"/>
                  </a:cubicBezTo>
                  <a:cubicBezTo>
                    <a:pt x="22" y="14"/>
                    <a:pt x="27" y="11"/>
                    <a:pt x="34" y="11"/>
                  </a:cubicBezTo>
                  <a:lnTo>
                    <a:pt x="34" y="0"/>
                  </a:lnTo>
                  <a:close/>
                  <a:moveTo>
                    <a:pt x="34" y="289"/>
                  </a:moveTo>
                  <a:cubicBezTo>
                    <a:pt x="24" y="289"/>
                    <a:pt x="16" y="293"/>
                    <a:pt x="10" y="299"/>
                  </a:cubicBezTo>
                  <a:cubicBezTo>
                    <a:pt x="4" y="305"/>
                    <a:pt x="0" y="313"/>
                    <a:pt x="0" y="323"/>
                  </a:cubicBezTo>
                  <a:cubicBezTo>
                    <a:pt x="0" y="332"/>
                    <a:pt x="4" y="341"/>
                    <a:pt x="10" y="347"/>
                  </a:cubicBezTo>
                  <a:cubicBezTo>
                    <a:pt x="16" y="353"/>
                    <a:pt x="24" y="357"/>
                    <a:pt x="34" y="357"/>
                  </a:cubicBezTo>
                  <a:cubicBezTo>
                    <a:pt x="34" y="345"/>
                    <a:pt x="34" y="345"/>
                    <a:pt x="34" y="345"/>
                  </a:cubicBezTo>
                  <a:cubicBezTo>
                    <a:pt x="27" y="345"/>
                    <a:pt x="22" y="343"/>
                    <a:pt x="18" y="339"/>
                  </a:cubicBezTo>
                  <a:cubicBezTo>
                    <a:pt x="14" y="335"/>
                    <a:pt x="11" y="329"/>
                    <a:pt x="11" y="323"/>
                  </a:cubicBezTo>
                  <a:cubicBezTo>
                    <a:pt x="11" y="316"/>
                    <a:pt x="14" y="311"/>
                    <a:pt x="18" y="307"/>
                  </a:cubicBezTo>
                  <a:cubicBezTo>
                    <a:pt x="22" y="303"/>
                    <a:pt x="27" y="300"/>
                    <a:pt x="34" y="300"/>
                  </a:cubicBezTo>
                  <a:lnTo>
                    <a:pt x="34" y="289"/>
                  </a:lnTo>
                  <a:close/>
                  <a:moveTo>
                    <a:pt x="34" y="192"/>
                  </a:moveTo>
                  <a:cubicBezTo>
                    <a:pt x="24" y="192"/>
                    <a:pt x="16" y="196"/>
                    <a:pt x="10" y="202"/>
                  </a:cubicBezTo>
                  <a:cubicBezTo>
                    <a:pt x="4" y="209"/>
                    <a:pt x="0" y="217"/>
                    <a:pt x="0" y="226"/>
                  </a:cubicBezTo>
                  <a:cubicBezTo>
                    <a:pt x="0" y="236"/>
                    <a:pt x="4" y="244"/>
                    <a:pt x="10" y="250"/>
                  </a:cubicBezTo>
                  <a:cubicBezTo>
                    <a:pt x="16" y="256"/>
                    <a:pt x="24" y="260"/>
                    <a:pt x="34" y="260"/>
                  </a:cubicBezTo>
                  <a:cubicBezTo>
                    <a:pt x="34" y="249"/>
                    <a:pt x="34" y="249"/>
                    <a:pt x="34" y="249"/>
                  </a:cubicBezTo>
                  <a:cubicBezTo>
                    <a:pt x="27" y="249"/>
                    <a:pt x="22" y="246"/>
                    <a:pt x="18" y="242"/>
                  </a:cubicBezTo>
                  <a:cubicBezTo>
                    <a:pt x="14" y="238"/>
                    <a:pt x="11" y="233"/>
                    <a:pt x="11" y="226"/>
                  </a:cubicBezTo>
                  <a:cubicBezTo>
                    <a:pt x="11" y="220"/>
                    <a:pt x="14" y="214"/>
                    <a:pt x="18" y="210"/>
                  </a:cubicBezTo>
                  <a:cubicBezTo>
                    <a:pt x="22" y="206"/>
                    <a:pt x="27" y="204"/>
                    <a:pt x="34" y="204"/>
                  </a:cubicBezTo>
                  <a:lnTo>
                    <a:pt x="34" y="192"/>
                  </a:lnTo>
                  <a:close/>
                  <a:moveTo>
                    <a:pt x="34" y="96"/>
                  </a:moveTo>
                  <a:cubicBezTo>
                    <a:pt x="24" y="96"/>
                    <a:pt x="16" y="100"/>
                    <a:pt x="10" y="106"/>
                  </a:cubicBezTo>
                  <a:cubicBezTo>
                    <a:pt x="4" y="112"/>
                    <a:pt x="0" y="121"/>
                    <a:pt x="0" y="130"/>
                  </a:cubicBezTo>
                  <a:cubicBezTo>
                    <a:pt x="0" y="139"/>
                    <a:pt x="4" y="148"/>
                    <a:pt x="10" y="154"/>
                  </a:cubicBezTo>
                  <a:cubicBezTo>
                    <a:pt x="16" y="160"/>
                    <a:pt x="24" y="164"/>
                    <a:pt x="34" y="164"/>
                  </a:cubicBezTo>
                  <a:cubicBezTo>
                    <a:pt x="34" y="153"/>
                    <a:pt x="34" y="153"/>
                    <a:pt x="34" y="153"/>
                  </a:cubicBezTo>
                  <a:cubicBezTo>
                    <a:pt x="27" y="153"/>
                    <a:pt x="22" y="150"/>
                    <a:pt x="18" y="146"/>
                  </a:cubicBezTo>
                  <a:cubicBezTo>
                    <a:pt x="14" y="142"/>
                    <a:pt x="11" y="136"/>
                    <a:pt x="11" y="130"/>
                  </a:cubicBezTo>
                  <a:cubicBezTo>
                    <a:pt x="11" y="124"/>
                    <a:pt x="14" y="118"/>
                    <a:pt x="18" y="114"/>
                  </a:cubicBezTo>
                  <a:cubicBezTo>
                    <a:pt x="22" y="110"/>
                    <a:pt x="27" y="107"/>
                    <a:pt x="34" y="107"/>
                  </a:cubicBezTo>
                  <a:lnTo>
                    <a:pt x="34" y="96"/>
                  </a:lnTo>
                  <a:close/>
                </a:path>
              </a:pathLst>
            </a:custGeom>
            <a:solidFill>
              <a:srgbClr val="D8A9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15" name="组合 1414"/>
          <p:cNvGrpSpPr/>
          <p:nvPr/>
        </p:nvGrpSpPr>
        <p:grpSpPr>
          <a:xfrm rot="5400000">
            <a:off x="6733353" y="4807494"/>
            <a:ext cx="3205388" cy="895630"/>
            <a:chOff x="5816026" y="4015863"/>
            <a:chExt cx="2600398" cy="726588"/>
          </a:xfrm>
        </p:grpSpPr>
        <p:sp>
          <p:nvSpPr>
            <p:cNvPr id="10339" name="Freeform 77"/>
            <p:cNvSpPr/>
            <p:nvPr/>
          </p:nvSpPr>
          <p:spPr bwMode="auto">
            <a:xfrm>
              <a:off x="5816026" y="4015863"/>
              <a:ext cx="615480" cy="719212"/>
            </a:xfrm>
            <a:custGeom>
              <a:avLst/>
              <a:gdLst>
                <a:gd name="T0" fmla="*/ 105 w 500"/>
                <a:gd name="T1" fmla="*/ 552 h 583"/>
                <a:gd name="T2" fmla="*/ 71 w 500"/>
                <a:gd name="T3" fmla="*/ 552 h 583"/>
                <a:gd name="T4" fmla="*/ 49 w 500"/>
                <a:gd name="T5" fmla="*/ 466 h 583"/>
                <a:gd name="T6" fmla="*/ 41 w 500"/>
                <a:gd name="T7" fmla="*/ 367 h 583"/>
                <a:gd name="T8" fmla="*/ 41 w 500"/>
                <a:gd name="T9" fmla="*/ 270 h 583"/>
                <a:gd name="T10" fmla="*/ 59 w 500"/>
                <a:gd name="T11" fmla="*/ 169 h 583"/>
                <a:gd name="T12" fmla="*/ 91 w 500"/>
                <a:gd name="T13" fmla="*/ 169 h 583"/>
                <a:gd name="T14" fmla="*/ 163 w 500"/>
                <a:gd name="T15" fmla="*/ 169 h 583"/>
                <a:gd name="T16" fmla="*/ 250 w 500"/>
                <a:gd name="T17" fmla="*/ 169 h 583"/>
                <a:gd name="T18" fmla="*/ 237 w 500"/>
                <a:gd name="T19" fmla="*/ 46 h 583"/>
                <a:gd name="T20" fmla="*/ 282 w 500"/>
                <a:gd name="T21" fmla="*/ 0 h 583"/>
                <a:gd name="T22" fmla="*/ 341 w 500"/>
                <a:gd name="T23" fmla="*/ 0 h 583"/>
                <a:gd name="T24" fmla="*/ 349 w 500"/>
                <a:gd name="T25" fmla="*/ 8 h 583"/>
                <a:gd name="T26" fmla="*/ 349 w 500"/>
                <a:gd name="T27" fmla="*/ 120 h 583"/>
                <a:gd name="T28" fmla="*/ 454 w 500"/>
                <a:gd name="T29" fmla="*/ 211 h 583"/>
                <a:gd name="T30" fmla="*/ 475 w 500"/>
                <a:gd name="T31" fmla="*/ 211 h 583"/>
                <a:gd name="T32" fmla="*/ 500 w 500"/>
                <a:gd name="T33" fmla="*/ 211 h 583"/>
                <a:gd name="T34" fmla="*/ 500 w 500"/>
                <a:gd name="T35" fmla="*/ 493 h 583"/>
                <a:gd name="T36" fmla="*/ 475 w 500"/>
                <a:gd name="T37" fmla="*/ 493 h 583"/>
                <a:gd name="T38" fmla="*/ 454 w 500"/>
                <a:gd name="T39" fmla="*/ 493 h 583"/>
                <a:gd name="T40" fmla="*/ 369 w 500"/>
                <a:gd name="T41" fmla="*/ 559 h 583"/>
                <a:gd name="T42" fmla="*/ 369 w 500"/>
                <a:gd name="T43" fmla="*/ 559 h 583"/>
                <a:gd name="T44" fmla="*/ 242 w 500"/>
                <a:gd name="T45" fmla="*/ 583 h 583"/>
                <a:gd name="T46" fmla="*/ 105 w 500"/>
                <a:gd name="T47" fmla="*/ 552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0" h="583">
                  <a:moveTo>
                    <a:pt x="105" y="552"/>
                  </a:moveTo>
                  <a:cubicBezTo>
                    <a:pt x="71" y="552"/>
                    <a:pt x="71" y="552"/>
                    <a:pt x="71" y="552"/>
                  </a:cubicBezTo>
                  <a:cubicBezTo>
                    <a:pt x="27" y="552"/>
                    <a:pt x="20" y="487"/>
                    <a:pt x="49" y="466"/>
                  </a:cubicBezTo>
                  <a:cubicBezTo>
                    <a:pt x="6" y="457"/>
                    <a:pt x="3" y="384"/>
                    <a:pt x="41" y="367"/>
                  </a:cubicBezTo>
                  <a:cubicBezTo>
                    <a:pt x="6" y="350"/>
                    <a:pt x="6" y="286"/>
                    <a:pt x="41" y="270"/>
                  </a:cubicBezTo>
                  <a:cubicBezTo>
                    <a:pt x="0" y="251"/>
                    <a:pt x="6" y="169"/>
                    <a:pt x="59" y="169"/>
                  </a:cubicBezTo>
                  <a:cubicBezTo>
                    <a:pt x="91" y="169"/>
                    <a:pt x="91" y="169"/>
                    <a:pt x="91" y="169"/>
                  </a:cubicBezTo>
                  <a:cubicBezTo>
                    <a:pt x="163" y="169"/>
                    <a:pt x="163" y="169"/>
                    <a:pt x="163" y="169"/>
                  </a:cubicBezTo>
                  <a:cubicBezTo>
                    <a:pt x="250" y="169"/>
                    <a:pt x="250" y="169"/>
                    <a:pt x="250" y="169"/>
                  </a:cubicBezTo>
                  <a:cubicBezTo>
                    <a:pt x="237" y="122"/>
                    <a:pt x="237" y="118"/>
                    <a:pt x="237" y="46"/>
                  </a:cubicBezTo>
                  <a:cubicBezTo>
                    <a:pt x="234" y="21"/>
                    <a:pt x="258" y="0"/>
                    <a:pt x="282" y="0"/>
                  </a:cubicBezTo>
                  <a:cubicBezTo>
                    <a:pt x="341" y="0"/>
                    <a:pt x="341" y="0"/>
                    <a:pt x="341" y="0"/>
                  </a:cubicBezTo>
                  <a:cubicBezTo>
                    <a:pt x="345" y="0"/>
                    <a:pt x="349" y="4"/>
                    <a:pt x="349" y="8"/>
                  </a:cubicBezTo>
                  <a:cubicBezTo>
                    <a:pt x="349" y="120"/>
                    <a:pt x="349" y="120"/>
                    <a:pt x="349" y="120"/>
                  </a:cubicBezTo>
                  <a:cubicBezTo>
                    <a:pt x="349" y="160"/>
                    <a:pt x="418" y="211"/>
                    <a:pt x="454" y="211"/>
                  </a:cubicBezTo>
                  <a:cubicBezTo>
                    <a:pt x="475" y="211"/>
                    <a:pt x="475" y="211"/>
                    <a:pt x="475" y="211"/>
                  </a:cubicBezTo>
                  <a:cubicBezTo>
                    <a:pt x="500" y="211"/>
                    <a:pt x="500" y="211"/>
                    <a:pt x="500" y="211"/>
                  </a:cubicBezTo>
                  <a:cubicBezTo>
                    <a:pt x="500" y="493"/>
                    <a:pt x="500" y="493"/>
                    <a:pt x="500" y="493"/>
                  </a:cubicBezTo>
                  <a:cubicBezTo>
                    <a:pt x="475" y="493"/>
                    <a:pt x="475" y="493"/>
                    <a:pt x="475" y="493"/>
                  </a:cubicBezTo>
                  <a:cubicBezTo>
                    <a:pt x="454" y="493"/>
                    <a:pt x="454" y="493"/>
                    <a:pt x="454" y="493"/>
                  </a:cubicBezTo>
                  <a:cubicBezTo>
                    <a:pt x="454" y="493"/>
                    <a:pt x="404" y="549"/>
                    <a:pt x="369" y="559"/>
                  </a:cubicBezTo>
                  <a:cubicBezTo>
                    <a:pt x="369" y="559"/>
                    <a:pt x="369" y="559"/>
                    <a:pt x="369" y="559"/>
                  </a:cubicBezTo>
                  <a:cubicBezTo>
                    <a:pt x="339" y="573"/>
                    <a:pt x="294" y="583"/>
                    <a:pt x="242" y="583"/>
                  </a:cubicBezTo>
                  <a:cubicBezTo>
                    <a:pt x="184" y="583"/>
                    <a:pt x="133" y="570"/>
                    <a:pt x="105" y="552"/>
                  </a:cubicBezTo>
                </a:path>
              </a:pathLst>
            </a:custGeom>
            <a:solidFill>
              <a:srgbClr val="FFD8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40" name="Freeform 78"/>
            <p:cNvSpPr/>
            <p:nvPr/>
          </p:nvSpPr>
          <p:spPr bwMode="auto">
            <a:xfrm>
              <a:off x="6182548" y="4042142"/>
              <a:ext cx="49331" cy="78837"/>
            </a:xfrm>
            <a:custGeom>
              <a:avLst/>
              <a:gdLst>
                <a:gd name="T0" fmla="*/ 40 w 40"/>
                <a:gd name="T1" fmla="*/ 0 h 64"/>
                <a:gd name="T2" fmla="*/ 20 w 40"/>
                <a:gd name="T3" fmla="*/ 0 h 64"/>
                <a:gd name="T4" fmla="*/ 0 w 40"/>
                <a:gd name="T5" fmla="*/ 20 h 64"/>
                <a:gd name="T6" fmla="*/ 0 w 40"/>
                <a:gd name="T7" fmla="*/ 64 h 64"/>
                <a:gd name="T8" fmla="*/ 40 w 40"/>
                <a:gd name="T9" fmla="*/ 64 h 64"/>
                <a:gd name="T10" fmla="*/ 40 w 40"/>
                <a:gd name="T11" fmla="*/ 0 h 64"/>
              </a:gdLst>
              <a:ahLst/>
              <a:cxnLst>
                <a:cxn ang="0">
                  <a:pos x="T0" y="T1"/>
                </a:cxn>
                <a:cxn ang="0">
                  <a:pos x="T2" y="T3"/>
                </a:cxn>
                <a:cxn ang="0">
                  <a:pos x="T4" y="T5"/>
                </a:cxn>
                <a:cxn ang="0">
                  <a:pos x="T6" y="T7"/>
                </a:cxn>
                <a:cxn ang="0">
                  <a:pos x="T8" y="T9"/>
                </a:cxn>
                <a:cxn ang="0">
                  <a:pos x="T10" y="T11"/>
                </a:cxn>
              </a:cxnLst>
              <a:rect l="0" t="0" r="r" b="b"/>
              <a:pathLst>
                <a:path w="40" h="64">
                  <a:moveTo>
                    <a:pt x="40" y="0"/>
                  </a:moveTo>
                  <a:cubicBezTo>
                    <a:pt x="20" y="0"/>
                    <a:pt x="20" y="0"/>
                    <a:pt x="20" y="0"/>
                  </a:cubicBezTo>
                  <a:cubicBezTo>
                    <a:pt x="9" y="0"/>
                    <a:pt x="0" y="9"/>
                    <a:pt x="0" y="20"/>
                  </a:cubicBezTo>
                  <a:cubicBezTo>
                    <a:pt x="0" y="64"/>
                    <a:pt x="0" y="64"/>
                    <a:pt x="0" y="64"/>
                  </a:cubicBezTo>
                  <a:cubicBezTo>
                    <a:pt x="40" y="64"/>
                    <a:pt x="40" y="64"/>
                    <a:pt x="40" y="64"/>
                  </a:cubicBezTo>
                  <a:lnTo>
                    <a:pt x="40" y="0"/>
                  </a:lnTo>
                  <a:close/>
                </a:path>
              </a:pathLst>
            </a:custGeom>
            <a:solidFill>
              <a:srgbClr val="F5EC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41" name="Rectangle 79"/>
            <p:cNvSpPr>
              <a:spLocks noChangeArrowheads="1"/>
            </p:cNvSpPr>
            <p:nvPr/>
          </p:nvSpPr>
          <p:spPr bwMode="auto">
            <a:xfrm>
              <a:off x="6431506" y="4276347"/>
              <a:ext cx="159518" cy="3476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42" name="Rectangle 80"/>
            <p:cNvSpPr>
              <a:spLocks noChangeArrowheads="1"/>
            </p:cNvSpPr>
            <p:nvPr/>
          </p:nvSpPr>
          <p:spPr bwMode="auto">
            <a:xfrm>
              <a:off x="6431506" y="4276347"/>
              <a:ext cx="159518" cy="34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43" name="Rectangle 81"/>
            <p:cNvSpPr>
              <a:spLocks noChangeArrowheads="1"/>
            </p:cNvSpPr>
            <p:nvPr/>
          </p:nvSpPr>
          <p:spPr bwMode="auto">
            <a:xfrm>
              <a:off x="6591023" y="4276348"/>
              <a:ext cx="1825398" cy="347619"/>
            </a:xfrm>
            <a:prstGeom prst="rect">
              <a:avLst/>
            </a:prstGeom>
            <a:solidFill>
              <a:srgbClr val="0057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44" name="Rectangle 82"/>
            <p:cNvSpPr>
              <a:spLocks noChangeArrowheads="1"/>
            </p:cNvSpPr>
            <p:nvPr/>
          </p:nvSpPr>
          <p:spPr bwMode="auto">
            <a:xfrm>
              <a:off x="6591023" y="4276347"/>
              <a:ext cx="609486" cy="34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45" name="Oval 83"/>
            <p:cNvSpPr>
              <a:spLocks noChangeArrowheads="1"/>
            </p:cNvSpPr>
            <p:nvPr/>
          </p:nvSpPr>
          <p:spPr bwMode="auto">
            <a:xfrm>
              <a:off x="6643120" y="4488422"/>
              <a:ext cx="90824" cy="91285"/>
            </a:xfrm>
            <a:prstGeom prst="ellipse">
              <a:avLst/>
            </a:prstGeom>
            <a:solidFill>
              <a:srgbClr val="E4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46" name="Rectangle 84"/>
            <p:cNvSpPr>
              <a:spLocks noChangeArrowheads="1"/>
            </p:cNvSpPr>
            <p:nvPr/>
          </p:nvSpPr>
          <p:spPr bwMode="auto">
            <a:xfrm>
              <a:off x="6431506" y="4445085"/>
              <a:ext cx="159518" cy="178881"/>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47" name="Rectangle 85"/>
            <p:cNvSpPr>
              <a:spLocks noChangeArrowheads="1"/>
            </p:cNvSpPr>
            <p:nvPr/>
          </p:nvSpPr>
          <p:spPr bwMode="auto">
            <a:xfrm>
              <a:off x="6431506" y="4445085"/>
              <a:ext cx="159518" cy="17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48" name="Freeform 86"/>
            <p:cNvSpPr>
              <a:spLocks noEditPoints="1"/>
            </p:cNvSpPr>
            <p:nvPr/>
          </p:nvSpPr>
          <p:spPr bwMode="auto">
            <a:xfrm>
              <a:off x="6591023" y="4451668"/>
              <a:ext cx="1825401" cy="172297"/>
            </a:xfrm>
            <a:custGeom>
              <a:avLst/>
              <a:gdLst>
                <a:gd name="T0" fmla="*/ 42 w 495"/>
                <a:gd name="T1" fmla="*/ 72 h 145"/>
                <a:gd name="T2" fmla="*/ 42 w 495"/>
                <a:gd name="T3" fmla="*/ 72 h 145"/>
                <a:gd name="T4" fmla="*/ 79 w 495"/>
                <a:gd name="T5" fmla="*/ 35 h 145"/>
                <a:gd name="T6" fmla="*/ 116 w 495"/>
                <a:gd name="T7" fmla="*/ 72 h 145"/>
                <a:gd name="T8" fmla="*/ 116 w 495"/>
                <a:gd name="T9" fmla="*/ 72 h 145"/>
                <a:gd name="T10" fmla="*/ 116 w 495"/>
                <a:gd name="T11" fmla="*/ 72 h 145"/>
                <a:gd name="T12" fmla="*/ 116 w 495"/>
                <a:gd name="T13" fmla="*/ 72 h 145"/>
                <a:gd name="T14" fmla="*/ 79 w 495"/>
                <a:gd name="T15" fmla="*/ 109 h 145"/>
                <a:gd name="T16" fmla="*/ 79 w 495"/>
                <a:gd name="T17" fmla="*/ 109 h 145"/>
                <a:gd name="T18" fmla="*/ 79 w 495"/>
                <a:gd name="T19" fmla="*/ 109 h 145"/>
                <a:gd name="T20" fmla="*/ 42 w 495"/>
                <a:gd name="T21" fmla="*/ 72 h 145"/>
                <a:gd name="T22" fmla="*/ 42 w 495"/>
                <a:gd name="T23" fmla="*/ 72 h 145"/>
                <a:gd name="T24" fmla="*/ 42 w 495"/>
                <a:gd name="T25" fmla="*/ 72 h 145"/>
                <a:gd name="T26" fmla="*/ 495 w 495"/>
                <a:gd name="T27" fmla="*/ 0 h 145"/>
                <a:gd name="T28" fmla="*/ 0 w 495"/>
                <a:gd name="T29" fmla="*/ 0 h 145"/>
                <a:gd name="T30" fmla="*/ 0 w 495"/>
                <a:gd name="T31" fmla="*/ 145 h 145"/>
                <a:gd name="T32" fmla="*/ 495 w 495"/>
                <a:gd name="T33" fmla="*/ 145 h 145"/>
                <a:gd name="T34" fmla="*/ 495 w 495"/>
                <a:gd name="T3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5" h="145">
                  <a:moveTo>
                    <a:pt x="42" y="72"/>
                  </a:moveTo>
                  <a:cubicBezTo>
                    <a:pt x="42" y="72"/>
                    <a:pt x="42" y="72"/>
                    <a:pt x="42" y="72"/>
                  </a:cubicBezTo>
                  <a:cubicBezTo>
                    <a:pt x="42" y="52"/>
                    <a:pt x="58" y="35"/>
                    <a:pt x="79" y="35"/>
                  </a:cubicBezTo>
                  <a:cubicBezTo>
                    <a:pt x="99" y="35"/>
                    <a:pt x="116" y="52"/>
                    <a:pt x="116" y="72"/>
                  </a:cubicBezTo>
                  <a:cubicBezTo>
                    <a:pt x="116" y="72"/>
                    <a:pt x="116" y="72"/>
                    <a:pt x="116" y="72"/>
                  </a:cubicBezTo>
                  <a:cubicBezTo>
                    <a:pt x="116" y="72"/>
                    <a:pt x="116" y="72"/>
                    <a:pt x="116" y="72"/>
                  </a:cubicBezTo>
                  <a:cubicBezTo>
                    <a:pt x="116" y="72"/>
                    <a:pt x="116" y="72"/>
                    <a:pt x="116" y="72"/>
                  </a:cubicBezTo>
                  <a:cubicBezTo>
                    <a:pt x="116" y="93"/>
                    <a:pt x="99" y="109"/>
                    <a:pt x="79" y="109"/>
                  </a:cubicBezTo>
                  <a:cubicBezTo>
                    <a:pt x="79" y="109"/>
                    <a:pt x="79" y="109"/>
                    <a:pt x="79" y="109"/>
                  </a:cubicBezTo>
                  <a:cubicBezTo>
                    <a:pt x="79" y="109"/>
                    <a:pt x="79" y="109"/>
                    <a:pt x="79" y="109"/>
                  </a:cubicBezTo>
                  <a:cubicBezTo>
                    <a:pt x="58" y="109"/>
                    <a:pt x="42" y="93"/>
                    <a:pt x="42" y="72"/>
                  </a:cubicBezTo>
                  <a:cubicBezTo>
                    <a:pt x="42" y="72"/>
                    <a:pt x="42" y="72"/>
                    <a:pt x="42" y="72"/>
                  </a:cubicBezTo>
                  <a:cubicBezTo>
                    <a:pt x="42" y="72"/>
                    <a:pt x="42" y="72"/>
                    <a:pt x="42" y="72"/>
                  </a:cubicBezTo>
                  <a:moveTo>
                    <a:pt x="495" y="0"/>
                  </a:moveTo>
                  <a:cubicBezTo>
                    <a:pt x="0" y="0"/>
                    <a:pt x="0" y="0"/>
                    <a:pt x="0" y="0"/>
                  </a:cubicBezTo>
                  <a:cubicBezTo>
                    <a:pt x="0" y="145"/>
                    <a:pt x="0" y="145"/>
                    <a:pt x="0" y="145"/>
                  </a:cubicBezTo>
                  <a:cubicBezTo>
                    <a:pt x="495" y="145"/>
                    <a:pt x="495" y="145"/>
                    <a:pt x="495" y="145"/>
                  </a:cubicBezTo>
                  <a:cubicBezTo>
                    <a:pt x="495" y="0"/>
                    <a:pt x="495" y="0"/>
                    <a:pt x="495" y="0"/>
                  </a:cubicBezTo>
                </a:path>
              </a:pathLst>
            </a:custGeom>
            <a:solidFill>
              <a:srgbClr val="0047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49" name="Freeform 87"/>
            <p:cNvSpPr>
              <a:spLocks noEditPoints="1"/>
            </p:cNvSpPr>
            <p:nvPr/>
          </p:nvSpPr>
          <p:spPr bwMode="auto">
            <a:xfrm>
              <a:off x="5945115" y="4107147"/>
              <a:ext cx="486390" cy="635304"/>
            </a:xfrm>
            <a:custGeom>
              <a:avLst/>
              <a:gdLst>
                <a:gd name="T0" fmla="*/ 264 w 395"/>
                <a:gd name="T1" fmla="*/ 485 h 515"/>
                <a:gd name="T2" fmla="*/ 264 w 395"/>
                <a:gd name="T3" fmla="*/ 485 h 515"/>
                <a:gd name="T4" fmla="*/ 132 w 395"/>
                <a:gd name="T5" fmla="*/ 0 h 515"/>
                <a:gd name="T6" fmla="*/ 145 w 395"/>
                <a:gd name="T7" fmla="*/ 95 h 515"/>
                <a:gd name="T8" fmla="*/ 208 w 395"/>
                <a:gd name="T9" fmla="*/ 95 h 515"/>
                <a:gd name="T10" fmla="*/ 132 w 395"/>
                <a:gd name="T11" fmla="*/ 0 h 515"/>
                <a:gd name="T12" fmla="*/ 395 w 395"/>
                <a:gd name="T13" fmla="*/ 274 h 515"/>
                <a:gd name="T14" fmla="*/ 395 w 395"/>
                <a:gd name="T15" fmla="*/ 419 h 515"/>
                <a:gd name="T16" fmla="*/ 370 w 395"/>
                <a:gd name="T17" fmla="*/ 419 h 515"/>
                <a:gd name="T18" fmla="*/ 349 w 395"/>
                <a:gd name="T19" fmla="*/ 419 h 515"/>
                <a:gd name="T20" fmla="*/ 264 w 395"/>
                <a:gd name="T21" fmla="*/ 485 h 515"/>
                <a:gd name="T22" fmla="*/ 137 w 395"/>
                <a:gd name="T23" fmla="*/ 509 h 515"/>
                <a:gd name="T24" fmla="*/ 0 w 395"/>
                <a:gd name="T25" fmla="*/ 478 h 515"/>
                <a:gd name="T26" fmla="*/ 313 w 395"/>
                <a:gd name="T27" fmla="*/ 302 h 515"/>
                <a:gd name="T28" fmla="*/ 313 w 395"/>
                <a:gd name="T29" fmla="*/ 274 h 515"/>
                <a:gd name="T30" fmla="*/ 395 w 395"/>
                <a:gd name="T31" fmla="*/ 274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5" h="515">
                  <a:moveTo>
                    <a:pt x="264" y="485"/>
                  </a:moveTo>
                  <a:cubicBezTo>
                    <a:pt x="264" y="485"/>
                    <a:pt x="264" y="485"/>
                    <a:pt x="264" y="485"/>
                  </a:cubicBezTo>
                  <a:moveTo>
                    <a:pt x="132" y="0"/>
                  </a:moveTo>
                  <a:cubicBezTo>
                    <a:pt x="132" y="46"/>
                    <a:pt x="134" y="55"/>
                    <a:pt x="145" y="95"/>
                  </a:cubicBezTo>
                  <a:cubicBezTo>
                    <a:pt x="208" y="95"/>
                    <a:pt x="208" y="95"/>
                    <a:pt x="208" y="95"/>
                  </a:cubicBezTo>
                  <a:cubicBezTo>
                    <a:pt x="148" y="78"/>
                    <a:pt x="132" y="0"/>
                    <a:pt x="132" y="0"/>
                  </a:cubicBezTo>
                  <a:close/>
                  <a:moveTo>
                    <a:pt x="395" y="274"/>
                  </a:moveTo>
                  <a:cubicBezTo>
                    <a:pt x="395" y="419"/>
                    <a:pt x="395" y="419"/>
                    <a:pt x="395" y="419"/>
                  </a:cubicBezTo>
                  <a:cubicBezTo>
                    <a:pt x="370" y="419"/>
                    <a:pt x="370" y="419"/>
                    <a:pt x="370" y="419"/>
                  </a:cubicBezTo>
                  <a:cubicBezTo>
                    <a:pt x="349" y="419"/>
                    <a:pt x="349" y="419"/>
                    <a:pt x="349" y="419"/>
                  </a:cubicBezTo>
                  <a:cubicBezTo>
                    <a:pt x="349" y="419"/>
                    <a:pt x="299" y="475"/>
                    <a:pt x="264" y="485"/>
                  </a:cubicBezTo>
                  <a:cubicBezTo>
                    <a:pt x="234" y="499"/>
                    <a:pt x="189" y="509"/>
                    <a:pt x="137" y="509"/>
                  </a:cubicBezTo>
                  <a:cubicBezTo>
                    <a:pt x="79" y="509"/>
                    <a:pt x="28" y="496"/>
                    <a:pt x="0" y="478"/>
                  </a:cubicBezTo>
                  <a:cubicBezTo>
                    <a:pt x="0" y="478"/>
                    <a:pt x="313" y="515"/>
                    <a:pt x="313" y="302"/>
                  </a:cubicBezTo>
                  <a:cubicBezTo>
                    <a:pt x="313" y="274"/>
                    <a:pt x="313" y="274"/>
                    <a:pt x="313" y="274"/>
                  </a:cubicBezTo>
                  <a:lnTo>
                    <a:pt x="395" y="274"/>
                  </a:lnTo>
                  <a:close/>
                </a:path>
              </a:pathLst>
            </a:custGeom>
            <a:solidFill>
              <a:srgbClr val="D8A9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50" name="Freeform 88"/>
            <p:cNvSpPr>
              <a:spLocks noEditPoints="1"/>
            </p:cNvSpPr>
            <p:nvPr/>
          </p:nvSpPr>
          <p:spPr bwMode="auto">
            <a:xfrm>
              <a:off x="5925752" y="4247763"/>
              <a:ext cx="41493" cy="438904"/>
            </a:xfrm>
            <a:custGeom>
              <a:avLst/>
              <a:gdLst>
                <a:gd name="T0" fmla="*/ 34 w 34"/>
                <a:gd name="T1" fmla="*/ 356 h 356"/>
                <a:gd name="T2" fmla="*/ 10 w 34"/>
                <a:gd name="T3" fmla="*/ 346 h 356"/>
                <a:gd name="T4" fmla="*/ 0 w 34"/>
                <a:gd name="T5" fmla="*/ 323 h 356"/>
                <a:gd name="T6" fmla="*/ 10 w 34"/>
                <a:gd name="T7" fmla="*/ 299 h 356"/>
                <a:gd name="T8" fmla="*/ 34 w 34"/>
                <a:gd name="T9" fmla="*/ 289 h 356"/>
                <a:gd name="T10" fmla="*/ 34 w 34"/>
                <a:gd name="T11" fmla="*/ 300 h 356"/>
                <a:gd name="T12" fmla="*/ 18 w 34"/>
                <a:gd name="T13" fmla="*/ 307 h 356"/>
                <a:gd name="T14" fmla="*/ 11 w 34"/>
                <a:gd name="T15" fmla="*/ 323 h 356"/>
                <a:gd name="T16" fmla="*/ 18 w 34"/>
                <a:gd name="T17" fmla="*/ 338 h 356"/>
                <a:gd name="T18" fmla="*/ 34 w 34"/>
                <a:gd name="T19" fmla="*/ 345 h 356"/>
                <a:gd name="T20" fmla="*/ 34 w 34"/>
                <a:gd name="T21" fmla="*/ 356 h 356"/>
                <a:gd name="T22" fmla="*/ 34 w 34"/>
                <a:gd name="T23" fmla="*/ 67 h 356"/>
                <a:gd name="T24" fmla="*/ 10 w 34"/>
                <a:gd name="T25" fmla="*/ 57 h 356"/>
                <a:gd name="T26" fmla="*/ 0 w 34"/>
                <a:gd name="T27" fmla="*/ 34 h 356"/>
                <a:gd name="T28" fmla="*/ 10 w 34"/>
                <a:gd name="T29" fmla="*/ 10 h 356"/>
                <a:gd name="T30" fmla="*/ 34 w 34"/>
                <a:gd name="T31" fmla="*/ 0 h 356"/>
                <a:gd name="T32" fmla="*/ 34 w 34"/>
                <a:gd name="T33" fmla="*/ 11 h 356"/>
                <a:gd name="T34" fmla="*/ 18 w 34"/>
                <a:gd name="T35" fmla="*/ 18 h 356"/>
                <a:gd name="T36" fmla="*/ 11 w 34"/>
                <a:gd name="T37" fmla="*/ 34 h 356"/>
                <a:gd name="T38" fmla="*/ 18 w 34"/>
                <a:gd name="T39" fmla="*/ 49 h 356"/>
                <a:gd name="T40" fmla="*/ 34 w 34"/>
                <a:gd name="T41" fmla="*/ 56 h 356"/>
                <a:gd name="T42" fmla="*/ 34 w 34"/>
                <a:gd name="T43" fmla="*/ 67 h 356"/>
                <a:gd name="T44" fmla="*/ 34 w 34"/>
                <a:gd name="T45" fmla="*/ 164 h 356"/>
                <a:gd name="T46" fmla="*/ 10 w 34"/>
                <a:gd name="T47" fmla="*/ 154 h 356"/>
                <a:gd name="T48" fmla="*/ 0 w 34"/>
                <a:gd name="T49" fmla="*/ 130 h 356"/>
                <a:gd name="T50" fmla="*/ 10 w 34"/>
                <a:gd name="T51" fmla="*/ 106 h 356"/>
                <a:gd name="T52" fmla="*/ 34 w 34"/>
                <a:gd name="T53" fmla="*/ 96 h 356"/>
                <a:gd name="T54" fmla="*/ 34 w 34"/>
                <a:gd name="T55" fmla="*/ 107 h 356"/>
                <a:gd name="T56" fmla="*/ 18 w 34"/>
                <a:gd name="T57" fmla="*/ 114 h 356"/>
                <a:gd name="T58" fmla="*/ 11 w 34"/>
                <a:gd name="T59" fmla="*/ 130 h 356"/>
                <a:gd name="T60" fmla="*/ 18 w 34"/>
                <a:gd name="T61" fmla="*/ 146 h 356"/>
                <a:gd name="T62" fmla="*/ 34 w 34"/>
                <a:gd name="T63" fmla="*/ 152 h 356"/>
                <a:gd name="T64" fmla="*/ 34 w 34"/>
                <a:gd name="T65" fmla="*/ 164 h 356"/>
                <a:gd name="T66" fmla="*/ 34 w 34"/>
                <a:gd name="T67" fmla="*/ 260 h 356"/>
                <a:gd name="T68" fmla="*/ 10 w 34"/>
                <a:gd name="T69" fmla="*/ 250 h 356"/>
                <a:gd name="T70" fmla="*/ 0 w 34"/>
                <a:gd name="T71" fmla="*/ 226 h 356"/>
                <a:gd name="T72" fmla="*/ 10 w 34"/>
                <a:gd name="T73" fmla="*/ 202 h 356"/>
                <a:gd name="T74" fmla="*/ 34 w 34"/>
                <a:gd name="T75" fmla="*/ 192 h 356"/>
                <a:gd name="T76" fmla="*/ 34 w 34"/>
                <a:gd name="T77" fmla="*/ 204 h 356"/>
                <a:gd name="T78" fmla="*/ 18 w 34"/>
                <a:gd name="T79" fmla="*/ 210 h 356"/>
                <a:gd name="T80" fmla="*/ 11 w 34"/>
                <a:gd name="T81" fmla="*/ 226 h 356"/>
                <a:gd name="T82" fmla="*/ 18 w 34"/>
                <a:gd name="T83" fmla="*/ 242 h 356"/>
                <a:gd name="T84" fmla="*/ 34 w 34"/>
                <a:gd name="T85" fmla="*/ 249 h 356"/>
                <a:gd name="T86" fmla="*/ 34 w 34"/>
                <a:gd name="T87" fmla="*/ 26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 h="356">
                  <a:moveTo>
                    <a:pt x="34" y="356"/>
                  </a:moveTo>
                  <a:cubicBezTo>
                    <a:pt x="25" y="356"/>
                    <a:pt x="16" y="353"/>
                    <a:pt x="10" y="346"/>
                  </a:cubicBezTo>
                  <a:cubicBezTo>
                    <a:pt x="4" y="340"/>
                    <a:pt x="0" y="332"/>
                    <a:pt x="0" y="323"/>
                  </a:cubicBezTo>
                  <a:cubicBezTo>
                    <a:pt x="0" y="313"/>
                    <a:pt x="4" y="305"/>
                    <a:pt x="10" y="299"/>
                  </a:cubicBezTo>
                  <a:cubicBezTo>
                    <a:pt x="16" y="292"/>
                    <a:pt x="25" y="289"/>
                    <a:pt x="34" y="289"/>
                  </a:cubicBezTo>
                  <a:cubicBezTo>
                    <a:pt x="34" y="300"/>
                    <a:pt x="34" y="300"/>
                    <a:pt x="34" y="300"/>
                  </a:cubicBezTo>
                  <a:cubicBezTo>
                    <a:pt x="28" y="300"/>
                    <a:pt x="22" y="302"/>
                    <a:pt x="18" y="307"/>
                  </a:cubicBezTo>
                  <a:cubicBezTo>
                    <a:pt x="14" y="311"/>
                    <a:pt x="11" y="316"/>
                    <a:pt x="11" y="323"/>
                  </a:cubicBezTo>
                  <a:cubicBezTo>
                    <a:pt x="11" y="329"/>
                    <a:pt x="14" y="334"/>
                    <a:pt x="18" y="338"/>
                  </a:cubicBezTo>
                  <a:cubicBezTo>
                    <a:pt x="22" y="343"/>
                    <a:pt x="28" y="345"/>
                    <a:pt x="34" y="345"/>
                  </a:cubicBezTo>
                  <a:lnTo>
                    <a:pt x="34" y="356"/>
                  </a:lnTo>
                  <a:close/>
                  <a:moveTo>
                    <a:pt x="34" y="67"/>
                  </a:moveTo>
                  <a:cubicBezTo>
                    <a:pt x="25" y="67"/>
                    <a:pt x="16" y="64"/>
                    <a:pt x="10" y="57"/>
                  </a:cubicBezTo>
                  <a:cubicBezTo>
                    <a:pt x="4" y="51"/>
                    <a:pt x="0" y="43"/>
                    <a:pt x="0" y="34"/>
                  </a:cubicBezTo>
                  <a:cubicBezTo>
                    <a:pt x="0" y="24"/>
                    <a:pt x="4" y="16"/>
                    <a:pt x="10" y="10"/>
                  </a:cubicBezTo>
                  <a:cubicBezTo>
                    <a:pt x="16" y="3"/>
                    <a:pt x="25" y="0"/>
                    <a:pt x="34" y="0"/>
                  </a:cubicBezTo>
                  <a:cubicBezTo>
                    <a:pt x="34" y="11"/>
                    <a:pt x="34" y="11"/>
                    <a:pt x="34" y="11"/>
                  </a:cubicBezTo>
                  <a:cubicBezTo>
                    <a:pt x="28" y="11"/>
                    <a:pt x="22" y="13"/>
                    <a:pt x="18" y="18"/>
                  </a:cubicBezTo>
                  <a:cubicBezTo>
                    <a:pt x="14" y="22"/>
                    <a:pt x="11" y="27"/>
                    <a:pt x="11" y="34"/>
                  </a:cubicBezTo>
                  <a:cubicBezTo>
                    <a:pt x="11" y="40"/>
                    <a:pt x="14" y="45"/>
                    <a:pt x="18" y="49"/>
                  </a:cubicBezTo>
                  <a:cubicBezTo>
                    <a:pt x="22" y="54"/>
                    <a:pt x="28" y="56"/>
                    <a:pt x="34" y="56"/>
                  </a:cubicBezTo>
                  <a:lnTo>
                    <a:pt x="34" y="67"/>
                  </a:lnTo>
                  <a:close/>
                  <a:moveTo>
                    <a:pt x="34" y="164"/>
                  </a:moveTo>
                  <a:cubicBezTo>
                    <a:pt x="25" y="164"/>
                    <a:pt x="16" y="160"/>
                    <a:pt x="10" y="154"/>
                  </a:cubicBezTo>
                  <a:cubicBezTo>
                    <a:pt x="4" y="148"/>
                    <a:pt x="0" y="139"/>
                    <a:pt x="0" y="130"/>
                  </a:cubicBezTo>
                  <a:cubicBezTo>
                    <a:pt x="0" y="120"/>
                    <a:pt x="4" y="112"/>
                    <a:pt x="10" y="106"/>
                  </a:cubicBezTo>
                  <a:cubicBezTo>
                    <a:pt x="16" y="100"/>
                    <a:pt x="25" y="96"/>
                    <a:pt x="34" y="96"/>
                  </a:cubicBezTo>
                  <a:cubicBezTo>
                    <a:pt x="34" y="107"/>
                    <a:pt x="34" y="107"/>
                    <a:pt x="34" y="107"/>
                  </a:cubicBezTo>
                  <a:cubicBezTo>
                    <a:pt x="28" y="107"/>
                    <a:pt x="22" y="110"/>
                    <a:pt x="18" y="114"/>
                  </a:cubicBezTo>
                  <a:cubicBezTo>
                    <a:pt x="14" y="118"/>
                    <a:pt x="11" y="124"/>
                    <a:pt x="11" y="130"/>
                  </a:cubicBezTo>
                  <a:cubicBezTo>
                    <a:pt x="11" y="136"/>
                    <a:pt x="14" y="142"/>
                    <a:pt x="18" y="146"/>
                  </a:cubicBezTo>
                  <a:cubicBezTo>
                    <a:pt x="22" y="150"/>
                    <a:pt x="28" y="152"/>
                    <a:pt x="34" y="152"/>
                  </a:cubicBezTo>
                  <a:lnTo>
                    <a:pt x="34" y="164"/>
                  </a:lnTo>
                  <a:close/>
                  <a:moveTo>
                    <a:pt x="34" y="260"/>
                  </a:moveTo>
                  <a:cubicBezTo>
                    <a:pt x="25" y="260"/>
                    <a:pt x="16" y="256"/>
                    <a:pt x="10" y="250"/>
                  </a:cubicBezTo>
                  <a:cubicBezTo>
                    <a:pt x="4" y="244"/>
                    <a:pt x="0" y="236"/>
                    <a:pt x="0" y="226"/>
                  </a:cubicBezTo>
                  <a:cubicBezTo>
                    <a:pt x="0" y="217"/>
                    <a:pt x="4" y="208"/>
                    <a:pt x="10" y="202"/>
                  </a:cubicBezTo>
                  <a:cubicBezTo>
                    <a:pt x="16" y="196"/>
                    <a:pt x="25" y="192"/>
                    <a:pt x="34" y="192"/>
                  </a:cubicBezTo>
                  <a:cubicBezTo>
                    <a:pt x="34" y="204"/>
                    <a:pt x="34" y="204"/>
                    <a:pt x="34" y="204"/>
                  </a:cubicBezTo>
                  <a:cubicBezTo>
                    <a:pt x="28" y="204"/>
                    <a:pt x="22" y="206"/>
                    <a:pt x="18" y="210"/>
                  </a:cubicBezTo>
                  <a:cubicBezTo>
                    <a:pt x="14" y="214"/>
                    <a:pt x="11" y="220"/>
                    <a:pt x="11" y="226"/>
                  </a:cubicBezTo>
                  <a:cubicBezTo>
                    <a:pt x="11" y="232"/>
                    <a:pt x="14" y="238"/>
                    <a:pt x="18" y="242"/>
                  </a:cubicBezTo>
                  <a:cubicBezTo>
                    <a:pt x="22" y="246"/>
                    <a:pt x="28" y="249"/>
                    <a:pt x="34" y="249"/>
                  </a:cubicBezTo>
                  <a:lnTo>
                    <a:pt x="34" y="260"/>
                  </a:lnTo>
                  <a:close/>
                </a:path>
              </a:pathLst>
            </a:custGeom>
            <a:solidFill>
              <a:srgbClr val="D8A9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16" name="组合 1415"/>
          <p:cNvGrpSpPr/>
          <p:nvPr/>
        </p:nvGrpSpPr>
        <p:grpSpPr>
          <a:xfrm rot="5400000">
            <a:off x="3425136" y="5073843"/>
            <a:ext cx="2683486" cy="884833"/>
            <a:chOff x="5023510" y="4573252"/>
            <a:chExt cx="2176999" cy="717829"/>
          </a:xfrm>
        </p:grpSpPr>
        <p:sp>
          <p:nvSpPr>
            <p:cNvPr id="10351" name="Freeform 89"/>
            <p:cNvSpPr/>
            <p:nvPr/>
          </p:nvSpPr>
          <p:spPr bwMode="auto">
            <a:xfrm>
              <a:off x="5023510" y="4573252"/>
              <a:ext cx="614096" cy="717829"/>
            </a:xfrm>
            <a:custGeom>
              <a:avLst/>
              <a:gdLst>
                <a:gd name="T0" fmla="*/ 104 w 499"/>
                <a:gd name="T1" fmla="*/ 551 h 582"/>
                <a:gd name="T2" fmla="*/ 71 w 499"/>
                <a:gd name="T3" fmla="*/ 551 h 582"/>
                <a:gd name="T4" fmla="*/ 49 w 499"/>
                <a:gd name="T5" fmla="*/ 465 h 582"/>
                <a:gd name="T6" fmla="*/ 41 w 499"/>
                <a:gd name="T7" fmla="*/ 366 h 582"/>
                <a:gd name="T8" fmla="*/ 41 w 499"/>
                <a:gd name="T9" fmla="*/ 269 h 582"/>
                <a:gd name="T10" fmla="*/ 59 w 499"/>
                <a:gd name="T11" fmla="*/ 169 h 582"/>
                <a:gd name="T12" fmla="*/ 91 w 499"/>
                <a:gd name="T13" fmla="*/ 169 h 582"/>
                <a:gd name="T14" fmla="*/ 163 w 499"/>
                <a:gd name="T15" fmla="*/ 169 h 582"/>
                <a:gd name="T16" fmla="*/ 249 w 499"/>
                <a:gd name="T17" fmla="*/ 169 h 582"/>
                <a:gd name="T18" fmla="*/ 237 w 499"/>
                <a:gd name="T19" fmla="*/ 45 h 582"/>
                <a:gd name="T20" fmla="*/ 282 w 499"/>
                <a:gd name="T21" fmla="*/ 0 h 582"/>
                <a:gd name="T22" fmla="*/ 341 w 499"/>
                <a:gd name="T23" fmla="*/ 0 h 582"/>
                <a:gd name="T24" fmla="*/ 348 w 499"/>
                <a:gd name="T25" fmla="*/ 7 h 582"/>
                <a:gd name="T26" fmla="*/ 348 w 499"/>
                <a:gd name="T27" fmla="*/ 119 h 582"/>
                <a:gd name="T28" fmla="*/ 454 w 499"/>
                <a:gd name="T29" fmla="*/ 210 h 582"/>
                <a:gd name="T30" fmla="*/ 474 w 499"/>
                <a:gd name="T31" fmla="*/ 210 h 582"/>
                <a:gd name="T32" fmla="*/ 499 w 499"/>
                <a:gd name="T33" fmla="*/ 210 h 582"/>
                <a:gd name="T34" fmla="*/ 499 w 499"/>
                <a:gd name="T35" fmla="*/ 493 h 582"/>
                <a:gd name="T36" fmla="*/ 474 w 499"/>
                <a:gd name="T37" fmla="*/ 493 h 582"/>
                <a:gd name="T38" fmla="*/ 454 w 499"/>
                <a:gd name="T39" fmla="*/ 493 h 582"/>
                <a:gd name="T40" fmla="*/ 368 w 499"/>
                <a:gd name="T41" fmla="*/ 558 h 582"/>
                <a:gd name="T42" fmla="*/ 368 w 499"/>
                <a:gd name="T43" fmla="*/ 558 h 582"/>
                <a:gd name="T44" fmla="*/ 242 w 499"/>
                <a:gd name="T45" fmla="*/ 582 h 582"/>
                <a:gd name="T46" fmla="*/ 104 w 499"/>
                <a:gd name="T47" fmla="*/ 551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9" h="582">
                  <a:moveTo>
                    <a:pt x="104" y="551"/>
                  </a:moveTo>
                  <a:cubicBezTo>
                    <a:pt x="71" y="551"/>
                    <a:pt x="71" y="551"/>
                    <a:pt x="71" y="551"/>
                  </a:cubicBezTo>
                  <a:cubicBezTo>
                    <a:pt x="26" y="551"/>
                    <a:pt x="19" y="487"/>
                    <a:pt x="49" y="465"/>
                  </a:cubicBezTo>
                  <a:cubicBezTo>
                    <a:pt x="5" y="456"/>
                    <a:pt x="3" y="384"/>
                    <a:pt x="41" y="366"/>
                  </a:cubicBezTo>
                  <a:cubicBezTo>
                    <a:pt x="5" y="350"/>
                    <a:pt x="5" y="286"/>
                    <a:pt x="41" y="269"/>
                  </a:cubicBezTo>
                  <a:cubicBezTo>
                    <a:pt x="0" y="251"/>
                    <a:pt x="6" y="169"/>
                    <a:pt x="59" y="169"/>
                  </a:cubicBezTo>
                  <a:cubicBezTo>
                    <a:pt x="91" y="169"/>
                    <a:pt x="91" y="169"/>
                    <a:pt x="91" y="169"/>
                  </a:cubicBezTo>
                  <a:cubicBezTo>
                    <a:pt x="163" y="169"/>
                    <a:pt x="163" y="169"/>
                    <a:pt x="163" y="169"/>
                  </a:cubicBezTo>
                  <a:cubicBezTo>
                    <a:pt x="249" y="169"/>
                    <a:pt x="249" y="169"/>
                    <a:pt x="249" y="169"/>
                  </a:cubicBezTo>
                  <a:cubicBezTo>
                    <a:pt x="237" y="121"/>
                    <a:pt x="237" y="118"/>
                    <a:pt x="237" y="45"/>
                  </a:cubicBezTo>
                  <a:cubicBezTo>
                    <a:pt x="233" y="20"/>
                    <a:pt x="257" y="0"/>
                    <a:pt x="282" y="0"/>
                  </a:cubicBezTo>
                  <a:cubicBezTo>
                    <a:pt x="341" y="0"/>
                    <a:pt x="341" y="0"/>
                    <a:pt x="341" y="0"/>
                  </a:cubicBezTo>
                  <a:cubicBezTo>
                    <a:pt x="345" y="0"/>
                    <a:pt x="348" y="3"/>
                    <a:pt x="348" y="7"/>
                  </a:cubicBezTo>
                  <a:cubicBezTo>
                    <a:pt x="348" y="119"/>
                    <a:pt x="348" y="119"/>
                    <a:pt x="348" y="119"/>
                  </a:cubicBezTo>
                  <a:cubicBezTo>
                    <a:pt x="348" y="159"/>
                    <a:pt x="417" y="210"/>
                    <a:pt x="454" y="210"/>
                  </a:cubicBezTo>
                  <a:cubicBezTo>
                    <a:pt x="474" y="210"/>
                    <a:pt x="474" y="210"/>
                    <a:pt x="474" y="210"/>
                  </a:cubicBezTo>
                  <a:cubicBezTo>
                    <a:pt x="499" y="210"/>
                    <a:pt x="499" y="210"/>
                    <a:pt x="499" y="210"/>
                  </a:cubicBezTo>
                  <a:cubicBezTo>
                    <a:pt x="499" y="493"/>
                    <a:pt x="499" y="493"/>
                    <a:pt x="499" y="493"/>
                  </a:cubicBezTo>
                  <a:cubicBezTo>
                    <a:pt x="474" y="493"/>
                    <a:pt x="474" y="493"/>
                    <a:pt x="474" y="493"/>
                  </a:cubicBezTo>
                  <a:cubicBezTo>
                    <a:pt x="454" y="493"/>
                    <a:pt x="454" y="493"/>
                    <a:pt x="454" y="493"/>
                  </a:cubicBezTo>
                  <a:cubicBezTo>
                    <a:pt x="454" y="493"/>
                    <a:pt x="404" y="548"/>
                    <a:pt x="368" y="558"/>
                  </a:cubicBezTo>
                  <a:cubicBezTo>
                    <a:pt x="368" y="558"/>
                    <a:pt x="368" y="558"/>
                    <a:pt x="368" y="558"/>
                  </a:cubicBezTo>
                  <a:cubicBezTo>
                    <a:pt x="339" y="573"/>
                    <a:pt x="293" y="582"/>
                    <a:pt x="242" y="582"/>
                  </a:cubicBezTo>
                  <a:cubicBezTo>
                    <a:pt x="184" y="582"/>
                    <a:pt x="133" y="570"/>
                    <a:pt x="104" y="551"/>
                  </a:cubicBezTo>
                  <a:close/>
                </a:path>
              </a:pathLst>
            </a:custGeom>
            <a:solidFill>
              <a:srgbClr val="FFD8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52" name="Freeform 90"/>
            <p:cNvSpPr/>
            <p:nvPr/>
          </p:nvSpPr>
          <p:spPr bwMode="auto">
            <a:xfrm>
              <a:off x="5389109" y="4598148"/>
              <a:ext cx="50253" cy="78837"/>
            </a:xfrm>
            <a:custGeom>
              <a:avLst/>
              <a:gdLst>
                <a:gd name="T0" fmla="*/ 41 w 41"/>
                <a:gd name="T1" fmla="*/ 0 h 64"/>
                <a:gd name="T2" fmla="*/ 21 w 41"/>
                <a:gd name="T3" fmla="*/ 0 h 64"/>
                <a:gd name="T4" fmla="*/ 0 w 41"/>
                <a:gd name="T5" fmla="*/ 21 h 64"/>
                <a:gd name="T6" fmla="*/ 0 w 41"/>
                <a:gd name="T7" fmla="*/ 64 h 64"/>
                <a:gd name="T8" fmla="*/ 41 w 41"/>
                <a:gd name="T9" fmla="*/ 64 h 64"/>
                <a:gd name="T10" fmla="*/ 41 w 41"/>
                <a:gd name="T11" fmla="*/ 0 h 64"/>
              </a:gdLst>
              <a:ahLst/>
              <a:cxnLst>
                <a:cxn ang="0">
                  <a:pos x="T0" y="T1"/>
                </a:cxn>
                <a:cxn ang="0">
                  <a:pos x="T2" y="T3"/>
                </a:cxn>
                <a:cxn ang="0">
                  <a:pos x="T4" y="T5"/>
                </a:cxn>
                <a:cxn ang="0">
                  <a:pos x="T6" y="T7"/>
                </a:cxn>
                <a:cxn ang="0">
                  <a:pos x="T8" y="T9"/>
                </a:cxn>
                <a:cxn ang="0">
                  <a:pos x="T10" y="T11"/>
                </a:cxn>
              </a:cxnLst>
              <a:rect l="0" t="0" r="r" b="b"/>
              <a:pathLst>
                <a:path w="41" h="64">
                  <a:moveTo>
                    <a:pt x="41" y="0"/>
                  </a:moveTo>
                  <a:cubicBezTo>
                    <a:pt x="21" y="0"/>
                    <a:pt x="21" y="0"/>
                    <a:pt x="21" y="0"/>
                  </a:cubicBezTo>
                  <a:cubicBezTo>
                    <a:pt x="10" y="0"/>
                    <a:pt x="0" y="10"/>
                    <a:pt x="0" y="21"/>
                  </a:cubicBezTo>
                  <a:cubicBezTo>
                    <a:pt x="0" y="64"/>
                    <a:pt x="0" y="64"/>
                    <a:pt x="0" y="64"/>
                  </a:cubicBezTo>
                  <a:cubicBezTo>
                    <a:pt x="41" y="64"/>
                    <a:pt x="41" y="64"/>
                    <a:pt x="41" y="64"/>
                  </a:cubicBezTo>
                  <a:lnTo>
                    <a:pt x="41" y="0"/>
                  </a:lnTo>
                  <a:close/>
                </a:path>
              </a:pathLst>
            </a:custGeom>
            <a:solidFill>
              <a:srgbClr val="F5EC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53" name="Rectangle 91"/>
            <p:cNvSpPr>
              <a:spLocks noChangeArrowheads="1"/>
            </p:cNvSpPr>
            <p:nvPr/>
          </p:nvSpPr>
          <p:spPr bwMode="auto">
            <a:xfrm>
              <a:off x="5637606" y="4832353"/>
              <a:ext cx="159979" cy="3490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54" name="Rectangle 92"/>
            <p:cNvSpPr>
              <a:spLocks noChangeArrowheads="1"/>
            </p:cNvSpPr>
            <p:nvPr/>
          </p:nvSpPr>
          <p:spPr bwMode="auto">
            <a:xfrm>
              <a:off x="5637606" y="4832353"/>
              <a:ext cx="159979" cy="349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55" name="Rectangle 93"/>
            <p:cNvSpPr>
              <a:spLocks noChangeArrowheads="1"/>
            </p:cNvSpPr>
            <p:nvPr/>
          </p:nvSpPr>
          <p:spPr bwMode="auto">
            <a:xfrm>
              <a:off x="5797585" y="4832353"/>
              <a:ext cx="1402924" cy="349002"/>
            </a:xfrm>
            <a:prstGeom prst="rect">
              <a:avLst/>
            </a:prstGeom>
            <a:solidFill>
              <a:srgbClr val="00B3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56" name="Rectangle 94"/>
            <p:cNvSpPr>
              <a:spLocks noChangeArrowheads="1"/>
            </p:cNvSpPr>
            <p:nvPr/>
          </p:nvSpPr>
          <p:spPr bwMode="auto">
            <a:xfrm>
              <a:off x="5797585" y="4832353"/>
              <a:ext cx="1402924" cy="349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57" name="Oval 95"/>
            <p:cNvSpPr>
              <a:spLocks noChangeArrowheads="1"/>
            </p:cNvSpPr>
            <p:nvPr/>
          </p:nvSpPr>
          <p:spPr bwMode="auto">
            <a:xfrm>
              <a:off x="5850604" y="5045811"/>
              <a:ext cx="89902" cy="91285"/>
            </a:xfrm>
            <a:prstGeom prst="ellipse">
              <a:avLst/>
            </a:prstGeom>
            <a:solidFill>
              <a:srgbClr val="E4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58" name="Rectangle 96"/>
            <p:cNvSpPr>
              <a:spLocks noChangeArrowheads="1"/>
            </p:cNvSpPr>
            <p:nvPr/>
          </p:nvSpPr>
          <p:spPr bwMode="auto">
            <a:xfrm>
              <a:off x="5637606" y="4832353"/>
              <a:ext cx="159979" cy="179803"/>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59" name="Rectangle 97"/>
            <p:cNvSpPr>
              <a:spLocks noChangeArrowheads="1"/>
            </p:cNvSpPr>
            <p:nvPr/>
          </p:nvSpPr>
          <p:spPr bwMode="auto">
            <a:xfrm>
              <a:off x="5637606" y="4832353"/>
              <a:ext cx="159979" cy="17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60" name="Rectangle 98"/>
            <p:cNvSpPr>
              <a:spLocks noChangeArrowheads="1"/>
            </p:cNvSpPr>
            <p:nvPr/>
          </p:nvSpPr>
          <p:spPr bwMode="auto">
            <a:xfrm>
              <a:off x="5797585" y="4832353"/>
              <a:ext cx="1402924" cy="179803"/>
            </a:xfrm>
            <a:prstGeom prst="rect">
              <a:avLst/>
            </a:prstGeom>
            <a:solidFill>
              <a:srgbClr val="0093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61" name="Rectangle 99"/>
            <p:cNvSpPr>
              <a:spLocks noChangeArrowheads="1"/>
            </p:cNvSpPr>
            <p:nvPr/>
          </p:nvSpPr>
          <p:spPr bwMode="auto">
            <a:xfrm>
              <a:off x="5797585" y="4832353"/>
              <a:ext cx="1402924" cy="17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62" name="Freeform 100"/>
            <p:cNvSpPr>
              <a:spLocks noEditPoints="1"/>
            </p:cNvSpPr>
            <p:nvPr/>
          </p:nvSpPr>
          <p:spPr bwMode="auto">
            <a:xfrm>
              <a:off x="5315344" y="4664537"/>
              <a:ext cx="322262" cy="347619"/>
            </a:xfrm>
            <a:custGeom>
              <a:avLst/>
              <a:gdLst>
                <a:gd name="T0" fmla="*/ 0 w 262"/>
                <a:gd name="T1" fmla="*/ 0 h 282"/>
                <a:gd name="T2" fmla="*/ 12 w 262"/>
                <a:gd name="T3" fmla="*/ 95 h 282"/>
                <a:gd name="T4" fmla="*/ 76 w 262"/>
                <a:gd name="T5" fmla="*/ 95 h 282"/>
                <a:gd name="T6" fmla="*/ 0 w 262"/>
                <a:gd name="T7" fmla="*/ 0 h 282"/>
                <a:gd name="T8" fmla="*/ 217 w 262"/>
                <a:gd name="T9" fmla="*/ 136 h 282"/>
                <a:gd name="T10" fmla="*/ 237 w 262"/>
                <a:gd name="T11" fmla="*/ 136 h 282"/>
                <a:gd name="T12" fmla="*/ 262 w 262"/>
                <a:gd name="T13" fmla="*/ 136 h 282"/>
                <a:gd name="T14" fmla="*/ 262 w 262"/>
                <a:gd name="T15" fmla="*/ 282 h 282"/>
                <a:gd name="T16" fmla="*/ 113 w 262"/>
                <a:gd name="T17" fmla="*/ 108 h 282"/>
                <a:gd name="T18" fmla="*/ 113 w 262"/>
                <a:gd name="T19" fmla="*/ 57 h 282"/>
                <a:gd name="T20" fmla="*/ 217 w 262"/>
                <a:gd name="T21" fmla="*/ 13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282">
                  <a:moveTo>
                    <a:pt x="0" y="0"/>
                  </a:moveTo>
                  <a:cubicBezTo>
                    <a:pt x="0" y="46"/>
                    <a:pt x="2" y="54"/>
                    <a:pt x="12" y="95"/>
                  </a:cubicBezTo>
                  <a:cubicBezTo>
                    <a:pt x="76" y="95"/>
                    <a:pt x="76" y="95"/>
                    <a:pt x="76" y="95"/>
                  </a:cubicBezTo>
                  <a:cubicBezTo>
                    <a:pt x="15" y="78"/>
                    <a:pt x="0" y="0"/>
                    <a:pt x="0" y="0"/>
                  </a:cubicBezTo>
                  <a:close/>
                  <a:moveTo>
                    <a:pt x="217" y="136"/>
                  </a:moveTo>
                  <a:cubicBezTo>
                    <a:pt x="237" y="136"/>
                    <a:pt x="237" y="136"/>
                    <a:pt x="237" y="136"/>
                  </a:cubicBezTo>
                  <a:cubicBezTo>
                    <a:pt x="262" y="136"/>
                    <a:pt x="262" y="136"/>
                    <a:pt x="262" y="136"/>
                  </a:cubicBezTo>
                  <a:cubicBezTo>
                    <a:pt x="262" y="282"/>
                    <a:pt x="262" y="282"/>
                    <a:pt x="262" y="282"/>
                  </a:cubicBezTo>
                  <a:cubicBezTo>
                    <a:pt x="110" y="282"/>
                    <a:pt x="113" y="108"/>
                    <a:pt x="113" y="108"/>
                  </a:cubicBezTo>
                  <a:cubicBezTo>
                    <a:pt x="113" y="57"/>
                    <a:pt x="113" y="57"/>
                    <a:pt x="113" y="57"/>
                  </a:cubicBezTo>
                  <a:cubicBezTo>
                    <a:pt x="125" y="95"/>
                    <a:pt x="184" y="136"/>
                    <a:pt x="217" y="136"/>
                  </a:cubicBezTo>
                  <a:close/>
                </a:path>
              </a:pathLst>
            </a:custGeom>
            <a:solidFill>
              <a:srgbClr val="D8A9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63" name="Freeform 101"/>
            <p:cNvSpPr>
              <a:spLocks noEditPoints="1"/>
            </p:cNvSpPr>
            <p:nvPr/>
          </p:nvSpPr>
          <p:spPr bwMode="auto">
            <a:xfrm>
              <a:off x="5133236" y="4803769"/>
              <a:ext cx="41954" cy="440287"/>
            </a:xfrm>
            <a:custGeom>
              <a:avLst/>
              <a:gdLst>
                <a:gd name="T0" fmla="*/ 34 w 34"/>
                <a:gd name="T1" fmla="*/ 357 h 357"/>
                <a:gd name="T2" fmla="*/ 10 w 34"/>
                <a:gd name="T3" fmla="*/ 347 h 357"/>
                <a:gd name="T4" fmla="*/ 0 w 34"/>
                <a:gd name="T5" fmla="*/ 323 h 357"/>
                <a:gd name="T6" fmla="*/ 10 w 34"/>
                <a:gd name="T7" fmla="*/ 299 h 357"/>
                <a:gd name="T8" fmla="*/ 34 w 34"/>
                <a:gd name="T9" fmla="*/ 289 h 357"/>
                <a:gd name="T10" fmla="*/ 34 w 34"/>
                <a:gd name="T11" fmla="*/ 300 h 357"/>
                <a:gd name="T12" fmla="*/ 18 w 34"/>
                <a:gd name="T13" fmla="*/ 307 h 357"/>
                <a:gd name="T14" fmla="*/ 11 w 34"/>
                <a:gd name="T15" fmla="*/ 323 h 357"/>
                <a:gd name="T16" fmla="*/ 18 w 34"/>
                <a:gd name="T17" fmla="*/ 339 h 357"/>
                <a:gd name="T18" fmla="*/ 34 w 34"/>
                <a:gd name="T19" fmla="*/ 345 h 357"/>
                <a:gd name="T20" fmla="*/ 34 w 34"/>
                <a:gd name="T21" fmla="*/ 357 h 357"/>
                <a:gd name="T22" fmla="*/ 34 w 34"/>
                <a:gd name="T23" fmla="*/ 68 h 357"/>
                <a:gd name="T24" fmla="*/ 10 w 34"/>
                <a:gd name="T25" fmla="*/ 58 h 357"/>
                <a:gd name="T26" fmla="*/ 0 w 34"/>
                <a:gd name="T27" fmla="*/ 34 h 357"/>
                <a:gd name="T28" fmla="*/ 10 w 34"/>
                <a:gd name="T29" fmla="*/ 10 h 357"/>
                <a:gd name="T30" fmla="*/ 34 w 34"/>
                <a:gd name="T31" fmla="*/ 0 h 357"/>
                <a:gd name="T32" fmla="*/ 34 w 34"/>
                <a:gd name="T33" fmla="*/ 11 h 357"/>
                <a:gd name="T34" fmla="*/ 18 w 34"/>
                <a:gd name="T35" fmla="*/ 18 h 357"/>
                <a:gd name="T36" fmla="*/ 11 w 34"/>
                <a:gd name="T37" fmla="*/ 34 h 357"/>
                <a:gd name="T38" fmla="*/ 18 w 34"/>
                <a:gd name="T39" fmla="*/ 50 h 357"/>
                <a:gd name="T40" fmla="*/ 34 w 34"/>
                <a:gd name="T41" fmla="*/ 57 h 357"/>
                <a:gd name="T42" fmla="*/ 34 w 34"/>
                <a:gd name="T43" fmla="*/ 68 h 357"/>
                <a:gd name="T44" fmla="*/ 34 w 34"/>
                <a:gd name="T45" fmla="*/ 164 h 357"/>
                <a:gd name="T46" fmla="*/ 10 w 34"/>
                <a:gd name="T47" fmla="*/ 154 h 357"/>
                <a:gd name="T48" fmla="*/ 0 w 34"/>
                <a:gd name="T49" fmla="*/ 130 h 357"/>
                <a:gd name="T50" fmla="*/ 10 w 34"/>
                <a:gd name="T51" fmla="*/ 106 h 357"/>
                <a:gd name="T52" fmla="*/ 34 w 34"/>
                <a:gd name="T53" fmla="*/ 96 h 357"/>
                <a:gd name="T54" fmla="*/ 34 w 34"/>
                <a:gd name="T55" fmla="*/ 108 h 357"/>
                <a:gd name="T56" fmla="*/ 18 w 34"/>
                <a:gd name="T57" fmla="*/ 114 h 357"/>
                <a:gd name="T58" fmla="*/ 11 w 34"/>
                <a:gd name="T59" fmla="*/ 130 h 357"/>
                <a:gd name="T60" fmla="*/ 18 w 34"/>
                <a:gd name="T61" fmla="*/ 146 h 357"/>
                <a:gd name="T62" fmla="*/ 34 w 34"/>
                <a:gd name="T63" fmla="*/ 153 h 357"/>
                <a:gd name="T64" fmla="*/ 34 w 34"/>
                <a:gd name="T65" fmla="*/ 164 h 357"/>
                <a:gd name="T66" fmla="*/ 34 w 34"/>
                <a:gd name="T67" fmla="*/ 260 h 357"/>
                <a:gd name="T68" fmla="*/ 10 w 34"/>
                <a:gd name="T69" fmla="*/ 251 h 357"/>
                <a:gd name="T70" fmla="*/ 0 w 34"/>
                <a:gd name="T71" fmla="*/ 227 h 357"/>
                <a:gd name="T72" fmla="*/ 10 w 34"/>
                <a:gd name="T73" fmla="*/ 203 h 357"/>
                <a:gd name="T74" fmla="*/ 34 w 34"/>
                <a:gd name="T75" fmla="*/ 193 h 357"/>
                <a:gd name="T76" fmla="*/ 34 w 34"/>
                <a:gd name="T77" fmla="*/ 204 h 357"/>
                <a:gd name="T78" fmla="*/ 18 w 34"/>
                <a:gd name="T79" fmla="*/ 211 h 357"/>
                <a:gd name="T80" fmla="*/ 11 w 34"/>
                <a:gd name="T81" fmla="*/ 227 h 357"/>
                <a:gd name="T82" fmla="*/ 18 w 34"/>
                <a:gd name="T83" fmla="*/ 243 h 357"/>
                <a:gd name="T84" fmla="*/ 34 w 34"/>
                <a:gd name="T85" fmla="*/ 249 h 357"/>
                <a:gd name="T86" fmla="*/ 34 w 34"/>
                <a:gd name="T87" fmla="*/ 26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 h="357">
                  <a:moveTo>
                    <a:pt x="34" y="357"/>
                  </a:moveTo>
                  <a:cubicBezTo>
                    <a:pt x="24" y="357"/>
                    <a:pt x="16" y="353"/>
                    <a:pt x="10" y="347"/>
                  </a:cubicBezTo>
                  <a:cubicBezTo>
                    <a:pt x="4" y="341"/>
                    <a:pt x="0" y="332"/>
                    <a:pt x="0" y="323"/>
                  </a:cubicBezTo>
                  <a:cubicBezTo>
                    <a:pt x="0" y="314"/>
                    <a:pt x="4" y="305"/>
                    <a:pt x="10" y="299"/>
                  </a:cubicBezTo>
                  <a:cubicBezTo>
                    <a:pt x="16" y="293"/>
                    <a:pt x="24" y="289"/>
                    <a:pt x="34" y="289"/>
                  </a:cubicBezTo>
                  <a:cubicBezTo>
                    <a:pt x="34" y="300"/>
                    <a:pt x="34" y="300"/>
                    <a:pt x="34" y="300"/>
                  </a:cubicBezTo>
                  <a:cubicBezTo>
                    <a:pt x="27" y="300"/>
                    <a:pt x="22" y="303"/>
                    <a:pt x="18" y="307"/>
                  </a:cubicBezTo>
                  <a:cubicBezTo>
                    <a:pt x="14" y="311"/>
                    <a:pt x="11" y="317"/>
                    <a:pt x="11" y="323"/>
                  </a:cubicBezTo>
                  <a:cubicBezTo>
                    <a:pt x="11" y="329"/>
                    <a:pt x="14" y="335"/>
                    <a:pt x="18" y="339"/>
                  </a:cubicBezTo>
                  <a:cubicBezTo>
                    <a:pt x="22" y="343"/>
                    <a:pt x="27" y="345"/>
                    <a:pt x="34" y="345"/>
                  </a:cubicBezTo>
                  <a:lnTo>
                    <a:pt x="34" y="357"/>
                  </a:lnTo>
                  <a:close/>
                  <a:moveTo>
                    <a:pt x="34" y="68"/>
                  </a:moveTo>
                  <a:cubicBezTo>
                    <a:pt x="24" y="68"/>
                    <a:pt x="16" y="64"/>
                    <a:pt x="10" y="58"/>
                  </a:cubicBezTo>
                  <a:cubicBezTo>
                    <a:pt x="4" y="52"/>
                    <a:pt x="0" y="43"/>
                    <a:pt x="0" y="34"/>
                  </a:cubicBezTo>
                  <a:cubicBezTo>
                    <a:pt x="0" y="25"/>
                    <a:pt x="4" y="16"/>
                    <a:pt x="10" y="10"/>
                  </a:cubicBezTo>
                  <a:cubicBezTo>
                    <a:pt x="16" y="4"/>
                    <a:pt x="24" y="0"/>
                    <a:pt x="34" y="0"/>
                  </a:cubicBezTo>
                  <a:cubicBezTo>
                    <a:pt x="34" y="11"/>
                    <a:pt x="34" y="11"/>
                    <a:pt x="34" y="11"/>
                  </a:cubicBezTo>
                  <a:cubicBezTo>
                    <a:pt x="27" y="11"/>
                    <a:pt x="22" y="14"/>
                    <a:pt x="18" y="18"/>
                  </a:cubicBezTo>
                  <a:cubicBezTo>
                    <a:pt x="14" y="22"/>
                    <a:pt x="11" y="28"/>
                    <a:pt x="11" y="34"/>
                  </a:cubicBezTo>
                  <a:cubicBezTo>
                    <a:pt x="11" y="40"/>
                    <a:pt x="14" y="46"/>
                    <a:pt x="18" y="50"/>
                  </a:cubicBezTo>
                  <a:cubicBezTo>
                    <a:pt x="22" y="54"/>
                    <a:pt x="27" y="57"/>
                    <a:pt x="34" y="57"/>
                  </a:cubicBezTo>
                  <a:lnTo>
                    <a:pt x="34" y="68"/>
                  </a:lnTo>
                  <a:close/>
                  <a:moveTo>
                    <a:pt x="34" y="164"/>
                  </a:moveTo>
                  <a:cubicBezTo>
                    <a:pt x="24" y="164"/>
                    <a:pt x="16" y="160"/>
                    <a:pt x="10" y="154"/>
                  </a:cubicBezTo>
                  <a:cubicBezTo>
                    <a:pt x="4" y="148"/>
                    <a:pt x="0" y="140"/>
                    <a:pt x="0" y="130"/>
                  </a:cubicBezTo>
                  <a:cubicBezTo>
                    <a:pt x="0" y="121"/>
                    <a:pt x="4" y="112"/>
                    <a:pt x="10" y="106"/>
                  </a:cubicBezTo>
                  <a:cubicBezTo>
                    <a:pt x="16" y="100"/>
                    <a:pt x="24" y="96"/>
                    <a:pt x="34" y="96"/>
                  </a:cubicBezTo>
                  <a:cubicBezTo>
                    <a:pt x="34" y="108"/>
                    <a:pt x="34" y="108"/>
                    <a:pt x="34" y="108"/>
                  </a:cubicBezTo>
                  <a:cubicBezTo>
                    <a:pt x="27" y="108"/>
                    <a:pt x="22" y="110"/>
                    <a:pt x="18" y="114"/>
                  </a:cubicBezTo>
                  <a:cubicBezTo>
                    <a:pt x="14" y="118"/>
                    <a:pt x="11" y="124"/>
                    <a:pt x="11" y="130"/>
                  </a:cubicBezTo>
                  <a:cubicBezTo>
                    <a:pt x="11" y="136"/>
                    <a:pt x="14" y="142"/>
                    <a:pt x="18" y="146"/>
                  </a:cubicBezTo>
                  <a:cubicBezTo>
                    <a:pt x="22" y="150"/>
                    <a:pt x="27" y="153"/>
                    <a:pt x="34" y="153"/>
                  </a:cubicBezTo>
                  <a:lnTo>
                    <a:pt x="34" y="164"/>
                  </a:lnTo>
                  <a:close/>
                  <a:moveTo>
                    <a:pt x="34" y="260"/>
                  </a:moveTo>
                  <a:cubicBezTo>
                    <a:pt x="24" y="260"/>
                    <a:pt x="16" y="257"/>
                    <a:pt x="10" y="251"/>
                  </a:cubicBezTo>
                  <a:cubicBezTo>
                    <a:pt x="4" y="244"/>
                    <a:pt x="0" y="236"/>
                    <a:pt x="0" y="227"/>
                  </a:cubicBezTo>
                  <a:cubicBezTo>
                    <a:pt x="0" y="217"/>
                    <a:pt x="4" y="209"/>
                    <a:pt x="10" y="203"/>
                  </a:cubicBezTo>
                  <a:cubicBezTo>
                    <a:pt x="16" y="196"/>
                    <a:pt x="24" y="193"/>
                    <a:pt x="34" y="193"/>
                  </a:cubicBezTo>
                  <a:cubicBezTo>
                    <a:pt x="34" y="204"/>
                    <a:pt x="34" y="204"/>
                    <a:pt x="34" y="204"/>
                  </a:cubicBezTo>
                  <a:cubicBezTo>
                    <a:pt x="27" y="204"/>
                    <a:pt x="22" y="206"/>
                    <a:pt x="18" y="211"/>
                  </a:cubicBezTo>
                  <a:cubicBezTo>
                    <a:pt x="14" y="215"/>
                    <a:pt x="11" y="220"/>
                    <a:pt x="11" y="227"/>
                  </a:cubicBezTo>
                  <a:cubicBezTo>
                    <a:pt x="11" y="233"/>
                    <a:pt x="14" y="238"/>
                    <a:pt x="18" y="243"/>
                  </a:cubicBezTo>
                  <a:cubicBezTo>
                    <a:pt x="22" y="247"/>
                    <a:pt x="27" y="249"/>
                    <a:pt x="34" y="249"/>
                  </a:cubicBezTo>
                  <a:lnTo>
                    <a:pt x="34" y="260"/>
                  </a:lnTo>
                  <a:close/>
                </a:path>
              </a:pathLst>
            </a:custGeom>
            <a:solidFill>
              <a:srgbClr val="D8A9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17" name="文本框 1416"/>
          <p:cNvSpPr txBox="1"/>
          <p:nvPr/>
        </p:nvSpPr>
        <p:spPr>
          <a:xfrm>
            <a:off x="4097866" y="3635023"/>
            <a:ext cx="1107996" cy="461665"/>
          </a:xfrm>
          <a:prstGeom prst="rect">
            <a:avLst/>
          </a:prstGeom>
          <a:noFill/>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设计师</a:t>
            </a:r>
          </a:p>
        </p:txBody>
      </p:sp>
      <p:sp>
        <p:nvSpPr>
          <p:cNvPr id="236" name="文本框 235"/>
          <p:cNvSpPr txBox="1"/>
          <p:nvPr/>
        </p:nvSpPr>
        <p:spPr>
          <a:xfrm>
            <a:off x="5610577" y="2111022"/>
            <a:ext cx="1723549" cy="461665"/>
          </a:xfrm>
          <a:prstGeom prst="rect">
            <a:avLst/>
          </a:prstGeom>
          <a:noFill/>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资深设计师</a:t>
            </a:r>
          </a:p>
        </p:txBody>
      </p:sp>
      <p:sp>
        <p:nvSpPr>
          <p:cNvPr id="237" name="文本框 236"/>
          <p:cNvSpPr txBox="1"/>
          <p:nvPr/>
        </p:nvSpPr>
        <p:spPr>
          <a:xfrm>
            <a:off x="7857065" y="3206045"/>
            <a:ext cx="800219" cy="461665"/>
          </a:xfrm>
          <a:prstGeom prst="rect">
            <a:avLst/>
          </a:prstGeom>
          <a:noFill/>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主管</a:t>
            </a:r>
          </a:p>
        </p:txBody>
      </p:sp>
      <p:sp>
        <p:nvSpPr>
          <p:cNvPr id="238" name="文本框 237"/>
          <p:cNvSpPr txBox="1"/>
          <p:nvPr/>
        </p:nvSpPr>
        <p:spPr>
          <a:xfrm>
            <a:off x="9832621" y="1569156"/>
            <a:ext cx="800219" cy="461665"/>
          </a:xfrm>
          <a:prstGeom prst="rect">
            <a:avLst/>
          </a:prstGeom>
          <a:noFill/>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经理</a:t>
            </a:r>
          </a:p>
        </p:txBody>
      </p:sp>
      <p:sp>
        <p:nvSpPr>
          <p:cNvPr id="1418" name="文本框 1417"/>
          <p:cNvSpPr txBox="1"/>
          <p:nvPr/>
        </p:nvSpPr>
        <p:spPr>
          <a:xfrm>
            <a:off x="4064000" y="3285067"/>
            <a:ext cx="1287532" cy="369332"/>
          </a:xfrm>
          <a:prstGeom prst="rect">
            <a:avLst/>
          </a:prstGeom>
          <a:noFill/>
        </p:spPr>
        <p:txBody>
          <a:bodyPr wrap="none" rtlCol="0">
            <a:spAutoFit/>
          </a:bodyPr>
          <a:lstStyle/>
          <a:p>
            <a:r>
              <a:rPr lang="zh-CN" altLang="en-US" dirty="0"/>
              <a:t>月薪</a:t>
            </a:r>
            <a:r>
              <a:rPr lang="en-US" altLang="zh-CN" dirty="0"/>
              <a:t>4000+</a:t>
            </a:r>
            <a:endParaRPr lang="zh-CN" altLang="en-US" dirty="0"/>
          </a:p>
        </p:txBody>
      </p:sp>
      <p:sp>
        <p:nvSpPr>
          <p:cNvPr id="240" name="文本框 239"/>
          <p:cNvSpPr txBox="1"/>
          <p:nvPr/>
        </p:nvSpPr>
        <p:spPr>
          <a:xfrm>
            <a:off x="5836356" y="1727200"/>
            <a:ext cx="1287532" cy="369332"/>
          </a:xfrm>
          <a:prstGeom prst="rect">
            <a:avLst/>
          </a:prstGeom>
          <a:noFill/>
        </p:spPr>
        <p:txBody>
          <a:bodyPr wrap="none" rtlCol="0">
            <a:spAutoFit/>
          </a:bodyPr>
          <a:lstStyle/>
          <a:p>
            <a:r>
              <a:rPr lang="zh-CN" altLang="en-US" dirty="0"/>
              <a:t>月薪</a:t>
            </a:r>
            <a:r>
              <a:rPr lang="en-US" altLang="zh-CN" dirty="0"/>
              <a:t>8000+</a:t>
            </a:r>
            <a:endParaRPr lang="zh-CN" altLang="en-US" dirty="0"/>
          </a:p>
        </p:txBody>
      </p:sp>
      <p:sp>
        <p:nvSpPr>
          <p:cNvPr id="241" name="文本框 240"/>
          <p:cNvSpPr txBox="1"/>
          <p:nvPr/>
        </p:nvSpPr>
        <p:spPr>
          <a:xfrm>
            <a:off x="7665156" y="2856089"/>
            <a:ext cx="1306768" cy="369332"/>
          </a:xfrm>
          <a:prstGeom prst="rect">
            <a:avLst/>
          </a:prstGeom>
          <a:noFill/>
        </p:spPr>
        <p:txBody>
          <a:bodyPr wrap="none" rtlCol="0">
            <a:spAutoFit/>
          </a:bodyPr>
          <a:lstStyle/>
          <a:p>
            <a:r>
              <a:rPr lang="zh-CN" altLang="en-US" dirty="0"/>
              <a:t>月薪</a:t>
            </a:r>
            <a:r>
              <a:rPr lang="en-US" altLang="zh-CN" dirty="0"/>
              <a:t>1.5W+</a:t>
            </a:r>
            <a:endParaRPr lang="zh-CN" altLang="en-US" dirty="0"/>
          </a:p>
        </p:txBody>
      </p:sp>
      <p:sp>
        <p:nvSpPr>
          <p:cNvPr id="242" name="文本框 241"/>
          <p:cNvSpPr txBox="1"/>
          <p:nvPr/>
        </p:nvSpPr>
        <p:spPr>
          <a:xfrm>
            <a:off x="9629422" y="1207911"/>
            <a:ext cx="1255472" cy="369332"/>
          </a:xfrm>
          <a:prstGeom prst="rect">
            <a:avLst/>
          </a:prstGeom>
          <a:noFill/>
        </p:spPr>
        <p:txBody>
          <a:bodyPr wrap="none" rtlCol="0">
            <a:spAutoFit/>
          </a:bodyPr>
          <a:lstStyle/>
          <a:p>
            <a:r>
              <a:rPr lang="zh-CN" altLang="en-US" dirty="0"/>
              <a:t>年薪</a:t>
            </a:r>
            <a:r>
              <a:rPr lang="en-US" altLang="zh-CN" dirty="0"/>
              <a:t>20W+</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700" advTm="1000">
        <p:fade/>
      </p:transition>
    </mc:Choice>
    <mc:Fallback xmlns="">
      <p:transition spd="slow" advTm="1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92" name="Oval 7"/>
          <p:cNvSpPr>
            <a:spLocks noChangeArrowheads="1"/>
          </p:cNvSpPr>
          <p:nvPr/>
        </p:nvSpPr>
        <p:spPr bwMode="auto">
          <a:xfrm>
            <a:off x="3357166" y="2164151"/>
            <a:ext cx="2589954" cy="2596998"/>
          </a:xfrm>
          <a:prstGeom prst="ellipse">
            <a:avLst/>
          </a:prstGeom>
          <a:solidFill>
            <a:srgbClr val="145A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 name="组合 1"/>
          <p:cNvGrpSpPr/>
          <p:nvPr/>
        </p:nvGrpSpPr>
        <p:grpSpPr>
          <a:xfrm>
            <a:off x="237244" y="237067"/>
            <a:ext cx="2980089" cy="1336676"/>
            <a:chOff x="4357688" y="2760663"/>
            <a:chExt cx="3481388" cy="1336676"/>
          </a:xfrm>
        </p:grpSpPr>
        <p:sp>
          <p:nvSpPr>
            <p:cNvPr id="3" name="Freeform 5"/>
            <p:cNvSpPr/>
            <p:nvPr/>
          </p:nvSpPr>
          <p:spPr bwMode="auto">
            <a:xfrm>
              <a:off x="5681663" y="3394076"/>
              <a:ext cx="1077913" cy="703263"/>
            </a:xfrm>
            <a:custGeom>
              <a:avLst/>
              <a:gdLst>
                <a:gd name="T0" fmla="*/ 0 w 679"/>
                <a:gd name="T1" fmla="*/ 335 h 443"/>
                <a:gd name="T2" fmla="*/ 43 w 679"/>
                <a:gd name="T3" fmla="*/ 0 h 443"/>
                <a:gd name="T4" fmla="*/ 679 w 679"/>
                <a:gd name="T5" fmla="*/ 443 h 443"/>
                <a:gd name="T6" fmla="*/ 0 w 679"/>
                <a:gd name="T7" fmla="*/ 335 h 443"/>
              </a:gdLst>
              <a:ahLst/>
              <a:cxnLst>
                <a:cxn ang="0">
                  <a:pos x="T0" y="T1"/>
                </a:cxn>
                <a:cxn ang="0">
                  <a:pos x="T2" y="T3"/>
                </a:cxn>
                <a:cxn ang="0">
                  <a:pos x="T4" y="T5"/>
                </a:cxn>
                <a:cxn ang="0">
                  <a:pos x="T6" y="T7"/>
                </a:cxn>
              </a:cxnLst>
              <a:rect l="0" t="0" r="r" b="b"/>
              <a:pathLst>
                <a:path w="679" h="443">
                  <a:moveTo>
                    <a:pt x="0" y="335"/>
                  </a:moveTo>
                  <a:lnTo>
                    <a:pt x="43" y="0"/>
                  </a:lnTo>
                  <a:lnTo>
                    <a:pt x="679" y="443"/>
                  </a:lnTo>
                  <a:lnTo>
                    <a:pt x="0" y="335"/>
                  </a:lnTo>
                  <a:close/>
                </a:path>
              </a:pathLst>
            </a:custGeom>
            <a:solidFill>
              <a:srgbClr val="1559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6"/>
            <p:cNvSpPr/>
            <p:nvPr/>
          </p:nvSpPr>
          <p:spPr bwMode="auto">
            <a:xfrm>
              <a:off x="5681663" y="3051176"/>
              <a:ext cx="2157413" cy="874713"/>
            </a:xfrm>
            <a:custGeom>
              <a:avLst/>
              <a:gdLst>
                <a:gd name="T0" fmla="*/ 0 w 1359"/>
                <a:gd name="T1" fmla="*/ 551 h 551"/>
                <a:gd name="T2" fmla="*/ 43 w 1359"/>
                <a:gd name="T3" fmla="*/ 216 h 551"/>
                <a:gd name="T4" fmla="*/ 1359 w 1359"/>
                <a:gd name="T5" fmla="*/ 0 h 551"/>
                <a:gd name="T6" fmla="*/ 1316 w 1359"/>
                <a:gd name="T7" fmla="*/ 389 h 551"/>
                <a:gd name="T8" fmla="*/ 0 w 1359"/>
                <a:gd name="T9" fmla="*/ 551 h 551"/>
              </a:gdLst>
              <a:ahLst/>
              <a:cxnLst>
                <a:cxn ang="0">
                  <a:pos x="T0" y="T1"/>
                </a:cxn>
                <a:cxn ang="0">
                  <a:pos x="T2" y="T3"/>
                </a:cxn>
                <a:cxn ang="0">
                  <a:pos x="T4" y="T5"/>
                </a:cxn>
                <a:cxn ang="0">
                  <a:pos x="T6" y="T7"/>
                </a:cxn>
                <a:cxn ang="0">
                  <a:pos x="T8" y="T9"/>
                </a:cxn>
              </a:cxnLst>
              <a:rect l="0" t="0" r="r" b="b"/>
              <a:pathLst>
                <a:path w="1359" h="551">
                  <a:moveTo>
                    <a:pt x="0" y="551"/>
                  </a:moveTo>
                  <a:lnTo>
                    <a:pt x="43" y="216"/>
                  </a:lnTo>
                  <a:lnTo>
                    <a:pt x="1359" y="0"/>
                  </a:lnTo>
                  <a:lnTo>
                    <a:pt x="1316" y="389"/>
                  </a:lnTo>
                  <a:lnTo>
                    <a:pt x="0" y="551"/>
                  </a:lnTo>
                  <a:close/>
                </a:path>
              </a:pathLst>
            </a:custGeom>
            <a:solidFill>
              <a:srgbClr val="B5D1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7"/>
            <p:cNvSpPr/>
            <p:nvPr/>
          </p:nvSpPr>
          <p:spPr bwMode="auto">
            <a:xfrm>
              <a:off x="4357688" y="2760663"/>
              <a:ext cx="1392238" cy="890588"/>
            </a:xfrm>
            <a:custGeom>
              <a:avLst/>
              <a:gdLst>
                <a:gd name="T0" fmla="*/ 21 w 877"/>
                <a:gd name="T1" fmla="*/ 561 h 561"/>
                <a:gd name="T2" fmla="*/ 0 w 877"/>
                <a:gd name="T3" fmla="*/ 162 h 561"/>
                <a:gd name="T4" fmla="*/ 877 w 877"/>
                <a:gd name="T5" fmla="*/ 0 h 561"/>
                <a:gd name="T6" fmla="*/ 21 w 877"/>
                <a:gd name="T7" fmla="*/ 561 h 561"/>
              </a:gdLst>
              <a:ahLst/>
              <a:cxnLst>
                <a:cxn ang="0">
                  <a:pos x="T0" y="T1"/>
                </a:cxn>
                <a:cxn ang="0">
                  <a:pos x="T2" y="T3"/>
                </a:cxn>
                <a:cxn ang="0">
                  <a:pos x="T4" y="T5"/>
                </a:cxn>
                <a:cxn ang="0">
                  <a:pos x="T6" y="T7"/>
                </a:cxn>
              </a:cxnLst>
              <a:rect l="0" t="0" r="r" b="b"/>
              <a:pathLst>
                <a:path w="877" h="561">
                  <a:moveTo>
                    <a:pt x="21" y="561"/>
                  </a:moveTo>
                  <a:lnTo>
                    <a:pt x="0" y="162"/>
                  </a:lnTo>
                  <a:lnTo>
                    <a:pt x="877" y="0"/>
                  </a:lnTo>
                  <a:lnTo>
                    <a:pt x="21" y="561"/>
                  </a:lnTo>
                  <a:close/>
                </a:path>
              </a:pathLst>
            </a:custGeom>
            <a:solidFill>
              <a:srgbClr val="B5D1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8"/>
            <p:cNvSpPr/>
            <p:nvPr/>
          </p:nvSpPr>
          <p:spPr bwMode="auto">
            <a:xfrm>
              <a:off x="4357688" y="3017838"/>
              <a:ext cx="3481388" cy="650875"/>
            </a:xfrm>
            <a:custGeom>
              <a:avLst/>
              <a:gdLst>
                <a:gd name="T0" fmla="*/ 21 w 2193"/>
                <a:gd name="T1" fmla="*/ 399 h 410"/>
                <a:gd name="T2" fmla="*/ 0 w 2193"/>
                <a:gd name="T3" fmla="*/ 0 h 410"/>
                <a:gd name="T4" fmla="*/ 2193 w 2193"/>
                <a:gd name="T5" fmla="*/ 21 h 410"/>
                <a:gd name="T6" fmla="*/ 2150 w 2193"/>
                <a:gd name="T7" fmla="*/ 410 h 410"/>
                <a:gd name="T8" fmla="*/ 21 w 2193"/>
                <a:gd name="T9" fmla="*/ 399 h 410"/>
              </a:gdLst>
              <a:ahLst/>
              <a:cxnLst>
                <a:cxn ang="0">
                  <a:pos x="T0" y="T1"/>
                </a:cxn>
                <a:cxn ang="0">
                  <a:pos x="T2" y="T3"/>
                </a:cxn>
                <a:cxn ang="0">
                  <a:pos x="T4" y="T5"/>
                </a:cxn>
                <a:cxn ang="0">
                  <a:pos x="T6" y="T7"/>
                </a:cxn>
                <a:cxn ang="0">
                  <a:pos x="T8" y="T9"/>
                </a:cxn>
              </a:cxnLst>
              <a:rect l="0" t="0" r="r" b="b"/>
              <a:pathLst>
                <a:path w="2193" h="410">
                  <a:moveTo>
                    <a:pt x="21" y="399"/>
                  </a:moveTo>
                  <a:lnTo>
                    <a:pt x="0" y="0"/>
                  </a:lnTo>
                  <a:lnTo>
                    <a:pt x="2193" y="21"/>
                  </a:lnTo>
                  <a:lnTo>
                    <a:pt x="2150" y="410"/>
                  </a:lnTo>
                  <a:lnTo>
                    <a:pt x="21" y="399"/>
                  </a:lnTo>
                  <a:close/>
                </a:path>
              </a:pathLst>
            </a:custGeom>
            <a:solidFill>
              <a:srgbClr val="1559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 name="文本框 6"/>
          <p:cNvSpPr txBox="1"/>
          <p:nvPr/>
        </p:nvSpPr>
        <p:spPr>
          <a:xfrm>
            <a:off x="745067" y="592435"/>
            <a:ext cx="1879041"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5   </a:t>
            </a:r>
            <a:r>
              <a:rPr lang="zh-CN" altLang="en-US" sz="2400" dirty="0">
                <a:solidFill>
                  <a:schemeClr val="bg1"/>
                </a:solidFill>
                <a:latin typeface="微软雅黑" panose="020B0503020204020204" pitchFamily="34" charset="-122"/>
                <a:ea typeface="微软雅黑" panose="020B0503020204020204" pitchFamily="34" charset="-122"/>
              </a:rPr>
              <a:t>薪酬福利</a:t>
            </a:r>
          </a:p>
        </p:txBody>
      </p:sp>
      <p:sp>
        <p:nvSpPr>
          <p:cNvPr id="8" name="椭圆 7"/>
          <p:cNvSpPr/>
          <p:nvPr/>
        </p:nvSpPr>
        <p:spPr>
          <a:xfrm>
            <a:off x="1049866" y="756355"/>
            <a:ext cx="146756" cy="1467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1" name="组合 90"/>
          <p:cNvGrpSpPr/>
          <p:nvPr/>
        </p:nvGrpSpPr>
        <p:grpSpPr>
          <a:xfrm>
            <a:off x="3707167" y="2441184"/>
            <a:ext cx="1948567" cy="1783859"/>
            <a:chOff x="3379788" y="938213"/>
            <a:chExt cx="5427663" cy="4968875"/>
          </a:xfrm>
        </p:grpSpPr>
        <p:sp>
          <p:nvSpPr>
            <p:cNvPr id="12" name="Freeform 5"/>
            <p:cNvSpPr/>
            <p:nvPr/>
          </p:nvSpPr>
          <p:spPr bwMode="auto">
            <a:xfrm>
              <a:off x="3379788" y="2187575"/>
              <a:ext cx="5376863" cy="3549650"/>
            </a:xfrm>
            <a:custGeom>
              <a:avLst/>
              <a:gdLst>
                <a:gd name="T0" fmla="*/ 1268 w 1268"/>
                <a:gd name="T1" fmla="*/ 62 h 835"/>
                <a:gd name="T2" fmla="*/ 1268 w 1268"/>
                <a:gd name="T3" fmla="*/ 773 h 835"/>
                <a:gd name="T4" fmla="*/ 1200 w 1268"/>
                <a:gd name="T5" fmla="*/ 835 h 835"/>
                <a:gd name="T6" fmla="*/ 67 w 1268"/>
                <a:gd name="T7" fmla="*/ 835 h 835"/>
                <a:gd name="T8" fmla="*/ 0 w 1268"/>
                <a:gd name="T9" fmla="*/ 773 h 835"/>
                <a:gd name="T10" fmla="*/ 0 w 1268"/>
                <a:gd name="T11" fmla="*/ 74 h 835"/>
                <a:gd name="T12" fmla="*/ 6 w 1268"/>
                <a:gd name="T13" fmla="*/ 38 h 835"/>
                <a:gd name="T14" fmla="*/ 64 w 1268"/>
                <a:gd name="T15" fmla="*/ 1 h 835"/>
                <a:gd name="T16" fmla="*/ 64 w 1268"/>
                <a:gd name="T17" fmla="*/ 1 h 835"/>
                <a:gd name="T18" fmla="*/ 67 w 1268"/>
                <a:gd name="T19" fmla="*/ 0 h 835"/>
                <a:gd name="T20" fmla="*/ 1200 w 1268"/>
                <a:gd name="T21" fmla="*/ 0 h 835"/>
                <a:gd name="T22" fmla="*/ 1268 w 1268"/>
                <a:gd name="T23" fmla="*/ 62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8" h="835">
                  <a:moveTo>
                    <a:pt x="1268" y="62"/>
                  </a:moveTo>
                  <a:cubicBezTo>
                    <a:pt x="1268" y="773"/>
                    <a:pt x="1268" y="773"/>
                    <a:pt x="1268" y="773"/>
                  </a:cubicBezTo>
                  <a:cubicBezTo>
                    <a:pt x="1268" y="807"/>
                    <a:pt x="1238" y="835"/>
                    <a:pt x="1200" y="835"/>
                  </a:cubicBezTo>
                  <a:cubicBezTo>
                    <a:pt x="67" y="835"/>
                    <a:pt x="67" y="835"/>
                    <a:pt x="67" y="835"/>
                  </a:cubicBezTo>
                  <a:cubicBezTo>
                    <a:pt x="30" y="835"/>
                    <a:pt x="0" y="807"/>
                    <a:pt x="0" y="773"/>
                  </a:cubicBezTo>
                  <a:cubicBezTo>
                    <a:pt x="0" y="74"/>
                    <a:pt x="0" y="74"/>
                    <a:pt x="0" y="74"/>
                  </a:cubicBezTo>
                  <a:cubicBezTo>
                    <a:pt x="0" y="60"/>
                    <a:pt x="2" y="47"/>
                    <a:pt x="6" y="38"/>
                  </a:cubicBezTo>
                  <a:cubicBezTo>
                    <a:pt x="15" y="17"/>
                    <a:pt x="38" y="2"/>
                    <a:pt x="64" y="1"/>
                  </a:cubicBezTo>
                  <a:cubicBezTo>
                    <a:pt x="64" y="1"/>
                    <a:pt x="64" y="1"/>
                    <a:pt x="64" y="1"/>
                  </a:cubicBezTo>
                  <a:cubicBezTo>
                    <a:pt x="65" y="0"/>
                    <a:pt x="66" y="0"/>
                    <a:pt x="67" y="0"/>
                  </a:cubicBezTo>
                  <a:cubicBezTo>
                    <a:pt x="1200" y="0"/>
                    <a:pt x="1200" y="0"/>
                    <a:pt x="1200" y="0"/>
                  </a:cubicBezTo>
                  <a:cubicBezTo>
                    <a:pt x="1238" y="0"/>
                    <a:pt x="1268" y="28"/>
                    <a:pt x="1268" y="62"/>
                  </a:cubicBezTo>
                </a:path>
              </a:pathLst>
            </a:custGeom>
            <a:solidFill>
              <a:srgbClr val="E3341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6"/>
            <p:cNvSpPr>
              <a:spLocks noEditPoints="1"/>
            </p:cNvSpPr>
            <p:nvPr/>
          </p:nvSpPr>
          <p:spPr bwMode="auto">
            <a:xfrm>
              <a:off x="3668713" y="2265363"/>
              <a:ext cx="4986338" cy="3467100"/>
            </a:xfrm>
            <a:custGeom>
              <a:avLst/>
              <a:gdLst>
                <a:gd name="T0" fmla="*/ 391 w 1176"/>
                <a:gd name="T1" fmla="*/ 0 h 816"/>
                <a:gd name="T2" fmla="*/ 36 w 1176"/>
                <a:gd name="T3" fmla="*/ 0 h 816"/>
                <a:gd name="T4" fmla="*/ 1 w 1176"/>
                <a:gd name="T5" fmla="*/ 0 h 816"/>
                <a:gd name="T6" fmla="*/ 1 w 1176"/>
                <a:gd name="T7" fmla="*/ 0 h 816"/>
                <a:gd name="T8" fmla="*/ 40 w 1176"/>
                <a:gd name="T9" fmla="*/ 40 h 816"/>
                <a:gd name="T10" fmla="*/ 40 w 1176"/>
                <a:gd name="T11" fmla="*/ 40 h 816"/>
                <a:gd name="T12" fmla="*/ 40 w 1176"/>
                <a:gd name="T13" fmla="*/ 40 h 816"/>
                <a:gd name="T14" fmla="*/ 0 w 1176"/>
                <a:gd name="T15" fmla="*/ 80 h 816"/>
                <a:gd name="T16" fmla="*/ 0 w 1176"/>
                <a:gd name="T17" fmla="*/ 80 h 816"/>
                <a:gd name="T18" fmla="*/ 2 w 1176"/>
                <a:gd name="T19" fmla="*/ 80 h 816"/>
                <a:gd name="T20" fmla="*/ 311 w 1176"/>
                <a:gd name="T21" fmla="*/ 80 h 816"/>
                <a:gd name="T22" fmla="*/ 391 w 1176"/>
                <a:gd name="T23" fmla="*/ 0 h 816"/>
                <a:gd name="T24" fmla="*/ 1112 w 1176"/>
                <a:gd name="T25" fmla="*/ 0 h 816"/>
                <a:gd name="T26" fmla="*/ 1096 w 1176"/>
                <a:gd name="T27" fmla="*/ 0 h 816"/>
                <a:gd name="T28" fmla="*/ 1049 w 1176"/>
                <a:gd name="T29" fmla="*/ 0 h 816"/>
                <a:gd name="T30" fmla="*/ 1056 w 1176"/>
                <a:gd name="T31" fmla="*/ 27 h 816"/>
                <a:gd name="T32" fmla="*/ 1039 w 1176"/>
                <a:gd name="T33" fmla="*/ 68 h 816"/>
                <a:gd name="T34" fmla="*/ 1027 w 1176"/>
                <a:gd name="T35" fmla="*/ 80 h 816"/>
                <a:gd name="T36" fmla="*/ 1028 w 1176"/>
                <a:gd name="T37" fmla="*/ 80 h 816"/>
                <a:gd name="T38" fmla="*/ 1028 w 1176"/>
                <a:gd name="T39" fmla="*/ 80 h 816"/>
                <a:gd name="T40" fmla="*/ 1065 w 1176"/>
                <a:gd name="T41" fmla="*/ 80 h 816"/>
                <a:gd name="T42" fmla="*/ 1133 w 1176"/>
                <a:gd name="T43" fmla="*/ 137 h 816"/>
                <a:gd name="T44" fmla="*/ 1133 w 1176"/>
                <a:gd name="T45" fmla="*/ 790 h 816"/>
                <a:gd name="T46" fmla="*/ 1125 w 1176"/>
                <a:gd name="T47" fmla="*/ 816 h 816"/>
                <a:gd name="T48" fmla="*/ 1176 w 1176"/>
                <a:gd name="T49" fmla="*/ 756 h 816"/>
                <a:gd name="T50" fmla="*/ 1176 w 1176"/>
                <a:gd name="T51" fmla="*/ 61 h 816"/>
                <a:gd name="T52" fmla="*/ 1112 w 1176"/>
                <a:gd name="T53"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6" h="816">
                  <a:moveTo>
                    <a:pt x="391" y="0"/>
                  </a:moveTo>
                  <a:cubicBezTo>
                    <a:pt x="36" y="0"/>
                    <a:pt x="36" y="0"/>
                    <a:pt x="36" y="0"/>
                  </a:cubicBezTo>
                  <a:cubicBezTo>
                    <a:pt x="1" y="0"/>
                    <a:pt x="1" y="0"/>
                    <a:pt x="1" y="0"/>
                  </a:cubicBezTo>
                  <a:cubicBezTo>
                    <a:pt x="1" y="0"/>
                    <a:pt x="1" y="0"/>
                    <a:pt x="1" y="0"/>
                  </a:cubicBezTo>
                  <a:cubicBezTo>
                    <a:pt x="22" y="1"/>
                    <a:pt x="40" y="18"/>
                    <a:pt x="40" y="40"/>
                  </a:cubicBezTo>
                  <a:cubicBezTo>
                    <a:pt x="40" y="40"/>
                    <a:pt x="40" y="40"/>
                    <a:pt x="40" y="40"/>
                  </a:cubicBezTo>
                  <a:cubicBezTo>
                    <a:pt x="40" y="40"/>
                    <a:pt x="40" y="40"/>
                    <a:pt x="40" y="40"/>
                  </a:cubicBezTo>
                  <a:cubicBezTo>
                    <a:pt x="40" y="62"/>
                    <a:pt x="22" y="80"/>
                    <a:pt x="0" y="80"/>
                  </a:cubicBezTo>
                  <a:cubicBezTo>
                    <a:pt x="0" y="80"/>
                    <a:pt x="0" y="80"/>
                    <a:pt x="0" y="80"/>
                  </a:cubicBezTo>
                  <a:cubicBezTo>
                    <a:pt x="1" y="80"/>
                    <a:pt x="2" y="80"/>
                    <a:pt x="2" y="80"/>
                  </a:cubicBezTo>
                  <a:cubicBezTo>
                    <a:pt x="311" y="80"/>
                    <a:pt x="311" y="80"/>
                    <a:pt x="311" y="80"/>
                  </a:cubicBezTo>
                  <a:cubicBezTo>
                    <a:pt x="391" y="0"/>
                    <a:pt x="391" y="0"/>
                    <a:pt x="391" y="0"/>
                  </a:cubicBezTo>
                  <a:moveTo>
                    <a:pt x="1112" y="0"/>
                  </a:moveTo>
                  <a:cubicBezTo>
                    <a:pt x="1096" y="0"/>
                    <a:pt x="1096" y="0"/>
                    <a:pt x="1096" y="0"/>
                  </a:cubicBezTo>
                  <a:cubicBezTo>
                    <a:pt x="1049" y="0"/>
                    <a:pt x="1049" y="0"/>
                    <a:pt x="1049" y="0"/>
                  </a:cubicBezTo>
                  <a:cubicBezTo>
                    <a:pt x="1054" y="9"/>
                    <a:pt x="1056" y="18"/>
                    <a:pt x="1056" y="27"/>
                  </a:cubicBezTo>
                  <a:cubicBezTo>
                    <a:pt x="1056" y="43"/>
                    <a:pt x="1050" y="57"/>
                    <a:pt x="1039" y="68"/>
                  </a:cubicBezTo>
                  <a:cubicBezTo>
                    <a:pt x="1027" y="80"/>
                    <a:pt x="1027" y="80"/>
                    <a:pt x="1027" y="80"/>
                  </a:cubicBezTo>
                  <a:cubicBezTo>
                    <a:pt x="1028" y="80"/>
                    <a:pt x="1028" y="80"/>
                    <a:pt x="1028" y="80"/>
                  </a:cubicBezTo>
                  <a:cubicBezTo>
                    <a:pt x="1028" y="80"/>
                    <a:pt x="1028" y="80"/>
                    <a:pt x="1028" y="80"/>
                  </a:cubicBezTo>
                  <a:cubicBezTo>
                    <a:pt x="1065" y="80"/>
                    <a:pt x="1065" y="80"/>
                    <a:pt x="1065" y="80"/>
                  </a:cubicBezTo>
                  <a:cubicBezTo>
                    <a:pt x="1102" y="80"/>
                    <a:pt x="1133" y="106"/>
                    <a:pt x="1133" y="137"/>
                  </a:cubicBezTo>
                  <a:cubicBezTo>
                    <a:pt x="1133" y="790"/>
                    <a:pt x="1133" y="790"/>
                    <a:pt x="1133" y="790"/>
                  </a:cubicBezTo>
                  <a:cubicBezTo>
                    <a:pt x="1133" y="799"/>
                    <a:pt x="1130" y="808"/>
                    <a:pt x="1125" y="816"/>
                  </a:cubicBezTo>
                  <a:cubicBezTo>
                    <a:pt x="1154" y="810"/>
                    <a:pt x="1176" y="785"/>
                    <a:pt x="1176" y="756"/>
                  </a:cubicBezTo>
                  <a:cubicBezTo>
                    <a:pt x="1176" y="61"/>
                    <a:pt x="1176" y="61"/>
                    <a:pt x="1176" y="61"/>
                  </a:cubicBezTo>
                  <a:cubicBezTo>
                    <a:pt x="1176" y="28"/>
                    <a:pt x="1147" y="0"/>
                    <a:pt x="1112" y="0"/>
                  </a:cubicBezTo>
                </a:path>
              </a:pathLst>
            </a:custGeom>
            <a:solidFill>
              <a:srgbClr val="9E24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7"/>
            <p:cNvSpPr/>
            <p:nvPr/>
          </p:nvSpPr>
          <p:spPr bwMode="auto">
            <a:xfrm>
              <a:off x="8353426" y="5332413"/>
              <a:ext cx="415925" cy="404813"/>
            </a:xfrm>
            <a:custGeom>
              <a:avLst/>
              <a:gdLst>
                <a:gd name="T0" fmla="*/ 71 w 98"/>
                <a:gd name="T1" fmla="*/ 84 h 95"/>
                <a:gd name="T2" fmla="*/ 86 w 98"/>
                <a:gd name="T3" fmla="*/ 66 h 95"/>
                <a:gd name="T4" fmla="*/ 98 w 98"/>
                <a:gd name="T5" fmla="*/ 25 h 95"/>
                <a:gd name="T6" fmla="*/ 98 w 98"/>
                <a:gd name="T7" fmla="*/ 0 h 95"/>
                <a:gd name="T8" fmla="*/ 93 w 98"/>
                <a:gd name="T9" fmla="*/ 0 h 95"/>
                <a:gd name="T10" fmla="*/ 86 w 98"/>
                <a:gd name="T11" fmla="*/ 7 h 95"/>
                <a:gd name="T12" fmla="*/ 86 w 98"/>
                <a:gd name="T13" fmla="*/ 24 h 95"/>
                <a:gd name="T14" fmla="*/ 86 w 98"/>
                <a:gd name="T15" fmla="*/ 24 h 95"/>
                <a:gd name="T16" fmla="*/ 86 w 98"/>
                <a:gd name="T17" fmla="*/ 25 h 95"/>
                <a:gd name="T18" fmla="*/ 39 w 98"/>
                <a:gd name="T19" fmla="*/ 84 h 95"/>
                <a:gd name="T20" fmla="*/ 11 w 98"/>
                <a:gd name="T21" fmla="*/ 84 h 95"/>
                <a:gd name="T22" fmla="*/ 11 w 98"/>
                <a:gd name="T23" fmla="*/ 84 h 95"/>
                <a:gd name="T24" fmla="*/ 7 w 98"/>
                <a:gd name="T25" fmla="*/ 84 h 95"/>
                <a:gd name="T26" fmla="*/ 0 w 98"/>
                <a:gd name="T27" fmla="*/ 90 h 95"/>
                <a:gd name="T28" fmla="*/ 0 w 98"/>
                <a:gd name="T29" fmla="*/ 95 h 95"/>
                <a:gd name="T30" fmla="*/ 39 w 98"/>
                <a:gd name="T31" fmla="*/ 95 h 95"/>
                <a:gd name="T32" fmla="*/ 71 w 98"/>
                <a:gd name="T33" fmla="*/ 8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95">
                  <a:moveTo>
                    <a:pt x="71" y="84"/>
                  </a:moveTo>
                  <a:cubicBezTo>
                    <a:pt x="77" y="79"/>
                    <a:pt x="82" y="73"/>
                    <a:pt x="86" y="66"/>
                  </a:cubicBezTo>
                  <a:cubicBezTo>
                    <a:pt x="93" y="54"/>
                    <a:pt x="98" y="40"/>
                    <a:pt x="98" y="25"/>
                  </a:cubicBezTo>
                  <a:cubicBezTo>
                    <a:pt x="98" y="0"/>
                    <a:pt x="98" y="0"/>
                    <a:pt x="98" y="0"/>
                  </a:cubicBezTo>
                  <a:cubicBezTo>
                    <a:pt x="93" y="0"/>
                    <a:pt x="93" y="0"/>
                    <a:pt x="93" y="0"/>
                  </a:cubicBezTo>
                  <a:cubicBezTo>
                    <a:pt x="89" y="0"/>
                    <a:pt x="86" y="3"/>
                    <a:pt x="86" y="7"/>
                  </a:cubicBezTo>
                  <a:cubicBezTo>
                    <a:pt x="86" y="24"/>
                    <a:pt x="86" y="24"/>
                    <a:pt x="86" y="24"/>
                  </a:cubicBezTo>
                  <a:cubicBezTo>
                    <a:pt x="86" y="24"/>
                    <a:pt x="86" y="24"/>
                    <a:pt x="86" y="24"/>
                  </a:cubicBezTo>
                  <a:cubicBezTo>
                    <a:pt x="86" y="25"/>
                    <a:pt x="86" y="25"/>
                    <a:pt x="86" y="25"/>
                  </a:cubicBezTo>
                  <a:cubicBezTo>
                    <a:pt x="86" y="57"/>
                    <a:pt x="65" y="84"/>
                    <a:pt x="39" y="84"/>
                  </a:cubicBezTo>
                  <a:cubicBezTo>
                    <a:pt x="11" y="84"/>
                    <a:pt x="11" y="84"/>
                    <a:pt x="11" y="84"/>
                  </a:cubicBezTo>
                  <a:cubicBezTo>
                    <a:pt x="11" y="84"/>
                    <a:pt x="11" y="84"/>
                    <a:pt x="11" y="84"/>
                  </a:cubicBezTo>
                  <a:cubicBezTo>
                    <a:pt x="7" y="84"/>
                    <a:pt x="7" y="84"/>
                    <a:pt x="7" y="84"/>
                  </a:cubicBezTo>
                  <a:cubicBezTo>
                    <a:pt x="3" y="84"/>
                    <a:pt x="0" y="87"/>
                    <a:pt x="0" y="90"/>
                  </a:cubicBezTo>
                  <a:cubicBezTo>
                    <a:pt x="0" y="95"/>
                    <a:pt x="0" y="95"/>
                    <a:pt x="0" y="95"/>
                  </a:cubicBezTo>
                  <a:cubicBezTo>
                    <a:pt x="39" y="95"/>
                    <a:pt x="39" y="95"/>
                    <a:pt x="39" y="95"/>
                  </a:cubicBezTo>
                  <a:cubicBezTo>
                    <a:pt x="51" y="95"/>
                    <a:pt x="61" y="91"/>
                    <a:pt x="71"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8"/>
            <p:cNvSpPr/>
            <p:nvPr/>
          </p:nvSpPr>
          <p:spPr bwMode="auto">
            <a:xfrm>
              <a:off x="3536951" y="2605088"/>
              <a:ext cx="4935538" cy="3259138"/>
            </a:xfrm>
            <a:custGeom>
              <a:avLst/>
              <a:gdLst>
                <a:gd name="T0" fmla="*/ 1096 w 1164"/>
                <a:gd name="T1" fmla="*/ 0 h 767"/>
                <a:gd name="T2" fmla="*/ 40 w 1164"/>
                <a:gd name="T3" fmla="*/ 0 h 767"/>
                <a:gd name="T4" fmla="*/ 0 w 1164"/>
                <a:gd name="T5" fmla="*/ 36 h 767"/>
                <a:gd name="T6" fmla="*/ 0 w 1164"/>
                <a:gd name="T7" fmla="*/ 767 h 767"/>
                <a:gd name="T8" fmla="*/ 1096 w 1164"/>
                <a:gd name="T9" fmla="*/ 767 h 767"/>
                <a:gd name="T10" fmla="*/ 1164 w 1164"/>
                <a:gd name="T11" fmla="*/ 710 h 767"/>
                <a:gd name="T12" fmla="*/ 1164 w 1164"/>
                <a:gd name="T13" fmla="*/ 57 h 767"/>
                <a:gd name="T14" fmla="*/ 1096 w 1164"/>
                <a:gd name="T15" fmla="*/ 0 h 7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4" h="767">
                  <a:moveTo>
                    <a:pt x="1096" y="0"/>
                  </a:moveTo>
                  <a:cubicBezTo>
                    <a:pt x="40" y="0"/>
                    <a:pt x="40" y="0"/>
                    <a:pt x="40" y="0"/>
                  </a:cubicBezTo>
                  <a:cubicBezTo>
                    <a:pt x="18" y="0"/>
                    <a:pt x="0" y="16"/>
                    <a:pt x="0" y="36"/>
                  </a:cubicBezTo>
                  <a:cubicBezTo>
                    <a:pt x="0" y="767"/>
                    <a:pt x="0" y="767"/>
                    <a:pt x="0" y="767"/>
                  </a:cubicBezTo>
                  <a:cubicBezTo>
                    <a:pt x="1096" y="767"/>
                    <a:pt x="1096" y="767"/>
                    <a:pt x="1096" y="767"/>
                  </a:cubicBezTo>
                  <a:cubicBezTo>
                    <a:pt x="1133" y="767"/>
                    <a:pt x="1164" y="741"/>
                    <a:pt x="1164" y="710"/>
                  </a:cubicBezTo>
                  <a:cubicBezTo>
                    <a:pt x="1164" y="57"/>
                    <a:pt x="1164" y="57"/>
                    <a:pt x="1164" y="57"/>
                  </a:cubicBezTo>
                  <a:cubicBezTo>
                    <a:pt x="1164" y="26"/>
                    <a:pt x="1133" y="0"/>
                    <a:pt x="1096" y="0"/>
                  </a:cubicBezTo>
                </a:path>
              </a:pathLst>
            </a:custGeom>
            <a:solidFill>
              <a:srgbClr val="EB36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9"/>
            <p:cNvSpPr/>
            <p:nvPr/>
          </p:nvSpPr>
          <p:spPr bwMode="auto">
            <a:xfrm>
              <a:off x="4173538" y="938213"/>
              <a:ext cx="3973513" cy="4003675"/>
            </a:xfrm>
            <a:custGeom>
              <a:avLst/>
              <a:gdLst>
                <a:gd name="T0" fmla="*/ 562 w 937"/>
                <a:gd name="T1" fmla="*/ 22 h 942"/>
                <a:gd name="T2" fmla="*/ 22 w 937"/>
                <a:gd name="T3" fmla="*/ 562 h 942"/>
                <a:gd name="T4" fmla="*/ 22 w 937"/>
                <a:gd name="T5" fmla="*/ 644 h 942"/>
                <a:gd name="T6" fmla="*/ 299 w 937"/>
                <a:gd name="T7" fmla="*/ 920 h 942"/>
                <a:gd name="T8" fmla="*/ 380 w 937"/>
                <a:gd name="T9" fmla="*/ 920 h 942"/>
                <a:gd name="T10" fmla="*/ 920 w 937"/>
                <a:gd name="T11" fmla="*/ 380 h 942"/>
                <a:gd name="T12" fmla="*/ 937 w 937"/>
                <a:gd name="T13" fmla="*/ 339 h 942"/>
                <a:gd name="T14" fmla="*/ 920 w 937"/>
                <a:gd name="T15" fmla="*/ 299 h 942"/>
                <a:gd name="T16" fmla="*/ 644 w 937"/>
                <a:gd name="T17" fmla="*/ 22 h 942"/>
                <a:gd name="T18" fmla="*/ 562 w 937"/>
                <a:gd name="T19" fmla="*/ 22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7" h="942">
                  <a:moveTo>
                    <a:pt x="562" y="22"/>
                  </a:moveTo>
                  <a:cubicBezTo>
                    <a:pt x="22" y="562"/>
                    <a:pt x="22" y="562"/>
                    <a:pt x="22" y="562"/>
                  </a:cubicBezTo>
                  <a:cubicBezTo>
                    <a:pt x="0" y="585"/>
                    <a:pt x="0" y="621"/>
                    <a:pt x="22" y="644"/>
                  </a:cubicBezTo>
                  <a:cubicBezTo>
                    <a:pt x="299" y="920"/>
                    <a:pt x="299" y="920"/>
                    <a:pt x="299" y="920"/>
                  </a:cubicBezTo>
                  <a:cubicBezTo>
                    <a:pt x="321" y="942"/>
                    <a:pt x="358" y="942"/>
                    <a:pt x="380" y="920"/>
                  </a:cubicBezTo>
                  <a:cubicBezTo>
                    <a:pt x="920" y="380"/>
                    <a:pt x="920" y="380"/>
                    <a:pt x="920" y="380"/>
                  </a:cubicBezTo>
                  <a:cubicBezTo>
                    <a:pt x="931" y="369"/>
                    <a:pt x="937" y="355"/>
                    <a:pt x="937" y="339"/>
                  </a:cubicBezTo>
                  <a:cubicBezTo>
                    <a:pt x="937" y="324"/>
                    <a:pt x="931" y="310"/>
                    <a:pt x="920" y="299"/>
                  </a:cubicBezTo>
                  <a:cubicBezTo>
                    <a:pt x="644" y="22"/>
                    <a:pt x="644" y="22"/>
                    <a:pt x="644" y="22"/>
                  </a:cubicBezTo>
                  <a:cubicBezTo>
                    <a:pt x="621" y="0"/>
                    <a:pt x="585" y="0"/>
                    <a:pt x="562" y="22"/>
                  </a:cubicBezTo>
                </a:path>
              </a:pathLst>
            </a:custGeom>
            <a:solidFill>
              <a:srgbClr val="0D20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0"/>
            <p:cNvSpPr/>
            <p:nvPr/>
          </p:nvSpPr>
          <p:spPr bwMode="auto">
            <a:xfrm>
              <a:off x="4397376" y="1163638"/>
              <a:ext cx="2900363" cy="2906713"/>
            </a:xfrm>
            <a:custGeom>
              <a:avLst/>
              <a:gdLst>
                <a:gd name="T0" fmla="*/ 168 w 1827"/>
                <a:gd name="T1" fmla="*/ 1831 h 1831"/>
                <a:gd name="T2" fmla="*/ 1827 w 1827"/>
                <a:gd name="T3" fmla="*/ 166 h 1831"/>
                <a:gd name="T4" fmla="*/ 1662 w 1827"/>
                <a:gd name="T5" fmla="*/ 0 h 1831"/>
                <a:gd name="T6" fmla="*/ 0 w 1827"/>
                <a:gd name="T7" fmla="*/ 1665 h 1831"/>
                <a:gd name="T8" fmla="*/ 168 w 1827"/>
                <a:gd name="T9" fmla="*/ 1831 h 1831"/>
              </a:gdLst>
              <a:ahLst/>
              <a:cxnLst>
                <a:cxn ang="0">
                  <a:pos x="T0" y="T1"/>
                </a:cxn>
                <a:cxn ang="0">
                  <a:pos x="T2" y="T3"/>
                </a:cxn>
                <a:cxn ang="0">
                  <a:pos x="T4" y="T5"/>
                </a:cxn>
                <a:cxn ang="0">
                  <a:pos x="T6" y="T7"/>
                </a:cxn>
                <a:cxn ang="0">
                  <a:pos x="T8" y="T9"/>
                </a:cxn>
              </a:cxnLst>
              <a:rect l="0" t="0" r="r" b="b"/>
              <a:pathLst>
                <a:path w="1827" h="1831">
                  <a:moveTo>
                    <a:pt x="168" y="1831"/>
                  </a:moveTo>
                  <a:lnTo>
                    <a:pt x="1827" y="166"/>
                  </a:lnTo>
                  <a:lnTo>
                    <a:pt x="1662" y="0"/>
                  </a:lnTo>
                  <a:lnTo>
                    <a:pt x="0" y="1665"/>
                  </a:lnTo>
                  <a:lnTo>
                    <a:pt x="168" y="18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1"/>
            <p:cNvSpPr/>
            <p:nvPr/>
          </p:nvSpPr>
          <p:spPr bwMode="auto">
            <a:xfrm>
              <a:off x="4397376" y="1163638"/>
              <a:ext cx="2900363" cy="2906713"/>
            </a:xfrm>
            <a:custGeom>
              <a:avLst/>
              <a:gdLst>
                <a:gd name="T0" fmla="*/ 168 w 1827"/>
                <a:gd name="T1" fmla="*/ 1831 h 1831"/>
                <a:gd name="T2" fmla="*/ 1827 w 1827"/>
                <a:gd name="T3" fmla="*/ 166 h 1831"/>
                <a:gd name="T4" fmla="*/ 1662 w 1827"/>
                <a:gd name="T5" fmla="*/ 0 h 1831"/>
                <a:gd name="T6" fmla="*/ 0 w 1827"/>
                <a:gd name="T7" fmla="*/ 1665 h 1831"/>
                <a:gd name="T8" fmla="*/ 168 w 1827"/>
                <a:gd name="T9" fmla="*/ 1831 h 1831"/>
              </a:gdLst>
              <a:ahLst/>
              <a:cxnLst>
                <a:cxn ang="0">
                  <a:pos x="T0" y="T1"/>
                </a:cxn>
                <a:cxn ang="0">
                  <a:pos x="T2" y="T3"/>
                </a:cxn>
                <a:cxn ang="0">
                  <a:pos x="T4" y="T5"/>
                </a:cxn>
                <a:cxn ang="0">
                  <a:pos x="T6" y="T7"/>
                </a:cxn>
                <a:cxn ang="0">
                  <a:pos x="T8" y="T9"/>
                </a:cxn>
              </a:cxnLst>
              <a:rect l="0" t="0" r="r" b="b"/>
              <a:pathLst>
                <a:path w="1827" h="1831">
                  <a:moveTo>
                    <a:pt x="168" y="1831"/>
                  </a:moveTo>
                  <a:lnTo>
                    <a:pt x="1827" y="166"/>
                  </a:lnTo>
                  <a:lnTo>
                    <a:pt x="1662" y="0"/>
                  </a:lnTo>
                  <a:lnTo>
                    <a:pt x="0" y="1665"/>
                  </a:lnTo>
                  <a:lnTo>
                    <a:pt x="168" y="18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2"/>
            <p:cNvSpPr/>
            <p:nvPr/>
          </p:nvSpPr>
          <p:spPr bwMode="auto">
            <a:xfrm>
              <a:off x="6196013" y="1789113"/>
              <a:ext cx="1127125" cy="1130300"/>
            </a:xfrm>
            <a:custGeom>
              <a:avLst/>
              <a:gdLst>
                <a:gd name="T0" fmla="*/ 64 w 710"/>
                <a:gd name="T1" fmla="*/ 712 h 712"/>
                <a:gd name="T2" fmla="*/ 710 w 710"/>
                <a:gd name="T3" fmla="*/ 64 h 712"/>
                <a:gd name="T4" fmla="*/ 644 w 710"/>
                <a:gd name="T5" fmla="*/ 0 h 712"/>
                <a:gd name="T6" fmla="*/ 0 w 710"/>
                <a:gd name="T7" fmla="*/ 645 h 712"/>
                <a:gd name="T8" fmla="*/ 64 w 710"/>
                <a:gd name="T9" fmla="*/ 712 h 712"/>
              </a:gdLst>
              <a:ahLst/>
              <a:cxnLst>
                <a:cxn ang="0">
                  <a:pos x="T0" y="T1"/>
                </a:cxn>
                <a:cxn ang="0">
                  <a:pos x="T2" y="T3"/>
                </a:cxn>
                <a:cxn ang="0">
                  <a:pos x="T4" y="T5"/>
                </a:cxn>
                <a:cxn ang="0">
                  <a:pos x="T6" y="T7"/>
                </a:cxn>
                <a:cxn ang="0">
                  <a:pos x="T8" y="T9"/>
                </a:cxn>
              </a:cxnLst>
              <a:rect l="0" t="0" r="r" b="b"/>
              <a:pathLst>
                <a:path w="710" h="712">
                  <a:moveTo>
                    <a:pt x="64" y="712"/>
                  </a:moveTo>
                  <a:lnTo>
                    <a:pt x="710" y="64"/>
                  </a:lnTo>
                  <a:lnTo>
                    <a:pt x="644" y="0"/>
                  </a:lnTo>
                  <a:lnTo>
                    <a:pt x="0" y="645"/>
                  </a:lnTo>
                  <a:lnTo>
                    <a:pt x="64" y="712"/>
                  </a:lnTo>
                  <a:close/>
                </a:path>
              </a:pathLst>
            </a:custGeom>
            <a:solidFill>
              <a:srgbClr val="D0D4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3"/>
            <p:cNvSpPr/>
            <p:nvPr/>
          </p:nvSpPr>
          <p:spPr bwMode="auto">
            <a:xfrm>
              <a:off x="6196013" y="1789113"/>
              <a:ext cx="1127125" cy="1130300"/>
            </a:xfrm>
            <a:custGeom>
              <a:avLst/>
              <a:gdLst>
                <a:gd name="T0" fmla="*/ 64 w 710"/>
                <a:gd name="T1" fmla="*/ 712 h 712"/>
                <a:gd name="T2" fmla="*/ 710 w 710"/>
                <a:gd name="T3" fmla="*/ 64 h 712"/>
                <a:gd name="T4" fmla="*/ 644 w 710"/>
                <a:gd name="T5" fmla="*/ 0 h 712"/>
                <a:gd name="T6" fmla="*/ 0 w 710"/>
                <a:gd name="T7" fmla="*/ 645 h 712"/>
                <a:gd name="T8" fmla="*/ 64 w 710"/>
                <a:gd name="T9" fmla="*/ 712 h 712"/>
              </a:gdLst>
              <a:ahLst/>
              <a:cxnLst>
                <a:cxn ang="0">
                  <a:pos x="T0" y="T1"/>
                </a:cxn>
                <a:cxn ang="0">
                  <a:pos x="T2" y="T3"/>
                </a:cxn>
                <a:cxn ang="0">
                  <a:pos x="T4" y="T5"/>
                </a:cxn>
                <a:cxn ang="0">
                  <a:pos x="T6" y="T7"/>
                </a:cxn>
                <a:cxn ang="0">
                  <a:pos x="T8" y="T9"/>
                </a:cxn>
              </a:cxnLst>
              <a:rect l="0" t="0" r="r" b="b"/>
              <a:pathLst>
                <a:path w="710" h="712">
                  <a:moveTo>
                    <a:pt x="64" y="712"/>
                  </a:moveTo>
                  <a:lnTo>
                    <a:pt x="710" y="64"/>
                  </a:lnTo>
                  <a:lnTo>
                    <a:pt x="644" y="0"/>
                  </a:lnTo>
                  <a:lnTo>
                    <a:pt x="0" y="645"/>
                  </a:lnTo>
                  <a:lnTo>
                    <a:pt x="64" y="7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4"/>
            <p:cNvSpPr/>
            <p:nvPr/>
          </p:nvSpPr>
          <p:spPr bwMode="auto">
            <a:xfrm>
              <a:off x="7035801" y="2451100"/>
              <a:ext cx="538163" cy="536575"/>
            </a:xfrm>
            <a:custGeom>
              <a:avLst/>
              <a:gdLst>
                <a:gd name="T0" fmla="*/ 23 w 127"/>
                <a:gd name="T1" fmla="*/ 22 h 126"/>
                <a:gd name="T2" fmla="*/ 23 w 127"/>
                <a:gd name="T3" fmla="*/ 103 h 126"/>
                <a:gd name="T4" fmla="*/ 104 w 127"/>
                <a:gd name="T5" fmla="*/ 103 h 126"/>
                <a:gd name="T6" fmla="*/ 104 w 127"/>
                <a:gd name="T7" fmla="*/ 22 h 126"/>
                <a:gd name="T8" fmla="*/ 23 w 127"/>
                <a:gd name="T9" fmla="*/ 22 h 126"/>
              </a:gdLst>
              <a:ahLst/>
              <a:cxnLst>
                <a:cxn ang="0">
                  <a:pos x="T0" y="T1"/>
                </a:cxn>
                <a:cxn ang="0">
                  <a:pos x="T2" y="T3"/>
                </a:cxn>
                <a:cxn ang="0">
                  <a:pos x="T4" y="T5"/>
                </a:cxn>
                <a:cxn ang="0">
                  <a:pos x="T6" y="T7"/>
                </a:cxn>
                <a:cxn ang="0">
                  <a:pos x="T8" y="T9"/>
                </a:cxn>
              </a:cxnLst>
              <a:rect l="0" t="0" r="r" b="b"/>
              <a:pathLst>
                <a:path w="127" h="126">
                  <a:moveTo>
                    <a:pt x="23" y="22"/>
                  </a:moveTo>
                  <a:cubicBezTo>
                    <a:pt x="0" y="44"/>
                    <a:pt x="0" y="81"/>
                    <a:pt x="23" y="103"/>
                  </a:cubicBezTo>
                  <a:cubicBezTo>
                    <a:pt x="45" y="126"/>
                    <a:pt x="82" y="126"/>
                    <a:pt x="104" y="103"/>
                  </a:cubicBezTo>
                  <a:cubicBezTo>
                    <a:pt x="127" y="81"/>
                    <a:pt x="127" y="44"/>
                    <a:pt x="104" y="22"/>
                  </a:cubicBezTo>
                  <a:cubicBezTo>
                    <a:pt x="82" y="0"/>
                    <a:pt x="45" y="0"/>
                    <a:pt x="23" y="22"/>
                  </a:cubicBezTo>
                </a:path>
              </a:pathLst>
            </a:custGeom>
            <a:solidFill>
              <a:srgbClr val="D0D4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5"/>
            <p:cNvSpPr/>
            <p:nvPr/>
          </p:nvSpPr>
          <p:spPr bwMode="auto">
            <a:xfrm>
              <a:off x="4973638" y="3748088"/>
              <a:ext cx="606425" cy="611188"/>
            </a:xfrm>
            <a:custGeom>
              <a:avLst/>
              <a:gdLst>
                <a:gd name="T0" fmla="*/ 75 w 143"/>
                <a:gd name="T1" fmla="*/ 3 h 144"/>
                <a:gd name="T2" fmla="*/ 3 w 143"/>
                <a:gd name="T3" fmla="*/ 75 h 144"/>
                <a:gd name="T4" fmla="*/ 3 w 143"/>
                <a:gd name="T5" fmla="*/ 88 h 144"/>
                <a:gd name="T6" fmla="*/ 56 w 143"/>
                <a:gd name="T7" fmla="*/ 141 h 144"/>
                <a:gd name="T8" fmla="*/ 69 w 143"/>
                <a:gd name="T9" fmla="*/ 141 h 144"/>
                <a:gd name="T10" fmla="*/ 141 w 143"/>
                <a:gd name="T11" fmla="*/ 69 h 144"/>
                <a:gd name="T12" fmla="*/ 143 w 143"/>
                <a:gd name="T13" fmla="*/ 63 h 144"/>
                <a:gd name="T14" fmla="*/ 141 w 143"/>
                <a:gd name="T15" fmla="*/ 56 h 144"/>
                <a:gd name="T16" fmla="*/ 88 w 143"/>
                <a:gd name="T17" fmla="*/ 3 h 144"/>
                <a:gd name="T18" fmla="*/ 75 w 143"/>
                <a:gd name="T19" fmla="*/ 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4">
                  <a:moveTo>
                    <a:pt x="75" y="3"/>
                  </a:moveTo>
                  <a:cubicBezTo>
                    <a:pt x="3" y="75"/>
                    <a:pt x="3" y="75"/>
                    <a:pt x="3" y="75"/>
                  </a:cubicBezTo>
                  <a:cubicBezTo>
                    <a:pt x="0" y="79"/>
                    <a:pt x="0" y="85"/>
                    <a:pt x="3" y="88"/>
                  </a:cubicBezTo>
                  <a:cubicBezTo>
                    <a:pt x="56" y="141"/>
                    <a:pt x="56" y="141"/>
                    <a:pt x="56" y="141"/>
                  </a:cubicBezTo>
                  <a:cubicBezTo>
                    <a:pt x="60" y="144"/>
                    <a:pt x="65" y="144"/>
                    <a:pt x="69" y="141"/>
                  </a:cubicBezTo>
                  <a:cubicBezTo>
                    <a:pt x="141" y="69"/>
                    <a:pt x="141" y="69"/>
                    <a:pt x="141" y="69"/>
                  </a:cubicBezTo>
                  <a:cubicBezTo>
                    <a:pt x="142" y="67"/>
                    <a:pt x="143" y="65"/>
                    <a:pt x="143" y="63"/>
                  </a:cubicBezTo>
                  <a:cubicBezTo>
                    <a:pt x="143" y="60"/>
                    <a:pt x="142" y="58"/>
                    <a:pt x="141" y="56"/>
                  </a:cubicBezTo>
                  <a:cubicBezTo>
                    <a:pt x="88" y="3"/>
                    <a:pt x="88" y="3"/>
                    <a:pt x="88" y="3"/>
                  </a:cubicBezTo>
                  <a:cubicBezTo>
                    <a:pt x="84" y="0"/>
                    <a:pt x="79" y="0"/>
                    <a:pt x="75" y="3"/>
                  </a:cubicBezTo>
                  <a:close/>
                </a:path>
              </a:pathLst>
            </a:custGeom>
            <a:solidFill>
              <a:srgbClr val="F1C4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6"/>
            <p:cNvSpPr/>
            <p:nvPr/>
          </p:nvSpPr>
          <p:spPr bwMode="auto">
            <a:xfrm>
              <a:off x="7302501" y="2187575"/>
              <a:ext cx="534988" cy="536575"/>
            </a:xfrm>
            <a:custGeom>
              <a:avLst/>
              <a:gdLst>
                <a:gd name="T0" fmla="*/ 22 w 126"/>
                <a:gd name="T1" fmla="*/ 22 h 126"/>
                <a:gd name="T2" fmla="*/ 22 w 126"/>
                <a:gd name="T3" fmla="*/ 103 h 126"/>
                <a:gd name="T4" fmla="*/ 103 w 126"/>
                <a:gd name="T5" fmla="*/ 103 h 126"/>
                <a:gd name="T6" fmla="*/ 103 w 126"/>
                <a:gd name="T7" fmla="*/ 22 h 126"/>
                <a:gd name="T8" fmla="*/ 22 w 126"/>
                <a:gd name="T9" fmla="*/ 22 h 126"/>
              </a:gdLst>
              <a:ahLst/>
              <a:cxnLst>
                <a:cxn ang="0">
                  <a:pos x="T0" y="T1"/>
                </a:cxn>
                <a:cxn ang="0">
                  <a:pos x="T2" y="T3"/>
                </a:cxn>
                <a:cxn ang="0">
                  <a:pos x="T4" y="T5"/>
                </a:cxn>
                <a:cxn ang="0">
                  <a:pos x="T6" y="T7"/>
                </a:cxn>
                <a:cxn ang="0">
                  <a:pos x="T8" y="T9"/>
                </a:cxn>
              </a:cxnLst>
              <a:rect l="0" t="0" r="r" b="b"/>
              <a:pathLst>
                <a:path w="126" h="126">
                  <a:moveTo>
                    <a:pt x="22" y="22"/>
                  </a:moveTo>
                  <a:cubicBezTo>
                    <a:pt x="0" y="45"/>
                    <a:pt x="0" y="81"/>
                    <a:pt x="22" y="103"/>
                  </a:cubicBezTo>
                  <a:cubicBezTo>
                    <a:pt x="45" y="126"/>
                    <a:pt x="81" y="125"/>
                    <a:pt x="103" y="103"/>
                  </a:cubicBezTo>
                  <a:cubicBezTo>
                    <a:pt x="126" y="81"/>
                    <a:pt x="126" y="45"/>
                    <a:pt x="103" y="22"/>
                  </a:cubicBezTo>
                  <a:cubicBezTo>
                    <a:pt x="81" y="0"/>
                    <a:pt x="45" y="0"/>
                    <a:pt x="22" y="22"/>
                  </a:cubicBezTo>
                  <a:close/>
                </a:path>
              </a:pathLst>
            </a:custGeom>
            <a:solidFill>
              <a:srgbClr val="F1C4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7"/>
            <p:cNvSpPr/>
            <p:nvPr/>
          </p:nvSpPr>
          <p:spPr bwMode="auto">
            <a:xfrm>
              <a:off x="3379788" y="2192338"/>
              <a:ext cx="4935538" cy="3705225"/>
            </a:xfrm>
            <a:custGeom>
              <a:avLst/>
              <a:gdLst>
                <a:gd name="T0" fmla="*/ 1164 w 1164"/>
                <a:gd name="T1" fmla="*/ 155 h 872"/>
                <a:gd name="T2" fmla="*/ 1164 w 1164"/>
                <a:gd name="T3" fmla="*/ 814 h 872"/>
                <a:gd name="T4" fmla="*/ 1160 w 1164"/>
                <a:gd name="T5" fmla="*/ 834 h 872"/>
                <a:gd name="T6" fmla="*/ 1096 w 1164"/>
                <a:gd name="T7" fmla="*/ 872 h 872"/>
                <a:gd name="T8" fmla="*/ 55 w 1164"/>
                <a:gd name="T9" fmla="*/ 872 h 872"/>
                <a:gd name="T10" fmla="*/ 0 w 1164"/>
                <a:gd name="T11" fmla="*/ 816 h 872"/>
                <a:gd name="T12" fmla="*/ 0 w 1164"/>
                <a:gd name="T13" fmla="*/ 73 h 872"/>
                <a:gd name="T14" fmla="*/ 6 w 1164"/>
                <a:gd name="T15" fmla="*/ 37 h 872"/>
                <a:gd name="T16" fmla="*/ 64 w 1164"/>
                <a:gd name="T17" fmla="*/ 0 h 872"/>
                <a:gd name="T18" fmla="*/ 110 w 1164"/>
                <a:gd name="T19" fmla="*/ 0 h 872"/>
                <a:gd name="T20" fmla="*/ 40 w 1164"/>
                <a:gd name="T21" fmla="*/ 67 h 872"/>
                <a:gd name="T22" fmla="*/ 70 w 1164"/>
                <a:gd name="T23" fmla="*/ 97 h 872"/>
                <a:gd name="T24" fmla="*/ 1096 w 1164"/>
                <a:gd name="T25" fmla="*/ 97 h 872"/>
                <a:gd name="T26" fmla="*/ 1164 w 1164"/>
                <a:gd name="T27" fmla="*/ 155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4" h="872">
                  <a:moveTo>
                    <a:pt x="1164" y="155"/>
                  </a:moveTo>
                  <a:cubicBezTo>
                    <a:pt x="1164" y="814"/>
                    <a:pt x="1164" y="814"/>
                    <a:pt x="1164" y="814"/>
                  </a:cubicBezTo>
                  <a:cubicBezTo>
                    <a:pt x="1164" y="821"/>
                    <a:pt x="1162" y="828"/>
                    <a:pt x="1160" y="834"/>
                  </a:cubicBezTo>
                  <a:cubicBezTo>
                    <a:pt x="1150" y="856"/>
                    <a:pt x="1125" y="872"/>
                    <a:pt x="1096" y="872"/>
                  </a:cubicBezTo>
                  <a:cubicBezTo>
                    <a:pt x="55" y="872"/>
                    <a:pt x="55" y="872"/>
                    <a:pt x="55" y="872"/>
                  </a:cubicBezTo>
                  <a:cubicBezTo>
                    <a:pt x="25" y="872"/>
                    <a:pt x="0" y="847"/>
                    <a:pt x="0" y="816"/>
                  </a:cubicBezTo>
                  <a:cubicBezTo>
                    <a:pt x="0" y="73"/>
                    <a:pt x="0" y="73"/>
                    <a:pt x="0" y="73"/>
                  </a:cubicBezTo>
                  <a:cubicBezTo>
                    <a:pt x="0" y="59"/>
                    <a:pt x="2" y="46"/>
                    <a:pt x="6" y="37"/>
                  </a:cubicBezTo>
                  <a:cubicBezTo>
                    <a:pt x="15" y="16"/>
                    <a:pt x="38" y="1"/>
                    <a:pt x="64" y="0"/>
                  </a:cubicBezTo>
                  <a:cubicBezTo>
                    <a:pt x="110" y="0"/>
                    <a:pt x="110" y="0"/>
                    <a:pt x="110" y="0"/>
                  </a:cubicBezTo>
                  <a:cubicBezTo>
                    <a:pt x="73" y="0"/>
                    <a:pt x="40" y="35"/>
                    <a:pt x="40" y="67"/>
                  </a:cubicBezTo>
                  <a:cubicBezTo>
                    <a:pt x="40" y="84"/>
                    <a:pt x="54" y="97"/>
                    <a:pt x="70" y="97"/>
                  </a:cubicBezTo>
                  <a:cubicBezTo>
                    <a:pt x="1096" y="97"/>
                    <a:pt x="1096" y="97"/>
                    <a:pt x="1096" y="97"/>
                  </a:cubicBezTo>
                  <a:cubicBezTo>
                    <a:pt x="1133" y="97"/>
                    <a:pt x="1164" y="123"/>
                    <a:pt x="1164" y="155"/>
                  </a:cubicBezTo>
                </a:path>
              </a:pathLst>
            </a:custGeom>
            <a:solidFill>
              <a:srgbClr val="EB36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Rectangle 18"/>
            <p:cNvSpPr>
              <a:spLocks noChangeArrowheads="1"/>
            </p:cNvSpPr>
            <p:nvPr/>
          </p:nvSpPr>
          <p:spPr bwMode="auto">
            <a:xfrm>
              <a:off x="5534026" y="5686425"/>
              <a:ext cx="200025" cy="50800"/>
            </a:xfrm>
            <a:prstGeom prst="rect">
              <a:avLst/>
            </a:prstGeom>
            <a:solidFill>
              <a:srgbClr val="F9C2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 name="Rectangle 19"/>
            <p:cNvSpPr>
              <a:spLocks noChangeArrowheads="1"/>
            </p:cNvSpPr>
            <p:nvPr/>
          </p:nvSpPr>
          <p:spPr bwMode="auto">
            <a:xfrm>
              <a:off x="5534026" y="5686425"/>
              <a:ext cx="200025"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20"/>
            <p:cNvSpPr>
              <a:spLocks noChangeArrowheads="1"/>
            </p:cNvSpPr>
            <p:nvPr/>
          </p:nvSpPr>
          <p:spPr bwMode="auto">
            <a:xfrm>
              <a:off x="5457826" y="2727325"/>
              <a:ext cx="198438" cy="47625"/>
            </a:xfrm>
            <a:prstGeom prst="rect">
              <a:avLst/>
            </a:prstGeom>
            <a:solidFill>
              <a:srgbClr val="F9C2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21"/>
            <p:cNvSpPr>
              <a:spLocks noChangeArrowheads="1"/>
            </p:cNvSpPr>
            <p:nvPr/>
          </p:nvSpPr>
          <p:spPr bwMode="auto">
            <a:xfrm>
              <a:off x="5457826" y="2727325"/>
              <a:ext cx="198438"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22"/>
            <p:cNvSpPr>
              <a:spLocks noChangeArrowheads="1"/>
            </p:cNvSpPr>
            <p:nvPr/>
          </p:nvSpPr>
          <p:spPr bwMode="auto">
            <a:xfrm>
              <a:off x="5856288" y="2727325"/>
              <a:ext cx="203200" cy="47625"/>
            </a:xfrm>
            <a:prstGeom prst="rect">
              <a:avLst/>
            </a:prstGeom>
            <a:solidFill>
              <a:srgbClr val="F9C2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Rectangle 23"/>
            <p:cNvSpPr>
              <a:spLocks noChangeArrowheads="1"/>
            </p:cNvSpPr>
            <p:nvPr/>
          </p:nvSpPr>
          <p:spPr bwMode="auto">
            <a:xfrm>
              <a:off x="5856288" y="2727325"/>
              <a:ext cx="20320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Rectangle 24"/>
            <p:cNvSpPr>
              <a:spLocks noChangeArrowheads="1"/>
            </p:cNvSpPr>
            <p:nvPr/>
          </p:nvSpPr>
          <p:spPr bwMode="auto">
            <a:xfrm>
              <a:off x="6259513" y="2727325"/>
              <a:ext cx="203200" cy="47625"/>
            </a:xfrm>
            <a:prstGeom prst="rect">
              <a:avLst/>
            </a:prstGeom>
            <a:solidFill>
              <a:srgbClr val="F9C2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 name="Rectangle 25"/>
            <p:cNvSpPr>
              <a:spLocks noChangeArrowheads="1"/>
            </p:cNvSpPr>
            <p:nvPr/>
          </p:nvSpPr>
          <p:spPr bwMode="auto">
            <a:xfrm>
              <a:off x="6259513" y="2727325"/>
              <a:ext cx="20320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Rectangle 26"/>
            <p:cNvSpPr>
              <a:spLocks noChangeArrowheads="1"/>
            </p:cNvSpPr>
            <p:nvPr/>
          </p:nvSpPr>
          <p:spPr bwMode="auto">
            <a:xfrm>
              <a:off x="5130801" y="5686425"/>
              <a:ext cx="200025" cy="50800"/>
            </a:xfrm>
            <a:prstGeom prst="rect">
              <a:avLst/>
            </a:prstGeom>
            <a:solidFill>
              <a:srgbClr val="F9C2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Rectangle 27"/>
            <p:cNvSpPr>
              <a:spLocks noChangeArrowheads="1"/>
            </p:cNvSpPr>
            <p:nvPr/>
          </p:nvSpPr>
          <p:spPr bwMode="auto">
            <a:xfrm>
              <a:off x="5130801" y="5686425"/>
              <a:ext cx="200025"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Rectangle 28"/>
            <p:cNvSpPr>
              <a:spLocks noChangeArrowheads="1"/>
            </p:cNvSpPr>
            <p:nvPr/>
          </p:nvSpPr>
          <p:spPr bwMode="auto">
            <a:xfrm>
              <a:off x="5932488" y="5686425"/>
              <a:ext cx="203200" cy="50800"/>
            </a:xfrm>
            <a:prstGeom prst="rect">
              <a:avLst/>
            </a:prstGeom>
            <a:solidFill>
              <a:srgbClr val="F9C2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 name="Rectangle 29"/>
            <p:cNvSpPr>
              <a:spLocks noChangeArrowheads="1"/>
            </p:cNvSpPr>
            <p:nvPr/>
          </p:nvSpPr>
          <p:spPr bwMode="auto">
            <a:xfrm>
              <a:off x="5932488" y="5686425"/>
              <a:ext cx="2032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 name="Rectangle 30"/>
            <p:cNvSpPr>
              <a:spLocks noChangeArrowheads="1"/>
            </p:cNvSpPr>
            <p:nvPr/>
          </p:nvSpPr>
          <p:spPr bwMode="auto">
            <a:xfrm>
              <a:off x="3846513" y="2727325"/>
              <a:ext cx="203200" cy="47625"/>
            </a:xfrm>
            <a:prstGeom prst="rect">
              <a:avLst/>
            </a:prstGeom>
            <a:solidFill>
              <a:srgbClr val="F9C2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 name="Rectangle 31"/>
            <p:cNvSpPr>
              <a:spLocks noChangeArrowheads="1"/>
            </p:cNvSpPr>
            <p:nvPr/>
          </p:nvSpPr>
          <p:spPr bwMode="auto">
            <a:xfrm>
              <a:off x="3846513" y="2727325"/>
              <a:ext cx="20320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 name="Rectangle 32"/>
            <p:cNvSpPr>
              <a:spLocks noChangeArrowheads="1"/>
            </p:cNvSpPr>
            <p:nvPr/>
          </p:nvSpPr>
          <p:spPr bwMode="auto">
            <a:xfrm>
              <a:off x="5054601" y="2727325"/>
              <a:ext cx="200025" cy="47625"/>
            </a:xfrm>
            <a:prstGeom prst="rect">
              <a:avLst/>
            </a:prstGeom>
            <a:solidFill>
              <a:srgbClr val="F9C2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Rectangle 33"/>
            <p:cNvSpPr>
              <a:spLocks noChangeArrowheads="1"/>
            </p:cNvSpPr>
            <p:nvPr/>
          </p:nvSpPr>
          <p:spPr bwMode="auto">
            <a:xfrm>
              <a:off x="5054601" y="2727325"/>
              <a:ext cx="200025"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 name="Rectangle 34"/>
            <p:cNvSpPr>
              <a:spLocks noChangeArrowheads="1"/>
            </p:cNvSpPr>
            <p:nvPr/>
          </p:nvSpPr>
          <p:spPr bwMode="auto">
            <a:xfrm>
              <a:off x="3922713" y="5686425"/>
              <a:ext cx="203200" cy="50800"/>
            </a:xfrm>
            <a:prstGeom prst="rect">
              <a:avLst/>
            </a:prstGeom>
            <a:solidFill>
              <a:srgbClr val="F9C2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2" name="Rectangle 35"/>
            <p:cNvSpPr>
              <a:spLocks noChangeArrowheads="1"/>
            </p:cNvSpPr>
            <p:nvPr/>
          </p:nvSpPr>
          <p:spPr bwMode="auto">
            <a:xfrm>
              <a:off x="3922713" y="5686425"/>
              <a:ext cx="2032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3" name="Rectangle 36"/>
            <p:cNvSpPr>
              <a:spLocks noChangeArrowheads="1"/>
            </p:cNvSpPr>
            <p:nvPr/>
          </p:nvSpPr>
          <p:spPr bwMode="auto">
            <a:xfrm>
              <a:off x="3592513" y="5686425"/>
              <a:ext cx="198438" cy="50800"/>
            </a:xfrm>
            <a:prstGeom prst="rect">
              <a:avLst/>
            </a:prstGeom>
            <a:solidFill>
              <a:srgbClr val="F9C2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 name="Rectangle 37"/>
            <p:cNvSpPr>
              <a:spLocks noChangeArrowheads="1"/>
            </p:cNvSpPr>
            <p:nvPr/>
          </p:nvSpPr>
          <p:spPr bwMode="auto">
            <a:xfrm>
              <a:off x="3592513" y="5686425"/>
              <a:ext cx="198438"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Rectangle 38"/>
            <p:cNvSpPr>
              <a:spLocks noChangeArrowheads="1"/>
            </p:cNvSpPr>
            <p:nvPr/>
          </p:nvSpPr>
          <p:spPr bwMode="auto">
            <a:xfrm>
              <a:off x="6335713" y="5686425"/>
              <a:ext cx="203200" cy="50800"/>
            </a:xfrm>
            <a:prstGeom prst="rect">
              <a:avLst/>
            </a:prstGeom>
            <a:solidFill>
              <a:srgbClr val="F9C2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6" name="Rectangle 39"/>
            <p:cNvSpPr>
              <a:spLocks noChangeArrowheads="1"/>
            </p:cNvSpPr>
            <p:nvPr/>
          </p:nvSpPr>
          <p:spPr bwMode="auto">
            <a:xfrm>
              <a:off x="6335713" y="5686425"/>
              <a:ext cx="2032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7" name="Rectangle 40"/>
            <p:cNvSpPr>
              <a:spLocks noChangeArrowheads="1"/>
            </p:cNvSpPr>
            <p:nvPr/>
          </p:nvSpPr>
          <p:spPr bwMode="auto">
            <a:xfrm>
              <a:off x="4249738" y="2727325"/>
              <a:ext cx="203200" cy="47625"/>
            </a:xfrm>
            <a:prstGeom prst="rect">
              <a:avLst/>
            </a:prstGeom>
            <a:solidFill>
              <a:srgbClr val="F9C2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8" name="Rectangle 41"/>
            <p:cNvSpPr>
              <a:spLocks noChangeArrowheads="1"/>
            </p:cNvSpPr>
            <p:nvPr/>
          </p:nvSpPr>
          <p:spPr bwMode="auto">
            <a:xfrm>
              <a:off x="4249738" y="2727325"/>
              <a:ext cx="20320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9" name="Rectangle 42"/>
            <p:cNvSpPr>
              <a:spLocks noChangeArrowheads="1"/>
            </p:cNvSpPr>
            <p:nvPr/>
          </p:nvSpPr>
          <p:spPr bwMode="auto">
            <a:xfrm>
              <a:off x="4325938" y="5686425"/>
              <a:ext cx="203200" cy="50800"/>
            </a:xfrm>
            <a:prstGeom prst="rect">
              <a:avLst/>
            </a:prstGeom>
            <a:solidFill>
              <a:srgbClr val="F9C2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Rectangle 43"/>
            <p:cNvSpPr>
              <a:spLocks noChangeArrowheads="1"/>
            </p:cNvSpPr>
            <p:nvPr/>
          </p:nvSpPr>
          <p:spPr bwMode="auto">
            <a:xfrm>
              <a:off x="4325938" y="5686425"/>
              <a:ext cx="2032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Rectangle 44"/>
            <p:cNvSpPr>
              <a:spLocks noChangeArrowheads="1"/>
            </p:cNvSpPr>
            <p:nvPr/>
          </p:nvSpPr>
          <p:spPr bwMode="auto">
            <a:xfrm>
              <a:off x="4727576" y="5686425"/>
              <a:ext cx="200025" cy="50800"/>
            </a:xfrm>
            <a:prstGeom prst="rect">
              <a:avLst/>
            </a:prstGeom>
            <a:solidFill>
              <a:srgbClr val="F9C2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Rectangle 45"/>
            <p:cNvSpPr>
              <a:spLocks noChangeArrowheads="1"/>
            </p:cNvSpPr>
            <p:nvPr/>
          </p:nvSpPr>
          <p:spPr bwMode="auto">
            <a:xfrm>
              <a:off x="4727576" y="5686425"/>
              <a:ext cx="200025"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Rectangle 46"/>
            <p:cNvSpPr>
              <a:spLocks noChangeArrowheads="1"/>
            </p:cNvSpPr>
            <p:nvPr/>
          </p:nvSpPr>
          <p:spPr bwMode="auto">
            <a:xfrm>
              <a:off x="4651376" y="2727325"/>
              <a:ext cx="200025" cy="47625"/>
            </a:xfrm>
            <a:prstGeom prst="rect">
              <a:avLst/>
            </a:prstGeom>
            <a:solidFill>
              <a:srgbClr val="F9C2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47"/>
            <p:cNvSpPr>
              <a:spLocks noChangeArrowheads="1"/>
            </p:cNvSpPr>
            <p:nvPr/>
          </p:nvSpPr>
          <p:spPr bwMode="auto">
            <a:xfrm>
              <a:off x="4651376" y="2727325"/>
              <a:ext cx="200025"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Rectangle 48"/>
            <p:cNvSpPr>
              <a:spLocks noChangeArrowheads="1"/>
            </p:cNvSpPr>
            <p:nvPr/>
          </p:nvSpPr>
          <p:spPr bwMode="auto">
            <a:xfrm>
              <a:off x="7467601" y="2727325"/>
              <a:ext cx="200025" cy="47625"/>
            </a:xfrm>
            <a:prstGeom prst="rect">
              <a:avLst/>
            </a:prstGeom>
            <a:solidFill>
              <a:srgbClr val="F9C2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49"/>
            <p:cNvSpPr>
              <a:spLocks noChangeArrowheads="1"/>
            </p:cNvSpPr>
            <p:nvPr/>
          </p:nvSpPr>
          <p:spPr bwMode="auto">
            <a:xfrm>
              <a:off x="7467601" y="2727325"/>
              <a:ext cx="200025"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7" name="Rectangle 50"/>
            <p:cNvSpPr>
              <a:spLocks noChangeArrowheads="1"/>
            </p:cNvSpPr>
            <p:nvPr/>
          </p:nvSpPr>
          <p:spPr bwMode="auto">
            <a:xfrm>
              <a:off x="8218488" y="4495800"/>
              <a:ext cx="46038" cy="200025"/>
            </a:xfrm>
            <a:prstGeom prst="rect">
              <a:avLst/>
            </a:prstGeom>
            <a:solidFill>
              <a:srgbClr val="F9C2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51"/>
            <p:cNvSpPr>
              <a:spLocks noChangeArrowheads="1"/>
            </p:cNvSpPr>
            <p:nvPr/>
          </p:nvSpPr>
          <p:spPr bwMode="auto">
            <a:xfrm>
              <a:off x="8218488" y="4495800"/>
              <a:ext cx="460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52"/>
            <p:cNvSpPr>
              <a:spLocks noChangeArrowheads="1"/>
            </p:cNvSpPr>
            <p:nvPr/>
          </p:nvSpPr>
          <p:spPr bwMode="auto">
            <a:xfrm>
              <a:off x="8218488" y="4899025"/>
              <a:ext cx="46038" cy="200025"/>
            </a:xfrm>
            <a:prstGeom prst="rect">
              <a:avLst/>
            </a:prstGeom>
            <a:solidFill>
              <a:srgbClr val="F9C2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Rectangle 53"/>
            <p:cNvSpPr>
              <a:spLocks noChangeArrowheads="1"/>
            </p:cNvSpPr>
            <p:nvPr/>
          </p:nvSpPr>
          <p:spPr bwMode="auto">
            <a:xfrm>
              <a:off x="8218488" y="4899025"/>
              <a:ext cx="460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54"/>
            <p:cNvSpPr>
              <a:spLocks noChangeArrowheads="1"/>
            </p:cNvSpPr>
            <p:nvPr/>
          </p:nvSpPr>
          <p:spPr bwMode="auto">
            <a:xfrm>
              <a:off x="6662738" y="2727325"/>
              <a:ext cx="198438" cy="47625"/>
            </a:xfrm>
            <a:prstGeom prst="rect">
              <a:avLst/>
            </a:prstGeom>
            <a:solidFill>
              <a:srgbClr val="F9C2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55"/>
            <p:cNvSpPr>
              <a:spLocks noChangeArrowheads="1"/>
            </p:cNvSpPr>
            <p:nvPr/>
          </p:nvSpPr>
          <p:spPr bwMode="auto">
            <a:xfrm>
              <a:off x="6662738" y="2727325"/>
              <a:ext cx="198438"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Rectangle 56"/>
            <p:cNvSpPr>
              <a:spLocks noChangeArrowheads="1"/>
            </p:cNvSpPr>
            <p:nvPr/>
          </p:nvSpPr>
          <p:spPr bwMode="auto">
            <a:xfrm>
              <a:off x="8218488" y="4092575"/>
              <a:ext cx="46038" cy="203200"/>
            </a:xfrm>
            <a:prstGeom prst="rect">
              <a:avLst/>
            </a:prstGeom>
            <a:solidFill>
              <a:srgbClr val="F9C2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Rectangle 57"/>
            <p:cNvSpPr>
              <a:spLocks noChangeArrowheads="1"/>
            </p:cNvSpPr>
            <p:nvPr/>
          </p:nvSpPr>
          <p:spPr bwMode="auto">
            <a:xfrm>
              <a:off x="8218488" y="4092575"/>
              <a:ext cx="46038"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Freeform 58"/>
            <p:cNvSpPr/>
            <p:nvPr/>
          </p:nvSpPr>
          <p:spPr bwMode="auto">
            <a:xfrm>
              <a:off x="8197851" y="2876550"/>
              <a:ext cx="66675" cy="207963"/>
            </a:xfrm>
            <a:custGeom>
              <a:avLst/>
              <a:gdLst>
                <a:gd name="T0" fmla="*/ 11 w 16"/>
                <a:gd name="T1" fmla="*/ 0 h 49"/>
                <a:gd name="T2" fmla="*/ 0 w 16"/>
                <a:gd name="T3" fmla="*/ 5 h 49"/>
                <a:gd name="T4" fmla="*/ 5 w 16"/>
                <a:gd name="T5" fmla="*/ 22 h 49"/>
                <a:gd name="T6" fmla="*/ 5 w 16"/>
                <a:gd name="T7" fmla="*/ 49 h 49"/>
                <a:gd name="T8" fmla="*/ 16 w 16"/>
                <a:gd name="T9" fmla="*/ 49 h 49"/>
                <a:gd name="T10" fmla="*/ 16 w 16"/>
                <a:gd name="T11" fmla="*/ 22 h 49"/>
                <a:gd name="T12" fmla="*/ 11 w 16"/>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16" h="49">
                  <a:moveTo>
                    <a:pt x="11" y="0"/>
                  </a:moveTo>
                  <a:cubicBezTo>
                    <a:pt x="0" y="5"/>
                    <a:pt x="0" y="5"/>
                    <a:pt x="0" y="5"/>
                  </a:cubicBezTo>
                  <a:cubicBezTo>
                    <a:pt x="3" y="11"/>
                    <a:pt x="5" y="16"/>
                    <a:pt x="5" y="22"/>
                  </a:cubicBezTo>
                  <a:cubicBezTo>
                    <a:pt x="5" y="49"/>
                    <a:pt x="5" y="49"/>
                    <a:pt x="5" y="49"/>
                  </a:cubicBezTo>
                  <a:cubicBezTo>
                    <a:pt x="16" y="49"/>
                    <a:pt x="16" y="49"/>
                    <a:pt x="16" y="49"/>
                  </a:cubicBezTo>
                  <a:cubicBezTo>
                    <a:pt x="16" y="22"/>
                    <a:pt x="16" y="22"/>
                    <a:pt x="16" y="22"/>
                  </a:cubicBezTo>
                  <a:cubicBezTo>
                    <a:pt x="16" y="15"/>
                    <a:pt x="14" y="7"/>
                    <a:pt x="11" y="0"/>
                  </a:cubicBezTo>
                </a:path>
              </a:pathLst>
            </a:custGeom>
            <a:solidFill>
              <a:srgbClr val="F9C2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Rectangle 59"/>
            <p:cNvSpPr>
              <a:spLocks noChangeArrowheads="1"/>
            </p:cNvSpPr>
            <p:nvPr/>
          </p:nvSpPr>
          <p:spPr bwMode="auto">
            <a:xfrm>
              <a:off x="8218488" y="3289300"/>
              <a:ext cx="46038" cy="200025"/>
            </a:xfrm>
            <a:prstGeom prst="rect">
              <a:avLst/>
            </a:prstGeom>
            <a:solidFill>
              <a:srgbClr val="F9C2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Rectangle 60"/>
            <p:cNvSpPr>
              <a:spLocks noChangeArrowheads="1"/>
            </p:cNvSpPr>
            <p:nvPr/>
          </p:nvSpPr>
          <p:spPr bwMode="auto">
            <a:xfrm>
              <a:off x="8218488" y="3289300"/>
              <a:ext cx="460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Rectangle 61"/>
            <p:cNvSpPr>
              <a:spLocks noChangeArrowheads="1"/>
            </p:cNvSpPr>
            <p:nvPr/>
          </p:nvSpPr>
          <p:spPr bwMode="auto">
            <a:xfrm>
              <a:off x="8218488" y="3687763"/>
              <a:ext cx="46038" cy="204788"/>
            </a:xfrm>
            <a:prstGeom prst="rect">
              <a:avLst/>
            </a:prstGeom>
            <a:solidFill>
              <a:srgbClr val="F9C2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62"/>
            <p:cNvSpPr>
              <a:spLocks noChangeArrowheads="1"/>
            </p:cNvSpPr>
            <p:nvPr/>
          </p:nvSpPr>
          <p:spPr bwMode="auto">
            <a:xfrm>
              <a:off x="8218488" y="3687763"/>
              <a:ext cx="46038"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Freeform 63"/>
            <p:cNvSpPr/>
            <p:nvPr/>
          </p:nvSpPr>
          <p:spPr bwMode="auto">
            <a:xfrm>
              <a:off x="8213726" y="5303838"/>
              <a:ext cx="50800" cy="198438"/>
            </a:xfrm>
            <a:custGeom>
              <a:avLst/>
              <a:gdLst>
                <a:gd name="T0" fmla="*/ 12 w 12"/>
                <a:gd name="T1" fmla="*/ 0 h 47"/>
                <a:gd name="T2" fmla="*/ 1 w 12"/>
                <a:gd name="T3" fmla="*/ 0 h 47"/>
                <a:gd name="T4" fmla="*/ 1 w 12"/>
                <a:gd name="T5" fmla="*/ 44 h 47"/>
                <a:gd name="T6" fmla="*/ 0 w 12"/>
                <a:gd name="T7" fmla="*/ 47 h 47"/>
                <a:gd name="T8" fmla="*/ 12 w 12"/>
                <a:gd name="T9" fmla="*/ 47 h 47"/>
                <a:gd name="T10" fmla="*/ 12 w 12"/>
                <a:gd name="T11" fmla="*/ 44 h 47"/>
                <a:gd name="T12" fmla="*/ 12 w 12"/>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2" h="47">
                  <a:moveTo>
                    <a:pt x="12" y="0"/>
                  </a:moveTo>
                  <a:cubicBezTo>
                    <a:pt x="1" y="0"/>
                    <a:pt x="1" y="0"/>
                    <a:pt x="1" y="0"/>
                  </a:cubicBezTo>
                  <a:cubicBezTo>
                    <a:pt x="1" y="44"/>
                    <a:pt x="1" y="44"/>
                    <a:pt x="1" y="44"/>
                  </a:cubicBezTo>
                  <a:cubicBezTo>
                    <a:pt x="1" y="45"/>
                    <a:pt x="1" y="46"/>
                    <a:pt x="0" y="47"/>
                  </a:cubicBezTo>
                  <a:cubicBezTo>
                    <a:pt x="12" y="47"/>
                    <a:pt x="12" y="47"/>
                    <a:pt x="12" y="47"/>
                  </a:cubicBezTo>
                  <a:cubicBezTo>
                    <a:pt x="12" y="46"/>
                    <a:pt x="12" y="45"/>
                    <a:pt x="12" y="44"/>
                  </a:cubicBezTo>
                  <a:cubicBezTo>
                    <a:pt x="12" y="0"/>
                    <a:pt x="12" y="0"/>
                    <a:pt x="12" y="0"/>
                  </a:cubicBezTo>
                </a:path>
              </a:pathLst>
            </a:custGeom>
            <a:solidFill>
              <a:srgbClr val="F9C2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Rectangle 64"/>
            <p:cNvSpPr>
              <a:spLocks noChangeArrowheads="1"/>
            </p:cNvSpPr>
            <p:nvPr/>
          </p:nvSpPr>
          <p:spPr bwMode="auto">
            <a:xfrm>
              <a:off x="7140576" y="5686425"/>
              <a:ext cx="200025" cy="50800"/>
            </a:xfrm>
            <a:prstGeom prst="rect">
              <a:avLst/>
            </a:prstGeom>
            <a:solidFill>
              <a:srgbClr val="F9C2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2" name="Rectangle 65"/>
            <p:cNvSpPr>
              <a:spLocks noChangeArrowheads="1"/>
            </p:cNvSpPr>
            <p:nvPr/>
          </p:nvSpPr>
          <p:spPr bwMode="auto">
            <a:xfrm>
              <a:off x="7140576" y="5686425"/>
              <a:ext cx="200025"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3" name="Rectangle 66"/>
            <p:cNvSpPr>
              <a:spLocks noChangeArrowheads="1"/>
            </p:cNvSpPr>
            <p:nvPr/>
          </p:nvSpPr>
          <p:spPr bwMode="auto">
            <a:xfrm>
              <a:off x="7064376" y="2727325"/>
              <a:ext cx="200025" cy="47625"/>
            </a:xfrm>
            <a:prstGeom prst="rect">
              <a:avLst/>
            </a:prstGeom>
            <a:solidFill>
              <a:srgbClr val="F9C2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4" name="Rectangle 67"/>
            <p:cNvSpPr>
              <a:spLocks noChangeArrowheads="1"/>
            </p:cNvSpPr>
            <p:nvPr/>
          </p:nvSpPr>
          <p:spPr bwMode="auto">
            <a:xfrm>
              <a:off x="7064376" y="2727325"/>
              <a:ext cx="200025"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5" name="Rectangle 68"/>
            <p:cNvSpPr>
              <a:spLocks noChangeArrowheads="1"/>
            </p:cNvSpPr>
            <p:nvPr/>
          </p:nvSpPr>
          <p:spPr bwMode="auto">
            <a:xfrm>
              <a:off x="6738938" y="5686425"/>
              <a:ext cx="198438" cy="50800"/>
            </a:xfrm>
            <a:prstGeom prst="rect">
              <a:avLst/>
            </a:prstGeom>
            <a:solidFill>
              <a:srgbClr val="F9C2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6" name="Rectangle 69"/>
            <p:cNvSpPr>
              <a:spLocks noChangeArrowheads="1"/>
            </p:cNvSpPr>
            <p:nvPr/>
          </p:nvSpPr>
          <p:spPr bwMode="auto">
            <a:xfrm>
              <a:off x="6738938" y="5686425"/>
              <a:ext cx="198438"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7" name="Freeform 70"/>
            <p:cNvSpPr/>
            <p:nvPr/>
          </p:nvSpPr>
          <p:spPr bwMode="auto">
            <a:xfrm>
              <a:off x="7942263" y="5643563"/>
              <a:ext cx="207963" cy="93663"/>
            </a:xfrm>
            <a:custGeom>
              <a:avLst/>
              <a:gdLst>
                <a:gd name="T0" fmla="*/ 43 w 49"/>
                <a:gd name="T1" fmla="*/ 0 h 22"/>
                <a:gd name="T2" fmla="*/ 7 w 49"/>
                <a:gd name="T3" fmla="*/ 10 h 22"/>
                <a:gd name="T4" fmla="*/ 0 w 49"/>
                <a:gd name="T5" fmla="*/ 10 h 22"/>
                <a:gd name="T6" fmla="*/ 0 w 49"/>
                <a:gd name="T7" fmla="*/ 22 h 22"/>
                <a:gd name="T8" fmla="*/ 7 w 49"/>
                <a:gd name="T9" fmla="*/ 22 h 22"/>
                <a:gd name="T10" fmla="*/ 49 w 49"/>
                <a:gd name="T11" fmla="*/ 10 h 22"/>
                <a:gd name="T12" fmla="*/ 43 w 4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49" h="22">
                  <a:moveTo>
                    <a:pt x="43" y="0"/>
                  </a:moveTo>
                  <a:cubicBezTo>
                    <a:pt x="32" y="7"/>
                    <a:pt x="20" y="10"/>
                    <a:pt x="7" y="10"/>
                  </a:cubicBezTo>
                  <a:cubicBezTo>
                    <a:pt x="0" y="10"/>
                    <a:pt x="0" y="10"/>
                    <a:pt x="0" y="10"/>
                  </a:cubicBezTo>
                  <a:cubicBezTo>
                    <a:pt x="0" y="22"/>
                    <a:pt x="0" y="22"/>
                    <a:pt x="0" y="22"/>
                  </a:cubicBezTo>
                  <a:cubicBezTo>
                    <a:pt x="7" y="22"/>
                    <a:pt x="7" y="22"/>
                    <a:pt x="7" y="22"/>
                  </a:cubicBezTo>
                  <a:cubicBezTo>
                    <a:pt x="22" y="22"/>
                    <a:pt x="37" y="18"/>
                    <a:pt x="49" y="10"/>
                  </a:cubicBezTo>
                  <a:cubicBezTo>
                    <a:pt x="43" y="0"/>
                    <a:pt x="43" y="0"/>
                    <a:pt x="43" y="0"/>
                  </a:cubicBezTo>
                </a:path>
              </a:pathLst>
            </a:custGeom>
            <a:solidFill>
              <a:srgbClr val="F9C2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71"/>
            <p:cNvSpPr/>
            <p:nvPr/>
          </p:nvSpPr>
          <p:spPr bwMode="auto">
            <a:xfrm>
              <a:off x="3502026" y="2663825"/>
              <a:ext cx="204788" cy="111125"/>
            </a:xfrm>
            <a:custGeom>
              <a:avLst/>
              <a:gdLst>
                <a:gd name="T0" fmla="*/ 7 w 48"/>
                <a:gd name="T1" fmla="*/ 0 h 26"/>
                <a:gd name="T2" fmla="*/ 0 w 48"/>
                <a:gd name="T3" fmla="*/ 10 h 26"/>
                <a:gd name="T4" fmla="*/ 41 w 48"/>
                <a:gd name="T5" fmla="*/ 25 h 26"/>
                <a:gd name="T6" fmla="*/ 47 w 48"/>
                <a:gd name="T7" fmla="*/ 26 h 26"/>
                <a:gd name="T8" fmla="*/ 48 w 48"/>
                <a:gd name="T9" fmla="*/ 14 h 26"/>
                <a:gd name="T10" fmla="*/ 42 w 48"/>
                <a:gd name="T11" fmla="*/ 13 h 26"/>
                <a:gd name="T12" fmla="*/ 7 w 48"/>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48" h="26">
                  <a:moveTo>
                    <a:pt x="7" y="0"/>
                  </a:moveTo>
                  <a:cubicBezTo>
                    <a:pt x="0" y="10"/>
                    <a:pt x="0" y="10"/>
                    <a:pt x="0" y="10"/>
                  </a:cubicBezTo>
                  <a:cubicBezTo>
                    <a:pt x="11" y="18"/>
                    <a:pt x="26" y="24"/>
                    <a:pt x="41" y="25"/>
                  </a:cubicBezTo>
                  <a:cubicBezTo>
                    <a:pt x="47" y="26"/>
                    <a:pt x="47" y="26"/>
                    <a:pt x="47" y="26"/>
                  </a:cubicBezTo>
                  <a:cubicBezTo>
                    <a:pt x="48" y="14"/>
                    <a:pt x="48" y="14"/>
                    <a:pt x="48" y="14"/>
                  </a:cubicBezTo>
                  <a:cubicBezTo>
                    <a:pt x="42" y="13"/>
                    <a:pt x="42" y="13"/>
                    <a:pt x="42" y="13"/>
                  </a:cubicBezTo>
                  <a:cubicBezTo>
                    <a:pt x="29" y="12"/>
                    <a:pt x="17" y="8"/>
                    <a:pt x="7" y="0"/>
                  </a:cubicBezTo>
                </a:path>
              </a:pathLst>
            </a:custGeom>
            <a:solidFill>
              <a:srgbClr val="F9C2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Rectangle 72"/>
            <p:cNvSpPr>
              <a:spLocks noChangeArrowheads="1"/>
            </p:cNvSpPr>
            <p:nvPr/>
          </p:nvSpPr>
          <p:spPr bwMode="auto">
            <a:xfrm>
              <a:off x="7540626" y="5686425"/>
              <a:ext cx="203200" cy="50800"/>
            </a:xfrm>
            <a:prstGeom prst="rect">
              <a:avLst/>
            </a:prstGeom>
            <a:solidFill>
              <a:srgbClr val="F9C2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0" name="Rectangle 73"/>
            <p:cNvSpPr>
              <a:spLocks noChangeArrowheads="1"/>
            </p:cNvSpPr>
            <p:nvPr/>
          </p:nvSpPr>
          <p:spPr bwMode="auto">
            <a:xfrm>
              <a:off x="7540626" y="5686425"/>
              <a:ext cx="2032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1" name="Freeform 74"/>
            <p:cNvSpPr/>
            <p:nvPr/>
          </p:nvSpPr>
          <p:spPr bwMode="auto">
            <a:xfrm>
              <a:off x="7866063" y="2727325"/>
              <a:ext cx="207963" cy="63500"/>
            </a:xfrm>
            <a:custGeom>
              <a:avLst/>
              <a:gdLst>
                <a:gd name="T0" fmla="*/ 25 w 49"/>
                <a:gd name="T1" fmla="*/ 0 h 15"/>
                <a:gd name="T2" fmla="*/ 0 w 49"/>
                <a:gd name="T3" fmla="*/ 0 h 15"/>
                <a:gd name="T4" fmla="*/ 0 w 49"/>
                <a:gd name="T5" fmla="*/ 11 h 15"/>
                <a:gd name="T6" fmla="*/ 25 w 49"/>
                <a:gd name="T7" fmla="*/ 11 h 15"/>
                <a:gd name="T8" fmla="*/ 46 w 49"/>
                <a:gd name="T9" fmla="*/ 15 h 15"/>
                <a:gd name="T10" fmla="*/ 49 w 49"/>
                <a:gd name="T11" fmla="*/ 3 h 15"/>
                <a:gd name="T12" fmla="*/ 25 w 49"/>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49" h="15">
                  <a:moveTo>
                    <a:pt x="25" y="0"/>
                  </a:moveTo>
                  <a:cubicBezTo>
                    <a:pt x="0" y="0"/>
                    <a:pt x="0" y="0"/>
                    <a:pt x="0" y="0"/>
                  </a:cubicBezTo>
                  <a:cubicBezTo>
                    <a:pt x="0" y="11"/>
                    <a:pt x="0" y="11"/>
                    <a:pt x="0" y="11"/>
                  </a:cubicBezTo>
                  <a:cubicBezTo>
                    <a:pt x="25" y="11"/>
                    <a:pt x="25" y="11"/>
                    <a:pt x="25" y="11"/>
                  </a:cubicBezTo>
                  <a:cubicBezTo>
                    <a:pt x="32" y="11"/>
                    <a:pt x="39" y="13"/>
                    <a:pt x="46" y="15"/>
                  </a:cubicBezTo>
                  <a:cubicBezTo>
                    <a:pt x="49" y="3"/>
                    <a:pt x="49" y="3"/>
                    <a:pt x="49" y="3"/>
                  </a:cubicBezTo>
                  <a:cubicBezTo>
                    <a:pt x="41" y="1"/>
                    <a:pt x="33" y="0"/>
                    <a:pt x="25" y="0"/>
                  </a:cubicBezTo>
                </a:path>
              </a:pathLst>
            </a:custGeom>
            <a:solidFill>
              <a:srgbClr val="F9C2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75"/>
            <p:cNvSpPr/>
            <p:nvPr/>
          </p:nvSpPr>
          <p:spPr bwMode="auto">
            <a:xfrm>
              <a:off x="6992938" y="3649663"/>
              <a:ext cx="1814513" cy="901700"/>
            </a:xfrm>
            <a:custGeom>
              <a:avLst/>
              <a:gdLst>
                <a:gd name="T0" fmla="*/ 428 w 428"/>
                <a:gd name="T1" fmla="*/ 212 h 212"/>
                <a:gd name="T2" fmla="*/ 78 w 428"/>
                <a:gd name="T3" fmla="*/ 212 h 212"/>
                <a:gd name="T4" fmla="*/ 0 w 428"/>
                <a:gd name="T5" fmla="*/ 148 h 212"/>
                <a:gd name="T6" fmla="*/ 0 w 428"/>
                <a:gd name="T7" fmla="*/ 64 h 212"/>
                <a:gd name="T8" fmla="*/ 78 w 428"/>
                <a:gd name="T9" fmla="*/ 0 h 212"/>
                <a:gd name="T10" fmla="*/ 428 w 428"/>
                <a:gd name="T11" fmla="*/ 0 h 212"/>
                <a:gd name="T12" fmla="*/ 428 w 428"/>
                <a:gd name="T13" fmla="*/ 212 h 212"/>
              </a:gdLst>
              <a:ahLst/>
              <a:cxnLst>
                <a:cxn ang="0">
                  <a:pos x="T0" y="T1"/>
                </a:cxn>
                <a:cxn ang="0">
                  <a:pos x="T2" y="T3"/>
                </a:cxn>
                <a:cxn ang="0">
                  <a:pos x="T4" y="T5"/>
                </a:cxn>
                <a:cxn ang="0">
                  <a:pos x="T6" y="T7"/>
                </a:cxn>
                <a:cxn ang="0">
                  <a:pos x="T8" y="T9"/>
                </a:cxn>
                <a:cxn ang="0">
                  <a:pos x="T10" y="T11"/>
                </a:cxn>
                <a:cxn ang="0">
                  <a:pos x="T12" y="T13"/>
                </a:cxn>
              </a:cxnLst>
              <a:rect l="0" t="0" r="r" b="b"/>
              <a:pathLst>
                <a:path w="428" h="212">
                  <a:moveTo>
                    <a:pt x="428" y="212"/>
                  </a:moveTo>
                  <a:cubicBezTo>
                    <a:pt x="78" y="212"/>
                    <a:pt x="78" y="212"/>
                    <a:pt x="78" y="212"/>
                  </a:cubicBezTo>
                  <a:cubicBezTo>
                    <a:pt x="35" y="212"/>
                    <a:pt x="0" y="184"/>
                    <a:pt x="0" y="148"/>
                  </a:cubicBezTo>
                  <a:cubicBezTo>
                    <a:pt x="0" y="64"/>
                    <a:pt x="0" y="64"/>
                    <a:pt x="0" y="64"/>
                  </a:cubicBezTo>
                  <a:cubicBezTo>
                    <a:pt x="0" y="29"/>
                    <a:pt x="35" y="0"/>
                    <a:pt x="78" y="0"/>
                  </a:cubicBezTo>
                  <a:cubicBezTo>
                    <a:pt x="428" y="0"/>
                    <a:pt x="428" y="0"/>
                    <a:pt x="428" y="0"/>
                  </a:cubicBezTo>
                  <a:lnTo>
                    <a:pt x="428" y="212"/>
                  </a:lnTo>
                  <a:close/>
                </a:path>
              </a:pathLst>
            </a:custGeom>
            <a:solidFill>
              <a:srgbClr val="FF54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76"/>
            <p:cNvSpPr/>
            <p:nvPr/>
          </p:nvSpPr>
          <p:spPr bwMode="auto">
            <a:xfrm>
              <a:off x="6992938" y="3709988"/>
              <a:ext cx="1814513" cy="900113"/>
            </a:xfrm>
            <a:custGeom>
              <a:avLst/>
              <a:gdLst>
                <a:gd name="T0" fmla="*/ 428 w 428"/>
                <a:gd name="T1" fmla="*/ 212 h 212"/>
                <a:gd name="T2" fmla="*/ 78 w 428"/>
                <a:gd name="T3" fmla="*/ 212 h 212"/>
                <a:gd name="T4" fmla="*/ 0 w 428"/>
                <a:gd name="T5" fmla="*/ 148 h 212"/>
                <a:gd name="T6" fmla="*/ 0 w 428"/>
                <a:gd name="T7" fmla="*/ 64 h 212"/>
                <a:gd name="T8" fmla="*/ 78 w 428"/>
                <a:gd name="T9" fmla="*/ 0 h 212"/>
                <a:gd name="T10" fmla="*/ 428 w 428"/>
                <a:gd name="T11" fmla="*/ 0 h 212"/>
                <a:gd name="T12" fmla="*/ 428 w 428"/>
                <a:gd name="T13" fmla="*/ 212 h 212"/>
              </a:gdLst>
              <a:ahLst/>
              <a:cxnLst>
                <a:cxn ang="0">
                  <a:pos x="T0" y="T1"/>
                </a:cxn>
                <a:cxn ang="0">
                  <a:pos x="T2" y="T3"/>
                </a:cxn>
                <a:cxn ang="0">
                  <a:pos x="T4" y="T5"/>
                </a:cxn>
                <a:cxn ang="0">
                  <a:pos x="T6" y="T7"/>
                </a:cxn>
                <a:cxn ang="0">
                  <a:pos x="T8" y="T9"/>
                </a:cxn>
                <a:cxn ang="0">
                  <a:pos x="T10" y="T11"/>
                </a:cxn>
                <a:cxn ang="0">
                  <a:pos x="T12" y="T13"/>
                </a:cxn>
              </a:cxnLst>
              <a:rect l="0" t="0" r="r" b="b"/>
              <a:pathLst>
                <a:path w="428" h="212">
                  <a:moveTo>
                    <a:pt x="428" y="212"/>
                  </a:moveTo>
                  <a:cubicBezTo>
                    <a:pt x="78" y="212"/>
                    <a:pt x="78" y="212"/>
                    <a:pt x="78" y="212"/>
                  </a:cubicBezTo>
                  <a:cubicBezTo>
                    <a:pt x="35" y="212"/>
                    <a:pt x="0" y="184"/>
                    <a:pt x="0" y="148"/>
                  </a:cubicBezTo>
                  <a:cubicBezTo>
                    <a:pt x="0" y="64"/>
                    <a:pt x="0" y="64"/>
                    <a:pt x="0" y="64"/>
                  </a:cubicBezTo>
                  <a:cubicBezTo>
                    <a:pt x="0" y="29"/>
                    <a:pt x="35" y="0"/>
                    <a:pt x="78" y="0"/>
                  </a:cubicBezTo>
                  <a:cubicBezTo>
                    <a:pt x="428" y="0"/>
                    <a:pt x="428" y="0"/>
                    <a:pt x="428" y="0"/>
                  </a:cubicBezTo>
                  <a:lnTo>
                    <a:pt x="428" y="212"/>
                  </a:lnTo>
                  <a:close/>
                </a:path>
              </a:pathLst>
            </a:custGeom>
            <a:solidFill>
              <a:srgbClr val="D431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Oval 77"/>
            <p:cNvSpPr>
              <a:spLocks noChangeArrowheads="1"/>
            </p:cNvSpPr>
            <p:nvPr/>
          </p:nvSpPr>
          <p:spPr bwMode="auto">
            <a:xfrm>
              <a:off x="7132638" y="3879850"/>
              <a:ext cx="560388" cy="560388"/>
            </a:xfrm>
            <a:prstGeom prst="ellipse">
              <a:avLst/>
            </a:prstGeom>
            <a:solidFill>
              <a:srgbClr val="D0D4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78"/>
            <p:cNvSpPr/>
            <p:nvPr/>
          </p:nvSpPr>
          <p:spPr bwMode="auto">
            <a:xfrm>
              <a:off x="7165976" y="3913188"/>
              <a:ext cx="492125" cy="260350"/>
            </a:xfrm>
            <a:custGeom>
              <a:avLst/>
              <a:gdLst>
                <a:gd name="T0" fmla="*/ 58 w 116"/>
                <a:gd name="T1" fmla="*/ 6 h 61"/>
                <a:gd name="T2" fmla="*/ 115 w 116"/>
                <a:gd name="T3" fmla="*/ 61 h 61"/>
                <a:gd name="T4" fmla="*/ 116 w 116"/>
                <a:gd name="T5" fmla="*/ 58 h 61"/>
                <a:gd name="T6" fmla="*/ 58 w 116"/>
                <a:gd name="T7" fmla="*/ 0 h 61"/>
                <a:gd name="T8" fmla="*/ 0 w 116"/>
                <a:gd name="T9" fmla="*/ 58 h 61"/>
                <a:gd name="T10" fmla="*/ 0 w 116"/>
                <a:gd name="T11" fmla="*/ 61 h 61"/>
                <a:gd name="T12" fmla="*/ 58 w 116"/>
                <a:gd name="T13" fmla="*/ 6 h 61"/>
              </a:gdLst>
              <a:ahLst/>
              <a:cxnLst>
                <a:cxn ang="0">
                  <a:pos x="T0" y="T1"/>
                </a:cxn>
                <a:cxn ang="0">
                  <a:pos x="T2" y="T3"/>
                </a:cxn>
                <a:cxn ang="0">
                  <a:pos x="T4" y="T5"/>
                </a:cxn>
                <a:cxn ang="0">
                  <a:pos x="T6" y="T7"/>
                </a:cxn>
                <a:cxn ang="0">
                  <a:pos x="T8" y="T9"/>
                </a:cxn>
                <a:cxn ang="0">
                  <a:pos x="T10" y="T11"/>
                </a:cxn>
                <a:cxn ang="0">
                  <a:pos x="T12" y="T13"/>
                </a:cxn>
              </a:cxnLst>
              <a:rect l="0" t="0" r="r" b="b"/>
              <a:pathLst>
                <a:path w="116" h="61">
                  <a:moveTo>
                    <a:pt x="58" y="6"/>
                  </a:moveTo>
                  <a:cubicBezTo>
                    <a:pt x="89" y="6"/>
                    <a:pt x="114" y="31"/>
                    <a:pt x="115" y="61"/>
                  </a:cubicBezTo>
                  <a:cubicBezTo>
                    <a:pt x="115" y="60"/>
                    <a:pt x="116" y="59"/>
                    <a:pt x="116" y="58"/>
                  </a:cubicBezTo>
                  <a:cubicBezTo>
                    <a:pt x="116" y="26"/>
                    <a:pt x="90" y="0"/>
                    <a:pt x="58" y="0"/>
                  </a:cubicBezTo>
                  <a:cubicBezTo>
                    <a:pt x="26" y="0"/>
                    <a:pt x="0" y="26"/>
                    <a:pt x="0" y="58"/>
                  </a:cubicBezTo>
                  <a:cubicBezTo>
                    <a:pt x="0" y="59"/>
                    <a:pt x="0" y="60"/>
                    <a:pt x="0" y="61"/>
                  </a:cubicBezTo>
                  <a:cubicBezTo>
                    <a:pt x="1" y="31"/>
                    <a:pt x="27" y="6"/>
                    <a:pt x="58" y="6"/>
                  </a:cubicBezTo>
                  <a:close/>
                </a:path>
              </a:pathLst>
            </a:custGeom>
            <a:solidFill>
              <a:srgbClr val="FB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Oval 79"/>
            <p:cNvSpPr>
              <a:spLocks noChangeArrowheads="1"/>
            </p:cNvSpPr>
            <p:nvPr/>
          </p:nvSpPr>
          <p:spPr bwMode="auto">
            <a:xfrm>
              <a:off x="3502026" y="2265363"/>
              <a:ext cx="334963" cy="339725"/>
            </a:xfrm>
            <a:prstGeom prst="ellipse">
              <a:avLst/>
            </a:prstGeom>
            <a:solidFill>
              <a:srgbClr val="E3341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80"/>
            <p:cNvSpPr/>
            <p:nvPr/>
          </p:nvSpPr>
          <p:spPr bwMode="auto">
            <a:xfrm>
              <a:off x="3502026" y="2265363"/>
              <a:ext cx="334963" cy="339725"/>
            </a:xfrm>
            <a:custGeom>
              <a:avLst/>
              <a:gdLst>
                <a:gd name="T0" fmla="*/ 39 w 79"/>
                <a:gd name="T1" fmla="*/ 0 h 80"/>
                <a:gd name="T2" fmla="*/ 36 w 79"/>
                <a:gd name="T3" fmla="*/ 1 h 80"/>
                <a:gd name="T4" fmla="*/ 0 w 79"/>
                <a:gd name="T5" fmla="*/ 40 h 80"/>
                <a:gd name="T6" fmla="*/ 39 w 79"/>
                <a:gd name="T7" fmla="*/ 80 h 80"/>
                <a:gd name="T8" fmla="*/ 79 w 79"/>
                <a:gd name="T9" fmla="*/ 40 h 80"/>
                <a:gd name="T10" fmla="*/ 40 w 79"/>
                <a:gd name="T11" fmla="*/ 0 h 80"/>
                <a:gd name="T12" fmla="*/ 39 w 79"/>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79" h="80">
                  <a:moveTo>
                    <a:pt x="39" y="0"/>
                  </a:moveTo>
                  <a:cubicBezTo>
                    <a:pt x="38" y="0"/>
                    <a:pt x="37" y="0"/>
                    <a:pt x="36" y="1"/>
                  </a:cubicBezTo>
                  <a:cubicBezTo>
                    <a:pt x="16" y="2"/>
                    <a:pt x="0" y="19"/>
                    <a:pt x="0" y="40"/>
                  </a:cubicBezTo>
                  <a:cubicBezTo>
                    <a:pt x="0" y="62"/>
                    <a:pt x="18" y="80"/>
                    <a:pt x="39" y="80"/>
                  </a:cubicBezTo>
                  <a:cubicBezTo>
                    <a:pt x="61" y="80"/>
                    <a:pt x="79" y="62"/>
                    <a:pt x="79" y="40"/>
                  </a:cubicBezTo>
                  <a:cubicBezTo>
                    <a:pt x="79" y="18"/>
                    <a:pt x="61" y="1"/>
                    <a:pt x="40" y="0"/>
                  </a:cubicBezTo>
                  <a:cubicBezTo>
                    <a:pt x="40" y="0"/>
                    <a:pt x="40" y="0"/>
                    <a:pt x="39" y="0"/>
                  </a:cubicBezTo>
                </a:path>
              </a:pathLst>
            </a:custGeom>
            <a:solidFill>
              <a:srgbClr val="9E24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81"/>
            <p:cNvSpPr/>
            <p:nvPr/>
          </p:nvSpPr>
          <p:spPr bwMode="auto">
            <a:xfrm>
              <a:off x="8078788" y="2595563"/>
              <a:ext cx="398463" cy="412750"/>
            </a:xfrm>
            <a:custGeom>
              <a:avLst/>
              <a:gdLst>
                <a:gd name="T0" fmla="*/ 83 w 94"/>
                <a:gd name="T1" fmla="*/ 27 h 97"/>
                <a:gd name="T2" fmla="*/ 65 w 94"/>
                <a:gd name="T3" fmla="*/ 11 h 97"/>
                <a:gd name="T4" fmla="*/ 25 w 94"/>
                <a:gd name="T5" fmla="*/ 0 h 97"/>
                <a:gd name="T6" fmla="*/ 0 w 94"/>
                <a:gd name="T7" fmla="*/ 0 h 97"/>
                <a:gd name="T8" fmla="*/ 0 w 94"/>
                <a:gd name="T9" fmla="*/ 4 h 97"/>
                <a:gd name="T10" fmla="*/ 6 w 94"/>
                <a:gd name="T11" fmla="*/ 11 h 97"/>
                <a:gd name="T12" fmla="*/ 23 w 94"/>
                <a:gd name="T13" fmla="*/ 11 h 97"/>
                <a:gd name="T14" fmla="*/ 23 w 94"/>
                <a:gd name="T15" fmla="*/ 11 h 97"/>
                <a:gd name="T16" fmla="*/ 25 w 94"/>
                <a:gd name="T17" fmla="*/ 11 h 97"/>
                <a:gd name="T18" fmla="*/ 83 w 94"/>
                <a:gd name="T19" fmla="*/ 58 h 97"/>
                <a:gd name="T20" fmla="*/ 83 w 94"/>
                <a:gd name="T21" fmla="*/ 86 h 97"/>
                <a:gd name="T22" fmla="*/ 83 w 94"/>
                <a:gd name="T23" fmla="*/ 86 h 97"/>
                <a:gd name="T24" fmla="*/ 83 w 94"/>
                <a:gd name="T25" fmla="*/ 91 h 97"/>
                <a:gd name="T26" fmla="*/ 90 w 94"/>
                <a:gd name="T27" fmla="*/ 97 h 97"/>
                <a:gd name="T28" fmla="*/ 94 w 94"/>
                <a:gd name="T29" fmla="*/ 97 h 97"/>
                <a:gd name="T30" fmla="*/ 94 w 94"/>
                <a:gd name="T31" fmla="*/ 58 h 97"/>
                <a:gd name="T32" fmla="*/ 83 w 94"/>
                <a:gd name="T33" fmla="*/ 2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7">
                  <a:moveTo>
                    <a:pt x="83" y="27"/>
                  </a:moveTo>
                  <a:cubicBezTo>
                    <a:pt x="79" y="21"/>
                    <a:pt x="73" y="15"/>
                    <a:pt x="65" y="11"/>
                  </a:cubicBezTo>
                  <a:cubicBezTo>
                    <a:pt x="54" y="4"/>
                    <a:pt x="40" y="0"/>
                    <a:pt x="25" y="0"/>
                  </a:cubicBezTo>
                  <a:cubicBezTo>
                    <a:pt x="0" y="0"/>
                    <a:pt x="0" y="0"/>
                    <a:pt x="0" y="0"/>
                  </a:cubicBezTo>
                  <a:cubicBezTo>
                    <a:pt x="0" y="4"/>
                    <a:pt x="0" y="4"/>
                    <a:pt x="0" y="4"/>
                  </a:cubicBezTo>
                  <a:cubicBezTo>
                    <a:pt x="0" y="8"/>
                    <a:pt x="3" y="11"/>
                    <a:pt x="6" y="11"/>
                  </a:cubicBezTo>
                  <a:cubicBezTo>
                    <a:pt x="23" y="11"/>
                    <a:pt x="23" y="11"/>
                    <a:pt x="23" y="11"/>
                  </a:cubicBezTo>
                  <a:cubicBezTo>
                    <a:pt x="23" y="11"/>
                    <a:pt x="23" y="11"/>
                    <a:pt x="23" y="11"/>
                  </a:cubicBezTo>
                  <a:cubicBezTo>
                    <a:pt x="25" y="11"/>
                    <a:pt x="25" y="11"/>
                    <a:pt x="25" y="11"/>
                  </a:cubicBezTo>
                  <a:cubicBezTo>
                    <a:pt x="57" y="11"/>
                    <a:pt x="83" y="32"/>
                    <a:pt x="83" y="58"/>
                  </a:cubicBezTo>
                  <a:cubicBezTo>
                    <a:pt x="83" y="86"/>
                    <a:pt x="83" y="86"/>
                    <a:pt x="83" y="86"/>
                  </a:cubicBezTo>
                  <a:cubicBezTo>
                    <a:pt x="83" y="86"/>
                    <a:pt x="83" y="86"/>
                    <a:pt x="83" y="86"/>
                  </a:cubicBezTo>
                  <a:cubicBezTo>
                    <a:pt x="83" y="91"/>
                    <a:pt x="83" y="91"/>
                    <a:pt x="83" y="91"/>
                  </a:cubicBezTo>
                  <a:cubicBezTo>
                    <a:pt x="83" y="94"/>
                    <a:pt x="86" y="97"/>
                    <a:pt x="90" y="97"/>
                  </a:cubicBezTo>
                  <a:cubicBezTo>
                    <a:pt x="94" y="97"/>
                    <a:pt x="94" y="97"/>
                    <a:pt x="94" y="97"/>
                  </a:cubicBezTo>
                  <a:cubicBezTo>
                    <a:pt x="94" y="58"/>
                    <a:pt x="94" y="58"/>
                    <a:pt x="94" y="58"/>
                  </a:cubicBezTo>
                  <a:cubicBezTo>
                    <a:pt x="94" y="47"/>
                    <a:pt x="90" y="36"/>
                    <a:pt x="8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2"/>
            <p:cNvSpPr/>
            <p:nvPr/>
          </p:nvSpPr>
          <p:spPr bwMode="auto">
            <a:xfrm>
              <a:off x="8366126" y="2179638"/>
              <a:ext cx="403225" cy="415925"/>
            </a:xfrm>
            <a:custGeom>
              <a:avLst/>
              <a:gdLst>
                <a:gd name="T0" fmla="*/ 84 w 95"/>
                <a:gd name="T1" fmla="*/ 27 h 98"/>
                <a:gd name="T2" fmla="*/ 66 w 95"/>
                <a:gd name="T3" fmla="*/ 11 h 98"/>
                <a:gd name="T4" fmla="*/ 25 w 95"/>
                <a:gd name="T5" fmla="*/ 0 h 98"/>
                <a:gd name="T6" fmla="*/ 0 w 95"/>
                <a:gd name="T7" fmla="*/ 0 h 98"/>
                <a:gd name="T8" fmla="*/ 0 w 95"/>
                <a:gd name="T9" fmla="*/ 5 h 98"/>
                <a:gd name="T10" fmla="*/ 7 w 95"/>
                <a:gd name="T11" fmla="*/ 11 h 98"/>
                <a:gd name="T12" fmla="*/ 24 w 95"/>
                <a:gd name="T13" fmla="*/ 11 h 98"/>
                <a:gd name="T14" fmla="*/ 24 w 95"/>
                <a:gd name="T15" fmla="*/ 11 h 98"/>
                <a:gd name="T16" fmla="*/ 25 w 95"/>
                <a:gd name="T17" fmla="*/ 11 h 98"/>
                <a:gd name="T18" fmla="*/ 84 w 95"/>
                <a:gd name="T19" fmla="*/ 59 h 98"/>
                <a:gd name="T20" fmla="*/ 84 w 95"/>
                <a:gd name="T21" fmla="*/ 86 h 98"/>
                <a:gd name="T22" fmla="*/ 84 w 95"/>
                <a:gd name="T23" fmla="*/ 86 h 98"/>
                <a:gd name="T24" fmla="*/ 84 w 95"/>
                <a:gd name="T25" fmla="*/ 91 h 98"/>
                <a:gd name="T26" fmla="*/ 91 w 95"/>
                <a:gd name="T27" fmla="*/ 98 h 98"/>
                <a:gd name="T28" fmla="*/ 95 w 95"/>
                <a:gd name="T29" fmla="*/ 98 h 98"/>
                <a:gd name="T30" fmla="*/ 95 w 95"/>
                <a:gd name="T31" fmla="*/ 59 h 98"/>
                <a:gd name="T32" fmla="*/ 84 w 95"/>
                <a:gd name="T33" fmla="*/ 2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8">
                  <a:moveTo>
                    <a:pt x="84" y="27"/>
                  </a:moveTo>
                  <a:cubicBezTo>
                    <a:pt x="79" y="21"/>
                    <a:pt x="73" y="16"/>
                    <a:pt x="66" y="11"/>
                  </a:cubicBezTo>
                  <a:cubicBezTo>
                    <a:pt x="55" y="4"/>
                    <a:pt x="40" y="0"/>
                    <a:pt x="25" y="0"/>
                  </a:cubicBezTo>
                  <a:cubicBezTo>
                    <a:pt x="0" y="0"/>
                    <a:pt x="0" y="0"/>
                    <a:pt x="0" y="0"/>
                  </a:cubicBezTo>
                  <a:cubicBezTo>
                    <a:pt x="0" y="5"/>
                    <a:pt x="0" y="5"/>
                    <a:pt x="0" y="5"/>
                  </a:cubicBezTo>
                  <a:cubicBezTo>
                    <a:pt x="0" y="8"/>
                    <a:pt x="3" y="11"/>
                    <a:pt x="7" y="11"/>
                  </a:cubicBezTo>
                  <a:cubicBezTo>
                    <a:pt x="24" y="11"/>
                    <a:pt x="24" y="11"/>
                    <a:pt x="24" y="11"/>
                  </a:cubicBezTo>
                  <a:cubicBezTo>
                    <a:pt x="24" y="11"/>
                    <a:pt x="24" y="11"/>
                    <a:pt x="24" y="11"/>
                  </a:cubicBezTo>
                  <a:cubicBezTo>
                    <a:pt x="25" y="11"/>
                    <a:pt x="25" y="11"/>
                    <a:pt x="25" y="11"/>
                  </a:cubicBezTo>
                  <a:cubicBezTo>
                    <a:pt x="58" y="11"/>
                    <a:pt x="84" y="33"/>
                    <a:pt x="84" y="59"/>
                  </a:cubicBezTo>
                  <a:cubicBezTo>
                    <a:pt x="84" y="86"/>
                    <a:pt x="84" y="86"/>
                    <a:pt x="84" y="86"/>
                  </a:cubicBezTo>
                  <a:cubicBezTo>
                    <a:pt x="84" y="86"/>
                    <a:pt x="84" y="86"/>
                    <a:pt x="84" y="86"/>
                  </a:cubicBezTo>
                  <a:cubicBezTo>
                    <a:pt x="84" y="91"/>
                    <a:pt x="84" y="91"/>
                    <a:pt x="84" y="91"/>
                  </a:cubicBezTo>
                  <a:cubicBezTo>
                    <a:pt x="84" y="95"/>
                    <a:pt x="87" y="98"/>
                    <a:pt x="91" y="98"/>
                  </a:cubicBezTo>
                  <a:cubicBezTo>
                    <a:pt x="95" y="98"/>
                    <a:pt x="95" y="98"/>
                    <a:pt x="95" y="98"/>
                  </a:cubicBezTo>
                  <a:cubicBezTo>
                    <a:pt x="95" y="59"/>
                    <a:pt x="95" y="59"/>
                    <a:pt x="95" y="59"/>
                  </a:cubicBezTo>
                  <a:cubicBezTo>
                    <a:pt x="95" y="47"/>
                    <a:pt x="91" y="36"/>
                    <a:pt x="84"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83"/>
            <p:cNvSpPr/>
            <p:nvPr/>
          </p:nvSpPr>
          <p:spPr bwMode="auto">
            <a:xfrm>
              <a:off x="8074026" y="5502275"/>
              <a:ext cx="411163" cy="404813"/>
            </a:xfrm>
            <a:custGeom>
              <a:avLst/>
              <a:gdLst>
                <a:gd name="T0" fmla="*/ 70 w 97"/>
                <a:gd name="T1" fmla="*/ 84 h 95"/>
                <a:gd name="T2" fmla="*/ 86 w 97"/>
                <a:gd name="T3" fmla="*/ 66 h 95"/>
                <a:gd name="T4" fmla="*/ 97 w 97"/>
                <a:gd name="T5" fmla="*/ 25 h 95"/>
                <a:gd name="T6" fmla="*/ 97 w 97"/>
                <a:gd name="T7" fmla="*/ 0 h 95"/>
                <a:gd name="T8" fmla="*/ 93 w 97"/>
                <a:gd name="T9" fmla="*/ 0 h 95"/>
                <a:gd name="T10" fmla="*/ 86 w 97"/>
                <a:gd name="T11" fmla="*/ 7 h 95"/>
                <a:gd name="T12" fmla="*/ 86 w 97"/>
                <a:gd name="T13" fmla="*/ 24 h 95"/>
                <a:gd name="T14" fmla="*/ 86 w 97"/>
                <a:gd name="T15" fmla="*/ 24 h 95"/>
                <a:gd name="T16" fmla="*/ 86 w 97"/>
                <a:gd name="T17" fmla="*/ 25 h 95"/>
                <a:gd name="T18" fmla="*/ 39 w 97"/>
                <a:gd name="T19" fmla="*/ 84 h 95"/>
                <a:gd name="T20" fmla="*/ 11 w 97"/>
                <a:gd name="T21" fmla="*/ 84 h 95"/>
                <a:gd name="T22" fmla="*/ 11 w 97"/>
                <a:gd name="T23" fmla="*/ 84 h 95"/>
                <a:gd name="T24" fmla="*/ 6 w 97"/>
                <a:gd name="T25" fmla="*/ 84 h 95"/>
                <a:gd name="T26" fmla="*/ 0 w 97"/>
                <a:gd name="T27" fmla="*/ 90 h 95"/>
                <a:gd name="T28" fmla="*/ 0 w 97"/>
                <a:gd name="T29" fmla="*/ 95 h 95"/>
                <a:gd name="T30" fmla="*/ 39 w 97"/>
                <a:gd name="T31" fmla="*/ 95 h 95"/>
                <a:gd name="T32" fmla="*/ 70 w 97"/>
                <a:gd name="T33" fmla="*/ 8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95">
                  <a:moveTo>
                    <a:pt x="70" y="84"/>
                  </a:moveTo>
                  <a:cubicBezTo>
                    <a:pt x="76" y="79"/>
                    <a:pt x="82" y="73"/>
                    <a:pt x="86" y="66"/>
                  </a:cubicBezTo>
                  <a:cubicBezTo>
                    <a:pt x="93" y="54"/>
                    <a:pt x="97" y="40"/>
                    <a:pt x="97" y="25"/>
                  </a:cubicBezTo>
                  <a:cubicBezTo>
                    <a:pt x="97" y="0"/>
                    <a:pt x="97" y="0"/>
                    <a:pt x="97" y="0"/>
                  </a:cubicBezTo>
                  <a:cubicBezTo>
                    <a:pt x="93" y="0"/>
                    <a:pt x="93" y="0"/>
                    <a:pt x="93" y="0"/>
                  </a:cubicBezTo>
                  <a:cubicBezTo>
                    <a:pt x="89" y="0"/>
                    <a:pt x="86" y="3"/>
                    <a:pt x="86" y="7"/>
                  </a:cubicBezTo>
                  <a:cubicBezTo>
                    <a:pt x="86" y="24"/>
                    <a:pt x="86" y="24"/>
                    <a:pt x="86" y="24"/>
                  </a:cubicBezTo>
                  <a:cubicBezTo>
                    <a:pt x="86" y="24"/>
                    <a:pt x="86" y="24"/>
                    <a:pt x="86" y="24"/>
                  </a:cubicBezTo>
                  <a:cubicBezTo>
                    <a:pt x="86" y="25"/>
                    <a:pt x="86" y="25"/>
                    <a:pt x="86" y="25"/>
                  </a:cubicBezTo>
                  <a:cubicBezTo>
                    <a:pt x="86" y="57"/>
                    <a:pt x="65" y="84"/>
                    <a:pt x="39" y="84"/>
                  </a:cubicBezTo>
                  <a:cubicBezTo>
                    <a:pt x="11" y="84"/>
                    <a:pt x="11" y="84"/>
                    <a:pt x="11" y="84"/>
                  </a:cubicBezTo>
                  <a:cubicBezTo>
                    <a:pt x="11" y="84"/>
                    <a:pt x="11" y="84"/>
                    <a:pt x="11" y="84"/>
                  </a:cubicBezTo>
                  <a:cubicBezTo>
                    <a:pt x="6" y="84"/>
                    <a:pt x="6" y="84"/>
                    <a:pt x="6" y="84"/>
                  </a:cubicBezTo>
                  <a:cubicBezTo>
                    <a:pt x="2" y="84"/>
                    <a:pt x="0" y="87"/>
                    <a:pt x="0" y="90"/>
                  </a:cubicBezTo>
                  <a:cubicBezTo>
                    <a:pt x="0" y="95"/>
                    <a:pt x="0" y="95"/>
                    <a:pt x="0" y="95"/>
                  </a:cubicBezTo>
                  <a:cubicBezTo>
                    <a:pt x="39" y="95"/>
                    <a:pt x="39" y="95"/>
                    <a:pt x="39" y="95"/>
                  </a:cubicBezTo>
                  <a:cubicBezTo>
                    <a:pt x="50" y="95"/>
                    <a:pt x="61" y="91"/>
                    <a:pt x="70"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7" name="组合 106"/>
          <p:cNvGrpSpPr/>
          <p:nvPr/>
        </p:nvGrpSpPr>
        <p:grpSpPr>
          <a:xfrm>
            <a:off x="1178455" y="2564695"/>
            <a:ext cx="1177925" cy="2057400"/>
            <a:chOff x="5513388" y="2406651"/>
            <a:chExt cx="1177925" cy="2057400"/>
          </a:xfrm>
        </p:grpSpPr>
        <p:sp>
          <p:nvSpPr>
            <p:cNvPr id="96" name="Freeform 87"/>
            <p:cNvSpPr/>
            <p:nvPr/>
          </p:nvSpPr>
          <p:spPr bwMode="auto">
            <a:xfrm>
              <a:off x="6048375" y="4219576"/>
              <a:ext cx="125413" cy="227013"/>
            </a:xfrm>
            <a:custGeom>
              <a:avLst/>
              <a:gdLst>
                <a:gd name="T0" fmla="*/ 0 w 29"/>
                <a:gd name="T1" fmla="*/ 47 h 53"/>
                <a:gd name="T2" fmla="*/ 5 w 29"/>
                <a:gd name="T3" fmla="*/ 43 h 53"/>
                <a:gd name="T4" fmla="*/ 18 w 29"/>
                <a:gd name="T5" fmla="*/ 43 h 53"/>
                <a:gd name="T6" fmla="*/ 20 w 29"/>
                <a:gd name="T7" fmla="*/ 5 h 53"/>
                <a:gd name="T8" fmla="*/ 24 w 29"/>
                <a:gd name="T9" fmla="*/ 0 h 53"/>
                <a:gd name="T10" fmla="*/ 29 w 29"/>
                <a:gd name="T11" fmla="*/ 5 h 53"/>
                <a:gd name="T12" fmla="*/ 27 w 29"/>
                <a:gd name="T13" fmla="*/ 46 h 53"/>
                <a:gd name="T14" fmla="*/ 28 w 29"/>
                <a:gd name="T15" fmla="*/ 48 h 53"/>
                <a:gd name="T16" fmla="*/ 23 w 29"/>
                <a:gd name="T17" fmla="*/ 53 h 53"/>
                <a:gd name="T18" fmla="*/ 23 w 29"/>
                <a:gd name="T19" fmla="*/ 53 h 53"/>
                <a:gd name="T20" fmla="*/ 23 w 29"/>
                <a:gd name="T21" fmla="*/ 53 h 53"/>
                <a:gd name="T22" fmla="*/ 23 w 29"/>
                <a:gd name="T23" fmla="*/ 53 h 53"/>
                <a:gd name="T24" fmla="*/ 5 w 29"/>
                <a:gd name="T25" fmla="*/ 52 h 53"/>
                <a:gd name="T26" fmla="*/ 0 w 29"/>
                <a:gd name="T27" fmla="*/ 4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3">
                  <a:moveTo>
                    <a:pt x="0" y="47"/>
                  </a:moveTo>
                  <a:cubicBezTo>
                    <a:pt x="0" y="45"/>
                    <a:pt x="2" y="43"/>
                    <a:pt x="5" y="43"/>
                  </a:cubicBezTo>
                  <a:cubicBezTo>
                    <a:pt x="18" y="43"/>
                    <a:pt x="18" y="43"/>
                    <a:pt x="18" y="43"/>
                  </a:cubicBezTo>
                  <a:cubicBezTo>
                    <a:pt x="20" y="5"/>
                    <a:pt x="20" y="5"/>
                    <a:pt x="20" y="5"/>
                  </a:cubicBezTo>
                  <a:cubicBezTo>
                    <a:pt x="20" y="2"/>
                    <a:pt x="22" y="0"/>
                    <a:pt x="24" y="0"/>
                  </a:cubicBezTo>
                  <a:cubicBezTo>
                    <a:pt x="27" y="0"/>
                    <a:pt x="29" y="2"/>
                    <a:pt x="29" y="5"/>
                  </a:cubicBezTo>
                  <a:cubicBezTo>
                    <a:pt x="27" y="46"/>
                    <a:pt x="27" y="46"/>
                    <a:pt x="27" y="46"/>
                  </a:cubicBezTo>
                  <a:cubicBezTo>
                    <a:pt x="28" y="46"/>
                    <a:pt x="28" y="47"/>
                    <a:pt x="28" y="48"/>
                  </a:cubicBezTo>
                  <a:cubicBezTo>
                    <a:pt x="28" y="51"/>
                    <a:pt x="26" y="53"/>
                    <a:pt x="23" y="53"/>
                  </a:cubicBezTo>
                  <a:cubicBezTo>
                    <a:pt x="23" y="53"/>
                    <a:pt x="23" y="53"/>
                    <a:pt x="23" y="53"/>
                  </a:cubicBezTo>
                  <a:cubicBezTo>
                    <a:pt x="23" y="53"/>
                    <a:pt x="23" y="53"/>
                    <a:pt x="23" y="53"/>
                  </a:cubicBezTo>
                  <a:cubicBezTo>
                    <a:pt x="23" y="53"/>
                    <a:pt x="23" y="53"/>
                    <a:pt x="23" y="53"/>
                  </a:cubicBezTo>
                  <a:cubicBezTo>
                    <a:pt x="5" y="52"/>
                    <a:pt x="5" y="52"/>
                    <a:pt x="5" y="52"/>
                  </a:cubicBezTo>
                  <a:cubicBezTo>
                    <a:pt x="2" y="52"/>
                    <a:pt x="0" y="50"/>
                    <a:pt x="0" y="47"/>
                  </a:cubicBezTo>
                  <a:close/>
                </a:path>
              </a:pathLst>
            </a:custGeom>
            <a:solidFill>
              <a:srgbClr val="CC7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88"/>
            <p:cNvSpPr/>
            <p:nvPr/>
          </p:nvSpPr>
          <p:spPr bwMode="auto">
            <a:xfrm>
              <a:off x="6202363" y="4224338"/>
              <a:ext cx="120650" cy="227013"/>
            </a:xfrm>
            <a:custGeom>
              <a:avLst/>
              <a:gdLst>
                <a:gd name="T0" fmla="*/ 28 w 28"/>
                <a:gd name="T1" fmla="*/ 48 h 53"/>
                <a:gd name="T2" fmla="*/ 23 w 28"/>
                <a:gd name="T3" fmla="*/ 43 h 53"/>
                <a:gd name="T4" fmla="*/ 9 w 28"/>
                <a:gd name="T5" fmla="*/ 43 h 53"/>
                <a:gd name="T6" fmla="*/ 10 w 28"/>
                <a:gd name="T7" fmla="*/ 5 h 53"/>
                <a:gd name="T8" fmla="*/ 5 w 28"/>
                <a:gd name="T9" fmla="*/ 0 h 53"/>
                <a:gd name="T10" fmla="*/ 1 w 28"/>
                <a:gd name="T11" fmla="*/ 4 h 53"/>
                <a:gd name="T12" fmla="*/ 1 w 28"/>
                <a:gd name="T13" fmla="*/ 45 h 53"/>
                <a:gd name="T14" fmla="*/ 0 w 28"/>
                <a:gd name="T15" fmla="*/ 48 h 53"/>
                <a:gd name="T16" fmla="*/ 4 w 28"/>
                <a:gd name="T17" fmla="*/ 53 h 53"/>
                <a:gd name="T18" fmla="*/ 23 w 28"/>
                <a:gd name="T19" fmla="*/ 53 h 53"/>
                <a:gd name="T20" fmla="*/ 28 w 28"/>
                <a:gd name="T21" fmla="*/ 4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53">
                  <a:moveTo>
                    <a:pt x="28" y="48"/>
                  </a:moveTo>
                  <a:cubicBezTo>
                    <a:pt x="28" y="45"/>
                    <a:pt x="26" y="43"/>
                    <a:pt x="23" y="43"/>
                  </a:cubicBezTo>
                  <a:cubicBezTo>
                    <a:pt x="9" y="43"/>
                    <a:pt x="9" y="43"/>
                    <a:pt x="9" y="43"/>
                  </a:cubicBezTo>
                  <a:cubicBezTo>
                    <a:pt x="10" y="5"/>
                    <a:pt x="10" y="5"/>
                    <a:pt x="10" y="5"/>
                  </a:cubicBezTo>
                  <a:cubicBezTo>
                    <a:pt x="10" y="2"/>
                    <a:pt x="8" y="0"/>
                    <a:pt x="5" y="0"/>
                  </a:cubicBezTo>
                  <a:cubicBezTo>
                    <a:pt x="3" y="0"/>
                    <a:pt x="1" y="2"/>
                    <a:pt x="1" y="4"/>
                  </a:cubicBezTo>
                  <a:cubicBezTo>
                    <a:pt x="1" y="45"/>
                    <a:pt x="1" y="45"/>
                    <a:pt x="1" y="45"/>
                  </a:cubicBezTo>
                  <a:cubicBezTo>
                    <a:pt x="0" y="46"/>
                    <a:pt x="0" y="47"/>
                    <a:pt x="0" y="48"/>
                  </a:cubicBezTo>
                  <a:cubicBezTo>
                    <a:pt x="0" y="50"/>
                    <a:pt x="2" y="52"/>
                    <a:pt x="4" y="53"/>
                  </a:cubicBezTo>
                  <a:cubicBezTo>
                    <a:pt x="23" y="53"/>
                    <a:pt x="23" y="53"/>
                    <a:pt x="23" y="53"/>
                  </a:cubicBezTo>
                  <a:cubicBezTo>
                    <a:pt x="26" y="53"/>
                    <a:pt x="28" y="51"/>
                    <a:pt x="28" y="48"/>
                  </a:cubicBezTo>
                  <a:close/>
                </a:path>
              </a:pathLst>
            </a:custGeom>
            <a:solidFill>
              <a:srgbClr val="CC7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89"/>
            <p:cNvSpPr/>
            <p:nvPr/>
          </p:nvSpPr>
          <p:spPr bwMode="auto">
            <a:xfrm>
              <a:off x="6070600" y="2586038"/>
              <a:ext cx="227013" cy="1685925"/>
            </a:xfrm>
            <a:custGeom>
              <a:avLst/>
              <a:gdLst>
                <a:gd name="T0" fmla="*/ 53 w 53"/>
                <a:gd name="T1" fmla="*/ 369 h 395"/>
                <a:gd name="T2" fmla="*/ 27 w 53"/>
                <a:gd name="T3" fmla="*/ 395 h 395"/>
                <a:gd name="T4" fmla="*/ 27 w 53"/>
                <a:gd name="T5" fmla="*/ 395 h 395"/>
                <a:gd name="T6" fmla="*/ 0 w 53"/>
                <a:gd name="T7" fmla="*/ 369 h 395"/>
                <a:gd name="T8" fmla="*/ 0 w 53"/>
                <a:gd name="T9" fmla="*/ 27 h 395"/>
                <a:gd name="T10" fmla="*/ 27 w 53"/>
                <a:gd name="T11" fmla="*/ 0 h 395"/>
                <a:gd name="T12" fmla="*/ 27 w 53"/>
                <a:gd name="T13" fmla="*/ 0 h 395"/>
                <a:gd name="T14" fmla="*/ 53 w 53"/>
                <a:gd name="T15" fmla="*/ 27 h 395"/>
                <a:gd name="T16" fmla="*/ 53 w 53"/>
                <a:gd name="T17" fmla="*/ 36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395">
                  <a:moveTo>
                    <a:pt x="53" y="369"/>
                  </a:moveTo>
                  <a:cubicBezTo>
                    <a:pt x="53" y="383"/>
                    <a:pt x="42" y="395"/>
                    <a:pt x="27" y="395"/>
                  </a:cubicBezTo>
                  <a:cubicBezTo>
                    <a:pt x="27" y="395"/>
                    <a:pt x="27" y="395"/>
                    <a:pt x="27" y="395"/>
                  </a:cubicBezTo>
                  <a:cubicBezTo>
                    <a:pt x="12" y="395"/>
                    <a:pt x="0" y="383"/>
                    <a:pt x="0" y="369"/>
                  </a:cubicBezTo>
                  <a:cubicBezTo>
                    <a:pt x="0" y="27"/>
                    <a:pt x="0" y="27"/>
                    <a:pt x="0" y="27"/>
                  </a:cubicBezTo>
                  <a:cubicBezTo>
                    <a:pt x="0" y="12"/>
                    <a:pt x="12" y="0"/>
                    <a:pt x="27" y="0"/>
                  </a:cubicBezTo>
                  <a:cubicBezTo>
                    <a:pt x="27" y="0"/>
                    <a:pt x="27" y="0"/>
                    <a:pt x="27" y="0"/>
                  </a:cubicBezTo>
                  <a:cubicBezTo>
                    <a:pt x="42" y="0"/>
                    <a:pt x="53" y="12"/>
                    <a:pt x="53" y="27"/>
                  </a:cubicBezTo>
                  <a:lnTo>
                    <a:pt x="53" y="369"/>
                  </a:lnTo>
                  <a:close/>
                </a:path>
              </a:pathLst>
            </a:custGeom>
            <a:solidFill>
              <a:srgbClr val="145A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Oval 90"/>
            <p:cNvSpPr>
              <a:spLocks noChangeArrowheads="1"/>
            </p:cNvSpPr>
            <p:nvPr/>
          </p:nvSpPr>
          <p:spPr bwMode="auto">
            <a:xfrm>
              <a:off x="6121400" y="2714626"/>
              <a:ext cx="39688" cy="42863"/>
            </a:xfrm>
            <a:prstGeom prst="ellipse">
              <a:avLst/>
            </a:pr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Oval 91"/>
            <p:cNvSpPr>
              <a:spLocks noChangeArrowheads="1"/>
            </p:cNvSpPr>
            <p:nvPr/>
          </p:nvSpPr>
          <p:spPr bwMode="auto">
            <a:xfrm>
              <a:off x="6207125" y="2714626"/>
              <a:ext cx="42863" cy="42863"/>
            </a:xfrm>
            <a:prstGeom prst="ellipse">
              <a:avLst/>
            </a:pr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92"/>
            <p:cNvSpPr/>
            <p:nvPr/>
          </p:nvSpPr>
          <p:spPr bwMode="auto">
            <a:xfrm>
              <a:off x="5513388" y="3017838"/>
              <a:ext cx="595313" cy="177800"/>
            </a:xfrm>
            <a:custGeom>
              <a:avLst/>
              <a:gdLst>
                <a:gd name="T0" fmla="*/ 136 w 139"/>
                <a:gd name="T1" fmla="*/ 42 h 42"/>
                <a:gd name="T2" fmla="*/ 134 w 139"/>
                <a:gd name="T3" fmla="*/ 42 h 42"/>
                <a:gd name="T4" fmla="*/ 83 w 139"/>
                <a:gd name="T5" fmla="*/ 31 h 42"/>
                <a:gd name="T6" fmla="*/ 62 w 139"/>
                <a:gd name="T7" fmla="*/ 25 h 42"/>
                <a:gd name="T8" fmla="*/ 32 w 139"/>
                <a:gd name="T9" fmla="*/ 16 h 42"/>
                <a:gd name="T10" fmla="*/ 4 w 139"/>
                <a:gd name="T11" fmla="*/ 8 h 42"/>
                <a:gd name="T12" fmla="*/ 1 w 139"/>
                <a:gd name="T13" fmla="*/ 3 h 42"/>
                <a:gd name="T14" fmla="*/ 6 w 139"/>
                <a:gd name="T15" fmla="*/ 0 h 42"/>
                <a:gd name="T16" fmla="*/ 34 w 139"/>
                <a:gd name="T17" fmla="*/ 8 h 42"/>
                <a:gd name="T18" fmla="*/ 64 w 139"/>
                <a:gd name="T19" fmla="*/ 17 h 42"/>
                <a:gd name="T20" fmla="*/ 86 w 139"/>
                <a:gd name="T21" fmla="*/ 23 h 42"/>
                <a:gd name="T22" fmla="*/ 135 w 139"/>
                <a:gd name="T23" fmla="*/ 34 h 42"/>
                <a:gd name="T24" fmla="*/ 139 w 139"/>
                <a:gd name="T25" fmla="*/ 39 h 42"/>
                <a:gd name="T26" fmla="*/ 136 w 139"/>
                <a:gd name="T2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42">
                  <a:moveTo>
                    <a:pt x="136" y="42"/>
                  </a:moveTo>
                  <a:cubicBezTo>
                    <a:pt x="136" y="42"/>
                    <a:pt x="135" y="42"/>
                    <a:pt x="134" y="42"/>
                  </a:cubicBezTo>
                  <a:cubicBezTo>
                    <a:pt x="110" y="39"/>
                    <a:pt x="97" y="35"/>
                    <a:pt x="83" y="31"/>
                  </a:cubicBezTo>
                  <a:cubicBezTo>
                    <a:pt x="77" y="29"/>
                    <a:pt x="70" y="27"/>
                    <a:pt x="62" y="25"/>
                  </a:cubicBezTo>
                  <a:cubicBezTo>
                    <a:pt x="52" y="23"/>
                    <a:pt x="42" y="20"/>
                    <a:pt x="32" y="16"/>
                  </a:cubicBezTo>
                  <a:cubicBezTo>
                    <a:pt x="23" y="13"/>
                    <a:pt x="13" y="11"/>
                    <a:pt x="4" y="8"/>
                  </a:cubicBezTo>
                  <a:cubicBezTo>
                    <a:pt x="2" y="8"/>
                    <a:pt x="0" y="5"/>
                    <a:pt x="1" y="3"/>
                  </a:cubicBezTo>
                  <a:cubicBezTo>
                    <a:pt x="2" y="1"/>
                    <a:pt x="4" y="0"/>
                    <a:pt x="6" y="0"/>
                  </a:cubicBezTo>
                  <a:cubicBezTo>
                    <a:pt x="16" y="3"/>
                    <a:pt x="25" y="6"/>
                    <a:pt x="34" y="8"/>
                  </a:cubicBezTo>
                  <a:cubicBezTo>
                    <a:pt x="44" y="12"/>
                    <a:pt x="54" y="15"/>
                    <a:pt x="64" y="17"/>
                  </a:cubicBezTo>
                  <a:cubicBezTo>
                    <a:pt x="72" y="19"/>
                    <a:pt x="79" y="21"/>
                    <a:pt x="86" y="23"/>
                  </a:cubicBezTo>
                  <a:cubicBezTo>
                    <a:pt x="99" y="27"/>
                    <a:pt x="112" y="31"/>
                    <a:pt x="135" y="34"/>
                  </a:cubicBezTo>
                  <a:cubicBezTo>
                    <a:pt x="137" y="34"/>
                    <a:pt x="139" y="36"/>
                    <a:pt x="139" y="39"/>
                  </a:cubicBezTo>
                  <a:cubicBezTo>
                    <a:pt x="138" y="40"/>
                    <a:pt x="138" y="41"/>
                    <a:pt x="136" y="42"/>
                  </a:cubicBezTo>
                  <a:close/>
                </a:path>
              </a:pathLst>
            </a:custGeom>
            <a:solidFill>
              <a:srgbClr val="CC7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93"/>
            <p:cNvSpPr/>
            <p:nvPr/>
          </p:nvSpPr>
          <p:spPr bwMode="auto">
            <a:xfrm>
              <a:off x="6045200" y="2919413"/>
              <a:ext cx="282575" cy="111125"/>
            </a:xfrm>
            <a:custGeom>
              <a:avLst/>
              <a:gdLst>
                <a:gd name="T0" fmla="*/ 66 w 66"/>
                <a:gd name="T1" fmla="*/ 9 h 26"/>
                <a:gd name="T2" fmla="*/ 53 w 66"/>
                <a:gd name="T3" fmla="*/ 10 h 26"/>
                <a:gd name="T4" fmla="*/ 41 w 66"/>
                <a:gd name="T5" fmla="*/ 0 h 26"/>
                <a:gd name="T6" fmla="*/ 33 w 66"/>
                <a:gd name="T7" fmla="*/ 3 h 26"/>
                <a:gd name="T8" fmla="*/ 25 w 66"/>
                <a:gd name="T9" fmla="*/ 0 h 26"/>
                <a:gd name="T10" fmla="*/ 12 w 66"/>
                <a:gd name="T11" fmla="*/ 9 h 26"/>
                <a:gd name="T12" fmla="*/ 0 w 66"/>
                <a:gd name="T13" fmla="*/ 9 h 26"/>
                <a:gd name="T14" fmla="*/ 0 w 66"/>
                <a:gd name="T15" fmla="*/ 13 h 26"/>
                <a:gd name="T16" fmla="*/ 19 w 66"/>
                <a:gd name="T17" fmla="*/ 23 h 26"/>
                <a:gd name="T18" fmla="*/ 33 w 66"/>
                <a:gd name="T19" fmla="*/ 15 h 26"/>
                <a:gd name="T20" fmla="*/ 47 w 66"/>
                <a:gd name="T21" fmla="*/ 24 h 26"/>
                <a:gd name="T22" fmla="*/ 65 w 66"/>
                <a:gd name="T23" fmla="*/ 14 h 26"/>
                <a:gd name="T24" fmla="*/ 66 w 66"/>
                <a:gd name="T25"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26">
                  <a:moveTo>
                    <a:pt x="66" y="9"/>
                  </a:moveTo>
                  <a:cubicBezTo>
                    <a:pt x="59" y="16"/>
                    <a:pt x="53" y="10"/>
                    <a:pt x="53" y="10"/>
                  </a:cubicBezTo>
                  <a:cubicBezTo>
                    <a:pt x="50" y="6"/>
                    <a:pt x="45" y="1"/>
                    <a:pt x="41" y="0"/>
                  </a:cubicBezTo>
                  <a:cubicBezTo>
                    <a:pt x="38" y="0"/>
                    <a:pt x="35" y="1"/>
                    <a:pt x="33" y="3"/>
                  </a:cubicBezTo>
                  <a:cubicBezTo>
                    <a:pt x="31" y="1"/>
                    <a:pt x="28" y="0"/>
                    <a:pt x="25" y="0"/>
                  </a:cubicBezTo>
                  <a:cubicBezTo>
                    <a:pt x="20" y="1"/>
                    <a:pt x="16" y="6"/>
                    <a:pt x="12" y="9"/>
                  </a:cubicBezTo>
                  <a:cubicBezTo>
                    <a:pt x="12" y="9"/>
                    <a:pt x="6" y="16"/>
                    <a:pt x="0" y="9"/>
                  </a:cubicBezTo>
                  <a:cubicBezTo>
                    <a:pt x="0" y="9"/>
                    <a:pt x="0" y="12"/>
                    <a:pt x="0" y="13"/>
                  </a:cubicBezTo>
                  <a:cubicBezTo>
                    <a:pt x="1" y="23"/>
                    <a:pt x="10" y="25"/>
                    <a:pt x="19" y="23"/>
                  </a:cubicBezTo>
                  <a:cubicBezTo>
                    <a:pt x="23" y="22"/>
                    <a:pt x="29" y="19"/>
                    <a:pt x="33" y="15"/>
                  </a:cubicBezTo>
                  <a:cubicBezTo>
                    <a:pt x="36" y="19"/>
                    <a:pt x="42" y="22"/>
                    <a:pt x="47" y="24"/>
                  </a:cubicBezTo>
                  <a:cubicBezTo>
                    <a:pt x="55" y="26"/>
                    <a:pt x="64" y="24"/>
                    <a:pt x="65" y="14"/>
                  </a:cubicBezTo>
                  <a:cubicBezTo>
                    <a:pt x="66" y="13"/>
                    <a:pt x="66" y="10"/>
                    <a:pt x="66" y="9"/>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94"/>
            <p:cNvSpPr/>
            <p:nvPr/>
          </p:nvSpPr>
          <p:spPr bwMode="auto">
            <a:xfrm>
              <a:off x="6010275" y="2406651"/>
              <a:ext cx="350838" cy="252413"/>
            </a:xfrm>
            <a:custGeom>
              <a:avLst/>
              <a:gdLst>
                <a:gd name="T0" fmla="*/ 75 w 82"/>
                <a:gd name="T1" fmla="*/ 49 h 59"/>
                <a:gd name="T2" fmla="*/ 68 w 82"/>
                <a:gd name="T3" fmla="*/ 49 h 59"/>
                <a:gd name="T4" fmla="*/ 68 w 82"/>
                <a:gd name="T5" fmla="*/ 5 h 59"/>
                <a:gd name="T6" fmla="*/ 63 w 82"/>
                <a:gd name="T7" fmla="*/ 0 h 59"/>
                <a:gd name="T8" fmla="*/ 18 w 82"/>
                <a:gd name="T9" fmla="*/ 0 h 59"/>
                <a:gd name="T10" fmla="*/ 14 w 82"/>
                <a:gd name="T11" fmla="*/ 5 h 59"/>
                <a:gd name="T12" fmla="*/ 14 w 82"/>
                <a:gd name="T13" fmla="*/ 49 h 59"/>
                <a:gd name="T14" fmla="*/ 6 w 82"/>
                <a:gd name="T15" fmla="*/ 49 h 59"/>
                <a:gd name="T16" fmla="*/ 0 w 82"/>
                <a:gd name="T17" fmla="*/ 54 h 59"/>
                <a:gd name="T18" fmla="*/ 6 w 82"/>
                <a:gd name="T19" fmla="*/ 59 h 59"/>
                <a:gd name="T20" fmla="*/ 75 w 82"/>
                <a:gd name="T21" fmla="*/ 59 h 59"/>
                <a:gd name="T22" fmla="*/ 82 w 82"/>
                <a:gd name="T23" fmla="*/ 54 h 59"/>
                <a:gd name="T24" fmla="*/ 75 w 82"/>
                <a:gd name="T25" fmla="*/ 4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59">
                  <a:moveTo>
                    <a:pt x="75" y="49"/>
                  </a:moveTo>
                  <a:cubicBezTo>
                    <a:pt x="68" y="49"/>
                    <a:pt x="68" y="49"/>
                    <a:pt x="68" y="49"/>
                  </a:cubicBezTo>
                  <a:cubicBezTo>
                    <a:pt x="68" y="5"/>
                    <a:pt x="68" y="5"/>
                    <a:pt x="68" y="5"/>
                  </a:cubicBezTo>
                  <a:cubicBezTo>
                    <a:pt x="68" y="2"/>
                    <a:pt x="66" y="0"/>
                    <a:pt x="63" y="0"/>
                  </a:cubicBezTo>
                  <a:cubicBezTo>
                    <a:pt x="18" y="0"/>
                    <a:pt x="18" y="0"/>
                    <a:pt x="18" y="0"/>
                  </a:cubicBezTo>
                  <a:cubicBezTo>
                    <a:pt x="16" y="0"/>
                    <a:pt x="14" y="2"/>
                    <a:pt x="14" y="5"/>
                  </a:cubicBezTo>
                  <a:cubicBezTo>
                    <a:pt x="14" y="49"/>
                    <a:pt x="14" y="49"/>
                    <a:pt x="14" y="49"/>
                  </a:cubicBezTo>
                  <a:cubicBezTo>
                    <a:pt x="6" y="49"/>
                    <a:pt x="6" y="49"/>
                    <a:pt x="6" y="49"/>
                  </a:cubicBezTo>
                  <a:cubicBezTo>
                    <a:pt x="3" y="49"/>
                    <a:pt x="0" y="51"/>
                    <a:pt x="0" y="54"/>
                  </a:cubicBezTo>
                  <a:cubicBezTo>
                    <a:pt x="0" y="57"/>
                    <a:pt x="3" y="59"/>
                    <a:pt x="6" y="59"/>
                  </a:cubicBezTo>
                  <a:cubicBezTo>
                    <a:pt x="75" y="59"/>
                    <a:pt x="75" y="59"/>
                    <a:pt x="75" y="59"/>
                  </a:cubicBezTo>
                  <a:cubicBezTo>
                    <a:pt x="79" y="59"/>
                    <a:pt x="82" y="57"/>
                    <a:pt x="82" y="54"/>
                  </a:cubicBezTo>
                  <a:cubicBezTo>
                    <a:pt x="82" y="51"/>
                    <a:pt x="79" y="49"/>
                    <a:pt x="75" y="49"/>
                  </a:cubicBezTo>
                  <a:close/>
                </a:path>
              </a:pathLst>
            </a:custGeom>
            <a:solidFill>
              <a:srgbClr val="CC7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95"/>
            <p:cNvSpPr/>
            <p:nvPr/>
          </p:nvSpPr>
          <p:spPr bwMode="auto">
            <a:xfrm>
              <a:off x="6275388" y="3162301"/>
              <a:ext cx="312738" cy="311150"/>
            </a:xfrm>
            <a:custGeom>
              <a:avLst/>
              <a:gdLst>
                <a:gd name="T0" fmla="*/ 71 w 73"/>
                <a:gd name="T1" fmla="*/ 66 h 73"/>
                <a:gd name="T2" fmla="*/ 71 w 73"/>
                <a:gd name="T3" fmla="*/ 71 h 73"/>
                <a:gd name="T4" fmla="*/ 71 w 73"/>
                <a:gd name="T5" fmla="*/ 71 h 73"/>
                <a:gd name="T6" fmla="*/ 66 w 73"/>
                <a:gd name="T7" fmla="*/ 71 h 73"/>
                <a:gd name="T8" fmla="*/ 2 w 73"/>
                <a:gd name="T9" fmla="*/ 7 h 73"/>
                <a:gd name="T10" fmla="*/ 2 w 73"/>
                <a:gd name="T11" fmla="*/ 1 h 73"/>
                <a:gd name="T12" fmla="*/ 2 w 73"/>
                <a:gd name="T13" fmla="*/ 1 h 73"/>
                <a:gd name="T14" fmla="*/ 7 w 73"/>
                <a:gd name="T15" fmla="*/ 1 h 73"/>
                <a:gd name="T16" fmla="*/ 71 w 73"/>
                <a:gd name="T17" fmla="*/ 6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3">
                  <a:moveTo>
                    <a:pt x="71" y="66"/>
                  </a:moveTo>
                  <a:cubicBezTo>
                    <a:pt x="73" y="67"/>
                    <a:pt x="73" y="70"/>
                    <a:pt x="71" y="71"/>
                  </a:cubicBezTo>
                  <a:cubicBezTo>
                    <a:pt x="71" y="71"/>
                    <a:pt x="71" y="71"/>
                    <a:pt x="71" y="71"/>
                  </a:cubicBezTo>
                  <a:cubicBezTo>
                    <a:pt x="70" y="73"/>
                    <a:pt x="67" y="73"/>
                    <a:pt x="66" y="71"/>
                  </a:cubicBezTo>
                  <a:cubicBezTo>
                    <a:pt x="2" y="7"/>
                    <a:pt x="2" y="7"/>
                    <a:pt x="2" y="7"/>
                  </a:cubicBezTo>
                  <a:cubicBezTo>
                    <a:pt x="0" y="5"/>
                    <a:pt x="0" y="3"/>
                    <a:pt x="2" y="1"/>
                  </a:cubicBezTo>
                  <a:cubicBezTo>
                    <a:pt x="2" y="1"/>
                    <a:pt x="2" y="1"/>
                    <a:pt x="2" y="1"/>
                  </a:cubicBezTo>
                  <a:cubicBezTo>
                    <a:pt x="3" y="0"/>
                    <a:pt x="5" y="0"/>
                    <a:pt x="7" y="1"/>
                  </a:cubicBezTo>
                  <a:lnTo>
                    <a:pt x="71" y="66"/>
                  </a:lnTo>
                  <a:close/>
                </a:path>
              </a:pathLst>
            </a:custGeom>
            <a:solidFill>
              <a:srgbClr val="CC7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96"/>
            <p:cNvSpPr/>
            <p:nvPr/>
          </p:nvSpPr>
          <p:spPr bwMode="auto">
            <a:xfrm>
              <a:off x="6554788" y="3440113"/>
              <a:ext cx="28575" cy="319088"/>
            </a:xfrm>
            <a:custGeom>
              <a:avLst/>
              <a:gdLst>
                <a:gd name="T0" fmla="*/ 7 w 7"/>
                <a:gd name="T1" fmla="*/ 71 h 75"/>
                <a:gd name="T2" fmla="*/ 4 w 7"/>
                <a:gd name="T3" fmla="*/ 75 h 75"/>
                <a:gd name="T4" fmla="*/ 4 w 7"/>
                <a:gd name="T5" fmla="*/ 75 h 75"/>
                <a:gd name="T6" fmla="*/ 0 w 7"/>
                <a:gd name="T7" fmla="*/ 71 h 75"/>
                <a:gd name="T8" fmla="*/ 0 w 7"/>
                <a:gd name="T9" fmla="*/ 4 h 75"/>
                <a:gd name="T10" fmla="*/ 4 w 7"/>
                <a:gd name="T11" fmla="*/ 0 h 75"/>
                <a:gd name="T12" fmla="*/ 4 w 7"/>
                <a:gd name="T13" fmla="*/ 0 h 75"/>
                <a:gd name="T14" fmla="*/ 7 w 7"/>
                <a:gd name="T15" fmla="*/ 4 h 75"/>
                <a:gd name="T16" fmla="*/ 7 w 7"/>
                <a:gd name="T17"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5">
                  <a:moveTo>
                    <a:pt x="7" y="71"/>
                  </a:moveTo>
                  <a:cubicBezTo>
                    <a:pt x="7" y="73"/>
                    <a:pt x="6" y="75"/>
                    <a:pt x="4" y="75"/>
                  </a:cubicBezTo>
                  <a:cubicBezTo>
                    <a:pt x="4" y="75"/>
                    <a:pt x="4" y="75"/>
                    <a:pt x="4" y="75"/>
                  </a:cubicBezTo>
                  <a:cubicBezTo>
                    <a:pt x="1" y="75"/>
                    <a:pt x="0" y="73"/>
                    <a:pt x="0" y="71"/>
                  </a:cubicBezTo>
                  <a:cubicBezTo>
                    <a:pt x="0" y="4"/>
                    <a:pt x="0" y="4"/>
                    <a:pt x="0" y="4"/>
                  </a:cubicBezTo>
                  <a:cubicBezTo>
                    <a:pt x="0" y="2"/>
                    <a:pt x="1" y="0"/>
                    <a:pt x="4" y="0"/>
                  </a:cubicBezTo>
                  <a:cubicBezTo>
                    <a:pt x="4" y="0"/>
                    <a:pt x="4" y="0"/>
                    <a:pt x="4" y="0"/>
                  </a:cubicBezTo>
                  <a:cubicBezTo>
                    <a:pt x="6" y="0"/>
                    <a:pt x="7" y="2"/>
                    <a:pt x="7" y="4"/>
                  </a:cubicBezTo>
                  <a:lnTo>
                    <a:pt x="7" y="71"/>
                  </a:lnTo>
                  <a:close/>
                </a:path>
              </a:pathLst>
            </a:custGeom>
            <a:solidFill>
              <a:srgbClr val="CC7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97"/>
            <p:cNvSpPr/>
            <p:nvPr/>
          </p:nvSpPr>
          <p:spPr bwMode="auto">
            <a:xfrm>
              <a:off x="6524625" y="3687763"/>
              <a:ext cx="166688" cy="776288"/>
            </a:xfrm>
            <a:custGeom>
              <a:avLst/>
              <a:gdLst>
                <a:gd name="T0" fmla="*/ 35 w 39"/>
                <a:gd name="T1" fmla="*/ 11 h 182"/>
                <a:gd name="T2" fmla="*/ 16 w 39"/>
                <a:gd name="T3" fmla="*/ 1 h 182"/>
                <a:gd name="T4" fmla="*/ 1 w 39"/>
                <a:gd name="T5" fmla="*/ 35 h 182"/>
                <a:gd name="T6" fmla="*/ 3 w 39"/>
                <a:gd name="T7" fmla="*/ 94 h 182"/>
                <a:gd name="T8" fmla="*/ 7 w 39"/>
                <a:gd name="T9" fmla="*/ 174 h 182"/>
                <a:gd name="T10" fmla="*/ 18 w 39"/>
                <a:gd name="T11" fmla="*/ 171 h 182"/>
                <a:gd name="T12" fmla="*/ 13 w 39"/>
                <a:gd name="T13" fmla="*/ 66 h 182"/>
                <a:gd name="T14" fmla="*/ 13 w 39"/>
                <a:gd name="T15" fmla="*/ 37 h 182"/>
                <a:gd name="T16" fmla="*/ 13 w 39"/>
                <a:gd name="T17" fmla="*/ 20 h 182"/>
                <a:gd name="T18" fmla="*/ 24 w 39"/>
                <a:gd name="T19" fmla="*/ 17 h 182"/>
                <a:gd name="T20" fmla="*/ 35 w 39"/>
                <a:gd name="T21" fmla="*/ 1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182">
                  <a:moveTo>
                    <a:pt x="35" y="11"/>
                  </a:moveTo>
                  <a:cubicBezTo>
                    <a:pt x="31" y="4"/>
                    <a:pt x="24" y="0"/>
                    <a:pt x="16" y="1"/>
                  </a:cubicBezTo>
                  <a:cubicBezTo>
                    <a:pt x="0" y="4"/>
                    <a:pt x="1" y="23"/>
                    <a:pt x="1" y="35"/>
                  </a:cubicBezTo>
                  <a:cubicBezTo>
                    <a:pt x="1" y="55"/>
                    <a:pt x="1" y="74"/>
                    <a:pt x="3" y="94"/>
                  </a:cubicBezTo>
                  <a:cubicBezTo>
                    <a:pt x="4" y="105"/>
                    <a:pt x="5" y="163"/>
                    <a:pt x="7" y="174"/>
                  </a:cubicBezTo>
                  <a:cubicBezTo>
                    <a:pt x="8" y="182"/>
                    <a:pt x="19" y="179"/>
                    <a:pt x="18" y="171"/>
                  </a:cubicBezTo>
                  <a:cubicBezTo>
                    <a:pt x="16" y="152"/>
                    <a:pt x="14" y="85"/>
                    <a:pt x="13" y="66"/>
                  </a:cubicBezTo>
                  <a:cubicBezTo>
                    <a:pt x="13" y="56"/>
                    <a:pt x="12" y="47"/>
                    <a:pt x="13" y="37"/>
                  </a:cubicBezTo>
                  <a:cubicBezTo>
                    <a:pt x="13" y="31"/>
                    <a:pt x="12" y="26"/>
                    <a:pt x="13" y="20"/>
                  </a:cubicBezTo>
                  <a:cubicBezTo>
                    <a:pt x="14" y="15"/>
                    <a:pt x="21" y="10"/>
                    <a:pt x="24" y="17"/>
                  </a:cubicBezTo>
                  <a:cubicBezTo>
                    <a:pt x="28" y="24"/>
                    <a:pt x="39" y="18"/>
                    <a:pt x="35" y="1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7" name="文本框 116"/>
          <p:cNvSpPr txBox="1"/>
          <p:nvPr/>
        </p:nvSpPr>
        <p:spPr>
          <a:xfrm>
            <a:off x="6671734" y="2088445"/>
            <a:ext cx="1826141" cy="584775"/>
          </a:xfrm>
          <a:prstGeom prst="rect">
            <a:avLst/>
          </a:prstGeom>
          <a:noFill/>
        </p:spPr>
        <p:txBody>
          <a:bodyPr wrap="none" rtlCol="0">
            <a:spAutoFit/>
          </a:bodyPr>
          <a:lstStyle/>
          <a:p>
            <a:r>
              <a:rPr lang="zh-CN" altLang="en-US" sz="3200" b="1" dirty="0">
                <a:solidFill>
                  <a:srgbClr val="145A6E"/>
                </a:solidFill>
                <a:latin typeface="微软雅黑" panose="020B0503020204020204" pitchFamily="34" charset="-122"/>
                <a:ea typeface="微软雅黑" panose="020B0503020204020204" pitchFamily="34" charset="-122"/>
              </a:rPr>
              <a:t>基本待遇</a:t>
            </a:r>
          </a:p>
        </p:txBody>
      </p:sp>
      <p:sp>
        <p:nvSpPr>
          <p:cNvPr id="118" name="文本框 117"/>
          <p:cNvSpPr txBox="1"/>
          <p:nvPr/>
        </p:nvSpPr>
        <p:spPr>
          <a:xfrm>
            <a:off x="6694311" y="2721114"/>
            <a:ext cx="3132589" cy="707886"/>
          </a:xfrm>
          <a:prstGeom prst="rect">
            <a:avLst/>
          </a:prstGeom>
          <a:noFill/>
        </p:spPr>
        <p:txBody>
          <a:bodyPr wrap="none" rtlCol="0">
            <a:spAutoFit/>
          </a:bodyPr>
          <a:lstStyle/>
          <a:p>
            <a:r>
              <a:rPr lang="zh-CN" altLang="en-US" sz="2400" dirty="0">
                <a:solidFill>
                  <a:srgbClr val="000000"/>
                </a:solidFill>
                <a:latin typeface="微软雅黑" panose="020B0503020204020204" pitchFamily="34" charset="-122"/>
                <a:ea typeface="微软雅黑" panose="020B0503020204020204" pitchFamily="34" charset="-122"/>
              </a:rPr>
              <a:t>薪资：</a:t>
            </a:r>
            <a:r>
              <a:rPr lang="en-US" altLang="zh-CN" sz="4000" dirty="0">
                <a:solidFill>
                  <a:schemeClr val="bg1"/>
                </a:solidFill>
                <a:latin typeface="微软雅黑" panose="020B0503020204020204" pitchFamily="34" charset="-122"/>
                <a:ea typeface="微软雅黑" panose="020B0503020204020204" pitchFamily="34" charset="-122"/>
              </a:rPr>
              <a:t>3000+</a:t>
            </a:r>
            <a:r>
              <a:rPr lang="en-US" altLang="zh-CN" sz="2400" dirty="0">
                <a:solidFill>
                  <a:srgbClr val="000000"/>
                </a:solidFill>
                <a:latin typeface="微软雅黑" panose="020B0503020204020204" pitchFamily="34" charset="-122"/>
                <a:ea typeface="微软雅黑" panose="020B0503020204020204" pitchFamily="34" charset="-122"/>
              </a:rPr>
              <a:t>/</a:t>
            </a:r>
            <a:r>
              <a:rPr lang="zh-CN" altLang="en-US" sz="2400" dirty="0">
                <a:solidFill>
                  <a:srgbClr val="000000"/>
                </a:solidFill>
                <a:latin typeface="微软雅黑" panose="020B0503020204020204" pitchFamily="34" charset="-122"/>
                <a:ea typeface="微软雅黑" panose="020B0503020204020204" pitchFamily="34" charset="-122"/>
              </a:rPr>
              <a:t>月</a:t>
            </a:r>
          </a:p>
        </p:txBody>
      </p:sp>
      <p:sp>
        <p:nvSpPr>
          <p:cNvPr id="120" name="文本框 119"/>
          <p:cNvSpPr txBox="1"/>
          <p:nvPr/>
        </p:nvSpPr>
        <p:spPr>
          <a:xfrm>
            <a:off x="6694311" y="3437476"/>
            <a:ext cx="1210588" cy="400110"/>
          </a:xfrm>
          <a:prstGeom prst="rect">
            <a:avLst/>
          </a:prstGeom>
          <a:noFill/>
        </p:spPr>
        <p:txBody>
          <a:bodyPr wrap="non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周末双休</a:t>
            </a:r>
          </a:p>
        </p:txBody>
      </p:sp>
      <p:sp>
        <p:nvSpPr>
          <p:cNvPr id="121" name="文本框 120"/>
          <p:cNvSpPr txBox="1"/>
          <p:nvPr/>
        </p:nvSpPr>
        <p:spPr>
          <a:xfrm>
            <a:off x="6694311" y="3907617"/>
            <a:ext cx="1980029" cy="400110"/>
          </a:xfrm>
          <a:prstGeom prst="rect">
            <a:avLst/>
          </a:prstGeom>
          <a:noFill/>
        </p:spPr>
        <p:txBody>
          <a:bodyPr wrap="non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提供餐补、房补</a:t>
            </a:r>
          </a:p>
        </p:txBody>
      </p:sp>
      <p:sp>
        <p:nvSpPr>
          <p:cNvPr id="122" name="文本框 121"/>
          <p:cNvSpPr txBox="1"/>
          <p:nvPr/>
        </p:nvSpPr>
        <p:spPr>
          <a:xfrm>
            <a:off x="6694311" y="4377759"/>
            <a:ext cx="998991" cy="40011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5</a:t>
            </a:r>
            <a:r>
              <a:rPr lang="zh-CN" altLang="en-US" sz="2000" dirty="0">
                <a:solidFill>
                  <a:schemeClr val="bg1"/>
                </a:solidFill>
                <a:latin typeface="微软雅黑" panose="020B0503020204020204" pitchFamily="34" charset="-122"/>
                <a:ea typeface="微软雅黑" panose="020B0503020204020204" pitchFamily="34" charset="-122"/>
              </a:rPr>
              <a:t>险</a:t>
            </a:r>
            <a:r>
              <a:rPr lang="en-US" altLang="zh-CN" sz="2000" dirty="0">
                <a:solidFill>
                  <a:schemeClr val="bg1"/>
                </a:solidFill>
                <a:latin typeface="微软雅黑" panose="020B0503020204020204" pitchFamily="34" charset="-122"/>
                <a:ea typeface="微软雅黑" panose="020B0503020204020204" pitchFamily="34" charset="-122"/>
              </a:rPr>
              <a:t>1</a:t>
            </a:r>
            <a:r>
              <a:rPr lang="zh-CN" altLang="en-US" sz="2000" dirty="0">
                <a:solidFill>
                  <a:schemeClr val="bg1"/>
                </a:solidFill>
                <a:latin typeface="微软雅黑" panose="020B0503020204020204" pitchFamily="34" charset="-122"/>
                <a:ea typeface="微软雅黑" panose="020B0503020204020204" pitchFamily="34" charset="-122"/>
              </a:rPr>
              <a:t>金</a:t>
            </a:r>
          </a:p>
        </p:txBody>
      </p:sp>
      <p:cxnSp>
        <p:nvCxnSpPr>
          <p:cNvPr id="124" name="直接连接符 123"/>
          <p:cNvCxnSpPr/>
          <p:nvPr/>
        </p:nvCxnSpPr>
        <p:spPr>
          <a:xfrm>
            <a:off x="2754923" y="3429000"/>
            <a:ext cx="0" cy="3429000"/>
          </a:xfrm>
          <a:prstGeom prst="line">
            <a:avLst/>
          </a:prstGeom>
          <a:ln w="63500" cmpd="dbl">
            <a:solidFill>
              <a:srgbClr val="145A6E"/>
            </a:solidFill>
          </a:ln>
        </p:spPr>
        <p:style>
          <a:lnRef idx="1">
            <a:schemeClr val="accent1"/>
          </a:lnRef>
          <a:fillRef idx="0">
            <a:schemeClr val="accent1"/>
          </a:fillRef>
          <a:effectRef idx="0">
            <a:schemeClr val="accent1"/>
          </a:effectRef>
          <a:fontRef idx="minor">
            <a:schemeClr val="tx1"/>
          </a:fontRef>
        </p:style>
      </p:cxnSp>
      <p:sp>
        <p:nvSpPr>
          <p:cNvPr id="126" name="椭圆 125"/>
          <p:cNvSpPr/>
          <p:nvPr/>
        </p:nvSpPr>
        <p:spPr>
          <a:xfrm>
            <a:off x="2684584" y="3358661"/>
            <a:ext cx="140678" cy="140678"/>
          </a:xfrm>
          <a:prstGeom prst="ellipse">
            <a:avLst/>
          </a:prstGeom>
          <a:solidFill>
            <a:srgbClr val="145A6E"/>
          </a:solidFill>
          <a:ln>
            <a:solidFill>
              <a:srgbClr val="145A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7" name="直接连接符 126"/>
          <p:cNvCxnSpPr/>
          <p:nvPr/>
        </p:nvCxnSpPr>
        <p:spPr>
          <a:xfrm>
            <a:off x="6780362" y="2692879"/>
            <a:ext cx="351957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700" advTm="1000">
        <p:fade/>
      </p:transition>
    </mc:Choice>
    <mc:Fallback xmlns="">
      <p:transition spd="slow" advTm="1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grpSp>
        <p:nvGrpSpPr>
          <p:cNvPr id="144" name="组合 143"/>
          <p:cNvGrpSpPr/>
          <p:nvPr/>
        </p:nvGrpSpPr>
        <p:grpSpPr>
          <a:xfrm>
            <a:off x="1281995" y="2403475"/>
            <a:ext cx="1193801" cy="2051050"/>
            <a:chOff x="5492750" y="2403476"/>
            <a:chExt cx="1193801" cy="2051050"/>
          </a:xfrm>
        </p:grpSpPr>
        <p:sp>
          <p:nvSpPr>
            <p:cNvPr id="130" name="Freeform 129"/>
            <p:cNvSpPr/>
            <p:nvPr/>
          </p:nvSpPr>
          <p:spPr bwMode="auto">
            <a:xfrm>
              <a:off x="5929313" y="4267201"/>
              <a:ext cx="98425" cy="184150"/>
            </a:xfrm>
            <a:custGeom>
              <a:avLst/>
              <a:gdLst>
                <a:gd name="T0" fmla="*/ 0 w 23"/>
                <a:gd name="T1" fmla="*/ 38 h 43"/>
                <a:gd name="T2" fmla="*/ 4 w 23"/>
                <a:gd name="T3" fmla="*/ 35 h 43"/>
                <a:gd name="T4" fmla="*/ 15 w 23"/>
                <a:gd name="T5" fmla="*/ 35 h 43"/>
                <a:gd name="T6" fmla="*/ 16 w 23"/>
                <a:gd name="T7" fmla="*/ 4 h 43"/>
                <a:gd name="T8" fmla="*/ 19 w 23"/>
                <a:gd name="T9" fmla="*/ 0 h 43"/>
                <a:gd name="T10" fmla="*/ 23 w 23"/>
                <a:gd name="T11" fmla="*/ 4 h 43"/>
                <a:gd name="T12" fmla="*/ 22 w 23"/>
                <a:gd name="T13" fmla="*/ 37 h 43"/>
                <a:gd name="T14" fmla="*/ 22 w 23"/>
                <a:gd name="T15" fmla="*/ 39 h 43"/>
                <a:gd name="T16" fmla="*/ 18 w 23"/>
                <a:gd name="T17" fmla="*/ 43 h 43"/>
                <a:gd name="T18" fmla="*/ 18 w 23"/>
                <a:gd name="T19" fmla="*/ 43 h 43"/>
                <a:gd name="T20" fmla="*/ 18 w 23"/>
                <a:gd name="T21" fmla="*/ 43 h 43"/>
                <a:gd name="T22" fmla="*/ 18 w 23"/>
                <a:gd name="T23" fmla="*/ 43 h 43"/>
                <a:gd name="T24" fmla="*/ 3 w 23"/>
                <a:gd name="T25" fmla="*/ 42 h 43"/>
                <a:gd name="T26" fmla="*/ 0 w 23"/>
                <a:gd name="T27" fmla="*/ 3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43">
                  <a:moveTo>
                    <a:pt x="0" y="38"/>
                  </a:moveTo>
                  <a:cubicBezTo>
                    <a:pt x="0" y="36"/>
                    <a:pt x="1" y="35"/>
                    <a:pt x="4" y="35"/>
                  </a:cubicBezTo>
                  <a:cubicBezTo>
                    <a:pt x="15" y="35"/>
                    <a:pt x="15" y="35"/>
                    <a:pt x="15" y="35"/>
                  </a:cubicBezTo>
                  <a:cubicBezTo>
                    <a:pt x="16" y="4"/>
                    <a:pt x="16" y="4"/>
                    <a:pt x="16" y="4"/>
                  </a:cubicBezTo>
                  <a:cubicBezTo>
                    <a:pt x="16" y="2"/>
                    <a:pt x="17" y="0"/>
                    <a:pt x="19" y="0"/>
                  </a:cubicBezTo>
                  <a:cubicBezTo>
                    <a:pt x="21" y="0"/>
                    <a:pt x="23" y="2"/>
                    <a:pt x="23" y="4"/>
                  </a:cubicBezTo>
                  <a:cubicBezTo>
                    <a:pt x="22" y="37"/>
                    <a:pt x="22" y="37"/>
                    <a:pt x="22" y="37"/>
                  </a:cubicBezTo>
                  <a:cubicBezTo>
                    <a:pt x="22" y="38"/>
                    <a:pt x="22" y="38"/>
                    <a:pt x="22" y="39"/>
                  </a:cubicBezTo>
                  <a:cubicBezTo>
                    <a:pt x="22" y="41"/>
                    <a:pt x="21" y="43"/>
                    <a:pt x="18" y="43"/>
                  </a:cubicBezTo>
                  <a:cubicBezTo>
                    <a:pt x="18" y="43"/>
                    <a:pt x="18" y="43"/>
                    <a:pt x="18" y="43"/>
                  </a:cubicBezTo>
                  <a:cubicBezTo>
                    <a:pt x="18" y="43"/>
                    <a:pt x="18" y="43"/>
                    <a:pt x="18" y="43"/>
                  </a:cubicBezTo>
                  <a:cubicBezTo>
                    <a:pt x="18" y="43"/>
                    <a:pt x="18" y="43"/>
                    <a:pt x="18" y="43"/>
                  </a:cubicBezTo>
                  <a:cubicBezTo>
                    <a:pt x="3" y="42"/>
                    <a:pt x="3" y="42"/>
                    <a:pt x="3" y="42"/>
                  </a:cubicBezTo>
                  <a:cubicBezTo>
                    <a:pt x="1" y="42"/>
                    <a:pt x="0" y="41"/>
                    <a:pt x="0" y="38"/>
                  </a:cubicBezTo>
                  <a:close/>
                </a:path>
              </a:pathLst>
            </a:custGeom>
            <a:solidFill>
              <a:srgbClr val="CC7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30"/>
            <p:cNvSpPr/>
            <p:nvPr/>
          </p:nvSpPr>
          <p:spPr bwMode="auto">
            <a:xfrm>
              <a:off x="6053138" y="4271963"/>
              <a:ext cx="98425" cy="182563"/>
            </a:xfrm>
            <a:custGeom>
              <a:avLst/>
              <a:gdLst>
                <a:gd name="T0" fmla="*/ 23 w 23"/>
                <a:gd name="T1" fmla="*/ 39 h 43"/>
                <a:gd name="T2" fmla="*/ 19 w 23"/>
                <a:gd name="T3" fmla="*/ 35 h 43"/>
                <a:gd name="T4" fmla="*/ 8 w 23"/>
                <a:gd name="T5" fmla="*/ 35 h 43"/>
                <a:gd name="T6" fmla="*/ 8 w 23"/>
                <a:gd name="T7" fmla="*/ 3 h 43"/>
                <a:gd name="T8" fmla="*/ 4 w 23"/>
                <a:gd name="T9" fmla="*/ 0 h 43"/>
                <a:gd name="T10" fmla="*/ 1 w 23"/>
                <a:gd name="T11" fmla="*/ 3 h 43"/>
                <a:gd name="T12" fmla="*/ 0 w 23"/>
                <a:gd name="T13" fmla="*/ 36 h 43"/>
                <a:gd name="T14" fmla="*/ 0 w 23"/>
                <a:gd name="T15" fmla="*/ 38 h 43"/>
                <a:gd name="T16" fmla="*/ 3 w 23"/>
                <a:gd name="T17" fmla="*/ 42 h 43"/>
                <a:gd name="T18" fmla="*/ 19 w 23"/>
                <a:gd name="T19" fmla="*/ 43 h 43"/>
                <a:gd name="T20" fmla="*/ 23 w 23"/>
                <a:gd name="T21"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43">
                  <a:moveTo>
                    <a:pt x="23" y="39"/>
                  </a:moveTo>
                  <a:cubicBezTo>
                    <a:pt x="23" y="37"/>
                    <a:pt x="21" y="35"/>
                    <a:pt x="19" y="35"/>
                  </a:cubicBezTo>
                  <a:cubicBezTo>
                    <a:pt x="8" y="35"/>
                    <a:pt x="8" y="35"/>
                    <a:pt x="8" y="35"/>
                  </a:cubicBezTo>
                  <a:cubicBezTo>
                    <a:pt x="8" y="3"/>
                    <a:pt x="8" y="3"/>
                    <a:pt x="8" y="3"/>
                  </a:cubicBezTo>
                  <a:cubicBezTo>
                    <a:pt x="8" y="1"/>
                    <a:pt x="6" y="0"/>
                    <a:pt x="4" y="0"/>
                  </a:cubicBezTo>
                  <a:cubicBezTo>
                    <a:pt x="2" y="0"/>
                    <a:pt x="1" y="1"/>
                    <a:pt x="1" y="3"/>
                  </a:cubicBezTo>
                  <a:cubicBezTo>
                    <a:pt x="0" y="36"/>
                    <a:pt x="0" y="36"/>
                    <a:pt x="0" y="36"/>
                  </a:cubicBezTo>
                  <a:cubicBezTo>
                    <a:pt x="0" y="37"/>
                    <a:pt x="0" y="38"/>
                    <a:pt x="0" y="38"/>
                  </a:cubicBezTo>
                  <a:cubicBezTo>
                    <a:pt x="0" y="41"/>
                    <a:pt x="1" y="42"/>
                    <a:pt x="3" y="42"/>
                  </a:cubicBezTo>
                  <a:cubicBezTo>
                    <a:pt x="19" y="43"/>
                    <a:pt x="19" y="43"/>
                    <a:pt x="19" y="43"/>
                  </a:cubicBezTo>
                  <a:cubicBezTo>
                    <a:pt x="21" y="43"/>
                    <a:pt x="23" y="41"/>
                    <a:pt x="23" y="39"/>
                  </a:cubicBezTo>
                  <a:close/>
                </a:path>
              </a:pathLst>
            </a:custGeom>
            <a:solidFill>
              <a:srgbClr val="CC7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31"/>
            <p:cNvSpPr/>
            <p:nvPr/>
          </p:nvSpPr>
          <p:spPr bwMode="auto">
            <a:xfrm>
              <a:off x="5951538" y="3273426"/>
              <a:ext cx="379413" cy="341313"/>
            </a:xfrm>
            <a:custGeom>
              <a:avLst/>
              <a:gdLst>
                <a:gd name="T0" fmla="*/ 89 w 89"/>
                <a:gd name="T1" fmla="*/ 8 h 80"/>
                <a:gd name="T2" fmla="*/ 41 w 89"/>
                <a:gd name="T3" fmla="*/ 11 h 80"/>
                <a:gd name="T4" fmla="*/ 23 w 89"/>
                <a:gd name="T5" fmla="*/ 60 h 80"/>
                <a:gd name="T6" fmla="*/ 9 w 89"/>
                <a:gd name="T7" fmla="*/ 57 h 80"/>
                <a:gd name="T8" fmla="*/ 18 w 89"/>
                <a:gd name="T9" fmla="*/ 62 h 80"/>
                <a:gd name="T10" fmla="*/ 15 w 89"/>
                <a:gd name="T11" fmla="*/ 68 h 80"/>
                <a:gd name="T12" fmla="*/ 4 w 89"/>
                <a:gd name="T13" fmla="*/ 70 h 80"/>
                <a:gd name="T14" fmla="*/ 30 w 89"/>
                <a:gd name="T15" fmla="*/ 64 h 80"/>
                <a:gd name="T16" fmla="*/ 32 w 89"/>
                <a:gd name="T17" fmla="*/ 49 h 80"/>
                <a:gd name="T18" fmla="*/ 34 w 89"/>
                <a:gd name="T19" fmla="*/ 32 h 80"/>
                <a:gd name="T20" fmla="*/ 86 w 89"/>
                <a:gd name="T21" fmla="*/ 17 h 80"/>
                <a:gd name="T22" fmla="*/ 89 w 89"/>
                <a:gd name="T23" fmla="*/ 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80">
                  <a:moveTo>
                    <a:pt x="89" y="8"/>
                  </a:moveTo>
                  <a:cubicBezTo>
                    <a:pt x="73" y="1"/>
                    <a:pt x="56" y="0"/>
                    <a:pt x="41" y="11"/>
                  </a:cubicBezTo>
                  <a:cubicBezTo>
                    <a:pt x="24" y="24"/>
                    <a:pt x="24" y="40"/>
                    <a:pt x="23" y="60"/>
                  </a:cubicBezTo>
                  <a:cubicBezTo>
                    <a:pt x="20" y="57"/>
                    <a:pt x="10" y="52"/>
                    <a:pt x="9" y="57"/>
                  </a:cubicBezTo>
                  <a:cubicBezTo>
                    <a:pt x="8" y="60"/>
                    <a:pt x="14" y="61"/>
                    <a:pt x="18" y="62"/>
                  </a:cubicBezTo>
                  <a:cubicBezTo>
                    <a:pt x="6" y="59"/>
                    <a:pt x="0" y="68"/>
                    <a:pt x="15" y="68"/>
                  </a:cubicBezTo>
                  <a:cubicBezTo>
                    <a:pt x="11" y="68"/>
                    <a:pt x="4" y="68"/>
                    <a:pt x="4" y="70"/>
                  </a:cubicBezTo>
                  <a:cubicBezTo>
                    <a:pt x="6" y="80"/>
                    <a:pt x="28" y="69"/>
                    <a:pt x="30" y="64"/>
                  </a:cubicBezTo>
                  <a:cubicBezTo>
                    <a:pt x="32" y="60"/>
                    <a:pt x="32" y="53"/>
                    <a:pt x="32" y="49"/>
                  </a:cubicBezTo>
                  <a:cubicBezTo>
                    <a:pt x="32" y="43"/>
                    <a:pt x="33" y="38"/>
                    <a:pt x="34" y="32"/>
                  </a:cubicBezTo>
                  <a:cubicBezTo>
                    <a:pt x="42" y="9"/>
                    <a:pt x="64" y="6"/>
                    <a:pt x="86" y="17"/>
                  </a:cubicBezTo>
                  <a:lnTo>
                    <a:pt x="89" y="8"/>
                  </a:lnTo>
                  <a:close/>
                </a:path>
              </a:pathLst>
            </a:custGeom>
            <a:solidFill>
              <a:srgbClr val="BB6E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32"/>
            <p:cNvSpPr/>
            <p:nvPr/>
          </p:nvSpPr>
          <p:spPr bwMode="auto">
            <a:xfrm>
              <a:off x="6416675" y="3043238"/>
              <a:ext cx="269875" cy="366713"/>
            </a:xfrm>
            <a:custGeom>
              <a:avLst/>
              <a:gdLst>
                <a:gd name="T0" fmla="*/ 0 w 63"/>
                <a:gd name="T1" fmla="*/ 79 h 86"/>
                <a:gd name="T2" fmla="*/ 26 w 63"/>
                <a:gd name="T3" fmla="*/ 69 h 86"/>
                <a:gd name="T4" fmla="*/ 35 w 63"/>
                <a:gd name="T5" fmla="*/ 39 h 86"/>
                <a:gd name="T6" fmla="*/ 24 w 63"/>
                <a:gd name="T7" fmla="*/ 28 h 86"/>
                <a:gd name="T8" fmla="*/ 37 w 63"/>
                <a:gd name="T9" fmla="*/ 32 h 86"/>
                <a:gd name="T10" fmla="*/ 41 w 63"/>
                <a:gd name="T11" fmla="*/ 2 h 86"/>
                <a:gd name="T12" fmla="*/ 46 w 63"/>
                <a:gd name="T13" fmla="*/ 2 h 86"/>
                <a:gd name="T14" fmla="*/ 44 w 63"/>
                <a:gd name="T15" fmla="*/ 25 h 86"/>
                <a:gd name="T16" fmla="*/ 48 w 63"/>
                <a:gd name="T17" fmla="*/ 21 h 86"/>
                <a:gd name="T18" fmla="*/ 50 w 63"/>
                <a:gd name="T19" fmla="*/ 25 h 86"/>
                <a:gd name="T20" fmla="*/ 56 w 63"/>
                <a:gd name="T21" fmla="*/ 26 h 86"/>
                <a:gd name="T22" fmla="*/ 63 w 63"/>
                <a:gd name="T23" fmla="*/ 31 h 86"/>
                <a:gd name="T24" fmla="*/ 57 w 63"/>
                <a:gd name="T25" fmla="*/ 44 h 86"/>
                <a:gd name="T26" fmla="*/ 44 w 63"/>
                <a:gd name="T27" fmla="*/ 45 h 86"/>
                <a:gd name="T28" fmla="*/ 31 w 63"/>
                <a:gd name="T29" fmla="*/ 75 h 86"/>
                <a:gd name="T30" fmla="*/ 1 w 63"/>
                <a:gd name="T31" fmla="*/ 86 h 86"/>
                <a:gd name="T32" fmla="*/ 0 w 63"/>
                <a:gd name="T33" fmla="*/ 7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6">
                  <a:moveTo>
                    <a:pt x="0" y="79"/>
                  </a:moveTo>
                  <a:cubicBezTo>
                    <a:pt x="9" y="76"/>
                    <a:pt x="20" y="77"/>
                    <a:pt x="26" y="69"/>
                  </a:cubicBezTo>
                  <a:cubicBezTo>
                    <a:pt x="32" y="60"/>
                    <a:pt x="32" y="52"/>
                    <a:pt x="35" y="39"/>
                  </a:cubicBezTo>
                  <a:cubicBezTo>
                    <a:pt x="31" y="39"/>
                    <a:pt x="23" y="33"/>
                    <a:pt x="24" y="28"/>
                  </a:cubicBezTo>
                  <a:cubicBezTo>
                    <a:pt x="26" y="23"/>
                    <a:pt x="33" y="31"/>
                    <a:pt x="37" y="32"/>
                  </a:cubicBezTo>
                  <a:cubicBezTo>
                    <a:pt x="39" y="21"/>
                    <a:pt x="38" y="13"/>
                    <a:pt x="41" y="2"/>
                  </a:cubicBezTo>
                  <a:cubicBezTo>
                    <a:pt x="42" y="0"/>
                    <a:pt x="45" y="0"/>
                    <a:pt x="46" y="2"/>
                  </a:cubicBezTo>
                  <a:cubicBezTo>
                    <a:pt x="46" y="9"/>
                    <a:pt x="43" y="18"/>
                    <a:pt x="44" y="25"/>
                  </a:cubicBezTo>
                  <a:cubicBezTo>
                    <a:pt x="44" y="22"/>
                    <a:pt x="45" y="22"/>
                    <a:pt x="48" y="21"/>
                  </a:cubicBezTo>
                  <a:cubicBezTo>
                    <a:pt x="50" y="22"/>
                    <a:pt x="51" y="23"/>
                    <a:pt x="50" y="25"/>
                  </a:cubicBezTo>
                  <a:cubicBezTo>
                    <a:pt x="51" y="21"/>
                    <a:pt x="56" y="21"/>
                    <a:pt x="56" y="26"/>
                  </a:cubicBezTo>
                  <a:cubicBezTo>
                    <a:pt x="59" y="20"/>
                    <a:pt x="63" y="26"/>
                    <a:pt x="63" y="31"/>
                  </a:cubicBezTo>
                  <a:cubicBezTo>
                    <a:pt x="63" y="36"/>
                    <a:pt x="61" y="43"/>
                    <a:pt x="57" y="44"/>
                  </a:cubicBezTo>
                  <a:cubicBezTo>
                    <a:pt x="51" y="47"/>
                    <a:pt x="47" y="46"/>
                    <a:pt x="44" y="45"/>
                  </a:cubicBezTo>
                  <a:cubicBezTo>
                    <a:pt x="40" y="57"/>
                    <a:pt x="38" y="67"/>
                    <a:pt x="31" y="75"/>
                  </a:cubicBezTo>
                  <a:cubicBezTo>
                    <a:pt x="22" y="85"/>
                    <a:pt x="10" y="85"/>
                    <a:pt x="1" y="86"/>
                  </a:cubicBezTo>
                  <a:lnTo>
                    <a:pt x="0" y="79"/>
                  </a:lnTo>
                  <a:close/>
                </a:path>
              </a:pathLst>
            </a:custGeom>
            <a:solidFill>
              <a:srgbClr val="CC7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33"/>
            <p:cNvSpPr/>
            <p:nvPr/>
          </p:nvSpPr>
          <p:spPr bwMode="auto">
            <a:xfrm>
              <a:off x="6597650" y="3132138"/>
              <a:ext cx="38100" cy="73025"/>
            </a:xfrm>
            <a:custGeom>
              <a:avLst/>
              <a:gdLst>
                <a:gd name="T0" fmla="*/ 2 w 9"/>
                <a:gd name="T1" fmla="*/ 2 h 17"/>
                <a:gd name="T2" fmla="*/ 4 w 9"/>
                <a:gd name="T3" fmla="*/ 16 h 17"/>
                <a:gd name="T4" fmla="*/ 8 w 9"/>
                <a:gd name="T5" fmla="*/ 6 h 17"/>
                <a:gd name="T6" fmla="*/ 5 w 9"/>
                <a:gd name="T7" fmla="*/ 0 h 17"/>
                <a:gd name="T8" fmla="*/ 2 w 9"/>
                <a:gd name="T9" fmla="*/ 2 h 17"/>
              </a:gdLst>
              <a:ahLst/>
              <a:cxnLst>
                <a:cxn ang="0">
                  <a:pos x="T0" y="T1"/>
                </a:cxn>
                <a:cxn ang="0">
                  <a:pos x="T2" y="T3"/>
                </a:cxn>
                <a:cxn ang="0">
                  <a:pos x="T4" y="T5"/>
                </a:cxn>
                <a:cxn ang="0">
                  <a:pos x="T6" y="T7"/>
                </a:cxn>
                <a:cxn ang="0">
                  <a:pos x="T8" y="T9"/>
                </a:cxn>
              </a:cxnLst>
              <a:rect l="0" t="0" r="r" b="b"/>
              <a:pathLst>
                <a:path w="9" h="17">
                  <a:moveTo>
                    <a:pt x="2" y="2"/>
                  </a:moveTo>
                  <a:cubicBezTo>
                    <a:pt x="1" y="5"/>
                    <a:pt x="0" y="17"/>
                    <a:pt x="4" y="16"/>
                  </a:cubicBezTo>
                  <a:cubicBezTo>
                    <a:pt x="8" y="15"/>
                    <a:pt x="8" y="8"/>
                    <a:pt x="8" y="6"/>
                  </a:cubicBezTo>
                  <a:cubicBezTo>
                    <a:pt x="9" y="4"/>
                    <a:pt x="9" y="0"/>
                    <a:pt x="5" y="0"/>
                  </a:cubicBezTo>
                  <a:cubicBezTo>
                    <a:pt x="3" y="0"/>
                    <a:pt x="3" y="1"/>
                    <a:pt x="2" y="2"/>
                  </a:cubicBezTo>
                  <a:close/>
                </a:path>
              </a:pathLst>
            </a:custGeom>
            <a:solidFill>
              <a:srgbClr val="BB6E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34"/>
            <p:cNvSpPr/>
            <p:nvPr/>
          </p:nvSpPr>
          <p:spPr bwMode="auto">
            <a:xfrm>
              <a:off x="6643688" y="3141663"/>
              <a:ext cx="42863" cy="71438"/>
            </a:xfrm>
            <a:custGeom>
              <a:avLst/>
              <a:gdLst>
                <a:gd name="T0" fmla="*/ 3 w 10"/>
                <a:gd name="T1" fmla="*/ 2 h 17"/>
                <a:gd name="T2" fmla="*/ 5 w 10"/>
                <a:gd name="T3" fmla="*/ 16 h 17"/>
                <a:gd name="T4" fmla="*/ 9 w 10"/>
                <a:gd name="T5" fmla="*/ 6 h 17"/>
                <a:gd name="T6" fmla="*/ 6 w 10"/>
                <a:gd name="T7" fmla="*/ 0 h 17"/>
                <a:gd name="T8" fmla="*/ 3 w 10"/>
                <a:gd name="T9" fmla="*/ 2 h 17"/>
              </a:gdLst>
              <a:ahLst/>
              <a:cxnLst>
                <a:cxn ang="0">
                  <a:pos x="T0" y="T1"/>
                </a:cxn>
                <a:cxn ang="0">
                  <a:pos x="T2" y="T3"/>
                </a:cxn>
                <a:cxn ang="0">
                  <a:pos x="T4" y="T5"/>
                </a:cxn>
                <a:cxn ang="0">
                  <a:pos x="T6" y="T7"/>
                </a:cxn>
                <a:cxn ang="0">
                  <a:pos x="T8" y="T9"/>
                </a:cxn>
              </a:cxnLst>
              <a:rect l="0" t="0" r="r" b="b"/>
              <a:pathLst>
                <a:path w="10" h="17">
                  <a:moveTo>
                    <a:pt x="3" y="2"/>
                  </a:moveTo>
                  <a:cubicBezTo>
                    <a:pt x="2" y="5"/>
                    <a:pt x="0" y="17"/>
                    <a:pt x="5" y="16"/>
                  </a:cubicBezTo>
                  <a:cubicBezTo>
                    <a:pt x="8" y="15"/>
                    <a:pt x="9" y="8"/>
                    <a:pt x="9" y="6"/>
                  </a:cubicBezTo>
                  <a:cubicBezTo>
                    <a:pt x="9" y="4"/>
                    <a:pt x="10" y="0"/>
                    <a:pt x="6" y="0"/>
                  </a:cubicBezTo>
                  <a:cubicBezTo>
                    <a:pt x="4" y="0"/>
                    <a:pt x="4" y="1"/>
                    <a:pt x="3" y="2"/>
                  </a:cubicBezTo>
                  <a:close/>
                </a:path>
              </a:pathLst>
            </a:custGeom>
            <a:solidFill>
              <a:srgbClr val="BB6E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35"/>
            <p:cNvSpPr/>
            <p:nvPr/>
          </p:nvSpPr>
          <p:spPr bwMode="auto">
            <a:xfrm>
              <a:off x="6623050" y="3136901"/>
              <a:ext cx="38100" cy="73025"/>
            </a:xfrm>
            <a:custGeom>
              <a:avLst/>
              <a:gdLst>
                <a:gd name="T0" fmla="*/ 2 w 9"/>
                <a:gd name="T1" fmla="*/ 2 h 17"/>
                <a:gd name="T2" fmla="*/ 5 w 9"/>
                <a:gd name="T3" fmla="*/ 16 h 17"/>
                <a:gd name="T4" fmla="*/ 9 w 9"/>
                <a:gd name="T5" fmla="*/ 6 h 17"/>
                <a:gd name="T6" fmla="*/ 5 w 9"/>
                <a:gd name="T7" fmla="*/ 0 h 17"/>
                <a:gd name="T8" fmla="*/ 2 w 9"/>
                <a:gd name="T9" fmla="*/ 2 h 17"/>
              </a:gdLst>
              <a:ahLst/>
              <a:cxnLst>
                <a:cxn ang="0">
                  <a:pos x="T0" y="T1"/>
                </a:cxn>
                <a:cxn ang="0">
                  <a:pos x="T2" y="T3"/>
                </a:cxn>
                <a:cxn ang="0">
                  <a:pos x="T4" y="T5"/>
                </a:cxn>
                <a:cxn ang="0">
                  <a:pos x="T6" y="T7"/>
                </a:cxn>
                <a:cxn ang="0">
                  <a:pos x="T8" y="T9"/>
                </a:cxn>
              </a:cxnLst>
              <a:rect l="0" t="0" r="r" b="b"/>
              <a:pathLst>
                <a:path w="9" h="17">
                  <a:moveTo>
                    <a:pt x="2" y="2"/>
                  </a:moveTo>
                  <a:cubicBezTo>
                    <a:pt x="1" y="5"/>
                    <a:pt x="0" y="17"/>
                    <a:pt x="5" y="16"/>
                  </a:cubicBezTo>
                  <a:cubicBezTo>
                    <a:pt x="8" y="15"/>
                    <a:pt x="9" y="8"/>
                    <a:pt x="9" y="6"/>
                  </a:cubicBezTo>
                  <a:cubicBezTo>
                    <a:pt x="9" y="4"/>
                    <a:pt x="9" y="0"/>
                    <a:pt x="5" y="0"/>
                  </a:cubicBezTo>
                  <a:cubicBezTo>
                    <a:pt x="4" y="0"/>
                    <a:pt x="3" y="1"/>
                    <a:pt x="2" y="2"/>
                  </a:cubicBezTo>
                  <a:close/>
                </a:path>
              </a:pathLst>
            </a:custGeom>
            <a:solidFill>
              <a:srgbClr val="B76B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36"/>
            <p:cNvSpPr/>
            <p:nvPr/>
          </p:nvSpPr>
          <p:spPr bwMode="auto">
            <a:xfrm>
              <a:off x="5492750" y="2855913"/>
              <a:ext cx="1062038" cy="1471613"/>
            </a:xfrm>
            <a:custGeom>
              <a:avLst/>
              <a:gdLst>
                <a:gd name="T0" fmla="*/ 209 w 248"/>
                <a:gd name="T1" fmla="*/ 299 h 345"/>
                <a:gd name="T2" fmla="*/ 126 w 248"/>
                <a:gd name="T3" fmla="*/ 305 h 345"/>
                <a:gd name="T4" fmla="*/ 46 w 248"/>
                <a:gd name="T5" fmla="*/ 306 h 345"/>
                <a:gd name="T6" fmla="*/ 133 w 248"/>
                <a:gd name="T7" fmla="*/ 220 h 345"/>
                <a:gd name="T8" fmla="*/ 220 w 248"/>
                <a:gd name="T9" fmla="*/ 138 h 345"/>
                <a:gd name="T10" fmla="*/ 143 w 248"/>
                <a:gd name="T11" fmla="*/ 0 h 345"/>
                <a:gd name="T12" fmla="*/ 41 w 248"/>
                <a:gd name="T13" fmla="*/ 37 h 345"/>
                <a:gd name="T14" fmla="*/ 12 w 248"/>
                <a:gd name="T15" fmla="*/ 110 h 345"/>
                <a:gd name="T16" fmla="*/ 49 w 248"/>
                <a:gd name="T17" fmla="*/ 100 h 345"/>
                <a:gd name="T18" fmla="*/ 126 w 248"/>
                <a:gd name="T19" fmla="*/ 42 h 345"/>
                <a:gd name="T20" fmla="*/ 170 w 248"/>
                <a:gd name="T21" fmla="*/ 54 h 345"/>
                <a:gd name="T22" fmla="*/ 189 w 248"/>
                <a:gd name="T23" fmla="*/ 118 h 345"/>
                <a:gd name="T24" fmla="*/ 135 w 248"/>
                <a:gd name="T25" fmla="*/ 173 h 345"/>
                <a:gd name="T26" fmla="*/ 102 w 248"/>
                <a:gd name="T27" fmla="*/ 192 h 345"/>
                <a:gd name="T28" fmla="*/ 7 w 248"/>
                <a:gd name="T29" fmla="*/ 300 h 345"/>
                <a:gd name="T30" fmla="*/ 29 w 248"/>
                <a:gd name="T31" fmla="*/ 343 h 345"/>
                <a:gd name="T32" fmla="*/ 114 w 248"/>
                <a:gd name="T33" fmla="*/ 343 h 345"/>
                <a:gd name="T34" fmla="*/ 209 w 248"/>
                <a:gd name="T35" fmla="*/ 338 h 345"/>
                <a:gd name="T36" fmla="*/ 209 w 248"/>
                <a:gd name="T37" fmla="*/ 299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8" h="345">
                  <a:moveTo>
                    <a:pt x="209" y="299"/>
                  </a:moveTo>
                  <a:cubicBezTo>
                    <a:pt x="181" y="299"/>
                    <a:pt x="154" y="303"/>
                    <a:pt x="126" y="305"/>
                  </a:cubicBezTo>
                  <a:cubicBezTo>
                    <a:pt x="113" y="306"/>
                    <a:pt x="47" y="303"/>
                    <a:pt x="46" y="306"/>
                  </a:cubicBezTo>
                  <a:cubicBezTo>
                    <a:pt x="63" y="267"/>
                    <a:pt x="99" y="243"/>
                    <a:pt x="133" y="220"/>
                  </a:cubicBezTo>
                  <a:cubicBezTo>
                    <a:pt x="167" y="197"/>
                    <a:pt x="201" y="176"/>
                    <a:pt x="220" y="138"/>
                  </a:cubicBezTo>
                  <a:cubicBezTo>
                    <a:pt x="248" y="81"/>
                    <a:pt x="208" y="1"/>
                    <a:pt x="143" y="0"/>
                  </a:cubicBezTo>
                  <a:cubicBezTo>
                    <a:pt x="108" y="0"/>
                    <a:pt x="66" y="11"/>
                    <a:pt x="41" y="37"/>
                  </a:cubicBezTo>
                  <a:cubicBezTo>
                    <a:pt x="27" y="51"/>
                    <a:pt x="0" y="89"/>
                    <a:pt x="12" y="110"/>
                  </a:cubicBezTo>
                  <a:cubicBezTo>
                    <a:pt x="21" y="127"/>
                    <a:pt x="48" y="119"/>
                    <a:pt x="49" y="100"/>
                  </a:cubicBezTo>
                  <a:cubicBezTo>
                    <a:pt x="51" y="63"/>
                    <a:pt x="95" y="42"/>
                    <a:pt x="126" y="42"/>
                  </a:cubicBezTo>
                  <a:cubicBezTo>
                    <a:pt x="142" y="42"/>
                    <a:pt x="158" y="43"/>
                    <a:pt x="170" y="54"/>
                  </a:cubicBezTo>
                  <a:cubicBezTo>
                    <a:pt x="187" y="69"/>
                    <a:pt x="196" y="96"/>
                    <a:pt x="189" y="118"/>
                  </a:cubicBezTo>
                  <a:cubicBezTo>
                    <a:pt x="181" y="143"/>
                    <a:pt x="157" y="159"/>
                    <a:pt x="135" y="173"/>
                  </a:cubicBezTo>
                  <a:cubicBezTo>
                    <a:pt x="124" y="179"/>
                    <a:pt x="113" y="185"/>
                    <a:pt x="102" y="192"/>
                  </a:cubicBezTo>
                  <a:cubicBezTo>
                    <a:pt x="58" y="218"/>
                    <a:pt x="24" y="251"/>
                    <a:pt x="7" y="300"/>
                  </a:cubicBezTo>
                  <a:cubicBezTo>
                    <a:pt x="1" y="317"/>
                    <a:pt x="6" y="343"/>
                    <a:pt x="29" y="343"/>
                  </a:cubicBezTo>
                  <a:cubicBezTo>
                    <a:pt x="57" y="343"/>
                    <a:pt x="85" y="345"/>
                    <a:pt x="114" y="343"/>
                  </a:cubicBezTo>
                  <a:cubicBezTo>
                    <a:pt x="145" y="341"/>
                    <a:pt x="178" y="338"/>
                    <a:pt x="209" y="338"/>
                  </a:cubicBezTo>
                  <a:cubicBezTo>
                    <a:pt x="234" y="338"/>
                    <a:pt x="234" y="299"/>
                    <a:pt x="209" y="299"/>
                  </a:cubicBezTo>
                  <a:close/>
                </a:path>
              </a:pathLst>
            </a:custGeom>
            <a:solidFill>
              <a:srgbClr val="145A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137"/>
            <p:cNvSpPr/>
            <p:nvPr/>
          </p:nvSpPr>
          <p:spPr bwMode="auto">
            <a:xfrm>
              <a:off x="6373813" y="3106738"/>
              <a:ext cx="60325" cy="47625"/>
            </a:xfrm>
            <a:custGeom>
              <a:avLst/>
              <a:gdLst>
                <a:gd name="T0" fmla="*/ 13 w 14"/>
                <a:gd name="T1" fmla="*/ 11 h 11"/>
                <a:gd name="T2" fmla="*/ 14 w 14"/>
                <a:gd name="T3" fmla="*/ 8 h 11"/>
                <a:gd name="T4" fmla="*/ 7 w 14"/>
                <a:gd name="T5" fmla="*/ 0 h 11"/>
                <a:gd name="T6" fmla="*/ 0 w 14"/>
                <a:gd name="T7" fmla="*/ 8 h 11"/>
                <a:gd name="T8" fmla="*/ 1 w 14"/>
                <a:gd name="T9" fmla="*/ 11 h 11"/>
                <a:gd name="T10" fmla="*/ 13 w 14"/>
                <a:gd name="T11" fmla="*/ 11 h 11"/>
              </a:gdLst>
              <a:ahLst/>
              <a:cxnLst>
                <a:cxn ang="0">
                  <a:pos x="T0" y="T1"/>
                </a:cxn>
                <a:cxn ang="0">
                  <a:pos x="T2" y="T3"/>
                </a:cxn>
                <a:cxn ang="0">
                  <a:pos x="T4" y="T5"/>
                </a:cxn>
                <a:cxn ang="0">
                  <a:pos x="T6" y="T7"/>
                </a:cxn>
                <a:cxn ang="0">
                  <a:pos x="T8" y="T9"/>
                </a:cxn>
                <a:cxn ang="0">
                  <a:pos x="T10" y="T11"/>
                </a:cxn>
              </a:cxnLst>
              <a:rect l="0" t="0" r="r" b="b"/>
              <a:pathLst>
                <a:path w="14" h="11">
                  <a:moveTo>
                    <a:pt x="13" y="11"/>
                  </a:moveTo>
                  <a:cubicBezTo>
                    <a:pt x="13" y="10"/>
                    <a:pt x="14" y="9"/>
                    <a:pt x="14" y="8"/>
                  </a:cubicBezTo>
                  <a:cubicBezTo>
                    <a:pt x="14" y="4"/>
                    <a:pt x="11" y="0"/>
                    <a:pt x="7" y="0"/>
                  </a:cubicBezTo>
                  <a:cubicBezTo>
                    <a:pt x="3" y="0"/>
                    <a:pt x="0" y="4"/>
                    <a:pt x="0" y="8"/>
                  </a:cubicBezTo>
                  <a:cubicBezTo>
                    <a:pt x="0" y="9"/>
                    <a:pt x="0" y="10"/>
                    <a:pt x="1" y="11"/>
                  </a:cubicBezTo>
                  <a:cubicBezTo>
                    <a:pt x="4" y="10"/>
                    <a:pt x="8" y="9"/>
                    <a:pt x="13" y="11"/>
                  </a:cubicBezTo>
                  <a:close/>
                </a:path>
              </a:pathLst>
            </a:custGeom>
            <a:solidFill>
              <a:srgbClr val="F27D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38"/>
            <p:cNvSpPr/>
            <p:nvPr/>
          </p:nvSpPr>
          <p:spPr bwMode="auto">
            <a:xfrm>
              <a:off x="6378575" y="3144838"/>
              <a:ext cx="50800" cy="30163"/>
            </a:xfrm>
            <a:custGeom>
              <a:avLst/>
              <a:gdLst>
                <a:gd name="T0" fmla="*/ 6 w 12"/>
                <a:gd name="T1" fmla="*/ 7 h 7"/>
                <a:gd name="T2" fmla="*/ 12 w 12"/>
                <a:gd name="T3" fmla="*/ 2 h 7"/>
                <a:gd name="T4" fmla="*/ 0 w 12"/>
                <a:gd name="T5" fmla="*/ 2 h 7"/>
                <a:gd name="T6" fmla="*/ 6 w 12"/>
                <a:gd name="T7" fmla="*/ 7 h 7"/>
              </a:gdLst>
              <a:ahLst/>
              <a:cxnLst>
                <a:cxn ang="0">
                  <a:pos x="T0" y="T1"/>
                </a:cxn>
                <a:cxn ang="0">
                  <a:pos x="T2" y="T3"/>
                </a:cxn>
                <a:cxn ang="0">
                  <a:pos x="T4" y="T5"/>
                </a:cxn>
                <a:cxn ang="0">
                  <a:pos x="T6" y="T7"/>
                </a:cxn>
              </a:cxnLst>
              <a:rect l="0" t="0" r="r" b="b"/>
              <a:pathLst>
                <a:path w="12" h="7">
                  <a:moveTo>
                    <a:pt x="6" y="7"/>
                  </a:moveTo>
                  <a:cubicBezTo>
                    <a:pt x="9" y="7"/>
                    <a:pt x="11" y="5"/>
                    <a:pt x="12" y="2"/>
                  </a:cubicBezTo>
                  <a:cubicBezTo>
                    <a:pt x="7" y="0"/>
                    <a:pt x="3" y="1"/>
                    <a:pt x="0" y="2"/>
                  </a:cubicBezTo>
                  <a:cubicBezTo>
                    <a:pt x="1" y="5"/>
                    <a:pt x="3" y="7"/>
                    <a:pt x="6" y="7"/>
                  </a:cubicBezTo>
                  <a:close/>
                </a:path>
              </a:pathLst>
            </a:custGeom>
            <a:solidFill>
              <a:srgbClr val="EE43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139"/>
            <p:cNvSpPr/>
            <p:nvPr/>
          </p:nvSpPr>
          <p:spPr bwMode="auto">
            <a:xfrm>
              <a:off x="6249988" y="2987676"/>
              <a:ext cx="42863" cy="42863"/>
            </a:xfrm>
            <a:custGeom>
              <a:avLst/>
              <a:gdLst>
                <a:gd name="T0" fmla="*/ 9 w 10"/>
                <a:gd name="T1" fmla="*/ 4 h 10"/>
                <a:gd name="T2" fmla="*/ 6 w 10"/>
                <a:gd name="T3" fmla="*/ 9 h 10"/>
                <a:gd name="T4" fmla="*/ 1 w 10"/>
                <a:gd name="T5" fmla="*/ 6 h 10"/>
                <a:gd name="T6" fmla="*/ 4 w 10"/>
                <a:gd name="T7" fmla="*/ 1 h 10"/>
                <a:gd name="T8" fmla="*/ 9 w 10"/>
                <a:gd name="T9" fmla="*/ 4 h 10"/>
              </a:gdLst>
              <a:ahLst/>
              <a:cxnLst>
                <a:cxn ang="0">
                  <a:pos x="T0" y="T1"/>
                </a:cxn>
                <a:cxn ang="0">
                  <a:pos x="T2" y="T3"/>
                </a:cxn>
                <a:cxn ang="0">
                  <a:pos x="T4" y="T5"/>
                </a:cxn>
                <a:cxn ang="0">
                  <a:pos x="T6" y="T7"/>
                </a:cxn>
                <a:cxn ang="0">
                  <a:pos x="T8" y="T9"/>
                </a:cxn>
              </a:cxnLst>
              <a:rect l="0" t="0" r="r" b="b"/>
              <a:pathLst>
                <a:path w="10" h="10">
                  <a:moveTo>
                    <a:pt x="9" y="4"/>
                  </a:moveTo>
                  <a:cubicBezTo>
                    <a:pt x="10" y="7"/>
                    <a:pt x="8" y="9"/>
                    <a:pt x="6" y="9"/>
                  </a:cubicBezTo>
                  <a:cubicBezTo>
                    <a:pt x="3" y="10"/>
                    <a:pt x="1" y="8"/>
                    <a:pt x="1" y="6"/>
                  </a:cubicBezTo>
                  <a:cubicBezTo>
                    <a:pt x="0" y="3"/>
                    <a:pt x="2" y="1"/>
                    <a:pt x="4" y="1"/>
                  </a:cubicBezTo>
                  <a:cubicBezTo>
                    <a:pt x="7" y="0"/>
                    <a:pt x="9" y="2"/>
                    <a:pt x="9" y="4"/>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40"/>
            <p:cNvSpPr/>
            <p:nvPr/>
          </p:nvSpPr>
          <p:spPr bwMode="auto">
            <a:xfrm>
              <a:off x="6383338" y="2962276"/>
              <a:ext cx="38100" cy="38100"/>
            </a:xfrm>
            <a:custGeom>
              <a:avLst/>
              <a:gdLst>
                <a:gd name="T0" fmla="*/ 8 w 9"/>
                <a:gd name="T1" fmla="*/ 4 h 9"/>
                <a:gd name="T2" fmla="*/ 5 w 9"/>
                <a:gd name="T3" fmla="*/ 9 h 9"/>
                <a:gd name="T4" fmla="*/ 0 w 9"/>
                <a:gd name="T5" fmla="*/ 5 h 9"/>
                <a:gd name="T6" fmla="*/ 4 w 9"/>
                <a:gd name="T7" fmla="*/ 0 h 9"/>
                <a:gd name="T8" fmla="*/ 8 w 9"/>
                <a:gd name="T9" fmla="*/ 4 h 9"/>
              </a:gdLst>
              <a:ahLst/>
              <a:cxnLst>
                <a:cxn ang="0">
                  <a:pos x="T0" y="T1"/>
                </a:cxn>
                <a:cxn ang="0">
                  <a:pos x="T2" y="T3"/>
                </a:cxn>
                <a:cxn ang="0">
                  <a:pos x="T4" y="T5"/>
                </a:cxn>
                <a:cxn ang="0">
                  <a:pos x="T6" y="T7"/>
                </a:cxn>
                <a:cxn ang="0">
                  <a:pos x="T8" y="T9"/>
                </a:cxn>
              </a:cxnLst>
              <a:rect l="0" t="0" r="r" b="b"/>
              <a:pathLst>
                <a:path w="9" h="9">
                  <a:moveTo>
                    <a:pt x="8" y="4"/>
                  </a:moveTo>
                  <a:cubicBezTo>
                    <a:pt x="9" y="6"/>
                    <a:pt x="7" y="8"/>
                    <a:pt x="5" y="9"/>
                  </a:cubicBezTo>
                  <a:cubicBezTo>
                    <a:pt x="3" y="9"/>
                    <a:pt x="0" y="8"/>
                    <a:pt x="0" y="5"/>
                  </a:cubicBezTo>
                  <a:cubicBezTo>
                    <a:pt x="0" y="3"/>
                    <a:pt x="1" y="1"/>
                    <a:pt x="4" y="0"/>
                  </a:cubicBezTo>
                  <a:cubicBezTo>
                    <a:pt x="6" y="0"/>
                    <a:pt x="8" y="2"/>
                    <a:pt x="8" y="4"/>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41"/>
            <p:cNvSpPr>
              <a:spLocks noEditPoints="1"/>
            </p:cNvSpPr>
            <p:nvPr/>
          </p:nvSpPr>
          <p:spPr bwMode="auto">
            <a:xfrm>
              <a:off x="6189663" y="2927351"/>
              <a:ext cx="287338" cy="141288"/>
            </a:xfrm>
            <a:custGeom>
              <a:avLst/>
              <a:gdLst>
                <a:gd name="T0" fmla="*/ 66 w 67"/>
                <a:gd name="T1" fmla="*/ 1 h 33"/>
                <a:gd name="T2" fmla="*/ 63 w 67"/>
                <a:gd name="T3" fmla="*/ 1 h 33"/>
                <a:gd name="T4" fmla="*/ 57 w 67"/>
                <a:gd name="T5" fmla="*/ 1 h 33"/>
                <a:gd name="T6" fmla="*/ 50 w 67"/>
                <a:gd name="T7" fmla="*/ 1 h 33"/>
                <a:gd name="T8" fmla="*/ 37 w 67"/>
                <a:gd name="T9" fmla="*/ 6 h 33"/>
                <a:gd name="T10" fmla="*/ 33 w 67"/>
                <a:gd name="T11" fmla="*/ 8 h 33"/>
                <a:gd name="T12" fmla="*/ 33 w 67"/>
                <a:gd name="T13" fmla="*/ 8 h 33"/>
                <a:gd name="T14" fmla="*/ 29 w 67"/>
                <a:gd name="T15" fmla="*/ 8 h 33"/>
                <a:gd name="T16" fmla="*/ 16 w 67"/>
                <a:gd name="T17" fmla="*/ 8 h 33"/>
                <a:gd name="T18" fmla="*/ 15 w 67"/>
                <a:gd name="T19" fmla="*/ 8 h 33"/>
                <a:gd name="T20" fmla="*/ 8 w 67"/>
                <a:gd name="T21" fmla="*/ 10 h 33"/>
                <a:gd name="T22" fmla="*/ 2 w 67"/>
                <a:gd name="T23" fmla="*/ 11 h 33"/>
                <a:gd name="T24" fmla="*/ 0 w 67"/>
                <a:gd name="T25" fmla="*/ 13 h 33"/>
                <a:gd name="T26" fmla="*/ 0 w 67"/>
                <a:gd name="T27" fmla="*/ 15 h 33"/>
                <a:gd name="T28" fmla="*/ 1 w 67"/>
                <a:gd name="T29" fmla="*/ 18 h 33"/>
                <a:gd name="T30" fmla="*/ 4 w 67"/>
                <a:gd name="T31" fmla="*/ 22 h 33"/>
                <a:gd name="T32" fmla="*/ 5 w 67"/>
                <a:gd name="T33" fmla="*/ 24 h 33"/>
                <a:gd name="T34" fmla="*/ 6 w 67"/>
                <a:gd name="T35" fmla="*/ 26 h 33"/>
                <a:gd name="T36" fmla="*/ 15 w 67"/>
                <a:gd name="T37" fmla="*/ 33 h 33"/>
                <a:gd name="T38" fmla="*/ 18 w 67"/>
                <a:gd name="T39" fmla="*/ 33 h 33"/>
                <a:gd name="T40" fmla="*/ 32 w 67"/>
                <a:gd name="T41" fmla="*/ 21 h 33"/>
                <a:gd name="T42" fmla="*/ 32 w 67"/>
                <a:gd name="T43" fmla="*/ 21 h 33"/>
                <a:gd name="T44" fmla="*/ 34 w 67"/>
                <a:gd name="T45" fmla="*/ 15 h 33"/>
                <a:gd name="T46" fmla="*/ 34 w 67"/>
                <a:gd name="T47" fmla="*/ 14 h 33"/>
                <a:gd name="T48" fmla="*/ 35 w 67"/>
                <a:gd name="T49" fmla="*/ 15 h 33"/>
                <a:gd name="T50" fmla="*/ 39 w 67"/>
                <a:gd name="T51" fmla="*/ 20 h 33"/>
                <a:gd name="T52" fmla="*/ 55 w 67"/>
                <a:gd name="T53" fmla="*/ 26 h 33"/>
                <a:gd name="T54" fmla="*/ 55 w 67"/>
                <a:gd name="T55" fmla="*/ 26 h 33"/>
                <a:gd name="T56" fmla="*/ 59 w 67"/>
                <a:gd name="T57" fmla="*/ 25 h 33"/>
                <a:gd name="T58" fmla="*/ 65 w 67"/>
                <a:gd name="T59" fmla="*/ 16 h 33"/>
                <a:gd name="T60" fmla="*/ 65 w 67"/>
                <a:gd name="T61" fmla="*/ 14 h 33"/>
                <a:gd name="T62" fmla="*/ 66 w 67"/>
                <a:gd name="T63" fmla="*/ 12 h 33"/>
                <a:gd name="T64" fmla="*/ 66 w 67"/>
                <a:gd name="T65" fmla="*/ 7 h 33"/>
                <a:gd name="T66" fmla="*/ 67 w 67"/>
                <a:gd name="T67" fmla="*/ 3 h 33"/>
                <a:gd name="T68" fmla="*/ 66 w 67"/>
                <a:gd name="T69" fmla="*/ 1 h 33"/>
                <a:gd name="T70" fmla="*/ 23 w 67"/>
                <a:gd name="T71" fmla="*/ 27 h 33"/>
                <a:gd name="T72" fmla="*/ 17 w 67"/>
                <a:gd name="T73" fmla="*/ 28 h 33"/>
                <a:gd name="T74" fmla="*/ 10 w 67"/>
                <a:gd name="T75" fmla="*/ 23 h 33"/>
                <a:gd name="T76" fmla="*/ 9 w 67"/>
                <a:gd name="T77" fmla="*/ 22 h 33"/>
                <a:gd name="T78" fmla="*/ 9 w 67"/>
                <a:gd name="T79" fmla="*/ 15 h 33"/>
                <a:gd name="T80" fmla="*/ 10 w 67"/>
                <a:gd name="T81" fmla="*/ 14 h 33"/>
                <a:gd name="T82" fmla="*/ 14 w 67"/>
                <a:gd name="T83" fmla="*/ 13 h 33"/>
                <a:gd name="T84" fmla="*/ 16 w 67"/>
                <a:gd name="T85" fmla="*/ 12 h 33"/>
                <a:gd name="T86" fmla="*/ 17 w 67"/>
                <a:gd name="T87" fmla="*/ 12 h 33"/>
                <a:gd name="T88" fmla="*/ 24 w 67"/>
                <a:gd name="T89" fmla="*/ 12 h 33"/>
                <a:gd name="T90" fmla="*/ 27 w 67"/>
                <a:gd name="T91" fmla="*/ 15 h 33"/>
                <a:gd name="T92" fmla="*/ 27 w 67"/>
                <a:gd name="T93" fmla="*/ 21 h 33"/>
                <a:gd name="T94" fmla="*/ 23 w 67"/>
                <a:gd name="T95" fmla="*/ 27 h 33"/>
                <a:gd name="T96" fmla="*/ 49 w 67"/>
                <a:gd name="T97" fmla="*/ 22 h 33"/>
                <a:gd name="T98" fmla="*/ 44 w 67"/>
                <a:gd name="T99" fmla="*/ 18 h 33"/>
                <a:gd name="T100" fmla="*/ 41 w 67"/>
                <a:gd name="T101" fmla="*/ 13 h 33"/>
                <a:gd name="T102" fmla="*/ 43 w 67"/>
                <a:gd name="T103" fmla="*/ 9 h 33"/>
                <a:gd name="T104" fmla="*/ 50 w 67"/>
                <a:gd name="T105" fmla="*/ 6 h 33"/>
                <a:gd name="T106" fmla="*/ 52 w 67"/>
                <a:gd name="T107" fmla="*/ 6 h 33"/>
                <a:gd name="T108" fmla="*/ 57 w 67"/>
                <a:gd name="T109" fmla="*/ 5 h 33"/>
                <a:gd name="T110" fmla="*/ 58 w 67"/>
                <a:gd name="T111" fmla="*/ 6 h 33"/>
                <a:gd name="T112" fmla="*/ 60 w 67"/>
                <a:gd name="T113" fmla="*/ 13 h 33"/>
                <a:gd name="T114" fmla="*/ 60 w 67"/>
                <a:gd name="T115" fmla="*/ 14 h 33"/>
                <a:gd name="T116" fmla="*/ 56 w 67"/>
                <a:gd name="T117" fmla="*/ 21 h 33"/>
                <a:gd name="T118" fmla="*/ 49 w 67"/>
                <a:gd name="T119"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 h="33">
                  <a:moveTo>
                    <a:pt x="66" y="1"/>
                  </a:moveTo>
                  <a:cubicBezTo>
                    <a:pt x="65" y="0"/>
                    <a:pt x="64" y="1"/>
                    <a:pt x="63" y="1"/>
                  </a:cubicBezTo>
                  <a:cubicBezTo>
                    <a:pt x="61" y="1"/>
                    <a:pt x="59" y="1"/>
                    <a:pt x="57" y="1"/>
                  </a:cubicBezTo>
                  <a:cubicBezTo>
                    <a:pt x="55" y="1"/>
                    <a:pt x="52" y="1"/>
                    <a:pt x="50" y="1"/>
                  </a:cubicBezTo>
                  <a:cubicBezTo>
                    <a:pt x="45" y="2"/>
                    <a:pt x="41" y="4"/>
                    <a:pt x="37" y="6"/>
                  </a:cubicBezTo>
                  <a:cubicBezTo>
                    <a:pt x="36" y="7"/>
                    <a:pt x="35" y="8"/>
                    <a:pt x="33" y="8"/>
                  </a:cubicBezTo>
                  <a:cubicBezTo>
                    <a:pt x="33" y="8"/>
                    <a:pt x="33" y="8"/>
                    <a:pt x="33" y="8"/>
                  </a:cubicBezTo>
                  <a:cubicBezTo>
                    <a:pt x="32" y="8"/>
                    <a:pt x="30" y="8"/>
                    <a:pt x="29" y="8"/>
                  </a:cubicBezTo>
                  <a:cubicBezTo>
                    <a:pt x="24" y="7"/>
                    <a:pt x="20" y="7"/>
                    <a:pt x="16" y="8"/>
                  </a:cubicBezTo>
                  <a:cubicBezTo>
                    <a:pt x="15" y="8"/>
                    <a:pt x="15" y="8"/>
                    <a:pt x="15" y="8"/>
                  </a:cubicBezTo>
                  <a:cubicBezTo>
                    <a:pt x="13" y="8"/>
                    <a:pt x="10" y="9"/>
                    <a:pt x="8" y="10"/>
                  </a:cubicBezTo>
                  <a:cubicBezTo>
                    <a:pt x="6" y="10"/>
                    <a:pt x="4" y="11"/>
                    <a:pt x="2" y="11"/>
                  </a:cubicBezTo>
                  <a:cubicBezTo>
                    <a:pt x="2" y="12"/>
                    <a:pt x="0" y="12"/>
                    <a:pt x="0" y="13"/>
                  </a:cubicBezTo>
                  <a:cubicBezTo>
                    <a:pt x="0" y="14"/>
                    <a:pt x="0" y="14"/>
                    <a:pt x="0" y="15"/>
                  </a:cubicBezTo>
                  <a:cubicBezTo>
                    <a:pt x="0" y="16"/>
                    <a:pt x="1" y="17"/>
                    <a:pt x="1" y="18"/>
                  </a:cubicBezTo>
                  <a:cubicBezTo>
                    <a:pt x="4" y="22"/>
                    <a:pt x="4" y="22"/>
                    <a:pt x="4" y="22"/>
                  </a:cubicBezTo>
                  <a:cubicBezTo>
                    <a:pt x="4" y="23"/>
                    <a:pt x="5" y="24"/>
                    <a:pt x="5" y="24"/>
                  </a:cubicBezTo>
                  <a:cubicBezTo>
                    <a:pt x="5" y="25"/>
                    <a:pt x="6" y="26"/>
                    <a:pt x="6" y="26"/>
                  </a:cubicBezTo>
                  <a:cubicBezTo>
                    <a:pt x="8" y="29"/>
                    <a:pt x="10" y="32"/>
                    <a:pt x="15" y="33"/>
                  </a:cubicBezTo>
                  <a:cubicBezTo>
                    <a:pt x="16" y="33"/>
                    <a:pt x="17" y="33"/>
                    <a:pt x="18" y="33"/>
                  </a:cubicBezTo>
                  <a:cubicBezTo>
                    <a:pt x="25" y="32"/>
                    <a:pt x="30" y="28"/>
                    <a:pt x="32" y="21"/>
                  </a:cubicBezTo>
                  <a:cubicBezTo>
                    <a:pt x="32" y="21"/>
                    <a:pt x="32" y="21"/>
                    <a:pt x="32" y="21"/>
                  </a:cubicBezTo>
                  <a:cubicBezTo>
                    <a:pt x="33" y="19"/>
                    <a:pt x="33" y="17"/>
                    <a:pt x="34" y="15"/>
                  </a:cubicBezTo>
                  <a:cubicBezTo>
                    <a:pt x="34" y="14"/>
                    <a:pt x="34" y="14"/>
                    <a:pt x="34" y="14"/>
                  </a:cubicBezTo>
                  <a:cubicBezTo>
                    <a:pt x="34" y="14"/>
                    <a:pt x="35" y="14"/>
                    <a:pt x="35" y="15"/>
                  </a:cubicBezTo>
                  <a:cubicBezTo>
                    <a:pt x="36" y="17"/>
                    <a:pt x="37" y="18"/>
                    <a:pt x="39" y="20"/>
                  </a:cubicBezTo>
                  <a:cubicBezTo>
                    <a:pt x="43" y="25"/>
                    <a:pt x="48" y="28"/>
                    <a:pt x="55" y="26"/>
                  </a:cubicBezTo>
                  <a:cubicBezTo>
                    <a:pt x="55" y="26"/>
                    <a:pt x="55" y="26"/>
                    <a:pt x="55" y="26"/>
                  </a:cubicBezTo>
                  <a:cubicBezTo>
                    <a:pt x="57" y="26"/>
                    <a:pt x="58" y="26"/>
                    <a:pt x="59" y="25"/>
                  </a:cubicBezTo>
                  <a:cubicBezTo>
                    <a:pt x="63" y="23"/>
                    <a:pt x="64" y="19"/>
                    <a:pt x="65" y="16"/>
                  </a:cubicBezTo>
                  <a:cubicBezTo>
                    <a:pt x="65" y="15"/>
                    <a:pt x="65" y="14"/>
                    <a:pt x="65" y="14"/>
                  </a:cubicBezTo>
                  <a:cubicBezTo>
                    <a:pt x="65" y="13"/>
                    <a:pt x="66" y="12"/>
                    <a:pt x="66" y="12"/>
                  </a:cubicBezTo>
                  <a:cubicBezTo>
                    <a:pt x="66" y="7"/>
                    <a:pt x="66" y="7"/>
                    <a:pt x="66" y="7"/>
                  </a:cubicBezTo>
                  <a:cubicBezTo>
                    <a:pt x="67" y="5"/>
                    <a:pt x="67" y="4"/>
                    <a:pt x="67" y="3"/>
                  </a:cubicBezTo>
                  <a:cubicBezTo>
                    <a:pt x="67" y="2"/>
                    <a:pt x="66" y="2"/>
                    <a:pt x="66" y="1"/>
                  </a:cubicBezTo>
                  <a:close/>
                  <a:moveTo>
                    <a:pt x="23" y="27"/>
                  </a:moveTo>
                  <a:cubicBezTo>
                    <a:pt x="21" y="28"/>
                    <a:pt x="19" y="28"/>
                    <a:pt x="17" y="28"/>
                  </a:cubicBezTo>
                  <a:cubicBezTo>
                    <a:pt x="14" y="28"/>
                    <a:pt x="11" y="26"/>
                    <a:pt x="10" y="23"/>
                  </a:cubicBezTo>
                  <a:cubicBezTo>
                    <a:pt x="9" y="22"/>
                    <a:pt x="9" y="22"/>
                    <a:pt x="9" y="22"/>
                  </a:cubicBezTo>
                  <a:cubicBezTo>
                    <a:pt x="8" y="19"/>
                    <a:pt x="7" y="16"/>
                    <a:pt x="9" y="15"/>
                  </a:cubicBezTo>
                  <a:cubicBezTo>
                    <a:pt x="9" y="14"/>
                    <a:pt x="10" y="14"/>
                    <a:pt x="10" y="14"/>
                  </a:cubicBezTo>
                  <a:cubicBezTo>
                    <a:pt x="11" y="13"/>
                    <a:pt x="12" y="13"/>
                    <a:pt x="14" y="13"/>
                  </a:cubicBezTo>
                  <a:cubicBezTo>
                    <a:pt x="16" y="12"/>
                    <a:pt x="16" y="12"/>
                    <a:pt x="16" y="12"/>
                  </a:cubicBezTo>
                  <a:cubicBezTo>
                    <a:pt x="17" y="12"/>
                    <a:pt x="17" y="12"/>
                    <a:pt x="17" y="12"/>
                  </a:cubicBezTo>
                  <a:cubicBezTo>
                    <a:pt x="20" y="12"/>
                    <a:pt x="22" y="12"/>
                    <a:pt x="24" y="12"/>
                  </a:cubicBezTo>
                  <a:cubicBezTo>
                    <a:pt x="26" y="12"/>
                    <a:pt x="27" y="13"/>
                    <a:pt x="27" y="15"/>
                  </a:cubicBezTo>
                  <a:cubicBezTo>
                    <a:pt x="28" y="17"/>
                    <a:pt x="28" y="19"/>
                    <a:pt x="27" y="21"/>
                  </a:cubicBezTo>
                  <a:cubicBezTo>
                    <a:pt x="26" y="24"/>
                    <a:pt x="25" y="26"/>
                    <a:pt x="23" y="27"/>
                  </a:cubicBezTo>
                  <a:close/>
                  <a:moveTo>
                    <a:pt x="49" y="22"/>
                  </a:moveTo>
                  <a:cubicBezTo>
                    <a:pt x="47" y="22"/>
                    <a:pt x="46" y="21"/>
                    <a:pt x="44" y="18"/>
                  </a:cubicBezTo>
                  <a:cubicBezTo>
                    <a:pt x="42" y="17"/>
                    <a:pt x="41" y="15"/>
                    <a:pt x="41" y="13"/>
                  </a:cubicBezTo>
                  <a:cubicBezTo>
                    <a:pt x="41" y="10"/>
                    <a:pt x="41" y="10"/>
                    <a:pt x="43" y="9"/>
                  </a:cubicBezTo>
                  <a:cubicBezTo>
                    <a:pt x="45" y="8"/>
                    <a:pt x="47" y="7"/>
                    <a:pt x="50" y="6"/>
                  </a:cubicBezTo>
                  <a:cubicBezTo>
                    <a:pt x="51" y="6"/>
                    <a:pt x="51" y="6"/>
                    <a:pt x="52" y="6"/>
                  </a:cubicBezTo>
                  <a:cubicBezTo>
                    <a:pt x="54" y="6"/>
                    <a:pt x="55" y="5"/>
                    <a:pt x="57" y="5"/>
                  </a:cubicBezTo>
                  <a:cubicBezTo>
                    <a:pt x="57" y="5"/>
                    <a:pt x="58" y="6"/>
                    <a:pt x="58" y="6"/>
                  </a:cubicBezTo>
                  <a:cubicBezTo>
                    <a:pt x="61" y="7"/>
                    <a:pt x="61" y="9"/>
                    <a:pt x="60" y="13"/>
                  </a:cubicBezTo>
                  <a:cubicBezTo>
                    <a:pt x="60" y="14"/>
                    <a:pt x="60" y="14"/>
                    <a:pt x="60" y="14"/>
                  </a:cubicBezTo>
                  <a:cubicBezTo>
                    <a:pt x="60" y="18"/>
                    <a:pt x="59" y="20"/>
                    <a:pt x="56" y="21"/>
                  </a:cubicBezTo>
                  <a:cubicBezTo>
                    <a:pt x="54" y="22"/>
                    <a:pt x="52" y="22"/>
                    <a:pt x="49" y="22"/>
                  </a:cubicBezTo>
                  <a:close/>
                </a:path>
              </a:pathLst>
            </a:custGeom>
            <a:solidFill>
              <a:srgbClr val="7452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42"/>
            <p:cNvSpPr/>
            <p:nvPr/>
          </p:nvSpPr>
          <p:spPr bwMode="auto">
            <a:xfrm>
              <a:off x="5762625" y="2403476"/>
              <a:ext cx="530225" cy="523875"/>
            </a:xfrm>
            <a:custGeom>
              <a:avLst/>
              <a:gdLst>
                <a:gd name="T0" fmla="*/ 118 w 124"/>
                <a:gd name="T1" fmla="*/ 100 h 123"/>
                <a:gd name="T2" fmla="*/ 99 w 124"/>
                <a:gd name="T3" fmla="*/ 102 h 123"/>
                <a:gd name="T4" fmla="*/ 99 w 124"/>
                <a:gd name="T5" fmla="*/ 99 h 123"/>
                <a:gd name="T6" fmla="*/ 87 w 124"/>
                <a:gd name="T7" fmla="*/ 6 h 123"/>
                <a:gd name="T8" fmla="*/ 80 w 124"/>
                <a:gd name="T9" fmla="*/ 0 h 123"/>
                <a:gd name="T10" fmla="*/ 17 w 124"/>
                <a:gd name="T11" fmla="*/ 8 h 123"/>
                <a:gd name="T12" fmla="*/ 11 w 124"/>
                <a:gd name="T13" fmla="*/ 16 h 123"/>
                <a:gd name="T14" fmla="*/ 23 w 124"/>
                <a:gd name="T15" fmla="*/ 109 h 123"/>
                <a:gd name="T16" fmla="*/ 24 w 124"/>
                <a:gd name="T17" fmla="*/ 112 h 123"/>
                <a:gd name="T18" fmla="*/ 4 w 124"/>
                <a:gd name="T19" fmla="*/ 114 h 123"/>
                <a:gd name="T20" fmla="*/ 0 w 124"/>
                <a:gd name="T21" fmla="*/ 119 h 123"/>
                <a:gd name="T22" fmla="*/ 5 w 124"/>
                <a:gd name="T23" fmla="*/ 123 h 123"/>
                <a:gd name="T24" fmla="*/ 119 w 124"/>
                <a:gd name="T25" fmla="*/ 109 h 123"/>
                <a:gd name="T26" fmla="*/ 123 w 124"/>
                <a:gd name="T27" fmla="*/ 104 h 123"/>
                <a:gd name="T28" fmla="*/ 118 w 124"/>
                <a:gd name="T29" fmla="*/ 10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 h="123">
                  <a:moveTo>
                    <a:pt x="118" y="100"/>
                  </a:moveTo>
                  <a:cubicBezTo>
                    <a:pt x="99" y="102"/>
                    <a:pt x="99" y="102"/>
                    <a:pt x="99" y="102"/>
                  </a:cubicBezTo>
                  <a:cubicBezTo>
                    <a:pt x="99" y="101"/>
                    <a:pt x="99" y="100"/>
                    <a:pt x="99" y="99"/>
                  </a:cubicBezTo>
                  <a:cubicBezTo>
                    <a:pt x="87" y="6"/>
                    <a:pt x="87" y="6"/>
                    <a:pt x="87" y="6"/>
                  </a:cubicBezTo>
                  <a:cubicBezTo>
                    <a:pt x="87" y="2"/>
                    <a:pt x="84" y="0"/>
                    <a:pt x="80" y="0"/>
                  </a:cubicBezTo>
                  <a:cubicBezTo>
                    <a:pt x="17" y="8"/>
                    <a:pt x="17" y="8"/>
                    <a:pt x="17" y="8"/>
                  </a:cubicBezTo>
                  <a:cubicBezTo>
                    <a:pt x="13" y="8"/>
                    <a:pt x="11" y="12"/>
                    <a:pt x="11" y="16"/>
                  </a:cubicBezTo>
                  <a:cubicBezTo>
                    <a:pt x="23" y="109"/>
                    <a:pt x="23" y="109"/>
                    <a:pt x="23" y="109"/>
                  </a:cubicBezTo>
                  <a:cubicBezTo>
                    <a:pt x="23" y="110"/>
                    <a:pt x="23" y="111"/>
                    <a:pt x="24" y="112"/>
                  </a:cubicBezTo>
                  <a:cubicBezTo>
                    <a:pt x="4" y="114"/>
                    <a:pt x="4" y="114"/>
                    <a:pt x="4" y="114"/>
                  </a:cubicBezTo>
                  <a:cubicBezTo>
                    <a:pt x="2" y="114"/>
                    <a:pt x="0" y="117"/>
                    <a:pt x="0" y="119"/>
                  </a:cubicBezTo>
                  <a:cubicBezTo>
                    <a:pt x="1" y="122"/>
                    <a:pt x="3" y="123"/>
                    <a:pt x="5" y="123"/>
                  </a:cubicBezTo>
                  <a:cubicBezTo>
                    <a:pt x="119" y="109"/>
                    <a:pt x="119" y="109"/>
                    <a:pt x="119" y="109"/>
                  </a:cubicBezTo>
                  <a:cubicBezTo>
                    <a:pt x="122" y="109"/>
                    <a:pt x="124" y="106"/>
                    <a:pt x="123" y="104"/>
                  </a:cubicBezTo>
                  <a:cubicBezTo>
                    <a:pt x="123" y="101"/>
                    <a:pt x="121" y="99"/>
                    <a:pt x="118" y="10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5" name="Oval 7"/>
          <p:cNvSpPr>
            <a:spLocks noChangeArrowheads="1"/>
          </p:cNvSpPr>
          <p:nvPr/>
        </p:nvSpPr>
        <p:spPr bwMode="auto">
          <a:xfrm>
            <a:off x="3357166" y="2164151"/>
            <a:ext cx="2589954" cy="2596998"/>
          </a:xfrm>
          <a:prstGeom prst="ellipse">
            <a:avLst/>
          </a:prstGeom>
          <a:solidFill>
            <a:srgbClr val="145A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50" name="组合 149"/>
          <p:cNvGrpSpPr/>
          <p:nvPr/>
        </p:nvGrpSpPr>
        <p:grpSpPr>
          <a:xfrm>
            <a:off x="237244" y="237067"/>
            <a:ext cx="2980089" cy="1336676"/>
            <a:chOff x="4357688" y="2760663"/>
            <a:chExt cx="3481388" cy="1336676"/>
          </a:xfrm>
        </p:grpSpPr>
        <p:sp>
          <p:nvSpPr>
            <p:cNvPr id="151" name="Freeform 5"/>
            <p:cNvSpPr/>
            <p:nvPr/>
          </p:nvSpPr>
          <p:spPr bwMode="auto">
            <a:xfrm>
              <a:off x="5681663" y="3394076"/>
              <a:ext cx="1077913" cy="703263"/>
            </a:xfrm>
            <a:custGeom>
              <a:avLst/>
              <a:gdLst>
                <a:gd name="T0" fmla="*/ 0 w 679"/>
                <a:gd name="T1" fmla="*/ 335 h 443"/>
                <a:gd name="T2" fmla="*/ 43 w 679"/>
                <a:gd name="T3" fmla="*/ 0 h 443"/>
                <a:gd name="T4" fmla="*/ 679 w 679"/>
                <a:gd name="T5" fmla="*/ 443 h 443"/>
                <a:gd name="T6" fmla="*/ 0 w 679"/>
                <a:gd name="T7" fmla="*/ 335 h 443"/>
              </a:gdLst>
              <a:ahLst/>
              <a:cxnLst>
                <a:cxn ang="0">
                  <a:pos x="T0" y="T1"/>
                </a:cxn>
                <a:cxn ang="0">
                  <a:pos x="T2" y="T3"/>
                </a:cxn>
                <a:cxn ang="0">
                  <a:pos x="T4" y="T5"/>
                </a:cxn>
                <a:cxn ang="0">
                  <a:pos x="T6" y="T7"/>
                </a:cxn>
              </a:cxnLst>
              <a:rect l="0" t="0" r="r" b="b"/>
              <a:pathLst>
                <a:path w="679" h="443">
                  <a:moveTo>
                    <a:pt x="0" y="335"/>
                  </a:moveTo>
                  <a:lnTo>
                    <a:pt x="43" y="0"/>
                  </a:lnTo>
                  <a:lnTo>
                    <a:pt x="679" y="443"/>
                  </a:lnTo>
                  <a:lnTo>
                    <a:pt x="0" y="335"/>
                  </a:lnTo>
                  <a:close/>
                </a:path>
              </a:pathLst>
            </a:custGeom>
            <a:solidFill>
              <a:srgbClr val="1559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6"/>
            <p:cNvSpPr/>
            <p:nvPr/>
          </p:nvSpPr>
          <p:spPr bwMode="auto">
            <a:xfrm>
              <a:off x="5681663" y="3051176"/>
              <a:ext cx="2157413" cy="874713"/>
            </a:xfrm>
            <a:custGeom>
              <a:avLst/>
              <a:gdLst>
                <a:gd name="T0" fmla="*/ 0 w 1359"/>
                <a:gd name="T1" fmla="*/ 551 h 551"/>
                <a:gd name="T2" fmla="*/ 43 w 1359"/>
                <a:gd name="T3" fmla="*/ 216 h 551"/>
                <a:gd name="T4" fmla="*/ 1359 w 1359"/>
                <a:gd name="T5" fmla="*/ 0 h 551"/>
                <a:gd name="T6" fmla="*/ 1316 w 1359"/>
                <a:gd name="T7" fmla="*/ 389 h 551"/>
                <a:gd name="T8" fmla="*/ 0 w 1359"/>
                <a:gd name="T9" fmla="*/ 551 h 551"/>
              </a:gdLst>
              <a:ahLst/>
              <a:cxnLst>
                <a:cxn ang="0">
                  <a:pos x="T0" y="T1"/>
                </a:cxn>
                <a:cxn ang="0">
                  <a:pos x="T2" y="T3"/>
                </a:cxn>
                <a:cxn ang="0">
                  <a:pos x="T4" y="T5"/>
                </a:cxn>
                <a:cxn ang="0">
                  <a:pos x="T6" y="T7"/>
                </a:cxn>
                <a:cxn ang="0">
                  <a:pos x="T8" y="T9"/>
                </a:cxn>
              </a:cxnLst>
              <a:rect l="0" t="0" r="r" b="b"/>
              <a:pathLst>
                <a:path w="1359" h="551">
                  <a:moveTo>
                    <a:pt x="0" y="551"/>
                  </a:moveTo>
                  <a:lnTo>
                    <a:pt x="43" y="216"/>
                  </a:lnTo>
                  <a:lnTo>
                    <a:pt x="1359" y="0"/>
                  </a:lnTo>
                  <a:lnTo>
                    <a:pt x="1316" y="389"/>
                  </a:lnTo>
                  <a:lnTo>
                    <a:pt x="0" y="551"/>
                  </a:lnTo>
                  <a:close/>
                </a:path>
              </a:pathLst>
            </a:custGeom>
            <a:solidFill>
              <a:srgbClr val="B5D1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7"/>
            <p:cNvSpPr/>
            <p:nvPr/>
          </p:nvSpPr>
          <p:spPr bwMode="auto">
            <a:xfrm>
              <a:off x="4357688" y="2760663"/>
              <a:ext cx="1392238" cy="890588"/>
            </a:xfrm>
            <a:custGeom>
              <a:avLst/>
              <a:gdLst>
                <a:gd name="T0" fmla="*/ 21 w 877"/>
                <a:gd name="T1" fmla="*/ 561 h 561"/>
                <a:gd name="T2" fmla="*/ 0 w 877"/>
                <a:gd name="T3" fmla="*/ 162 h 561"/>
                <a:gd name="T4" fmla="*/ 877 w 877"/>
                <a:gd name="T5" fmla="*/ 0 h 561"/>
                <a:gd name="T6" fmla="*/ 21 w 877"/>
                <a:gd name="T7" fmla="*/ 561 h 561"/>
              </a:gdLst>
              <a:ahLst/>
              <a:cxnLst>
                <a:cxn ang="0">
                  <a:pos x="T0" y="T1"/>
                </a:cxn>
                <a:cxn ang="0">
                  <a:pos x="T2" y="T3"/>
                </a:cxn>
                <a:cxn ang="0">
                  <a:pos x="T4" y="T5"/>
                </a:cxn>
                <a:cxn ang="0">
                  <a:pos x="T6" y="T7"/>
                </a:cxn>
              </a:cxnLst>
              <a:rect l="0" t="0" r="r" b="b"/>
              <a:pathLst>
                <a:path w="877" h="561">
                  <a:moveTo>
                    <a:pt x="21" y="561"/>
                  </a:moveTo>
                  <a:lnTo>
                    <a:pt x="0" y="162"/>
                  </a:lnTo>
                  <a:lnTo>
                    <a:pt x="877" y="0"/>
                  </a:lnTo>
                  <a:lnTo>
                    <a:pt x="21" y="561"/>
                  </a:lnTo>
                  <a:close/>
                </a:path>
              </a:pathLst>
            </a:custGeom>
            <a:solidFill>
              <a:srgbClr val="B5D1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8"/>
            <p:cNvSpPr/>
            <p:nvPr/>
          </p:nvSpPr>
          <p:spPr bwMode="auto">
            <a:xfrm>
              <a:off x="4357688" y="3017838"/>
              <a:ext cx="3481388" cy="650875"/>
            </a:xfrm>
            <a:custGeom>
              <a:avLst/>
              <a:gdLst>
                <a:gd name="T0" fmla="*/ 21 w 2193"/>
                <a:gd name="T1" fmla="*/ 399 h 410"/>
                <a:gd name="T2" fmla="*/ 0 w 2193"/>
                <a:gd name="T3" fmla="*/ 0 h 410"/>
                <a:gd name="T4" fmla="*/ 2193 w 2193"/>
                <a:gd name="T5" fmla="*/ 21 h 410"/>
                <a:gd name="T6" fmla="*/ 2150 w 2193"/>
                <a:gd name="T7" fmla="*/ 410 h 410"/>
                <a:gd name="T8" fmla="*/ 21 w 2193"/>
                <a:gd name="T9" fmla="*/ 399 h 410"/>
              </a:gdLst>
              <a:ahLst/>
              <a:cxnLst>
                <a:cxn ang="0">
                  <a:pos x="T0" y="T1"/>
                </a:cxn>
                <a:cxn ang="0">
                  <a:pos x="T2" y="T3"/>
                </a:cxn>
                <a:cxn ang="0">
                  <a:pos x="T4" y="T5"/>
                </a:cxn>
                <a:cxn ang="0">
                  <a:pos x="T6" y="T7"/>
                </a:cxn>
                <a:cxn ang="0">
                  <a:pos x="T8" y="T9"/>
                </a:cxn>
              </a:cxnLst>
              <a:rect l="0" t="0" r="r" b="b"/>
              <a:pathLst>
                <a:path w="2193" h="410">
                  <a:moveTo>
                    <a:pt x="21" y="399"/>
                  </a:moveTo>
                  <a:lnTo>
                    <a:pt x="0" y="0"/>
                  </a:lnTo>
                  <a:lnTo>
                    <a:pt x="2193" y="21"/>
                  </a:lnTo>
                  <a:lnTo>
                    <a:pt x="2150" y="410"/>
                  </a:lnTo>
                  <a:lnTo>
                    <a:pt x="21" y="399"/>
                  </a:lnTo>
                  <a:close/>
                </a:path>
              </a:pathLst>
            </a:custGeom>
            <a:solidFill>
              <a:srgbClr val="1559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5" name="文本框 154"/>
          <p:cNvSpPr txBox="1"/>
          <p:nvPr/>
        </p:nvSpPr>
        <p:spPr>
          <a:xfrm>
            <a:off x="745067" y="592435"/>
            <a:ext cx="1879041"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5   </a:t>
            </a:r>
            <a:r>
              <a:rPr lang="zh-CN" altLang="en-US" sz="2400" dirty="0">
                <a:solidFill>
                  <a:schemeClr val="bg1"/>
                </a:solidFill>
                <a:latin typeface="微软雅黑" panose="020B0503020204020204" pitchFamily="34" charset="-122"/>
                <a:ea typeface="微软雅黑" panose="020B0503020204020204" pitchFamily="34" charset="-122"/>
              </a:rPr>
              <a:t>薪酬福利</a:t>
            </a:r>
          </a:p>
        </p:txBody>
      </p:sp>
      <p:sp>
        <p:nvSpPr>
          <p:cNvPr id="156" name="椭圆 155"/>
          <p:cNvSpPr/>
          <p:nvPr/>
        </p:nvSpPr>
        <p:spPr>
          <a:xfrm>
            <a:off x="1049866" y="756355"/>
            <a:ext cx="146756" cy="1467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7" name="直接连接符 156"/>
          <p:cNvCxnSpPr/>
          <p:nvPr/>
        </p:nvCxnSpPr>
        <p:spPr>
          <a:xfrm>
            <a:off x="2754923" y="3429000"/>
            <a:ext cx="0" cy="3429000"/>
          </a:xfrm>
          <a:prstGeom prst="line">
            <a:avLst/>
          </a:prstGeom>
          <a:ln w="63500" cmpd="dbl">
            <a:solidFill>
              <a:srgbClr val="145A6E"/>
            </a:solidFill>
          </a:ln>
        </p:spPr>
        <p:style>
          <a:lnRef idx="1">
            <a:schemeClr val="accent1"/>
          </a:lnRef>
          <a:fillRef idx="0">
            <a:schemeClr val="accent1"/>
          </a:fillRef>
          <a:effectRef idx="0">
            <a:schemeClr val="accent1"/>
          </a:effectRef>
          <a:fontRef idx="minor">
            <a:schemeClr val="tx1"/>
          </a:fontRef>
        </p:style>
      </p:cxnSp>
      <p:sp>
        <p:nvSpPr>
          <p:cNvPr id="158" name="椭圆 157"/>
          <p:cNvSpPr/>
          <p:nvPr/>
        </p:nvSpPr>
        <p:spPr>
          <a:xfrm>
            <a:off x="2684584" y="3358661"/>
            <a:ext cx="140678" cy="140678"/>
          </a:xfrm>
          <a:prstGeom prst="ellipse">
            <a:avLst/>
          </a:prstGeom>
          <a:solidFill>
            <a:srgbClr val="145A6E"/>
          </a:solidFill>
          <a:ln>
            <a:solidFill>
              <a:srgbClr val="145A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9" name="直接连接符 158"/>
          <p:cNvCxnSpPr/>
          <p:nvPr/>
        </p:nvCxnSpPr>
        <p:spPr>
          <a:xfrm>
            <a:off x="2754923" y="-11289"/>
            <a:ext cx="0" cy="3429000"/>
          </a:xfrm>
          <a:prstGeom prst="line">
            <a:avLst/>
          </a:prstGeom>
          <a:ln w="63500" cmpd="dbl">
            <a:solidFill>
              <a:srgbClr val="145A6E"/>
            </a:solidFill>
          </a:ln>
        </p:spPr>
        <p:style>
          <a:lnRef idx="1">
            <a:schemeClr val="accent1"/>
          </a:lnRef>
          <a:fillRef idx="0">
            <a:schemeClr val="accent1"/>
          </a:fillRef>
          <a:effectRef idx="0">
            <a:schemeClr val="accent1"/>
          </a:effectRef>
          <a:fontRef idx="minor">
            <a:schemeClr val="tx1"/>
          </a:fontRef>
        </p:style>
      </p:cxnSp>
      <p:grpSp>
        <p:nvGrpSpPr>
          <p:cNvPr id="126" name="组合 125"/>
          <p:cNvGrpSpPr/>
          <p:nvPr/>
        </p:nvGrpSpPr>
        <p:grpSpPr>
          <a:xfrm>
            <a:off x="3063344" y="2085366"/>
            <a:ext cx="3427768" cy="2461606"/>
            <a:chOff x="150813" y="-844550"/>
            <a:chExt cx="11895138" cy="8542338"/>
          </a:xfrm>
        </p:grpSpPr>
        <p:sp>
          <p:nvSpPr>
            <p:cNvPr id="5" name="Freeform 5"/>
            <p:cNvSpPr>
              <a:spLocks noEditPoints="1"/>
            </p:cNvSpPr>
            <p:nvPr/>
          </p:nvSpPr>
          <p:spPr bwMode="auto">
            <a:xfrm>
              <a:off x="2771776" y="4827588"/>
              <a:ext cx="144463" cy="144463"/>
            </a:xfrm>
            <a:custGeom>
              <a:avLst/>
              <a:gdLst>
                <a:gd name="T0" fmla="*/ 91 w 91"/>
                <a:gd name="T1" fmla="*/ 91 h 91"/>
                <a:gd name="T2" fmla="*/ 0 w 91"/>
                <a:gd name="T3" fmla="*/ 91 h 91"/>
                <a:gd name="T4" fmla="*/ 0 w 91"/>
                <a:gd name="T5" fmla="*/ 0 h 91"/>
                <a:gd name="T6" fmla="*/ 91 w 91"/>
                <a:gd name="T7" fmla="*/ 0 h 91"/>
                <a:gd name="T8" fmla="*/ 91 w 91"/>
                <a:gd name="T9" fmla="*/ 91 h 91"/>
                <a:gd name="T10" fmla="*/ 5 w 91"/>
                <a:gd name="T11" fmla="*/ 86 h 91"/>
                <a:gd name="T12" fmla="*/ 85 w 91"/>
                <a:gd name="T13" fmla="*/ 86 h 91"/>
                <a:gd name="T14" fmla="*/ 85 w 91"/>
                <a:gd name="T15" fmla="*/ 6 h 91"/>
                <a:gd name="T16" fmla="*/ 5 w 91"/>
                <a:gd name="T17" fmla="*/ 6 h 91"/>
                <a:gd name="T18" fmla="*/ 5 w 91"/>
                <a:gd name="T19" fmla="*/ 8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1">
                  <a:moveTo>
                    <a:pt x="91" y="91"/>
                  </a:moveTo>
                  <a:lnTo>
                    <a:pt x="0" y="91"/>
                  </a:lnTo>
                  <a:lnTo>
                    <a:pt x="0" y="0"/>
                  </a:lnTo>
                  <a:lnTo>
                    <a:pt x="91" y="0"/>
                  </a:lnTo>
                  <a:lnTo>
                    <a:pt x="91" y="91"/>
                  </a:lnTo>
                  <a:close/>
                  <a:moveTo>
                    <a:pt x="5" y="86"/>
                  </a:moveTo>
                  <a:lnTo>
                    <a:pt x="85" y="86"/>
                  </a:lnTo>
                  <a:lnTo>
                    <a:pt x="85" y="6"/>
                  </a:lnTo>
                  <a:lnTo>
                    <a:pt x="5" y="6"/>
                  </a:lnTo>
                  <a:lnTo>
                    <a:pt x="5" y="86"/>
                  </a:lnTo>
                  <a:close/>
                </a:path>
              </a:pathLst>
            </a:custGeom>
            <a:solidFill>
              <a:srgbClr val="BCBA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a:spLocks noEditPoints="1"/>
            </p:cNvSpPr>
            <p:nvPr/>
          </p:nvSpPr>
          <p:spPr bwMode="auto">
            <a:xfrm>
              <a:off x="2771776" y="4827588"/>
              <a:ext cx="144463" cy="144463"/>
            </a:xfrm>
            <a:custGeom>
              <a:avLst/>
              <a:gdLst>
                <a:gd name="T0" fmla="*/ 91 w 91"/>
                <a:gd name="T1" fmla="*/ 91 h 91"/>
                <a:gd name="T2" fmla="*/ 0 w 91"/>
                <a:gd name="T3" fmla="*/ 91 h 91"/>
                <a:gd name="T4" fmla="*/ 0 w 91"/>
                <a:gd name="T5" fmla="*/ 0 h 91"/>
                <a:gd name="T6" fmla="*/ 91 w 91"/>
                <a:gd name="T7" fmla="*/ 0 h 91"/>
                <a:gd name="T8" fmla="*/ 91 w 91"/>
                <a:gd name="T9" fmla="*/ 91 h 91"/>
                <a:gd name="T10" fmla="*/ 5 w 91"/>
                <a:gd name="T11" fmla="*/ 86 h 91"/>
                <a:gd name="T12" fmla="*/ 85 w 91"/>
                <a:gd name="T13" fmla="*/ 86 h 91"/>
                <a:gd name="T14" fmla="*/ 85 w 91"/>
                <a:gd name="T15" fmla="*/ 6 h 91"/>
                <a:gd name="T16" fmla="*/ 5 w 91"/>
                <a:gd name="T17" fmla="*/ 6 h 91"/>
                <a:gd name="T18" fmla="*/ 5 w 91"/>
                <a:gd name="T19" fmla="*/ 8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1">
                  <a:moveTo>
                    <a:pt x="91" y="91"/>
                  </a:moveTo>
                  <a:lnTo>
                    <a:pt x="0" y="91"/>
                  </a:lnTo>
                  <a:lnTo>
                    <a:pt x="0" y="0"/>
                  </a:lnTo>
                  <a:lnTo>
                    <a:pt x="91" y="0"/>
                  </a:lnTo>
                  <a:lnTo>
                    <a:pt x="91" y="91"/>
                  </a:lnTo>
                  <a:moveTo>
                    <a:pt x="5" y="86"/>
                  </a:moveTo>
                  <a:lnTo>
                    <a:pt x="85" y="86"/>
                  </a:lnTo>
                  <a:lnTo>
                    <a:pt x="85" y="6"/>
                  </a:lnTo>
                  <a:lnTo>
                    <a:pt x="5" y="6"/>
                  </a:lnTo>
                  <a:lnTo>
                    <a:pt x="5" y="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8"/>
            <p:cNvSpPr/>
            <p:nvPr/>
          </p:nvSpPr>
          <p:spPr bwMode="auto">
            <a:xfrm>
              <a:off x="11376026" y="3011488"/>
              <a:ext cx="322263" cy="28575"/>
            </a:xfrm>
            <a:custGeom>
              <a:avLst/>
              <a:gdLst>
                <a:gd name="T0" fmla="*/ 43 w 76"/>
                <a:gd name="T1" fmla="*/ 0 h 7"/>
                <a:gd name="T2" fmla="*/ 0 w 76"/>
                <a:gd name="T3" fmla="*/ 4 h 7"/>
                <a:gd name="T4" fmla="*/ 43 w 76"/>
                <a:gd name="T5" fmla="*/ 7 h 7"/>
                <a:gd name="T6" fmla="*/ 76 w 76"/>
                <a:gd name="T7" fmla="*/ 4 h 7"/>
                <a:gd name="T8" fmla="*/ 43 w 76"/>
                <a:gd name="T9" fmla="*/ 0 h 7"/>
              </a:gdLst>
              <a:ahLst/>
              <a:cxnLst>
                <a:cxn ang="0">
                  <a:pos x="T0" y="T1"/>
                </a:cxn>
                <a:cxn ang="0">
                  <a:pos x="T2" y="T3"/>
                </a:cxn>
                <a:cxn ang="0">
                  <a:pos x="T4" y="T5"/>
                </a:cxn>
                <a:cxn ang="0">
                  <a:pos x="T6" y="T7"/>
                </a:cxn>
                <a:cxn ang="0">
                  <a:pos x="T8" y="T9"/>
                </a:cxn>
              </a:cxnLst>
              <a:rect l="0" t="0" r="r" b="b"/>
              <a:pathLst>
                <a:path w="76" h="7">
                  <a:moveTo>
                    <a:pt x="43" y="0"/>
                  </a:moveTo>
                  <a:cubicBezTo>
                    <a:pt x="25" y="1"/>
                    <a:pt x="0" y="4"/>
                    <a:pt x="0" y="4"/>
                  </a:cubicBezTo>
                  <a:cubicBezTo>
                    <a:pt x="0" y="4"/>
                    <a:pt x="25" y="7"/>
                    <a:pt x="43" y="7"/>
                  </a:cubicBezTo>
                  <a:cubicBezTo>
                    <a:pt x="61" y="7"/>
                    <a:pt x="76" y="4"/>
                    <a:pt x="76" y="4"/>
                  </a:cubicBezTo>
                  <a:cubicBezTo>
                    <a:pt x="76" y="4"/>
                    <a:pt x="61" y="0"/>
                    <a:pt x="43" y="0"/>
                  </a:cubicBezTo>
                </a:path>
              </a:pathLst>
            </a:custGeom>
            <a:solidFill>
              <a:srgbClr val="EDE3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10860088" y="3027363"/>
              <a:ext cx="838200" cy="557213"/>
            </a:xfrm>
            <a:custGeom>
              <a:avLst/>
              <a:gdLst>
                <a:gd name="T0" fmla="*/ 198 w 198"/>
                <a:gd name="T1" fmla="*/ 0 h 131"/>
                <a:gd name="T2" fmla="*/ 25 w 198"/>
                <a:gd name="T3" fmla="*/ 126 h 131"/>
                <a:gd name="T4" fmla="*/ 0 w 198"/>
                <a:gd name="T5" fmla="*/ 131 h 131"/>
                <a:gd name="T6" fmla="*/ 184 w 198"/>
                <a:gd name="T7" fmla="*/ 0 h 131"/>
                <a:gd name="T8" fmla="*/ 198 w 198"/>
                <a:gd name="T9" fmla="*/ 0 h 131"/>
              </a:gdLst>
              <a:ahLst/>
              <a:cxnLst>
                <a:cxn ang="0">
                  <a:pos x="T0" y="T1"/>
                </a:cxn>
                <a:cxn ang="0">
                  <a:pos x="T2" y="T3"/>
                </a:cxn>
                <a:cxn ang="0">
                  <a:pos x="T4" y="T5"/>
                </a:cxn>
                <a:cxn ang="0">
                  <a:pos x="T6" y="T7"/>
                </a:cxn>
                <a:cxn ang="0">
                  <a:pos x="T8" y="T9"/>
                </a:cxn>
              </a:cxnLst>
              <a:rect l="0" t="0" r="r" b="b"/>
              <a:pathLst>
                <a:path w="198" h="131">
                  <a:moveTo>
                    <a:pt x="198" y="0"/>
                  </a:moveTo>
                  <a:cubicBezTo>
                    <a:pt x="25" y="126"/>
                    <a:pt x="25" y="126"/>
                    <a:pt x="25" y="126"/>
                  </a:cubicBezTo>
                  <a:cubicBezTo>
                    <a:pt x="25" y="126"/>
                    <a:pt x="15" y="128"/>
                    <a:pt x="0" y="131"/>
                  </a:cubicBezTo>
                  <a:cubicBezTo>
                    <a:pt x="184" y="0"/>
                    <a:pt x="184" y="0"/>
                    <a:pt x="184" y="0"/>
                  </a:cubicBezTo>
                  <a:cubicBezTo>
                    <a:pt x="198" y="0"/>
                    <a:pt x="198" y="0"/>
                    <a:pt x="198" y="0"/>
                  </a:cubicBezTo>
                </a:path>
              </a:pathLst>
            </a:custGeom>
            <a:solidFill>
              <a:srgbClr val="BCBA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9847263" y="3027363"/>
              <a:ext cx="1792288" cy="608013"/>
            </a:xfrm>
            <a:custGeom>
              <a:avLst/>
              <a:gdLst>
                <a:gd name="T0" fmla="*/ 239 w 423"/>
                <a:gd name="T1" fmla="*/ 131 h 143"/>
                <a:gd name="T2" fmla="*/ 143 w 423"/>
                <a:gd name="T3" fmla="*/ 143 h 143"/>
                <a:gd name="T4" fmla="*/ 0 w 423"/>
                <a:gd name="T5" fmla="*/ 128 h 143"/>
                <a:gd name="T6" fmla="*/ 362 w 423"/>
                <a:gd name="T7" fmla="*/ 0 h 143"/>
                <a:gd name="T8" fmla="*/ 423 w 423"/>
                <a:gd name="T9" fmla="*/ 0 h 143"/>
                <a:gd name="T10" fmla="*/ 239 w 423"/>
                <a:gd name="T11" fmla="*/ 131 h 143"/>
              </a:gdLst>
              <a:ahLst/>
              <a:cxnLst>
                <a:cxn ang="0">
                  <a:pos x="T0" y="T1"/>
                </a:cxn>
                <a:cxn ang="0">
                  <a:pos x="T2" y="T3"/>
                </a:cxn>
                <a:cxn ang="0">
                  <a:pos x="T4" y="T5"/>
                </a:cxn>
                <a:cxn ang="0">
                  <a:pos x="T6" y="T7"/>
                </a:cxn>
                <a:cxn ang="0">
                  <a:pos x="T8" y="T9"/>
                </a:cxn>
                <a:cxn ang="0">
                  <a:pos x="T10" y="T11"/>
                </a:cxn>
              </a:cxnLst>
              <a:rect l="0" t="0" r="r" b="b"/>
              <a:pathLst>
                <a:path w="423" h="143">
                  <a:moveTo>
                    <a:pt x="239" y="131"/>
                  </a:moveTo>
                  <a:cubicBezTo>
                    <a:pt x="215" y="136"/>
                    <a:pt x="177" y="143"/>
                    <a:pt x="143" y="143"/>
                  </a:cubicBezTo>
                  <a:cubicBezTo>
                    <a:pt x="100" y="143"/>
                    <a:pt x="0" y="128"/>
                    <a:pt x="0" y="128"/>
                  </a:cubicBezTo>
                  <a:cubicBezTo>
                    <a:pt x="362" y="0"/>
                    <a:pt x="362" y="0"/>
                    <a:pt x="362" y="0"/>
                  </a:cubicBezTo>
                  <a:cubicBezTo>
                    <a:pt x="423" y="0"/>
                    <a:pt x="423" y="0"/>
                    <a:pt x="423" y="0"/>
                  </a:cubicBezTo>
                  <a:cubicBezTo>
                    <a:pt x="239" y="131"/>
                    <a:pt x="239" y="131"/>
                    <a:pt x="239" y="131"/>
                  </a:cubicBezTo>
                </a:path>
              </a:pathLst>
            </a:custGeom>
            <a:solidFill>
              <a:srgbClr val="EDE3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11698288" y="30273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E4E3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2"/>
            <p:cNvSpPr/>
            <p:nvPr/>
          </p:nvSpPr>
          <p:spPr bwMode="auto">
            <a:xfrm>
              <a:off x="11698288" y="3027363"/>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3"/>
            <p:cNvSpPr/>
            <p:nvPr/>
          </p:nvSpPr>
          <p:spPr bwMode="auto">
            <a:xfrm>
              <a:off x="11452226" y="3011488"/>
              <a:ext cx="246063" cy="28575"/>
            </a:xfrm>
            <a:custGeom>
              <a:avLst/>
              <a:gdLst>
                <a:gd name="T0" fmla="*/ 27 w 58"/>
                <a:gd name="T1" fmla="*/ 0 h 7"/>
                <a:gd name="T2" fmla="*/ 25 w 58"/>
                <a:gd name="T3" fmla="*/ 0 h 7"/>
                <a:gd name="T4" fmla="*/ 1 w 58"/>
                <a:gd name="T5" fmla="*/ 2 h 7"/>
                <a:gd name="T6" fmla="*/ 0 w 58"/>
                <a:gd name="T7" fmla="*/ 4 h 7"/>
                <a:gd name="T8" fmla="*/ 44 w 58"/>
                <a:gd name="T9" fmla="*/ 4 h 7"/>
                <a:gd name="T10" fmla="*/ 40 w 58"/>
                <a:gd name="T11" fmla="*/ 7 h 7"/>
                <a:gd name="T12" fmla="*/ 40 w 58"/>
                <a:gd name="T13" fmla="*/ 7 h 7"/>
                <a:gd name="T14" fmla="*/ 44 w 58"/>
                <a:gd name="T15" fmla="*/ 4 h 7"/>
                <a:gd name="T16" fmla="*/ 58 w 58"/>
                <a:gd name="T17" fmla="*/ 4 h 7"/>
                <a:gd name="T18" fmla="*/ 58 w 58"/>
                <a:gd name="T19" fmla="*/ 4 h 7"/>
                <a:gd name="T20" fmla="*/ 58 w 58"/>
                <a:gd name="T21" fmla="*/ 4 h 7"/>
                <a:gd name="T22" fmla="*/ 58 w 58"/>
                <a:gd name="T23" fmla="*/ 4 h 7"/>
                <a:gd name="T24" fmla="*/ 58 w 58"/>
                <a:gd name="T25" fmla="*/ 4 h 7"/>
                <a:gd name="T26" fmla="*/ 58 w 58"/>
                <a:gd name="T27" fmla="*/ 4 h 7"/>
                <a:gd name="T28" fmla="*/ 27 w 58"/>
                <a:gd name="T2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7">
                  <a:moveTo>
                    <a:pt x="27" y="0"/>
                  </a:moveTo>
                  <a:cubicBezTo>
                    <a:pt x="26" y="0"/>
                    <a:pt x="25" y="0"/>
                    <a:pt x="25" y="0"/>
                  </a:cubicBezTo>
                  <a:cubicBezTo>
                    <a:pt x="17" y="1"/>
                    <a:pt x="8" y="1"/>
                    <a:pt x="1" y="2"/>
                  </a:cubicBezTo>
                  <a:cubicBezTo>
                    <a:pt x="0" y="4"/>
                    <a:pt x="0" y="4"/>
                    <a:pt x="0" y="4"/>
                  </a:cubicBezTo>
                  <a:cubicBezTo>
                    <a:pt x="44" y="4"/>
                    <a:pt x="44" y="4"/>
                    <a:pt x="44" y="4"/>
                  </a:cubicBezTo>
                  <a:cubicBezTo>
                    <a:pt x="40" y="7"/>
                    <a:pt x="40" y="7"/>
                    <a:pt x="40" y="7"/>
                  </a:cubicBezTo>
                  <a:cubicBezTo>
                    <a:pt x="40" y="7"/>
                    <a:pt x="40" y="7"/>
                    <a:pt x="40" y="7"/>
                  </a:cubicBezTo>
                  <a:cubicBezTo>
                    <a:pt x="44" y="4"/>
                    <a:pt x="44" y="4"/>
                    <a:pt x="44" y="4"/>
                  </a:cubicBezTo>
                  <a:cubicBezTo>
                    <a:pt x="58" y="4"/>
                    <a:pt x="58" y="4"/>
                    <a:pt x="58" y="4"/>
                  </a:cubicBezTo>
                  <a:cubicBezTo>
                    <a:pt x="58" y="4"/>
                    <a:pt x="58" y="4"/>
                    <a:pt x="58" y="4"/>
                  </a:cubicBezTo>
                  <a:cubicBezTo>
                    <a:pt x="58" y="4"/>
                    <a:pt x="58" y="4"/>
                    <a:pt x="58" y="4"/>
                  </a:cubicBezTo>
                  <a:cubicBezTo>
                    <a:pt x="58" y="4"/>
                    <a:pt x="58" y="4"/>
                    <a:pt x="58" y="4"/>
                  </a:cubicBezTo>
                  <a:cubicBezTo>
                    <a:pt x="58" y="4"/>
                    <a:pt x="58" y="4"/>
                    <a:pt x="58" y="4"/>
                  </a:cubicBezTo>
                  <a:cubicBezTo>
                    <a:pt x="58" y="4"/>
                    <a:pt x="58" y="4"/>
                    <a:pt x="58" y="4"/>
                  </a:cubicBezTo>
                  <a:cubicBezTo>
                    <a:pt x="58" y="4"/>
                    <a:pt x="44" y="0"/>
                    <a:pt x="27" y="0"/>
                  </a:cubicBezTo>
                </a:path>
              </a:pathLst>
            </a:custGeom>
            <a:solidFill>
              <a:srgbClr val="D4CB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4"/>
            <p:cNvSpPr/>
            <p:nvPr/>
          </p:nvSpPr>
          <p:spPr bwMode="auto">
            <a:xfrm>
              <a:off x="11393488" y="3027363"/>
              <a:ext cx="304800" cy="220663"/>
            </a:xfrm>
            <a:custGeom>
              <a:avLst/>
              <a:gdLst>
                <a:gd name="T0" fmla="*/ 192 w 192"/>
                <a:gd name="T1" fmla="*/ 0 h 139"/>
                <a:gd name="T2" fmla="*/ 192 w 192"/>
                <a:gd name="T3" fmla="*/ 0 h 139"/>
                <a:gd name="T4" fmla="*/ 155 w 192"/>
                <a:gd name="T5" fmla="*/ 0 h 139"/>
                <a:gd name="T6" fmla="*/ 144 w 192"/>
                <a:gd name="T7" fmla="*/ 8 h 139"/>
                <a:gd name="T8" fmla="*/ 11 w 192"/>
                <a:gd name="T9" fmla="*/ 102 h 139"/>
                <a:gd name="T10" fmla="*/ 0 w 192"/>
                <a:gd name="T11" fmla="*/ 139 h 139"/>
                <a:gd name="T12" fmla="*/ 192 w 192"/>
                <a:gd name="T13" fmla="*/ 0 h 139"/>
              </a:gdLst>
              <a:ahLst/>
              <a:cxnLst>
                <a:cxn ang="0">
                  <a:pos x="T0" y="T1"/>
                </a:cxn>
                <a:cxn ang="0">
                  <a:pos x="T2" y="T3"/>
                </a:cxn>
                <a:cxn ang="0">
                  <a:pos x="T4" y="T5"/>
                </a:cxn>
                <a:cxn ang="0">
                  <a:pos x="T6" y="T7"/>
                </a:cxn>
                <a:cxn ang="0">
                  <a:pos x="T8" y="T9"/>
                </a:cxn>
                <a:cxn ang="0">
                  <a:pos x="T10" y="T11"/>
                </a:cxn>
                <a:cxn ang="0">
                  <a:pos x="T12" y="T13"/>
                </a:cxn>
              </a:cxnLst>
              <a:rect l="0" t="0" r="r" b="b"/>
              <a:pathLst>
                <a:path w="192" h="139">
                  <a:moveTo>
                    <a:pt x="192" y="0"/>
                  </a:moveTo>
                  <a:lnTo>
                    <a:pt x="192" y="0"/>
                  </a:lnTo>
                  <a:lnTo>
                    <a:pt x="155" y="0"/>
                  </a:lnTo>
                  <a:lnTo>
                    <a:pt x="144" y="8"/>
                  </a:lnTo>
                  <a:lnTo>
                    <a:pt x="11" y="102"/>
                  </a:lnTo>
                  <a:lnTo>
                    <a:pt x="0" y="139"/>
                  </a:lnTo>
                  <a:lnTo>
                    <a:pt x="192" y="0"/>
                  </a:lnTo>
                  <a:close/>
                </a:path>
              </a:pathLst>
            </a:custGeom>
            <a:solidFill>
              <a:srgbClr val="A8A6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5"/>
            <p:cNvSpPr/>
            <p:nvPr/>
          </p:nvSpPr>
          <p:spPr bwMode="auto">
            <a:xfrm>
              <a:off x="11393488" y="3027363"/>
              <a:ext cx="304800" cy="220663"/>
            </a:xfrm>
            <a:custGeom>
              <a:avLst/>
              <a:gdLst>
                <a:gd name="T0" fmla="*/ 192 w 192"/>
                <a:gd name="T1" fmla="*/ 0 h 139"/>
                <a:gd name="T2" fmla="*/ 192 w 192"/>
                <a:gd name="T3" fmla="*/ 0 h 139"/>
                <a:gd name="T4" fmla="*/ 155 w 192"/>
                <a:gd name="T5" fmla="*/ 0 h 139"/>
                <a:gd name="T6" fmla="*/ 144 w 192"/>
                <a:gd name="T7" fmla="*/ 8 h 139"/>
                <a:gd name="T8" fmla="*/ 11 w 192"/>
                <a:gd name="T9" fmla="*/ 102 h 139"/>
                <a:gd name="T10" fmla="*/ 0 w 192"/>
                <a:gd name="T11" fmla="*/ 139 h 139"/>
                <a:gd name="T12" fmla="*/ 192 w 192"/>
                <a:gd name="T13" fmla="*/ 0 h 139"/>
              </a:gdLst>
              <a:ahLst/>
              <a:cxnLst>
                <a:cxn ang="0">
                  <a:pos x="T0" y="T1"/>
                </a:cxn>
                <a:cxn ang="0">
                  <a:pos x="T2" y="T3"/>
                </a:cxn>
                <a:cxn ang="0">
                  <a:pos x="T4" y="T5"/>
                </a:cxn>
                <a:cxn ang="0">
                  <a:pos x="T6" y="T7"/>
                </a:cxn>
                <a:cxn ang="0">
                  <a:pos x="T8" y="T9"/>
                </a:cxn>
                <a:cxn ang="0">
                  <a:pos x="T10" y="T11"/>
                </a:cxn>
                <a:cxn ang="0">
                  <a:pos x="T12" y="T13"/>
                </a:cxn>
              </a:cxnLst>
              <a:rect l="0" t="0" r="r" b="b"/>
              <a:pathLst>
                <a:path w="192" h="139">
                  <a:moveTo>
                    <a:pt x="192" y="0"/>
                  </a:moveTo>
                  <a:lnTo>
                    <a:pt x="192" y="0"/>
                  </a:lnTo>
                  <a:lnTo>
                    <a:pt x="155" y="0"/>
                  </a:lnTo>
                  <a:lnTo>
                    <a:pt x="144" y="8"/>
                  </a:lnTo>
                  <a:lnTo>
                    <a:pt x="11" y="102"/>
                  </a:lnTo>
                  <a:lnTo>
                    <a:pt x="0" y="139"/>
                  </a:lnTo>
                  <a:lnTo>
                    <a:pt x="1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6"/>
            <p:cNvSpPr/>
            <p:nvPr/>
          </p:nvSpPr>
          <p:spPr bwMode="auto">
            <a:xfrm>
              <a:off x="11410951" y="3027363"/>
              <a:ext cx="228600" cy="161925"/>
            </a:xfrm>
            <a:custGeom>
              <a:avLst/>
              <a:gdLst>
                <a:gd name="T0" fmla="*/ 144 w 144"/>
                <a:gd name="T1" fmla="*/ 0 h 102"/>
                <a:gd name="T2" fmla="*/ 26 w 144"/>
                <a:gd name="T3" fmla="*/ 0 h 102"/>
                <a:gd name="T4" fmla="*/ 0 w 144"/>
                <a:gd name="T5" fmla="*/ 102 h 102"/>
                <a:gd name="T6" fmla="*/ 133 w 144"/>
                <a:gd name="T7" fmla="*/ 8 h 102"/>
                <a:gd name="T8" fmla="*/ 144 w 144"/>
                <a:gd name="T9" fmla="*/ 0 h 102"/>
              </a:gdLst>
              <a:ahLst/>
              <a:cxnLst>
                <a:cxn ang="0">
                  <a:pos x="T0" y="T1"/>
                </a:cxn>
                <a:cxn ang="0">
                  <a:pos x="T2" y="T3"/>
                </a:cxn>
                <a:cxn ang="0">
                  <a:pos x="T4" y="T5"/>
                </a:cxn>
                <a:cxn ang="0">
                  <a:pos x="T6" y="T7"/>
                </a:cxn>
                <a:cxn ang="0">
                  <a:pos x="T8" y="T9"/>
                </a:cxn>
              </a:cxnLst>
              <a:rect l="0" t="0" r="r" b="b"/>
              <a:pathLst>
                <a:path w="144" h="102">
                  <a:moveTo>
                    <a:pt x="144" y="0"/>
                  </a:moveTo>
                  <a:lnTo>
                    <a:pt x="26" y="0"/>
                  </a:lnTo>
                  <a:lnTo>
                    <a:pt x="0" y="102"/>
                  </a:lnTo>
                  <a:lnTo>
                    <a:pt x="133" y="8"/>
                  </a:lnTo>
                  <a:lnTo>
                    <a:pt x="144" y="0"/>
                  </a:lnTo>
                  <a:close/>
                </a:path>
              </a:pathLst>
            </a:custGeom>
            <a:solidFill>
              <a:srgbClr val="D4CB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7"/>
            <p:cNvSpPr/>
            <p:nvPr/>
          </p:nvSpPr>
          <p:spPr bwMode="auto">
            <a:xfrm>
              <a:off x="11410951" y="3027363"/>
              <a:ext cx="228600" cy="161925"/>
            </a:xfrm>
            <a:custGeom>
              <a:avLst/>
              <a:gdLst>
                <a:gd name="T0" fmla="*/ 144 w 144"/>
                <a:gd name="T1" fmla="*/ 0 h 102"/>
                <a:gd name="T2" fmla="*/ 26 w 144"/>
                <a:gd name="T3" fmla="*/ 0 h 102"/>
                <a:gd name="T4" fmla="*/ 0 w 144"/>
                <a:gd name="T5" fmla="*/ 102 h 102"/>
                <a:gd name="T6" fmla="*/ 133 w 144"/>
                <a:gd name="T7" fmla="*/ 8 h 102"/>
                <a:gd name="T8" fmla="*/ 144 w 144"/>
                <a:gd name="T9" fmla="*/ 0 h 102"/>
              </a:gdLst>
              <a:ahLst/>
              <a:cxnLst>
                <a:cxn ang="0">
                  <a:pos x="T0" y="T1"/>
                </a:cxn>
                <a:cxn ang="0">
                  <a:pos x="T2" y="T3"/>
                </a:cxn>
                <a:cxn ang="0">
                  <a:pos x="T4" y="T5"/>
                </a:cxn>
                <a:cxn ang="0">
                  <a:pos x="T6" y="T7"/>
                </a:cxn>
                <a:cxn ang="0">
                  <a:pos x="T8" y="T9"/>
                </a:cxn>
              </a:cxnLst>
              <a:rect l="0" t="0" r="r" b="b"/>
              <a:pathLst>
                <a:path w="144" h="102">
                  <a:moveTo>
                    <a:pt x="144" y="0"/>
                  </a:moveTo>
                  <a:lnTo>
                    <a:pt x="26" y="0"/>
                  </a:lnTo>
                  <a:lnTo>
                    <a:pt x="0" y="102"/>
                  </a:lnTo>
                  <a:lnTo>
                    <a:pt x="133" y="8"/>
                  </a:lnTo>
                  <a:lnTo>
                    <a:pt x="1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8"/>
            <p:cNvSpPr/>
            <p:nvPr/>
          </p:nvSpPr>
          <p:spPr bwMode="auto">
            <a:xfrm>
              <a:off x="10055226" y="3468688"/>
              <a:ext cx="76200" cy="30163"/>
            </a:xfrm>
            <a:custGeom>
              <a:avLst/>
              <a:gdLst>
                <a:gd name="T0" fmla="*/ 48 w 48"/>
                <a:gd name="T1" fmla="*/ 0 h 19"/>
                <a:gd name="T2" fmla="*/ 0 w 48"/>
                <a:gd name="T3" fmla="*/ 19 h 19"/>
                <a:gd name="T4" fmla="*/ 0 w 48"/>
                <a:gd name="T5" fmla="*/ 19 h 19"/>
                <a:gd name="T6" fmla="*/ 48 w 48"/>
                <a:gd name="T7" fmla="*/ 0 h 19"/>
                <a:gd name="T8" fmla="*/ 48 w 48"/>
                <a:gd name="T9" fmla="*/ 0 h 19"/>
              </a:gdLst>
              <a:ahLst/>
              <a:cxnLst>
                <a:cxn ang="0">
                  <a:pos x="T0" y="T1"/>
                </a:cxn>
                <a:cxn ang="0">
                  <a:pos x="T2" y="T3"/>
                </a:cxn>
                <a:cxn ang="0">
                  <a:pos x="T4" y="T5"/>
                </a:cxn>
                <a:cxn ang="0">
                  <a:pos x="T6" y="T7"/>
                </a:cxn>
                <a:cxn ang="0">
                  <a:pos x="T8" y="T9"/>
                </a:cxn>
              </a:cxnLst>
              <a:rect l="0" t="0" r="r" b="b"/>
              <a:pathLst>
                <a:path w="48" h="19">
                  <a:moveTo>
                    <a:pt x="48" y="0"/>
                  </a:moveTo>
                  <a:lnTo>
                    <a:pt x="0" y="19"/>
                  </a:lnTo>
                  <a:lnTo>
                    <a:pt x="0" y="19"/>
                  </a:lnTo>
                  <a:lnTo>
                    <a:pt x="48" y="0"/>
                  </a:lnTo>
                  <a:lnTo>
                    <a:pt x="48" y="0"/>
                  </a:lnTo>
                  <a:close/>
                </a:path>
              </a:pathLst>
            </a:custGeom>
            <a:solidFill>
              <a:srgbClr val="E4E3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9"/>
            <p:cNvSpPr/>
            <p:nvPr/>
          </p:nvSpPr>
          <p:spPr bwMode="auto">
            <a:xfrm>
              <a:off x="10055226" y="3468688"/>
              <a:ext cx="76200" cy="30163"/>
            </a:xfrm>
            <a:custGeom>
              <a:avLst/>
              <a:gdLst>
                <a:gd name="T0" fmla="*/ 48 w 48"/>
                <a:gd name="T1" fmla="*/ 0 h 19"/>
                <a:gd name="T2" fmla="*/ 0 w 48"/>
                <a:gd name="T3" fmla="*/ 19 h 19"/>
                <a:gd name="T4" fmla="*/ 0 w 48"/>
                <a:gd name="T5" fmla="*/ 19 h 19"/>
                <a:gd name="T6" fmla="*/ 48 w 48"/>
                <a:gd name="T7" fmla="*/ 0 h 19"/>
                <a:gd name="T8" fmla="*/ 48 w 48"/>
                <a:gd name="T9" fmla="*/ 0 h 19"/>
              </a:gdLst>
              <a:ahLst/>
              <a:cxnLst>
                <a:cxn ang="0">
                  <a:pos x="T0" y="T1"/>
                </a:cxn>
                <a:cxn ang="0">
                  <a:pos x="T2" y="T3"/>
                </a:cxn>
                <a:cxn ang="0">
                  <a:pos x="T4" y="T5"/>
                </a:cxn>
                <a:cxn ang="0">
                  <a:pos x="T6" y="T7"/>
                </a:cxn>
                <a:cxn ang="0">
                  <a:pos x="T8" y="T9"/>
                </a:cxn>
              </a:cxnLst>
              <a:rect l="0" t="0" r="r" b="b"/>
              <a:pathLst>
                <a:path w="48" h="19">
                  <a:moveTo>
                    <a:pt x="48" y="0"/>
                  </a:moveTo>
                  <a:lnTo>
                    <a:pt x="0" y="19"/>
                  </a:lnTo>
                  <a:lnTo>
                    <a:pt x="0" y="19"/>
                  </a:lnTo>
                  <a:lnTo>
                    <a:pt x="48" y="0"/>
                  </a:lnTo>
                  <a:lnTo>
                    <a:pt x="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0"/>
            <p:cNvSpPr/>
            <p:nvPr/>
          </p:nvSpPr>
          <p:spPr bwMode="auto">
            <a:xfrm>
              <a:off x="9856788" y="3468688"/>
              <a:ext cx="274638" cy="98425"/>
            </a:xfrm>
            <a:custGeom>
              <a:avLst/>
              <a:gdLst>
                <a:gd name="T0" fmla="*/ 173 w 173"/>
                <a:gd name="T1" fmla="*/ 0 h 62"/>
                <a:gd name="T2" fmla="*/ 125 w 173"/>
                <a:gd name="T3" fmla="*/ 19 h 62"/>
                <a:gd name="T4" fmla="*/ 0 w 173"/>
                <a:gd name="T5" fmla="*/ 62 h 62"/>
                <a:gd name="T6" fmla="*/ 157 w 173"/>
                <a:gd name="T7" fmla="*/ 25 h 62"/>
                <a:gd name="T8" fmla="*/ 173 w 173"/>
                <a:gd name="T9" fmla="*/ 0 h 62"/>
              </a:gdLst>
              <a:ahLst/>
              <a:cxnLst>
                <a:cxn ang="0">
                  <a:pos x="T0" y="T1"/>
                </a:cxn>
                <a:cxn ang="0">
                  <a:pos x="T2" y="T3"/>
                </a:cxn>
                <a:cxn ang="0">
                  <a:pos x="T4" y="T5"/>
                </a:cxn>
                <a:cxn ang="0">
                  <a:pos x="T6" y="T7"/>
                </a:cxn>
                <a:cxn ang="0">
                  <a:pos x="T8" y="T9"/>
                </a:cxn>
              </a:cxnLst>
              <a:rect l="0" t="0" r="r" b="b"/>
              <a:pathLst>
                <a:path w="173" h="62">
                  <a:moveTo>
                    <a:pt x="173" y="0"/>
                  </a:moveTo>
                  <a:lnTo>
                    <a:pt x="125" y="19"/>
                  </a:lnTo>
                  <a:lnTo>
                    <a:pt x="0" y="62"/>
                  </a:lnTo>
                  <a:lnTo>
                    <a:pt x="157" y="25"/>
                  </a:lnTo>
                  <a:lnTo>
                    <a:pt x="173" y="0"/>
                  </a:lnTo>
                  <a:close/>
                </a:path>
              </a:pathLst>
            </a:custGeom>
            <a:solidFill>
              <a:srgbClr val="D4CB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1"/>
            <p:cNvSpPr/>
            <p:nvPr/>
          </p:nvSpPr>
          <p:spPr bwMode="auto">
            <a:xfrm>
              <a:off x="9856788" y="3468688"/>
              <a:ext cx="274638" cy="98425"/>
            </a:xfrm>
            <a:custGeom>
              <a:avLst/>
              <a:gdLst>
                <a:gd name="T0" fmla="*/ 173 w 173"/>
                <a:gd name="T1" fmla="*/ 0 h 62"/>
                <a:gd name="T2" fmla="*/ 125 w 173"/>
                <a:gd name="T3" fmla="*/ 19 h 62"/>
                <a:gd name="T4" fmla="*/ 0 w 173"/>
                <a:gd name="T5" fmla="*/ 62 h 62"/>
                <a:gd name="T6" fmla="*/ 157 w 173"/>
                <a:gd name="T7" fmla="*/ 25 h 62"/>
                <a:gd name="T8" fmla="*/ 173 w 173"/>
                <a:gd name="T9" fmla="*/ 0 h 62"/>
              </a:gdLst>
              <a:ahLst/>
              <a:cxnLst>
                <a:cxn ang="0">
                  <a:pos x="T0" y="T1"/>
                </a:cxn>
                <a:cxn ang="0">
                  <a:pos x="T2" y="T3"/>
                </a:cxn>
                <a:cxn ang="0">
                  <a:pos x="T4" y="T5"/>
                </a:cxn>
                <a:cxn ang="0">
                  <a:pos x="T6" y="T7"/>
                </a:cxn>
                <a:cxn ang="0">
                  <a:pos x="T8" y="T9"/>
                </a:cxn>
              </a:cxnLst>
              <a:rect l="0" t="0" r="r" b="b"/>
              <a:pathLst>
                <a:path w="173" h="62">
                  <a:moveTo>
                    <a:pt x="173" y="0"/>
                  </a:moveTo>
                  <a:lnTo>
                    <a:pt x="125" y="19"/>
                  </a:lnTo>
                  <a:lnTo>
                    <a:pt x="0" y="62"/>
                  </a:lnTo>
                  <a:lnTo>
                    <a:pt x="157" y="25"/>
                  </a:lnTo>
                  <a:lnTo>
                    <a:pt x="17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2"/>
            <p:cNvSpPr/>
            <p:nvPr/>
          </p:nvSpPr>
          <p:spPr bwMode="auto">
            <a:xfrm>
              <a:off x="5045076" y="3452813"/>
              <a:ext cx="1368425" cy="912813"/>
            </a:xfrm>
            <a:custGeom>
              <a:avLst/>
              <a:gdLst>
                <a:gd name="T0" fmla="*/ 323 w 323"/>
                <a:gd name="T1" fmla="*/ 0 h 215"/>
                <a:gd name="T2" fmla="*/ 41 w 323"/>
                <a:gd name="T3" fmla="*/ 205 h 215"/>
                <a:gd name="T4" fmla="*/ 0 w 323"/>
                <a:gd name="T5" fmla="*/ 215 h 215"/>
                <a:gd name="T6" fmla="*/ 300 w 323"/>
                <a:gd name="T7" fmla="*/ 0 h 215"/>
                <a:gd name="T8" fmla="*/ 323 w 323"/>
                <a:gd name="T9" fmla="*/ 0 h 215"/>
              </a:gdLst>
              <a:ahLst/>
              <a:cxnLst>
                <a:cxn ang="0">
                  <a:pos x="T0" y="T1"/>
                </a:cxn>
                <a:cxn ang="0">
                  <a:pos x="T2" y="T3"/>
                </a:cxn>
                <a:cxn ang="0">
                  <a:pos x="T4" y="T5"/>
                </a:cxn>
                <a:cxn ang="0">
                  <a:pos x="T6" y="T7"/>
                </a:cxn>
                <a:cxn ang="0">
                  <a:pos x="T8" y="T9"/>
                </a:cxn>
              </a:cxnLst>
              <a:rect l="0" t="0" r="r" b="b"/>
              <a:pathLst>
                <a:path w="323" h="215">
                  <a:moveTo>
                    <a:pt x="323" y="0"/>
                  </a:moveTo>
                  <a:cubicBezTo>
                    <a:pt x="41" y="205"/>
                    <a:pt x="41" y="205"/>
                    <a:pt x="41" y="205"/>
                  </a:cubicBezTo>
                  <a:cubicBezTo>
                    <a:pt x="41" y="205"/>
                    <a:pt x="25" y="209"/>
                    <a:pt x="0" y="215"/>
                  </a:cubicBezTo>
                  <a:cubicBezTo>
                    <a:pt x="300" y="0"/>
                    <a:pt x="300" y="0"/>
                    <a:pt x="300" y="0"/>
                  </a:cubicBezTo>
                  <a:cubicBezTo>
                    <a:pt x="323" y="0"/>
                    <a:pt x="323" y="0"/>
                    <a:pt x="323" y="0"/>
                  </a:cubicBezTo>
                </a:path>
              </a:pathLst>
            </a:custGeom>
            <a:solidFill>
              <a:srgbClr val="BCBA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3"/>
            <p:cNvSpPr/>
            <p:nvPr/>
          </p:nvSpPr>
          <p:spPr bwMode="auto">
            <a:xfrm>
              <a:off x="3394076" y="3452813"/>
              <a:ext cx="2922588" cy="989013"/>
            </a:xfrm>
            <a:custGeom>
              <a:avLst/>
              <a:gdLst>
                <a:gd name="T0" fmla="*/ 390 w 690"/>
                <a:gd name="T1" fmla="*/ 215 h 233"/>
                <a:gd name="T2" fmla="*/ 234 w 690"/>
                <a:gd name="T3" fmla="*/ 233 h 233"/>
                <a:gd name="T4" fmla="*/ 0 w 690"/>
                <a:gd name="T5" fmla="*/ 209 h 233"/>
                <a:gd name="T6" fmla="*/ 591 w 690"/>
                <a:gd name="T7" fmla="*/ 0 h 233"/>
                <a:gd name="T8" fmla="*/ 690 w 690"/>
                <a:gd name="T9" fmla="*/ 0 h 233"/>
                <a:gd name="T10" fmla="*/ 390 w 690"/>
                <a:gd name="T11" fmla="*/ 215 h 233"/>
              </a:gdLst>
              <a:ahLst/>
              <a:cxnLst>
                <a:cxn ang="0">
                  <a:pos x="T0" y="T1"/>
                </a:cxn>
                <a:cxn ang="0">
                  <a:pos x="T2" y="T3"/>
                </a:cxn>
                <a:cxn ang="0">
                  <a:pos x="T4" y="T5"/>
                </a:cxn>
                <a:cxn ang="0">
                  <a:pos x="T6" y="T7"/>
                </a:cxn>
                <a:cxn ang="0">
                  <a:pos x="T8" y="T9"/>
                </a:cxn>
                <a:cxn ang="0">
                  <a:pos x="T10" y="T11"/>
                </a:cxn>
              </a:cxnLst>
              <a:rect l="0" t="0" r="r" b="b"/>
              <a:pathLst>
                <a:path w="690" h="233">
                  <a:moveTo>
                    <a:pt x="390" y="215"/>
                  </a:moveTo>
                  <a:cubicBezTo>
                    <a:pt x="351" y="223"/>
                    <a:pt x="289" y="233"/>
                    <a:pt x="234" y="233"/>
                  </a:cubicBezTo>
                  <a:cubicBezTo>
                    <a:pt x="162" y="233"/>
                    <a:pt x="0" y="209"/>
                    <a:pt x="0" y="209"/>
                  </a:cubicBezTo>
                  <a:cubicBezTo>
                    <a:pt x="591" y="0"/>
                    <a:pt x="591" y="0"/>
                    <a:pt x="591" y="0"/>
                  </a:cubicBezTo>
                  <a:cubicBezTo>
                    <a:pt x="690" y="0"/>
                    <a:pt x="690" y="0"/>
                    <a:pt x="690" y="0"/>
                  </a:cubicBezTo>
                  <a:cubicBezTo>
                    <a:pt x="390" y="215"/>
                    <a:pt x="390" y="215"/>
                    <a:pt x="390" y="215"/>
                  </a:cubicBezTo>
                </a:path>
              </a:pathLst>
            </a:custGeom>
            <a:solidFill>
              <a:srgbClr val="EDE3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4"/>
            <p:cNvSpPr>
              <a:spLocks noEditPoints="1"/>
            </p:cNvSpPr>
            <p:nvPr/>
          </p:nvSpPr>
          <p:spPr bwMode="auto">
            <a:xfrm>
              <a:off x="4597401" y="3762375"/>
              <a:ext cx="1392238" cy="152400"/>
            </a:xfrm>
            <a:custGeom>
              <a:avLst/>
              <a:gdLst>
                <a:gd name="T0" fmla="*/ 0 w 877"/>
                <a:gd name="T1" fmla="*/ 96 h 96"/>
                <a:gd name="T2" fmla="*/ 0 w 877"/>
                <a:gd name="T3" fmla="*/ 96 h 96"/>
                <a:gd name="T4" fmla="*/ 0 w 877"/>
                <a:gd name="T5" fmla="*/ 96 h 96"/>
                <a:gd name="T6" fmla="*/ 0 w 877"/>
                <a:gd name="T7" fmla="*/ 96 h 96"/>
                <a:gd name="T8" fmla="*/ 877 w 877"/>
                <a:gd name="T9" fmla="*/ 0 h 96"/>
                <a:gd name="T10" fmla="*/ 747 w 877"/>
                <a:gd name="T11" fmla="*/ 96 h 96"/>
                <a:gd name="T12" fmla="*/ 749 w 877"/>
                <a:gd name="T13" fmla="*/ 96 h 96"/>
                <a:gd name="T14" fmla="*/ 877 w 877"/>
                <a:gd name="T15" fmla="*/ 0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7" h="96">
                  <a:moveTo>
                    <a:pt x="0" y="96"/>
                  </a:moveTo>
                  <a:lnTo>
                    <a:pt x="0" y="96"/>
                  </a:lnTo>
                  <a:lnTo>
                    <a:pt x="0" y="96"/>
                  </a:lnTo>
                  <a:lnTo>
                    <a:pt x="0" y="96"/>
                  </a:lnTo>
                  <a:close/>
                  <a:moveTo>
                    <a:pt x="877" y="0"/>
                  </a:moveTo>
                  <a:lnTo>
                    <a:pt x="747" y="96"/>
                  </a:lnTo>
                  <a:lnTo>
                    <a:pt x="749" y="96"/>
                  </a:lnTo>
                  <a:lnTo>
                    <a:pt x="877" y="0"/>
                  </a:lnTo>
                  <a:close/>
                </a:path>
              </a:pathLst>
            </a:custGeom>
            <a:solidFill>
              <a:srgbClr val="90BE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5"/>
            <p:cNvSpPr>
              <a:spLocks noEditPoints="1"/>
            </p:cNvSpPr>
            <p:nvPr/>
          </p:nvSpPr>
          <p:spPr bwMode="auto">
            <a:xfrm>
              <a:off x="4597401" y="3762375"/>
              <a:ext cx="1392238" cy="152400"/>
            </a:xfrm>
            <a:custGeom>
              <a:avLst/>
              <a:gdLst>
                <a:gd name="T0" fmla="*/ 0 w 877"/>
                <a:gd name="T1" fmla="*/ 96 h 96"/>
                <a:gd name="T2" fmla="*/ 0 w 877"/>
                <a:gd name="T3" fmla="*/ 96 h 96"/>
                <a:gd name="T4" fmla="*/ 0 w 877"/>
                <a:gd name="T5" fmla="*/ 96 h 96"/>
                <a:gd name="T6" fmla="*/ 0 w 877"/>
                <a:gd name="T7" fmla="*/ 96 h 96"/>
                <a:gd name="T8" fmla="*/ 877 w 877"/>
                <a:gd name="T9" fmla="*/ 0 h 96"/>
                <a:gd name="T10" fmla="*/ 747 w 877"/>
                <a:gd name="T11" fmla="*/ 96 h 96"/>
                <a:gd name="T12" fmla="*/ 749 w 877"/>
                <a:gd name="T13" fmla="*/ 96 h 96"/>
                <a:gd name="T14" fmla="*/ 877 w 877"/>
                <a:gd name="T15" fmla="*/ 0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7" h="96">
                  <a:moveTo>
                    <a:pt x="0" y="96"/>
                  </a:moveTo>
                  <a:lnTo>
                    <a:pt x="0" y="96"/>
                  </a:lnTo>
                  <a:lnTo>
                    <a:pt x="0" y="96"/>
                  </a:lnTo>
                  <a:lnTo>
                    <a:pt x="0" y="96"/>
                  </a:lnTo>
                  <a:moveTo>
                    <a:pt x="877" y="0"/>
                  </a:moveTo>
                  <a:lnTo>
                    <a:pt x="747" y="96"/>
                  </a:lnTo>
                  <a:lnTo>
                    <a:pt x="749" y="96"/>
                  </a:lnTo>
                  <a:lnTo>
                    <a:pt x="87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6"/>
            <p:cNvSpPr/>
            <p:nvPr/>
          </p:nvSpPr>
          <p:spPr bwMode="auto">
            <a:xfrm>
              <a:off x="5672138" y="3762375"/>
              <a:ext cx="317500" cy="152400"/>
            </a:xfrm>
            <a:custGeom>
              <a:avLst/>
              <a:gdLst>
                <a:gd name="T0" fmla="*/ 200 w 200"/>
                <a:gd name="T1" fmla="*/ 0 h 96"/>
                <a:gd name="T2" fmla="*/ 123 w 200"/>
                <a:gd name="T3" fmla="*/ 8 h 96"/>
                <a:gd name="T4" fmla="*/ 0 w 200"/>
                <a:gd name="T5" fmla="*/ 96 h 96"/>
                <a:gd name="T6" fmla="*/ 70 w 200"/>
                <a:gd name="T7" fmla="*/ 96 h 96"/>
                <a:gd name="T8" fmla="*/ 200 w 200"/>
                <a:gd name="T9" fmla="*/ 0 h 96"/>
                <a:gd name="T10" fmla="*/ 200 w 200"/>
                <a:gd name="T11" fmla="*/ 0 h 96"/>
              </a:gdLst>
              <a:ahLst/>
              <a:cxnLst>
                <a:cxn ang="0">
                  <a:pos x="T0" y="T1"/>
                </a:cxn>
                <a:cxn ang="0">
                  <a:pos x="T2" y="T3"/>
                </a:cxn>
                <a:cxn ang="0">
                  <a:pos x="T4" y="T5"/>
                </a:cxn>
                <a:cxn ang="0">
                  <a:pos x="T6" y="T7"/>
                </a:cxn>
                <a:cxn ang="0">
                  <a:pos x="T8" y="T9"/>
                </a:cxn>
                <a:cxn ang="0">
                  <a:pos x="T10" y="T11"/>
                </a:cxn>
              </a:cxnLst>
              <a:rect l="0" t="0" r="r" b="b"/>
              <a:pathLst>
                <a:path w="200" h="96">
                  <a:moveTo>
                    <a:pt x="200" y="0"/>
                  </a:moveTo>
                  <a:lnTo>
                    <a:pt x="123" y="8"/>
                  </a:lnTo>
                  <a:lnTo>
                    <a:pt x="0" y="96"/>
                  </a:lnTo>
                  <a:lnTo>
                    <a:pt x="70" y="96"/>
                  </a:lnTo>
                  <a:lnTo>
                    <a:pt x="200" y="0"/>
                  </a:lnTo>
                  <a:lnTo>
                    <a:pt x="200" y="0"/>
                  </a:lnTo>
                  <a:close/>
                </a:path>
              </a:pathLst>
            </a:custGeom>
            <a:solidFill>
              <a:srgbClr val="A8A6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7"/>
            <p:cNvSpPr/>
            <p:nvPr/>
          </p:nvSpPr>
          <p:spPr bwMode="auto">
            <a:xfrm>
              <a:off x="5672138" y="3762375"/>
              <a:ext cx="317500" cy="152400"/>
            </a:xfrm>
            <a:custGeom>
              <a:avLst/>
              <a:gdLst>
                <a:gd name="T0" fmla="*/ 200 w 200"/>
                <a:gd name="T1" fmla="*/ 0 h 96"/>
                <a:gd name="T2" fmla="*/ 123 w 200"/>
                <a:gd name="T3" fmla="*/ 8 h 96"/>
                <a:gd name="T4" fmla="*/ 0 w 200"/>
                <a:gd name="T5" fmla="*/ 96 h 96"/>
                <a:gd name="T6" fmla="*/ 70 w 200"/>
                <a:gd name="T7" fmla="*/ 96 h 96"/>
                <a:gd name="T8" fmla="*/ 200 w 200"/>
                <a:gd name="T9" fmla="*/ 0 h 96"/>
                <a:gd name="T10" fmla="*/ 200 w 200"/>
                <a:gd name="T11" fmla="*/ 0 h 96"/>
              </a:gdLst>
              <a:ahLst/>
              <a:cxnLst>
                <a:cxn ang="0">
                  <a:pos x="T0" y="T1"/>
                </a:cxn>
                <a:cxn ang="0">
                  <a:pos x="T2" y="T3"/>
                </a:cxn>
                <a:cxn ang="0">
                  <a:pos x="T4" y="T5"/>
                </a:cxn>
                <a:cxn ang="0">
                  <a:pos x="T6" y="T7"/>
                </a:cxn>
                <a:cxn ang="0">
                  <a:pos x="T8" y="T9"/>
                </a:cxn>
                <a:cxn ang="0">
                  <a:pos x="T10" y="T11"/>
                </a:cxn>
              </a:cxnLst>
              <a:rect l="0" t="0" r="r" b="b"/>
              <a:pathLst>
                <a:path w="200" h="96">
                  <a:moveTo>
                    <a:pt x="200" y="0"/>
                  </a:moveTo>
                  <a:lnTo>
                    <a:pt x="123" y="8"/>
                  </a:lnTo>
                  <a:lnTo>
                    <a:pt x="0" y="96"/>
                  </a:lnTo>
                  <a:lnTo>
                    <a:pt x="70" y="96"/>
                  </a:lnTo>
                  <a:lnTo>
                    <a:pt x="200" y="0"/>
                  </a:lnTo>
                  <a:lnTo>
                    <a:pt x="2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8"/>
            <p:cNvSpPr/>
            <p:nvPr/>
          </p:nvSpPr>
          <p:spPr bwMode="auto">
            <a:xfrm>
              <a:off x="4597401" y="3775075"/>
              <a:ext cx="1270000" cy="139700"/>
            </a:xfrm>
            <a:custGeom>
              <a:avLst/>
              <a:gdLst>
                <a:gd name="T0" fmla="*/ 800 w 800"/>
                <a:gd name="T1" fmla="*/ 0 h 88"/>
                <a:gd name="T2" fmla="*/ 0 w 800"/>
                <a:gd name="T3" fmla="*/ 88 h 88"/>
                <a:gd name="T4" fmla="*/ 0 w 800"/>
                <a:gd name="T5" fmla="*/ 88 h 88"/>
                <a:gd name="T6" fmla="*/ 677 w 800"/>
                <a:gd name="T7" fmla="*/ 88 h 88"/>
                <a:gd name="T8" fmla="*/ 800 w 800"/>
                <a:gd name="T9" fmla="*/ 0 h 88"/>
              </a:gdLst>
              <a:ahLst/>
              <a:cxnLst>
                <a:cxn ang="0">
                  <a:pos x="T0" y="T1"/>
                </a:cxn>
                <a:cxn ang="0">
                  <a:pos x="T2" y="T3"/>
                </a:cxn>
                <a:cxn ang="0">
                  <a:pos x="T4" y="T5"/>
                </a:cxn>
                <a:cxn ang="0">
                  <a:pos x="T6" y="T7"/>
                </a:cxn>
                <a:cxn ang="0">
                  <a:pos x="T8" y="T9"/>
                </a:cxn>
              </a:cxnLst>
              <a:rect l="0" t="0" r="r" b="b"/>
              <a:pathLst>
                <a:path w="800" h="88">
                  <a:moveTo>
                    <a:pt x="800" y="0"/>
                  </a:moveTo>
                  <a:lnTo>
                    <a:pt x="0" y="88"/>
                  </a:lnTo>
                  <a:lnTo>
                    <a:pt x="0" y="88"/>
                  </a:lnTo>
                  <a:lnTo>
                    <a:pt x="677" y="88"/>
                  </a:lnTo>
                  <a:lnTo>
                    <a:pt x="800" y="0"/>
                  </a:lnTo>
                  <a:close/>
                </a:path>
              </a:pathLst>
            </a:custGeom>
            <a:solidFill>
              <a:srgbClr val="D4CB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9"/>
            <p:cNvSpPr/>
            <p:nvPr/>
          </p:nvSpPr>
          <p:spPr bwMode="auto">
            <a:xfrm>
              <a:off x="4597401" y="3775075"/>
              <a:ext cx="1270000" cy="139700"/>
            </a:xfrm>
            <a:custGeom>
              <a:avLst/>
              <a:gdLst>
                <a:gd name="T0" fmla="*/ 800 w 800"/>
                <a:gd name="T1" fmla="*/ 0 h 88"/>
                <a:gd name="T2" fmla="*/ 0 w 800"/>
                <a:gd name="T3" fmla="*/ 88 h 88"/>
                <a:gd name="T4" fmla="*/ 0 w 800"/>
                <a:gd name="T5" fmla="*/ 88 h 88"/>
                <a:gd name="T6" fmla="*/ 677 w 800"/>
                <a:gd name="T7" fmla="*/ 88 h 88"/>
                <a:gd name="T8" fmla="*/ 800 w 800"/>
                <a:gd name="T9" fmla="*/ 0 h 88"/>
              </a:gdLst>
              <a:ahLst/>
              <a:cxnLst>
                <a:cxn ang="0">
                  <a:pos x="T0" y="T1"/>
                </a:cxn>
                <a:cxn ang="0">
                  <a:pos x="T2" y="T3"/>
                </a:cxn>
                <a:cxn ang="0">
                  <a:pos x="T4" y="T5"/>
                </a:cxn>
                <a:cxn ang="0">
                  <a:pos x="T6" y="T7"/>
                </a:cxn>
                <a:cxn ang="0">
                  <a:pos x="T8" y="T9"/>
                </a:cxn>
              </a:cxnLst>
              <a:rect l="0" t="0" r="r" b="b"/>
              <a:pathLst>
                <a:path w="800" h="88">
                  <a:moveTo>
                    <a:pt x="800" y="0"/>
                  </a:moveTo>
                  <a:lnTo>
                    <a:pt x="0" y="88"/>
                  </a:lnTo>
                  <a:lnTo>
                    <a:pt x="0" y="88"/>
                  </a:lnTo>
                  <a:lnTo>
                    <a:pt x="677" y="88"/>
                  </a:lnTo>
                  <a:lnTo>
                    <a:pt x="8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0"/>
            <p:cNvSpPr/>
            <p:nvPr/>
          </p:nvSpPr>
          <p:spPr bwMode="auto">
            <a:xfrm>
              <a:off x="150813" y="1876425"/>
              <a:ext cx="11603038" cy="3262313"/>
            </a:xfrm>
            <a:custGeom>
              <a:avLst/>
              <a:gdLst>
                <a:gd name="T0" fmla="*/ 2740 w 2740"/>
                <a:gd name="T1" fmla="*/ 0 h 768"/>
                <a:gd name="T2" fmla="*/ 2632 w 2740"/>
                <a:gd name="T3" fmla="*/ 0 h 768"/>
                <a:gd name="T4" fmla="*/ 2351 w 2740"/>
                <a:gd name="T5" fmla="*/ 384 h 768"/>
                <a:gd name="T6" fmla="*/ 1967 w 2740"/>
                <a:gd name="T7" fmla="*/ 480 h 768"/>
                <a:gd name="T8" fmla="*/ 559 w 2740"/>
                <a:gd name="T9" fmla="*/ 480 h 768"/>
                <a:gd name="T10" fmla="*/ 145 w 2740"/>
                <a:gd name="T11" fmla="*/ 528 h 768"/>
                <a:gd name="T12" fmla="*/ 110 w 2740"/>
                <a:gd name="T13" fmla="*/ 560 h 768"/>
                <a:gd name="T14" fmla="*/ 1 w 2740"/>
                <a:gd name="T15" fmla="*/ 632 h 768"/>
                <a:gd name="T16" fmla="*/ 0 w 2740"/>
                <a:gd name="T17" fmla="*/ 640 h 768"/>
                <a:gd name="T18" fmla="*/ 559 w 2740"/>
                <a:gd name="T19" fmla="*/ 768 h 768"/>
                <a:gd name="T20" fmla="*/ 1711 w 2740"/>
                <a:gd name="T21" fmla="*/ 768 h 768"/>
                <a:gd name="T22" fmla="*/ 2046 w 2740"/>
                <a:gd name="T23" fmla="*/ 710 h 768"/>
                <a:gd name="T24" fmla="*/ 2701 w 2740"/>
                <a:gd name="T25" fmla="*/ 499 h 768"/>
                <a:gd name="T26" fmla="*/ 2701 w 2740"/>
                <a:gd name="T27" fmla="*/ 430 h 768"/>
                <a:gd name="T28" fmla="*/ 2632 w 2740"/>
                <a:gd name="T29" fmla="*/ 414 h 768"/>
                <a:gd name="T30" fmla="*/ 2740 w 2740"/>
                <a:gd name="T31"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40" h="768">
                  <a:moveTo>
                    <a:pt x="2740" y="0"/>
                  </a:moveTo>
                  <a:cubicBezTo>
                    <a:pt x="2632" y="0"/>
                    <a:pt x="2632" y="0"/>
                    <a:pt x="2632" y="0"/>
                  </a:cubicBezTo>
                  <a:cubicBezTo>
                    <a:pt x="2351" y="384"/>
                    <a:pt x="2351" y="384"/>
                    <a:pt x="2351" y="384"/>
                  </a:cubicBezTo>
                  <a:cubicBezTo>
                    <a:pt x="1967" y="480"/>
                    <a:pt x="1967" y="480"/>
                    <a:pt x="1967" y="480"/>
                  </a:cubicBezTo>
                  <a:cubicBezTo>
                    <a:pt x="559" y="480"/>
                    <a:pt x="559" y="480"/>
                    <a:pt x="559" y="480"/>
                  </a:cubicBezTo>
                  <a:cubicBezTo>
                    <a:pt x="559" y="480"/>
                    <a:pt x="243" y="462"/>
                    <a:pt x="145" y="528"/>
                  </a:cubicBezTo>
                  <a:cubicBezTo>
                    <a:pt x="110" y="560"/>
                    <a:pt x="110" y="560"/>
                    <a:pt x="110" y="560"/>
                  </a:cubicBezTo>
                  <a:cubicBezTo>
                    <a:pt x="110" y="560"/>
                    <a:pt x="14" y="596"/>
                    <a:pt x="1" y="632"/>
                  </a:cubicBezTo>
                  <a:cubicBezTo>
                    <a:pt x="0" y="634"/>
                    <a:pt x="0" y="637"/>
                    <a:pt x="0" y="640"/>
                  </a:cubicBezTo>
                  <a:cubicBezTo>
                    <a:pt x="0" y="679"/>
                    <a:pt x="101" y="768"/>
                    <a:pt x="559" y="768"/>
                  </a:cubicBezTo>
                  <a:cubicBezTo>
                    <a:pt x="1711" y="768"/>
                    <a:pt x="1711" y="768"/>
                    <a:pt x="1711" y="768"/>
                  </a:cubicBezTo>
                  <a:cubicBezTo>
                    <a:pt x="1796" y="768"/>
                    <a:pt x="1915" y="744"/>
                    <a:pt x="2046" y="710"/>
                  </a:cubicBezTo>
                  <a:cubicBezTo>
                    <a:pt x="2351" y="631"/>
                    <a:pt x="2701" y="499"/>
                    <a:pt x="2701" y="499"/>
                  </a:cubicBezTo>
                  <a:cubicBezTo>
                    <a:pt x="2701" y="430"/>
                    <a:pt x="2701" y="430"/>
                    <a:pt x="2701" y="430"/>
                  </a:cubicBezTo>
                  <a:cubicBezTo>
                    <a:pt x="2632" y="414"/>
                    <a:pt x="2632" y="414"/>
                    <a:pt x="2632" y="414"/>
                  </a:cubicBezTo>
                  <a:cubicBezTo>
                    <a:pt x="2740" y="0"/>
                    <a:pt x="2740" y="0"/>
                    <a:pt x="2740" y="0"/>
                  </a:cubicBezTo>
                </a:path>
              </a:pathLst>
            </a:custGeom>
            <a:solidFill>
              <a:srgbClr val="EDE3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1"/>
            <p:cNvSpPr/>
            <p:nvPr/>
          </p:nvSpPr>
          <p:spPr bwMode="auto">
            <a:xfrm>
              <a:off x="10304463" y="3817938"/>
              <a:ext cx="898525" cy="474663"/>
            </a:xfrm>
            <a:custGeom>
              <a:avLst/>
              <a:gdLst>
                <a:gd name="T0" fmla="*/ 0 w 566"/>
                <a:gd name="T1" fmla="*/ 0 h 299"/>
                <a:gd name="T2" fmla="*/ 294 w 566"/>
                <a:gd name="T3" fmla="*/ 299 h 299"/>
                <a:gd name="T4" fmla="*/ 566 w 566"/>
                <a:gd name="T5" fmla="*/ 203 h 299"/>
                <a:gd name="T6" fmla="*/ 0 w 566"/>
                <a:gd name="T7" fmla="*/ 0 h 299"/>
              </a:gdLst>
              <a:ahLst/>
              <a:cxnLst>
                <a:cxn ang="0">
                  <a:pos x="T0" y="T1"/>
                </a:cxn>
                <a:cxn ang="0">
                  <a:pos x="T2" y="T3"/>
                </a:cxn>
                <a:cxn ang="0">
                  <a:pos x="T4" y="T5"/>
                </a:cxn>
                <a:cxn ang="0">
                  <a:pos x="T6" y="T7"/>
                </a:cxn>
              </a:cxnLst>
              <a:rect l="0" t="0" r="r" b="b"/>
              <a:pathLst>
                <a:path w="566" h="299">
                  <a:moveTo>
                    <a:pt x="0" y="0"/>
                  </a:moveTo>
                  <a:lnTo>
                    <a:pt x="294" y="299"/>
                  </a:lnTo>
                  <a:lnTo>
                    <a:pt x="566" y="203"/>
                  </a:lnTo>
                  <a:lnTo>
                    <a:pt x="0" y="0"/>
                  </a:lnTo>
                  <a:close/>
                </a:path>
              </a:pathLst>
            </a:custGeom>
            <a:solidFill>
              <a:srgbClr val="BCBA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2"/>
            <p:cNvSpPr/>
            <p:nvPr/>
          </p:nvSpPr>
          <p:spPr bwMode="auto">
            <a:xfrm>
              <a:off x="11256963" y="3805238"/>
              <a:ext cx="788988" cy="525463"/>
            </a:xfrm>
            <a:custGeom>
              <a:avLst/>
              <a:gdLst>
                <a:gd name="T0" fmla="*/ 186 w 186"/>
                <a:gd name="T1" fmla="*/ 124 h 124"/>
                <a:gd name="T2" fmla="*/ 24 w 186"/>
                <a:gd name="T3" fmla="*/ 5 h 124"/>
                <a:gd name="T4" fmla="*/ 0 w 186"/>
                <a:gd name="T5" fmla="*/ 0 h 124"/>
                <a:gd name="T6" fmla="*/ 173 w 186"/>
                <a:gd name="T7" fmla="*/ 124 h 124"/>
                <a:gd name="T8" fmla="*/ 186 w 186"/>
                <a:gd name="T9" fmla="*/ 124 h 124"/>
              </a:gdLst>
              <a:ahLst/>
              <a:cxnLst>
                <a:cxn ang="0">
                  <a:pos x="T0" y="T1"/>
                </a:cxn>
                <a:cxn ang="0">
                  <a:pos x="T2" y="T3"/>
                </a:cxn>
                <a:cxn ang="0">
                  <a:pos x="T4" y="T5"/>
                </a:cxn>
                <a:cxn ang="0">
                  <a:pos x="T6" y="T7"/>
                </a:cxn>
                <a:cxn ang="0">
                  <a:pos x="T8" y="T9"/>
                </a:cxn>
              </a:cxnLst>
              <a:rect l="0" t="0" r="r" b="b"/>
              <a:pathLst>
                <a:path w="186" h="124">
                  <a:moveTo>
                    <a:pt x="186" y="124"/>
                  </a:moveTo>
                  <a:cubicBezTo>
                    <a:pt x="24" y="5"/>
                    <a:pt x="24" y="5"/>
                    <a:pt x="24" y="5"/>
                  </a:cubicBezTo>
                  <a:cubicBezTo>
                    <a:pt x="24" y="5"/>
                    <a:pt x="14" y="3"/>
                    <a:pt x="0" y="0"/>
                  </a:cubicBezTo>
                  <a:cubicBezTo>
                    <a:pt x="173" y="124"/>
                    <a:pt x="173" y="124"/>
                    <a:pt x="173" y="124"/>
                  </a:cubicBezTo>
                  <a:lnTo>
                    <a:pt x="186" y="124"/>
                  </a:lnTo>
                  <a:close/>
                </a:path>
              </a:pathLst>
            </a:custGeom>
            <a:solidFill>
              <a:srgbClr val="BCBA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3"/>
            <p:cNvSpPr/>
            <p:nvPr/>
          </p:nvSpPr>
          <p:spPr bwMode="auto">
            <a:xfrm>
              <a:off x="10304463" y="3757613"/>
              <a:ext cx="1685925" cy="573088"/>
            </a:xfrm>
            <a:custGeom>
              <a:avLst/>
              <a:gdLst>
                <a:gd name="T0" fmla="*/ 225 w 398"/>
                <a:gd name="T1" fmla="*/ 11 h 135"/>
                <a:gd name="T2" fmla="*/ 135 w 398"/>
                <a:gd name="T3" fmla="*/ 0 h 135"/>
                <a:gd name="T4" fmla="*/ 0 w 398"/>
                <a:gd name="T5" fmla="*/ 14 h 135"/>
                <a:gd name="T6" fmla="*/ 308 w 398"/>
                <a:gd name="T7" fmla="*/ 135 h 135"/>
                <a:gd name="T8" fmla="*/ 398 w 398"/>
                <a:gd name="T9" fmla="*/ 135 h 135"/>
                <a:gd name="T10" fmla="*/ 225 w 398"/>
                <a:gd name="T11" fmla="*/ 11 h 135"/>
              </a:gdLst>
              <a:ahLst/>
              <a:cxnLst>
                <a:cxn ang="0">
                  <a:pos x="T0" y="T1"/>
                </a:cxn>
                <a:cxn ang="0">
                  <a:pos x="T2" y="T3"/>
                </a:cxn>
                <a:cxn ang="0">
                  <a:pos x="T4" y="T5"/>
                </a:cxn>
                <a:cxn ang="0">
                  <a:pos x="T6" y="T7"/>
                </a:cxn>
                <a:cxn ang="0">
                  <a:pos x="T8" y="T9"/>
                </a:cxn>
                <a:cxn ang="0">
                  <a:pos x="T10" y="T11"/>
                </a:cxn>
              </a:cxnLst>
              <a:rect l="0" t="0" r="r" b="b"/>
              <a:pathLst>
                <a:path w="398" h="135">
                  <a:moveTo>
                    <a:pt x="225" y="11"/>
                  </a:moveTo>
                  <a:cubicBezTo>
                    <a:pt x="202" y="6"/>
                    <a:pt x="167" y="0"/>
                    <a:pt x="135" y="0"/>
                  </a:cubicBezTo>
                  <a:cubicBezTo>
                    <a:pt x="94" y="0"/>
                    <a:pt x="0" y="14"/>
                    <a:pt x="0" y="14"/>
                  </a:cubicBezTo>
                  <a:cubicBezTo>
                    <a:pt x="308" y="135"/>
                    <a:pt x="308" y="135"/>
                    <a:pt x="308" y="135"/>
                  </a:cubicBezTo>
                  <a:cubicBezTo>
                    <a:pt x="398" y="135"/>
                    <a:pt x="398" y="135"/>
                    <a:pt x="398" y="135"/>
                  </a:cubicBezTo>
                  <a:lnTo>
                    <a:pt x="225" y="11"/>
                  </a:lnTo>
                  <a:close/>
                </a:path>
              </a:pathLst>
            </a:custGeom>
            <a:solidFill>
              <a:srgbClr val="EDE3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4"/>
            <p:cNvSpPr/>
            <p:nvPr/>
          </p:nvSpPr>
          <p:spPr bwMode="auto">
            <a:xfrm>
              <a:off x="11139488" y="1873250"/>
              <a:ext cx="520700" cy="1635125"/>
            </a:xfrm>
            <a:custGeom>
              <a:avLst/>
              <a:gdLst>
                <a:gd name="T0" fmla="*/ 10 w 328"/>
                <a:gd name="T1" fmla="*/ 1030 h 1030"/>
                <a:gd name="T2" fmla="*/ 0 w 328"/>
                <a:gd name="T3" fmla="*/ 1027 h 1030"/>
                <a:gd name="T4" fmla="*/ 317 w 328"/>
                <a:gd name="T5" fmla="*/ 0 h 1030"/>
                <a:gd name="T6" fmla="*/ 328 w 328"/>
                <a:gd name="T7" fmla="*/ 2 h 1030"/>
                <a:gd name="T8" fmla="*/ 10 w 328"/>
                <a:gd name="T9" fmla="*/ 1030 h 1030"/>
              </a:gdLst>
              <a:ahLst/>
              <a:cxnLst>
                <a:cxn ang="0">
                  <a:pos x="T0" y="T1"/>
                </a:cxn>
                <a:cxn ang="0">
                  <a:pos x="T2" y="T3"/>
                </a:cxn>
                <a:cxn ang="0">
                  <a:pos x="T4" y="T5"/>
                </a:cxn>
                <a:cxn ang="0">
                  <a:pos x="T6" y="T7"/>
                </a:cxn>
                <a:cxn ang="0">
                  <a:pos x="T8" y="T9"/>
                </a:cxn>
              </a:cxnLst>
              <a:rect l="0" t="0" r="r" b="b"/>
              <a:pathLst>
                <a:path w="328" h="1030">
                  <a:moveTo>
                    <a:pt x="10" y="1030"/>
                  </a:moveTo>
                  <a:lnTo>
                    <a:pt x="0" y="1027"/>
                  </a:lnTo>
                  <a:lnTo>
                    <a:pt x="317" y="0"/>
                  </a:lnTo>
                  <a:lnTo>
                    <a:pt x="328" y="2"/>
                  </a:lnTo>
                  <a:lnTo>
                    <a:pt x="10" y="1030"/>
                  </a:lnTo>
                  <a:close/>
                </a:path>
              </a:pathLst>
            </a:custGeom>
            <a:solidFill>
              <a:srgbClr val="4E4B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5"/>
            <p:cNvSpPr/>
            <p:nvPr/>
          </p:nvSpPr>
          <p:spPr bwMode="auto">
            <a:xfrm>
              <a:off x="2144713" y="4429125"/>
              <a:ext cx="8223250" cy="276225"/>
            </a:xfrm>
            <a:custGeom>
              <a:avLst/>
              <a:gdLst>
                <a:gd name="T0" fmla="*/ 1328 w 1942"/>
                <a:gd name="T1" fmla="*/ 25 h 65"/>
                <a:gd name="T2" fmla="*/ 40 w 1942"/>
                <a:gd name="T3" fmla="*/ 25 h 65"/>
                <a:gd name="T4" fmla="*/ 0 w 1942"/>
                <a:gd name="T5" fmla="*/ 65 h 65"/>
                <a:gd name="T6" fmla="*/ 1328 w 1942"/>
                <a:gd name="T7" fmla="*/ 65 h 65"/>
                <a:gd name="T8" fmla="*/ 1770 w 1942"/>
                <a:gd name="T9" fmla="*/ 55 h 65"/>
                <a:gd name="T10" fmla="*/ 1942 w 1942"/>
                <a:gd name="T11" fmla="*/ 0 h 65"/>
                <a:gd name="T12" fmla="*/ 1328 w 1942"/>
                <a:gd name="T13" fmla="*/ 25 h 65"/>
              </a:gdLst>
              <a:ahLst/>
              <a:cxnLst>
                <a:cxn ang="0">
                  <a:pos x="T0" y="T1"/>
                </a:cxn>
                <a:cxn ang="0">
                  <a:pos x="T2" y="T3"/>
                </a:cxn>
                <a:cxn ang="0">
                  <a:pos x="T4" y="T5"/>
                </a:cxn>
                <a:cxn ang="0">
                  <a:pos x="T6" y="T7"/>
                </a:cxn>
                <a:cxn ang="0">
                  <a:pos x="T8" y="T9"/>
                </a:cxn>
                <a:cxn ang="0">
                  <a:pos x="T10" y="T11"/>
                </a:cxn>
                <a:cxn ang="0">
                  <a:pos x="T12" y="T13"/>
                </a:cxn>
              </a:cxnLst>
              <a:rect l="0" t="0" r="r" b="b"/>
              <a:pathLst>
                <a:path w="1942" h="65">
                  <a:moveTo>
                    <a:pt x="1328" y="25"/>
                  </a:moveTo>
                  <a:cubicBezTo>
                    <a:pt x="40" y="25"/>
                    <a:pt x="40" y="25"/>
                    <a:pt x="40" y="25"/>
                  </a:cubicBezTo>
                  <a:cubicBezTo>
                    <a:pt x="0" y="65"/>
                    <a:pt x="0" y="65"/>
                    <a:pt x="0" y="65"/>
                  </a:cubicBezTo>
                  <a:cubicBezTo>
                    <a:pt x="1328" y="65"/>
                    <a:pt x="1328" y="65"/>
                    <a:pt x="1328" y="65"/>
                  </a:cubicBezTo>
                  <a:cubicBezTo>
                    <a:pt x="1526" y="65"/>
                    <a:pt x="1669" y="61"/>
                    <a:pt x="1770" y="55"/>
                  </a:cubicBezTo>
                  <a:cubicBezTo>
                    <a:pt x="1830" y="36"/>
                    <a:pt x="1888" y="18"/>
                    <a:pt x="1942" y="0"/>
                  </a:cubicBezTo>
                  <a:cubicBezTo>
                    <a:pt x="1875" y="8"/>
                    <a:pt x="1695" y="25"/>
                    <a:pt x="1328" y="25"/>
                  </a:cubicBezTo>
                </a:path>
              </a:pathLst>
            </a:custGeom>
            <a:solidFill>
              <a:srgbClr val="4E4B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6"/>
            <p:cNvSpPr/>
            <p:nvPr/>
          </p:nvSpPr>
          <p:spPr bwMode="auto">
            <a:xfrm>
              <a:off x="3259138" y="4730750"/>
              <a:ext cx="6148388" cy="119063"/>
            </a:xfrm>
            <a:custGeom>
              <a:avLst/>
              <a:gdLst>
                <a:gd name="T0" fmla="*/ 1065 w 1452"/>
                <a:gd name="T1" fmla="*/ 8 h 28"/>
                <a:gd name="T2" fmla="*/ 0 w 1452"/>
                <a:gd name="T3" fmla="*/ 8 h 28"/>
                <a:gd name="T4" fmla="*/ 20 w 1452"/>
                <a:gd name="T5" fmla="*/ 28 h 28"/>
                <a:gd name="T6" fmla="*/ 1065 w 1452"/>
                <a:gd name="T7" fmla="*/ 28 h 28"/>
                <a:gd name="T8" fmla="*/ 1369 w 1452"/>
                <a:gd name="T9" fmla="*/ 24 h 28"/>
                <a:gd name="T10" fmla="*/ 1452 w 1452"/>
                <a:gd name="T11" fmla="*/ 0 h 28"/>
                <a:gd name="T12" fmla="*/ 1065 w 1452"/>
                <a:gd name="T13" fmla="*/ 8 h 28"/>
              </a:gdLst>
              <a:ahLst/>
              <a:cxnLst>
                <a:cxn ang="0">
                  <a:pos x="T0" y="T1"/>
                </a:cxn>
                <a:cxn ang="0">
                  <a:pos x="T2" y="T3"/>
                </a:cxn>
                <a:cxn ang="0">
                  <a:pos x="T4" y="T5"/>
                </a:cxn>
                <a:cxn ang="0">
                  <a:pos x="T6" y="T7"/>
                </a:cxn>
                <a:cxn ang="0">
                  <a:pos x="T8" y="T9"/>
                </a:cxn>
                <a:cxn ang="0">
                  <a:pos x="T10" y="T11"/>
                </a:cxn>
                <a:cxn ang="0">
                  <a:pos x="T12" y="T13"/>
                </a:cxn>
              </a:cxnLst>
              <a:rect l="0" t="0" r="r" b="b"/>
              <a:pathLst>
                <a:path w="1452" h="28">
                  <a:moveTo>
                    <a:pt x="1065" y="8"/>
                  </a:moveTo>
                  <a:cubicBezTo>
                    <a:pt x="0" y="8"/>
                    <a:pt x="0" y="8"/>
                    <a:pt x="0" y="8"/>
                  </a:cubicBezTo>
                  <a:cubicBezTo>
                    <a:pt x="20" y="28"/>
                    <a:pt x="20" y="28"/>
                    <a:pt x="20" y="28"/>
                  </a:cubicBezTo>
                  <a:cubicBezTo>
                    <a:pt x="1065" y="28"/>
                    <a:pt x="1065" y="28"/>
                    <a:pt x="1065" y="28"/>
                  </a:cubicBezTo>
                  <a:cubicBezTo>
                    <a:pt x="1186" y="28"/>
                    <a:pt x="1286" y="26"/>
                    <a:pt x="1369" y="24"/>
                  </a:cubicBezTo>
                  <a:cubicBezTo>
                    <a:pt x="1397" y="16"/>
                    <a:pt x="1425" y="8"/>
                    <a:pt x="1452" y="0"/>
                  </a:cubicBezTo>
                  <a:cubicBezTo>
                    <a:pt x="1356" y="5"/>
                    <a:pt x="1229" y="8"/>
                    <a:pt x="1065" y="8"/>
                  </a:cubicBezTo>
                </a:path>
              </a:pathLst>
            </a:custGeom>
            <a:solidFill>
              <a:srgbClr val="EB00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7"/>
            <p:cNvSpPr>
              <a:spLocks noEditPoints="1"/>
            </p:cNvSpPr>
            <p:nvPr/>
          </p:nvSpPr>
          <p:spPr bwMode="auto">
            <a:xfrm>
              <a:off x="9907588" y="4429125"/>
              <a:ext cx="460375" cy="147638"/>
            </a:xfrm>
            <a:custGeom>
              <a:avLst/>
              <a:gdLst>
                <a:gd name="T0" fmla="*/ 69 w 109"/>
                <a:gd name="T1" fmla="*/ 13 h 35"/>
                <a:gd name="T2" fmla="*/ 65 w 109"/>
                <a:gd name="T3" fmla="*/ 14 h 35"/>
                <a:gd name="T4" fmla="*/ 0 w 109"/>
                <a:gd name="T5" fmla="*/ 35 h 35"/>
                <a:gd name="T6" fmla="*/ 0 w 109"/>
                <a:gd name="T7" fmla="*/ 35 h 35"/>
                <a:gd name="T8" fmla="*/ 69 w 109"/>
                <a:gd name="T9" fmla="*/ 13 h 35"/>
                <a:gd name="T10" fmla="*/ 109 w 109"/>
                <a:gd name="T11" fmla="*/ 0 h 35"/>
                <a:gd name="T12" fmla="*/ 109 w 109"/>
                <a:gd name="T13" fmla="*/ 0 h 35"/>
                <a:gd name="T14" fmla="*/ 69 w 109"/>
                <a:gd name="T15" fmla="*/ 13 h 35"/>
                <a:gd name="T16" fmla="*/ 109 w 109"/>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35">
                  <a:moveTo>
                    <a:pt x="69" y="13"/>
                  </a:moveTo>
                  <a:cubicBezTo>
                    <a:pt x="67" y="14"/>
                    <a:pt x="66" y="14"/>
                    <a:pt x="65" y="14"/>
                  </a:cubicBezTo>
                  <a:cubicBezTo>
                    <a:pt x="44" y="21"/>
                    <a:pt x="22" y="28"/>
                    <a:pt x="0" y="35"/>
                  </a:cubicBezTo>
                  <a:cubicBezTo>
                    <a:pt x="0" y="35"/>
                    <a:pt x="0" y="35"/>
                    <a:pt x="0" y="35"/>
                  </a:cubicBezTo>
                  <a:cubicBezTo>
                    <a:pt x="27" y="27"/>
                    <a:pt x="51" y="19"/>
                    <a:pt x="69" y="13"/>
                  </a:cubicBezTo>
                  <a:moveTo>
                    <a:pt x="109" y="0"/>
                  </a:moveTo>
                  <a:cubicBezTo>
                    <a:pt x="109" y="0"/>
                    <a:pt x="109" y="0"/>
                    <a:pt x="109" y="0"/>
                  </a:cubicBezTo>
                  <a:cubicBezTo>
                    <a:pt x="109" y="0"/>
                    <a:pt x="94" y="5"/>
                    <a:pt x="69" y="13"/>
                  </a:cubicBezTo>
                  <a:cubicBezTo>
                    <a:pt x="97" y="5"/>
                    <a:pt x="109" y="0"/>
                    <a:pt x="109" y="0"/>
                  </a:cubicBezTo>
                </a:path>
              </a:pathLst>
            </a:custGeom>
            <a:solidFill>
              <a:srgbClr val="CAC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8"/>
            <p:cNvSpPr/>
            <p:nvPr/>
          </p:nvSpPr>
          <p:spPr bwMode="auto">
            <a:xfrm>
              <a:off x="9707563" y="4576763"/>
              <a:ext cx="200025" cy="65088"/>
            </a:xfrm>
            <a:custGeom>
              <a:avLst/>
              <a:gdLst>
                <a:gd name="T0" fmla="*/ 47 w 47"/>
                <a:gd name="T1" fmla="*/ 0 h 15"/>
                <a:gd name="T2" fmla="*/ 0 w 47"/>
                <a:gd name="T3" fmla="*/ 15 h 15"/>
                <a:gd name="T4" fmla="*/ 47 w 47"/>
                <a:gd name="T5" fmla="*/ 0 h 15"/>
                <a:gd name="T6" fmla="*/ 47 w 47"/>
                <a:gd name="T7" fmla="*/ 0 h 15"/>
              </a:gdLst>
              <a:ahLst/>
              <a:cxnLst>
                <a:cxn ang="0">
                  <a:pos x="T0" y="T1"/>
                </a:cxn>
                <a:cxn ang="0">
                  <a:pos x="T2" y="T3"/>
                </a:cxn>
                <a:cxn ang="0">
                  <a:pos x="T4" y="T5"/>
                </a:cxn>
                <a:cxn ang="0">
                  <a:pos x="T6" y="T7"/>
                </a:cxn>
              </a:cxnLst>
              <a:rect l="0" t="0" r="r" b="b"/>
              <a:pathLst>
                <a:path w="47" h="15">
                  <a:moveTo>
                    <a:pt x="47" y="0"/>
                  </a:moveTo>
                  <a:cubicBezTo>
                    <a:pt x="32" y="5"/>
                    <a:pt x="16" y="10"/>
                    <a:pt x="0" y="15"/>
                  </a:cubicBezTo>
                  <a:cubicBezTo>
                    <a:pt x="17" y="10"/>
                    <a:pt x="33" y="5"/>
                    <a:pt x="47" y="0"/>
                  </a:cubicBezTo>
                  <a:cubicBezTo>
                    <a:pt x="47" y="0"/>
                    <a:pt x="47" y="0"/>
                    <a:pt x="47" y="0"/>
                  </a:cubicBezTo>
                </a:path>
              </a:pathLst>
            </a:custGeom>
            <a:solidFill>
              <a:srgbClr val="7FA8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9"/>
            <p:cNvSpPr>
              <a:spLocks noEditPoints="1"/>
            </p:cNvSpPr>
            <p:nvPr/>
          </p:nvSpPr>
          <p:spPr bwMode="auto">
            <a:xfrm>
              <a:off x="7396163" y="4832350"/>
              <a:ext cx="1655763" cy="306388"/>
            </a:xfrm>
            <a:custGeom>
              <a:avLst/>
              <a:gdLst>
                <a:gd name="T0" fmla="*/ 0 w 391"/>
                <a:gd name="T1" fmla="*/ 72 h 72"/>
                <a:gd name="T2" fmla="*/ 0 w 391"/>
                <a:gd name="T3" fmla="*/ 72 h 72"/>
                <a:gd name="T4" fmla="*/ 0 w 391"/>
                <a:gd name="T5" fmla="*/ 72 h 72"/>
                <a:gd name="T6" fmla="*/ 1 w 391"/>
                <a:gd name="T7" fmla="*/ 72 h 72"/>
                <a:gd name="T8" fmla="*/ 1 w 391"/>
                <a:gd name="T9" fmla="*/ 72 h 72"/>
                <a:gd name="T10" fmla="*/ 1 w 391"/>
                <a:gd name="T11" fmla="*/ 72 h 72"/>
                <a:gd name="T12" fmla="*/ 391 w 391"/>
                <a:gd name="T13" fmla="*/ 0 h 72"/>
                <a:gd name="T14" fmla="*/ 388 w 391"/>
                <a:gd name="T15" fmla="*/ 0 h 72"/>
                <a:gd name="T16" fmla="*/ 335 w 391"/>
                <a:gd name="T17" fmla="*/ 14 h 72"/>
                <a:gd name="T18" fmla="*/ 199 w 391"/>
                <a:gd name="T19" fmla="*/ 46 h 72"/>
                <a:gd name="T20" fmla="*/ 391 w 391"/>
                <a:gd name="T2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1" h="72">
                  <a:moveTo>
                    <a:pt x="0" y="72"/>
                  </a:moveTo>
                  <a:cubicBezTo>
                    <a:pt x="0" y="72"/>
                    <a:pt x="0" y="72"/>
                    <a:pt x="0" y="72"/>
                  </a:cubicBezTo>
                  <a:cubicBezTo>
                    <a:pt x="0" y="72"/>
                    <a:pt x="0" y="72"/>
                    <a:pt x="0" y="72"/>
                  </a:cubicBezTo>
                  <a:moveTo>
                    <a:pt x="1" y="72"/>
                  </a:moveTo>
                  <a:cubicBezTo>
                    <a:pt x="1" y="72"/>
                    <a:pt x="1" y="72"/>
                    <a:pt x="1" y="72"/>
                  </a:cubicBezTo>
                  <a:cubicBezTo>
                    <a:pt x="1" y="72"/>
                    <a:pt x="1" y="72"/>
                    <a:pt x="1" y="72"/>
                  </a:cubicBezTo>
                  <a:moveTo>
                    <a:pt x="391" y="0"/>
                  </a:moveTo>
                  <a:cubicBezTo>
                    <a:pt x="390" y="0"/>
                    <a:pt x="389" y="0"/>
                    <a:pt x="388" y="0"/>
                  </a:cubicBezTo>
                  <a:cubicBezTo>
                    <a:pt x="370" y="5"/>
                    <a:pt x="352" y="9"/>
                    <a:pt x="335" y="14"/>
                  </a:cubicBezTo>
                  <a:cubicBezTo>
                    <a:pt x="288" y="26"/>
                    <a:pt x="242" y="37"/>
                    <a:pt x="199" y="46"/>
                  </a:cubicBezTo>
                  <a:cubicBezTo>
                    <a:pt x="261" y="33"/>
                    <a:pt x="328" y="17"/>
                    <a:pt x="391" y="0"/>
                  </a:cubicBezTo>
                </a:path>
              </a:pathLst>
            </a:custGeom>
            <a:solidFill>
              <a:srgbClr val="7FA8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0"/>
            <p:cNvSpPr/>
            <p:nvPr/>
          </p:nvSpPr>
          <p:spPr bwMode="auto">
            <a:xfrm>
              <a:off x="150813" y="4560888"/>
              <a:ext cx="8888413" cy="577850"/>
            </a:xfrm>
            <a:custGeom>
              <a:avLst/>
              <a:gdLst>
                <a:gd name="T0" fmla="*/ 1 w 2099"/>
                <a:gd name="T1" fmla="*/ 0 h 136"/>
                <a:gd name="T2" fmla="*/ 1 w 2099"/>
                <a:gd name="T3" fmla="*/ 0 h 136"/>
                <a:gd name="T4" fmla="*/ 0 w 2099"/>
                <a:gd name="T5" fmla="*/ 7 h 136"/>
                <a:gd name="T6" fmla="*/ 0 w 2099"/>
                <a:gd name="T7" fmla="*/ 8 h 136"/>
                <a:gd name="T8" fmla="*/ 559 w 2099"/>
                <a:gd name="T9" fmla="*/ 136 h 136"/>
                <a:gd name="T10" fmla="*/ 1711 w 2099"/>
                <a:gd name="T11" fmla="*/ 136 h 136"/>
                <a:gd name="T12" fmla="*/ 1711 w 2099"/>
                <a:gd name="T13" fmla="*/ 136 h 136"/>
                <a:gd name="T14" fmla="*/ 1711 w 2099"/>
                <a:gd name="T15" fmla="*/ 136 h 136"/>
                <a:gd name="T16" fmla="*/ 1712 w 2099"/>
                <a:gd name="T17" fmla="*/ 136 h 136"/>
                <a:gd name="T18" fmla="*/ 1712 w 2099"/>
                <a:gd name="T19" fmla="*/ 136 h 136"/>
                <a:gd name="T20" fmla="*/ 1910 w 2099"/>
                <a:gd name="T21" fmla="*/ 110 h 136"/>
                <a:gd name="T22" fmla="*/ 2046 w 2099"/>
                <a:gd name="T23" fmla="*/ 78 h 136"/>
                <a:gd name="T24" fmla="*/ 2099 w 2099"/>
                <a:gd name="T25" fmla="*/ 64 h 136"/>
                <a:gd name="T26" fmla="*/ 1799 w 2099"/>
                <a:gd name="T27" fmla="*/ 68 h 136"/>
                <a:gd name="T28" fmla="*/ 754 w 2099"/>
                <a:gd name="T29" fmla="*/ 68 h 136"/>
                <a:gd name="T30" fmla="*/ 743 w 2099"/>
                <a:gd name="T31" fmla="*/ 58 h 136"/>
                <a:gd name="T32" fmla="*/ 1 w 2099"/>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99" h="136">
                  <a:moveTo>
                    <a:pt x="1" y="0"/>
                  </a:moveTo>
                  <a:cubicBezTo>
                    <a:pt x="1" y="0"/>
                    <a:pt x="1" y="0"/>
                    <a:pt x="1" y="0"/>
                  </a:cubicBezTo>
                  <a:cubicBezTo>
                    <a:pt x="0" y="2"/>
                    <a:pt x="0" y="5"/>
                    <a:pt x="0" y="7"/>
                  </a:cubicBezTo>
                  <a:cubicBezTo>
                    <a:pt x="0" y="8"/>
                    <a:pt x="0" y="8"/>
                    <a:pt x="0" y="8"/>
                  </a:cubicBezTo>
                  <a:cubicBezTo>
                    <a:pt x="0" y="47"/>
                    <a:pt x="101" y="136"/>
                    <a:pt x="559" y="136"/>
                  </a:cubicBezTo>
                  <a:cubicBezTo>
                    <a:pt x="1711" y="136"/>
                    <a:pt x="1711" y="136"/>
                    <a:pt x="1711" y="136"/>
                  </a:cubicBezTo>
                  <a:cubicBezTo>
                    <a:pt x="1711" y="136"/>
                    <a:pt x="1711" y="136"/>
                    <a:pt x="1711" y="136"/>
                  </a:cubicBezTo>
                  <a:cubicBezTo>
                    <a:pt x="1711" y="136"/>
                    <a:pt x="1711" y="136"/>
                    <a:pt x="1711" y="136"/>
                  </a:cubicBezTo>
                  <a:cubicBezTo>
                    <a:pt x="1711" y="136"/>
                    <a:pt x="1711" y="136"/>
                    <a:pt x="1712" y="136"/>
                  </a:cubicBezTo>
                  <a:cubicBezTo>
                    <a:pt x="1712" y="136"/>
                    <a:pt x="1712" y="136"/>
                    <a:pt x="1712" y="136"/>
                  </a:cubicBezTo>
                  <a:cubicBezTo>
                    <a:pt x="1765" y="136"/>
                    <a:pt x="1835" y="125"/>
                    <a:pt x="1910" y="110"/>
                  </a:cubicBezTo>
                  <a:cubicBezTo>
                    <a:pt x="1953" y="101"/>
                    <a:pt x="1999" y="90"/>
                    <a:pt x="2046" y="78"/>
                  </a:cubicBezTo>
                  <a:cubicBezTo>
                    <a:pt x="2063" y="73"/>
                    <a:pt x="2081" y="69"/>
                    <a:pt x="2099" y="64"/>
                  </a:cubicBezTo>
                  <a:cubicBezTo>
                    <a:pt x="2017" y="66"/>
                    <a:pt x="1918" y="68"/>
                    <a:pt x="1799" y="68"/>
                  </a:cubicBezTo>
                  <a:cubicBezTo>
                    <a:pt x="754" y="68"/>
                    <a:pt x="754" y="68"/>
                    <a:pt x="754" y="68"/>
                  </a:cubicBezTo>
                  <a:cubicBezTo>
                    <a:pt x="743" y="58"/>
                    <a:pt x="743" y="58"/>
                    <a:pt x="743" y="58"/>
                  </a:cubicBezTo>
                  <a:cubicBezTo>
                    <a:pt x="39" y="40"/>
                    <a:pt x="3" y="0"/>
                    <a:pt x="1" y="0"/>
                  </a:cubicBezTo>
                </a:path>
              </a:pathLst>
            </a:custGeom>
            <a:solidFill>
              <a:srgbClr val="BBB3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1"/>
            <p:cNvSpPr/>
            <p:nvPr/>
          </p:nvSpPr>
          <p:spPr bwMode="auto">
            <a:xfrm>
              <a:off x="9390063" y="4662488"/>
              <a:ext cx="250825" cy="68263"/>
            </a:xfrm>
            <a:custGeom>
              <a:avLst/>
              <a:gdLst>
                <a:gd name="T0" fmla="*/ 59 w 59"/>
                <a:gd name="T1" fmla="*/ 0 h 16"/>
                <a:gd name="T2" fmla="*/ 55 w 59"/>
                <a:gd name="T3" fmla="*/ 0 h 16"/>
                <a:gd name="T4" fmla="*/ 0 w 59"/>
                <a:gd name="T5" fmla="*/ 16 h 16"/>
                <a:gd name="T6" fmla="*/ 3 w 59"/>
                <a:gd name="T7" fmla="*/ 16 h 16"/>
                <a:gd name="T8" fmla="*/ 59 w 59"/>
                <a:gd name="T9" fmla="*/ 0 h 16"/>
              </a:gdLst>
              <a:ahLst/>
              <a:cxnLst>
                <a:cxn ang="0">
                  <a:pos x="T0" y="T1"/>
                </a:cxn>
                <a:cxn ang="0">
                  <a:pos x="T2" y="T3"/>
                </a:cxn>
                <a:cxn ang="0">
                  <a:pos x="T4" y="T5"/>
                </a:cxn>
                <a:cxn ang="0">
                  <a:pos x="T6" y="T7"/>
                </a:cxn>
                <a:cxn ang="0">
                  <a:pos x="T8" y="T9"/>
                </a:cxn>
              </a:cxnLst>
              <a:rect l="0" t="0" r="r" b="b"/>
              <a:pathLst>
                <a:path w="59" h="16">
                  <a:moveTo>
                    <a:pt x="59" y="0"/>
                  </a:moveTo>
                  <a:cubicBezTo>
                    <a:pt x="57" y="0"/>
                    <a:pt x="56" y="0"/>
                    <a:pt x="55" y="0"/>
                  </a:cubicBezTo>
                  <a:cubicBezTo>
                    <a:pt x="36" y="5"/>
                    <a:pt x="18" y="11"/>
                    <a:pt x="0" y="16"/>
                  </a:cubicBezTo>
                  <a:cubicBezTo>
                    <a:pt x="1" y="16"/>
                    <a:pt x="2" y="16"/>
                    <a:pt x="3" y="16"/>
                  </a:cubicBezTo>
                  <a:cubicBezTo>
                    <a:pt x="22" y="11"/>
                    <a:pt x="41" y="5"/>
                    <a:pt x="59" y="0"/>
                  </a:cubicBezTo>
                </a:path>
              </a:pathLst>
            </a:custGeom>
            <a:solidFill>
              <a:srgbClr val="7FA8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2"/>
            <p:cNvSpPr/>
            <p:nvPr/>
          </p:nvSpPr>
          <p:spPr bwMode="auto">
            <a:xfrm>
              <a:off x="8531226" y="4662488"/>
              <a:ext cx="1092200" cy="98425"/>
            </a:xfrm>
            <a:custGeom>
              <a:avLst/>
              <a:gdLst>
                <a:gd name="T0" fmla="*/ 258 w 258"/>
                <a:gd name="T1" fmla="*/ 0 h 23"/>
                <a:gd name="T2" fmla="*/ 161 w 258"/>
                <a:gd name="T3" fmla="*/ 4 h 23"/>
                <a:gd name="T4" fmla="*/ 0 w 258"/>
                <a:gd name="T5" fmla="*/ 23 h 23"/>
                <a:gd name="T6" fmla="*/ 203 w 258"/>
                <a:gd name="T7" fmla="*/ 16 h 23"/>
                <a:gd name="T8" fmla="*/ 258 w 258"/>
                <a:gd name="T9" fmla="*/ 0 h 23"/>
              </a:gdLst>
              <a:ahLst/>
              <a:cxnLst>
                <a:cxn ang="0">
                  <a:pos x="T0" y="T1"/>
                </a:cxn>
                <a:cxn ang="0">
                  <a:pos x="T2" y="T3"/>
                </a:cxn>
                <a:cxn ang="0">
                  <a:pos x="T4" y="T5"/>
                </a:cxn>
                <a:cxn ang="0">
                  <a:pos x="T6" y="T7"/>
                </a:cxn>
                <a:cxn ang="0">
                  <a:pos x="T8" y="T9"/>
                </a:cxn>
              </a:cxnLst>
              <a:rect l="0" t="0" r="r" b="b"/>
              <a:pathLst>
                <a:path w="258" h="23">
                  <a:moveTo>
                    <a:pt x="258" y="0"/>
                  </a:moveTo>
                  <a:cubicBezTo>
                    <a:pt x="229" y="2"/>
                    <a:pt x="197" y="3"/>
                    <a:pt x="161" y="4"/>
                  </a:cubicBezTo>
                  <a:cubicBezTo>
                    <a:pt x="115" y="11"/>
                    <a:pt x="61" y="17"/>
                    <a:pt x="0" y="23"/>
                  </a:cubicBezTo>
                  <a:cubicBezTo>
                    <a:pt x="79" y="21"/>
                    <a:pt x="146" y="19"/>
                    <a:pt x="203" y="16"/>
                  </a:cubicBezTo>
                  <a:cubicBezTo>
                    <a:pt x="221" y="11"/>
                    <a:pt x="239" y="5"/>
                    <a:pt x="258" y="0"/>
                  </a:cubicBezTo>
                </a:path>
              </a:pathLst>
            </a:custGeom>
            <a:solidFill>
              <a:srgbClr val="BBB3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3"/>
            <p:cNvSpPr>
              <a:spLocks noEditPoints="1"/>
            </p:cNvSpPr>
            <p:nvPr/>
          </p:nvSpPr>
          <p:spPr bwMode="auto">
            <a:xfrm>
              <a:off x="9212263" y="4429125"/>
              <a:ext cx="1155700" cy="250825"/>
            </a:xfrm>
            <a:custGeom>
              <a:avLst/>
              <a:gdLst>
                <a:gd name="T0" fmla="*/ 229 w 273"/>
                <a:gd name="T1" fmla="*/ 14 h 59"/>
                <a:gd name="T2" fmla="*/ 0 w 273"/>
                <a:gd name="T3" fmla="*/ 59 h 59"/>
                <a:gd name="T4" fmla="*/ 97 w 273"/>
                <a:gd name="T5" fmla="*/ 55 h 59"/>
                <a:gd name="T6" fmla="*/ 101 w 273"/>
                <a:gd name="T7" fmla="*/ 55 h 59"/>
                <a:gd name="T8" fmla="*/ 117 w 273"/>
                <a:gd name="T9" fmla="*/ 50 h 59"/>
                <a:gd name="T10" fmla="*/ 164 w 273"/>
                <a:gd name="T11" fmla="*/ 35 h 59"/>
                <a:gd name="T12" fmla="*/ 229 w 273"/>
                <a:gd name="T13" fmla="*/ 14 h 59"/>
                <a:gd name="T14" fmla="*/ 273 w 273"/>
                <a:gd name="T15" fmla="*/ 0 h 59"/>
                <a:gd name="T16" fmla="*/ 273 w 273"/>
                <a:gd name="T17" fmla="*/ 0 h 59"/>
                <a:gd name="T18" fmla="*/ 273 w 273"/>
                <a:gd name="T19" fmla="*/ 0 h 59"/>
                <a:gd name="T20" fmla="*/ 273 w 273"/>
                <a:gd name="T21" fmla="*/ 0 h 59"/>
                <a:gd name="T22" fmla="*/ 273 w 273"/>
                <a:gd name="T23" fmla="*/ 0 h 59"/>
                <a:gd name="T24" fmla="*/ 273 w 273"/>
                <a:gd name="T25" fmla="*/ 0 h 59"/>
                <a:gd name="T26" fmla="*/ 273 w 273"/>
                <a:gd name="T27" fmla="*/ 0 h 59"/>
                <a:gd name="T28" fmla="*/ 273 w 273"/>
                <a:gd name="T2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 h="59">
                  <a:moveTo>
                    <a:pt x="229" y="14"/>
                  </a:moveTo>
                  <a:cubicBezTo>
                    <a:pt x="187" y="26"/>
                    <a:pt x="114" y="44"/>
                    <a:pt x="0" y="59"/>
                  </a:cubicBezTo>
                  <a:cubicBezTo>
                    <a:pt x="36" y="58"/>
                    <a:pt x="68" y="57"/>
                    <a:pt x="97" y="55"/>
                  </a:cubicBezTo>
                  <a:cubicBezTo>
                    <a:pt x="98" y="55"/>
                    <a:pt x="99" y="55"/>
                    <a:pt x="101" y="55"/>
                  </a:cubicBezTo>
                  <a:cubicBezTo>
                    <a:pt x="106" y="53"/>
                    <a:pt x="112" y="51"/>
                    <a:pt x="117" y="50"/>
                  </a:cubicBezTo>
                  <a:cubicBezTo>
                    <a:pt x="133" y="45"/>
                    <a:pt x="149" y="40"/>
                    <a:pt x="164" y="35"/>
                  </a:cubicBezTo>
                  <a:cubicBezTo>
                    <a:pt x="186" y="28"/>
                    <a:pt x="208" y="21"/>
                    <a:pt x="229" y="14"/>
                  </a:cubicBezTo>
                  <a:moveTo>
                    <a:pt x="273" y="0"/>
                  </a:moveTo>
                  <a:cubicBezTo>
                    <a:pt x="273" y="0"/>
                    <a:pt x="273" y="0"/>
                    <a:pt x="273" y="0"/>
                  </a:cubicBezTo>
                  <a:cubicBezTo>
                    <a:pt x="273" y="0"/>
                    <a:pt x="273" y="0"/>
                    <a:pt x="273" y="0"/>
                  </a:cubicBezTo>
                  <a:cubicBezTo>
                    <a:pt x="273" y="0"/>
                    <a:pt x="273" y="0"/>
                    <a:pt x="273" y="0"/>
                  </a:cubicBezTo>
                  <a:moveTo>
                    <a:pt x="273" y="0"/>
                  </a:moveTo>
                  <a:cubicBezTo>
                    <a:pt x="273" y="0"/>
                    <a:pt x="273" y="0"/>
                    <a:pt x="273" y="0"/>
                  </a:cubicBezTo>
                  <a:cubicBezTo>
                    <a:pt x="273" y="0"/>
                    <a:pt x="273" y="0"/>
                    <a:pt x="273" y="0"/>
                  </a:cubicBezTo>
                  <a:cubicBezTo>
                    <a:pt x="273" y="0"/>
                    <a:pt x="273" y="0"/>
                    <a:pt x="273" y="0"/>
                  </a:cubicBezTo>
                </a:path>
              </a:pathLst>
            </a:custGeom>
            <a:solidFill>
              <a:srgbClr val="3E3B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4"/>
            <p:cNvSpPr/>
            <p:nvPr/>
          </p:nvSpPr>
          <p:spPr bwMode="auto">
            <a:xfrm>
              <a:off x="3297238" y="4730750"/>
              <a:ext cx="6105525" cy="119063"/>
            </a:xfrm>
            <a:custGeom>
              <a:avLst/>
              <a:gdLst>
                <a:gd name="T0" fmla="*/ 1442 w 1442"/>
                <a:gd name="T1" fmla="*/ 0 h 28"/>
                <a:gd name="T2" fmla="*/ 1439 w 1442"/>
                <a:gd name="T3" fmla="*/ 0 h 28"/>
                <a:gd name="T4" fmla="*/ 1236 w 1442"/>
                <a:gd name="T5" fmla="*/ 7 h 28"/>
                <a:gd name="T6" fmla="*/ 752 w 1442"/>
                <a:gd name="T7" fmla="*/ 26 h 28"/>
                <a:gd name="T8" fmla="*/ 0 w 1442"/>
                <a:gd name="T9" fmla="*/ 18 h 28"/>
                <a:gd name="T10" fmla="*/ 11 w 1442"/>
                <a:gd name="T11" fmla="*/ 28 h 28"/>
                <a:gd name="T12" fmla="*/ 1056 w 1442"/>
                <a:gd name="T13" fmla="*/ 28 h 28"/>
                <a:gd name="T14" fmla="*/ 1356 w 1442"/>
                <a:gd name="T15" fmla="*/ 24 h 28"/>
                <a:gd name="T16" fmla="*/ 1359 w 1442"/>
                <a:gd name="T17" fmla="*/ 24 h 28"/>
                <a:gd name="T18" fmla="*/ 1442 w 1442"/>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2" h="28">
                  <a:moveTo>
                    <a:pt x="1442" y="0"/>
                  </a:moveTo>
                  <a:cubicBezTo>
                    <a:pt x="1441" y="0"/>
                    <a:pt x="1440" y="0"/>
                    <a:pt x="1439" y="0"/>
                  </a:cubicBezTo>
                  <a:cubicBezTo>
                    <a:pt x="1382" y="3"/>
                    <a:pt x="1315" y="5"/>
                    <a:pt x="1236" y="7"/>
                  </a:cubicBezTo>
                  <a:cubicBezTo>
                    <a:pt x="1109" y="18"/>
                    <a:pt x="949" y="26"/>
                    <a:pt x="752" y="26"/>
                  </a:cubicBezTo>
                  <a:cubicBezTo>
                    <a:pt x="441" y="26"/>
                    <a:pt x="195" y="23"/>
                    <a:pt x="0" y="18"/>
                  </a:cubicBezTo>
                  <a:cubicBezTo>
                    <a:pt x="11" y="28"/>
                    <a:pt x="11" y="28"/>
                    <a:pt x="11" y="28"/>
                  </a:cubicBezTo>
                  <a:cubicBezTo>
                    <a:pt x="1056" y="28"/>
                    <a:pt x="1056" y="28"/>
                    <a:pt x="1056" y="28"/>
                  </a:cubicBezTo>
                  <a:cubicBezTo>
                    <a:pt x="1175" y="28"/>
                    <a:pt x="1274" y="26"/>
                    <a:pt x="1356" y="24"/>
                  </a:cubicBezTo>
                  <a:cubicBezTo>
                    <a:pt x="1357" y="24"/>
                    <a:pt x="1358" y="24"/>
                    <a:pt x="1359" y="24"/>
                  </a:cubicBezTo>
                  <a:cubicBezTo>
                    <a:pt x="1387" y="16"/>
                    <a:pt x="1415" y="8"/>
                    <a:pt x="1442" y="0"/>
                  </a:cubicBezTo>
                </a:path>
              </a:pathLst>
            </a:custGeom>
            <a:solidFill>
              <a:srgbClr val="BA00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5"/>
            <p:cNvSpPr/>
            <p:nvPr/>
          </p:nvSpPr>
          <p:spPr bwMode="auto">
            <a:xfrm>
              <a:off x="3733801" y="4611688"/>
              <a:ext cx="1397000" cy="773113"/>
            </a:xfrm>
            <a:custGeom>
              <a:avLst/>
              <a:gdLst>
                <a:gd name="T0" fmla="*/ 0 w 330"/>
                <a:gd name="T1" fmla="*/ 155 h 182"/>
                <a:gd name="T2" fmla="*/ 330 w 330"/>
                <a:gd name="T3" fmla="*/ 139 h 182"/>
                <a:gd name="T4" fmla="*/ 330 w 330"/>
                <a:gd name="T5" fmla="*/ 43 h 182"/>
                <a:gd name="T6" fmla="*/ 0 w 330"/>
                <a:gd name="T7" fmla="*/ 27 h 182"/>
                <a:gd name="T8" fmla="*/ 0 w 330"/>
                <a:gd name="T9" fmla="*/ 155 h 182"/>
              </a:gdLst>
              <a:ahLst/>
              <a:cxnLst>
                <a:cxn ang="0">
                  <a:pos x="T0" y="T1"/>
                </a:cxn>
                <a:cxn ang="0">
                  <a:pos x="T2" y="T3"/>
                </a:cxn>
                <a:cxn ang="0">
                  <a:pos x="T4" y="T5"/>
                </a:cxn>
                <a:cxn ang="0">
                  <a:pos x="T6" y="T7"/>
                </a:cxn>
                <a:cxn ang="0">
                  <a:pos x="T8" y="T9"/>
                </a:cxn>
              </a:cxnLst>
              <a:rect l="0" t="0" r="r" b="b"/>
              <a:pathLst>
                <a:path w="330" h="182">
                  <a:moveTo>
                    <a:pt x="0" y="155"/>
                  </a:moveTo>
                  <a:cubicBezTo>
                    <a:pt x="192" y="182"/>
                    <a:pt x="277" y="153"/>
                    <a:pt x="330" y="139"/>
                  </a:cubicBezTo>
                  <a:cubicBezTo>
                    <a:pt x="330" y="43"/>
                    <a:pt x="330" y="43"/>
                    <a:pt x="330" y="43"/>
                  </a:cubicBezTo>
                  <a:cubicBezTo>
                    <a:pt x="277" y="29"/>
                    <a:pt x="192" y="0"/>
                    <a:pt x="0" y="27"/>
                  </a:cubicBezTo>
                  <a:lnTo>
                    <a:pt x="0" y="155"/>
                  </a:lnTo>
                  <a:close/>
                </a:path>
              </a:pathLst>
            </a:custGeom>
            <a:solidFill>
              <a:srgbClr val="E3DB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6"/>
            <p:cNvSpPr/>
            <p:nvPr/>
          </p:nvSpPr>
          <p:spPr bwMode="auto">
            <a:xfrm>
              <a:off x="3648076" y="4725988"/>
              <a:ext cx="85725" cy="542925"/>
            </a:xfrm>
            <a:custGeom>
              <a:avLst/>
              <a:gdLst>
                <a:gd name="T0" fmla="*/ 0 w 54"/>
                <a:gd name="T1" fmla="*/ 43 h 342"/>
                <a:gd name="T2" fmla="*/ 0 w 54"/>
                <a:gd name="T3" fmla="*/ 86 h 342"/>
                <a:gd name="T4" fmla="*/ 0 w 54"/>
                <a:gd name="T5" fmla="*/ 300 h 342"/>
                <a:gd name="T6" fmla="*/ 54 w 54"/>
                <a:gd name="T7" fmla="*/ 342 h 342"/>
                <a:gd name="T8" fmla="*/ 54 w 54"/>
                <a:gd name="T9" fmla="*/ 86 h 342"/>
                <a:gd name="T10" fmla="*/ 54 w 54"/>
                <a:gd name="T11" fmla="*/ 0 h 342"/>
                <a:gd name="T12" fmla="*/ 0 w 54"/>
                <a:gd name="T13" fmla="*/ 43 h 342"/>
              </a:gdLst>
              <a:ahLst/>
              <a:cxnLst>
                <a:cxn ang="0">
                  <a:pos x="T0" y="T1"/>
                </a:cxn>
                <a:cxn ang="0">
                  <a:pos x="T2" y="T3"/>
                </a:cxn>
                <a:cxn ang="0">
                  <a:pos x="T4" y="T5"/>
                </a:cxn>
                <a:cxn ang="0">
                  <a:pos x="T6" y="T7"/>
                </a:cxn>
                <a:cxn ang="0">
                  <a:pos x="T8" y="T9"/>
                </a:cxn>
                <a:cxn ang="0">
                  <a:pos x="T10" y="T11"/>
                </a:cxn>
                <a:cxn ang="0">
                  <a:pos x="T12" y="T13"/>
                </a:cxn>
              </a:cxnLst>
              <a:rect l="0" t="0" r="r" b="b"/>
              <a:pathLst>
                <a:path w="54" h="342">
                  <a:moveTo>
                    <a:pt x="0" y="43"/>
                  </a:moveTo>
                  <a:lnTo>
                    <a:pt x="0" y="86"/>
                  </a:lnTo>
                  <a:lnTo>
                    <a:pt x="0" y="300"/>
                  </a:lnTo>
                  <a:lnTo>
                    <a:pt x="54" y="342"/>
                  </a:lnTo>
                  <a:lnTo>
                    <a:pt x="54" y="86"/>
                  </a:lnTo>
                  <a:lnTo>
                    <a:pt x="54" y="0"/>
                  </a:lnTo>
                  <a:lnTo>
                    <a:pt x="0" y="43"/>
                  </a:lnTo>
                  <a:close/>
                </a:path>
              </a:pathLst>
            </a:custGeom>
            <a:solidFill>
              <a:srgbClr val="4E4B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7"/>
            <p:cNvSpPr/>
            <p:nvPr/>
          </p:nvSpPr>
          <p:spPr bwMode="auto">
            <a:xfrm>
              <a:off x="5130801" y="4827588"/>
              <a:ext cx="84138" cy="344488"/>
            </a:xfrm>
            <a:custGeom>
              <a:avLst/>
              <a:gdLst>
                <a:gd name="T0" fmla="*/ 0 w 53"/>
                <a:gd name="T1" fmla="*/ 217 h 217"/>
                <a:gd name="T2" fmla="*/ 53 w 53"/>
                <a:gd name="T3" fmla="*/ 204 h 217"/>
                <a:gd name="T4" fmla="*/ 53 w 53"/>
                <a:gd name="T5" fmla="*/ 14 h 217"/>
                <a:gd name="T6" fmla="*/ 0 w 53"/>
                <a:gd name="T7" fmla="*/ 0 h 217"/>
                <a:gd name="T8" fmla="*/ 0 w 53"/>
                <a:gd name="T9" fmla="*/ 217 h 217"/>
              </a:gdLst>
              <a:ahLst/>
              <a:cxnLst>
                <a:cxn ang="0">
                  <a:pos x="T0" y="T1"/>
                </a:cxn>
                <a:cxn ang="0">
                  <a:pos x="T2" y="T3"/>
                </a:cxn>
                <a:cxn ang="0">
                  <a:pos x="T4" y="T5"/>
                </a:cxn>
                <a:cxn ang="0">
                  <a:pos x="T6" y="T7"/>
                </a:cxn>
                <a:cxn ang="0">
                  <a:pos x="T8" y="T9"/>
                </a:cxn>
              </a:cxnLst>
              <a:rect l="0" t="0" r="r" b="b"/>
              <a:pathLst>
                <a:path w="53" h="217">
                  <a:moveTo>
                    <a:pt x="0" y="217"/>
                  </a:moveTo>
                  <a:lnTo>
                    <a:pt x="53" y="204"/>
                  </a:lnTo>
                  <a:lnTo>
                    <a:pt x="53" y="14"/>
                  </a:lnTo>
                  <a:lnTo>
                    <a:pt x="0" y="0"/>
                  </a:lnTo>
                  <a:lnTo>
                    <a:pt x="0" y="217"/>
                  </a:lnTo>
                  <a:close/>
                </a:path>
              </a:pathLst>
            </a:custGeom>
            <a:solidFill>
              <a:srgbClr val="3E3E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8"/>
            <p:cNvSpPr/>
            <p:nvPr/>
          </p:nvSpPr>
          <p:spPr bwMode="auto">
            <a:xfrm>
              <a:off x="5214938" y="4891088"/>
              <a:ext cx="263525" cy="217488"/>
            </a:xfrm>
            <a:custGeom>
              <a:avLst/>
              <a:gdLst>
                <a:gd name="T0" fmla="*/ 0 w 166"/>
                <a:gd name="T1" fmla="*/ 137 h 137"/>
                <a:gd name="T2" fmla="*/ 166 w 166"/>
                <a:gd name="T3" fmla="*/ 94 h 137"/>
                <a:gd name="T4" fmla="*/ 166 w 166"/>
                <a:gd name="T5" fmla="*/ 41 h 137"/>
                <a:gd name="T6" fmla="*/ 0 w 166"/>
                <a:gd name="T7" fmla="*/ 0 h 137"/>
                <a:gd name="T8" fmla="*/ 0 w 166"/>
                <a:gd name="T9" fmla="*/ 137 h 137"/>
              </a:gdLst>
              <a:ahLst/>
              <a:cxnLst>
                <a:cxn ang="0">
                  <a:pos x="T0" y="T1"/>
                </a:cxn>
                <a:cxn ang="0">
                  <a:pos x="T2" y="T3"/>
                </a:cxn>
                <a:cxn ang="0">
                  <a:pos x="T4" y="T5"/>
                </a:cxn>
                <a:cxn ang="0">
                  <a:pos x="T6" y="T7"/>
                </a:cxn>
                <a:cxn ang="0">
                  <a:pos x="T8" y="T9"/>
                </a:cxn>
              </a:cxnLst>
              <a:rect l="0" t="0" r="r" b="b"/>
              <a:pathLst>
                <a:path w="166" h="137">
                  <a:moveTo>
                    <a:pt x="0" y="137"/>
                  </a:moveTo>
                  <a:lnTo>
                    <a:pt x="166" y="94"/>
                  </a:lnTo>
                  <a:lnTo>
                    <a:pt x="166" y="41"/>
                  </a:lnTo>
                  <a:lnTo>
                    <a:pt x="0" y="0"/>
                  </a:lnTo>
                  <a:lnTo>
                    <a:pt x="0" y="137"/>
                  </a:lnTo>
                  <a:close/>
                </a:path>
              </a:pathLst>
            </a:custGeom>
            <a:solidFill>
              <a:srgbClr val="3E3E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9"/>
            <p:cNvSpPr/>
            <p:nvPr/>
          </p:nvSpPr>
          <p:spPr bwMode="auto">
            <a:xfrm>
              <a:off x="4046538" y="4641850"/>
              <a:ext cx="1104900" cy="661988"/>
            </a:xfrm>
            <a:custGeom>
              <a:avLst/>
              <a:gdLst>
                <a:gd name="T0" fmla="*/ 261 w 261"/>
                <a:gd name="T1" fmla="*/ 36 h 156"/>
                <a:gd name="T2" fmla="*/ 0 w 261"/>
                <a:gd name="T3" fmla="*/ 13 h 156"/>
                <a:gd name="T4" fmla="*/ 143 w 261"/>
                <a:gd name="T5" fmla="*/ 156 h 156"/>
                <a:gd name="T6" fmla="*/ 261 w 261"/>
                <a:gd name="T7" fmla="*/ 132 h 156"/>
                <a:gd name="T8" fmla="*/ 261 w 261"/>
                <a:gd name="T9" fmla="*/ 36 h 156"/>
              </a:gdLst>
              <a:ahLst/>
              <a:cxnLst>
                <a:cxn ang="0">
                  <a:pos x="T0" y="T1"/>
                </a:cxn>
                <a:cxn ang="0">
                  <a:pos x="T2" y="T3"/>
                </a:cxn>
                <a:cxn ang="0">
                  <a:pos x="T4" y="T5"/>
                </a:cxn>
                <a:cxn ang="0">
                  <a:pos x="T6" y="T7"/>
                </a:cxn>
                <a:cxn ang="0">
                  <a:pos x="T8" y="T9"/>
                </a:cxn>
              </a:cxnLst>
              <a:rect l="0" t="0" r="r" b="b"/>
              <a:pathLst>
                <a:path w="261" h="156">
                  <a:moveTo>
                    <a:pt x="261" y="36"/>
                  </a:moveTo>
                  <a:cubicBezTo>
                    <a:pt x="215" y="24"/>
                    <a:pt x="144" y="0"/>
                    <a:pt x="0" y="13"/>
                  </a:cubicBezTo>
                  <a:cubicBezTo>
                    <a:pt x="143" y="156"/>
                    <a:pt x="143" y="156"/>
                    <a:pt x="143" y="156"/>
                  </a:cubicBezTo>
                  <a:cubicBezTo>
                    <a:pt x="198" y="151"/>
                    <a:pt x="234" y="139"/>
                    <a:pt x="261" y="132"/>
                  </a:cubicBezTo>
                  <a:lnTo>
                    <a:pt x="261" y="36"/>
                  </a:lnTo>
                  <a:close/>
                </a:path>
              </a:pathLst>
            </a:custGeom>
            <a:solidFill>
              <a:srgbClr val="BCBA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50"/>
            <p:cNvSpPr/>
            <p:nvPr/>
          </p:nvSpPr>
          <p:spPr bwMode="auto">
            <a:xfrm>
              <a:off x="5697538" y="4667250"/>
              <a:ext cx="1368425" cy="912813"/>
            </a:xfrm>
            <a:custGeom>
              <a:avLst/>
              <a:gdLst>
                <a:gd name="T0" fmla="*/ 323 w 323"/>
                <a:gd name="T1" fmla="*/ 215 h 215"/>
                <a:gd name="T2" fmla="*/ 41 w 323"/>
                <a:gd name="T3" fmla="*/ 9 h 215"/>
                <a:gd name="T4" fmla="*/ 0 w 323"/>
                <a:gd name="T5" fmla="*/ 0 h 215"/>
                <a:gd name="T6" fmla="*/ 300 w 323"/>
                <a:gd name="T7" fmla="*/ 215 h 215"/>
                <a:gd name="T8" fmla="*/ 323 w 323"/>
                <a:gd name="T9" fmla="*/ 215 h 215"/>
              </a:gdLst>
              <a:ahLst/>
              <a:cxnLst>
                <a:cxn ang="0">
                  <a:pos x="T0" y="T1"/>
                </a:cxn>
                <a:cxn ang="0">
                  <a:pos x="T2" y="T3"/>
                </a:cxn>
                <a:cxn ang="0">
                  <a:pos x="T4" y="T5"/>
                </a:cxn>
                <a:cxn ang="0">
                  <a:pos x="T6" y="T7"/>
                </a:cxn>
                <a:cxn ang="0">
                  <a:pos x="T8" y="T9"/>
                </a:cxn>
              </a:cxnLst>
              <a:rect l="0" t="0" r="r" b="b"/>
              <a:pathLst>
                <a:path w="323" h="215">
                  <a:moveTo>
                    <a:pt x="323" y="215"/>
                  </a:moveTo>
                  <a:cubicBezTo>
                    <a:pt x="41" y="9"/>
                    <a:pt x="41" y="9"/>
                    <a:pt x="41" y="9"/>
                  </a:cubicBezTo>
                  <a:cubicBezTo>
                    <a:pt x="41" y="9"/>
                    <a:pt x="25" y="5"/>
                    <a:pt x="0" y="0"/>
                  </a:cubicBezTo>
                  <a:cubicBezTo>
                    <a:pt x="300" y="215"/>
                    <a:pt x="300" y="215"/>
                    <a:pt x="300" y="215"/>
                  </a:cubicBezTo>
                  <a:lnTo>
                    <a:pt x="323" y="215"/>
                  </a:lnTo>
                  <a:close/>
                </a:path>
              </a:pathLst>
            </a:custGeom>
            <a:solidFill>
              <a:srgbClr val="BCBA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51"/>
            <p:cNvSpPr/>
            <p:nvPr/>
          </p:nvSpPr>
          <p:spPr bwMode="auto">
            <a:xfrm>
              <a:off x="4046538" y="4586288"/>
              <a:ext cx="2921000" cy="993775"/>
            </a:xfrm>
            <a:custGeom>
              <a:avLst/>
              <a:gdLst>
                <a:gd name="T0" fmla="*/ 390 w 690"/>
                <a:gd name="T1" fmla="*/ 19 h 234"/>
                <a:gd name="T2" fmla="*/ 234 w 690"/>
                <a:gd name="T3" fmla="*/ 0 h 234"/>
                <a:gd name="T4" fmla="*/ 0 w 690"/>
                <a:gd name="T5" fmla="*/ 24 h 234"/>
                <a:gd name="T6" fmla="*/ 535 w 690"/>
                <a:gd name="T7" fmla="*/ 234 h 234"/>
                <a:gd name="T8" fmla="*/ 690 w 690"/>
                <a:gd name="T9" fmla="*/ 234 h 234"/>
                <a:gd name="T10" fmla="*/ 390 w 690"/>
                <a:gd name="T11" fmla="*/ 19 h 234"/>
              </a:gdLst>
              <a:ahLst/>
              <a:cxnLst>
                <a:cxn ang="0">
                  <a:pos x="T0" y="T1"/>
                </a:cxn>
                <a:cxn ang="0">
                  <a:pos x="T2" y="T3"/>
                </a:cxn>
                <a:cxn ang="0">
                  <a:pos x="T4" y="T5"/>
                </a:cxn>
                <a:cxn ang="0">
                  <a:pos x="T6" y="T7"/>
                </a:cxn>
                <a:cxn ang="0">
                  <a:pos x="T8" y="T9"/>
                </a:cxn>
                <a:cxn ang="0">
                  <a:pos x="T10" y="T11"/>
                </a:cxn>
              </a:cxnLst>
              <a:rect l="0" t="0" r="r" b="b"/>
              <a:pathLst>
                <a:path w="690" h="234">
                  <a:moveTo>
                    <a:pt x="390" y="19"/>
                  </a:moveTo>
                  <a:cubicBezTo>
                    <a:pt x="350" y="11"/>
                    <a:pt x="289" y="0"/>
                    <a:pt x="234" y="0"/>
                  </a:cubicBezTo>
                  <a:cubicBezTo>
                    <a:pt x="162" y="0"/>
                    <a:pt x="0" y="24"/>
                    <a:pt x="0" y="24"/>
                  </a:cubicBezTo>
                  <a:cubicBezTo>
                    <a:pt x="535" y="234"/>
                    <a:pt x="535" y="234"/>
                    <a:pt x="535" y="234"/>
                  </a:cubicBezTo>
                  <a:cubicBezTo>
                    <a:pt x="690" y="234"/>
                    <a:pt x="690" y="234"/>
                    <a:pt x="690" y="234"/>
                  </a:cubicBezTo>
                  <a:lnTo>
                    <a:pt x="390" y="19"/>
                  </a:lnTo>
                  <a:close/>
                </a:path>
              </a:pathLst>
            </a:custGeom>
            <a:solidFill>
              <a:srgbClr val="EDE3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2"/>
            <p:cNvSpPr/>
            <p:nvPr/>
          </p:nvSpPr>
          <p:spPr bwMode="auto">
            <a:xfrm>
              <a:off x="615951" y="4119563"/>
              <a:ext cx="576263" cy="134938"/>
            </a:xfrm>
            <a:custGeom>
              <a:avLst/>
              <a:gdLst>
                <a:gd name="T0" fmla="*/ 35 w 136"/>
                <a:gd name="T1" fmla="*/ 0 h 32"/>
                <a:gd name="T2" fmla="*/ 129 w 136"/>
                <a:gd name="T3" fmla="*/ 0 h 32"/>
                <a:gd name="T4" fmla="*/ 0 w 136"/>
                <a:gd name="T5" fmla="*/ 32 h 32"/>
                <a:gd name="T6" fmla="*/ 35 w 136"/>
                <a:gd name="T7" fmla="*/ 0 h 32"/>
              </a:gdLst>
              <a:ahLst/>
              <a:cxnLst>
                <a:cxn ang="0">
                  <a:pos x="T0" y="T1"/>
                </a:cxn>
                <a:cxn ang="0">
                  <a:pos x="T2" y="T3"/>
                </a:cxn>
                <a:cxn ang="0">
                  <a:pos x="T4" y="T5"/>
                </a:cxn>
                <a:cxn ang="0">
                  <a:pos x="T6" y="T7"/>
                </a:cxn>
              </a:cxnLst>
              <a:rect l="0" t="0" r="r" b="b"/>
              <a:pathLst>
                <a:path w="136" h="32">
                  <a:moveTo>
                    <a:pt x="35" y="0"/>
                  </a:moveTo>
                  <a:cubicBezTo>
                    <a:pt x="129" y="0"/>
                    <a:pt x="129" y="0"/>
                    <a:pt x="129" y="0"/>
                  </a:cubicBezTo>
                  <a:cubicBezTo>
                    <a:pt x="129" y="0"/>
                    <a:pt x="136" y="32"/>
                    <a:pt x="0" y="32"/>
                  </a:cubicBezTo>
                  <a:lnTo>
                    <a:pt x="35" y="0"/>
                  </a:lnTo>
                  <a:close/>
                </a:path>
              </a:pathLst>
            </a:custGeom>
            <a:solidFill>
              <a:srgbClr val="737F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3"/>
            <p:cNvSpPr/>
            <p:nvPr/>
          </p:nvSpPr>
          <p:spPr bwMode="auto">
            <a:xfrm>
              <a:off x="8429626" y="4152900"/>
              <a:ext cx="101600" cy="136525"/>
            </a:xfrm>
            <a:custGeom>
              <a:avLst/>
              <a:gdLst>
                <a:gd name="T0" fmla="*/ 24 w 24"/>
                <a:gd name="T1" fmla="*/ 24 h 32"/>
                <a:gd name="T2" fmla="*/ 16 w 24"/>
                <a:gd name="T3" fmla="*/ 32 h 32"/>
                <a:gd name="T4" fmla="*/ 8 w 24"/>
                <a:gd name="T5" fmla="*/ 32 h 32"/>
                <a:gd name="T6" fmla="*/ 0 w 24"/>
                <a:gd name="T7" fmla="*/ 24 h 32"/>
                <a:gd name="T8" fmla="*/ 0 w 24"/>
                <a:gd name="T9" fmla="*/ 8 h 32"/>
                <a:gd name="T10" fmla="*/ 8 w 24"/>
                <a:gd name="T11" fmla="*/ 0 h 32"/>
                <a:gd name="T12" fmla="*/ 16 w 24"/>
                <a:gd name="T13" fmla="*/ 0 h 32"/>
                <a:gd name="T14" fmla="*/ 24 w 24"/>
                <a:gd name="T15" fmla="*/ 8 h 32"/>
                <a:gd name="T16" fmla="*/ 24 w 24"/>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2">
                  <a:moveTo>
                    <a:pt x="24" y="24"/>
                  </a:moveTo>
                  <a:cubicBezTo>
                    <a:pt x="24" y="28"/>
                    <a:pt x="20" y="32"/>
                    <a:pt x="16" y="32"/>
                  </a:cubicBezTo>
                  <a:cubicBezTo>
                    <a:pt x="8" y="32"/>
                    <a:pt x="8" y="32"/>
                    <a:pt x="8" y="32"/>
                  </a:cubicBezTo>
                  <a:cubicBezTo>
                    <a:pt x="4" y="32"/>
                    <a:pt x="0" y="28"/>
                    <a:pt x="0" y="24"/>
                  </a:cubicBezTo>
                  <a:cubicBezTo>
                    <a:pt x="0" y="8"/>
                    <a:pt x="0" y="8"/>
                    <a:pt x="0" y="8"/>
                  </a:cubicBezTo>
                  <a:cubicBezTo>
                    <a:pt x="0" y="3"/>
                    <a:pt x="4" y="0"/>
                    <a:pt x="8" y="0"/>
                  </a:cubicBezTo>
                  <a:cubicBezTo>
                    <a:pt x="16" y="0"/>
                    <a:pt x="16" y="0"/>
                    <a:pt x="16" y="0"/>
                  </a:cubicBezTo>
                  <a:cubicBezTo>
                    <a:pt x="20" y="0"/>
                    <a:pt x="24" y="3"/>
                    <a:pt x="24" y="8"/>
                  </a:cubicBezTo>
                  <a:lnTo>
                    <a:pt x="24" y="24"/>
                  </a:lnTo>
                  <a:close/>
                </a:path>
              </a:pathLst>
            </a:custGeom>
            <a:solidFill>
              <a:srgbClr val="737F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4"/>
            <p:cNvSpPr/>
            <p:nvPr/>
          </p:nvSpPr>
          <p:spPr bwMode="auto">
            <a:xfrm>
              <a:off x="8158163" y="4152900"/>
              <a:ext cx="101600" cy="136525"/>
            </a:xfrm>
            <a:custGeom>
              <a:avLst/>
              <a:gdLst>
                <a:gd name="T0" fmla="*/ 24 w 24"/>
                <a:gd name="T1" fmla="*/ 24 h 32"/>
                <a:gd name="T2" fmla="*/ 16 w 24"/>
                <a:gd name="T3" fmla="*/ 32 h 32"/>
                <a:gd name="T4" fmla="*/ 8 w 24"/>
                <a:gd name="T5" fmla="*/ 32 h 32"/>
                <a:gd name="T6" fmla="*/ 0 w 24"/>
                <a:gd name="T7" fmla="*/ 24 h 32"/>
                <a:gd name="T8" fmla="*/ 0 w 24"/>
                <a:gd name="T9" fmla="*/ 8 h 32"/>
                <a:gd name="T10" fmla="*/ 8 w 24"/>
                <a:gd name="T11" fmla="*/ 0 h 32"/>
                <a:gd name="T12" fmla="*/ 16 w 24"/>
                <a:gd name="T13" fmla="*/ 0 h 32"/>
                <a:gd name="T14" fmla="*/ 24 w 24"/>
                <a:gd name="T15" fmla="*/ 8 h 32"/>
                <a:gd name="T16" fmla="*/ 24 w 24"/>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2">
                  <a:moveTo>
                    <a:pt x="24" y="24"/>
                  </a:moveTo>
                  <a:cubicBezTo>
                    <a:pt x="24" y="28"/>
                    <a:pt x="20" y="32"/>
                    <a:pt x="16" y="32"/>
                  </a:cubicBezTo>
                  <a:cubicBezTo>
                    <a:pt x="8" y="32"/>
                    <a:pt x="8" y="32"/>
                    <a:pt x="8" y="32"/>
                  </a:cubicBezTo>
                  <a:cubicBezTo>
                    <a:pt x="4" y="32"/>
                    <a:pt x="0" y="28"/>
                    <a:pt x="0" y="24"/>
                  </a:cubicBezTo>
                  <a:cubicBezTo>
                    <a:pt x="0" y="8"/>
                    <a:pt x="0" y="8"/>
                    <a:pt x="0" y="8"/>
                  </a:cubicBezTo>
                  <a:cubicBezTo>
                    <a:pt x="0" y="3"/>
                    <a:pt x="4" y="0"/>
                    <a:pt x="8" y="0"/>
                  </a:cubicBezTo>
                  <a:cubicBezTo>
                    <a:pt x="16" y="0"/>
                    <a:pt x="16" y="0"/>
                    <a:pt x="16" y="0"/>
                  </a:cubicBezTo>
                  <a:cubicBezTo>
                    <a:pt x="20" y="0"/>
                    <a:pt x="24" y="3"/>
                    <a:pt x="24" y="8"/>
                  </a:cubicBezTo>
                  <a:lnTo>
                    <a:pt x="24" y="24"/>
                  </a:lnTo>
                  <a:close/>
                </a:path>
              </a:pathLst>
            </a:custGeom>
            <a:solidFill>
              <a:srgbClr val="737F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5"/>
            <p:cNvSpPr/>
            <p:nvPr/>
          </p:nvSpPr>
          <p:spPr bwMode="auto">
            <a:xfrm>
              <a:off x="7886701" y="4152900"/>
              <a:ext cx="101600" cy="136525"/>
            </a:xfrm>
            <a:custGeom>
              <a:avLst/>
              <a:gdLst>
                <a:gd name="T0" fmla="*/ 24 w 24"/>
                <a:gd name="T1" fmla="*/ 24 h 32"/>
                <a:gd name="T2" fmla="*/ 16 w 24"/>
                <a:gd name="T3" fmla="*/ 32 h 32"/>
                <a:gd name="T4" fmla="*/ 8 w 24"/>
                <a:gd name="T5" fmla="*/ 32 h 32"/>
                <a:gd name="T6" fmla="*/ 0 w 24"/>
                <a:gd name="T7" fmla="*/ 24 h 32"/>
                <a:gd name="T8" fmla="*/ 0 w 24"/>
                <a:gd name="T9" fmla="*/ 8 h 32"/>
                <a:gd name="T10" fmla="*/ 8 w 24"/>
                <a:gd name="T11" fmla="*/ 0 h 32"/>
                <a:gd name="T12" fmla="*/ 16 w 24"/>
                <a:gd name="T13" fmla="*/ 0 h 32"/>
                <a:gd name="T14" fmla="*/ 24 w 24"/>
                <a:gd name="T15" fmla="*/ 8 h 32"/>
                <a:gd name="T16" fmla="*/ 24 w 24"/>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2">
                  <a:moveTo>
                    <a:pt x="24" y="24"/>
                  </a:moveTo>
                  <a:cubicBezTo>
                    <a:pt x="24" y="28"/>
                    <a:pt x="20" y="32"/>
                    <a:pt x="16" y="32"/>
                  </a:cubicBezTo>
                  <a:cubicBezTo>
                    <a:pt x="8" y="32"/>
                    <a:pt x="8" y="32"/>
                    <a:pt x="8" y="32"/>
                  </a:cubicBezTo>
                  <a:cubicBezTo>
                    <a:pt x="4" y="32"/>
                    <a:pt x="0" y="28"/>
                    <a:pt x="0" y="24"/>
                  </a:cubicBezTo>
                  <a:cubicBezTo>
                    <a:pt x="0" y="8"/>
                    <a:pt x="0" y="8"/>
                    <a:pt x="0" y="8"/>
                  </a:cubicBezTo>
                  <a:cubicBezTo>
                    <a:pt x="0" y="3"/>
                    <a:pt x="4" y="0"/>
                    <a:pt x="8" y="0"/>
                  </a:cubicBezTo>
                  <a:cubicBezTo>
                    <a:pt x="16" y="0"/>
                    <a:pt x="16" y="0"/>
                    <a:pt x="16" y="0"/>
                  </a:cubicBezTo>
                  <a:cubicBezTo>
                    <a:pt x="20" y="0"/>
                    <a:pt x="24" y="3"/>
                    <a:pt x="24" y="8"/>
                  </a:cubicBezTo>
                  <a:lnTo>
                    <a:pt x="24" y="24"/>
                  </a:lnTo>
                  <a:close/>
                </a:path>
              </a:pathLst>
            </a:custGeom>
            <a:solidFill>
              <a:srgbClr val="737F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6"/>
            <p:cNvSpPr/>
            <p:nvPr/>
          </p:nvSpPr>
          <p:spPr bwMode="auto">
            <a:xfrm>
              <a:off x="7616826" y="4152900"/>
              <a:ext cx="101600" cy="136525"/>
            </a:xfrm>
            <a:custGeom>
              <a:avLst/>
              <a:gdLst>
                <a:gd name="T0" fmla="*/ 24 w 24"/>
                <a:gd name="T1" fmla="*/ 24 h 32"/>
                <a:gd name="T2" fmla="*/ 16 w 24"/>
                <a:gd name="T3" fmla="*/ 32 h 32"/>
                <a:gd name="T4" fmla="*/ 8 w 24"/>
                <a:gd name="T5" fmla="*/ 32 h 32"/>
                <a:gd name="T6" fmla="*/ 0 w 24"/>
                <a:gd name="T7" fmla="*/ 24 h 32"/>
                <a:gd name="T8" fmla="*/ 0 w 24"/>
                <a:gd name="T9" fmla="*/ 8 h 32"/>
                <a:gd name="T10" fmla="*/ 8 w 24"/>
                <a:gd name="T11" fmla="*/ 0 h 32"/>
                <a:gd name="T12" fmla="*/ 16 w 24"/>
                <a:gd name="T13" fmla="*/ 0 h 32"/>
                <a:gd name="T14" fmla="*/ 24 w 24"/>
                <a:gd name="T15" fmla="*/ 8 h 32"/>
                <a:gd name="T16" fmla="*/ 24 w 24"/>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2">
                  <a:moveTo>
                    <a:pt x="24" y="24"/>
                  </a:moveTo>
                  <a:cubicBezTo>
                    <a:pt x="24" y="28"/>
                    <a:pt x="20" y="32"/>
                    <a:pt x="16" y="32"/>
                  </a:cubicBezTo>
                  <a:cubicBezTo>
                    <a:pt x="8" y="32"/>
                    <a:pt x="8" y="32"/>
                    <a:pt x="8" y="32"/>
                  </a:cubicBezTo>
                  <a:cubicBezTo>
                    <a:pt x="4" y="32"/>
                    <a:pt x="0" y="28"/>
                    <a:pt x="0" y="24"/>
                  </a:cubicBezTo>
                  <a:cubicBezTo>
                    <a:pt x="0" y="8"/>
                    <a:pt x="0" y="8"/>
                    <a:pt x="0" y="8"/>
                  </a:cubicBezTo>
                  <a:cubicBezTo>
                    <a:pt x="0" y="3"/>
                    <a:pt x="4" y="0"/>
                    <a:pt x="8" y="0"/>
                  </a:cubicBezTo>
                  <a:cubicBezTo>
                    <a:pt x="16" y="0"/>
                    <a:pt x="16" y="0"/>
                    <a:pt x="16" y="0"/>
                  </a:cubicBezTo>
                  <a:cubicBezTo>
                    <a:pt x="20" y="0"/>
                    <a:pt x="24" y="3"/>
                    <a:pt x="24" y="8"/>
                  </a:cubicBezTo>
                  <a:lnTo>
                    <a:pt x="24" y="24"/>
                  </a:lnTo>
                  <a:close/>
                </a:path>
              </a:pathLst>
            </a:custGeom>
            <a:solidFill>
              <a:srgbClr val="737F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7"/>
            <p:cNvSpPr/>
            <p:nvPr/>
          </p:nvSpPr>
          <p:spPr bwMode="auto">
            <a:xfrm>
              <a:off x="7345363" y="4152900"/>
              <a:ext cx="101600" cy="136525"/>
            </a:xfrm>
            <a:custGeom>
              <a:avLst/>
              <a:gdLst>
                <a:gd name="T0" fmla="*/ 24 w 24"/>
                <a:gd name="T1" fmla="*/ 24 h 32"/>
                <a:gd name="T2" fmla="*/ 16 w 24"/>
                <a:gd name="T3" fmla="*/ 32 h 32"/>
                <a:gd name="T4" fmla="*/ 8 w 24"/>
                <a:gd name="T5" fmla="*/ 32 h 32"/>
                <a:gd name="T6" fmla="*/ 0 w 24"/>
                <a:gd name="T7" fmla="*/ 24 h 32"/>
                <a:gd name="T8" fmla="*/ 0 w 24"/>
                <a:gd name="T9" fmla="*/ 8 h 32"/>
                <a:gd name="T10" fmla="*/ 8 w 24"/>
                <a:gd name="T11" fmla="*/ 0 h 32"/>
                <a:gd name="T12" fmla="*/ 16 w 24"/>
                <a:gd name="T13" fmla="*/ 0 h 32"/>
                <a:gd name="T14" fmla="*/ 24 w 24"/>
                <a:gd name="T15" fmla="*/ 8 h 32"/>
                <a:gd name="T16" fmla="*/ 24 w 24"/>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2">
                  <a:moveTo>
                    <a:pt x="24" y="24"/>
                  </a:moveTo>
                  <a:cubicBezTo>
                    <a:pt x="24" y="28"/>
                    <a:pt x="20" y="32"/>
                    <a:pt x="16" y="32"/>
                  </a:cubicBezTo>
                  <a:cubicBezTo>
                    <a:pt x="8" y="32"/>
                    <a:pt x="8" y="32"/>
                    <a:pt x="8" y="32"/>
                  </a:cubicBezTo>
                  <a:cubicBezTo>
                    <a:pt x="4" y="32"/>
                    <a:pt x="0" y="28"/>
                    <a:pt x="0" y="24"/>
                  </a:cubicBezTo>
                  <a:cubicBezTo>
                    <a:pt x="0" y="8"/>
                    <a:pt x="0" y="8"/>
                    <a:pt x="0" y="8"/>
                  </a:cubicBezTo>
                  <a:cubicBezTo>
                    <a:pt x="0" y="3"/>
                    <a:pt x="4" y="0"/>
                    <a:pt x="8" y="0"/>
                  </a:cubicBezTo>
                  <a:cubicBezTo>
                    <a:pt x="16" y="0"/>
                    <a:pt x="16" y="0"/>
                    <a:pt x="16" y="0"/>
                  </a:cubicBezTo>
                  <a:cubicBezTo>
                    <a:pt x="20" y="0"/>
                    <a:pt x="24" y="3"/>
                    <a:pt x="24" y="8"/>
                  </a:cubicBezTo>
                  <a:lnTo>
                    <a:pt x="24" y="24"/>
                  </a:lnTo>
                  <a:close/>
                </a:path>
              </a:pathLst>
            </a:custGeom>
            <a:solidFill>
              <a:srgbClr val="737F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8"/>
            <p:cNvSpPr/>
            <p:nvPr/>
          </p:nvSpPr>
          <p:spPr bwMode="auto">
            <a:xfrm>
              <a:off x="7073901" y="4152900"/>
              <a:ext cx="101600" cy="136525"/>
            </a:xfrm>
            <a:custGeom>
              <a:avLst/>
              <a:gdLst>
                <a:gd name="T0" fmla="*/ 24 w 24"/>
                <a:gd name="T1" fmla="*/ 24 h 32"/>
                <a:gd name="T2" fmla="*/ 16 w 24"/>
                <a:gd name="T3" fmla="*/ 32 h 32"/>
                <a:gd name="T4" fmla="*/ 8 w 24"/>
                <a:gd name="T5" fmla="*/ 32 h 32"/>
                <a:gd name="T6" fmla="*/ 0 w 24"/>
                <a:gd name="T7" fmla="*/ 24 h 32"/>
                <a:gd name="T8" fmla="*/ 0 w 24"/>
                <a:gd name="T9" fmla="*/ 8 h 32"/>
                <a:gd name="T10" fmla="*/ 8 w 24"/>
                <a:gd name="T11" fmla="*/ 0 h 32"/>
                <a:gd name="T12" fmla="*/ 16 w 24"/>
                <a:gd name="T13" fmla="*/ 0 h 32"/>
                <a:gd name="T14" fmla="*/ 24 w 24"/>
                <a:gd name="T15" fmla="*/ 8 h 32"/>
                <a:gd name="T16" fmla="*/ 24 w 24"/>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2">
                  <a:moveTo>
                    <a:pt x="24" y="24"/>
                  </a:moveTo>
                  <a:cubicBezTo>
                    <a:pt x="24" y="28"/>
                    <a:pt x="20" y="32"/>
                    <a:pt x="16" y="32"/>
                  </a:cubicBezTo>
                  <a:cubicBezTo>
                    <a:pt x="8" y="32"/>
                    <a:pt x="8" y="32"/>
                    <a:pt x="8" y="32"/>
                  </a:cubicBezTo>
                  <a:cubicBezTo>
                    <a:pt x="4" y="32"/>
                    <a:pt x="0" y="28"/>
                    <a:pt x="0" y="24"/>
                  </a:cubicBezTo>
                  <a:cubicBezTo>
                    <a:pt x="0" y="8"/>
                    <a:pt x="0" y="8"/>
                    <a:pt x="0" y="8"/>
                  </a:cubicBezTo>
                  <a:cubicBezTo>
                    <a:pt x="0" y="3"/>
                    <a:pt x="4" y="0"/>
                    <a:pt x="8" y="0"/>
                  </a:cubicBezTo>
                  <a:cubicBezTo>
                    <a:pt x="16" y="0"/>
                    <a:pt x="16" y="0"/>
                    <a:pt x="16" y="0"/>
                  </a:cubicBezTo>
                  <a:cubicBezTo>
                    <a:pt x="20" y="0"/>
                    <a:pt x="24" y="3"/>
                    <a:pt x="24" y="8"/>
                  </a:cubicBezTo>
                  <a:lnTo>
                    <a:pt x="24" y="24"/>
                  </a:lnTo>
                  <a:close/>
                </a:path>
              </a:pathLst>
            </a:custGeom>
            <a:solidFill>
              <a:srgbClr val="737F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9"/>
            <p:cNvSpPr/>
            <p:nvPr/>
          </p:nvSpPr>
          <p:spPr bwMode="auto">
            <a:xfrm>
              <a:off x="6802438" y="4152900"/>
              <a:ext cx="101600" cy="136525"/>
            </a:xfrm>
            <a:custGeom>
              <a:avLst/>
              <a:gdLst>
                <a:gd name="T0" fmla="*/ 24 w 24"/>
                <a:gd name="T1" fmla="*/ 24 h 32"/>
                <a:gd name="T2" fmla="*/ 16 w 24"/>
                <a:gd name="T3" fmla="*/ 32 h 32"/>
                <a:gd name="T4" fmla="*/ 8 w 24"/>
                <a:gd name="T5" fmla="*/ 32 h 32"/>
                <a:gd name="T6" fmla="*/ 0 w 24"/>
                <a:gd name="T7" fmla="*/ 24 h 32"/>
                <a:gd name="T8" fmla="*/ 0 w 24"/>
                <a:gd name="T9" fmla="*/ 8 h 32"/>
                <a:gd name="T10" fmla="*/ 8 w 24"/>
                <a:gd name="T11" fmla="*/ 0 h 32"/>
                <a:gd name="T12" fmla="*/ 16 w 24"/>
                <a:gd name="T13" fmla="*/ 0 h 32"/>
                <a:gd name="T14" fmla="*/ 24 w 24"/>
                <a:gd name="T15" fmla="*/ 8 h 32"/>
                <a:gd name="T16" fmla="*/ 24 w 24"/>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2">
                  <a:moveTo>
                    <a:pt x="24" y="24"/>
                  </a:moveTo>
                  <a:cubicBezTo>
                    <a:pt x="24" y="28"/>
                    <a:pt x="20" y="32"/>
                    <a:pt x="16" y="32"/>
                  </a:cubicBezTo>
                  <a:cubicBezTo>
                    <a:pt x="8" y="32"/>
                    <a:pt x="8" y="32"/>
                    <a:pt x="8" y="32"/>
                  </a:cubicBezTo>
                  <a:cubicBezTo>
                    <a:pt x="4" y="32"/>
                    <a:pt x="0" y="28"/>
                    <a:pt x="0" y="24"/>
                  </a:cubicBezTo>
                  <a:cubicBezTo>
                    <a:pt x="0" y="8"/>
                    <a:pt x="0" y="8"/>
                    <a:pt x="0" y="8"/>
                  </a:cubicBezTo>
                  <a:cubicBezTo>
                    <a:pt x="0" y="3"/>
                    <a:pt x="4" y="0"/>
                    <a:pt x="8" y="0"/>
                  </a:cubicBezTo>
                  <a:cubicBezTo>
                    <a:pt x="16" y="0"/>
                    <a:pt x="16" y="0"/>
                    <a:pt x="16" y="0"/>
                  </a:cubicBezTo>
                  <a:cubicBezTo>
                    <a:pt x="20" y="0"/>
                    <a:pt x="24" y="3"/>
                    <a:pt x="24" y="8"/>
                  </a:cubicBezTo>
                  <a:lnTo>
                    <a:pt x="24" y="24"/>
                  </a:lnTo>
                  <a:close/>
                </a:path>
              </a:pathLst>
            </a:custGeom>
            <a:solidFill>
              <a:srgbClr val="737F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60"/>
            <p:cNvSpPr/>
            <p:nvPr/>
          </p:nvSpPr>
          <p:spPr bwMode="auto">
            <a:xfrm>
              <a:off x="6532563" y="4152900"/>
              <a:ext cx="101600" cy="136525"/>
            </a:xfrm>
            <a:custGeom>
              <a:avLst/>
              <a:gdLst>
                <a:gd name="T0" fmla="*/ 24 w 24"/>
                <a:gd name="T1" fmla="*/ 24 h 32"/>
                <a:gd name="T2" fmla="*/ 16 w 24"/>
                <a:gd name="T3" fmla="*/ 32 h 32"/>
                <a:gd name="T4" fmla="*/ 8 w 24"/>
                <a:gd name="T5" fmla="*/ 32 h 32"/>
                <a:gd name="T6" fmla="*/ 0 w 24"/>
                <a:gd name="T7" fmla="*/ 24 h 32"/>
                <a:gd name="T8" fmla="*/ 0 w 24"/>
                <a:gd name="T9" fmla="*/ 8 h 32"/>
                <a:gd name="T10" fmla="*/ 8 w 24"/>
                <a:gd name="T11" fmla="*/ 0 h 32"/>
                <a:gd name="T12" fmla="*/ 16 w 24"/>
                <a:gd name="T13" fmla="*/ 0 h 32"/>
                <a:gd name="T14" fmla="*/ 24 w 24"/>
                <a:gd name="T15" fmla="*/ 8 h 32"/>
                <a:gd name="T16" fmla="*/ 24 w 24"/>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2">
                  <a:moveTo>
                    <a:pt x="24" y="24"/>
                  </a:moveTo>
                  <a:cubicBezTo>
                    <a:pt x="24" y="28"/>
                    <a:pt x="20" y="32"/>
                    <a:pt x="16" y="32"/>
                  </a:cubicBezTo>
                  <a:cubicBezTo>
                    <a:pt x="8" y="32"/>
                    <a:pt x="8" y="32"/>
                    <a:pt x="8" y="32"/>
                  </a:cubicBezTo>
                  <a:cubicBezTo>
                    <a:pt x="4" y="32"/>
                    <a:pt x="0" y="28"/>
                    <a:pt x="0" y="24"/>
                  </a:cubicBezTo>
                  <a:cubicBezTo>
                    <a:pt x="0" y="8"/>
                    <a:pt x="0" y="8"/>
                    <a:pt x="0" y="8"/>
                  </a:cubicBezTo>
                  <a:cubicBezTo>
                    <a:pt x="0" y="3"/>
                    <a:pt x="4" y="0"/>
                    <a:pt x="8" y="0"/>
                  </a:cubicBezTo>
                  <a:cubicBezTo>
                    <a:pt x="16" y="0"/>
                    <a:pt x="16" y="0"/>
                    <a:pt x="16" y="0"/>
                  </a:cubicBezTo>
                  <a:cubicBezTo>
                    <a:pt x="20" y="0"/>
                    <a:pt x="24" y="3"/>
                    <a:pt x="24" y="8"/>
                  </a:cubicBezTo>
                  <a:lnTo>
                    <a:pt x="24" y="24"/>
                  </a:lnTo>
                  <a:close/>
                </a:path>
              </a:pathLst>
            </a:custGeom>
            <a:solidFill>
              <a:srgbClr val="737F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61"/>
            <p:cNvSpPr/>
            <p:nvPr/>
          </p:nvSpPr>
          <p:spPr bwMode="auto">
            <a:xfrm>
              <a:off x="6261101" y="4152900"/>
              <a:ext cx="101600" cy="136525"/>
            </a:xfrm>
            <a:custGeom>
              <a:avLst/>
              <a:gdLst>
                <a:gd name="T0" fmla="*/ 24 w 24"/>
                <a:gd name="T1" fmla="*/ 24 h 32"/>
                <a:gd name="T2" fmla="*/ 16 w 24"/>
                <a:gd name="T3" fmla="*/ 32 h 32"/>
                <a:gd name="T4" fmla="*/ 8 w 24"/>
                <a:gd name="T5" fmla="*/ 32 h 32"/>
                <a:gd name="T6" fmla="*/ 0 w 24"/>
                <a:gd name="T7" fmla="*/ 24 h 32"/>
                <a:gd name="T8" fmla="*/ 0 w 24"/>
                <a:gd name="T9" fmla="*/ 8 h 32"/>
                <a:gd name="T10" fmla="*/ 8 w 24"/>
                <a:gd name="T11" fmla="*/ 0 h 32"/>
                <a:gd name="T12" fmla="*/ 16 w 24"/>
                <a:gd name="T13" fmla="*/ 0 h 32"/>
                <a:gd name="T14" fmla="*/ 24 w 24"/>
                <a:gd name="T15" fmla="*/ 8 h 32"/>
                <a:gd name="T16" fmla="*/ 24 w 24"/>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2">
                  <a:moveTo>
                    <a:pt x="24" y="24"/>
                  </a:moveTo>
                  <a:cubicBezTo>
                    <a:pt x="24" y="28"/>
                    <a:pt x="20" y="32"/>
                    <a:pt x="16" y="32"/>
                  </a:cubicBezTo>
                  <a:cubicBezTo>
                    <a:pt x="8" y="32"/>
                    <a:pt x="8" y="32"/>
                    <a:pt x="8" y="32"/>
                  </a:cubicBezTo>
                  <a:cubicBezTo>
                    <a:pt x="4" y="32"/>
                    <a:pt x="0" y="28"/>
                    <a:pt x="0" y="24"/>
                  </a:cubicBezTo>
                  <a:cubicBezTo>
                    <a:pt x="0" y="8"/>
                    <a:pt x="0" y="8"/>
                    <a:pt x="0" y="8"/>
                  </a:cubicBezTo>
                  <a:cubicBezTo>
                    <a:pt x="0" y="3"/>
                    <a:pt x="4" y="0"/>
                    <a:pt x="8" y="0"/>
                  </a:cubicBezTo>
                  <a:cubicBezTo>
                    <a:pt x="16" y="0"/>
                    <a:pt x="16" y="0"/>
                    <a:pt x="16" y="0"/>
                  </a:cubicBezTo>
                  <a:cubicBezTo>
                    <a:pt x="20" y="0"/>
                    <a:pt x="24" y="3"/>
                    <a:pt x="24" y="8"/>
                  </a:cubicBezTo>
                  <a:lnTo>
                    <a:pt x="24" y="24"/>
                  </a:lnTo>
                  <a:close/>
                </a:path>
              </a:pathLst>
            </a:custGeom>
            <a:solidFill>
              <a:srgbClr val="737F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2"/>
            <p:cNvSpPr/>
            <p:nvPr/>
          </p:nvSpPr>
          <p:spPr bwMode="auto">
            <a:xfrm>
              <a:off x="5989638" y="4152900"/>
              <a:ext cx="101600" cy="136525"/>
            </a:xfrm>
            <a:custGeom>
              <a:avLst/>
              <a:gdLst>
                <a:gd name="T0" fmla="*/ 24 w 24"/>
                <a:gd name="T1" fmla="*/ 24 h 32"/>
                <a:gd name="T2" fmla="*/ 16 w 24"/>
                <a:gd name="T3" fmla="*/ 32 h 32"/>
                <a:gd name="T4" fmla="*/ 8 w 24"/>
                <a:gd name="T5" fmla="*/ 32 h 32"/>
                <a:gd name="T6" fmla="*/ 0 w 24"/>
                <a:gd name="T7" fmla="*/ 24 h 32"/>
                <a:gd name="T8" fmla="*/ 0 w 24"/>
                <a:gd name="T9" fmla="*/ 8 h 32"/>
                <a:gd name="T10" fmla="*/ 8 w 24"/>
                <a:gd name="T11" fmla="*/ 0 h 32"/>
                <a:gd name="T12" fmla="*/ 16 w 24"/>
                <a:gd name="T13" fmla="*/ 0 h 32"/>
                <a:gd name="T14" fmla="*/ 24 w 24"/>
                <a:gd name="T15" fmla="*/ 8 h 32"/>
                <a:gd name="T16" fmla="*/ 24 w 24"/>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2">
                  <a:moveTo>
                    <a:pt x="24" y="24"/>
                  </a:moveTo>
                  <a:cubicBezTo>
                    <a:pt x="24" y="28"/>
                    <a:pt x="20" y="32"/>
                    <a:pt x="16" y="32"/>
                  </a:cubicBezTo>
                  <a:cubicBezTo>
                    <a:pt x="8" y="32"/>
                    <a:pt x="8" y="32"/>
                    <a:pt x="8" y="32"/>
                  </a:cubicBezTo>
                  <a:cubicBezTo>
                    <a:pt x="4" y="32"/>
                    <a:pt x="0" y="28"/>
                    <a:pt x="0" y="24"/>
                  </a:cubicBezTo>
                  <a:cubicBezTo>
                    <a:pt x="0" y="8"/>
                    <a:pt x="0" y="8"/>
                    <a:pt x="0" y="8"/>
                  </a:cubicBezTo>
                  <a:cubicBezTo>
                    <a:pt x="0" y="3"/>
                    <a:pt x="4" y="0"/>
                    <a:pt x="8" y="0"/>
                  </a:cubicBezTo>
                  <a:cubicBezTo>
                    <a:pt x="16" y="0"/>
                    <a:pt x="16" y="0"/>
                    <a:pt x="16" y="0"/>
                  </a:cubicBezTo>
                  <a:cubicBezTo>
                    <a:pt x="20" y="0"/>
                    <a:pt x="24" y="3"/>
                    <a:pt x="24" y="8"/>
                  </a:cubicBezTo>
                  <a:lnTo>
                    <a:pt x="24" y="24"/>
                  </a:lnTo>
                  <a:close/>
                </a:path>
              </a:pathLst>
            </a:custGeom>
            <a:solidFill>
              <a:srgbClr val="737F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3"/>
            <p:cNvSpPr/>
            <p:nvPr/>
          </p:nvSpPr>
          <p:spPr bwMode="auto">
            <a:xfrm>
              <a:off x="5719763" y="4152900"/>
              <a:ext cx="101600" cy="136525"/>
            </a:xfrm>
            <a:custGeom>
              <a:avLst/>
              <a:gdLst>
                <a:gd name="T0" fmla="*/ 24 w 24"/>
                <a:gd name="T1" fmla="*/ 24 h 32"/>
                <a:gd name="T2" fmla="*/ 16 w 24"/>
                <a:gd name="T3" fmla="*/ 32 h 32"/>
                <a:gd name="T4" fmla="*/ 8 w 24"/>
                <a:gd name="T5" fmla="*/ 32 h 32"/>
                <a:gd name="T6" fmla="*/ 0 w 24"/>
                <a:gd name="T7" fmla="*/ 24 h 32"/>
                <a:gd name="T8" fmla="*/ 0 w 24"/>
                <a:gd name="T9" fmla="*/ 8 h 32"/>
                <a:gd name="T10" fmla="*/ 8 w 24"/>
                <a:gd name="T11" fmla="*/ 0 h 32"/>
                <a:gd name="T12" fmla="*/ 16 w 24"/>
                <a:gd name="T13" fmla="*/ 0 h 32"/>
                <a:gd name="T14" fmla="*/ 24 w 24"/>
                <a:gd name="T15" fmla="*/ 8 h 32"/>
                <a:gd name="T16" fmla="*/ 24 w 24"/>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2">
                  <a:moveTo>
                    <a:pt x="24" y="24"/>
                  </a:moveTo>
                  <a:cubicBezTo>
                    <a:pt x="24" y="28"/>
                    <a:pt x="20" y="32"/>
                    <a:pt x="16" y="32"/>
                  </a:cubicBezTo>
                  <a:cubicBezTo>
                    <a:pt x="8" y="32"/>
                    <a:pt x="8" y="32"/>
                    <a:pt x="8" y="32"/>
                  </a:cubicBezTo>
                  <a:cubicBezTo>
                    <a:pt x="4" y="32"/>
                    <a:pt x="0" y="28"/>
                    <a:pt x="0" y="24"/>
                  </a:cubicBezTo>
                  <a:cubicBezTo>
                    <a:pt x="0" y="8"/>
                    <a:pt x="0" y="8"/>
                    <a:pt x="0" y="8"/>
                  </a:cubicBezTo>
                  <a:cubicBezTo>
                    <a:pt x="0" y="3"/>
                    <a:pt x="4" y="0"/>
                    <a:pt x="8" y="0"/>
                  </a:cubicBezTo>
                  <a:cubicBezTo>
                    <a:pt x="16" y="0"/>
                    <a:pt x="16" y="0"/>
                    <a:pt x="16" y="0"/>
                  </a:cubicBezTo>
                  <a:cubicBezTo>
                    <a:pt x="20" y="0"/>
                    <a:pt x="24" y="3"/>
                    <a:pt x="24" y="8"/>
                  </a:cubicBezTo>
                  <a:lnTo>
                    <a:pt x="24" y="24"/>
                  </a:lnTo>
                  <a:close/>
                </a:path>
              </a:pathLst>
            </a:custGeom>
            <a:solidFill>
              <a:srgbClr val="737F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4"/>
            <p:cNvSpPr/>
            <p:nvPr/>
          </p:nvSpPr>
          <p:spPr bwMode="auto">
            <a:xfrm>
              <a:off x="5448301" y="4152900"/>
              <a:ext cx="101600" cy="136525"/>
            </a:xfrm>
            <a:custGeom>
              <a:avLst/>
              <a:gdLst>
                <a:gd name="T0" fmla="*/ 24 w 24"/>
                <a:gd name="T1" fmla="*/ 24 h 32"/>
                <a:gd name="T2" fmla="*/ 16 w 24"/>
                <a:gd name="T3" fmla="*/ 32 h 32"/>
                <a:gd name="T4" fmla="*/ 8 w 24"/>
                <a:gd name="T5" fmla="*/ 32 h 32"/>
                <a:gd name="T6" fmla="*/ 0 w 24"/>
                <a:gd name="T7" fmla="*/ 24 h 32"/>
                <a:gd name="T8" fmla="*/ 0 w 24"/>
                <a:gd name="T9" fmla="*/ 8 h 32"/>
                <a:gd name="T10" fmla="*/ 8 w 24"/>
                <a:gd name="T11" fmla="*/ 0 h 32"/>
                <a:gd name="T12" fmla="*/ 16 w 24"/>
                <a:gd name="T13" fmla="*/ 0 h 32"/>
                <a:gd name="T14" fmla="*/ 24 w 24"/>
                <a:gd name="T15" fmla="*/ 8 h 32"/>
                <a:gd name="T16" fmla="*/ 24 w 24"/>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2">
                  <a:moveTo>
                    <a:pt x="24" y="24"/>
                  </a:moveTo>
                  <a:cubicBezTo>
                    <a:pt x="24" y="28"/>
                    <a:pt x="20" y="32"/>
                    <a:pt x="16" y="32"/>
                  </a:cubicBezTo>
                  <a:cubicBezTo>
                    <a:pt x="8" y="32"/>
                    <a:pt x="8" y="32"/>
                    <a:pt x="8" y="32"/>
                  </a:cubicBezTo>
                  <a:cubicBezTo>
                    <a:pt x="4" y="32"/>
                    <a:pt x="0" y="28"/>
                    <a:pt x="0" y="24"/>
                  </a:cubicBezTo>
                  <a:cubicBezTo>
                    <a:pt x="0" y="8"/>
                    <a:pt x="0" y="8"/>
                    <a:pt x="0" y="8"/>
                  </a:cubicBezTo>
                  <a:cubicBezTo>
                    <a:pt x="0" y="3"/>
                    <a:pt x="4" y="0"/>
                    <a:pt x="8" y="0"/>
                  </a:cubicBezTo>
                  <a:cubicBezTo>
                    <a:pt x="16" y="0"/>
                    <a:pt x="16" y="0"/>
                    <a:pt x="16" y="0"/>
                  </a:cubicBezTo>
                  <a:cubicBezTo>
                    <a:pt x="20" y="0"/>
                    <a:pt x="24" y="3"/>
                    <a:pt x="24" y="8"/>
                  </a:cubicBezTo>
                  <a:lnTo>
                    <a:pt x="24" y="24"/>
                  </a:lnTo>
                  <a:close/>
                </a:path>
              </a:pathLst>
            </a:custGeom>
            <a:solidFill>
              <a:srgbClr val="737F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5"/>
            <p:cNvSpPr/>
            <p:nvPr/>
          </p:nvSpPr>
          <p:spPr bwMode="auto">
            <a:xfrm>
              <a:off x="5176838" y="4152900"/>
              <a:ext cx="101600" cy="136525"/>
            </a:xfrm>
            <a:custGeom>
              <a:avLst/>
              <a:gdLst>
                <a:gd name="T0" fmla="*/ 24 w 24"/>
                <a:gd name="T1" fmla="*/ 24 h 32"/>
                <a:gd name="T2" fmla="*/ 16 w 24"/>
                <a:gd name="T3" fmla="*/ 32 h 32"/>
                <a:gd name="T4" fmla="*/ 8 w 24"/>
                <a:gd name="T5" fmla="*/ 32 h 32"/>
                <a:gd name="T6" fmla="*/ 0 w 24"/>
                <a:gd name="T7" fmla="*/ 24 h 32"/>
                <a:gd name="T8" fmla="*/ 0 w 24"/>
                <a:gd name="T9" fmla="*/ 8 h 32"/>
                <a:gd name="T10" fmla="*/ 8 w 24"/>
                <a:gd name="T11" fmla="*/ 0 h 32"/>
                <a:gd name="T12" fmla="*/ 16 w 24"/>
                <a:gd name="T13" fmla="*/ 0 h 32"/>
                <a:gd name="T14" fmla="*/ 24 w 24"/>
                <a:gd name="T15" fmla="*/ 8 h 32"/>
                <a:gd name="T16" fmla="*/ 24 w 24"/>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2">
                  <a:moveTo>
                    <a:pt x="24" y="24"/>
                  </a:moveTo>
                  <a:cubicBezTo>
                    <a:pt x="24" y="28"/>
                    <a:pt x="20" y="32"/>
                    <a:pt x="16" y="32"/>
                  </a:cubicBezTo>
                  <a:cubicBezTo>
                    <a:pt x="8" y="32"/>
                    <a:pt x="8" y="32"/>
                    <a:pt x="8" y="32"/>
                  </a:cubicBezTo>
                  <a:cubicBezTo>
                    <a:pt x="4" y="32"/>
                    <a:pt x="0" y="28"/>
                    <a:pt x="0" y="24"/>
                  </a:cubicBezTo>
                  <a:cubicBezTo>
                    <a:pt x="0" y="8"/>
                    <a:pt x="0" y="8"/>
                    <a:pt x="0" y="8"/>
                  </a:cubicBezTo>
                  <a:cubicBezTo>
                    <a:pt x="0" y="3"/>
                    <a:pt x="4" y="0"/>
                    <a:pt x="8" y="0"/>
                  </a:cubicBezTo>
                  <a:cubicBezTo>
                    <a:pt x="16" y="0"/>
                    <a:pt x="16" y="0"/>
                    <a:pt x="16" y="0"/>
                  </a:cubicBezTo>
                  <a:cubicBezTo>
                    <a:pt x="20" y="0"/>
                    <a:pt x="24" y="3"/>
                    <a:pt x="24" y="8"/>
                  </a:cubicBezTo>
                  <a:lnTo>
                    <a:pt x="24" y="24"/>
                  </a:lnTo>
                  <a:close/>
                </a:path>
              </a:pathLst>
            </a:custGeom>
            <a:solidFill>
              <a:srgbClr val="737F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6"/>
            <p:cNvSpPr/>
            <p:nvPr/>
          </p:nvSpPr>
          <p:spPr bwMode="auto">
            <a:xfrm>
              <a:off x="4905376" y="4152900"/>
              <a:ext cx="101600" cy="136525"/>
            </a:xfrm>
            <a:custGeom>
              <a:avLst/>
              <a:gdLst>
                <a:gd name="T0" fmla="*/ 24 w 24"/>
                <a:gd name="T1" fmla="*/ 24 h 32"/>
                <a:gd name="T2" fmla="*/ 16 w 24"/>
                <a:gd name="T3" fmla="*/ 32 h 32"/>
                <a:gd name="T4" fmla="*/ 8 w 24"/>
                <a:gd name="T5" fmla="*/ 32 h 32"/>
                <a:gd name="T6" fmla="*/ 0 w 24"/>
                <a:gd name="T7" fmla="*/ 24 h 32"/>
                <a:gd name="T8" fmla="*/ 0 w 24"/>
                <a:gd name="T9" fmla="*/ 8 h 32"/>
                <a:gd name="T10" fmla="*/ 8 w 24"/>
                <a:gd name="T11" fmla="*/ 0 h 32"/>
                <a:gd name="T12" fmla="*/ 16 w 24"/>
                <a:gd name="T13" fmla="*/ 0 h 32"/>
                <a:gd name="T14" fmla="*/ 24 w 24"/>
                <a:gd name="T15" fmla="*/ 8 h 32"/>
                <a:gd name="T16" fmla="*/ 24 w 24"/>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2">
                  <a:moveTo>
                    <a:pt x="24" y="24"/>
                  </a:moveTo>
                  <a:cubicBezTo>
                    <a:pt x="24" y="28"/>
                    <a:pt x="20" y="32"/>
                    <a:pt x="16" y="32"/>
                  </a:cubicBezTo>
                  <a:cubicBezTo>
                    <a:pt x="8" y="32"/>
                    <a:pt x="8" y="32"/>
                    <a:pt x="8" y="32"/>
                  </a:cubicBezTo>
                  <a:cubicBezTo>
                    <a:pt x="4" y="32"/>
                    <a:pt x="0" y="28"/>
                    <a:pt x="0" y="24"/>
                  </a:cubicBezTo>
                  <a:cubicBezTo>
                    <a:pt x="0" y="8"/>
                    <a:pt x="0" y="8"/>
                    <a:pt x="0" y="8"/>
                  </a:cubicBezTo>
                  <a:cubicBezTo>
                    <a:pt x="0" y="3"/>
                    <a:pt x="4" y="0"/>
                    <a:pt x="8" y="0"/>
                  </a:cubicBezTo>
                  <a:cubicBezTo>
                    <a:pt x="16" y="0"/>
                    <a:pt x="16" y="0"/>
                    <a:pt x="16" y="0"/>
                  </a:cubicBezTo>
                  <a:cubicBezTo>
                    <a:pt x="20" y="0"/>
                    <a:pt x="24" y="3"/>
                    <a:pt x="24" y="8"/>
                  </a:cubicBezTo>
                  <a:lnTo>
                    <a:pt x="24" y="24"/>
                  </a:lnTo>
                  <a:close/>
                </a:path>
              </a:pathLst>
            </a:custGeom>
            <a:solidFill>
              <a:srgbClr val="737F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7"/>
            <p:cNvSpPr/>
            <p:nvPr/>
          </p:nvSpPr>
          <p:spPr bwMode="auto">
            <a:xfrm>
              <a:off x="4635501" y="4152900"/>
              <a:ext cx="101600" cy="136525"/>
            </a:xfrm>
            <a:custGeom>
              <a:avLst/>
              <a:gdLst>
                <a:gd name="T0" fmla="*/ 24 w 24"/>
                <a:gd name="T1" fmla="*/ 24 h 32"/>
                <a:gd name="T2" fmla="*/ 16 w 24"/>
                <a:gd name="T3" fmla="*/ 32 h 32"/>
                <a:gd name="T4" fmla="*/ 8 w 24"/>
                <a:gd name="T5" fmla="*/ 32 h 32"/>
                <a:gd name="T6" fmla="*/ 0 w 24"/>
                <a:gd name="T7" fmla="*/ 24 h 32"/>
                <a:gd name="T8" fmla="*/ 0 w 24"/>
                <a:gd name="T9" fmla="*/ 8 h 32"/>
                <a:gd name="T10" fmla="*/ 8 w 24"/>
                <a:gd name="T11" fmla="*/ 0 h 32"/>
                <a:gd name="T12" fmla="*/ 16 w 24"/>
                <a:gd name="T13" fmla="*/ 0 h 32"/>
                <a:gd name="T14" fmla="*/ 24 w 24"/>
                <a:gd name="T15" fmla="*/ 8 h 32"/>
                <a:gd name="T16" fmla="*/ 24 w 24"/>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2">
                  <a:moveTo>
                    <a:pt x="24" y="24"/>
                  </a:moveTo>
                  <a:cubicBezTo>
                    <a:pt x="24" y="28"/>
                    <a:pt x="20" y="32"/>
                    <a:pt x="16" y="32"/>
                  </a:cubicBezTo>
                  <a:cubicBezTo>
                    <a:pt x="8" y="32"/>
                    <a:pt x="8" y="32"/>
                    <a:pt x="8" y="32"/>
                  </a:cubicBezTo>
                  <a:cubicBezTo>
                    <a:pt x="4" y="32"/>
                    <a:pt x="0" y="28"/>
                    <a:pt x="0" y="24"/>
                  </a:cubicBezTo>
                  <a:cubicBezTo>
                    <a:pt x="0" y="8"/>
                    <a:pt x="0" y="8"/>
                    <a:pt x="0" y="8"/>
                  </a:cubicBezTo>
                  <a:cubicBezTo>
                    <a:pt x="0" y="3"/>
                    <a:pt x="4" y="0"/>
                    <a:pt x="8" y="0"/>
                  </a:cubicBezTo>
                  <a:cubicBezTo>
                    <a:pt x="16" y="0"/>
                    <a:pt x="16" y="0"/>
                    <a:pt x="16" y="0"/>
                  </a:cubicBezTo>
                  <a:cubicBezTo>
                    <a:pt x="20" y="0"/>
                    <a:pt x="24" y="3"/>
                    <a:pt x="24" y="8"/>
                  </a:cubicBezTo>
                  <a:lnTo>
                    <a:pt x="24" y="24"/>
                  </a:lnTo>
                  <a:close/>
                </a:path>
              </a:pathLst>
            </a:custGeom>
            <a:solidFill>
              <a:srgbClr val="737F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8"/>
            <p:cNvSpPr/>
            <p:nvPr/>
          </p:nvSpPr>
          <p:spPr bwMode="auto">
            <a:xfrm>
              <a:off x="4364038" y="4152900"/>
              <a:ext cx="101600" cy="136525"/>
            </a:xfrm>
            <a:custGeom>
              <a:avLst/>
              <a:gdLst>
                <a:gd name="T0" fmla="*/ 24 w 24"/>
                <a:gd name="T1" fmla="*/ 24 h 32"/>
                <a:gd name="T2" fmla="*/ 16 w 24"/>
                <a:gd name="T3" fmla="*/ 32 h 32"/>
                <a:gd name="T4" fmla="*/ 8 w 24"/>
                <a:gd name="T5" fmla="*/ 32 h 32"/>
                <a:gd name="T6" fmla="*/ 0 w 24"/>
                <a:gd name="T7" fmla="*/ 24 h 32"/>
                <a:gd name="T8" fmla="*/ 0 w 24"/>
                <a:gd name="T9" fmla="*/ 8 h 32"/>
                <a:gd name="T10" fmla="*/ 8 w 24"/>
                <a:gd name="T11" fmla="*/ 0 h 32"/>
                <a:gd name="T12" fmla="*/ 16 w 24"/>
                <a:gd name="T13" fmla="*/ 0 h 32"/>
                <a:gd name="T14" fmla="*/ 24 w 24"/>
                <a:gd name="T15" fmla="*/ 8 h 32"/>
                <a:gd name="T16" fmla="*/ 24 w 24"/>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2">
                  <a:moveTo>
                    <a:pt x="24" y="24"/>
                  </a:moveTo>
                  <a:cubicBezTo>
                    <a:pt x="24" y="28"/>
                    <a:pt x="20" y="32"/>
                    <a:pt x="16" y="32"/>
                  </a:cubicBezTo>
                  <a:cubicBezTo>
                    <a:pt x="8" y="32"/>
                    <a:pt x="8" y="32"/>
                    <a:pt x="8" y="32"/>
                  </a:cubicBezTo>
                  <a:cubicBezTo>
                    <a:pt x="4" y="32"/>
                    <a:pt x="0" y="28"/>
                    <a:pt x="0" y="24"/>
                  </a:cubicBezTo>
                  <a:cubicBezTo>
                    <a:pt x="0" y="8"/>
                    <a:pt x="0" y="8"/>
                    <a:pt x="0" y="8"/>
                  </a:cubicBezTo>
                  <a:cubicBezTo>
                    <a:pt x="0" y="3"/>
                    <a:pt x="4" y="0"/>
                    <a:pt x="8" y="0"/>
                  </a:cubicBezTo>
                  <a:cubicBezTo>
                    <a:pt x="16" y="0"/>
                    <a:pt x="16" y="0"/>
                    <a:pt x="16" y="0"/>
                  </a:cubicBezTo>
                  <a:cubicBezTo>
                    <a:pt x="20" y="0"/>
                    <a:pt x="24" y="3"/>
                    <a:pt x="24" y="8"/>
                  </a:cubicBezTo>
                  <a:lnTo>
                    <a:pt x="24" y="24"/>
                  </a:lnTo>
                  <a:close/>
                </a:path>
              </a:pathLst>
            </a:custGeom>
            <a:solidFill>
              <a:srgbClr val="737F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9"/>
            <p:cNvSpPr/>
            <p:nvPr/>
          </p:nvSpPr>
          <p:spPr bwMode="auto">
            <a:xfrm>
              <a:off x="4092576" y="4152900"/>
              <a:ext cx="101600" cy="136525"/>
            </a:xfrm>
            <a:custGeom>
              <a:avLst/>
              <a:gdLst>
                <a:gd name="T0" fmla="*/ 24 w 24"/>
                <a:gd name="T1" fmla="*/ 24 h 32"/>
                <a:gd name="T2" fmla="*/ 16 w 24"/>
                <a:gd name="T3" fmla="*/ 32 h 32"/>
                <a:gd name="T4" fmla="*/ 8 w 24"/>
                <a:gd name="T5" fmla="*/ 32 h 32"/>
                <a:gd name="T6" fmla="*/ 0 w 24"/>
                <a:gd name="T7" fmla="*/ 24 h 32"/>
                <a:gd name="T8" fmla="*/ 0 w 24"/>
                <a:gd name="T9" fmla="*/ 8 h 32"/>
                <a:gd name="T10" fmla="*/ 8 w 24"/>
                <a:gd name="T11" fmla="*/ 0 h 32"/>
                <a:gd name="T12" fmla="*/ 16 w 24"/>
                <a:gd name="T13" fmla="*/ 0 h 32"/>
                <a:gd name="T14" fmla="*/ 24 w 24"/>
                <a:gd name="T15" fmla="*/ 8 h 32"/>
                <a:gd name="T16" fmla="*/ 24 w 24"/>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2">
                  <a:moveTo>
                    <a:pt x="24" y="24"/>
                  </a:moveTo>
                  <a:cubicBezTo>
                    <a:pt x="24" y="28"/>
                    <a:pt x="20" y="32"/>
                    <a:pt x="16" y="32"/>
                  </a:cubicBezTo>
                  <a:cubicBezTo>
                    <a:pt x="8" y="32"/>
                    <a:pt x="8" y="32"/>
                    <a:pt x="8" y="32"/>
                  </a:cubicBezTo>
                  <a:cubicBezTo>
                    <a:pt x="4" y="32"/>
                    <a:pt x="0" y="28"/>
                    <a:pt x="0" y="24"/>
                  </a:cubicBezTo>
                  <a:cubicBezTo>
                    <a:pt x="0" y="8"/>
                    <a:pt x="0" y="8"/>
                    <a:pt x="0" y="8"/>
                  </a:cubicBezTo>
                  <a:cubicBezTo>
                    <a:pt x="0" y="3"/>
                    <a:pt x="4" y="0"/>
                    <a:pt x="8" y="0"/>
                  </a:cubicBezTo>
                  <a:cubicBezTo>
                    <a:pt x="16" y="0"/>
                    <a:pt x="16" y="0"/>
                    <a:pt x="16" y="0"/>
                  </a:cubicBezTo>
                  <a:cubicBezTo>
                    <a:pt x="20" y="0"/>
                    <a:pt x="24" y="3"/>
                    <a:pt x="24" y="8"/>
                  </a:cubicBezTo>
                  <a:lnTo>
                    <a:pt x="24" y="24"/>
                  </a:lnTo>
                  <a:close/>
                </a:path>
              </a:pathLst>
            </a:custGeom>
            <a:solidFill>
              <a:srgbClr val="737F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70"/>
            <p:cNvSpPr/>
            <p:nvPr/>
          </p:nvSpPr>
          <p:spPr bwMode="auto">
            <a:xfrm>
              <a:off x="3822701" y="4152900"/>
              <a:ext cx="101600" cy="136525"/>
            </a:xfrm>
            <a:custGeom>
              <a:avLst/>
              <a:gdLst>
                <a:gd name="T0" fmla="*/ 24 w 24"/>
                <a:gd name="T1" fmla="*/ 24 h 32"/>
                <a:gd name="T2" fmla="*/ 16 w 24"/>
                <a:gd name="T3" fmla="*/ 32 h 32"/>
                <a:gd name="T4" fmla="*/ 8 w 24"/>
                <a:gd name="T5" fmla="*/ 32 h 32"/>
                <a:gd name="T6" fmla="*/ 0 w 24"/>
                <a:gd name="T7" fmla="*/ 24 h 32"/>
                <a:gd name="T8" fmla="*/ 0 w 24"/>
                <a:gd name="T9" fmla="*/ 8 h 32"/>
                <a:gd name="T10" fmla="*/ 8 w 24"/>
                <a:gd name="T11" fmla="*/ 0 h 32"/>
                <a:gd name="T12" fmla="*/ 16 w 24"/>
                <a:gd name="T13" fmla="*/ 0 h 32"/>
                <a:gd name="T14" fmla="*/ 24 w 24"/>
                <a:gd name="T15" fmla="*/ 8 h 32"/>
                <a:gd name="T16" fmla="*/ 24 w 24"/>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2">
                  <a:moveTo>
                    <a:pt x="24" y="24"/>
                  </a:moveTo>
                  <a:cubicBezTo>
                    <a:pt x="24" y="28"/>
                    <a:pt x="20" y="32"/>
                    <a:pt x="16" y="32"/>
                  </a:cubicBezTo>
                  <a:cubicBezTo>
                    <a:pt x="8" y="32"/>
                    <a:pt x="8" y="32"/>
                    <a:pt x="8" y="32"/>
                  </a:cubicBezTo>
                  <a:cubicBezTo>
                    <a:pt x="4" y="32"/>
                    <a:pt x="0" y="28"/>
                    <a:pt x="0" y="24"/>
                  </a:cubicBezTo>
                  <a:cubicBezTo>
                    <a:pt x="0" y="8"/>
                    <a:pt x="0" y="8"/>
                    <a:pt x="0" y="8"/>
                  </a:cubicBezTo>
                  <a:cubicBezTo>
                    <a:pt x="0" y="3"/>
                    <a:pt x="4" y="0"/>
                    <a:pt x="8" y="0"/>
                  </a:cubicBezTo>
                  <a:cubicBezTo>
                    <a:pt x="16" y="0"/>
                    <a:pt x="16" y="0"/>
                    <a:pt x="16" y="0"/>
                  </a:cubicBezTo>
                  <a:cubicBezTo>
                    <a:pt x="20" y="0"/>
                    <a:pt x="24" y="3"/>
                    <a:pt x="24" y="8"/>
                  </a:cubicBezTo>
                  <a:lnTo>
                    <a:pt x="24" y="24"/>
                  </a:lnTo>
                  <a:close/>
                </a:path>
              </a:pathLst>
            </a:custGeom>
            <a:solidFill>
              <a:srgbClr val="737F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71"/>
            <p:cNvSpPr/>
            <p:nvPr/>
          </p:nvSpPr>
          <p:spPr bwMode="auto">
            <a:xfrm>
              <a:off x="3551238" y="4152900"/>
              <a:ext cx="101600" cy="136525"/>
            </a:xfrm>
            <a:custGeom>
              <a:avLst/>
              <a:gdLst>
                <a:gd name="T0" fmla="*/ 24 w 24"/>
                <a:gd name="T1" fmla="*/ 24 h 32"/>
                <a:gd name="T2" fmla="*/ 16 w 24"/>
                <a:gd name="T3" fmla="*/ 32 h 32"/>
                <a:gd name="T4" fmla="*/ 8 w 24"/>
                <a:gd name="T5" fmla="*/ 32 h 32"/>
                <a:gd name="T6" fmla="*/ 0 w 24"/>
                <a:gd name="T7" fmla="*/ 24 h 32"/>
                <a:gd name="T8" fmla="*/ 0 w 24"/>
                <a:gd name="T9" fmla="*/ 8 h 32"/>
                <a:gd name="T10" fmla="*/ 8 w 24"/>
                <a:gd name="T11" fmla="*/ 0 h 32"/>
                <a:gd name="T12" fmla="*/ 16 w 24"/>
                <a:gd name="T13" fmla="*/ 0 h 32"/>
                <a:gd name="T14" fmla="*/ 24 w 24"/>
                <a:gd name="T15" fmla="*/ 8 h 32"/>
                <a:gd name="T16" fmla="*/ 24 w 24"/>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2">
                  <a:moveTo>
                    <a:pt x="24" y="24"/>
                  </a:moveTo>
                  <a:cubicBezTo>
                    <a:pt x="24" y="28"/>
                    <a:pt x="20" y="32"/>
                    <a:pt x="16" y="32"/>
                  </a:cubicBezTo>
                  <a:cubicBezTo>
                    <a:pt x="8" y="32"/>
                    <a:pt x="8" y="32"/>
                    <a:pt x="8" y="32"/>
                  </a:cubicBezTo>
                  <a:cubicBezTo>
                    <a:pt x="4" y="32"/>
                    <a:pt x="0" y="28"/>
                    <a:pt x="0" y="24"/>
                  </a:cubicBezTo>
                  <a:cubicBezTo>
                    <a:pt x="0" y="8"/>
                    <a:pt x="0" y="8"/>
                    <a:pt x="0" y="8"/>
                  </a:cubicBezTo>
                  <a:cubicBezTo>
                    <a:pt x="0" y="3"/>
                    <a:pt x="4" y="0"/>
                    <a:pt x="8" y="0"/>
                  </a:cubicBezTo>
                  <a:cubicBezTo>
                    <a:pt x="16" y="0"/>
                    <a:pt x="16" y="0"/>
                    <a:pt x="16" y="0"/>
                  </a:cubicBezTo>
                  <a:cubicBezTo>
                    <a:pt x="20" y="0"/>
                    <a:pt x="24" y="3"/>
                    <a:pt x="24" y="8"/>
                  </a:cubicBezTo>
                  <a:lnTo>
                    <a:pt x="24" y="24"/>
                  </a:lnTo>
                  <a:close/>
                </a:path>
              </a:pathLst>
            </a:custGeom>
            <a:solidFill>
              <a:srgbClr val="737F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72"/>
            <p:cNvSpPr/>
            <p:nvPr/>
          </p:nvSpPr>
          <p:spPr bwMode="auto">
            <a:xfrm>
              <a:off x="3279776" y="4152900"/>
              <a:ext cx="101600" cy="136525"/>
            </a:xfrm>
            <a:custGeom>
              <a:avLst/>
              <a:gdLst>
                <a:gd name="T0" fmla="*/ 24 w 24"/>
                <a:gd name="T1" fmla="*/ 24 h 32"/>
                <a:gd name="T2" fmla="*/ 16 w 24"/>
                <a:gd name="T3" fmla="*/ 32 h 32"/>
                <a:gd name="T4" fmla="*/ 8 w 24"/>
                <a:gd name="T5" fmla="*/ 32 h 32"/>
                <a:gd name="T6" fmla="*/ 0 w 24"/>
                <a:gd name="T7" fmla="*/ 24 h 32"/>
                <a:gd name="T8" fmla="*/ 0 w 24"/>
                <a:gd name="T9" fmla="*/ 8 h 32"/>
                <a:gd name="T10" fmla="*/ 8 w 24"/>
                <a:gd name="T11" fmla="*/ 0 h 32"/>
                <a:gd name="T12" fmla="*/ 16 w 24"/>
                <a:gd name="T13" fmla="*/ 0 h 32"/>
                <a:gd name="T14" fmla="*/ 24 w 24"/>
                <a:gd name="T15" fmla="*/ 8 h 32"/>
                <a:gd name="T16" fmla="*/ 24 w 24"/>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2">
                  <a:moveTo>
                    <a:pt x="24" y="24"/>
                  </a:moveTo>
                  <a:cubicBezTo>
                    <a:pt x="24" y="28"/>
                    <a:pt x="20" y="32"/>
                    <a:pt x="16" y="32"/>
                  </a:cubicBezTo>
                  <a:cubicBezTo>
                    <a:pt x="8" y="32"/>
                    <a:pt x="8" y="32"/>
                    <a:pt x="8" y="32"/>
                  </a:cubicBezTo>
                  <a:cubicBezTo>
                    <a:pt x="4" y="32"/>
                    <a:pt x="0" y="28"/>
                    <a:pt x="0" y="24"/>
                  </a:cubicBezTo>
                  <a:cubicBezTo>
                    <a:pt x="0" y="8"/>
                    <a:pt x="0" y="8"/>
                    <a:pt x="0" y="8"/>
                  </a:cubicBezTo>
                  <a:cubicBezTo>
                    <a:pt x="0" y="3"/>
                    <a:pt x="4" y="0"/>
                    <a:pt x="8" y="0"/>
                  </a:cubicBezTo>
                  <a:cubicBezTo>
                    <a:pt x="16" y="0"/>
                    <a:pt x="16" y="0"/>
                    <a:pt x="16" y="0"/>
                  </a:cubicBezTo>
                  <a:cubicBezTo>
                    <a:pt x="20" y="0"/>
                    <a:pt x="24" y="3"/>
                    <a:pt x="24" y="8"/>
                  </a:cubicBezTo>
                  <a:lnTo>
                    <a:pt x="24" y="24"/>
                  </a:lnTo>
                  <a:close/>
                </a:path>
              </a:pathLst>
            </a:custGeom>
            <a:solidFill>
              <a:srgbClr val="737F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3"/>
            <p:cNvSpPr/>
            <p:nvPr/>
          </p:nvSpPr>
          <p:spPr bwMode="auto">
            <a:xfrm>
              <a:off x="3008313" y="4152900"/>
              <a:ext cx="101600" cy="136525"/>
            </a:xfrm>
            <a:custGeom>
              <a:avLst/>
              <a:gdLst>
                <a:gd name="T0" fmla="*/ 24 w 24"/>
                <a:gd name="T1" fmla="*/ 24 h 32"/>
                <a:gd name="T2" fmla="*/ 16 w 24"/>
                <a:gd name="T3" fmla="*/ 32 h 32"/>
                <a:gd name="T4" fmla="*/ 8 w 24"/>
                <a:gd name="T5" fmla="*/ 32 h 32"/>
                <a:gd name="T6" fmla="*/ 0 w 24"/>
                <a:gd name="T7" fmla="*/ 24 h 32"/>
                <a:gd name="T8" fmla="*/ 0 w 24"/>
                <a:gd name="T9" fmla="*/ 8 h 32"/>
                <a:gd name="T10" fmla="*/ 8 w 24"/>
                <a:gd name="T11" fmla="*/ 0 h 32"/>
                <a:gd name="T12" fmla="*/ 16 w 24"/>
                <a:gd name="T13" fmla="*/ 0 h 32"/>
                <a:gd name="T14" fmla="*/ 24 w 24"/>
                <a:gd name="T15" fmla="*/ 8 h 32"/>
                <a:gd name="T16" fmla="*/ 24 w 24"/>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2">
                  <a:moveTo>
                    <a:pt x="24" y="24"/>
                  </a:moveTo>
                  <a:cubicBezTo>
                    <a:pt x="24" y="28"/>
                    <a:pt x="20" y="32"/>
                    <a:pt x="16" y="32"/>
                  </a:cubicBezTo>
                  <a:cubicBezTo>
                    <a:pt x="8" y="32"/>
                    <a:pt x="8" y="32"/>
                    <a:pt x="8" y="32"/>
                  </a:cubicBezTo>
                  <a:cubicBezTo>
                    <a:pt x="4" y="32"/>
                    <a:pt x="0" y="28"/>
                    <a:pt x="0" y="24"/>
                  </a:cubicBezTo>
                  <a:cubicBezTo>
                    <a:pt x="0" y="8"/>
                    <a:pt x="0" y="8"/>
                    <a:pt x="0" y="8"/>
                  </a:cubicBezTo>
                  <a:cubicBezTo>
                    <a:pt x="0" y="3"/>
                    <a:pt x="4" y="0"/>
                    <a:pt x="8" y="0"/>
                  </a:cubicBezTo>
                  <a:cubicBezTo>
                    <a:pt x="16" y="0"/>
                    <a:pt x="16" y="0"/>
                    <a:pt x="16" y="0"/>
                  </a:cubicBezTo>
                  <a:cubicBezTo>
                    <a:pt x="20" y="0"/>
                    <a:pt x="24" y="3"/>
                    <a:pt x="24" y="8"/>
                  </a:cubicBezTo>
                  <a:lnTo>
                    <a:pt x="24" y="24"/>
                  </a:lnTo>
                  <a:close/>
                </a:path>
              </a:pathLst>
            </a:custGeom>
            <a:solidFill>
              <a:srgbClr val="737F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74"/>
            <p:cNvSpPr/>
            <p:nvPr/>
          </p:nvSpPr>
          <p:spPr bwMode="auto">
            <a:xfrm>
              <a:off x="2738438" y="4152900"/>
              <a:ext cx="101600" cy="136525"/>
            </a:xfrm>
            <a:custGeom>
              <a:avLst/>
              <a:gdLst>
                <a:gd name="T0" fmla="*/ 24 w 24"/>
                <a:gd name="T1" fmla="*/ 24 h 32"/>
                <a:gd name="T2" fmla="*/ 16 w 24"/>
                <a:gd name="T3" fmla="*/ 32 h 32"/>
                <a:gd name="T4" fmla="*/ 8 w 24"/>
                <a:gd name="T5" fmla="*/ 32 h 32"/>
                <a:gd name="T6" fmla="*/ 0 w 24"/>
                <a:gd name="T7" fmla="*/ 24 h 32"/>
                <a:gd name="T8" fmla="*/ 0 w 24"/>
                <a:gd name="T9" fmla="*/ 8 h 32"/>
                <a:gd name="T10" fmla="*/ 8 w 24"/>
                <a:gd name="T11" fmla="*/ 0 h 32"/>
                <a:gd name="T12" fmla="*/ 16 w 24"/>
                <a:gd name="T13" fmla="*/ 0 h 32"/>
                <a:gd name="T14" fmla="*/ 24 w 24"/>
                <a:gd name="T15" fmla="*/ 8 h 32"/>
                <a:gd name="T16" fmla="*/ 24 w 24"/>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2">
                  <a:moveTo>
                    <a:pt x="24" y="24"/>
                  </a:moveTo>
                  <a:cubicBezTo>
                    <a:pt x="24" y="28"/>
                    <a:pt x="20" y="32"/>
                    <a:pt x="16" y="32"/>
                  </a:cubicBezTo>
                  <a:cubicBezTo>
                    <a:pt x="8" y="32"/>
                    <a:pt x="8" y="32"/>
                    <a:pt x="8" y="32"/>
                  </a:cubicBezTo>
                  <a:cubicBezTo>
                    <a:pt x="4" y="32"/>
                    <a:pt x="0" y="28"/>
                    <a:pt x="0" y="24"/>
                  </a:cubicBezTo>
                  <a:cubicBezTo>
                    <a:pt x="0" y="8"/>
                    <a:pt x="0" y="8"/>
                    <a:pt x="0" y="8"/>
                  </a:cubicBezTo>
                  <a:cubicBezTo>
                    <a:pt x="0" y="3"/>
                    <a:pt x="4" y="0"/>
                    <a:pt x="8" y="0"/>
                  </a:cubicBezTo>
                  <a:cubicBezTo>
                    <a:pt x="16" y="0"/>
                    <a:pt x="16" y="0"/>
                    <a:pt x="16" y="0"/>
                  </a:cubicBezTo>
                  <a:cubicBezTo>
                    <a:pt x="20" y="0"/>
                    <a:pt x="24" y="3"/>
                    <a:pt x="24" y="8"/>
                  </a:cubicBezTo>
                  <a:lnTo>
                    <a:pt x="24" y="24"/>
                  </a:lnTo>
                  <a:close/>
                </a:path>
              </a:pathLst>
            </a:custGeom>
            <a:solidFill>
              <a:srgbClr val="737F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75"/>
            <p:cNvSpPr/>
            <p:nvPr/>
          </p:nvSpPr>
          <p:spPr bwMode="auto">
            <a:xfrm>
              <a:off x="2466976" y="4152900"/>
              <a:ext cx="101600" cy="136525"/>
            </a:xfrm>
            <a:custGeom>
              <a:avLst/>
              <a:gdLst>
                <a:gd name="T0" fmla="*/ 24 w 24"/>
                <a:gd name="T1" fmla="*/ 24 h 32"/>
                <a:gd name="T2" fmla="*/ 16 w 24"/>
                <a:gd name="T3" fmla="*/ 32 h 32"/>
                <a:gd name="T4" fmla="*/ 8 w 24"/>
                <a:gd name="T5" fmla="*/ 32 h 32"/>
                <a:gd name="T6" fmla="*/ 0 w 24"/>
                <a:gd name="T7" fmla="*/ 24 h 32"/>
                <a:gd name="T8" fmla="*/ 0 w 24"/>
                <a:gd name="T9" fmla="*/ 8 h 32"/>
                <a:gd name="T10" fmla="*/ 8 w 24"/>
                <a:gd name="T11" fmla="*/ 0 h 32"/>
                <a:gd name="T12" fmla="*/ 16 w 24"/>
                <a:gd name="T13" fmla="*/ 0 h 32"/>
                <a:gd name="T14" fmla="*/ 24 w 24"/>
                <a:gd name="T15" fmla="*/ 8 h 32"/>
                <a:gd name="T16" fmla="*/ 24 w 24"/>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2">
                  <a:moveTo>
                    <a:pt x="24" y="24"/>
                  </a:moveTo>
                  <a:cubicBezTo>
                    <a:pt x="24" y="28"/>
                    <a:pt x="20" y="32"/>
                    <a:pt x="16" y="32"/>
                  </a:cubicBezTo>
                  <a:cubicBezTo>
                    <a:pt x="8" y="32"/>
                    <a:pt x="8" y="32"/>
                    <a:pt x="8" y="32"/>
                  </a:cubicBezTo>
                  <a:cubicBezTo>
                    <a:pt x="4" y="32"/>
                    <a:pt x="0" y="28"/>
                    <a:pt x="0" y="24"/>
                  </a:cubicBezTo>
                  <a:cubicBezTo>
                    <a:pt x="0" y="8"/>
                    <a:pt x="0" y="8"/>
                    <a:pt x="0" y="8"/>
                  </a:cubicBezTo>
                  <a:cubicBezTo>
                    <a:pt x="0" y="3"/>
                    <a:pt x="4" y="0"/>
                    <a:pt x="8" y="0"/>
                  </a:cubicBezTo>
                  <a:cubicBezTo>
                    <a:pt x="16" y="0"/>
                    <a:pt x="16" y="0"/>
                    <a:pt x="16" y="0"/>
                  </a:cubicBezTo>
                  <a:cubicBezTo>
                    <a:pt x="20" y="0"/>
                    <a:pt x="24" y="3"/>
                    <a:pt x="24" y="8"/>
                  </a:cubicBezTo>
                  <a:lnTo>
                    <a:pt x="24" y="24"/>
                  </a:lnTo>
                  <a:close/>
                </a:path>
              </a:pathLst>
            </a:custGeom>
            <a:solidFill>
              <a:srgbClr val="737F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76"/>
            <p:cNvSpPr/>
            <p:nvPr/>
          </p:nvSpPr>
          <p:spPr bwMode="auto">
            <a:xfrm>
              <a:off x="2195513" y="4152900"/>
              <a:ext cx="101600" cy="136525"/>
            </a:xfrm>
            <a:custGeom>
              <a:avLst/>
              <a:gdLst>
                <a:gd name="T0" fmla="*/ 24 w 24"/>
                <a:gd name="T1" fmla="*/ 24 h 32"/>
                <a:gd name="T2" fmla="*/ 16 w 24"/>
                <a:gd name="T3" fmla="*/ 32 h 32"/>
                <a:gd name="T4" fmla="*/ 8 w 24"/>
                <a:gd name="T5" fmla="*/ 32 h 32"/>
                <a:gd name="T6" fmla="*/ 0 w 24"/>
                <a:gd name="T7" fmla="*/ 24 h 32"/>
                <a:gd name="T8" fmla="*/ 0 w 24"/>
                <a:gd name="T9" fmla="*/ 8 h 32"/>
                <a:gd name="T10" fmla="*/ 8 w 24"/>
                <a:gd name="T11" fmla="*/ 0 h 32"/>
                <a:gd name="T12" fmla="*/ 16 w 24"/>
                <a:gd name="T13" fmla="*/ 0 h 32"/>
                <a:gd name="T14" fmla="*/ 24 w 24"/>
                <a:gd name="T15" fmla="*/ 8 h 32"/>
                <a:gd name="T16" fmla="*/ 24 w 24"/>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2">
                  <a:moveTo>
                    <a:pt x="24" y="24"/>
                  </a:moveTo>
                  <a:cubicBezTo>
                    <a:pt x="24" y="28"/>
                    <a:pt x="20" y="32"/>
                    <a:pt x="16" y="32"/>
                  </a:cubicBezTo>
                  <a:cubicBezTo>
                    <a:pt x="8" y="32"/>
                    <a:pt x="8" y="32"/>
                    <a:pt x="8" y="32"/>
                  </a:cubicBezTo>
                  <a:cubicBezTo>
                    <a:pt x="4" y="32"/>
                    <a:pt x="0" y="28"/>
                    <a:pt x="0" y="24"/>
                  </a:cubicBezTo>
                  <a:cubicBezTo>
                    <a:pt x="0" y="8"/>
                    <a:pt x="0" y="8"/>
                    <a:pt x="0" y="8"/>
                  </a:cubicBezTo>
                  <a:cubicBezTo>
                    <a:pt x="0" y="3"/>
                    <a:pt x="4" y="0"/>
                    <a:pt x="8" y="0"/>
                  </a:cubicBezTo>
                  <a:cubicBezTo>
                    <a:pt x="16" y="0"/>
                    <a:pt x="16" y="0"/>
                    <a:pt x="16" y="0"/>
                  </a:cubicBezTo>
                  <a:cubicBezTo>
                    <a:pt x="20" y="0"/>
                    <a:pt x="24" y="3"/>
                    <a:pt x="24" y="8"/>
                  </a:cubicBezTo>
                  <a:lnTo>
                    <a:pt x="24" y="24"/>
                  </a:lnTo>
                  <a:close/>
                </a:path>
              </a:pathLst>
            </a:custGeom>
            <a:solidFill>
              <a:srgbClr val="737F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7"/>
            <p:cNvSpPr/>
            <p:nvPr/>
          </p:nvSpPr>
          <p:spPr bwMode="auto">
            <a:xfrm>
              <a:off x="6311901" y="5541963"/>
              <a:ext cx="754063" cy="71438"/>
            </a:xfrm>
            <a:custGeom>
              <a:avLst/>
              <a:gdLst>
                <a:gd name="T0" fmla="*/ 101 w 178"/>
                <a:gd name="T1" fmla="*/ 1 h 17"/>
                <a:gd name="T2" fmla="*/ 0 w 178"/>
                <a:gd name="T3" fmla="*/ 9 h 17"/>
                <a:gd name="T4" fmla="*/ 101 w 178"/>
                <a:gd name="T5" fmla="*/ 17 h 17"/>
                <a:gd name="T6" fmla="*/ 178 w 178"/>
                <a:gd name="T7" fmla="*/ 9 h 17"/>
                <a:gd name="T8" fmla="*/ 101 w 178"/>
                <a:gd name="T9" fmla="*/ 1 h 17"/>
              </a:gdLst>
              <a:ahLst/>
              <a:cxnLst>
                <a:cxn ang="0">
                  <a:pos x="T0" y="T1"/>
                </a:cxn>
                <a:cxn ang="0">
                  <a:pos x="T2" y="T3"/>
                </a:cxn>
                <a:cxn ang="0">
                  <a:pos x="T4" y="T5"/>
                </a:cxn>
                <a:cxn ang="0">
                  <a:pos x="T6" y="T7"/>
                </a:cxn>
                <a:cxn ang="0">
                  <a:pos x="T8" y="T9"/>
                </a:cxn>
              </a:cxnLst>
              <a:rect l="0" t="0" r="r" b="b"/>
              <a:pathLst>
                <a:path w="178" h="17">
                  <a:moveTo>
                    <a:pt x="101" y="1"/>
                  </a:moveTo>
                  <a:cubicBezTo>
                    <a:pt x="59" y="1"/>
                    <a:pt x="0" y="9"/>
                    <a:pt x="0" y="9"/>
                  </a:cubicBezTo>
                  <a:cubicBezTo>
                    <a:pt x="0" y="9"/>
                    <a:pt x="59" y="16"/>
                    <a:pt x="101" y="17"/>
                  </a:cubicBezTo>
                  <a:cubicBezTo>
                    <a:pt x="143" y="17"/>
                    <a:pt x="178" y="9"/>
                    <a:pt x="178" y="9"/>
                  </a:cubicBezTo>
                  <a:cubicBezTo>
                    <a:pt x="178" y="9"/>
                    <a:pt x="143" y="0"/>
                    <a:pt x="10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78"/>
            <p:cNvSpPr/>
            <p:nvPr/>
          </p:nvSpPr>
          <p:spPr bwMode="auto">
            <a:xfrm>
              <a:off x="11609388" y="4305300"/>
              <a:ext cx="436563" cy="42863"/>
            </a:xfrm>
            <a:custGeom>
              <a:avLst/>
              <a:gdLst>
                <a:gd name="T0" fmla="*/ 58 w 103"/>
                <a:gd name="T1" fmla="*/ 1 h 10"/>
                <a:gd name="T2" fmla="*/ 0 w 103"/>
                <a:gd name="T3" fmla="*/ 5 h 10"/>
                <a:gd name="T4" fmla="*/ 58 w 103"/>
                <a:gd name="T5" fmla="*/ 10 h 10"/>
                <a:gd name="T6" fmla="*/ 103 w 103"/>
                <a:gd name="T7" fmla="*/ 5 h 10"/>
                <a:gd name="T8" fmla="*/ 58 w 103"/>
                <a:gd name="T9" fmla="*/ 1 h 10"/>
              </a:gdLst>
              <a:ahLst/>
              <a:cxnLst>
                <a:cxn ang="0">
                  <a:pos x="T0" y="T1"/>
                </a:cxn>
                <a:cxn ang="0">
                  <a:pos x="T2" y="T3"/>
                </a:cxn>
                <a:cxn ang="0">
                  <a:pos x="T4" y="T5"/>
                </a:cxn>
                <a:cxn ang="0">
                  <a:pos x="T6" y="T7"/>
                </a:cxn>
                <a:cxn ang="0">
                  <a:pos x="T8" y="T9"/>
                </a:cxn>
              </a:cxnLst>
              <a:rect l="0" t="0" r="r" b="b"/>
              <a:pathLst>
                <a:path w="103" h="10">
                  <a:moveTo>
                    <a:pt x="58" y="1"/>
                  </a:moveTo>
                  <a:cubicBezTo>
                    <a:pt x="34" y="1"/>
                    <a:pt x="0" y="5"/>
                    <a:pt x="0" y="5"/>
                  </a:cubicBezTo>
                  <a:cubicBezTo>
                    <a:pt x="0" y="5"/>
                    <a:pt x="34" y="10"/>
                    <a:pt x="58" y="10"/>
                  </a:cubicBezTo>
                  <a:cubicBezTo>
                    <a:pt x="83" y="10"/>
                    <a:pt x="103" y="5"/>
                    <a:pt x="103" y="5"/>
                  </a:cubicBezTo>
                  <a:cubicBezTo>
                    <a:pt x="103" y="5"/>
                    <a:pt x="83" y="0"/>
                    <a:pt x="58"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79"/>
            <p:cNvSpPr/>
            <p:nvPr/>
          </p:nvSpPr>
          <p:spPr bwMode="auto">
            <a:xfrm>
              <a:off x="785813" y="4106863"/>
              <a:ext cx="88900" cy="152400"/>
            </a:xfrm>
            <a:custGeom>
              <a:avLst/>
              <a:gdLst>
                <a:gd name="T0" fmla="*/ 8 w 56"/>
                <a:gd name="T1" fmla="*/ 96 h 96"/>
                <a:gd name="T2" fmla="*/ 0 w 56"/>
                <a:gd name="T3" fmla="*/ 91 h 96"/>
                <a:gd name="T4" fmla="*/ 45 w 56"/>
                <a:gd name="T5" fmla="*/ 0 h 96"/>
                <a:gd name="T6" fmla="*/ 56 w 56"/>
                <a:gd name="T7" fmla="*/ 5 h 96"/>
                <a:gd name="T8" fmla="*/ 8 w 56"/>
                <a:gd name="T9" fmla="*/ 96 h 96"/>
              </a:gdLst>
              <a:ahLst/>
              <a:cxnLst>
                <a:cxn ang="0">
                  <a:pos x="T0" y="T1"/>
                </a:cxn>
                <a:cxn ang="0">
                  <a:pos x="T2" y="T3"/>
                </a:cxn>
                <a:cxn ang="0">
                  <a:pos x="T4" y="T5"/>
                </a:cxn>
                <a:cxn ang="0">
                  <a:pos x="T6" y="T7"/>
                </a:cxn>
                <a:cxn ang="0">
                  <a:pos x="T8" y="T9"/>
                </a:cxn>
              </a:cxnLst>
              <a:rect l="0" t="0" r="r" b="b"/>
              <a:pathLst>
                <a:path w="56" h="96">
                  <a:moveTo>
                    <a:pt x="8" y="96"/>
                  </a:moveTo>
                  <a:lnTo>
                    <a:pt x="0" y="91"/>
                  </a:lnTo>
                  <a:lnTo>
                    <a:pt x="45" y="0"/>
                  </a:lnTo>
                  <a:lnTo>
                    <a:pt x="56" y="5"/>
                  </a:lnTo>
                  <a:lnTo>
                    <a:pt x="8" y="96"/>
                  </a:lnTo>
                  <a:close/>
                </a:path>
              </a:pathLst>
            </a:custGeom>
            <a:solidFill>
              <a:srgbClr val="EDE3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80"/>
            <p:cNvSpPr/>
            <p:nvPr/>
          </p:nvSpPr>
          <p:spPr bwMode="auto">
            <a:xfrm>
              <a:off x="968376" y="4106863"/>
              <a:ext cx="38100" cy="127000"/>
            </a:xfrm>
            <a:custGeom>
              <a:avLst/>
              <a:gdLst>
                <a:gd name="T0" fmla="*/ 10 w 24"/>
                <a:gd name="T1" fmla="*/ 80 h 80"/>
                <a:gd name="T2" fmla="*/ 0 w 24"/>
                <a:gd name="T3" fmla="*/ 80 h 80"/>
                <a:gd name="T4" fmla="*/ 13 w 24"/>
                <a:gd name="T5" fmla="*/ 0 h 80"/>
                <a:gd name="T6" fmla="*/ 24 w 24"/>
                <a:gd name="T7" fmla="*/ 2 h 80"/>
                <a:gd name="T8" fmla="*/ 10 w 24"/>
                <a:gd name="T9" fmla="*/ 80 h 80"/>
              </a:gdLst>
              <a:ahLst/>
              <a:cxnLst>
                <a:cxn ang="0">
                  <a:pos x="T0" y="T1"/>
                </a:cxn>
                <a:cxn ang="0">
                  <a:pos x="T2" y="T3"/>
                </a:cxn>
                <a:cxn ang="0">
                  <a:pos x="T4" y="T5"/>
                </a:cxn>
                <a:cxn ang="0">
                  <a:pos x="T6" y="T7"/>
                </a:cxn>
                <a:cxn ang="0">
                  <a:pos x="T8" y="T9"/>
                </a:cxn>
              </a:cxnLst>
              <a:rect l="0" t="0" r="r" b="b"/>
              <a:pathLst>
                <a:path w="24" h="80">
                  <a:moveTo>
                    <a:pt x="10" y="80"/>
                  </a:moveTo>
                  <a:lnTo>
                    <a:pt x="0" y="80"/>
                  </a:lnTo>
                  <a:lnTo>
                    <a:pt x="13" y="0"/>
                  </a:lnTo>
                  <a:lnTo>
                    <a:pt x="24" y="2"/>
                  </a:lnTo>
                  <a:lnTo>
                    <a:pt x="10" y="80"/>
                  </a:lnTo>
                  <a:close/>
                </a:path>
              </a:pathLst>
            </a:custGeom>
            <a:solidFill>
              <a:srgbClr val="EDE3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Oval 81"/>
            <p:cNvSpPr>
              <a:spLocks noChangeArrowheads="1"/>
            </p:cNvSpPr>
            <p:nvPr/>
          </p:nvSpPr>
          <p:spPr bwMode="auto">
            <a:xfrm>
              <a:off x="1506538" y="4386263"/>
              <a:ext cx="33338" cy="34925"/>
            </a:xfrm>
            <a:prstGeom prst="ellipse">
              <a:avLst/>
            </a:prstGeom>
            <a:solidFill>
              <a:srgbClr val="BBB3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Rectangle 82"/>
            <p:cNvSpPr>
              <a:spLocks noChangeArrowheads="1"/>
            </p:cNvSpPr>
            <p:nvPr/>
          </p:nvSpPr>
          <p:spPr bwMode="auto">
            <a:xfrm>
              <a:off x="1776413" y="4302125"/>
              <a:ext cx="30163" cy="7938"/>
            </a:xfrm>
            <a:prstGeom prst="rect">
              <a:avLst/>
            </a:prstGeom>
            <a:solidFill>
              <a:srgbClr val="C8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3" name="Rectangle 83"/>
            <p:cNvSpPr>
              <a:spLocks noChangeArrowheads="1"/>
            </p:cNvSpPr>
            <p:nvPr/>
          </p:nvSpPr>
          <p:spPr bwMode="auto">
            <a:xfrm>
              <a:off x="1776413" y="4302125"/>
              <a:ext cx="30163" cy="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4" name="Freeform 84"/>
            <p:cNvSpPr>
              <a:spLocks noEditPoints="1"/>
            </p:cNvSpPr>
            <p:nvPr/>
          </p:nvSpPr>
          <p:spPr bwMode="auto">
            <a:xfrm>
              <a:off x="1565276" y="4046538"/>
              <a:ext cx="279400" cy="517525"/>
            </a:xfrm>
            <a:custGeom>
              <a:avLst/>
              <a:gdLst>
                <a:gd name="T0" fmla="*/ 2 w 66"/>
                <a:gd name="T1" fmla="*/ 114 h 122"/>
                <a:gd name="T2" fmla="*/ 2 w 66"/>
                <a:gd name="T3" fmla="*/ 5 h 122"/>
                <a:gd name="T4" fmla="*/ 5 w 66"/>
                <a:gd name="T5" fmla="*/ 2 h 122"/>
                <a:gd name="T6" fmla="*/ 61 w 66"/>
                <a:gd name="T7" fmla="*/ 2 h 122"/>
                <a:gd name="T8" fmla="*/ 64 w 66"/>
                <a:gd name="T9" fmla="*/ 5 h 122"/>
                <a:gd name="T10" fmla="*/ 64 w 66"/>
                <a:gd name="T11" fmla="*/ 114 h 122"/>
                <a:gd name="T12" fmla="*/ 65 w 66"/>
                <a:gd name="T13" fmla="*/ 114 h 122"/>
                <a:gd name="T14" fmla="*/ 65 w 66"/>
                <a:gd name="T15" fmla="*/ 116 h 122"/>
                <a:gd name="T16" fmla="*/ 64 w 66"/>
                <a:gd name="T17" fmla="*/ 116 h 122"/>
                <a:gd name="T18" fmla="*/ 64 w 66"/>
                <a:gd name="T19" fmla="*/ 117 h 122"/>
                <a:gd name="T20" fmla="*/ 61 w 66"/>
                <a:gd name="T21" fmla="*/ 120 h 122"/>
                <a:gd name="T22" fmla="*/ 5 w 66"/>
                <a:gd name="T23" fmla="*/ 120 h 122"/>
                <a:gd name="T24" fmla="*/ 2 w 66"/>
                <a:gd name="T25" fmla="*/ 117 h 122"/>
                <a:gd name="T26" fmla="*/ 2 w 66"/>
                <a:gd name="T27" fmla="*/ 116 h 122"/>
                <a:gd name="T28" fmla="*/ 1 w 66"/>
                <a:gd name="T29" fmla="*/ 116 h 122"/>
                <a:gd name="T30" fmla="*/ 1 w 66"/>
                <a:gd name="T31" fmla="*/ 114 h 122"/>
                <a:gd name="T32" fmla="*/ 2 w 66"/>
                <a:gd name="T33" fmla="*/ 114 h 122"/>
                <a:gd name="T34" fmla="*/ 61 w 66"/>
                <a:gd name="T35" fmla="*/ 0 h 122"/>
                <a:gd name="T36" fmla="*/ 5 w 66"/>
                <a:gd name="T37" fmla="*/ 0 h 122"/>
                <a:gd name="T38" fmla="*/ 0 w 66"/>
                <a:gd name="T39" fmla="*/ 5 h 122"/>
                <a:gd name="T40" fmla="*/ 0 w 66"/>
                <a:gd name="T41" fmla="*/ 117 h 122"/>
                <a:gd name="T42" fmla="*/ 5 w 66"/>
                <a:gd name="T43" fmla="*/ 122 h 122"/>
                <a:gd name="T44" fmla="*/ 61 w 66"/>
                <a:gd name="T45" fmla="*/ 122 h 122"/>
                <a:gd name="T46" fmla="*/ 66 w 66"/>
                <a:gd name="T47" fmla="*/ 117 h 122"/>
                <a:gd name="T48" fmla="*/ 66 w 66"/>
                <a:gd name="T49" fmla="*/ 5 h 122"/>
                <a:gd name="T50" fmla="*/ 61 w 66"/>
                <a:gd name="T5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122">
                  <a:moveTo>
                    <a:pt x="2" y="114"/>
                  </a:moveTo>
                  <a:cubicBezTo>
                    <a:pt x="2" y="5"/>
                    <a:pt x="2" y="5"/>
                    <a:pt x="2" y="5"/>
                  </a:cubicBezTo>
                  <a:cubicBezTo>
                    <a:pt x="2" y="3"/>
                    <a:pt x="3" y="2"/>
                    <a:pt x="5" y="2"/>
                  </a:cubicBezTo>
                  <a:cubicBezTo>
                    <a:pt x="61" y="2"/>
                    <a:pt x="61" y="2"/>
                    <a:pt x="61" y="2"/>
                  </a:cubicBezTo>
                  <a:cubicBezTo>
                    <a:pt x="63" y="2"/>
                    <a:pt x="64" y="3"/>
                    <a:pt x="64" y="5"/>
                  </a:cubicBezTo>
                  <a:cubicBezTo>
                    <a:pt x="64" y="114"/>
                    <a:pt x="64" y="114"/>
                    <a:pt x="64" y="114"/>
                  </a:cubicBezTo>
                  <a:cubicBezTo>
                    <a:pt x="65" y="114"/>
                    <a:pt x="65" y="114"/>
                    <a:pt x="65" y="114"/>
                  </a:cubicBezTo>
                  <a:cubicBezTo>
                    <a:pt x="65" y="116"/>
                    <a:pt x="65" y="116"/>
                    <a:pt x="65" y="116"/>
                  </a:cubicBezTo>
                  <a:cubicBezTo>
                    <a:pt x="64" y="116"/>
                    <a:pt x="64" y="116"/>
                    <a:pt x="64" y="116"/>
                  </a:cubicBezTo>
                  <a:cubicBezTo>
                    <a:pt x="64" y="117"/>
                    <a:pt x="64" y="117"/>
                    <a:pt x="64" y="117"/>
                  </a:cubicBezTo>
                  <a:cubicBezTo>
                    <a:pt x="64" y="118"/>
                    <a:pt x="63" y="120"/>
                    <a:pt x="61" y="120"/>
                  </a:cubicBezTo>
                  <a:cubicBezTo>
                    <a:pt x="5" y="120"/>
                    <a:pt x="5" y="120"/>
                    <a:pt x="5" y="120"/>
                  </a:cubicBezTo>
                  <a:cubicBezTo>
                    <a:pt x="3" y="120"/>
                    <a:pt x="2" y="118"/>
                    <a:pt x="2" y="117"/>
                  </a:cubicBezTo>
                  <a:cubicBezTo>
                    <a:pt x="2" y="116"/>
                    <a:pt x="2" y="116"/>
                    <a:pt x="2" y="116"/>
                  </a:cubicBezTo>
                  <a:cubicBezTo>
                    <a:pt x="1" y="116"/>
                    <a:pt x="1" y="116"/>
                    <a:pt x="1" y="116"/>
                  </a:cubicBezTo>
                  <a:cubicBezTo>
                    <a:pt x="1" y="114"/>
                    <a:pt x="1" y="114"/>
                    <a:pt x="1" y="114"/>
                  </a:cubicBezTo>
                  <a:cubicBezTo>
                    <a:pt x="2" y="114"/>
                    <a:pt x="2" y="114"/>
                    <a:pt x="2" y="114"/>
                  </a:cubicBezTo>
                  <a:moveTo>
                    <a:pt x="61" y="0"/>
                  </a:moveTo>
                  <a:cubicBezTo>
                    <a:pt x="5" y="0"/>
                    <a:pt x="5" y="0"/>
                    <a:pt x="5" y="0"/>
                  </a:cubicBezTo>
                  <a:cubicBezTo>
                    <a:pt x="2" y="0"/>
                    <a:pt x="0" y="2"/>
                    <a:pt x="0" y="5"/>
                  </a:cubicBezTo>
                  <a:cubicBezTo>
                    <a:pt x="0" y="117"/>
                    <a:pt x="0" y="117"/>
                    <a:pt x="0" y="117"/>
                  </a:cubicBezTo>
                  <a:cubicBezTo>
                    <a:pt x="0" y="119"/>
                    <a:pt x="2" y="122"/>
                    <a:pt x="5" y="122"/>
                  </a:cubicBezTo>
                  <a:cubicBezTo>
                    <a:pt x="61" y="122"/>
                    <a:pt x="61" y="122"/>
                    <a:pt x="61" y="122"/>
                  </a:cubicBezTo>
                  <a:cubicBezTo>
                    <a:pt x="64" y="122"/>
                    <a:pt x="66" y="119"/>
                    <a:pt x="66" y="117"/>
                  </a:cubicBezTo>
                  <a:cubicBezTo>
                    <a:pt x="66" y="5"/>
                    <a:pt x="66" y="5"/>
                    <a:pt x="66" y="5"/>
                  </a:cubicBezTo>
                  <a:cubicBezTo>
                    <a:pt x="66" y="2"/>
                    <a:pt x="64" y="0"/>
                    <a:pt x="61" y="0"/>
                  </a:cubicBezTo>
                </a:path>
              </a:pathLst>
            </a:custGeom>
            <a:solidFill>
              <a:srgbClr val="CEC4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85"/>
            <p:cNvSpPr/>
            <p:nvPr/>
          </p:nvSpPr>
          <p:spPr bwMode="auto">
            <a:xfrm>
              <a:off x="1570038" y="4530725"/>
              <a:ext cx="269875" cy="7938"/>
            </a:xfrm>
            <a:custGeom>
              <a:avLst/>
              <a:gdLst>
                <a:gd name="T0" fmla="*/ 170 w 170"/>
                <a:gd name="T1" fmla="*/ 0 h 5"/>
                <a:gd name="T2" fmla="*/ 168 w 170"/>
                <a:gd name="T3" fmla="*/ 0 h 5"/>
                <a:gd name="T4" fmla="*/ 2 w 170"/>
                <a:gd name="T5" fmla="*/ 0 h 5"/>
                <a:gd name="T6" fmla="*/ 0 w 170"/>
                <a:gd name="T7" fmla="*/ 0 h 5"/>
                <a:gd name="T8" fmla="*/ 0 w 170"/>
                <a:gd name="T9" fmla="*/ 5 h 5"/>
                <a:gd name="T10" fmla="*/ 2 w 170"/>
                <a:gd name="T11" fmla="*/ 5 h 5"/>
                <a:gd name="T12" fmla="*/ 168 w 170"/>
                <a:gd name="T13" fmla="*/ 5 h 5"/>
                <a:gd name="T14" fmla="*/ 170 w 170"/>
                <a:gd name="T15" fmla="*/ 5 h 5"/>
                <a:gd name="T16" fmla="*/ 170 w 170"/>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5">
                  <a:moveTo>
                    <a:pt x="170" y="0"/>
                  </a:moveTo>
                  <a:lnTo>
                    <a:pt x="168" y="0"/>
                  </a:lnTo>
                  <a:lnTo>
                    <a:pt x="2" y="0"/>
                  </a:lnTo>
                  <a:lnTo>
                    <a:pt x="0" y="0"/>
                  </a:lnTo>
                  <a:lnTo>
                    <a:pt x="0" y="5"/>
                  </a:lnTo>
                  <a:lnTo>
                    <a:pt x="2" y="5"/>
                  </a:lnTo>
                  <a:lnTo>
                    <a:pt x="168" y="5"/>
                  </a:lnTo>
                  <a:lnTo>
                    <a:pt x="170" y="5"/>
                  </a:lnTo>
                  <a:lnTo>
                    <a:pt x="170" y="0"/>
                  </a:lnTo>
                  <a:close/>
                </a:path>
              </a:pathLst>
            </a:custGeom>
            <a:solidFill>
              <a:srgbClr val="CEC4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86"/>
            <p:cNvSpPr/>
            <p:nvPr/>
          </p:nvSpPr>
          <p:spPr bwMode="auto">
            <a:xfrm>
              <a:off x="1570038" y="4530725"/>
              <a:ext cx="269875" cy="7938"/>
            </a:xfrm>
            <a:custGeom>
              <a:avLst/>
              <a:gdLst>
                <a:gd name="T0" fmla="*/ 170 w 170"/>
                <a:gd name="T1" fmla="*/ 0 h 5"/>
                <a:gd name="T2" fmla="*/ 168 w 170"/>
                <a:gd name="T3" fmla="*/ 0 h 5"/>
                <a:gd name="T4" fmla="*/ 2 w 170"/>
                <a:gd name="T5" fmla="*/ 0 h 5"/>
                <a:gd name="T6" fmla="*/ 0 w 170"/>
                <a:gd name="T7" fmla="*/ 0 h 5"/>
                <a:gd name="T8" fmla="*/ 0 w 170"/>
                <a:gd name="T9" fmla="*/ 5 h 5"/>
                <a:gd name="T10" fmla="*/ 2 w 170"/>
                <a:gd name="T11" fmla="*/ 5 h 5"/>
                <a:gd name="T12" fmla="*/ 168 w 170"/>
                <a:gd name="T13" fmla="*/ 5 h 5"/>
                <a:gd name="T14" fmla="*/ 170 w 170"/>
                <a:gd name="T15" fmla="*/ 5 h 5"/>
                <a:gd name="T16" fmla="*/ 170 w 170"/>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5">
                  <a:moveTo>
                    <a:pt x="170" y="0"/>
                  </a:moveTo>
                  <a:lnTo>
                    <a:pt x="168" y="0"/>
                  </a:lnTo>
                  <a:lnTo>
                    <a:pt x="2" y="0"/>
                  </a:lnTo>
                  <a:lnTo>
                    <a:pt x="0" y="0"/>
                  </a:lnTo>
                  <a:lnTo>
                    <a:pt x="0" y="5"/>
                  </a:lnTo>
                  <a:lnTo>
                    <a:pt x="2" y="5"/>
                  </a:lnTo>
                  <a:lnTo>
                    <a:pt x="168" y="5"/>
                  </a:lnTo>
                  <a:lnTo>
                    <a:pt x="170" y="5"/>
                  </a:lnTo>
                  <a:lnTo>
                    <a:pt x="1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Oval 87"/>
            <p:cNvSpPr>
              <a:spLocks noChangeArrowheads="1"/>
            </p:cNvSpPr>
            <p:nvPr/>
          </p:nvSpPr>
          <p:spPr bwMode="auto">
            <a:xfrm>
              <a:off x="8856663" y="4386263"/>
              <a:ext cx="33338" cy="34925"/>
            </a:xfrm>
            <a:prstGeom prst="ellipse">
              <a:avLst/>
            </a:prstGeom>
            <a:solidFill>
              <a:srgbClr val="BBB3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Rectangle 88"/>
            <p:cNvSpPr>
              <a:spLocks noChangeArrowheads="1"/>
            </p:cNvSpPr>
            <p:nvPr/>
          </p:nvSpPr>
          <p:spPr bwMode="auto">
            <a:xfrm>
              <a:off x="9123363" y="4302125"/>
              <a:ext cx="30163" cy="7938"/>
            </a:xfrm>
            <a:prstGeom prst="rect">
              <a:avLst/>
            </a:prstGeom>
            <a:solidFill>
              <a:srgbClr val="C8B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9" name="Rectangle 89"/>
            <p:cNvSpPr>
              <a:spLocks noChangeArrowheads="1"/>
            </p:cNvSpPr>
            <p:nvPr/>
          </p:nvSpPr>
          <p:spPr bwMode="auto">
            <a:xfrm>
              <a:off x="9123363" y="4302125"/>
              <a:ext cx="30163" cy="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0" name="Freeform 90"/>
            <p:cNvSpPr/>
            <p:nvPr/>
          </p:nvSpPr>
          <p:spPr bwMode="auto">
            <a:xfrm>
              <a:off x="8912226" y="4046538"/>
              <a:ext cx="279400" cy="476250"/>
            </a:xfrm>
            <a:custGeom>
              <a:avLst/>
              <a:gdLst>
                <a:gd name="T0" fmla="*/ 61 w 66"/>
                <a:gd name="T1" fmla="*/ 0 h 112"/>
                <a:gd name="T2" fmla="*/ 5 w 66"/>
                <a:gd name="T3" fmla="*/ 0 h 112"/>
                <a:gd name="T4" fmla="*/ 0 w 66"/>
                <a:gd name="T5" fmla="*/ 5 h 112"/>
                <a:gd name="T6" fmla="*/ 0 w 66"/>
                <a:gd name="T7" fmla="*/ 112 h 112"/>
                <a:gd name="T8" fmla="*/ 2 w 66"/>
                <a:gd name="T9" fmla="*/ 112 h 112"/>
                <a:gd name="T10" fmla="*/ 2 w 66"/>
                <a:gd name="T11" fmla="*/ 5 h 112"/>
                <a:gd name="T12" fmla="*/ 5 w 66"/>
                <a:gd name="T13" fmla="*/ 2 h 112"/>
                <a:gd name="T14" fmla="*/ 61 w 66"/>
                <a:gd name="T15" fmla="*/ 2 h 112"/>
                <a:gd name="T16" fmla="*/ 64 w 66"/>
                <a:gd name="T17" fmla="*/ 5 h 112"/>
                <a:gd name="T18" fmla="*/ 64 w 66"/>
                <a:gd name="T19" fmla="*/ 110 h 112"/>
                <a:gd name="T20" fmla="*/ 66 w 66"/>
                <a:gd name="T21" fmla="*/ 110 h 112"/>
                <a:gd name="T22" fmla="*/ 66 w 66"/>
                <a:gd name="T23" fmla="*/ 5 h 112"/>
                <a:gd name="T24" fmla="*/ 61 w 66"/>
                <a:gd name="T2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12">
                  <a:moveTo>
                    <a:pt x="61" y="0"/>
                  </a:moveTo>
                  <a:cubicBezTo>
                    <a:pt x="5" y="0"/>
                    <a:pt x="5" y="0"/>
                    <a:pt x="5" y="0"/>
                  </a:cubicBezTo>
                  <a:cubicBezTo>
                    <a:pt x="2" y="0"/>
                    <a:pt x="0" y="2"/>
                    <a:pt x="0" y="5"/>
                  </a:cubicBezTo>
                  <a:cubicBezTo>
                    <a:pt x="0" y="112"/>
                    <a:pt x="0" y="112"/>
                    <a:pt x="0" y="112"/>
                  </a:cubicBezTo>
                  <a:cubicBezTo>
                    <a:pt x="1" y="112"/>
                    <a:pt x="2" y="112"/>
                    <a:pt x="2" y="112"/>
                  </a:cubicBezTo>
                  <a:cubicBezTo>
                    <a:pt x="2" y="5"/>
                    <a:pt x="2" y="5"/>
                    <a:pt x="2" y="5"/>
                  </a:cubicBezTo>
                  <a:cubicBezTo>
                    <a:pt x="2" y="3"/>
                    <a:pt x="4" y="2"/>
                    <a:pt x="5" y="2"/>
                  </a:cubicBezTo>
                  <a:cubicBezTo>
                    <a:pt x="61" y="2"/>
                    <a:pt x="61" y="2"/>
                    <a:pt x="61" y="2"/>
                  </a:cubicBezTo>
                  <a:cubicBezTo>
                    <a:pt x="63" y="2"/>
                    <a:pt x="64" y="3"/>
                    <a:pt x="64" y="5"/>
                  </a:cubicBezTo>
                  <a:cubicBezTo>
                    <a:pt x="64" y="110"/>
                    <a:pt x="64" y="110"/>
                    <a:pt x="64" y="110"/>
                  </a:cubicBezTo>
                  <a:cubicBezTo>
                    <a:pt x="65" y="110"/>
                    <a:pt x="66" y="110"/>
                    <a:pt x="66" y="110"/>
                  </a:cubicBezTo>
                  <a:cubicBezTo>
                    <a:pt x="66" y="5"/>
                    <a:pt x="66" y="5"/>
                    <a:pt x="66" y="5"/>
                  </a:cubicBezTo>
                  <a:cubicBezTo>
                    <a:pt x="66" y="2"/>
                    <a:pt x="64" y="0"/>
                    <a:pt x="61" y="0"/>
                  </a:cubicBezTo>
                </a:path>
              </a:pathLst>
            </a:custGeom>
            <a:solidFill>
              <a:srgbClr val="CEC4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91"/>
            <p:cNvSpPr/>
            <p:nvPr/>
          </p:nvSpPr>
          <p:spPr bwMode="auto">
            <a:xfrm>
              <a:off x="8912226" y="4513263"/>
              <a:ext cx="279400" cy="50800"/>
            </a:xfrm>
            <a:custGeom>
              <a:avLst/>
              <a:gdLst>
                <a:gd name="T0" fmla="*/ 66 w 66"/>
                <a:gd name="T1" fmla="*/ 0 h 12"/>
                <a:gd name="T2" fmla="*/ 64 w 66"/>
                <a:gd name="T3" fmla="*/ 0 h 12"/>
                <a:gd name="T4" fmla="*/ 64 w 66"/>
                <a:gd name="T5" fmla="*/ 4 h 12"/>
                <a:gd name="T6" fmla="*/ 65 w 66"/>
                <a:gd name="T7" fmla="*/ 4 h 12"/>
                <a:gd name="T8" fmla="*/ 65 w 66"/>
                <a:gd name="T9" fmla="*/ 6 h 12"/>
                <a:gd name="T10" fmla="*/ 64 w 66"/>
                <a:gd name="T11" fmla="*/ 6 h 12"/>
                <a:gd name="T12" fmla="*/ 64 w 66"/>
                <a:gd name="T13" fmla="*/ 7 h 12"/>
                <a:gd name="T14" fmla="*/ 61 w 66"/>
                <a:gd name="T15" fmla="*/ 10 h 12"/>
                <a:gd name="T16" fmla="*/ 5 w 66"/>
                <a:gd name="T17" fmla="*/ 10 h 12"/>
                <a:gd name="T18" fmla="*/ 2 w 66"/>
                <a:gd name="T19" fmla="*/ 7 h 12"/>
                <a:gd name="T20" fmla="*/ 2 w 66"/>
                <a:gd name="T21" fmla="*/ 6 h 12"/>
                <a:gd name="T22" fmla="*/ 1 w 66"/>
                <a:gd name="T23" fmla="*/ 6 h 12"/>
                <a:gd name="T24" fmla="*/ 1 w 66"/>
                <a:gd name="T25" fmla="*/ 4 h 12"/>
                <a:gd name="T26" fmla="*/ 2 w 66"/>
                <a:gd name="T27" fmla="*/ 4 h 12"/>
                <a:gd name="T28" fmla="*/ 2 w 66"/>
                <a:gd name="T29" fmla="*/ 2 h 12"/>
                <a:gd name="T30" fmla="*/ 0 w 66"/>
                <a:gd name="T31" fmla="*/ 2 h 12"/>
                <a:gd name="T32" fmla="*/ 0 w 66"/>
                <a:gd name="T33" fmla="*/ 7 h 12"/>
                <a:gd name="T34" fmla="*/ 5 w 66"/>
                <a:gd name="T35" fmla="*/ 12 h 12"/>
                <a:gd name="T36" fmla="*/ 61 w 66"/>
                <a:gd name="T37" fmla="*/ 12 h 12"/>
                <a:gd name="T38" fmla="*/ 66 w 66"/>
                <a:gd name="T39" fmla="*/ 7 h 12"/>
                <a:gd name="T40" fmla="*/ 66 w 66"/>
                <a:gd name="T4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2">
                  <a:moveTo>
                    <a:pt x="66" y="0"/>
                  </a:moveTo>
                  <a:cubicBezTo>
                    <a:pt x="66" y="0"/>
                    <a:pt x="65" y="0"/>
                    <a:pt x="64" y="0"/>
                  </a:cubicBezTo>
                  <a:cubicBezTo>
                    <a:pt x="64" y="4"/>
                    <a:pt x="64" y="4"/>
                    <a:pt x="64" y="4"/>
                  </a:cubicBezTo>
                  <a:cubicBezTo>
                    <a:pt x="65" y="4"/>
                    <a:pt x="65" y="4"/>
                    <a:pt x="65" y="4"/>
                  </a:cubicBezTo>
                  <a:cubicBezTo>
                    <a:pt x="65" y="6"/>
                    <a:pt x="65" y="6"/>
                    <a:pt x="65" y="6"/>
                  </a:cubicBezTo>
                  <a:cubicBezTo>
                    <a:pt x="64" y="6"/>
                    <a:pt x="64" y="6"/>
                    <a:pt x="64" y="6"/>
                  </a:cubicBezTo>
                  <a:cubicBezTo>
                    <a:pt x="64" y="7"/>
                    <a:pt x="64" y="7"/>
                    <a:pt x="64" y="7"/>
                  </a:cubicBezTo>
                  <a:cubicBezTo>
                    <a:pt x="64" y="8"/>
                    <a:pt x="63" y="10"/>
                    <a:pt x="61" y="10"/>
                  </a:cubicBezTo>
                  <a:cubicBezTo>
                    <a:pt x="5" y="10"/>
                    <a:pt x="5" y="10"/>
                    <a:pt x="5" y="10"/>
                  </a:cubicBezTo>
                  <a:cubicBezTo>
                    <a:pt x="4" y="10"/>
                    <a:pt x="2" y="8"/>
                    <a:pt x="2" y="7"/>
                  </a:cubicBezTo>
                  <a:cubicBezTo>
                    <a:pt x="2" y="6"/>
                    <a:pt x="2" y="6"/>
                    <a:pt x="2" y="6"/>
                  </a:cubicBezTo>
                  <a:cubicBezTo>
                    <a:pt x="1" y="6"/>
                    <a:pt x="1" y="6"/>
                    <a:pt x="1" y="6"/>
                  </a:cubicBezTo>
                  <a:cubicBezTo>
                    <a:pt x="1" y="4"/>
                    <a:pt x="1" y="4"/>
                    <a:pt x="1" y="4"/>
                  </a:cubicBezTo>
                  <a:cubicBezTo>
                    <a:pt x="2" y="4"/>
                    <a:pt x="2" y="4"/>
                    <a:pt x="2" y="4"/>
                  </a:cubicBezTo>
                  <a:cubicBezTo>
                    <a:pt x="2" y="2"/>
                    <a:pt x="2" y="2"/>
                    <a:pt x="2" y="2"/>
                  </a:cubicBezTo>
                  <a:cubicBezTo>
                    <a:pt x="2" y="2"/>
                    <a:pt x="1" y="2"/>
                    <a:pt x="0" y="2"/>
                  </a:cubicBezTo>
                  <a:cubicBezTo>
                    <a:pt x="0" y="7"/>
                    <a:pt x="0" y="7"/>
                    <a:pt x="0" y="7"/>
                  </a:cubicBezTo>
                  <a:cubicBezTo>
                    <a:pt x="0" y="9"/>
                    <a:pt x="2" y="12"/>
                    <a:pt x="5" y="12"/>
                  </a:cubicBezTo>
                  <a:cubicBezTo>
                    <a:pt x="61" y="12"/>
                    <a:pt x="61" y="12"/>
                    <a:pt x="61" y="12"/>
                  </a:cubicBezTo>
                  <a:cubicBezTo>
                    <a:pt x="64" y="12"/>
                    <a:pt x="66" y="9"/>
                    <a:pt x="66" y="7"/>
                  </a:cubicBezTo>
                  <a:cubicBezTo>
                    <a:pt x="66" y="0"/>
                    <a:pt x="66" y="0"/>
                    <a:pt x="66" y="0"/>
                  </a:cubicBezTo>
                </a:path>
              </a:pathLst>
            </a:custGeom>
            <a:solidFill>
              <a:srgbClr val="4441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92"/>
            <p:cNvSpPr/>
            <p:nvPr/>
          </p:nvSpPr>
          <p:spPr bwMode="auto">
            <a:xfrm>
              <a:off x="8915401" y="4530725"/>
              <a:ext cx="271463" cy="7938"/>
            </a:xfrm>
            <a:custGeom>
              <a:avLst/>
              <a:gdLst>
                <a:gd name="T0" fmla="*/ 171 w 171"/>
                <a:gd name="T1" fmla="*/ 0 h 5"/>
                <a:gd name="T2" fmla="*/ 168 w 171"/>
                <a:gd name="T3" fmla="*/ 0 h 5"/>
                <a:gd name="T4" fmla="*/ 3 w 171"/>
                <a:gd name="T5" fmla="*/ 0 h 5"/>
                <a:gd name="T6" fmla="*/ 0 w 171"/>
                <a:gd name="T7" fmla="*/ 0 h 5"/>
                <a:gd name="T8" fmla="*/ 0 w 171"/>
                <a:gd name="T9" fmla="*/ 5 h 5"/>
                <a:gd name="T10" fmla="*/ 3 w 171"/>
                <a:gd name="T11" fmla="*/ 5 h 5"/>
                <a:gd name="T12" fmla="*/ 168 w 171"/>
                <a:gd name="T13" fmla="*/ 5 h 5"/>
                <a:gd name="T14" fmla="*/ 171 w 171"/>
                <a:gd name="T15" fmla="*/ 5 h 5"/>
                <a:gd name="T16" fmla="*/ 171 w 171"/>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5">
                  <a:moveTo>
                    <a:pt x="171" y="0"/>
                  </a:moveTo>
                  <a:lnTo>
                    <a:pt x="168" y="0"/>
                  </a:lnTo>
                  <a:lnTo>
                    <a:pt x="3" y="0"/>
                  </a:lnTo>
                  <a:lnTo>
                    <a:pt x="0" y="0"/>
                  </a:lnTo>
                  <a:lnTo>
                    <a:pt x="0" y="5"/>
                  </a:lnTo>
                  <a:lnTo>
                    <a:pt x="3" y="5"/>
                  </a:lnTo>
                  <a:lnTo>
                    <a:pt x="168" y="5"/>
                  </a:lnTo>
                  <a:lnTo>
                    <a:pt x="171" y="5"/>
                  </a:lnTo>
                  <a:lnTo>
                    <a:pt x="171" y="0"/>
                  </a:lnTo>
                  <a:close/>
                </a:path>
              </a:pathLst>
            </a:custGeom>
            <a:solidFill>
              <a:srgbClr val="4441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93"/>
            <p:cNvSpPr/>
            <p:nvPr/>
          </p:nvSpPr>
          <p:spPr bwMode="auto">
            <a:xfrm>
              <a:off x="8915401" y="4530725"/>
              <a:ext cx="271463" cy="7938"/>
            </a:xfrm>
            <a:custGeom>
              <a:avLst/>
              <a:gdLst>
                <a:gd name="T0" fmla="*/ 171 w 171"/>
                <a:gd name="T1" fmla="*/ 0 h 5"/>
                <a:gd name="T2" fmla="*/ 168 w 171"/>
                <a:gd name="T3" fmla="*/ 0 h 5"/>
                <a:gd name="T4" fmla="*/ 3 w 171"/>
                <a:gd name="T5" fmla="*/ 0 h 5"/>
                <a:gd name="T6" fmla="*/ 0 w 171"/>
                <a:gd name="T7" fmla="*/ 0 h 5"/>
                <a:gd name="T8" fmla="*/ 0 w 171"/>
                <a:gd name="T9" fmla="*/ 5 h 5"/>
                <a:gd name="T10" fmla="*/ 3 w 171"/>
                <a:gd name="T11" fmla="*/ 5 h 5"/>
                <a:gd name="T12" fmla="*/ 168 w 171"/>
                <a:gd name="T13" fmla="*/ 5 h 5"/>
                <a:gd name="T14" fmla="*/ 171 w 171"/>
                <a:gd name="T15" fmla="*/ 5 h 5"/>
                <a:gd name="T16" fmla="*/ 171 w 171"/>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5">
                  <a:moveTo>
                    <a:pt x="171" y="0"/>
                  </a:moveTo>
                  <a:lnTo>
                    <a:pt x="168" y="0"/>
                  </a:lnTo>
                  <a:lnTo>
                    <a:pt x="3" y="0"/>
                  </a:lnTo>
                  <a:lnTo>
                    <a:pt x="0" y="0"/>
                  </a:lnTo>
                  <a:lnTo>
                    <a:pt x="0" y="5"/>
                  </a:lnTo>
                  <a:lnTo>
                    <a:pt x="3" y="5"/>
                  </a:lnTo>
                  <a:lnTo>
                    <a:pt x="168" y="5"/>
                  </a:lnTo>
                  <a:lnTo>
                    <a:pt x="171" y="5"/>
                  </a:lnTo>
                  <a:lnTo>
                    <a:pt x="17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94"/>
            <p:cNvSpPr/>
            <p:nvPr/>
          </p:nvSpPr>
          <p:spPr bwMode="auto">
            <a:xfrm>
              <a:off x="4854576" y="2289175"/>
              <a:ext cx="279400" cy="139700"/>
            </a:xfrm>
            <a:custGeom>
              <a:avLst/>
              <a:gdLst>
                <a:gd name="T0" fmla="*/ 0 w 66"/>
                <a:gd name="T1" fmla="*/ 33 h 33"/>
                <a:gd name="T2" fmla="*/ 33 w 66"/>
                <a:gd name="T3" fmla="*/ 0 h 33"/>
                <a:gd name="T4" fmla="*/ 66 w 66"/>
                <a:gd name="T5" fmla="*/ 33 h 33"/>
                <a:gd name="T6" fmla="*/ 0 w 66"/>
                <a:gd name="T7" fmla="*/ 33 h 33"/>
              </a:gdLst>
              <a:ahLst/>
              <a:cxnLst>
                <a:cxn ang="0">
                  <a:pos x="T0" y="T1"/>
                </a:cxn>
                <a:cxn ang="0">
                  <a:pos x="T2" y="T3"/>
                </a:cxn>
                <a:cxn ang="0">
                  <a:pos x="T4" y="T5"/>
                </a:cxn>
                <a:cxn ang="0">
                  <a:pos x="T6" y="T7"/>
                </a:cxn>
              </a:cxnLst>
              <a:rect l="0" t="0" r="r" b="b"/>
              <a:pathLst>
                <a:path w="66" h="33">
                  <a:moveTo>
                    <a:pt x="0" y="33"/>
                  </a:moveTo>
                  <a:cubicBezTo>
                    <a:pt x="0" y="14"/>
                    <a:pt x="15" y="0"/>
                    <a:pt x="33" y="0"/>
                  </a:cubicBezTo>
                  <a:cubicBezTo>
                    <a:pt x="52" y="0"/>
                    <a:pt x="66" y="14"/>
                    <a:pt x="66" y="33"/>
                  </a:cubicBezTo>
                  <a:lnTo>
                    <a:pt x="0" y="33"/>
                  </a:lnTo>
                  <a:close/>
                </a:path>
              </a:pathLst>
            </a:custGeom>
            <a:solidFill>
              <a:srgbClr val="EDED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95"/>
            <p:cNvSpPr/>
            <p:nvPr/>
          </p:nvSpPr>
          <p:spPr bwMode="auto">
            <a:xfrm>
              <a:off x="4427538" y="2319338"/>
              <a:ext cx="211138" cy="109538"/>
            </a:xfrm>
            <a:custGeom>
              <a:avLst/>
              <a:gdLst>
                <a:gd name="T0" fmla="*/ 0 w 50"/>
                <a:gd name="T1" fmla="*/ 26 h 26"/>
                <a:gd name="T2" fmla="*/ 25 w 50"/>
                <a:gd name="T3" fmla="*/ 0 h 26"/>
                <a:gd name="T4" fmla="*/ 50 w 50"/>
                <a:gd name="T5" fmla="*/ 26 h 26"/>
                <a:gd name="T6" fmla="*/ 0 w 50"/>
                <a:gd name="T7" fmla="*/ 26 h 26"/>
              </a:gdLst>
              <a:ahLst/>
              <a:cxnLst>
                <a:cxn ang="0">
                  <a:pos x="T0" y="T1"/>
                </a:cxn>
                <a:cxn ang="0">
                  <a:pos x="T2" y="T3"/>
                </a:cxn>
                <a:cxn ang="0">
                  <a:pos x="T4" y="T5"/>
                </a:cxn>
                <a:cxn ang="0">
                  <a:pos x="T6" y="T7"/>
                </a:cxn>
              </a:cxnLst>
              <a:rect l="0" t="0" r="r" b="b"/>
              <a:pathLst>
                <a:path w="50" h="26">
                  <a:moveTo>
                    <a:pt x="0" y="26"/>
                  </a:moveTo>
                  <a:cubicBezTo>
                    <a:pt x="0" y="11"/>
                    <a:pt x="11" y="0"/>
                    <a:pt x="25" y="0"/>
                  </a:cubicBezTo>
                  <a:cubicBezTo>
                    <a:pt x="39" y="0"/>
                    <a:pt x="50" y="11"/>
                    <a:pt x="50" y="26"/>
                  </a:cubicBezTo>
                  <a:lnTo>
                    <a:pt x="0" y="26"/>
                  </a:lnTo>
                  <a:close/>
                </a:path>
              </a:pathLst>
            </a:custGeom>
            <a:solidFill>
              <a:srgbClr val="EDED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96"/>
            <p:cNvSpPr/>
            <p:nvPr/>
          </p:nvSpPr>
          <p:spPr bwMode="auto">
            <a:xfrm>
              <a:off x="4533901" y="2212975"/>
              <a:ext cx="431800" cy="215900"/>
            </a:xfrm>
            <a:custGeom>
              <a:avLst/>
              <a:gdLst>
                <a:gd name="T0" fmla="*/ 0 w 102"/>
                <a:gd name="T1" fmla="*/ 51 h 51"/>
                <a:gd name="T2" fmla="*/ 51 w 102"/>
                <a:gd name="T3" fmla="*/ 0 h 51"/>
                <a:gd name="T4" fmla="*/ 102 w 102"/>
                <a:gd name="T5" fmla="*/ 51 h 51"/>
                <a:gd name="T6" fmla="*/ 0 w 102"/>
                <a:gd name="T7" fmla="*/ 51 h 51"/>
              </a:gdLst>
              <a:ahLst/>
              <a:cxnLst>
                <a:cxn ang="0">
                  <a:pos x="T0" y="T1"/>
                </a:cxn>
                <a:cxn ang="0">
                  <a:pos x="T2" y="T3"/>
                </a:cxn>
                <a:cxn ang="0">
                  <a:pos x="T4" y="T5"/>
                </a:cxn>
                <a:cxn ang="0">
                  <a:pos x="T6" y="T7"/>
                </a:cxn>
              </a:cxnLst>
              <a:rect l="0" t="0" r="r" b="b"/>
              <a:pathLst>
                <a:path w="102" h="51">
                  <a:moveTo>
                    <a:pt x="0" y="51"/>
                  </a:moveTo>
                  <a:cubicBezTo>
                    <a:pt x="0" y="22"/>
                    <a:pt x="23" y="0"/>
                    <a:pt x="51" y="0"/>
                  </a:cubicBezTo>
                  <a:cubicBezTo>
                    <a:pt x="79" y="0"/>
                    <a:pt x="102" y="22"/>
                    <a:pt x="102" y="51"/>
                  </a:cubicBezTo>
                  <a:lnTo>
                    <a:pt x="0" y="51"/>
                  </a:lnTo>
                  <a:close/>
                </a:path>
              </a:pathLst>
            </a:custGeom>
            <a:solidFill>
              <a:srgbClr val="EDED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97"/>
            <p:cNvSpPr/>
            <p:nvPr/>
          </p:nvSpPr>
          <p:spPr bwMode="auto">
            <a:xfrm>
              <a:off x="4435476" y="6670675"/>
              <a:ext cx="550863" cy="276225"/>
            </a:xfrm>
            <a:custGeom>
              <a:avLst/>
              <a:gdLst>
                <a:gd name="T0" fmla="*/ 0 w 130"/>
                <a:gd name="T1" fmla="*/ 65 h 65"/>
                <a:gd name="T2" fmla="*/ 65 w 130"/>
                <a:gd name="T3" fmla="*/ 0 h 65"/>
                <a:gd name="T4" fmla="*/ 130 w 130"/>
                <a:gd name="T5" fmla="*/ 65 h 65"/>
                <a:gd name="T6" fmla="*/ 0 w 130"/>
                <a:gd name="T7" fmla="*/ 65 h 65"/>
              </a:gdLst>
              <a:ahLst/>
              <a:cxnLst>
                <a:cxn ang="0">
                  <a:pos x="T0" y="T1"/>
                </a:cxn>
                <a:cxn ang="0">
                  <a:pos x="T2" y="T3"/>
                </a:cxn>
                <a:cxn ang="0">
                  <a:pos x="T4" y="T5"/>
                </a:cxn>
                <a:cxn ang="0">
                  <a:pos x="T6" y="T7"/>
                </a:cxn>
              </a:cxnLst>
              <a:rect l="0" t="0" r="r" b="b"/>
              <a:pathLst>
                <a:path w="130" h="65">
                  <a:moveTo>
                    <a:pt x="0" y="65"/>
                  </a:moveTo>
                  <a:cubicBezTo>
                    <a:pt x="0" y="29"/>
                    <a:pt x="29" y="0"/>
                    <a:pt x="65" y="0"/>
                  </a:cubicBezTo>
                  <a:cubicBezTo>
                    <a:pt x="101" y="0"/>
                    <a:pt x="130" y="29"/>
                    <a:pt x="130" y="65"/>
                  </a:cubicBezTo>
                  <a:lnTo>
                    <a:pt x="0" y="65"/>
                  </a:lnTo>
                  <a:close/>
                </a:path>
              </a:pathLst>
            </a:custGeom>
            <a:solidFill>
              <a:srgbClr val="EDED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98"/>
            <p:cNvSpPr/>
            <p:nvPr/>
          </p:nvSpPr>
          <p:spPr bwMode="auto">
            <a:xfrm>
              <a:off x="3589338" y="6734175"/>
              <a:ext cx="423863" cy="212725"/>
            </a:xfrm>
            <a:custGeom>
              <a:avLst/>
              <a:gdLst>
                <a:gd name="T0" fmla="*/ 0 w 100"/>
                <a:gd name="T1" fmla="*/ 50 h 50"/>
                <a:gd name="T2" fmla="*/ 50 w 100"/>
                <a:gd name="T3" fmla="*/ 0 h 50"/>
                <a:gd name="T4" fmla="*/ 100 w 100"/>
                <a:gd name="T5" fmla="*/ 50 h 50"/>
                <a:gd name="T6" fmla="*/ 0 w 100"/>
                <a:gd name="T7" fmla="*/ 50 h 50"/>
              </a:gdLst>
              <a:ahLst/>
              <a:cxnLst>
                <a:cxn ang="0">
                  <a:pos x="T0" y="T1"/>
                </a:cxn>
                <a:cxn ang="0">
                  <a:pos x="T2" y="T3"/>
                </a:cxn>
                <a:cxn ang="0">
                  <a:pos x="T4" y="T5"/>
                </a:cxn>
                <a:cxn ang="0">
                  <a:pos x="T6" y="T7"/>
                </a:cxn>
              </a:cxnLst>
              <a:rect l="0" t="0" r="r" b="b"/>
              <a:pathLst>
                <a:path w="100" h="50">
                  <a:moveTo>
                    <a:pt x="0" y="50"/>
                  </a:moveTo>
                  <a:cubicBezTo>
                    <a:pt x="0" y="22"/>
                    <a:pt x="22" y="0"/>
                    <a:pt x="50" y="0"/>
                  </a:cubicBezTo>
                  <a:cubicBezTo>
                    <a:pt x="78" y="0"/>
                    <a:pt x="100" y="22"/>
                    <a:pt x="100" y="50"/>
                  </a:cubicBezTo>
                  <a:lnTo>
                    <a:pt x="0" y="50"/>
                  </a:lnTo>
                  <a:close/>
                </a:path>
              </a:pathLst>
            </a:custGeom>
            <a:solidFill>
              <a:srgbClr val="EDED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99"/>
            <p:cNvSpPr/>
            <p:nvPr/>
          </p:nvSpPr>
          <p:spPr bwMode="auto">
            <a:xfrm>
              <a:off x="3800476" y="6521450"/>
              <a:ext cx="847725" cy="425450"/>
            </a:xfrm>
            <a:custGeom>
              <a:avLst/>
              <a:gdLst>
                <a:gd name="T0" fmla="*/ 0 w 200"/>
                <a:gd name="T1" fmla="*/ 100 h 100"/>
                <a:gd name="T2" fmla="*/ 100 w 200"/>
                <a:gd name="T3" fmla="*/ 0 h 100"/>
                <a:gd name="T4" fmla="*/ 200 w 200"/>
                <a:gd name="T5" fmla="*/ 100 h 100"/>
                <a:gd name="T6" fmla="*/ 0 w 200"/>
                <a:gd name="T7" fmla="*/ 100 h 100"/>
              </a:gdLst>
              <a:ahLst/>
              <a:cxnLst>
                <a:cxn ang="0">
                  <a:pos x="T0" y="T1"/>
                </a:cxn>
                <a:cxn ang="0">
                  <a:pos x="T2" y="T3"/>
                </a:cxn>
                <a:cxn ang="0">
                  <a:pos x="T4" y="T5"/>
                </a:cxn>
                <a:cxn ang="0">
                  <a:pos x="T6" y="T7"/>
                </a:cxn>
              </a:cxnLst>
              <a:rect l="0" t="0" r="r" b="b"/>
              <a:pathLst>
                <a:path w="200" h="100">
                  <a:moveTo>
                    <a:pt x="0" y="100"/>
                  </a:moveTo>
                  <a:cubicBezTo>
                    <a:pt x="0" y="45"/>
                    <a:pt x="45" y="0"/>
                    <a:pt x="100" y="0"/>
                  </a:cubicBezTo>
                  <a:cubicBezTo>
                    <a:pt x="155" y="0"/>
                    <a:pt x="200" y="45"/>
                    <a:pt x="200" y="100"/>
                  </a:cubicBezTo>
                  <a:lnTo>
                    <a:pt x="0" y="100"/>
                  </a:lnTo>
                  <a:close/>
                </a:path>
              </a:pathLst>
            </a:custGeom>
            <a:solidFill>
              <a:srgbClr val="EDED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00"/>
            <p:cNvSpPr/>
            <p:nvPr/>
          </p:nvSpPr>
          <p:spPr bwMode="auto">
            <a:xfrm>
              <a:off x="8648701" y="5661025"/>
              <a:ext cx="1106488" cy="550863"/>
            </a:xfrm>
            <a:custGeom>
              <a:avLst/>
              <a:gdLst>
                <a:gd name="T0" fmla="*/ 0 w 261"/>
                <a:gd name="T1" fmla="*/ 130 h 130"/>
                <a:gd name="T2" fmla="*/ 130 w 261"/>
                <a:gd name="T3" fmla="*/ 0 h 130"/>
                <a:gd name="T4" fmla="*/ 261 w 261"/>
                <a:gd name="T5" fmla="*/ 130 h 130"/>
                <a:gd name="T6" fmla="*/ 0 w 261"/>
                <a:gd name="T7" fmla="*/ 130 h 130"/>
              </a:gdLst>
              <a:ahLst/>
              <a:cxnLst>
                <a:cxn ang="0">
                  <a:pos x="T0" y="T1"/>
                </a:cxn>
                <a:cxn ang="0">
                  <a:pos x="T2" y="T3"/>
                </a:cxn>
                <a:cxn ang="0">
                  <a:pos x="T4" y="T5"/>
                </a:cxn>
                <a:cxn ang="0">
                  <a:pos x="T6" y="T7"/>
                </a:cxn>
              </a:cxnLst>
              <a:rect l="0" t="0" r="r" b="b"/>
              <a:pathLst>
                <a:path w="261" h="130">
                  <a:moveTo>
                    <a:pt x="0" y="130"/>
                  </a:moveTo>
                  <a:cubicBezTo>
                    <a:pt x="0" y="58"/>
                    <a:pt x="58" y="0"/>
                    <a:pt x="130" y="0"/>
                  </a:cubicBezTo>
                  <a:cubicBezTo>
                    <a:pt x="202" y="0"/>
                    <a:pt x="261" y="58"/>
                    <a:pt x="261" y="130"/>
                  </a:cubicBezTo>
                  <a:lnTo>
                    <a:pt x="0" y="130"/>
                  </a:lnTo>
                  <a:close/>
                </a:path>
              </a:pathLst>
            </a:custGeom>
            <a:solidFill>
              <a:srgbClr val="EDED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01"/>
            <p:cNvSpPr/>
            <p:nvPr/>
          </p:nvSpPr>
          <p:spPr bwMode="auto">
            <a:xfrm>
              <a:off x="9344026" y="5800725"/>
              <a:ext cx="820738" cy="411163"/>
            </a:xfrm>
            <a:custGeom>
              <a:avLst/>
              <a:gdLst>
                <a:gd name="T0" fmla="*/ 0 w 194"/>
                <a:gd name="T1" fmla="*/ 97 h 97"/>
                <a:gd name="T2" fmla="*/ 97 w 194"/>
                <a:gd name="T3" fmla="*/ 0 h 97"/>
                <a:gd name="T4" fmla="*/ 194 w 194"/>
                <a:gd name="T5" fmla="*/ 97 h 97"/>
                <a:gd name="T6" fmla="*/ 0 w 194"/>
                <a:gd name="T7" fmla="*/ 97 h 97"/>
              </a:gdLst>
              <a:ahLst/>
              <a:cxnLst>
                <a:cxn ang="0">
                  <a:pos x="T0" y="T1"/>
                </a:cxn>
                <a:cxn ang="0">
                  <a:pos x="T2" y="T3"/>
                </a:cxn>
                <a:cxn ang="0">
                  <a:pos x="T4" y="T5"/>
                </a:cxn>
                <a:cxn ang="0">
                  <a:pos x="T6" y="T7"/>
                </a:cxn>
              </a:cxnLst>
              <a:rect l="0" t="0" r="r" b="b"/>
              <a:pathLst>
                <a:path w="194" h="97">
                  <a:moveTo>
                    <a:pt x="0" y="97"/>
                  </a:moveTo>
                  <a:cubicBezTo>
                    <a:pt x="0" y="44"/>
                    <a:pt x="43" y="0"/>
                    <a:pt x="97" y="0"/>
                  </a:cubicBezTo>
                  <a:cubicBezTo>
                    <a:pt x="151" y="0"/>
                    <a:pt x="194" y="44"/>
                    <a:pt x="194" y="97"/>
                  </a:cubicBezTo>
                  <a:lnTo>
                    <a:pt x="0" y="97"/>
                  </a:lnTo>
                  <a:close/>
                </a:path>
              </a:pathLst>
            </a:custGeom>
            <a:solidFill>
              <a:srgbClr val="EDED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02"/>
            <p:cNvSpPr/>
            <p:nvPr/>
          </p:nvSpPr>
          <p:spPr bwMode="auto">
            <a:xfrm>
              <a:off x="8318501" y="5881688"/>
              <a:ext cx="660400" cy="330200"/>
            </a:xfrm>
            <a:custGeom>
              <a:avLst/>
              <a:gdLst>
                <a:gd name="T0" fmla="*/ 0 w 156"/>
                <a:gd name="T1" fmla="*/ 78 h 78"/>
                <a:gd name="T2" fmla="*/ 78 w 156"/>
                <a:gd name="T3" fmla="*/ 0 h 78"/>
                <a:gd name="T4" fmla="*/ 156 w 156"/>
                <a:gd name="T5" fmla="*/ 78 h 78"/>
                <a:gd name="T6" fmla="*/ 0 w 156"/>
                <a:gd name="T7" fmla="*/ 78 h 78"/>
              </a:gdLst>
              <a:ahLst/>
              <a:cxnLst>
                <a:cxn ang="0">
                  <a:pos x="T0" y="T1"/>
                </a:cxn>
                <a:cxn ang="0">
                  <a:pos x="T2" y="T3"/>
                </a:cxn>
                <a:cxn ang="0">
                  <a:pos x="T4" y="T5"/>
                </a:cxn>
                <a:cxn ang="0">
                  <a:pos x="T6" y="T7"/>
                </a:cxn>
              </a:cxnLst>
              <a:rect l="0" t="0" r="r" b="b"/>
              <a:pathLst>
                <a:path w="156" h="78">
                  <a:moveTo>
                    <a:pt x="0" y="78"/>
                  </a:moveTo>
                  <a:cubicBezTo>
                    <a:pt x="0" y="35"/>
                    <a:pt x="35" y="0"/>
                    <a:pt x="78" y="0"/>
                  </a:cubicBezTo>
                  <a:cubicBezTo>
                    <a:pt x="121" y="0"/>
                    <a:pt x="156" y="35"/>
                    <a:pt x="156" y="78"/>
                  </a:cubicBezTo>
                  <a:lnTo>
                    <a:pt x="0" y="78"/>
                  </a:lnTo>
                  <a:close/>
                </a:path>
              </a:pathLst>
            </a:custGeom>
            <a:solidFill>
              <a:srgbClr val="EDED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03"/>
            <p:cNvSpPr/>
            <p:nvPr/>
          </p:nvSpPr>
          <p:spPr bwMode="auto">
            <a:xfrm>
              <a:off x="9999663" y="5965825"/>
              <a:ext cx="495300" cy="246063"/>
            </a:xfrm>
            <a:custGeom>
              <a:avLst/>
              <a:gdLst>
                <a:gd name="T0" fmla="*/ 0 w 117"/>
                <a:gd name="T1" fmla="*/ 58 h 58"/>
                <a:gd name="T2" fmla="*/ 59 w 117"/>
                <a:gd name="T3" fmla="*/ 0 h 58"/>
                <a:gd name="T4" fmla="*/ 117 w 117"/>
                <a:gd name="T5" fmla="*/ 58 h 58"/>
                <a:gd name="T6" fmla="*/ 0 w 117"/>
                <a:gd name="T7" fmla="*/ 58 h 58"/>
              </a:gdLst>
              <a:ahLst/>
              <a:cxnLst>
                <a:cxn ang="0">
                  <a:pos x="T0" y="T1"/>
                </a:cxn>
                <a:cxn ang="0">
                  <a:pos x="T2" y="T3"/>
                </a:cxn>
                <a:cxn ang="0">
                  <a:pos x="T4" y="T5"/>
                </a:cxn>
                <a:cxn ang="0">
                  <a:pos x="T6" y="T7"/>
                </a:cxn>
              </a:cxnLst>
              <a:rect l="0" t="0" r="r" b="b"/>
              <a:pathLst>
                <a:path w="117" h="58">
                  <a:moveTo>
                    <a:pt x="0" y="58"/>
                  </a:moveTo>
                  <a:cubicBezTo>
                    <a:pt x="0" y="26"/>
                    <a:pt x="27" y="0"/>
                    <a:pt x="59" y="0"/>
                  </a:cubicBezTo>
                  <a:cubicBezTo>
                    <a:pt x="91" y="0"/>
                    <a:pt x="117" y="26"/>
                    <a:pt x="117" y="58"/>
                  </a:cubicBezTo>
                  <a:lnTo>
                    <a:pt x="0" y="58"/>
                  </a:lnTo>
                  <a:close/>
                </a:path>
              </a:pathLst>
            </a:custGeom>
            <a:solidFill>
              <a:srgbClr val="EDED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04"/>
            <p:cNvSpPr/>
            <p:nvPr/>
          </p:nvSpPr>
          <p:spPr bwMode="auto">
            <a:xfrm>
              <a:off x="2335213" y="2684463"/>
              <a:ext cx="622300" cy="314325"/>
            </a:xfrm>
            <a:custGeom>
              <a:avLst/>
              <a:gdLst>
                <a:gd name="T0" fmla="*/ 0 w 147"/>
                <a:gd name="T1" fmla="*/ 74 h 74"/>
                <a:gd name="T2" fmla="*/ 74 w 147"/>
                <a:gd name="T3" fmla="*/ 0 h 74"/>
                <a:gd name="T4" fmla="*/ 147 w 147"/>
                <a:gd name="T5" fmla="*/ 74 h 74"/>
                <a:gd name="T6" fmla="*/ 0 w 147"/>
                <a:gd name="T7" fmla="*/ 74 h 74"/>
              </a:gdLst>
              <a:ahLst/>
              <a:cxnLst>
                <a:cxn ang="0">
                  <a:pos x="T0" y="T1"/>
                </a:cxn>
                <a:cxn ang="0">
                  <a:pos x="T2" y="T3"/>
                </a:cxn>
                <a:cxn ang="0">
                  <a:pos x="T4" y="T5"/>
                </a:cxn>
                <a:cxn ang="0">
                  <a:pos x="T6" y="T7"/>
                </a:cxn>
              </a:cxnLst>
              <a:rect l="0" t="0" r="r" b="b"/>
              <a:pathLst>
                <a:path w="147" h="74">
                  <a:moveTo>
                    <a:pt x="0" y="74"/>
                  </a:moveTo>
                  <a:cubicBezTo>
                    <a:pt x="0" y="33"/>
                    <a:pt x="33" y="0"/>
                    <a:pt x="74" y="0"/>
                  </a:cubicBezTo>
                  <a:cubicBezTo>
                    <a:pt x="114" y="0"/>
                    <a:pt x="147" y="33"/>
                    <a:pt x="147" y="74"/>
                  </a:cubicBezTo>
                  <a:lnTo>
                    <a:pt x="0" y="74"/>
                  </a:lnTo>
                  <a:close/>
                </a:path>
              </a:pathLst>
            </a:custGeom>
            <a:solidFill>
              <a:srgbClr val="EDED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05"/>
            <p:cNvSpPr/>
            <p:nvPr/>
          </p:nvSpPr>
          <p:spPr bwMode="auto">
            <a:xfrm>
              <a:off x="892176" y="2684463"/>
              <a:ext cx="622300" cy="314325"/>
            </a:xfrm>
            <a:custGeom>
              <a:avLst/>
              <a:gdLst>
                <a:gd name="T0" fmla="*/ 0 w 147"/>
                <a:gd name="T1" fmla="*/ 74 h 74"/>
                <a:gd name="T2" fmla="*/ 73 w 147"/>
                <a:gd name="T3" fmla="*/ 0 h 74"/>
                <a:gd name="T4" fmla="*/ 147 w 147"/>
                <a:gd name="T5" fmla="*/ 74 h 74"/>
                <a:gd name="T6" fmla="*/ 0 w 147"/>
                <a:gd name="T7" fmla="*/ 74 h 74"/>
              </a:gdLst>
              <a:ahLst/>
              <a:cxnLst>
                <a:cxn ang="0">
                  <a:pos x="T0" y="T1"/>
                </a:cxn>
                <a:cxn ang="0">
                  <a:pos x="T2" y="T3"/>
                </a:cxn>
                <a:cxn ang="0">
                  <a:pos x="T4" y="T5"/>
                </a:cxn>
                <a:cxn ang="0">
                  <a:pos x="T6" y="T7"/>
                </a:cxn>
              </a:cxnLst>
              <a:rect l="0" t="0" r="r" b="b"/>
              <a:pathLst>
                <a:path w="147" h="74">
                  <a:moveTo>
                    <a:pt x="0" y="74"/>
                  </a:moveTo>
                  <a:cubicBezTo>
                    <a:pt x="0" y="33"/>
                    <a:pt x="33" y="0"/>
                    <a:pt x="73" y="0"/>
                  </a:cubicBezTo>
                  <a:cubicBezTo>
                    <a:pt x="114" y="0"/>
                    <a:pt x="147" y="33"/>
                    <a:pt x="147" y="74"/>
                  </a:cubicBezTo>
                  <a:lnTo>
                    <a:pt x="0" y="74"/>
                  </a:lnTo>
                  <a:close/>
                </a:path>
              </a:pathLst>
            </a:custGeom>
            <a:solidFill>
              <a:srgbClr val="EDED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06"/>
            <p:cNvSpPr/>
            <p:nvPr/>
          </p:nvSpPr>
          <p:spPr bwMode="auto">
            <a:xfrm>
              <a:off x="1370013" y="2755900"/>
              <a:ext cx="482600" cy="242888"/>
            </a:xfrm>
            <a:custGeom>
              <a:avLst/>
              <a:gdLst>
                <a:gd name="T0" fmla="*/ 0 w 114"/>
                <a:gd name="T1" fmla="*/ 57 h 57"/>
                <a:gd name="T2" fmla="*/ 57 w 114"/>
                <a:gd name="T3" fmla="*/ 0 h 57"/>
                <a:gd name="T4" fmla="*/ 114 w 114"/>
                <a:gd name="T5" fmla="*/ 57 h 57"/>
                <a:gd name="T6" fmla="*/ 0 w 114"/>
                <a:gd name="T7" fmla="*/ 57 h 57"/>
              </a:gdLst>
              <a:ahLst/>
              <a:cxnLst>
                <a:cxn ang="0">
                  <a:pos x="T0" y="T1"/>
                </a:cxn>
                <a:cxn ang="0">
                  <a:pos x="T2" y="T3"/>
                </a:cxn>
                <a:cxn ang="0">
                  <a:pos x="T4" y="T5"/>
                </a:cxn>
                <a:cxn ang="0">
                  <a:pos x="T6" y="T7"/>
                </a:cxn>
              </a:cxnLst>
              <a:rect l="0" t="0" r="r" b="b"/>
              <a:pathLst>
                <a:path w="114" h="57">
                  <a:moveTo>
                    <a:pt x="0" y="57"/>
                  </a:moveTo>
                  <a:cubicBezTo>
                    <a:pt x="0" y="26"/>
                    <a:pt x="26" y="0"/>
                    <a:pt x="57" y="0"/>
                  </a:cubicBezTo>
                  <a:cubicBezTo>
                    <a:pt x="89" y="0"/>
                    <a:pt x="114" y="26"/>
                    <a:pt x="114" y="57"/>
                  </a:cubicBezTo>
                  <a:lnTo>
                    <a:pt x="0" y="57"/>
                  </a:lnTo>
                  <a:close/>
                </a:path>
              </a:pathLst>
            </a:custGeom>
            <a:solidFill>
              <a:srgbClr val="EDED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07"/>
            <p:cNvSpPr/>
            <p:nvPr/>
          </p:nvSpPr>
          <p:spPr bwMode="auto">
            <a:xfrm>
              <a:off x="1611313" y="2514600"/>
              <a:ext cx="965200" cy="484188"/>
            </a:xfrm>
            <a:custGeom>
              <a:avLst/>
              <a:gdLst>
                <a:gd name="T0" fmla="*/ 0 w 228"/>
                <a:gd name="T1" fmla="*/ 114 h 114"/>
                <a:gd name="T2" fmla="*/ 114 w 228"/>
                <a:gd name="T3" fmla="*/ 0 h 114"/>
                <a:gd name="T4" fmla="*/ 228 w 228"/>
                <a:gd name="T5" fmla="*/ 114 h 114"/>
                <a:gd name="T6" fmla="*/ 0 w 228"/>
                <a:gd name="T7" fmla="*/ 114 h 114"/>
              </a:gdLst>
              <a:ahLst/>
              <a:cxnLst>
                <a:cxn ang="0">
                  <a:pos x="T0" y="T1"/>
                </a:cxn>
                <a:cxn ang="0">
                  <a:pos x="T2" y="T3"/>
                </a:cxn>
                <a:cxn ang="0">
                  <a:pos x="T4" y="T5"/>
                </a:cxn>
                <a:cxn ang="0">
                  <a:pos x="T6" y="T7"/>
                </a:cxn>
              </a:cxnLst>
              <a:rect l="0" t="0" r="r" b="b"/>
              <a:pathLst>
                <a:path w="228" h="114">
                  <a:moveTo>
                    <a:pt x="0" y="114"/>
                  </a:moveTo>
                  <a:cubicBezTo>
                    <a:pt x="0" y="51"/>
                    <a:pt x="51" y="0"/>
                    <a:pt x="114" y="0"/>
                  </a:cubicBezTo>
                  <a:cubicBezTo>
                    <a:pt x="177" y="0"/>
                    <a:pt x="228" y="51"/>
                    <a:pt x="228" y="114"/>
                  </a:cubicBezTo>
                  <a:lnTo>
                    <a:pt x="0" y="114"/>
                  </a:lnTo>
                  <a:close/>
                </a:path>
              </a:pathLst>
            </a:custGeom>
            <a:solidFill>
              <a:srgbClr val="EDED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08"/>
            <p:cNvSpPr/>
            <p:nvPr/>
          </p:nvSpPr>
          <p:spPr bwMode="auto">
            <a:xfrm>
              <a:off x="3619501" y="1749425"/>
              <a:ext cx="635000" cy="319088"/>
            </a:xfrm>
            <a:custGeom>
              <a:avLst/>
              <a:gdLst>
                <a:gd name="T0" fmla="*/ 0 w 150"/>
                <a:gd name="T1" fmla="*/ 75 h 75"/>
                <a:gd name="T2" fmla="*/ 75 w 150"/>
                <a:gd name="T3" fmla="*/ 0 h 75"/>
                <a:gd name="T4" fmla="*/ 150 w 150"/>
                <a:gd name="T5" fmla="*/ 75 h 75"/>
                <a:gd name="T6" fmla="*/ 0 w 150"/>
                <a:gd name="T7" fmla="*/ 75 h 75"/>
              </a:gdLst>
              <a:ahLst/>
              <a:cxnLst>
                <a:cxn ang="0">
                  <a:pos x="T0" y="T1"/>
                </a:cxn>
                <a:cxn ang="0">
                  <a:pos x="T2" y="T3"/>
                </a:cxn>
                <a:cxn ang="0">
                  <a:pos x="T4" y="T5"/>
                </a:cxn>
                <a:cxn ang="0">
                  <a:pos x="T6" y="T7"/>
                </a:cxn>
              </a:cxnLst>
              <a:rect l="0" t="0" r="r" b="b"/>
              <a:pathLst>
                <a:path w="150" h="75">
                  <a:moveTo>
                    <a:pt x="0" y="75"/>
                  </a:moveTo>
                  <a:cubicBezTo>
                    <a:pt x="0" y="34"/>
                    <a:pt x="34" y="0"/>
                    <a:pt x="75" y="0"/>
                  </a:cubicBezTo>
                  <a:cubicBezTo>
                    <a:pt x="116" y="0"/>
                    <a:pt x="150" y="34"/>
                    <a:pt x="150" y="75"/>
                  </a:cubicBezTo>
                  <a:lnTo>
                    <a:pt x="0" y="75"/>
                  </a:lnTo>
                  <a:close/>
                </a:path>
              </a:pathLst>
            </a:custGeom>
            <a:solidFill>
              <a:srgbClr val="EDED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09"/>
            <p:cNvSpPr/>
            <p:nvPr/>
          </p:nvSpPr>
          <p:spPr bwMode="auto">
            <a:xfrm>
              <a:off x="3381376" y="1830388"/>
              <a:ext cx="474663" cy="238125"/>
            </a:xfrm>
            <a:custGeom>
              <a:avLst/>
              <a:gdLst>
                <a:gd name="T0" fmla="*/ 0 w 112"/>
                <a:gd name="T1" fmla="*/ 56 h 56"/>
                <a:gd name="T2" fmla="*/ 56 w 112"/>
                <a:gd name="T3" fmla="*/ 0 h 56"/>
                <a:gd name="T4" fmla="*/ 112 w 112"/>
                <a:gd name="T5" fmla="*/ 56 h 56"/>
                <a:gd name="T6" fmla="*/ 0 w 112"/>
                <a:gd name="T7" fmla="*/ 56 h 56"/>
              </a:gdLst>
              <a:ahLst/>
              <a:cxnLst>
                <a:cxn ang="0">
                  <a:pos x="T0" y="T1"/>
                </a:cxn>
                <a:cxn ang="0">
                  <a:pos x="T2" y="T3"/>
                </a:cxn>
                <a:cxn ang="0">
                  <a:pos x="T4" y="T5"/>
                </a:cxn>
                <a:cxn ang="0">
                  <a:pos x="T6" y="T7"/>
                </a:cxn>
              </a:cxnLst>
              <a:rect l="0" t="0" r="r" b="b"/>
              <a:pathLst>
                <a:path w="112" h="56">
                  <a:moveTo>
                    <a:pt x="0" y="56"/>
                  </a:moveTo>
                  <a:cubicBezTo>
                    <a:pt x="0" y="25"/>
                    <a:pt x="25" y="0"/>
                    <a:pt x="56" y="0"/>
                  </a:cubicBezTo>
                  <a:cubicBezTo>
                    <a:pt x="87" y="0"/>
                    <a:pt x="112" y="25"/>
                    <a:pt x="112" y="56"/>
                  </a:cubicBezTo>
                  <a:lnTo>
                    <a:pt x="0" y="56"/>
                  </a:lnTo>
                  <a:close/>
                </a:path>
              </a:pathLst>
            </a:custGeom>
            <a:solidFill>
              <a:srgbClr val="EDED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10"/>
            <p:cNvSpPr/>
            <p:nvPr/>
          </p:nvSpPr>
          <p:spPr bwMode="auto">
            <a:xfrm>
              <a:off x="4143376" y="1924050"/>
              <a:ext cx="284163" cy="144463"/>
            </a:xfrm>
            <a:custGeom>
              <a:avLst/>
              <a:gdLst>
                <a:gd name="T0" fmla="*/ 0 w 67"/>
                <a:gd name="T1" fmla="*/ 34 h 34"/>
                <a:gd name="T2" fmla="*/ 34 w 67"/>
                <a:gd name="T3" fmla="*/ 0 h 34"/>
                <a:gd name="T4" fmla="*/ 67 w 67"/>
                <a:gd name="T5" fmla="*/ 34 h 34"/>
                <a:gd name="T6" fmla="*/ 0 w 67"/>
                <a:gd name="T7" fmla="*/ 34 h 34"/>
              </a:gdLst>
              <a:ahLst/>
              <a:cxnLst>
                <a:cxn ang="0">
                  <a:pos x="T0" y="T1"/>
                </a:cxn>
                <a:cxn ang="0">
                  <a:pos x="T2" y="T3"/>
                </a:cxn>
                <a:cxn ang="0">
                  <a:pos x="T4" y="T5"/>
                </a:cxn>
                <a:cxn ang="0">
                  <a:pos x="T6" y="T7"/>
                </a:cxn>
              </a:cxnLst>
              <a:rect l="0" t="0" r="r" b="b"/>
              <a:pathLst>
                <a:path w="67" h="34">
                  <a:moveTo>
                    <a:pt x="0" y="34"/>
                  </a:moveTo>
                  <a:cubicBezTo>
                    <a:pt x="0" y="15"/>
                    <a:pt x="15" y="0"/>
                    <a:pt x="34" y="0"/>
                  </a:cubicBezTo>
                  <a:cubicBezTo>
                    <a:pt x="52" y="0"/>
                    <a:pt x="67" y="15"/>
                    <a:pt x="67" y="34"/>
                  </a:cubicBezTo>
                  <a:lnTo>
                    <a:pt x="0" y="34"/>
                  </a:lnTo>
                  <a:close/>
                </a:path>
              </a:pathLst>
            </a:custGeom>
            <a:solidFill>
              <a:srgbClr val="EDED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11"/>
            <p:cNvSpPr/>
            <p:nvPr/>
          </p:nvSpPr>
          <p:spPr bwMode="auto">
            <a:xfrm>
              <a:off x="10571163" y="6338888"/>
              <a:ext cx="469900" cy="234950"/>
            </a:xfrm>
            <a:custGeom>
              <a:avLst/>
              <a:gdLst>
                <a:gd name="T0" fmla="*/ 0 w 111"/>
                <a:gd name="T1" fmla="*/ 55 h 55"/>
                <a:gd name="T2" fmla="*/ 56 w 111"/>
                <a:gd name="T3" fmla="*/ 0 h 55"/>
                <a:gd name="T4" fmla="*/ 111 w 111"/>
                <a:gd name="T5" fmla="*/ 55 h 55"/>
                <a:gd name="T6" fmla="*/ 0 w 111"/>
                <a:gd name="T7" fmla="*/ 55 h 55"/>
              </a:gdLst>
              <a:ahLst/>
              <a:cxnLst>
                <a:cxn ang="0">
                  <a:pos x="T0" y="T1"/>
                </a:cxn>
                <a:cxn ang="0">
                  <a:pos x="T2" y="T3"/>
                </a:cxn>
                <a:cxn ang="0">
                  <a:pos x="T4" y="T5"/>
                </a:cxn>
                <a:cxn ang="0">
                  <a:pos x="T6" y="T7"/>
                </a:cxn>
              </a:cxnLst>
              <a:rect l="0" t="0" r="r" b="b"/>
              <a:pathLst>
                <a:path w="111" h="55">
                  <a:moveTo>
                    <a:pt x="0" y="55"/>
                  </a:moveTo>
                  <a:cubicBezTo>
                    <a:pt x="0" y="25"/>
                    <a:pt x="25" y="0"/>
                    <a:pt x="56" y="0"/>
                  </a:cubicBezTo>
                  <a:cubicBezTo>
                    <a:pt x="86" y="0"/>
                    <a:pt x="111" y="25"/>
                    <a:pt x="111" y="55"/>
                  </a:cubicBezTo>
                  <a:lnTo>
                    <a:pt x="0" y="55"/>
                  </a:lnTo>
                  <a:close/>
                </a:path>
              </a:pathLst>
            </a:custGeom>
            <a:solidFill>
              <a:srgbClr val="EDED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12"/>
            <p:cNvSpPr/>
            <p:nvPr/>
          </p:nvSpPr>
          <p:spPr bwMode="auto">
            <a:xfrm>
              <a:off x="10398126" y="6399213"/>
              <a:ext cx="350838" cy="174625"/>
            </a:xfrm>
            <a:custGeom>
              <a:avLst/>
              <a:gdLst>
                <a:gd name="T0" fmla="*/ 0 w 83"/>
                <a:gd name="T1" fmla="*/ 41 h 41"/>
                <a:gd name="T2" fmla="*/ 41 w 83"/>
                <a:gd name="T3" fmla="*/ 0 h 41"/>
                <a:gd name="T4" fmla="*/ 83 w 83"/>
                <a:gd name="T5" fmla="*/ 41 h 41"/>
                <a:gd name="T6" fmla="*/ 0 w 83"/>
                <a:gd name="T7" fmla="*/ 41 h 41"/>
              </a:gdLst>
              <a:ahLst/>
              <a:cxnLst>
                <a:cxn ang="0">
                  <a:pos x="T0" y="T1"/>
                </a:cxn>
                <a:cxn ang="0">
                  <a:pos x="T2" y="T3"/>
                </a:cxn>
                <a:cxn ang="0">
                  <a:pos x="T4" y="T5"/>
                </a:cxn>
                <a:cxn ang="0">
                  <a:pos x="T6" y="T7"/>
                </a:cxn>
              </a:cxnLst>
              <a:rect l="0" t="0" r="r" b="b"/>
              <a:pathLst>
                <a:path w="83" h="41">
                  <a:moveTo>
                    <a:pt x="0" y="41"/>
                  </a:moveTo>
                  <a:cubicBezTo>
                    <a:pt x="0" y="19"/>
                    <a:pt x="18" y="0"/>
                    <a:pt x="41" y="0"/>
                  </a:cubicBezTo>
                  <a:cubicBezTo>
                    <a:pt x="64" y="0"/>
                    <a:pt x="83" y="19"/>
                    <a:pt x="83" y="41"/>
                  </a:cubicBezTo>
                  <a:lnTo>
                    <a:pt x="0" y="41"/>
                  </a:lnTo>
                  <a:close/>
                </a:path>
              </a:pathLst>
            </a:custGeom>
            <a:solidFill>
              <a:srgbClr val="EDED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13"/>
            <p:cNvSpPr/>
            <p:nvPr/>
          </p:nvSpPr>
          <p:spPr bwMode="auto">
            <a:xfrm>
              <a:off x="10961688" y="6470650"/>
              <a:ext cx="211138" cy="103188"/>
            </a:xfrm>
            <a:custGeom>
              <a:avLst/>
              <a:gdLst>
                <a:gd name="T0" fmla="*/ 0 w 50"/>
                <a:gd name="T1" fmla="*/ 24 h 24"/>
                <a:gd name="T2" fmla="*/ 25 w 50"/>
                <a:gd name="T3" fmla="*/ 0 h 24"/>
                <a:gd name="T4" fmla="*/ 50 w 50"/>
                <a:gd name="T5" fmla="*/ 24 h 24"/>
                <a:gd name="T6" fmla="*/ 0 w 50"/>
                <a:gd name="T7" fmla="*/ 24 h 24"/>
              </a:gdLst>
              <a:ahLst/>
              <a:cxnLst>
                <a:cxn ang="0">
                  <a:pos x="T0" y="T1"/>
                </a:cxn>
                <a:cxn ang="0">
                  <a:pos x="T2" y="T3"/>
                </a:cxn>
                <a:cxn ang="0">
                  <a:pos x="T4" y="T5"/>
                </a:cxn>
                <a:cxn ang="0">
                  <a:pos x="T6" y="T7"/>
                </a:cxn>
              </a:cxnLst>
              <a:rect l="0" t="0" r="r" b="b"/>
              <a:pathLst>
                <a:path w="50" h="24">
                  <a:moveTo>
                    <a:pt x="0" y="24"/>
                  </a:moveTo>
                  <a:cubicBezTo>
                    <a:pt x="0" y="11"/>
                    <a:pt x="11" y="0"/>
                    <a:pt x="25" y="0"/>
                  </a:cubicBezTo>
                  <a:cubicBezTo>
                    <a:pt x="39" y="0"/>
                    <a:pt x="50" y="11"/>
                    <a:pt x="50" y="24"/>
                  </a:cubicBezTo>
                  <a:lnTo>
                    <a:pt x="0" y="24"/>
                  </a:lnTo>
                  <a:close/>
                </a:path>
              </a:pathLst>
            </a:custGeom>
            <a:solidFill>
              <a:srgbClr val="EDED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Oval 114"/>
            <p:cNvSpPr>
              <a:spLocks noChangeArrowheads="1"/>
            </p:cNvSpPr>
            <p:nvPr/>
          </p:nvSpPr>
          <p:spPr bwMode="auto">
            <a:xfrm>
              <a:off x="6967538" y="1189038"/>
              <a:ext cx="1119188" cy="1120775"/>
            </a:xfrm>
            <a:prstGeom prst="ellipse">
              <a:avLst/>
            </a:pr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15"/>
            <p:cNvSpPr/>
            <p:nvPr/>
          </p:nvSpPr>
          <p:spPr bwMode="auto">
            <a:xfrm>
              <a:off x="8950326" y="2208213"/>
              <a:ext cx="508000" cy="255588"/>
            </a:xfrm>
            <a:custGeom>
              <a:avLst/>
              <a:gdLst>
                <a:gd name="T0" fmla="*/ 0 w 120"/>
                <a:gd name="T1" fmla="*/ 60 h 60"/>
                <a:gd name="T2" fmla="*/ 60 w 120"/>
                <a:gd name="T3" fmla="*/ 0 h 60"/>
                <a:gd name="T4" fmla="*/ 120 w 120"/>
                <a:gd name="T5" fmla="*/ 60 h 60"/>
                <a:gd name="T6" fmla="*/ 0 w 120"/>
                <a:gd name="T7" fmla="*/ 60 h 60"/>
              </a:gdLst>
              <a:ahLst/>
              <a:cxnLst>
                <a:cxn ang="0">
                  <a:pos x="T0" y="T1"/>
                </a:cxn>
                <a:cxn ang="0">
                  <a:pos x="T2" y="T3"/>
                </a:cxn>
                <a:cxn ang="0">
                  <a:pos x="T4" y="T5"/>
                </a:cxn>
                <a:cxn ang="0">
                  <a:pos x="T6" y="T7"/>
                </a:cxn>
              </a:cxnLst>
              <a:rect l="0" t="0" r="r" b="b"/>
              <a:pathLst>
                <a:path w="120" h="60">
                  <a:moveTo>
                    <a:pt x="0" y="60"/>
                  </a:moveTo>
                  <a:cubicBezTo>
                    <a:pt x="0" y="27"/>
                    <a:pt x="27" y="0"/>
                    <a:pt x="60" y="0"/>
                  </a:cubicBezTo>
                  <a:cubicBezTo>
                    <a:pt x="93" y="0"/>
                    <a:pt x="120" y="27"/>
                    <a:pt x="120" y="60"/>
                  </a:cubicBezTo>
                  <a:lnTo>
                    <a:pt x="0" y="60"/>
                  </a:lnTo>
                  <a:close/>
                </a:path>
              </a:pathLst>
            </a:custGeom>
            <a:solidFill>
              <a:srgbClr val="EDED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16"/>
            <p:cNvSpPr/>
            <p:nvPr/>
          </p:nvSpPr>
          <p:spPr bwMode="auto">
            <a:xfrm>
              <a:off x="7175501" y="2081213"/>
              <a:ext cx="762000" cy="382588"/>
            </a:xfrm>
            <a:custGeom>
              <a:avLst/>
              <a:gdLst>
                <a:gd name="T0" fmla="*/ 0 w 180"/>
                <a:gd name="T1" fmla="*/ 90 h 90"/>
                <a:gd name="T2" fmla="*/ 90 w 180"/>
                <a:gd name="T3" fmla="*/ 0 h 90"/>
                <a:gd name="T4" fmla="*/ 180 w 180"/>
                <a:gd name="T5" fmla="*/ 90 h 90"/>
                <a:gd name="T6" fmla="*/ 0 w 180"/>
                <a:gd name="T7" fmla="*/ 90 h 90"/>
              </a:gdLst>
              <a:ahLst/>
              <a:cxnLst>
                <a:cxn ang="0">
                  <a:pos x="T0" y="T1"/>
                </a:cxn>
                <a:cxn ang="0">
                  <a:pos x="T2" y="T3"/>
                </a:cxn>
                <a:cxn ang="0">
                  <a:pos x="T4" y="T5"/>
                </a:cxn>
                <a:cxn ang="0">
                  <a:pos x="T6" y="T7"/>
                </a:cxn>
              </a:cxnLst>
              <a:rect l="0" t="0" r="r" b="b"/>
              <a:pathLst>
                <a:path w="180" h="90">
                  <a:moveTo>
                    <a:pt x="0" y="90"/>
                  </a:moveTo>
                  <a:cubicBezTo>
                    <a:pt x="0" y="40"/>
                    <a:pt x="41" y="0"/>
                    <a:pt x="90" y="0"/>
                  </a:cubicBezTo>
                  <a:cubicBezTo>
                    <a:pt x="140" y="0"/>
                    <a:pt x="180" y="40"/>
                    <a:pt x="180" y="90"/>
                  </a:cubicBezTo>
                  <a:lnTo>
                    <a:pt x="0" y="90"/>
                  </a:lnTo>
                  <a:close/>
                </a:path>
              </a:pathLst>
            </a:custGeom>
            <a:solidFill>
              <a:srgbClr val="EDED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17"/>
            <p:cNvSpPr/>
            <p:nvPr/>
          </p:nvSpPr>
          <p:spPr bwMode="auto">
            <a:xfrm>
              <a:off x="7683501" y="1698625"/>
              <a:ext cx="1520825" cy="765175"/>
            </a:xfrm>
            <a:custGeom>
              <a:avLst/>
              <a:gdLst>
                <a:gd name="T0" fmla="*/ 0 w 359"/>
                <a:gd name="T1" fmla="*/ 180 h 180"/>
                <a:gd name="T2" fmla="*/ 180 w 359"/>
                <a:gd name="T3" fmla="*/ 0 h 180"/>
                <a:gd name="T4" fmla="*/ 359 w 359"/>
                <a:gd name="T5" fmla="*/ 180 h 180"/>
                <a:gd name="T6" fmla="*/ 0 w 359"/>
                <a:gd name="T7" fmla="*/ 180 h 180"/>
              </a:gdLst>
              <a:ahLst/>
              <a:cxnLst>
                <a:cxn ang="0">
                  <a:pos x="T0" y="T1"/>
                </a:cxn>
                <a:cxn ang="0">
                  <a:pos x="T2" y="T3"/>
                </a:cxn>
                <a:cxn ang="0">
                  <a:pos x="T4" y="T5"/>
                </a:cxn>
                <a:cxn ang="0">
                  <a:pos x="T6" y="T7"/>
                </a:cxn>
              </a:cxnLst>
              <a:rect l="0" t="0" r="r" b="b"/>
              <a:pathLst>
                <a:path w="359" h="180">
                  <a:moveTo>
                    <a:pt x="0" y="180"/>
                  </a:moveTo>
                  <a:cubicBezTo>
                    <a:pt x="0" y="81"/>
                    <a:pt x="80" y="0"/>
                    <a:pt x="180" y="0"/>
                  </a:cubicBezTo>
                  <a:cubicBezTo>
                    <a:pt x="279" y="0"/>
                    <a:pt x="359" y="81"/>
                    <a:pt x="359" y="180"/>
                  </a:cubicBezTo>
                  <a:lnTo>
                    <a:pt x="0" y="180"/>
                  </a:lnTo>
                  <a:close/>
                </a:path>
              </a:pathLst>
            </a:custGeom>
            <a:solidFill>
              <a:srgbClr val="EDED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18"/>
            <p:cNvSpPr/>
            <p:nvPr/>
          </p:nvSpPr>
          <p:spPr bwMode="auto">
            <a:xfrm>
              <a:off x="10037763" y="306388"/>
              <a:ext cx="327025" cy="161925"/>
            </a:xfrm>
            <a:custGeom>
              <a:avLst/>
              <a:gdLst>
                <a:gd name="T0" fmla="*/ 0 w 77"/>
                <a:gd name="T1" fmla="*/ 38 h 38"/>
                <a:gd name="T2" fmla="*/ 38 w 77"/>
                <a:gd name="T3" fmla="*/ 0 h 38"/>
                <a:gd name="T4" fmla="*/ 77 w 77"/>
                <a:gd name="T5" fmla="*/ 38 h 38"/>
                <a:gd name="T6" fmla="*/ 0 w 77"/>
                <a:gd name="T7" fmla="*/ 38 h 38"/>
              </a:gdLst>
              <a:ahLst/>
              <a:cxnLst>
                <a:cxn ang="0">
                  <a:pos x="T0" y="T1"/>
                </a:cxn>
                <a:cxn ang="0">
                  <a:pos x="T2" y="T3"/>
                </a:cxn>
                <a:cxn ang="0">
                  <a:pos x="T4" y="T5"/>
                </a:cxn>
                <a:cxn ang="0">
                  <a:pos x="T6" y="T7"/>
                </a:cxn>
              </a:cxnLst>
              <a:rect l="0" t="0" r="r" b="b"/>
              <a:pathLst>
                <a:path w="77" h="38">
                  <a:moveTo>
                    <a:pt x="0" y="38"/>
                  </a:moveTo>
                  <a:cubicBezTo>
                    <a:pt x="0" y="17"/>
                    <a:pt x="17" y="0"/>
                    <a:pt x="38" y="0"/>
                  </a:cubicBezTo>
                  <a:cubicBezTo>
                    <a:pt x="59" y="0"/>
                    <a:pt x="77" y="17"/>
                    <a:pt x="77" y="38"/>
                  </a:cubicBezTo>
                  <a:lnTo>
                    <a:pt x="0" y="38"/>
                  </a:lnTo>
                  <a:close/>
                </a:path>
              </a:pathLst>
            </a:custGeom>
            <a:solidFill>
              <a:srgbClr val="EDED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19"/>
            <p:cNvSpPr/>
            <p:nvPr/>
          </p:nvSpPr>
          <p:spPr bwMode="auto">
            <a:xfrm>
              <a:off x="9288463" y="306388"/>
              <a:ext cx="327025" cy="161925"/>
            </a:xfrm>
            <a:custGeom>
              <a:avLst/>
              <a:gdLst>
                <a:gd name="T0" fmla="*/ 0 w 77"/>
                <a:gd name="T1" fmla="*/ 38 h 38"/>
                <a:gd name="T2" fmla="*/ 39 w 77"/>
                <a:gd name="T3" fmla="*/ 0 h 38"/>
                <a:gd name="T4" fmla="*/ 77 w 77"/>
                <a:gd name="T5" fmla="*/ 38 h 38"/>
                <a:gd name="T6" fmla="*/ 0 w 77"/>
                <a:gd name="T7" fmla="*/ 38 h 38"/>
              </a:gdLst>
              <a:ahLst/>
              <a:cxnLst>
                <a:cxn ang="0">
                  <a:pos x="T0" y="T1"/>
                </a:cxn>
                <a:cxn ang="0">
                  <a:pos x="T2" y="T3"/>
                </a:cxn>
                <a:cxn ang="0">
                  <a:pos x="T4" y="T5"/>
                </a:cxn>
                <a:cxn ang="0">
                  <a:pos x="T6" y="T7"/>
                </a:cxn>
              </a:cxnLst>
              <a:rect l="0" t="0" r="r" b="b"/>
              <a:pathLst>
                <a:path w="77" h="38">
                  <a:moveTo>
                    <a:pt x="0" y="38"/>
                  </a:moveTo>
                  <a:cubicBezTo>
                    <a:pt x="0" y="17"/>
                    <a:pt x="18" y="0"/>
                    <a:pt x="39" y="0"/>
                  </a:cubicBezTo>
                  <a:cubicBezTo>
                    <a:pt x="60" y="0"/>
                    <a:pt x="77" y="17"/>
                    <a:pt x="77" y="38"/>
                  </a:cubicBezTo>
                  <a:lnTo>
                    <a:pt x="0" y="38"/>
                  </a:lnTo>
                  <a:close/>
                </a:path>
              </a:pathLst>
            </a:custGeom>
            <a:solidFill>
              <a:srgbClr val="EDED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20"/>
            <p:cNvSpPr/>
            <p:nvPr/>
          </p:nvSpPr>
          <p:spPr bwMode="auto">
            <a:xfrm>
              <a:off x="9539288" y="339725"/>
              <a:ext cx="249238" cy="128588"/>
            </a:xfrm>
            <a:custGeom>
              <a:avLst/>
              <a:gdLst>
                <a:gd name="T0" fmla="*/ 0 w 59"/>
                <a:gd name="T1" fmla="*/ 30 h 30"/>
                <a:gd name="T2" fmla="*/ 30 w 59"/>
                <a:gd name="T3" fmla="*/ 0 h 30"/>
                <a:gd name="T4" fmla="*/ 59 w 59"/>
                <a:gd name="T5" fmla="*/ 30 h 30"/>
                <a:gd name="T6" fmla="*/ 0 w 59"/>
                <a:gd name="T7" fmla="*/ 30 h 30"/>
              </a:gdLst>
              <a:ahLst/>
              <a:cxnLst>
                <a:cxn ang="0">
                  <a:pos x="T0" y="T1"/>
                </a:cxn>
                <a:cxn ang="0">
                  <a:pos x="T2" y="T3"/>
                </a:cxn>
                <a:cxn ang="0">
                  <a:pos x="T4" y="T5"/>
                </a:cxn>
                <a:cxn ang="0">
                  <a:pos x="T6" y="T7"/>
                </a:cxn>
              </a:cxnLst>
              <a:rect l="0" t="0" r="r" b="b"/>
              <a:pathLst>
                <a:path w="59" h="30">
                  <a:moveTo>
                    <a:pt x="0" y="30"/>
                  </a:moveTo>
                  <a:cubicBezTo>
                    <a:pt x="0" y="13"/>
                    <a:pt x="14" y="0"/>
                    <a:pt x="30" y="0"/>
                  </a:cubicBezTo>
                  <a:cubicBezTo>
                    <a:pt x="46" y="0"/>
                    <a:pt x="59" y="13"/>
                    <a:pt x="59" y="30"/>
                  </a:cubicBezTo>
                  <a:lnTo>
                    <a:pt x="0" y="30"/>
                  </a:lnTo>
                  <a:close/>
                </a:path>
              </a:pathLst>
            </a:custGeom>
            <a:solidFill>
              <a:srgbClr val="EDED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21"/>
            <p:cNvSpPr/>
            <p:nvPr/>
          </p:nvSpPr>
          <p:spPr bwMode="auto">
            <a:xfrm>
              <a:off x="9666288" y="217488"/>
              <a:ext cx="498475" cy="250825"/>
            </a:xfrm>
            <a:custGeom>
              <a:avLst/>
              <a:gdLst>
                <a:gd name="T0" fmla="*/ 0 w 118"/>
                <a:gd name="T1" fmla="*/ 59 h 59"/>
                <a:gd name="T2" fmla="*/ 59 w 118"/>
                <a:gd name="T3" fmla="*/ 0 h 59"/>
                <a:gd name="T4" fmla="*/ 118 w 118"/>
                <a:gd name="T5" fmla="*/ 59 h 59"/>
                <a:gd name="T6" fmla="*/ 0 w 118"/>
                <a:gd name="T7" fmla="*/ 59 h 59"/>
              </a:gdLst>
              <a:ahLst/>
              <a:cxnLst>
                <a:cxn ang="0">
                  <a:pos x="T0" y="T1"/>
                </a:cxn>
                <a:cxn ang="0">
                  <a:pos x="T2" y="T3"/>
                </a:cxn>
                <a:cxn ang="0">
                  <a:pos x="T4" y="T5"/>
                </a:cxn>
                <a:cxn ang="0">
                  <a:pos x="T6" y="T7"/>
                </a:cxn>
              </a:cxnLst>
              <a:rect l="0" t="0" r="r" b="b"/>
              <a:pathLst>
                <a:path w="118" h="59">
                  <a:moveTo>
                    <a:pt x="0" y="59"/>
                  </a:moveTo>
                  <a:cubicBezTo>
                    <a:pt x="0" y="26"/>
                    <a:pt x="26" y="0"/>
                    <a:pt x="59" y="0"/>
                  </a:cubicBezTo>
                  <a:cubicBezTo>
                    <a:pt x="91" y="0"/>
                    <a:pt x="118" y="26"/>
                    <a:pt x="118" y="59"/>
                  </a:cubicBezTo>
                  <a:lnTo>
                    <a:pt x="0" y="59"/>
                  </a:lnTo>
                  <a:close/>
                </a:path>
              </a:pathLst>
            </a:custGeom>
            <a:solidFill>
              <a:srgbClr val="EDED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22"/>
            <p:cNvSpPr/>
            <p:nvPr/>
          </p:nvSpPr>
          <p:spPr bwMode="auto">
            <a:xfrm>
              <a:off x="7065963" y="7532688"/>
              <a:ext cx="320675" cy="165100"/>
            </a:xfrm>
            <a:custGeom>
              <a:avLst/>
              <a:gdLst>
                <a:gd name="T0" fmla="*/ 0 w 76"/>
                <a:gd name="T1" fmla="*/ 39 h 39"/>
                <a:gd name="T2" fmla="*/ 38 w 76"/>
                <a:gd name="T3" fmla="*/ 0 h 39"/>
                <a:gd name="T4" fmla="*/ 76 w 76"/>
                <a:gd name="T5" fmla="*/ 39 h 39"/>
                <a:gd name="T6" fmla="*/ 0 w 76"/>
                <a:gd name="T7" fmla="*/ 39 h 39"/>
              </a:gdLst>
              <a:ahLst/>
              <a:cxnLst>
                <a:cxn ang="0">
                  <a:pos x="T0" y="T1"/>
                </a:cxn>
                <a:cxn ang="0">
                  <a:pos x="T2" y="T3"/>
                </a:cxn>
                <a:cxn ang="0">
                  <a:pos x="T4" y="T5"/>
                </a:cxn>
                <a:cxn ang="0">
                  <a:pos x="T6" y="T7"/>
                </a:cxn>
              </a:cxnLst>
              <a:rect l="0" t="0" r="r" b="b"/>
              <a:pathLst>
                <a:path w="76" h="39">
                  <a:moveTo>
                    <a:pt x="0" y="39"/>
                  </a:moveTo>
                  <a:cubicBezTo>
                    <a:pt x="0" y="18"/>
                    <a:pt x="17" y="0"/>
                    <a:pt x="38" y="0"/>
                  </a:cubicBezTo>
                  <a:cubicBezTo>
                    <a:pt x="59" y="0"/>
                    <a:pt x="76" y="18"/>
                    <a:pt x="76" y="39"/>
                  </a:cubicBezTo>
                  <a:lnTo>
                    <a:pt x="0" y="39"/>
                  </a:lnTo>
                  <a:close/>
                </a:path>
              </a:pathLst>
            </a:custGeom>
            <a:solidFill>
              <a:srgbClr val="EDED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23"/>
            <p:cNvSpPr/>
            <p:nvPr/>
          </p:nvSpPr>
          <p:spPr bwMode="auto">
            <a:xfrm>
              <a:off x="7315201" y="7570788"/>
              <a:ext cx="246063" cy="127000"/>
            </a:xfrm>
            <a:custGeom>
              <a:avLst/>
              <a:gdLst>
                <a:gd name="T0" fmla="*/ 0 w 58"/>
                <a:gd name="T1" fmla="*/ 30 h 30"/>
                <a:gd name="T2" fmla="*/ 29 w 58"/>
                <a:gd name="T3" fmla="*/ 0 h 30"/>
                <a:gd name="T4" fmla="*/ 58 w 58"/>
                <a:gd name="T5" fmla="*/ 30 h 30"/>
                <a:gd name="T6" fmla="*/ 0 w 58"/>
                <a:gd name="T7" fmla="*/ 30 h 30"/>
              </a:gdLst>
              <a:ahLst/>
              <a:cxnLst>
                <a:cxn ang="0">
                  <a:pos x="T0" y="T1"/>
                </a:cxn>
                <a:cxn ang="0">
                  <a:pos x="T2" y="T3"/>
                </a:cxn>
                <a:cxn ang="0">
                  <a:pos x="T4" y="T5"/>
                </a:cxn>
                <a:cxn ang="0">
                  <a:pos x="T6" y="T7"/>
                </a:cxn>
              </a:cxnLst>
              <a:rect l="0" t="0" r="r" b="b"/>
              <a:pathLst>
                <a:path w="58" h="30">
                  <a:moveTo>
                    <a:pt x="0" y="30"/>
                  </a:moveTo>
                  <a:cubicBezTo>
                    <a:pt x="0" y="13"/>
                    <a:pt x="13" y="0"/>
                    <a:pt x="29" y="0"/>
                  </a:cubicBezTo>
                  <a:cubicBezTo>
                    <a:pt x="45" y="0"/>
                    <a:pt x="58" y="13"/>
                    <a:pt x="58" y="30"/>
                  </a:cubicBezTo>
                  <a:lnTo>
                    <a:pt x="0" y="30"/>
                  </a:lnTo>
                  <a:close/>
                </a:path>
              </a:pathLst>
            </a:custGeom>
            <a:solidFill>
              <a:srgbClr val="EDED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24"/>
            <p:cNvSpPr/>
            <p:nvPr/>
          </p:nvSpPr>
          <p:spPr bwMode="auto">
            <a:xfrm>
              <a:off x="5257801" y="-844550"/>
              <a:ext cx="322263" cy="161925"/>
            </a:xfrm>
            <a:custGeom>
              <a:avLst/>
              <a:gdLst>
                <a:gd name="T0" fmla="*/ 0 w 76"/>
                <a:gd name="T1" fmla="*/ 38 h 38"/>
                <a:gd name="T2" fmla="*/ 38 w 76"/>
                <a:gd name="T3" fmla="*/ 0 h 38"/>
                <a:gd name="T4" fmla="*/ 76 w 76"/>
                <a:gd name="T5" fmla="*/ 38 h 38"/>
                <a:gd name="T6" fmla="*/ 0 w 76"/>
                <a:gd name="T7" fmla="*/ 38 h 38"/>
              </a:gdLst>
              <a:ahLst/>
              <a:cxnLst>
                <a:cxn ang="0">
                  <a:pos x="T0" y="T1"/>
                </a:cxn>
                <a:cxn ang="0">
                  <a:pos x="T2" y="T3"/>
                </a:cxn>
                <a:cxn ang="0">
                  <a:pos x="T4" y="T5"/>
                </a:cxn>
                <a:cxn ang="0">
                  <a:pos x="T6" y="T7"/>
                </a:cxn>
              </a:cxnLst>
              <a:rect l="0" t="0" r="r" b="b"/>
              <a:pathLst>
                <a:path w="76" h="38">
                  <a:moveTo>
                    <a:pt x="0" y="38"/>
                  </a:moveTo>
                  <a:cubicBezTo>
                    <a:pt x="0" y="17"/>
                    <a:pt x="17" y="0"/>
                    <a:pt x="38" y="0"/>
                  </a:cubicBezTo>
                  <a:cubicBezTo>
                    <a:pt x="59" y="0"/>
                    <a:pt x="76" y="17"/>
                    <a:pt x="76" y="38"/>
                  </a:cubicBezTo>
                  <a:lnTo>
                    <a:pt x="0" y="38"/>
                  </a:lnTo>
                  <a:close/>
                </a:path>
              </a:pathLst>
            </a:custGeom>
            <a:solidFill>
              <a:srgbClr val="EDED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25"/>
            <p:cNvSpPr/>
            <p:nvPr/>
          </p:nvSpPr>
          <p:spPr bwMode="auto">
            <a:xfrm>
              <a:off x="5507038" y="-811213"/>
              <a:ext cx="250825" cy="128588"/>
            </a:xfrm>
            <a:custGeom>
              <a:avLst/>
              <a:gdLst>
                <a:gd name="T0" fmla="*/ 0 w 59"/>
                <a:gd name="T1" fmla="*/ 30 h 30"/>
                <a:gd name="T2" fmla="*/ 29 w 59"/>
                <a:gd name="T3" fmla="*/ 0 h 30"/>
                <a:gd name="T4" fmla="*/ 59 w 59"/>
                <a:gd name="T5" fmla="*/ 30 h 30"/>
                <a:gd name="T6" fmla="*/ 0 w 59"/>
                <a:gd name="T7" fmla="*/ 30 h 30"/>
              </a:gdLst>
              <a:ahLst/>
              <a:cxnLst>
                <a:cxn ang="0">
                  <a:pos x="T0" y="T1"/>
                </a:cxn>
                <a:cxn ang="0">
                  <a:pos x="T2" y="T3"/>
                </a:cxn>
                <a:cxn ang="0">
                  <a:pos x="T4" y="T5"/>
                </a:cxn>
                <a:cxn ang="0">
                  <a:pos x="T6" y="T7"/>
                </a:cxn>
              </a:cxnLst>
              <a:rect l="0" t="0" r="r" b="b"/>
              <a:pathLst>
                <a:path w="59" h="30">
                  <a:moveTo>
                    <a:pt x="0" y="30"/>
                  </a:moveTo>
                  <a:cubicBezTo>
                    <a:pt x="0" y="13"/>
                    <a:pt x="13" y="0"/>
                    <a:pt x="29" y="0"/>
                  </a:cubicBezTo>
                  <a:cubicBezTo>
                    <a:pt x="45" y="0"/>
                    <a:pt x="59" y="13"/>
                    <a:pt x="59" y="30"/>
                  </a:cubicBezTo>
                  <a:lnTo>
                    <a:pt x="0" y="30"/>
                  </a:lnTo>
                  <a:close/>
                </a:path>
              </a:pathLst>
            </a:custGeom>
            <a:solidFill>
              <a:srgbClr val="EDED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0" name="文本框 159"/>
          <p:cNvSpPr txBox="1"/>
          <p:nvPr/>
        </p:nvSpPr>
        <p:spPr>
          <a:xfrm>
            <a:off x="6671734" y="2088445"/>
            <a:ext cx="1826141" cy="584775"/>
          </a:xfrm>
          <a:prstGeom prst="rect">
            <a:avLst/>
          </a:prstGeom>
          <a:noFill/>
        </p:spPr>
        <p:txBody>
          <a:bodyPr wrap="none" rtlCol="0">
            <a:spAutoFit/>
          </a:bodyPr>
          <a:lstStyle/>
          <a:p>
            <a:r>
              <a:rPr lang="zh-CN" altLang="en-US" sz="3200" b="1" dirty="0">
                <a:solidFill>
                  <a:srgbClr val="145A6E"/>
                </a:solidFill>
                <a:latin typeface="微软雅黑" panose="020B0503020204020204" pitchFamily="34" charset="-122"/>
                <a:ea typeface="微软雅黑" panose="020B0503020204020204" pitchFamily="34" charset="-122"/>
              </a:rPr>
              <a:t>出差补助</a:t>
            </a:r>
          </a:p>
        </p:txBody>
      </p:sp>
      <p:sp>
        <p:nvSpPr>
          <p:cNvPr id="161" name="矩形 160"/>
          <p:cNvSpPr/>
          <p:nvPr/>
        </p:nvSpPr>
        <p:spPr>
          <a:xfrm>
            <a:off x="6671734" y="2728424"/>
            <a:ext cx="4504266" cy="1705403"/>
          </a:xfrm>
          <a:prstGeom prst="rect">
            <a:avLst/>
          </a:prstGeom>
        </p:spPr>
        <p:txBody>
          <a:bodyPr wrap="square">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cs typeface="Tahoma" panose="020B0604030504040204" pitchFamily="34" charset="0"/>
              </a:rPr>
              <a:t>点击添加文本内容点击添加文本内容点击添加文本内容点击添加文本内容点击添加文本内容点击添加文本内容点击添加文本内容点击添加文本内容点击添加文本内容</a:t>
            </a:r>
            <a:endParaRPr lang="en-US" altLang="zh-CN" dirty="0">
              <a:solidFill>
                <a:schemeClr val="bg1"/>
              </a:solidFill>
              <a:latin typeface="微软雅黑" panose="020B0503020204020204" pitchFamily="34" charset="-122"/>
              <a:ea typeface="微软雅黑" panose="020B0503020204020204" pitchFamily="34" charset="-122"/>
              <a:cs typeface="Tahoma" panose="020B0604030504040204" pitchFamily="34" charset="0"/>
            </a:endParaRPr>
          </a:p>
        </p:txBody>
      </p:sp>
      <p:cxnSp>
        <p:nvCxnSpPr>
          <p:cNvPr id="163" name="直接连接符 162"/>
          <p:cNvCxnSpPr/>
          <p:nvPr/>
        </p:nvCxnSpPr>
        <p:spPr>
          <a:xfrm>
            <a:off x="6780362" y="2692879"/>
            <a:ext cx="351957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700" advTm="1000">
        <p:fade/>
      </p:transition>
    </mc:Choice>
    <mc:Fallback xmlns="">
      <p:transition spd="slow" advTm="1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608" name="Oval 7"/>
          <p:cNvSpPr>
            <a:spLocks noChangeArrowheads="1"/>
          </p:cNvSpPr>
          <p:nvPr/>
        </p:nvSpPr>
        <p:spPr bwMode="auto">
          <a:xfrm>
            <a:off x="3357166" y="2164151"/>
            <a:ext cx="2589954" cy="2596998"/>
          </a:xfrm>
          <a:prstGeom prst="ellipse">
            <a:avLst/>
          </a:prstGeom>
          <a:solidFill>
            <a:srgbClr val="145A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607" name="组合 606"/>
          <p:cNvGrpSpPr/>
          <p:nvPr/>
        </p:nvGrpSpPr>
        <p:grpSpPr>
          <a:xfrm>
            <a:off x="1088672" y="2651479"/>
            <a:ext cx="1231900" cy="2001838"/>
            <a:chOff x="95250" y="2651479"/>
            <a:chExt cx="1231900" cy="2001838"/>
          </a:xfrm>
        </p:grpSpPr>
        <p:sp>
          <p:nvSpPr>
            <p:cNvPr id="598" name="Freeform 596"/>
            <p:cNvSpPr/>
            <p:nvPr/>
          </p:nvSpPr>
          <p:spPr bwMode="auto">
            <a:xfrm>
              <a:off x="638175" y="4439004"/>
              <a:ext cx="111125" cy="214313"/>
            </a:xfrm>
            <a:custGeom>
              <a:avLst/>
              <a:gdLst>
                <a:gd name="T0" fmla="*/ 0 w 26"/>
                <a:gd name="T1" fmla="*/ 45 h 50"/>
                <a:gd name="T2" fmla="*/ 4 w 26"/>
                <a:gd name="T3" fmla="*/ 41 h 50"/>
                <a:gd name="T4" fmla="*/ 17 w 26"/>
                <a:gd name="T5" fmla="*/ 40 h 50"/>
                <a:gd name="T6" fmla="*/ 15 w 26"/>
                <a:gd name="T7" fmla="*/ 5 h 50"/>
                <a:gd name="T8" fmla="*/ 19 w 26"/>
                <a:gd name="T9" fmla="*/ 1 h 50"/>
                <a:gd name="T10" fmla="*/ 23 w 26"/>
                <a:gd name="T11" fmla="*/ 4 h 50"/>
                <a:gd name="T12" fmla="*/ 25 w 26"/>
                <a:gd name="T13" fmla="*/ 42 h 50"/>
                <a:gd name="T14" fmla="*/ 26 w 26"/>
                <a:gd name="T15" fmla="*/ 44 h 50"/>
                <a:gd name="T16" fmla="*/ 22 w 26"/>
                <a:gd name="T17" fmla="*/ 49 h 50"/>
                <a:gd name="T18" fmla="*/ 21 w 26"/>
                <a:gd name="T19" fmla="*/ 49 h 50"/>
                <a:gd name="T20" fmla="*/ 21 w 26"/>
                <a:gd name="T21" fmla="*/ 49 h 50"/>
                <a:gd name="T22" fmla="*/ 21 w 26"/>
                <a:gd name="T23" fmla="*/ 49 h 50"/>
                <a:gd name="T24" fmla="*/ 5 w 26"/>
                <a:gd name="T25" fmla="*/ 49 h 50"/>
                <a:gd name="T26" fmla="*/ 0 w 26"/>
                <a:gd name="T27" fmla="*/ 4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50">
                  <a:moveTo>
                    <a:pt x="0" y="45"/>
                  </a:moveTo>
                  <a:cubicBezTo>
                    <a:pt x="0" y="43"/>
                    <a:pt x="2" y="41"/>
                    <a:pt x="4" y="41"/>
                  </a:cubicBezTo>
                  <a:cubicBezTo>
                    <a:pt x="17" y="40"/>
                    <a:pt x="17" y="40"/>
                    <a:pt x="17" y="40"/>
                  </a:cubicBezTo>
                  <a:cubicBezTo>
                    <a:pt x="15" y="5"/>
                    <a:pt x="15" y="5"/>
                    <a:pt x="15" y="5"/>
                  </a:cubicBezTo>
                  <a:cubicBezTo>
                    <a:pt x="15" y="3"/>
                    <a:pt x="17" y="1"/>
                    <a:pt x="19" y="1"/>
                  </a:cubicBezTo>
                  <a:cubicBezTo>
                    <a:pt x="21" y="0"/>
                    <a:pt x="23" y="2"/>
                    <a:pt x="23" y="4"/>
                  </a:cubicBezTo>
                  <a:cubicBezTo>
                    <a:pt x="25" y="42"/>
                    <a:pt x="25" y="42"/>
                    <a:pt x="25" y="42"/>
                  </a:cubicBezTo>
                  <a:cubicBezTo>
                    <a:pt x="26" y="43"/>
                    <a:pt x="26" y="43"/>
                    <a:pt x="26" y="44"/>
                  </a:cubicBezTo>
                  <a:cubicBezTo>
                    <a:pt x="26" y="47"/>
                    <a:pt x="24" y="49"/>
                    <a:pt x="22" y="49"/>
                  </a:cubicBezTo>
                  <a:cubicBezTo>
                    <a:pt x="21" y="49"/>
                    <a:pt x="21" y="49"/>
                    <a:pt x="21" y="49"/>
                  </a:cubicBezTo>
                  <a:cubicBezTo>
                    <a:pt x="21" y="49"/>
                    <a:pt x="21" y="49"/>
                    <a:pt x="21" y="49"/>
                  </a:cubicBezTo>
                  <a:cubicBezTo>
                    <a:pt x="21" y="49"/>
                    <a:pt x="21" y="49"/>
                    <a:pt x="21" y="49"/>
                  </a:cubicBezTo>
                  <a:cubicBezTo>
                    <a:pt x="5" y="49"/>
                    <a:pt x="5" y="49"/>
                    <a:pt x="5" y="49"/>
                  </a:cubicBezTo>
                  <a:cubicBezTo>
                    <a:pt x="2" y="50"/>
                    <a:pt x="0" y="48"/>
                    <a:pt x="0" y="45"/>
                  </a:cubicBezTo>
                  <a:close/>
                </a:path>
              </a:pathLst>
            </a:custGeom>
            <a:solidFill>
              <a:srgbClr val="CC7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9" name="Freeform 597"/>
            <p:cNvSpPr/>
            <p:nvPr/>
          </p:nvSpPr>
          <p:spPr bwMode="auto">
            <a:xfrm>
              <a:off x="771525" y="4439004"/>
              <a:ext cx="119063" cy="204788"/>
            </a:xfrm>
            <a:custGeom>
              <a:avLst/>
              <a:gdLst>
                <a:gd name="T0" fmla="*/ 28 w 28"/>
                <a:gd name="T1" fmla="*/ 43 h 48"/>
                <a:gd name="T2" fmla="*/ 23 w 28"/>
                <a:gd name="T3" fmla="*/ 39 h 48"/>
                <a:gd name="T4" fmla="*/ 11 w 28"/>
                <a:gd name="T5" fmla="*/ 39 h 48"/>
                <a:gd name="T6" fmla="*/ 8 w 28"/>
                <a:gd name="T7" fmla="*/ 4 h 48"/>
                <a:gd name="T8" fmla="*/ 4 w 28"/>
                <a:gd name="T9" fmla="*/ 0 h 48"/>
                <a:gd name="T10" fmla="*/ 0 w 28"/>
                <a:gd name="T11" fmla="*/ 4 h 48"/>
                <a:gd name="T12" fmla="*/ 3 w 28"/>
                <a:gd name="T13" fmla="*/ 42 h 48"/>
                <a:gd name="T14" fmla="*/ 2 w 28"/>
                <a:gd name="T15" fmla="*/ 44 h 48"/>
                <a:gd name="T16" fmla="*/ 7 w 28"/>
                <a:gd name="T17" fmla="*/ 48 h 48"/>
                <a:gd name="T18" fmla="*/ 24 w 28"/>
                <a:gd name="T19" fmla="*/ 47 h 48"/>
                <a:gd name="T20" fmla="*/ 28 w 28"/>
                <a:gd name="T21" fmla="*/ 4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8">
                  <a:moveTo>
                    <a:pt x="28" y="43"/>
                  </a:moveTo>
                  <a:cubicBezTo>
                    <a:pt x="28" y="40"/>
                    <a:pt x="26" y="38"/>
                    <a:pt x="23" y="39"/>
                  </a:cubicBezTo>
                  <a:cubicBezTo>
                    <a:pt x="11" y="39"/>
                    <a:pt x="11" y="39"/>
                    <a:pt x="11" y="39"/>
                  </a:cubicBezTo>
                  <a:cubicBezTo>
                    <a:pt x="8" y="4"/>
                    <a:pt x="8" y="4"/>
                    <a:pt x="8" y="4"/>
                  </a:cubicBezTo>
                  <a:cubicBezTo>
                    <a:pt x="8" y="2"/>
                    <a:pt x="6" y="0"/>
                    <a:pt x="4" y="0"/>
                  </a:cubicBezTo>
                  <a:cubicBezTo>
                    <a:pt x="2" y="0"/>
                    <a:pt x="0" y="2"/>
                    <a:pt x="0" y="4"/>
                  </a:cubicBezTo>
                  <a:cubicBezTo>
                    <a:pt x="3" y="42"/>
                    <a:pt x="3" y="42"/>
                    <a:pt x="3" y="42"/>
                  </a:cubicBezTo>
                  <a:cubicBezTo>
                    <a:pt x="2" y="43"/>
                    <a:pt x="2" y="43"/>
                    <a:pt x="2" y="44"/>
                  </a:cubicBezTo>
                  <a:cubicBezTo>
                    <a:pt x="2" y="47"/>
                    <a:pt x="4" y="48"/>
                    <a:pt x="7" y="48"/>
                  </a:cubicBezTo>
                  <a:cubicBezTo>
                    <a:pt x="24" y="47"/>
                    <a:pt x="24" y="47"/>
                    <a:pt x="24" y="47"/>
                  </a:cubicBezTo>
                  <a:cubicBezTo>
                    <a:pt x="26" y="47"/>
                    <a:pt x="28" y="45"/>
                    <a:pt x="28" y="43"/>
                  </a:cubicBezTo>
                  <a:close/>
                </a:path>
              </a:pathLst>
            </a:custGeom>
            <a:solidFill>
              <a:srgbClr val="CC7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0" name="Freeform 598"/>
            <p:cNvSpPr/>
            <p:nvPr/>
          </p:nvSpPr>
          <p:spPr bwMode="auto">
            <a:xfrm>
              <a:off x="95250" y="2686404"/>
              <a:ext cx="1231900" cy="1843088"/>
            </a:xfrm>
            <a:custGeom>
              <a:avLst/>
              <a:gdLst>
                <a:gd name="T0" fmla="*/ 257 w 288"/>
                <a:gd name="T1" fmla="*/ 239 h 432"/>
                <a:gd name="T2" fmla="*/ 220 w 288"/>
                <a:gd name="T3" fmla="*/ 207 h 432"/>
                <a:gd name="T4" fmla="*/ 240 w 288"/>
                <a:gd name="T5" fmla="*/ 186 h 432"/>
                <a:gd name="T6" fmla="*/ 224 w 288"/>
                <a:gd name="T7" fmla="*/ 57 h 432"/>
                <a:gd name="T8" fmla="*/ 21 w 288"/>
                <a:gd name="T9" fmla="*/ 142 h 432"/>
                <a:gd name="T10" fmla="*/ 65 w 288"/>
                <a:gd name="T11" fmla="*/ 142 h 432"/>
                <a:gd name="T12" fmla="*/ 152 w 288"/>
                <a:gd name="T13" fmla="*/ 76 h 432"/>
                <a:gd name="T14" fmla="*/ 204 w 288"/>
                <a:gd name="T15" fmla="*/ 157 h 432"/>
                <a:gd name="T16" fmla="*/ 120 w 288"/>
                <a:gd name="T17" fmla="*/ 197 h 432"/>
                <a:gd name="T18" fmla="*/ 120 w 288"/>
                <a:gd name="T19" fmla="*/ 241 h 432"/>
                <a:gd name="T20" fmla="*/ 190 w 288"/>
                <a:gd name="T21" fmla="*/ 243 h 432"/>
                <a:gd name="T22" fmla="*/ 218 w 288"/>
                <a:gd name="T23" fmla="*/ 345 h 432"/>
                <a:gd name="T24" fmla="*/ 159 w 288"/>
                <a:gd name="T25" fmla="*/ 377 h 432"/>
                <a:gd name="T26" fmla="*/ 93 w 288"/>
                <a:gd name="T27" fmla="*/ 360 h 432"/>
                <a:gd name="T28" fmla="*/ 64 w 288"/>
                <a:gd name="T29" fmla="*/ 327 h 432"/>
                <a:gd name="T30" fmla="*/ 41 w 288"/>
                <a:gd name="T31" fmla="*/ 298 h 432"/>
                <a:gd name="T32" fmla="*/ 12 w 288"/>
                <a:gd name="T33" fmla="*/ 329 h 432"/>
                <a:gd name="T34" fmla="*/ 111 w 288"/>
                <a:gd name="T35" fmla="*/ 418 h 432"/>
                <a:gd name="T36" fmla="*/ 242 w 288"/>
                <a:gd name="T37" fmla="*/ 387 h 432"/>
                <a:gd name="T38" fmla="*/ 257 w 288"/>
                <a:gd name="T39" fmla="*/ 239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8" h="432">
                  <a:moveTo>
                    <a:pt x="257" y="239"/>
                  </a:moveTo>
                  <a:cubicBezTo>
                    <a:pt x="248" y="226"/>
                    <a:pt x="232" y="213"/>
                    <a:pt x="220" y="207"/>
                  </a:cubicBezTo>
                  <a:cubicBezTo>
                    <a:pt x="227" y="201"/>
                    <a:pt x="234" y="194"/>
                    <a:pt x="240" y="186"/>
                  </a:cubicBezTo>
                  <a:cubicBezTo>
                    <a:pt x="264" y="154"/>
                    <a:pt x="257" y="82"/>
                    <a:pt x="224" y="57"/>
                  </a:cubicBezTo>
                  <a:cubicBezTo>
                    <a:pt x="151" y="0"/>
                    <a:pt x="21" y="50"/>
                    <a:pt x="21" y="142"/>
                  </a:cubicBezTo>
                  <a:cubicBezTo>
                    <a:pt x="21" y="171"/>
                    <a:pt x="65" y="171"/>
                    <a:pt x="65" y="142"/>
                  </a:cubicBezTo>
                  <a:cubicBezTo>
                    <a:pt x="65" y="93"/>
                    <a:pt x="117" y="73"/>
                    <a:pt x="152" y="76"/>
                  </a:cubicBezTo>
                  <a:cubicBezTo>
                    <a:pt x="199" y="81"/>
                    <a:pt x="212" y="124"/>
                    <a:pt x="204" y="157"/>
                  </a:cubicBezTo>
                  <a:cubicBezTo>
                    <a:pt x="196" y="189"/>
                    <a:pt x="146" y="197"/>
                    <a:pt x="120" y="197"/>
                  </a:cubicBezTo>
                  <a:cubicBezTo>
                    <a:pt x="92" y="197"/>
                    <a:pt x="92" y="241"/>
                    <a:pt x="120" y="241"/>
                  </a:cubicBezTo>
                  <a:cubicBezTo>
                    <a:pt x="144" y="241"/>
                    <a:pt x="166" y="236"/>
                    <a:pt x="190" y="243"/>
                  </a:cubicBezTo>
                  <a:cubicBezTo>
                    <a:pt x="228" y="270"/>
                    <a:pt x="237" y="304"/>
                    <a:pt x="218" y="345"/>
                  </a:cubicBezTo>
                  <a:cubicBezTo>
                    <a:pt x="202" y="365"/>
                    <a:pt x="182" y="375"/>
                    <a:pt x="159" y="377"/>
                  </a:cubicBezTo>
                  <a:cubicBezTo>
                    <a:pt x="135" y="378"/>
                    <a:pt x="113" y="375"/>
                    <a:pt x="93" y="360"/>
                  </a:cubicBezTo>
                  <a:cubicBezTo>
                    <a:pt x="81" y="351"/>
                    <a:pt x="72" y="339"/>
                    <a:pt x="64" y="327"/>
                  </a:cubicBezTo>
                  <a:cubicBezTo>
                    <a:pt x="58" y="317"/>
                    <a:pt x="52" y="303"/>
                    <a:pt x="41" y="298"/>
                  </a:cubicBezTo>
                  <a:cubicBezTo>
                    <a:pt x="23" y="290"/>
                    <a:pt x="0" y="310"/>
                    <a:pt x="12" y="329"/>
                  </a:cubicBezTo>
                  <a:cubicBezTo>
                    <a:pt x="40" y="375"/>
                    <a:pt x="57" y="400"/>
                    <a:pt x="111" y="418"/>
                  </a:cubicBezTo>
                  <a:cubicBezTo>
                    <a:pt x="153" y="432"/>
                    <a:pt x="212" y="417"/>
                    <a:pt x="242" y="387"/>
                  </a:cubicBezTo>
                  <a:cubicBezTo>
                    <a:pt x="287" y="341"/>
                    <a:pt x="288" y="285"/>
                    <a:pt x="257" y="239"/>
                  </a:cubicBezTo>
                  <a:close/>
                </a:path>
              </a:pathLst>
            </a:custGeom>
            <a:solidFill>
              <a:srgbClr val="145A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1" name="Freeform 599"/>
            <p:cNvSpPr/>
            <p:nvPr/>
          </p:nvSpPr>
          <p:spPr bwMode="auto">
            <a:xfrm>
              <a:off x="985838" y="3508729"/>
              <a:ext cx="71438" cy="85725"/>
            </a:xfrm>
            <a:custGeom>
              <a:avLst/>
              <a:gdLst>
                <a:gd name="T0" fmla="*/ 45 w 45"/>
                <a:gd name="T1" fmla="*/ 27 h 54"/>
                <a:gd name="T2" fmla="*/ 24 w 45"/>
                <a:gd name="T3" fmla="*/ 41 h 54"/>
                <a:gd name="T4" fmla="*/ 0 w 45"/>
                <a:gd name="T5" fmla="*/ 54 h 54"/>
                <a:gd name="T6" fmla="*/ 0 w 45"/>
                <a:gd name="T7" fmla="*/ 27 h 54"/>
                <a:gd name="T8" fmla="*/ 0 w 45"/>
                <a:gd name="T9" fmla="*/ 0 h 54"/>
                <a:gd name="T10" fmla="*/ 24 w 45"/>
                <a:gd name="T11" fmla="*/ 14 h 54"/>
                <a:gd name="T12" fmla="*/ 45 w 45"/>
                <a:gd name="T13" fmla="*/ 27 h 54"/>
              </a:gdLst>
              <a:ahLst/>
              <a:cxnLst>
                <a:cxn ang="0">
                  <a:pos x="T0" y="T1"/>
                </a:cxn>
                <a:cxn ang="0">
                  <a:pos x="T2" y="T3"/>
                </a:cxn>
                <a:cxn ang="0">
                  <a:pos x="T4" y="T5"/>
                </a:cxn>
                <a:cxn ang="0">
                  <a:pos x="T6" y="T7"/>
                </a:cxn>
                <a:cxn ang="0">
                  <a:pos x="T8" y="T9"/>
                </a:cxn>
                <a:cxn ang="0">
                  <a:pos x="T10" y="T11"/>
                </a:cxn>
                <a:cxn ang="0">
                  <a:pos x="T12" y="T13"/>
                </a:cxn>
              </a:cxnLst>
              <a:rect l="0" t="0" r="r" b="b"/>
              <a:pathLst>
                <a:path w="45" h="54">
                  <a:moveTo>
                    <a:pt x="45" y="27"/>
                  </a:moveTo>
                  <a:lnTo>
                    <a:pt x="24" y="41"/>
                  </a:lnTo>
                  <a:lnTo>
                    <a:pt x="0" y="54"/>
                  </a:lnTo>
                  <a:lnTo>
                    <a:pt x="0" y="27"/>
                  </a:lnTo>
                  <a:lnTo>
                    <a:pt x="0" y="0"/>
                  </a:lnTo>
                  <a:lnTo>
                    <a:pt x="24" y="14"/>
                  </a:lnTo>
                  <a:lnTo>
                    <a:pt x="45" y="27"/>
                  </a:lnTo>
                  <a:close/>
                </a:path>
              </a:pathLst>
            </a:custGeom>
            <a:solidFill>
              <a:srgbClr val="EE43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2" name="Freeform 600"/>
            <p:cNvSpPr/>
            <p:nvPr/>
          </p:nvSpPr>
          <p:spPr bwMode="auto">
            <a:xfrm>
              <a:off x="1044575" y="3508729"/>
              <a:ext cx="77788" cy="85725"/>
            </a:xfrm>
            <a:custGeom>
              <a:avLst/>
              <a:gdLst>
                <a:gd name="T0" fmla="*/ 0 w 49"/>
                <a:gd name="T1" fmla="*/ 27 h 54"/>
                <a:gd name="T2" fmla="*/ 25 w 49"/>
                <a:gd name="T3" fmla="*/ 14 h 54"/>
                <a:gd name="T4" fmla="*/ 49 w 49"/>
                <a:gd name="T5" fmla="*/ 0 h 54"/>
                <a:gd name="T6" fmla="*/ 49 w 49"/>
                <a:gd name="T7" fmla="*/ 27 h 54"/>
                <a:gd name="T8" fmla="*/ 49 w 49"/>
                <a:gd name="T9" fmla="*/ 54 h 54"/>
                <a:gd name="T10" fmla="*/ 25 w 49"/>
                <a:gd name="T11" fmla="*/ 41 h 54"/>
                <a:gd name="T12" fmla="*/ 0 w 49"/>
                <a:gd name="T13" fmla="*/ 27 h 54"/>
              </a:gdLst>
              <a:ahLst/>
              <a:cxnLst>
                <a:cxn ang="0">
                  <a:pos x="T0" y="T1"/>
                </a:cxn>
                <a:cxn ang="0">
                  <a:pos x="T2" y="T3"/>
                </a:cxn>
                <a:cxn ang="0">
                  <a:pos x="T4" y="T5"/>
                </a:cxn>
                <a:cxn ang="0">
                  <a:pos x="T6" y="T7"/>
                </a:cxn>
                <a:cxn ang="0">
                  <a:pos x="T8" y="T9"/>
                </a:cxn>
                <a:cxn ang="0">
                  <a:pos x="T10" y="T11"/>
                </a:cxn>
                <a:cxn ang="0">
                  <a:pos x="T12" y="T13"/>
                </a:cxn>
              </a:cxnLst>
              <a:rect l="0" t="0" r="r" b="b"/>
              <a:pathLst>
                <a:path w="49" h="54">
                  <a:moveTo>
                    <a:pt x="0" y="27"/>
                  </a:moveTo>
                  <a:lnTo>
                    <a:pt x="25" y="14"/>
                  </a:lnTo>
                  <a:lnTo>
                    <a:pt x="49" y="0"/>
                  </a:lnTo>
                  <a:lnTo>
                    <a:pt x="49" y="27"/>
                  </a:lnTo>
                  <a:lnTo>
                    <a:pt x="49" y="54"/>
                  </a:lnTo>
                  <a:lnTo>
                    <a:pt x="25" y="41"/>
                  </a:lnTo>
                  <a:lnTo>
                    <a:pt x="0" y="27"/>
                  </a:lnTo>
                  <a:close/>
                </a:path>
              </a:pathLst>
            </a:custGeom>
            <a:solidFill>
              <a:srgbClr val="EE43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3" name="Oval 601"/>
            <p:cNvSpPr>
              <a:spLocks noChangeArrowheads="1"/>
            </p:cNvSpPr>
            <p:nvPr/>
          </p:nvSpPr>
          <p:spPr bwMode="auto">
            <a:xfrm>
              <a:off x="993775" y="3015016"/>
              <a:ext cx="38100" cy="38100"/>
            </a:xfrm>
            <a:prstGeom prst="ellipse">
              <a:avLst/>
            </a:pr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4" name="Oval 602"/>
            <p:cNvSpPr>
              <a:spLocks noChangeArrowheads="1"/>
            </p:cNvSpPr>
            <p:nvPr/>
          </p:nvSpPr>
          <p:spPr bwMode="auto">
            <a:xfrm>
              <a:off x="1074738" y="3015016"/>
              <a:ext cx="38100" cy="38100"/>
            </a:xfrm>
            <a:prstGeom prst="ellipse">
              <a:avLst/>
            </a:pr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5" name="Freeform 603"/>
            <p:cNvSpPr/>
            <p:nvPr/>
          </p:nvSpPr>
          <p:spPr bwMode="auto">
            <a:xfrm>
              <a:off x="527050" y="2651479"/>
              <a:ext cx="522288" cy="217488"/>
            </a:xfrm>
            <a:custGeom>
              <a:avLst/>
              <a:gdLst>
                <a:gd name="T0" fmla="*/ 115 w 122"/>
                <a:gd name="T1" fmla="*/ 35 h 51"/>
                <a:gd name="T2" fmla="*/ 99 w 122"/>
                <a:gd name="T3" fmla="*/ 35 h 51"/>
                <a:gd name="T4" fmla="*/ 104 w 122"/>
                <a:gd name="T5" fmla="*/ 22 h 51"/>
                <a:gd name="T6" fmla="*/ 84 w 122"/>
                <a:gd name="T7" fmla="*/ 1 h 51"/>
                <a:gd name="T8" fmla="*/ 44 w 122"/>
                <a:gd name="T9" fmla="*/ 0 h 51"/>
                <a:gd name="T10" fmla="*/ 23 w 122"/>
                <a:gd name="T11" fmla="*/ 20 h 51"/>
                <a:gd name="T12" fmla="*/ 27 w 122"/>
                <a:gd name="T13" fmla="*/ 33 h 51"/>
                <a:gd name="T14" fmla="*/ 8 w 122"/>
                <a:gd name="T15" fmla="*/ 32 h 51"/>
                <a:gd name="T16" fmla="*/ 0 w 122"/>
                <a:gd name="T17" fmla="*/ 40 h 51"/>
                <a:gd name="T18" fmla="*/ 7 w 122"/>
                <a:gd name="T19" fmla="*/ 48 h 51"/>
                <a:gd name="T20" fmla="*/ 114 w 122"/>
                <a:gd name="T21" fmla="*/ 51 h 51"/>
                <a:gd name="T22" fmla="*/ 122 w 122"/>
                <a:gd name="T23" fmla="*/ 43 h 51"/>
                <a:gd name="T24" fmla="*/ 115 w 122"/>
                <a:gd name="T25" fmla="*/ 3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51">
                  <a:moveTo>
                    <a:pt x="115" y="35"/>
                  </a:moveTo>
                  <a:cubicBezTo>
                    <a:pt x="99" y="35"/>
                    <a:pt x="99" y="35"/>
                    <a:pt x="99" y="35"/>
                  </a:cubicBezTo>
                  <a:cubicBezTo>
                    <a:pt x="102" y="31"/>
                    <a:pt x="104" y="27"/>
                    <a:pt x="104" y="22"/>
                  </a:cubicBezTo>
                  <a:cubicBezTo>
                    <a:pt x="104" y="11"/>
                    <a:pt x="95" y="1"/>
                    <a:pt x="84" y="1"/>
                  </a:cubicBezTo>
                  <a:cubicBezTo>
                    <a:pt x="44" y="0"/>
                    <a:pt x="44" y="0"/>
                    <a:pt x="44" y="0"/>
                  </a:cubicBezTo>
                  <a:cubicBezTo>
                    <a:pt x="32" y="0"/>
                    <a:pt x="23" y="9"/>
                    <a:pt x="23" y="20"/>
                  </a:cubicBezTo>
                  <a:cubicBezTo>
                    <a:pt x="23" y="25"/>
                    <a:pt x="24" y="29"/>
                    <a:pt x="27" y="33"/>
                  </a:cubicBezTo>
                  <a:cubicBezTo>
                    <a:pt x="8" y="32"/>
                    <a:pt x="8" y="32"/>
                    <a:pt x="8" y="32"/>
                  </a:cubicBezTo>
                  <a:cubicBezTo>
                    <a:pt x="4" y="32"/>
                    <a:pt x="0" y="36"/>
                    <a:pt x="0" y="40"/>
                  </a:cubicBezTo>
                  <a:cubicBezTo>
                    <a:pt x="0" y="44"/>
                    <a:pt x="3" y="48"/>
                    <a:pt x="7" y="48"/>
                  </a:cubicBezTo>
                  <a:cubicBezTo>
                    <a:pt x="114" y="51"/>
                    <a:pt x="114" y="51"/>
                    <a:pt x="114" y="51"/>
                  </a:cubicBezTo>
                  <a:cubicBezTo>
                    <a:pt x="118" y="51"/>
                    <a:pt x="122" y="47"/>
                    <a:pt x="122" y="43"/>
                  </a:cubicBezTo>
                  <a:cubicBezTo>
                    <a:pt x="122" y="39"/>
                    <a:pt x="119" y="35"/>
                    <a:pt x="115" y="35"/>
                  </a:cubicBezTo>
                  <a:close/>
                </a:path>
              </a:pathLst>
            </a:custGeom>
            <a:solidFill>
              <a:srgbClr val="EE43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6" name="Freeform 604"/>
            <p:cNvSpPr/>
            <p:nvPr/>
          </p:nvSpPr>
          <p:spPr bwMode="auto">
            <a:xfrm>
              <a:off x="1069975" y="3159479"/>
              <a:ext cx="141288" cy="136525"/>
            </a:xfrm>
            <a:custGeom>
              <a:avLst/>
              <a:gdLst>
                <a:gd name="T0" fmla="*/ 0 w 33"/>
                <a:gd name="T1" fmla="*/ 32 h 32"/>
                <a:gd name="T2" fmla="*/ 33 w 33"/>
                <a:gd name="T3" fmla="*/ 24 h 32"/>
                <a:gd name="T4" fmla="*/ 9 w 33"/>
                <a:gd name="T5" fmla="*/ 0 h 32"/>
                <a:gd name="T6" fmla="*/ 0 w 33"/>
                <a:gd name="T7" fmla="*/ 32 h 32"/>
              </a:gdLst>
              <a:ahLst/>
              <a:cxnLst>
                <a:cxn ang="0">
                  <a:pos x="T0" y="T1"/>
                </a:cxn>
                <a:cxn ang="0">
                  <a:pos x="T2" y="T3"/>
                </a:cxn>
                <a:cxn ang="0">
                  <a:pos x="T4" y="T5"/>
                </a:cxn>
                <a:cxn ang="0">
                  <a:pos x="T6" y="T7"/>
                </a:cxn>
              </a:cxnLst>
              <a:rect l="0" t="0" r="r" b="b"/>
              <a:pathLst>
                <a:path w="33" h="32">
                  <a:moveTo>
                    <a:pt x="0" y="32"/>
                  </a:moveTo>
                  <a:cubicBezTo>
                    <a:pt x="7" y="32"/>
                    <a:pt x="23" y="27"/>
                    <a:pt x="33" y="24"/>
                  </a:cubicBezTo>
                  <a:cubicBezTo>
                    <a:pt x="31" y="16"/>
                    <a:pt x="15" y="0"/>
                    <a:pt x="9" y="0"/>
                  </a:cubicBezTo>
                  <a:lnTo>
                    <a:pt x="0" y="32"/>
                  </a:lnTo>
                  <a:close/>
                </a:path>
              </a:pathLst>
            </a:custGeom>
            <a:solidFill>
              <a:srgbClr val="CC7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09" name="组合 608"/>
          <p:cNvGrpSpPr/>
          <p:nvPr/>
        </p:nvGrpSpPr>
        <p:grpSpPr>
          <a:xfrm>
            <a:off x="237244" y="237067"/>
            <a:ext cx="2980089" cy="1336676"/>
            <a:chOff x="4357688" y="2760663"/>
            <a:chExt cx="3481388" cy="1336676"/>
          </a:xfrm>
        </p:grpSpPr>
        <p:sp>
          <p:nvSpPr>
            <p:cNvPr id="610" name="Freeform 5"/>
            <p:cNvSpPr/>
            <p:nvPr/>
          </p:nvSpPr>
          <p:spPr bwMode="auto">
            <a:xfrm>
              <a:off x="5681663" y="3394076"/>
              <a:ext cx="1077913" cy="703263"/>
            </a:xfrm>
            <a:custGeom>
              <a:avLst/>
              <a:gdLst>
                <a:gd name="T0" fmla="*/ 0 w 679"/>
                <a:gd name="T1" fmla="*/ 335 h 443"/>
                <a:gd name="T2" fmla="*/ 43 w 679"/>
                <a:gd name="T3" fmla="*/ 0 h 443"/>
                <a:gd name="T4" fmla="*/ 679 w 679"/>
                <a:gd name="T5" fmla="*/ 443 h 443"/>
                <a:gd name="T6" fmla="*/ 0 w 679"/>
                <a:gd name="T7" fmla="*/ 335 h 443"/>
              </a:gdLst>
              <a:ahLst/>
              <a:cxnLst>
                <a:cxn ang="0">
                  <a:pos x="T0" y="T1"/>
                </a:cxn>
                <a:cxn ang="0">
                  <a:pos x="T2" y="T3"/>
                </a:cxn>
                <a:cxn ang="0">
                  <a:pos x="T4" y="T5"/>
                </a:cxn>
                <a:cxn ang="0">
                  <a:pos x="T6" y="T7"/>
                </a:cxn>
              </a:cxnLst>
              <a:rect l="0" t="0" r="r" b="b"/>
              <a:pathLst>
                <a:path w="679" h="443">
                  <a:moveTo>
                    <a:pt x="0" y="335"/>
                  </a:moveTo>
                  <a:lnTo>
                    <a:pt x="43" y="0"/>
                  </a:lnTo>
                  <a:lnTo>
                    <a:pt x="679" y="443"/>
                  </a:lnTo>
                  <a:lnTo>
                    <a:pt x="0" y="335"/>
                  </a:lnTo>
                  <a:close/>
                </a:path>
              </a:pathLst>
            </a:custGeom>
            <a:solidFill>
              <a:srgbClr val="1559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1" name="Freeform 6"/>
            <p:cNvSpPr/>
            <p:nvPr/>
          </p:nvSpPr>
          <p:spPr bwMode="auto">
            <a:xfrm>
              <a:off x="5681663" y="3051176"/>
              <a:ext cx="2157413" cy="874713"/>
            </a:xfrm>
            <a:custGeom>
              <a:avLst/>
              <a:gdLst>
                <a:gd name="T0" fmla="*/ 0 w 1359"/>
                <a:gd name="T1" fmla="*/ 551 h 551"/>
                <a:gd name="T2" fmla="*/ 43 w 1359"/>
                <a:gd name="T3" fmla="*/ 216 h 551"/>
                <a:gd name="T4" fmla="*/ 1359 w 1359"/>
                <a:gd name="T5" fmla="*/ 0 h 551"/>
                <a:gd name="T6" fmla="*/ 1316 w 1359"/>
                <a:gd name="T7" fmla="*/ 389 h 551"/>
                <a:gd name="T8" fmla="*/ 0 w 1359"/>
                <a:gd name="T9" fmla="*/ 551 h 551"/>
              </a:gdLst>
              <a:ahLst/>
              <a:cxnLst>
                <a:cxn ang="0">
                  <a:pos x="T0" y="T1"/>
                </a:cxn>
                <a:cxn ang="0">
                  <a:pos x="T2" y="T3"/>
                </a:cxn>
                <a:cxn ang="0">
                  <a:pos x="T4" y="T5"/>
                </a:cxn>
                <a:cxn ang="0">
                  <a:pos x="T6" y="T7"/>
                </a:cxn>
                <a:cxn ang="0">
                  <a:pos x="T8" y="T9"/>
                </a:cxn>
              </a:cxnLst>
              <a:rect l="0" t="0" r="r" b="b"/>
              <a:pathLst>
                <a:path w="1359" h="551">
                  <a:moveTo>
                    <a:pt x="0" y="551"/>
                  </a:moveTo>
                  <a:lnTo>
                    <a:pt x="43" y="216"/>
                  </a:lnTo>
                  <a:lnTo>
                    <a:pt x="1359" y="0"/>
                  </a:lnTo>
                  <a:lnTo>
                    <a:pt x="1316" y="389"/>
                  </a:lnTo>
                  <a:lnTo>
                    <a:pt x="0" y="551"/>
                  </a:lnTo>
                  <a:close/>
                </a:path>
              </a:pathLst>
            </a:custGeom>
            <a:solidFill>
              <a:srgbClr val="B5D1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2" name="Freeform 7"/>
            <p:cNvSpPr/>
            <p:nvPr/>
          </p:nvSpPr>
          <p:spPr bwMode="auto">
            <a:xfrm>
              <a:off x="4357688" y="2760663"/>
              <a:ext cx="1392238" cy="890588"/>
            </a:xfrm>
            <a:custGeom>
              <a:avLst/>
              <a:gdLst>
                <a:gd name="T0" fmla="*/ 21 w 877"/>
                <a:gd name="T1" fmla="*/ 561 h 561"/>
                <a:gd name="T2" fmla="*/ 0 w 877"/>
                <a:gd name="T3" fmla="*/ 162 h 561"/>
                <a:gd name="T4" fmla="*/ 877 w 877"/>
                <a:gd name="T5" fmla="*/ 0 h 561"/>
                <a:gd name="T6" fmla="*/ 21 w 877"/>
                <a:gd name="T7" fmla="*/ 561 h 561"/>
              </a:gdLst>
              <a:ahLst/>
              <a:cxnLst>
                <a:cxn ang="0">
                  <a:pos x="T0" y="T1"/>
                </a:cxn>
                <a:cxn ang="0">
                  <a:pos x="T2" y="T3"/>
                </a:cxn>
                <a:cxn ang="0">
                  <a:pos x="T4" y="T5"/>
                </a:cxn>
                <a:cxn ang="0">
                  <a:pos x="T6" y="T7"/>
                </a:cxn>
              </a:cxnLst>
              <a:rect l="0" t="0" r="r" b="b"/>
              <a:pathLst>
                <a:path w="877" h="561">
                  <a:moveTo>
                    <a:pt x="21" y="561"/>
                  </a:moveTo>
                  <a:lnTo>
                    <a:pt x="0" y="162"/>
                  </a:lnTo>
                  <a:lnTo>
                    <a:pt x="877" y="0"/>
                  </a:lnTo>
                  <a:lnTo>
                    <a:pt x="21" y="561"/>
                  </a:lnTo>
                  <a:close/>
                </a:path>
              </a:pathLst>
            </a:custGeom>
            <a:solidFill>
              <a:srgbClr val="B5D1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3" name="Freeform 8"/>
            <p:cNvSpPr/>
            <p:nvPr/>
          </p:nvSpPr>
          <p:spPr bwMode="auto">
            <a:xfrm>
              <a:off x="4357688" y="3017838"/>
              <a:ext cx="3481388" cy="650875"/>
            </a:xfrm>
            <a:custGeom>
              <a:avLst/>
              <a:gdLst>
                <a:gd name="T0" fmla="*/ 21 w 2193"/>
                <a:gd name="T1" fmla="*/ 399 h 410"/>
                <a:gd name="T2" fmla="*/ 0 w 2193"/>
                <a:gd name="T3" fmla="*/ 0 h 410"/>
                <a:gd name="T4" fmla="*/ 2193 w 2193"/>
                <a:gd name="T5" fmla="*/ 21 h 410"/>
                <a:gd name="T6" fmla="*/ 2150 w 2193"/>
                <a:gd name="T7" fmla="*/ 410 h 410"/>
                <a:gd name="T8" fmla="*/ 21 w 2193"/>
                <a:gd name="T9" fmla="*/ 399 h 410"/>
              </a:gdLst>
              <a:ahLst/>
              <a:cxnLst>
                <a:cxn ang="0">
                  <a:pos x="T0" y="T1"/>
                </a:cxn>
                <a:cxn ang="0">
                  <a:pos x="T2" y="T3"/>
                </a:cxn>
                <a:cxn ang="0">
                  <a:pos x="T4" y="T5"/>
                </a:cxn>
                <a:cxn ang="0">
                  <a:pos x="T6" y="T7"/>
                </a:cxn>
                <a:cxn ang="0">
                  <a:pos x="T8" y="T9"/>
                </a:cxn>
              </a:cxnLst>
              <a:rect l="0" t="0" r="r" b="b"/>
              <a:pathLst>
                <a:path w="2193" h="410">
                  <a:moveTo>
                    <a:pt x="21" y="399"/>
                  </a:moveTo>
                  <a:lnTo>
                    <a:pt x="0" y="0"/>
                  </a:lnTo>
                  <a:lnTo>
                    <a:pt x="2193" y="21"/>
                  </a:lnTo>
                  <a:lnTo>
                    <a:pt x="2150" y="410"/>
                  </a:lnTo>
                  <a:lnTo>
                    <a:pt x="21" y="399"/>
                  </a:lnTo>
                  <a:close/>
                </a:path>
              </a:pathLst>
            </a:custGeom>
            <a:solidFill>
              <a:srgbClr val="1559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14" name="文本框 613"/>
          <p:cNvSpPr txBox="1"/>
          <p:nvPr/>
        </p:nvSpPr>
        <p:spPr>
          <a:xfrm>
            <a:off x="745067" y="592435"/>
            <a:ext cx="1879041"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5   </a:t>
            </a:r>
            <a:r>
              <a:rPr lang="zh-CN" altLang="en-US" sz="2400" dirty="0">
                <a:solidFill>
                  <a:schemeClr val="bg1"/>
                </a:solidFill>
                <a:latin typeface="微软雅黑" panose="020B0503020204020204" pitchFamily="34" charset="-122"/>
                <a:ea typeface="微软雅黑" panose="020B0503020204020204" pitchFamily="34" charset="-122"/>
              </a:rPr>
              <a:t>薪酬福利</a:t>
            </a:r>
          </a:p>
        </p:txBody>
      </p:sp>
      <p:sp>
        <p:nvSpPr>
          <p:cNvPr id="615" name="椭圆 614"/>
          <p:cNvSpPr/>
          <p:nvPr/>
        </p:nvSpPr>
        <p:spPr>
          <a:xfrm>
            <a:off x="1049866" y="756355"/>
            <a:ext cx="146756" cy="1467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16" name="直接连接符 615"/>
          <p:cNvCxnSpPr/>
          <p:nvPr/>
        </p:nvCxnSpPr>
        <p:spPr>
          <a:xfrm>
            <a:off x="2754923" y="3429000"/>
            <a:ext cx="0" cy="3429000"/>
          </a:xfrm>
          <a:prstGeom prst="line">
            <a:avLst/>
          </a:prstGeom>
          <a:ln w="63500" cmpd="dbl">
            <a:solidFill>
              <a:srgbClr val="145A6E"/>
            </a:solidFill>
          </a:ln>
        </p:spPr>
        <p:style>
          <a:lnRef idx="1">
            <a:schemeClr val="accent1"/>
          </a:lnRef>
          <a:fillRef idx="0">
            <a:schemeClr val="accent1"/>
          </a:fillRef>
          <a:effectRef idx="0">
            <a:schemeClr val="accent1"/>
          </a:effectRef>
          <a:fontRef idx="minor">
            <a:schemeClr val="tx1"/>
          </a:fontRef>
        </p:style>
      </p:cxnSp>
      <p:sp>
        <p:nvSpPr>
          <p:cNvPr id="617" name="椭圆 616"/>
          <p:cNvSpPr/>
          <p:nvPr/>
        </p:nvSpPr>
        <p:spPr>
          <a:xfrm>
            <a:off x="2684584" y="3358661"/>
            <a:ext cx="140678" cy="140678"/>
          </a:xfrm>
          <a:prstGeom prst="ellipse">
            <a:avLst/>
          </a:prstGeom>
          <a:solidFill>
            <a:srgbClr val="145A6E"/>
          </a:solidFill>
          <a:ln>
            <a:solidFill>
              <a:srgbClr val="145A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18" name="直接连接符 617"/>
          <p:cNvCxnSpPr/>
          <p:nvPr/>
        </p:nvCxnSpPr>
        <p:spPr>
          <a:xfrm>
            <a:off x="2754923" y="-11289"/>
            <a:ext cx="0" cy="3429000"/>
          </a:xfrm>
          <a:prstGeom prst="line">
            <a:avLst/>
          </a:prstGeom>
          <a:ln w="63500" cmpd="dbl">
            <a:solidFill>
              <a:srgbClr val="145A6E"/>
            </a:solidFill>
          </a:ln>
        </p:spPr>
        <p:style>
          <a:lnRef idx="1">
            <a:schemeClr val="accent1"/>
          </a:lnRef>
          <a:fillRef idx="0">
            <a:schemeClr val="accent1"/>
          </a:fillRef>
          <a:effectRef idx="0">
            <a:schemeClr val="accent1"/>
          </a:effectRef>
          <a:fontRef idx="minor">
            <a:schemeClr val="tx1"/>
          </a:fontRef>
        </p:style>
      </p:cxnSp>
      <p:grpSp>
        <p:nvGrpSpPr>
          <p:cNvPr id="593" name="组合 592"/>
          <p:cNvGrpSpPr/>
          <p:nvPr/>
        </p:nvGrpSpPr>
        <p:grpSpPr>
          <a:xfrm>
            <a:off x="2596446" y="2482850"/>
            <a:ext cx="4678363" cy="1892300"/>
            <a:chOff x="3759201" y="2482851"/>
            <a:chExt cx="4678363" cy="1892300"/>
          </a:xfrm>
        </p:grpSpPr>
        <p:grpSp>
          <p:nvGrpSpPr>
            <p:cNvPr id="5" name="Group 205"/>
            <p:cNvGrpSpPr/>
            <p:nvPr/>
          </p:nvGrpSpPr>
          <p:grpSpPr bwMode="auto">
            <a:xfrm>
              <a:off x="3759201" y="2482851"/>
              <a:ext cx="4678363" cy="1892300"/>
              <a:chOff x="2368" y="1564"/>
              <a:chExt cx="2947" cy="1192"/>
            </a:xfrm>
          </p:grpSpPr>
          <p:sp>
            <p:nvSpPr>
              <p:cNvPr id="393" name="Freeform 5"/>
              <p:cNvSpPr/>
              <p:nvPr/>
            </p:nvSpPr>
            <p:spPr bwMode="auto">
              <a:xfrm>
                <a:off x="3436" y="1874"/>
                <a:ext cx="711" cy="710"/>
              </a:xfrm>
              <a:custGeom>
                <a:avLst/>
                <a:gdLst>
                  <a:gd name="T0" fmla="*/ 0 w 711"/>
                  <a:gd name="T1" fmla="*/ 710 h 710"/>
                  <a:gd name="T2" fmla="*/ 711 w 711"/>
                  <a:gd name="T3" fmla="*/ 710 h 710"/>
                  <a:gd name="T4" fmla="*/ 711 w 711"/>
                  <a:gd name="T5" fmla="*/ 0 h 710"/>
                  <a:gd name="T6" fmla="*/ 0 w 711"/>
                  <a:gd name="T7" fmla="*/ 710 h 710"/>
                  <a:gd name="T8" fmla="*/ 0 w 711"/>
                  <a:gd name="T9" fmla="*/ 710 h 710"/>
                </a:gdLst>
                <a:ahLst/>
                <a:cxnLst>
                  <a:cxn ang="0">
                    <a:pos x="T0" y="T1"/>
                  </a:cxn>
                  <a:cxn ang="0">
                    <a:pos x="T2" y="T3"/>
                  </a:cxn>
                  <a:cxn ang="0">
                    <a:pos x="T4" y="T5"/>
                  </a:cxn>
                  <a:cxn ang="0">
                    <a:pos x="T6" y="T7"/>
                  </a:cxn>
                  <a:cxn ang="0">
                    <a:pos x="T8" y="T9"/>
                  </a:cxn>
                </a:cxnLst>
                <a:rect l="0" t="0" r="r" b="b"/>
                <a:pathLst>
                  <a:path w="711" h="710">
                    <a:moveTo>
                      <a:pt x="0" y="710"/>
                    </a:moveTo>
                    <a:lnTo>
                      <a:pt x="711" y="710"/>
                    </a:lnTo>
                    <a:lnTo>
                      <a:pt x="711" y="0"/>
                    </a:lnTo>
                    <a:lnTo>
                      <a:pt x="0" y="710"/>
                    </a:lnTo>
                    <a:lnTo>
                      <a:pt x="0" y="710"/>
                    </a:lnTo>
                    <a:close/>
                  </a:path>
                </a:pathLst>
              </a:custGeom>
              <a:solidFill>
                <a:srgbClr val="99A0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 name="Freeform 6"/>
              <p:cNvSpPr/>
              <p:nvPr/>
            </p:nvSpPr>
            <p:spPr bwMode="auto">
              <a:xfrm>
                <a:off x="4147" y="1874"/>
                <a:ext cx="711" cy="710"/>
              </a:xfrm>
              <a:custGeom>
                <a:avLst/>
                <a:gdLst>
                  <a:gd name="T0" fmla="*/ 711 w 711"/>
                  <a:gd name="T1" fmla="*/ 710 h 710"/>
                  <a:gd name="T2" fmla="*/ 0 w 711"/>
                  <a:gd name="T3" fmla="*/ 710 h 710"/>
                  <a:gd name="T4" fmla="*/ 0 w 711"/>
                  <a:gd name="T5" fmla="*/ 0 h 710"/>
                  <a:gd name="T6" fmla="*/ 711 w 711"/>
                  <a:gd name="T7" fmla="*/ 710 h 710"/>
                  <a:gd name="T8" fmla="*/ 711 w 711"/>
                  <a:gd name="T9" fmla="*/ 710 h 710"/>
                </a:gdLst>
                <a:ahLst/>
                <a:cxnLst>
                  <a:cxn ang="0">
                    <a:pos x="T0" y="T1"/>
                  </a:cxn>
                  <a:cxn ang="0">
                    <a:pos x="T2" y="T3"/>
                  </a:cxn>
                  <a:cxn ang="0">
                    <a:pos x="T4" y="T5"/>
                  </a:cxn>
                  <a:cxn ang="0">
                    <a:pos x="T6" y="T7"/>
                  </a:cxn>
                  <a:cxn ang="0">
                    <a:pos x="T8" y="T9"/>
                  </a:cxn>
                </a:cxnLst>
                <a:rect l="0" t="0" r="r" b="b"/>
                <a:pathLst>
                  <a:path w="711" h="710">
                    <a:moveTo>
                      <a:pt x="711" y="710"/>
                    </a:moveTo>
                    <a:lnTo>
                      <a:pt x="0" y="710"/>
                    </a:lnTo>
                    <a:lnTo>
                      <a:pt x="0" y="0"/>
                    </a:lnTo>
                    <a:lnTo>
                      <a:pt x="711" y="710"/>
                    </a:lnTo>
                    <a:lnTo>
                      <a:pt x="711" y="710"/>
                    </a:lnTo>
                    <a:close/>
                  </a:path>
                </a:pathLst>
              </a:custGeom>
              <a:solidFill>
                <a:srgbClr val="6C7A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Freeform 7"/>
              <p:cNvSpPr/>
              <p:nvPr/>
            </p:nvSpPr>
            <p:spPr bwMode="auto">
              <a:xfrm>
                <a:off x="3998" y="1874"/>
                <a:ext cx="149" cy="172"/>
              </a:xfrm>
              <a:custGeom>
                <a:avLst/>
                <a:gdLst>
                  <a:gd name="T0" fmla="*/ 0 w 149"/>
                  <a:gd name="T1" fmla="*/ 148 h 172"/>
                  <a:gd name="T2" fmla="*/ 56 w 149"/>
                  <a:gd name="T3" fmla="*/ 172 h 172"/>
                  <a:gd name="T4" fmla="*/ 149 w 149"/>
                  <a:gd name="T5" fmla="*/ 148 h 172"/>
                  <a:gd name="T6" fmla="*/ 149 w 149"/>
                  <a:gd name="T7" fmla="*/ 0 h 172"/>
                  <a:gd name="T8" fmla="*/ 0 w 149"/>
                  <a:gd name="T9" fmla="*/ 148 h 172"/>
                  <a:gd name="T10" fmla="*/ 0 w 149"/>
                  <a:gd name="T11" fmla="*/ 148 h 172"/>
                </a:gdLst>
                <a:ahLst/>
                <a:cxnLst>
                  <a:cxn ang="0">
                    <a:pos x="T0" y="T1"/>
                  </a:cxn>
                  <a:cxn ang="0">
                    <a:pos x="T2" y="T3"/>
                  </a:cxn>
                  <a:cxn ang="0">
                    <a:pos x="T4" y="T5"/>
                  </a:cxn>
                  <a:cxn ang="0">
                    <a:pos x="T6" y="T7"/>
                  </a:cxn>
                  <a:cxn ang="0">
                    <a:pos x="T8" y="T9"/>
                  </a:cxn>
                  <a:cxn ang="0">
                    <a:pos x="T10" y="T11"/>
                  </a:cxn>
                </a:cxnLst>
                <a:rect l="0" t="0" r="r" b="b"/>
                <a:pathLst>
                  <a:path w="149" h="172">
                    <a:moveTo>
                      <a:pt x="0" y="148"/>
                    </a:moveTo>
                    <a:lnTo>
                      <a:pt x="56" y="172"/>
                    </a:lnTo>
                    <a:lnTo>
                      <a:pt x="149" y="148"/>
                    </a:lnTo>
                    <a:lnTo>
                      <a:pt x="149" y="0"/>
                    </a:lnTo>
                    <a:lnTo>
                      <a:pt x="0" y="148"/>
                    </a:lnTo>
                    <a:lnTo>
                      <a:pt x="0" y="148"/>
                    </a:lnTo>
                    <a:close/>
                  </a:path>
                </a:pathLst>
              </a:custGeom>
              <a:solidFill>
                <a:srgbClr val="F6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8"/>
              <p:cNvSpPr/>
              <p:nvPr/>
            </p:nvSpPr>
            <p:spPr bwMode="auto">
              <a:xfrm>
                <a:off x="4147" y="1874"/>
                <a:ext cx="174" cy="172"/>
              </a:xfrm>
              <a:custGeom>
                <a:avLst/>
                <a:gdLst>
                  <a:gd name="T0" fmla="*/ 174 w 174"/>
                  <a:gd name="T1" fmla="*/ 172 h 172"/>
                  <a:gd name="T2" fmla="*/ 99 w 174"/>
                  <a:gd name="T3" fmla="*/ 148 h 172"/>
                  <a:gd name="T4" fmla="*/ 48 w 174"/>
                  <a:gd name="T5" fmla="*/ 172 h 172"/>
                  <a:gd name="T6" fmla="*/ 0 w 174"/>
                  <a:gd name="T7" fmla="*/ 148 h 172"/>
                  <a:gd name="T8" fmla="*/ 0 w 174"/>
                  <a:gd name="T9" fmla="*/ 0 h 172"/>
                  <a:gd name="T10" fmla="*/ 174 w 174"/>
                  <a:gd name="T11" fmla="*/ 172 h 172"/>
                  <a:gd name="T12" fmla="*/ 174 w 174"/>
                  <a:gd name="T13" fmla="*/ 172 h 172"/>
                </a:gdLst>
                <a:ahLst/>
                <a:cxnLst>
                  <a:cxn ang="0">
                    <a:pos x="T0" y="T1"/>
                  </a:cxn>
                  <a:cxn ang="0">
                    <a:pos x="T2" y="T3"/>
                  </a:cxn>
                  <a:cxn ang="0">
                    <a:pos x="T4" y="T5"/>
                  </a:cxn>
                  <a:cxn ang="0">
                    <a:pos x="T6" y="T7"/>
                  </a:cxn>
                  <a:cxn ang="0">
                    <a:pos x="T8" y="T9"/>
                  </a:cxn>
                  <a:cxn ang="0">
                    <a:pos x="T10" y="T11"/>
                  </a:cxn>
                  <a:cxn ang="0">
                    <a:pos x="T12" y="T13"/>
                  </a:cxn>
                </a:cxnLst>
                <a:rect l="0" t="0" r="r" b="b"/>
                <a:pathLst>
                  <a:path w="174" h="172">
                    <a:moveTo>
                      <a:pt x="174" y="172"/>
                    </a:moveTo>
                    <a:lnTo>
                      <a:pt x="99" y="148"/>
                    </a:lnTo>
                    <a:lnTo>
                      <a:pt x="48" y="172"/>
                    </a:lnTo>
                    <a:lnTo>
                      <a:pt x="0" y="148"/>
                    </a:lnTo>
                    <a:lnTo>
                      <a:pt x="0" y="0"/>
                    </a:lnTo>
                    <a:lnTo>
                      <a:pt x="174" y="172"/>
                    </a:lnTo>
                    <a:lnTo>
                      <a:pt x="174" y="172"/>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9"/>
              <p:cNvSpPr/>
              <p:nvPr/>
            </p:nvSpPr>
            <p:spPr bwMode="auto">
              <a:xfrm>
                <a:off x="2974" y="2011"/>
                <a:ext cx="575" cy="573"/>
              </a:xfrm>
              <a:custGeom>
                <a:avLst/>
                <a:gdLst>
                  <a:gd name="T0" fmla="*/ 0 w 575"/>
                  <a:gd name="T1" fmla="*/ 573 h 573"/>
                  <a:gd name="T2" fmla="*/ 575 w 575"/>
                  <a:gd name="T3" fmla="*/ 573 h 573"/>
                  <a:gd name="T4" fmla="*/ 575 w 575"/>
                  <a:gd name="T5" fmla="*/ 0 h 573"/>
                  <a:gd name="T6" fmla="*/ 0 w 575"/>
                  <a:gd name="T7" fmla="*/ 573 h 573"/>
                  <a:gd name="T8" fmla="*/ 0 w 575"/>
                  <a:gd name="T9" fmla="*/ 573 h 573"/>
                </a:gdLst>
                <a:ahLst/>
                <a:cxnLst>
                  <a:cxn ang="0">
                    <a:pos x="T0" y="T1"/>
                  </a:cxn>
                  <a:cxn ang="0">
                    <a:pos x="T2" y="T3"/>
                  </a:cxn>
                  <a:cxn ang="0">
                    <a:pos x="T4" y="T5"/>
                  </a:cxn>
                  <a:cxn ang="0">
                    <a:pos x="T6" y="T7"/>
                  </a:cxn>
                  <a:cxn ang="0">
                    <a:pos x="T8" y="T9"/>
                  </a:cxn>
                </a:cxnLst>
                <a:rect l="0" t="0" r="r" b="b"/>
                <a:pathLst>
                  <a:path w="575" h="573">
                    <a:moveTo>
                      <a:pt x="0" y="573"/>
                    </a:moveTo>
                    <a:lnTo>
                      <a:pt x="575" y="573"/>
                    </a:lnTo>
                    <a:lnTo>
                      <a:pt x="575" y="0"/>
                    </a:lnTo>
                    <a:lnTo>
                      <a:pt x="0" y="573"/>
                    </a:lnTo>
                    <a:lnTo>
                      <a:pt x="0" y="573"/>
                    </a:lnTo>
                    <a:close/>
                  </a:path>
                </a:pathLst>
              </a:custGeom>
              <a:solidFill>
                <a:srgbClr val="99A0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10"/>
              <p:cNvSpPr/>
              <p:nvPr/>
            </p:nvSpPr>
            <p:spPr bwMode="auto">
              <a:xfrm>
                <a:off x="3549" y="2011"/>
                <a:ext cx="571" cy="573"/>
              </a:xfrm>
              <a:custGeom>
                <a:avLst/>
                <a:gdLst>
                  <a:gd name="T0" fmla="*/ 571 w 571"/>
                  <a:gd name="T1" fmla="*/ 573 h 573"/>
                  <a:gd name="T2" fmla="*/ 0 w 571"/>
                  <a:gd name="T3" fmla="*/ 573 h 573"/>
                  <a:gd name="T4" fmla="*/ 0 w 571"/>
                  <a:gd name="T5" fmla="*/ 0 h 573"/>
                  <a:gd name="T6" fmla="*/ 571 w 571"/>
                  <a:gd name="T7" fmla="*/ 573 h 573"/>
                  <a:gd name="T8" fmla="*/ 571 w 571"/>
                  <a:gd name="T9" fmla="*/ 573 h 573"/>
                </a:gdLst>
                <a:ahLst/>
                <a:cxnLst>
                  <a:cxn ang="0">
                    <a:pos x="T0" y="T1"/>
                  </a:cxn>
                  <a:cxn ang="0">
                    <a:pos x="T2" y="T3"/>
                  </a:cxn>
                  <a:cxn ang="0">
                    <a:pos x="T4" y="T5"/>
                  </a:cxn>
                  <a:cxn ang="0">
                    <a:pos x="T6" y="T7"/>
                  </a:cxn>
                  <a:cxn ang="0">
                    <a:pos x="T8" y="T9"/>
                  </a:cxn>
                </a:cxnLst>
                <a:rect l="0" t="0" r="r" b="b"/>
                <a:pathLst>
                  <a:path w="571" h="573">
                    <a:moveTo>
                      <a:pt x="571" y="573"/>
                    </a:moveTo>
                    <a:lnTo>
                      <a:pt x="0" y="573"/>
                    </a:lnTo>
                    <a:lnTo>
                      <a:pt x="0" y="0"/>
                    </a:lnTo>
                    <a:lnTo>
                      <a:pt x="571" y="573"/>
                    </a:lnTo>
                    <a:lnTo>
                      <a:pt x="571" y="573"/>
                    </a:lnTo>
                    <a:close/>
                  </a:path>
                </a:pathLst>
              </a:custGeom>
              <a:solidFill>
                <a:srgbClr val="6C7A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11"/>
              <p:cNvSpPr/>
              <p:nvPr/>
            </p:nvSpPr>
            <p:spPr bwMode="auto">
              <a:xfrm>
                <a:off x="3428" y="2011"/>
                <a:ext cx="121" cy="140"/>
              </a:xfrm>
              <a:custGeom>
                <a:avLst/>
                <a:gdLst>
                  <a:gd name="T0" fmla="*/ 0 w 121"/>
                  <a:gd name="T1" fmla="*/ 121 h 140"/>
                  <a:gd name="T2" fmla="*/ 46 w 121"/>
                  <a:gd name="T3" fmla="*/ 140 h 140"/>
                  <a:gd name="T4" fmla="*/ 121 w 121"/>
                  <a:gd name="T5" fmla="*/ 121 h 140"/>
                  <a:gd name="T6" fmla="*/ 121 w 121"/>
                  <a:gd name="T7" fmla="*/ 0 h 140"/>
                  <a:gd name="T8" fmla="*/ 0 w 121"/>
                  <a:gd name="T9" fmla="*/ 121 h 140"/>
                  <a:gd name="T10" fmla="*/ 0 w 121"/>
                  <a:gd name="T11" fmla="*/ 121 h 140"/>
                </a:gdLst>
                <a:ahLst/>
                <a:cxnLst>
                  <a:cxn ang="0">
                    <a:pos x="T0" y="T1"/>
                  </a:cxn>
                  <a:cxn ang="0">
                    <a:pos x="T2" y="T3"/>
                  </a:cxn>
                  <a:cxn ang="0">
                    <a:pos x="T4" y="T5"/>
                  </a:cxn>
                  <a:cxn ang="0">
                    <a:pos x="T6" y="T7"/>
                  </a:cxn>
                  <a:cxn ang="0">
                    <a:pos x="T8" y="T9"/>
                  </a:cxn>
                  <a:cxn ang="0">
                    <a:pos x="T10" y="T11"/>
                  </a:cxn>
                </a:cxnLst>
                <a:rect l="0" t="0" r="r" b="b"/>
                <a:pathLst>
                  <a:path w="121" h="140">
                    <a:moveTo>
                      <a:pt x="0" y="121"/>
                    </a:moveTo>
                    <a:lnTo>
                      <a:pt x="46" y="140"/>
                    </a:lnTo>
                    <a:lnTo>
                      <a:pt x="121" y="121"/>
                    </a:lnTo>
                    <a:lnTo>
                      <a:pt x="121" y="0"/>
                    </a:lnTo>
                    <a:lnTo>
                      <a:pt x="0" y="121"/>
                    </a:lnTo>
                    <a:lnTo>
                      <a:pt x="0" y="121"/>
                    </a:lnTo>
                    <a:close/>
                  </a:path>
                </a:pathLst>
              </a:custGeom>
              <a:solidFill>
                <a:srgbClr val="F6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Freeform 12"/>
              <p:cNvSpPr/>
              <p:nvPr/>
            </p:nvSpPr>
            <p:spPr bwMode="auto">
              <a:xfrm>
                <a:off x="3549" y="2011"/>
                <a:ext cx="139" cy="140"/>
              </a:xfrm>
              <a:custGeom>
                <a:avLst/>
                <a:gdLst>
                  <a:gd name="T0" fmla="*/ 139 w 139"/>
                  <a:gd name="T1" fmla="*/ 140 h 140"/>
                  <a:gd name="T2" fmla="*/ 80 w 139"/>
                  <a:gd name="T3" fmla="*/ 121 h 140"/>
                  <a:gd name="T4" fmla="*/ 37 w 139"/>
                  <a:gd name="T5" fmla="*/ 140 h 140"/>
                  <a:gd name="T6" fmla="*/ 0 w 139"/>
                  <a:gd name="T7" fmla="*/ 121 h 140"/>
                  <a:gd name="T8" fmla="*/ 0 w 139"/>
                  <a:gd name="T9" fmla="*/ 0 h 140"/>
                  <a:gd name="T10" fmla="*/ 139 w 139"/>
                  <a:gd name="T11" fmla="*/ 140 h 140"/>
                  <a:gd name="T12" fmla="*/ 139 w 139"/>
                  <a:gd name="T13" fmla="*/ 140 h 140"/>
                </a:gdLst>
                <a:ahLst/>
                <a:cxnLst>
                  <a:cxn ang="0">
                    <a:pos x="T0" y="T1"/>
                  </a:cxn>
                  <a:cxn ang="0">
                    <a:pos x="T2" y="T3"/>
                  </a:cxn>
                  <a:cxn ang="0">
                    <a:pos x="T4" y="T5"/>
                  </a:cxn>
                  <a:cxn ang="0">
                    <a:pos x="T6" y="T7"/>
                  </a:cxn>
                  <a:cxn ang="0">
                    <a:pos x="T8" y="T9"/>
                  </a:cxn>
                  <a:cxn ang="0">
                    <a:pos x="T10" y="T11"/>
                  </a:cxn>
                  <a:cxn ang="0">
                    <a:pos x="T12" y="T13"/>
                  </a:cxn>
                </a:cxnLst>
                <a:rect l="0" t="0" r="r" b="b"/>
                <a:pathLst>
                  <a:path w="139" h="140">
                    <a:moveTo>
                      <a:pt x="139" y="140"/>
                    </a:moveTo>
                    <a:lnTo>
                      <a:pt x="80" y="121"/>
                    </a:lnTo>
                    <a:lnTo>
                      <a:pt x="37" y="140"/>
                    </a:lnTo>
                    <a:lnTo>
                      <a:pt x="0" y="121"/>
                    </a:lnTo>
                    <a:lnTo>
                      <a:pt x="0" y="0"/>
                    </a:lnTo>
                    <a:lnTo>
                      <a:pt x="139" y="140"/>
                    </a:lnTo>
                    <a:lnTo>
                      <a:pt x="139" y="140"/>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 name="Freeform 13"/>
              <p:cNvSpPr/>
              <p:nvPr/>
            </p:nvSpPr>
            <p:spPr bwMode="auto">
              <a:xfrm>
                <a:off x="2458" y="2264"/>
                <a:ext cx="2822" cy="320"/>
              </a:xfrm>
              <a:custGeom>
                <a:avLst/>
                <a:gdLst>
                  <a:gd name="T0" fmla="*/ 1056 w 1056"/>
                  <a:gd name="T1" fmla="*/ 119 h 119"/>
                  <a:gd name="T2" fmla="*/ 879 w 1056"/>
                  <a:gd name="T3" fmla="*/ 21 h 119"/>
                  <a:gd name="T4" fmla="*/ 812 w 1056"/>
                  <a:gd name="T5" fmla="*/ 55 h 119"/>
                  <a:gd name="T6" fmla="*/ 730 w 1056"/>
                  <a:gd name="T7" fmla="*/ 31 h 119"/>
                  <a:gd name="T8" fmla="*/ 623 w 1056"/>
                  <a:gd name="T9" fmla="*/ 71 h 119"/>
                  <a:gd name="T10" fmla="*/ 503 w 1056"/>
                  <a:gd name="T11" fmla="*/ 0 h 119"/>
                  <a:gd name="T12" fmla="*/ 393 w 1056"/>
                  <a:gd name="T13" fmla="*/ 62 h 119"/>
                  <a:gd name="T14" fmla="*/ 271 w 1056"/>
                  <a:gd name="T15" fmla="*/ 8 h 119"/>
                  <a:gd name="T16" fmla="*/ 0 w 1056"/>
                  <a:gd name="T17" fmla="*/ 119 h 119"/>
                  <a:gd name="T18" fmla="*/ 1056 w 1056"/>
                  <a:gd name="T19"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6" h="119">
                    <a:moveTo>
                      <a:pt x="1056" y="119"/>
                    </a:moveTo>
                    <a:cubicBezTo>
                      <a:pt x="973" y="119"/>
                      <a:pt x="943" y="21"/>
                      <a:pt x="879" y="21"/>
                    </a:cubicBezTo>
                    <a:cubicBezTo>
                      <a:pt x="853" y="21"/>
                      <a:pt x="832" y="37"/>
                      <a:pt x="812" y="55"/>
                    </a:cubicBezTo>
                    <a:cubicBezTo>
                      <a:pt x="787" y="42"/>
                      <a:pt x="762" y="31"/>
                      <a:pt x="730" y="31"/>
                    </a:cubicBezTo>
                    <a:cubicBezTo>
                      <a:pt x="688" y="31"/>
                      <a:pt x="657" y="50"/>
                      <a:pt x="623" y="71"/>
                    </a:cubicBezTo>
                    <a:cubicBezTo>
                      <a:pt x="584" y="38"/>
                      <a:pt x="551" y="0"/>
                      <a:pt x="503" y="0"/>
                    </a:cubicBezTo>
                    <a:cubicBezTo>
                      <a:pt x="460" y="0"/>
                      <a:pt x="428" y="31"/>
                      <a:pt x="393" y="62"/>
                    </a:cubicBezTo>
                    <a:cubicBezTo>
                      <a:pt x="355" y="34"/>
                      <a:pt x="319" y="8"/>
                      <a:pt x="271" y="8"/>
                    </a:cubicBezTo>
                    <a:cubicBezTo>
                      <a:pt x="171" y="8"/>
                      <a:pt x="126" y="119"/>
                      <a:pt x="0" y="119"/>
                    </a:cubicBezTo>
                    <a:cubicBezTo>
                      <a:pt x="352" y="119"/>
                      <a:pt x="704" y="119"/>
                      <a:pt x="1056" y="119"/>
                    </a:cubicBezTo>
                    <a:close/>
                  </a:path>
                </a:pathLst>
              </a:custGeom>
              <a:solidFill>
                <a:srgbClr val="3753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Freeform 14"/>
              <p:cNvSpPr/>
              <p:nvPr/>
            </p:nvSpPr>
            <p:spPr bwMode="auto">
              <a:xfrm>
                <a:off x="3196" y="2285"/>
                <a:ext cx="283" cy="299"/>
              </a:xfrm>
              <a:custGeom>
                <a:avLst/>
                <a:gdLst>
                  <a:gd name="T0" fmla="*/ 42 w 106"/>
                  <a:gd name="T1" fmla="*/ 111 h 111"/>
                  <a:gd name="T2" fmla="*/ 0 w 106"/>
                  <a:gd name="T3" fmla="*/ 0 h 111"/>
                  <a:gd name="T4" fmla="*/ 74 w 106"/>
                  <a:gd name="T5" fmla="*/ 24 h 111"/>
                  <a:gd name="T6" fmla="*/ 106 w 106"/>
                  <a:gd name="T7" fmla="*/ 111 h 111"/>
                  <a:gd name="T8" fmla="*/ 42 w 106"/>
                  <a:gd name="T9" fmla="*/ 111 h 111"/>
                </a:gdLst>
                <a:ahLst/>
                <a:cxnLst>
                  <a:cxn ang="0">
                    <a:pos x="T0" y="T1"/>
                  </a:cxn>
                  <a:cxn ang="0">
                    <a:pos x="T2" y="T3"/>
                  </a:cxn>
                  <a:cxn ang="0">
                    <a:pos x="T4" y="T5"/>
                  </a:cxn>
                  <a:cxn ang="0">
                    <a:pos x="T6" y="T7"/>
                  </a:cxn>
                  <a:cxn ang="0">
                    <a:pos x="T8" y="T9"/>
                  </a:cxn>
                </a:cxnLst>
                <a:rect l="0" t="0" r="r" b="b"/>
                <a:pathLst>
                  <a:path w="106" h="111">
                    <a:moveTo>
                      <a:pt x="42" y="111"/>
                    </a:moveTo>
                    <a:cubicBezTo>
                      <a:pt x="0" y="0"/>
                      <a:pt x="0" y="0"/>
                      <a:pt x="0" y="0"/>
                    </a:cubicBezTo>
                    <a:cubicBezTo>
                      <a:pt x="28" y="1"/>
                      <a:pt x="51" y="11"/>
                      <a:pt x="74" y="24"/>
                    </a:cubicBezTo>
                    <a:cubicBezTo>
                      <a:pt x="106" y="111"/>
                      <a:pt x="106" y="111"/>
                      <a:pt x="106" y="111"/>
                    </a:cubicBezTo>
                    <a:cubicBezTo>
                      <a:pt x="42" y="111"/>
                      <a:pt x="42" y="111"/>
                      <a:pt x="42" y="111"/>
                    </a:cubicBezTo>
                    <a:close/>
                  </a:path>
                </a:pathLst>
              </a:custGeom>
              <a:solidFill>
                <a:srgbClr val="6A95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15"/>
              <p:cNvSpPr/>
              <p:nvPr/>
            </p:nvSpPr>
            <p:spPr bwMode="auto">
              <a:xfrm>
                <a:off x="3394" y="2350"/>
                <a:ext cx="171" cy="234"/>
              </a:xfrm>
              <a:custGeom>
                <a:avLst/>
                <a:gdLst>
                  <a:gd name="T0" fmla="*/ 42 w 64"/>
                  <a:gd name="T1" fmla="*/ 29 h 87"/>
                  <a:gd name="T2" fmla="*/ 64 w 64"/>
                  <a:gd name="T3" fmla="*/ 87 h 87"/>
                  <a:gd name="T4" fmla="*/ 32 w 64"/>
                  <a:gd name="T5" fmla="*/ 87 h 87"/>
                  <a:gd name="T6" fmla="*/ 0 w 64"/>
                  <a:gd name="T7" fmla="*/ 0 h 87"/>
                  <a:gd name="T8" fmla="*/ 42 w 64"/>
                  <a:gd name="T9" fmla="*/ 29 h 87"/>
                </a:gdLst>
                <a:ahLst/>
                <a:cxnLst>
                  <a:cxn ang="0">
                    <a:pos x="T0" y="T1"/>
                  </a:cxn>
                  <a:cxn ang="0">
                    <a:pos x="T2" y="T3"/>
                  </a:cxn>
                  <a:cxn ang="0">
                    <a:pos x="T4" y="T5"/>
                  </a:cxn>
                  <a:cxn ang="0">
                    <a:pos x="T6" y="T7"/>
                  </a:cxn>
                  <a:cxn ang="0">
                    <a:pos x="T8" y="T9"/>
                  </a:cxn>
                </a:cxnLst>
                <a:rect l="0" t="0" r="r" b="b"/>
                <a:pathLst>
                  <a:path w="64" h="87">
                    <a:moveTo>
                      <a:pt x="42" y="29"/>
                    </a:moveTo>
                    <a:cubicBezTo>
                      <a:pt x="64" y="87"/>
                      <a:pt x="64" y="87"/>
                      <a:pt x="64" y="87"/>
                    </a:cubicBezTo>
                    <a:cubicBezTo>
                      <a:pt x="32" y="87"/>
                      <a:pt x="32" y="87"/>
                      <a:pt x="32" y="87"/>
                    </a:cubicBezTo>
                    <a:cubicBezTo>
                      <a:pt x="0" y="0"/>
                      <a:pt x="0" y="0"/>
                      <a:pt x="0" y="0"/>
                    </a:cubicBezTo>
                    <a:cubicBezTo>
                      <a:pt x="14" y="9"/>
                      <a:pt x="28" y="19"/>
                      <a:pt x="42" y="29"/>
                    </a:cubicBezTo>
                    <a:close/>
                  </a:path>
                </a:pathLst>
              </a:custGeom>
              <a:solidFill>
                <a:srgbClr val="5276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16"/>
              <p:cNvSpPr/>
              <p:nvPr/>
            </p:nvSpPr>
            <p:spPr bwMode="auto">
              <a:xfrm>
                <a:off x="2859" y="2379"/>
                <a:ext cx="145" cy="205"/>
              </a:xfrm>
              <a:custGeom>
                <a:avLst/>
                <a:gdLst>
                  <a:gd name="T0" fmla="*/ 25 w 54"/>
                  <a:gd name="T1" fmla="*/ 0 h 76"/>
                  <a:gd name="T2" fmla="*/ 54 w 54"/>
                  <a:gd name="T3" fmla="*/ 76 h 76"/>
                  <a:gd name="T4" fmla="*/ 23 w 54"/>
                  <a:gd name="T5" fmla="*/ 76 h 76"/>
                  <a:gd name="T6" fmla="*/ 0 w 54"/>
                  <a:gd name="T7" fmla="*/ 17 h 76"/>
                  <a:gd name="T8" fmla="*/ 25 w 54"/>
                  <a:gd name="T9" fmla="*/ 0 h 76"/>
                </a:gdLst>
                <a:ahLst/>
                <a:cxnLst>
                  <a:cxn ang="0">
                    <a:pos x="T0" y="T1"/>
                  </a:cxn>
                  <a:cxn ang="0">
                    <a:pos x="T2" y="T3"/>
                  </a:cxn>
                  <a:cxn ang="0">
                    <a:pos x="T4" y="T5"/>
                  </a:cxn>
                  <a:cxn ang="0">
                    <a:pos x="T6" y="T7"/>
                  </a:cxn>
                  <a:cxn ang="0">
                    <a:pos x="T8" y="T9"/>
                  </a:cxn>
                </a:cxnLst>
                <a:rect l="0" t="0" r="r" b="b"/>
                <a:pathLst>
                  <a:path w="54" h="76">
                    <a:moveTo>
                      <a:pt x="25" y="0"/>
                    </a:moveTo>
                    <a:cubicBezTo>
                      <a:pt x="54" y="76"/>
                      <a:pt x="54" y="76"/>
                      <a:pt x="54" y="76"/>
                    </a:cubicBezTo>
                    <a:cubicBezTo>
                      <a:pt x="23" y="76"/>
                      <a:pt x="23" y="76"/>
                      <a:pt x="23" y="76"/>
                    </a:cubicBezTo>
                    <a:cubicBezTo>
                      <a:pt x="0" y="17"/>
                      <a:pt x="0" y="17"/>
                      <a:pt x="0" y="17"/>
                    </a:cubicBezTo>
                    <a:cubicBezTo>
                      <a:pt x="8" y="11"/>
                      <a:pt x="17" y="5"/>
                      <a:pt x="25" y="0"/>
                    </a:cubicBezTo>
                    <a:close/>
                  </a:path>
                </a:pathLst>
              </a:custGeom>
              <a:solidFill>
                <a:srgbClr val="5276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Freeform 17"/>
              <p:cNvSpPr/>
              <p:nvPr/>
            </p:nvSpPr>
            <p:spPr bwMode="auto">
              <a:xfrm>
                <a:off x="2926" y="2293"/>
                <a:ext cx="281" cy="291"/>
              </a:xfrm>
              <a:custGeom>
                <a:avLst/>
                <a:gdLst>
                  <a:gd name="T0" fmla="*/ 65 w 105"/>
                  <a:gd name="T1" fmla="*/ 0 h 108"/>
                  <a:gd name="T2" fmla="*/ 105 w 105"/>
                  <a:gd name="T3" fmla="*/ 108 h 108"/>
                  <a:gd name="T4" fmla="*/ 29 w 105"/>
                  <a:gd name="T5" fmla="*/ 108 h 108"/>
                  <a:gd name="T6" fmla="*/ 0 w 105"/>
                  <a:gd name="T7" fmla="*/ 32 h 108"/>
                  <a:gd name="T8" fmla="*/ 65 w 105"/>
                  <a:gd name="T9" fmla="*/ 0 h 108"/>
                </a:gdLst>
                <a:ahLst/>
                <a:cxnLst>
                  <a:cxn ang="0">
                    <a:pos x="T0" y="T1"/>
                  </a:cxn>
                  <a:cxn ang="0">
                    <a:pos x="T2" y="T3"/>
                  </a:cxn>
                  <a:cxn ang="0">
                    <a:pos x="T4" y="T5"/>
                  </a:cxn>
                  <a:cxn ang="0">
                    <a:pos x="T6" y="T7"/>
                  </a:cxn>
                  <a:cxn ang="0">
                    <a:pos x="T8" y="T9"/>
                  </a:cxn>
                </a:cxnLst>
                <a:rect l="0" t="0" r="r" b="b"/>
                <a:pathLst>
                  <a:path w="105" h="108">
                    <a:moveTo>
                      <a:pt x="65" y="0"/>
                    </a:moveTo>
                    <a:cubicBezTo>
                      <a:pt x="105" y="108"/>
                      <a:pt x="105" y="108"/>
                      <a:pt x="105" y="108"/>
                    </a:cubicBezTo>
                    <a:cubicBezTo>
                      <a:pt x="29" y="108"/>
                      <a:pt x="29" y="108"/>
                      <a:pt x="29" y="108"/>
                    </a:cubicBezTo>
                    <a:cubicBezTo>
                      <a:pt x="0" y="32"/>
                      <a:pt x="0" y="32"/>
                      <a:pt x="0" y="32"/>
                    </a:cubicBezTo>
                    <a:cubicBezTo>
                      <a:pt x="20" y="18"/>
                      <a:pt x="41" y="6"/>
                      <a:pt x="65" y="0"/>
                    </a:cubicBezTo>
                    <a:close/>
                  </a:path>
                </a:pathLst>
              </a:custGeom>
              <a:solidFill>
                <a:srgbClr val="6A95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 name="Freeform 18"/>
              <p:cNvSpPr/>
              <p:nvPr/>
            </p:nvSpPr>
            <p:spPr bwMode="auto">
              <a:xfrm>
                <a:off x="3100" y="2285"/>
                <a:ext cx="165" cy="299"/>
              </a:xfrm>
              <a:custGeom>
                <a:avLst/>
                <a:gdLst>
                  <a:gd name="T0" fmla="*/ 20 w 62"/>
                  <a:gd name="T1" fmla="*/ 0 h 111"/>
                  <a:gd name="T2" fmla="*/ 62 w 62"/>
                  <a:gd name="T3" fmla="*/ 111 h 111"/>
                  <a:gd name="T4" fmla="*/ 40 w 62"/>
                  <a:gd name="T5" fmla="*/ 111 h 111"/>
                  <a:gd name="T6" fmla="*/ 0 w 62"/>
                  <a:gd name="T7" fmla="*/ 3 h 111"/>
                  <a:gd name="T8" fmla="*/ 20 w 62"/>
                  <a:gd name="T9" fmla="*/ 0 h 111"/>
                </a:gdLst>
                <a:ahLst/>
                <a:cxnLst>
                  <a:cxn ang="0">
                    <a:pos x="T0" y="T1"/>
                  </a:cxn>
                  <a:cxn ang="0">
                    <a:pos x="T2" y="T3"/>
                  </a:cxn>
                  <a:cxn ang="0">
                    <a:pos x="T4" y="T5"/>
                  </a:cxn>
                  <a:cxn ang="0">
                    <a:pos x="T6" y="T7"/>
                  </a:cxn>
                  <a:cxn ang="0">
                    <a:pos x="T8" y="T9"/>
                  </a:cxn>
                </a:cxnLst>
                <a:rect l="0" t="0" r="r" b="b"/>
                <a:pathLst>
                  <a:path w="62" h="111">
                    <a:moveTo>
                      <a:pt x="20" y="0"/>
                    </a:moveTo>
                    <a:cubicBezTo>
                      <a:pt x="62" y="111"/>
                      <a:pt x="62" y="111"/>
                      <a:pt x="62" y="111"/>
                    </a:cubicBezTo>
                    <a:cubicBezTo>
                      <a:pt x="40" y="111"/>
                      <a:pt x="40" y="111"/>
                      <a:pt x="40" y="111"/>
                    </a:cubicBezTo>
                    <a:cubicBezTo>
                      <a:pt x="0" y="3"/>
                      <a:pt x="0" y="3"/>
                      <a:pt x="0" y="3"/>
                    </a:cubicBezTo>
                    <a:cubicBezTo>
                      <a:pt x="6" y="2"/>
                      <a:pt x="13" y="1"/>
                      <a:pt x="20" y="0"/>
                    </a:cubicBezTo>
                    <a:close/>
                  </a:path>
                </a:pathLst>
              </a:custGeom>
              <a:solidFill>
                <a:srgbClr val="5276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Freeform 19"/>
              <p:cNvSpPr/>
              <p:nvPr/>
            </p:nvSpPr>
            <p:spPr bwMode="auto">
              <a:xfrm>
                <a:off x="3265" y="2215"/>
                <a:ext cx="129" cy="135"/>
              </a:xfrm>
              <a:custGeom>
                <a:avLst/>
                <a:gdLst>
                  <a:gd name="T0" fmla="*/ 29 w 48"/>
                  <a:gd name="T1" fmla="*/ 0 h 50"/>
                  <a:gd name="T2" fmla="*/ 48 w 48"/>
                  <a:gd name="T3" fmla="*/ 50 h 50"/>
                  <a:gd name="T4" fmla="*/ 0 w 48"/>
                  <a:gd name="T5" fmla="*/ 29 h 50"/>
                  <a:gd name="T6" fmla="*/ 29 w 48"/>
                  <a:gd name="T7" fmla="*/ 0 h 50"/>
                </a:gdLst>
                <a:ahLst/>
                <a:cxnLst>
                  <a:cxn ang="0">
                    <a:pos x="T0" y="T1"/>
                  </a:cxn>
                  <a:cxn ang="0">
                    <a:pos x="T2" y="T3"/>
                  </a:cxn>
                  <a:cxn ang="0">
                    <a:pos x="T4" y="T5"/>
                  </a:cxn>
                  <a:cxn ang="0">
                    <a:pos x="T6" y="T7"/>
                  </a:cxn>
                </a:cxnLst>
                <a:rect l="0" t="0" r="r" b="b"/>
                <a:pathLst>
                  <a:path w="48" h="50">
                    <a:moveTo>
                      <a:pt x="29" y="0"/>
                    </a:moveTo>
                    <a:cubicBezTo>
                      <a:pt x="48" y="50"/>
                      <a:pt x="48" y="50"/>
                      <a:pt x="48" y="50"/>
                    </a:cubicBezTo>
                    <a:cubicBezTo>
                      <a:pt x="32" y="41"/>
                      <a:pt x="17" y="34"/>
                      <a:pt x="0" y="29"/>
                    </a:cubicBezTo>
                    <a:cubicBezTo>
                      <a:pt x="29" y="0"/>
                      <a:pt x="29" y="0"/>
                      <a:pt x="29" y="0"/>
                    </a:cubicBezTo>
                    <a:close/>
                  </a:path>
                </a:pathLst>
              </a:custGeom>
              <a:solidFill>
                <a:srgbClr val="BFCF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Freeform 20"/>
              <p:cNvSpPr/>
              <p:nvPr/>
            </p:nvSpPr>
            <p:spPr bwMode="auto">
              <a:xfrm>
                <a:off x="3343" y="2156"/>
                <a:ext cx="163" cy="272"/>
              </a:xfrm>
              <a:custGeom>
                <a:avLst/>
                <a:gdLst>
                  <a:gd name="T0" fmla="*/ 23 w 61"/>
                  <a:gd name="T1" fmla="*/ 0 h 101"/>
                  <a:gd name="T2" fmla="*/ 61 w 61"/>
                  <a:gd name="T3" fmla="*/ 101 h 101"/>
                  <a:gd name="T4" fmla="*/ 19 w 61"/>
                  <a:gd name="T5" fmla="*/ 72 h 101"/>
                  <a:gd name="T6" fmla="*/ 0 w 61"/>
                  <a:gd name="T7" fmla="*/ 22 h 101"/>
                  <a:gd name="T8" fmla="*/ 23 w 61"/>
                  <a:gd name="T9" fmla="*/ 0 h 101"/>
                </a:gdLst>
                <a:ahLst/>
                <a:cxnLst>
                  <a:cxn ang="0">
                    <a:pos x="T0" y="T1"/>
                  </a:cxn>
                  <a:cxn ang="0">
                    <a:pos x="T2" y="T3"/>
                  </a:cxn>
                  <a:cxn ang="0">
                    <a:pos x="T4" y="T5"/>
                  </a:cxn>
                  <a:cxn ang="0">
                    <a:pos x="T6" y="T7"/>
                  </a:cxn>
                  <a:cxn ang="0">
                    <a:pos x="T8" y="T9"/>
                  </a:cxn>
                </a:cxnLst>
                <a:rect l="0" t="0" r="r" b="b"/>
                <a:pathLst>
                  <a:path w="61" h="101">
                    <a:moveTo>
                      <a:pt x="23" y="0"/>
                    </a:moveTo>
                    <a:cubicBezTo>
                      <a:pt x="61" y="101"/>
                      <a:pt x="61" y="101"/>
                      <a:pt x="61" y="101"/>
                    </a:cubicBezTo>
                    <a:cubicBezTo>
                      <a:pt x="47" y="91"/>
                      <a:pt x="33" y="81"/>
                      <a:pt x="19" y="72"/>
                    </a:cubicBezTo>
                    <a:cubicBezTo>
                      <a:pt x="0" y="22"/>
                      <a:pt x="0" y="22"/>
                      <a:pt x="0" y="22"/>
                    </a:cubicBezTo>
                    <a:cubicBezTo>
                      <a:pt x="23" y="0"/>
                      <a:pt x="23" y="0"/>
                      <a:pt x="23" y="0"/>
                    </a:cubicBezTo>
                    <a:close/>
                  </a:path>
                </a:pathLst>
              </a:custGeom>
              <a:solidFill>
                <a:srgbClr val="B1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21"/>
              <p:cNvSpPr/>
              <p:nvPr/>
            </p:nvSpPr>
            <p:spPr bwMode="auto">
              <a:xfrm>
                <a:off x="2651" y="1849"/>
                <a:ext cx="275" cy="576"/>
              </a:xfrm>
              <a:custGeom>
                <a:avLst/>
                <a:gdLst>
                  <a:gd name="T0" fmla="*/ 0 w 103"/>
                  <a:gd name="T1" fmla="*/ 6 h 214"/>
                  <a:gd name="T2" fmla="*/ 0 w 103"/>
                  <a:gd name="T3" fmla="*/ 6 h 214"/>
                  <a:gd name="T4" fmla="*/ 3 w 103"/>
                  <a:gd name="T5" fmla="*/ 10 h 214"/>
                  <a:gd name="T6" fmla="*/ 26 w 103"/>
                  <a:gd name="T7" fmla="*/ 3 h 214"/>
                  <a:gd name="T8" fmla="*/ 28 w 103"/>
                  <a:gd name="T9" fmla="*/ 0 h 214"/>
                  <a:gd name="T10" fmla="*/ 29 w 103"/>
                  <a:gd name="T11" fmla="*/ 1 h 214"/>
                  <a:gd name="T12" fmla="*/ 29 w 103"/>
                  <a:gd name="T13" fmla="*/ 2 h 214"/>
                  <a:gd name="T14" fmla="*/ 103 w 103"/>
                  <a:gd name="T15" fmla="*/ 197 h 214"/>
                  <a:gd name="T16" fmla="*/ 78 w 103"/>
                  <a:gd name="T17" fmla="*/ 214 h 214"/>
                  <a:gd name="T18" fmla="*/ 0 w 103"/>
                  <a:gd name="T19" fmla="*/ 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214">
                    <a:moveTo>
                      <a:pt x="0" y="6"/>
                    </a:moveTo>
                    <a:cubicBezTo>
                      <a:pt x="0" y="6"/>
                      <a:pt x="0" y="6"/>
                      <a:pt x="0" y="6"/>
                    </a:cubicBezTo>
                    <a:cubicBezTo>
                      <a:pt x="0" y="7"/>
                      <a:pt x="1" y="9"/>
                      <a:pt x="3" y="10"/>
                    </a:cubicBezTo>
                    <a:cubicBezTo>
                      <a:pt x="9" y="15"/>
                      <a:pt x="19" y="11"/>
                      <a:pt x="26" y="3"/>
                    </a:cubicBezTo>
                    <a:cubicBezTo>
                      <a:pt x="27" y="2"/>
                      <a:pt x="28" y="1"/>
                      <a:pt x="28" y="0"/>
                    </a:cubicBezTo>
                    <a:cubicBezTo>
                      <a:pt x="29" y="1"/>
                      <a:pt x="29" y="1"/>
                      <a:pt x="29" y="1"/>
                    </a:cubicBezTo>
                    <a:cubicBezTo>
                      <a:pt x="29" y="1"/>
                      <a:pt x="29" y="2"/>
                      <a:pt x="29" y="2"/>
                    </a:cubicBezTo>
                    <a:cubicBezTo>
                      <a:pt x="103" y="197"/>
                      <a:pt x="103" y="197"/>
                      <a:pt x="103" y="197"/>
                    </a:cubicBezTo>
                    <a:cubicBezTo>
                      <a:pt x="95" y="202"/>
                      <a:pt x="86" y="208"/>
                      <a:pt x="78" y="214"/>
                    </a:cubicBezTo>
                    <a:cubicBezTo>
                      <a:pt x="0" y="6"/>
                      <a:pt x="0" y="6"/>
                      <a:pt x="0" y="6"/>
                    </a:cubicBezTo>
                    <a:close/>
                  </a:path>
                </a:pathLst>
              </a:custGeom>
              <a:solidFill>
                <a:srgbClr val="639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Freeform 22"/>
              <p:cNvSpPr>
                <a:spLocks noEditPoints="1"/>
              </p:cNvSpPr>
              <p:nvPr/>
            </p:nvSpPr>
            <p:spPr bwMode="auto">
              <a:xfrm>
                <a:off x="2726" y="1780"/>
                <a:ext cx="374" cy="599"/>
              </a:xfrm>
              <a:custGeom>
                <a:avLst/>
                <a:gdLst>
                  <a:gd name="T0" fmla="*/ 0 w 140"/>
                  <a:gd name="T1" fmla="*/ 26 h 223"/>
                  <a:gd name="T2" fmla="*/ 0 w 140"/>
                  <a:gd name="T3" fmla="*/ 26 h 223"/>
                  <a:gd name="T4" fmla="*/ 1 w 140"/>
                  <a:gd name="T5" fmla="*/ 27 h 223"/>
                  <a:gd name="T6" fmla="*/ 0 w 140"/>
                  <a:gd name="T7" fmla="*/ 26 h 223"/>
                  <a:gd name="T8" fmla="*/ 1 w 140"/>
                  <a:gd name="T9" fmla="*/ 28 h 223"/>
                  <a:gd name="T10" fmla="*/ 6 w 140"/>
                  <a:gd name="T11" fmla="*/ 35 h 223"/>
                  <a:gd name="T12" fmla="*/ 17 w 140"/>
                  <a:gd name="T13" fmla="*/ 38 h 223"/>
                  <a:gd name="T14" fmla="*/ 53 w 140"/>
                  <a:gd name="T15" fmla="*/ 38 h 223"/>
                  <a:gd name="T16" fmla="*/ 74 w 140"/>
                  <a:gd name="T17" fmla="*/ 26 h 223"/>
                  <a:gd name="T18" fmla="*/ 80 w 140"/>
                  <a:gd name="T19" fmla="*/ 0 h 223"/>
                  <a:gd name="T20" fmla="*/ 80 w 140"/>
                  <a:gd name="T21" fmla="*/ 0 h 223"/>
                  <a:gd name="T22" fmla="*/ 87 w 140"/>
                  <a:gd name="T23" fmla="*/ 18 h 223"/>
                  <a:gd name="T24" fmla="*/ 81 w 140"/>
                  <a:gd name="T25" fmla="*/ 22 h 223"/>
                  <a:gd name="T26" fmla="*/ 79 w 140"/>
                  <a:gd name="T27" fmla="*/ 32 h 223"/>
                  <a:gd name="T28" fmla="*/ 79 w 140"/>
                  <a:gd name="T29" fmla="*/ 32 h 223"/>
                  <a:gd name="T30" fmla="*/ 140 w 140"/>
                  <a:gd name="T31" fmla="*/ 191 h 223"/>
                  <a:gd name="T32" fmla="*/ 75 w 140"/>
                  <a:gd name="T33" fmla="*/ 223 h 223"/>
                  <a:gd name="T34" fmla="*/ 1 w 140"/>
                  <a:gd name="T35" fmla="*/ 2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223">
                    <a:moveTo>
                      <a:pt x="0" y="26"/>
                    </a:moveTo>
                    <a:cubicBezTo>
                      <a:pt x="0" y="26"/>
                      <a:pt x="0" y="26"/>
                      <a:pt x="0" y="26"/>
                    </a:cubicBezTo>
                    <a:cubicBezTo>
                      <a:pt x="0" y="26"/>
                      <a:pt x="1" y="27"/>
                      <a:pt x="1" y="27"/>
                    </a:cubicBezTo>
                    <a:cubicBezTo>
                      <a:pt x="0" y="26"/>
                      <a:pt x="0" y="26"/>
                      <a:pt x="0" y="26"/>
                    </a:cubicBezTo>
                    <a:close/>
                    <a:moveTo>
                      <a:pt x="1" y="28"/>
                    </a:moveTo>
                    <a:cubicBezTo>
                      <a:pt x="2" y="31"/>
                      <a:pt x="4" y="33"/>
                      <a:pt x="6" y="35"/>
                    </a:cubicBezTo>
                    <a:cubicBezTo>
                      <a:pt x="9" y="37"/>
                      <a:pt x="13" y="38"/>
                      <a:pt x="17" y="38"/>
                    </a:cubicBezTo>
                    <a:cubicBezTo>
                      <a:pt x="53" y="38"/>
                      <a:pt x="53" y="38"/>
                      <a:pt x="53" y="38"/>
                    </a:cubicBezTo>
                    <a:cubicBezTo>
                      <a:pt x="60" y="38"/>
                      <a:pt x="68" y="34"/>
                      <a:pt x="74" y="26"/>
                    </a:cubicBezTo>
                    <a:cubicBezTo>
                      <a:pt x="81" y="17"/>
                      <a:pt x="83" y="7"/>
                      <a:pt x="80" y="0"/>
                    </a:cubicBezTo>
                    <a:cubicBezTo>
                      <a:pt x="80" y="0"/>
                      <a:pt x="80" y="0"/>
                      <a:pt x="80" y="0"/>
                    </a:cubicBezTo>
                    <a:cubicBezTo>
                      <a:pt x="87" y="18"/>
                      <a:pt x="87" y="18"/>
                      <a:pt x="87" y="18"/>
                    </a:cubicBezTo>
                    <a:cubicBezTo>
                      <a:pt x="85" y="18"/>
                      <a:pt x="82" y="20"/>
                      <a:pt x="81" y="22"/>
                    </a:cubicBezTo>
                    <a:cubicBezTo>
                      <a:pt x="78" y="25"/>
                      <a:pt x="78" y="28"/>
                      <a:pt x="79" y="32"/>
                    </a:cubicBezTo>
                    <a:cubicBezTo>
                      <a:pt x="79" y="32"/>
                      <a:pt x="79" y="32"/>
                      <a:pt x="79" y="32"/>
                    </a:cubicBezTo>
                    <a:cubicBezTo>
                      <a:pt x="140" y="191"/>
                      <a:pt x="140" y="191"/>
                      <a:pt x="140" y="191"/>
                    </a:cubicBezTo>
                    <a:cubicBezTo>
                      <a:pt x="116" y="197"/>
                      <a:pt x="95" y="209"/>
                      <a:pt x="75" y="223"/>
                    </a:cubicBezTo>
                    <a:cubicBezTo>
                      <a:pt x="1" y="28"/>
                      <a:pt x="1" y="28"/>
                      <a:pt x="1" y="28"/>
                    </a:cubicBezTo>
                    <a:close/>
                  </a:path>
                </a:pathLst>
              </a:custGeom>
              <a:solidFill>
                <a:srgbClr val="74A6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 name="Freeform 23"/>
              <p:cNvSpPr>
                <a:spLocks noEditPoints="1"/>
              </p:cNvSpPr>
              <p:nvPr/>
            </p:nvSpPr>
            <p:spPr bwMode="auto">
              <a:xfrm>
                <a:off x="2937" y="1844"/>
                <a:ext cx="216" cy="449"/>
              </a:xfrm>
              <a:custGeom>
                <a:avLst/>
                <a:gdLst>
                  <a:gd name="T0" fmla="*/ 0 w 81"/>
                  <a:gd name="T1" fmla="*/ 8 h 167"/>
                  <a:gd name="T2" fmla="*/ 0 w 81"/>
                  <a:gd name="T3" fmla="*/ 8 h 167"/>
                  <a:gd name="T4" fmla="*/ 3 w 81"/>
                  <a:gd name="T5" fmla="*/ 12 h 167"/>
                  <a:gd name="T6" fmla="*/ 18 w 81"/>
                  <a:gd name="T7" fmla="*/ 10 h 167"/>
                  <a:gd name="T8" fmla="*/ 19 w 81"/>
                  <a:gd name="T9" fmla="*/ 1 h 167"/>
                  <a:gd name="T10" fmla="*/ 81 w 81"/>
                  <a:gd name="T11" fmla="*/ 164 h 167"/>
                  <a:gd name="T12" fmla="*/ 61 w 81"/>
                  <a:gd name="T13" fmla="*/ 167 h 167"/>
                  <a:gd name="T14" fmla="*/ 0 w 81"/>
                  <a:gd name="T15" fmla="*/ 8 h 167"/>
                  <a:gd name="T16" fmla="*/ 19 w 81"/>
                  <a:gd name="T17" fmla="*/ 0 h 167"/>
                  <a:gd name="T18" fmla="*/ 19 w 81"/>
                  <a:gd name="T19" fmla="*/ 0 h 167"/>
                  <a:gd name="T20" fmla="*/ 19 w 81"/>
                  <a:gd name="T21" fmla="*/ 0 h 167"/>
                  <a:gd name="T22" fmla="*/ 19 w 81"/>
                  <a:gd name="T2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 h="167">
                    <a:moveTo>
                      <a:pt x="0" y="8"/>
                    </a:moveTo>
                    <a:cubicBezTo>
                      <a:pt x="0" y="8"/>
                      <a:pt x="0" y="8"/>
                      <a:pt x="0" y="8"/>
                    </a:cubicBezTo>
                    <a:cubicBezTo>
                      <a:pt x="1" y="9"/>
                      <a:pt x="2" y="11"/>
                      <a:pt x="3" y="12"/>
                    </a:cubicBezTo>
                    <a:cubicBezTo>
                      <a:pt x="8" y="15"/>
                      <a:pt x="14" y="15"/>
                      <a:pt x="18" y="10"/>
                    </a:cubicBezTo>
                    <a:cubicBezTo>
                      <a:pt x="20" y="8"/>
                      <a:pt x="20" y="4"/>
                      <a:pt x="19" y="1"/>
                    </a:cubicBezTo>
                    <a:cubicBezTo>
                      <a:pt x="81" y="164"/>
                      <a:pt x="81" y="164"/>
                      <a:pt x="81" y="164"/>
                    </a:cubicBezTo>
                    <a:cubicBezTo>
                      <a:pt x="74" y="165"/>
                      <a:pt x="67" y="166"/>
                      <a:pt x="61" y="167"/>
                    </a:cubicBezTo>
                    <a:cubicBezTo>
                      <a:pt x="0" y="8"/>
                      <a:pt x="0" y="8"/>
                      <a:pt x="0" y="8"/>
                    </a:cubicBezTo>
                    <a:close/>
                    <a:moveTo>
                      <a:pt x="19" y="0"/>
                    </a:moveTo>
                    <a:cubicBezTo>
                      <a:pt x="19" y="0"/>
                      <a:pt x="19" y="0"/>
                      <a:pt x="19" y="0"/>
                    </a:cubicBezTo>
                    <a:cubicBezTo>
                      <a:pt x="19" y="0"/>
                      <a:pt x="19" y="0"/>
                      <a:pt x="19" y="0"/>
                    </a:cubicBezTo>
                    <a:cubicBezTo>
                      <a:pt x="19" y="0"/>
                      <a:pt x="19" y="0"/>
                      <a:pt x="19" y="0"/>
                    </a:cubicBezTo>
                    <a:close/>
                  </a:path>
                </a:pathLst>
              </a:custGeom>
              <a:solidFill>
                <a:srgbClr val="639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Freeform 24"/>
              <p:cNvSpPr/>
              <p:nvPr/>
            </p:nvSpPr>
            <p:spPr bwMode="auto">
              <a:xfrm>
                <a:off x="2998" y="1750"/>
                <a:ext cx="345" cy="543"/>
              </a:xfrm>
              <a:custGeom>
                <a:avLst/>
                <a:gdLst>
                  <a:gd name="T0" fmla="*/ 74 w 129"/>
                  <a:gd name="T1" fmla="*/ 199 h 202"/>
                  <a:gd name="T2" fmla="*/ 0 w 129"/>
                  <a:gd name="T3" fmla="*/ 3 h 202"/>
                  <a:gd name="T4" fmla="*/ 0 w 129"/>
                  <a:gd name="T5" fmla="*/ 3 h 202"/>
                  <a:gd name="T6" fmla="*/ 3 w 129"/>
                  <a:gd name="T7" fmla="*/ 7 h 202"/>
                  <a:gd name="T8" fmla="*/ 9 w 129"/>
                  <a:gd name="T9" fmla="*/ 9 h 202"/>
                  <a:gd name="T10" fmla="*/ 44 w 129"/>
                  <a:gd name="T11" fmla="*/ 9 h 202"/>
                  <a:gd name="T12" fmla="*/ 64 w 129"/>
                  <a:gd name="T13" fmla="*/ 0 h 202"/>
                  <a:gd name="T14" fmla="*/ 65 w 129"/>
                  <a:gd name="T15" fmla="*/ 4 h 202"/>
                  <a:gd name="T16" fmla="*/ 65 w 129"/>
                  <a:gd name="T17" fmla="*/ 4 h 202"/>
                  <a:gd name="T18" fmla="*/ 129 w 129"/>
                  <a:gd name="T19" fmla="*/ 173 h 202"/>
                  <a:gd name="T20" fmla="*/ 100 w 129"/>
                  <a:gd name="T21" fmla="*/ 202 h 202"/>
                  <a:gd name="T22" fmla="*/ 74 w 129"/>
                  <a:gd name="T23" fmla="*/ 19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 h="202">
                    <a:moveTo>
                      <a:pt x="74" y="199"/>
                    </a:moveTo>
                    <a:cubicBezTo>
                      <a:pt x="0" y="3"/>
                      <a:pt x="0" y="3"/>
                      <a:pt x="0" y="3"/>
                    </a:cubicBezTo>
                    <a:cubicBezTo>
                      <a:pt x="0" y="3"/>
                      <a:pt x="0" y="3"/>
                      <a:pt x="0" y="3"/>
                    </a:cubicBezTo>
                    <a:cubicBezTo>
                      <a:pt x="1" y="5"/>
                      <a:pt x="2" y="6"/>
                      <a:pt x="3" y="7"/>
                    </a:cubicBezTo>
                    <a:cubicBezTo>
                      <a:pt x="5" y="8"/>
                      <a:pt x="7" y="9"/>
                      <a:pt x="9" y="9"/>
                    </a:cubicBezTo>
                    <a:cubicBezTo>
                      <a:pt x="44" y="9"/>
                      <a:pt x="44" y="9"/>
                      <a:pt x="44" y="9"/>
                    </a:cubicBezTo>
                    <a:cubicBezTo>
                      <a:pt x="50" y="9"/>
                      <a:pt x="57" y="6"/>
                      <a:pt x="64" y="0"/>
                    </a:cubicBezTo>
                    <a:cubicBezTo>
                      <a:pt x="65" y="4"/>
                      <a:pt x="65" y="4"/>
                      <a:pt x="65" y="4"/>
                    </a:cubicBezTo>
                    <a:cubicBezTo>
                      <a:pt x="65" y="4"/>
                      <a:pt x="65" y="4"/>
                      <a:pt x="65" y="4"/>
                    </a:cubicBezTo>
                    <a:cubicBezTo>
                      <a:pt x="129" y="173"/>
                      <a:pt x="129" y="173"/>
                      <a:pt x="129" y="173"/>
                    </a:cubicBezTo>
                    <a:cubicBezTo>
                      <a:pt x="100" y="202"/>
                      <a:pt x="100" y="202"/>
                      <a:pt x="100" y="202"/>
                    </a:cubicBezTo>
                    <a:cubicBezTo>
                      <a:pt x="92" y="200"/>
                      <a:pt x="83" y="199"/>
                      <a:pt x="74" y="199"/>
                    </a:cubicBezTo>
                    <a:close/>
                  </a:path>
                </a:pathLst>
              </a:custGeom>
              <a:solidFill>
                <a:srgbClr val="74A6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Freeform 25"/>
              <p:cNvSpPr>
                <a:spLocks noEditPoints="1"/>
              </p:cNvSpPr>
              <p:nvPr/>
            </p:nvSpPr>
            <p:spPr bwMode="auto">
              <a:xfrm>
                <a:off x="3169" y="1712"/>
                <a:ext cx="235" cy="503"/>
              </a:xfrm>
              <a:custGeom>
                <a:avLst/>
                <a:gdLst>
                  <a:gd name="T0" fmla="*/ 26 w 88"/>
                  <a:gd name="T1" fmla="*/ 0 h 187"/>
                  <a:gd name="T2" fmla="*/ 88 w 88"/>
                  <a:gd name="T3" fmla="*/ 165 h 187"/>
                  <a:gd name="T4" fmla="*/ 65 w 88"/>
                  <a:gd name="T5" fmla="*/ 187 h 187"/>
                  <a:gd name="T6" fmla="*/ 1 w 88"/>
                  <a:gd name="T7" fmla="*/ 18 h 187"/>
                  <a:gd name="T8" fmla="*/ 3 w 88"/>
                  <a:gd name="T9" fmla="*/ 22 h 187"/>
                  <a:gd name="T10" fmla="*/ 22 w 88"/>
                  <a:gd name="T11" fmla="*/ 16 h 187"/>
                  <a:gd name="T12" fmla="*/ 26 w 88"/>
                  <a:gd name="T13" fmla="*/ 0 h 187"/>
                  <a:gd name="T14" fmla="*/ 0 w 88"/>
                  <a:gd name="T15" fmla="*/ 14 h 187"/>
                  <a:gd name="T16" fmla="*/ 0 w 88"/>
                  <a:gd name="T17" fmla="*/ 14 h 187"/>
                  <a:gd name="T18" fmla="*/ 1 w 88"/>
                  <a:gd name="T19" fmla="*/ 18 h 187"/>
                  <a:gd name="T20" fmla="*/ 0 w 88"/>
                  <a:gd name="T21" fmla="*/ 1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87">
                    <a:moveTo>
                      <a:pt x="26" y="0"/>
                    </a:moveTo>
                    <a:cubicBezTo>
                      <a:pt x="88" y="165"/>
                      <a:pt x="88" y="165"/>
                      <a:pt x="88" y="165"/>
                    </a:cubicBezTo>
                    <a:cubicBezTo>
                      <a:pt x="65" y="187"/>
                      <a:pt x="65" y="187"/>
                      <a:pt x="65" y="187"/>
                    </a:cubicBezTo>
                    <a:cubicBezTo>
                      <a:pt x="1" y="18"/>
                      <a:pt x="1" y="18"/>
                      <a:pt x="1" y="18"/>
                    </a:cubicBezTo>
                    <a:cubicBezTo>
                      <a:pt x="1" y="19"/>
                      <a:pt x="2" y="21"/>
                      <a:pt x="3" y="22"/>
                    </a:cubicBezTo>
                    <a:cubicBezTo>
                      <a:pt x="8" y="25"/>
                      <a:pt x="16" y="23"/>
                      <a:pt x="22" y="16"/>
                    </a:cubicBezTo>
                    <a:cubicBezTo>
                      <a:pt x="26" y="11"/>
                      <a:pt x="27" y="5"/>
                      <a:pt x="26" y="0"/>
                    </a:cubicBezTo>
                    <a:close/>
                    <a:moveTo>
                      <a:pt x="0" y="14"/>
                    </a:moveTo>
                    <a:cubicBezTo>
                      <a:pt x="0" y="14"/>
                      <a:pt x="0" y="14"/>
                      <a:pt x="0" y="14"/>
                    </a:cubicBezTo>
                    <a:cubicBezTo>
                      <a:pt x="0" y="15"/>
                      <a:pt x="0" y="17"/>
                      <a:pt x="1" y="18"/>
                    </a:cubicBezTo>
                    <a:cubicBezTo>
                      <a:pt x="0" y="14"/>
                      <a:pt x="0" y="14"/>
                      <a:pt x="0" y="14"/>
                    </a:cubicBezTo>
                    <a:close/>
                  </a:path>
                </a:pathLst>
              </a:custGeom>
              <a:solidFill>
                <a:srgbClr val="639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Freeform 26"/>
              <p:cNvSpPr/>
              <p:nvPr/>
            </p:nvSpPr>
            <p:spPr bwMode="auto">
              <a:xfrm>
                <a:off x="4487" y="2371"/>
                <a:ext cx="358" cy="213"/>
              </a:xfrm>
              <a:custGeom>
                <a:avLst/>
                <a:gdLst>
                  <a:gd name="T0" fmla="*/ 0 w 134"/>
                  <a:gd name="T1" fmla="*/ 79 h 79"/>
                  <a:gd name="T2" fmla="*/ 134 w 134"/>
                  <a:gd name="T3" fmla="*/ 79 h 79"/>
                  <a:gd name="T4" fmla="*/ 0 w 134"/>
                  <a:gd name="T5" fmla="*/ 0 h 79"/>
                  <a:gd name="T6" fmla="*/ 0 w 134"/>
                  <a:gd name="T7" fmla="*/ 79 h 79"/>
                </a:gdLst>
                <a:ahLst/>
                <a:cxnLst>
                  <a:cxn ang="0">
                    <a:pos x="T0" y="T1"/>
                  </a:cxn>
                  <a:cxn ang="0">
                    <a:pos x="T2" y="T3"/>
                  </a:cxn>
                  <a:cxn ang="0">
                    <a:pos x="T4" y="T5"/>
                  </a:cxn>
                  <a:cxn ang="0">
                    <a:pos x="T6" y="T7"/>
                  </a:cxn>
                </a:cxnLst>
                <a:rect l="0" t="0" r="r" b="b"/>
                <a:pathLst>
                  <a:path w="134" h="79">
                    <a:moveTo>
                      <a:pt x="0" y="79"/>
                    </a:moveTo>
                    <a:cubicBezTo>
                      <a:pt x="134" y="79"/>
                      <a:pt x="134" y="79"/>
                      <a:pt x="134" y="79"/>
                    </a:cubicBezTo>
                    <a:cubicBezTo>
                      <a:pt x="71" y="79"/>
                      <a:pt x="49" y="0"/>
                      <a:pt x="0" y="0"/>
                    </a:cubicBezTo>
                    <a:cubicBezTo>
                      <a:pt x="0" y="79"/>
                      <a:pt x="0" y="79"/>
                      <a:pt x="0" y="79"/>
                    </a:cubicBezTo>
                    <a:close/>
                  </a:path>
                </a:pathLst>
              </a:custGeom>
              <a:solidFill>
                <a:srgbClr val="CE97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 name="Freeform 27"/>
              <p:cNvSpPr/>
              <p:nvPr/>
            </p:nvSpPr>
            <p:spPr bwMode="auto">
              <a:xfrm>
                <a:off x="4126" y="2371"/>
                <a:ext cx="361" cy="213"/>
              </a:xfrm>
              <a:custGeom>
                <a:avLst/>
                <a:gdLst>
                  <a:gd name="T0" fmla="*/ 135 w 135"/>
                  <a:gd name="T1" fmla="*/ 79 h 79"/>
                  <a:gd name="T2" fmla="*/ 0 w 135"/>
                  <a:gd name="T3" fmla="*/ 79 h 79"/>
                  <a:gd name="T4" fmla="*/ 135 w 135"/>
                  <a:gd name="T5" fmla="*/ 0 h 79"/>
                  <a:gd name="T6" fmla="*/ 135 w 135"/>
                  <a:gd name="T7" fmla="*/ 79 h 79"/>
                </a:gdLst>
                <a:ahLst/>
                <a:cxnLst>
                  <a:cxn ang="0">
                    <a:pos x="T0" y="T1"/>
                  </a:cxn>
                  <a:cxn ang="0">
                    <a:pos x="T2" y="T3"/>
                  </a:cxn>
                  <a:cxn ang="0">
                    <a:pos x="T4" y="T5"/>
                  </a:cxn>
                  <a:cxn ang="0">
                    <a:pos x="T6" y="T7"/>
                  </a:cxn>
                </a:cxnLst>
                <a:rect l="0" t="0" r="r" b="b"/>
                <a:pathLst>
                  <a:path w="135" h="79">
                    <a:moveTo>
                      <a:pt x="135" y="79"/>
                    </a:moveTo>
                    <a:cubicBezTo>
                      <a:pt x="0" y="79"/>
                      <a:pt x="0" y="79"/>
                      <a:pt x="0" y="79"/>
                    </a:cubicBezTo>
                    <a:cubicBezTo>
                      <a:pt x="63" y="79"/>
                      <a:pt x="85" y="0"/>
                      <a:pt x="135" y="0"/>
                    </a:cubicBezTo>
                    <a:cubicBezTo>
                      <a:pt x="135" y="79"/>
                      <a:pt x="135" y="79"/>
                      <a:pt x="135" y="79"/>
                    </a:cubicBezTo>
                    <a:close/>
                  </a:path>
                </a:pathLst>
              </a:custGeom>
              <a:solidFill>
                <a:srgbClr val="E8C1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 name="Freeform 28"/>
              <p:cNvSpPr/>
              <p:nvPr/>
            </p:nvSpPr>
            <p:spPr bwMode="auto">
              <a:xfrm>
                <a:off x="3856" y="2457"/>
                <a:ext cx="353" cy="127"/>
              </a:xfrm>
              <a:custGeom>
                <a:avLst/>
                <a:gdLst>
                  <a:gd name="T0" fmla="*/ 0 w 132"/>
                  <a:gd name="T1" fmla="*/ 47 h 47"/>
                  <a:gd name="T2" fmla="*/ 132 w 132"/>
                  <a:gd name="T3" fmla="*/ 47 h 47"/>
                  <a:gd name="T4" fmla="*/ 0 w 132"/>
                  <a:gd name="T5" fmla="*/ 0 h 47"/>
                  <a:gd name="T6" fmla="*/ 0 w 132"/>
                  <a:gd name="T7" fmla="*/ 47 h 47"/>
                </a:gdLst>
                <a:ahLst/>
                <a:cxnLst>
                  <a:cxn ang="0">
                    <a:pos x="T0" y="T1"/>
                  </a:cxn>
                  <a:cxn ang="0">
                    <a:pos x="T2" y="T3"/>
                  </a:cxn>
                  <a:cxn ang="0">
                    <a:pos x="T4" y="T5"/>
                  </a:cxn>
                  <a:cxn ang="0">
                    <a:pos x="T6" y="T7"/>
                  </a:cxn>
                </a:cxnLst>
                <a:rect l="0" t="0" r="r" b="b"/>
                <a:pathLst>
                  <a:path w="132" h="47">
                    <a:moveTo>
                      <a:pt x="0" y="47"/>
                    </a:moveTo>
                    <a:cubicBezTo>
                      <a:pt x="132" y="47"/>
                      <a:pt x="132" y="47"/>
                      <a:pt x="132" y="47"/>
                    </a:cubicBezTo>
                    <a:cubicBezTo>
                      <a:pt x="70" y="47"/>
                      <a:pt x="48" y="0"/>
                      <a:pt x="0" y="0"/>
                    </a:cubicBezTo>
                    <a:cubicBezTo>
                      <a:pt x="0" y="47"/>
                      <a:pt x="0" y="47"/>
                      <a:pt x="0" y="47"/>
                    </a:cubicBezTo>
                    <a:close/>
                  </a:path>
                </a:pathLst>
              </a:custGeom>
              <a:solidFill>
                <a:srgbClr val="CE97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Freeform 29"/>
              <p:cNvSpPr/>
              <p:nvPr/>
            </p:nvSpPr>
            <p:spPr bwMode="auto">
              <a:xfrm>
                <a:off x="3503" y="2457"/>
                <a:ext cx="353" cy="127"/>
              </a:xfrm>
              <a:custGeom>
                <a:avLst/>
                <a:gdLst>
                  <a:gd name="T0" fmla="*/ 132 w 132"/>
                  <a:gd name="T1" fmla="*/ 47 h 47"/>
                  <a:gd name="T2" fmla="*/ 0 w 132"/>
                  <a:gd name="T3" fmla="*/ 47 h 47"/>
                  <a:gd name="T4" fmla="*/ 132 w 132"/>
                  <a:gd name="T5" fmla="*/ 0 h 47"/>
                  <a:gd name="T6" fmla="*/ 132 w 132"/>
                  <a:gd name="T7" fmla="*/ 47 h 47"/>
                </a:gdLst>
                <a:ahLst/>
                <a:cxnLst>
                  <a:cxn ang="0">
                    <a:pos x="T0" y="T1"/>
                  </a:cxn>
                  <a:cxn ang="0">
                    <a:pos x="T2" y="T3"/>
                  </a:cxn>
                  <a:cxn ang="0">
                    <a:pos x="T4" y="T5"/>
                  </a:cxn>
                  <a:cxn ang="0">
                    <a:pos x="T6" y="T7"/>
                  </a:cxn>
                </a:cxnLst>
                <a:rect l="0" t="0" r="r" b="b"/>
                <a:pathLst>
                  <a:path w="132" h="47">
                    <a:moveTo>
                      <a:pt x="132" y="47"/>
                    </a:moveTo>
                    <a:cubicBezTo>
                      <a:pt x="0" y="47"/>
                      <a:pt x="0" y="47"/>
                      <a:pt x="0" y="47"/>
                    </a:cubicBezTo>
                    <a:cubicBezTo>
                      <a:pt x="61" y="47"/>
                      <a:pt x="83" y="0"/>
                      <a:pt x="132" y="0"/>
                    </a:cubicBezTo>
                    <a:cubicBezTo>
                      <a:pt x="132" y="47"/>
                      <a:pt x="132" y="47"/>
                      <a:pt x="132" y="47"/>
                    </a:cubicBezTo>
                    <a:close/>
                  </a:path>
                </a:pathLst>
              </a:custGeom>
              <a:solidFill>
                <a:srgbClr val="E8C1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 name="Freeform 30"/>
              <p:cNvSpPr/>
              <p:nvPr/>
            </p:nvSpPr>
            <p:spPr bwMode="auto">
              <a:xfrm>
                <a:off x="3327" y="2363"/>
                <a:ext cx="534" cy="221"/>
              </a:xfrm>
              <a:custGeom>
                <a:avLst/>
                <a:gdLst>
                  <a:gd name="T0" fmla="*/ 0 w 200"/>
                  <a:gd name="T1" fmla="*/ 82 h 82"/>
                  <a:gd name="T2" fmla="*/ 200 w 200"/>
                  <a:gd name="T3" fmla="*/ 82 h 82"/>
                  <a:gd name="T4" fmla="*/ 0 w 200"/>
                  <a:gd name="T5" fmla="*/ 0 h 82"/>
                  <a:gd name="T6" fmla="*/ 0 w 200"/>
                  <a:gd name="T7" fmla="*/ 82 h 82"/>
                </a:gdLst>
                <a:ahLst/>
                <a:cxnLst>
                  <a:cxn ang="0">
                    <a:pos x="T0" y="T1"/>
                  </a:cxn>
                  <a:cxn ang="0">
                    <a:pos x="T2" y="T3"/>
                  </a:cxn>
                  <a:cxn ang="0">
                    <a:pos x="T4" y="T5"/>
                  </a:cxn>
                  <a:cxn ang="0">
                    <a:pos x="T6" y="T7"/>
                  </a:cxn>
                </a:cxnLst>
                <a:rect l="0" t="0" r="r" b="b"/>
                <a:pathLst>
                  <a:path w="200" h="82">
                    <a:moveTo>
                      <a:pt x="0" y="82"/>
                    </a:moveTo>
                    <a:cubicBezTo>
                      <a:pt x="200" y="82"/>
                      <a:pt x="200" y="82"/>
                      <a:pt x="200" y="82"/>
                    </a:cubicBezTo>
                    <a:cubicBezTo>
                      <a:pt x="107" y="82"/>
                      <a:pt x="73" y="0"/>
                      <a:pt x="0" y="0"/>
                    </a:cubicBezTo>
                    <a:cubicBezTo>
                      <a:pt x="0" y="82"/>
                      <a:pt x="0" y="82"/>
                      <a:pt x="0" y="82"/>
                    </a:cubicBezTo>
                    <a:close/>
                  </a:path>
                </a:pathLst>
              </a:custGeom>
              <a:solidFill>
                <a:srgbClr val="DFA5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 name="Freeform 31"/>
              <p:cNvSpPr/>
              <p:nvPr/>
            </p:nvSpPr>
            <p:spPr bwMode="auto">
              <a:xfrm>
                <a:off x="4235" y="2409"/>
                <a:ext cx="487" cy="175"/>
              </a:xfrm>
              <a:custGeom>
                <a:avLst/>
                <a:gdLst>
                  <a:gd name="T0" fmla="*/ 0 w 182"/>
                  <a:gd name="T1" fmla="*/ 65 h 65"/>
                  <a:gd name="T2" fmla="*/ 182 w 182"/>
                  <a:gd name="T3" fmla="*/ 65 h 65"/>
                  <a:gd name="T4" fmla="*/ 0 w 182"/>
                  <a:gd name="T5" fmla="*/ 0 h 65"/>
                  <a:gd name="T6" fmla="*/ 0 w 182"/>
                  <a:gd name="T7" fmla="*/ 65 h 65"/>
                </a:gdLst>
                <a:ahLst/>
                <a:cxnLst>
                  <a:cxn ang="0">
                    <a:pos x="T0" y="T1"/>
                  </a:cxn>
                  <a:cxn ang="0">
                    <a:pos x="T2" y="T3"/>
                  </a:cxn>
                  <a:cxn ang="0">
                    <a:pos x="T4" y="T5"/>
                  </a:cxn>
                  <a:cxn ang="0">
                    <a:pos x="T6" y="T7"/>
                  </a:cxn>
                </a:cxnLst>
                <a:rect l="0" t="0" r="r" b="b"/>
                <a:pathLst>
                  <a:path w="182" h="65">
                    <a:moveTo>
                      <a:pt x="0" y="65"/>
                    </a:moveTo>
                    <a:cubicBezTo>
                      <a:pt x="182" y="65"/>
                      <a:pt x="182" y="65"/>
                      <a:pt x="182" y="65"/>
                    </a:cubicBezTo>
                    <a:cubicBezTo>
                      <a:pt x="97" y="65"/>
                      <a:pt x="67" y="0"/>
                      <a:pt x="0" y="0"/>
                    </a:cubicBezTo>
                    <a:cubicBezTo>
                      <a:pt x="0" y="65"/>
                      <a:pt x="0" y="65"/>
                      <a:pt x="0" y="65"/>
                    </a:cubicBezTo>
                    <a:close/>
                  </a:path>
                </a:pathLst>
              </a:custGeom>
              <a:solidFill>
                <a:srgbClr val="DFA5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 name="Freeform 32"/>
              <p:cNvSpPr/>
              <p:nvPr/>
            </p:nvSpPr>
            <p:spPr bwMode="auto">
              <a:xfrm>
                <a:off x="4660" y="2062"/>
                <a:ext cx="94" cy="40"/>
              </a:xfrm>
              <a:custGeom>
                <a:avLst/>
                <a:gdLst>
                  <a:gd name="T0" fmla="*/ 0 w 94"/>
                  <a:gd name="T1" fmla="*/ 16 h 40"/>
                  <a:gd name="T2" fmla="*/ 38 w 94"/>
                  <a:gd name="T3" fmla="*/ 0 h 40"/>
                  <a:gd name="T4" fmla="*/ 94 w 94"/>
                  <a:gd name="T5" fmla="*/ 24 h 40"/>
                  <a:gd name="T6" fmla="*/ 86 w 94"/>
                  <a:gd name="T7" fmla="*/ 27 h 40"/>
                  <a:gd name="T8" fmla="*/ 40 w 94"/>
                  <a:gd name="T9" fmla="*/ 11 h 40"/>
                  <a:gd name="T10" fmla="*/ 0 w 94"/>
                  <a:gd name="T11" fmla="*/ 40 h 40"/>
                  <a:gd name="T12" fmla="*/ 0 w 94"/>
                  <a:gd name="T13" fmla="*/ 16 h 40"/>
                  <a:gd name="T14" fmla="*/ 0 w 94"/>
                  <a:gd name="T15" fmla="*/ 16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40">
                    <a:moveTo>
                      <a:pt x="0" y="16"/>
                    </a:moveTo>
                    <a:lnTo>
                      <a:pt x="38" y="0"/>
                    </a:lnTo>
                    <a:lnTo>
                      <a:pt x="94" y="24"/>
                    </a:lnTo>
                    <a:lnTo>
                      <a:pt x="86" y="27"/>
                    </a:lnTo>
                    <a:lnTo>
                      <a:pt x="40" y="11"/>
                    </a:lnTo>
                    <a:lnTo>
                      <a:pt x="0" y="40"/>
                    </a:lnTo>
                    <a:lnTo>
                      <a:pt x="0" y="16"/>
                    </a:lnTo>
                    <a:lnTo>
                      <a:pt x="0" y="16"/>
                    </a:lnTo>
                    <a:close/>
                  </a:path>
                </a:pathLst>
              </a:custGeom>
              <a:solidFill>
                <a:srgbClr val="D5D5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 name="Freeform 33"/>
              <p:cNvSpPr/>
              <p:nvPr/>
            </p:nvSpPr>
            <p:spPr bwMode="auto">
              <a:xfrm>
                <a:off x="4567" y="2062"/>
                <a:ext cx="93" cy="40"/>
              </a:xfrm>
              <a:custGeom>
                <a:avLst/>
                <a:gdLst>
                  <a:gd name="T0" fmla="*/ 93 w 93"/>
                  <a:gd name="T1" fmla="*/ 16 h 40"/>
                  <a:gd name="T2" fmla="*/ 56 w 93"/>
                  <a:gd name="T3" fmla="*/ 0 h 40"/>
                  <a:gd name="T4" fmla="*/ 0 w 93"/>
                  <a:gd name="T5" fmla="*/ 24 h 40"/>
                  <a:gd name="T6" fmla="*/ 8 w 93"/>
                  <a:gd name="T7" fmla="*/ 27 h 40"/>
                  <a:gd name="T8" fmla="*/ 53 w 93"/>
                  <a:gd name="T9" fmla="*/ 11 h 40"/>
                  <a:gd name="T10" fmla="*/ 93 w 93"/>
                  <a:gd name="T11" fmla="*/ 40 h 40"/>
                  <a:gd name="T12" fmla="*/ 93 w 93"/>
                  <a:gd name="T13" fmla="*/ 16 h 40"/>
                  <a:gd name="T14" fmla="*/ 93 w 93"/>
                  <a:gd name="T15" fmla="*/ 16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40">
                    <a:moveTo>
                      <a:pt x="93" y="16"/>
                    </a:moveTo>
                    <a:lnTo>
                      <a:pt x="56" y="0"/>
                    </a:lnTo>
                    <a:lnTo>
                      <a:pt x="0" y="24"/>
                    </a:lnTo>
                    <a:lnTo>
                      <a:pt x="8" y="27"/>
                    </a:lnTo>
                    <a:lnTo>
                      <a:pt x="53" y="11"/>
                    </a:lnTo>
                    <a:lnTo>
                      <a:pt x="93" y="40"/>
                    </a:lnTo>
                    <a:lnTo>
                      <a:pt x="93" y="16"/>
                    </a:lnTo>
                    <a:lnTo>
                      <a:pt x="93"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 name="Freeform 34"/>
              <p:cNvSpPr/>
              <p:nvPr/>
            </p:nvSpPr>
            <p:spPr bwMode="auto">
              <a:xfrm>
                <a:off x="4772" y="1997"/>
                <a:ext cx="73" cy="30"/>
              </a:xfrm>
              <a:custGeom>
                <a:avLst/>
                <a:gdLst>
                  <a:gd name="T0" fmla="*/ 0 w 73"/>
                  <a:gd name="T1" fmla="*/ 11 h 30"/>
                  <a:gd name="T2" fmla="*/ 30 w 73"/>
                  <a:gd name="T3" fmla="*/ 0 h 30"/>
                  <a:gd name="T4" fmla="*/ 73 w 73"/>
                  <a:gd name="T5" fmla="*/ 19 h 30"/>
                  <a:gd name="T6" fmla="*/ 67 w 73"/>
                  <a:gd name="T7" fmla="*/ 19 h 30"/>
                  <a:gd name="T8" fmla="*/ 30 w 73"/>
                  <a:gd name="T9" fmla="*/ 8 h 30"/>
                  <a:gd name="T10" fmla="*/ 0 w 73"/>
                  <a:gd name="T11" fmla="*/ 30 h 30"/>
                  <a:gd name="T12" fmla="*/ 0 w 73"/>
                  <a:gd name="T13" fmla="*/ 11 h 30"/>
                  <a:gd name="T14" fmla="*/ 0 w 73"/>
                  <a:gd name="T15" fmla="*/ 11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30">
                    <a:moveTo>
                      <a:pt x="0" y="11"/>
                    </a:moveTo>
                    <a:lnTo>
                      <a:pt x="30" y="0"/>
                    </a:lnTo>
                    <a:lnTo>
                      <a:pt x="73" y="19"/>
                    </a:lnTo>
                    <a:lnTo>
                      <a:pt x="67" y="19"/>
                    </a:lnTo>
                    <a:lnTo>
                      <a:pt x="30" y="8"/>
                    </a:lnTo>
                    <a:lnTo>
                      <a:pt x="0" y="30"/>
                    </a:lnTo>
                    <a:lnTo>
                      <a:pt x="0" y="11"/>
                    </a:lnTo>
                    <a:lnTo>
                      <a:pt x="0" y="11"/>
                    </a:lnTo>
                    <a:close/>
                  </a:path>
                </a:pathLst>
              </a:custGeom>
              <a:solidFill>
                <a:srgbClr val="D5D5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 name="Freeform 35"/>
              <p:cNvSpPr/>
              <p:nvPr/>
            </p:nvSpPr>
            <p:spPr bwMode="auto">
              <a:xfrm>
                <a:off x="4700" y="1997"/>
                <a:ext cx="72" cy="30"/>
              </a:xfrm>
              <a:custGeom>
                <a:avLst/>
                <a:gdLst>
                  <a:gd name="T0" fmla="*/ 72 w 72"/>
                  <a:gd name="T1" fmla="*/ 11 h 30"/>
                  <a:gd name="T2" fmla="*/ 43 w 72"/>
                  <a:gd name="T3" fmla="*/ 0 h 30"/>
                  <a:gd name="T4" fmla="*/ 0 w 72"/>
                  <a:gd name="T5" fmla="*/ 19 h 30"/>
                  <a:gd name="T6" fmla="*/ 6 w 72"/>
                  <a:gd name="T7" fmla="*/ 19 h 30"/>
                  <a:gd name="T8" fmla="*/ 40 w 72"/>
                  <a:gd name="T9" fmla="*/ 8 h 30"/>
                  <a:gd name="T10" fmla="*/ 72 w 72"/>
                  <a:gd name="T11" fmla="*/ 30 h 30"/>
                  <a:gd name="T12" fmla="*/ 72 w 72"/>
                  <a:gd name="T13" fmla="*/ 11 h 30"/>
                  <a:gd name="T14" fmla="*/ 72 w 72"/>
                  <a:gd name="T15" fmla="*/ 11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30">
                    <a:moveTo>
                      <a:pt x="72" y="11"/>
                    </a:moveTo>
                    <a:lnTo>
                      <a:pt x="43" y="0"/>
                    </a:lnTo>
                    <a:lnTo>
                      <a:pt x="0" y="19"/>
                    </a:lnTo>
                    <a:lnTo>
                      <a:pt x="6" y="19"/>
                    </a:lnTo>
                    <a:lnTo>
                      <a:pt x="40" y="8"/>
                    </a:lnTo>
                    <a:lnTo>
                      <a:pt x="72" y="30"/>
                    </a:lnTo>
                    <a:lnTo>
                      <a:pt x="72" y="11"/>
                    </a:lnTo>
                    <a:lnTo>
                      <a:pt x="72"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 name="Freeform 36"/>
              <p:cNvSpPr/>
              <p:nvPr/>
            </p:nvSpPr>
            <p:spPr bwMode="auto">
              <a:xfrm>
                <a:off x="4794" y="2102"/>
                <a:ext cx="56" cy="24"/>
              </a:xfrm>
              <a:custGeom>
                <a:avLst/>
                <a:gdLst>
                  <a:gd name="T0" fmla="*/ 0 w 56"/>
                  <a:gd name="T1" fmla="*/ 11 h 24"/>
                  <a:gd name="T2" fmla="*/ 21 w 56"/>
                  <a:gd name="T3" fmla="*/ 0 h 24"/>
                  <a:gd name="T4" fmla="*/ 56 w 56"/>
                  <a:gd name="T5" fmla="*/ 16 h 24"/>
                  <a:gd name="T6" fmla="*/ 53 w 56"/>
                  <a:gd name="T7" fmla="*/ 16 h 24"/>
                  <a:gd name="T8" fmla="*/ 24 w 56"/>
                  <a:gd name="T9" fmla="*/ 8 h 24"/>
                  <a:gd name="T10" fmla="*/ 0 w 56"/>
                  <a:gd name="T11" fmla="*/ 24 h 24"/>
                  <a:gd name="T12" fmla="*/ 0 w 56"/>
                  <a:gd name="T13" fmla="*/ 11 h 24"/>
                  <a:gd name="T14" fmla="*/ 0 w 56"/>
                  <a:gd name="T15" fmla="*/ 11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24">
                    <a:moveTo>
                      <a:pt x="0" y="11"/>
                    </a:moveTo>
                    <a:lnTo>
                      <a:pt x="21" y="0"/>
                    </a:lnTo>
                    <a:lnTo>
                      <a:pt x="56" y="16"/>
                    </a:lnTo>
                    <a:lnTo>
                      <a:pt x="53" y="16"/>
                    </a:lnTo>
                    <a:lnTo>
                      <a:pt x="24" y="8"/>
                    </a:lnTo>
                    <a:lnTo>
                      <a:pt x="0" y="24"/>
                    </a:lnTo>
                    <a:lnTo>
                      <a:pt x="0" y="11"/>
                    </a:lnTo>
                    <a:lnTo>
                      <a:pt x="0" y="11"/>
                    </a:lnTo>
                    <a:close/>
                  </a:path>
                </a:pathLst>
              </a:custGeom>
              <a:solidFill>
                <a:srgbClr val="D5D5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5" name="Freeform 37"/>
              <p:cNvSpPr/>
              <p:nvPr/>
            </p:nvSpPr>
            <p:spPr bwMode="auto">
              <a:xfrm>
                <a:off x="4738" y="2102"/>
                <a:ext cx="56" cy="24"/>
              </a:xfrm>
              <a:custGeom>
                <a:avLst/>
                <a:gdLst>
                  <a:gd name="T0" fmla="*/ 56 w 56"/>
                  <a:gd name="T1" fmla="*/ 11 h 24"/>
                  <a:gd name="T2" fmla="*/ 34 w 56"/>
                  <a:gd name="T3" fmla="*/ 0 h 24"/>
                  <a:gd name="T4" fmla="*/ 0 w 56"/>
                  <a:gd name="T5" fmla="*/ 16 h 24"/>
                  <a:gd name="T6" fmla="*/ 5 w 56"/>
                  <a:gd name="T7" fmla="*/ 16 h 24"/>
                  <a:gd name="T8" fmla="*/ 32 w 56"/>
                  <a:gd name="T9" fmla="*/ 8 h 24"/>
                  <a:gd name="T10" fmla="*/ 56 w 56"/>
                  <a:gd name="T11" fmla="*/ 24 h 24"/>
                  <a:gd name="T12" fmla="*/ 56 w 56"/>
                  <a:gd name="T13" fmla="*/ 11 h 24"/>
                  <a:gd name="T14" fmla="*/ 56 w 56"/>
                  <a:gd name="T15" fmla="*/ 11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24">
                    <a:moveTo>
                      <a:pt x="56" y="11"/>
                    </a:moveTo>
                    <a:lnTo>
                      <a:pt x="34" y="0"/>
                    </a:lnTo>
                    <a:lnTo>
                      <a:pt x="0" y="16"/>
                    </a:lnTo>
                    <a:lnTo>
                      <a:pt x="5" y="16"/>
                    </a:lnTo>
                    <a:lnTo>
                      <a:pt x="32" y="8"/>
                    </a:lnTo>
                    <a:lnTo>
                      <a:pt x="56" y="24"/>
                    </a:lnTo>
                    <a:lnTo>
                      <a:pt x="56" y="11"/>
                    </a:lnTo>
                    <a:lnTo>
                      <a:pt x="56"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6" name="Freeform 38"/>
              <p:cNvSpPr/>
              <p:nvPr/>
            </p:nvSpPr>
            <p:spPr bwMode="auto">
              <a:xfrm>
                <a:off x="2368" y="2584"/>
                <a:ext cx="2947" cy="172"/>
              </a:xfrm>
              <a:custGeom>
                <a:avLst/>
                <a:gdLst>
                  <a:gd name="T0" fmla="*/ 12 w 1103"/>
                  <a:gd name="T1" fmla="*/ 0 h 64"/>
                  <a:gd name="T2" fmla="*/ 1090 w 1103"/>
                  <a:gd name="T3" fmla="*/ 0 h 64"/>
                  <a:gd name="T4" fmla="*/ 1103 w 1103"/>
                  <a:gd name="T5" fmla="*/ 13 h 64"/>
                  <a:gd name="T6" fmla="*/ 1090 w 1103"/>
                  <a:gd name="T7" fmla="*/ 26 h 64"/>
                  <a:gd name="T8" fmla="*/ 965 w 1103"/>
                  <a:gd name="T9" fmla="*/ 26 h 64"/>
                  <a:gd name="T10" fmla="*/ 985 w 1103"/>
                  <a:gd name="T11" fmla="*/ 45 h 64"/>
                  <a:gd name="T12" fmla="*/ 965 w 1103"/>
                  <a:gd name="T13" fmla="*/ 64 h 64"/>
                  <a:gd name="T14" fmla="*/ 137 w 1103"/>
                  <a:gd name="T15" fmla="*/ 64 h 64"/>
                  <a:gd name="T16" fmla="*/ 117 w 1103"/>
                  <a:gd name="T17" fmla="*/ 45 h 64"/>
                  <a:gd name="T18" fmla="*/ 137 w 1103"/>
                  <a:gd name="T19" fmla="*/ 26 h 64"/>
                  <a:gd name="T20" fmla="*/ 12 w 1103"/>
                  <a:gd name="T21" fmla="*/ 26 h 64"/>
                  <a:gd name="T22" fmla="*/ 0 w 1103"/>
                  <a:gd name="T23" fmla="*/ 13 h 64"/>
                  <a:gd name="T24" fmla="*/ 12 w 1103"/>
                  <a:gd name="T2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3" h="64">
                    <a:moveTo>
                      <a:pt x="12" y="0"/>
                    </a:moveTo>
                    <a:cubicBezTo>
                      <a:pt x="1090" y="0"/>
                      <a:pt x="1090" y="0"/>
                      <a:pt x="1090" y="0"/>
                    </a:cubicBezTo>
                    <a:cubicBezTo>
                      <a:pt x="1097" y="0"/>
                      <a:pt x="1103" y="6"/>
                      <a:pt x="1103" y="13"/>
                    </a:cubicBezTo>
                    <a:cubicBezTo>
                      <a:pt x="1103" y="20"/>
                      <a:pt x="1097" y="26"/>
                      <a:pt x="1090" y="26"/>
                    </a:cubicBezTo>
                    <a:cubicBezTo>
                      <a:pt x="965" y="26"/>
                      <a:pt x="965" y="26"/>
                      <a:pt x="965" y="26"/>
                    </a:cubicBezTo>
                    <a:cubicBezTo>
                      <a:pt x="976" y="26"/>
                      <a:pt x="985" y="34"/>
                      <a:pt x="985" y="45"/>
                    </a:cubicBezTo>
                    <a:cubicBezTo>
                      <a:pt x="985" y="56"/>
                      <a:pt x="976" y="64"/>
                      <a:pt x="965" y="64"/>
                    </a:cubicBezTo>
                    <a:cubicBezTo>
                      <a:pt x="137" y="64"/>
                      <a:pt x="137" y="64"/>
                      <a:pt x="137" y="64"/>
                    </a:cubicBezTo>
                    <a:cubicBezTo>
                      <a:pt x="126" y="64"/>
                      <a:pt x="117" y="56"/>
                      <a:pt x="117" y="45"/>
                    </a:cubicBezTo>
                    <a:cubicBezTo>
                      <a:pt x="117" y="34"/>
                      <a:pt x="126" y="26"/>
                      <a:pt x="137" y="26"/>
                    </a:cubicBezTo>
                    <a:cubicBezTo>
                      <a:pt x="12" y="26"/>
                      <a:pt x="12" y="26"/>
                      <a:pt x="12" y="26"/>
                    </a:cubicBezTo>
                    <a:cubicBezTo>
                      <a:pt x="5" y="26"/>
                      <a:pt x="0" y="20"/>
                      <a:pt x="0" y="13"/>
                    </a:cubicBezTo>
                    <a:cubicBezTo>
                      <a:pt x="0" y="6"/>
                      <a:pt x="5" y="0"/>
                      <a:pt x="12" y="0"/>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7" name="Freeform 39"/>
              <p:cNvSpPr/>
              <p:nvPr/>
            </p:nvSpPr>
            <p:spPr bwMode="auto">
              <a:xfrm>
                <a:off x="3458" y="1599"/>
                <a:ext cx="93" cy="186"/>
              </a:xfrm>
              <a:custGeom>
                <a:avLst/>
                <a:gdLst>
                  <a:gd name="T0" fmla="*/ 0 w 35"/>
                  <a:gd name="T1" fmla="*/ 69 h 69"/>
                  <a:gd name="T2" fmla="*/ 35 w 35"/>
                  <a:gd name="T3" fmla="*/ 34 h 69"/>
                  <a:gd name="T4" fmla="*/ 0 w 35"/>
                  <a:gd name="T5" fmla="*/ 0 h 69"/>
                  <a:gd name="T6" fmla="*/ 0 w 35"/>
                  <a:gd name="T7" fmla="*/ 69 h 69"/>
                </a:gdLst>
                <a:ahLst/>
                <a:cxnLst>
                  <a:cxn ang="0">
                    <a:pos x="T0" y="T1"/>
                  </a:cxn>
                  <a:cxn ang="0">
                    <a:pos x="T2" y="T3"/>
                  </a:cxn>
                  <a:cxn ang="0">
                    <a:pos x="T4" y="T5"/>
                  </a:cxn>
                  <a:cxn ang="0">
                    <a:pos x="T6" y="T7"/>
                  </a:cxn>
                </a:cxnLst>
                <a:rect l="0" t="0" r="r" b="b"/>
                <a:pathLst>
                  <a:path w="35" h="69">
                    <a:moveTo>
                      <a:pt x="0" y="69"/>
                    </a:moveTo>
                    <a:cubicBezTo>
                      <a:pt x="19" y="69"/>
                      <a:pt x="35" y="54"/>
                      <a:pt x="35" y="34"/>
                    </a:cubicBezTo>
                    <a:cubicBezTo>
                      <a:pt x="35" y="15"/>
                      <a:pt x="19" y="0"/>
                      <a:pt x="0" y="0"/>
                    </a:cubicBezTo>
                    <a:cubicBezTo>
                      <a:pt x="0" y="69"/>
                      <a:pt x="0" y="69"/>
                      <a:pt x="0" y="69"/>
                    </a:cubicBezTo>
                    <a:close/>
                  </a:path>
                </a:pathLst>
              </a:custGeom>
              <a:solidFill>
                <a:srgbClr val="FCF2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8" name="Freeform 40"/>
              <p:cNvSpPr/>
              <p:nvPr/>
            </p:nvSpPr>
            <p:spPr bwMode="auto">
              <a:xfrm>
                <a:off x="3364" y="1599"/>
                <a:ext cx="94" cy="186"/>
              </a:xfrm>
              <a:custGeom>
                <a:avLst/>
                <a:gdLst>
                  <a:gd name="T0" fmla="*/ 35 w 35"/>
                  <a:gd name="T1" fmla="*/ 69 h 69"/>
                  <a:gd name="T2" fmla="*/ 0 w 35"/>
                  <a:gd name="T3" fmla="*/ 34 h 69"/>
                  <a:gd name="T4" fmla="*/ 35 w 35"/>
                  <a:gd name="T5" fmla="*/ 0 h 69"/>
                  <a:gd name="T6" fmla="*/ 35 w 35"/>
                  <a:gd name="T7" fmla="*/ 69 h 69"/>
                </a:gdLst>
                <a:ahLst/>
                <a:cxnLst>
                  <a:cxn ang="0">
                    <a:pos x="T0" y="T1"/>
                  </a:cxn>
                  <a:cxn ang="0">
                    <a:pos x="T2" y="T3"/>
                  </a:cxn>
                  <a:cxn ang="0">
                    <a:pos x="T4" y="T5"/>
                  </a:cxn>
                  <a:cxn ang="0">
                    <a:pos x="T6" y="T7"/>
                  </a:cxn>
                </a:cxnLst>
                <a:rect l="0" t="0" r="r" b="b"/>
                <a:pathLst>
                  <a:path w="35" h="69">
                    <a:moveTo>
                      <a:pt x="35" y="69"/>
                    </a:moveTo>
                    <a:cubicBezTo>
                      <a:pt x="16" y="69"/>
                      <a:pt x="0" y="54"/>
                      <a:pt x="0" y="34"/>
                    </a:cubicBezTo>
                    <a:cubicBezTo>
                      <a:pt x="0" y="15"/>
                      <a:pt x="16" y="0"/>
                      <a:pt x="35" y="0"/>
                    </a:cubicBezTo>
                    <a:cubicBezTo>
                      <a:pt x="35" y="69"/>
                      <a:pt x="35" y="69"/>
                      <a:pt x="35" y="69"/>
                    </a:cubicBezTo>
                    <a:close/>
                  </a:path>
                </a:pathLst>
              </a:custGeom>
              <a:solidFill>
                <a:srgbClr val="EFD9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9" name="Freeform 41"/>
              <p:cNvSpPr/>
              <p:nvPr/>
            </p:nvSpPr>
            <p:spPr bwMode="auto">
              <a:xfrm>
                <a:off x="3332" y="1704"/>
                <a:ext cx="27" cy="30"/>
              </a:xfrm>
              <a:custGeom>
                <a:avLst/>
                <a:gdLst>
                  <a:gd name="T0" fmla="*/ 0 w 27"/>
                  <a:gd name="T1" fmla="*/ 22 h 30"/>
                  <a:gd name="T2" fmla="*/ 19 w 27"/>
                  <a:gd name="T3" fmla="*/ 0 h 30"/>
                  <a:gd name="T4" fmla="*/ 27 w 27"/>
                  <a:gd name="T5" fmla="*/ 30 h 30"/>
                  <a:gd name="T6" fmla="*/ 0 w 27"/>
                  <a:gd name="T7" fmla="*/ 22 h 30"/>
                  <a:gd name="T8" fmla="*/ 0 w 27"/>
                  <a:gd name="T9" fmla="*/ 22 h 30"/>
                </a:gdLst>
                <a:ahLst/>
                <a:cxnLst>
                  <a:cxn ang="0">
                    <a:pos x="T0" y="T1"/>
                  </a:cxn>
                  <a:cxn ang="0">
                    <a:pos x="T2" y="T3"/>
                  </a:cxn>
                  <a:cxn ang="0">
                    <a:pos x="T4" y="T5"/>
                  </a:cxn>
                  <a:cxn ang="0">
                    <a:pos x="T6" y="T7"/>
                  </a:cxn>
                  <a:cxn ang="0">
                    <a:pos x="T8" y="T9"/>
                  </a:cxn>
                </a:cxnLst>
                <a:rect l="0" t="0" r="r" b="b"/>
                <a:pathLst>
                  <a:path w="27" h="30">
                    <a:moveTo>
                      <a:pt x="0" y="22"/>
                    </a:moveTo>
                    <a:lnTo>
                      <a:pt x="19" y="0"/>
                    </a:lnTo>
                    <a:lnTo>
                      <a:pt x="27" y="30"/>
                    </a:lnTo>
                    <a:lnTo>
                      <a:pt x="0" y="22"/>
                    </a:lnTo>
                    <a:lnTo>
                      <a:pt x="0" y="22"/>
                    </a:lnTo>
                    <a:close/>
                  </a:path>
                </a:pathLst>
              </a:custGeom>
              <a:solidFill>
                <a:srgbClr val="FCF2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0" name="Freeform 42"/>
              <p:cNvSpPr/>
              <p:nvPr/>
            </p:nvSpPr>
            <p:spPr bwMode="auto">
              <a:xfrm>
                <a:off x="3332" y="1650"/>
                <a:ext cx="27" cy="27"/>
              </a:xfrm>
              <a:custGeom>
                <a:avLst/>
                <a:gdLst>
                  <a:gd name="T0" fmla="*/ 0 w 27"/>
                  <a:gd name="T1" fmla="*/ 9 h 27"/>
                  <a:gd name="T2" fmla="*/ 27 w 27"/>
                  <a:gd name="T3" fmla="*/ 0 h 27"/>
                  <a:gd name="T4" fmla="*/ 19 w 27"/>
                  <a:gd name="T5" fmla="*/ 27 h 27"/>
                  <a:gd name="T6" fmla="*/ 0 w 27"/>
                  <a:gd name="T7" fmla="*/ 9 h 27"/>
                  <a:gd name="T8" fmla="*/ 0 w 27"/>
                  <a:gd name="T9" fmla="*/ 9 h 27"/>
                </a:gdLst>
                <a:ahLst/>
                <a:cxnLst>
                  <a:cxn ang="0">
                    <a:pos x="T0" y="T1"/>
                  </a:cxn>
                  <a:cxn ang="0">
                    <a:pos x="T2" y="T3"/>
                  </a:cxn>
                  <a:cxn ang="0">
                    <a:pos x="T4" y="T5"/>
                  </a:cxn>
                  <a:cxn ang="0">
                    <a:pos x="T6" y="T7"/>
                  </a:cxn>
                  <a:cxn ang="0">
                    <a:pos x="T8" y="T9"/>
                  </a:cxn>
                </a:cxnLst>
                <a:rect l="0" t="0" r="r" b="b"/>
                <a:pathLst>
                  <a:path w="27" h="27">
                    <a:moveTo>
                      <a:pt x="0" y="9"/>
                    </a:moveTo>
                    <a:lnTo>
                      <a:pt x="27" y="0"/>
                    </a:lnTo>
                    <a:lnTo>
                      <a:pt x="19" y="27"/>
                    </a:lnTo>
                    <a:lnTo>
                      <a:pt x="0" y="9"/>
                    </a:lnTo>
                    <a:lnTo>
                      <a:pt x="0" y="9"/>
                    </a:lnTo>
                    <a:close/>
                  </a:path>
                </a:pathLst>
              </a:custGeom>
              <a:solidFill>
                <a:srgbClr val="FCF2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1" name="Freeform 43"/>
              <p:cNvSpPr/>
              <p:nvPr/>
            </p:nvSpPr>
            <p:spPr bwMode="auto">
              <a:xfrm>
                <a:off x="3364" y="1599"/>
                <a:ext cx="30" cy="27"/>
              </a:xfrm>
              <a:custGeom>
                <a:avLst/>
                <a:gdLst>
                  <a:gd name="T0" fmla="*/ 0 w 30"/>
                  <a:gd name="T1" fmla="*/ 0 h 27"/>
                  <a:gd name="T2" fmla="*/ 30 w 30"/>
                  <a:gd name="T3" fmla="*/ 6 h 27"/>
                  <a:gd name="T4" fmla="*/ 8 w 30"/>
                  <a:gd name="T5" fmla="*/ 27 h 27"/>
                  <a:gd name="T6" fmla="*/ 0 w 30"/>
                  <a:gd name="T7" fmla="*/ 0 h 27"/>
                  <a:gd name="T8" fmla="*/ 0 w 30"/>
                  <a:gd name="T9" fmla="*/ 0 h 27"/>
                </a:gdLst>
                <a:ahLst/>
                <a:cxnLst>
                  <a:cxn ang="0">
                    <a:pos x="T0" y="T1"/>
                  </a:cxn>
                  <a:cxn ang="0">
                    <a:pos x="T2" y="T3"/>
                  </a:cxn>
                  <a:cxn ang="0">
                    <a:pos x="T4" y="T5"/>
                  </a:cxn>
                  <a:cxn ang="0">
                    <a:pos x="T6" y="T7"/>
                  </a:cxn>
                  <a:cxn ang="0">
                    <a:pos x="T8" y="T9"/>
                  </a:cxn>
                </a:cxnLst>
                <a:rect l="0" t="0" r="r" b="b"/>
                <a:pathLst>
                  <a:path w="30" h="27">
                    <a:moveTo>
                      <a:pt x="0" y="0"/>
                    </a:moveTo>
                    <a:lnTo>
                      <a:pt x="30" y="6"/>
                    </a:lnTo>
                    <a:lnTo>
                      <a:pt x="8" y="27"/>
                    </a:lnTo>
                    <a:lnTo>
                      <a:pt x="0" y="0"/>
                    </a:lnTo>
                    <a:lnTo>
                      <a:pt x="0" y="0"/>
                    </a:lnTo>
                    <a:close/>
                  </a:path>
                </a:pathLst>
              </a:custGeom>
              <a:solidFill>
                <a:srgbClr val="FCF2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 name="Freeform 44"/>
              <p:cNvSpPr/>
              <p:nvPr/>
            </p:nvSpPr>
            <p:spPr bwMode="auto">
              <a:xfrm>
                <a:off x="3418" y="1564"/>
                <a:ext cx="26" cy="27"/>
              </a:xfrm>
              <a:custGeom>
                <a:avLst/>
                <a:gdLst>
                  <a:gd name="T0" fmla="*/ 5 w 26"/>
                  <a:gd name="T1" fmla="*/ 0 h 27"/>
                  <a:gd name="T2" fmla="*/ 26 w 26"/>
                  <a:gd name="T3" fmla="*/ 22 h 27"/>
                  <a:gd name="T4" fmla="*/ 0 w 26"/>
                  <a:gd name="T5" fmla="*/ 27 h 27"/>
                  <a:gd name="T6" fmla="*/ 5 w 26"/>
                  <a:gd name="T7" fmla="*/ 0 h 27"/>
                  <a:gd name="T8" fmla="*/ 5 w 26"/>
                  <a:gd name="T9" fmla="*/ 0 h 27"/>
                </a:gdLst>
                <a:ahLst/>
                <a:cxnLst>
                  <a:cxn ang="0">
                    <a:pos x="T0" y="T1"/>
                  </a:cxn>
                  <a:cxn ang="0">
                    <a:pos x="T2" y="T3"/>
                  </a:cxn>
                  <a:cxn ang="0">
                    <a:pos x="T4" y="T5"/>
                  </a:cxn>
                  <a:cxn ang="0">
                    <a:pos x="T6" y="T7"/>
                  </a:cxn>
                  <a:cxn ang="0">
                    <a:pos x="T8" y="T9"/>
                  </a:cxn>
                </a:cxnLst>
                <a:rect l="0" t="0" r="r" b="b"/>
                <a:pathLst>
                  <a:path w="26" h="27">
                    <a:moveTo>
                      <a:pt x="5" y="0"/>
                    </a:moveTo>
                    <a:lnTo>
                      <a:pt x="26" y="22"/>
                    </a:lnTo>
                    <a:lnTo>
                      <a:pt x="0" y="27"/>
                    </a:lnTo>
                    <a:lnTo>
                      <a:pt x="5" y="0"/>
                    </a:lnTo>
                    <a:lnTo>
                      <a:pt x="5" y="0"/>
                    </a:lnTo>
                    <a:close/>
                  </a:path>
                </a:pathLst>
              </a:custGeom>
              <a:solidFill>
                <a:srgbClr val="FCF2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45"/>
              <p:cNvSpPr/>
              <p:nvPr/>
            </p:nvSpPr>
            <p:spPr bwMode="auto">
              <a:xfrm>
                <a:off x="3557" y="1650"/>
                <a:ext cx="26" cy="27"/>
              </a:xfrm>
              <a:custGeom>
                <a:avLst/>
                <a:gdLst>
                  <a:gd name="T0" fmla="*/ 26 w 26"/>
                  <a:gd name="T1" fmla="*/ 9 h 27"/>
                  <a:gd name="T2" fmla="*/ 0 w 26"/>
                  <a:gd name="T3" fmla="*/ 0 h 27"/>
                  <a:gd name="T4" fmla="*/ 8 w 26"/>
                  <a:gd name="T5" fmla="*/ 27 h 27"/>
                  <a:gd name="T6" fmla="*/ 26 w 26"/>
                  <a:gd name="T7" fmla="*/ 9 h 27"/>
                  <a:gd name="T8" fmla="*/ 26 w 26"/>
                  <a:gd name="T9" fmla="*/ 9 h 27"/>
                </a:gdLst>
                <a:ahLst/>
                <a:cxnLst>
                  <a:cxn ang="0">
                    <a:pos x="T0" y="T1"/>
                  </a:cxn>
                  <a:cxn ang="0">
                    <a:pos x="T2" y="T3"/>
                  </a:cxn>
                  <a:cxn ang="0">
                    <a:pos x="T4" y="T5"/>
                  </a:cxn>
                  <a:cxn ang="0">
                    <a:pos x="T6" y="T7"/>
                  </a:cxn>
                  <a:cxn ang="0">
                    <a:pos x="T8" y="T9"/>
                  </a:cxn>
                </a:cxnLst>
                <a:rect l="0" t="0" r="r" b="b"/>
                <a:pathLst>
                  <a:path w="26" h="27">
                    <a:moveTo>
                      <a:pt x="26" y="9"/>
                    </a:moveTo>
                    <a:lnTo>
                      <a:pt x="0" y="0"/>
                    </a:lnTo>
                    <a:lnTo>
                      <a:pt x="8" y="27"/>
                    </a:lnTo>
                    <a:lnTo>
                      <a:pt x="26" y="9"/>
                    </a:lnTo>
                    <a:lnTo>
                      <a:pt x="26" y="9"/>
                    </a:lnTo>
                    <a:close/>
                  </a:path>
                </a:pathLst>
              </a:custGeom>
              <a:solidFill>
                <a:srgbClr val="FCF2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46"/>
              <p:cNvSpPr/>
              <p:nvPr/>
            </p:nvSpPr>
            <p:spPr bwMode="auto">
              <a:xfrm>
                <a:off x="3522" y="1599"/>
                <a:ext cx="29" cy="27"/>
              </a:xfrm>
              <a:custGeom>
                <a:avLst/>
                <a:gdLst>
                  <a:gd name="T0" fmla="*/ 29 w 29"/>
                  <a:gd name="T1" fmla="*/ 0 h 27"/>
                  <a:gd name="T2" fmla="*/ 0 w 29"/>
                  <a:gd name="T3" fmla="*/ 6 h 27"/>
                  <a:gd name="T4" fmla="*/ 21 w 29"/>
                  <a:gd name="T5" fmla="*/ 27 h 27"/>
                  <a:gd name="T6" fmla="*/ 29 w 29"/>
                  <a:gd name="T7" fmla="*/ 0 h 27"/>
                  <a:gd name="T8" fmla="*/ 29 w 29"/>
                  <a:gd name="T9" fmla="*/ 0 h 27"/>
                </a:gdLst>
                <a:ahLst/>
                <a:cxnLst>
                  <a:cxn ang="0">
                    <a:pos x="T0" y="T1"/>
                  </a:cxn>
                  <a:cxn ang="0">
                    <a:pos x="T2" y="T3"/>
                  </a:cxn>
                  <a:cxn ang="0">
                    <a:pos x="T4" y="T5"/>
                  </a:cxn>
                  <a:cxn ang="0">
                    <a:pos x="T6" y="T7"/>
                  </a:cxn>
                  <a:cxn ang="0">
                    <a:pos x="T8" y="T9"/>
                  </a:cxn>
                </a:cxnLst>
                <a:rect l="0" t="0" r="r" b="b"/>
                <a:pathLst>
                  <a:path w="29" h="27">
                    <a:moveTo>
                      <a:pt x="29" y="0"/>
                    </a:moveTo>
                    <a:lnTo>
                      <a:pt x="0" y="6"/>
                    </a:lnTo>
                    <a:lnTo>
                      <a:pt x="21" y="27"/>
                    </a:lnTo>
                    <a:lnTo>
                      <a:pt x="29" y="0"/>
                    </a:lnTo>
                    <a:lnTo>
                      <a:pt x="29" y="0"/>
                    </a:lnTo>
                    <a:close/>
                  </a:path>
                </a:pathLst>
              </a:custGeom>
              <a:solidFill>
                <a:srgbClr val="FCF2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 name="Freeform 47"/>
              <p:cNvSpPr/>
              <p:nvPr/>
            </p:nvSpPr>
            <p:spPr bwMode="auto">
              <a:xfrm>
                <a:off x="3471" y="1564"/>
                <a:ext cx="30" cy="27"/>
              </a:xfrm>
              <a:custGeom>
                <a:avLst/>
                <a:gdLst>
                  <a:gd name="T0" fmla="*/ 22 w 30"/>
                  <a:gd name="T1" fmla="*/ 0 h 27"/>
                  <a:gd name="T2" fmla="*/ 0 w 30"/>
                  <a:gd name="T3" fmla="*/ 22 h 27"/>
                  <a:gd name="T4" fmla="*/ 30 w 30"/>
                  <a:gd name="T5" fmla="*/ 27 h 27"/>
                  <a:gd name="T6" fmla="*/ 22 w 30"/>
                  <a:gd name="T7" fmla="*/ 0 h 27"/>
                  <a:gd name="T8" fmla="*/ 22 w 30"/>
                  <a:gd name="T9" fmla="*/ 0 h 27"/>
                </a:gdLst>
                <a:ahLst/>
                <a:cxnLst>
                  <a:cxn ang="0">
                    <a:pos x="T0" y="T1"/>
                  </a:cxn>
                  <a:cxn ang="0">
                    <a:pos x="T2" y="T3"/>
                  </a:cxn>
                  <a:cxn ang="0">
                    <a:pos x="T4" y="T5"/>
                  </a:cxn>
                  <a:cxn ang="0">
                    <a:pos x="T6" y="T7"/>
                  </a:cxn>
                  <a:cxn ang="0">
                    <a:pos x="T8" y="T9"/>
                  </a:cxn>
                </a:cxnLst>
                <a:rect l="0" t="0" r="r" b="b"/>
                <a:pathLst>
                  <a:path w="30" h="27">
                    <a:moveTo>
                      <a:pt x="22" y="0"/>
                    </a:moveTo>
                    <a:lnTo>
                      <a:pt x="0" y="22"/>
                    </a:lnTo>
                    <a:lnTo>
                      <a:pt x="30" y="27"/>
                    </a:lnTo>
                    <a:lnTo>
                      <a:pt x="22" y="0"/>
                    </a:lnTo>
                    <a:lnTo>
                      <a:pt x="22" y="0"/>
                    </a:lnTo>
                    <a:close/>
                  </a:path>
                </a:pathLst>
              </a:custGeom>
              <a:solidFill>
                <a:srgbClr val="FCF2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 name="Freeform 48"/>
              <p:cNvSpPr/>
              <p:nvPr/>
            </p:nvSpPr>
            <p:spPr bwMode="auto">
              <a:xfrm>
                <a:off x="3364" y="1758"/>
                <a:ext cx="30" cy="27"/>
              </a:xfrm>
              <a:custGeom>
                <a:avLst/>
                <a:gdLst>
                  <a:gd name="T0" fmla="*/ 0 w 30"/>
                  <a:gd name="T1" fmla="*/ 27 h 27"/>
                  <a:gd name="T2" fmla="*/ 30 w 30"/>
                  <a:gd name="T3" fmla="*/ 19 h 27"/>
                  <a:gd name="T4" fmla="*/ 8 w 30"/>
                  <a:gd name="T5" fmla="*/ 0 h 27"/>
                  <a:gd name="T6" fmla="*/ 0 w 30"/>
                  <a:gd name="T7" fmla="*/ 27 h 27"/>
                  <a:gd name="T8" fmla="*/ 0 w 30"/>
                  <a:gd name="T9" fmla="*/ 27 h 27"/>
                </a:gdLst>
                <a:ahLst/>
                <a:cxnLst>
                  <a:cxn ang="0">
                    <a:pos x="T0" y="T1"/>
                  </a:cxn>
                  <a:cxn ang="0">
                    <a:pos x="T2" y="T3"/>
                  </a:cxn>
                  <a:cxn ang="0">
                    <a:pos x="T4" y="T5"/>
                  </a:cxn>
                  <a:cxn ang="0">
                    <a:pos x="T6" y="T7"/>
                  </a:cxn>
                  <a:cxn ang="0">
                    <a:pos x="T8" y="T9"/>
                  </a:cxn>
                </a:cxnLst>
                <a:rect l="0" t="0" r="r" b="b"/>
                <a:pathLst>
                  <a:path w="30" h="27">
                    <a:moveTo>
                      <a:pt x="0" y="27"/>
                    </a:moveTo>
                    <a:lnTo>
                      <a:pt x="30" y="19"/>
                    </a:lnTo>
                    <a:lnTo>
                      <a:pt x="8" y="0"/>
                    </a:lnTo>
                    <a:lnTo>
                      <a:pt x="0" y="27"/>
                    </a:lnTo>
                    <a:lnTo>
                      <a:pt x="0" y="27"/>
                    </a:lnTo>
                    <a:close/>
                  </a:path>
                </a:pathLst>
              </a:custGeom>
              <a:solidFill>
                <a:srgbClr val="FCF2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Freeform 49"/>
              <p:cNvSpPr/>
              <p:nvPr/>
            </p:nvSpPr>
            <p:spPr bwMode="auto">
              <a:xfrm>
                <a:off x="3418" y="1790"/>
                <a:ext cx="26" cy="30"/>
              </a:xfrm>
              <a:custGeom>
                <a:avLst/>
                <a:gdLst>
                  <a:gd name="T0" fmla="*/ 5 w 26"/>
                  <a:gd name="T1" fmla="*/ 30 h 30"/>
                  <a:gd name="T2" fmla="*/ 26 w 26"/>
                  <a:gd name="T3" fmla="*/ 8 h 30"/>
                  <a:gd name="T4" fmla="*/ 0 w 26"/>
                  <a:gd name="T5" fmla="*/ 0 h 30"/>
                  <a:gd name="T6" fmla="*/ 5 w 26"/>
                  <a:gd name="T7" fmla="*/ 30 h 30"/>
                  <a:gd name="T8" fmla="*/ 5 w 26"/>
                  <a:gd name="T9" fmla="*/ 30 h 30"/>
                </a:gdLst>
                <a:ahLst/>
                <a:cxnLst>
                  <a:cxn ang="0">
                    <a:pos x="T0" y="T1"/>
                  </a:cxn>
                  <a:cxn ang="0">
                    <a:pos x="T2" y="T3"/>
                  </a:cxn>
                  <a:cxn ang="0">
                    <a:pos x="T4" y="T5"/>
                  </a:cxn>
                  <a:cxn ang="0">
                    <a:pos x="T6" y="T7"/>
                  </a:cxn>
                  <a:cxn ang="0">
                    <a:pos x="T8" y="T9"/>
                  </a:cxn>
                </a:cxnLst>
                <a:rect l="0" t="0" r="r" b="b"/>
                <a:pathLst>
                  <a:path w="26" h="30">
                    <a:moveTo>
                      <a:pt x="5" y="30"/>
                    </a:moveTo>
                    <a:lnTo>
                      <a:pt x="26" y="8"/>
                    </a:lnTo>
                    <a:lnTo>
                      <a:pt x="0" y="0"/>
                    </a:lnTo>
                    <a:lnTo>
                      <a:pt x="5" y="30"/>
                    </a:lnTo>
                    <a:lnTo>
                      <a:pt x="5" y="30"/>
                    </a:lnTo>
                    <a:close/>
                  </a:path>
                </a:pathLst>
              </a:custGeom>
              <a:solidFill>
                <a:srgbClr val="FCF2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Freeform 50"/>
              <p:cNvSpPr/>
              <p:nvPr/>
            </p:nvSpPr>
            <p:spPr bwMode="auto">
              <a:xfrm>
                <a:off x="3471" y="1790"/>
                <a:ext cx="30" cy="30"/>
              </a:xfrm>
              <a:custGeom>
                <a:avLst/>
                <a:gdLst>
                  <a:gd name="T0" fmla="*/ 22 w 30"/>
                  <a:gd name="T1" fmla="*/ 30 h 30"/>
                  <a:gd name="T2" fmla="*/ 30 w 30"/>
                  <a:gd name="T3" fmla="*/ 0 h 30"/>
                  <a:gd name="T4" fmla="*/ 0 w 30"/>
                  <a:gd name="T5" fmla="*/ 8 h 30"/>
                  <a:gd name="T6" fmla="*/ 22 w 30"/>
                  <a:gd name="T7" fmla="*/ 30 h 30"/>
                  <a:gd name="T8" fmla="*/ 22 w 30"/>
                  <a:gd name="T9" fmla="*/ 30 h 30"/>
                </a:gdLst>
                <a:ahLst/>
                <a:cxnLst>
                  <a:cxn ang="0">
                    <a:pos x="T0" y="T1"/>
                  </a:cxn>
                  <a:cxn ang="0">
                    <a:pos x="T2" y="T3"/>
                  </a:cxn>
                  <a:cxn ang="0">
                    <a:pos x="T4" y="T5"/>
                  </a:cxn>
                  <a:cxn ang="0">
                    <a:pos x="T6" y="T7"/>
                  </a:cxn>
                  <a:cxn ang="0">
                    <a:pos x="T8" y="T9"/>
                  </a:cxn>
                </a:cxnLst>
                <a:rect l="0" t="0" r="r" b="b"/>
                <a:pathLst>
                  <a:path w="30" h="30">
                    <a:moveTo>
                      <a:pt x="22" y="30"/>
                    </a:moveTo>
                    <a:lnTo>
                      <a:pt x="30" y="0"/>
                    </a:lnTo>
                    <a:lnTo>
                      <a:pt x="0" y="8"/>
                    </a:lnTo>
                    <a:lnTo>
                      <a:pt x="22" y="30"/>
                    </a:lnTo>
                    <a:lnTo>
                      <a:pt x="22" y="30"/>
                    </a:lnTo>
                    <a:close/>
                  </a:path>
                </a:pathLst>
              </a:custGeom>
              <a:solidFill>
                <a:srgbClr val="FCF2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 name="Freeform 51"/>
              <p:cNvSpPr/>
              <p:nvPr/>
            </p:nvSpPr>
            <p:spPr bwMode="auto">
              <a:xfrm>
                <a:off x="3557" y="1704"/>
                <a:ext cx="26" cy="30"/>
              </a:xfrm>
              <a:custGeom>
                <a:avLst/>
                <a:gdLst>
                  <a:gd name="T0" fmla="*/ 26 w 26"/>
                  <a:gd name="T1" fmla="*/ 22 h 30"/>
                  <a:gd name="T2" fmla="*/ 0 w 26"/>
                  <a:gd name="T3" fmla="*/ 30 h 30"/>
                  <a:gd name="T4" fmla="*/ 8 w 26"/>
                  <a:gd name="T5" fmla="*/ 0 h 30"/>
                  <a:gd name="T6" fmla="*/ 26 w 26"/>
                  <a:gd name="T7" fmla="*/ 22 h 30"/>
                  <a:gd name="T8" fmla="*/ 26 w 26"/>
                  <a:gd name="T9" fmla="*/ 22 h 30"/>
                </a:gdLst>
                <a:ahLst/>
                <a:cxnLst>
                  <a:cxn ang="0">
                    <a:pos x="T0" y="T1"/>
                  </a:cxn>
                  <a:cxn ang="0">
                    <a:pos x="T2" y="T3"/>
                  </a:cxn>
                  <a:cxn ang="0">
                    <a:pos x="T4" y="T5"/>
                  </a:cxn>
                  <a:cxn ang="0">
                    <a:pos x="T6" y="T7"/>
                  </a:cxn>
                  <a:cxn ang="0">
                    <a:pos x="T8" y="T9"/>
                  </a:cxn>
                </a:cxnLst>
                <a:rect l="0" t="0" r="r" b="b"/>
                <a:pathLst>
                  <a:path w="26" h="30">
                    <a:moveTo>
                      <a:pt x="26" y="22"/>
                    </a:moveTo>
                    <a:lnTo>
                      <a:pt x="0" y="30"/>
                    </a:lnTo>
                    <a:lnTo>
                      <a:pt x="8" y="0"/>
                    </a:lnTo>
                    <a:lnTo>
                      <a:pt x="26" y="22"/>
                    </a:lnTo>
                    <a:lnTo>
                      <a:pt x="26" y="22"/>
                    </a:lnTo>
                    <a:close/>
                  </a:path>
                </a:pathLst>
              </a:custGeom>
              <a:solidFill>
                <a:srgbClr val="FCF2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 name="Freeform 52"/>
              <p:cNvSpPr/>
              <p:nvPr/>
            </p:nvSpPr>
            <p:spPr bwMode="auto">
              <a:xfrm>
                <a:off x="3522" y="1758"/>
                <a:ext cx="29" cy="27"/>
              </a:xfrm>
              <a:custGeom>
                <a:avLst/>
                <a:gdLst>
                  <a:gd name="T0" fmla="*/ 29 w 29"/>
                  <a:gd name="T1" fmla="*/ 27 h 27"/>
                  <a:gd name="T2" fmla="*/ 0 w 29"/>
                  <a:gd name="T3" fmla="*/ 19 h 27"/>
                  <a:gd name="T4" fmla="*/ 21 w 29"/>
                  <a:gd name="T5" fmla="*/ 0 h 27"/>
                  <a:gd name="T6" fmla="*/ 29 w 29"/>
                  <a:gd name="T7" fmla="*/ 27 h 27"/>
                  <a:gd name="T8" fmla="*/ 29 w 29"/>
                  <a:gd name="T9" fmla="*/ 27 h 27"/>
                </a:gdLst>
                <a:ahLst/>
                <a:cxnLst>
                  <a:cxn ang="0">
                    <a:pos x="T0" y="T1"/>
                  </a:cxn>
                  <a:cxn ang="0">
                    <a:pos x="T2" y="T3"/>
                  </a:cxn>
                  <a:cxn ang="0">
                    <a:pos x="T4" y="T5"/>
                  </a:cxn>
                  <a:cxn ang="0">
                    <a:pos x="T6" y="T7"/>
                  </a:cxn>
                  <a:cxn ang="0">
                    <a:pos x="T8" y="T9"/>
                  </a:cxn>
                </a:cxnLst>
                <a:rect l="0" t="0" r="r" b="b"/>
                <a:pathLst>
                  <a:path w="29" h="27">
                    <a:moveTo>
                      <a:pt x="29" y="27"/>
                    </a:moveTo>
                    <a:lnTo>
                      <a:pt x="0" y="19"/>
                    </a:lnTo>
                    <a:lnTo>
                      <a:pt x="21" y="0"/>
                    </a:lnTo>
                    <a:lnTo>
                      <a:pt x="29" y="27"/>
                    </a:lnTo>
                    <a:lnTo>
                      <a:pt x="29" y="27"/>
                    </a:lnTo>
                    <a:close/>
                  </a:path>
                </a:pathLst>
              </a:custGeom>
              <a:solidFill>
                <a:srgbClr val="FCF2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 name="Freeform 53"/>
              <p:cNvSpPr>
                <a:spLocks noEditPoints="1"/>
              </p:cNvSpPr>
              <p:nvPr/>
            </p:nvSpPr>
            <p:spPr bwMode="auto">
              <a:xfrm>
                <a:off x="3554" y="1712"/>
                <a:ext cx="350" cy="175"/>
              </a:xfrm>
              <a:custGeom>
                <a:avLst/>
                <a:gdLst>
                  <a:gd name="T0" fmla="*/ 77 w 131"/>
                  <a:gd name="T1" fmla="*/ 8 h 65"/>
                  <a:gd name="T2" fmla="*/ 83 w 131"/>
                  <a:gd name="T3" fmla="*/ 21 h 65"/>
                  <a:gd name="T4" fmla="*/ 107 w 131"/>
                  <a:gd name="T5" fmla="*/ 18 h 65"/>
                  <a:gd name="T6" fmla="*/ 105 w 131"/>
                  <a:gd name="T7" fmla="*/ 50 h 65"/>
                  <a:gd name="T8" fmla="*/ 83 w 131"/>
                  <a:gd name="T9" fmla="*/ 62 h 65"/>
                  <a:gd name="T10" fmla="*/ 48 w 131"/>
                  <a:gd name="T11" fmla="*/ 62 h 65"/>
                  <a:gd name="T12" fmla="*/ 37 w 131"/>
                  <a:gd name="T13" fmla="*/ 59 h 65"/>
                  <a:gd name="T14" fmla="*/ 31 w 131"/>
                  <a:gd name="T15" fmla="*/ 50 h 65"/>
                  <a:gd name="T16" fmla="*/ 29 w 131"/>
                  <a:gd name="T17" fmla="*/ 53 h 65"/>
                  <a:gd name="T18" fmla="*/ 6 w 131"/>
                  <a:gd name="T19" fmla="*/ 60 h 65"/>
                  <a:gd name="T20" fmla="*/ 7 w 131"/>
                  <a:gd name="T21" fmla="*/ 35 h 65"/>
                  <a:gd name="T22" fmla="*/ 31 w 131"/>
                  <a:gd name="T23" fmla="*/ 28 h 65"/>
                  <a:gd name="T24" fmla="*/ 33 w 131"/>
                  <a:gd name="T25" fmla="*/ 31 h 65"/>
                  <a:gd name="T26" fmla="*/ 39 w 131"/>
                  <a:gd name="T27" fmla="*/ 20 h 65"/>
                  <a:gd name="T28" fmla="*/ 77 w 131"/>
                  <a:gd name="T29" fmla="*/ 8 h 65"/>
                  <a:gd name="T30" fmla="*/ 126 w 131"/>
                  <a:gd name="T31" fmla="*/ 44 h 65"/>
                  <a:gd name="T32" fmla="*/ 128 w 131"/>
                  <a:gd name="T33" fmla="*/ 58 h 65"/>
                  <a:gd name="T34" fmla="*/ 113 w 131"/>
                  <a:gd name="T35" fmla="*/ 60 h 65"/>
                  <a:gd name="T36" fmla="*/ 111 w 131"/>
                  <a:gd name="T37" fmla="*/ 46 h 65"/>
                  <a:gd name="T38" fmla="*/ 126 w 131"/>
                  <a:gd name="T39" fmla="*/ 4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65">
                    <a:moveTo>
                      <a:pt x="77" y="8"/>
                    </a:moveTo>
                    <a:cubicBezTo>
                      <a:pt x="81" y="11"/>
                      <a:pt x="83" y="16"/>
                      <a:pt x="83" y="21"/>
                    </a:cubicBezTo>
                    <a:cubicBezTo>
                      <a:pt x="91" y="15"/>
                      <a:pt x="101" y="14"/>
                      <a:pt x="107" y="18"/>
                    </a:cubicBezTo>
                    <a:cubicBezTo>
                      <a:pt x="115" y="24"/>
                      <a:pt x="114" y="39"/>
                      <a:pt x="105" y="50"/>
                    </a:cubicBezTo>
                    <a:cubicBezTo>
                      <a:pt x="99" y="58"/>
                      <a:pt x="91" y="62"/>
                      <a:pt x="83" y="62"/>
                    </a:cubicBezTo>
                    <a:cubicBezTo>
                      <a:pt x="48" y="62"/>
                      <a:pt x="48" y="62"/>
                      <a:pt x="48" y="62"/>
                    </a:cubicBezTo>
                    <a:cubicBezTo>
                      <a:pt x="44" y="62"/>
                      <a:pt x="40" y="61"/>
                      <a:pt x="37" y="59"/>
                    </a:cubicBezTo>
                    <a:cubicBezTo>
                      <a:pt x="34" y="56"/>
                      <a:pt x="32" y="53"/>
                      <a:pt x="31" y="50"/>
                    </a:cubicBezTo>
                    <a:cubicBezTo>
                      <a:pt x="31" y="51"/>
                      <a:pt x="30" y="52"/>
                      <a:pt x="29" y="53"/>
                    </a:cubicBezTo>
                    <a:cubicBezTo>
                      <a:pt x="22" y="61"/>
                      <a:pt x="12" y="65"/>
                      <a:pt x="6" y="60"/>
                    </a:cubicBezTo>
                    <a:cubicBezTo>
                      <a:pt x="0" y="55"/>
                      <a:pt x="0" y="44"/>
                      <a:pt x="7" y="35"/>
                    </a:cubicBezTo>
                    <a:cubicBezTo>
                      <a:pt x="14" y="26"/>
                      <a:pt x="25" y="23"/>
                      <a:pt x="31" y="28"/>
                    </a:cubicBezTo>
                    <a:cubicBezTo>
                      <a:pt x="32" y="29"/>
                      <a:pt x="32" y="30"/>
                      <a:pt x="33" y="31"/>
                    </a:cubicBezTo>
                    <a:cubicBezTo>
                      <a:pt x="34" y="27"/>
                      <a:pt x="37" y="23"/>
                      <a:pt x="39" y="20"/>
                    </a:cubicBezTo>
                    <a:cubicBezTo>
                      <a:pt x="50" y="6"/>
                      <a:pt x="67" y="0"/>
                      <a:pt x="77" y="8"/>
                    </a:cubicBezTo>
                    <a:close/>
                    <a:moveTo>
                      <a:pt x="126" y="44"/>
                    </a:moveTo>
                    <a:cubicBezTo>
                      <a:pt x="130" y="48"/>
                      <a:pt x="131" y="54"/>
                      <a:pt x="128" y="58"/>
                    </a:cubicBezTo>
                    <a:cubicBezTo>
                      <a:pt x="124" y="63"/>
                      <a:pt x="118" y="63"/>
                      <a:pt x="113" y="60"/>
                    </a:cubicBezTo>
                    <a:cubicBezTo>
                      <a:pt x="109" y="56"/>
                      <a:pt x="108" y="50"/>
                      <a:pt x="111" y="46"/>
                    </a:cubicBezTo>
                    <a:cubicBezTo>
                      <a:pt x="115" y="41"/>
                      <a:pt x="121" y="41"/>
                      <a:pt x="126" y="44"/>
                    </a:cubicBezTo>
                    <a:close/>
                  </a:path>
                </a:pathLst>
              </a:custGeom>
              <a:solidFill>
                <a:srgbClr val="96CB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2" name="Freeform 54"/>
              <p:cNvSpPr/>
              <p:nvPr/>
            </p:nvSpPr>
            <p:spPr bwMode="auto">
              <a:xfrm>
                <a:off x="4449" y="1718"/>
                <a:ext cx="331" cy="169"/>
              </a:xfrm>
              <a:custGeom>
                <a:avLst/>
                <a:gdLst>
                  <a:gd name="T0" fmla="*/ 103 w 124"/>
                  <a:gd name="T1" fmla="*/ 7 h 63"/>
                  <a:gd name="T2" fmla="*/ 107 w 124"/>
                  <a:gd name="T3" fmla="*/ 34 h 63"/>
                  <a:gd name="T4" fmla="*/ 117 w 124"/>
                  <a:gd name="T5" fmla="*/ 37 h 63"/>
                  <a:gd name="T6" fmla="*/ 119 w 124"/>
                  <a:gd name="T7" fmla="*/ 56 h 63"/>
                  <a:gd name="T8" fmla="*/ 100 w 124"/>
                  <a:gd name="T9" fmla="*/ 58 h 63"/>
                  <a:gd name="T10" fmla="*/ 95 w 124"/>
                  <a:gd name="T11" fmla="*/ 51 h 63"/>
                  <a:gd name="T12" fmla="*/ 74 w 124"/>
                  <a:gd name="T13" fmla="*/ 61 h 63"/>
                  <a:gd name="T14" fmla="*/ 13 w 124"/>
                  <a:gd name="T15" fmla="*/ 61 h 63"/>
                  <a:gd name="T16" fmla="*/ 6 w 124"/>
                  <a:gd name="T17" fmla="*/ 59 h 63"/>
                  <a:gd name="T18" fmla="*/ 8 w 124"/>
                  <a:gd name="T19" fmla="*/ 34 h 63"/>
                  <a:gd name="T20" fmla="*/ 31 w 124"/>
                  <a:gd name="T21" fmla="*/ 27 h 63"/>
                  <a:gd name="T22" fmla="*/ 34 w 124"/>
                  <a:gd name="T23" fmla="*/ 30 h 63"/>
                  <a:gd name="T24" fmla="*/ 36 w 124"/>
                  <a:gd name="T25" fmla="*/ 27 h 63"/>
                  <a:gd name="T26" fmla="*/ 67 w 124"/>
                  <a:gd name="T27" fmla="*/ 17 h 63"/>
                  <a:gd name="T28" fmla="*/ 103 w 124"/>
                  <a:gd name="T29"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 h="63">
                    <a:moveTo>
                      <a:pt x="103" y="7"/>
                    </a:moveTo>
                    <a:cubicBezTo>
                      <a:pt x="110" y="12"/>
                      <a:pt x="111" y="23"/>
                      <a:pt x="107" y="34"/>
                    </a:cubicBezTo>
                    <a:cubicBezTo>
                      <a:pt x="110" y="34"/>
                      <a:pt x="114" y="35"/>
                      <a:pt x="117" y="37"/>
                    </a:cubicBezTo>
                    <a:cubicBezTo>
                      <a:pt x="122" y="42"/>
                      <a:pt x="124" y="50"/>
                      <a:pt x="119" y="56"/>
                    </a:cubicBezTo>
                    <a:cubicBezTo>
                      <a:pt x="114" y="62"/>
                      <a:pt x="106" y="63"/>
                      <a:pt x="100" y="58"/>
                    </a:cubicBezTo>
                    <a:cubicBezTo>
                      <a:pt x="98" y="56"/>
                      <a:pt x="96" y="54"/>
                      <a:pt x="95" y="51"/>
                    </a:cubicBezTo>
                    <a:cubicBezTo>
                      <a:pt x="89" y="58"/>
                      <a:pt x="81" y="61"/>
                      <a:pt x="74" y="61"/>
                    </a:cubicBezTo>
                    <a:cubicBezTo>
                      <a:pt x="13" y="61"/>
                      <a:pt x="13" y="61"/>
                      <a:pt x="13" y="61"/>
                    </a:cubicBezTo>
                    <a:cubicBezTo>
                      <a:pt x="11" y="61"/>
                      <a:pt x="8" y="60"/>
                      <a:pt x="6" y="59"/>
                    </a:cubicBezTo>
                    <a:cubicBezTo>
                      <a:pt x="0" y="54"/>
                      <a:pt x="1" y="43"/>
                      <a:pt x="8" y="34"/>
                    </a:cubicBezTo>
                    <a:cubicBezTo>
                      <a:pt x="15" y="25"/>
                      <a:pt x="25" y="22"/>
                      <a:pt x="31" y="27"/>
                    </a:cubicBezTo>
                    <a:cubicBezTo>
                      <a:pt x="33" y="28"/>
                      <a:pt x="33" y="29"/>
                      <a:pt x="34" y="30"/>
                    </a:cubicBezTo>
                    <a:cubicBezTo>
                      <a:pt x="35" y="29"/>
                      <a:pt x="36" y="28"/>
                      <a:pt x="36" y="27"/>
                    </a:cubicBezTo>
                    <a:cubicBezTo>
                      <a:pt x="45" y="15"/>
                      <a:pt x="59" y="11"/>
                      <a:pt x="67" y="17"/>
                    </a:cubicBezTo>
                    <a:cubicBezTo>
                      <a:pt x="78" y="4"/>
                      <a:pt x="94" y="0"/>
                      <a:pt x="103" y="7"/>
                    </a:cubicBezTo>
                    <a:close/>
                  </a:path>
                </a:pathLst>
              </a:custGeom>
              <a:solidFill>
                <a:srgbClr val="96CB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Freeform 55"/>
              <p:cNvSpPr/>
              <p:nvPr/>
            </p:nvSpPr>
            <p:spPr bwMode="auto">
              <a:xfrm>
                <a:off x="4238" y="1615"/>
                <a:ext cx="251" cy="165"/>
              </a:xfrm>
              <a:custGeom>
                <a:avLst/>
                <a:gdLst>
                  <a:gd name="T0" fmla="*/ 73 w 94"/>
                  <a:gd name="T1" fmla="*/ 8 h 61"/>
                  <a:gd name="T2" fmla="*/ 78 w 94"/>
                  <a:gd name="T3" fmla="*/ 32 h 61"/>
                  <a:gd name="T4" fmla="*/ 89 w 94"/>
                  <a:gd name="T5" fmla="*/ 32 h 61"/>
                  <a:gd name="T6" fmla="*/ 88 w 94"/>
                  <a:gd name="T7" fmla="*/ 52 h 61"/>
                  <a:gd name="T8" fmla="*/ 70 w 94"/>
                  <a:gd name="T9" fmla="*/ 57 h 61"/>
                  <a:gd name="T10" fmla="*/ 67 w 94"/>
                  <a:gd name="T11" fmla="*/ 50 h 61"/>
                  <a:gd name="T12" fmla="*/ 46 w 94"/>
                  <a:gd name="T13" fmla="*/ 59 h 61"/>
                  <a:gd name="T14" fmla="*/ 11 w 94"/>
                  <a:gd name="T15" fmla="*/ 59 h 61"/>
                  <a:gd name="T16" fmla="*/ 6 w 94"/>
                  <a:gd name="T17" fmla="*/ 57 h 61"/>
                  <a:gd name="T18" fmla="*/ 7 w 94"/>
                  <a:gd name="T19" fmla="*/ 34 h 61"/>
                  <a:gd name="T20" fmla="*/ 30 w 94"/>
                  <a:gd name="T21" fmla="*/ 27 h 61"/>
                  <a:gd name="T22" fmla="*/ 32 w 94"/>
                  <a:gd name="T23" fmla="*/ 29 h 61"/>
                  <a:gd name="T24" fmla="*/ 38 w 94"/>
                  <a:gd name="T25" fmla="*/ 19 h 61"/>
                  <a:gd name="T26" fmla="*/ 73 w 94"/>
                  <a:gd name="T27"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61">
                    <a:moveTo>
                      <a:pt x="73" y="8"/>
                    </a:moveTo>
                    <a:cubicBezTo>
                      <a:pt x="80" y="13"/>
                      <a:pt x="81" y="22"/>
                      <a:pt x="78" y="32"/>
                    </a:cubicBezTo>
                    <a:cubicBezTo>
                      <a:pt x="82" y="30"/>
                      <a:pt x="86" y="30"/>
                      <a:pt x="89" y="32"/>
                    </a:cubicBezTo>
                    <a:cubicBezTo>
                      <a:pt x="94" y="36"/>
                      <a:pt x="94" y="45"/>
                      <a:pt x="88" y="52"/>
                    </a:cubicBezTo>
                    <a:cubicBezTo>
                      <a:pt x="83" y="59"/>
                      <a:pt x="75" y="61"/>
                      <a:pt x="70" y="57"/>
                    </a:cubicBezTo>
                    <a:cubicBezTo>
                      <a:pt x="68" y="56"/>
                      <a:pt x="67" y="53"/>
                      <a:pt x="67" y="50"/>
                    </a:cubicBezTo>
                    <a:cubicBezTo>
                      <a:pt x="60" y="56"/>
                      <a:pt x="53" y="59"/>
                      <a:pt x="46" y="59"/>
                    </a:cubicBezTo>
                    <a:cubicBezTo>
                      <a:pt x="11" y="59"/>
                      <a:pt x="11" y="59"/>
                      <a:pt x="11" y="59"/>
                    </a:cubicBezTo>
                    <a:cubicBezTo>
                      <a:pt x="9" y="59"/>
                      <a:pt x="7" y="58"/>
                      <a:pt x="6" y="57"/>
                    </a:cubicBezTo>
                    <a:cubicBezTo>
                      <a:pt x="0" y="53"/>
                      <a:pt x="1" y="42"/>
                      <a:pt x="7" y="34"/>
                    </a:cubicBezTo>
                    <a:cubicBezTo>
                      <a:pt x="14" y="25"/>
                      <a:pt x="24" y="22"/>
                      <a:pt x="30" y="27"/>
                    </a:cubicBezTo>
                    <a:cubicBezTo>
                      <a:pt x="30" y="27"/>
                      <a:pt x="31" y="28"/>
                      <a:pt x="32" y="29"/>
                    </a:cubicBezTo>
                    <a:cubicBezTo>
                      <a:pt x="33" y="26"/>
                      <a:pt x="35" y="22"/>
                      <a:pt x="38" y="19"/>
                    </a:cubicBezTo>
                    <a:cubicBezTo>
                      <a:pt x="48" y="5"/>
                      <a:pt x="64" y="0"/>
                      <a:pt x="73" y="8"/>
                    </a:cubicBezTo>
                    <a:close/>
                  </a:path>
                </a:pathLst>
              </a:custGeom>
              <a:solidFill>
                <a:srgbClr val="96CB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56"/>
              <p:cNvSpPr>
                <a:spLocks noEditPoints="1"/>
              </p:cNvSpPr>
              <p:nvPr/>
            </p:nvSpPr>
            <p:spPr bwMode="auto">
              <a:xfrm>
                <a:off x="2643" y="1715"/>
                <a:ext cx="350" cy="175"/>
              </a:xfrm>
              <a:custGeom>
                <a:avLst/>
                <a:gdLst>
                  <a:gd name="T0" fmla="*/ 77 w 131"/>
                  <a:gd name="T1" fmla="*/ 8 h 65"/>
                  <a:gd name="T2" fmla="*/ 83 w 131"/>
                  <a:gd name="T3" fmla="*/ 21 h 65"/>
                  <a:gd name="T4" fmla="*/ 107 w 131"/>
                  <a:gd name="T5" fmla="*/ 18 h 65"/>
                  <a:gd name="T6" fmla="*/ 105 w 131"/>
                  <a:gd name="T7" fmla="*/ 50 h 65"/>
                  <a:gd name="T8" fmla="*/ 84 w 131"/>
                  <a:gd name="T9" fmla="*/ 62 h 65"/>
                  <a:gd name="T10" fmla="*/ 48 w 131"/>
                  <a:gd name="T11" fmla="*/ 62 h 65"/>
                  <a:gd name="T12" fmla="*/ 37 w 131"/>
                  <a:gd name="T13" fmla="*/ 59 h 65"/>
                  <a:gd name="T14" fmla="*/ 31 w 131"/>
                  <a:gd name="T15" fmla="*/ 50 h 65"/>
                  <a:gd name="T16" fmla="*/ 29 w 131"/>
                  <a:gd name="T17" fmla="*/ 53 h 65"/>
                  <a:gd name="T18" fmla="*/ 6 w 131"/>
                  <a:gd name="T19" fmla="*/ 60 h 65"/>
                  <a:gd name="T20" fmla="*/ 7 w 131"/>
                  <a:gd name="T21" fmla="*/ 35 h 65"/>
                  <a:gd name="T22" fmla="*/ 31 w 131"/>
                  <a:gd name="T23" fmla="*/ 28 h 65"/>
                  <a:gd name="T24" fmla="*/ 33 w 131"/>
                  <a:gd name="T25" fmla="*/ 31 h 65"/>
                  <a:gd name="T26" fmla="*/ 40 w 131"/>
                  <a:gd name="T27" fmla="*/ 20 h 65"/>
                  <a:gd name="T28" fmla="*/ 77 w 131"/>
                  <a:gd name="T29" fmla="*/ 8 h 65"/>
                  <a:gd name="T30" fmla="*/ 126 w 131"/>
                  <a:gd name="T31" fmla="*/ 44 h 65"/>
                  <a:gd name="T32" fmla="*/ 128 w 131"/>
                  <a:gd name="T33" fmla="*/ 58 h 65"/>
                  <a:gd name="T34" fmla="*/ 113 w 131"/>
                  <a:gd name="T35" fmla="*/ 60 h 65"/>
                  <a:gd name="T36" fmla="*/ 112 w 131"/>
                  <a:gd name="T37" fmla="*/ 46 h 65"/>
                  <a:gd name="T38" fmla="*/ 126 w 131"/>
                  <a:gd name="T39" fmla="*/ 4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65">
                    <a:moveTo>
                      <a:pt x="77" y="8"/>
                    </a:moveTo>
                    <a:cubicBezTo>
                      <a:pt x="81" y="11"/>
                      <a:pt x="83" y="16"/>
                      <a:pt x="83" y="21"/>
                    </a:cubicBezTo>
                    <a:cubicBezTo>
                      <a:pt x="92" y="15"/>
                      <a:pt x="101" y="14"/>
                      <a:pt x="107" y="18"/>
                    </a:cubicBezTo>
                    <a:cubicBezTo>
                      <a:pt x="115" y="25"/>
                      <a:pt x="114" y="39"/>
                      <a:pt x="105" y="50"/>
                    </a:cubicBezTo>
                    <a:cubicBezTo>
                      <a:pt x="99" y="58"/>
                      <a:pt x="91" y="62"/>
                      <a:pt x="84" y="62"/>
                    </a:cubicBezTo>
                    <a:cubicBezTo>
                      <a:pt x="48" y="62"/>
                      <a:pt x="48" y="62"/>
                      <a:pt x="48" y="62"/>
                    </a:cubicBezTo>
                    <a:cubicBezTo>
                      <a:pt x="44" y="62"/>
                      <a:pt x="40" y="61"/>
                      <a:pt x="37" y="59"/>
                    </a:cubicBezTo>
                    <a:cubicBezTo>
                      <a:pt x="34" y="56"/>
                      <a:pt x="32" y="53"/>
                      <a:pt x="31" y="50"/>
                    </a:cubicBezTo>
                    <a:cubicBezTo>
                      <a:pt x="31" y="51"/>
                      <a:pt x="30" y="52"/>
                      <a:pt x="29" y="53"/>
                    </a:cubicBezTo>
                    <a:cubicBezTo>
                      <a:pt x="22" y="61"/>
                      <a:pt x="12" y="65"/>
                      <a:pt x="6" y="60"/>
                    </a:cubicBezTo>
                    <a:cubicBezTo>
                      <a:pt x="0" y="55"/>
                      <a:pt x="0" y="44"/>
                      <a:pt x="7" y="35"/>
                    </a:cubicBezTo>
                    <a:cubicBezTo>
                      <a:pt x="14" y="27"/>
                      <a:pt x="25" y="23"/>
                      <a:pt x="31" y="28"/>
                    </a:cubicBezTo>
                    <a:cubicBezTo>
                      <a:pt x="32" y="29"/>
                      <a:pt x="32" y="30"/>
                      <a:pt x="33" y="31"/>
                    </a:cubicBezTo>
                    <a:cubicBezTo>
                      <a:pt x="35" y="27"/>
                      <a:pt x="37" y="23"/>
                      <a:pt x="40" y="20"/>
                    </a:cubicBezTo>
                    <a:cubicBezTo>
                      <a:pt x="51" y="6"/>
                      <a:pt x="67" y="0"/>
                      <a:pt x="77" y="8"/>
                    </a:cubicBezTo>
                    <a:close/>
                    <a:moveTo>
                      <a:pt x="126" y="44"/>
                    </a:moveTo>
                    <a:cubicBezTo>
                      <a:pt x="130" y="48"/>
                      <a:pt x="131" y="54"/>
                      <a:pt x="128" y="58"/>
                    </a:cubicBezTo>
                    <a:cubicBezTo>
                      <a:pt x="124" y="63"/>
                      <a:pt x="118" y="63"/>
                      <a:pt x="113" y="60"/>
                    </a:cubicBezTo>
                    <a:cubicBezTo>
                      <a:pt x="109" y="56"/>
                      <a:pt x="108" y="50"/>
                      <a:pt x="112" y="46"/>
                    </a:cubicBezTo>
                    <a:cubicBezTo>
                      <a:pt x="115" y="41"/>
                      <a:pt x="121" y="41"/>
                      <a:pt x="126" y="44"/>
                    </a:cubicBezTo>
                    <a:close/>
                  </a:path>
                </a:pathLst>
              </a:custGeom>
              <a:solidFill>
                <a:srgbClr val="96CB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57"/>
              <p:cNvSpPr/>
              <p:nvPr/>
            </p:nvSpPr>
            <p:spPr bwMode="auto">
              <a:xfrm>
                <a:off x="2993" y="1615"/>
                <a:ext cx="251" cy="165"/>
              </a:xfrm>
              <a:custGeom>
                <a:avLst/>
                <a:gdLst>
                  <a:gd name="T0" fmla="*/ 73 w 94"/>
                  <a:gd name="T1" fmla="*/ 8 h 61"/>
                  <a:gd name="T2" fmla="*/ 78 w 94"/>
                  <a:gd name="T3" fmla="*/ 32 h 61"/>
                  <a:gd name="T4" fmla="*/ 89 w 94"/>
                  <a:gd name="T5" fmla="*/ 33 h 61"/>
                  <a:gd name="T6" fmla="*/ 88 w 94"/>
                  <a:gd name="T7" fmla="*/ 52 h 61"/>
                  <a:gd name="T8" fmla="*/ 69 w 94"/>
                  <a:gd name="T9" fmla="*/ 58 h 61"/>
                  <a:gd name="T10" fmla="*/ 66 w 94"/>
                  <a:gd name="T11" fmla="*/ 50 h 61"/>
                  <a:gd name="T12" fmla="*/ 46 w 94"/>
                  <a:gd name="T13" fmla="*/ 59 h 61"/>
                  <a:gd name="T14" fmla="*/ 11 w 94"/>
                  <a:gd name="T15" fmla="*/ 59 h 61"/>
                  <a:gd name="T16" fmla="*/ 5 w 94"/>
                  <a:gd name="T17" fmla="*/ 57 h 61"/>
                  <a:gd name="T18" fmla="*/ 7 w 94"/>
                  <a:gd name="T19" fmla="*/ 34 h 61"/>
                  <a:gd name="T20" fmla="*/ 29 w 94"/>
                  <a:gd name="T21" fmla="*/ 27 h 61"/>
                  <a:gd name="T22" fmla="*/ 31 w 94"/>
                  <a:gd name="T23" fmla="*/ 29 h 61"/>
                  <a:gd name="T24" fmla="*/ 38 w 94"/>
                  <a:gd name="T25" fmla="*/ 19 h 61"/>
                  <a:gd name="T26" fmla="*/ 73 w 94"/>
                  <a:gd name="T27"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61">
                    <a:moveTo>
                      <a:pt x="73" y="8"/>
                    </a:moveTo>
                    <a:cubicBezTo>
                      <a:pt x="80" y="13"/>
                      <a:pt x="81" y="23"/>
                      <a:pt x="78" y="32"/>
                    </a:cubicBezTo>
                    <a:cubicBezTo>
                      <a:pt x="82" y="30"/>
                      <a:pt x="86" y="30"/>
                      <a:pt x="89" y="33"/>
                    </a:cubicBezTo>
                    <a:cubicBezTo>
                      <a:pt x="94" y="36"/>
                      <a:pt x="93" y="45"/>
                      <a:pt x="88" y="52"/>
                    </a:cubicBezTo>
                    <a:cubicBezTo>
                      <a:pt x="82" y="59"/>
                      <a:pt x="74" y="61"/>
                      <a:pt x="69" y="58"/>
                    </a:cubicBezTo>
                    <a:cubicBezTo>
                      <a:pt x="67" y="56"/>
                      <a:pt x="66" y="53"/>
                      <a:pt x="66" y="50"/>
                    </a:cubicBezTo>
                    <a:cubicBezTo>
                      <a:pt x="60" y="56"/>
                      <a:pt x="52" y="59"/>
                      <a:pt x="46" y="59"/>
                    </a:cubicBezTo>
                    <a:cubicBezTo>
                      <a:pt x="11" y="59"/>
                      <a:pt x="11" y="59"/>
                      <a:pt x="11" y="59"/>
                    </a:cubicBezTo>
                    <a:cubicBezTo>
                      <a:pt x="9" y="59"/>
                      <a:pt x="7" y="58"/>
                      <a:pt x="5" y="57"/>
                    </a:cubicBezTo>
                    <a:cubicBezTo>
                      <a:pt x="0" y="53"/>
                      <a:pt x="0" y="42"/>
                      <a:pt x="7" y="34"/>
                    </a:cubicBezTo>
                    <a:cubicBezTo>
                      <a:pt x="13" y="25"/>
                      <a:pt x="23" y="22"/>
                      <a:pt x="29" y="27"/>
                    </a:cubicBezTo>
                    <a:cubicBezTo>
                      <a:pt x="30" y="28"/>
                      <a:pt x="31" y="28"/>
                      <a:pt x="31" y="29"/>
                    </a:cubicBezTo>
                    <a:cubicBezTo>
                      <a:pt x="33" y="26"/>
                      <a:pt x="35" y="22"/>
                      <a:pt x="38" y="19"/>
                    </a:cubicBezTo>
                    <a:cubicBezTo>
                      <a:pt x="48" y="5"/>
                      <a:pt x="64" y="0"/>
                      <a:pt x="73" y="8"/>
                    </a:cubicBezTo>
                    <a:close/>
                  </a:path>
                </a:pathLst>
              </a:custGeom>
              <a:solidFill>
                <a:srgbClr val="96CB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58"/>
              <p:cNvSpPr/>
              <p:nvPr/>
            </p:nvSpPr>
            <p:spPr bwMode="auto">
              <a:xfrm>
                <a:off x="2792" y="2363"/>
                <a:ext cx="535" cy="221"/>
              </a:xfrm>
              <a:custGeom>
                <a:avLst/>
                <a:gdLst>
                  <a:gd name="T0" fmla="*/ 0 w 200"/>
                  <a:gd name="T1" fmla="*/ 82 h 82"/>
                  <a:gd name="T2" fmla="*/ 200 w 200"/>
                  <a:gd name="T3" fmla="*/ 0 h 82"/>
                  <a:gd name="T4" fmla="*/ 200 w 200"/>
                  <a:gd name="T5" fmla="*/ 82 h 82"/>
                  <a:gd name="T6" fmla="*/ 0 w 200"/>
                  <a:gd name="T7" fmla="*/ 82 h 82"/>
                </a:gdLst>
                <a:ahLst/>
                <a:cxnLst>
                  <a:cxn ang="0">
                    <a:pos x="T0" y="T1"/>
                  </a:cxn>
                  <a:cxn ang="0">
                    <a:pos x="T2" y="T3"/>
                  </a:cxn>
                  <a:cxn ang="0">
                    <a:pos x="T4" y="T5"/>
                  </a:cxn>
                  <a:cxn ang="0">
                    <a:pos x="T6" y="T7"/>
                  </a:cxn>
                </a:cxnLst>
                <a:rect l="0" t="0" r="r" b="b"/>
                <a:pathLst>
                  <a:path w="200" h="82">
                    <a:moveTo>
                      <a:pt x="0" y="82"/>
                    </a:moveTo>
                    <a:cubicBezTo>
                      <a:pt x="93" y="82"/>
                      <a:pt x="127" y="0"/>
                      <a:pt x="200" y="0"/>
                    </a:cubicBezTo>
                    <a:cubicBezTo>
                      <a:pt x="200" y="82"/>
                      <a:pt x="200" y="82"/>
                      <a:pt x="200" y="82"/>
                    </a:cubicBezTo>
                    <a:cubicBezTo>
                      <a:pt x="0" y="82"/>
                      <a:pt x="0" y="82"/>
                      <a:pt x="0" y="82"/>
                    </a:cubicBezTo>
                    <a:close/>
                  </a:path>
                </a:pathLst>
              </a:custGeom>
              <a:solidFill>
                <a:srgbClr val="F0D2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59"/>
              <p:cNvSpPr/>
              <p:nvPr/>
            </p:nvSpPr>
            <p:spPr bwMode="auto">
              <a:xfrm>
                <a:off x="2680" y="2654"/>
                <a:ext cx="2320" cy="102"/>
              </a:xfrm>
              <a:custGeom>
                <a:avLst/>
                <a:gdLst>
                  <a:gd name="T0" fmla="*/ 20 w 868"/>
                  <a:gd name="T1" fmla="*/ 0 h 38"/>
                  <a:gd name="T2" fmla="*/ 848 w 868"/>
                  <a:gd name="T3" fmla="*/ 0 h 38"/>
                  <a:gd name="T4" fmla="*/ 868 w 868"/>
                  <a:gd name="T5" fmla="*/ 19 h 38"/>
                  <a:gd name="T6" fmla="*/ 848 w 868"/>
                  <a:gd name="T7" fmla="*/ 38 h 38"/>
                  <a:gd name="T8" fmla="*/ 20 w 868"/>
                  <a:gd name="T9" fmla="*/ 38 h 38"/>
                  <a:gd name="T10" fmla="*/ 0 w 868"/>
                  <a:gd name="T11" fmla="*/ 19 h 38"/>
                  <a:gd name="T12" fmla="*/ 20 w 868"/>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868" h="38">
                    <a:moveTo>
                      <a:pt x="20" y="0"/>
                    </a:moveTo>
                    <a:cubicBezTo>
                      <a:pt x="848" y="0"/>
                      <a:pt x="848" y="0"/>
                      <a:pt x="848" y="0"/>
                    </a:cubicBezTo>
                    <a:cubicBezTo>
                      <a:pt x="859" y="0"/>
                      <a:pt x="868" y="8"/>
                      <a:pt x="868" y="19"/>
                    </a:cubicBezTo>
                    <a:cubicBezTo>
                      <a:pt x="868" y="30"/>
                      <a:pt x="859" y="38"/>
                      <a:pt x="848" y="38"/>
                    </a:cubicBezTo>
                    <a:cubicBezTo>
                      <a:pt x="20" y="38"/>
                      <a:pt x="20" y="38"/>
                      <a:pt x="20" y="38"/>
                    </a:cubicBezTo>
                    <a:cubicBezTo>
                      <a:pt x="9" y="38"/>
                      <a:pt x="0" y="30"/>
                      <a:pt x="0" y="19"/>
                    </a:cubicBezTo>
                    <a:cubicBezTo>
                      <a:pt x="0" y="8"/>
                      <a:pt x="9" y="0"/>
                      <a:pt x="20" y="0"/>
                    </a:cubicBezTo>
                    <a:close/>
                  </a:path>
                </a:pathLst>
              </a:custGeom>
              <a:solidFill>
                <a:srgbClr val="9AD8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60"/>
              <p:cNvSpPr/>
              <p:nvPr/>
            </p:nvSpPr>
            <p:spPr bwMode="auto">
              <a:xfrm>
                <a:off x="3001" y="2619"/>
                <a:ext cx="1678" cy="35"/>
              </a:xfrm>
              <a:custGeom>
                <a:avLst/>
                <a:gdLst>
                  <a:gd name="T0" fmla="*/ 6 w 628"/>
                  <a:gd name="T1" fmla="*/ 0 h 13"/>
                  <a:gd name="T2" fmla="*/ 622 w 628"/>
                  <a:gd name="T3" fmla="*/ 0 h 13"/>
                  <a:gd name="T4" fmla="*/ 628 w 628"/>
                  <a:gd name="T5" fmla="*/ 6 h 13"/>
                  <a:gd name="T6" fmla="*/ 622 w 628"/>
                  <a:gd name="T7" fmla="*/ 13 h 13"/>
                  <a:gd name="T8" fmla="*/ 6 w 628"/>
                  <a:gd name="T9" fmla="*/ 13 h 13"/>
                  <a:gd name="T10" fmla="*/ 0 w 628"/>
                  <a:gd name="T11" fmla="*/ 6 h 13"/>
                  <a:gd name="T12" fmla="*/ 6 w 628"/>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28" h="13">
                    <a:moveTo>
                      <a:pt x="6" y="0"/>
                    </a:moveTo>
                    <a:cubicBezTo>
                      <a:pt x="622" y="0"/>
                      <a:pt x="622" y="0"/>
                      <a:pt x="622" y="0"/>
                    </a:cubicBezTo>
                    <a:cubicBezTo>
                      <a:pt x="625" y="0"/>
                      <a:pt x="628" y="3"/>
                      <a:pt x="628" y="6"/>
                    </a:cubicBezTo>
                    <a:cubicBezTo>
                      <a:pt x="628" y="10"/>
                      <a:pt x="625" y="13"/>
                      <a:pt x="622" y="13"/>
                    </a:cubicBezTo>
                    <a:cubicBezTo>
                      <a:pt x="6" y="13"/>
                      <a:pt x="6" y="13"/>
                      <a:pt x="6" y="13"/>
                    </a:cubicBezTo>
                    <a:cubicBezTo>
                      <a:pt x="3" y="13"/>
                      <a:pt x="0" y="10"/>
                      <a:pt x="0" y="6"/>
                    </a:cubicBezTo>
                    <a:cubicBezTo>
                      <a:pt x="0" y="3"/>
                      <a:pt x="3" y="0"/>
                      <a:pt x="6" y="0"/>
                    </a:cubicBezTo>
                    <a:close/>
                  </a:path>
                </a:pathLst>
              </a:custGeom>
              <a:solidFill>
                <a:srgbClr val="FCF2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61"/>
              <p:cNvSpPr/>
              <p:nvPr/>
            </p:nvSpPr>
            <p:spPr bwMode="auto">
              <a:xfrm>
                <a:off x="3073" y="2691"/>
                <a:ext cx="323" cy="8"/>
              </a:xfrm>
              <a:custGeom>
                <a:avLst/>
                <a:gdLst>
                  <a:gd name="T0" fmla="*/ 2 w 121"/>
                  <a:gd name="T1" fmla="*/ 0 h 3"/>
                  <a:gd name="T2" fmla="*/ 120 w 121"/>
                  <a:gd name="T3" fmla="*/ 0 h 3"/>
                  <a:gd name="T4" fmla="*/ 121 w 121"/>
                  <a:gd name="T5" fmla="*/ 2 h 3"/>
                  <a:gd name="T6" fmla="*/ 120 w 121"/>
                  <a:gd name="T7" fmla="*/ 3 h 3"/>
                  <a:gd name="T8" fmla="*/ 2 w 121"/>
                  <a:gd name="T9" fmla="*/ 3 h 3"/>
                  <a:gd name="T10" fmla="*/ 0 w 121"/>
                  <a:gd name="T11" fmla="*/ 2 h 3"/>
                  <a:gd name="T12" fmla="*/ 2 w 121"/>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1" h="3">
                    <a:moveTo>
                      <a:pt x="2" y="0"/>
                    </a:moveTo>
                    <a:cubicBezTo>
                      <a:pt x="120" y="0"/>
                      <a:pt x="120" y="0"/>
                      <a:pt x="120" y="0"/>
                    </a:cubicBezTo>
                    <a:cubicBezTo>
                      <a:pt x="120" y="0"/>
                      <a:pt x="121" y="1"/>
                      <a:pt x="121" y="2"/>
                    </a:cubicBezTo>
                    <a:cubicBezTo>
                      <a:pt x="121" y="3"/>
                      <a:pt x="120" y="3"/>
                      <a:pt x="120" y="3"/>
                    </a:cubicBezTo>
                    <a:cubicBezTo>
                      <a:pt x="2" y="3"/>
                      <a:pt x="2" y="3"/>
                      <a:pt x="2" y="3"/>
                    </a:cubicBezTo>
                    <a:cubicBezTo>
                      <a:pt x="1" y="3"/>
                      <a:pt x="0" y="3"/>
                      <a:pt x="0" y="2"/>
                    </a:cubicBezTo>
                    <a:cubicBezTo>
                      <a:pt x="0" y="1"/>
                      <a:pt x="1" y="0"/>
                      <a:pt x="2" y="0"/>
                    </a:cubicBezTo>
                    <a:close/>
                  </a:path>
                </a:pathLst>
              </a:custGeom>
              <a:solidFill>
                <a:srgbClr val="6BAA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62"/>
              <p:cNvSpPr/>
              <p:nvPr/>
            </p:nvSpPr>
            <p:spPr bwMode="auto">
              <a:xfrm>
                <a:off x="3749" y="2409"/>
                <a:ext cx="486" cy="175"/>
              </a:xfrm>
              <a:custGeom>
                <a:avLst/>
                <a:gdLst>
                  <a:gd name="T0" fmla="*/ 0 w 182"/>
                  <a:gd name="T1" fmla="*/ 65 h 65"/>
                  <a:gd name="T2" fmla="*/ 182 w 182"/>
                  <a:gd name="T3" fmla="*/ 0 h 65"/>
                  <a:gd name="T4" fmla="*/ 182 w 182"/>
                  <a:gd name="T5" fmla="*/ 65 h 65"/>
                  <a:gd name="T6" fmla="*/ 0 w 182"/>
                  <a:gd name="T7" fmla="*/ 65 h 65"/>
                </a:gdLst>
                <a:ahLst/>
                <a:cxnLst>
                  <a:cxn ang="0">
                    <a:pos x="T0" y="T1"/>
                  </a:cxn>
                  <a:cxn ang="0">
                    <a:pos x="T2" y="T3"/>
                  </a:cxn>
                  <a:cxn ang="0">
                    <a:pos x="T4" y="T5"/>
                  </a:cxn>
                  <a:cxn ang="0">
                    <a:pos x="T6" y="T7"/>
                  </a:cxn>
                </a:cxnLst>
                <a:rect l="0" t="0" r="r" b="b"/>
                <a:pathLst>
                  <a:path w="182" h="65">
                    <a:moveTo>
                      <a:pt x="0" y="65"/>
                    </a:moveTo>
                    <a:cubicBezTo>
                      <a:pt x="85" y="65"/>
                      <a:pt x="116" y="0"/>
                      <a:pt x="182" y="0"/>
                    </a:cubicBezTo>
                    <a:cubicBezTo>
                      <a:pt x="182" y="65"/>
                      <a:pt x="182" y="65"/>
                      <a:pt x="182" y="65"/>
                    </a:cubicBezTo>
                    <a:cubicBezTo>
                      <a:pt x="0" y="65"/>
                      <a:pt x="0" y="65"/>
                      <a:pt x="0" y="65"/>
                    </a:cubicBezTo>
                    <a:close/>
                  </a:path>
                </a:pathLst>
              </a:custGeom>
              <a:solidFill>
                <a:srgbClr val="F0D2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63"/>
              <p:cNvSpPr/>
              <p:nvPr/>
            </p:nvSpPr>
            <p:spPr bwMode="auto">
              <a:xfrm>
                <a:off x="3201" y="2635"/>
                <a:ext cx="1128" cy="19"/>
              </a:xfrm>
              <a:custGeom>
                <a:avLst/>
                <a:gdLst>
                  <a:gd name="T0" fmla="*/ 3 w 422"/>
                  <a:gd name="T1" fmla="*/ 0 h 7"/>
                  <a:gd name="T2" fmla="*/ 419 w 422"/>
                  <a:gd name="T3" fmla="*/ 0 h 7"/>
                  <a:gd name="T4" fmla="*/ 422 w 422"/>
                  <a:gd name="T5" fmla="*/ 4 h 7"/>
                  <a:gd name="T6" fmla="*/ 419 w 422"/>
                  <a:gd name="T7" fmla="*/ 7 h 7"/>
                  <a:gd name="T8" fmla="*/ 3 w 422"/>
                  <a:gd name="T9" fmla="*/ 7 h 7"/>
                  <a:gd name="T10" fmla="*/ 0 w 422"/>
                  <a:gd name="T11" fmla="*/ 4 h 7"/>
                  <a:gd name="T12" fmla="*/ 3 w 422"/>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22" h="7">
                    <a:moveTo>
                      <a:pt x="3" y="0"/>
                    </a:moveTo>
                    <a:cubicBezTo>
                      <a:pt x="419" y="0"/>
                      <a:pt x="419" y="0"/>
                      <a:pt x="419" y="0"/>
                    </a:cubicBezTo>
                    <a:cubicBezTo>
                      <a:pt x="421" y="0"/>
                      <a:pt x="422" y="2"/>
                      <a:pt x="422" y="4"/>
                    </a:cubicBezTo>
                    <a:cubicBezTo>
                      <a:pt x="422" y="5"/>
                      <a:pt x="421" y="7"/>
                      <a:pt x="419" y="7"/>
                    </a:cubicBezTo>
                    <a:cubicBezTo>
                      <a:pt x="3" y="7"/>
                      <a:pt x="3" y="7"/>
                      <a:pt x="3" y="7"/>
                    </a:cubicBezTo>
                    <a:cubicBezTo>
                      <a:pt x="1" y="7"/>
                      <a:pt x="0" y="5"/>
                      <a:pt x="0" y="4"/>
                    </a:cubicBezTo>
                    <a:cubicBezTo>
                      <a:pt x="0" y="2"/>
                      <a:pt x="1" y="0"/>
                      <a:pt x="3" y="0"/>
                    </a:cubicBezTo>
                    <a:close/>
                  </a:path>
                </a:pathLst>
              </a:custGeom>
              <a:solidFill>
                <a:srgbClr val="F0D2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64"/>
              <p:cNvSpPr/>
              <p:nvPr/>
            </p:nvSpPr>
            <p:spPr bwMode="auto">
              <a:xfrm>
                <a:off x="3300" y="2619"/>
                <a:ext cx="54" cy="102"/>
              </a:xfrm>
              <a:custGeom>
                <a:avLst/>
                <a:gdLst>
                  <a:gd name="T0" fmla="*/ 0 w 54"/>
                  <a:gd name="T1" fmla="*/ 0 h 102"/>
                  <a:gd name="T2" fmla="*/ 54 w 54"/>
                  <a:gd name="T3" fmla="*/ 0 h 102"/>
                  <a:gd name="T4" fmla="*/ 54 w 54"/>
                  <a:gd name="T5" fmla="*/ 102 h 102"/>
                  <a:gd name="T6" fmla="*/ 0 w 54"/>
                  <a:gd name="T7" fmla="*/ 102 h 102"/>
                  <a:gd name="T8" fmla="*/ 0 w 54"/>
                  <a:gd name="T9" fmla="*/ 0 h 102"/>
                  <a:gd name="T10" fmla="*/ 0 w 54"/>
                  <a:gd name="T11" fmla="*/ 0 h 102"/>
                </a:gdLst>
                <a:ahLst/>
                <a:cxnLst>
                  <a:cxn ang="0">
                    <a:pos x="T0" y="T1"/>
                  </a:cxn>
                  <a:cxn ang="0">
                    <a:pos x="T2" y="T3"/>
                  </a:cxn>
                  <a:cxn ang="0">
                    <a:pos x="T4" y="T5"/>
                  </a:cxn>
                  <a:cxn ang="0">
                    <a:pos x="T6" y="T7"/>
                  </a:cxn>
                  <a:cxn ang="0">
                    <a:pos x="T8" y="T9"/>
                  </a:cxn>
                  <a:cxn ang="0">
                    <a:pos x="T10" y="T11"/>
                  </a:cxn>
                </a:cxnLst>
                <a:rect l="0" t="0" r="r" b="b"/>
                <a:pathLst>
                  <a:path w="54" h="102">
                    <a:moveTo>
                      <a:pt x="0" y="0"/>
                    </a:moveTo>
                    <a:lnTo>
                      <a:pt x="54" y="0"/>
                    </a:lnTo>
                    <a:lnTo>
                      <a:pt x="54" y="102"/>
                    </a:lnTo>
                    <a:lnTo>
                      <a:pt x="0" y="102"/>
                    </a:lnTo>
                    <a:lnTo>
                      <a:pt x="0" y="0"/>
                    </a:lnTo>
                    <a:lnTo>
                      <a:pt x="0" y="0"/>
                    </a:lnTo>
                    <a:close/>
                  </a:path>
                </a:pathLst>
              </a:custGeom>
              <a:solidFill>
                <a:srgbClr val="CCAA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65"/>
              <p:cNvSpPr/>
              <p:nvPr/>
            </p:nvSpPr>
            <p:spPr bwMode="auto">
              <a:xfrm>
                <a:off x="3300" y="2721"/>
                <a:ext cx="54" cy="16"/>
              </a:xfrm>
              <a:custGeom>
                <a:avLst/>
                <a:gdLst>
                  <a:gd name="T0" fmla="*/ 0 w 54"/>
                  <a:gd name="T1" fmla="*/ 16 h 16"/>
                  <a:gd name="T2" fmla="*/ 54 w 54"/>
                  <a:gd name="T3" fmla="*/ 16 h 16"/>
                  <a:gd name="T4" fmla="*/ 54 w 54"/>
                  <a:gd name="T5" fmla="*/ 0 h 16"/>
                  <a:gd name="T6" fmla="*/ 0 w 54"/>
                  <a:gd name="T7" fmla="*/ 0 h 16"/>
                  <a:gd name="T8" fmla="*/ 0 w 54"/>
                  <a:gd name="T9" fmla="*/ 16 h 16"/>
                  <a:gd name="T10" fmla="*/ 0 w 54"/>
                  <a:gd name="T11" fmla="*/ 16 h 16"/>
                </a:gdLst>
                <a:ahLst/>
                <a:cxnLst>
                  <a:cxn ang="0">
                    <a:pos x="T0" y="T1"/>
                  </a:cxn>
                  <a:cxn ang="0">
                    <a:pos x="T2" y="T3"/>
                  </a:cxn>
                  <a:cxn ang="0">
                    <a:pos x="T4" y="T5"/>
                  </a:cxn>
                  <a:cxn ang="0">
                    <a:pos x="T6" y="T7"/>
                  </a:cxn>
                  <a:cxn ang="0">
                    <a:pos x="T8" y="T9"/>
                  </a:cxn>
                  <a:cxn ang="0">
                    <a:pos x="T10" y="T11"/>
                  </a:cxn>
                </a:cxnLst>
                <a:rect l="0" t="0" r="r" b="b"/>
                <a:pathLst>
                  <a:path w="54" h="16">
                    <a:moveTo>
                      <a:pt x="0" y="16"/>
                    </a:moveTo>
                    <a:lnTo>
                      <a:pt x="54" y="16"/>
                    </a:lnTo>
                    <a:lnTo>
                      <a:pt x="54" y="0"/>
                    </a:lnTo>
                    <a:lnTo>
                      <a:pt x="0" y="0"/>
                    </a:lnTo>
                    <a:lnTo>
                      <a:pt x="0" y="16"/>
                    </a:lnTo>
                    <a:lnTo>
                      <a:pt x="0" y="16"/>
                    </a:lnTo>
                    <a:close/>
                  </a:path>
                </a:pathLst>
              </a:custGeom>
              <a:solidFill>
                <a:srgbClr val="947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66"/>
              <p:cNvSpPr/>
              <p:nvPr/>
            </p:nvSpPr>
            <p:spPr bwMode="auto">
              <a:xfrm>
                <a:off x="3354" y="2654"/>
                <a:ext cx="8" cy="83"/>
              </a:xfrm>
              <a:custGeom>
                <a:avLst/>
                <a:gdLst>
                  <a:gd name="T0" fmla="*/ 0 w 8"/>
                  <a:gd name="T1" fmla="*/ 0 h 83"/>
                  <a:gd name="T2" fmla="*/ 8 w 8"/>
                  <a:gd name="T3" fmla="*/ 0 h 83"/>
                  <a:gd name="T4" fmla="*/ 8 w 8"/>
                  <a:gd name="T5" fmla="*/ 75 h 83"/>
                  <a:gd name="T6" fmla="*/ 0 w 8"/>
                  <a:gd name="T7" fmla="*/ 83 h 83"/>
                  <a:gd name="T8" fmla="*/ 0 w 8"/>
                  <a:gd name="T9" fmla="*/ 0 h 83"/>
                  <a:gd name="T10" fmla="*/ 0 w 8"/>
                  <a:gd name="T11" fmla="*/ 0 h 83"/>
                </a:gdLst>
                <a:ahLst/>
                <a:cxnLst>
                  <a:cxn ang="0">
                    <a:pos x="T0" y="T1"/>
                  </a:cxn>
                  <a:cxn ang="0">
                    <a:pos x="T2" y="T3"/>
                  </a:cxn>
                  <a:cxn ang="0">
                    <a:pos x="T4" y="T5"/>
                  </a:cxn>
                  <a:cxn ang="0">
                    <a:pos x="T6" y="T7"/>
                  </a:cxn>
                  <a:cxn ang="0">
                    <a:pos x="T8" y="T9"/>
                  </a:cxn>
                  <a:cxn ang="0">
                    <a:pos x="T10" y="T11"/>
                  </a:cxn>
                </a:cxnLst>
                <a:rect l="0" t="0" r="r" b="b"/>
                <a:pathLst>
                  <a:path w="8" h="83">
                    <a:moveTo>
                      <a:pt x="0" y="0"/>
                    </a:moveTo>
                    <a:lnTo>
                      <a:pt x="8" y="0"/>
                    </a:lnTo>
                    <a:lnTo>
                      <a:pt x="8" y="75"/>
                    </a:lnTo>
                    <a:lnTo>
                      <a:pt x="0" y="83"/>
                    </a:lnTo>
                    <a:lnTo>
                      <a:pt x="0" y="0"/>
                    </a:lnTo>
                    <a:lnTo>
                      <a:pt x="0" y="0"/>
                    </a:lnTo>
                    <a:close/>
                  </a:path>
                </a:pathLst>
              </a:custGeom>
              <a:solidFill>
                <a:srgbClr val="6BAA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Freeform 67"/>
              <p:cNvSpPr/>
              <p:nvPr/>
            </p:nvSpPr>
            <p:spPr bwMode="auto">
              <a:xfrm>
                <a:off x="3354" y="2619"/>
                <a:ext cx="8" cy="18"/>
              </a:xfrm>
              <a:custGeom>
                <a:avLst/>
                <a:gdLst>
                  <a:gd name="T0" fmla="*/ 0 w 8"/>
                  <a:gd name="T1" fmla="*/ 0 h 18"/>
                  <a:gd name="T2" fmla="*/ 8 w 8"/>
                  <a:gd name="T3" fmla="*/ 0 h 18"/>
                  <a:gd name="T4" fmla="*/ 8 w 8"/>
                  <a:gd name="T5" fmla="*/ 18 h 18"/>
                  <a:gd name="T6" fmla="*/ 0 w 8"/>
                  <a:gd name="T7" fmla="*/ 18 h 18"/>
                  <a:gd name="T8" fmla="*/ 0 w 8"/>
                  <a:gd name="T9" fmla="*/ 0 h 18"/>
                  <a:gd name="T10" fmla="*/ 0 w 8"/>
                  <a:gd name="T11" fmla="*/ 0 h 18"/>
                </a:gdLst>
                <a:ahLst/>
                <a:cxnLst>
                  <a:cxn ang="0">
                    <a:pos x="T0" y="T1"/>
                  </a:cxn>
                  <a:cxn ang="0">
                    <a:pos x="T2" y="T3"/>
                  </a:cxn>
                  <a:cxn ang="0">
                    <a:pos x="T4" y="T5"/>
                  </a:cxn>
                  <a:cxn ang="0">
                    <a:pos x="T6" y="T7"/>
                  </a:cxn>
                  <a:cxn ang="0">
                    <a:pos x="T8" y="T9"/>
                  </a:cxn>
                  <a:cxn ang="0">
                    <a:pos x="T10" y="T11"/>
                  </a:cxn>
                </a:cxnLst>
                <a:rect l="0" t="0" r="r" b="b"/>
                <a:pathLst>
                  <a:path w="8" h="18">
                    <a:moveTo>
                      <a:pt x="0" y="0"/>
                    </a:moveTo>
                    <a:lnTo>
                      <a:pt x="8" y="0"/>
                    </a:lnTo>
                    <a:lnTo>
                      <a:pt x="8" y="18"/>
                    </a:lnTo>
                    <a:lnTo>
                      <a:pt x="0" y="18"/>
                    </a:lnTo>
                    <a:lnTo>
                      <a:pt x="0" y="0"/>
                    </a:lnTo>
                    <a:lnTo>
                      <a:pt x="0" y="0"/>
                    </a:lnTo>
                    <a:close/>
                  </a:path>
                </a:pathLst>
              </a:custGeom>
              <a:solidFill>
                <a:srgbClr val="EFD9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6" name="Freeform 68"/>
              <p:cNvSpPr/>
              <p:nvPr/>
            </p:nvSpPr>
            <p:spPr bwMode="auto">
              <a:xfrm>
                <a:off x="3354" y="2637"/>
                <a:ext cx="8" cy="17"/>
              </a:xfrm>
              <a:custGeom>
                <a:avLst/>
                <a:gdLst>
                  <a:gd name="T0" fmla="*/ 0 w 8"/>
                  <a:gd name="T1" fmla="*/ 0 h 17"/>
                  <a:gd name="T2" fmla="*/ 8 w 8"/>
                  <a:gd name="T3" fmla="*/ 0 h 17"/>
                  <a:gd name="T4" fmla="*/ 8 w 8"/>
                  <a:gd name="T5" fmla="*/ 17 h 17"/>
                  <a:gd name="T6" fmla="*/ 0 w 8"/>
                  <a:gd name="T7" fmla="*/ 17 h 17"/>
                  <a:gd name="T8" fmla="*/ 0 w 8"/>
                  <a:gd name="T9" fmla="*/ 0 h 17"/>
                  <a:gd name="T10" fmla="*/ 0 w 8"/>
                  <a:gd name="T11" fmla="*/ 0 h 17"/>
                </a:gdLst>
                <a:ahLst/>
                <a:cxnLst>
                  <a:cxn ang="0">
                    <a:pos x="T0" y="T1"/>
                  </a:cxn>
                  <a:cxn ang="0">
                    <a:pos x="T2" y="T3"/>
                  </a:cxn>
                  <a:cxn ang="0">
                    <a:pos x="T4" y="T5"/>
                  </a:cxn>
                  <a:cxn ang="0">
                    <a:pos x="T6" y="T7"/>
                  </a:cxn>
                  <a:cxn ang="0">
                    <a:pos x="T8" y="T9"/>
                  </a:cxn>
                  <a:cxn ang="0">
                    <a:pos x="T10" y="T11"/>
                  </a:cxn>
                </a:cxnLst>
                <a:rect l="0" t="0" r="r" b="b"/>
                <a:pathLst>
                  <a:path w="8" h="17">
                    <a:moveTo>
                      <a:pt x="0" y="0"/>
                    </a:moveTo>
                    <a:lnTo>
                      <a:pt x="8" y="0"/>
                    </a:lnTo>
                    <a:lnTo>
                      <a:pt x="8" y="17"/>
                    </a:lnTo>
                    <a:lnTo>
                      <a:pt x="0" y="17"/>
                    </a:lnTo>
                    <a:lnTo>
                      <a:pt x="0" y="0"/>
                    </a:lnTo>
                    <a:lnTo>
                      <a:pt x="0" y="0"/>
                    </a:lnTo>
                    <a:close/>
                  </a:path>
                </a:pathLst>
              </a:custGeom>
              <a:solidFill>
                <a:srgbClr val="B8AA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69"/>
              <p:cNvSpPr/>
              <p:nvPr/>
            </p:nvSpPr>
            <p:spPr bwMode="auto">
              <a:xfrm>
                <a:off x="3559" y="1847"/>
                <a:ext cx="225" cy="395"/>
              </a:xfrm>
              <a:custGeom>
                <a:avLst/>
                <a:gdLst>
                  <a:gd name="T0" fmla="*/ 0 w 84"/>
                  <a:gd name="T1" fmla="*/ 6 h 147"/>
                  <a:gd name="T2" fmla="*/ 0 w 84"/>
                  <a:gd name="T3" fmla="*/ 6 h 147"/>
                  <a:gd name="T4" fmla="*/ 4 w 84"/>
                  <a:gd name="T5" fmla="*/ 10 h 147"/>
                  <a:gd name="T6" fmla="*/ 27 w 84"/>
                  <a:gd name="T7" fmla="*/ 3 h 147"/>
                  <a:gd name="T8" fmla="*/ 29 w 84"/>
                  <a:gd name="T9" fmla="*/ 0 h 147"/>
                  <a:gd name="T10" fmla="*/ 30 w 84"/>
                  <a:gd name="T11" fmla="*/ 1 h 147"/>
                  <a:gd name="T12" fmla="*/ 30 w 84"/>
                  <a:gd name="T13" fmla="*/ 2 h 147"/>
                  <a:gd name="T14" fmla="*/ 84 w 84"/>
                  <a:gd name="T15" fmla="*/ 145 h 147"/>
                  <a:gd name="T16" fmla="*/ 82 w 84"/>
                  <a:gd name="T17" fmla="*/ 147 h 147"/>
                  <a:gd name="T18" fmla="*/ 37 w 84"/>
                  <a:gd name="T19" fmla="*/ 102 h 147"/>
                  <a:gd name="T20" fmla="*/ 0 w 84"/>
                  <a:gd name="T21" fmla="*/ 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147">
                    <a:moveTo>
                      <a:pt x="0" y="6"/>
                    </a:moveTo>
                    <a:cubicBezTo>
                      <a:pt x="0" y="6"/>
                      <a:pt x="0" y="6"/>
                      <a:pt x="0" y="6"/>
                    </a:cubicBezTo>
                    <a:cubicBezTo>
                      <a:pt x="1" y="7"/>
                      <a:pt x="2" y="9"/>
                      <a:pt x="4" y="10"/>
                    </a:cubicBezTo>
                    <a:cubicBezTo>
                      <a:pt x="10" y="15"/>
                      <a:pt x="20" y="11"/>
                      <a:pt x="27" y="3"/>
                    </a:cubicBezTo>
                    <a:cubicBezTo>
                      <a:pt x="28" y="2"/>
                      <a:pt x="29" y="1"/>
                      <a:pt x="29" y="0"/>
                    </a:cubicBezTo>
                    <a:cubicBezTo>
                      <a:pt x="30" y="1"/>
                      <a:pt x="30" y="1"/>
                      <a:pt x="30" y="1"/>
                    </a:cubicBezTo>
                    <a:cubicBezTo>
                      <a:pt x="30" y="1"/>
                      <a:pt x="30" y="1"/>
                      <a:pt x="30" y="2"/>
                    </a:cubicBezTo>
                    <a:cubicBezTo>
                      <a:pt x="84" y="145"/>
                      <a:pt x="84" y="145"/>
                      <a:pt x="84" y="145"/>
                    </a:cubicBezTo>
                    <a:cubicBezTo>
                      <a:pt x="82" y="147"/>
                      <a:pt x="82" y="147"/>
                      <a:pt x="82" y="147"/>
                    </a:cubicBezTo>
                    <a:cubicBezTo>
                      <a:pt x="37" y="102"/>
                      <a:pt x="37" y="102"/>
                      <a:pt x="37" y="102"/>
                    </a:cubicBezTo>
                    <a:cubicBezTo>
                      <a:pt x="0" y="6"/>
                      <a:pt x="0" y="6"/>
                      <a:pt x="0" y="6"/>
                    </a:cubicBezTo>
                    <a:close/>
                  </a:path>
                </a:pathLst>
              </a:custGeom>
              <a:solidFill>
                <a:srgbClr val="639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Freeform 70"/>
              <p:cNvSpPr>
                <a:spLocks noEditPoints="1"/>
              </p:cNvSpPr>
              <p:nvPr/>
            </p:nvSpPr>
            <p:spPr bwMode="auto">
              <a:xfrm>
                <a:off x="3637" y="1777"/>
                <a:ext cx="296" cy="460"/>
              </a:xfrm>
              <a:custGeom>
                <a:avLst/>
                <a:gdLst>
                  <a:gd name="T0" fmla="*/ 0 w 111"/>
                  <a:gd name="T1" fmla="*/ 26 h 171"/>
                  <a:gd name="T2" fmla="*/ 0 w 111"/>
                  <a:gd name="T3" fmla="*/ 26 h 171"/>
                  <a:gd name="T4" fmla="*/ 1 w 111"/>
                  <a:gd name="T5" fmla="*/ 27 h 171"/>
                  <a:gd name="T6" fmla="*/ 0 w 111"/>
                  <a:gd name="T7" fmla="*/ 26 h 171"/>
                  <a:gd name="T8" fmla="*/ 1 w 111"/>
                  <a:gd name="T9" fmla="*/ 28 h 171"/>
                  <a:gd name="T10" fmla="*/ 6 w 111"/>
                  <a:gd name="T11" fmla="*/ 35 h 171"/>
                  <a:gd name="T12" fmla="*/ 17 w 111"/>
                  <a:gd name="T13" fmla="*/ 38 h 171"/>
                  <a:gd name="T14" fmla="*/ 52 w 111"/>
                  <a:gd name="T15" fmla="*/ 38 h 171"/>
                  <a:gd name="T16" fmla="*/ 74 w 111"/>
                  <a:gd name="T17" fmla="*/ 26 h 171"/>
                  <a:gd name="T18" fmla="*/ 80 w 111"/>
                  <a:gd name="T19" fmla="*/ 0 h 171"/>
                  <a:gd name="T20" fmla="*/ 80 w 111"/>
                  <a:gd name="T21" fmla="*/ 0 h 171"/>
                  <a:gd name="T22" fmla="*/ 87 w 111"/>
                  <a:gd name="T23" fmla="*/ 18 h 171"/>
                  <a:gd name="T24" fmla="*/ 80 w 111"/>
                  <a:gd name="T25" fmla="*/ 22 h 171"/>
                  <a:gd name="T26" fmla="*/ 79 w 111"/>
                  <a:gd name="T27" fmla="*/ 32 h 171"/>
                  <a:gd name="T28" fmla="*/ 79 w 111"/>
                  <a:gd name="T29" fmla="*/ 32 h 171"/>
                  <a:gd name="T30" fmla="*/ 111 w 111"/>
                  <a:gd name="T31" fmla="*/ 115 h 171"/>
                  <a:gd name="T32" fmla="*/ 55 w 111"/>
                  <a:gd name="T33" fmla="*/ 171 h 171"/>
                  <a:gd name="T34" fmla="*/ 1 w 111"/>
                  <a:gd name="T35" fmla="*/ 2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1" h="171">
                    <a:moveTo>
                      <a:pt x="0" y="26"/>
                    </a:moveTo>
                    <a:cubicBezTo>
                      <a:pt x="0" y="26"/>
                      <a:pt x="0" y="26"/>
                      <a:pt x="0" y="26"/>
                    </a:cubicBezTo>
                    <a:cubicBezTo>
                      <a:pt x="0" y="26"/>
                      <a:pt x="0" y="27"/>
                      <a:pt x="1" y="27"/>
                    </a:cubicBezTo>
                    <a:cubicBezTo>
                      <a:pt x="0" y="26"/>
                      <a:pt x="0" y="26"/>
                      <a:pt x="0" y="26"/>
                    </a:cubicBezTo>
                    <a:close/>
                    <a:moveTo>
                      <a:pt x="1" y="28"/>
                    </a:moveTo>
                    <a:cubicBezTo>
                      <a:pt x="2" y="30"/>
                      <a:pt x="4" y="33"/>
                      <a:pt x="6" y="35"/>
                    </a:cubicBezTo>
                    <a:cubicBezTo>
                      <a:pt x="9" y="37"/>
                      <a:pt x="13" y="38"/>
                      <a:pt x="17" y="38"/>
                    </a:cubicBezTo>
                    <a:cubicBezTo>
                      <a:pt x="52" y="38"/>
                      <a:pt x="52" y="38"/>
                      <a:pt x="52" y="38"/>
                    </a:cubicBezTo>
                    <a:cubicBezTo>
                      <a:pt x="60" y="38"/>
                      <a:pt x="68" y="34"/>
                      <a:pt x="74" y="26"/>
                    </a:cubicBezTo>
                    <a:cubicBezTo>
                      <a:pt x="81" y="17"/>
                      <a:pt x="83" y="7"/>
                      <a:pt x="80" y="0"/>
                    </a:cubicBezTo>
                    <a:cubicBezTo>
                      <a:pt x="80" y="0"/>
                      <a:pt x="80" y="0"/>
                      <a:pt x="80" y="0"/>
                    </a:cubicBezTo>
                    <a:cubicBezTo>
                      <a:pt x="87" y="18"/>
                      <a:pt x="87" y="18"/>
                      <a:pt x="87" y="18"/>
                    </a:cubicBezTo>
                    <a:cubicBezTo>
                      <a:pt x="84" y="18"/>
                      <a:pt x="82" y="20"/>
                      <a:pt x="80" y="22"/>
                    </a:cubicBezTo>
                    <a:cubicBezTo>
                      <a:pt x="78" y="25"/>
                      <a:pt x="78" y="28"/>
                      <a:pt x="79" y="32"/>
                    </a:cubicBezTo>
                    <a:cubicBezTo>
                      <a:pt x="79" y="32"/>
                      <a:pt x="79" y="32"/>
                      <a:pt x="79" y="32"/>
                    </a:cubicBezTo>
                    <a:cubicBezTo>
                      <a:pt x="111" y="115"/>
                      <a:pt x="111" y="115"/>
                      <a:pt x="111" y="115"/>
                    </a:cubicBezTo>
                    <a:cubicBezTo>
                      <a:pt x="55" y="171"/>
                      <a:pt x="55" y="171"/>
                      <a:pt x="55" y="171"/>
                    </a:cubicBezTo>
                    <a:cubicBezTo>
                      <a:pt x="1" y="28"/>
                      <a:pt x="1" y="28"/>
                      <a:pt x="1" y="28"/>
                    </a:cubicBezTo>
                    <a:close/>
                  </a:path>
                </a:pathLst>
              </a:custGeom>
              <a:solidFill>
                <a:srgbClr val="74A6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Freeform 71"/>
              <p:cNvSpPr>
                <a:spLocks noEditPoints="1"/>
              </p:cNvSpPr>
              <p:nvPr/>
            </p:nvSpPr>
            <p:spPr bwMode="auto">
              <a:xfrm>
                <a:off x="3848" y="1841"/>
                <a:ext cx="126" cy="245"/>
              </a:xfrm>
              <a:custGeom>
                <a:avLst/>
                <a:gdLst>
                  <a:gd name="T0" fmla="*/ 0 w 47"/>
                  <a:gd name="T1" fmla="*/ 8 h 91"/>
                  <a:gd name="T2" fmla="*/ 0 w 47"/>
                  <a:gd name="T3" fmla="*/ 8 h 91"/>
                  <a:gd name="T4" fmla="*/ 3 w 47"/>
                  <a:gd name="T5" fmla="*/ 12 h 91"/>
                  <a:gd name="T6" fmla="*/ 18 w 47"/>
                  <a:gd name="T7" fmla="*/ 10 h 91"/>
                  <a:gd name="T8" fmla="*/ 19 w 47"/>
                  <a:gd name="T9" fmla="*/ 1 h 91"/>
                  <a:gd name="T10" fmla="*/ 47 w 47"/>
                  <a:gd name="T11" fmla="*/ 76 h 91"/>
                  <a:gd name="T12" fmla="*/ 32 w 47"/>
                  <a:gd name="T13" fmla="*/ 91 h 91"/>
                  <a:gd name="T14" fmla="*/ 0 w 47"/>
                  <a:gd name="T15" fmla="*/ 8 h 91"/>
                  <a:gd name="T16" fmla="*/ 19 w 47"/>
                  <a:gd name="T17" fmla="*/ 0 h 91"/>
                  <a:gd name="T18" fmla="*/ 19 w 47"/>
                  <a:gd name="T19" fmla="*/ 0 h 91"/>
                  <a:gd name="T20" fmla="*/ 19 w 47"/>
                  <a:gd name="T21" fmla="*/ 0 h 91"/>
                  <a:gd name="T22" fmla="*/ 19 w 47"/>
                  <a:gd name="T23"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91">
                    <a:moveTo>
                      <a:pt x="0" y="8"/>
                    </a:moveTo>
                    <a:cubicBezTo>
                      <a:pt x="0" y="8"/>
                      <a:pt x="0" y="8"/>
                      <a:pt x="0" y="8"/>
                    </a:cubicBezTo>
                    <a:cubicBezTo>
                      <a:pt x="1" y="9"/>
                      <a:pt x="2" y="11"/>
                      <a:pt x="3" y="12"/>
                    </a:cubicBezTo>
                    <a:cubicBezTo>
                      <a:pt x="8" y="15"/>
                      <a:pt x="14" y="15"/>
                      <a:pt x="18" y="10"/>
                    </a:cubicBezTo>
                    <a:cubicBezTo>
                      <a:pt x="20" y="8"/>
                      <a:pt x="20" y="4"/>
                      <a:pt x="19" y="1"/>
                    </a:cubicBezTo>
                    <a:cubicBezTo>
                      <a:pt x="47" y="76"/>
                      <a:pt x="47" y="76"/>
                      <a:pt x="47" y="76"/>
                    </a:cubicBezTo>
                    <a:cubicBezTo>
                      <a:pt x="32" y="91"/>
                      <a:pt x="32" y="91"/>
                      <a:pt x="32" y="91"/>
                    </a:cubicBezTo>
                    <a:cubicBezTo>
                      <a:pt x="0" y="8"/>
                      <a:pt x="0" y="8"/>
                      <a:pt x="0" y="8"/>
                    </a:cubicBezTo>
                    <a:close/>
                    <a:moveTo>
                      <a:pt x="19" y="0"/>
                    </a:moveTo>
                    <a:cubicBezTo>
                      <a:pt x="19" y="0"/>
                      <a:pt x="19" y="0"/>
                      <a:pt x="19" y="0"/>
                    </a:cubicBezTo>
                    <a:cubicBezTo>
                      <a:pt x="19" y="0"/>
                      <a:pt x="19" y="0"/>
                      <a:pt x="19" y="0"/>
                    </a:cubicBezTo>
                    <a:cubicBezTo>
                      <a:pt x="19" y="0"/>
                      <a:pt x="19" y="0"/>
                      <a:pt x="19" y="0"/>
                    </a:cubicBezTo>
                    <a:close/>
                  </a:path>
                </a:pathLst>
              </a:custGeom>
              <a:solidFill>
                <a:srgbClr val="639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 name="Freeform 72"/>
              <p:cNvSpPr/>
              <p:nvPr/>
            </p:nvSpPr>
            <p:spPr bwMode="auto">
              <a:xfrm>
                <a:off x="3084" y="2465"/>
                <a:ext cx="5" cy="22"/>
              </a:xfrm>
              <a:custGeom>
                <a:avLst/>
                <a:gdLst>
                  <a:gd name="T0" fmla="*/ 0 w 5"/>
                  <a:gd name="T1" fmla="*/ 0 h 22"/>
                  <a:gd name="T2" fmla="*/ 0 w 5"/>
                  <a:gd name="T3" fmla="*/ 22 h 22"/>
                  <a:gd name="T4" fmla="*/ 5 w 5"/>
                  <a:gd name="T5" fmla="*/ 22 h 22"/>
                  <a:gd name="T6" fmla="*/ 5 w 5"/>
                  <a:gd name="T7" fmla="*/ 0 h 22"/>
                  <a:gd name="T8" fmla="*/ 0 w 5"/>
                  <a:gd name="T9" fmla="*/ 0 h 22"/>
                  <a:gd name="T10" fmla="*/ 0 w 5"/>
                  <a:gd name="T11" fmla="*/ 0 h 22"/>
                </a:gdLst>
                <a:ahLst/>
                <a:cxnLst>
                  <a:cxn ang="0">
                    <a:pos x="T0" y="T1"/>
                  </a:cxn>
                  <a:cxn ang="0">
                    <a:pos x="T2" y="T3"/>
                  </a:cxn>
                  <a:cxn ang="0">
                    <a:pos x="T4" y="T5"/>
                  </a:cxn>
                  <a:cxn ang="0">
                    <a:pos x="T6" y="T7"/>
                  </a:cxn>
                  <a:cxn ang="0">
                    <a:pos x="T8" y="T9"/>
                  </a:cxn>
                  <a:cxn ang="0">
                    <a:pos x="T10" y="T11"/>
                  </a:cxn>
                </a:cxnLst>
                <a:rect l="0" t="0" r="r" b="b"/>
                <a:pathLst>
                  <a:path w="5" h="22">
                    <a:moveTo>
                      <a:pt x="0" y="0"/>
                    </a:moveTo>
                    <a:lnTo>
                      <a:pt x="0" y="22"/>
                    </a:lnTo>
                    <a:lnTo>
                      <a:pt x="5" y="22"/>
                    </a:lnTo>
                    <a:lnTo>
                      <a:pt x="5" y="0"/>
                    </a:lnTo>
                    <a:lnTo>
                      <a:pt x="0" y="0"/>
                    </a:lnTo>
                    <a:lnTo>
                      <a:pt x="0" y="0"/>
                    </a:lnTo>
                    <a:close/>
                  </a:path>
                </a:pathLst>
              </a:custGeom>
              <a:solidFill>
                <a:srgbClr val="4331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Freeform 73"/>
              <p:cNvSpPr/>
              <p:nvPr/>
            </p:nvSpPr>
            <p:spPr bwMode="auto">
              <a:xfrm>
                <a:off x="3086" y="2301"/>
                <a:ext cx="57" cy="164"/>
              </a:xfrm>
              <a:custGeom>
                <a:avLst/>
                <a:gdLst>
                  <a:gd name="T0" fmla="*/ 0 w 21"/>
                  <a:gd name="T1" fmla="*/ 61 h 61"/>
                  <a:gd name="T2" fmla="*/ 21 w 21"/>
                  <a:gd name="T3" fmla="*/ 61 h 61"/>
                  <a:gd name="T4" fmla="*/ 0 w 21"/>
                  <a:gd name="T5" fmla="*/ 0 h 61"/>
                  <a:gd name="T6" fmla="*/ 0 w 21"/>
                  <a:gd name="T7" fmla="*/ 61 h 61"/>
                </a:gdLst>
                <a:ahLst/>
                <a:cxnLst>
                  <a:cxn ang="0">
                    <a:pos x="T0" y="T1"/>
                  </a:cxn>
                  <a:cxn ang="0">
                    <a:pos x="T2" y="T3"/>
                  </a:cxn>
                  <a:cxn ang="0">
                    <a:pos x="T4" y="T5"/>
                  </a:cxn>
                  <a:cxn ang="0">
                    <a:pos x="T6" y="T7"/>
                  </a:cxn>
                </a:cxnLst>
                <a:rect l="0" t="0" r="r" b="b"/>
                <a:pathLst>
                  <a:path w="21" h="61">
                    <a:moveTo>
                      <a:pt x="0" y="61"/>
                    </a:moveTo>
                    <a:cubicBezTo>
                      <a:pt x="21" y="61"/>
                      <a:pt x="21" y="61"/>
                      <a:pt x="21" y="61"/>
                    </a:cubicBezTo>
                    <a:cubicBezTo>
                      <a:pt x="0" y="0"/>
                      <a:pt x="0" y="0"/>
                      <a:pt x="0" y="0"/>
                    </a:cubicBezTo>
                    <a:cubicBezTo>
                      <a:pt x="0" y="20"/>
                      <a:pt x="0" y="41"/>
                      <a:pt x="0" y="6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74"/>
              <p:cNvSpPr/>
              <p:nvPr/>
            </p:nvSpPr>
            <p:spPr bwMode="auto">
              <a:xfrm>
                <a:off x="3030" y="2301"/>
                <a:ext cx="56" cy="164"/>
              </a:xfrm>
              <a:custGeom>
                <a:avLst/>
                <a:gdLst>
                  <a:gd name="T0" fmla="*/ 21 w 21"/>
                  <a:gd name="T1" fmla="*/ 61 h 61"/>
                  <a:gd name="T2" fmla="*/ 0 w 21"/>
                  <a:gd name="T3" fmla="*/ 61 h 61"/>
                  <a:gd name="T4" fmla="*/ 21 w 21"/>
                  <a:gd name="T5" fmla="*/ 0 h 61"/>
                  <a:gd name="T6" fmla="*/ 21 w 21"/>
                  <a:gd name="T7" fmla="*/ 61 h 61"/>
                </a:gdLst>
                <a:ahLst/>
                <a:cxnLst>
                  <a:cxn ang="0">
                    <a:pos x="T0" y="T1"/>
                  </a:cxn>
                  <a:cxn ang="0">
                    <a:pos x="T2" y="T3"/>
                  </a:cxn>
                  <a:cxn ang="0">
                    <a:pos x="T4" y="T5"/>
                  </a:cxn>
                  <a:cxn ang="0">
                    <a:pos x="T6" y="T7"/>
                  </a:cxn>
                </a:cxnLst>
                <a:rect l="0" t="0" r="r" b="b"/>
                <a:pathLst>
                  <a:path w="21" h="61">
                    <a:moveTo>
                      <a:pt x="21" y="61"/>
                    </a:moveTo>
                    <a:cubicBezTo>
                      <a:pt x="0" y="61"/>
                      <a:pt x="0" y="61"/>
                      <a:pt x="0" y="61"/>
                    </a:cubicBezTo>
                    <a:cubicBezTo>
                      <a:pt x="21" y="0"/>
                      <a:pt x="21" y="0"/>
                      <a:pt x="21" y="0"/>
                    </a:cubicBezTo>
                    <a:cubicBezTo>
                      <a:pt x="21" y="20"/>
                      <a:pt x="21" y="41"/>
                      <a:pt x="21" y="61"/>
                    </a:cubicBezTo>
                    <a:close/>
                  </a:path>
                </a:pathLst>
              </a:custGeom>
              <a:solidFill>
                <a:srgbClr val="C1ED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Freeform 75"/>
              <p:cNvSpPr/>
              <p:nvPr/>
            </p:nvSpPr>
            <p:spPr bwMode="auto">
              <a:xfrm>
                <a:off x="3068" y="2422"/>
                <a:ext cx="2" cy="6"/>
              </a:xfrm>
              <a:custGeom>
                <a:avLst/>
                <a:gdLst>
                  <a:gd name="T0" fmla="*/ 0 w 1"/>
                  <a:gd name="T1" fmla="*/ 1 h 2"/>
                  <a:gd name="T2" fmla="*/ 1 w 1"/>
                  <a:gd name="T3" fmla="*/ 0 h 2"/>
                  <a:gd name="T4" fmla="*/ 1 w 1"/>
                  <a:gd name="T5" fmla="*/ 1 h 2"/>
                  <a:gd name="T6" fmla="*/ 0 w 1"/>
                  <a:gd name="T7" fmla="*/ 2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0"/>
                      <a:pt x="1" y="0"/>
                      <a:pt x="1" y="0"/>
                    </a:cubicBezTo>
                    <a:cubicBezTo>
                      <a:pt x="1" y="0"/>
                      <a:pt x="1" y="1"/>
                      <a:pt x="1" y="1"/>
                    </a:cubicBezTo>
                    <a:cubicBezTo>
                      <a:pt x="1" y="2"/>
                      <a:pt x="0" y="2"/>
                      <a:pt x="0" y="2"/>
                    </a:cubicBezTo>
                    <a:cubicBezTo>
                      <a:pt x="0" y="2"/>
                      <a:pt x="0" y="1"/>
                      <a:pt x="0" y="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4" name="Freeform 76"/>
              <p:cNvSpPr/>
              <p:nvPr/>
            </p:nvSpPr>
            <p:spPr bwMode="auto">
              <a:xfrm>
                <a:off x="3065" y="2379"/>
                <a:ext cx="5" cy="6"/>
              </a:xfrm>
              <a:custGeom>
                <a:avLst/>
                <a:gdLst>
                  <a:gd name="T0" fmla="*/ 0 w 2"/>
                  <a:gd name="T1" fmla="*/ 1 h 2"/>
                  <a:gd name="T2" fmla="*/ 1 w 2"/>
                  <a:gd name="T3" fmla="*/ 0 h 2"/>
                  <a:gd name="T4" fmla="*/ 1 w 2"/>
                  <a:gd name="T5" fmla="*/ 1 h 2"/>
                  <a:gd name="T6" fmla="*/ 0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1" y="0"/>
                      <a:pt x="1" y="0"/>
                      <a:pt x="1" y="0"/>
                    </a:cubicBezTo>
                    <a:cubicBezTo>
                      <a:pt x="2" y="0"/>
                      <a:pt x="2" y="1"/>
                      <a:pt x="1" y="1"/>
                    </a:cubicBezTo>
                    <a:cubicBezTo>
                      <a:pt x="1" y="2"/>
                      <a:pt x="1" y="2"/>
                      <a:pt x="0" y="2"/>
                    </a:cubicBezTo>
                    <a:cubicBezTo>
                      <a:pt x="0" y="2"/>
                      <a:pt x="0" y="1"/>
                      <a:pt x="0" y="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5" name="Freeform 77"/>
              <p:cNvSpPr/>
              <p:nvPr/>
            </p:nvSpPr>
            <p:spPr bwMode="auto">
              <a:xfrm>
                <a:off x="3070" y="2436"/>
                <a:ext cx="8" cy="8"/>
              </a:xfrm>
              <a:custGeom>
                <a:avLst/>
                <a:gdLst>
                  <a:gd name="T0" fmla="*/ 1 w 3"/>
                  <a:gd name="T1" fmla="*/ 1 h 3"/>
                  <a:gd name="T2" fmla="*/ 3 w 3"/>
                  <a:gd name="T3" fmla="*/ 0 h 3"/>
                  <a:gd name="T4" fmla="*/ 3 w 3"/>
                  <a:gd name="T5" fmla="*/ 2 h 3"/>
                  <a:gd name="T6" fmla="*/ 1 w 3"/>
                  <a:gd name="T7" fmla="*/ 3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1" y="0"/>
                      <a:pt x="2" y="0"/>
                      <a:pt x="3" y="0"/>
                    </a:cubicBezTo>
                    <a:cubicBezTo>
                      <a:pt x="3" y="1"/>
                      <a:pt x="3" y="1"/>
                      <a:pt x="3" y="2"/>
                    </a:cubicBezTo>
                    <a:cubicBezTo>
                      <a:pt x="2" y="3"/>
                      <a:pt x="1" y="3"/>
                      <a:pt x="1" y="3"/>
                    </a:cubicBezTo>
                    <a:cubicBezTo>
                      <a:pt x="0" y="3"/>
                      <a:pt x="0" y="2"/>
                      <a:pt x="1" y="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6" name="Freeform 78"/>
              <p:cNvSpPr/>
              <p:nvPr/>
            </p:nvSpPr>
            <p:spPr bwMode="auto">
              <a:xfrm>
                <a:off x="3068" y="2446"/>
                <a:ext cx="2" cy="6"/>
              </a:xfrm>
              <a:custGeom>
                <a:avLst/>
                <a:gdLst>
                  <a:gd name="T0" fmla="*/ 0 w 1"/>
                  <a:gd name="T1" fmla="*/ 1 h 2"/>
                  <a:gd name="T2" fmla="*/ 1 w 1"/>
                  <a:gd name="T3" fmla="*/ 0 h 2"/>
                  <a:gd name="T4" fmla="*/ 1 w 1"/>
                  <a:gd name="T5" fmla="*/ 1 h 2"/>
                  <a:gd name="T6" fmla="*/ 0 w 1"/>
                  <a:gd name="T7" fmla="*/ 2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0"/>
                      <a:pt x="0" y="0"/>
                      <a:pt x="1" y="0"/>
                    </a:cubicBezTo>
                    <a:cubicBezTo>
                      <a:pt x="1" y="1"/>
                      <a:pt x="1" y="1"/>
                      <a:pt x="1" y="1"/>
                    </a:cubicBezTo>
                    <a:cubicBezTo>
                      <a:pt x="0" y="2"/>
                      <a:pt x="0" y="2"/>
                      <a:pt x="0" y="2"/>
                    </a:cubicBezTo>
                    <a:cubicBezTo>
                      <a:pt x="0" y="2"/>
                      <a:pt x="0" y="1"/>
                      <a:pt x="0" y="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79"/>
              <p:cNvSpPr/>
              <p:nvPr/>
            </p:nvSpPr>
            <p:spPr bwMode="auto">
              <a:xfrm>
                <a:off x="3057" y="2444"/>
                <a:ext cx="5" cy="8"/>
              </a:xfrm>
              <a:custGeom>
                <a:avLst/>
                <a:gdLst>
                  <a:gd name="T0" fmla="*/ 0 w 2"/>
                  <a:gd name="T1" fmla="*/ 1 h 3"/>
                  <a:gd name="T2" fmla="*/ 2 w 2"/>
                  <a:gd name="T3" fmla="*/ 0 h 3"/>
                  <a:gd name="T4" fmla="*/ 2 w 2"/>
                  <a:gd name="T5" fmla="*/ 2 h 3"/>
                  <a:gd name="T6" fmla="*/ 0 w 2"/>
                  <a:gd name="T7" fmla="*/ 3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1" y="1"/>
                      <a:pt x="1" y="0"/>
                      <a:pt x="2" y="0"/>
                    </a:cubicBezTo>
                    <a:cubicBezTo>
                      <a:pt x="2" y="1"/>
                      <a:pt x="2" y="1"/>
                      <a:pt x="2" y="2"/>
                    </a:cubicBezTo>
                    <a:cubicBezTo>
                      <a:pt x="1" y="3"/>
                      <a:pt x="0" y="3"/>
                      <a:pt x="0" y="3"/>
                    </a:cubicBezTo>
                    <a:cubicBezTo>
                      <a:pt x="0" y="3"/>
                      <a:pt x="0" y="2"/>
                      <a:pt x="0" y="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Freeform 80"/>
              <p:cNvSpPr/>
              <p:nvPr/>
            </p:nvSpPr>
            <p:spPr bwMode="auto">
              <a:xfrm>
                <a:off x="3054" y="2438"/>
                <a:ext cx="6" cy="6"/>
              </a:xfrm>
              <a:custGeom>
                <a:avLst/>
                <a:gdLst>
                  <a:gd name="T0" fmla="*/ 1 w 2"/>
                  <a:gd name="T1" fmla="*/ 1 h 2"/>
                  <a:gd name="T2" fmla="*/ 2 w 2"/>
                  <a:gd name="T3" fmla="*/ 0 h 2"/>
                  <a:gd name="T4" fmla="*/ 2 w 2"/>
                  <a:gd name="T5" fmla="*/ 1 h 2"/>
                  <a:gd name="T6" fmla="*/ 1 w 2"/>
                  <a:gd name="T7" fmla="*/ 2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0"/>
                      <a:pt x="1" y="0"/>
                      <a:pt x="2" y="0"/>
                    </a:cubicBezTo>
                    <a:cubicBezTo>
                      <a:pt x="2" y="0"/>
                      <a:pt x="2" y="1"/>
                      <a:pt x="2" y="1"/>
                    </a:cubicBezTo>
                    <a:cubicBezTo>
                      <a:pt x="1" y="2"/>
                      <a:pt x="1" y="2"/>
                      <a:pt x="1" y="2"/>
                    </a:cubicBezTo>
                    <a:cubicBezTo>
                      <a:pt x="0" y="2"/>
                      <a:pt x="0" y="1"/>
                      <a:pt x="1" y="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81"/>
              <p:cNvSpPr/>
              <p:nvPr/>
            </p:nvSpPr>
            <p:spPr bwMode="auto">
              <a:xfrm>
                <a:off x="3041" y="2452"/>
                <a:ext cx="5" cy="3"/>
              </a:xfrm>
              <a:custGeom>
                <a:avLst/>
                <a:gdLst>
                  <a:gd name="T0" fmla="*/ 1 w 2"/>
                  <a:gd name="T1" fmla="*/ 0 h 1"/>
                  <a:gd name="T2" fmla="*/ 1 w 2"/>
                  <a:gd name="T3" fmla="*/ 0 h 1"/>
                  <a:gd name="T4" fmla="*/ 1 w 2"/>
                  <a:gd name="T5" fmla="*/ 1 h 1"/>
                  <a:gd name="T6" fmla="*/ 0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1" y="0"/>
                      <a:pt x="1" y="0"/>
                    </a:cubicBezTo>
                    <a:cubicBezTo>
                      <a:pt x="2" y="0"/>
                      <a:pt x="2" y="0"/>
                      <a:pt x="1" y="1"/>
                    </a:cubicBezTo>
                    <a:cubicBezTo>
                      <a:pt x="1" y="1"/>
                      <a:pt x="1" y="1"/>
                      <a:pt x="0" y="1"/>
                    </a:cubicBezTo>
                    <a:cubicBezTo>
                      <a:pt x="0" y="1"/>
                      <a:pt x="0" y="0"/>
                      <a:pt x="1" y="0"/>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Freeform 82"/>
              <p:cNvSpPr/>
              <p:nvPr/>
            </p:nvSpPr>
            <p:spPr bwMode="auto">
              <a:xfrm>
                <a:off x="3078" y="2352"/>
                <a:ext cx="3" cy="3"/>
              </a:xfrm>
              <a:custGeom>
                <a:avLst/>
                <a:gdLst>
                  <a:gd name="T0" fmla="*/ 0 w 1"/>
                  <a:gd name="T1" fmla="*/ 0 h 1"/>
                  <a:gd name="T2" fmla="*/ 1 w 1"/>
                  <a:gd name="T3" fmla="*/ 0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1" y="0"/>
                    </a:cubicBezTo>
                    <a:cubicBezTo>
                      <a:pt x="1" y="0"/>
                      <a:pt x="1" y="0"/>
                      <a:pt x="1" y="1"/>
                    </a:cubicBezTo>
                    <a:cubicBezTo>
                      <a:pt x="0" y="1"/>
                      <a:pt x="0" y="1"/>
                      <a:pt x="0" y="1"/>
                    </a:cubicBezTo>
                    <a:cubicBezTo>
                      <a:pt x="0" y="1"/>
                      <a:pt x="0" y="1"/>
                      <a:pt x="0" y="0"/>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Freeform 83"/>
              <p:cNvSpPr/>
              <p:nvPr/>
            </p:nvSpPr>
            <p:spPr bwMode="auto">
              <a:xfrm>
                <a:off x="3068" y="2452"/>
                <a:ext cx="5" cy="5"/>
              </a:xfrm>
              <a:custGeom>
                <a:avLst/>
                <a:gdLst>
                  <a:gd name="T0" fmla="*/ 1 w 2"/>
                  <a:gd name="T1" fmla="*/ 1 h 2"/>
                  <a:gd name="T2" fmla="*/ 2 w 2"/>
                  <a:gd name="T3" fmla="*/ 0 h 2"/>
                  <a:gd name="T4" fmla="*/ 1 w 2"/>
                  <a:gd name="T5" fmla="*/ 1 h 2"/>
                  <a:gd name="T6" fmla="*/ 1 w 2"/>
                  <a:gd name="T7" fmla="*/ 1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0"/>
                      <a:pt x="1" y="0"/>
                      <a:pt x="2" y="0"/>
                    </a:cubicBezTo>
                    <a:cubicBezTo>
                      <a:pt x="2" y="0"/>
                      <a:pt x="2" y="1"/>
                      <a:pt x="1" y="1"/>
                    </a:cubicBezTo>
                    <a:cubicBezTo>
                      <a:pt x="1" y="1"/>
                      <a:pt x="1" y="2"/>
                      <a:pt x="1" y="1"/>
                    </a:cubicBezTo>
                    <a:cubicBezTo>
                      <a:pt x="0" y="1"/>
                      <a:pt x="0" y="1"/>
                      <a:pt x="1" y="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2" name="Freeform 84"/>
              <p:cNvSpPr/>
              <p:nvPr/>
            </p:nvSpPr>
            <p:spPr bwMode="auto">
              <a:xfrm>
                <a:off x="3076" y="2347"/>
                <a:ext cx="2" cy="3"/>
              </a:xfrm>
              <a:custGeom>
                <a:avLst/>
                <a:gdLst>
                  <a:gd name="T0" fmla="*/ 0 w 1"/>
                  <a:gd name="T1" fmla="*/ 0 h 1"/>
                  <a:gd name="T2" fmla="*/ 1 w 1"/>
                  <a:gd name="T3" fmla="*/ 0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1" y="0"/>
                      <a:pt x="1" y="0"/>
                    </a:cubicBezTo>
                    <a:cubicBezTo>
                      <a:pt x="1" y="0"/>
                      <a:pt x="1" y="0"/>
                      <a:pt x="1" y="1"/>
                    </a:cubicBezTo>
                    <a:cubicBezTo>
                      <a:pt x="0" y="1"/>
                      <a:pt x="0" y="1"/>
                      <a:pt x="0" y="1"/>
                    </a:cubicBezTo>
                    <a:cubicBezTo>
                      <a:pt x="0" y="1"/>
                      <a:pt x="0" y="1"/>
                      <a:pt x="0" y="0"/>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Freeform 85"/>
              <p:cNvSpPr/>
              <p:nvPr/>
            </p:nvSpPr>
            <p:spPr bwMode="auto">
              <a:xfrm>
                <a:off x="3297" y="2352"/>
                <a:ext cx="6" cy="22"/>
              </a:xfrm>
              <a:custGeom>
                <a:avLst/>
                <a:gdLst>
                  <a:gd name="T0" fmla="*/ 0 w 6"/>
                  <a:gd name="T1" fmla="*/ 0 h 22"/>
                  <a:gd name="T2" fmla="*/ 0 w 6"/>
                  <a:gd name="T3" fmla="*/ 22 h 22"/>
                  <a:gd name="T4" fmla="*/ 6 w 6"/>
                  <a:gd name="T5" fmla="*/ 22 h 22"/>
                  <a:gd name="T6" fmla="*/ 6 w 6"/>
                  <a:gd name="T7" fmla="*/ 0 h 22"/>
                  <a:gd name="T8" fmla="*/ 0 w 6"/>
                  <a:gd name="T9" fmla="*/ 0 h 22"/>
                  <a:gd name="T10" fmla="*/ 0 w 6"/>
                  <a:gd name="T11" fmla="*/ 0 h 22"/>
                </a:gdLst>
                <a:ahLst/>
                <a:cxnLst>
                  <a:cxn ang="0">
                    <a:pos x="T0" y="T1"/>
                  </a:cxn>
                  <a:cxn ang="0">
                    <a:pos x="T2" y="T3"/>
                  </a:cxn>
                  <a:cxn ang="0">
                    <a:pos x="T4" y="T5"/>
                  </a:cxn>
                  <a:cxn ang="0">
                    <a:pos x="T6" y="T7"/>
                  </a:cxn>
                  <a:cxn ang="0">
                    <a:pos x="T8" y="T9"/>
                  </a:cxn>
                  <a:cxn ang="0">
                    <a:pos x="T10" y="T11"/>
                  </a:cxn>
                </a:cxnLst>
                <a:rect l="0" t="0" r="r" b="b"/>
                <a:pathLst>
                  <a:path w="6" h="22">
                    <a:moveTo>
                      <a:pt x="0" y="0"/>
                    </a:moveTo>
                    <a:lnTo>
                      <a:pt x="0" y="22"/>
                    </a:lnTo>
                    <a:lnTo>
                      <a:pt x="6" y="22"/>
                    </a:lnTo>
                    <a:lnTo>
                      <a:pt x="6" y="0"/>
                    </a:lnTo>
                    <a:lnTo>
                      <a:pt x="0" y="0"/>
                    </a:lnTo>
                    <a:lnTo>
                      <a:pt x="0" y="0"/>
                    </a:lnTo>
                    <a:close/>
                  </a:path>
                </a:pathLst>
              </a:custGeom>
              <a:solidFill>
                <a:srgbClr val="4331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Freeform 86"/>
              <p:cNvSpPr/>
              <p:nvPr/>
            </p:nvSpPr>
            <p:spPr bwMode="auto">
              <a:xfrm>
                <a:off x="3300" y="2188"/>
                <a:ext cx="56" cy="164"/>
              </a:xfrm>
              <a:custGeom>
                <a:avLst/>
                <a:gdLst>
                  <a:gd name="T0" fmla="*/ 0 w 21"/>
                  <a:gd name="T1" fmla="*/ 61 h 61"/>
                  <a:gd name="T2" fmla="*/ 21 w 21"/>
                  <a:gd name="T3" fmla="*/ 61 h 61"/>
                  <a:gd name="T4" fmla="*/ 0 w 21"/>
                  <a:gd name="T5" fmla="*/ 0 h 61"/>
                  <a:gd name="T6" fmla="*/ 0 w 21"/>
                  <a:gd name="T7" fmla="*/ 61 h 61"/>
                </a:gdLst>
                <a:ahLst/>
                <a:cxnLst>
                  <a:cxn ang="0">
                    <a:pos x="T0" y="T1"/>
                  </a:cxn>
                  <a:cxn ang="0">
                    <a:pos x="T2" y="T3"/>
                  </a:cxn>
                  <a:cxn ang="0">
                    <a:pos x="T4" y="T5"/>
                  </a:cxn>
                  <a:cxn ang="0">
                    <a:pos x="T6" y="T7"/>
                  </a:cxn>
                </a:cxnLst>
                <a:rect l="0" t="0" r="r" b="b"/>
                <a:pathLst>
                  <a:path w="21" h="61">
                    <a:moveTo>
                      <a:pt x="0" y="61"/>
                    </a:moveTo>
                    <a:cubicBezTo>
                      <a:pt x="21" y="61"/>
                      <a:pt x="21" y="61"/>
                      <a:pt x="21" y="61"/>
                    </a:cubicBezTo>
                    <a:cubicBezTo>
                      <a:pt x="0" y="0"/>
                      <a:pt x="0" y="0"/>
                      <a:pt x="0" y="0"/>
                    </a:cubicBezTo>
                    <a:cubicBezTo>
                      <a:pt x="0" y="20"/>
                      <a:pt x="0" y="41"/>
                      <a:pt x="0" y="6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 name="Freeform 87"/>
              <p:cNvSpPr/>
              <p:nvPr/>
            </p:nvSpPr>
            <p:spPr bwMode="auto">
              <a:xfrm>
                <a:off x="3244" y="2188"/>
                <a:ext cx="56" cy="164"/>
              </a:xfrm>
              <a:custGeom>
                <a:avLst/>
                <a:gdLst>
                  <a:gd name="T0" fmla="*/ 21 w 21"/>
                  <a:gd name="T1" fmla="*/ 61 h 61"/>
                  <a:gd name="T2" fmla="*/ 0 w 21"/>
                  <a:gd name="T3" fmla="*/ 61 h 61"/>
                  <a:gd name="T4" fmla="*/ 21 w 21"/>
                  <a:gd name="T5" fmla="*/ 0 h 61"/>
                  <a:gd name="T6" fmla="*/ 21 w 21"/>
                  <a:gd name="T7" fmla="*/ 61 h 61"/>
                </a:gdLst>
                <a:ahLst/>
                <a:cxnLst>
                  <a:cxn ang="0">
                    <a:pos x="T0" y="T1"/>
                  </a:cxn>
                  <a:cxn ang="0">
                    <a:pos x="T2" y="T3"/>
                  </a:cxn>
                  <a:cxn ang="0">
                    <a:pos x="T4" y="T5"/>
                  </a:cxn>
                  <a:cxn ang="0">
                    <a:pos x="T6" y="T7"/>
                  </a:cxn>
                </a:cxnLst>
                <a:rect l="0" t="0" r="r" b="b"/>
                <a:pathLst>
                  <a:path w="21" h="61">
                    <a:moveTo>
                      <a:pt x="21" y="61"/>
                    </a:moveTo>
                    <a:cubicBezTo>
                      <a:pt x="0" y="61"/>
                      <a:pt x="0" y="61"/>
                      <a:pt x="0" y="61"/>
                    </a:cubicBezTo>
                    <a:cubicBezTo>
                      <a:pt x="21" y="0"/>
                      <a:pt x="21" y="0"/>
                      <a:pt x="21" y="0"/>
                    </a:cubicBezTo>
                    <a:cubicBezTo>
                      <a:pt x="21" y="20"/>
                      <a:pt x="21" y="41"/>
                      <a:pt x="21" y="61"/>
                    </a:cubicBezTo>
                    <a:close/>
                  </a:path>
                </a:pathLst>
              </a:custGeom>
              <a:solidFill>
                <a:srgbClr val="C1ED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 name="Freeform 88"/>
              <p:cNvSpPr/>
              <p:nvPr/>
            </p:nvSpPr>
            <p:spPr bwMode="auto">
              <a:xfrm>
                <a:off x="3281" y="2309"/>
                <a:ext cx="3" cy="6"/>
              </a:xfrm>
              <a:custGeom>
                <a:avLst/>
                <a:gdLst>
                  <a:gd name="T0" fmla="*/ 0 w 1"/>
                  <a:gd name="T1" fmla="*/ 1 h 2"/>
                  <a:gd name="T2" fmla="*/ 1 w 1"/>
                  <a:gd name="T3" fmla="*/ 0 h 2"/>
                  <a:gd name="T4" fmla="*/ 1 w 1"/>
                  <a:gd name="T5" fmla="*/ 1 h 2"/>
                  <a:gd name="T6" fmla="*/ 0 w 1"/>
                  <a:gd name="T7" fmla="*/ 2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0"/>
                      <a:pt x="1" y="0"/>
                      <a:pt x="1" y="0"/>
                    </a:cubicBezTo>
                    <a:cubicBezTo>
                      <a:pt x="1" y="0"/>
                      <a:pt x="1" y="1"/>
                      <a:pt x="1" y="1"/>
                    </a:cubicBezTo>
                    <a:cubicBezTo>
                      <a:pt x="1" y="2"/>
                      <a:pt x="0" y="2"/>
                      <a:pt x="0" y="2"/>
                    </a:cubicBezTo>
                    <a:cubicBezTo>
                      <a:pt x="0" y="2"/>
                      <a:pt x="0" y="1"/>
                      <a:pt x="0" y="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Freeform 89"/>
              <p:cNvSpPr/>
              <p:nvPr/>
            </p:nvSpPr>
            <p:spPr bwMode="auto">
              <a:xfrm>
                <a:off x="3279" y="2266"/>
                <a:ext cx="5" cy="6"/>
              </a:xfrm>
              <a:custGeom>
                <a:avLst/>
                <a:gdLst>
                  <a:gd name="T0" fmla="*/ 0 w 2"/>
                  <a:gd name="T1" fmla="*/ 1 h 2"/>
                  <a:gd name="T2" fmla="*/ 1 w 2"/>
                  <a:gd name="T3" fmla="*/ 0 h 2"/>
                  <a:gd name="T4" fmla="*/ 1 w 2"/>
                  <a:gd name="T5" fmla="*/ 1 h 2"/>
                  <a:gd name="T6" fmla="*/ 0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1" y="0"/>
                      <a:pt x="1" y="0"/>
                      <a:pt x="1" y="0"/>
                    </a:cubicBezTo>
                    <a:cubicBezTo>
                      <a:pt x="2" y="0"/>
                      <a:pt x="2" y="1"/>
                      <a:pt x="1" y="1"/>
                    </a:cubicBezTo>
                    <a:cubicBezTo>
                      <a:pt x="1" y="2"/>
                      <a:pt x="1" y="2"/>
                      <a:pt x="0" y="2"/>
                    </a:cubicBezTo>
                    <a:cubicBezTo>
                      <a:pt x="0" y="2"/>
                      <a:pt x="0" y="1"/>
                      <a:pt x="0" y="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 name="Freeform 90"/>
              <p:cNvSpPr/>
              <p:nvPr/>
            </p:nvSpPr>
            <p:spPr bwMode="auto">
              <a:xfrm>
                <a:off x="3284" y="2323"/>
                <a:ext cx="8" cy="8"/>
              </a:xfrm>
              <a:custGeom>
                <a:avLst/>
                <a:gdLst>
                  <a:gd name="T0" fmla="*/ 1 w 3"/>
                  <a:gd name="T1" fmla="*/ 1 h 3"/>
                  <a:gd name="T2" fmla="*/ 3 w 3"/>
                  <a:gd name="T3" fmla="*/ 0 h 3"/>
                  <a:gd name="T4" fmla="*/ 3 w 3"/>
                  <a:gd name="T5" fmla="*/ 2 h 3"/>
                  <a:gd name="T6" fmla="*/ 1 w 3"/>
                  <a:gd name="T7" fmla="*/ 3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1" y="0"/>
                      <a:pt x="2" y="0"/>
                      <a:pt x="3" y="0"/>
                    </a:cubicBezTo>
                    <a:cubicBezTo>
                      <a:pt x="3" y="0"/>
                      <a:pt x="3" y="1"/>
                      <a:pt x="3" y="2"/>
                    </a:cubicBezTo>
                    <a:cubicBezTo>
                      <a:pt x="2" y="3"/>
                      <a:pt x="1" y="3"/>
                      <a:pt x="1" y="3"/>
                    </a:cubicBezTo>
                    <a:cubicBezTo>
                      <a:pt x="0" y="2"/>
                      <a:pt x="0" y="2"/>
                      <a:pt x="1" y="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 name="Freeform 91"/>
              <p:cNvSpPr/>
              <p:nvPr/>
            </p:nvSpPr>
            <p:spPr bwMode="auto">
              <a:xfrm>
                <a:off x="3281" y="2334"/>
                <a:ext cx="3" cy="5"/>
              </a:xfrm>
              <a:custGeom>
                <a:avLst/>
                <a:gdLst>
                  <a:gd name="T0" fmla="*/ 0 w 1"/>
                  <a:gd name="T1" fmla="*/ 1 h 2"/>
                  <a:gd name="T2" fmla="*/ 1 w 1"/>
                  <a:gd name="T3" fmla="*/ 0 h 2"/>
                  <a:gd name="T4" fmla="*/ 1 w 1"/>
                  <a:gd name="T5" fmla="*/ 1 h 2"/>
                  <a:gd name="T6" fmla="*/ 0 w 1"/>
                  <a:gd name="T7" fmla="*/ 1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0"/>
                      <a:pt x="0" y="0"/>
                      <a:pt x="1" y="0"/>
                    </a:cubicBezTo>
                    <a:cubicBezTo>
                      <a:pt x="1" y="0"/>
                      <a:pt x="1" y="1"/>
                      <a:pt x="1" y="1"/>
                    </a:cubicBezTo>
                    <a:cubicBezTo>
                      <a:pt x="0" y="1"/>
                      <a:pt x="0" y="2"/>
                      <a:pt x="0" y="1"/>
                    </a:cubicBezTo>
                    <a:cubicBezTo>
                      <a:pt x="0" y="1"/>
                      <a:pt x="0" y="1"/>
                      <a:pt x="0" y="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 name="Freeform 92"/>
              <p:cNvSpPr/>
              <p:nvPr/>
            </p:nvSpPr>
            <p:spPr bwMode="auto">
              <a:xfrm>
                <a:off x="3271" y="2331"/>
                <a:ext cx="5" cy="8"/>
              </a:xfrm>
              <a:custGeom>
                <a:avLst/>
                <a:gdLst>
                  <a:gd name="T0" fmla="*/ 0 w 2"/>
                  <a:gd name="T1" fmla="*/ 1 h 3"/>
                  <a:gd name="T2" fmla="*/ 2 w 2"/>
                  <a:gd name="T3" fmla="*/ 0 h 3"/>
                  <a:gd name="T4" fmla="*/ 2 w 2"/>
                  <a:gd name="T5" fmla="*/ 2 h 3"/>
                  <a:gd name="T6" fmla="*/ 0 w 2"/>
                  <a:gd name="T7" fmla="*/ 3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1" y="0"/>
                      <a:pt x="1" y="0"/>
                      <a:pt x="2" y="0"/>
                    </a:cubicBezTo>
                    <a:cubicBezTo>
                      <a:pt x="2" y="0"/>
                      <a:pt x="2" y="1"/>
                      <a:pt x="2" y="2"/>
                    </a:cubicBezTo>
                    <a:cubicBezTo>
                      <a:pt x="1" y="2"/>
                      <a:pt x="0" y="3"/>
                      <a:pt x="0" y="3"/>
                    </a:cubicBezTo>
                    <a:cubicBezTo>
                      <a:pt x="0" y="2"/>
                      <a:pt x="0" y="2"/>
                      <a:pt x="0" y="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 name="Freeform 93"/>
              <p:cNvSpPr/>
              <p:nvPr/>
            </p:nvSpPr>
            <p:spPr bwMode="auto">
              <a:xfrm>
                <a:off x="3268" y="2325"/>
                <a:ext cx="5" cy="6"/>
              </a:xfrm>
              <a:custGeom>
                <a:avLst/>
                <a:gdLst>
                  <a:gd name="T0" fmla="*/ 1 w 2"/>
                  <a:gd name="T1" fmla="*/ 0 h 2"/>
                  <a:gd name="T2" fmla="*/ 2 w 2"/>
                  <a:gd name="T3" fmla="*/ 0 h 2"/>
                  <a:gd name="T4" fmla="*/ 2 w 2"/>
                  <a:gd name="T5" fmla="*/ 1 h 2"/>
                  <a:gd name="T6" fmla="*/ 1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1" y="0"/>
                      <a:pt x="2" y="0"/>
                    </a:cubicBezTo>
                    <a:cubicBezTo>
                      <a:pt x="2" y="0"/>
                      <a:pt x="2" y="1"/>
                      <a:pt x="2" y="1"/>
                    </a:cubicBezTo>
                    <a:cubicBezTo>
                      <a:pt x="1" y="1"/>
                      <a:pt x="1" y="2"/>
                      <a:pt x="1" y="1"/>
                    </a:cubicBezTo>
                    <a:cubicBezTo>
                      <a:pt x="0" y="1"/>
                      <a:pt x="0" y="1"/>
                      <a:pt x="1" y="0"/>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Freeform 94"/>
              <p:cNvSpPr/>
              <p:nvPr/>
            </p:nvSpPr>
            <p:spPr bwMode="auto">
              <a:xfrm>
                <a:off x="3255" y="2336"/>
                <a:ext cx="5" cy="6"/>
              </a:xfrm>
              <a:custGeom>
                <a:avLst/>
                <a:gdLst>
                  <a:gd name="T0" fmla="*/ 1 w 2"/>
                  <a:gd name="T1" fmla="*/ 1 h 2"/>
                  <a:gd name="T2" fmla="*/ 1 w 2"/>
                  <a:gd name="T3" fmla="*/ 0 h 2"/>
                  <a:gd name="T4" fmla="*/ 1 w 2"/>
                  <a:gd name="T5" fmla="*/ 1 h 2"/>
                  <a:gd name="T6" fmla="*/ 0 w 2"/>
                  <a:gd name="T7" fmla="*/ 2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1"/>
                      <a:pt x="1" y="0"/>
                      <a:pt x="1" y="0"/>
                    </a:cubicBezTo>
                    <a:cubicBezTo>
                      <a:pt x="2" y="1"/>
                      <a:pt x="2" y="1"/>
                      <a:pt x="1" y="1"/>
                    </a:cubicBezTo>
                    <a:cubicBezTo>
                      <a:pt x="1" y="2"/>
                      <a:pt x="1" y="2"/>
                      <a:pt x="0" y="2"/>
                    </a:cubicBezTo>
                    <a:cubicBezTo>
                      <a:pt x="0" y="2"/>
                      <a:pt x="0" y="1"/>
                      <a:pt x="1" y="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 name="Freeform 95"/>
              <p:cNvSpPr/>
              <p:nvPr/>
            </p:nvSpPr>
            <p:spPr bwMode="auto">
              <a:xfrm>
                <a:off x="3292" y="2239"/>
                <a:ext cx="3" cy="3"/>
              </a:xfrm>
              <a:custGeom>
                <a:avLst/>
                <a:gdLst>
                  <a:gd name="T0" fmla="*/ 0 w 1"/>
                  <a:gd name="T1" fmla="*/ 0 h 1"/>
                  <a:gd name="T2" fmla="*/ 1 w 1"/>
                  <a:gd name="T3" fmla="*/ 0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1" y="0"/>
                    </a:cubicBezTo>
                    <a:cubicBezTo>
                      <a:pt x="1" y="0"/>
                      <a:pt x="1" y="0"/>
                      <a:pt x="1" y="1"/>
                    </a:cubicBezTo>
                    <a:cubicBezTo>
                      <a:pt x="0" y="1"/>
                      <a:pt x="0" y="1"/>
                      <a:pt x="0" y="1"/>
                    </a:cubicBezTo>
                    <a:cubicBezTo>
                      <a:pt x="0" y="1"/>
                      <a:pt x="0" y="0"/>
                      <a:pt x="0" y="0"/>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4" name="Freeform 96"/>
              <p:cNvSpPr/>
              <p:nvPr/>
            </p:nvSpPr>
            <p:spPr bwMode="auto">
              <a:xfrm>
                <a:off x="3281" y="2339"/>
                <a:ext cx="6" cy="3"/>
              </a:xfrm>
              <a:custGeom>
                <a:avLst/>
                <a:gdLst>
                  <a:gd name="T0" fmla="*/ 1 w 2"/>
                  <a:gd name="T1" fmla="*/ 0 h 1"/>
                  <a:gd name="T2" fmla="*/ 1 w 2"/>
                  <a:gd name="T3" fmla="*/ 0 h 1"/>
                  <a:gd name="T4" fmla="*/ 1 w 2"/>
                  <a:gd name="T5" fmla="*/ 1 h 1"/>
                  <a:gd name="T6" fmla="*/ 1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1" y="0"/>
                      <a:pt x="1" y="0"/>
                    </a:cubicBezTo>
                    <a:cubicBezTo>
                      <a:pt x="2" y="0"/>
                      <a:pt x="2" y="0"/>
                      <a:pt x="1" y="1"/>
                    </a:cubicBezTo>
                    <a:cubicBezTo>
                      <a:pt x="1" y="1"/>
                      <a:pt x="1" y="1"/>
                      <a:pt x="1" y="1"/>
                    </a:cubicBezTo>
                    <a:cubicBezTo>
                      <a:pt x="0" y="1"/>
                      <a:pt x="0" y="1"/>
                      <a:pt x="1" y="0"/>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5" name="Freeform 97"/>
              <p:cNvSpPr/>
              <p:nvPr/>
            </p:nvSpPr>
            <p:spPr bwMode="auto">
              <a:xfrm>
                <a:off x="3289" y="2231"/>
                <a:ext cx="3" cy="6"/>
              </a:xfrm>
              <a:custGeom>
                <a:avLst/>
                <a:gdLst>
                  <a:gd name="T0" fmla="*/ 0 w 1"/>
                  <a:gd name="T1" fmla="*/ 1 h 2"/>
                  <a:gd name="T2" fmla="*/ 1 w 1"/>
                  <a:gd name="T3" fmla="*/ 1 h 2"/>
                  <a:gd name="T4" fmla="*/ 1 w 1"/>
                  <a:gd name="T5" fmla="*/ 1 h 2"/>
                  <a:gd name="T6" fmla="*/ 0 w 1"/>
                  <a:gd name="T7" fmla="*/ 2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1"/>
                      <a:pt x="1" y="0"/>
                      <a:pt x="1" y="1"/>
                    </a:cubicBezTo>
                    <a:cubicBezTo>
                      <a:pt x="1" y="1"/>
                      <a:pt x="1" y="1"/>
                      <a:pt x="1" y="1"/>
                    </a:cubicBezTo>
                    <a:cubicBezTo>
                      <a:pt x="0" y="2"/>
                      <a:pt x="0" y="2"/>
                      <a:pt x="0" y="2"/>
                    </a:cubicBezTo>
                    <a:cubicBezTo>
                      <a:pt x="0" y="2"/>
                      <a:pt x="0" y="1"/>
                      <a:pt x="0" y="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6" name="Freeform 98"/>
              <p:cNvSpPr/>
              <p:nvPr/>
            </p:nvSpPr>
            <p:spPr bwMode="auto">
              <a:xfrm>
                <a:off x="3853" y="2441"/>
                <a:ext cx="6" cy="22"/>
              </a:xfrm>
              <a:custGeom>
                <a:avLst/>
                <a:gdLst>
                  <a:gd name="T0" fmla="*/ 0 w 6"/>
                  <a:gd name="T1" fmla="*/ 0 h 22"/>
                  <a:gd name="T2" fmla="*/ 0 w 6"/>
                  <a:gd name="T3" fmla="*/ 22 h 22"/>
                  <a:gd name="T4" fmla="*/ 6 w 6"/>
                  <a:gd name="T5" fmla="*/ 22 h 22"/>
                  <a:gd name="T6" fmla="*/ 6 w 6"/>
                  <a:gd name="T7" fmla="*/ 0 h 22"/>
                  <a:gd name="T8" fmla="*/ 0 w 6"/>
                  <a:gd name="T9" fmla="*/ 0 h 22"/>
                  <a:gd name="T10" fmla="*/ 0 w 6"/>
                  <a:gd name="T11" fmla="*/ 0 h 22"/>
                </a:gdLst>
                <a:ahLst/>
                <a:cxnLst>
                  <a:cxn ang="0">
                    <a:pos x="T0" y="T1"/>
                  </a:cxn>
                  <a:cxn ang="0">
                    <a:pos x="T2" y="T3"/>
                  </a:cxn>
                  <a:cxn ang="0">
                    <a:pos x="T4" y="T5"/>
                  </a:cxn>
                  <a:cxn ang="0">
                    <a:pos x="T6" y="T7"/>
                  </a:cxn>
                  <a:cxn ang="0">
                    <a:pos x="T8" y="T9"/>
                  </a:cxn>
                  <a:cxn ang="0">
                    <a:pos x="T10" y="T11"/>
                  </a:cxn>
                </a:cxnLst>
                <a:rect l="0" t="0" r="r" b="b"/>
                <a:pathLst>
                  <a:path w="6" h="22">
                    <a:moveTo>
                      <a:pt x="0" y="0"/>
                    </a:moveTo>
                    <a:lnTo>
                      <a:pt x="0" y="22"/>
                    </a:lnTo>
                    <a:lnTo>
                      <a:pt x="6" y="22"/>
                    </a:lnTo>
                    <a:lnTo>
                      <a:pt x="6" y="0"/>
                    </a:lnTo>
                    <a:lnTo>
                      <a:pt x="0" y="0"/>
                    </a:lnTo>
                    <a:lnTo>
                      <a:pt x="0" y="0"/>
                    </a:lnTo>
                    <a:close/>
                  </a:path>
                </a:pathLst>
              </a:custGeom>
              <a:solidFill>
                <a:srgbClr val="4331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7" name="Freeform 99"/>
              <p:cNvSpPr/>
              <p:nvPr/>
            </p:nvSpPr>
            <p:spPr bwMode="auto">
              <a:xfrm>
                <a:off x="3856" y="2277"/>
                <a:ext cx="56" cy="164"/>
              </a:xfrm>
              <a:custGeom>
                <a:avLst/>
                <a:gdLst>
                  <a:gd name="T0" fmla="*/ 0 w 21"/>
                  <a:gd name="T1" fmla="*/ 61 h 61"/>
                  <a:gd name="T2" fmla="*/ 21 w 21"/>
                  <a:gd name="T3" fmla="*/ 61 h 61"/>
                  <a:gd name="T4" fmla="*/ 0 w 21"/>
                  <a:gd name="T5" fmla="*/ 0 h 61"/>
                  <a:gd name="T6" fmla="*/ 0 w 21"/>
                  <a:gd name="T7" fmla="*/ 61 h 61"/>
                </a:gdLst>
                <a:ahLst/>
                <a:cxnLst>
                  <a:cxn ang="0">
                    <a:pos x="T0" y="T1"/>
                  </a:cxn>
                  <a:cxn ang="0">
                    <a:pos x="T2" y="T3"/>
                  </a:cxn>
                  <a:cxn ang="0">
                    <a:pos x="T4" y="T5"/>
                  </a:cxn>
                  <a:cxn ang="0">
                    <a:pos x="T6" y="T7"/>
                  </a:cxn>
                </a:cxnLst>
                <a:rect l="0" t="0" r="r" b="b"/>
                <a:pathLst>
                  <a:path w="21" h="61">
                    <a:moveTo>
                      <a:pt x="0" y="61"/>
                    </a:moveTo>
                    <a:cubicBezTo>
                      <a:pt x="21" y="61"/>
                      <a:pt x="21" y="61"/>
                      <a:pt x="21" y="61"/>
                    </a:cubicBezTo>
                    <a:cubicBezTo>
                      <a:pt x="0" y="0"/>
                      <a:pt x="0" y="0"/>
                      <a:pt x="0" y="0"/>
                    </a:cubicBezTo>
                    <a:cubicBezTo>
                      <a:pt x="0" y="20"/>
                      <a:pt x="0" y="41"/>
                      <a:pt x="0" y="6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8" name="Freeform 100"/>
              <p:cNvSpPr/>
              <p:nvPr/>
            </p:nvSpPr>
            <p:spPr bwMode="auto">
              <a:xfrm>
                <a:off x="3800" y="2277"/>
                <a:ext cx="56" cy="164"/>
              </a:xfrm>
              <a:custGeom>
                <a:avLst/>
                <a:gdLst>
                  <a:gd name="T0" fmla="*/ 21 w 21"/>
                  <a:gd name="T1" fmla="*/ 61 h 61"/>
                  <a:gd name="T2" fmla="*/ 0 w 21"/>
                  <a:gd name="T3" fmla="*/ 61 h 61"/>
                  <a:gd name="T4" fmla="*/ 21 w 21"/>
                  <a:gd name="T5" fmla="*/ 0 h 61"/>
                  <a:gd name="T6" fmla="*/ 21 w 21"/>
                  <a:gd name="T7" fmla="*/ 61 h 61"/>
                </a:gdLst>
                <a:ahLst/>
                <a:cxnLst>
                  <a:cxn ang="0">
                    <a:pos x="T0" y="T1"/>
                  </a:cxn>
                  <a:cxn ang="0">
                    <a:pos x="T2" y="T3"/>
                  </a:cxn>
                  <a:cxn ang="0">
                    <a:pos x="T4" y="T5"/>
                  </a:cxn>
                  <a:cxn ang="0">
                    <a:pos x="T6" y="T7"/>
                  </a:cxn>
                </a:cxnLst>
                <a:rect l="0" t="0" r="r" b="b"/>
                <a:pathLst>
                  <a:path w="21" h="61">
                    <a:moveTo>
                      <a:pt x="21" y="61"/>
                    </a:moveTo>
                    <a:cubicBezTo>
                      <a:pt x="0" y="61"/>
                      <a:pt x="0" y="61"/>
                      <a:pt x="0" y="61"/>
                    </a:cubicBezTo>
                    <a:cubicBezTo>
                      <a:pt x="21" y="0"/>
                      <a:pt x="21" y="0"/>
                      <a:pt x="21" y="0"/>
                    </a:cubicBezTo>
                    <a:cubicBezTo>
                      <a:pt x="21" y="20"/>
                      <a:pt x="21" y="41"/>
                      <a:pt x="21" y="61"/>
                    </a:cubicBezTo>
                    <a:close/>
                  </a:path>
                </a:pathLst>
              </a:custGeom>
              <a:solidFill>
                <a:srgbClr val="C1ED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9" name="Freeform 101"/>
              <p:cNvSpPr/>
              <p:nvPr/>
            </p:nvSpPr>
            <p:spPr bwMode="auto">
              <a:xfrm>
                <a:off x="3837" y="2398"/>
                <a:ext cx="3" cy="5"/>
              </a:xfrm>
              <a:custGeom>
                <a:avLst/>
                <a:gdLst>
                  <a:gd name="T0" fmla="*/ 0 w 1"/>
                  <a:gd name="T1" fmla="*/ 1 h 2"/>
                  <a:gd name="T2" fmla="*/ 1 w 1"/>
                  <a:gd name="T3" fmla="*/ 0 h 2"/>
                  <a:gd name="T4" fmla="*/ 1 w 1"/>
                  <a:gd name="T5" fmla="*/ 1 h 2"/>
                  <a:gd name="T6" fmla="*/ 0 w 1"/>
                  <a:gd name="T7" fmla="*/ 2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0"/>
                      <a:pt x="1" y="0"/>
                      <a:pt x="1" y="0"/>
                    </a:cubicBezTo>
                    <a:cubicBezTo>
                      <a:pt x="1" y="0"/>
                      <a:pt x="1" y="1"/>
                      <a:pt x="1" y="1"/>
                    </a:cubicBezTo>
                    <a:cubicBezTo>
                      <a:pt x="1" y="2"/>
                      <a:pt x="0" y="2"/>
                      <a:pt x="0" y="2"/>
                    </a:cubicBezTo>
                    <a:cubicBezTo>
                      <a:pt x="0" y="2"/>
                      <a:pt x="0" y="1"/>
                      <a:pt x="0" y="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0" name="Freeform 102"/>
              <p:cNvSpPr/>
              <p:nvPr/>
            </p:nvSpPr>
            <p:spPr bwMode="auto">
              <a:xfrm>
                <a:off x="3835" y="2355"/>
                <a:ext cx="5" cy="5"/>
              </a:xfrm>
              <a:custGeom>
                <a:avLst/>
                <a:gdLst>
                  <a:gd name="T0" fmla="*/ 0 w 2"/>
                  <a:gd name="T1" fmla="*/ 1 h 2"/>
                  <a:gd name="T2" fmla="*/ 1 w 2"/>
                  <a:gd name="T3" fmla="*/ 0 h 2"/>
                  <a:gd name="T4" fmla="*/ 1 w 2"/>
                  <a:gd name="T5" fmla="*/ 1 h 2"/>
                  <a:gd name="T6" fmla="*/ 0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1" y="0"/>
                      <a:pt x="1" y="0"/>
                      <a:pt x="1" y="0"/>
                    </a:cubicBezTo>
                    <a:cubicBezTo>
                      <a:pt x="2" y="0"/>
                      <a:pt x="2" y="1"/>
                      <a:pt x="1" y="1"/>
                    </a:cubicBezTo>
                    <a:cubicBezTo>
                      <a:pt x="1" y="2"/>
                      <a:pt x="0" y="2"/>
                      <a:pt x="0" y="2"/>
                    </a:cubicBezTo>
                    <a:cubicBezTo>
                      <a:pt x="0" y="2"/>
                      <a:pt x="0" y="1"/>
                      <a:pt x="0" y="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Freeform 103"/>
              <p:cNvSpPr/>
              <p:nvPr/>
            </p:nvSpPr>
            <p:spPr bwMode="auto">
              <a:xfrm>
                <a:off x="3840" y="2411"/>
                <a:ext cx="8" cy="9"/>
              </a:xfrm>
              <a:custGeom>
                <a:avLst/>
                <a:gdLst>
                  <a:gd name="T0" fmla="*/ 1 w 3"/>
                  <a:gd name="T1" fmla="*/ 1 h 3"/>
                  <a:gd name="T2" fmla="*/ 3 w 3"/>
                  <a:gd name="T3" fmla="*/ 0 h 3"/>
                  <a:gd name="T4" fmla="*/ 2 w 3"/>
                  <a:gd name="T5" fmla="*/ 2 h 3"/>
                  <a:gd name="T6" fmla="*/ 1 w 3"/>
                  <a:gd name="T7" fmla="*/ 3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1" y="0"/>
                      <a:pt x="2" y="0"/>
                      <a:pt x="3" y="0"/>
                    </a:cubicBezTo>
                    <a:cubicBezTo>
                      <a:pt x="3" y="1"/>
                      <a:pt x="3" y="1"/>
                      <a:pt x="2" y="2"/>
                    </a:cubicBezTo>
                    <a:cubicBezTo>
                      <a:pt x="2" y="3"/>
                      <a:pt x="1" y="3"/>
                      <a:pt x="1" y="3"/>
                    </a:cubicBezTo>
                    <a:cubicBezTo>
                      <a:pt x="0" y="3"/>
                      <a:pt x="0" y="2"/>
                      <a:pt x="1" y="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2" name="Freeform 104"/>
              <p:cNvSpPr/>
              <p:nvPr/>
            </p:nvSpPr>
            <p:spPr bwMode="auto">
              <a:xfrm>
                <a:off x="3835" y="2422"/>
                <a:ext cx="5" cy="6"/>
              </a:xfrm>
              <a:custGeom>
                <a:avLst/>
                <a:gdLst>
                  <a:gd name="T0" fmla="*/ 1 w 2"/>
                  <a:gd name="T1" fmla="*/ 1 h 2"/>
                  <a:gd name="T2" fmla="*/ 2 w 2"/>
                  <a:gd name="T3" fmla="*/ 0 h 2"/>
                  <a:gd name="T4" fmla="*/ 2 w 2"/>
                  <a:gd name="T5" fmla="*/ 1 h 2"/>
                  <a:gd name="T6" fmla="*/ 1 w 2"/>
                  <a:gd name="T7" fmla="*/ 2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0"/>
                      <a:pt x="1" y="0"/>
                      <a:pt x="2" y="0"/>
                    </a:cubicBezTo>
                    <a:cubicBezTo>
                      <a:pt x="2" y="1"/>
                      <a:pt x="2" y="1"/>
                      <a:pt x="2" y="1"/>
                    </a:cubicBezTo>
                    <a:cubicBezTo>
                      <a:pt x="1" y="2"/>
                      <a:pt x="1" y="2"/>
                      <a:pt x="1" y="2"/>
                    </a:cubicBezTo>
                    <a:cubicBezTo>
                      <a:pt x="0" y="2"/>
                      <a:pt x="0" y="1"/>
                      <a:pt x="1" y="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3" name="Freeform 105"/>
              <p:cNvSpPr/>
              <p:nvPr/>
            </p:nvSpPr>
            <p:spPr bwMode="auto">
              <a:xfrm>
                <a:off x="3824" y="2420"/>
                <a:ext cx="8" cy="8"/>
              </a:xfrm>
              <a:custGeom>
                <a:avLst/>
                <a:gdLst>
                  <a:gd name="T0" fmla="*/ 1 w 3"/>
                  <a:gd name="T1" fmla="*/ 1 h 3"/>
                  <a:gd name="T2" fmla="*/ 3 w 3"/>
                  <a:gd name="T3" fmla="*/ 0 h 3"/>
                  <a:gd name="T4" fmla="*/ 2 w 3"/>
                  <a:gd name="T5" fmla="*/ 2 h 3"/>
                  <a:gd name="T6" fmla="*/ 1 w 3"/>
                  <a:gd name="T7" fmla="*/ 3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1" y="1"/>
                      <a:pt x="2" y="0"/>
                      <a:pt x="3" y="0"/>
                    </a:cubicBezTo>
                    <a:cubicBezTo>
                      <a:pt x="3" y="1"/>
                      <a:pt x="3" y="1"/>
                      <a:pt x="2" y="2"/>
                    </a:cubicBezTo>
                    <a:cubicBezTo>
                      <a:pt x="2" y="3"/>
                      <a:pt x="1" y="3"/>
                      <a:pt x="1" y="3"/>
                    </a:cubicBezTo>
                    <a:cubicBezTo>
                      <a:pt x="0" y="3"/>
                      <a:pt x="0" y="2"/>
                      <a:pt x="1" y="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4" name="Freeform 106"/>
              <p:cNvSpPr/>
              <p:nvPr/>
            </p:nvSpPr>
            <p:spPr bwMode="auto">
              <a:xfrm>
                <a:off x="3824" y="2414"/>
                <a:ext cx="5" cy="6"/>
              </a:xfrm>
              <a:custGeom>
                <a:avLst/>
                <a:gdLst>
                  <a:gd name="T0" fmla="*/ 1 w 2"/>
                  <a:gd name="T1" fmla="*/ 1 h 2"/>
                  <a:gd name="T2" fmla="*/ 2 w 2"/>
                  <a:gd name="T3" fmla="*/ 0 h 2"/>
                  <a:gd name="T4" fmla="*/ 1 w 2"/>
                  <a:gd name="T5" fmla="*/ 1 h 2"/>
                  <a:gd name="T6" fmla="*/ 1 w 2"/>
                  <a:gd name="T7" fmla="*/ 2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0"/>
                      <a:pt x="1" y="0"/>
                      <a:pt x="2" y="0"/>
                    </a:cubicBezTo>
                    <a:cubicBezTo>
                      <a:pt x="2" y="0"/>
                      <a:pt x="2" y="1"/>
                      <a:pt x="1" y="1"/>
                    </a:cubicBezTo>
                    <a:cubicBezTo>
                      <a:pt x="1" y="2"/>
                      <a:pt x="1" y="2"/>
                      <a:pt x="1" y="2"/>
                    </a:cubicBezTo>
                    <a:cubicBezTo>
                      <a:pt x="0" y="2"/>
                      <a:pt x="0" y="1"/>
                      <a:pt x="1" y="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5" name="Freeform 107"/>
              <p:cNvSpPr/>
              <p:nvPr/>
            </p:nvSpPr>
            <p:spPr bwMode="auto">
              <a:xfrm>
                <a:off x="3811" y="2428"/>
                <a:ext cx="2" cy="2"/>
              </a:xfrm>
              <a:custGeom>
                <a:avLst/>
                <a:gdLst>
                  <a:gd name="T0" fmla="*/ 0 w 1"/>
                  <a:gd name="T1" fmla="*/ 0 h 1"/>
                  <a:gd name="T2" fmla="*/ 1 w 1"/>
                  <a:gd name="T3" fmla="*/ 0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0"/>
                      <a:pt x="1" y="0"/>
                      <a:pt x="1" y="0"/>
                    </a:cubicBezTo>
                    <a:cubicBezTo>
                      <a:pt x="1" y="0"/>
                      <a:pt x="1" y="0"/>
                      <a:pt x="1" y="1"/>
                    </a:cubicBezTo>
                    <a:cubicBezTo>
                      <a:pt x="1" y="1"/>
                      <a:pt x="1" y="1"/>
                      <a:pt x="0" y="1"/>
                    </a:cubicBezTo>
                    <a:cubicBezTo>
                      <a:pt x="0" y="1"/>
                      <a:pt x="0" y="0"/>
                      <a:pt x="0" y="0"/>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6" name="Freeform 108"/>
              <p:cNvSpPr/>
              <p:nvPr/>
            </p:nvSpPr>
            <p:spPr bwMode="auto">
              <a:xfrm>
                <a:off x="3845" y="2328"/>
                <a:ext cx="6" cy="3"/>
              </a:xfrm>
              <a:custGeom>
                <a:avLst/>
                <a:gdLst>
                  <a:gd name="T0" fmla="*/ 1 w 2"/>
                  <a:gd name="T1" fmla="*/ 0 h 1"/>
                  <a:gd name="T2" fmla="*/ 2 w 2"/>
                  <a:gd name="T3" fmla="*/ 0 h 1"/>
                  <a:gd name="T4" fmla="*/ 2 w 2"/>
                  <a:gd name="T5" fmla="*/ 1 h 1"/>
                  <a:gd name="T6" fmla="*/ 1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1" y="0"/>
                      <a:pt x="2" y="0"/>
                    </a:cubicBezTo>
                    <a:cubicBezTo>
                      <a:pt x="2" y="0"/>
                      <a:pt x="2" y="0"/>
                      <a:pt x="2" y="1"/>
                    </a:cubicBezTo>
                    <a:cubicBezTo>
                      <a:pt x="1" y="1"/>
                      <a:pt x="1" y="1"/>
                      <a:pt x="1" y="1"/>
                    </a:cubicBezTo>
                    <a:cubicBezTo>
                      <a:pt x="0" y="1"/>
                      <a:pt x="1" y="1"/>
                      <a:pt x="1" y="0"/>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7" name="Freeform 109"/>
              <p:cNvSpPr/>
              <p:nvPr/>
            </p:nvSpPr>
            <p:spPr bwMode="auto">
              <a:xfrm>
                <a:off x="3837" y="2428"/>
                <a:ext cx="6" cy="5"/>
              </a:xfrm>
              <a:custGeom>
                <a:avLst/>
                <a:gdLst>
                  <a:gd name="T0" fmla="*/ 1 w 2"/>
                  <a:gd name="T1" fmla="*/ 1 h 2"/>
                  <a:gd name="T2" fmla="*/ 1 w 2"/>
                  <a:gd name="T3" fmla="*/ 0 h 2"/>
                  <a:gd name="T4" fmla="*/ 1 w 2"/>
                  <a:gd name="T5" fmla="*/ 1 h 2"/>
                  <a:gd name="T6" fmla="*/ 0 w 2"/>
                  <a:gd name="T7" fmla="*/ 1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0"/>
                      <a:pt x="1" y="0"/>
                      <a:pt x="1" y="0"/>
                    </a:cubicBezTo>
                    <a:cubicBezTo>
                      <a:pt x="2" y="0"/>
                      <a:pt x="2" y="1"/>
                      <a:pt x="1" y="1"/>
                    </a:cubicBezTo>
                    <a:cubicBezTo>
                      <a:pt x="1" y="1"/>
                      <a:pt x="1" y="2"/>
                      <a:pt x="0" y="1"/>
                    </a:cubicBezTo>
                    <a:cubicBezTo>
                      <a:pt x="0" y="1"/>
                      <a:pt x="0" y="1"/>
                      <a:pt x="1" y="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8" name="Freeform 110"/>
              <p:cNvSpPr/>
              <p:nvPr/>
            </p:nvSpPr>
            <p:spPr bwMode="auto">
              <a:xfrm>
                <a:off x="3845" y="2323"/>
                <a:ext cx="3" cy="2"/>
              </a:xfrm>
              <a:custGeom>
                <a:avLst/>
                <a:gdLst>
                  <a:gd name="T0" fmla="*/ 0 w 1"/>
                  <a:gd name="T1" fmla="*/ 0 h 1"/>
                  <a:gd name="T2" fmla="*/ 1 w 1"/>
                  <a:gd name="T3" fmla="*/ 0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1" y="0"/>
                    </a:cubicBezTo>
                    <a:cubicBezTo>
                      <a:pt x="1" y="0"/>
                      <a:pt x="1" y="0"/>
                      <a:pt x="1" y="1"/>
                    </a:cubicBezTo>
                    <a:cubicBezTo>
                      <a:pt x="0" y="1"/>
                      <a:pt x="0" y="1"/>
                      <a:pt x="0" y="1"/>
                    </a:cubicBezTo>
                    <a:cubicBezTo>
                      <a:pt x="0" y="1"/>
                      <a:pt x="0" y="1"/>
                      <a:pt x="0" y="0"/>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9" name="Freeform 111"/>
              <p:cNvSpPr/>
              <p:nvPr/>
            </p:nvSpPr>
            <p:spPr bwMode="auto">
              <a:xfrm>
                <a:off x="3768" y="2562"/>
                <a:ext cx="2" cy="22"/>
              </a:xfrm>
              <a:custGeom>
                <a:avLst/>
                <a:gdLst>
                  <a:gd name="T0" fmla="*/ 0 w 2"/>
                  <a:gd name="T1" fmla="*/ 0 h 22"/>
                  <a:gd name="T2" fmla="*/ 0 w 2"/>
                  <a:gd name="T3" fmla="*/ 22 h 22"/>
                  <a:gd name="T4" fmla="*/ 2 w 2"/>
                  <a:gd name="T5" fmla="*/ 22 h 22"/>
                  <a:gd name="T6" fmla="*/ 2 w 2"/>
                  <a:gd name="T7" fmla="*/ 0 h 22"/>
                  <a:gd name="T8" fmla="*/ 0 w 2"/>
                  <a:gd name="T9" fmla="*/ 0 h 22"/>
                  <a:gd name="T10" fmla="*/ 0 w 2"/>
                  <a:gd name="T11" fmla="*/ 0 h 22"/>
                </a:gdLst>
                <a:ahLst/>
                <a:cxnLst>
                  <a:cxn ang="0">
                    <a:pos x="T0" y="T1"/>
                  </a:cxn>
                  <a:cxn ang="0">
                    <a:pos x="T2" y="T3"/>
                  </a:cxn>
                  <a:cxn ang="0">
                    <a:pos x="T4" y="T5"/>
                  </a:cxn>
                  <a:cxn ang="0">
                    <a:pos x="T6" y="T7"/>
                  </a:cxn>
                  <a:cxn ang="0">
                    <a:pos x="T8" y="T9"/>
                  </a:cxn>
                  <a:cxn ang="0">
                    <a:pos x="T10" y="T11"/>
                  </a:cxn>
                </a:cxnLst>
                <a:rect l="0" t="0" r="r" b="b"/>
                <a:pathLst>
                  <a:path w="2" h="22">
                    <a:moveTo>
                      <a:pt x="0" y="0"/>
                    </a:moveTo>
                    <a:lnTo>
                      <a:pt x="0" y="22"/>
                    </a:lnTo>
                    <a:lnTo>
                      <a:pt x="2" y="22"/>
                    </a:lnTo>
                    <a:lnTo>
                      <a:pt x="2" y="0"/>
                    </a:lnTo>
                    <a:lnTo>
                      <a:pt x="0" y="0"/>
                    </a:lnTo>
                    <a:lnTo>
                      <a:pt x="0" y="0"/>
                    </a:lnTo>
                    <a:close/>
                  </a:path>
                </a:pathLst>
              </a:custGeom>
              <a:solidFill>
                <a:srgbClr val="4331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0" name="Freeform 112"/>
              <p:cNvSpPr/>
              <p:nvPr/>
            </p:nvSpPr>
            <p:spPr bwMode="auto">
              <a:xfrm>
                <a:off x="3768" y="2398"/>
                <a:ext cx="56" cy="164"/>
              </a:xfrm>
              <a:custGeom>
                <a:avLst/>
                <a:gdLst>
                  <a:gd name="T0" fmla="*/ 0 w 21"/>
                  <a:gd name="T1" fmla="*/ 61 h 61"/>
                  <a:gd name="T2" fmla="*/ 21 w 21"/>
                  <a:gd name="T3" fmla="*/ 61 h 61"/>
                  <a:gd name="T4" fmla="*/ 0 w 21"/>
                  <a:gd name="T5" fmla="*/ 0 h 61"/>
                  <a:gd name="T6" fmla="*/ 0 w 21"/>
                  <a:gd name="T7" fmla="*/ 61 h 61"/>
                </a:gdLst>
                <a:ahLst/>
                <a:cxnLst>
                  <a:cxn ang="0">
                    <a:pos x="T0" y="T1"/>
                  </a:cxn>
                  <a:cxn ang="0">
                    <a:pos x="T2" y="T3"/>
                  </a:cxn>
                  <a:cxn ang="0">
                    <a:pos x="T4" y="T5"/>
                  </a:cxn>
                  <a:cxn ang="0">
                    <a:pos x="T6" y="T7"/>
                  </a:cxn>
                </a:cxnLst>
                <a:rect l="0" t="0" r="r" b="b"/>
                <a:pathLst>
                  <a:path w="21" h="61">
                    <a:moveTo>
                      <a:pt x="0" y="61"/>
                    </a:moveTo>
                    <a:cubicBezTo>
                      <a:pt x="21" y="61"/>
                      <a:pt x="21" y="61"/>
                      <a:pt x="21" y="61"/>
                    </a:cubicBezTo>
                    <a:cubicBezTo>
                      <a:pt x="0" y="0"/>
                      <a:pt x="0" y="0"/>
                      <a:pt x="0" y="0"/>
                    </a:cubicBezTo>
                    <a:cubicBezTo>
                      <a:pt x="0" y="20"/>
                      <a:pt x="0" y="41"/>
                      <a:pt x="0" y="6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1" name="Freeform 113"/>
              <p:cNvSpPr/>
              <p:nvPr/>
            </p:nvSpPr>
            <p:spPr bwMode="auto">
              <a:xfrm>
                <a:off x="3712" y="2398"/>
                <a:ext cx="56" cy="164"/>
              </a:xfrm>
              <a:custGeom>
                <a:avLst/>
                <a:gdLst>
                  <a:gd name="T0" fmla="*/ 21 w 21"/>
                  <a:gd name="T1" fmla="*/ 61 h 61"/>
                  <a:gd name="T2" fmla="*/ 0 w 21"/>
                  <a:gd name="T3" fmla="*/ 61 h 61"/>
                  <a:gd name="T4" fmla="*/ 21 w 21"/>
                  <a:gd name="T5" fmla="*/ 0 h 61"/>
                  <a:gd name="T6" fmla="*/ 21 w 21"/>
                  <a:gd name="T7" fmla="*/ 61 h 61"/>
                </a:gdLst>
                <a:ahLst/>
                <a:cxnLst>
                  <a:cxn ang="0">
                    <a:pos x="T0" y="T1"/>
                  </a:cxn>
                  <a:cxn ang="0">
                    <a:pos x="T2" y="T3"/>
                  </a:cxn>
                  <a:cxn ang="0">
                    <a:pos x="T4" y="T5"/>
                  </a:cxn>
                  <a:cxn ang="0">
                    <a:pos x="T6" y="T7"/>
                  </a:cxn>
                </a:cxnLst>
                <a:rect l="0" t="0" r="r" b="b"/>
                <a:pathLst>
                  <a:path w="21" h="61">
                    <a:moveTo>
                      <a:pt x="21" y="61"/>
                    </a:moveTo>
                    <a:cubicBezTo>
                      <a:pt x="0" y="61"/>
                      <a:pt x="0" y="61"/>
                      <a:pt x="0" y="61"/>
                    </a:cubicBezTo>
                    <a:cubicBezTo>
                      <a:pt x="21" y="0"/>
                      <a:pt x="21" y="0"/>
                      <a:pt x="21" y="0"/>
                    </a:cubicBezTo>
                    <a:cubicBezTo>
                      <a:pt x="21" y="20"/>
                      <a:pt x="21" y="41"/>
                      <a:pt x="21" y="61"/>
                    </a:cubicBezTo>
                    <a:close/>
                  </a:path>
                </a:pathLst>
              </a:custGeom>
              <a:solidFill>
                <a:srgbClr val="C1ED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2" name="Freeform 114"/>
              <p:cNvSpPr/>
              <p:nvPr/>
            </p:nvSpPr>
            <p:spPr bwMode="auto">
              <a:xfrm>
                <a:off x="3749" y="2519"/>
                <a:ext cx="5" cy="5"/>
              </a:xfrm>
              <a:custGeom>
                <a:avLst/>
                <a:gdLst>
                  <a:gd name="T0" fmla="*/ 1 w 2"/>
                  <a:gd name="T1" fmla="*/ 1 h 2"/>
                  <a:gd name="T2" fmla="*/ 2 w 2"/>
                  <a:gd name="T3" fmla="*/ 0 h 2"/>
                  <a:gd name="T4" fmla="*/ 2 w 2"/>
                  <a:gd name="T5" fmla="*/ 1 h 2"/>
                  <a:gd name="T6" fmla="*/ 0 w 2"/>
                  <a:gd name="T7" fmla="*/ 2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0"/>
                      <a:pt x="1" y="0"/>
                      <a:pt x="2" y="0"/>
                    </a:cubicBezTo>
                    <a:cubicBezTo>
                      <a:pt x="2" y="0"/>
                      <a:pt x="2" y="1"/>
                      <a:pt x="2" y="1"/>
                    </a:cubicBezTo>
                    <a:cubicBezTo>
                      <a:pt x="1" y="2"/>
                      <a:pt x="1" y="2"/>
                      <a:pt x="0" y="2"/>
                    </a:cubicBezTo>
                    <a:cubicBezTo>
                      <a:pt x="0" y="2"/>
                      <a:pt x="0" y="1"/>
                      <a:pt x="1" y="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3" name="Freeform 115"/>
              <p:cNvSpPr/>
              <p:nvPr/>
            </p:nvSpPr>
            <p:spPr bwMode="auto">
              <a:xfrm>
                <a:off x="3749" y="2476"/>
                <a:ext cx="3" cy="5"/>
              </a:xfrm>
              <a:custGeom>
                <a:avLst/>
                <a:gdLst>
                  <a:gd name="T0" fmla="*/ 0 w 1"/>
                  <a:gd name="T1" fmla="*/ 1 h 2"/>
                  <a:gd name="T2" fmla="*/ 1 w 1"/>
                  <a:gd name="T3" fmla="*/ 0 h 2"/>
                  <a:gd name="T4" fmla="*/ 1 w 1"/>
                  <a:gd name="T5" fmla="*/ 1 h 2"/>
                  <a:gd name="T6" fmla="*/ 0 w 1"/>
                  <a:gd name="T7" fmla="*/ 2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0"/>
                      <a:pt x="1" y="0"/>
                      <a:pt x="1" y="0"/>
                    </a:cubicBezTo>
                    <a:cubicBezTo>
                      <a:pt x="1" y="0"/>
                      <a:pt x="1" y="1"/>
                      <a:pt x="1" y="1"/>
                    </a:cubicBezTo>
                    <a:cubicBezTo>
                      <a:pt x="1" y="2"/>
                      <a:pt x="0" y="2"/>
                      <a:pt x="0" y="2"/>
                    </a:cubicBezTo>
                    <a:cubicBezTo>
                      <a:pt x="0" y="2"/>
                      <a:pt x="0" y="1"/>
                      <a:pt x="0" y="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4" name="Freeform 116"/>
              <p:cNvSpPr/>
              <p:nvPr/>
            </p:nvSpPr>
            <p:spPr bwMode="auto">
              <a:xfrm>
                <a:off x="3754" y="2533"/>
                <a:ext cx="8" cy="8"/>
              </a:xfrm>
              <a:custGeom>
                <a:avLst/>
                <a:gdLst>
                  <a:gd name="T0" fmla="*/ 0 w 3"/>
                  <a:gd name="T1" fmla="*/ 1 h 3"/>
                  <a:gd name="T2" fmla="*/ 2 w 3"/>
                  <a:gd name="T3" fmla="*/ 0 h 3"/>
                  <a:gd name="T4" fmla="*/ 2 w 3"/>
                  <a:gd name="T5" fmla="*/ 2 h 3"/>
                  <a:gd name="T6" fmla="*/ 0 w 3"/>
                  <a:gd name="T7" fmla="*/ 3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1" y="0"/>
                      <a:pt x="2" y="0"/>
                      <a:pt x="2" y="0"/>
                    </a:cubicBezTo>
                    <a:cubicBezTo>
                      <a:pt x="3" y="0"/>
                      <a:pt x="3" y="1"/>
                      <a:pt x="2" y="2"/>
                    </a:cubicBezTo>
                    <a:cubicBezTo>
                      <a:pt x="2" y="3"/>
                      <a:pt x="1" y="3"/>
                      <a:pt x="0" y="3"/>
                    </a:cubicBezTo>
                    <a:cubicBezTo>
                      <a:pt x="0" y="2"/>
                      <a:pt x="0" y="2"/>
                      <a:pt x="0" y="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5" name="Freeform 117"/>
              <p:cNvSpPr/>
              <p:nvPr/>
            </p:nvSpPr>
            <p:spPr bwMode="auto">
              <a:xfrm>
                <a:off x="3749" y="2543"/>
                <a:ext cx="3" cy="6"/>
              </a:xfrm>
              <a:custGeom>
                <a:avLst/>
                <a:gdLst>
                  <a:gd name="T0" fmla="*/ 0 w 1"/>
                  <a:gd name="T1" fmla="*/ 1 h 2"/>
                  <a:gd name="T2" fmla="*/ 1 w 1"/>
                  <a:gd name="T3" fmla="*/ 0 h 2"/>
                  <a:gd name="T4" fmla="*/ 1 w 1"/>
                  <a:gd name="T5" fmla="*/ 1 h 2"/>
                  <a:gd name="T6" fmla="*/ 0 w 1"/>
                  <a:gd name="T7" fmla="*/ 2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1" y="0"/>
                      <a:pt x="1" y="0"/>
                      <a:pt x="1" y="0"/>
                    </a:cubicBezTo>
                    <a:cubicBezTo>
                      <a:pt x="1" y="0"/>
                      <a:pt x="1" y="1"/>
                      <a:pt x="1" y="1"/>
                    </a:cubicBezTo>
                    <a:cubicBezTo>
                      <a:pt x="1" y="1"/>
                      <a:pt x="1" y="2"/>
                      <a:pt x="0" y="2"/>
                    </a:cubicBezTo>
                    <a:cubicBezTo>
                      <a:pt x="0" y="1"/>
                      <a:pt x="0" y="1"/>
                      <a:pt x="0" y="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6" name="Freeform 118"/>
              <p:cNvSpPr/>
              <p:nvPr/>
            </p:nvSpPr>
            <p:spPr bwMode="auto">
              <a:xfrm>
                <a:off x="3738" y="2541"/>
                <a:ext cx="8" cy="8"/>
              </a:xfrm>
              <a:custGeom>
                <a:avLst/>
                <a:gdLst>
                  <a:gd name="T0" fmla="*/ 1 w 3"/>
                  <a:gd name="T1" fmla="*/ 1 h 3"/>
                  <a:gd name="T2" fmla="*/ 2 w 3"/>
                  <a:gd name="T3" fmla="*/ 0 h 3"/>
                  <a:gd name="T4" fmla="*/ 2 w 3"/>
                  <a:gd name="T5" fmla="*/ 2 h 3"/>
                  <a:gd name="T6" fmla="*/ 1 w 3"/>
                  <a:gd name="T7" fmla="*/ 3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1" y="0"/>
                      <a:pt x="2" y="0"/>
                      <a:pt x="2" y="0"/>
                    </a:cubicBezTo>
                    <a:cubicBezTo>
                      <a:pt x="3" y="0"/>
                      <a:pt x="3" y="1"/>
                      <a:pt x="2" y="2"/>
                    </a:cubicBezTo>
                    <a:cubicBezTo>
                      <a:pt x="2" y="3"/>
                      <a:pt x="1" y="3"/>
                      <a:pt x="1" y="3"/>
                    </a:cubicBezTo>
                    <a:cubicBezTo>
                      <a:pt x="0" y="2"/>
                      <a:pt x="0" y="2"/>
                      <a:pt x="1" y="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7" name="Freeform 119"/>
              <p:cNvSpPr/>
              <p:nvPr/>
            </p:nvSpPr>
            <p:spPr bwMode="auto">
              <a:xfrm>
                <a:off x="3738" y="2535"/>
                <a:ext cx="3" cy="6"/>
              </a:xfrm>
              <a:custGeom>
                <a:avLst/>
                <a:gdLst>
                  <a:gd name="T0" fmla="*/ 0 w 1"/>
                  <a:gd name="T1" fmla="*/ 1 h 2"/>
                  <a:gd name="T2" fmla="*/ 1 w 1"/>
                  <a:gd name="T3" fmla="*/ 0 h 2"/>
                  <a:gd name="T4" fmla="*/ 1 w 1"/>
                  <a:gd name="T5" fmla="*/ 1 h 2"/>
                  <a:gd name="T6" fmla="*/ 0 w 1"/>
                  <a:gd name="T7" fmla="*/ 1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1" y="0"/>
                      <a:pt x="1" y="0"/>
                      <a:pt x="1" y="0"/>
                    </a:cubicBezTo>
                    <a:cubicBezTo>
                      <a:pt x="1" y="0"/>
                      <a:pt x="1" y="1"/>
                      <a:pt x="1" y="1"/>
                    </a:cubicBezTo>
                    <a:cubicBezTo>
                      <a:pt x="1" y="1"/>
                      <a:pt x="0" y="2"/>
                      <a:pt x="0" y="1"/>
                    </a:cubicBezTo>
                    <a:cubicBezTo>
                      <a:pt x="0" y="1"/>
                      <a:pt x="0" y="1"/>
                      <a:pt x="0" y="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8" name="Freeform 120"/>
              <p:cNvSpPr/>
              <p:nvPr/>
            </p:nvSpPr>
            <p:spPr bwMode="auto">
              <a:xfrm>
                <a:off x="3725" y="2546"/>
                <a:ext cx="3" cy="5"/>
              </a:xfrm>
              <a:custGeom>
                <a:avLst/>
                <a:gdLst>
                  <a:gd name="T0" fmla="*/ 0 w 1"/>
                  <a:gd name="T1" fmla="*/ 1 h 2"/>
                  <a:gd name="T2" fmla="*/ 1 w 1"/>
                  <a:gd name="T3" fmla="*/ 1 h 2"/>
                  <a:gd name="T4" fmla="*/ 1 w 1"/>
                  <a:gd name="T5" fmla="*/ 1 h 2"/>
                  <a:gd name="T6" fmla="*/ 0 w 1"/>
                  <a:gd name="T7" fmla="*/ 2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1"/>
                      <a:pt x="1" y="0"/>
                      <a:pt x="1" y="1"/>
                    </a:cubicBezTo>
                    <a:cubicBezTo>
                      <a:pt x="1" y="1"/>
                      <a:pt x="1" y="1"/>
                      <a:pt x="1" y="1"/>
                    </a:cubicBezTo>
                    <a:cubicBezTo>
                      <a:pt x="1" y="2"/>
                      <a:pt x="0" y="2"/>
                      <a:pt x="0" y="2"/>
                    </a:cubicBezTo>
                    <a:cubicBezTo>
                      <a:pt x="0" y="2"/>
                      <a:pt x="0" y="1"/>
                      <a:pt x="0" y="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9" name="Freeform 121"/>
              <p:cNvSpPr/>
              <p:nvPr/>
            </p:nvSpPr>
            <p:spPr bwMode="auto">
              <a:xfrm>
                <a:off x="3760" y="2449"/>
                <a:ext cx="2" cy="3"/>
              </a:xfrm>
              <a:custGeom>
                <a:avLst/>
                <a:gdLst>
                  <a:gd name="T0" fmla="*/ 0 w 1"/>
                  <a:gd name="T1" fmla="*/ 0 h 1"/>
                  <a:gd name="T2" fmla="*/ 1 w 1"/>
                  <a:gd name="T3" fmla="*/ 0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0"/>
                      <a:pt x="1" y="0"/>
                      <a:pt x="1" y="0"/>
                    </a:cubicBezTo>
                    <a:cubicBezTo>
                      <a:pt x="1" y="0"/>
                      <a:pt x="1" y="0"/>
                      <a:pt x="1" y="1"/>
                    </a:cubicBezTo>
                    <a:cubicBezTo>
                      <a:pt x="1" y="1"/>
                      <a:pt x="1" y="1"/>
                      <a:pt x="0" y="1"/>
                    </a:cubicBezTo>
                    <a:cubicBezTo>
                      <a:pt x="0" y="1"/>
                      <a:pt x="0" y="1"/>
                      <a:pt x="0" y="0"/>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0" name="Freeform 122"/>
              <p:cNvSpPr/>
              <p:nvPr/>
            </p:nvSpPr>
            <p:spPr bwMode="auto">
              <a:xfrm>
                <a:off x="3752" y="2549"/>
                <a:ext cx="2" cy="2"/>
              </a:xfrm>
              <a:custGeom>
                <a:avLst/>
                <a:gdLst>
                  <a:gd name="T0" fmla="*/ 0 w 1"/>
                  <a:gd name="T1" fmla="*/ 0 h 1"/>
                  <a:gd name="T2" fmla="*/ 1 w 1"/>
                  <a:gd name="T3" fmla="*/ 0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1" y="0"/>
                      <a:pt x="1" y="0"/>
                    </a:cubicBezTo>
                    <a:cubicBezTo>
                      <a:pt x="1" y="0"/>
                      <a:pt x="1" y="0"/>
                      <a:pt x="1" y="1"/>
                    </a:cubicBezTo>
                    <a:cubicBezTo>
                      <a:pt x="1" y="1"/>
                      <a:pt x="0" y="1"/>
                      <a:pt x="0" y="1"/>
                    </a:cubicBezTo>
                    <a:cubicBezTo>
                      <a:pt x="0" y="1"/>
                      <a:pt x="0" y="1"/>
                      <a:pt x="0" y="0"/>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1" name="Freeform 123"/>
              <p:cNvSpPr/>
              <p:nvPr/>
            </p:nvSpPr>
            <p:spPr bwMode="auto">
              <a:xfrm>
                <a:off x="3757" y="2441"/>
                <a:ext cx="5" cy="5"/>
              </a:xfrm>
              <a:custGeom>
                <a:avLst/>
                <a:gdLst>
                  <a:gd name="T0" fmla="*/ 0 w 2"/>
                  <a:gd name="T1" fmla="*/ 1 h 2"/>
                  <a:gd name="T2" fmla="*/ 1 w 2"/>
                  <a:gd name="T3" fmla="*/ 1 h 2"/>
                  <a:gd name="T4" fmla="*/ 1 w 2"/>
                  <a:gd name="T5" fmla="*/ 1 h 2"/>
                  <a:gd name="T6" fmla="*/ 0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1" y="1"/>
                      <a:pt x="1" y="0"/>
                      <a:pt x="1" y="1"/>
                    </a:cubicBezTo>
                    <a:cubicBezTo>
                      <a:pt x="2" y="1"/>
                      <a:pt x="2" y="1"/>
                      <a:pt x="1" y="1"/>
                    </a:cubicBezTo>
                    <a:cubicBezTo>
                      <a:pt x="1" y="2"/>
                      <a:pt x="1" y="2"/>
                      <a:pt x="0" y="2"/>
                    </a:cubicBezTo>
                    <a:cubicBezTo>
                      <a:pt x="0" y="2"/>
                      <a:pt x="0" y="1"/>
                      <a:pt x="0" y="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 name="Freeform 124"/>
              <p:cNvSpPr/>
              <p:nvPr/>
            </p:nvSpPr>
            <p:spPr bwMode="auto">
              <a:xfrm>
                <a:off x="3960" y="2506"/>
                <a:ext cx="6" cy="21"/>
              </a:xfrm>
              <a:custGeom>
                <a:avLst/>
                <a:gdLst>
                  <a:gd name="T0" fmla="*/ 0 w 6"/>
                  <a:gd name="T1" fmla="*/ 0 h 21"/>
                  <a:gd name="T2" fmla="*/ 0 w 6"/>
                  <a:gd name="T3" fmla="*/ 21 h 21"/>
                  <a:gd name="T4" fmla="*/ 6 w 6"/>
                  <a:gd name="T5" fmla="*/ 21 h 21"/>
                  <a:gd name="T6" fmla="*/ 6 w 6"/>
                  <a:gd name="T7" fmla="*/ 0 h 21"/>
                  <a:gd name="T8" fmla="*/ 0 w 6"/>
                  <a:gd name="T9" fmla="*/ 0 h 21"/>
                  <a:gd name="T10" fmla="*/ 0 w 6"/>
                  <a:gd name="T11" fmla="*/ 0 h 21"/>
                </a:gdLst>
                <a:ahLst/>
                <a:cxnLst>
                  <a:cxn ang="0">
                    <a:pos x="T0" y="T1"/>
                  </a:cxn>
                  <a:cxn ang="0">
                    <a:pos x="T2" y="T3"/>
                  </a:cxn>
                  <a:cxn ang="0">
                    <a:pos x="T4" y="T5"/>
                  </a:cxn>
                  <a:cxn ang="0">
                    <a:pos x="T6" y="T7"/>
                  </a:cxn>
                  <a:cxn ang="0">
                    <a:pos x="T8" y="T9"/>
                  </a:cxn>
                  <a:cxn ang="0">
                    <a:pos x="T10" y="T11"/>
                  </a:cxn>
                </a:cxnLst>
                <a:rect l="0" t="0" r="r" b="b"/>
                <a:pathLst>
                  <a:path w="6" h="21">
                    <a:moveTo>
                      <a:pt x="0" y="0"/>
                    </a:moveTo>
                    <a:lnTo>
                      <a:pt x="0" y="21"/>
                    </a:lnTo>
                    <a:lnTo>
                      <a:pt x="6" y="21"/>
                    </a:lnTo>
                    <a:lnTo>
                      <a:pt x="6" y="0"/>
                    </a:lnTo>
                    <a:lnTo>
                      <a:pt x="0" y="0"/>
                    </a:lnTo>
                    <a:lnTo>
                      <a:pt x="0" y="0"/>
                    </a:lnTo>
                    <a:close/>
                  </a:path>
                </a:pathLst>
              </a:custGeom>
              <a:solidFill>
                <a:srgbClr val="4331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125"/>
              <p:cNvSpPr/>
              <p:nvPr/>
            </p:nvSpPr>
            <p:spPr bwMode="auto">
              <a:xfrm>
                <a:off x="3963" y="2342"/>
                <a:ext cx="56" cy="164"/>
              </a:xfrm>
              <a:custGeom>
                <a:avLst/>
                <a:gdLst>
                  <a:gd name="T0" fmla="*/ 0 w 21"/>
                  <a:gd name="T1" fmla="*/ 61 h 61"/>
                  <a:gd name="T2" fmla="*/ 21 w 21"/>
                  <a:gd name="T3" fmla="*/ 61 h 61"/>
                  <a:gd name="T4" fmla="*/ 0 w 21"/>
                  <a:gd name="T5" fmla="*/ 0 h 61"/>
                  <a:gd name="T6" fmla="*/ 0 w 21"/>
                  <a:gd name="T7" fmla="*/ 61 h 61"/>
                </a:gdLst>
                <a:ahLst/>
                <a:cxnLst>
                  <a:cxn ang="0">
                    <a:pos x="T0" y="T1"/>
                  </a:cxn>
                  <a:cxn ang="0">
                    <a:pos x="T2" y="T3"/>
                  </a:cxn>
                  <a:cxn ang="0">
                    <a:pos x="T4" y="T5"/>
                  </a:cxn>
                  <a:cxn ang="0">
                    <a:pos x="T6" y="T7"/>
                  </a:cxn>
                </a:cxnLst>
                <a:rect l="0" t="0" r="r" b="b"/>
                <a:pathLst>
                  <a:path w="21" h="61">
                    <a:moveTo>
                      <a:pt x="0" y="61"/>
                    </a:moveTo>
                    <a:cubicBezTo>
                      <a:pt x="21" y="61"/>
                      <a:pt x="21" y="61"/>
                      <a:pt x="21" y="61"/>
                    </a:cubicBezTo>
                    <a:cubicBezTo>
                      <a:pt x="0" y="0"/>
                      <a:pt x="0" y="0"/>
                      <a:pt x="0" y="0"/>
                    </a:cubicBezTo>
                    <a:cubicBezTo>
                      <a:pt x="0" y="20"/>
                      <a:pt x="0" y="41"/>
                      <a:pt x="0" y="6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 name="Freeform 126"/>
              <p:cNvSpPr/>
              <p:nvPr/>
            </p:nvSpPr>
            <p:spPr bwMode="auto">
              <a:xfrm>
                <a:off x="3907" y="2342"/>
                <a:ext cx="56" cy="164"/>
              </a:xfrm>
              <a:custGeom>
                <a:avLst/>
                <a:gdLst>
                  <a:gd name="T0" fmla="*/ 21 w 21"/>
                  <a:gd name="T1" fmla="*/ 61 h 61"/>
                  <a:gd name="T2" fmla="*/ 0 w 21"/>
                  <a:gd name="T3" fmla="*/ 61 h 61"/>
                  <a:gd name="T4" fmla="*/ 21 w 21"/>
                  <a:gd name="T5" fmla="*/ 0 h 61"/>
                  <a:gd name="T6" fmla="*/ 21 w 21"/>
                  <a:gd name="T7" fmla="*/ 61 h 61"/>
                </a:gdLst>
                <a:ahLst/>
                <a:cxnLst>
                  <a:cxn ang="0">
                    <a:pos x="T0" y="T1"/>
                  </a:cxn>
                  <a:cxn ang="0">
                    <a:pos x="T2" y="T3"/>
                  </a:cxn>
                  <a:cxn ang="0">
                    <a:pos x="T4" y="T5"/>
                  </a:cxn>
                  <a:cxn ang="0">
                    <a:pos x="T6" y="T7"/>
                  </a:cxn>
                </a:cxnLst>
                <a:rect l="0" t="0" r="r" b="b"/>
                <a:pathLst>
                  <a:path w="21" h="61">
                    <a:moveTo>
                      <a:pt x="21" y="61"/>
                    </a:moveTo>
                    <a:cubicBezTo>
                      <a:pt x="0" y="61"/>
                      <a:pt x="0" y="61"/>
                      <a:pt x="0" y="61"/>
                    </a:cubicBezTo>
                    <a:cubicBezTo>
                      <a:pt x="21" y="0"/>
                      <a:pt x="21" y="0"/>
                      <a:pt x="21" y="0"/>
                    </a:cubicBezTo>
                    <a:cubicBezTo>
                      <a:pt x="21" y="20"/>
                      <a:pt x="21" y="41"/>
                      <a:pt x="21" y="61"/>
                    </a:cubicBezTo>
                    <a:close/>
                  </a:path>
                </a:pathLst>
              </a:custGeom>
              <a:solidFill>
                <a:srgbClr val="C1ED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Freeform 127"/>
              <p:cNvSpPr/>
              <p:nvPr/>
            </p:nvSpPr>
            <p:spPr bwMode="auto">
              <a:xfrm>
                <a:off x="3944" y="2463"/>
                <a:ext cx="5" cy="5"/>
              </a:xfrm>
              <a:custGeom>
                <a:avLst/>
                <a:gdLst>
                  <a:gd name="T0" fmla="*/ 0 w 2"/>
                  <a:gd name="T1" fmla="*/ 1 h 2"/>
                  <a:gd name="T2" fmla="*/ 1 w 2"/>
                  <a:gd name="T3" fmla="*/ 0 h 2"/>
                  <a:gd name="T4" fmla="*/ 1 w 2"/>
                  <a:gd name="T5" fmla="*/ 1 h 2"/>
                  <a:gd name="T6" fmla="*/ 0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0" y="0"/>
                      <a:pt x="1" y="0"/>
                      <a:pt x="1" y="0"/>
                    </a:cubicBezTo>
                    <a:cubicBezTo>
                      <a:pt x="2" y="0"/>
                      <a:pt x="1" y="1"/>
                      <a:pt x="1" y="1"/>
                    </a:cubicBezTo>
                    <a:cubicBezTo>
                      <a:pt x="1" y="2"/>
                      <a:pt x="0" y="2"/>
                      <a:pt x="0" y="2"/>
                    </a:cubicBezTo>
                    <a:cubicBezTo>
                      <a:pt x="0" y="2"/>
                      <a:pt x="0" y="1"/>
                      <a:pt x="0" y="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Freeform 128"/>
              <p:cNvSpPr/>
              <p:nvPr/>
            </p:nvSpPr>
            <p:spPr bwMode="auto">
              <a:xfrm>
                <a:off x="3941" y="2420"/>
                <a:ext cx="6" cy="5"/>
              </a:xfrm>
              <a:custGeom>
                <a:avLst/>
                <a:gdLst>
                  <a:gd name="T0" fmla="*/ 0 w 2"/>
                  <a:gd name="T1" fmla="*/ 1 h 2"/>
                  <a:gd name="T2" fmla="*/ 2 w 2"/>
                  <a:gd name="T3" fmla="*/ 0 h 2"/>
                  <a:gd name="T4" fmla="*/ 1 w 2"/>
                  <a:gd name="T5" fmla="*/ 1 h 2"/>
                  <a:gd name="T6" fmla="*/ 0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1" y="0"/>
                      <a:pt x="1" y="0"/>
                      <a:pt x="2" y="0"/>
                    </a:cubicBezTo>
                    <a:cubicBezTo>
                      <a:pt x="2" y="0"/>
                      <a:pt x="2" y="1"/>
                      <a:pt x="1" y="1"/>
                    </a:cubicBezTo>
                    <a:cubicBezTo>
                      <a:pt x="1" y="2"/>
                      <a:pt x="1" y="2"/>
                      <a:pt x="0" y="2"/>
                    </a:cubicBezTo>
                    <a:cubicBezTo>
                      <a:pt x="0" y="2"/>
                      <a:pt x="0" y="1"/>
                      <a:pt x="0" y="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 name="Freeform 129"/>
              <p:cNvSpPr/>
              <p:nvPr/>
            </p:nvSpPr>
            <p:spPr bwMode="auto">
              <a:xfrm>
                <a:off x="3947" y="2476"/>
                <a:ext cx="8" cy="8"/>
              </a:xfrm>
              <a:custGeom>
                <a:avLst/>
                <a:gdLst>
                  <a:gd name="T0" fmla="*/ 1 w 3"/>
                  <a:gd name="T1" fmla="*/ 1 h 3"/>
                  <a:gd name="T2" fmla="*/ 3 w 3"/>
                  <a:gd name="T3" fmla="*/ 0 h 3"/>
                  <a:gd name="T4" fmla="*/ 3 w 3"/>
                  <a:gd name="T5" fmla="*/ 2 h 3"/>
                  <a:gd name="T6" fmla="*/ 1 w 3"/>
                  <a:gd name="T7" fmla="*/ 3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2" y="0"/>
                      <a:pt x="2" y="0"/>
                      <a:pt x="3" y="0"/>
                    </a:cubicBezTo>
                    <a:cubicBezTo>
                      <a:pt x="3" y="0"/>
                      <a:pt x="3" y="1"/>
                      <a:pt x="3" y="2"/>
                    </a:cubicBezTo>
                    <a:cubicBezTo>
                      <a:pt x="2" y="3"/>
                      <a:pt x="1" y="3"/>
                      <a:pt x="1" y="3"/>
                    </a:cubicBezTo>
                    <a:cubicBezTo>
                      <a:pt x="0" y="3"/>
                      <a:pt x="1" y="2"/>
                      <a:pt x="1" y="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 name="Freeform 130"/>
              <p:cNvSpPr/>
              <p:nvPr/>
            </p:nvSpPr>
            <p:spPr bwMode="auto">
              <a:xfrm>
                <a:off x="3944" y="2487"/>
                <a:ext cx="3" cy="5"/>
              </a:xfrm>
              <a:custGeom>
                <a:avLst/>
                <a:gdLst>
                  <a:gd name="T0" fmla="*/ 0 w 1"/>
                  <a:gd name="T1" fmla="*/ 1 h 2"/>
                  <a:gd name="T2" fmla="*/ 1 w 1"/>
                  <a:gd name="T3" fmla="*/ 0 h 2"/>
                  <a:gd name="T4" fmla="*/ 1 w 1"/>
                  <a:gd name="T5" fmla="*/ 1 h 2"/>
                  <a:gd name="T6" fmla="*/ 0 w 1"/>
                  <a:gd name="T7" fmla="*/ 2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0"/>
                      <a:pt x="1" y="0"/>
                      <a:pt x="1" y="0"/>
                    </a:cubicBezTo>
                    <a:cubicBezTo>
                      <a:pt x="1" y="0"/>
                      <a:pt x="1" y="1"/>
                      <a:pt x="1" y="1"/>
                    </a:cubicBezTo>
                    <a:cubicBezTo>
                      <a:pt x="0" y="1"/>
                      <a:pt x="0" y="2"/>
                      <a:pt x="0" y="2"/>
                    </a:cubicBezTo>
                    <a:cubicBezTo>
                      <a:pt x="0" y="1"/>
                      <a:pt x="0" y="1"/>
                      <a:pt x="0" y="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9" name="Freeform 131"/>
              <p:cNvSpPr/>
              <p:nvPr/>
            </p:nvSpPr>
            <p:spPr bwMode="auto">
              <a:xfrm>
                <a:off x="3933" y="2484"/>
                <a:ext cx="6" cy="8"/>
              </a:xfrm>
              <a:custGeom>
                <a:avLst/>
                <a:gdLst>
                  <a:gd name="T0" fmla="*/ 0 w 2"/>
                  <a:gd name="T1" fmla="*/ 1 h 3"/>
                  <a:gd name="T2" fmla="*/ 2 w 2"/>
                  <a:gd name="T3" fmla="*/ 0 h 3"/>
                  <a:gd name="T4" fmla="*/ 2 w 2"/>
                  <a:gd name="T5" fmla="*/ 2 h 3"/>
                  <a:gd name="T6" fmla="*/ 0 w 2"/>
                  <a:gd name="T7" fmla="*/ 3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1" y="0"/>
                      <a:pt x="1" y="0"/>
                      <a:pt x="2" y="0"/>
                    </a:cubicBezTo>
                    <a:cubicBezTo>
                      <a:pt x="2" y="0"/>
                      <a:pt x="2" y="1"/>
                      <a:pt x="2" y="2"/>
                    </a:cubicBezTo>
                    <a:cubicBezTo>
                      <a:pt x="1" y="3"/>
                      <a:pt x="0" y="3"/>
                      <a:pt x="0" y="3"/>
                    </a:cubicBezTo>
                    <a:cubicBezTo>
                      <a:pt x="0" y="2"/>
                      <a:pt x="0" y="2"/>
                      <a:pt x="0" y="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0" name="Freeform 132"/>
              <p:cNvSpPr/>
              <p:nvPr/>
            </p:nvSpPr>
            <p:spPr bwMode="auto">
              <a:xfrm>
                <a:off x="3931" y="2479"/>
                <a:ext cx="5" cy="5"/>
              </a:xfrm>
              <a:custGeom>
                <a:avLst/>
                <a:gdLst>
                  <a:gd name="T0" fmla="*/ 1 w 2"/>
                  <a:gd name="T1" fmla="*/ 1 h 2"/>
                  <a:gd name="T2" fmla="*/ 2 w 2"/>
                  <a:gd name="T3" fmla="*/ 0 h 2"/>
                  <a:gd name="T4" fmla="*/ 2 w 2"/>
                  <a:gd name="T5" fmla="*/ 1 h 2"/>
                  <a:gd name="T6" fmla="*/ 1 w 2"/>
                  <a:gd name="T7" fmla="*/ 2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0"/>
                      <a:pt x="1" y="0"/>
                      <a:pt x="2" y="0"/>
                    </a:cubicBezTo>
                    <a:cubicBezTo>
                      <a:pt x="2" y="0"/>
                      <a:pt x="2" y="1"/>
                      <a:pt x="2" y="1"/>
                    </a:cubicBezTo>
                    <a:cubicBezTo>
                      <a:pt x="1" y="1"/>
                      <a:pt x="1" y="2"/>
                      <a:pt x="1" y="2"/>
                    </a:cubicBezTo>
                    <a:cubicBezTo>
                      <a:pt x="0" y="1"/>
                      <a:pt x="1" y="1"/>
                      <a:pt x="1" y="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Freeform 133"/>
              <p:cNvSpPr/>
              <p:nvPr/>
            </p:nvSpPr>
            <p:spPr bwMode="auto">
              <a:xfrm>
                <a:off x="3917" y="2489"/>
                <a:ext cx="6" cy="6"/>
              </a:xfrm>
              <a:custGeom>
                <a:avLst/>
                <a:gdLst>
                  <a:gd name="T0" fmla="*/ 1 w 2"/>
                  <a:gd name="T1" fmla="*/ 1 h 2"/>
                  <a:gd name="T2" fmla="*/ 1 w 2"/>
                  <a:gd name="T3" fmla="*/ 1 h 2"/>
                  <a:gd name="T4" fmla="*/ 1 w 2"/>
                  <a:gd name="T5" fmla="*/ 1 h 2"/>
                  <a:gd name="T6" fmla="*/ 1 w 2"/>
                  <a:gd name="T7" fmla="*/ 2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1"/>
                      <a:pt x="1" y="0"/>
                      <a:pt x="1" y="1"/>
                    </a:cubicBezTo>
                    <a:cubicBezTo>
                      <a:pt x="2" y="1"/>
                      <a:pt x="2" y="1"/>
                      <a:pt x="1" y="1"/>
                    </a:cubicBezTo>
                    <a:cubicBezTo>
                      <a:pt x="1" y="2"/>
                      <a:pt x="1" y="2"/>
                      <a:pt x="1" y="2"/>
                    </a:cubicBezTo>
                    <a:cubicBezTo>
                      <a:pt x="0" y="2"/>
                      <a:pt x="0" y="1"/>
                      <a:pt x="1" y="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2" name="Freeform 134"/>
              <p:cNvSpPr/>
              <p:nvPr/>
            </p:nvSpPr>
            <p:spPr bwMode="auto">
              <a:xfrm>
                <a:off x="3955" y="2393"/>
                <a:ext cx="2" cy="2"/>
              </a:xfrm>
              <a:custGeom>
                <a:avLst/>
                <a:gdLst>
                  <a:gd name="T0" fmla="*/ 0 w 1"/>
                  <a:gd name="T1" fmla="*/ 0 h 1"/>
                  <a:gd name="T2" fmla="*/ 1 w 1"/>
                  <a:gd name="T3" fmla="*/ 0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1" y="0"/>
                      <a:pt x="1" y="0"/>
                    </a:cubicBezTo>
                    <a:cubicBezTo>
                      <a:pt x="1" y="0"/>
                      <a:pt x="1" y="0"/>
                      <a:pt x="1" y="1"/>
                    </a:cubicBezTo>
                    <a:cubicBezTo>
                      <a:pt x="0" y="1"/>
                      <a:pt x="0" y="1"/>
                      <a:pt x="0" y="1"/>
                    </a:cubicBezTo>
                    <a:cubicBezTo>
                      <a:pt x="0" y="1"/>
                      <a:pt x="0" y="1"/>
                      <a:pt x="0" y="0"/>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135"/>
              <p:cNvSpPr/>
              <p:nvPr/>
            </p:nvSpPr>
            <p:spPr bwMode="auto">
              <a:xfrm>
                <a:off x="3944" y="2492"/>
                <a:ext cx="5" cy="3"/>
              </a:xfrm>
              <a:custGeom>
                <a:avLst/>
                <a:gdLst>
                  <a:gd name="T0" fmla="*/ 1 w 2"/>
                  <a:gd name="T1" fmla="*/ 0 h 1"/>
                  <a:gd name="T2" fmla="*/ 2 w 2"/>
                  <a:gd name="T3" fmla="*/ 0 h 1"/>
                  <a:gd name="T4" fmla="*/ 2 w 2"/>
                  <a:gd name="T5" fmla="*/ 1 h 1"/>
                  <a:gd name="T6" fmla="*/ 1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1" y="0"/>
                      <a:pt x="2" y="0"/>
                    </a:cubicBezTo>
                    <a:cubicBezTo>
                      <a:pt x="2" y="0"/>
                      <a:pt x="2" y="1"/>
                      <a:pt x="2" y="1"/>
                    </a:cubicBezTo>
                    <a:cubicBezTo>
                      <a:pt x="1" y="1"/>
                      <a:pt x="1" y="1"/>
                      <a:pt x="1" y="1"/>
                    </a:cubicBezTo>
                    <a:cubicBezTo>
                      <a:pt x="0" y="1"/>
                      <a:pt x="0" y="1"/>
                      <a:pt x="1" y="0"/>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136"/>
              <p:cNvSpPr/>
              <p:nvPr/>
            </p:nvSpPr>
            <p:spPr bwMode="auto">
              <a:xfrm>
                <a:off x="3952" y="2387"/>
                <a:ext cx="3" cy="3"/>
              </a:xfrm>
              <a:custGeom>
                <a:avLst/>
                <a:gdLst>
                  <a:gd name="T0" fmla="*/ 0 w 1"/>
                  <a:gd name="T1" fmla="*/ 0 h 1"/>
                  <a:gd name="T2" fmla="*/ 1 w 1"/>
                  <a:gd name="T3" fmla="*/ 0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1" y="0"/>
                      <a:pt x="1" y="0"/>
                    </a:cubicBezTo>
                    <a:cubicBezTo>
                      <a:pt x="1" y="0"/>
                      <a:pt x="1" y="0"/>
                      <a:pt x="1" y="1"/>
                    </a:cubicBezTo>
                    <a:cubicBezTo>
                      <a:pt x="1" y="1"/>
                      <a:pt x="0" y="1"/>
                      <a:pt x="0" y="1"/>
                    </a:cubicBezTo>
                    <a:cubicBezTo>
                      <a:pt x="0" y="1"/>
                      <a:pt x="0" y="0"/>
                      <a:pt x="0" y="0"/>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137"/>
              <p:cNvSpPr/>
              <p:nvPr/>
            </p:nvSpPr>
            <p:spPr bwMode="auto">
              <a:xfrm>
                <a:off x="4233" y="2387"/>
                <a:ext cx="5" cy="22"/>
              </a:xfrm>
              <a:custGeom>
                <a:avLst/>
                <a:gdLst>
                  <a:gd name="T0" fmla="*/ 0 w 5"/>
                  <a:gd name="T1" fmla="*/ 0 h 22"/>
                  <a:gd name="T2" fmla="*/ 0 w 5"/>
                  <a:gd name="T3" fmla="*/ 22 h 22"/>
                  <a:gd name="T4" fmla="*/ 5 w 5"/>
                  <a:gd name="T5" fmla="*/ 22 h 22"/>
                  <a:gd name="T6" fmla="*/ 5 w 5"/>
                  <a:gd name="T7" fmla="*/ 0 h 22"/>
                  <a:gd name="T8" fmla="*/ 0 w 5"/>
                  <a:gd name="T9" fmla="*/ 0 h 22"/>
                  <a:gd name="T10" fmla="*/ 0 w 5"/>
                  <a:gd name="T11" fmla="*/ 0 h 22"/>
                </a:gdLst>
                <a:ahLst/>
                <a:cxnLst>
                  <a:cxn ang="0">
                    <a:pos x="T0" y="T1"/>
                  </a:cxn>
                  <a:cxn ang="0">
                    <a:pos x="T2" y="T3"/>
                  </a:cxn>
                  <a:cxn ang="0">
                    <a:pos x="T4" y="T5"/>
                  </a:cxn>
                  <a:cxn ang="0">
                    <a:pos x="T6" y="T7"/>
                  </a:cxn>
                  <a:cxn ang="0">
                    <a:pos x="T8" y="T9"/>
                  </a:cxn>
                  <a:cxn ang="0">
                    <a:pos x="T10" y="T11"/>
                  </a:cxn>
                </a:cxnLst>
                <a:rect l="0" t="0" r="r" b="b"/>
                <a:pathLst>
                  <a:path w="5" h="22">
                    <a:moveTo>
                      <a:pt x="0" y="0"/>
                    </a:moveTo>
                    <a:lnTo>
                      <a:pt x="0" y="22"/>
                    </a:lnTo>
                    <a:lnTo>
                      <a:pt x="5" y="22"/>
                    </a:lnTo>
                    <a:lnTo>
                      <a:pt x="5" y="0"/>
                    </a:lnTo>
                    <a:lnTo>
                      <a:pt x="0" y="0"/>
                    </a:lnTo>
                    <a:lnTo>
                      <a:pt x="0" y="0"/>
                    </a:lnTo>
                    <a:close/>
                  </a:path>
                </a:pathLst>
              </a:custGeom>
              <a:solidFill>
                <a:srgbClr val="4331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138"/>
              <p:cNvSpPr/>
              <p:nvPr/>
            </p:nvSpPr>
            <p:spPr bwMode="auto">
              <a:xfrm>
                <a:off x="4235" y="2223"/>
                <a:ext cx="57" cy="164"/>
              </a:xfrm>
              <a:custGeom>
                <a:avLst/>
                <a:gdLst>
                  <a:gd name="T0" fmla="*/ 0 w 21"/>
                  <a:gd name="T1" fmla="*/ 61 h 61"/>
                  <a:gd name="T2" fmla="*/ 21 w 21"/>
                  <a:gd name="T3" fmla="*/ 61 h 61"/>
                  <a:gd name="T4" fmla="*/ 0 w 21"/>
                  <a:gd name="T5" fmla="*/ 0 h 61"/>
                  <a:gd name="T6" fmla="*/ 0 w 21"/>
                  <a:gd name="T7" fmla="*/ 61 h 61"/>
                </a:gdLst>
                <a:ahLst/>
                <a:cxnLst>
                  <a:cxn ang="0">
                    <a:pos x="T0" y="T1"/>
                  </a:cxn>
                  <a:cxn ang="0">
                    <a:pos x="T2" y="T3"/>
                  </a:cxn>
                  <a:cxn ang="0">
                    <a:pos x="T4" y="T5"/>
                  </a:cxn>
                  <a:cxn ang="0">
                    <a:pos x="T6" y="T7"/>
                  </a:cxn>
                </a:cxnLst>
                <a:rect l="0" t="0" r="r" b="b"/>
                <a:pathLst>
                  <a:path w="21" h="61">
                    <a:moveTo>
                      <a:pt x="0" y="61"/>
                    </a:moveTo>
                    <a:cubicBezTo>
                      <a:pt x="21" y="61"/>
                      <a:pt x="21" y="61"/>
                      <a:pt x="21" y="61"/>
                    </a:cubicBezTo>
                    <a:cubicBezTo>
                      <a:pt x="0" y="0"/>
                      <a:pt x="0" y="0"/>
                      <a:pt x="0" y="0"/>
                    </a:cubicBezTo>
                    <a:cubicBezTo>
                      <a:pt x="0" y="20"/>
                      <a:pt x="0" y="41"/>
                      <a:pt x="0" y="6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139"/>
              <p:cNvSpPr/>
              <p:nvPr/>
            </p:nvSpPr>
            <p:spPr bwMode="auto">
              <a:xfrm>
                <a:off x="4179" y="2223"/>
                <a:ext cx="56" cy="164"/>
              </a:xfrm>
              <a:custGeom>
                <a:avLst/>
                <a:gdLst>
                  <a:gd name="T0" fmla="*/ 21 w 21"/>
                  <a:gd name="T1" fmla="*/ 61 h 61"/>
                  <a:gd name="T2" fmla="*/ 0 w 21"/>
                  <a:gd name="T3" fmla="*/ 61 h 61"/>
                  <a:gd name="T4" fmla="*/ 21 w 21"/>
                  <a:gd name="T5" fmla="*/ 0 h 61"/>
                  <a:gd name="T6" fmla="*/ 21 w 21"/>
                  <a:gd name="T7" fmla="*/ 61 h 61"/>
                </a:gdLst>
                <a:ahLst/>
                <a:cxnLst>
                  <a:cxn ang="0">
                    <a:pos x="T0" y="T1"/>
                  </a:cxn>
                  <a:cxn ang="0">
                    <a:pos x="T2" y="T3"/>
                  </a:cxn>
                  <a:cxn ang="0">
                    <a:pos x="T4" y="T5"/>
                  </a:cxn>
                  <a:cxn ang="0">
                    <a:pos x="T6" y="T7"/>
                  </a:cxn>
                </a:cxnLst>
                <a:rect l="0" t="0" r="r" b="b"/>
                <a:pathLst>
                  <a:path w="21" h="61">
                    <a:moveTo>
                      <a:pt x="21" y="61"/>
                    </a:moveTo>
                    <a:cubicBezTo>
                      <a:pt x="0" y="61"/>
                      <a:pt x="0" y="61"/>
                      <a:pt x="0" y="61"/>
                    </a:cubicBezTo>
                    <a:cubicBezTo>
                      <a:pt x="21" y="0"/>
                      <a:pt x="21" y="0"/>
                      <a:pt x="21" y="0"/>
                    </a:cubicBezTo>
                    <a:cubicBezTo>
                      <a:pt x="21" y="20"/>
                      <a:pt x="21" y="41"/>
                      <a:pt x="21" y="61"/>
                    </a:cubicBezTo>
                    <a:close/>
                  </a:path>
                </a:pathLst>
              </a:custGeom>
              <a:solidFill>
                <a:srgbClr val="C1ED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8" name="Freeform 140"/>
              <p:cNvSpPr/>
              <p:nvPr/>
            </p:nvSpPr>
            <p:spPr bwMode="auto">
              <a:xfrm>
                <a:off x="4217" y="2344"/>
                <a:ext cx="5" cy="6"/>
              </a:xfrm>
              <a:custGeom>
                <a:avLst/>
                <a:gdLst>
                  <a:gd name="T0" fmla="*/ 0 w 2"/>
                  <a:gd name="T1" fmla="*/ 1 h 2"/>
                  <a:gd name="T2" fmla="*/ 2 w 2"/>
                  <a:gd name="T3" fmla="*/ 0 h 2"/>
                  <a:gd name="T4" fmla="*/ 1 w 2"/>
                  <a:gd name="T5" fmla="*/ 1 h 2"/>
                  <a:gd name="T6" fmla="*/ 0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1" y="0"/>
                      <a:pt x="1" y="0"/>
                      <a:pt x="2" y="0"/>
                    </a:cubicBezTo>
                    <a:cubicBezTo>
                      <a:pt x="2" y="0"/>
                      <a:pt x="2" y="1"/>
                      <a:pt x="1" y="1"/>
                    </a:cubicBezTo>
                    <a:cubicBezTo>
                      <a:pt x="1" y="2"/>
                      <a:pt x="1" y="2"/>
                      <a:pt x="0" y="2"/>
                    </a:cubicBezTo>
                    <a:cubicBezTo>
                      <a:pt x="0" y="2"/>
                      <a:pt x="0" y="1"/>
                      <a:pt x="0" y="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Freeform 141"/>
              <p:cNvSpPr/>
              <p:nvPr/>
            </p:nvSpPr>
            <p:spPr bwMode="auto">
              <a:xfrm>
                <a:off x="4214" y="2301"/>
                <a:ext cx="5" cy="6"/>
              </a:xfrm>
              <a:custGeom>
                <a:avLst/>
                <a:gdLst>
                  <a:gd name="T0" fmla="*/ 1 w 2"/>
                  <a:gd name="T1" fmla="*/ 1 h 2"/>
                  <a:gd name="T2" fmla="*/ 2 w 2"/>
                  <a:gd name="T3" fmla="*/ 0 h 2"/>
                  <a:gd name="T4" fmla="*/ 2 w 2"/>
                  <a:gd name="T5" fmla="*/ 1 h 2"/>
                  <a:gd name="T6" fmla="*/ 1 w 2"/>
                  <a:gd name="T7" fmla="*/ 2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0"/>
                      <a:pt x="2" y="0"/>
                      <a:pt x="2" y="0"/>
                    </a:cubicBezTo>
                    <a:cubicBezTo>
                      <a:pt x="2" y="0"/>
                      <a:pt x="2" y="1"/>
                      <a:pt x="2" y="1"/>
                    </a:cubicBezTo>
                    <a:cubicBezTo>
                      <a:pt x="1" y="2"/>
                      <a:pt x="1" y="2"/>
                      <a:pt x="1" y="2"/>
                    </a:cubicBezTo>
                    <a:cubicBezTo>
                      <a:pt x="0" y="2"/>
                      <a:pt x="0" y="1"/>
                      <a:pt x="1" y="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142"/>
              <p:cNvSpPr/>
              <p:nvPr/>
            </p:nvSpPr>
            <p:spPr bwMode="auto">
              <a:xfrm>
                <a:off x="4222" y="2358"/>
                <a:ext cx="8" cy="8"/>
              </a:xfrm>
              <a:custGeom>
                <a:avLst/>
                <a:gdLst>
                  <a:gd name="T0" fmla="*/ 0 w 3"/>
                  <a:gd name="T1" fmla="*/ 1 h 3"/>
                  <a:gd name="T2" fmla="*/ 2 w 3"/>
                  <a:gd name="T3" fmla="*/ 0 h 3"/>
                  <a:gd name="T4" fmla="*/ 2 w 3"/>
                  <a:gd name="T5" fmla="*/ 2 h 3"/>
                  <a:gd name="T6" fmla="*/ 0 w 3"/>
                  <a:gd name="T7" fmla="*/ 3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1" y="0"/>
                      <a:pt x="2" y="0"/>
                      <a:pt x="2" y="0"/>
                    </a:cubicBezTo>
                    <a:cubicBezTo>
                      <a:pt x="3" y="0"/>
                      <a:pt x="3" y="1"/>
                      <a:pt x="2" y="2"/>
                    </a:cubicBezTo>
                    <a:cubicBezTo>
                      <a:pt x="2" y="3"/>
                      <a:pt x="1" y="3"/>
                      <a:pt x="0" y="3"/>
                    </a:cubicBezTo>
                    <a:cubicBezTo>
                      <a:pt x="0" y="3"/>
                      <a:pt x="0" y="2"/>
                      <a:pt x="0" y="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143"/>
              <p:cNvSpPr/>
              <p:nvPr/>
            </p:nvSpPr>
            <p:spPr bwMode="auto">
              <a:xfrm>
                <a:off x="4217" y="2368"/>
                <a:ext cx="2" cy="6"/>
              </a:xfrm>
              <a:custGeom>
                <a:avLst/>
                <a:gdLst>
                  <a:gd name="T0" fmla="*/ 0 w 1"/>
                  <a:gd name="T1" fmla="*/ 1 h 2"/>
                  <a:gd name="T2" fmla="*/ 1 w 1"/>
                  <a:gd name="T3" fmla="*/ 0 h 2"/>
                  <a:gd name="T4" fmla="*/ 1 w 1"/>
                  <a:gd name="T5" fmla="*/ 1 h 2"/>
                  <a:gd name="T6" fmla="*/ 0 w 1"/>
                  <a:gd name="T7" fmla="*/ 2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0"/>
                      <a:pt x="1" y="0"/>
                      <a:pt x="1" y="0"/>
                    </a:cubicBezTo>
                    <a:cubicBezTo>
                      <a:pt x="1" y="0"/>
                      <a:pt x="1" y="1"/>
                      <a:pt x="1" y="1"/>
                    </a:cubicBezTo>
                    <a:cubicBezTo>
                      <a:pt x="1" y="2"/>
                      <a:pt x="0" y="2"/>
                      <a:pt x="0" y="2"/>
                    </a:cubicBezTo>
                    <a:cubicBezTo>
                      <a:pt x="0" y="2"/>
                      <a:pt x="0" y="1"/>
                      <a:pt x="0" y="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144"/>
              <p:cNvSpPr/>
              <p:nvPr/>
            </p:nvSpPr>
            <p:spPr bwMode="auto">
              <a:xfrm>
                <a:off x="4206" y="2366"/>
                <a:ext cx="8" cy="8"/>
              </a:xfrm>
              <a:custGeom>
                <a:avLst/>
                <a:gdLst>
                  <a:gd name="T0" fmla="*/ 1 w 3"/>
                  <a:gd name="T1" fmla="*/ 1 h 3"/>
                  <a:gd name="T2" fmla="*/ 2 w 3"/>
                  <a:gd name="T3" fmla="*/ 0 h 3"/>
                  <a:gd name="T4" fmla="*/ 2 w 3"/>
                  <a:gd name="T5" fmla="*/ 2 h 3"/>
                  <a:gd name="T6" fmla="*/ 0 w 3"/>
                  <a:gd name="T7" fmla="*/ 3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1" y="0"/>
                      <a:pt x="2" y="0"/>
                      <a:pt x="2" y="0"/>
                    </a:cubicBezTo>
                    <a:cubicBezTo>
                      <a:pt x="3" y="1"/>
                      <a:pt x="3" y="1"/>
                      <a:pt x="2" y="2"/>
                    </a:cubicBezTo>
                    <a:cubicBezTo>
                      <a:pt x="2" y="3"/>
                      <a:pt x="1" y="3"/>
                      <a:pt x="0" y="3"/>
                    </a:cubicBezTo>
                    <a:cubicBezTo>
                      <a:pt x="0" y="3"/>
                      <a:pt x="0" y="2"/>
                      <a:pt x="1" y="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145"/>
              <p:cNvSpPr/>
              <p:nvPr/>
            </p:nvSpPr>
            <p:spPr bwMode="auto">
              <a:xfrm>
                <a:off x="4206" y="2360"/>
                <a:ext cx="3" cy="6"/>
              </a:xfrm>
              <a:custGeom>
                <a:avLst/>
                <a:gdLst>
                  <a:gd name="T0" fmla="*/ 0 w 1"/>
                  <a:gd name="T1" fmla="*/ 1 h 2"/>
                  <a:gd name="T2" fmla="*/ 1 w 1"/>
                  <a:gd name="T3" fmla="*/ 0 h 2"/>
                  <a:gd name="T4" fmla="*/ 1 w 1"/>
                  <a:gd name="T5" fmla="*/ 1 h 2"/>
                  <a:gd name="T6" fmla="*/ 0 w 1"/>
                  <a:gd name="T7" fmla="*/ 2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0"/>
                      <a:pt x="1" y="0"/>
                      <a:pt x="1" y="0"/>
                    </a:cubicBezTo>
                    <a:cubicBezTo>
                      <a:pt x="1" y="0"/>
                      <a:pt x="1" y="1"/>
                      <a:pt x="1" y="1"/>
                    </a:cubicBezTo>
                    <a:cubicBezTo>
                      <a:pt x="1" y="2"/>
                      <a:pt x="0" y="2"/>
                      <a:pt x="0" y="2"/>
                    </a:cubicBezTo>
                    <a:cubicBezTo>
                      <a:pt x="0" y="1"/>
                      <a:pt x="0" y="1"/>
                      <a:pt x="0" y="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146"/>
              <p:cNvSpPr/>
              <p:nvPr/>
            </p:nvSpPr>
            <p:spPr bwMode="auto">
              <a:xfrm>
                <a:off x="4193" y="2374"/>
                <a:ext cx="2" cy="3"/>
              </a:xfrm>
              <a:custGeom>
                <a:avLst/>
                <a:gdLst>
                  <a:gd name="T0" fmla="*/ 0 w 1"/>
                  <a:gd name="T1" fmla="*/ 0 h 1"/>
                  <a:gd name="T2" fmla="*/ 1 w 1"/>
                  <a:gd name="T3" fmla="*/ 0 h 1"/>
                  <a:gd name="T4" fmla="*/ 1 w 1"/>
                  <a:gd name="T5" fmla="*/ 0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1" y="0"/>
                      <a:pt x="1" y="0"/>
                    </a:cubicBezTo>
                    <a:cubicBezTo>
                      <a:pt x="1" y="0"/>
                      <a:pt x="1" y="0"/>
                      <a:pt x="1" y="0"/>
                    </a:cubicBezTo>
                    <a:cubicBezTo>
                      <a:pt x="1" y="1"/>
                      <a:pt x="0" y="1"/>
                      <a:pt x="0" y="1"/>
                    </a:cubicBezTo>
                    <a:cubicBezTo>
                      <a:pt x="0" y="1"/>
                      <a:pt x="0" y="0"/>
                      <a:pt x="0" y="0"/>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147"/>
              <p:cNvSpPr/>
              <p:nvPr/>
            </p:nvSpPr>
            <p:spPr bwMode="auto">
              <a:xfrm>
                <a:off x="4227" y="2274"/>
                <a:ext cx="3" cy="3"/>
              </a:xfrm>
              <a:custGeom>
                <a:avLst/>
                <a:gdLst>
                  <a:gd name="T0" fmla="*/ 0 w 1"/>
                  <a:gd name="T1" fmla="*/ 0 h 1"/>
                  <a:gd name="T2" fmla="*/ 1 w 1"/>
                  <a:gd name="T3" fmla="*/ 0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0"/>
                      <a:pt x="1" y="0"/>
                      <a:pt x="1" y="0"/>
                    </a:cubicBezTo>
                    <a:cubicBezTo>
                      <a:pt x="1" y="0"/>
                      <a:pt x="1" y="0"/>
                      <a:pt x="1" y="1"/>
                    </a:cubicBezTo>
                    <a:cubicBezTo>
                      <a:pt x="1" y="1"/>
                      <a:pt x="0" y="1"/>
                      <a:pt x="0" y="1"/>
                    </a:cubicBezTo>
                    <a:cubicBezTo>
                      <a:pt x="0" y="1"/>
                      <a:pt x="0" y="1"/>
                      <a:pt x="0" y="0"/>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148"/>
              <p:cNvSpPr/>
              <p:nvPr/>
            </p:nvSpPr>
            <p:spPr bwMode="auto">
              <a:xfrm>
                <a:off x="4219" y="2374"/>
                <a:ext cx="3" cy="5"/>
              </a:xfrm>
              <a:custGeom>
                <a:avLst/>
                <a:gdLst>
                  <a:gd name="T0" fmla="*/ 0 w 1"/>
                  <a:gd name="T1" fmla="*/ 1 h 2"/>
                  <a:gd name="T2" fmla="*/ 1 w 1"/>
                  <a:gd name="T3" fmla="*/ 0 h 2"/>
                  <a:gd name="T4" fmla="*/ 1 w 1"/>
                  <a:gd name="T5" fmla="*/ 1 h 2"/>
                  <a:gd name="T6" fmla="*/ 0 w 1"/>
                  <a:gd name="T7" fmla="*/ 1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0"/>
                      <a:pt x="1" y="0"/>
                      <a:pt x="1" y="0"/>
                    </a:cubicBezTo>
                    <a:cubicBezTo>
                      <a:pt x="1" y="0"/>
                      <a:pt x="1" y="1"/>
                      <a:pt x="1" y="1"/>
                    </a:cubicBezTo>
                    <a:cubicBezTo>
                      <a:pt x="1" y="1"/>
                      <a:pt x="0" y="2"/>
                      <a:pt x="0" y="1"/>
                    </a:cubicBezTo>
                    <a:cubicBezTo>
                      <a:pt x="0" y="1"/>
                      <a:pt x="0" y="1"/>
                      <a:pt x="0" y="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149"/>
              <p:cNvSpPr/>
              <p:nvPr/>
            </p:nvSpPr>
            <p:spPr bwMode="auto">
              <a:xfrm>
                <a:off x="4225" y="2269"/>
                <a:ext cx="2" cy="3"/>
              </a:xfrm>
              <a:custGeom>
                <a:avLst/>
                <a:gdLst>
                  <a:gd name="T0" fmla="*/ 0 w 1"/>
                  <a:gd name="T1" fmla="*/ 0 h 1"/>
                  <a:gd name="T2" fmla="*/ 1 w 1"/>
                  <a:gd name="T3" fmla="*/ 0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0"/>
                      <a:pt x="1" y="0"/>
                      <a:pt x="1" y="0"/>
                    </a:cubicBezTo>
                    <a:cubicBezTo>
                      <a:pt x="1" y="0"/>
                      <a:pt x="1" y="0"/>
                      <a:pt x="1" y="1"/>
                    </a:cubicBezTo>
                    <a:cubicBezTo>
                      <a:pt x="1" y="1"/>
                      <a:pt x="1" y="1"/>
                      <a:pt x="0" y="1"/>
                    </a:cubicBezTo>
                    <a:cubicBezTo>
                      <a:pt x="0" y="1"/>
                      <a:pt x="0" y="1"/>
                      <a:pt x="0" y="0"/>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150"/>
              <p:cNvSpPr/>
              <p:nvPr/>
            </p:nvSpPr>
            <p:spPr bwMode="auto">
              <a:xfrm>
                <a:off x="4607" y="2446"/>
                <a:ext cx="5" cy="22"/>
              </a:xfrm>
              <a:custGeom>
                <a:avLst/>
                <a:gdLst>
                  <a:gd name="T0" fmla="*/ 0 w 5"/>
                  <a:gd name="T1" fmla="*/ 0 h 22"/>
                  <a:gd name="T2" fmla="*/ 0 w 5"/>
                  <a:gd name="T3" fmla="*/ 22 h 22"/>
                  <a:gd name="T4" fmla="*/ 5 w 5"/>
                  <a:gd name="T5" fmla="*/ 22 h 22"/>
                  <a:gd name="T6" fmla="*/ 5 w 5"/>
                  <a:gd name="T7" fmla="*/ 0 h 22"/>
                  <a:gd name="T8" fmla="*/ 0 w 5"/>
                  <a:gd name="T9" fmla="*/ 0 h 22"/>
                  <a:gd name="T10" fmla="*/ 0 w 5"/>
                  <a:gd name="T11" fmla="*/ 0 h 22"/>
                </a:gdLst>
                <a:ahLst/>
                <a:cxnLst>
                  <a:cxn ang="0">
                    <a:pos x="T0" y="T1"/>
                  </a:cxn>
                  <a:cxn ang="0">
                    <a:pos x="T2" y="T3"/>
                  </a:cxn>
                  <a:cxn ang="0">
                    <a:pos x="T4" y="T5"/>
                  </a:cxn>
                  <a:cxn ang="0">
                    <a:pos x="T6" y="T7"/>
                  </a:cxn>
                  <a:cxn ang="0">
                    <a:pos x="T8" y="T9"/>
                  </a:cxn>
                  <a:cxn ang="0">
                    <a:pos x="T10" y="T11"/>
                  </a:cxn>
                </a:cxnLst>
                <a:rect l="0" t="0" r="r" b="b"/>
                <a:pathLst>
                  <a:path w="5" h="22">
                    <a:moveTo>
                      <a:pt x="0" y="0"/>
                    </a:moveTo>
                    <a:lnTo>
                      <a:pt x="0" y="22"/>
                    </a:lnTo>
                    <a:lnTo>
                      <a:pt x="5" y="22"/>
                    </a:lnTo>
                    <a:lnTo>
                      <a:pt x="5" y="0"/>
                    </a:lnTo>
                    <a:lnTo>
                      <a:pt x="0" y="0"/>
                    </a:lnTo>
                    <a:lnTo>
                      <a:pt x="0" y="0"/>
                    </a:lnTo>
                    <a:close/>
                  </a:path>
                </a:pathLst>
              </a:custGeom>
              <a:solidFill>
                <a:srgbClr val="4331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151"/>
              <p:cNvSpPr/>
              <p:nvPr/>
            </p:nvSpPr>
            <p:spPr bwMode="auto">
              <a:xfrm>
                <a:off x="4609" y="2280"/>
                <a:ext cx="57" cy="166"/>
              </a:xfrm>
              <a:custGeom>
                <a:avLst/>
                <a:gdLst>
                  <a:gd name="T0" fmla="*/ 0 w 21"/>
                  <a:gd name="T1" fmla="*/ 62 h 62"/>
                  <a:gd name="T2" fmla="*/ 21 w 21"/>
                  <a:gd name="T3" fmla="*/ 62 h 62"/>
                  <a:gd name="T4" fmla="*/ 0 w 21"/>
                  <a:gd name="T5" fmla="*/ 0 h 62"/>
                  <a:gd name="T6" fmla="*/ 0 w 21"/>
                  <a:gd name="T7" fmla="*/ 62 h 62"/>
                </a:gdLst>
                <a:ahLst/>
                <a:cxnLst>
                  <a:cxn ang="0">
                    <a:pos x="T0" y="T1"/>
                  </a:cxn>
                  <a:cxn ang="0">
                    <a:pos x="T2" y="T3"/>
                  </a:cxn>
                  <a:cxn ang="0">
                    <a:pos x="T4" y="T5"/>
                  </a:cxn>
                  <a:cxn ang="0">
                    <a:pos x="T6" y="T7"/>
                  </a:cxn>
                </a:cxnLst>
                <a:rect l="0" t="0" r="r" b="b"/>
                <a:pathLst>
                  <a:path w="21" h="62">
                    <a:moveTo>
                      <a:pt x="0" y="62"/>
                    </a:moveTo>
                    <a:cubicBezTo>
                      <a:pt x="21" y="62"/>
                      <a:pt x="21" y="62"/>
                      <a:pt x="21" y="62"/>
                    </a:cubicBezTo>
                    <a:cubicBezTo>
                      <a:pt x="0" y="0"/>
                      <a:pt x="0" y="0"/>
                      <a:pt x="0" y="0"/>
                    </a:cubicBezTo>
                    <a:cubicBezTo>
                      <a:pt x="0" y="21"/>
                      <a:pt x="0" y="41"/>
                      <a:pt x="0" y="62"/>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152"/>
              <p:cNvSpPr/>
              <p:nvPr/>
            </p:nvSpPr>
            <p:spPr bwMode="auto">
              <a:xfrm>
                <a:off x="4553" y="2280"/>
                <a:ext cx="56" cy="166"/>
              </a:xfrm>
              <a:custGeom>
                <a:avLst/>
                <a:gdLst>
                  <a:gd name="T0" fmla="*/ 21 w 21"/>
                  <a:gd name="T1" fmla="*/ 62 h 62"/>
                  <a:gd name="T2" fmla="*/ 0 w 21"/>
                  <a:gd name="T3" fmla="*/ 62 h 62"/>
                  <a:gd name="T4" fmla="*/ 21 w 21"/>
                  <a:gd name="T5" fmla="*/ 0 h 62"/>
                  <a:gd name="T6" fmla="*/ 21 w 21"/>
                  <a:gd name="T7" fmla="*/ 62 h 62"/>
                </a:gdLst>
                <a:ahLst/>
                <a:cxnLst>
                  <a:cxn ang="0">
                    <a:pos x="T0" y="T1"/>
                  </a:cxn>
                  <a:cxn ang="0">
                    <a:pos x="T2" y="T3"/>
                  </a:cxn>
                  <a:cxn ang="0">
                    <a:pos x="T4" y="T5"/>
                  </a:cxn>
                  <a:cxn ang="0">
                    <a:pos x="T6" y="T7"/>
                  </a:cxn>
                </a:cxnLst>
                <a:rect l="0" t="0" r="r" b="b"/>
                <a:pathLst>
                  <a:path w="21" h="62">
                    <a:moveTo>
                      <a:pt x="21" y="62"/>
                    </a:moveTo>
                    <a:cubicBezTo>
                      <a:pt x="0" y="62"/>
                      <a:pt x="0" y="62"/>
                      <a:pt x="0" y="62"/>
                    </a:cubicBezTo>
                    <a:cubicBezTo>
                      <a:pt x="21" y="0"/>
                      <a:pt x="21" y="0"/>
                      <a:pt x="21" y="0"/>
                    </a:cubicBezTo>
                    <a:cubicBezTo>
                      <a:pt x="21" y="21"/>
                      <a:pt x="21" y="41"/>
                      <a:pt x="21" y="62"/>
                    </a:cubicBezTo>
                    <a:close/>
                  </a:path>
                </a:pathLst>
              </a:custGeom>
              <a:solidFill>
                <a:srgbClr val="C1ED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153"/>
              <p:cNvSpPr/>
              <p:nvPr/>
            </p:nvSpPr>
            <p:spPr bwMode="auto">
              <a:xfrm>
                <a:off x="4591" y="2403"/>
                <a:ext cx="5" cy="6"/>
              </a:xfrm>
              <a:custGeom>
                <a:avLst/>
                <a:gdLst>
                  <a:gd name="T0" fmla="*/ 0 w 2"/>
                  <a:gd name="T1" fmla="*/ 0 h 2"/>
                  <a:gd name="T2" fmla="*/ 1 w 2"/>
                  <a:gd name="T3" fmla="*/ 0 h 2"/>
                  <a:gd name="T4" fmla="*/ 1 w 2"/>
                  <a:gd name="T5" fmla="*/ 1 h 2"/>
                  <a:gd name="T6" fmla="*/ 0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1" y="0"/>
                      <a:pt x="1" y="0"/>
                      <a:pt x="1" y="0"/>
                    </a:cubicBezTo>
                    <a:cubicBezTo>
                      <a:pt x="2" y="0"/>
                      <a:pt x="2" y="0"/>
                      <a:pt x="1" y="1"/>
                    </a:cubicBezTo>
                    <a:cubicBezTo>
                      <a:pt x="1" y="1"/>
                      <a:pt x="0" y="2"/>
                      <a:pt x="0" y="1"/>
                    </a:cubicBezTo>
                    <a:cubicBezTo>
                      <a:pt x="0" y="1"/>
                      <a:pt x="0" y="1"/>
                      <a:pt x="0" y="0"/>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2" name="Freeform 154"/>
              <p:cNvSpPr/>
              <p:nvPr/>
            </p:nvSpPr>
            <p:spPr bwMode="auto">
              <a:xfrm>
                <a:off x="4588" y="2360"/>
                <a:ext cx="5" cy="6"/>
              </a:xfrm>
              <a:custGeom>
                <a:avLst/>
                <a:gdLst>
                  <a:gd name="T0" fmla="*/ 1 w 2"/>
                  <a:gd name="T1" fmla="*/ 0 h 2"/>
                  <a:gd name="T2" fmla="*/ 2 w 2"/>
                  <a:gd name="T3" fmla="*/ 0 h 2"/>
                  <a:gd name="T4" fmla="*/ 2 w 2"/>
                  <a:gd name="T5" fmla="*/ 1 h 2"/>
                  <a:gd name="T6" fmla="*/ 0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1" y="0"/>
                      <a:pt x="2" y="0"/>
                    </a:cubicBezTo>
                    <a:cubicBezTo>
                      <a:pt x="2" y="0"/>
                      <a:pt x="2" y="0"/>
                      <a:pt x="2" y="1"/>
                    </a:cubicBezTo>
                    <a:cubicBezTo>
                      <a:pt x="1" y="1"/>
                      <a:pt x="1" y="2"/>
                      <a:pt x="0" y="1"/>
                    </a:cubicBezTo>
                    <a:cubicBezTo>
                      <a:pt x="0" y="1"/>
                      <a:pt x="0" y="1"/>
                      <a:pt x="1" y="0"/>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155"/>
              <p:cNvSpPr/>
              <p:nvPr/>
            </p:nvSpPr>
            <p:spPr bwMode="auto">
              <a:xfrm>
                <a:off x="4596" y="2417"/>
                <a:ext cx="5" cy="8"/>
              </a:xfrm>
              <a:custGeom>
                <a:avLst/>
                <a:gdLst>
                  <a:gd name="T0" fmla="*/ 0 w 2"/>
                  <a:gd name="T1" fmla="*/ 1 h 3"/>
                  <a:gd name="T2" fmla="*/ 2 w 2"/>
                  <a:gd name="T3" fmla="*/ 0 h 3"/>
                  <a:gd name="T4" fmla="*/ 2 w 2"/>
                  <a:gd name="T5" fmla="*/ 2 h 3"/>
                  <a:gd name="T6" fmla="*/ 0 w 2"/>
                  <a:gd name="T7" fmla="*/ 2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1" y="0"/>
                      <a:pt x="1" y="0"/>
                      <a:pt x="2" y="0"/>
                    </a:cubicBezTo>
                    <a:cubicBezTo>
                      <a:pt x="2" y="0"/>
                      <a:pt x="2" y="1"/>
                      <a:pt x="2" y="2"/>
                    </a:cubicBezTo>
                    <a:cubicBezTo>
                      <a:pt x="1" y="2"/>
                      <a:pt x="1" y="3"/>
                      <a:pt x="0" y="2"/>
                    </a:cubicBezTo>
                    <a:cubicBezTo>
                      <a:pt x="0" y="2"/>
                      <a:pt x="0" y="1"/>
                      <a:pt x="0" y="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156"/>
              <p:cNvSpPr/>
              <p:nvPr/>
            </p:nvSpPr>
            <p:spPr bwMode="auto">
              <a:xfrm>
                <a:off x="4591" y="2428"/>
                <a:ext cx="2" cy="2"/>
              </a:xfrm>
              <a:custGeom>
                <a:avLst/>
                <a:gdLst>
                  <a:gd name="T0" fmla="*/ 0 w 1"/>
                  <a:gd name="T1" fmla="*/ 0 h 1"/>
                  <a:gd name="T2" fmla="*/ 1 w 1"/>
                  <a:gd name="T3" fmla="*/ 0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1" y="0"/>
                      <a:pt x="1" y="0"/>
                    </a:cubicBezTo>
                    <a:cubicBezTo>
                      <a:pt x="1" y="0"/>
                      <a:pt x="1" y="0"/>
                      <a:pt x="1" y="1"/>
                    </a:cubicBezTo>
                    <a:cubicBezTo>
                      <a:pt x="1" y="1"/>
                      <a:pt x="0" y="1"/>
                      <a:pt x="0" y="1"/>
                    </a:cubicBezTo>
                    <a:cubicBezTo>
                      <a:pt x="0" y="1"/>
                      <a:pt x="0" y="1"/>
                      <a:pt x="0" y="0"/>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157"/>
              <p:cNvSpPr/>
              <p:nvPr/>
            </p:nvSpPr>
            <p:spPr bwMode="auto">
              <a:xfrm>
                <a:off x="4580" y="2425"/>
                <a:ext cx="5" cy="8"/>
              </a:xfrm>
              <a:custGeom>
                <a:avLst/>
                <a:gdLst>
                  <a:gd name="T0" fmla="*/ 0 w 2"/>
                  <a:gd name="T1" fmla="*/ 1 h 3"/>
                  <a:gd name="T2" fmla="*/ 2 w 2"/>
                  <a:gd name="T3" fmla="*/ 0 h 3"/>
                  <a:gd name="T4" fmla="*/ 2 w 2"/>
                  <a:gd name="T5" fmla="*/ 2 h 3"/>
                  <a:gd name="T6" fmla="*/ 0 w 2"/>
                  <a:gd name="T7" fmla="*/ 2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1" y="0"/>
                      <a:pt x="1" y="0"/>
                      <a:pt x="2" y="0"/>
                    </a:cubicBezTo>
                    <a:cubicBezTo>
                      <a:pt x="2" y="0"/>
                      <a:pt x="2" y="1"/>
                      <a:pt x="2" y="2"/>
                    </a:cubicBezTo>
                    <a:cubicBezTo>
                      <a:pt x="1" y="2"/>
                      <a:pt x="1" y="3"/>
                      <a:pt x="0" y="2"/>
                    </a:cubicBezTo>
                    <a:cubicBezTo>
                      <a:pt x="0" y="2"/>
                      <a:pt x="0" y="1"/>
                      <a:pt x="0" y="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158"/>
              <p:cNvSpPr/>
              <p:nvPr/>
            </p:nvSpPr>
            <p:spPr bwMode="auto">
              <a:xfrm>
                <a:off x="4580" y="2420"/>
                <a:ext cx="3" cy="2"/>
              </a:xfrm>
              <a:custGeom>
                <a:avLst/>
                <a:gdLst>
                  <a:gd name="T0" fmla="*/ 0 w 1"/>
                  <a:gd name="T1" fmla="*/ 0 h 1"/>
                  <a:gd name="T2" fmla="*/ 1 w 1"/>
                  <a:gd name="T3" fmla="*/ 0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1" y="0"/>
                      <a:pt x="1" y="0"/>
                    </a:cubicBezTo>
                    <a:cubicBezTo>
                      <a:pt x="1" y="0"/>
                      <a:pt x="1" y="0"/>
                      <a:pt x="1" y="1"/>
                    </a:cubicBezTo>
                    <a:cubicBezTo>
                      <a:pt x="1" y="1"/>
                      <a:pt x="0" y="1"/>
                      <a:pt x="0" y="1"/>
                    </a:cubicBezTo>
                    <a:cubicBezTo>
                      <a:pt x="0" y="1"/>
                      <a:pt x="0" y="1"/>
                      <a:pt x="0" y="0"/>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159"/>
              <p:cNvSpPr/>
              <p:nvPr/>
            </p:nvSpPr>
            <p:spPr bwMode="auto">
              <a:xfrm>
                <a:off x="4564" y="2430"/>
                <a:ext cx="5" cy="6"/>
              </a:xfrm>
              <a:custGeom>
                <a:avLst/>
                <a:gdLst>
                  <a:gd name="T0" fmla="*/ 1 w 2"/>
                  <a:gd name="T1" fmla="*/ 1 h 2"/>
                  <a:gd name="T2" fmla="*/ 2 w 2"/>
                  <a:gd name="T3" fmla="*/ 0 h 2"/>
                  <a:gd name="T4" fmla="*/ 2 w 2"/>
                  <a:gd name="T5" fmla="*/ 1 h 2"/>
                  <a:gd name="T6" fmla="*/ 1 w 2"/>
                  <a:gd name="T7" fmla="*/ 1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0"/>
                      <a:pt x="1" y="0"/>
                      <a:pt x="2" y="0"/>
                    </a:cubicBezTo>
                    <a:cubicBezTo>
                      <a:pt x="2" y="0"/>
                      <a:pt x="2" y="1"/>
                      <a:pt x="2" y="1"/>
                    </a:cubicBezTo>
                    <a:cubicBezTo>
                      <a:pt x="1" y="1"/>
                      <a:pt x="1" y="2"/>
                      <a:pt x="1" y="1"/>
                    </a:cubicBezTo>
                    <a:cubicBezTo>
                      <a:pt x="0" y="1"/>
                      <a:pt x="0" y="1"/>
                      <a:pt x="1" y="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160"/>
              <p:cNvSpPr/>
              <p:nvPr/>
            </p:nvSpPr>
            <p:spPr bwMode="auto">
              <a:xfrm>
                <a:off x="4601" y="2331"/>
                <a:ext cx="3" cy="5"/>
              </a:xfrm>
              <a:custGeom>
                <a:avLst/>
                <a:gdLst>
                  <a:gd name="T0" fmla="*/ 0 w 1"/>
                  <a:gd name="T1" fmla="*/ 1 h 2"/>
                  <a:gd name="T2" fmla="*/ 1 w 1"/>
                  <a:gd name="T3" fmla="*/ 0 h 2"/>
                  <a:gd name="T4" fmla="*/ 1 w 1"/>
                  <a:gd name="T5" fmla="*/ 1 h 2"/>
                  <a:gd name="T6" fmla="*/ 0 w 1"/>
                  <a:gd name="T7" fmla="*/ 2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1"/>
                      <a:pt x="1" y="0"/>
                      <a:pt x="1" y="0"/>
                    </a:cubicBezTo>
                    <a:cubicBezTo>
                      <a:pt x="1" y="1"/>
                      <a:pt x="1" y="1"/>
                      <a:pt x="1" y="1"/>
                    </a:cubicBezTo>
                    <a:cubicBezTo>
                      <a:pt x="1" y="2"/>
                      <a:pt x="0" y="2"/>
                      <a:pt x="0" y="2"/>
                    </a:cubicBezTo>
                    <a:cubicBezTo>
                      <a:pt x="0" y="2"/>
                      <a:pt x="0" y="1"/>
                      <a:pt x="0" y="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161"/>
              <p:cNvSpPr/>
              <p:nvPr/>
            </p:nvSpPr>
            <p:spPr bwMode="auto">
              <a:xfrm>
                <a:off x="4593" y="2433"/>
                <a:ext cx="3" cy="3"/>
              </a:xfrm>
              <a:custGeom>
                <a:avLst/>
                <a:gdLst>
                  <a:gd name="T0" fmla="*/ 0 w 1"/>
                  <a:gd name="T1" fmla="*/ 0 h 1"/>
                  <a:gd name="T2" fmla="*/ 1 w 1"/>
                  <a:gd name="T3" fmla="*/ 0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1" y="0"/>
                    </a:cubicBezTo>
                    <a:cubicBezTo>
                      <a:pt x="1" y="0"/>
                      <a:pt x="1" y="0"/>
                      <a:pt x="1" y="1"/>
                    </a:cubicBezTo>
                    <a:cubicBezTo>
                      <a:pt x="0" y="1"/>
                      <a:pt x="0" y="1"/>
                      <a:pt x="0" y="1"/>
                    </a:cubicBezTo>
                    <a:cubicBezTo>
                      <a:pt x="0" y="1"/>
                      <a:pt x="0" y="0"/>
                      <a:pt x="0" y="0"/>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162"/>
              <p:cNvSpPr/>
              <p:nvPr/>
            </p:nvSpPr>
            <p:spPr bwMode="auto">
              <a:xfrm>
                <a:off x="4599" y="2325"/>
                <a:ext cx="2" cy="6"/>
              </a:xfrm>
              <a:custGeom>
                <a:avLst/>
                <a:gdLst>
                  <a:gd name="T0" fmla="*/ 0 w 1"/>
                  <a:gd name="T1" fmla="*/ 1 h 2"/>
                  <a:gd name="T2" fmla="*/ 1 w 1"/>
                  <a:gd name="T3" fmla="*/ 0 h 2"/>
                  <a:gd name="T4" fmla="*/ 1 w 1"/>
                  <a:gd name="T5" fmla="*/ 1 h 2"/>
                  <a:gd name="T6" fmla="*/ 0 w 1"/>
                  <a:gd name="T7" fmla="*/ 2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0"/>
                      <a:pt x="1" y="0"/>
                      <a:pt x="1" y="0"/>
                    </a:cubicBezTo>
                    <a:cubicBezTo>
                      <a:pt x="1" y="0"/>
                      <a:pt x="1" y="1"/>
                      <a:pt x="1" y="1"/>
                    </a:cubicBezTo>
                    <a:cubicBezTo>
                      <a:pt x="1" y="2"/>
                      <a:pt x="0" y="2"/>
                      <a:pt x="0" y="2"/>
                    </a:cubicBezTo>
                    <a:cubicBezTo>
                      <a:pt x="0" y="1"/>
                      <a:pt x="0" y="1"/>
                      <a:pt x="0" y="1"/>
                    </a:cubicBezTo>
                    <a:close/>
                  </a:path>
                </a:pathLst>
              </a:custGeom>
              <a:solidFill>
                <a:srgbClr val="83AA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163"/>
              <p:cNvSpPr/>
              <p:nvPr/>
            </p:nvSpPr>
            <p:spPr bwMode="auto">
              <a:xfrm>
                <a:off x="4703" y="2401"/>
                <a:ext cx="69" cy="150"/>
              </a:xfrm>
              <a:custGeom>
                <a:avLst/>
                <a:gdLst>
                  <a:gd name="T0" fmla="*/ 26 w 26"/>
                  <a:gd name="T1" fmla="*/ 56 h 56"/>
                  <a:gd name="T2" fmla="*/ 0 w 26"/>
                  <a:gd name="T3" fmla="*/ 28 h 56"/>
                  <a:gd name="T4" fmla="*/ 26 w 26"/>
                  <a:gd name="T5" fmla="*/ 0 h 56"/>
                  <a:gd name="T6" fmla="*/ 26 w 26"/>
                  <a:gd name="T7" fmla="*/ 56 h 56"/>
                </a:gdLst>
                <a:ahLst/>
                <a:cxnLst>
                  <a:cxn ang="0">
                    <a:pos x="T0" y="T1"/>
                  </a:cxn>
                  <a:cxn ang="0">
                    <a:pos x="T2" y="T3"/>
                  </a:cxn>
                  <a:cxn ang="0">
                    <a:pos x="T4" y="T5"/>
                  </a:cxn>
                  <a:cxn ang="0">
                    <a:pos x="T6" y="T7"/>
                  </a:cxn>
                </a:cxnLst>
                <a:rect l="0" t="0" r="r" b="b"/>
                <a:pathLst>
                  <a:path w="26" h="56">
                    <a:moveTo>
                      <a:pt x="26" y="56"/>
                    </a:moveTo>
                    <a:cubicBezTo>
                      <a:pt x="12" y="56"/>
                      <a:pt x="0" y="43"/>
                      <a:pt x="0" y="28"/>
                    </a:cubicBezTo>
                    <a:cubicBezTo>
                      <a:pt x="0" y="12"/>
                      <a:pt x="12" y="0"/>
                      <a:pt x="26" y="0"/>
                    </a:cubicBezTo>
                    <a:cubicBezTo>
                      <a:pt x="26" y="56"/>
                      <a:pt x="26" y="56"/>
                      <a:pt x="26" y="56"/>
                    </a:cubicBezTo>
                    <a:close/>
                  </a:path>
                </a:pathLst>
              </a:custGeom>
              <a:solidFill>
                <a:srgbClr val="E598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164"/>
              <p:cNvSpPr>
                <a:spLocks noEditPoints="1"/>
              </p:cNvSpPr>
              <p:nvPr/>
            </p:nvSpPr>
            <p:spPr bwMode="auto">
              <a:xfrm>
                <a:off x="4772" y="2401"/>
                <a:ext cx="67" cy="150"/>
              </a:xfrm>
              <a:custGeom>
                <a:avLst/>
                <a:gdLst>
                  <a:gd name="T0" fmla="*/ 0 w 25"/>
                  <a:gd name="T1" fmla="*/ 56 h 56"/>
                  <a:gd name="T2" fmla="*/ 19 w 25"/>
                  <a:gd name="T3" fmla="*/ 47 h 56"/>
                  <a:gd name="T4" fmla="*/ 0 w 25"/>
                  <a:gd name="T5" fmla="*/ 53 h 56"/>
                  <a:gd name="T6" fmla="*/ 0 w 25"/>
                  <a:gd name="T7" fmla="*/ 56 h 56"/>
                  <a:gd name="T8" fmla="*/ 25 w 25"/>
                  <a:gd name="T9" fmla="*/ 21 h 56"/>
                  <a:gd name="T10" fmla="*/ 0 w 25"/>
                  <a:gd name="T11" fmla="*/ 0 h 56"/>
                  <a:gd name="T12" fmla="*/ 0 w 25"/>
                  <a:gd name="T13" fmla="*/ 29 h 56"/>
                  <a:gd name="T14" fmla="*/ 4 w 25"/>
                  <a:gd name="T15" fmla="*/ 24 h 56"/>
                  <a:gd name="T16" fmla="*/ 25 w 25"/>
                  <a:gd name="T17" fmla="*/ 21 h 56"/>
                  <a:gd name="T18" fmla="*/ 25 w 25"/>
                  <a:gd name="T19"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56">
                    <a:moveTo>
                      <a:pt x="0" y="56"/>
                    </a:moveTo>
                    <a:cubicBezTo>
                      <a:pt x="7" y="56"/>
                      <a:pt x="14" y="52"/>
                      <a:pt x="19" y="47"/>
                    </a:cubicBezTo>
                    <a:cubicBezTo>
                      <a:pt x="11" y="52"/>
                      <a:pt x="5" y="54"/>
                      <a:pt x="0" y="53"/>
                    </a:cubicBezTo>
                    <a:cubicBezTo>
                      <a:pt x="0" y="56"/>
                      <a:pt x="0" y="56"/>
                      <a:pt x="0" y="56"/>
                    </a:cubicBezTo>
                    <a:close/>
                    <a:moveTo>
                      <a:pt x="25" y="21"/>
                    </a:moveTo>
                    <a:cubicBezTo>
                      <a:pt x="22" y="9"/>
                      <a:pt x="12" y="0"/>
                      <a:pt x="0" y="0"/>
                    </a:cubicBezTo>
                    <a:cubicBezTo>
                      <a:pt x="0" y="29"/>
                      <a:pt x="0" y="29"/>
                      <a:pt x="0" y="29"/>
                    </a:cubicBezTo>
                    <a:cubicBezTo>
                      <a:pt x="1" y="27"/>
                      <a:pt x="3" y="26"/>
                      <a:pt x="4" y="24"/>
                    </a:cubicBezTo>
                    <a:cubicBezTo>
                      <a:pt x="15" y="16"/>
                      <a:pt x="17" y="15"/>
                      <a:pt x="25" y="21"/>
                    </a:cubicBezTo>
                    <a:cubicBezTo>
                      <a:pt x="25" y="21"/>
                      <a:pt x="25" y="21"/>
                      <a:pt x="25" y="21"/>
                    </a:cubicBezTo>
                    <a:close/>
                  </a:path>
                </a:pathLst>
              </a:custGeom>
              <a:solidFill>
                <a:srgbClr val="D97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165"/>
              <p:cNvSpPr/>
              <p:nvPr/>
            </p:nvSpPr>
            <p:spPr bwMode="auto">
              <a:xfrm>
                <a:off x="4794" y="2438"/>
                <a:ext cx="16" cy="14"/>
              </a:xfrm>
              <a:custGeom>
                <a:avLst/>
                <a:gdLst>
                  <a:gd name="T0" fmla="*/ 2 w 6"/>
                  <a:gd name="T1" fmla="*/ 1 h 5"/>
                  <a:gd name="T2" fmla="*/ 5 w 6"/>
                  <a:gd name="T3" fmla="*/ 0 h 5"/>
                  <a:gd name="T4" fmla="*/ 4 w 6"/>
                  <a:gd name="T5" fmla="*/ 3 h 5"/>
                  <a:gd name="T6" fmla="*/ 1 w 6"/>
                  <a:gd name="T7" fmla="*/ 4 h 5"/>
                  <a:gd name="T8" fmla="*/ 2 w 6"/>
                  <a:gd name="T9" fmla="*/ 1 h 5"/>
                </a:gdLst>
                <a:ahLst/>
                <a:cxnLst>
                  <a:cxn ang="0">
                    <a:pos x="T0" y="T1"/>
                  </a:cxn>
                  <a:cxn ang="0">
                    <a:pos x="T2" y="T3"/>
                  </a:cxn>
                  <a:cxn ang="0">
                    <a:pos x="T4" y="T5"/>
                  </a:cxn>
                  <a:cxn ang="0">
                    <a:pos x="T6" y="T7"/>
                  </a:cxn>
                  <a:cxn ang="0">
                    <a:pos x="T8" y="T9"/>
                  </a:cxn>
                </a:cxnLst>
                <a:rect l="0" t="0" r="r" b="b"/>
                <a:pathLst>
                  <a:path w="6" h="5">
                    <a:moveTo>
                      <a:pt x="2" y="1"/>
                    </a:moveTo>
                    <a:cubicBezTo>
                      <a:pt x="3" y="0"/>
                      <a:pt x="4" y="0"/>
                      <a:pt x="5" y="0"/>
                    </a:cubicBezTo>
                    <a:cubicBezTo>
                      <a:pt x="6" y="1"/>
                      <a:pt x="5" y="2"/>
                      <a:pt x="4" y="3"/>
                    </a:cubicBezTo>
                    <a:cubicBezTo>
                      <a:pt x="3" y="4"/>
                      <a:pt x="1" y="5"/>
                      <a:pt x="1" y="4"/>
                    </a:cubicBezTo>
                    <a:cubicBezTo>
                      <a:pt x="0" y="3"/>
                      <a:pt x="0" y="2"/>
                      <a:pt x="2"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166"/>
              <p:cNvSpPr/>
              <p:nvPr/>
            </p:nvSpPr>
            <p:spPr bwMode="auto">
              <a:xfrm>
                <a:off x="4772" y="2441"/>
                <a:ext cx="70" cy="105"/>
              </a:xfrm>
              <a:custGeom>
                <a:avLst/>
                <a:gdLst>
                  <a:gd name="T0" fmla="*/ 4 w 26"/>
                  <a:gd name="T1" fmla="*/ 9 h 39"/>
                  <a:gd name="T2" fmla="*/ 25 w 26"/>
                  <a:gd name="T3" fmla="*/ 6 h 39"/>
                  <a:gd name="T4" fmla="*/ 25 w 26"/>
                  <a:gd name="T5" fmla="*/ 6 h 39"/>
                  <a:gd name="T6" fmla="*/ 26 w 26"/>
                  <a:gd name="T7" fmla="*/ 13 h 39"/>
                  <a:gd name="T8" fmla="*/ 19 w 26"/>
                  <a:gd name="T9" fmla="*/ 32 h 39"/>
                  <a:gd name="T10" fmla="*/ 0 w 26"/>
                  <a:gd name="T11" fmla="*/ 38 h 39"/>
                  <a:gd name="T12" fmla="*/ 0 w 26"/>
                  <a:gd name="T13" fmla="*/ 14 h 39"/>
                  <a:gd name="T14" fmla="*/ 4 w 26"/>
                  <a:gd name="T15" fmla="*/ 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9">
                    <a:moveTo>
                      <a:pt x="4" y="9"/>
                    </a:moveTo>
                    <a:cubicBezTo>
                      <a:pt x="15" y="1"/>
                      <a:pt x="17" y="0"/>
                      <a:pt x="25" y="6"/>
                    </a:cubicBezTo>
                    <a:cubicBezTo>
                      <a:pt x="25" y="6"/>
                      <a:pt x="25" y="6"/>
                      <a:pt x="25" y="6"/>
                    </a:cubicBezTo>
                    <a:cubicBezTo>
                      <a:pt x="26" y="8"/>
                      <a:pt x="26" y="10"/>
                      <a:pt x="26" y="13"/>
                    </a:cubicBezTo>
                    <a:cubicBezTo>
                      <a:pt x="26" y="20"/>
                      <a:pt x="23" y="27"/>
                      <a:pt x="19" y="32"/>
                    </a:cubicBezTo>
                    <a:cubicBezTo>
                      <a:pt x="11" y="37"/>
                      <a:pt x="5" y="39"/>
                      <a:pt x="0" y="38"/>
                    </a:cubicBezTo>
                    <a:cubicBezTo>
                      <a:pt x="0" y="14"/>
                      <a:pt x="0" y="14"/>
                      <a:pt x="0" y="14"/>
                    </a:cubicBezTo>
                    <a:cubicBezTo>
                      <a:pt x="1" y="12"/>
                      <a:pt x="3" y="11"/>
                      <a:pt x="4" y="9"/>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167"/>
              <p:cNvSpPr/>
              <p:nvPr/>
            </p:nvSpPr>
            <p:spPr bwMode="auto">
              <a:xfrm>
                <a:off x="4748" y="2479"/>
                <a:ext cx="24" cy="64"/>
              </a:xfrm>
              <a:custGeom>
                <a:avLst/>
                <a:gdLst>
                  <a:gd name="T0" fmla="*/ 9 w 9"/>
                  <a:gd name="T1" fmla="*/ 24 h 24"/>
                  <a:gd name="T2" fmla="*/ 5 w 9"/>
                  <a:gd name="T3" fmla="*/ 22 h 24"/>
                  <a:gd name="T4" fmla="*/ 9 w 9"/>
                  <a:gd name="T5" fmla="*/ 0 h 24"/>
                  <a:gd name="T6" fmla="*/ 9 w 9"/>
                  <a:gd name="T7" fmla="*/ 24 h 24"/>
                </a:gdLst>
                <a:ahLst/>
                <a:cxnLst>
                  <a:cxn ang="0">
                    <a:pos x="T0" y="T1"/>
                  </a:cxn>
                  <a:cxn ang="0">
                    <a:pos x="T2" y="T3"/>
                  </a:cxn>
                  <a:cxn ang="0">
                    <a:pos x="T4" y="T5"/>
                  </a:cxn>
                  <a:cxn ang="0">
                    <a:pos x="T6" y="T7"/>
                  </a:cxn>
                </a:cxnLst>
                <a:rect l="0" t="0" r="r" b="b"/>
                <a:pathLst>
                  <a:path w="9" h="24">
                    <a:moveTo>
                      <a:pt x="9" y="24"/>
                    </a:moveTo>
                    <a:cubicBezTo>
                      <a:pt x="7" y="24"/>
                      <a:pt x="6" y="24"/>
                      <a:pt x="5" y="22"/>
                    </a:cubicBezTo>
                    <a:cubicBezTo>
                      <a:pt x="0" y="18"/>
                      <a:pt x="2" y="8"/>
                      <a:pt x="9" y="0"/>
                    </a:cubicBezTo>
                    <a:cubicBezTo>
                      <a:pt x="9" y="24"/>
                      <a:pt x="9" y="24"/>
                      <a:pt x="9" y="24"/>
                    </a:cubicBezTo>
                    <a:close/>
                  </a:path>
                </a:pathLst>
              </a:custGeom>
              <a:solidFill>
                <a:srgbClr val="D97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6" name="Freeform 168"/>
              <p:cNvSpPr/>
              <p:nvPr/>
            </p:nvSpPr>
            <p:spPr bwMode="auto">
              <a:xfrm>
                <a:off x="4823" y="2457"/>
                <a:ext cx="48" cy="70"/>
              </a:xfrm>
              <a:custGeom>
                <a:avLst/>
                <a:gdLst>
                  <a:gd name="T0" fmla="*/ 6 w 18"/>
                  <a:gd name="T1" fmla="*/ 0 h 26"/>
                  <a:gd name="T2" fmla="*/ 5 w 18"/>
                  <a:gd name="T3" fmla="*/ 23 h 26"/>
                  <a:gd name="T4" fmla="*/ 0 w 18"/>
                  <a:gd name="T5" fmla="*/ 26 h 26"/>
                  <a:gd name="T6" fmla="*/ 7 w 18"/>
                  <a:gd name="T7" fmla="*/ 7 h 26"/>
                  <a:gd name="T8" fmla="*/ 6 w 18"/>
                  <a:gd name="T9" fmla="*/ 0 h 26"/>
                </a:gdLst>
                <a:ahLst/>
                <a:cxnLst>
                  <a:cxn ang="0">
                    <a:pos x="T0" y="T1"/>
                  </a:cxn>
                  <a:cxn ang="0">
                    <a:pos x="T2" y="T3"/>
                  </a:cxn>
                  <a:cxn ang="0">
                    <a:pos x="T4" y="T5"/>
                  </a:cxn>
                  <a:cxn ang="0">
                    <a:pos x="T6" y="T7"/>
                  </a:cxn>
                  <a:cxn ang="0">
                    <a:pos x="T8" y="T9"/>
                  </a:cxn>
                </a:cxnLst>
                <a:rect l="0" t="0" r="r" b="b"/>
                <a:pathLst>
                  <a:path w="18" h="26">
                    <a:moveTo>
                      <a:pt x="6" y="0"/>
                    </a:moveTo>
                    <a:cubicBezTo>
                      <a:pt x="13" y="5"/>
                      <a:pt x="18" y="14"/>
                      <a:pt x="5" y="23"/>
                    </a:cubicBezTo>
                    <a:cubicBezTo>
                      <a:pt x="4" y="24"/>
                      <a:pt x="2" y="25"/>
                      <a:pt x="0" y="26"/>
                    </a:cubicBezTo>
                    <a:cubicBezTo>
                      <a:pt x="4" y="21"/>
                      <a:pt x="7" y="14"/>
                      <a:pt x="7" y="7"/>
                    </a:cubicBezTo>
                    <a:cubicBezTo>
                      <a:pt x="7" y="4"/>
                      <a:pt x="7" y="2"/>
                      <a:pt x="6" y="0"/>
                    </a:cubicBezTo>
                    <a:close/>
                  </a:path>
                </a:pathLst>
              </a:custGeom>
              <a:solidFill>
                <a:srgbClr val="D97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7" name="Freeform 169"/>
              <p:cNvSpPr/>
              <p:nvPr/>
            </p:nvSpPr>
            <p:spPr bwMode="auto">
              <a:xfrm>
                <a:off x="4789" y="2438"/>
                <a:ext cx="5" cy="8"/>
              </a:xfrm>
              <a:custGeom>
                <a:avLst/>
                <a:gdLst>
                  <a:gd name="T0" fmla="*/ 0 w 2"/>
                  <a:gd name="T1" fmla="*/ 1 h 3"/>
                  <a:gd name="T2" fmla="*/ 1 w 2"/>
                  <a:gd name="T3" fmla="*/ 0 h 3"/>
                  <a:gd name="T4" fmla="*/ 1 w 2"/>
                  <a:gd name="T5" fmla="*/ 2 h 3"/>
                  <a:gd name="T6" fmla="*/ 0 w 2"/>
                  <a:gd name="T7" fmla="*/ 2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0" y="0"/>
                      <a:pt x="1" y="0"/>
                      <a:pt x="1" y="0"/>
                    </a:cubicBezTo>
                    <a:cubicBezTo>
                      <a:pt x="2" y="1"/>
                      <a:pt x="2" y="1"/>
                      <a:pt x="1" y="2"/>
                    </a:cubicBezTo>
                    <a:cubicBezTo>
                      <a:pt x="1" y="2"/>
                      <a:pt x="0" y="3"/>
                      <a:pt x="0" y="2"/>
                    </a:cubicBezTo>
                    <a:cubicBezTo>
                      <a:pt x="0" y="2"/>
                      <a:pt x="0" y="2"/>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8" name="Freeform 170"/>
              <p:cNvSpPr/>
              <p:nvPr/>
            </p:nvSpPr>
            <p:spPr bwMode="auto">
              <a:xfrm>
                <a:off x="4722" y="2495"/>
                <a:ext cx="32" cy="40"/>
              </a:xfrm>
              <a:custGeom>
                <a:avLst/>
                <a:gdLst>
                  <a:gd name="T0" fmla="*/ 2 w 12"/>
                  <a:gd name="T1" fmla="*/ 5 h 15"/>
                  <a:gd name="T2" fmla="*/ 10 w 12"/>
                  <a:gd name="T3" fmla="*/ 1 h 15"/>
                  <a:gd name="T4" fmla="*/ 10 w 12"/>
                  <a:gd name="T5" fmla="*/ 9 h 15"/>
                  <a:gd name="T6" fmla="*/ 5 w 12"/>
                  <a:gd name="T7" fmla="*/ 14 h 15"/>
                  <a:gd name="T8" fmla="*/ 2 w 12"/>
                  <a:gd name="T9" fmla="*/ 5 h 15"/>
                </a:gdLst>
                <a:ahLst/>
                <a:cxnLst>
                  <a:cxn ang="0">
                    <a:pos x="T0" y="T1"/>
                  </a:cxn>
                  <a:cxn ang="0">
                    <a:pos x="T2" y="T3"/>
                  </a:cxn>
                  <a:cxn ang="0">
                    <a:pos x="T4" y="T5"/>
                  </a:cxn>
                  <a:cxn ang="0">
                    <a:pos x="T6" y="T7"/>
                  </a:cxn>
                  <a:cxn ang="0">
                    <a:pos x="T8" y="T9"/>
                  </a:cxn>
                </a:cxnLst>
                <a:rect l="0" t="0" r="r" b="b"/>
                <a:pathLst>
                  <a:path w="12" h="15">
                    <a:moveTo>
                      <a:pt x="2" y="5"/>
                    </a:moveTo>
                    <a:cubicBezTo>
                      <a:pt x="4" y="2"/>
                      <a:pt x="8" y="0"/>
                      <a:pt x="10" y="1"/>
                    </a:cubicBezTo>
                    <a:cubicBezTo>
                      <a:pt x="12" y="2"/>
                      <a:pt x="12" y="6"/>
                      <a:pt x="10" y="9"/>
                    </a:cubicBezTo>
                    <a:cubicBezTo>
                      <a:pt x="7" y="12"/>
                      <a:pt x="7" y="15"/>
                      <a:pt x="5" y="14"/>
                    </a:cubicBezTo>
                    <a:cubicBezTo>
                      <a:pt x="2" y="13"/>
                      <a:pt x="0" y="8"/>
                      <a:pt x="2" y="5"/>
                    </a:cubicBezTo>
                    <a:close/>
                  </a:path>
                </a:pathLst>
              </a:custGeom>
              <a:solidFill>
                <a:srgbClr val="D97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9" name="Freeform 171"/>
              <p:cNvSpPr/>
              <p:nvPr/>
            </p:nvSpPr>
            <p:spPr bwMode="auto">
              <a:xfrm>
                <a:off x="4751" y="2417"/>
                <a:ext cx="11" cy="13"/>
              </a:xfrm>
              <a:custGeom>
                <a:avLst/>
                <a:gdLst>
                  <a:gd name="T0" fmla="*/ 1 w 4"/>
                  <a:gd name="T1" fmla="*/ 1 h 5"/>
                  <a:gd name="T2" fmla="*/ 3 w 4"/>
                  <a:gd name="T3" fmla="*/ 0 h 5"/>
                  <a:gd name="T4" fmla="*/ 3 w 4"/>
                  <a:gd name="T5" fmla="*/ 3 h 5"/>
                  <a:gd name="T6" fmla="*/ 0 w 4"/>
                  <a:gd name="T7" fmla="*/ 4 h 5"/>
                  <a:gd name="T8" fmla="*/ 1 w 4"/>
                  <a:gd name="T9" fmla="*/ 1 h 5"/>
                </a:gdLst>
                <a:ahLst/>
                <a:cxnLst>
                  <a:cxn ang="0">
                    <a:pos x="T0" y="T1"/>
                  </a:cxn>
                  <a:cxn ang="0">
                    <a:pos x="T2" y="T3"/>
                  </a:cxn>
                  <a:cxn ang="0">
                    <a:pos x="T4" y="T5"/>
                  </a:cxn>
                  <a:cxn ang="0">
                    <a:pos x="T6" y="T7"/>
                  </a:cxn>
                  <a:cxn ang="0">
                    <a:pos x="T8" y="T9"/>
                  </a:cxn>
                </a:cxnLst>
                <a:rect l="0" t="0" r="r" b="b"/>
                <a:pathLst>
                  <a:path w="4" h="5">
                    <a:moveTo>
                      <a:pt x="1" y="1"/>
                    </a:moveTo>
                    <a:cubicBezTo>
                      <a:pt x="1" y="0"/>
                      <a:pt x="3" y="0"/>
                      <a:pt x="3" y="0"/>
                    </a:cubicBezTo>
                    <a:cubicBezTo>
                      <a:pt x="4" y="1"/>
                      <a:pt x="4" y="2"/>
                      <a:pt x="3" y="3"/>
                    </a:cubicBezTo>
                    <a:cubicBezTo>
                      <a:pt x="2" y="4"/>
                      <a:pt x="1" y="5"/>
                      <a:pt x="0" y="4"/>
                    </a:cubicBezTo>
                    <a:cubicBezTo>
                      <a:pt x="0" y="4"/>
                      <a:pt x="0" y="3"/>
                      <a:pt x="1" y="1"/>
                    </a:cubicBezTo>
                    <a:close/>
                  </a:path>
                </a:pathLst>
              </a:custGeom>
              <a:solidFill>
                <a:srgbClr val="D97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0" name="Freeform 172"/>
              <p:cNvSpPr/>
              <p:nvPr/>
            </p:nvSpPr>
            <p:spPr bwMode="auto">
              <a:xfrm>
                <a:off x="4743" y="2417"/>
                <a:ext cx="5" cy="8"/>
              </a:xfrm>
              <a:custGeom>
                <a:avLst/>
                <a:gdLst>
                  <a:gd name="T0" fmla="*/ 0 w 2"/>
                  <a:gd name="T1" fmla="*/ 1 h 3"/>
                  <a:gd name="T2" fmla="*/ 2 w 2"/>
                  <a:gd name="T3" fmla="*/ 0 h 3"/>
                  <a:gd name="T4" fmla="*/ 1 w 2"/>
                  <a:gd name="T5" fmla="*/ 2 h 3"/>
                  <a:gd name="T6" fmla="*/ 0 w 2"/>
                  <a:gd name="T7" fmla="*/ 3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1" y="1"/>
                      <a:pt x="1" y="0"/>
                      <a:pt x="2" y="0"/>
                    </a:cubicBezTo>
                    <a:cubicBezTo>
                      <a:pt x="2" y="1"/>
                      <a:pt x="2" y="1"/>
                      <a:pt x="1" y="2"/>
                    </a:cubicBezTo>
                    <a:cubicBezTo>
                      <a:pt x="1" y="2"/>
                      <a:pt x="0" y="3"/>
                      <a:pt x="0" y="3"/>
                    </a:cubicBezTo>
                    <a:cubicBezTo>
                      <a:pt x="0" y="2"/>
                      <a:pt x="0" y="2"/>
                      <a:pt x="0" y="1"/>
                    </a:cubicBezTo>
                    <a:close/>
                  </a:path>
                </a:pathLst>
              </a:custGeom>
              <a:solidFill>
                <a:srgbClr val="D97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1" name="Freeform 173"/>
              <p:cNvSpPr/>
              <p:nvPr/>
            </p:nvSpPr>
            <p:spPr bwMode="auto">
              <a:xfrm>
                <a:off x="4754" y="2468"/>
                <a:ext cx="8" cy="8"/>
              </a:xfrm>
              <a:custGeom>
                <a:avLst/>
                <a:gdLst>
                  <a:gd name="T0" fmla="*/ 1 w 3"/>
                  <a:gd name="T1" fmla="*/ 1 h 3"/>
                  <a:gd name="T2" fmla="*/ 3 w 3"/>
                  <a:gd name="T3" fmla="*/ 0 h 3"/>
                  <a:gd name="T4" fmla="*/ 2 w 3"/>
                  <a:gd name="T5" fmla="*/ 2 h 3"/>
                  <a:gd name="T6" fmla="*/ 1 w 3"/>
                  <a:gd name="T7" fmla="*/ 3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1" y="0"/>
                      <a:pt x="2" y="0"/>
                      <a:pt x="3" y="0"/>
                    </a:cubicBezTo>
                    <a:cubicBezTo>
                      <a:pt x="3" y="0"/>
                      <a:pt x="3" y="1"/>
                      <a:pt x="2" y="2"/>
                    </a:cubicBezTo>
                    <a:cubicBezTo>
                      <a:pt x="2" y="3"/>
                      <a:pt x="1" y="3"/>
                      <a:pt x="1" y="3"/>
                    </a:cubicBezTo>
                    <a:cubicBezTo>
                      <a:pt x="0" y="3"/>
                      <a:pt x="0" y="2"/>
                      <a:pt x="1" y="1"/>
                    </a:cubicBezTo>
                    <a:close/>
                  </a:path>
                </a:pathLst>
              </a:custGeom>
              <a:solidFill>
                <a:srgbClr val="D97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2" name="Freeform 174"/>
              <p:cNvSpPr/>
              <p:nvPr/>
            </p:nvSpPr>
            <p:spPr bwMode="auto">
              <a:xfrm>
                <a:off x="4756" y="2460"/>
                <a:ext cx="3" cy="5"/>
              </a:xfrm>
              <a:custGeom>
                <a:avLst/>
                <a:gdLst>
                  <a:gd name="T0" fmla="*/ 0 w 1"/>
                  <a:gd name="T1" fmla="*/ 1 h 2"/>
                  <a:gd name="T2" fmla="*/ 1 w 1"/>
                  <a:gd name="T3" fmla="*/ 0 h 2"/>
                  <a:gd name="T4" fmla="*/ 1 w 1"/>
                  <a:gd name="T5" fmla="*/ 2 h 2"/>
                  <a:gd name="T6" fmla="*/ 0 w 1"/>
                  <a:gd name="T7" fmla="*/ 2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0"/>
                      <a:pt x="1" y="0"/>
                      <a:pt x="1" y="0"/>
                    </a:cubicBezTo>
                    <a:cubicBezTo>
                      <a:pt x="1" y="1"/>
                      <a:pt x="1" y="1"/>
                      <a:pt x="1" y="2"/>
                    </a:cubicBezTo>
                    <a:cubicBezTo>
                      <a:pt x="1" y="2"/>
                      <a:pt x="0" y="2"/>
                      <a:pt x="0" y="2"/>
                    </a:cubicBezTo>
                    <a:cubicBezTo>
                      <a:pt x="0" y="2"/>
                      <a:pt x="0" y="1"/>
                      <a:pt x="0" y="1"/>
                    </a:cubicBezTo>
                    <a:close/>
                  </a:path>
                </a:pathLst>
              </a:custGeom>
              <a:solidFill>
                <a:srgbClr val="D97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3" name="Freeform 175"/>
              <p:cNvSpPr/>
              <p:nvPr/>
            </p:nvSpPr>
            <p:spPr bwMode="auto">
              <a:xfrm>
                <a:off x="4735" y="2481"/>
                <a:ext cx="8" cy="11"/>
              </a:xfrm>
              <a:custGeom>
                <a:avLst/>
                <a:gdLst>
                  <a:gd name="T0" fmla="*/ 0 w 3"/>
                  <a:gd name="T1" fmla="*/ 2 h 4"/>
                  <a:gd name="T2" fmla="*/ 3 w 3"/>
                  <a:gd name="T3" fmla="*/ 1 h 4"/>
                  <a:gd name="T4" fmla="*/ 2 w 3"/>
                  <a:gd name="T5" fmla="*/ 3 h 4"/>
                  <a:gd name="T6" fmla="*/ 0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cubicBezTo>
                      <a:pt x="1" y="1"/>
                      <a:pt x="2" y="0"/>
                      <a:pt x="3" y="1"/>
                    </a:cubicBezTo>
                    <a:cubicBezTo>
                      <a:pt x="3" y="1"/>
                      <a:pt x="3" y="2"/>
                      <a:pt x="2" y="3"/>
                    </a:cubicBezTo>
                    <a:cubicBezTo>
                      <a:pt x="2" y="4"/>
                      <a:pt x="1" y="4"/>
                      <a:pt x="0" y="4"/>
                    </a:cubicBezTo>
                    <a:cubicBezTo>
                      <a:pt x="0" y="4"/>
                      <a:pt x="0" y="3"/>
                      <a:pt x="0" y="2"/>
                    </a:cubicBezTo>
                    <a:close/>
                  </a:path>
                </a:pathLst>
              </a:custGeom>
              <a:solidFill>
                <a:srgbClr val="D97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4" name="Freeform 176"/>
              <p:cNvSpPr/>
              <p:nvPr/>
            </p:nvSpPr>
            <p:spPr bwMode="auto">
              <a:xfrm>
                <a:off x="4722" y="2489"/>
                <a:ext cx="5" cy="6"/>
              </a:xfrm>
              <a:custGeom>
                <a:avLst/>
                <a:gdLst>
                  <a:gd name="T0" fmla="*/ 1 w 2"/>
                  <a:gd name="T1" fmla="*/ 0 h 2"/>
                  <a:gd name="T2" fmla="*/ 2 w 2"/>
                  <a:gd name="T3" fmla="*/ 0 h 2"/>
                  <a:gd name="T4" fmla="*/ 2 w 2"/>
                  <a:gd name="T5" fmla="*/ 1 h 2"/>
                  <a:gd name="T6" fmla="*/ 1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1" y="0"/>
                      <a:pt x="2" y="0"/>
                    </a:cubicBezTo>
                    <a:cubicBezTo>
                      <a:pt x="2" y="0"/>
                      <a:pt x="2" y="0"/>
                      <a:pt x="2" y="1"/>
                    </a:cubicBezTo>
                    <a:cubicBezTo>
                      <a:pt x="1" y="1"/>
                      <a:pt x="1" y="2"/>
                      <a:pt x="1" y="1"/>
                    </a:cubicBezTo>
                    <a:cubicBezTo>
                      <a:pt x="0" y="1"/>
                      <a:pt x="0" y="1"/>
                      <a:pt x="1" y="0"/>
                    </a:cubicBezTo>
                    <a:close/>
                  </a:path>
                </a:pathLst>
              </a:custGeom>
              <a:solidFill>
                <a:srgbClr val="D97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5" name="Freeform 177"/>
              <p:cNvSpPr/>
              <p:nvPr/>
            </p:nvSpPr>
            <p:spPr bwMode="auto">
              <a:xfrm>
                <a:off x="4719" y="2498"/>
                <a:ext cx="5" cy="5"/>
              </a:xfrm>
              <a:custGeom>
                <a:avLst/>
                <a:gdLst>
                  <a:gd name="T0" fmla="*/ 1 w 2"/>
                  <a:gd name="T1" fmla="*/ 1 h 2"/>
                  <a:gd name="T2" fmla="*/ 2 w 2"/>
                  <a:gd name="T3" fmla="*/ 0 h 2"/>
                  <a:gd name="T4" fmla="*/ 2 w 2"/>
                  <a:gd name="T5" fmla="*/ 1 h 2"/>
                  <a:gd name="T6" fmla="*/ 1 w 2"/>
                  <a:gd name="T7" fmla="*/ 2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0"/>
                      <a:pt x="2" y="0"/>
                      <a:pt x="2" y="0"/>
                    </a:cubicBezTo>
                    <a:cubicBezTo>
                      <a:pt x="2" y="0"/>
                      <a:pt x="2" y="1"/>
                      <a:pt x="2" y="1"/>
                    </a:cubicBezTo>
                    <a:cubicBezTo>
                      <a:pt x="1" y="2"/>
                      <a:pt x="1" y="2"/>
                      <a:pt x="1" y="2"/>
                    </a:cubicBezTo>
                    <a:cubicBezTo>
                      <a:pt x="0" y="2"/>
                      <a:pt x="0" y="1"/>
                      <a:pt x="1" y="1"/>
                    </a:cubicBezTo>
                    <a:close/>
                  </a:path>
                </a:pathLst>
              </a:custGeom>
              <a:solidFill>
                <a:srgbClr val="D97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6" name="Freeform 178"/>
              <p:cNvSpPr/>
              <p:nvPr/>
            </p:nvSpPr>
            <p:spPr bwMode="auto">
              <a:xfrm>
                <a:off x="4740" y="2430"/>
                <a:ext cx="6" cy="6"/>
              </a:xfrm>
              <a:custGeom>
                <a:avLst/>
                <a:gdLst>
                  <a:gd name="T0" fmla="*/ 1 w 2"/>
                  <a:gd name="T1" fmla="*/ 1 h 2"/>
                  <a:gd name="T2" fmla="*/ 2 w 2"/>
                  <a:gd name="T3" fmla="*/ 0 h 2"/>
                  <a:gd name="T4" fmla="*/ 2 w 2"/>
                  <a:gd name="T5" fmla="*/ 1 h 2"/>
                  <a:gd name="T6" fmla="*/ 1 w 2"/>
                  <a:gd name="T7" fmla="*/ 2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0"/>
                      <a:pt x="2" y="0"/>
                      <a:pt x="2" y="0"/>
                    </a:cubicBezTo>
                    <a:cubicBezTo>
                      <a:pt x="2" y="0"/>
                      <a:pt x="2" y="1"/>
                      <a:pt x="2" y="1"/>
                    </a:cubicBezTo>
                    <a:cubicBezTo>
                      <a:pt x="1" y="2"/>
                      <a:pt x="1" y="2"/>
                      <a:pt x="1" y="2"/>
                    </a:cubicBezTo>
                    <a:cubicBezTo>
                      <a:pt x="0" y="2"/>
                      <a:pt x="0" y="1"/>
                      <a:pt x="1" y="1"/>
                    </a:cubicBezTo>
                    <a:close/>
                  </a:path>
                </a:pathLst>
              </a:custGeom>
              <a:solidFill>
                <a:srgbClr val="D97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7" name="Freeform 179"/>
              <p:cNvSpPr/>
              <p:nvPr/>
            </p:nvSpPr>
            <p:spPr bwMode="auto">
              <a:xfrm>
                <a:off x="4738" y="2487"/>
                <a:ext cx="59" cy="97"/>
              </a:xfrm>
              <a:custGeom>
                <a:avLst/>
                <a:gdLst>
                  <a:gd name="T0" fmla="*/ 14 w 22"/>
                  <a:gd name="T1" fmla="*/ 10 h 36"/>
                  <a:gd name="T2" fmla="*/ 21 w 22"/>
                  <a:gd name="T3" fmla="*/ 6 h 36"/>
                  <a:gd name="T4" fmla="*/ 22 w 22"/>
                  <a:gd name="T5" fmla="*/ 5 h 36"/>
                  <a:gd name="T6" fmla="*/ 21 w 22"/>
                  <a:gd name="T7" fmla="*/ 5 h 36"/>
                  <a:gd name="T8" fmla="*/ 14 w 22"/>
                  <a:gd name="T9" fmla="*/ 8 h 36"/>
                  <a:gd name="T10" fmla="*/ 14 w 22"/>
                  <a:gd name="T11" fmla="*/ 0 h 36"/>
                  <a:gd name="T12" fmla="*/ 13 w 22"/>
                  <a:gd name="T13" fmla="*/ 0 h 36"/>
                  <a:gd name="T14" fmla="*/ 12 w 22"/>
                  <a:gd name="T15" fmla="*/ 0 h 36"/>
                  <a:gd name="T16" fmla="*/ 12 w 22"/>
                  <a:gd name="T17" fmla="*/ 16 h 36"/>
                  <a:gd name="T18" fmla="*/ 1 w 22"/>
                  <a:gd name="T19" fmla="*/ 11 h 36"/>
                  <a:gd name="T20" fmla="*/ 0 w 22"/>
                  <a:gd name="T21" fmla="*/ 11 h 36"/>
                  <a:gd name="T22" fmla="*/ 1 w 22"/>
                  <a:gd name="T23" fmla="*/ 12 h 36"/>
                  <a:gd name="T24" fmla="*/ 12 w 22"/>
                  <a:gd name="T25" fmla="*/ 18 h 36"/>
                  <a:gd name="T26" fmla="*/ 12 w 22"/>
                  <a:gd name="T27" fmla="*/ 36 h 36"/>
                  <a:gd name="T28" fmla="*/ 14 w 22"/>
                  <a:gd name="T29" fmla="*/ 36 h 36"/>
                  <a:gd name="T30" fmla="*/ 14 w 22"/>
                  <a:gd name="T31" fmla="*/ 1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36">
                    <a:moveTo>
                      <a:pt x="14" y="10"/>
                    </a:moveTo>
                    <a:cubicBezTo>
                      <a:pt x="21" y="6"/>
                      <a:pt x="21" y="6"/>
                      <a:pt x="21" y="6"/>
                    </a:cubicBezTo>
                    <a:cubicBezTo>
                      <a:pt x="22" y="6"/>
                      <a:pt x="22" y="5"/>
                      <a:pt x="22" y="5"/>
                    </a:cubicBezTo>
                    <a:cubicBezTo>
                      <a:pt x="22" y="4"/>
                      <a:pt x="21" y="4"/>
                      <a:pt x="21" y="5"/>
                    </a:cubicBezTo>
                    <a:cubicBezTo>
                      <a:pt x="14" y="8"/>
                      <a:pt x="14" y="8"/>
                      <a:pt x="14" y="8"/>
                    </a:cubicBezTo>
                    <a:cubicBezTo>
                      <a:pt x="14" y="0"/>
                      <a:pt x="14" y="0"/>
                      <a:pt x="14" y="0"/>
                    </a:cubicBezTo>
                    <a:cubicBezTo>
                      <a:pt x="14" y="0"/>
                      <a:pt x="13" y="0"/>
                      <a:pt x="13" y="0"/>
                    </a:cubicBezTo>
                    <a:cubicBezTo>
                      <a:pt x="13" y="0"/>
                      <a:pt x="12" y="0"/>
                      <a:pt x="12" y="0"/>
                    </a:cubicBezTo>
                    <a:cubicBezTo>
                      <a:pt x="12" y="16"/>
                      <a:pt x="12" y="16"/>
                      <a:pt x="12" y="16"/>
                    </a:cubicBezTo>
                    <a:cubicBezTo>
                      <a:pt x="1" y="11"/>
                      <a:pt x="1" y="11"/>
                      <a:pt x="1" y="11"/>
                    </a:cubicBezTo>
                    <a:cubicBezTo>
                      <a:pt x="1" y="10"/>
                      <a:pt x="0" y="10"/>
                      <a:pt x="0" y="11"/>
                    </a:cubicBezTo>
                    <a:cubicBezTo>
                      <a:pt x="0" y="11"/>
                      <a:pt x="0" y="12"/>
                      <a:pt x="1" y="12"/>
                    </a:cubicBezTo>
                    <a:cubicBezTo>
                      <a:pt x="12" y="18"/>
                      <a:pt x="12" y="18"/>
                      <a:pt x="12" y="18"/>
                    </a:cubicBezTo>
                    <a:cubicBezTo>
                      <a:pt x="12" y="36"/>
                      <a:pt x="12" y="36"/>
                      <a:pt x="12" y="36"/>
                    </a:cubicBezTo>
                    <a:cubicBezTo>
                      <a:pt x="14" y="36"/>
                      <a:pt x="14" y="36"/>
                      <a:pt x="14" y="36"/>
                    </a:cubicBezTo>
                    <a:cubicBezTo>
                      <a:pt x="14" y="10"/>
                      <a:pt x="14" y="10"/>
                      <a:pt x="14" y="10"/>
                    </a:cubicBezTo>
                    <a:close/>
                  </a:path>
                </a:pathLst>
              </a:custGeom>
              <a:solidFill>
                <a:srgbClr val="4331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8" name="Freeform 180"/>
              <p:cNvSpPr/>
              <p:nvPr/>
            </p:nvSpPr>
            <p:spPr bwMode="auto">
              <a:xfrm>
                <a:off x="2833" y="2382"/>
                <a:ext cx="80" cy="175"/>
              </a:xfrm>
              <a:custGeom>
                <a:avLst/>
                <a:gdLst>
                  <a:gd name="T0" fmla="*/ 30 w 30"/>
                  <a:gd name="T1" fmla="*/ 65 h 65"/>
                  <a:gd name="T2" fmla="*/ 0 w 30"/>
                  <a:gd name="T3" fmla="*/ 32 h 65"/>
                  <a:gd name="T4" fmla="*/ 30 w 30"/>
                  <a:gd name="T5" fmla="*/ 0 h 65"/>
                  <a:gd name="T6" fmla="*/ 30 w 30"/>
                  <a:gd name="T7" fmla="*/ 65 h 65"/>
                </a:gdLst>
                <a:ahLst/>
                <a:cxnLst>
                  <a:cxn ang="0">
                    <a:pos x="T0" y="T1"/>
                  </a:cxn>
                  <a:cxn ang="0">
                    <a:pos x="T2" y="T3"/>
                  </a:cxn>
                  <a:cxn ang="0">
                    <a:pos x="T4" y="T5"/>
                  </a:cxn>
                  <a:cxn ang="0">
                    <a:pos x="T6" y="T7"/>
                  </a:cxn>
                </a:cxnLst>
                <a:rect l="0" t="0" r="r" b="b"/>
                <a:pathLst>
                  <a:path w="30" h="65">
                    <a:moveTo>
                      <a:pt x="30" y="65"/>
                    </a:moveTo>
                    <a:cubicBezTo>
                      <a:pt x="13" y="65"/>
                      <a:pt x="0" y="50"/>
                      <a:pt x="0" y="32"/>
                    </a:cubicBezTo>
                    <a:cubicBezTo>
                      <a:pt x="0" y="14"/>
                      <a:pt x="13" y="0"/>
                      <a:pt x="30" y="0"/>
                    </a:cubicBezTo>
                    <a:cubicBezTo>
                      <a:pt x="30" y="65"/>
                      <a:pt x="30" y="65"/>
                      <a:pt x="30" y="65"/>
                    </a:cubicBezTo>
                    <a:close/>
                  </a:path>
                </a:pathLst>
              </a:custGeom>
              <a:solidFill>
                <a:srgbClr val="E598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9" name="Freeform 181"/>
              <p:cNvSpPr>
                <a:spLocks noEditPoints="1"/>
              </p:cNvSpPr>
              <p:nvPr/>
            </p:nvSpPr>
            <p:spPr bwMode="auto">
              <a:xfrm>
                <a:off x="2913" y="2382"/>
                <a:ext cx="80" cy="175"/>
              </a:xfrm>
              <a:custGeom>
                <a:avLst/>
                <a:gdLst>
                  <a:gd name="T0" fmla="*/ 0 w 30"/>
                  <a:gd name="T1" fmla="*/ 65 h 65"/>
                  <a:gd name="T2" fmla="*/ 22 w 30"/>
                  <a:gd name="T3" fmla="*/ 55 h 65"/>
                  <a:gd name="T4" fmla="*/ 0 w 30"/>
                  <a:gd name="T5" fmla="*/ 62 h 65"/>
                  <a:gd name="T6" fmla="*/ 0 w 30"/>
                  <a:gd name="T7" fmla="*/ 65 h 65"/>
                  <a:gd name="T8" fmla="*/ 30 w 30"/>
                  <a:gd name="T9" fmla="*/ 24 h 65"/>
                  <a:gd name="T10" fmla="*/ 0 w 30"/>
                  <a:gd name="T11" fmla="*/ 0 h 65"/>
                  <a:gd name="T12" fmla="*/ 0 w 30"/>
                  <a:gd name="T13" fmla="*/ 33 h 65"/>
                  <a:gd name="T14" fmla="*/ 5 w 30"/>
                  <a:gd name="T15" fmla="*/ 28 h 65"/>
                  <a:gd name="T16" fmla="*/ 29 w 30"/>
                  <a:gd name="T17" fmla="*/ 24 h 65"/>
                  <a:gd name="T18" fmla="*/ 30 w 30"/>
                  <a:gd name="T19" fmla="*/ 2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65">
                    <a:moveTo>
                      <a:pt x="0" y="65"/>
                    </a:moveTo>
                    <a:cubicBezTo>
                      <a:pt x="9" y="65"/>
                      <a:pt x="17" y="61"/>
                      <a:pt x="22" y="55"/>
                    </a:cubicBezTo>
                    <a:cubicBezTo>
                      <a:pt x="13" y="60"/>
                      <a:pt x="6" y="63"/>
                      <a:pt x="0" y="62"/>
                    </a:cubicBezTo>
                    <a:cubicBezTo>
                      <a:pt x="0" y="65"/>
                      <a:pt x="0" y="65"/>
                      <a:pt x="0" y="65"/>
                    </a:cubicBezTo>
                    <a:close/>
                    <a:moveTo>
                      <a:pt x="30" y="24"/>
                    </a:moveTo>
                    <a:cubicBezTo>
                      <a:pt x="26" y="10"/>
                      <a:pt x="14" y="0"/>
                      <a:pt x="0" y="0"/>
                    </a:cubicBezTo>
                    <a:cubicBezTo>
                      <a:pt x="0" y="33"/>
                      <a:pt x="0" y="33"/>
                      <a:pt x="0" y="33"/>
                    </a:cubicBezTo>
                    <a:cubicBezTo>
                      <a:pt x="2" y="32"/>
                      <a:pt x="3" y="30"/>
                      <a:pt x="5" y="28"/>
                    </a:cubicBezTo>
                    <a:cubicBezTo>
                      <a:pt x="18" y="18"/>
                      <a:pt x="21" y="18"/>
                      <a:pt x="29" y="24"/>
                    </a:cubicBezTo>
                    <a:cubicBezTo>
                      <a:pt x="29" y="24"/>
                      <a:pt x="29" y="24"/>
                      <a:pt x="30" y="24"/>
                    </a:cubicBezTo>
                    <a:close/>
                  </a:path>
                </a:pathLst>
              </a:custGeom>
              <a:solidFill>
                <a:srgbClr val="D97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0" name="Freeform 182"/>
              <p:cNvSpPr/>
              <p:nvPr/>
            </p:nvSpPr>
            <p:spPr bwMode="auto">
              <a:xfrm>
                <a:off x="2939" y="2425"/>
                <a:ext cx="16" cy="13"/>
              </a:xfrm>
              <a:custGeom>
                <a:avLst/>
                <a:gdLst>
                  <a:gd name="T0" fmla="*/ 1 w 6"/>
                  <a:gd name="T1" fmla="*/ 1 h 5"/>
                  <a:gd name="T2" fmla="*/ 5 w 6"/>
                  <a:gd name="T3" fmla="*/ 1 h 5"/>
                  <a:gd name="T4" fmla="*/ 4 w 6"/>
                  <a:gd name="T5" fmla="*/ 4 h 5"/>
                  <a:gd name="T6" fmla="*/ 0 w 6"/>
                  <a:gd name="T7" fmla="*/ 5 h 5"/>
                  <a:gd name="T8" fmla="*/ 1 w 6"/>
                  <a:gd name="T9" fmla="*/ 1 h 5"/>
                </a:gdLst>
                <a:ahLst/>
                <a:cxnLst>
                  <a:cxn ang="0">
                    <a:pos x="T0" y="T1"/>
                  </a:cxn>
                  <a:cxn ang="0">
                    <a:pos x="T2" y="T3"/>
                  </a:cxn>
                  <a:cxn ang="0">
                    <a:pos x="T4" y="T5"/>
                  </a:cxn>
                  <a:cxn ang="0">
                    <a:pos x="T6" y="T7"/>
                  </a:cxn>
                  <a:cxn ang="0">
                    <a:pos x="T8" y="T9"/>
                  </a:cxn>
                </a:cxnLst>
                <a:rect l="0" t="0" r="r" b="b"/>
                <a:pathLst>
                  <a:path w="6" h="5">
                    <a:moveTo>
                      <a:pt x="1" y="1"/>
                    </a:moveTo>
                    <a:cubicBezTo>
                      <a:pt x="3" y="0"/>
                      <a:pt x="4" y="0"/>
                      <a:pt x="5" y="1"/>
                    </a:cubicBezTo>
                    <a:cubicBezTo>
                      <a:pt x="6" y="2"/>
                      <a:pt x="6" y="3"/>
                      <a:pt x="4" y="4"/>
                    </a:cubicBezTo>
                    <a:cubicBezTo>
                      <a:pt x="3" y="5"/>
                      <a:pt x="1" y="5"/>
                      <a:pt x="0" y="5"/>
                    </a:cubicBezTo>
                    <a:cubicBezTo>
                      <a:pt x="0" y="4"/>
                      <a:pt x="0" y="2"/>
                      <a:pt x="1"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1" name="Freeform 183"/>
              <p:cNvSpPr/>
              <p:nvPr/>
            </p:nvSpPr>
            <p:spPr bwMode="auto">
              <a:xfrm>
                <a:off x="2913" y="2430"/>
                <a:ext cx="80" cy="121"/>
              </a:xfrm>
              <a:custGeom>
                <a:avLst/>
                <a:gdLst>
                  <a:gd name="T0" fmla="*/ 5 w 30"/>
                  <a:gd name="T1" fmla="*/ 10 h 45"/>
                  <a:gd name="T2" fmla="*/ 29 w 30"/>
                  <a:gd name="T3" fmla="*/ 6 h 45"/>
                  <a:gd name="T4" fmla="*/ 30 w 30"/>
                  <a:gd name="T5" fmla="*/ 6 h 45"/>
                  <a:gd name="T6" fmla="*/ 30 w 30"/>
                  <a:gd name="T7" fmla="*/ 14 h 45"/>
                  <a:gd name="T8" fmla="*/ 22 w 30"/>
                  <a:gd name="T9" fmla="*/ 37 h 45"/>
                  <a:gd name="T10" fmla="*/ 0 w 30"/>
                  <a:gd name="T11" fmla="*/ 44 h 45"/>
                  <a:gd name="T12" fmla="*/ 0 w 30"/>
                  <a:gd name="T13" fmla="*/ 15 h 45"/>
                  <a:gd name="T14" fmla="*/ 5 w 30"/>
                  <a:gd name="T15" fmla="*/ 10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5">
                    <a:moveTo>
                      <a:pt x="5" y="10"/>
                    </a:moveTo>
                    <a:cubicBezTo>
                      <a:pt x="18" y="0"/>
                      <a:pt x="21" y="0"/>
                      <a:pt x="29" y="6"/>
                    </a:cubicBezTo>
                    <a:cubicBezTo>
                      <a:pt x="29" y="6"/>
                      <a:pt x="29" y="6"/>
                      <a:pt x="30" y="6"/>
                    </a:cubicBezTo>
                    <a:cubicBezTo>
                      <a:pt x="30" y="9"/>
                      <a:pt x="30" y="11"/>
                      <a:pt x="30" y="14"/>
                    </a:cubicBezTo>
                    <a:cubicBezTo>
                      <a:pt x="30" y="23"/>
                      <a:pt x="27" y="31"/>
                      <a:pt x="22" y="37"/>
                    </a:cubicBezTo>
                    <a:cubicBezTo>
                      <a:pt x="13" y="42"/>
                      <a:pt x="6" y="45"/>
                      <a:pt x="0" y="44"/>
                    </a:cubicBezTo>
                    <a:cubicBezTo>
                      <a:pt x="0" y="15"/>
                      <a:pt x="0" y="15"/>
                      <a:pt x="0" y="15"/>
                    </a:cubicBezTo>
                    <a:cubicBezTo>
                      <a:pt x="2" y="14"/>
                      <a:pt x="3" y="12"/>
                      <a:pt x="5" y="10"/>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2" name="Freeform 184"/>
              <p:cNvSpPr/>
              <p:nvPr/>
            </p:nvSpPr>
            <p:spPr bwMode="auto">
              <a:xfrm>
                <a:off x="2886" y="2471"/>
                <a:ext cx="27" cy="78"/>
              </a:xfrm>
              <a:custGeom>
                <a:avLst/>
                <a:gdLst>
                  <a:gd name="T0" fmla="*/ 10 w 10"/>
                  <a:gd name="T1" fmla="*/ 29 h 29"/>
                  <a:gd name="T2" fmla="*/ 5 w 10"/>
                  <a:gd name="T3" fmla="*/ 27 h 29"/>
                  <a:gd name="T4" fmla="*/ 10 w 10"/>
                  <a:gd name="T5" fmla="*/ 0 h 29"/>
                  <a:gd name="T6" fmla="*/ 10 w 10"/>
                  <a:gd name="T7" fmla="*/ 29 h 29"/>
                </a:gdLst>
                <a:ahLst/>
                <a:cxnLst>
                  <a:cxn ang="0">
                    <a:pos x="T0" y="T1"/>
                  </a:cxn>
                  <a:cxn ang="0">
                    <a:pos x="T2" y="T3"/>
                  </a:cxn>
                  <a:cxn ang="0">
                    <a:pos x="T4" y="T5"/>
                  </a:cxn>
                  <a:cxn ang="0">
                    <a:pos x="T6" y="T7"/>
                  </a:cxn>
                </a:cxnLst>
                <a:rect l="0" t="0" r="r" b="b"/>
                <a:pathLst>
                  <a:path w="10" h="29">
                    <a:moveTo>
                      <a:pt x="10" y="29"/>
                    </a:moveTo>
                    <a:cubicBezTo>
                      <a:pt x="8" y="29"/>
                      <a:pt x="7" y="28"/>
                      <a:pt x="5" y="27"/>
                    </a:cubicBezTo>
                    <a:cubicBezTo>
                      <a:pt x="0" y="21"/>
                      <a:pt x="2" y="10"/>
                      <a:pt x="10" y="0"/>
                    </a:cubicBezTo>
                    <a:cubicBezTo>
                      <a:pt x="10" y="29"/>
                      <a:pt x="10" y="29"/>
                      <a:pt x="10" y="29"/>
                    </a:cubicBezTo>
                    <a:close/>
                  </a:path>
                </a:pathLst>
              </a:custGeom>
              <a:solidFill>
                <a:srgbClr val="D97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3" name="Freeform 185"/>
              <p:cNvSpPr/>
              <p:nvPr/>
            </p:nvSpPr>
            <p:spPr bwMode="auto">
              <a:xfrm>
                <a:off x="2971" y="2446"/>
                <a:ext cx="57" cy="84"/>
              </a:xfrm>
              <a:custGeom>
                <a:avLst/>
                <a:gdLst>
                  <a:gd name="T0" fmla="*/ 8 w 21"/>
                  <a:gd name="T1" fmla="*/ 0 h 31"/>
                  <a:gd name="T2" fmla="*/ 7 w 21"/>
                  <a:gd name="T3" fmla="*/ 26 h 31"/>
                  <a:gd name="T4" fmla="*/ 0 w 21"/>
                  <a:gd name="T5" fmla="*/ 31 h 31"/>
                  <a:gd name="T6" fmla="*/ 8 w 21"/>
                  <a:gd name="T7" fmla="*/ 8 h 31"/>
                  <a:gd name="T8" fmla="*/ 8 w 21"/>
                  <a:gd name="T9" fmla="*/ 0 h 31"/>
                </a:gdLst>
                <a:ahLst/>
                <a:cxnLst>
                  <a:cxn ang="0">
                    <a:pos x="T0" y="T1"/>
                  </a:cxn>
                  <a:cxn ang="0">
                    <a:pos x="T2" y="T3"/>
                  </a:cxn>
                  <a:cxn ang="0">
                    <a:pos x="T4" y="T5"/>
                  </a:cxn>
                  <a:cxn ang="0">
                    <a:pos x="T6" y="T7"/>
                  </a:cxn>
                  <a:cxn ang="0">
                    <a:pos x="T8" y="T9"/>
                  </a:cxn>
                </a:cxnLst>
                <a:rect l="0" t="0" r="r" b="b"/>
                <a:pathLst>
                  <a:path w="21" h="31">
                    <a:moveTo>
                      <a:pt x="8" y="0"/>
                    </a:moveTo>
                    <a:cubicBezTo>
                      <a:pt x="16" y="6"/>
                      <a:pt x="21" y="17"/>
                      <a:pt x="7" y="26"/>
                    </a:cubicBezTo>
                    <a:cubicBezTo>
                      <a:pt x="4" y="28"/>
                      <a:pt x="2" y="29"/>
                      <a:pt x="0" y="31"/>
                    </a:cubicBezTo>
                    <a:cubicBezTo>
                      <a:pt x="5" y="25"/>
                      <a:pt x="8" y="17"/>
                      <a:pt x="8" y="8"/>
                    </a:cubicBezTo>
                    <a:cubicBezTo>
                      <a:pt x="8" y="5"/>
                      <a:pt x="8" y="3"/>
                      <a:pt x="8" y="0"/>
                    </a:cubicBezTo>
                    <a:close/>
                  </a:path>
                </a:pathLst>
              </a:custGeom>
              <a:solidFill>
                <a:srgbClr val="D97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4" name="Freeform 186"/>
              <p:cNvSpPr/>
              <p:nvPr/>
            </p:nvSpPr>
            <p:spPr bwMode="auto">
              <a:xfrm>
                <a:off x="2873" y="2481"/>
                <a:ext cx="69" cy="103"/>
              </a:xfrm>
              <a:custGeom>
                <a:avLst/>
                <a:gdLst>
                  <a:gd name="T0" fmla="*/ 16 w 26"/>
                  <a:gd name="T1" fmla="*/ 11 h 38"/>
                  <a:gd name="T2" fmla="*/ 25 w 26"/>
                  <a:gd name="T3" fmla="*/ 7 h 38"/>
                  <a:gd name="T4" fmla="*/ 25 w 26"/>
                  <a:gd name="T5" fmla="*/ 6 h 38"/>
                  <a:gd name="T6" fmla="*/ 24 w 26"/>
                  <a:gd name="T7" fmla="*/ 5 h 38"/>
                  <a:gd name="T8" fmla="*/ 16 w 26"/>
                  <a:gd name="T9" fmla="*/ 9 h 38"/>
                  <a:gd name="T10" fmla="*/ 16 w 26"/>
                  <a:gd name="T11" fmla="*/ 1 h 38"/>
                  <a:gd name="T12" fmla="*/ 15 w 26"/>
                  <a:gd name="T13" fmla="*/ 0 h 38"/>
                  <a:gd name="T14" fmla="*/ 14 w 26"/>
                  <a:gd name="T15" fmla="*/ 1 h 38"/>
                  <a:gd name="T16" fmla="*/ 14 w 26"/>
                  <a:gd name="T17" fmla="*/ 19 h 38"/>
                  <a:gd name="T18" fmla="*/ 2 w 26"/>
                  <a:gd name="T19" fmla="*/ 12 h 38"/>
                  <a:gd name="T20" fmla="*/ 0 w 26"/>
                  <a:gd name="T21" fmla="*/ 13 h 38"/>
                  <a:gd name="T22" fmla="*/ 1 w 26"/>
                  <a:gd name="T23" fmla="*/ 14 h 38"/>
                  <a:gd name="T24" fmla="*/ 14 w 26"/>
                  <a:gd name="T25" fmla="*/ 21 h 38"/>
                  <a:gd name="T26" fmla="*/ 14 w 26"/>
                  <a:gd name="T27" fmla="*/ 38 h 38"/>
                  <a:gd name="T28" fmla="*/ 16 w 26"/>
                  <a:gd name="T29" fmla="*/ 38 h 38"/>
                  <a:gd name="T30" fmla="*/ 16 w 26"/>
                  <a:gd name="T31"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8">
                    <a:moveTo>
                      <a:pt x="16" y="11"/>
                    </a:moveTo>
                    <a:cubicBezTo>
                      <a:pt x="25" y="7"/>
                      <a:pt x="25" y="7"/>
                      <a:pt x="25" y="7"/>
                    </a:cubicBezTo>
                    <a:cubicBezTo>
                      <a:pt x="25" y="7"/>
                      <a:pt x="26" y="6"/>
                      <a:pt x="25" y="6"/>
                    </a:cubicBezTo>
                    <a:cubicBezTo>
                      <a:pt x="25" y="5"/>
                      <a:pt x="25" y="5"/>
                      <a:pt x="24" y="5"/>
                    </a:cubicBezTo>
                    <a:cubicBezTo>
                      <a:pt x="16" y="9"/>
                      <a:pt x="16" y="9"/>
                      <a:pt x="16" y="9"/>
                    </a:cubicBezTo>
                    <a:cubicBezTo>
                      <a:pt x="16" y="1"/>
                      <a:pt x="16" y="1"/>
                      <a:pt x="16" y="1"/>
                    </a:cubicBezTo>
                    <a:cubicBezTo>
                      <a:pt x="16" y="0"/>
                      <a:pt x="16" y="0"/>
                      <a:pt x="15" y="0"/>
                    </a:cubicBezTo>
                    <a:cubicBezTo>
                      <a:pt x="15" y="0"/>
                      <a:pt x="14" y="0"/>
                      <a:pt x="14" y="1"/>
                    </a:cubicBezTo>
                    <a:cubicBezTo>
                      <a:pt x="14" y="19"/>
                      <a:pt x="14" y="19"/>
                      <a:pt x="14" y="19"/>
                    </a:cubicBezTo>
                    <a:cubicBezTo>
                      <a:pt x="2" y="12"/>
                      <a:pt x="2" y="12"/>
                      <a:pt x="2" y="12"/>
                    </a:cubicBezTo>
                    <a:cubicBezTo>
                      <a:pt x="1" y="12"/>
                      <a:pt x="1" y="12"/>
                      <a:pt x="0" y="13"/>
                    </a:cubicBezTo>
                    <a:cubicBezTo>
                      <a:pt x="0" y="13"/>
                      <a:pt x="0" y="14"/>
                      <a:pt x="1" y="14"/>
                    </a:cubicBezTo>
                    <a:cubicBezTo>
                      <a:pt x="14" y="21"/>
                      <a:pt x="14" y="21"/>
                      <a:pt x="14" y="21"/>
                    </a:cubicBezTo>
                    <a:cubicBezTo>
                      <a:pt x="14" y="38"/>
                      <a:pt x="14" y="38"/>
                      <a:pt x="14" y="38"/>
                    </a:cubicBezTo>
                    <a:cubicBezTo>
                      <a:pt x="16" y="38"/>
                      <a:pt x="16" y="38"/>
                      <a:pt x="16" y="38"/>
                    </a:cubicBezTo>
                    <a:cubicBezTo>
                      <a:pt x="16" y="11"/>
                      <a:pt x="16" y="11"/>
                      <a:pt x="16" y="11"/>
                    </a:cubicBezTo>
                    <a:close/>
                  </a:path>
                </a:pathLst>
              </a:custGeom>
              <a:solidFill>
                <a:srgbClr val="4331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5" name="Freeform 187"/>
              <p:cNvSpPr/>
              <p:nvPr/>
            </p:nvSpPr>
            <p:spPr bwMode="auto">
              <a:xfrm>
                <a:off x="2931" y="2425"/>
                <a:ext cx="6" cy="8"/>
              </a:xfrm>
              <a:custGeom>
                <a:avLst/>
                <a:gdLst>
                  <a:gd name="T0" fmla="*/ 0 w 2"/>
                  <a:gd name="T1" fmla="*/ 1 h 3"/>
                  <a:gd name="T2" fmla="*/ 2 w 2"/>
                  <a:gd name="T3" fmla="*/ 0 h 3"/>
                  <a:gd name="T4" fmla="*/ 2 w 2"/>
                  <a:gd name="T5" fmla="*/ 2 h 3"/>
                  <a:gd name="T6" fmla="*/ 0 w 2"/>
                  <a:gd name="T7" fmla="*/ 3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1" y="1"/>
                      <a:pt x="1" y="0"/>
                      <a:pt x="2" y="0"/>
                    </a:cubicBezTo>
                    <a:cubicBezTo>
                      <a:pt x="2" y="1"/>
                      <a:pt x="2" y="1"/>
                      <a:pt x="2" y="2"/>
                    </a:cubicBezTo>
                    <a:cubicBezTo>
                      <a:pt x="1" y="3"/>
                      <a:pt x="0" y="3"/>
                      <a:pt x="0" y="3"/>
                    </a:cubicBezTo>
                    <a:cubicBezTo>
                      <a:pt x="0" y="3"/>
                      <a:pt x="0" y="2"/>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6" name="Freeform 188"/>
              <p:cNvSpPr/>
              <p:nvPr/>
            </p:nvSpPr>
            <p:spPr bwMode="auto">
              <a:xfrm>
                <a:off x="2865" y="2519"/>
                <a:ext cx="5" cy="8"/>
              </a:xfrm>
              <a:custGeom>
                <a:avLst/>
                <a:gdLst>
                  <a:gd name="T0" fmla="*/ 0 w 2"/>
                  <a:gd name="T1" fmla="*/ 1 h 3"/>
                  <a:gd name="T2" fmla="*/ 2 w 2"/>
                  <a:gd name="T3" fmla="*/ 0 h 3"/>
                  <a:gd name="T4" fmla="*/ 2 w 2"/>
                  <a:gd name="T5" fmla="*/ 2 h 3"/>
                  <a:gd name="T6" fmla="*/ 0 w 2"/>
                  <a:gd name="T7" fmla="*/ 2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1" y="0"/>
                      <a:pt x="2" y="0"/>
                      <a:pt x="2" y="0"/>
                    </a:cubicBezTo>
                    <a:cubicBezTo>
                      <a:pt x="2" y="0"/>
                      <a:pt x="2" y="1"/>
                      <a:pt x="2" y="2"/>
                    </a:cubicBezTo>
                    <a:cubicBezTo>
                      <a:pt x="1" y="2"/>
                      <a:pt x="1" y="3"/>
                      <a:pt x="0" y="2"/>
                    </a:cubicBezTo>
                    <a:cubicBezTo>
                      <a:pt x="0" y="2"/>
                      <a:pt x="0" y="1"/>
                      <a:pt x="0" y="1"/>
                    </a:cubicBezTo>
                    <a:close/>
                  </a:path>
                </a:pathLst>
              </a:custGeom>
              <a:solidFill>
                <a:srgbClr val="D97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7" name="Freeform 189"/>
              <p:cNvSpPr/>
              <p:nvPr/>
            </p:nvSpPr>
            <p:spPr bwMode="auto">
              <a:xfrm>
                <a:off x="2881" y="2479"/>
                <a:ext cx="8" cy="10"/>
              </a:xfrm>
              <a:custGeom>
                <a:avLst/>
                <a:gdLst>
                  <a:gd name="T0" fmla="*/ 1 w 3"/>
                  <a:gd name="T1" fmla="*/ 2 h 4"/>
                  <a:gd name="T2" fmla="*/ 3 w 3"/>
                  <a:gd name="T3" fmla="*/ 0 h 4"/>
                  <a:gd name="T4" fmla="*/ 3 w 3"/>
                  <a:gd name="T5" fmla="*/ 3 h 4"/>
                  <a:gd name="T6" fmla="*/ 0 w 3"/>
                  <a:gd name="T7" fmla="*/ 4 h 4"/>
                  <a:gd name="T8" fmla="*/ 1 w 3"/>
                  <a:gd name="T9" fmla="*/ 2 h 4"/>
                </a:gdLst>
                <a:ahLst/>
                <a:cxnLst>
                  <a:cxn ang="0">
                    <a:pos x="T0" y="T1"/>
                  </a:cxn>
                  <a:cxn ang="0">
                    <a:pos x="T2" y="T3"/>
                  </a:cxn>
                  <a:cxn ang="0">
                    <a:pos x="T4" y="T5"/>
                  </a:cxn>
                  <a:cxn ang="0">
                    <a:pos x="T6" y="T7"/>
                  </a:cxn>
                  <a:cxn ang="0">
                    <a:pos x="T8" y="T9"/>
                  </a:cxn>
                </a:cxnLst>
                <a:rect l="0" t="0" r="r" b="b"/>
                <a:pathLst>
                  <a:path w="3" h="4">
                    <a:moveTo>
                      <a:pt x="1" y="2"/>
                    </a:moveTo>
                    <a:cubicBezTo>
                      <a:pt x="1" y="1"/>
                      <a:pt x="2" y="0"/>
                      <a:pt x="3" y="0"/>
                    </a:cubicBezTo>
                    <a:cubicBezTo>
                      <a:pt x="3" y="1"/>
                      <a:pt x="3" y="2"/>
                      <a:pt x="3" y="3"/>
                    </a:cubicBezTo>
                    <a:cubicBezTo>
                      <a:pt x="2" y="4"/>
                      <a:pt x="1" y="4"/>
                      <a:pt x="0" y="4"/>
                    </a:cubicBezTo>
                    <a:cubicBezTo>
                      <a:pt x="0" y="4"/>
                      <a:pt x="0" y="3"/>
                      <a:pt x="1" y="2"/>
                    </a:cubicBezTo>
                    <a:close/>
                  </a:path>
                </a:pathLst>
              </a:custGeom>
              <a:solidFill>
                <a:srgbClr val="D97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8" name="Freeform 190"/>
              <p:cNvSpPr/>
              <p:nvPr/>
            </p:nvSpPr>
            <p:spPr bwMode="auto">
              <a:xfrm>
                <a:off x="2881" y="2471"/>
                <a:ext cx="5" cy="5"/>
              </a:xfrm>
              <a:custGeom>
                <a:avLst/>
                <a:gdLst>
                  <a:gd name="T0" fmla="*/ 1 w 2"/>
                  <a:gd name="T1" fmla="*/ 1 h 2"/>
                  <a:gd name="T2" fmla="*/ 2 w 2"/>
                  <a:gd name="T3" fmla="*/ 0 h 2"/>
                  <a:gd name="T4" fmla="*/ 2 w 2"/>
                  <a:gd name="T5" fmla="*/ 2 h 2"/>
                  <a:gd name="T6" fmla="*/ 1 w 2"/>
                  <a:gd name="T7" fmla="*/ 2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0"/>
                      <a:pt x="2" y="0"/>
                      <a:pt x="2" y="0"/>
                    </a:cubicBezTo>
                    <a:cubicBezTo>
                      <a:pt x="2" y="0"/>
                      <a:pt x="2" y="1"/>
                      <a:pt x="2" y="2"/>
                    </a:cubicBezTo>
                    <a:cubicBezTo>
                      <a:pt x="2" y="2"/>
                      <a:pt x="1" y="2"/>
                      <a:pt x="1" y="2"/>
                    </a:cubicBezTo>
                    <a:cubicBezTo>
                      <a:pt x="0" y="2"/>
                      <a:pt x="0" y="1"/>
                      <a:pt x="1" y="1"/>
                    </a:cubicBezTo>
                    <a:close/>
                  </a:path>
                </a:pathLst>
              </a:custGeom>
              <a:solidFill>
                <a:srgbClr val="D97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9" name="Freeform 191"/>
              <p:cNvSpPr/>
              <p:nvPr/>
            </p:nvSpPr>
            <p:spPr bwMode="auto">
              <a:xfrm>
                <a:off x="2870" y="2476"/>
                <a:ext cx="8" cy="13"/>
              </a:xfrm>
              <a:custGeom>
                <a:avLst/>
                <a:gdLst>
                  <a:gd name="T0" fmla="*/ 0 w 3"/>
                  <a:gd name="T1" fmla="*/ 2 h 5"/>
                  <a:gd name="T2" fmla="*/ 3 w 3"/>
                  <a:gd name="T3" fmla="*/ 1 h 5"/>
                  <a:gd name="T4" fmla="*/ 3 w 3"/>
                  <a:gd name="T5" fmla="*/ 3 h 5"/>
                  <a:gd name="T6" fmla="*/ 0 w 3"/>
                  <a:gd name="T7" fmla="*/ 4 h 5"/>
                  <a:gd name="T8" fmla="*/ 0 w 3"/>
                  <a:gd name="T9" fmla="*/ 2 h 5"/>
                </a:gdLst>
                <a:ahLst/>
                <a:cxnLst>
                  <a:cxn ang="0">
                    <a:pos x="T0" y="T1"/>
                  </a:cxn>
                  <a:cxn ang="0">
                    <a:pos x="T2" y="T3"/>
                  </a:cxn>
                  <a:cxn ang="0">
                    <a:pos x="T4" y="T5"/>
                  </a:cxn>
                  <a:cxn ang="0">
                    <a:pos x="T6" y="T7"/>
                  </a:cxn>
                  <a:cxn ang="0">
                    <a:pos x="T8" y="T9"/>
                  </a:cxn>
                </a:cxnLst>
                <a:rect l="0" t="0" r="r" b="b"/>
                <a:pathLst>
                  <a:path w="3" h="5">
                    <a:moveTo>
                      <a:pt x="0" y="2"/>
                    </a:moveTo>
                    <a:cubicBezTo>
                      <a:pt x="1" y="1"/>
                      <a:pt x="2" y="0"/>
                      <a:pt x="3" y="1"/>
                    </a:cubicBezTo>
                    <a:cubicBezTo>
                      <a:pt x="3" y="1"/>
                      <a:pt x="3" y="2"/>
                      <a:pt x="3" y="3"/>
                    </a:cubicBezTo>
                    <a:cubicBezTo>
                      <a:pt x="2" y="4"/>
                      <a:pt x="1" y="5"/>
                      <a:pt x="0" y="4"/>
                    </a:cubicBezTo>
                    <a:cubicBezTo>
                      <a:pt x="0" y="4"/>
                      <a:pt x="0" y="3"/>
                      <a:pt x="0" y="2"/>
                    </a:cubicBezTo>
                    <a:close/>
                  </a:path>
                </a:pathLst>
              </a:custGeom>
              <a:solidFill>
                <a:srgbClr val="D97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0" name="Freeform 192"/>
              <p:cNvSpPr/>
              <p:nvPr/>
            </p:nvSpPr>
            <p:spPr bwMode="auto">
              <a:xfrm>
                <a:off x="2854" y="2484"/>
                <a:ext cx="8" cy="5"/>
              </a:xfrm>
              <a:custGeom>
                <a:avLst/>
                <a:gdLst>
                  <a:gd name="T0" fmla="*/ 1 w 3"/>
                  <a:gd name="T1" fmla="*/ 1 h 2"/>
                  <a:gd name="T2" fmla="*/ 2 w 3"/>
                  <a:gd name="T3" fmla="*/ 0 h 2"/>
                  <a:gd name="T4" fmla="*/ 2 w 3"/>
                  <a:gd name="T5" fmla="*/ 1 h 2"/>
                  <a:gd name="T6" fmla="*/ 1 w 3"/>
                  <a:gd name="T7" fmla="*/ 2 h 2"/>
                  <a:gd name="T8" fmla="*/ 1 w 3"/>
                  <a:gd name="T9" fmla="*/ 1 h 2"/>
                </a:gdLst>
                <a:ahLst/>
                <a:cxnLst>
                  <a:cxn ang="0">
                    <a:pos x="T0" y="T1"/>
                  </a:cxn>
                  <a:cxn ang="0">
                    <a:pos x="T2" y="T3"/>
                  </a:cxn>
                  <a:cxn ang="0">
                    <a:pos x="T4" y="T5"/>
                  </a:cxn>
                  <a:cxn ang="0">
                    <a:pos x="T6" y="T7"/>
                  </a:cxn>
                  <a:cxn ang="0">
                    <a:pos x="T8" y="T9"/>
                  </a:cxn>
                </a:cxnLst>
                <a:rect l="0" t="0" r="r" b="b"/>
                <a:pathLst>
                  <a:path w="3" h="2">
                    <a:moveTo>
                      <a:pt x="1" y="1"/>
                    </a:moveTo>
                    <a:cubicBezTo>
                      <a:pt x="1" y="0"/>
                      <a:pt x="2" y="0"/>
                      <a:pt x="2" y="0"/>
                    </a:cubicBezTo>
                    <a:cubicBezTo>
                      <a:pt x="3" y="0"/>
                      <a:pt x="2" y="1"/>
                      <a:pt x="2" y="1"/>
                    </a:cubicBezTo>
                    <a:cubicBezTo>
                      <a:pt x="2" y="2"/>
                      <a:pt x="1" y="2"/>
                      <a:pt x="1" y="2"/>
                    </a:cubicBezTo>
                    <a:cubicBezTo>
                      <a:pt x="0" y="2"/>
                      <a:pt x="0" y="1"/>
                      <a:pt x="1" y="1"/>
                    </a:cubicBezTo>
                    <a:close/>
                  </a:path>
                </a:pathLst>
              </a:custGeom>
              <a:solidFill>
                <a:srgbClr val="D97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1" name="Freeform 193"/>
              <p:cNvSpPr/>
              <p:nvPr/>
            </p:nvSpPr>
            <p:spPr bwMode="auto">
              <a:xfrm>
                <a:off x="2851" y="2495"/>
                <a:ext cx="6" cy="5"/>
              </a:xfrm>
              <a:custGeom>
                <a:avLst/>
                <a:gdLst>
                  <a:gd name="T0" fmla="*/ 1 w 2"/>
                  <a:gd name="T1" fmla="*/ 1 h 2"/>
                  <a:gd name="T2" fmla="*/ 2 w 2"/>
                  <a:gd name="T3" fmla="*/ 0 h 2"/>
                  <a:gd name="T4" fmla="*/ 2 w 2"/>
                  <a:gd name="T5" fmla="*/ 1 h 2"/>
                  <a:gd name="T6" fmla="*/ 1 w 2"/>
                  <a:gd name="T7" fmla="*/ 2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0"/>
                      <a:pt x="2" y="0"/>
                      <a:pt x="2" y="0"/>
                    </a:cubicBezTo>
                    <a:cubicBezTo>
                      <a:pt x="2" y="0"/>
                      <a:pt x="2" y="1"/>
                      <a:pt x="2" y="1"/>
                    </a:cubicBezTo>
                    <a:cubicBezTo>
                      <a:pt x="2" y="2"/>
                      <a:pt x="1" y="2"/>
                      <a:pt x="1" y="2"/>
                    </a:cubicBezTo>
                    <a:cubicBezTo>
                      <a:pt x="0" y="2"/>
                      <a:pt x="0" y="1"/>
                      <a:pt x="1" y="1"/>
                    </a:cubicBezTo>
                    <a:close/>
                  </a:path>
                </a:pathLst>
              </a:custGeom>
              <a:solidFill>
                <a:srgbClr val="D97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2" name="Freeform 194"/>
              <p:cNvSpPr/>
              <p:nvPr/>
            </p:nvSpPr>
            <p:spPr bwMode="auto">
              <a:xfrm>
                <a:off x="2886" y="2508"/>
                <a:ext cx="5" cy="6"/>
              </a:xfrm>
              <a:custGeom>
                <a:avLst/>
                <a:gdLst>
                  <a:gd name="T0" fmla="*/ 0 w 2"/>
                  <a:gd name="T1" fmla="*/ 1 h 2"/>
                  <a:gd name="T2" fmla="*/ 1 w 2"/>
                  <a:gd name="T3" fmla="*/ 0 h 2"/>
                  <a:gd name="T4" fmla="*/ 1 w 2"/>
                  <a:gd name="T5" fmla="*/ 2 h 2"/>
                  <a:gd name="T6" fmla="*/ 0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0" y="0"/>
                      <a:pt x="1" y="0"/>
                      <a:pt x="1" y="0"/>
                    </a:cubicBezTo>
                    <a:cubicBezTo>
                      <a:pt x="2" y="0"/>
                      <a:pt x="1" y="1"/>
                      <a:pt x="1" y="2"/>
                    </a:cubicBezTo>
                    <a:cubicBezTo>
                      <a:pt x="1" y="2"/>
                      <a:pt x="0" y="2"/>
                      <a:pt x="0" y="2"/>
                    </a:cubicBezTo>
                    <a:cubicBezTo>
                      <a:pt x="0" y="2"/>
                      <a:pt x="0" y="1"/>
                      <a:pt x="0" y="1"/>
                    </a:cubicBezTo>
                    <a:close/>
                  </a:path>
                </a:pathLst>
              </a:custGeom>
              <a:solidFill>
                <a:srgbClr val="D97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3" name="Freeform 195"/>
              <p:cNvSpPr/>
              <p:nvPr/>
            </p:nvSpPr>
            <p:spPr bwMode="auto">
              <a:xfrm>
                <a:off x="2889" y="2409"/>
                <a:ext cx="10" cy="13"/>
              </a:xfrm>
              <a:custGeom>
                <a:avLst/>
                <a:gdLst>
                  <a:gd name="T0" fmla="*/ 1 w 4"/>
                  <a:gd name="T1" fmla="*/ 1 h 5"/>
                  <a:gd name="T2" fmla="*/ 3 w 4"/>
                  <a:gd name="T3" fmla="*/ 0 h 5"/>
                  <a:gd name="T4" fmla="*/ 3 w 4"/>
                  <a:gd name="T5" fmla="*/ 3 h 5"/>
                  <a:gd name="T6" fmla="*/ 0 w 4"/>
                  <a:gd name="T7" fmla="*/ 4 h 5"/>
                  <a:gd name="T8" fmla="*/ 1 w 4"/>
                  <a:gd name="T9" fmla="*/ 1 h 5"/>
                </a:gdLst>
                <a:ahLst/>
                <a:cxnLst>
                  <a:cxn ang="0">
                    <a:pos x="T0" y="T1"/>
                  </a:cxn>
                  <a:cxn ang="0">
                    <a:pos x="T2" y="T3"/>
                  </a:cxn>
                  <a:cxn ang="0">
                    <a:pos x="T4" y="T5"/>
                  </a:cxn>
                  <a:cxn ang="0">
                    <a:pos x="T6" y="T7"/>
                  </a:cxn>
                  <a:cxn ang="0">
                    <a:pos x="T8" y="T9"/>
                  </a:cxn>
                </a:cxnLst>
                <a:rect l="0" t="0" r="r" b="b"/>
                <a:pathLst>
                  <a:path w="4" h="5">
                    <a:moveTo>
                      <a:pt x="1" y="1"/>
                    </a:moveTo>
                    <a:cubicBezTo>
                      <a:pt x="1" y="0"/>
                      <a:pt x="3" y="0"/>
                      <a:pt x="3" y="0"/>
                    </a:cubicBezTo>
                    <a:cubicBezTo>
                      <a:pt x="4" y="1"/>
                      <a:pt x="4" y="2"/>
                      <a:pt x="3" y="3"/>
                    </a:cubicBezTo>
                    <a:cubicBezTo>
                      <a:pt x="2" y="4"/>
                      <a:pt x="1" y="5"/>
                      <a:pt x="0" y="4"/>
                    </a:cubicBezTo>
                    <a:cubicBezTo>
                      <a:pt x="0" y="4"/>
                      <a:pt x="0" y="3"/>
                      <a:pt x="1" y="1"/>
                    </a:cubicBezTo>
                    <a:close/>
                  </a:path>
                </a:pathLst>
              </a:custGeom>
              <a:solidFill>
                <a:srgbClr val="D97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4" name="Freeform 196"/>
              <p:cNvSpPr/>
              <p:nvPr/>
            </p:nvSpPr>
            <p:spPr bwMode="auto">
              <a:xfrm>
                <a:off x="2873" y="2409"/>
                <a:ext cx="8" cy="5"/>
              </a:xfrm>
              <a:custGeom>
                <a:avLst/>
                <a:gdLst>
                  <a:gd name="T0" fmla="*/ 1 w 3"/>
                  <a:gd name="T1" fmla="*/ 1 h 2"/>
                  <a:gd name="T2" fmla="*/ 2 w 3"/>
                  <a:gd name="T3" fmla="*/ 0 h 2"/>
                  <a:gd name="T4" fmla="*/ 2 w 3"/>
                  <a:gd name="T5" fmla="*/ 1 h 2"/>
                  <a:gd name="T6" fmla="*/ 1 w 3"/>
                  <a:gd name="T7" fmla="*/ 2 h 2"/>
                  <a:gd name="T8" fmla="*/ 1 w 3"/>
                  <a:gd name="T9" fmla="*/ 1 h 2"/>
                </a:gdLst>
                <a:ahLst/>
                <a:cxnLst>
                  <a:cxn ang="0">
                    <a:pos x="T0" y="T1"/>
                  </a:cxn>
                  <a:cxn ang="0">
                    <a:pos x="T2" y="T3"/>
                  </a:cxn>
                  <a:cxn ang="0">
                    <a:pos x="T4" y="T5"/>
                  </a:cxn>
                  <a:cxn ang="0">
                    <a:pos x="T6" y="T7"/>
                  </a:cxn>
                  <a:cxn ang="0">
                    <a:pos x="T8" y="T9"/>
                  </a:cxn>
                </a:cxnLst>
                <a:rect l="0" t="0" r="r" b="b"/>
                <a:pathLst>
                  <a:path w="3" h="2">
                    <a:moveTo>
                      <a:pt x="1" y="1"/>
                    </a:moveTo>
                    <a:cubicBezTo>
                      <a:pt x="1" y="0"/>
                      <a:pt x="2" y="0"/>
                      <a:pt x="2" y="0"/>
                    </a:cubicBezTo>
                    <a:cubicBezTo>
                      <a:pt x="3" y="0"/>
                      <a:pt x="3" y="1"/>
                      <a:pt x="2" y="1"/>
                    </a:cubicBezTo>
                    <a:cubicBezTo>
                      <a:pt x="2" y="2"/>
                      <a:pt x="1" y="2"/>
                      <a:pt x="1" y="2"/>
                    </a:cubicBezTo>
                    <a:cubicBezTo>
                      <a:pt x="0" y="2"/>
                      <a:pt x="1" y="1"/>
                      <a:pt x="1" y="1"/>
                    </a:cubicBezTo>
                    <a:close/>
                  </a:path>
                </a:pathLst>
              </a:custGeom>
              <a:solidFill>
                <a:srgbClr val="D97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5" name="Freeform 197"/>
              <p:cNvSpPr/>
              <p:nvPr/>
            </p:nvSpPr>
            <p:spPr bwMode="auto">
              <a:xfrm>
                <a:off x="2873" y="2420"/>
                <a:ext cx="5" cy="5"/>
              </a:xfrm>
              <a:custGeom>
                <a:avLst/>
                <a:gdLst>
                  <a:gd name="T0" fmla="*/ 1 w 2"/>
                  <a:gd name="T1" fmla="*/ 1 h 2"/>
                  <a:gd name="T2" fmla="*/ 2 w 2"/>
                  <a:gd name="T3" fmla="*/ 1 h 2"/>
                  <a:gd name="T4" fmla="*/ 2 w 2"/>
                  <a:gd name="T5" fmla="*/ 2 h 2"/>
                  <a:gd name="T6" fmla="*/ 1 w 2"/>
                  <a:gd name="T7" fmla="*/ 2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1"/>
                      <a:pt x="1" y="0"/>
                      <a:pt x="2" y="1"/>
                    </a:cubicBezTo>
                    <a:cubicBezTo>
                      <a:pt x="2" y="1"/>
                      <a:pt x="2" y="1"/>
                      <a:pt x="2" y="2"/>
                    </a:cubicBezTo>
                    <a:cubicBezTo>
                      <a:pt x="1" y="2"/>
                      <a:pt x="1" y="2"/>
                      <a:pt x="1" y="2"/>
                    </a:cubicBezTo>
                    <a:cubicBezTo>
                      <a:pt x="0" y="2"/>
                      <a:pt x="0" y="2"/>
                      <a:pt x="1" y="1"/>
                    </a:cubicBezTo>
                    <a:close/>
                  </a:path>
                </a:pathLst>
              </a:custGeom>
              <a:solidFill>
                <a:srgbClr val="D97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6" name="Freeform 198"/>
              <p:cNvSpPr/>
              <p:nvPr/>
            </p:nvSpPr>
            <p:spPr bwMode="auto">
              <a:xfrm>
                <a:off x="2702" y="2401"/>
                <a:ext cx="69" cy="150"/>
              </a:xfrm>
              <a:custGeom>
                <a:avLst/>
                <a:gdLst>
                  <a:gd name="T0" fmla="*/ 26 w 26"/>
                  <a:gd name="T1" fmla="*/ 56 h 56"/>
                  <a:gd name="T2" fmla="*/ 0 w 26"/>
                  <a:gd name="T3" fmla="*/ 28 h 56"/>
                  <a:gd name="T4" fmla="*/ 26 w 26"/>
                  <a:gd name="T5" fmla="*/ 0 h 56"/>
                  <a:gd name="T6" fmla="*/ 26 w 26"/>
                  <a:gd name="T7" fmla="*/ 56 h 56"/>
                </a:gdLst>
                <a:ahLst/>
                <a:cxnLst>
                  <a:cxn ang="0">
                    <a:pos x="T0" y="T1"/>
                  </a:cxn>
                  <a:cxn ang="0">
                    <a:pos x="T2" y="T3"/>
                  </a:cxn>
                  <a:cxn ang="0">
                    <a:pos x="T4" y="T5"/>
                  </a:cxn>
                  <a:cxn ang="0">
                    <a:pos x="T6" y="T7"/>
                  </a:cxn>
                </a:cxnLst>
                <a:rect l="0" t="0" r="r" b="b"/>
                <a:pathLst>
                  <a:path w="26" h="56">
                    <a:moveTo>
                      <a:pt x="26" y="56"/>
                    </a:moveTo>
                    <a:cubicBezTo>
                      <a:pt x="12" y="56"/>
                      <a:pt x="0" y="43"/>
                      <a:pt x="0" y="28"/>
                    </a:cubicBezTo>
                    <a:cubicBezTo>
                      <a:pt x="0" y="12"/>
                      <a:pt x="12" y="0"/>
                      <a:pt x="26" y="0"/>
                    </a:cubicBezTo>
                    <a:cubicBezTo>
                      <a:pt x="26" y="56"/>
                      <a:pt x="26" y="56"/>
                      <a:pt x="26" y="56"/>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7" name="Freeform 199"/>
              <p:cNvSpPr>
                <a:spLocks noEditPoints="1"/>
              </p:cNvSpPr>
              <p:nvPr/>
            </p:nvSpPr>
            <p:spPr bwMode="auto">
              <a:xfrm>
                <a:off x="2771" y="2401"/>
                <a:ext cx="70" cy="150"/>
              </a:xfrm>
              <a:custGeom>
                <a:avLst/>
                <a:gdLst>
                  <a:gd name="T0" fmla="*/ 0 w 26"/>
                  <a:gd name="T1" fmla="*/ 56 h 56"/>
                  <a:gd name="T2" fmla="*/ 19 w 26"/>
                  <a:gd name="T3" fmla="*/ 47 h 56"/>
                  <a:gd name="T4" fmla="*/ 0 w 26"/>
                  <a:gd name="T5" fmla="*/ 53 h 56"/>
                  <a:gd name="T6" fmla="*/ 0 w 26"/>
                  <a:gd name="T7" fmla="*/ 56 h 56"/>
                  <a:gd name="T8" fmla="*/ 26 w 26"/>
                  <a:gd name="T9" fmla="*/ 21 h 56"/>
                  <a:gd name="T10" fmla="*/ 0 w 26"/>
                  <a:gd name="T11" fmla="*/ 0 h 56"/>
                  <a:gd name="T12" fmla="*/ 0 w 26"/>
                  <a:gd name="T13" fmla="*/ 29 h 56"/>
                  <a:gd name="T14" fmla="*/ 5 w 26"/>
                  <a:gd name="T15" fmla="*/ 24 h 56"/>
                  <a:gd name="T16" fmla="*/ 25 w 26"/>
                  <a:gd name="T17" fmla="*/ 21 h 56"/>
                  <a:gd name="T18" fmla="*/ 26 w 26"/>
                  <a:gd name="T19"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6">
                    <a:moveTo>
                      <a:pt x="0" y="56"/>
                    </a:moveTo>
                    <a:cubicBezTo>
                      <a:pt x="8" y="56"/>
                      <a:pt x="15" y="52"/>
                      <a:pt x="19" y="47"/>
                    </a:cubicBezTo>
                    <a:cubicBezTo>
                      <a:pt x="12" y="52"/>
                      <a:pt x="5" y="54"/>
                      <a:pt x="0" y="53"/>
                    </a:cubicBezTo>
                    <a:cubicBezTo>
                      <a:pt x="0" y="56"/>
                      <a:pt x="0" y="56"/>
                      <a:pt x="0" y="56"/>
                    </a:cubicBezTo>
                    <a:close/>
                    <a:moveTo>
                      <a:pt x="26" y="21"/>
                    </a:moveTo>
                    <a:cubicBezTo>
                      <a:pt x="23" y="9"/>
                      <a:pt x="13" y="0"/>
                      <a:pt x="0" y="0"/>
                    </a:cubicBezTo>
                    <a:cubicBezTo>
                      <a:pt x="0" y="29"/>
                      <a:pt x="0" y="29"/>
                      <a:pt x="0" y="29"/>
                    </a:cubicBezTo>
                    <a:cubicBezTo>
                      <a:pt x="2" y="27"/>
                      <a:pt x="3" y="26"/>
                      <a:pt x="5" y="24"/>
                    </a:cubicBezTo>
                    <a:cubicBezTo>
                      <a:pt x="15" y="16"/>
                      <a:pt x="18" y="15"/>
                      <a:pt x="25" y="21"/>
                    </a:cubicBezTo>
                    <a:cubicBezTo>
                      <a:pt x="25" y="21"/>
                      <a:pt x="25" y="21"/>
                      <a:pt x="26" y="21"/>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8" name="Freeform 200"/>
              <p:cNvSpPr/>
              <p:nvPr/>
            </p:nvSpPr>
            <p:spPr bwMode="auto">
              <a:xfrm>
                <a:off x="2792" y="2438"/>
                <a:ext cx="16" cy="14"/>
              </a:xfrm>
              <a:custGeom>
                <a:avLst/>
                <a:gdLst>
                  <a:gd name="T0" fmla="*/ 2 w 6"/>
                  <a:gd name="T1" fmla="*/ 1 h 5"/>
                  <a:gd name="T2" fmla="*/ 5 w 6"/>
                  <a:gd name="T3" fmla="*/ 0 h 5"/>
                  <a:gd name="T4" fmla="*/ 5 w 6"/>
                  <a:gd name="T5" fmla="*/ 3 h 5"/>
                  <a:gd name="T6" fmla="*/ 1 w 6"/>
                  <a:gd name="T7" fmla="*/ 4 h 5"/>
                  <a:gd name="T8" fmla="*/ 2 w 6"/>
                  <a:gd name="T9" fmla="*/ 1 h 5"/>
                </a:gdLst>
                <a:ahLst/>
                <a:cxnLst>
                  <a:cxn ang="0">
                    <a:pos x="T0" y="T1"/>
                  </a:cxn>
                  <a:cxn ang="0">
                    <a:pos x="T2" y="T3"/>
                  </a:cxn>
                  <a:cxn ang="0">
                    <a:pos x="T4" y="T5"/>
                  </a:cxn>
                  <a:cxn ang="0">
                    <a:pos x="T6" y="T7"/>
                  </a:cxn>
                  <a:cxn ang="0">
                    <a:pos x="T8" y="T9"/>
                  </a:cxn>
                </a:cxnLst>
                <a:rect l="0" t="0" r="r" b="b"/>
                <a:pathLst>
                  <a:path w="6" h="5">
                    <a:moveTo>
                      <a:pt x="2" y="1"/>
                    </a:moveTo>
                    <a:cubicBezTo>
                      <a:pt x="3" y="0"/>
                      <a:pt x="4" y="0"/>
                      <a:pt x="5" y="0"/>
                    </a:cubicBezTo>
                    <a:cubicBezTo>
                      <a:pt x="6" y="1"/>
                      <a:pt x="6" y="2"/>
                      <a:pt x="5" y="3"/>
                    </a:cubicBezTo>
                    <a:cubicBezTo>
                      <a:pt x="3" y="4"/>
                      <a:pt x="2" y="5"/>
                      <a:pt x="1" y="4"/>
                    </a:cubicBezTo>
                    <a:cubicBezTo>
                      <a:pt x="0" y="3"/>
                      <a:pt x="1" y="2"/>
                      <a:pt x="2" y="1"/>
                    </a:cubicBezTo>
                    <a:close/>
                  </a:path>
                </a:pathLst>
              </a:custGeom>
              <a:solidFill>
                <a:srgbClr val="D39A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9" name="Freeform 201"/>
              <p:cNvSpPr/>
              <p:nvPr/>
            </p:nvSpPr>
            <p:spPr bwMode="auto">
              <a:xfrm>
                <a:off x="2771" y="2441"/>
                <a:ext cx="70" cy="105"/>
              </a:xfrm>
              <a:custGeom>
                <a:avLst/>
                <a:gdLst>
                  <a:gd name="T0" fmla="*/ 5 w 26"/>
                  <a:gd name="T1" fmla="*/ 9 h 39"/>
                  <a:gd name="T2" fmla="*/ 25 w 26"/>
                  <a:gd name="T3" fmla="*/ 6 h 39"/>
                  <a:gd name="T4" fmla="*/ 26 w 26"/>
                  <a:gd name="T5" fmla="*/ 6 h 39"/>
                  <a:gd name="T6" fmla="*/ 26 w 26"/>
                  <a:gd name="T7" fmla="*/ 13 h 39"/>
                  <a:gd name="T8" fmla="*/ 19 w 26"/>
                  <a:gd name="T9" fmla="*/ 32 h 39"/>
                  <a:gd name="T10" fmla="*/ 0 w 26"/>
                  <a:gd name="T11" fmla="*/ 38 h 39"/>
                  <a:gd name="T12" fmla="*/ 0 w 26"/>
                  <a:gd name="T13" fmla="*/ 14 h 39"/>
                  <a:gd name="T14" fmla="*/ 5 w 26"/>
                  <a:gd name="T15" fmla="*/ 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9">
                    <a:moveTo>
                      <a:pt x="5" y="9"/>
                    </a:moveTo>
                    <a:cubicBezTo>
                      <a:pt x="15" y="1"/>
                      <a:pt x="18" y="0"/>
                      <a:pt x="25" y="6"/>
                    </a:cubicBezTo>
                    <a:cubicBezTo>
                      <a:pt x="25" y="6"/>
                      <a:pt x="25" y="6"/>
                      <a:pt x="26" y="6"/>
                    </a:cubicBezTo>
                    <a:cubicBezTo>
                      <a:pt x="26" y="8"/>
                      <a:pt x="26" y="10"/>
                      <a:pt x="26" y="13"/>
                    </a:cubicBezTo>
                    <a:cubicBezTo>
                      <a:pt x="26" y="20"/>
                      <a:pt x="24" y="27"/>
                      <a:pt x="19" y="32"/>
                    </a:cubicBezTo>
                    <a:cubicBezTo>
                      <a:pt x="12" y="37"/>
                      <a:pt x="5" y="39"/>
                      <a:pt x="0" y="38"/>
                    </a:cubicBezTo>
                    <a:cubicBezTo>
                      <a:pt x="0" y="14"/>
                      <a:pt x="0" y="14"/>
                      <a:pt x="0" y="14"/>
                    </a:cubicBezTo>
                    <a:cubicBezTo>
                      <a:pt x="2" y="12"/>
                      <a:pt x="3" y="11"/>
                      <a:pt x="5" y="9"/>
                    </a:cubicBezTo>
                    <a:close/>
                  </a:path>
                </a:pathLst>
              </a:custGeom>
              <a:solidFill>
                <a:srgbClr val="D39A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0" name="Freeform 202"/>
              <p:cNvSpPr/>
              <p:nvPr/>
            </p:nvSpPr>
            <p:spPr bwMode="auto">
              <a:xfrm>
                <a:off x="2747" y="2479"/>
                <a:ext cx="24" cy="64"/>
              </a:xfrm>
              <a:custGeom>
                <a:avLst/>
                <a:gdLst>
                  <a:gd name="T0" fmla="*/ 9 w 9"/>
                  <a:gd name="T1" fmla="*/ 24 h 24"/>
                  <a:gd name="T2" fmla="*/ 5 w 9"/>
                  <a:gd name="T3" fmla="*/ 22 h 24"/>
                  <a:gd name="T4" fmla="*/ 9 w 9"/>
                  <a:gd name="T5" fmla="*/ 0 h 24"/>
                  <a:gd name="T6" fmla="*/ 9 w 9"/>
                  <a:gd name="T7" fmla="*/ 24 h 24"/>
                </a:gdLst>
                <a:ahLst/>
                <a:cxnLst>
                  <a:cxn ang="0">
                    <a:pos x="T0" y="T1"/>
                  </a:cxn>
                  <a:cxn ang="0">
                    <a:pos x="T2" y="T3"/>
                  </a:cxn>
                  <a:cxn ang="0">
                    <a:pos x="T4" y="T5"/>
                  </a:cxn>
                  <a:cxn ang="0">
                    <a:pos x="T6" y="T7"/>
                  </a:cxn>
                </a:cxnLst>
                <a:rect l="0" t="0" r="r" b="b"/>
                <a:pathLst>
                  <a:path w="9" h="24">
                    <a:moveTo>
                      <a:pt x="9" y="24"/>
                    </a:moveTo>
                    <a:cubicBezTo>
                      <a:pt x="8" y="24"/>
                      <a:pt x="6" y="24"/>
                      <a:pt x="5" y="22"/>
                    </a:cubicBezTo>
                    <a:cubicBezTo>
                      <a:pt x="0" y="18"/>
                      <a:pt x="2" y="8"/>
                      <a:pt x="9" y="0"/>
                    </a:cubicBezTo>
                    <a:cubicBezTo>
                      <a:pt x="9" y="24"/>
                      <a:pt x="9" y="24"/>
                      <a:pt x="9" y="24"/>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1" name="Freeform 203"/>
              <p:cNvSpPr/>
              <p:nvPr/>
            </p:nvSpPr>
            <p:spPr bwMode="auto">
              <a:xfrm>
                <a:off x="2822" y="2457"/>
                <a:ext cx="48" cy="70"/>
              </a:xfrm>
              <a:custGeom>
                <a:avLst/>
                <a:gdLst>
                  <a:gd name="T0" fmla="*/ 7 w 18"/>
                  <a:gd name="T1" fmla="*/ 0 h 26"/>
                  <a:gd name="T2" fmla="*/ 6 w 18"/>
                  <a:gd name="T3" fmla="*/ 23 h 26"/>
                  <a:gd name="T4" fmla="*/ 0 w 18"/>
                  <a:gd name="T5" fmla="*/ 26 h 26"/>
                  <a:gd name="T6" fmla="*/ 7 w 18"/>
                  <a:gd name="T7" fmla="*/ 7 h 26"/>
                  <a:gd name="T8" fmla="*/ 7 w 18"/>
                  <a:gd name="T9" fmla="*/ 0 h 26"/>
                </a:gdLst>
                <a:ahLst/>
                <a:cxnLst>
                  <a:cxn ang="0">
                    <a:pos x="T0" y="T1"/>
                  </a:cxn>
                  <a:cxn ang="0">
                    <a:pos x="T2" y="T3"/>
                  </a:cxn>
                  <a:cxn ang="0">
                    <a:pos x="T4" y="T5"/>
                  </a:cxn>
                  <a:cxn ang="0">
                    <a:pos x="T6" y="T7"/>
                  </a:cxn>
                  <a:cxn ang="0">
                    <a:pos x="T8" y="T9"/>
                  </a:cxn>
                </a:cxnLst>
                <a:rect l="0" t="0" r="r" b="b"/>
                <a:pathLst>
                  <a:path w="18" h="26">
                    <a:moveTo>
                      <a:pt x="7" y="0"/>
                    </a:moveTo>
                    <a:cubicBezTo>
                      <a:pt x="14" y="5"/>
                      <a:pt x="18" y="14"/>
                      <a:pt x="6" y="23"/>
                    </a:cubicBezTo>
                    <a:cubicBezTo>
                      <a:pt x="4" y="24"/>
                      <a:pt x="2" y="25"/>
                      <a:pt x="0" y="26"/>
                    </a:cubicBezTo>
                    <a:cubicBezTo>
                      <a:pt x="5" y="21"/>
                      <a:pt x="7" y="14"/>
                      <a:pt x="7" y="7"/>
                    </a:cubicBezTo>
                    <a:cubicBezTo>
                      <a:pt x="7" y="4"/>
                      <a:pt x="7" y="2"/>
                      <a:pt x="7" y="0"/>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2" name="Freeform 204"/>
              <p:cNvSpPr/>
              <p:nvPr/>
            </p:nvSpPr>
            <p:spPr bwMode="auto">
              <a:xfrm>
                <a:off x="2787" y="2438"/>
                <a:ext cx="5" cy="8"/>
              </a:xfrm>
              <a:custGeom>
                <a:avLst/>
                <a:gdLst>
                  <a:gd name="T0" fmla="*/ 0 w 2"/>
                  <a:gd name="T1" fmla="*/ 1 h 3"/>
                  <a:gd name="T2" fmla="*/ 2 w 2"/>
                  <a:gd name="T3" fmla="*/ 0 h 3"/>
                  <a:gd name="T4" fmla="*/ 2 w 2"/>
                  <a:gd name="T5" fmla="*/ 2 h 3"/>
                  <a:gd name="T6" fmla="*/ 0 w 2"/>
                  <a:gd name="T7" fmla="*/ 2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1" y="0"/>
                      <a:pt x="1" y="0"/>
                      <a:pt x="2" y="0"/>
                    </a:cubicBezTo>
                    <a:cubicBezTo>
                      <a:pt x="2" y="1"/>
                      <a:pt x="2" y="1"/>
                      <a:pt x="2" y="2"/>
                    </a:cubicBezTo>
                    <a:cubicBezTo>
                      <a:pt x="1" y="2"/>
                      <a:pt x="1" y="3"/>
                      <a:pt x="0" y="2"/>
                    </a:cubicBezTo>
                    <a:cubicBezTo>
                      <a:pt x="0" y="2"/>
                      <a:pt x="0" y="2"/>
                      <a:pt x="0" y="1"/>
                    </a:cubicBezTo>
                    <a:close/>
                  </a:path>
                </a:pathLst>
              </a:custGeom>
              <a:solidFill>
                <a:srgbClr val="D39A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 name="Group 406"/>
            <p:cNvGrpSpPr/>
            <p:nvPr/>
          </p:nvGrpSpPr>
          <p:grpSpPr bwMode="auto">
            <a:xfrm>
              <a:off x="4318001" y="3498851"/>
              <a:ext cx="3533775" cy="603250"/>
              <a:chOff x="2720" y="2204"/>
              <a:chExt cx="2226" cy="380"/>
            </a:xfrm>
          </p:grpSpPr>
          <p:sp>
            <p:nvSpPr>
              <p:cNvPr id="193" name="Freeform 206"/>
              <p:cNvSpPr/>
              <p:nvPr/>
            </p:nvSpPr>
            <p:spPr bwMode="auto">
              <a:xfrm>
                <a:off x="2720" y="2495"/>
                <a:ext cx="35" cy="40"/>
              </a:xfrm>
              <a:custGeom>
                <a:avLst/>
                <a:gdLst>
                  <a:gd name="T0" fmla="*/ 3 w 13"/>
                  <a:gd name="T1" fmla="*/ 5 h 15"/>
                  <a:gd name="T2" fmla="*/ 11 w 13"/>
                  <a:gd name="T3" fmla="*/ 1 h 15"/>
                  <a:gd name="T4" fmla="*/ 10 w 13"/>
                  <a:gd name="T5" fmla="*/ 9 h 15"/>
                  <a:gd name="T6" fmla="*/ 5 w 13"/>
                  <a:gd name="T7" fmla="*/ 14 h 15"/>
                  <a:gd name="T8" fmla="*/ 3 w 13"/>
                  <a:gd name="T9" fmla="*/ 5 h 15"/>
                </a:gdLst>
                <a:ahLst/>
                <a:cxnLst>
                  <a:cxn ang="0">
                    <a:pos x="T0" y="T1"/>
                  </a:cxn>
                  <a:cxn ang="0">
                    <a:pos x="T2" y="T3"/>
                  </a:cxn>
                  <a:cxn ang="0">
                    <a:pos x="T4" y="T5"/>
                  </a:cxn>
                  <a:cxn ang="0">
                    <a:pos x="T6" y="T7"/>
                  </a:cxn>
                  <a:cxn ang="0">
                    <a:pos x="T8" y="T9"/>
                  </a:cxn>
                </a:cxnLst>
                <a:rect l="0" t="0" r="r" b="b"/>
                <a:pathLst>
                  <a:path w="13" h="15">
                    <a:moveTo>
                      <a:pt x="3" y="5"/>
                    </a:moveTo>
                    <a:cubicBezTo>
                      <a:pt x="5" y="2"/>
                      <a:pt x="8" y="0"/>
                      <a:pt x="11" y="1"/>
                    </a:cubicBezTo>
                    <a:cubicBezTo>
                      <a:pt x="13" y="2"/>
                      <a:pt x="12" y="6"/>
                      <a:pt x="10" y="9"/>
                    </a:cubicBezTo>
                    <a:cubicBezTo>
                      <a:pt x="8" y="12"/>
                      <a:pt x="7" y="15"/>
                      <a:pt x="5" y="14"/>
                    </a:cubicBezTo>
                    <a:cubicBezTo>
                      <a:pt x="3" y="13"/>
                      <a:pt x="0" y="8"/>
                      <a:pt x="3" y="5"/>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207"/>
              <p:cNvSpPr/>
              <p:nvPr/>
            </p:nvSpPr>
            <p:spPr bwMode="auto">
              <a:xfrm>
                <a:off x="2750" y="2417"/>
                <a:ext cx="10" cy="13"/>
              </a:xfrm>
              <a:custGeom>
                <a:avLst/>
                <a:gdLst>
                  <a:gd name="T0" fmla="*/ 1 w 4"/>
                  <a:gd name="T1" fmla="*/ 1 h 5"/>
                  <a:gd name="T2" fmla="*/ 4 w 4"/>
                  <a:gd name="T3" fmla="*/ 0 h 5"/>
                  <a:gd name="T4" fmla="*/ 4 w 4"/>
                  <a:gd name="T5" fmla="*/ 3 h 5"/>
                  <a:gd name="T6" fmla="*/ 1 w 4"/>
                  <a:gd name="T7" fmla="*/ 4 h 5"/>
                  <a:gd name="T8" fmla="*/ 1 w 4"/>
                  <a:gd name="T9" fmla="*/ 1 h 5"/>
                </a:gdLst>
                <a:ahLst/>
                <a:cxnLst>
                  <a:cxn ang="0">
                    <a:pos x="T0" y="T1"/>
                  </a:cxn>
                  <a:cxn ang="0">
                    <a:pos x="T2" y="T3"/>
                  </a:cxn>
                  <a:cxn ang="0">
                    <a:pos x="T4" y="T5"/>
                  </a:cxn>
                  <a:cxn ang="0">
                    <a:pos x="T6" y="T7"/>
                  </a:cxn>
                  <a:cxn ang="0">
                    <a:pos x="T8" y="T9"/>
                  </a:cxn>
                </a:cxnLst>
                <a:rect l="0" t="0" r="r" b="b"/>
                <a:pathLst>
                  <a:path w="4" h="5">
                    <a:moveTo>
                      <a:pt x="1" y="1"/>
                    </a:moveTo>
                    <a:cubicBezTo>
                      <a:pt x="2" y="0"/>
                      <a:pt x="3" y="0"/>
                      <a:pt x="4" y="0"/>
                    </a:cubicBezTo>
                    <a:cubicBezTo>
                      <a:pt x="4" y="1"/>
                      <a:pt x="4" y="2"/>
                      <a:pt x="4" y="3"/>
                    </a:cubicBezTo>
                    <a:cubicBezTo>
                      <a:pt x="3" y="4"/>
                      <a:pt x="2" y="5"/>
                      <a:pt x="1" y="4"/>
                    </a:cubicBezTo>
                    <a:cubicBezTo>
                      <a:pt x="0" y="4"/>
                      <a:pt x="0" y="3"/>
                      <a:pt x="1" y="1"/>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208"/>
              <p:cNvSpPr/>
              <p:nvPr/>
            </p:nvSpPr>
            <p:spPr bwMode="auto">
              <a:xfrm>
                <a:off x="2742" y="2417"/>
                <a:ext cx="5" cy="8"/>
              </a:xfrm>
              <a:custGeom>
                <a:avLst/>
                <a:gdLst>
                  <a:gd name="T0" fmla="*/ 1 w 2"/>
                  <a:gd name="T1" fmla="*/ 1 h 3"/>
                  <a:gd name="T2" fmla="*/ 2 w 2"/>
                  <a:gd name="T3" fmla="*/ 0 h 3"/>
                  <a:gd name="T4" fmla="*/ 2 w 2"/>
                  <a:gd name="T5" fmla="*/ 2 h 3"/>
                  <a:gd name="T6" fmla="*/ 0 w 2"/>
                  <a:gd name="T7" fmla="*/ 3 h 3"/>
                  <a:gd name="T8" fmla="*/ 1 w 2"/>
                  <a:gd name="T9" fmla="*/ 1 h 3"/>
                </a:gdLst>
                <a:ahLst/>
                <a:cxnLst>
                  <a:cxn ang="0">
                    <a:pos x="T0" y="T1"/>
                  </a:cxn>
                  <a:cxn ang="0">
                    <a:pos x="T2" y="T3"/>
                  </a:cxn>
                  <a:cxn ang="0">
                    <a:pos x="T4" y="T5"/>
                  </a:cxn>
                  <a:cxn ang="0">
                    <a:pos x="T6" y="T7"/>
                  </a:cxn>
                  <a:cxn ang="0">
                    <a:pos x="T8" y="T9"/>
                  </a:cxn>
                </a:cxnLst>
                <a:rect l="0" t="0" r="r" b="b"/>
                <a:pathLst>
                  <a:path w="2" h="3">
                    <a:moveTo>
                      <a:pt x="1" y="1"/>
                    </a:moveTo>
                    <a:cubicBezTo>
                      <a:pt x="1" y="1"/>
                      <a:pt x="2" y="0"/>
                      <a:pt x="2" y="0"/>
                    </a:cubicBezTo>
                    <a:cubicBezTo>
                      <a:pt x="2" y="1"/>
                      <a:pt x="2" y="1"/>
                      <a:pt x="2" y="2"/>
                    </a:cubicBezTo>
                    <a:cubicBezTo>
                      <a:pt x="1" y="2"/>
                      <a:pt x="1" y="3"/>
                      <a:pt x="0" y="3"/>
                    </a:cubicBezTo>
                    <a:cubicBezTo>
                      <a:pt x="0" y="2"/>
                      <a:pt x="0" y="2"/>
                      <a:pt x="1" y="1"/>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209"/>
              <p:cNvSpPr/>
              <p:nvPr/>
            </p:nvSpPr>
            <p:spPr bwMode="auto">
              <a:xfrm>
                <a:off x="2752" y="2468"/>
                <a:ext cx="11" cy="8"/>
              </a:xfrm>
              <a:custGeom>
                <a:avLst/>
                <a:gdLst>
                  <a:gd name="T0" fmla="*/ 1 w 4"/>
                  <a:gd name="T1" fmla="*/ 1 h 3"/>
                  <a:gd name="T2" fmla="*/ 3 w 4"/>
                  <a:gd name="T3" fmla="*/ 0 h 3"/>
                  <a:gd name="T4" fmla="*/ 3 w 4"/>
                  <a:gd name="T5" fmla="*/ 2 h 3"/>
                  <a:gd name="T6" fmla="*/ 1 w 4"/>
                  <a:gd name="T7" fmla="*/ 3 h 3"/>
                  <a:gd name="T8" fmla="*/ 1 w 4"/>
                  <a:gd name="T9" fmla="*/ 1 h 3"/>
                </a:gdLst>
                <a:ahLst/>
                <a:cxnLst>
                  <a:cxn ang="0">
                    <a:pos x="T0" y="T1"/>
                  </a:cxn>
                  <a:cxn ang="0">
                    <a:pos x="T2" y="T3"/>
                  </a:cxn>
                  <a:cxn ang="0">
                    <a:pos x="T4" y="T5"/>
                  </a:cxn>
                  <a:cxn ang="0">
                    <a:pos x="T6" y="T7"/>
                  </a:cxn>
                  <a:cxn ang="0">
                    <a:pos x="T8" y="T9"/>
                  </a:cxn>
                </a:cxnLst>
                <a:rect l="0" t="0" r="r" b="b"/>
                <a:pathLst>
                  <a:path w="4" h="3">
                    <a:moveTo>
                      <a:pt x="1" y="1"/>
                    </a:moveTo>
                    <a:cubicBezTo>
                      <a:pt x="2" y="0"/>
                      <a:pt x="3" y="0"/>
                      <a:pt x="3" y="0"/>
                    </a:cubicBezTo>
                    <a:cubicBezTo>
                      <a:pt x="4" y="0"/>
                      <a:pt x="3" y="1"/>
                      <a:pt x="3" y="2"/>
                    </a:cubicBezTo>
                    <a:cubicBezTo>
                      <a:pt x="2" y="3"/>
                      <a:pt x="1" y="3"/>
                      <a:pt x="1" y="3"/>
                    </a:cubicBezTo>
                    <a:cubicBezTo>
                      <a:pt x="0" y="3"/>
                      <a:pt x="0" y="2"/>
                      <a:pt x="1" y="1"/>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210"/>
              <p:cNvSpPr/>
              <p:nvPr/>
            </p:nvSpPr>
            <p:spPr bwMode="auto">
              <a:xfrm>
                <a:off x="2755" y="2460"/>
                <a:ext cx="5" cy="5"/>
              </a:xfrm>
              <a:custGeom>
                <a:avLst/>
                <a:gdLst>
                  <a:gd name="T0" fmla="*/ 0 w 2"/>
                  <a:gd name="T1" fmla="*/ 1 h 2"/>
                  <a:gd name="T2" fmla="*/ 1 w 2"/>
                  <a:gd name="T3" fmla="*/ 0 h 2"/>
                  <a:gd name="T4" fmla="*/ 1 w 2"/>
                  <a:gd name="T5" fmla="*/ 2 h 2"/>
                  <a:gd name="T6" fmla="*/ 0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1" y="0"/>
                      <a:pt x="1" y="0"/>
                      <a:pt x="1" y="0"/>
                    </a:cubicBezTo>
                    <a:cubicBezTo>
                      <a:pt x="2" y="1"/>
                      <a:pt x="2" y="1"/>
                      <a:pt x="1" y="2"/>
                    </a:cubicBezTo>
                    <a:cubicBezTo>
                      <a:pt x="1" y="2"/>
                      <a:pt x="1" y="2"/>
                      <a:pt x="0" y="2"/>
                    </a:cubicBezTo>
                    <a:cubicBezTo>
                      <a:pt x="0" y="2"/>
                      <a:pt x="0" y="1"/>
                      <a:pt x="0" y="1"/>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211"/>
              <p:cNvSpPr/>
              <p:nvPr/>
            </p:nvSpPr>
            <p:spPr bwMode="auto">
              <a:xfrm>
                <a:off x="2734" y="2481"/>
                <a:ext cx="8" cy="11"/>
              </a:xfrm>
              <a:custGeom>
                <a:avLst/>
                <a:gdLst>
                  <a:gd name="T0" fmla="*/ 1 w 3"/>
                  <a:gd name="T1" fmla="*/ 2 h 4"/>
                  <a:gd name="T2" fmla="*/ 3 w 3"/>
                  <a:gd name="T3" fmla="*/ 1 h 4"/>
                  <a:gd name="T4" fmla="*/ 3 w 3"/>
                  <a:gd name="T5" fmla="*/ 3 h 4"/>
                  <a:gd name="T6" fmla="*/ 1 w 3"/>
                  <a:gd name="T7" fmla="*/ 4 h 4"/>
                  <a:gd name="T8" fmla="*/ 1 w 3"/>
                  <a:gd name="T9" fmla="*/ 2 h 4"/>
                </a:gdLst>
                <a:ahLst/>
                <a:cxnLst>
                  <a:cxn ang="0">
                    <a:pos x="T0" y="T1"/>
                  </a:cxn>
                  <a:cxn ang="0">
                    <a:pos x="T2" y="T3"/>
                  </a:cxn>
                  <a:cxn ang="0">
                    <a:pos x="T4" y="T5"/>
                  </a:cxn>
                  <a:cxn ang="0">
                    <a:pos x="T6" y="T7"/>
                  </a:cxn>
                  <a:cxn ang="0">
                    <a:pos x="T8" y="T9"/>
                  </a:cxn>
                </a:cxnLst>
                <a:rect l="0" t="0" r="r" b="b"/>
                <a:pathLst>
                  <a:path w="3" h="4">
                    <a:moveTo>
                      <a:pt x="1" y="2"/>
                    </a:moveTo>
                    <a:cubicBezTo>
                      <a:pt x="1" y="1"/>
                      <a:pt x="2" y="0"/>
                      <a:pt x="3" y="1"/>
                    </a:cubicBezTo>
                    <a:cubicBezTo>
                      <a:pt x="3" y="1"/>
                      <a:pt x="3" y="2"/>
                      <a:pt x="3" y="3"/>
                    </a:cubicBezTo>
                    <a:cubicBezTo>
                      <a:pt x="2" y="4"/>
                      <a:pt x="1" y="4"/>
                      <a:pt x="1" y="4"/>
                    </a:cubicBezTo>
                    <a:cubicBezTo>
                      <a:pt x="0" y="4"/>
                      <a:pt x="0" y="3"/>
                      <a:pt x="1" y="2"/>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212"/>
              <p:cNvSpPr/>
              <p:nvPr/>
            </p:nvSpPr>
            <p:spPr bwMode="auto">
              <a:xfrm>
                <a:off x="2723" y="2489"/>
                <a:ext cx="5" cy="6"/>
              </a:xfrm>
              <a:custGeom>
                <a:avLst/>
                <a:gdLst>
                  <a:gd name="T0" fmla="*/ 0 w 2"/>
                  <a:gd name="T1" fmla="*/ 0 h 2"/>
                  <a:gd name="T2" fmla="*/ 1 w 2"/>
                  <a:gd name="T3" fmla="*/ 0 h 2"/>
                  <a:gd name="T4" fmla="*/ 1 w 2"/>
                  <a:gd name="T5" fmla="*/ 1 h 2"/>
                  <a:gd name="T6" fmla="*/ 0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1" y="0"/>
                      <a:pt x="1" y="0"/>
                    </a:cubicBezTo>
                    <a:cubicBezTo>
                      <a:pt x="2" y="0"/>
                      <a:pt x="1" y="0"/>
                      <a:pt x="1" y="1"/>
                    </a:cubicBezTo>
                    <a:cubicBezTo>
                      <a:pt x="1" y="1"/>
                      <a:pt x="0" y="2"/>
                      <a:pt x="0" y="1"/>
                    </a:cubicBezTo>
                    <a:cubicBezTo>
                      <a:pt x="0" y="1"/>
                      <a:pt x="0" y="1"/>
                      <a:pt x="0" y="0"/>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213"/>
              <p:cNvSpPr/>
              <p:nvPr/>
            </p:nvSpPr>
            <p:spPr bwMode="auto">
              <a:xfrm>
                <a:off x="2720" y="2498"/>
                <a:ext cx="6" cy="5"/>
              </a:xfrm>
              <a:custGeom>
                <a:avLst/>
                <a:gdLst>
                  <a:gd name="T0" fmla="*/ 0 w 2"/>
                  <a:gd name="T1" fmla="*/ 1 h 2"/>
                  <a:gd name="T2" fmla="*/ 1 w 2"/>
                  <a:gd name="T3" fmla="*/ 0 h 2"/>
                  <a:gd name="T4" fmla="*/ 1 w 2"/>
                  <a:gd name="T5" fmla="*/ 1 h 2"/>
                  <a:gd name="T6" fmla="*/ 0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1" y="0"/>
                      <a:pt x="1" y="0"/>
                      <a:pt x="1" y="0"/>
                    </a:cubicBezTo>
                    <a:cubicBezTo>
                      <a:pt x="2" y="0"/>
                      <a:pt x="2" y="1"/>
                      <a:pt x="1" y="1"/>
                    </a:cubicBezTo>
                    <a:cubicBezTo>
                      <a:pt x="1" y="2"/>
                      <a:pt x="0" y="2"/>
                      <a:pt x="0" y="2"/>
                    </a:cubicBezTo>
                    <a:cubicBezTo>
                      <a:pt x="0" y="2"/>
                      <a:pt x="0" y="1"/>
                      <a:pt x="0" y="1"/>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214"/>
              <p:cNvSpPr/>
              <p:nvPr/>
            </p:nvSpPr>
            <p:spPr bwMode="auto">
              <a:xfrm>
                <a:off x="2742" y="2430"/>
                <a:ext cx="5" cy="6"/>
              </a:xfrm>
              <a:custGeom>
                <a:avLst/>
                <a:gdLst>
                  <a:gd name="T0" fmla="*/ 0 w 2"/>
                  <a:gd name="T1" fmla="*/ 1 h 2"/>
                  <a:gd name="T2" fmla="*/ 1 w 2"/>
                  <a:gd name="T3" fmla="*/ 0 h 2"/>
                  <a:gd name="T4" fmla="*/ 1 w 2"/>
                  <a:gd name="T5" fmla="*/ 1 h 2"/>
                  <a:gd name="T6" fmla="*/ 0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1" y="0"/>
                      <a:pt x="1" y="0"/>
                      <a:pt x="1" y="0"/>
                    </a:cubicBezTo>
                    <a:cubicBezTo>
                      <a:pt x="2" y="0"/>
                      <a:pt x="2" y="1"/>
                      <a:pt x="1" y="1"/>
                    </a:cubicBezTo>
                    <a:cubicBezTo>
                      <a:pt x="1" y="2"/>
                      <a:pt x="0" y="2"/>
                      <a:pt x="0" y="2"/>
                    </a:cubicBezTo>
                    <a:cubicBezTo>
                      <a:pt x="0" y="2"/>
                      <a:pt x="0" y="1"/>
                      <a:pt x="0" y="1"/>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215"/>
              <p:cNvSpPr/>
              <p:nvPr/>
            </p:nvSpPr>
            <p:spPr bwMode="auto">
              <a:xfrm>
                <a:off x="2736" y="2487"/>
                <a:ext cx="59" cy="97"/>
              </a:xfrm>
              <a:custGeom>
                <a:avLst/>
                <a:gdLst>
                  <a:gd name="T0" fmla="*/ 14 w 22"/>
                  <a:gd name="T1" fmla="*/ 10 h 36"/>
                  <a:gd name="T2" fmla="*/ 22 w 22"/>
                  <a:gd name="T3" fmla="*/ 6 h 36"/>
                  <a:gd name="T4" fmla="*/ 22 w 22"/>
                  <a:gd name="T5" fmla="*/ 5 h 36"/>
                  <a:gd name="T6" fmla="*/ 21 w 22"/>
                  <a:gd name="T7" fmla="*/ 5 h 36"/>
                  <a:gd name="T8" fmla="*/ 14 w 22"/>
                  <a:gd name="T9" fmla="*/ 8 h 36"/>
                  <a:gd name="T10" fmla="*/ 14 w 22"/>
                  <a:gd name="T11" fmla="*/ 0 h 36"/>
                  <a:gd name="T12" fmla="*/ 13 w 22"/>
                  <a:gd name="T13" fmla="*/ 0 h 36"/>
                  <a:gd name="T14" fmla="*/ 13 w 22"/>
                  <a:gd name="T15" fmla="*/ 0 h 36"/>
                  <a:gd name="T16" fmla="*/ 13 w 22"/>
                  <a:gd name="T17" fmla="*/ 16 h 36"/>
                  <a:gd name="T18" fmla="*/ 2 w 22"/>
                  <a:gd name="T19" fmla="*/ 11 h 36"/>
                  <a:gd name="T20" fmla="*/ 1 w 22"/>
                  <a:gd name="T21" fmla="*/ 11 h 36"/>
                  <a:gd name="T22" fmla="*/ 1 w 22"/>
                  <a:gd name="T23" fmla="*/ 12 h 36"/>
                  <a:gd name="T24" fmla="*/ 13 w 22"/>
                  <a:gd name="T25" fmla="*/ 18 h 36"/>
                  <a:gd name="T26" fmla="*/ 13 w 22"/>
                  <a:gd name="T27" fmla="*/ 36 h 36"/>
                  <a:gd name="T28" fmla="*/ 14 w 22"/>
                  <a:gd name="T29" fmla="*/ 36 h 36"/>
                  <a:gd name="T30" fmla="*/ 14 w 22"/>
                  <a:gd name="T31" fmla="*/ 1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36">
                    <a:moveTo>
                      <a:pt x="14" y="10"/>
                    </a:moveTo>
                    <a:cubicBezTo>
                      <a:pt x="22" y="6"/>
                      <a:pt x="22" y="6"/>
                      <a:pt x="22" y="6"/>
                    </a:cubicBezTo>
                    <a:cubicBezTo>
                      <a:pt x="22" y="6"/>
                      <a:pt x="22" y="5"/>
                      <a:pt x="22" y="5"/>
                    </a:cubicBezTo>
                    <a:cubicBezTo>
                      <a:pt x="22" y="4"/>
                      <a:pt x="21" y="4"/>
                      <a:pt x="21" y="5"/>
                    </a:cubicBezTo>
                    <a:cubicBezTo>
                      <a:pt x="14" y="8"/>
                      <a:pt x="14" y="8"/>
                      <a:pt x="14" y="8"/>
                    </a:cubicBezTo>
                    <a:cubicBezTo>
                      <a:pt x="14" y="0"/>
                      <a:pt x="14" y="0"/>
                      <a:pt x="14" y="0"/>
                    </a:cubicBezTo>
                    <a:cubicBezTo>
                      <a:pt x="14" y="0"/>
                      <a:pt x="14" y="0"/>
                      <a:pt x="13" y="0"/>
                    </a:cubicBezTo>
                    <a:cubicBezTo>
                      <a:pt x="13" y="0"/>
                      <a:pt x="13" y="0"/>
                      <a:pt x="13" y="0"/>
                    </a:cubicBezTo>
                    <a:cubicBezTo>
                      <a:pt x="13" y="16"/>
                      <a:pt x="13" y="16"/>
                      <a:pt x="13" y="16"/>
                    </a:cubicBezTo>
                    <a:cubicBezTo>
                      <a:pt x="2" y="11"/>
                      <a:pt x="2" y="11"/>
                      <a:pt x="2" y="11"/>
                    </a:cubicBezTo>
                    <a:cubicBezTo>
                      <a:pt x="1" y="10"/>
                      <a:pt x="1" y="10"/>
                      <a:pt x="1" y="11"/>
                    </a:cubicBezTo>
                    <a:cubicBezTo>
                      <a:pt x="0" y="11"/>
                      <a:pt x="1" y="12"/>
                      <a:pt x="1" y="12"/>
                    </a:cubicBezTo>
                    <a:cubicBezTo>
                      <a:pt x="13" y="18"/>
                      <a:pt x="13" y="18"/>
                      <a:pt x="13" y="18"/>
                    </a:cubicBezTo>
                    <a:cubicBezTo>
                      <a:pt x="13" y="36"/>
                      <a:pt x="13" y="36"/>
                      <a:pt x="13" y="36"/>
                    </a:cubicBezTo>
                    <a:cubicBezTo>
                      <a:pt x="14" y="36"/>
                      <a:pt x="14" y="36"/>
                      <a:pt x="14" y="36"/>
                    </a:cubicBezTo>
                    <a:cubicBezTo>
                      <a:pt x="14" y="10"/>
                      <a:pt x="14" y="10"/>
                      <a:pt x="14" y="10"/>
                    </a:cubicBezTo>
                    <a:close/>
                  </a:path>
                </a:pathLst>
              </a:custGeom>
              <a:solidFill>
                <a:srgbClr val="4331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216"/>
              <p:cNvSpPr>
                <a:spLocks noEditPoints="1"/>
              </p:cNvSpPr>
              <p:nvPr/>
            </p:nvSpPr>
            <p:spPr bwMode="auto">
              <a:xfrm>
                <a:off x="4882" y="2312"/>
                <a:ext cx="51" cy="242"/>
              </a:xfrm>
              <a:custGeom>
                <a:avLst/>
                <a:gdLst>
                  <a:gd name="T0" fmla="*/ 0 w 19"/>
                  <a:gd name="T1" fmla="*/ 90 h 90"/>
                  <a:gd name="T2" fmla="*/ 6 w 19"/>
                  <a:gd name="T3" fmla="*/ 88 h 90"/>
                  <a:gd name="T4" fmla="*/ 0 w 19"/>
                  <a:gd name="T5" fmla="*/ 88 h 90"/>
                  <a:gd name="T6" fmla="*/ 0 w 19"/>
                  <a:gd name="T7" fmla="*/ 90 h 90"/>
                  <a:gd name="T8" fmla="*/ 19 w 19"/>
                  <a:gd name="T9" fmla="*/ 65 h 90"/>
                  <a:gd name="T10" fmla="*/ 19 w 19"/>
                  <a:gd name="T11" fmla="*/ 61 h 90"/>
                  <a:gd name="T12" fmla="*/ 19 w 19"/>
                  <a:gd name="T13" fmla="*/ 60 h 90"/>
                  <a:gd name="T14" fmla="*/ 12 w 19"/>
                  <a:gd name="T15" fmla="*/ 60 h 90"/>
                  <a:gd name="T16" fmla="*/ 14 w 19"/>
                  <a:gd name="T17" fmla="*/ 53 h 90"/>
                  <a:gd name="T18" fmla="*/ 18 w 19"/>
                  <a:gd name="T19" fmla="*/ 50 h 90"/>
                  <a:gd name="T20" fmla="*/ 0 w 19"/>
                  <a:gd name="T21" fmla="*/ 0 h 90"/>
                  <a:gd name="T22" fmla="*/ 0 w 19"/>
                  <a:gd name="T23" fmla="*/ 69 h 90"/>
                  <a:gd name="T24" fmla="*/ 2 w 19"/>
                  <a:gd name="T25" fmla="*/ 67 h 90"/>
                  <a:gd name="T26" fmla="*/ 19 w 19"/>
                  <a:gd name="T27" fmla="*/ 65 h 90"/>
                  <a:gd name="T28" fmla="*/ 19 w 19"/>
                  <a:gd name="T29" fmla="*/ 6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90">
                    <a:moveTo>
                      <a:pt x="0" y="90"/>
                    </a:moveTo>
                    <a:cubicBezTo>
                      <a:pt x="2" y="90"/>
                      <a:pt x="4" y="89"/>
                      <a:pt x="6" y="88"/>
                    </a:cubicBezTo>
                    <a:cubicBezTo>
                      <a:pt x="4" y="88"/>
                      <a:pt x="2" y="88"/>
                      <a:pt x="0" y="88"/>
                    </a:cubicBezTo>
                    <a:cubicBezTo>
                      <a:pt x="0" y="90"/>
                      <a:pt x="0" y="90"/>
                      <a:pt x="0" y="90"/>
                    </a:cubicBezTo>
                    <a:close/>
                    <a:moveTo>
                      <a:pt x="19" y="65"/>
                    </a:moveTo>
                    <a:cubicBezTo>
                      <a:pt x="19" y="64"/>
                      <a:pt x="19" y="62"/>
                      <a:pt x="19" y="61"/>
                    </a:cubicBezTo>
                    <a:cubicBezTo>
                      <a:pt x="19" y="60"/>
                      <a:pt x="19" y="60"/>
                      <a:pt x="19" y="60"/>
                    </a:cubicBezTo>
                    <a:cubicBezTo>
                      <a:pt x="17" y="61"/>
                      <a:pt x="14" y="61"/>
                      <a:pt x="12" y="60"/>
                    </a:cubicBezTo>
                    <a:cubicBezTo>
                      <a:pt x="10" y="59"/>
                      <a:pt x="11" y="57"/>
                      <a:pt x="14" y="53"/>
                    </a:cubicBezTo>
                    <a:cubicBezTo>
                      <a:pt x="15" y="51"/>
                      <a:pt x="17" y="50"/>
                      <a:pt x="18" y="50"/>
                    </a:cubicBezTo>
                    <a:cubicBezTo>
                      <a:pt x="16" y="29"/>
                      <a:pt x="9" y="0"/>
                      <a:pt x="0" y="0"/>
                    </a:cubicBezTo>
                    <a:cubicBezTo>
                      <a:pt x="0" y="69"/>
                      <a:pt x="0" y="69"/>
                      <a:pt x="0" y="69"/>
                    </a:cubicBezTo>
                    <a:cubicBezTo>
                      <a:pt x="2" y="67"/>
                      <a:pt x="2" y="67"/>
                      <a:pt x="2" y="67"/>
                    </a:cubicBezTo>
                    <a:cubicBezTo>
                      <a:pt x="9" y="59"/>
                      <a:pt x="14" y="61"/>
                      <a:pt x="19" y="65"/>
                    </a:cubicBezTo>
                    <a:cubicBezTo>
                      <a:pt x="19" y="65"/>
                      <a:pt x="19" y="65"/>
                      <a:pt x="19" y="65"/>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217"/>
              <p:cNvSpPr/>
              <p:nvPr/>
            </p:nvSpPr>
            <p:spPr bwMode="auto">
              <a:xfrm>
                <a:off x="4831" y="2312"/>
                <a:ext cx="51" cy="242"/>
              </a:xfrm>
              <a:custGeom>
                <a:avLst/>
                <a:gdLst>
                  <a:gd name="T0" fmla="*/ 19 w 19"/>
                  <a:gd name="T1" fmla="*/ 90 h 90"/>
                  <a:gd name="T2" fmla="*/ 0 w 19"/>
                  <a:gd name="T3" fmla="*/ 61 h 90"/>
                  <a:gd name="T4" fmla="*/ 19 w 19"/>
                  <a:gd name="T5" fmla="*/ 0 h 90"/>
                  <a:gd name="T6" fmla="*/ 19 w 19"/>
                  <a:gd name="T7" fmla="*/ 90 h 90"/>
                </a:gdLst>
                <a:ahLst/>
                <a:cxnLst>
                  <a:cxn ang="0">
                    <a:pos x="T0" y="T1"/>
                  </a:cxn>
                  <a:cxn ang="0">
                    <a:pos x="T2" y="T3"/>
                  </a:cxn>
                  <a:cxn ang="0">
                    <a:pos x="T4" y="T5"/>
                  </a:cxn>
                  <a:cxn ang="0">
                    <a:pos x="T6" y="T7"/>
                  </a:cxn>
                </a:cxnLst>
                <a:rect l="0" t="0" r="r" b="b"/>
                <a:pathLst>
                  <a:path w="19" h="90">
                    <a:moveTo>
                      <a:pt x="19" y="90"/>
                    </a:moveTo>
                    <a:cubicBezTo>
                      <a:pt x="9" y="90"/>
                      <a:pt x="0" y="77"/>
                      <a:pt x="0" y="61"/>
                    </a:cubicBezTo>
                    <a:cubicBezTo>
                      <a:pt x="0" y="45"/>
                      <a:pt x="9" y="0"/>
                      <a:pt x="19" y="0"/>
                    </a:cubicBezTo>
                    <a:cubicBezTo>
                      <a:pt x="19" y="90"/>
                      <a:pt x="19" y="90"/>
                      <a:pt x="19" y="90"/>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218"/>
              <p:cNvSpPr/>
              <p:nvPr/>
            </p:nvSpPr>
            <p:spPr bwMode="auto">
              <a:xfrm>
                <a:off x="4858" y="2498"/>
                <a:ext cx="24" cy="51"/>
              </a:xfrm>
              <a:custGeom>
                <a:avLst/>
                <a:gdLst>
                  <a:gd name="T0" fmla="*/ 9 w 9"/>
                  <a:gd name="T1" fmla="*/ 19 h 19"/>
                  <a:gd name="T2" fmla="*/ 4 w 9"/>
                  <a:gd name="T3" fmla="*/ 16 h 19"/>
                  <a:gd name="T4" fmla="*/ 9 w 9"/>
                  <a:gd name="T5" fmla="*/ 0 h 19"/>
                  <a:gd name="T6" fmla="*/ 9 w 9"/>
                  <a:gd name="T7" fmla="*/ 19 h 19"/>
                </a:gdLst>
                <a:ahLst/>
                <a:cxnLst>
                  <a:cxn ang="0">
                    <a:pos x="T0" y="T1"/>
                  </a:cxn>
                  <a:cxn ang="0">
                    <a:pos x="T2" y="T3"/>
                  </a:cxn>
                  <a:cxn ang="0">
                    <a:pos x="T4" y="T5"/>
                  </a:cxn>
                  <a:cxn ang="0">
                    <a:pos x="T6" y="T7"/>
                  </a:cxn>
                </a:cxnLst>
                <a:rect l="0" t="0" r="r" b="b"/>
                <a:pathLst>
                  <a:path w="9" h="19">
                    <a:moveTo>
                      <a:pt x="9" y="19"/>
                    </a:moveTo>
                    <a:cubicBezTo>
                      <a:pt x="7" y="18"/>
                      <a:pt x="5" y="17"/>
                      <a:pt x="4" y="16"/>
                    </a:cubicBezTo>
                    <a:cubicBezTo>
                      <a:pt x="0" y="12"/>
                      <a:pt x="3" y="8"/>
                      <a:pt x="9" y="0"/>
                    </a:cubicBezTo>
                    <a:cubicBezTo>
                      <a:pt x="9" y="19"/>
                      <a:pt x="9" y="19"/>
                      <a:pt x="9" y="19"/>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219"/>
              <p:cNvSpPr/>
              <p:nvPr/>
            </p:nvSpPr>
            <p:spPr bwMode="auto">
              <a:xfrm>
                <a:off x="4863" y="2457"/>
                <a:ext cx="8" cy="8"/>
              </a:xfrm>
              <a:custGeom>
                <a:avLst/>
                <a:gdLst>
                  <a:gd name="T0" fmla="*/ 1 w 3"/>
                  <a:gd name="T1" fmla="*/ 1 h 3"/>
                  <a:gd name="T2" fmla="*/ 2 w 3"/>
                  <a:gd name="T3" fmla="*/ 1 h 3"/>
                  <a:gd name="T4" fmla="*/ 2 w 3"/>
                  <a:gd name="T5" fmla="*/ 2 h 3"/>
                  <a:gd name="T6" fmla="*/ 1 w 3"/>
                  <a:gd name="T7" fmla="*/ 3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1" y="1"/>
                      <a:pt x="2" y="0"/>
                      <a:pt x="2" y="1"/>
                    </a:cubicBezTo>
                    <a:cubicBezTo>
                      <a:pt x="3" y="1"/>
                      <a:pt x="3" y="2"/>
                      <a:pt x="2" y="2"/>
                    </a:cubicBezTo>
                    <a:cubicBezTo>
                      <a:pt x="2" y="3"/>
                      <a:pt x="1" y="3"/>
                      <a:pt x="1" y="3"/>
                    </a:cubicBezTo>
                    <a:cubicBezTo>
                      <a:pt x="0" y="3"/>
                      <a:pt x="0" y="2"/>
                      <a:pt x="1" y="1"/>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220"/>
              <p:cNvSpPr/>
              <p:nvPr/>
            </p:nvSpPr>
            <p:spPr bwMode="auto">
              <a:xfrm>
                <a:off x="4853" y="2414"/>
                <a:ext cx="5" cy="8"/>
              </a:xfrm>
              <a:custGeom>
                <a:avLst/>
                <a:gdLst>
                  <a:gd name="T0" fmla="*/ 0 w 2"/>
                  <a:gd name="T1" fmla="*/ 1 h 3"/>
                  <a:gd name="T2" fmla="*/ 2 w 2"/>
                  <a:gd name="T3" fmla="*/ 0 h 3"/>
                  <a:gd name="T4" fmla="*/ 1 w 2"/>
                  <a:gd name="T5" fmla="*/ 2 h 3"/>
                  <a:gd name="T6" fmla="*/ 0 w 2"/>
                  <a:gd name="T7" fmla="*/ 3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0" y="1"/>
                      <a:pt x="1" y="0"/>
                      <a:pt x="2" y="0"/>
                    </a:cubicBezTo>
                    <a:cubicBezTo>
                      <a:pt x="2" y="1"/>
                      <a:pt x="2" y="1"/>
                      <a:pt x="1" y="2"/>
                    </a:cubicBezTo>
                    <a:cubicBezTo>
                      <a:pt x="1" y="3"/>
                      <a:pt x="0" y="3"/>
                      <a:pt x="0" y="3"/>
                    </a:cubicBezTo>
                    <a:cubicBezTo>
                      <a:pt x="0" y="2"/>
                      <a:pt x="0" y="2"/>
                      <a:pt x="0" y="1"/>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221"/>
              <p:cNvSpPr/>
              <p:nvPr/>
            </p:nvSpPr>
            <p:spPr bwMode="auto">
              <a:xfrm>
                <a:off x="4866" y="2479"/>
                <a:ext cx="11" cy="10"/>
              </a:xfrm>
              <a:custGeom>
                <a:avLst/>
                <a:gdLst>
                  <a:gd name="T0" fmla="*/ 1 w 4"/>
                  <a:gd name="T1" fmla="*/ 1 h 4"/>
                  <a:gd name="T2" fmla="*/ 3 w 4"/>
                  <a:gd name="T3" fmla="*/ 0 h 4"/>
                  <a:gd name="T4" fmla="*/ 3 w 4"/>
                  <a:gd name="T5" fmla="*/ 2 h 4"/>
                  <a:gd name="T6" fmla="*/ 1 w 4"/>
                  <a:gd name="T7" fmla="*/ 3 h 4"/>
                  <a:gd name="T8" fmla="*/ 1 w 4"/>
                  <a:gd name="T9" fmla="*/ 1 h 4"/>
                </a:gdLst>
                <a:ahLst/>
                <a:cxnLst>
                  <a:cxn ang="0">
                    <a:pos x="T0" y="T1"/>
                  </a:cxn>
                  <a:cxn ang="0">
                    <a:pos x="T2" y="T3"/>
                  </a:cxn>
                  <a:cxn ang="0">
                    <a:pos x="T4" y="T5"/>
                  </a:cxn>
                  <a:cxn ang="0">
                    <a:pos x="T6" y="T7"/>
                  </a:cxn>
                  <a:cxn ang="0">
                    <a:pos x="T8" y="T9"/>
                  </a:cxn>
                </a:cxnLst>
                <a:rect l="0" t="0" r="r" b="b"/>
                <a:pathLst>
                  <a:path w="4" h="4">
                    <a:moveTo>
                      <a:pt x="1" y="1"/>
                    </a:moveTo>
                    <a:cubicBezTo>
                      <a:pt x="1" y="0"/>
                      <a:pt x="2" y="0"/>
                      <a:pt x="3" y="0"/>
                    </a:cubicBezTo>
                    <a:cubicBezTo>
                      <a:pt x="4" y="0"/>
                      <a:pt x="4" y="1"/>
                      <a:pt x="3" y="2"/>
                    </a:cubicBezTo>
                    <a:cubicBezTo>
                      <a:pt x="2" y="3"/>
                      <a:pt x="1" y="4"/>
                      <a:pt x="1" y="3"/>
                    </a:cubicBezTo>
                    <a:cubicBezTo>
                      <a:pt x="0" y="3"/>
                      <a:pt x="0" y="2"/>
                      <a:pt x="1" y="1"/>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222"/>
              <p:cNvSpPr/>
              <p:nvPr/>
            </p:nvSpPr>
            <p:spPr bwMode="auto">
              <a:xfrm>
                <a:off x="4863" y="2492"/>
                <a:ext cx="6" cy="6"/>
              </a:xfrm>
              <a:custGeom>
                <a:avLst/>
                <a:gdLst>
                  <a:gd name="T0" fmla="*/ 1 w 2"/>
                  <a:gd name="T1" fmla="*/ 0 h 2"/>
                  <a:gd name="T2" fmla="*/ 2 w 2"/>
                  <a:gd name="T3" fmla="*/ 0 h 2"/>
                  <a:gd name="T4" fmla="*/ 2 w 2"/>
                  <a:gd name="T5" fmla="*/ 1 h 2"/>
                  <a:gd name="T6" fmla="*/ 1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1" y="0"/>
                      <a:pt x="2" y="0"/>
                    </a:cubicBezTo>
                    <a:cubicBezTo>
                      <a:pt x="2" y="0"/>
                      <a:pt x="2" y="0"/>
                      <a:pt x="2" y="1"/>
                    </a:cubicBezTo>
                    <a:cubicBezTo>
                      <a:pt x="1" y="1"/>
                      <a:pt x="1" y="2"/>
                      <a:pt x="1" y="1"/>
                    </a:cubicBezTo>
                    <a:cubicBezTo>
                      <a:pt x="0" y="1"/>
                      <a:pt x="0" y="1"/>
                      <a:pt x="1" y="0"/>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223"/>
              <p:cNvSpPr/>
              <p:nvPr/>
            </p:nvSpPr>
            <p:spPr bwMode="auto">
              <a:xfrm>
                <a:off x="4850" y="2487"/>
                <a:ext cx="8" cy="11"/>
              </a:xfrm>
              <a:custGeom>
                <a:avLst/>
                <a:gdLst>
                  <a:gd name="T0" fmla="*/ 1 w 3"/>
                  <a:gd name="T1" fmla="*/ 1 h 4"/>
                  <a:gd name="T2" fmla="*/ 3 w 3"/>
                  <a:gd name="T3" fmla="*/ 0 h 4"/>
                  <a:gd name="T4" fmla="*/ 3 w 3"/>
                  <a:gd name="T5" fmla="*/ 3 h 4"/>
                  <a:gd name="T6" fmla="*/ 1 w 3"/>
                  <a:gd name="T7" fmla="*/ 4 h 4"/>
                  <a:gd name="T8" fmla="*/ 1 w 3"/>
                  <a:gd name="T9" fmla="*/ 1 h 4"/>
                </a:gdLst>
                <a:ahLst/>
                <a:cxnLst>
                  <a:cxn ang="0">
                    <a:pos x="T0" y="T1"/>
                  </a:cxn>
                  <a:cxn ang="0">
                    <a:pos x="T2" y="T3"/>
                  </a:cxn>
                  <a:cxn ang="0">
                    <a:pos x="T4" y="T5"/>
                  </a:cxn>
                  <a:cxn ang="0">
                    <a:pos x="T6" y="T7"/>
                  </a:cxn>
                  <a:cxn ang="0">
                    <a:pos x="T8" y="T9"/>
                  </a:cxn>
                </a:cxnLst>
                <a:rect l="0" t="0" r="r" b="b"/>
                <a:pathLst>
                  <a:path w="3" h="4">
                    <a:moveTo>
                      <a:pt x="1" y="1"/>
                    </a:moveTo>
                    <a:cubicBezTo>
                      <a:pt x="1" y="1"/>
                      <a:pt x="2" y="0"/>
                      <a:pt x="3" y="0"/>
                    </a:cubicBezTo>
                    <a:cubicBezTo>
                      <a:pt x="3" y="1"/>
                      <a:pt x="3" y="2"/>
                      <a:pt x="3" y="3"/>
                    </a:cubicBezTo>
                    <a:cubicBezTo>
                      <a:pt x="2" y="3"/>
                      <a:pt x="1" y="4"/>
                      <a:pt x="1" y="4"/>
                    </a:cubicBezTo>
                    <a:cubicBezTo>
                      <a:pt x="0" y="3"/>
                      <a:pt x="0" y="2"/>
                      <a:pt x="1" y="1"/>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224"/>
              <p:cNvSpPr/>
              <p:nvPr/>
            </p:nvSpPr>
            <p:spPr bwMode="auto">
              <a:xfrm>
                <a:off x="4850" y="2479"/>
                <a:ext cx="5" cy="8"/>
              </a:xfrm>
              <a:custGeom>
                <a:avLst/>
                <a:gdLst>
                  <a:gd name="T0" fmla="*/ 0 w 2"/>
                  <a:gd name="T1" fmla="*/ 1 h 3"/>
                  <a:gd name="T2" fmla="*/ 1 w 2"/>
                  <a:gd name="T3" fmla="*/ 1 h 3"/>
                  <a:gd name="T4" fmla="*/ 1 w 2"/>
                  <a:gd name="T5" fmla="*/ 2 h 3"/>
                  <a:gd name="T6" fmla="*/ 0 w 2"/>
                  <a:gd name="T7" fmla="*/ 2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1" y="1"/>
                      <a:pt x="1" y="0"/>
                      <a:pt x="1" y="1"/>
                    </a:cubicBezTo>
                    <a:cubicBezTo>
                      <a:pt x="2" y="1"/>
                      <a:pt x="2" y="1"/>
                      <a:pt x="1" y="2"/>
                    </a:cubicBezTo>
                    <a:cubicBezTo>
                      <a:pt x="1" y="2"/>
                      <a:pt x="0" y="3"/>
                      <a:pt x="0" y="2"/>
                    </a:cubicBezTo>
                    <a:cubicBezTo>
                      <a:pt x="0" y="2"/>
                      <a:pt x="0" y="2"/>
                      <a:pt x="0" y="1"/>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225"/>
              <p:cNvSpPr/>
              <p:nvPr/>
            </p:nvSpPr>
            <p:spPr bwMode="auto">
              <a:xfrm>
                <a:off x="4839" y="2498"/>
                <a:ext cx="6" cy="5"/>
              </a:xfrm>
              <a:custGeom>
                <a:avLst/>
                <a:gdLst>
                  <a:gd name="T0" fmla="*/ 0 w 2"/>
                  <a:gd name="T1" fmla="*/ 1 h 2"/>
                  <a:gd name="T2" fmla="*/ 1 w 2"/>
                  <a:gd name="T3" fmla="*/ 1 h 2"/>
                  <a:gd name="T4" fmla="*/ 1 w 2"/>
                  <a:gd name="T5" fmla="*/ 2 h 2"/>
                  <a:gd name="T6" fmla="*/ 0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1" y="1"/>
                      <a:pt x="1" y="0"/>
                      <a:pt x="1" y="1"/>
                    </a:cubicBezTo>
                    <a:cubicBezTo>
                      <a:pt x="2" y="1"/>
                      <a:pt x="2" y="1"/>
                      <a:pt x="1" y="2"/>
                    </a:cubicBezTo>
                    <a:cubicBezTo>
                      <a:pt x="1" y="2"/>
                      <a:pt x="1" y="2"/>
                      <a:pt x="0" y="2"/>
                    </a:cubicBezTo>
                    <a:cubicBezTo>
                      <a:pt x="0" y="2"/>
                      <a:pt x="0" y="2"/>
                      <a:pt x="0" y="1"/>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226"/>
              <p:cNvSpPr/>
              <p:nvPr/>
            </p:nvSpPr>
            <p:spPr bwMode="auto">
              <a:xfrm>
                <a:off x="4869" y="2344"/>
                <a:ext cx="10" cy="14"/>
              </a:xfrm>
              <a:custGeom>
                <a:avLst/>
                <a:gdLst>
                  <a:gd name="T0" fmla="*/ 0 w 4"/>
                  <a:gd name="T1" fmla="*/ 2 h 5"/>
                  <a:gd name="T2" fmla="*/ 3 w 4"/>
                  <a:gd name="T3" fmla="*/ 0 h 5"/>
                  <a:gd name="T4" fmla="*/ 3 w 4"/>
                  <a:gd name="T5" fmla="*/ 3 h 5"/>
                  <a:gd name="T6" fmla="*/ 0 w 4"/>
                  <a:gd name="T7" fmla="*/ 4 h 5"/>
                  <a:gd name="T8" fmla="*/ 0 w 4"/>
                  <a:gd name="T9" fmla="*/ 2 h 5"/>
                </a:gdLst>
                <a:ahLst/>
                <a:cxnLst>
                  <a:cxn ang="0">
                    <a:pos x="T0" y="T1"/>
                  </a:cxn>
                  <a:cxn ang="0">
                    <a:pos x="T2" y="T3"/>
                  </a:cxn>
                  <a:cxn ang="0">
                    <a:pos x="T4" y="T5"/>
                  </a:cxn>
                  <a:cxn ang="0">
                    <a:pos x="T6" y="T7"/>
                  </a:cxn>
                  <a:cxn ang="0">
                    <a:pos x="T8" y="T9"/>
                  </a:cxn>
                </a:cxnLst>
                <a:rect l="0" t="0" r="r" b="b"/>
                <a:pathLst>
                  <a:path w="4" h="5">
                    <a:moveTo>
                      <a:pt x="0" y="2"/>
                    </a:moveTo>
                    <a:cubicBezTo>
                      <a:pt x="1" y="0"/>
                      <a:pt x="2" y="0"/>
                      <a:pt x="3" y="0"/>
                    </a:cubicBezTo>
                    <a:cubicBezTo>
                      <a:pt x="4" y="1"/>
                      <a:pt x="4" y="2"/>
                      <a:pt x="3" y="3"/>
                    </a:cubicBezTo>
                    <a:cubicBezTo>
                      <a:pt x="2" y="4"/>
                      <a:pt x="1" y="5"/>
                      <a:pt x="0" y="4"/>
                    </a:cubicBezTo>
                    <a:cubicBezTo>
                      <a:pt x="0" y="4"/>
                      <a:pt x="0" y="3"/>
                      <a:pt x="0" y="2"/>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227"/>
              <p:cNvSpPr/>
              <p:nvPr/>
            </p:nvSpPr>
            <p:spPr bwMode="auto">
              <a:xfrm>
                <a:off x="4858" y="2355"/>
                <a:ext cx="5" cy="5"/>
              </a:xfrm>
              <a:custGeom>
                <a:avLst/>
                <a:gdLst>
                  <a:gd name="T0" fmla="*/ 1 w 2"/>
                  <a:gd name="T1" fmla="*/ 1 h 2"/>
                  <a:gd name="T2" fmla="*/ 2 w 2"/>
                  <a:gd name="T3" fmla="*/ 0 h 2"/>
                  <a:gd name="T4" fmla="*/ 2 w 2"/>
                  <a:gd name="T5" fmla="*/ 2 h 2"/>
                  <a:gd name="T6" fmla="*/ 1 w 2"/>
                  <a:gd name="T7" fmla="*/ 2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1"/>
                      <a:pt x="2" y="0"/>
                      <a:pt x="2" y="0"/>
                    </a:cubicBezTo>
                    <a:cubicBezTo>
                      <a:pt x="2" y="1"/>
                      <a:pt x="2" y="1"/>
                      <a:pt x="2" y="2"/>
                    </a:cubicBezTo>
                    <a:cubicBezTo>
                      <a:pt x="1" y="2"/>
                      <a:pt x="1" y="2"/>
                      <a:pt x="1" y="2"/>
                    </a:cubicBezTo>
                    <a:cubicBezTo>
                      <a:pt x="0" y="2"/>
                      <a:pt x="0" y="2"/>
                      <a:pt x="1" y="1"/>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228"/>
              <p:cNvSpPr/>
              <p:nvPr/>
            </p:nvSpPr>
            <p:spPr bwMode="auto">
              <a:xfrm>
                <a:off x="4855" y="2366"/>
                <a:ext cx="6" cy="5"/>
              </a:xfrm>
              <a:custGeom>
                <a:avLst/>
                <a:gdLst>
                  <a:gd name="T0" fmla="*/ 1 w 2"/>
                  <a:gd name="T1" fmla="*/ 1 h 2"/>
                  <a:gd name="T2" fmla="*/ 2 w 2"/>
                  <a:gd name="T3" fmla="*/ 0 h 2"/>
                  <a:gd name="T4" fmla="*/ 2 w 2"/>
                  <a:gd name="T5" fmla="*/ 1 h 2"/>
                  <a:gd name="T6" fmla="*/ 1 w 2"/>
                  <a:gd name="T7" fmla="*/ 2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0"/>
                      <a:pt x="2" y="0"/>
                      <a:pt x="2" y="0"/>
                    </a:cubicBezTo>
                    <a:cubicBezTo>
                      <a:pt x="2" y="0"/>
                      <a:pt x="2" y="1"/>
                      <a:pt x="2" y="1"/>
                    </a:cubicBezTo>
                    <a:cubicBezTo>
                      <a:pt x="2" y="2"/>
                      <a:pt x="1" y="2"/>
                      <a:pt x="1" y="2"/>
                    </a:cubicBezTo>
                    <a:cubicBezTo>
                      <a:pt x="0" y="2"/>
                      <a:pt x="0" y="1"/>
                      <a:pt x="1" y="1"/>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229"/>
              <p:cNvSpPr/>
              <p:nvPr/>
            </p:nvSpPr>
            <p:spPr bwMode="auto">
              <a:xfrm>
                <a:off x="4855" y="2524"/>
                <a:ext cx="6" cy="6"/>
              </a:xfrm>
              <a:custGeom>
                <a:avLst/>
                <a:gdLst>
                  <a:gd name="T0" fmla="*/ 1 w 2"/>
                  <a:gd name="T1" fmla="*/ 1 h 2"/>
                  <a:gd name="T2" fmla="*/ 2 w 2"/>
                  <a:gd name="T3" fmla="*/ 0 h 2"/>
                  <a:gd name="T4" fmla="*/ 2 w 2"/>
                  <a:gd name="T5" fmla="*/ 1 h 2"/>
                  <a:gd name="T6" fmla="*/ 1 w 2"/>
                  <a:gd name="T7" fmla="*/ 2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0"/>
                      <a:pt x="2" y="0"/>
                      <a:pt x="2" y="0"/>
                    </a:cubicBezTo>
                    <a:cubicBezTo>
                      <a:pt x="2" y="0"/>
                      <a:pt x="2" y="1"/>
                      <a:pt x="2" y="1"/>
                    </a:cubicBezTo>
                    <a:cubicBezTo>
                      <a:pt x="1" y="2"/>
                      <a:pt x="1" y="2"/>
                      <a:pt x="1" y="2"/>
                    </a:cubicBezTo>
                    <a:cubicBezTo>
                      <a:pt x="0" y="2"/>
                      <a:pt x="0" y="1"/>
                      <a:pt x="1" y="1"/>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230"/>
              <p:cNvSpPr/>
              <p:nvPr/>
            </p:nvSpPr>
            <p:spPr bwMode="auto">
              <a:xfrm>
                <a:off x="4871" y="2363"/>
                <a:ext cx="6" cy="5"/>
              </a:xfrm>
              <a:custGeom>
                <a:avLst/>
                <a:gdLst>
                  <a:gd name="T0" fmla="*/ 0 w 2"/>
                  <a:gd name="T1" fmla="*/ 1 h 2"/>
                  <a:gd name="T2" fmla="*/ 2 w 2"/>
                  <a:gd name="T3" fmla="*/ 0 h 2"/>
                  <a:gd name="T4" fmla="*/ 2 w 2"/>
                  <a:gd name="T5" fmla="*/ 1 h 2"/>
                  <a:gd name="T6" fmla="*/ 0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1" y="0"/>
                      <a:pt x="1" y="0"/>
                      <a:pt x="2" y="0"/>
                    </a:cubicBezTo>
                    <a:cubicBezTo>
                      <a:pt x="2" y="0"/>
                      <a:pt x="2" y="1"/>
                      <a:pt x="2" y="1"/>
                    </a:cubicBezTo>
                    <a:cubicBezTo>
                      <a:pt x="1" y="2"/>
                      <a:pt x="1" y="2"/>
                      <a:pt x="0" y="2"/>
                    </a:cubicBezTo>
                    <a:cubicBezTo>
                      <a:pt x="0" y="2"/>
                      <a:pt x="0" y="1"/>
                      <a:pt x="0" y="1"/>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231"/>
              <p:cNvSpPr/>
              <p:nvPr/>
            </p:nvSpPr>
            <p:spPr bwMode="auto">
              <a:xfrm>
                <a:off x="4898" y="2487"/>
                <a:ext cx="48" cy="62"/>
              </a:xfrm>
              <a:custGeom>
                <a:avLst/>
                <a:gdLst>
                  <a:gd name="T0" fmla="*/ 13 w 18"/>
                  <a:gd name="T1" fmla="*/ 0 h 23"/>
                  <a:gd name="T2" fmla="*/ 12 w 18"/>
                  <a:gd name="T3" fmla="*/ 17 h 23"/>
                  <a:gd name="T4" fmla="*/ 0 w 18"/>
                  <a:gd name="T5" fmla="*/ 23 h 23"/>
                  <a:gd name="T6" fmla="*/ 13 w 18"/>
                  <a:gd name="T7" fmla="*/ 0 h 23"/>
                </a:gdLst>
                <a:ahLst/>
                <a:cxnLst>
                  <a:cxn ang="0">
                    <a:pos x="T0" y="T1"/>
                  </a:cxn>
                  <a:cxn ang="0">
                    <a:pos x="T2" y="T3"/>
                  </a:cxn>
                  <a:cxn ang="0">
                    <a:pos x="T4" y="T5"/>
                  </a:cxn>
                  <a:cxn ang="0">
                    <a:pos x="T6" y="T7"/>
                  </a:cxn>
                </a:cxnLst>
                <a:rect l="0" t="0" r="r" b="b"/>
                <a:pathLst>
                  <a:path w="18" h="23">
                    <a:moveTo>
                      <a:pt x="13" y="0"/>
                    </a:moveTo>
                    <a:cubicBezTo>
                      <a:pt x="17" y="4"/>
                      <a:pt x="18" y="9"/>
                      <a:pt x="12" y="17"/>
                    </a:cubicBezTo>
                    <a:cubicBezTo>
                      <a:pt x="8" y="22"/>
                      <a:pt x="4" y="23"/>
                      <a:pt x="0" y="23"/>
                    </a:cubicBezTo>
                    <a:cubicBezTo>
                      <a:pt x="7" y="20"/>
                      <a:pt x="12" y="11"/>
                      <a:pt x="13" y="0"/>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232"/>
              <p:cNvSpPr/>
              <p:nvPr/>
            </p:nvSpPr>
            <p:spPr bwMode="auto">
              <a:xfrm>
                <a:off x="4930" y="2444"/>
                <a:ext cx="16" cy="29"/>
              </a:xfrm>
              <a:custGeom>
                <a:avLst/>
                <a:gdLst>
                  <a:gd name="T0" fmla="*/ 0 w 6"/>
                  <a:gd name="T1" fmla="*/ 1 h 11"/>
                  <a:gd name="T2" fmla="*/ 4 w 6"/>
                  <a:gd name="T3" fmla="*/ 1 h 11"/>
                  <a:gd name="T4" fmla="*/ 4 w 6"/>
                  <a:gd name="T5" fmla="*/ 9 h 11"/>
                  <a:gd name="T6" fmla="*/ 1 w 6"/>
                  <a:gd name="T7" fmla="*/ 11 h 11"/>
                  <a:gd name="T8" fmla="*/ 0 w 6"/>
                  <a:gd name="T9" fmla="*/ 1 h 11"/>
                </a:gdLst>
                <a:ahLst/>
                <a:cxnLst>
                  <a:cxn ang="0">
                    <a:pos x="T0" y="T1"/>
                  </a:cxn>
                  <a:cxn ang="0">
                    <a:pos x="T2" y="T3"/>
                  </a:cxn>
                  <a:cxn ang="0">
                    <a:pos x="T4" y="T5"/>
                  </a:cxn>
                  <a:cxn ang="0">
                    <a:pos x="T6" y="T7"/>
                  </a:cxn>
                  <a:cxn ang="0">
                    <a:pos x="T8" y="T9"/>
                  </a:cxn>
                </a:cxnLst>
                <a:rect l="0" t="0" r="r" b="b"/>
                <a:pathLst>
                  <a:path w="6" h="11">
                    <a:moveTo>
                      <a:pt x="0" y="1"/>
                    </a:moveTo>
                    <a:cubicBezTo>
                      <a:pt x="2" y="0"/>
                      <a:pt x="3" y="1"/>
                      <a:pt x="4" y="1"/>
                    </a:cubicBezTo>
                    <a:cubicBezTo>
                      <a:pt x="6" y="2"/>
                      <a:pt x="6" y="5"/>
                      <a:pt x="4" y="9"/>
                    </a:cubicBezTo>
                    <a:cubicBezTo>
                      <a:pt x="3" y="10"/>
                      <a:pt x="2" y="10"/>
                      <a:pt x="1" y="11"/>
                    </a:cubicBezTo>
                    <a:cubicBezTo>
                      <a:pt x="1" y="8"/>
                      <a:pt x="1" y="5"/>
                      <a:pt x="0" y="1"/>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233"/>
              <p:cNvSpPr/>
              <p:nvPr/>
            </p:nvSpPr>
            <p:spPr bwMode="auto">
              <a:xfrm>
                <a:off x="4909" y="2446"/>
                <a:ext cx="24" cy="30"/>
              </a:xfrm>
              <a:custGeom>
                <a:avLst/>
                <a:gdLst>
                  <a:gd name="T0" fmla="*/ 4 w 9"/>
                  <a:gd name="T1" fmla="*/ 3 h 11"/>
                  <a:gd name="T2" fmla="*/ 8 w 9"/>
                  <a:gd name="T3" fmla="*/ 0 h 11"/>
                  <a:gd name="T4" fmla="*/ 9 w 9"/>
                  <a:gd name="T5" fmla="*/ 10 h 11"/>
                  <a:gd name="T6" fmla="*/ 2 w 9"/>
                  <a:gd name="T7" fmla="*/ 10 h 11"/>
                  <a:gd name="T8" fmla="*/ 4 w 9"/>
                  <a:gd name="T9" fmla="*/ 3 h 11"/>
                </a:gdLst>
                <a:ahLst/>
                <a:cxnLst>
                  <a:cxn ang="0">
                    <a:pos x="T0" y="T1"/>
                  </a:cxn>
                  <a:cxn ang="0">
                    <a:pos x="T2" y="T3"/>
                  </a:cxn>
                  <a:cxn ang="0">
                    <a:pos x="T4" y="T5"/>
                  </a:cxn>
                  <a:cxn ang="0">
                    <a:pos x="T6" y="T7"/>
                  </a:cxn>
                  <a:cxn ang="0">
                    <a:pos x="T8" y="T9"/>
                  </a:cxn>
                </a:cxnLst>
                <a:rect l="0" t="0" r="r" b="b"/>
                <a:pathLst>
                  <a:path w="9" h="11">
                    <a:moveTo>
                      <a:pt x="4" y="3"/>
                    </a:moveTo>
                    <a:cubicBezTo>
                      <a:pt x="5" y="1"/>
                      <a:pt x="7" y="0"/>
                      <a:pt x="8" y="0"/>
                    </a:cubicBezTo>
                    <a:cubicBezTo>
                      <a:pt x="9" y="4"/>
                      <a:pt x="9" y="7"/>
                      <a:pt x="9" y="10"/>
                    </a:cubicBezTo>
                    <a:cubicBezTo>
                      <a:pt x="7" y="11"/>
                      <a:pt x="4" y="11"/>
                      <a:pt x="2" y="10"/>
                    </a:cubicBezTo>
                    <a:cubicBezTo>
                      <a:pt x="0" y="9"/>
                      <a:pt x="1" y="7"/>
                      <a:pt x="4" y="3"/>
                    </a:cubicBezTo>
                    <a:close/>
                  </a:path>
                </a:pathLst>
              </a:custGeom>
              <a:solidFill>
                <a:srgbClr val="D39A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234"/>
              <p:cNvSpPr/>
              <p:nvPr/>
            </p:nvSpPr>
            <p:spPr bwMode="auto">
              <a:xfrm>
                <a:off x="4882" y="2471"/>
                <a:ext cx="51" cy="78"/>
              </a:xfrm>
              <a:custGeom>
                <a:avLst/>
                <a:gdLst>
                  <a:gd name="T0" fmla="*/ 2 w 19"/>
                  <a:gd name="T1" fmla="*/ 8 h 29"/>
                  <a:gd name="T2" fmla="*/ 19 w 19"/>
                  <a:gd name="T3" fmla="*/ 6 h 29"/>
                  <a:gd name="T4" fmla="*/ 19 w 19"/>
                  <a:gd name="T5" fmla="*/ 6 h 29"/>
                  <a:gd name="T6" fmla="*/ 6 w 19"/>
                  <a:gd name="T7" fmla="*/ 29 h 29"/>
                  <a:gd name="T8" fmla="*/ 0 w 19"/>
                  <a:gd name="T9" fmla="*/ 29 h 29"/>
                  <a:gd name="T10" fmla="*/ 0 w 19"/>
                  <a:gd name="T11" fmla="*/ 10 h 29"/>
                  <a:gd name="T12" fmla="*/ 2 w 19"/>
                  <a:gd name="T13" fmla="*/ 8 h 29"/>
                </a:gdLst>
                <a:ahLst/>
                <a:cxnLst>
                  <a:cxn ang="0">
                    <a:pos x="T0" y="T1"/>
                  </a:cxn>
                  <a:cxn ang="0">
                    <a:pos x="T2" y="T3"/>
                  </a:cxn>
                  <a:cxn ang="0">
                    <a:pos x="T4" y="T5"/>
                  </a:cxn>
                  <a:cxn ang="0">
                    <a:pos x="T6" y="T7"/>
                  </a:cxn>
                  <a:cxn ang="0">
                    <a:pos x="T8" y="T9"/>
                  </a:cxn>
                  <a:cxn ang="0">
                    <a:pos x="T10" y="T11"/>
                  </a:cxn>
                  <a:cxn ang="0">
                    <a:pos x="T12" y="T13"/>
                  </a:cxn>
                </a:cxnLst>
                <a:rect l="0" t="0" r="r" b="b"/>
                <a:pathLst>
                  <a:path w="19" h="29">
                    <a:moveTo>
                      <a:pt x="2" y="8"/>
                    </a:moveTo>
                    <a:cubicBezTo>
                      <a:pt x="9" y="0"/>
                      <a:pt x="14" y="2"/>
                      <a:pt x="19" y="6"/>
                    </a:cubicBezTo>
                    <a:cubicBezTo>
                      <a:pt x="19" y="6"/>
                      <a:pt x="19" y="6"/>
                      <a:pt x="19" y="6"/>
                    </a:cubicBezTo>
                    <a:cubicBezTo>
                      <a:pt x="18" y="17"/>
                      <a:pt x="13" y="26"/>
                      <a:pt x="6" y="29"/>
                    </a:cubicBezTo>
                    <a:cubicBezTo>
                      <a:pt x="4" y="29"/>
                      <a:pt x="2" y="29"/>
                      <a:pt x="0" y="29"/>
                    </a:cubicBezTo>
                    <a:cubicBezTo>
                      <a:pt x="0" y="10"/>
                      <a:pt x="0" y="10"/>
                      <a:pt x="0" y="10"/>
                    </a:cubicBezTo>
                    <a:cubicBezTo>
                      <a:pt x="2" y="8"/>
                      <a:pt x="2" y="8"/>
                      <a:pt x="2" y="8"/>
                    </a:cubicBezTo>
                    <a:close/>
                  </a:path>
                </a:pathLst>
              </a:custGeom>
              <a:solidFill>
                <a:srgbClr val="D39A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235"/>
              <p:cNvSpPr/>
              <p:nvPr/>
            </p:nvSpPr>
            <p:spPr bwMode="auto">
              <a:xfrm>
                <a:off x="4882" y="2516"/>
                <a:ext cx="27" cy="68"/>
              </a:xfrm>
              <a:custGeom>
                <a:avLst/>
                <a:gdLst>
                  <a:gd name="T0" fmla="*/ 1 w 10"/>
                  <a:gd name="T1" fmla="*/ 10 h 25"/>
                  <a:gd name="T2" fmla="*/ 9 w 10"/>
                  <a:gd name="T3" fmla="*/ 6 h 25"/>
                  <a:gd name="T4" fmla="*/ 9 w 10"/>
                  <a:gd name="T5" fmla="*/ 5 h 25"/>
                  <a:gd name="T6" fmla="*/ 8 w 10"/>
                  <a:gd name="T7" fmla="*/ 5 h 25"/>
                  <a:gd name="T8" fmla="*/ 1 w 10"/>
                  <a:gd name="T9" fmla="*/ 8 h 25"/>
                  <a:gd name="T10" fmla="*/ 1 w 10"/>
                  <a:gd name="T11" fmla="*/ 0 h 25"/>
                  <a:gd name="T12" fmla="*/ 0 w 10"/>
                  <a:gd name="T13" fmla="*/ 0 h 25"/>
                  <a:gd name="T14" fmla="*/ 0 w 10"/>
                  <a:gd name="T15" fmla="*/ 0 h 25"/>
                  <a:gd name="T16" fmla="*/ 0 w 10"/>
                  <a:gd name="T17" fmla="*/ 25 h 25"/>
                  <a:gd name="T18" fmla="*/ 1 w 10"/>
                  <a:gd name="T19" fmla="*/ 25 h 25"/>
                  <a:gd name="T20" fmla="*/ 1 w 10"/>
                  <a:gd name="T21"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25">
                    <a:moveTo>
                      <a:pt x="1" y="10"/>
                    </a:moveTo>
                    <a:cubicBezTo>
                      <a:pt x="9" y="6"/>
                      <a:pt x="9" y="6"/>
                      <a:pt x="9" y="6"/>
                    </a:cubicBezTo>
                    <a:cubicBezTo>
                      <a:pt x="9" y="6"/>
                      <a:pt x="10" y="5"/>
                      <a:pt x="9" y="5"/>
                    </a:cubicBezTo>
                    <a:cubicBezTo>
                      <a:pt x="9" y="5"/>
                      <a:pt x="9" y="5"/>
                      <a:pt x="8" y="5"/>
                    </a:cubicBezTo>
                    <a:cubicBezTo>
                      <a:pt x="1" y="8"/>
                      <a:pt x="1" y="8"/>
                      <a:pt x="1" y="8"/>
                    </a:cubicBezTo>
                    <a:cubicBezTo>
                      <a:pt x="1" y="0"/>
                      <a:pt x="1" y="0"/>
                      <a:pt x="1" y="0"/>
                    </a:cubicBezTo>
                    <a:cubicBezTo>
                      <a:pt x="1" y="0"/>
                      <a:pt x="1" y="0"/>
                      <a:pt x="0" y="0"/>
                    </a:cubicBezTo>
                    <a:cubicBezTo>
                      <a:pt x="0" y="0"/>
                      <a:pt x="0" y="0"/>
                      <a:pt x="0" y="0"/>
                    </a:cubicBezTo>
                    <a:cubicBezTo>
                      <a:pt x="0" y="14"/>
                      <a:pt x="0" y="12"/>
                      <a:pt x="0" y="25"/>
                    </a:cubicBezTo>
                    <a:cubicBezTo>
                      <a:pt x="1" y="25"/>
                      <a:pt x="1" y="25"/>
                      <a:pt x="1" y="25"/>
                    </a:cubicBezTo>
                    <a:cubicBezTo>
                      <a:pt x="1" y="10"/>
                      <a:pt x="1" y="10"/>
                      <a:pt x="1" y="10"/>
                    </a:cubicBezTo>
                    <a:close/>
                  </a:path>
                </a:pathLst>
              </a:custGeom>
              <a:solidFill>
                <a:srgbClr val="4331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236"/>
              <p:cNvSpPr/>
              <p:nvPr/>
            </p:nvSpPr>
            <p:spPr bwMode="auto">
              <a:xfrm>
                <a:off x="4332" y="2382"/>
                <a:ext cx="80" cy="175"/>
              </a:xfrm>
              <a:custGeom>
                <a:avLst/>
                <a:gdLst>
                  <a:gd name="T0" fmla="*/ 30 w 30"/>
                  <a:gd name="T1" fmla="*/ 65 h 65"/>
                  <a:gd name="T2" fmla="*/ 0 w 30"/>
                  <a:gd name="T3" fmla="*/ 32 h 65"/>
                  <a:gd name="T4" fmla="*/ 30 w 30"/>
                  <a:gd name="T5" fmla="*/ 0 h 65"/>
                  <a:gd name="T6" fmla="*/ 30 w 30"/>
                  <a:gd name="T7" fmla="*/ 65 h 65"/>
                </a:gdLst>
                <a:ahLst/>
                <a:cxnLst>
                  <a:cxn ang="0">
                    <a:pos x="T0" y="T1"/>
                  </a:cxn>
                  <a:cxn ang="0">
                    <a:pos x="T2" y="T3"/>
                  </a:cxn>
                  <a:cxn ang="0">
                    <a:pos x="T4" y="T5"/>
                  </a:cxn>
                  <a:cxn ang="0">
                    <a:pos x="T6" y="T7"/>
                  </a:cxn>
                </a:cxnLst>
                <a:rect l="0" t="0" r="r" b="b"/>
                <a:pathLst>
                  <a:path w="30" h="65">
                    <a:moveTo>
                      <a:pt x="30" y="65"/>
                    </a:moveTo>
                    <a:cubicBezTo>
                      <a:pt x="14" y="65"/>
                      <a:pt x="0" y="50"/>
                      <a:pt x="0" y="32"/>
                    </a:cubicBezTo>
                    <a:cubicBezTo>
                      <a:pt x="0" y="14"/>
                      <a:pt x="14" y="0"/>
                      <a:pt x="30" y="0"/>
                    </a:cubicBezTo>
                    <a:cubicBezTo>
                      <a:pt x="30" y="65"/>
                      <a:pt x="30" y="65"/>
                      <a:pt x="30" y="65"/>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237"/>
              <p:cNvSpPr>
                <a:spLocks noEditPoints="1"/>
              </p:cNvSpPr>
              <p:nvPr/>
            </p:nvSpPr>
            <p:spPr bwMode="auto">
              <a:xfrm>
                <a:off x="4412" y="2382"/>
                <a:ext cx="80" cy="175"/>
              </a:xfrm>
              <a:custGeom>
                <a:avLst/>
                <a:gdLst>
                  <a:gd name="T0" fmla="*/ 0 w 30"/>
                  <a:gd name="T1" fmla="*/ 65 h 65"/>
                  <a:gd name="T2" fmla="*/ 22 w 30"/>
                  <a:gd name="T3" fmla="*/ 55 h 65"/>
                  <a:gd name="T4" fmla="*/ 0 w 30"/>
                  <a:gd name="T5" fmla="*/ 62 h 65"/>
                  <a:gd name="T6" fmla="*/ 0 w 30"/>
                  <a:gd name="T7" fmla="*/ 65 h 65"/>
                  <a:gd name="T8" fmla="*/ 30 w 30"/>
                  <a:gd name="T9" fmla="*/ 24 h 65"/>
                  <a:gd name="T10" fmla="*/ 0 w 30"/>
                  <a:gd name="T11" fmla="*/ 0 h 65"/>
                  <a:gd name="T12" fmla="*/ 0 w 30"/>
                  <a:gd name="T13" fmla="*/ 33 h 65"/>
                  <a:gd name="T14" fmla="*/ 6 w 30"/>
                  <a:gd name="T15" fmla="*/ 28 h 65"/>
                  <a:gd name="T16" fmla="*/ 29 w 30"/>
                  <a:gd name="T17" fmla="*/ 24 h 65"/>
                  <a:gd name="T18" fmla="*/ 30 w 30"/>
                  <a:gd name="T19" fmla="*/ 2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65">
                    <a:moveTo>
                      <a:pt x="0" y="65"/>
                    </a:moveTo>
                    <a:cubicBezTo>
                      <a:pt x="9" y="65"/>
                      <a:pt x="17" y="61"/>
                      <a:pt x="22" y="55"/>
                    </a:cubicBezTo>
                    <a:cubicBezTo>
                      <a:pt x="14" y="60"/>
                      <a:pt x="6" y="63"/>
                      <a:pt x="0" y="62"/>
                    </a:cubicBezTo>
                    <a:cubicBezTo>
                      <a:pt x="0" y="65"/>
                      <a:pt x="0" y="65"/>
                      <a:pt x="0" y="65"/>
                    </a:cubicBezTo>
                    <a:close/>
                    <a:moveTo>
                      <a:pt x="30" y="24"/>
                    </a:moveTo>
                    <a:cubicBezTo>
                      <a:pt x="26" y="10"/>
                      <a:pt x="15" y="0"/>
                      <a:pt x="0" y="0"/>
                    </a:cubicBezTo>
                    <a:cubicBezTo>
                      <a:pt x="0" y="33"/>
                      <a:pt x="0" y="33"/>
                      <a:pt x="0" y="33"/>
                    </a:cubicBezTo>
                    <a:cubicBezTo>
                      <a:pt x="2" y="32"/>
                      <a:pt x="4" y="30"/>
                      <a:pt x="6" y="28"/>
                    </a:cubicBezTo>
                    <a:cubicBezTo>
                      <a:pt x="18" y="18"/>
                      <a:pt x="21" y="18"/>
                      <a:pt x="29" y="24"/>
                    </a:cubicBezTo>
                    <a:cubicBezTo>
                      <a:pt x="29" y="24"/>
                      <a:pt x="30" y="24"/>
                      <a:pt x="30" y="24"/>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238"/>
              <p:cNvSpPr/>
              <p:nvPr/>
            </p:nvSpPr>
            <p:spPr bwMode="auto">
              <a:xfrm>
                <a:off x="4438" y="2425"/>
                <a:ext cx="19" cy="13"/>
              </a:xfrm>
              <a:custGeom>
                <a:avLst/>
                <a:gdLst>
                  <a:gd name="T0" fmla="*/ 2 w 7"/>
                  <a:gd name="T1" fmla="*/ 1 h 5"/>
                  <a:gd name="T2" fmla="*/ 5 w 7"/>
                  <a:gd name="T3" fmla="*/ 1 h 5"/>
                  <a:gd name="T4" fmla="*/ 5 w 7"/>
                  <a:gd name="T5" fmla="*/ 4 h 5"/>
                  <a:gd name="T6" fmla="*/ 1 w 7"/>
                  <a:gd name="T7" fmla="*/ 5 h 5"/>
                  <a:gd name="T8" fmla="*/ 2 w 7"/>
                  <a:gd name="T9" fmla="*/ 1 h 5"/>
                </a:gdLst>
                <a:ahLst/>
                <a:cxnLst>
                  <a:cxn ang="0">
                    <a:pos x="T0" y="T1"/>
                  </a:cxn>
                  <a:cxn ang="0">
                    <a:pos x="T2" y="T3"/>
                  </a:cxn>
                  <a:cxn ang="0">
                    <a:pos x="T4" y="T5"/>
                  </a:cxn>
                  <a:cxn ang="0">
                    <a:pos x="T6" y="T7"/>
                  </a:cxn>
                  <a:cxn ang="0">
                    <a:pos x="T8" y="T9"/>
                  </a:cxn>
                </a:cxnLst>
                <a:rect l="0" t="0" r="r" b="b"/>
                <a:pathLst>
                  <a:path w="7" h="5">
                    <a:moveTo>
                      <a:pt x="2" y="1"/>
                    </a:moveTo>
                    <a:cubicBezTo>
                      <a:pt x="3" y="0"/>
                      <a:pt x="4" y="0"/>
                      <a:pt x="5" y="1"/>
                    </a:cubicBezTo>
                    <a:cubicBezTo>
                      <a:pt x="7" y="2"/>
                      <a:pt x="6" y="3"/>
                      <a:pt x="5" y="4"/>
                    </a:cubicBezTo>
                    <a:cubicBezTo>
                      <a:pt x="3" y="5"/>
                      <a:pt x="1" y="5"/>
                      <a:pt x="1" y="5"/>
                    </a:cubicBezTo>
                    <a:cubicBezTo>
                      <a:pt x="0" y="4"/>
                      <a:pt x="0" y="2"/>
                      <a:pt x="2" y="1"/>
                    </a:cubicBezTo>
                    <a:close/>
                  </a:path>
                </a:pathLst>
              </a:custGeom>
              <a:solidFill>
                <a:srgbClr val="D39A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239"/>
              <p:cNvSpPr/>
              <p:nvPr/>
            </p:nvSpPr>
            <p:spPr bwMode="auto">
              <a:xfrm>
                <a:off x="4412" y="2430"/>
                <a:ext cx="83" cy="121"/>
              </a:xfrm>
              <a:custGeom>
                <a:avLst/>
                <a:gdLst>
                  <a:gd name="T0" fmla="*/ 6 w 31"/>
                  <a:gd name="T1" fmla="*/ 10 h 45"/>
                  <a:gd name="T2" fmla="*/ 29 w 31"/>
                  <a:gd name="T3" fmla="*/ 6 h 45"/>
                  <a:gd name="T4" fmla="*/ 30 w 31"/>
                  <a:gd name="T5" fmla="*/ 6 h 45"/>
                  <a:gd name="T6" fmla="*/ 31 w 31"/>
                  <a:gd name="T7" fmla="*/ 14 h 45"/>
                  <a:gd name="T8" fmla="*/ 22 w 31"/>
                  <a:gd name="T9" fmla="*/ 37 h 45"/>
                  <a:gd name="T10" fmla="*/ 0 w 31"/>
                  <a:gd name="T11" fmla="*/ 44 h 45"/>
                  <a:gd name="T12" fmla="*/ 0 w 31"/>
                  <a:gd name="T13" fmla="*/ 15 h 45"/>
                  <a:gd name="T14" fmla="*/ 6 w 31"/>
                  <a:gd name="T15" fmla="*/ 10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45">
                    <a:moveTo>
                      <a:pt x="6" y="10"/>
                    </a:moveTo>
                    <a:cubicBezTo>
                      <a:pt x="18" y="0"/>
                      <a:pt x="21" y="0"/>
                      <a:pt x="29" y="6"/>
                    </a:cubicBezTo>
                    <a:cubicBezTo>
                      <a:pt x="29" y="6"/>
                      <a:pt x="30" y="6"/>
                      <a:pt x="30" y="6"/>
                    </a:cubicBezTo>
                    <a:cubicBezTo>
                      <a:pt x="30" y="9"/>
                      <a:pt x="31" y="11"/>
                      <a:pt x="31" y="14"/>
                    </a:cubicBezTo>
                    <a:cubicBezTo>
                      <a:pt x="31" y="23"/>
                      <a:pt x="28" y="31"/>
                      <a:pt x="22" y="37"/>
                    </a:cubicBezTo>
                    <a:cubicBezTo>
                      <a:pt x="14" y="42"/>
                      <a:pt x="6" y="45"/>
                      <a:pt x="0" y="44"/>
                    </a:cubicBezTo>
                    <a:cubicBezTo>
                      <a:pt x="0" y="15"/>
                      <a:pt x="0" y="15"/>
                      <a:pt x="0" y="15"/>
                    </a:cubicBezTo>
                    <a:cubicBezTo>
                      <a:pt x="2" y="14"/>
                      <a:pt x="4" y="12"/>
                      <a:pt x="6" y="10"/>
                    </a:cubicBezTo>
                    <a:close/>
                  </a:path>
                </a:pathLst>
              </a:custGeom>
              <a:solidFill>
                <a:srgbClr val="D39A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240"/>
              <p:cNvSpPr/>
              <p:nvPr/>
            </p:nvSpPr>
            <p:spPr bwMode="auto">
              <a:xfrm>
                <a:off x="4385" y="2471"/>
                <a:ext cx="27" cy="78"/>
              </a:xfrm>
              <a:custGeom>
                <a:avLst/>
                <a:gdLst>
                  <a:gd name="T0" fmla="*/ 10 w 10"/>
                  <a:gd name="T1" fmla="*/ 29 h 29"/>
                  <a:gd name="T2" fmla="*/ 5 w 10"/>
                  <a:gd name="T3" fmla="*/ 27 h 29"/>
                  <a:gd name="T4" fmla="*/ 10 w 10"/>
                  <a:gd name="T5" fmla="*/ 0 h 29"/>
                  <a:gd name="T6" fmla="*/ 10 w 10"/>
                  <a:gd name="T7" fmla="*/ 29 h 29"/>
                </a:gdLst>
                <a:ahLst/>
                <a:cxnLst>
                  <a:cxn ang="0">
                    <a:pos x="T0" y="T1"/>
                  </a:cxn>
                  <a:cxn ang="0">
                    <a:pos x="T2" y="T3"/>
                  </a:cxn>
                  <a:cxn ang="0">
                    <a:pos x="T4" y="T5"/>
                  </a:cxn>
                  <a:cxn ang="0">
                    <a:pos x="T6" y="T7"/>
                  </a:cxn>
                </a:cxnLst>
                <a:rect l="0" t="0" r="r" b="b"/>
                <a:pathLst>
                  <a:path w="10" h="29">
                    <a:moveTo>
                      <a:pt x="10" y="29"/>
                    </a:moveTo>
                    <a:cubicBezTo>
                      <a:pt x="8" y="29"/>
                      <a:pt x="7" y="28"/>
                      <a:pt x="5" y="27"/>
                    </a:cubicBezTo>
                    <a:cubicBezTo>
                      <a:pt x="0" y="21"/>
                      <a:pt x="2" y="10"/>
                      <a:pt x="10" y="0"/>
                    </a:cubicBezTo>
                    <a:cubicBezTo>
                      <a:pt x="10" y="29"/>
                      <a:pt x="10" y="29"/>
                      <a:pt x="10" y="29"/>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241"/>
              <p:cNvSpPr/>
              <p:nvPr/>
            </p:nvSpPr>
            <p:spPr bwMode="auto">
              <a:xfrm>
                <a:off x="4471" y="2446"/>
                <a:ext cx="56" cy="84"/>
              </a:xfrm>
              <a:custGeom>
                <a:avLst/>
                <a:gdLst>
                  <a:gd name="T0" fmla="*/ 8 w 21"/>
                  <a:gd name="T1" fmla="*/ 0 h 31"/>
                  <a:gd name="T2" fmla="*/ 7 w 21"/>
                  <a:gd name="T3" fmla="*/ 26 h 31"/>
                  <a:gd name="T4" fmla="*/ 0 w 21"/>
                  <a:gd name="T5" fmla="*/ 31 h 31"/>
                  <a:gd name="T6" fmla="*/ 9 w 21"/>
                  <a:gd name="T7" fmla="*/ 8 h 31"/>
                  <a:gd name="T8" fmla="*/ 8 w 21"/>
                  <a:gd name="T9" fmla="*/ 0 h 31"/>
                </a:gdLst>
                <a:ahLst/>
                <a:cxnLst>
                  <a:cxn ang="0">
                    <a:pos x="T0" y="T1"/>
                  </a:cxn>
                  <a:cxn ang="0">
                    <a:pos x="T2" y="T3"/>
                  </a:cxn>
                  <a:cxn ang="0">
                    <a:pos x="T4" y="T5"/>
                  </a:cxn>
                  <a:cxn ang="0">
                    <a:pos x="T6" y="T7"/>
                  </a:cxn>
                  <a:cxn ang="0">
                    <a:pos x="T8" y="T9"/>
                  </a:cxn>
                </a:cxnLst>
                <a:rect l="0" t="0" r="r" b="b"/>
                <a:pathLst>
                  <a:path w="21" h="31">
                    <a:moveTo>
                      <a:pt x="8" y="0"/>
                    </a:moveTo>
                    <a:cubicBezTo>
                      <a:pt x="16" y="6"/>
                      <a:pt x="21" y="17"/>
                      <a:pt x="7" y="26"/>
                    </a:cubicBezTo>
                    <a:cubicBezTo>
                      <a:pt x="5" y="28"/>
                      <a:pt x="3" y="29"/>
                      <a:pt x="0" y="31"/>
                    </a:cubicBezTo>
                    <a:cubicBezTo>
                      <a:pt x="6" y="25"/>
                      <a:pt x="9" y="17"/>
                      <a:pt x="9" y="8"/>
                    </a:cubicBezTo>
                    <a:cubicBezTo>
                      <a:pt x="9" y="5"/>
                      <a:pt x="8" y="3"/>
                      <a:pt x="8" y="0"/>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242"/>
              <p:cNvSpPr/>
              <p:nvPr/>
            </p:nvSpPr>
            <p:spPr bwMode="auto">
              <a:xfrm>
                <a:off x="4372" y="2481"/>
                <a:ext cx="69" cy="103"/>
              </a:xfrm>
              <a:custGeom>
                <a:avLst/>
                <a:gdLst>
                  <a:gd name="T0" fmla="*/ 16 w 26"/>
                  <a:gd name="T1" fmla="*/ 11 h 38"/>
                  <a:gd name="T2" fmla="*/ 25 w 26"/>
                  <a:gd name="T3" fmla="*/ 7 h 38"/>
                  <a:gd name="T4" fmla="*/ 26 w 26"/>
                  <a:gd name="T5" fmla="*/ 6 h 38"/>
                  <a:gd name="T6" fmla="*/ 24 w 26"/>
                  <a:gd name="T7" fmla="*/ 5 h 38"/>
                  <a:gd name="T8" fmla="*/ 16 w 26"/>
                  <a:gd name="T9" fmla="*/ 9 h 38"/>
                  <a:gd name="T10" fmla="*/ 16 w 26"/>
                  <a:gd name="T11" fmla="*/ 1 h 38"/>
                  <a:gd name="T12" fmla="*/ 15 w 26"/>
                  <a:gd name="T13" fmla="*/ 0 h 38"/>
                  <a:gd name="T14" fmla="*/ 15 w 26"/>
                  <a:gd name="T15" fmla="*/ 1 h 38"/>
                  <a:gd name="T16" fmla="*/ 15 w 26"/>
                  <a:gd name="T17" fmla="*/ 19 h 38"/>
                  <a:gd name="T18" fmla="*/ 2 w 26"/>
                  <a:gd name="T19" fmla="*/ 12 h 38"/>
                  <a:gd name="T20" fmla="*/ 1 w 26"/>
                  <a:gd name="T21" fmla="*/ 13 h 38"/>
                  <a:gd name="T22" fmla="*/ 1 w 26"/>
                  <a:gd name="T23" fmla="*/ 14 h 38"/>
                  <a:gd name="T24" fmla="*/ 15 w 26"/>
                  <a:gd name="T25" fmla="*/ 21 h 38"/>
                  <a:gd name="T26" fmla="*/ 15 w 26"/>
                  <a:gd name="T27" fmla="*/ 38 h 38"/>
                  <a:gd name="T28" fmla="*/ 16 w 26"/>
                  <a:gd name="T29" fmla="*/ 38 h 38"/>
                  <a:gd name="T30" fmla="*/ 16 w 26"/>
                  <a:gd name="T31"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8">
                    <a:moveTo>
                      <a:pt x="16" y="11"/>
                    </a:moveTo>
                    <a:cubicBezTo>
                      <a:pt x="25" y="7"/>
                      <a:pt x="25" y="7"/>
                      <a:pt x="25" y="7"/>
                    </a:cubicBezTo>
                    <a:cubicBezTo>
                      <a:pt x="26" y="7"/>
                      <a:pt x="26" y="6"/>
                      <a:pt x="26" y="6"/>
                    </a:cubicBezTo>
                    <a:cubicBezTo>
                      <a:pt x="25" y="5"/>
                      <a:pt x="25" y="5"/>
                      <a:pt x="24" y="5"/>
                    </a:cubicBezTo>
                    <a:cubicBezTo>
                      <a:pt x="16" y="9"/>
                      <a:pt x="16" y="9"/>
                      <a:pt x="16" y="9"/>
                    </a:cubicBezTo>
                    <a:cubicBezTo>
                      <a:pt x="16" y="1"/>
                      <a:pt x="16" y="1"/>
                      <a:pt x="16" y="1"/>
                    </a:cubicBezTo>
                    <a:cubicBezTo>
                      <a:pt x="16" y="0"/>
                      <a:pt x="16" y="0"/>
                      <a:pt x="15" y="0"/>
                    </a:cubicBezTo>
                    <a:cubicBezTo>
                      <a:pt x="15" y="0"/>
                      <a:pt x="15" y="0"/>
                      <a:pt x="15" y="1"/>
                    </a:cubicBezTo>
                    <a:cubicBezTo>
                      <a:pt x="15" y="19"/>
                      <a:pt x="15" y="19"/>
                      <a:pt x="15" y="19"/>
                    </a:cubicBezTo>
                    <a:cubicBezTo>
                      <a:pt x="2" y="12"/>
                      <a:pt x="2" y="12"/>
                      <a:pt x="2" y="12"/>
                    </a:cubicBezTo>
                    <a:cubicBezTo>
                      <a:pt x="1" y="12"/>
                      <a:pt x="1" y="12"/>
                      <a:pt x="1" y="13"/>
                    </a:cubicBezTo>
                    <a:cubicBezTo>
                      <a:pt x="0" y="13"/>
                      <a:pt x="0" y="14"/>
                      <a:pt x="1" y="14"/>
                    </a:cubicBezTo>
                    <a:cubicBezTo>
                      <a:pt x="15" y="21"/>
                      <a:pt x="15" y="21"/>
                      <a:pt x="15" y="21"/>
                    </a:cubicBezTo>
                    <a:cubicBezTo>
                      <a:pt x="15" y="38"/>
                      <a:pt x="15" y="38"/>
                      <a:pt x="15" y="38"/>
                    </a:cubicBezTo>
                    <a:cubicBezTo>
                      <a:pt x="16" y="38"/>
                      <a:pt x="16" y="38"/>
                      <a:pt x="16" y="38"/>
                    </a:cubicBezTo>
                    <a:cubicBezTo>
                      <a:pt x="16" y="11"/>
                      <a:pt x="16" y="11"/>
                      <a:pt x="16" y="11"/>
                    </a:cubicBezTo>
                    <a:close/>
                  </a:path>
                </a:pathLst>
              </a:custGeom>
              <a:solidFill>
                <a:srgbClr val="4331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243"/>
              <p:cNvSpPr/>
              <p:nvPr/>
            </p:nvSpPr>
            <p:spPr bwMode="auto">
              <a:xfrm>
                <a:off x="4430" y="2425"/>
                <a:ext cx="6" cy="8"/>
              </a:xfrm>
              <a:custGeom>
                <a:avLst/>
                <a:gdLst>
                  <a:gd name="T0" fmla="*/ 0 w 2"/>
                  <a:gd name="T1" fmla="*/ 1 h 3"/>
                  <a:gd name="T2" fmla="*/ 2 w 2"/>
                  <a:gd name="T3" fmla="*/ 0 h 3"/>
                  <a:gd name="T4" fmla="*/ 2 w 2"/>
                  <a:gd name="T5" fmla="*/ 2 h 3"/>
                  <a:gd name="T6" fmla="*/ 0 w 2"/>
                  <a:gd name="T7" fmla="*/ 3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1" y="1"/>
                      <a:pt x="2" y="0"/>
                      <a:pt x="2" y="0"/>
                    </a:cubicBezTo>
                    <a:cubicBezTo>
                      <a:pt x="2" y="1"/>
                      <a:pt x="2" y="1"/>
                      <a:pt x="2" y="2"/>
                    </a:cubicBezTo>
                    <a:cubicBezTo>
                      <a:pt x="1" y="3"/>
                      <a:pt x="1" y="3"/>
                      <a:pt x="0" y="3"/>
                    </a:cubicBezTo>
                    <a:cubicBezTo>
                      <a:pt x="0" y="3"/>
                      <a:pt x="0" y="2"/>
                      <a:pt x="0" y="1"/>
                    </a:cubicBezTo>
                    <a:close/>
                  </a:path>
                </a:pathLst>
              </a:custGeom>
              <a:solidFill>
                <a:srgbClr val="D39A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244"/>
              <p:cNvSpPr/>
              <p:nvPr/>
            </p:nvSpPr>
            <p:spPr bwMode="auto">
              <a:xfrm>
                <a:off x="4364" y="2519"/>
                <a:ext cx="8" cy="8"/>
              </a:xfrm>
              <a:custGeom>
                <a:avLst/>
                <a:gdLst>
                  <a:gd name="T0" fmla="*/ 1 w 3"/>
                  <a:gd name="T1" fmla="*/ 1 h 3"/>
                  <a:gd name="T2" fmla="*/ 2 w 3"/>
                  <a:gd name="T3" fmla="*/ 0 h 3"/>
                  <a:gd name="T4" fmla="*/ 2 w 3"/>
                  <a:gd name="T5" fmla="*/ 2 h 3"/>
                  <a:gd name="T6" fmla="*/ 0 w 3"/>
                  <a:gd name="T7" fmla="*/ 2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1" y="0"/>
                      <a:pt x="2" y="0"/>
                      <a:pt x="2" y="0"/>
                    </a:cubicBezTo>
                    <a:cubicBezTo>
                      <a:pt x="3" y="0"/>
                      <a:pt x="3" y="1"/>
                      <a:pt x="2" y="2"/>
                    </a:cubicBezTo>
                    <a:cubicBezTo>
                      <a:pt x="2" y="2"/>
                      <a:pt x="1" y="3"/>
                      <a:pt x="0" y="2"/>
                    </a:cubicBezTo>
                    <a:cubicBezTo>
                      <a:pt x="0" y="2"/>
                      <a:pt x="0" y="1"/>
                      <a:pt x="1" y="1"/>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245"/>
              <p:cNvSpPr/>
              <p:nvPr/>
            </p:nvSpPr>
            <p:spPr bwMode="auto">
              <a:xfrm>
                <a:off x="4380" y="2479"/>
                <a:ext cx="10" cy="10"/>
              </a:xfrm>
              <a:custGeom>
                <a:avLst/>
                <a:gdLst>
                  <a:gd name="T0" fmla="*/ 1 w 4"/>
                  <a:gd name="T1" fmla="*/ 2 h 4"/>
                  <a:gd name="T2" fmla="*/ 3 w 4"/>
                  <a:gd name="T3" fmla="*/ 0 h 4"/>
                  <a:gd name="T4" fmla="*/ 3 w 4"/>
                  <a:gd name="T5" fmla="*/ 3 h 4"/>
                  <a:gd name="T6" fmla="*/ 1 w 4"/>
                  <a:gd name="T7" fmla="*/ 4 h 4"/>
                  <a:gd name="T8" fmla="*/ 1 w 4"/>
                  <a:gd name="T9" fmla="*/ 2 h 4"/>
                </a:gdLst>
                <a:ahLst/>
                <a:cxnLst>
                  <a:cxn ang="0">
                    <a:pos x="T0" y="T1"/>
                  </a:cxn>
                  <a:cxn ang="0">
                    <a:pos x="T2" y="T3"/>
                  </a:cxn>
                  <a:cxn ang="0">
                    <a:pos x="T4" y="T5"/>
                  </a:cxn>
                  <a:cxn ang="0">
                    <a:pos x="T6" y="T7"/>
                  </a:cxn>
                  <a:cxn ang="0">
                    <a:pos x="T8" y="T9"/>
                  </a:cxn>
                </a:cxnLst>
                <a:rect l="0" t="0" r="r" b="b"/>
                <a:pathLst>
                  <a:path w="4" h="4">
                    <a:moveTo>
                      <a:pt x="1" y="2"/>
                    </a:moveTo>
                    <a:cubicBezTo>
                      <a:pt x="1" y="1"/>
                      <a:pt x="2" y="0"/>
                      <a:pt x="3" y="0"/>
                    </a:cubicBezTo>
                    <a:cubicBezTo>
                      <a:pt x="4" y="1"/>
                      <a:pt x="4" y="2"/>
                      <a:pt x="3" y="3"/>
                    </a:cubicBezTo>
                    <a:cubicBezTo>
                      <a:pt x="2" y="4"/>
                      <a:pt x="1" y="4"/>
                      <a:pt x="1" y="4"/>
                    </a:cubicBezTo>
                    <a:cubicBezTo>
                      <a:pt x="0" y="4"/>
                      <a:pt x="0" y="3"/>
                      <a:pt x="1" y="2"/>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246"/>
              <p:cNvSpPr/>
              <p:nvPr/>
            </p:nvSpPr>
            <p:spPr bwMode="auto">
              <a:xfrm>
                <a:off x="4382" y="2471"/>
                <a:ext cx="6" cy="5"/>
              </a:xfrm>
              <a:custGeom>
                <a:avLst/>
                <a:gdLst>
                  <a:gd name="T0" fmla="*/ 0 w 2"/>
                  <a:gd name="T1" fmla="*/ 1 h 2"/>
                  <a:gd name="T2" fmla="*/ 1 w 2"/>
                  <a:gd name="T3" fmla="*/ 0 h 2"/>
                  <a:gd name="T4" fmla="*/ 1 w 2"/>
                  <a:gd name="T5" fmla="*/ 2 h 2"/>
                  <a:gd name="T6" fmla="*/ 0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0" y="0"/>
                      <a:pt x="1" y="0"/>
                      <a:pt x="1" y="0"/>
                    </a:cubicBezTo>
                    <a:cubicBezTo>
                      <a:pt x="2" y="0"/>
                      <a:pt x="2" y="1"/>
                      <a:pt x="1" y="2"/>
                    </a:cubicBezTo>
                    <a:cubicBezTo>
                      <a:pt x="1" y="2"/>
                      <a:pt x="0" y="2"/>
                      <a:pt x="0" y="2"/>
                    </a:cubicBezTo>
                    <a:cubicBezTo>
                      <a:pt x="0" y="2"/>
                      <a:pt x="0" y="1"/>
                      <a:pt x="0" y="1"/>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247"/>
              <p:cNvSpPr/>
              <p:nvPr/>
            </p:nvSpPr>
            <p:spPr bwMode="auto">
              <a:xfrm>
                <a:off x="4369" y="2476"/>
                <a:ext cx="11" cy="13"/>
              </a:xfrm>
              <a:custGeom>
                <a:avLst/>
                <a:gdLst>
                  <a:gd name="T0" fmla="*/ 1 w 4"/>
                  <a:gd name="T1" fmla="*/ 2 h 5"/>
                  <a:gd name="T2" fmla="*/ 3 w 4"/>
                  <a:gd name="T3" fmla="*/ 1 h 5"/>
                  <a:gd name="T4" fmla="*/ 3 w 4"/>
                  <a:gd name="T5" fmla="*/ 3 h 5"/>
                  <a:gd name="T6" fmla="*/ 0 w 4"/>
                  <a:gd name="T7" fmla="*/ 4 h 5"/>
                  <a:gd name="T8" fmla="*/ 1 w 4"/>
                  <a:gd name="T9" fmla="*/ 2 h 5"/>
                </a:gdLst>
                <a:ahLst/>
                <a:cxnLst>
                  <a:cxn ang="0">
                    <a:pos x="T0" y="T1"/>
                  </a:cxn>
                  <a:cxn ang="0">
                    <a:pos x="T2" y="T3"/>
                  </a:cxn>
                  <a:cxn ang="0">
                    <a:pos x="T4" y="T5"/>
                  </a:cxn>
                  <a:cxn ang="0">
                    <a:pos x="T6" y="T7"/>
                  </a:cxn>
                  <a:cxn ang="0">
                    <a:pos x="T8" y="T9"/>
                  </a:cxn>
                </a:cxnLst>
                <a:rect l="0" t="0" r="r" b="b"/>
                <a:pathLst>
                  <a:path w="4" h="5">
                    <a:moveTo>
                      <a:pt x="1" y="2"/>
                    </a:moveTo>
                    <a:cubicBezTo>
                      <a:pt x="1" y="1"/>
                      <a:pt x="2" y="0"/>
                      <a:pt x="3" y="1"/>
                    </a:cubicBezTo>
                    <a:cubicBezTo>
                      <a:pt x="4" y="1"/>
                      <a:pt x="4" y="2"/>
                      <a:pt x="3" y="3"/>
                    </a:cubicBezTo>
                    <a:cubicBezTo>
                      <a:pt x="2" y="4"/>
                      <a:pt x="1" y="5"/>
                      <a:pt x="0" y="4"/>
                    </a:cubicBezTo>
                    <a:cubicBezTo>
                      <a:pt x="0" y="4"/>
                      <a:pt x="0" y="3"/>
                      <a:pt x="1" y="2"/>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248"/>
              <p:cNvSpPr/>
              <p:nvPr/>
            </p:nvSpPr>
            <p:spPr bwMode="auto">
              <a:xfrm>
                <a:off x="4356" y="2484"/>
                <a:ext cx="5" cy="5"/>
              </a:xfrm>
              <a:custGeom>
                <a:avLst/>
                <a:gdLst>
                  <a:gd name="T0" fmla="*/ 0 w 2"/>
                  <a:gd name="T1" fmla="*/ 1 h 2"/>
                  <a:gd name="T2" fmla="*/ 1 w 2"/>
                  <a:gd name="T3" fmla="*/ 0 h 2"/>
                  <a:gd name="T4" fmla="*/ 1 w 2"/>
                  <a:gd name="T5" fmla="*/ 1 h 2"/>
                  <a:gd name="T6" fmla="*/ 0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0" y="0"/>
                      <a:pt x="1" y="0"/>
                      <a:pt x="1" y="0"/>
                    </a:cubicBezTo>
                    <a:cubicBezTo>
                      <a:pt x="2" y="0"/>
                      <a:pt x="2" y="1"/>
                      <a:pt x="1" y="1"/>
                    </a:cubicBezTo>
                    <a:cubicBezTo>
                      <a:pt x="1" y="2"/>
                      <a:pt x="0" y="2"/>
                      <a:pt x="0" y="2"/>
                    </a:cubicBezTo>
                    <a:cubicBezTo>
                      <a:pt x="0" y="2"/>
                      <a:pt x="0" y="1"/>
                      <a:pt x="0" y="1"/>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249"/>
              <p:cNvSpPr/>
              <p:nvPr/>
            </p:nvSpPr>
            <p:spPr bwMode="auto">
              <a:xfrm>
                <a:off x="4353" y="2495"/>
                <a:ext cx="5" cy="5"/>
              </a:xfrm>
              <a:custGeom>
                <a:avLst/>
                <a:gdLst>
                  <a:gd name="T0" fmla="*/ 0 w 2"/>
                  <a:gd name="T1" fmla="*/ 1 h 2"/>
                  <a:gd name="T2" fmla="*/ 1 w 2"/>
                  <a:gd name="T3" fmla="*/ 0 h 2"/>
                  <a:gd name="T4" fmla="*/ 1 w 2"/>
                  <a:gd name="T5" fmla="*/ 1 h 2"/>
                  <a:gd name="T6" fmla="*/ 0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0" y="0"/>
                      <a:pt x="1" y="0"/>
                      <a:pt x="1" y="0"/>
                    </a:cubicBezTo>
                    <a:cubicBezTo>
                      <a:pt x="2" y="0"/>
                      <a:pt x="2" y="1"/>
                      <a:pt x="1" y="1"/>
                    </a:cubicBezTo>
                    <a:cubicBezTo>
                      <a:pt x="1" y="2"/>
                      <a:pt x="0" y="2"/>
                      <a:pt x="0" y="2"/>
                    </a:cubicBezTo>
                    <a:cubicBezTo>
                      <a:pt x="0" y="2"/>
                      <a:pt x="0" y="1"/>
                      <a:pt x="0" y="1"/>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250"/>
              <p:cNvSpPr/>
              <p:nvPr/>
            </p:nvSpPr>
            <p:spPr bwMode="auto">
              <a:xfrm>
                <a:off x="4385" y="2508"/>
                <a:ext cx="5" cy="6"/>
              </a:xfrm>
              <a:custGeom>
                <a:avLst/>
                <a:gdLst>
                  <a:gd name="T0" fmla="*/ 0 w 2"/>
                  <a:gd name="T1" fmla="*/ 1 h 2"/>
                  <a:gd name="T2" fmla="*/ 1 w 2"/>
                  <a:gd name="T3" fmla="*/ 0 h 2"/>
                  <a:gd name="T4" fmla="*/ 1 w 2"/>
                  <a:gd name="T5" fmla="*/ 2 h 2"/>
                  <a:gd name="T6" fmla="*/ 0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0" y="0"/>
                      <a:pt x="1" y="0"/>
                      <a:pt x="1" y="0"/>
                    </a:cubicBezTo>
                    <a:cubicBezTo>
                      <a:pt x="2" y="0"/>
                      <a:pt x="2" y="1"/>
                      <a:pt x="1" y="2"/>
                    </a:cubicBezTo>
                    <a:cubicBezTo>
                      <a:pt x="1" y="2"/>
                      <a:pt x="0" y="2"/>
                      <a:pt x="0" y="2"/>
                    </a:cubicBezTo>
                    <a:cubicBezTo>
                      <a:pt x="0" y="2"/>
                      <a:pt x="0" y="1"/>
                      <a:pt x="0" y="1"/>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251"/>
              <p:cNvSpPr/>
              <p:nvPr/>
            </p:nvSpPr>
            <p:spPr bwMode="auto">
              <a:xfrm>
                <a:off x="4388" y="2409"/>
                <a:ext cx="10" cy="13"/>
              </a:xfrm>
              <a:custGeom>
                <a:avLst/>
                <a:gdLst>
                  <a:gd name="T0" fmla="*/ 1 w 4"/>
                  <a:gd name="T1" fmla="*/ 1 h 5"/>
                  <a:gd name="T2" fmla="*/ 3 w 4"/>
                  <a:gd name="T3" fmla="*/ 0 h 5"/>
                  <a:gd name="T4" fmla="*/ 3 w 4"/>
                  <a:gd name="T5" fmla="*/ 3 h 5"/>
                  <a:gd name="T6" fmla="*/ 1 w 4"/>
                  <a:gd name="T7" fmla="*/ 4 h 5"/>
                  <a:gd name="T8" fmla="*/ 1 w 4"/>
                  <a:gd name="T9" fmla="*/ 1 h 5"/>
                </a:gdLst>
                <a:ahLst/>
                <a:cxnLst>
                  <a:cxn ang="0">
                    <a:pos x="T0" y="T1"/>
                  </a:cxn>
                  <a:cxn ang="0">
                    <a:pos x="T2" y="T3"/>
                  </a:cxn>
                  <a:cxn ang="0">
                    <a:pos x="T4" y="T5"/>
                  </a:cxn>
                  <a:cxn ang="0">
                    <a:pos x="T6" y="T7"/>
                  </a:cxn>
                  <a:cxn ang="0">
                    <a:pos x="T8" y="T9"/>
                  </a:cxn>
                </a:cxnLst>
                <a:rect l="0" t="0" r="r" b="b"/>
                <a:pathLst>
                  <a:path w="4" h="5">
                    <a:moveTo>
                      <a:pt x="1" y="1"/>
                    </a:moveTo>
                    <a:cubicBezTo>
                      <a:pt x="2" y="0"/>
                      <a:pt x="3" y="0"/>
                      <a:pt x="3" y="0"/>
                    </a:cubicBezTo>
                    <a:cubicBezTo>
                      <a:pt x="4" y="1"/>
                      <a:pt x="4" y="2"/>
                      <a:pt x="3" y="3"/>
                    </a:cubicBezTo>
                    <a:cubicBezTo>
                      <a:pt x="3" y="4"/>
                      <a:pt x="1" y="5"/>
                      <a:pt x="1" y="4"/>
                    </a:cubicBezTo>
                    <a:cubicBezTo>
                      <a:pt x="0" y="4"/>
                      <a:pt x="0" y="3"/>
                      <a:pt x="1" y="1"/>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252"/>
              <p:cNvSpPr/>
              <p:nvPr/>
            </p:nvSpPr>
            <p:spPr bwMode="auto">
              <a:xfrm>
                <a:off x="4374" y="2409"/>
                <a:ext cx="6" cy="5"/>
              </a:xfrm>
              <a:custGeom>
                <a:avLst/>
                <a:gdLst>
                  <a:gd name="T0" fmla="*/ 0 w 2"/>
                  <a:gd name="T1" fmla="*/ 1 h 2"/>
                  <a:gd name="T2" fmla="*/ 1 w 2"/>
                  <a:gd name="T3" fmla="*/ 0 h 2"/>
                  <a:gd name="T4" fmla="*/ 1 w 2"/>
                  <a:gd name="T5" fmla="*/ 1 h 2"/>
                  <a:gd name="T6" fmla="*/ 0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1" y="0"/>
                      <a:pt x="1" y="0"/>
                      <a:pt x="1" y="0"/>
                    </a:cubicBezTo>
                    <a:cubicBezTo>
                      <a:pt x="2" y="0"/>
                      <a:pt x="2" y="1"/>
                      <a:pt x="1" y="1"/>
                    </a:cubicBezTo>
                    <a:cubicBezTo>
                      <a:pt x="1" y="2"/>
                      <a:pt x="0" y="2"/>
                      <a:pt x="0" y="2"/>
                    </a:cubicBezTo>
                    <a:cubicBezTo>
                      <a:pt x="0" y="2"/>
                      <a:pt x="0" y="1"/>
                      <a:pt x="0" y="1"/>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253"/>
              <p:cNvSpPr/>
              <p:nvPr/>
            </p:nvSpPr>
            <p:spPr bwMode="auto">
              <a:xfrm>
                <a:off x="4372" y="2420"/>
                <a:ext cx="5" cy="5"/>
              </a:xfrm>
              <a:custGeom>
                <a:avLst/>
                <a:gdLst>
                  <a:gd name="T0" fmla="*/ 1 w 2"/>
                  <a:gd name="T1" fmla="*/ 1 h 2"/>
                  <a:gd name="T2" fmla="*/ 2 w 2"/>
                  <a:gd name="T3" fmla="*/ 1 h 2"/>
                  <a:gd name="T4" fmla="*/ 2 w 2"/>
                  <a:gd name="T5" fmla="*/ 2 h 2"/>
                  <a:gd name="T6" fmla="*/ 1 w 2"/>
                  <a:gd name="T7" fmla="*/ 2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1"/>
                      <a:pt x="2" y="0"/>
                      <a:pt x="2" y="1"/>
                    </a:cubicBezTo>
                    <a:cubicBezTo>
                      <a:pt x="2" y="1"/>
                      <a:pt x="2" y="1"/>
                      <a:pt x="2" y="2"/>
                    </a:cubicBezTo>
                    <a:cubicBezTo>
                      <a:pt x="1" y="2"/>
                      <a:pt x="1" y="2"/>
                      <a:pt x="1" y="2"/>
                    </a:cubicBezTo>
                    <a:cubicBezTo>
                      <a:pt x="0" y="2"/>
                      <a:pt x="0" y="2"/>
                      <a:pt x="1" y="1"/>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254"/>
              <p:cNvSpPr/>
              <p:nvPr/>
            </p:nvSpPr>
            <p:spPr bwMode="auto">
              <a:xfrm>
                <a:off x="4417" y="2204"/>
                <a:ext cx="70" cy="151"/>
              </a:xfrm>
              <a:custGeom>
                <a:avLst/>
                <a:gdLst>
                  <a:gd name="T0" fmla="*/ 26 w 26"/>
                  <a:gd name="T1" fmla="*/ 56 h 56"/>
                  <a:gd name="T2" fmla="*/ 0 w 26"/>
                  <a:gd name="T3" fmla="*/ 28 h 56"/>
                  <a:gd name="T4" fmla="*/ 26 w 26"/>
                  <a:gd name="T5" fmla="*/ 0 h 56"/>
                  <a:gd name="T6" fmla="*/ 26 w 26"/>
                  <a:gd name="T7" fmla="*/ 56 h 56"/>
                </a:gdLst>
                <a:ahLst/>
                <a:cxnLst>
                  <a:cxn ang="0">
                    <a:pos x="T0" y="T1"/>
                  </a:cxn>
                  <a:cxn ang="0">
                    <a:pos x="T2" y="T3"/>
                  </a:cxn>
                  <a:cxn ang="0">
                    <a:pos x="T4" y="T5"/>
                  </a:cxn>
                  <a:cxn ang="0">
                    <a:pos x="T6" y="T7"/>
                  </a:cxn>
                </a:cxnLst>
                <a:rect l="0" t="0" r="r" b="b"/>
                <a:pathLst>
                  <a:path w="26" h="56">
                    <a:moveTo>
                      <a:pt x="26" y="56"/>
                    </a:moveTo>
                    <a:cubicBezTo>
                      <a:pt x="11" y="56"/>
                      <a:pt x="0" y="44"/>
                      <a:pt x="0" y="28"/>
                    </a:cubicBezTo>
                    <a:cubicBezTo>
                      <a:pt x="0" y="13"/>
                      <a:pt x="11" y="0"/>
                      <a:pt x="26" y="0"/>
                    </a:cubicBezTo>
                    <a:cubicBezTo>
                      <a:pt x="26" y="56"/>
                      <a:pt x="26" y="56"/>
                      <a:pt x="26" y="56"/>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255"/>
              <p:cNvSpPr>
                <a:spLocks noEditPoints="1"/>
              </p:cNvSpPr>
              <p:nvPr/>
            </p:nvSpPr>
            <p:spPr bwMode="auto">
              <a:xfrm>
                <a:off x="4487" y="2204"/>
                <a:ext cx="66" cy="151"/>
              </a:xfrm>
              <a:custGeom>
                <a:avLst/>
                <a:gdLst>
                  <a:gd name="T0" fmla="*/ 0 w 25"/>
                  <a:gd name="T1" fmla="*/ 56 h 56"/>
                  <a:gd name="T2" fmla="*/ 19 w 25"/>
                  <a:gd name="T3" fmla="*/ 47 h 56"/>
                  <a:gd name="T4" fmla="*/ 0 w 25"/>
                  <a:gd name="T5" fmla="*/ 54 h 56"/>
                  <a:gd name="T6" fmla="*/ 0 w 25"/>
                  <a:gd name="T7" fmla="*/ 56 h 56"/>
                  <a:gd name="T8" fmla="*/ 25 w 25"/>
                  <a:gd name="T9" fmla="*/ 21 h 56"/>
                  <a:gd name="T10" fmla="*/ 0 w 25"/>
                  <a:gd name="T11" fmla="*/ 0 h 56"/>
                  <a:gd name="T12" fmla="*/ 0 w 25"/>
                  <a:gd name="T13" fmla="*/ 29 h 56"/>
                  <a:gd name="T14" fmla="*/ 4 w 25"/>
                  <a:gd name="T15" fmla="*/ 25 h 56"/>
                  <a:gd name="T16" fmla="*/ 24 w 25"/>
                  <a:gd name="T17" fmla="*/ 21 h 56"/>
                  <a:gd name="T18" fmla="*/ 25 w 25"/>
                  <a:gd name="T19"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56">
                    <a:moveTo>
                      <a:pt x="0" y="56"/>
                    </a:moveTo>
                    <a:cubicBezTo>
                      <a:pt x="7" y="56"/>
                      <a:pt x="14" y="53"/>
                      <a:pt x="19" y="47"/>
                    </a:cubicBezTo>
                    <a:cubicBezTo>
                      <a:pt x="11" y="52"/>
                      <a:pt x="4" y="55"/>
                      <a:pt x="0" y="54"/>
                    </a:cubicBezTo>
                    <a:cubicBezTo>
                      <a:pt x="0" y="56"/>
                      <a:pt x="0" y="56"/>
                      <a:pt x="0" y="56"/>
                    </a:cubicBezTo>
                    <a:close/>
                    <a:moveTo>
                      <a:pt x="25" y="21"/>
                    </a:moveTo>
                    <a:cubicBezTo>
                      <a:pt x="22" y="9"/>
                      <a:pt x="12" y="0"/>
                      <a:pt x="0" y="0"/>
                    </a:cubicBezTo>
                    <a:cubicBezTo>
                      <a:pt x="0" y="29"/>
                      <a:pt x="0" y="29"/>
                      <a:pt x="0" y="29"/>
                    </a:cubicBezTo>
                    <a:cubicBezTo>
                      <a:pt x="1" y="28"/>
                      <a:pt x="2" y="26"/>
                      <a:pt x="4" y="25"/>
                    </a:cubicBezTo>
                    <a:cubicBezTo>
                      <a:pt x="14" y="16"/>
                      <a:pt x="17" y="16"/>
                      <a:pt x="24" y="21"/>
                    </a:cubicBezTo>
                    <a:cubicBezTo>
                      <a:pt x="24" y="21"/>
                      <a:pt x="25" y="21"/>
                      <a:pt x="25" y="21"/>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256"/>
              <p:cNvSpPr/>
              <p:nvPr/>
            </p:nvSpPr>
            <p:spPr bwMode="auto">
              <a:xfrm>
                <a:off x="4508" y="2242"/>
                <a:ext cx="16" cy="14"/>
              </a:xfrm>
              <a:custGeom>
                <a:avLst/>
                <a:gdLst>
                  <a:gd name="T0" fmla="*/ 1 w 6"/>
                  <a:gd name="T1" fmla="*/ 1 h 5"/>
                  <a:gd name="T2" fmla="*/ 4 w 6"/>
                  <a:gd name="T3" fmla="*/ 1 h 5"/>
                  <a:gd name="T4" fmla="*/ 4 w 6"/>
                  <a:gd name="T5" fmla="*/ 4 h 5"/>
                  <a:gd name="T6" fmla="*/ 0 w 6"/>
                  <a:gd name="T7" fmla="*/ 4 h 5"/>
                  <a:gd name="T8" fmla="*/ 1 w 6"/>
                  <a:gd name="T9" fmla="*/ 1 h 5"/>
                </a:gdLst>
                <a:ahLst/>
                <a:cxnLst>
                  <a:cxn ang="0">
                    <a:pos x="T0" y="T1"/>
                  </a:cxn>
                  <a:cxn ang="0">
                    <a:pos x="T2" y="T3"/>
                  </a:cxn>
                  <a:cxn ang="0">
                    <a:pos x="T4" y="T5"/>
                  </a:cxn>
                  <a:cxn ang="0">
                    <a:pos x="T6" y="T7"/>
                  </a:cxn>
                  <a:cxn ang="0">
                    <a:pos x="T8" y="T9"/>
                  </a:cxn>
                </a:cxnLst>
                <a:rect l="0" t="0" r="r" b="b"/>
                <a:pathLst>
                  <a:path w="6" h="5">
                    <a:moveTo>
                      <a:pt x="1" y="1"/>
                    </a:moveTo>
                    <a:cubicBezTo>
                      <a:pt x="3" y="0"/>
                      <a:pt x="3" y="0"/>
                      <a:pt x="4" y="1"/>
                    </a:cubicBezTo>
                    <a:cubicBezTo>
                      <a:pt x="6" y="2"/>
                      <a:pt x="5" y="3"/>
                      <a:pt x="4" y="4"/>
                    </a:cubicBezTo>
                    <a:cubicBezTo>
                      <a:pt x="3" y="5"/>
                      <a:pt x="1" y="5"/>
                      <a:pt x="0" y="4"/>
                    </a:cubicBezTo>
                    <a:cubicBezTo>
                      <a:pt x="0" y="4"/>
                      <a:pt x="0" y="2"/>
                      <a:pt x="1" y="1"/>
                    </a:cubicBezTo>
                    <a:close/>
                  </a:path>
                </a:pathLst>
              </a:custGeom>
              <a:solidFill>
                <a:srgbClr val="D39A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257"/>
              <p:cNvSpPr/>
              <p:nvPr/>
            </p:nvSpPr>
            <p:spPr bwMode="auto">
              <a:xfrm>
                <a:off x="4487" y="2247"/>
                <a:ext cx="69" cy="105"/>
              </a:xfrm>
              <a:custGeom>
                <a:avLst/>
                <a:gdLst>
                  <a:gd name="T0" fmla="*/ 4 w 26"/>
                  <a:gd name="T1" fmla="*/ 9 h 39"/>
                  <a:gd name="T2" fmla="*/ 24 w 26"/>
                  <a:gd name="T3" fmla="*/ 5 h 39"/>
                  <a:gd name="T4" fmla="*/ 25 w 26"/>
                  <a:gd name="T5" fmla="*/ 5 h 39"/>
                  <a:gd name="T6" fmla="*/ 26 w 26"/>
                  <a:gd name="T7" fmla="*/ 12 h 39"/>
                  <a:gd name="T8" fmla="*/ 19 w 26"/>
                  <a:gd name="T9" fmla="*/ 31 h 39"/>
                  <a:gd name="T10" fmla="*/ 0 w 26"/>
                  <a:gd name="T11" fmla="*/ 38 h 39"/>
                  <a:gd name="T12" fmla="*/ 0 w 26"/>
                  <a:gd name="T13" fmla="*/ 13 h 39"/>
                  <a:gd name="T14" fmla="*/ 4 w 26"/>
                  <a:gd name="T15" fmla="*/ 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9">
                    <a:moveTo>
                      <a:pt x="4" y="9"/>
                    </a:moveTo>
                    <a:cubicBezTo>
                      <a:pt x="14" y="0"/>
                      <a:pt x="17" y="0"/>
                      <a:pt x="24" y="5"/>
                    </a:cubicBezTo>
                    <a:cubicBezTo>
                      <a:pt x="24" y="5"/>
                      <a:pt x="25" y="5"/>
                      <a:pt x="25" y="5"/>
                    </a:cubicBezTo>
                    <a:cubicBezTo>
                      <a:pt x="25" y="8"/>
                      <a:pt x="26" y="10"/>
                      <a:pt x="26" y="12"/>
                    </a:cubicBezTo>
                    <a:cubicBezTo>
                      <a:pt x="26" y="20"/>
                      <a:pt x="23" y="26"/>
                      <a:pt x="19" y="31"/>
                    </a:cubicBezTo>
                    <a:cubicBezTo>
                      <a:pt x="11" y="36"/>
                      <a:pt x="4" y="39"/>
                      <a:pt x="0" y="38"/>
                    </a:cubicBezTo>
                    <a:cubicBezTo>
                      <a:pt x="0" y="13"/>
                      <a:pt x="0" y="13"/>
                      <a:pt x="0" y="13"/>
                    </a:cubicBezTo>
                    <a:cubicBezTo>
                      <a:pt x="1" y="12"/>
                      <a:pt x="2" y="10"/>
                      <a:pt x="4" y="9"/>
                    </a:cubicBezTo>
                    <a:close/>
                  </a:path>
                </a:pathLst>
              </a:custGeom>
              <a:solidFill>
                <a:srgbClr val="D39A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258"/>
              <p:cNvSpPr/>
              <p:nvPr/>
            </p:nvSpPr>
            <p:spPr bwMode="auto">
              <a:xfrm>
                <a:off x="4463" y="2282"/>
                <a:ext cx="24" cy="68"/>
              </a:xfrm>
              <a:custGeom>
                <a:avLst/>
                <a:gdLst>
                  <a:gd name="T0" fmla="*/ 9 w 9"/>
                  <a:gd name="T1" fmla="*/ 25 h 25"/>
                  <a:gd name="T2" fmla="*/ 4 w 9"/>
                  <a:gd name="T3" fmla="*/ 23 h 25"/>
                  <a:gd name="T4" fmla="*/ 9 w 9"/>
                  <a:gd name="T5" fmla="*/ 0 h 25"/>
                  <a:gd name="T6" fmla="*/ 9 w 9"/>
                  <a:gd name="T7" fmla="*/ 25 h 25"/>
                </a:gdLst>
                <a:ahLst/>
                <a:cxnLst>
                  <a:cxn ang="0">
                    <a:pos x="T0" y="T1"/>
                  </a:cxn>
                  <a:cxn ang="0">
                    <a:pos x="T2" y="T3"/>
                  </a:cxn>
                  <a:cxn ang="0">
                    <a:pos x="T4" y="T5"/>
                  </a:cxn>
                  <a:cxn ang="0">
                    <a:pos x="T6" y="T7"/>
                  </a:cxn>
                </a:cxnLst>
                <a:rect l="0" t="0" r="r" b="b"/>
                <a:pathLst>
                  <a:path w="9" h="25">
                    <a:moveTo>
                      <a:pt x="9" y="25"/>
                    </a:moveTo>
                    <a:cubicBezTo>
                      <a:pt x="7" y="25"/>
                      <a:pt x="5" y="24"/>
                      <a:pt x="4" y="23"/>
                    </a:cubicBezTo>
                    <a:cubicBezTo>
                      <a:pt x="0" y="18"/>
                      <a:pt x="2" y="8"/>
                      <a:pt x="9" y="0"/>
                    </a:cubicBezTo>
                    <a:cubicBezTo>
                      <a:pt x="9" y="25"/>
                      <a:pt x="9" y="25"/>
                      <a:pt x="9" y="25"/>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259"/>
              <p:cNvSpPr/>
              <p:nvPr/>
            </p:nvSpPr>
            <p:spPr bwMode="auto">
              <a:xfrm>
                <a:off x="4537" y="2261"/>
                <a:ext cx="48" cy="70"/>
              </a:xfrm>
              <a:custGeom>
                <a:avLst/>
                <a:gdLst>
                  <a:gd name="T0" fmla="*/ 6 w 18"/>
                  <a:gd name="T1" fmla="*/ 0 h 26"/>
                  <a:gd name="T2" fmla="*/ 5 w 18"/>
                  <a:gd name="T3" fmla="*/ 23 h 26"/>
                  <a:gd name="T4" fmla="*/ 0 w 18"/>
                  <a:gd name="T5" fmla="*/ 26 h 26"/>
                  <a:gd name="T6" fmla="*/ 7 w 18"/>
                  <a:gd name="T7" fmla="*/ 7 h 26"/>
                  <a:gd name="T8" fmla="*/ 6 w 18"/>
                  <a:gd name="T9" fmla="*/ 0 h 26"/>
                </a:gdLst>
                <a:ahLst/>
                <a:cxnLst>
                  <a:cxn ang="0">
                    <a:pos x="T0" y="T1"/>
                  </a:cxn>
                  <a:cxn ang="0">
                    <a:pos x="T2" y="T3"/>
                  </a:cxn>
                  <a:cxn ang="0">
                    <a:pos x="T4" y="T5"/>
                  </a:cxn>
                  <a:cxn ang="0">
                    <a:pos x="T6" y="T7"/>
                  </a:cxn>
                  <a:cxn ang="0">
                    <a:pos x="T8" y="T9"/>
                  </a:cxn>
                </a:cxnLst>
                <a:rect l="0" t="0" r="r" b="b"/>
                <a:pathLst>
                  <a:path w="18" h="26">
                    <a:moveTo>
                      <a:pt x="6" y="0"/>
                    </a:moveTo>
                    <a:cubicBezTo>
                      <a:pt x="13" y="6"/>
                      <a:pt x="18" y="14"/>
                      <a:pt x="5" y="23"/>
                    </a:cubicBezTo>
                    <a:cubicBezTo>
                      <a:pt x="3" y="24"/>
                      <a:pt x="1" y="25"/>
                      <a:pt x="0" y="26"/>
                    </a:cubicBezTo>
                    <a:cubicBezTo>
                      <a:pt x="4" y="21"/>
                      <a:pt x="7" y="15"/>
                      <a:pt x="7" y="7"/>
                    </a:cubicBezTo>
                    <a:cubicBezTo>
                      <a:pt x="7" y="5"/>
                      <a:pt x="6" y="3"/>
                      <a:pt x="6" y="0"/>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260"/>
              <p:cNvSpPr/>
              <p:nvPr/>
            </p:nvSpPr>
            <p:spPr bwMode="auto">
              <a:xfrm>
                <a:off x="4500" y="2245"/>
                <a:ext cx="5" cy="5"/>
              </a:xfrm>
              <a:custGeom>
                <a:avLst/>
                <a:gdLst>
                  <a:gd name="T0" fmla="*/ 1 w 2"/>
                  <a:gd name="T1" fmla="*/ 0 h 2"/>
                  <a:gd name="T2" fmla="*/ 2 w 2"/>
                  <a:gd name="T3" fmla="*/ 0 h 2"/>
                  <a:gd name="T4" fmla="*/ 2 w 2"/>
                  <a:gd name="T5" fmla="*/ 1 h 2"/>
                  <a:gd name="T6" fmla="*/ 1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2" y="0"/>
                      <a:pt x="2" y="0"/>
                    </a:cubicBezTo>
                    <a:cubicBezTo>
                      <a:pt x="2" y="0"/>
                      <a:pt x="2" y="1"/>
                      <a:pt x="2" y="1"/>
                    </a:cubicBezTo>
                    <a:cubicBezTo>
                      <a:pt x="1" y="2"/>
                      <a:pt x="1" y="2"/>
                      <a:pt x="1" y="2"/>
                    </a:cubicBezTo>
                    <a:cubicBezTo>
                      <a:pt x="0" y="2"/>
                      <a:pt x="0" y="1"/>
                      <a:pt x="1" y="0"/>
                    </a:cubicBezTo>
                    <a:close/>
                  </a:path>
                </a:pathLst>
              </a:custGeom>
              <a:solidFill>
                <a:srgbClr val="D39A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261"/>
              <p:cNvSpPr/>
              <p:nvPr/>
            </p:nvSpPr>
            <p:spPr bwMode="auto">
              <a:xfrm>
                <a:off x="4433" y="2299"/>
                <a:ext cx="35" cy="43"/>
              </a:xfrm>
              <a:custGeom>
                <a:avLst/>
                <a:gdLst>
                  <a:gd name="T0" fmla="*/ 3 w 13"/>
                  <a:gd name="T1" fmla="*/ 5 h 16"/>
                  <a:gd name="T2" fmla="*/ 11 w 13"/>
                  <a:gd name="T3" fmla="*/ 1 h 16"/>
                  <a:gd name="T4" fmla="*/ 10 w 13"/>
                  <a:gd name="T5" fmla="*/ 9 h 16"/>
                  <a:gd name="T6" fmla="*/ 5 w 13"/>
                  <a:gd name="T7" fmla="*/ 14 h 16"/>
                  <a:gd name="T8" fmla="*/ 3 w 13"/>
                  <a:gd name="T9" fmla="*/ 5 h 16"/>
                </a:gdLst>
                <a:ahLst/>
                <a:cxnLst>
                  <a:cxn ang="0">
                    <a:pos x="T0" y="T1"/>
                  </a:cxn>
                  <a:cxn ang="0">
                    <a:pos x="T2" y="T3"/>
                  </a:cxn>
                  <a:cxn ang="0">
                    <a:pos x="T4" y="T5"/>
                  </a:cxn>
                  <a:cxn ang="0">
                    <a:pos x="T6" y="T7"/>
                  </a:cxn>
                  <a:cxn ang="0">
                    <a:pos x="T8" y="T9"/>
                  </a:cxn>
                </a:cxnLst>
                <a:rect l="0" t="0" r="r" b="b"/>
                <a:pathLst>
                  <a:path w="13" h="16">
                    <a:moveTo>
                      <a:pt x="3" y="5"/>
                    </a:moveTo>
                    <a:cubicBezTo>
                      <a:pt x="5" y="2"/>
                      <a:pt x="9" y="0"/>
                      <a:pt x="11" y="1"/>
                    </a:cubicBezTo>
                    <a:cubicBezTo>
                      <a:pt x="13" y="2"/>
                      <a:pt x="13" y="6"/>
                      <a:pt x="10" y="9"/>
                    </a:cubicBezTo>
                    <a:cubicBezTo>
                      <a:pt x="8" y="13"/>
                      <a:pt x="7" y="16"/>
                      <a:pt x="5" y="14"/>
                    </a:cubicBezTo>
                    <a:cubicBezTo>
                      <a:pt x="3" y="13"/>
                      <a:pt x="0" y="9"/>
                      <a:pt x="3" y="5"/>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262"/>
              <p:cNvSpPr/>
              <p:nvPr/>
            </p:nvSpPr>
            <p:spPr bwMode="auto">
              <a:xfrm>
                <a:off x="4463" y="2221"/>
                <a:ext cx="13" cy="13"/>
              </a:xfrm>
              <a:custGeom>
                <a:avLst/>
                <a:gdLst>
                  <a:gd name="T0" fmla="*/ 1 w 5"/>
                  <a:gd name="T1" fmla="*/ 2 h 5"/>
                  <a:gd name="T2" fmla="*/ 4 w 5"/>
                  <a:gd name="T3" fmla="*/ 1 h 5"/>
                  <a:gd name="T4" fmla="*/ 4 w 5"/>
                  <a:gd name="T5" fmla="*/ 3 h 5"/>
                  <a:gd name="T6" fmla="*/ 1 w 5"/>
                  <a:gd name="T7" fmla="*/ 5 h 5"/>
                  <a:gd name="T8" fmla="*/ 1 w 5"/>
                  <a:gd name="T9" fmla="*/ 2 h 5"/>
                </a:gdLst>
                <a:ahLst/>
                <a:cxnLst>
                  <a:cxn ang="0">
                    <a:pos x="T0" y="T1"/>
                  </a:cxn>
                  <a:cxn ang="0">
                    <a:pos x="T2" y="T3"/>
                  </a:cxn>
                  <a:cxn ang="0">
                    <a:pos x="T4" y="T5"/>
                  </a:cxn>
                  <a:cxn ang="0">
                    <a:pos x="T6" y="T7"/>
                  </a:cxn>
                  <a:cxn ang="0">
                    <a:pos x="T8" y="T9"/>
                  </a:cxn>
                </a:cxnLst>
                <a:rect l="0" t="0" r="r" b="b"/>
                <a:pathLst>
                  <a:path w="5" h="5">
                    <a:moveTo>
                      <a:pt x="1" y="2"/>
                    </a:moveTo>
                    <a:cubicBezTo>
                      <a:pt x="2" y="1"/>
                      <a:pt x="3" y="0"/>
                      <a:pt x="4" y="1"/>
                    </a:cubicBezTo>
                    <a:cubicBezTo>
                      <a:pt x="5" y="1"/>
                      <a:pt x="4" y="2"/>
                      <a:pt x="4" y="3"/>
                    </a:cubicBezTo>
                    <a:cubicBezTo>
                      <a:pt x="3" y="4"/>
                      <a:pt x="2" y="5"/>
                      <a:pt x="1" y="5"/>
                    </a:cubicBezTo>
                    <a:cubicBezTo>
                      <a:pt x="0" y="4"/>
                      <a:pt x="0" y="3"/>
                      <a:pt x="1" y="2"/>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263"/>
              <p:cNvSpPr/>
              <p:nvPr/>
            </p:nvSpPr>
            <p:spPr bwMode="auto">
              <a:xfrm>
                <a:off x="4455" y="2223"/>
                <a:ext cx="8" cy="6"/>
              </a:xfrm>
              <a:custGeom>
                <a:avLst/>
                <a:gdLst>
                  <a:gd name="T0" fmla="*/ 1 w 3"/>
                  <a:gd name="T1" fmla="*/ 1 h 2"/>
                  <a:gd name="T2" fmla="*/ 2 w 3"/>
                  <a:gd name="T3" fmla="*/ 0 h 2"/>
                  <a:gd name="T4" fmla="*/ 2 w 3"/>
                  <a:gd name="T5" fmla="*/ 1 h 2"/>
                  <a:gd name="T6" fmla="*/ 1 w 3"/>
                  <a:gd name="T7" fmla="*/ 2 h 2"/>
                  <a:gd name="T8" fmla="*/ 1 w 3"/>
                  <a:gd name="T9" fmla="*/ 1 h 2"/>
                </a:gdLst>
                <a:ahLst/>
                <a:cxnLst>
                  <a:cxn ang="0">
                    <a:pos x="T0" y="T1"/>
                  </a:cxn>
                  <a:cxn ang="0">
                    <a:pos x="T2" y="T3"/>
                  </a:cxn>
                  <a:cxn ang="0">
                    <a:pos x="T4" y="T5"/>
                  </a:cxn>
                  <a:cxn ang="0">
                    <a:pos x="T6" y="T7"/>
                  </a:cxn>
                  <a:cxn ang="0">
                    <a:pos x="T8" y="T9"/>
                  </a:cxn>
                </a:cxnLst>
                <a:rect l="0" t="0" r="r" b="b"/>
                <a:pathLst>
                  <a:path w="3" h="2">
                    <a:moveTo>
                      <a:pt x="1" y="1"/>
                    </a:moveTo>
                    <a:cubicBezTo>
                      <a:pt x="1" y="0"/>
                      <a:pt x="2" y="0"/>
                      <a:pt x="2" y="0"/>
                    </a:cubicBezTo>
                    <a:cubicBezTo>
                      <a:pt x="3" y="0"/>
                      <a:pt x="2" y="1"/>
                      <a:pt x="2" y="1"/>
                    </a:cubicBezTo>
                    <a:cubicBezTo>
                      <a:pt x="2" y="2"/>
                      <a:pt x="1" y="2"/>
                      <a:pt x="1" y="2"/>
                    </a:cubicBezTo>
                    <a:cubicBezTo>
                      <a:pt x="0" y="2"/>
                      <a:pt x="0" y="1"/>
                      <a:pt x="1" y="1"/>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264"/>
              <p:cNvSpPr/>
              <p:nvPr/>
            </p:nvSpPr>
            <p:spPr bwMode="auto">
              <a:xfrm>
                <a:off x="4468" y="2272"/>
                <a:ext cx="8" cy="10"/>
              </a:xfrm>
              <a:custGeom>
                <a:avLst/>
                <a:gdLst>
                  <a:gd name="T0" fmla="*/ 0 w 3"/>
                  <a:gd name="T1" fmla="*/ 2 h 4"/>
                  <a:gd name="T2" fmla="*/ 2 w 3"/>
                  <a:gd name="T3" fmla="*/ 1 h 4"/>
                  <a:gd name="T4" fmla="*/ 2 w 3"/>
                  <a:gd name="T5" fmla="*/ 3 h 4"/>
                  <a:gd name="T6" fmla="*/ 0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cubicBezTo>
                      <a:pt x="1" y="1"/>
                      <a:pt x="2" y="0"/>
                      <a:pt x="2" y="1"/>
                    </a:cubicBezTo>
                    <a:cubicBezTo>
                      <a:pt x="3" y="1"/>
                      <a:pt x="3" y="2"/>
                      <a:pt x="2" y="3"/>
                    </a:cubicBezTo>
                    <a:cubicBezTo>
                      <a:pt x="2" y="3"/>
                      <a:pt x="1" y="4"/>
                      <a:pt x="0" y="4"/>
                    </a:cubicBezTo>
                    <a:cubicBezTo>
                      <a:pt x="0" y="3"/>
                      <a:pt x="0" y="2"/>
                      <a:pt x="0" y="2"/>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265"/>
              <p:cNvSpPr/>
              <p:nvPr/>
            </p:nvSpPr>
            <p:spPr bwMode="auto">
              <a:xfrm>
                <a:off x="4468" y="2266"/>
                <a:ext cx="5" cy="6"/>
              </a:xfrm>
              <a:custGeom>
                <a:avLst/>
                <a:gdLst>
                  <a:gd name="T0" fmla="*/ 1 w 2"/>
                  <a:gd name="T1" fmla="*/ 0 h 2"/>
                  <a:gd name="T2" fmla="*/ 2 w 2"/>
                  <a:gd name="T3" fmla="*/ 0 h 2"/>
                  <a:gd name="T4" fmla="*/ 2 w 2"/>
                  <a:gd name="T5" fmla="*/ 1 h 2"/>
                  <a:gd name="T6" fmla="*/ 0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1" y="0"/>
                      <a:pt x="2" y="0"/>
                    </a:cubicBezTo>
                    <a:cubicBezTo>
                      <a:pt x="2" y="0"/>
                      <a:pt x="2" y="0"/>
                      <a:pt x="2" y="1"/>
                    </a:cubicBezTo>
                    <a:cubicBezTo>
                      <a:pt x="1" y="1"/>
                      <a:pt x="1" y="2"/>
                      <a:pt x="0" y="1"/>
                    </a:cubicBezTo>
                    <a:cubicBezTo>
                      <a:pt x="0" y="1"/>
                      <a:pt x="0" y="1"/>
                      <a:pt x="1" y="0"/>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266"/>
              <p:cNvSpPr/>
              <p:nvPr/>
            </p:nvSpPr>
            <p:spPr bwMode="auto">
              <a:xfrm>
                <a:off x="4446" y="2288"/>
                <a:ext cx="11" cy="11"/>
              </a:xfrm>
              <a:custGeom>
                <a:avLst/>
                <a:gdLst>
                  <a:gd name="T0" fmla="*/ 1 w 4"/>
                  <a:gd name="T1" fmla="*/ 1 h 4"/>
                  <a:gd name="T2" fmla="*/ 3 w 4"/>
                  <a:gd name="T3" fmla="*/ 0 h 4"/>
                  <a:gd name="T4" fmla="*/ 3 w 4"/>
                  <a:gd name="T5" fmla="*/ 2 h 4"/>
                  <a:gd name="T6" fmla="*/ 1 w 4"/>
                  <a:gd name="T7" fmla="*/ 3 h 4"/>
                  <a:gd name="T8" fmla="*/ 1 w 4"/>
                  <a:gd name="T9" fmla="*/ 1 h 4"/>
                </a:gdLst>
                <a:ahLst/>
                <a:cxnLst>
                  <a:cxn ang="0">
                    <a:pos x="T0" y="T1"/>
                  </a:cxn>
                  <a:cxn ang="0">
                    <a:pos x="T2" y="T3"/>
                  </a:cxn>
                  <a:cxn ang="0">
                    <a:pos x="T4" y="T5"/>
                  </a:cxn>
                  <a:cxn ang="0">
                    <a:pos x="T6" y="T7"/>
                  </a:cxn>
                  <a:cxn ang="0">
                    <a:pos x="T8" y="T9"/>
                  </a:cxn>
                </a:cxnLst>
                <a:rect l="0" t="0" r="r" b="b"/>
                <a:pathLst>
                  <a:path w="4" h="4">
                    <a:moveTo>
                      <a:pt x="1" y="1"/>
                    </a:moveTo>
                    <a:cubicBezTo>
                      <a:pt x="2" y="0"/>
                      <a:pt x="3" y="0"/>
                      <a:pt x="3" y="0"/>
                    </a:cubicBezTo>
                    <a:cubicBezTo>
                      <a:pt x="4" y="0"/>
                      <a:pt x="4" y="1"/>
                      <a:pt x="3" y="2"/>
                    </a:cubicBezTo>
                    <a:cubicBezTo>
                      <a:pt x="2" y="3"/>
                      <a:pt x="1" y="4"/>
                      <a:pt x="1" y="3"/>
                    </a:cubicBezTo>
                    <a:cubicBezTo>
                      <a:pt x="0" y="3"/>
                      <a:pt x="0" y="2"/>
                      <a:pt x="1" y="1"/>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267"/>
              <p:cNvSpPr/>
              <p:nvPr/>
            </p:nvSpPr>
            <p:spPr bwMode="auto">
              <a:xfrm>
                <a:off x="4436" y="2293"/>
                <a:ext cx="5" cy="6"/>
              </a:xfrm>
              <a:custGeom>
                <a:avLst/>
                <a:gdLst>
                  <a:gd name="T0" fmla="*/ 0 w 2"/>
                  <a:gd name="T1" fmla="*/ 1 h 2"/>
                  <a:gd name="T2" fmla="*/ 1 w 2"/>
                  <a:gd name="T3" fmla="*/ 0 h 2"/>
                  <a:gd name="T4" fmla="*/ 1 w 2"/>
                  <a:gd name="T5" fmla="*/ 1 h 2"/>
                  <a:gd name="T6" fmla="*/ 0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1" y="0"/>
                      <a:pt x="1" y="0"/>
                      <a:pt x="1" y="0"/>
                    </a:cubicBezTo>
                    <a:cubicBezTo>
                      <a:pt x="2" y="0"/>
                      <a:pt x="2" y="1"/>
                      <a:pt x="1" y="1"/>
                    </a:cubicBezTo>
                    <a:cubicBezTo>
                      <a:pt x="1" y="2"/>
                      <a:pt x="0" y="2"/>
                      <a:pt x="0" y="2"/>
                    </a:cubicBezTo>
                    <a:cubicBezTo>
                      <a:pt x="0" y="2"/>
                      <a:pt x="0" y="1"/>
                      <a:pt x="0" y="1"/>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268"/>
              <p:cNvSpPr/>
              <p:nvPr/>
            </p:nvSpPr>
            <p:spPr bwMode="auto">
              <a:xfrm>
                <a:off x="4433" y="2304"/>
                <a:ext cx="5" cy="3"/>
              </a:xfrm>
              <a:custGeom>
                <a:avLst/>
                <a:gdLst>
                  <a:gd name="T0" fmla="*/ 0 w 2"/>
                  <a:gd name="T1" fmla="*/ 0 h 1"/>
                  <a:gd name="T2" fmla="*/ 1 w 2"/>
                  <a:gd name="T3" fmla="*/ 0 h 1"/>
                  <a:gd name="T4" fmla="*/ 1 w 2"/>
                  <a:gd name="T5" fmla="*/ 1 h 1"/>
                  <a:gd name="T6" fmla="*/ 0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1" y="0"/>
                      <a:pt x="1" y="0"/>
                      <a:pt x="1" y="0"/>
                    </a:cubicBezTo>
                    <a:cubicBezTo>
                      <a:pt x="2" y="0"/>
                      <a:pt x="2" y="0"/>
                      <a:pt x="1" y="1"/>
                    </a:cubicBezTo>
                    <a:cubicBezTo>
                      <a:pt x="1" y="1"/>
                      <a:pt x="1" y="1"/>
                      <a:pt x="0" y="1"/>
                    </a:cubicBezTo>
                    <a:cubicBezTo>
                      <a:pt x="0" y="1"/>
                      <a:pt x="0" y="1"/>
                      <a:pt x="0" y="0"/>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269"/>
              <p:cNvSpPr/>
              <p:nvPr/>
            </p:nvSpPr>
            <p:spPr bwMode="auto">
              <a:xfrm>
                <a:off x="4455" y="2237"/>
                <a:ext cx="5" cy="2"/>
              </a:xfrm>
              <a:custGeom>
                <a:avLst/>
                <a:gdLst>
                  <a:gd name="T0" fmla="*/ 0 w 2"/>
                  <a:gd name="T1" fmla="*/ 0 h 1"/>
                  <a:gd name="T2" fmla="*/ 1 w 2"/>
                  <a:gd name="T3" fmla="*/ 0 h 1"/>
                  <a:gd name="T4" fmla="*/ 1 w 2"/>
                  <a:gd name="T5" fmla="*/ 1 h 1"/>
                  <a:gd name="T6" fmla="*/ 0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1" y="0"/>
                      <a:pt x="1" y="0"/>
                      <a:pt x="1" y="0"/>
                    </a:cubicBezTo>
                    <a:cubicBezTo>
                      <a:pt x="2" y="0"/>
                      <a:pt x="2" y="0"/>
                      <a:pt x="1" y="1"/>
                    </a:cubicBezTo>
                    <a:cubicBezTo>
                      <a:pt x="1" y="1"/>
                      <a:pt x="1" y="1"/>
                      <a:pt x="0" y="1"/>
                    </a:cubicBezTo>
                    <a:cubicBezTo>
                      <a:pt x="0" y="1"/>
                      <a:pt x="0" y="1"/>
                      <a:pt x="0" y="0"/>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270"/>
              <p:cNvSpPr/>
              <p:nvPr/>
            </p:nvSpPr>
            <p:spPr bwMode="auto">
              <a:xfrm>
                <a:off x="4452" y="2290"/>
                <a:ext cx="59" cy="97"/>
              </a:xfrm>
              <a:custGeom>
                <a:avLst/>
                <a:gdLst>
                  <a:gd name="T0" fmla="*/ 13 w 22"/>
                  <a:gd name="T1" fmla="*/ 10 h 36"/>
                  <a:gd name="T2" fmla="*/ 21 w 22"/>
                  <a:gd name="T3" fmla="*/ 6 h 36"/>
                  <a:gd name="T4" fmla="*/ 21 w 22"/>
                  <a:gd name="T5" fmla="*/ 5 h 36"/>
                  <a:gd name="T6" fmla="*/ 20 w 22"/>
                  <a:gd name="T7" fmla="*/ 5 h 36"/>
                  <a:gd name="T8" fmla="*/ 13 w 22"/>
                  <a:gd name="T9" fmla="*/ 8 h 36"/>
                  <a:gd name="T10" fmla="*/ 13 w 22"/>
                  <a:gd name="T11" fmla="*/ 1 h 36"/>
                  <a:gd name="T12" fmla="*/ 13 w 22"/>
                  <a:gd name="T13" fmla="*/ 0 h 36"/>
                  <a:gd name="T14" fmla="*/ 12 w 22"/>
                  <a:gd name="T15" fmla="*/ 1 h 36"/>
                  <a:gd name="T16" fmla="*/ 12 w 22"/>
                  <a:gd name="T17" fmla="*/ 16 h 36"/>
                  <a:gd name="T18" fmla="*/ 1 w 22"/>
                  <a:gd name="T19" fmla="*/ 11 h 36"/>
                  <a:gd name="T20" fmla="*/ 0 w 22"/>
                  <a:gd name="T21" fmla="*/ 11 h 36"/>
                  <a:gd name="T22" fmla="*/ 0 w 22"/>
                  <a:gd name="T23" fmla="*/ 12 h 36"/>
                  <a:gd name="T24" fmla="*/ 12 w 22"/>
                  <a:gd name="T25" fmla="*/ 18 h 36"/>
                  <a:gd name="T26" fmla="*/ 12 w 22"/>
                  <a:gd name="T27" fmla="*/ 36 h 36"/>
                  <a:gd name="T28" fmla="*/ 13 w 22"/>
                  <a:gd name="T29" fmla="*/ 36 h 36"/>
                  <a:gd name="T30" fmla="*/ 13 w 22"/>
                  <a:gd name="T31" fmla="*/ 1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36">
                    <a:moveTo>
                      <a:pt x="13" y="10"/>
                    </a:moveTo>
                    <a:cubicBezTo>
                      <a:pt x="21" y="6"/>
                      <a:pt x="21" y="6"/>
                      <a:pt x="21" y="6"/>
                    </a:cubicBezTo>
                    <a:cubicBezTo>
                      <a:pt x="21" y="6"/>
                      <a:pt x="22" y="6"/>
                      <a:pt x="21" y="5"/>
                    </a:cubicBezTo>
                    <a:cubicBezTo>
                      <a:pt x="21" y="5"/>
                      <a:pt x="21" y="5"/>
                      <a:pt x="20" y="5"/>
                    </a:cubicBezTo>
                    <a:cubicBezTo>
                      <a:pt x="13" y="8"/>
                      <a:pt x="13" y="8"/>
                      <a:pt x="13" y="8"/>
                    </a:cubicBezTo>
                    <a:cubicBezTo>
                      <a:pt x="13" y="1"/>
                      <a:pt x="13" y="1"/>
                      <a:pt x="13" y="1"/>
                    </a:cubicBezTo>
                    <a:cubicBezTo>
                      <a:pt x="13" y="0"/>
                      <a:pt x="13" y="0"/>
                      <a:pt x="13" y="0"/>
                    </a:cubicBezTo>
                    <a:cubicBezTo>
                      <a:pt x="12" y="0"/>
                      <a:pt x="12" y="0"/>
                      <a:pt x="12" y="1"/>
                    </a:cubicBezTo>
                    <a:cubicBezTo>
                      <a:pt x="12" y="16"/>
                      <a:pt x="12" y="16"/>
                      <a:pt x="12" y="16"/>
                    </a:cubicBezTo>
                    <a:cubicBezTo>
                      <a:pt x="1" y="11"/>
                      <a:pt x="1" y="11"/>
                      <a:pt x="1" y="11"/>
                    </a:cubicBezTo>
                    <a:cubicBezTo>
                      <a:pt x="1" y="11"/>
                      <a:pt x="0" y="11"/>
                      <a:pt x="0" y="11"/>
                    </a:cubicBezTo>
                    <a:cubicBezTo>
                      <a:pt x="0" y="12"/>
                      <a:pt x="0" y="12"/>
                      <a:pt x="0" y="12"/>
                    </a:cubicBezTo>
                    <a:cubicBezTo>
                      <a:pt x="12" y="18"/>
                      <a:pt x="12" y="18"/>
                      <a:pt x="12" y="18"/>
                    </a:cubicBezTo>
                    <a:cubicBezTo>
                      <a:pt x="12" y="36"/>
                      <a:pt x="12" y="36"/>
                      <a:pt x="12" y="36"/>
                    </a:cubicBezTo>
                    <a:cubicBezTo>
                      <a:pt x="13" y="36"/>
                      <a:pt x="13" y="36"/>
                      <a:pt x="13" y="36"/>
                    </a:cubicBezTo>
                    <a:cubicBezTo>
                      <a:pt x="13" y="10"/>
                      <a:pt x="13" y="10"/>
                      <a:pt x="13" y="10"/>
                    </a:cubicBezTo>
                    <a:close/>
                  </a:path>
                </a:pathLst>
              </a:custGeom>
              <a:solidFill>
                <a:srgbClr val="4331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271"/>
              <p:cNvSpPr/>
              <p:nvPr/>
            </p:nvSpPr>
            <p:spPr bwMode="auto">
              <a:xfrm>
                <a:off x="3129" y="2382"/>
                <a:ext cx="80" cy="175"/>
              </a:xfrm>
              <a:custGeom>
                <a:avLst/>
                <a:gdLst>
                  <a:gd name="T0" fmla="*/ 30 w 30"/>
                  <a:gd name="T1" fmla="*/ 65 h 65"/>
                  <a:gd name="T2" fmla="*/ 0 w 30"/>
                  <a:gd name="T3" fmla="*/ 32 h 65"/>
                  <a:gd name="T4" fmla="*/ 30 w 30"/>
                  <a:gd name="T5" fmla="*/ 0 h 65"/>
                  <a:gd name="T6" fmla="*/ 30 w 30"/>
                  <a:gd name="T7" fmla="*/ 65 h 65"/>
                </a:gdLst>
                <a:ahLst/>
                <a:cxnLst>
                  <a:cxn ang="0">
                    <a:pos x="T0" y="T1"/>
                  </a:cxn>
                  <a:cxn ang="0">
                    <a:pos x="T2" y="T3"/>
                  </a:cxn>
                  <a:cxn ang="0">
                    <a:pos x="T4" y="T5"/>
                  </a:cxn>
                  <a:cxn ang="0">
                    <a:pos x="T6" y="T7"/>
                  </a:cxn>
                </a:cxnLst>
                <a:rect l="0" t="0" r="r" b="b"/>
                <a:pathLst>
                  <a:path w="30" h="65">
                    <a:moveTo>
                      <a:pt x="30" y="65"/>
                    </a:moveTo>
                    <a:cubicBezTo>
                      <a:pt x="13" y="65"/>
                      <a:pt x="0" y="50"/>
                      <a:pt x="0" y="32"/>
                    </a:cubicBezTo>
                    <a:cubicBezTo>
                      <a:pt x="0" y="14"/>
                      <a:pt x="13" y="0"/>
                      <a:pt x="30" y="0"/>
                    </a:cubicBezTo>
                    <a:cubicBezTo>
                      <a:pt x="30" y="65"/>
                      <a:pt x="30" y="65"/>
                      <a:pt x="30" y="65"/>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272"/>
              <p:cNvSpPr>
                <a:spLocks noEditPoints="1"/>
              </p:cNvSpPr>
              <p:nvPr/>
            </p:nvSpPr>
            <p:spPr bwMode="auto">
              <a:xfrm>
                <a:off x="3209" y="2382"/>
                <a:ext cx="80" cy="175"/>
              </a:xfrm>
              <a:custGeom>
                <a:avLst/>
                <a:gdLst>
                  <a:gd name="T0" fmla="*/ 0 w 30"/>
                  <a:gd name="T1" fmla="*/ 65 h 65"/>
                  <a:gd name="T2" fmla="*/ 22 w 30"/>
                  <a:gd name="T3" fmla="*/ 55 h 65"/>
                  <a:gd name="T4" fmla="*/ 0 w 30"/>
                  <a:gd name="T5" fmla="*/ 62 h 65"/>
                  <a:gd name="T6" fmla="*/ 0 w 30"/>
                  <a:gd name="T7" fmla="*/ 65 h 65"/>
                  <a:gd name="T8" fmla="*/ 30 w 30"/>
                  <a:gd name="T9" fmla="*/ 24 h 65"/>
                  <a:gd name="T10" fmla="*/ 0 w 30"/>
                  <a:gd name="T11" fmla="*/ 0 h 65"/>
                  <a:gd name="T12" fmla="*/ 0 w 30"/>
                  <a:gd name="T13" fmla="*/ 33 h 65"/>
                  <a:gd name="T14" fmla="*/ 5 w 30"/>
                  <a:gd name="T15" fmla="*/ 28 h 65"/>
                  <a:gd name="T16" fmla="*/ 29 w 30"/>
                  <a:gd name="T17" fmla="*/ 24 h 65"/>
                  <a:gd name="T18" fmla="*/ 30 w 30"/>
                  <a:gd name="T19" fmla="*/ 2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65">
                    <a:moveTo>
                      <a:pt x="0" y="65"/>
                    </a:moveTo>
                    <a:cubicBezTo>
                      <a:pt x="9" y="65"/>
                      <a:pt x="17" y="61"/>
                      <a:pt x="22" y="55"/>
                    </a:cubicBezTo>
                    <a:cubicBezTo>
                      <a:pt x="13" y="60"/>
                      <a:pt x="6" y="63"/>
                      <a:pt x="0" y="62"/>
                    </a:cubicBezTo>
                    <a:cubicBezTo>
                      <a:pt x="0" y="65"/>
                      <a:pt x="0" y="65"/>
                      <a:pt x="0" y="65"/>
                    </a:cubicBezTo>
                    <a:close/>
                    <a:moveTo>
                      <a:pt x="30" y="24"/>
                    </a:moveTo>
                    <a:cubicBezTo>
                      <a:pt x="26" y="10"/>
                      <a:pt x="14" y="0"/>
                      <a:pt x="0" y="0"/>
                    </a:cubicBezTo>
                    <a:cubicBezTo>
                      <a:pt x="0" y="33"/>
                      <a:pt x="0" y="33"/>
                      <a:pt x="0" y="33"/>
                    </a:cubicBezTo>
                    <a:cubicBezTo>
                      <a:pt x="2" y="32"/>
                      <a:pt x="3" y="30"/>
                      <a:pt x="5" y="28"/>
                    </a:cubicBezTo>
                    <a:cubicBezTo>
                      <a:pt x="18" y="18"/>
                      <a:pt x="21" y="18"/>
                      <a:pt x="29" y="24"/>
                    </a:cubicBezTo>
                    <a:cubicBezTo>
                      <a:pt x="29" y="24"/>
                      <a:pt x="29" y="24"/>
                      <a:pt x="30" y="24"/>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273"/>
              <p:cNvSpPr/>
              <p:nvPr/>
            </p:nvSpPr>
            <p:spPr bwMode="auto">
              <a:xfrm>
                <a:off x="3236" y="2425"/>
                <a:ext cx="19" cy="13"/>
              </a:xfrm>
              <a:custGeom>
                <a:avLst/>
                <a:gdLst>
                  <a:gd name="T0" fmla="*/ 2 w 7"/>
                  <a:gd name="T1" fmla="*/ 1 h 5"/>
                  <a:gd name="T2" fmla="*/ 5 w 7"/>
                  <a:gd name="T3" fmla="*/ 1 h 5"/>
                  <a:gd name="T4" fmla="*/ 4 w 7"/>
                  <a:gd name="T5" fmla="*/ 4 h 5"/>
                  <a:gd name="T6" fmla="*/ 0 w 7"/>
                  <a:gd name="T7" fmla="*/ 5 h 5"/>
                  <a:gd name="T8" fmla="*/ 2 w 7"/>
                  <a:gd name="T9" fmla="*/ 1 h 5"/>
                </a:gdLst>
                <a:ahLst/>
                <a:cxnLst>
                  <a:cxn ang="0">
                    <a:pos x="T0" y="T1"/>
                  </a:cxn>
                  <a:cxn ang="0">
                    <a:pos x="T2" y="T3"/>
                  </a:cxn>
                  <a:cxn ang="0">
                    <a:pos x="T4" y="T5"/>
                  </a:cxn>
                  <a:cxn ang="0">
                    <a:pos x="T6" y="T7"/>
                  </a:cxn>
                  <a:cxn ang="0">
                    <a:pos x="T8" y="T9"/>
                  </a:cxn>
                </a:cxnLst>
                <a:rect l="0" t="0" r="r" b="b"/>
                <a:pathLst>
                  <a:path w="7" h="5">
                    <a:moveTo>
                      <a:pt x="2" y="1"/>
                    </a:moveTo>
                    <a:cubicBezTo>
                      <a:pt x="3" y="0"/>
                      <a:pt x="4" y="0"/>
                      <a:pt x="5" y="1"/>
                    </a:cubicBezTo>
                    <a:cubicBezTo>
                      <a:pt x="7" y="2"/>
                      <a:pt x="6" y="3"/>
                      <a:pt x="4" y="4"/>
                    </a:cubicBezTo>
                    <a:cubicBezTo>
                      <a:pt x="3" y="5"/>
                      <a:pt x="1" y="5"/>
                      <a:pt x="0" y="5"/>
                    </a:cubicBezTo>
                    <a:cubicBezTo>
                      <a:pt x="0" y="4"/>
                      <a:pt x="0" y="2"/>
                      <a:pt x="2" y="1"/>
                    </a:cubicBezTo>
                    <a:close/>
                  </a:path>
                </a:pathLst>
              </a:custGeom>
              <a:solidFill>
                <a:srgbClr val="D39A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274"/>
              <p:cNvSpPr/>
              <p:nvPr/>
            </p:nvSpPr>
            <p:spPr bwMode="auto">
              <a:xfrm>
                <a:off x="3209" y="2430"/>
                <a:ext cx="80" cy="121"/>
              </a:xfrm>
              <a:custGeom>
                <a:avLst/>
                <a:gdLst>
                  <a:gd name="T0" fmla="*/ 5 w 30"/>
                  <a:gd name="T1" fmla="*/ 10 h 45"/>
                  <a:gd name="T2" fmla="*/ 29 w 30"/>
                  <a:gd name="T3" fmla="*/ 6 h 45"/>
                  <a:gd name="T4" fmla="*/ 30 w 30"/>
                  <a:gd name="T5" fmla="*/ 6 h 45"/>
                  <a:gd name="T6" fmla="*/ 30 w 30"/>
                  <a:gd name="T7" fmla="*/ 14 h 45"/>
                  <a:gd name="T8" fmla="*/ 22 w 30"/>
                  <a:gd name="T9" fmla="*/ 37 h 45"/>
                  <a:gd name="T10" fmla="*/ 0 w 30"/>
                  <a:gd name="T11" fmla="*/ 44 h 45"/>
                  <a:gd name="T12" fmla="*/ 0 w 30"/>
                  <a:gd name="T13" fmla="*/ 15 h 45"/>
                  <a:gd name="T14" fmla="*/ 5 w 30"/>
                  <a:gd name="T15" fmla="*/ 10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5">
                    <a:moveTo>
                      <a:pt x="5" y="10"/>
                    </a:moveTo>
                    <a:cubicBezTo>
                      <a:pt x="18" y="0"/>
                      <a:pt x="21" y="0"/>
                      <a:pt x="29" y="6"/>
                    </a:cubicBezTo>
                    <a:cubicBezTo>
                      <a:pt x="29" y="6"/>
                      <a:pt x="29" y="6"/>
                      <a:pt x="30" y="6"/>
                    </a:cubicBezTo>
                    <a:cubicBezTo>
                      <a:pt x="30" y="9"/>
                      <a:pt x="30" y="11"/>
                      <a:pt x="30" y="14"/>
                    </a:cubicBezTo>
                    <a:cubicBezTo>
                      <a:pt x="30" y="23"/>
                      <a:pt x="27" y="31"/>
                      <a:pt x="22" y="37"/>
                    </a:cubicBezTo>
                    <a:cubicBezTo>
                      <a:pt x="13" y="42"/>
                      <a:pt x="6" y="45"/>
                      <a:pt x="0" y="44"/>
                    </a:cubicBezTo>
                    <a:cubicBezTo>
                      <a:pt x="0" y="15"/>
                      <a:pt x="0" y="15"/>
                      <a:pt x="0" y="15"/>
                    </a:cubicBezTo>
                    <a:cubicBezTo>
                      <a:pt x="2" y="14"/>
                      <a:pt x="3" y="12"/>
                      <a:pt x="5" y="10"/>
                    </a:cubicBezTo>
                    <a:close/>
                  </a:path>
                </a:pathLst>
              </a:custGeom>
              <a:solidFill>
                <a:srgbClr val="D39A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275"/>
              <p:cNvSpPr/>
              <p:nvPr/>
            </p:nvSpPr>
            <p:spPr bwMode="auto">
              <a:xfrm>
                <a:off x="3183" y="2471"/>
                <a:ext cx="26" cy="78"/>
              </a:xfrm>
              <a:custGeom>
                <a:avLst/>
                <a:gdLst>
                  <a:gd name="T0" fmla="*/ 10 w 10"/>
                  <a:gd name="T1" fmla="*/ 29 h 29"/>
                  <a:gd name="T2" fmla="*/ 5 w 10"/>
                  <a:gd name="T3" fmla="*/ 27 h 29"/>
                  <a:gd name="T4" fmla="*/ 10 w 10"/>
                  <a:gd name="T5" fmla="*/ 0 h 29"/>
                  <a:gd name="T6" fmla="*/ 10 w 10"/>
                  <a:gd name="T7" fmla="*/ 29 h 29"/>
                </a:gdLst>
                <a:ahLst/>
                <a:cxnLst>
                  <a:cxn ang="0">
                    <a:pos x="T0" y="T1"/>
                  </a:cxn>
                  <a:cxn ang="0">
                    <a:pos x="T2" y="T3"/>
                  </a:cxn>
                  <a:cxn ang="0">
                    <a:pos x="T4" y="T5"/>
                  </a:cxn>
                  <a:cxn ang="0">
                    <a:pos x="T6" y="T7"/>
                  </a:cxn>
                </a:cxnLst>
                <a:rect l="0" t="0" r="r" b="b"/>
                <a:pathLst>
                  <a:path w="10" h="29">
                    <a:moveTo>
                      <a:pt x="10" y="29"/>
                    </a:moveTo>
                    <a:cubicBezTo>
                      <a:pt x="8" y="29"/>
                      <a:pt x="7" y="28"/>
                      <a:pt x="5" y="27"/>
                    </a:cubicBezTo>
                    <a:cubicBezTo>
                      <a:pt x="0" y="21"/>
                      <a:pt x="2" y="10"/>
                      <a:pt x="10" y="0"/>
                    </a:cubicBezTo>
                    <a:cubicBezTo>
                      <a:pt x="10" y="29"/>
                      <a:pt x="10" y="29"/>
                      <a:pt x="10" y="29"/>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276"/>
              <p:cNvSpPr/>
              <p:nvPr/>
            </p:nvSpPr>
            <p:spPr bwMode="auto">
              <a:xfrm>
                <a:off x="3268" y="2446"/>
                <a:ext cx="56" cy="84"/>
              </a:xfrm>
              <a:custGeom>
                <a:avLst/>
                <a:gdLst>
                  <a:gd name="T0" fmla="*/ 8 w 21"/>
                  <a:gd name="T1" fmla="*/ 0 h 31"/>
                  <a:gd name="T2" fmla="*/ 7 w 21"/>
                  <a:gd name="T3" fmla="*/ 26 h 31"/>
                  <a:gd name="T4" fmla="*/ 0 w 21"/>
                  <a:gd name="T5" fmla="*/ 31 h 31"/>
                  <a:gd name="T6" fmla="*/ 8 w 21"/>
                  <a:gd name="T7" fmla="*/ 8 h 31"/>
                  <a:gd name="T8" fmla="*/ 8 w 21"/>
                  <a:gd name="T9" fmla="*/ 0 h 31"/>
                </a:gdLst>
                <a:ahLst/>
                <a:cxnLst>
                  <a:cxn ang="0">
                    <a:pos x="T0" y="T1"/>
                  </a:cxn>
                  <a:cxn ang="0">
                    <a:pos x="T2" y="T3"/>
                  </a:cxn>
                  <a:cxn ang="0">
                    <a:pos x="T4" y="T5"/>
                  </a:cxn>
                  <a:cxn ang="0">
                    <a:pos x="T6" y="T7"/>
                  </a:cxn>
                  <a:cxn ang="0">
                    <a:pos x="T8" y="T9"/>
                  </a:cxn>
                </a:cxnLst>
                <a:rect l="0" t="0" r="r" b="b"/>
                <a:pathLst>
                  <a:path w="21" h="31">
                    <a:moveTo>
                      <a:pt x="8" y="0"/>
                    </a:moveTo>
                    <a:cubicBezTo>
                      <a:pt x="16" y="6"/>
                      <a:pt x="21" y="17"/>
                      <a:pt x="7" y="26"/>
                    </a:cubicBezTo>
                    <a:cubicBezTo>
                      <a:pt x="4" y="28"/>
                      <a:pt x="2" y="29"/>
                      <a:pt x="0" y="31"/>
                    </a:cubicBezTo>
                    <a:cubicBezTo>
                      <a:pt x="5" y="25"/>
                      <a:pt x="8" y="17"/>
                      <a:pt x="8" y="8"/>
                    </a:cubicBezTo>
                    <a:cubicBezTo>
                      <a:pt x="8" y="5"/>
                      <a:pt x="8" y="3"/>
                      <a:pt x="8" y="0"/>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277"/>
              <p:cNvSpPr/>
              <p:nvPr/>
            </p:nvSpPr>
            <p:spPr bwMode="auto">
              <a:xfrm>
                <a:off x="3169" y="2481"/>
                <a:ext cx="70" cy="103"/>
              </a:xfrm>
              <a:custGeom>
                <a:avLst/>
                <a:gdLst>
                  <a:gd name="T0" fmla="*/ 16 w 26"/>
                  <a:gd name="T1" fmla="*/ 11 h 38"/>
                  <a:gd name="T2" fmla="*/ 25 w 26"/>
                  <a:gd name="T3" fmla="*/ 7 h 38"/>
                  <a:gd name="T4" fmla="*/ 25 w 26"/>
                  <a:gd name="T5" fmla="*/ 6 h 38"/>
                  <a:gd name="T6" fmla="*/ 24 w 26"/>
                  <a:gd name="T7" fmla="*/ 5 h 38"/>
                  <a:gd name="T8" fmla="*/ 16 w 26"/>
                  <a:gd name="T9" fmla="*/ 9 h 38"/>
                  <a:gd name="T10" fmla="*/ 16 w 26"/>
                  <a:gd name="T11" fmla="*/ 1 h 38"/>
                  <a:gd name="T12" fmla="*/ 15 w 26"/>
                  <a:gd name="T13" fmla="*/ 0 h 38"/>
                  <a:gd name="T14" fmla="*/ 14 w 26"/>
                  <a:gd name="T15" fmla="*/ 1 h 38"/>
                  <a:gd name="T16" fmla="*/ 14 w 26"/>
                  <a:gd name="T17" fmla="*/ 19 h 38"/>
                  <a:gd name="T18" fmla="*/ 2 w 26"/>
                  <a:gd name="T19" fmla="*/ 12 h 38"/>
                  <a:gd name="T20" fmla="*/ 0 w 26"/>
                  <a:gd name="T21" fmla="*/ 13 h 38"/>
                  <a:gd name="T22" fmla="*/ 1 w 26"/>
                  <a:gd name="T23" fmla="*/ 14 h 38"/>
                  <a:gd name="T24" fmla="*/ 14 w 26"/>
                  <a:gd name="T25" fmla="*/ 21 h 38"/>
                  <a:gd name="T26" fmla="*/ 14 w 26"/>
                  <a:gd name="T27" fmla="*/ 38 h 38"/>
                  <a:gd name="T28" fmla="*/ 16 w 26"/>
                  <a:gd name="T29" fmla="*/ 38 h 38"/>
                  <a:gd name="T30" fmla="*/ 16 w 26"/>
                  <a:gd name="T31"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8">
                    <a:moveTo>
                      <a:pt x="16" y="11"/>
                    </a:moveTo>
                    <a:cubicBezTo>
                      <a:pt x="25" y="7"/>
                      <a:pt x="25" y="7"/>
                      <a:pt x="25" y="7"/>
                    </a:cubicBezTo>
                    <a:cubicBezTo>
                      <a:pt x="25" y="7"/>
                      <a:pt x="26" y="6"/>
                      <a:pt x="25" y="6"/>
                    </a:cubicBezTo>
                    <a:cubicBezTo>
                      <a:pt x="25" y="5"/>
                      <a:pt x="25" y="5"/>
                      <a:pt x="24" y="5"/>
                    </a:cubicBezTo>
                    <a:cubicBezTo>
                      <a:pt x="16" y="9"/>
                      <a:pt x="16" y="9"/>
                      <a:pt x="16" y="9"/>
                    </a:cubicBezTo>
                    <a:cubicBezTo>
                      <a:pt x="16" y="1"/>
                      <a:pt x="16" y="1"/>
                      <a:pt x="16" y="1"/>
                    </a:cubicBezTo>
                    <a:cubicBezTo>
                      <a:pt x="16" y="0"/>
                      <a:pt x="16" y="0"/>
                      <a:pt x="15" y="0"/>
                    </a:cubicBezTo>
                    <a:cubicBezTo>
                      <a:pt x="15" y="0"/>
                      <a:pt x="14" y="0"/>
                      <a:pt x="14" y="1"/>
                    </a:cubicBezTo>
                    <a:cubicBezTo>
                      <a:pt x="14" y="19"/>
                      <a:pt x="14" y="19"/>
                      <a:pt x="14" y="19"/>
                    </a:cubicBezTo>
                    <a:cubicBezTo>
                      <a:pt x="2" y="12"/>
                      <a:pt x="2" y="12"/>
                      <a:pt x="2" y="12"/>
                    </a:cubicBezTo>
                    <a:cubicBezTo>
                      <a:pt x="1" y="12"/>
                      <a:pt x="1" y="12"/>
                      <a:pt x="0" y="13"/>
                    </a:cubicBezTo>
                    <a:cubicBezTo>
                      <a:pt x="0" y="13"/>
                      <a:pt x="0" y="14"/>
                      <a:pt x="1" y="14"/>
                    </a:cubicBezTo>
                    <a:cubicBezTo>
                      <a:pt x="14" y="21"/>
                      <a:pt x="14" y="21"/>
                      <a:pt x="14" y="21"/>
                    </a:cubicBezTo>
                    <a:cubicBezTo>
                      <a:pt x="14" y="38"/>
                      <a:pt x="14" y="38"/>
                      <a:pt x="14" y="38"/>
                    </a:cubicBezTo>
                    <a:cubicBezTo>
                      <a:pt x="16" y="38"/>
                      <a:pt x="16" y="38"/>
                      <a:pt x="16" y="38"/>
                    </a:cubicBezTo>
                    <a:cubicBezTo>
                      <a:pt x="16" y="11"/>
                      <a:pt x="16" y="11"/>
                      <a:pt x="16" y="11"/>
                    </a:cubicBezTo>
                    <a:close/>
                  </a:path>
                </a:pathLst>
              </a:custGeom>
              <a:solidFill>
                <a:srgbClr val="4331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278"/>
              <p:cNvSpPr/>
              <p:nvPr/>
            </p:nvSpPr>
            <p:spPr bwMode="auto">
              <a:xfrm>
                <a:off x="3228" y="2425"/>
                <a:ext cx="5" cy="8"/>
              </a:xfrm>
              <a:custGeom>
                <a:avLst/>
                <a:gdLst>
                  <a:gd name="T0" fmla="*/ 0 w 2"/>
                  <a:gd name="T1" fmla="*/ 1 h 3"/>
                  <a:gd name="T2" fmla="*/ 2 w 2"/>
                  <a:gd name="T3" fmla="*/ 0 h 3"/>
                  <a:gd name="T4" fmla="*/ 2 w 2"/>
                  <a:gd name="T5" fmla="*/ 2 h 3"/>
                  <a:gd name="T6" fmla="*/ 0 w 2"/>
                  <a:gd name="T7" fmla="*/ 3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1" y="1"/>
                      <a:pt x="1" y="0"/>
                      <a:pt x="2" y="0"/>
                    </a:cubicBezTo>
                    <a:cubicBezTo>
                      <a:pt x="2" y="1"/>
                      <a:pt x="2" y="1"/>
                      <a:pt x="2" y="2"/>
                    </a:cubicBezTo>
                    <a:cubicBezTo>
                      <a:pt x="1" y="3"/>
                      <a:pt x="1" y="3"/>
                      <a:pt x="0" y="3"/>
                    </a:cubicBezTo>
                    <a:cubicBezTo>
                      <a:pt x="0" y="3"/>
                      <a:pt x="0" y="2"/>
                      <a:pt x="0" y="1"/>
                    </a:cubicBezTo>
                    <a:close/>
                  </a:path>
                </a:pathLst>
              </a:custGeom>
              <a:solidFill>
                <a:srgbClr val="D39A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279"/>
              <p:cNvSpPr/>
              <p:nvPr/>
            </p:nvSpPr>
            <p:spPr bwMode="auto">
              <a:xfrm>
                <a:off x="3161" y="2519"/>
                <a:ext cx="6" cy="8"/>
              </a:xfrm>
              <a:custGeom>
                <a:avLst/>
                <a:gdLst>
                  <a:gd name="T0" fmla="*/ 0 w 2"/>
                  <a:gd name="T1" fmla="*/ 1 h 3"/>
                  <a:gd name="T2" fmla="*/ 2 w 2"/>
                  <a:gd name="T3" fmla="*/ 0 h 3"/>
                  <a:gd name="T4" fmla="*/ 2 w 2"/>
                  <a:gd name="T5" fmla="*/ 2 h 3"/>
                  <a:gd name="T6" fmla="*/ 0 w 2"/>
                  <a:gd name="T7" fmla="*/ 2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1" y="0"/>
                      <a:pt x="2" y="0"/>
                      <a:pt x="2" y="0"/>
                    </a:cubicBezTo>
                    <a:cubicBezTo>
                      <a:pt x="2" y="0"/>
                      <a:pt x="2" y="1"/>
                      <a:pt x="2" y="2"/>
                    </a:cubicBezTo>
                    <a:cubicBezTo>
                      <a:pt x="1" y="2"/>
                      <a:pt x="1" y="3"/>
                      <a:pt x="0" y="2"/>
                    </a:cubicBezTo>
                    <a:cubicBezTo>
                      <a:pt x="0" y="2"/>
                      <a:pt x="0" y="1"/>
                      <a:pt x="0" y="1"/>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280"/>
              <p:cNvSpPr/>
              <p:nvPr/>
            </p:nvSpPr>
            <p:spPr bwMode="auto">
              <a:xfrm>
                <a:off x="3177" y="2479"/>
                <a:ext cx="8" cy="10"/>
              </a:xfrm>
              <a:custGeom>
                <a:avLst/>
                <a:gdLst>
                  <a:gd name="T0" fmla="*/ 1 w 3"/>
                  <a:gd name="T1" fmla="*/ 2 h 4"/>
                  <a:gd name="T2" fmla="*/ 3 w 3"/>
                  <a:gd name="T3" fmla="*/ 0 h 4"/>
                  <a:gd name="T4" fmla="*/ 3 w 3"/>
                  <a:gd name="T5" fmla="*/ 3 h 4"/>
                  <a:gd name="T6" fmla="*/ 0 w 3"/>
                  <a:gd name="T7" fmla="*/ 4 h 4"/>
                  <a:gd name="T8" fmla="*/ 1 w 3"/>
                  <a:gd name="T9" fmla="*/ 2 h 4"/>
                </a:gdLst>
                <a:ahLst/>
                <a:cxnLst>
                  <a:cxn ang="0">
                    <a:pos x="T0" y="T1"/>
                  </a:cxn>
                  <a:cxn ang="0">
                    <a:pos x="T2" y="T3"/>
                  </a:cxn>
                  <a:cxn ang="0">
                    <a:pos x="T4" y="T5"/>
                  </a:cxn>
                  <a:cxn ang="0">
                    <a:pos x="T6" y="T7"/>
                  </a:cxn>
                  <a:cxn ang="0">
                    <a:pos x="T8" y="T9"/>
                  </a:cxn>
                </a:cxnLst>
                <a:rect l="0" t="0" r="r" b="b"/>
                <a:pathLst>
                  <a:path w="3" h="4">
                    <a:moveTo>
                      <a:pt x="1" y="2"/>
                    </a:moveTo>
                    <a:cubicBezTo>
                      <a:pt x="1" y="1"/>
                      <a:pt x="2" y="0"/>
                      <a:pt x="3" y="0"/>
                    </a:cubicBezTo>
                    <a:cubicBezTo>
                      <a:pt x="3" y="1"/>
                      <a:pt x="3" y="2"/>
                      <a:pt x="3" y="3"/>
                    </a:cubicBezTo>
                    <a:cubicBezTo>
                      <a:pt x="2" y="4"/>
                      <a:pt x="1" y="4"/>
                      <a:pt x="0" y="4"/>
                    </a:cubicBezTo>
                    <a:cubicBezTo>
                      <a:pt x="0" y="4"/>
                      <a:pt x="0" y="3"/>
                      <a:pt x="1" y="2"/>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281"/>
              <p:cNvSpPr/>
              <p:nvPr/>
            </p:nvSpPr>
            <p:spPr bwMode="auto">
              <a:xfrm>
                <a:off x="3177" y="2471"/>
                <a:ext cx="8" cy="5"/>
              </a:xfrm>
              <a:custGeom>
                <a:avLst/>
                <a:gdLst>
                  <a:gd name="T0" fmla="*/ 1 w 3"/>
                  <a:gd name="T1" fmla="*/ 1 h 2"/>
                  <a:gd name="T2" fmla="*/ 2 w 3"/>
                  <a:gd name="T3" fmla="*/ 0 h 2"/>
                  <a:gd name="T4" fmla="*/ 2 w 3"/>
                  <a:gd name="T5" fmla="*/ 2 h 2"/>
                  <a:gd name="T6" fmla="*/ 1 w 3"/>
                  <a:gd name="T7" fmla="*/ 2 h 2"/>
                  <a:gd name="T8" fmla="*/ 1 w 3"/>
                  <a:gd name="T9" fmla="*/ 1 h 2"/>
                </a:gdLst>
                <a:ahLst/>
                <a:cxnLst>
                  <a:cxn ang="0">
                    <a:pos x="T0" y="T1"/>
                  </a:cxn>
                  <a:cxn ang="0">
                    <a:pos x="T2" y="T3"/>
                  </a:cxn>
                  <a:cxn ang="0">
                    <a:pos x="T4" y="T5"/>
                  </a:cxn>
                  <a:cxn ang="0">
                    <a:pos x="T6" y="T7"/>
                  </a:cxn>
                  <a:cxn ang="0">
                    <a:pos x="T8" y="T9"/>
                  </a:cxn>
                </a:cxnLst>
                <a:rect l="0" t="0" r="r" b="b"/>
                <a:pathLst>
                  <a:path w="3" h="2">
                    <a:moveTo>
                      <a:pt x="1" y="1"/>
                    </a:moveTo>
                    <a:cubicBezTo>
                      <a:pt x="1" y="0"/>
                      <a:pt x="2" y="0"/>
                      <a:pt x="2" y="0"/>
                    </a:cubicBezTo>
                    <a:cubicBezTo>
                      <a:pt x="3" y="0"/>
                      <a:pt x="2" y="1"/>
                      <a:pt x="2" y="2"/>
                    </a:cubicBezTo>
                    <a:cubicBezTo>
                      <a:pt x="2" y="2"/>
                      <a:pt x="1" y="2"/>
                      <a:pt x="1" y="2"/>
                    </a:cubicBezTo>
                    <a:cubicBezTo>
                      <a:pt x="0" y="2"/>
                      <a:pt x="1" y="1"/>
                      <a:pt x="1" y="1"/>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282"/>
              <p:cNvSpPr/>
              <p:nvPr/>
            </p:nvSpPr>
            <p:spPr bwMode="auto">
              <a:xfrm>
                <a:off x="3167" y="2476"/>
                <a:ext cx="10" cy="13"/>
              </a:xfrm>
              <a:custGeom>
                <a:avLst/>
                <a:gdLst>
                  <a:gd name="T0" fmla="*/ 0 w 4"/>
                  <a:gd name="T1" fmla="*/ 2 h 5"/>
                  <a:gd name="T2" fmla="*/ 3 w 4"/>
                  <a:gd name="T3" fmla="*/ 1 h 5"/>
                  <a:gd name="T4" fmla="*/ 3 w 4"/>
                  <a:gd name="T5" fmla="*/ 3 h 5"/>
                  <a:gd name="T6" fmla="*/ 0 w 4"/>
                  <a:gd name="T7" fmla="*/ 4 h 5"/>
                  <a:gd name="T8" fmla="*/ 0 w 4"/>
                  <a:gd name="T9" fmla="*/ 2 h 5"/>
                </a:gdLst>
                <a:ahLst/>
                <a:cxnLst>
                  <a:cxn ang="0">
                    <a:pos x="T0" y="T1"/>
                  </a:cxn>
                  <a:cxn ang="0">
                    <a:pos x="T2" y="T3"/>
                  </a:cxn>
                  <a:cxn ang="0">
                    <a:pos x="T4" y="T5"/>
                  </a:cxn>
                  <a:cxn ang="0">
                    <a:pos x="T6" y="T7"/>
                  </a:cxn>
                  <a:cxn ang="0">
                    <a:pos x="T8" y="T9"/>
                  </a:cxn>
                </a:cxnLst>
                <a:rect l="0" t="0" r="r" b="b"/>
                <a:pathLst>
                  <a:path w="4" h="5">
                    <a:moveTo>
                      <a:pt x="0" y="2"/>
                    </a:moveTo>
                    <a:cubicBezTo>
                      <a:pt x="1" y="1"/>
                      <a:pt x="2" y="0"/>
                      <a:pt x="3" y="1"/>
                    </a:cubicBezTo>
                    <a:cubicBezTo>
                      <a:pt x="4" y="1"/>
                      <a:pt x="3" y="2"/>
                      <a:pt x="3" y="3"/>
                    </a:cubicBezTo>
                    <a:cubicBezTo>
                      <a:pt x="2" y="4"/>
                      <a:pt x="1" y="5"/>
                      <a:pt x="0" y="4"/>
                    </a:cubicBezTo>
                    <a:cubicBezTo>
                      <a:pt x="0" y="4"/>
                      <a:pt x="0" y="3"/>
                      <a:pt x="0" y="2"/>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283"/>
              <p:cNvSpPr/>
              <p:nvPr/>
            </p:nvSpPr>
            <p:spPr bwMode="auto">
              <a:xfrm>
                <a:off x="3151" y="2484"/>
                <a:ext cx="8" cy="5"/>
              </a:xfrm>
              <a:custGeom>
                <a:avLst/>
                <a:gdLst>
                  <a:gd name="T0" fmla="*/ 1 w 3"/>
                  <a:gd name="T1" fmla="*/ 1 h 2"/>
                  <a:gd name="T2" fmla="*/ 2 w 3"/>
                  <a:gd name="T3" fmla="*/ 0 h 2"/>
                  <a:gd name="T4" fmla="*/ 2 w 3"/>
                  <a:gd name="T5" fmla="*/ 1 h 2"/>
                  <a:gd name="T6" fmla="*/ 1 w 3"/>
                  <a:gd name="T7" fmla="*/ 2 h 2"/>
                  <a:gd name="T8" fmla="*/ 1 w 3"/>
                  <a:gd name="T9" fmla="*/ 1 h 2"/>
                </a:gdLst>
                <a:ahLst/>
                <a:cxnLst>
                  <a:cxn ang="0">
                    <a:pos x="T0" y="T1"/>
                  </a:cxn>
                  <a:cxn ang="0">
                    <a:pos x="T2" y="T3"/>
                  </a:cxn>
                  <a:cxn ang="0">
                    <a:pos x="T4" y="T5"/>
                  </a:cxn>
                  <a:cxn ang="0">
                    <a:pos x="T6" y="T7"/>
                  </a:cxn>
                  <a:cxn ang="0">
                    <a:pos x="T8" y="T9"/>
                  </a:cxn>
                </a:cxnLst>
                <a:rect l="0" t="0" r="r" b="b"/>
                <a:pathLst>
                  <a:path w="3" h="2">
                    <a:moveTo>
                      <a:pt x="1" y="1"/>
                    </a:moveTo>
                    <a:cubicBezTo>
                      <a:pt x="1" y="0"/>
                      <a:pt x="2" y="0"/>
                      <a:pt x="2" y="0"/>
                    </a:cubicBezTo>
                    <a:cubicBezTo>
                      <a:pt x="3" y="0"/>
                      <a:pt x="3" y="1"/>
                      <a:pt x="2" y="1"/>
                    </a:cubicBezTo>
                    <a:cubicBezTo>
                      <a:pt x="2" y="2"/>
                      <a:pt x="1" y="2"/>
                      <a:pt x="1" y="2"/>
                    </a:cubicBezTo>
                    <a:cubicBezTo>
                      <a:pt x="0" y="2"/>
                      <a:pt x="0" y="1"/>
                      <a:pt x="1" y="1"/>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284"/>
              <p:cNvSpPr/>
              <p:nvPr/>
            </p:nvSpPr>
            <p:spPr bwMode="auto">
              <a:xfrm>
                <a:off x="3148" y="2495"/>
                <a:ext cx="5" cy="5"/>
              </a:xfrm>
              <a:custGeom>
                <a:avLst/>
                <a:gdLst>
                  <a:gd name="T0" fmla="*/ 1 w 2"/>
                  <a:gd name="T1" fmla="*/ 1 h 2"/>
                  <a:gd name="T2" fmla="*/ 2 w 2"/>
                  <a:gd name="T3" fmla="*/ 0 h 2"/>
                  <a:gd name="T4" fmla="*/ 2 w 2"/>
                  <a:gd name="T5" fmla="*/ 1 h 2"/>
                  <a:gd name="T6" fmla="*/ 1 w 2"/>
                  <a:gd name="T7" fmla="*/ 2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0"/>
                      <a:pt x="2" y="0"/>
                      <a:pt x="2" y="0"/>
                    </a:cubicBezTo>
                    <a:cubicBezTo>
                      <a:pt x="2" y="0"/>
                      <a:pt x="2" y="1"/>
                      <a:pt x="2" y="1"/>
                    </a:cubicBezTo>
                    <a:cubicBezTo>
                      <a:pt x="2" y="2"/>
                      <a:pt x="1" y="2"/>
                      <a:pt x="1" y="2"/>
                    </a:cubicBezTo>
                    <a:cubicBezTo>
                      <a:pt x="0" y="2"/>
                      <a:pt x="0" y="1"/>
                      <a:pt x="1" y="1"/>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285"/>
              <p:cNvSpPr/>
              <p:nvPr/>
            </p:nvSpPr>
            <p:spPr bwMode="auto">
              <a:xfrm>
                <a:off x="3183" y="2508"/>
                <a:ext cx="5" cy="6"/>
              </a:xfrm>
              <a:custGeom>
                <a:avLst/>
                <a:gdLst>
                  <a:gd name="T0" fmla="*/ 0 w 2"/>
                  <a:gd name="T1" fmla="*/ 1 h 2"/>
                  <a:gd name="T2" fmla="*/ 1 w 2"/>
                  <a:gd name="T3" fmla="*/ 0 h 2"/>
                  <a:gd name="T4" fmla="*/ 1 w 2"/>
                  <a:gd name="T5" fmla="*/ 2 h 2"/>
                  <a:gd name="T6" fmla="*/ 0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0" y="0"/>
                      <a:pt x="1" y="0"/>
                      <a:pt x="1" y="0"/>
                    </a:cubicBezTo>
                    <a:cubicBezTo>
                      <a:pt x="2" y="0"/>
                      <a:pt x="2" y="1"/>
                      <a:pt x="1" y="2"/>
                    </a:cubicBezTo>
                    <a:cubicBezTo>
                      <a:pt x="1" y="2"/>
                      <a:pt x="0" y="2"/>
                      <a:pt x="0" y="2"/>
                    </a:cubicBezTo>
                    <a:cubicBezTo>
                      <a:pt x="0" y="2"/>
                      <a:pt x="0" y="1"/>
                      <a:pt x="0" y="1"/>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286"/>
              <p:cNvSpPr/>
              <p:nvPr/>
            </p:nvSpPr>
            <p:spPr bwMode="auto">
              <a:xfrm>
                <a:off x="3185" y="2409"/>
                <a:ext cx="11" cy="13"/>
              </a:xfrm>
              <a:custGeom>
                <a:avLst/>
                <a:gdLst>
                  <a:gd name="T0" fmla="*/ 1 w 4"/>
                  <a:gd name="T1" fmla="*/ 1 h 5"/>
                  <a:gd name="T2" fmla="*/ 3 w 4"/>
                  <a:gd name="T3" fmla="*/ 0 h 5"/>
                  <a:gd name="T4" fmla="*/ 3 w 4"/>
                  <a:gd name="T5" fmla="*/ 3 h 5"/>
                  <a:gd name="T6" fmla="*/ 1 w 4"/>
                  <a:gd name="T7" fmla="*/ 4 h 5"/>
                  <a:gd name="T8" fmla="*/ 1 w 4"/>
                  <a:gd name="T9" fmla="*/ 1 h 5"/>
                </a:gdLst>
                <a:ahLst/>
                <a:cxnLst>
                  <a:cxn ang="0">
                    <a:pos x="T0" y="T1"/>
                  </a:cxn>
                  <a:cxn ang="0">
                    <a:pos x="T2" y="T3"/>
                  </a:cxn>
                  <a:cxn ang="0">
                    <a:pos x="T4" y="T5"/>
                  </a:cxn>
                  <a:cxn ang="0">
                    <a:pos x="T6" y="T7"/>
                  </a:cxn>
                  <a:cxn ang="0">
                    <a:pos x="T8" y="T9"/>
                  </a:cxn>
                </a:cxnLst>
                <a:rect l="0" t="0" r="r" b="b"/>
                <a:pathLst>
                  <a:path w="4" h="5">
                    <a:moveTo>
                      <a:pt x="1" y="1"/>
                    </a:moveTo>
                    <a:cubicBezTo>
                      <a:pt x="1" y="0"/>
                      <a:pt x="3" y="0"/>
                      <a:pt x="3" y="0"/>
                    </a:cubicBezTo>
                    <a:cubicBezTo>
                      <a:pt x="4" y="1"/>
                      <a:pt x="4" y="2"/>
                      <a:pt x="3" y="3"/>
                    </a:cubicBezTo>
                    <a:cubicBezTo>
                      <a:pt x="2" y="4"/>
                      <a:pt x="1" y="5"/>
                      <a:pt x="1" y="4"/>
                    </a:cubicBezTo>
                    <a:cubicBezTo>
                      <a:pt x="0" y="4"/>
                      <a:pt x="0" y="3"/>
                      <a:pt x="1" y="1"/>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287"/>
              <p:cNvSpPr/>
              <p:nvPr/>
            </p:nvSpPr>
            <p:spPr bwMode="auto">
              <a:xfrm>
                <a:off x="3172" y="2409"/>
                <a:ext cx="5" cy="5"/>
              </a:xfrm>
              <a:custGeom>
                <a:avLst/>
                <a:gdLst>
                  <a:gd name="T0" fmla="*/ 0 w 2"/>
                  <a:gd name="T1" fmla="*/ 1 h 2"/>
                  <a:gd name="T2" fmla="*/ 1 w 2"/>
                  <a:gd name="T3" fmla="*/ 0 h 2"/>
                  <a:gd name="T4" fmla="*/ 1 w 2"/>
                  <a:gd name="T5" fmla="*/ 1 h 2"/>
                  <a:gd name="T6" fmla="*/ 0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0" y="0"/>
                      <a:pt x="1" y="0"/>
                      <a:pt x="1" y="0"/>
                    </a:cubicBezTo>
                    <a:cubicBezTo>
                      <a:pt x="2" y="0"/>
                      <a:pt x="2" y="1"/>
                      <a:pt x="1" y="1"/>
                    </a:cubicBezTo>
                    <a:cubicBezTo>
                      <a:pt x="1" y="2"/>
                      <a:pt x="0" y="2"/>
                      <a:pt x="0" y="2"/>
                    </a:cubicBezTo>
                    <a:cubicBezTo>
                      <a:pt x="0" y="2"/>
                      <a:pt x="0" y="1"/>
                      <a:pt x="0" y="1"/>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288"/>
              <p:cNvSpPr/>
              <p:nvPr/>
            </p:nvSpPr>
            <p:spPr bwMode="auto">
              <a:xfrm>
                <a:off x="3169" y="2420"/>
                <a:ext cx="6" cy="5"/>
              </a:xfrm>
              <a:custGeom>
                <a:avLst/>
                <a:gdLst>
                  <a:gd name="T0" fmla="*/ 1 w 2"/>
                  <a:gd name="T1" fmla="*/ 1 h 2"/>
                  <a:gd name="T2" fmla="*/ 2 w 2"/>
                  <a:gd name="T3" fmla="*/ 1 h 2"/>
                  <a:gd name="T4" fmla="*/ 2 w 2"/>
                  <a:gd name="T5" fmla="*/ 2 h 2"/>
                  <a:gd name="T6" fmla="*/ 1 w 2"/>
                  <a:gd name="T7" fmla="*/ 2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1"/>
                      <a:pt x="1" y="0"/>
                      <a:pt x="2" y="1"/>
                    </a:cubicBezTo>
                    <a:cubicBezTo>
                      <a:pt x="2" y="1"/>
                      <a:pt x="2" y="1"/>
                      <a:pt x="2" y="2"/>
                    </a:cubicBezTo>
                    <a:cubicBezTo>
                      <a:pt x="1" y="2"/>
                      <a:pt x="1" y="2"/>
                      <a:pt x="1" y="2"/>
                    </a:cubicBezTo>
                    <a:cubicBezTo>
                      <a:pt x="0" y="2"/>
                      <a:pt x="0" y="2"/>
                      <a:pt x="1" y="1"/>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289"/>
              <p:cNvSpPr/>
              <p:nvPr/>
            </p:nvSpPr>
            <p:spPr bwMode="auto">
              <a:xfrm>
                <a:off x="4032" y="2360"/>
                <a:ext cx="70" cy="151"/>
              </a:xfrm>
              <a:custGeom>
                <a:avLst/>
                <a:gdLst>
                  <a:gd name="T0" fmla="*/ 26 w 26"/>
                  <a:gd name="T1" fmla="*/ 56 h 56"/>
                  <a:gd name="T2" fmla="*/ 0 w 26"/>
                  <a:gd name="T3" fmla="*/ 28 h 56"/>
                  <a:gd name="T4" fmla="*/ 26 w 26"/>
                  <a:gd name="T5" fmla="*/ 0 h 56"/>
                  <a:gd name="T6" fmla="*/ 26 w 26"/>
                  <a:gd name="T7" fmla="*/ 56 h 56"/>
                </a:gdLst>
                <a:ahLst/>
                <a:cxnLst>
                  <a:cxn ang="0">
                    <a:pos x="T0" y="T1"/>
                  </a:cxn>
                  <a:cxn ang="0">
                    <a:pos x="T2" y="T3"/>
                  </a:cxn>
                  <a:cxn ang="0">
                    <a:pos x="T4" y="T5"/>
                  </a:cxn>
                  <a:cxn ang="0">
                    <a:pos x="T6" y="T7"/>
                  </a:cxn>
                </a:cxnLst>
                <a:rect l="0" t="0" r="r" b="b"/>
                <a:pathLst>
                  <a:path w="26" h="56">
                    <a:moveTo>
                      <a:pt x="26" y="56"/>
                    </a:moveTo>
                    <a:cubicBezTo>
                      <a:pt x="12" y="56"/>
                      <a:pt x="0" y="43"/>
                      <a:pt x="0" y="28"/>
                    </a:cubicBezTo>
                    <a:cubicBezTo>
                      <a:pt x="0" y="12"/>
                      <a:pt x="12" y="0"/>
                      <a:pt x="26" y="0"/>
                    </a:cubicBezTo>
                    <a:cubicBezTo>
                      <a:pt x="26" y="56"/>
                      <a:pt x="26" y="56"/>
                      <a:pt x="26" y="56"/>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290"/>
              <p:cNvSpPr>
                <a:spLocks noEditPoints="1"/>
              </p:cNvSpPr>
              <p:nvPr/>
            </p:nvSpPr>
            <p:spPr bwMode="auto">
              <a:xfrm>
                <a:off x="4102" y="2360"/>
                <a:ext cx="69" cy="151"/>
              </a:xfrm>
              <a:custGeom>
                <a:avLst/>
                <a:gdLst>
                  <a:gd name="T0" fmla="*/ 0 w 26"/>
                  <a:gd name="T1" fmla="*/ 56 h 56"/>
                  <a:gd name="T2" fmla="*/ 19 w 26"/>
                  <a:gd name="T3" fmla="*/ 47 h 56"/>
                  <a:gd name="T4" fmla="*/ 0 w 26"/>
                  <a:gd name="T5" fmla="*/ 53 h 56"/>
                  <a:gd name="T6" fmla="*/ 0 w 26"/>
                  <a:gd name="T7" fmla="*/ 56 h 56"/>
                  <a:gd name="T8" fmla="*/ 26 w 26"/>
                  <a:gd name="T9" fmla="*/ 21 h 56"/>
                  <a:gd name="T10" fmla="*/ 0 w 26"/>
                  <a:gd name="T11" fmla="*/ 0 h 56"/>
                  <a:gd name="T12" fmla="*/ 0 w 26"/>
                  <a:gd name="T13" fmla="*/ 29 h 56"/>
                  <a:gd name="T14" fmla="*/ 5 w 26"/>
                  <a:gd name="T15" fmla="*/ 24 h 56"/>
                  <a:gd name="T16" fmla="*/ 25 w 26"/>
                  <a:gd name="T17" fmla="*/ 20 h 56"/>
                  <a:gd name="T18" fmla="*/ 26 w 26"/>
                  <a:gd name="T19"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6">
                    <a:moveTo>
                      <a:pt x="0" y="56"/>
                    </a:moveTo>
                    <a:cubicBezTo>
                      <a:pt x="8" y="56"/>
                      <a:pt x="15" y="52"/>
                      <a:pt x="19" y="47"/>
                    </a:cubicBezTo>
                    <a:cubicBezTo>
                      <a:pt x="12" y="51"/>
                      <a:pt x="5" y="54"/>
                      <a:pt x="0" y="53"/>
                    </a:cubicBezTo>
                    <a:cubicBezTo>
                      <a:pt x="0" y="56"/>
                      <a:pt x="0" y="56"/>
                      <a:pt x="0" y="56"/>
                    </a:cubicBezTo>
                    <a:close/>
                    <a:moveTo>
                      <a:pt x="26" y="21"/>
                    </a:moveTo>
                    <a:cubicBezTo>
                      <a:pt x="23" y="9"/>
                      <a:pt x="13" y="0"/>
                      <a:pt x="0" y="0"/>
                    </a:cubicBezTo>
                    <a:cubicBezTo>
                      <a:pt x="0" y="29"/>
                      <a:pt x="0" y="29"/>
                      <a:pt x="0" y="29"/>
                    </a:cubicBezTo>
                    <a:cubicBezTo>
                      <a:pt x="2" y="27"/>
                      <a:pt x="3" y="26"/>
                      <a:pt x="5" y="24"/>
                    </a:cubicBezTo>
                    <a:cubicBezTo>
                      <a:pt x="15" y="16"/>
                      <a:pt x="18" y="15"/>
                      <a:pt x="25" y="20"/>
                    </a:cubicBezTo>
                    <a:cubicBezTo>
                      <a:pt x="25" y="20"/>
                      <a:pt x="25" y="21"/>
                      <a:pt x="26" y="21"/>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291"/>
              <p:cNvSpPr/>
              <p:nvPr/>
            </p:nvSpPr>
            <p:spPr bwMode="auto">
              <a:xfrm>
                <a:off x="4126" y="2395"/>
                <a:ext cx="13" cy="14"/>
              </a:xfrm>
              <a:custGeom>
                <a:avLst/>
                <a:gdLst>
                  <a:gd name="T0" fmla="*/ 1 w 5"/>
                  <a:gd name="T1" fmla="*/ 2 h 5"/>
                  <a:gd name="T2" fmla="*/ 4 w 5"/>
                  <a:gd name="T3" fmla="*/ 1 h 5"/>
                  <a:gd name="T4" fmla="*/ 4 w 5"/>
                  <a:gd name="T5" fmla="*/ 4 h 5"/>
                  <a:gd name="T6" fmla="*/ 0 w 5"/>
                  <a:gd name="T7" fmla="*/ 5 h 5"/>
                  <a:gd name="T8" fmla="*/ 1 w 5"/>
                  <a:gd name="T9" fmla="*/ 2 h 5"/>
                </a:gdLst>
                <a:ahLst/>
                <a:cxnLst>
                  <a:cxn ang="0">
                    <a:pos x="T0" y="T1"/>
                  </a:cxn>
                  <a:cxn ang="0">
                    <a:pos x="T2" y="T3"/>
                  </a:cxn>
                  <a:cxn ang="0">
                    <a:pos x="T4" y="T5"/>
                  </a:cxn>
                  <a:cxn ang="0">
                    <a:pos x="T6" y="T7"/>
                  </a:cxn>
                  <a:cxn ang="0">
                    <a:pos x="T8" y="T9"/>
                  </a:cxn>
                </a:cxnLst>
                <a:rect l="0" t="0" r="r" b="b"/>
                <a:pathLst>
                  <a:path w="5" h="5">
                    <a:moveTo>
                      <a:pt x="1" y="2"/>
                    </a:moveTo>
                    <a:cubicBezTo>
                      <a:pt x="2" y="1"/>
                      <a:pt x="3" y="0"/>
                      <a:pt x="4" y="1"/>
                    </a:cubicBezTo>
                    <a:cubicBezTo>
                      <a:pt x="5" y="2"/>
                      <a:pt x="5" y="3"/>
                      <a:pt x="4" y="4"/>
                    </a:cubicBezTo>
                    <a:cubicBezTo>
                      <a:pt x="2" y="5"/>
                      <a:pt x="1" y="5"/>
                      <a:pt x="0" y="5"/>
                    </a:cubicBezTo>
                    <a:cubicBezTo>
                      <a:pt x="0" y="4"/>
                      <a:pt x="0" y="3"/>
                      <a:pt x="1" y="2"/>
                    </a:cubicBezTo>
                    <a:close/>
                  </a:path>
                </a:pathLst>
              </a:custGeom>
              <a:solidFill>
                <a:srgbClr val="D39A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292"/>
              <p:cNvSpPr/>
              <p:nvPr/>
            </p:nvSpPr>
            <p:spPr bwMode="auto">
              <a:xfrm>
                <a:off x="4102" y="2401"/>
                <a:ext cx="69" cy="105"/>
              </a:xfrm>
              <a:custGeom>
                <a:avLst/>
                <a:gdLst>
                  <a:gd name="T0" fmla="*/ 5 w 26"/>
                  <a:gd name="T1" fmla="*/ 9 h 39"/>
                  <a:gd name="T2" fmla="*/ 25 w 26"/>
                  <a:gd name="T3" fmla="*/ 5 h 39"/>
                  <a:gd name="T4" fmla="*/ 26 w 26"/>
                  <a:gd name="T5" fmla="*/ 6 h 39"/>
                  <a:gd name="T6" fmla="*/ 26 w 26"/>
                  <a:gd name="T7" fmla="*/ 13 h 39"/>
                  <a:gd name="T8" fmla="*/ 19 w 26"/>
                  <a:gd name="T9" fmla="*/ 32 h 39"/>
                  <a:gd name="T10" fmla="*/ 0 w 26"/>
                  <a:gd name="T11" fmla="*/ 38 h 39"/>
                  <a:gd name="T12" fmla="*/ 0 w 26"/>
                  <a:gd name="T13" fmla="*/ 14 h 39"/>
                  <a:gd name="T14" fmla="*/ 5 w 26"/>
                  <a:gd name="T15" fmla="*/ 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9">
                    <a:moveTo>
                      <a:pt x="5" y="9"/>
                    </a:moveTo>
                    <a:cubicBezTo>
                      <a:pt x="15" y="1"/>
                      <a:pt x="18" y="0"/>
                      <a:pt x="25" y="5"/>
                    </a:cubicBezTo>
                    <a:cubicBezTo>
                      <a:pt x="25" y="5"/>
                      <a:pt x="26" y="6"/>
                      <a:pt x="26" y="6"/>
                    </a:cubicBezTo>
                    <a:cubicBezTo>
                      <a:pt x="26" y="8"/>
                      <a:pt x="26" y="10"/>
                      <a:pt x="26" y="13"/>
                    </a:cubicBezTo>
                    <a:cubicBezTo>
                      <a:pt x="26" y="20"/>
                      <a:pt x="24" y="27"/>
                      <a:pt x="19" y="32"/>
                    </a:cubicBezTo>
                    <a:cubicBezTo>
                      <a:pt x="12" y="36"/>
                      <a:pt x="5" y="39"/>
                      <a:pt x="0" y="38"/>
                    </a:cubicBezTo>
                    <a:cubicBezTo>
                      <a:pt x="0" y="14"/>
                      <a:pt x="0" y="14"/>
                      <a:pt x="0" y="14"/>
                    </a:cubicBezTo>
                    <a:cubicBezTo>
                      <a:pt x="2" y="12"/>
                      <a:pt x="3" y="11"/>
                      <a:pt x="5" y="9"/>
                    </a:cubicBezTo>
                    <a:close/>
                  </a:path>
                </a:pathLst>
              </a:custGeom>
              <a:solidFill>
                <a:srgbClr val="D39A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293"/>
              <p:cNvSpPr/>
              <p:nvPr/>
            </p:nvSpPr>
            <p:spPr bwMode="auto">
              <a:xfrm>
                <a:off x="4078" y="2438"/>
                <a:ext cx="24" cy="65"/>
              </a:xfrm>
              <a:custGeom>
                <a:avLst/>
                <a:gdLst>
                  <a:gd name="T0" fmla="*/ 9 w 9"/>
                  <a:gd name="T1" fmla="*/ 24 h 24"/>
                  <a:gd name="T2" fmla="*/ 5 w 9"/>
                  <a:gd name="T3" fmla="*/ 22 h 24"/>
                  <a:gd name="T4" fmla="*/ 9 w 9"/>
                  <a:gd name="T5" fmla="*/ 0 h 24"/>
                  <a:gd name="T6" fmla="*/ 9 w 9"/>
                  <a:gd name="T7" fmla="*/ 24 h 24"/>
                </a:gdLst>
                <a:ahLst/>
                <a:cxnLst>
                  <a:cxn ang="0">
                    <a:pos x="T0" y="T1"/>
                  </a:cxn>
                  <a:cxn ang="0">
                    <a:pos x="T2" y="T3"/>
                  </a:cxn>
                  <a:cxn ang="0">
                    <a:pos x="T4" y="T5"/>
                  </a:cxn>
                  <a:cxn ang="0">
                    <a:pos x="T6" y="T7"/>
                  </a:cxn>
                </a:cxnLst>
                <a:rect l="0" t="0" r="r" b="b"/>
                <a:pathLst>
                  <a:path w="9" h="24">
                    <a:moveTo>
                      <a:pt x="9" y="24"/>
                    </a:moveTo>
                    <a:cubicBezTo>
                      <a:pt x="8" y="24"/>
                      <a:pt x="6" y="23"/>
                      <a:pt x="5" y="22"/>
                    </a:cubicBezTo>
                    <a:cubicBezTo>
                      <a:pt x="0" y="18"/>
                      <a:pt x="2" y="8"/>
                      <a:pt x="9" y="0"/>
                    </a:cubicBezTo>
                    <a:cubicBezTo>
                      <a:pt x="9" y="24"/>
                      <a:pt x="9" y="24"/>
                      <a:pt x="9" y="24"/>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294"/>
              <p:cNvSpPr/>
              <p:nvPr/>
            </p:nvSpPr>
            <p:spPr bwMode="auto">
              <a:xfrm>
                <a:off x="4153" y="2417"/>
                <a:ext cx="48" cy="70"/>
              </a:xfrm>
              <a:custGeom>
                <a:avLst/>
                <a:gdLst>
                  <a:gd name="T0" fmla="*/ 7 w 18"/>
                  <a:gd name="T1" fmla="*/ 0 h 26"/>
                  <a:gd name="T2" fmla="*/ 6 w 18"/>
                  <a:gd name="T3" fmla="*/ 22 h 26"/>
                  <a:gd name="T4" fmla="*/ 0 w 18"/>
                  <a:gd name="T5" fmla="*/ 26 h 26"/>
                  <a:gd name="T6" fmla="*/ 7 w 18"/>
                  <a:gd name="T7" fmla="*/ 7 h 26"/>
                  <a:gd name="T8" fmla="*/ 7 w 18"/>
                  <a:gd name="T9" fmla="*/ 0 h 26"/>
                </a:gdLst>
                <a:ahLst/>
                <a:cxnLst>
                  <a:cxn ang="0">
                    <a:pos x="T0" y="T1"/>
                  </a:cxn>
                  <a:cxn ang="0">
                    <a:pos x="T2" y="T3"/>
                  </a:cxn>
                  <a:cxn ang="0">
                    <a:pos x="T4" y="T5"/>
                  </a:cxn>
                  <a:cxn ang="0">
                    <a:pos x="T6" y="T7"/>
                  </a:cxn>
                  <a:cxn ang="0">
                    <a:pos x="T8" y="T9"/>
                  </a:cxn>
                </a:cxnLst>
                <a:rect l="0" t="0" r="r" b="b"/>
                <a:pathLst>
                  <a:path w="18" h="26">
                    <a:moveTo>
                      <a:pt x="7" y="0"/>
                    </a:moveTo>
                    <a:cubicBezTo>
                      <a:pt x="14" y="5"/>
                      <a:pt x="18" y="14"/>
                      <a:pt x="6" y="22"/>
                    </a:cubicBezTo>
                    <a:cubicBezTo>
                      <a:pt x="4" y="24"/>
                      <a:pt x="2" y="25"/>
                      <a:pt x="0" y="26"/>
                    </a:cubicBezTo>
                    <a:cubicBezTo>
                      <a:pt x="5" y="21"/>
                      <a:pt x="7" y="14"/>
                      <a:pt x="7" y="7"/>
                    </a:cubicBezTo>
                    <a:cubicBezTo>
                      <a:pt x="7" y="4"/>
                      <a:pt x="7" y="2"/>
                      <a:pt x="7" y="0"/>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295"/>
              <p:cNvSpPr/>
              <p:nvPr/>
            </p:nvSpPr>
            <p:spPr bwMode="auto">
              <a:xfrm>
                <a:off x="4118" y="2398"/>
                <a:ext cx="5" cy="5"/>
              </a:xfrm>
              <a:custGeom>
                <a:avLst/>
                <a:gdLst>
                  <a:gd name="T0" fmla="*/ 0 w 2"/>
                  <a:gd name="T1" fmla="*/ 1 h 2"/>
                  <a:gd name="T2" fmla="*/ 2 w 2"/>
                  <a:gd name="T3" fmla="*/ 0 h 2"/>
                  <a:gd name="T4" fmla="*/ 2 w 2"/>
                  <a:gd name="T5" fmla="*/ 2 h 2"/>
                  <a:gd name="T6" fmla="*/ 0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1" y="0"/>
                      <a:pt x="2" y="0"/>
                      <a:pt x="2" y="0"/>
                    </a:cubicBezTo>
                    <a:cubicBezTo>
                      <a:pt x="2" y="0"/>
                      <a:pt x="2" y="1"/>
                      <a:pt x="2" y="2"/>
                    </a:cubicBezTo>
                    <a:cubicBezTo>
                      <a:pt x="1" y="2"/>
                      <a:pt x="1" y="2"/>
                      <a:pt x="0" y="2"/>
                    </a:cubicBezTo>
                    <a:cubicBezTo>
                      <a:pt x="0" y="2"/>
                      <a:pt x="0" y="1"/>
                      <a:pt x="0" y="1"/>
                    </a:cubicBezTo>
                    <a:close/>
                  </a:path>
                </a:pathLst>
              </a:custGeom>
              <a:solidFill>
                <a:srgbClr val="D39A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296"/>
              <p:cNvSpPr/>
              <p:nvPr/>
            </p:nvSpPr>
            <p:spPr bwMode="auto">
              <a:xfrm>
                <a:off x="4051" y="2455"/>
                <a:ext cx="35" cy="40"/>
              </a:xfrm>
              <a:custGeom>
                <a:avLst/>
                <a:gdLst>
                  <a:gd name="T0" fmla="*/ 3 w 13"/>
                  <a:gd name="T1" fmla="*/ 5 h 15"/>
                  <a:gd name="T2" fmla="*/ 11 w 13"/>
                  <a:gd name="T3" fmla="*/ 1 h 15"/>
                  <a:gd name="T4" fmla="*/ 10 w 13"/>
                  <a:gd name="T5" fmla="*/ 9 h 15"/>
                  <a:gd name="T6" fmla="*/ 5 w 13"/>
                  <a:gd name="T7" fmla="*/ 14 h 15"/>
                  <a:gd name="T8" fmla="*/ 3 w 13"/>
                  <a:gd name="T9" fmla="*/ 5 h 15"/>
                </a:gdLst>
                <a:ahLst/>
                <a:cxnLst>
                  <a:cxn ang="0">
                    <a:pos x="T0" y="T1"/>
                  </a:cxn>
                  <a:cxn ang="0">
                    <a:pos x="T2" y="T3"/>
                  </a:cxn>
                  <a:cxn ang="0">
                    <a:pos x="T4" y="T5"/>
                  </a:cxn>
                  <a:cxn ang="0">
                    <a:pos x="T6" y="T7"/>
                  </a:cxn>
                  <a:cxn ang="0">
                    <a:pos x="T8" y="T9"/>
                  </a:cxn>
                </a:cxnLst>
                <a:rect l="0" t="0" r="r" b="b"/>
                <a:pathLst>
                  <a:path w="13" h="15">
                    <a:moveTo>
                      <a:pt x="3" y="5"/>
                    </a:moveTo>
                    <a:cubicBezTo>
                      <a:pt x="5" y="1"/>
                      <a:pt x="9" y="0"/>
                      <a:pt x="11" y="1"/>
                    </a:cubicBezTo>
                    <a:cubicBezTo>
                      <a:pt x="13" y="2"/>
                      <a:pt x="12" y="5"/>
                      <a:pt x="10" y="9"/>
                    </a:cubicBezTo>
                    <a:cubicBezTo>
                      <a:pt x="8" y="12"/>
                      <a:pt x="7" y="15"/>
                      <a:pt x="5" y="14"/>
                    </a:cubicBezTo>
                    <a:cubicBezTo>
                      <a:pt x="3" y="13"/>
                      <a:pt x="0" y="8"/>
                      <a:pt x="3" y="5"/>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297"/>
              <p:cNvSpPr/>
              <p:nvPr/>
            </p:nvSpPr>
            <p:spPr bwMode="auto">
              <a:xfrm>
                <a:off x="4080" y="2377"/>
                <a:ext cx="11" cy="10"/>
              </a:xfrm>
              <a:custGeom>
                <a:avLst/>
                <a:gdLst>
                  <a:gd name="T0" fmla="*/ 1 w 4"/>
                  <a:gd name="T1" fmla="*/ 1 h 4"/>
                  <a:gd name="T2" fmla="*/ 4 w 4"/>
                  <a:gd name="T3" fmla="*/ 0 h 4"/>
                  <a:gd name="T4" fmla="*/ 4 w 4"/>
                  <a:gd name="T5" fmla="*/ 3 h 4"/>
                  <a:gd name="T6" fmla="*/ 1 w 4"/>
                  <a:gd name="T7" fmla="*/ 4 h 4"/>
                  <a:gd name="T8" fmla="*/ 1 w 4"/>
                  <a:gd name="T9" fmla="*/ 1 h 4"/>
                </a:gdLst>
                <a:ahLst/>
                <a:cxnLst>
                  <a:cxn ang="0">
                    <a:pos x="T0" y="T1"/>
                  </a:cxn>
                  <a:cxn ang="0">
                    <a:pos x="T2" y="T3"/>
                  </a:cxn>
                  <a:cxn ang="0">
                    <a:pos x="T4" y="T5"/>
                  </a:cxn>
                  <a:cxn ang="0">
                    <a:pos x="T6" y="T7"/>
                  </a:cxn>
                  <a:cxn ang="0">
                    <a:pos x="T8" y="T9"/>
                  </a:cxn>
                </a:cxnLst>
                <a:rect l="0" t="0" r="r" b="b"/>
                <a:pathLst>
                  <a:path w="4" h="4">
                    <a:moveTo>
                      <a:pt x="1" y="1"/>
                    </a:moveTo>
                    <a:cubicBezTo>
                      <a:pt x="2" y="0"/>
                      <a:pt x="3" y="0"/>
                      <a:pt x="4" y="0"/>
                    </a:cubicBezTo>
                    <a:cubicBezTo>
                      <a:pt x="4" y="0"/>
                      <a:pt x="4" y="2"/>
                      <a:pt x="4" y="3"/>
                    </a:cubicBezTo>
                    <a:cubicBezTo>
                      <a:pt x="3" y="4"/>
                      <a:pt x="2" y="4"/>
                      <a:pt x="1" y="4"/>
                    </a:cubicBezTo>
                    <a:cubicBezTo>
                      <a:pt x="0" y="4"/>
                      <a:pt x="0" y="2"/>
                      <a:pt x="1" y="1"/>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298"/>
              <p:cNvSpPr/>
              <p:nvPr/>
            </p:nvSpPr>
            <p:spPr bwMode="auto">
              <a:xfrm>
                <a:off x="4072" y="2377"/>
                <a:ext cx="6" cy="8"/>
              </a:xfrm>
              <a:custGeom>
                <a:avLst/>
                <a:gdLst>
                  <a:gd name="T0" fmla="*/ 1 w 2"/>
                  <a:gd name="T1" fmla="*/ 1 h 3"/>
                  <a:gd name="T2" fmla="*/ 2 w 2"/>
                  <a:gd name="T3" fmla="*/ 0 h 3"/>
                  <a:gd name="T4" fmla="*/ 2 w 2"/>
                  <a:gd name="T5" fmla="*/ 2 h 3"/>
                  <a:gd name="T6" fmla="*/ 1 w 2"/>
                  <a:gd name="T7" fmla="*/ 2 h 3"/>
                  <a:gd name="T8" fmla="*/ 1 w 2"/>
                  <a:gd name="T9" fmla="*/ 1 h 3"/>
                </a:gdLst>
                <a:ahLst/>
                <a:cxnLst>
                  <a:cxn ang="0">
                    <a:pos x="T0" y="T1"/>
                  </a:cxn>
                  <a:cxn ang="0">
                    <a:pos x="T2" y="T3"/>
                  </a:cxn>
                  <a:cxn ang="0">
                    <a:pos x="T4" y="T5"/>
                  </a:cxn>
                  <a:cxn ang="0">
                    <a:pos x="T6" y="T7"/>
                  </a:cxn>
                  <a:cxn ang="0">
                    <a:pos x="T8" y="T9"/>
                  </a:cxn>
                </a:cxnLst>
                <a:rect l="0" t="0" r="r" b="b"/>
                <a:pathLst>
                  <a:path w="2" h="3">
                    <a:moveTo>
                      <a:pt x="1" y="1"/>
                    </a:moveTo>
                    <a:cubicBezTo>
                      <a:pt x="1" y="0"/>
                      <a:pt x="2" y="0"/>
                      <a:pt x="2" y="0"/>
                    </a:cubicBezTo>
                    <a:cubicBezTo>
                      <a:pt x="2" y="0"/>
                      <a:pt x="2" y="1"/>
                      <a:pt x="2" y="2"/>
                    </a:cubicBezTo>
                    <a:cubicBezTo>
                      <a:pt x="2" y="2"/>
                      <a:pt x="1" y="3"/>
                      <a:pt x="1" y="2"/>
                    </a:cubicBezTo>
                    <a:cubicBezTo>
                      <a:pt x="0" y="2"/>
                      <a:pt x="0" y="2"/>
                      <a:pt x="1" y="1"/>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299"/>
              <p:cNvSpPr/>
              <p:nvPr/>
            </p:nvSpPr>
            <p:spPr bwMode="auto">
              <a:xfrm>
                <a:off x="4086" y="2428"/>
                <a:ext cx="8" cy="8"/>
              </a:xfrm>
              <a:custGeom>
                <a:avLst/>
                <a:gdLst>
                  <a:gd name="T0" fmla="*/ 0 w 3"/>
                  <a:gd name="T1" fmla="*/ 1 h 3"/>
                  <a:gd name="T2" fmla="*/ 2 w 3"/>
                  <a:gd name="T3" fmla="*/ 0 h 3"/>
                  <a:gd name="T4" fmla="*/ 2 w 3"/>
                  <a:gd name="T5" fmla="*/ 2 h 3"/>
                  <a:gd name="T6" fmla="*/ 0 w 3"/>
                  <a:gd name="T7" fmla="*/ 3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1" y="0"/>
                      <a:pt x="2" y="0"/>
                      <a:pt x="2" y="0"/>
                    </a:cubicBezTo>
                    <a:cubicBezTo>
                      <a:pt x="3" y="0"/>
                      <a:pt x="3" y="1"/>
                      <a:pt x="2" y="2"/>
                    </a:cubicBezTo>
                    <a:cubicBezTo>
                      <a:pt x="1" y="3"/>
                      <a:pt x="1" y="3"/>
                      <a:pt x="0" y="3"/>
                    </a:cubicBezTo>
                    <a:cubicBezTo>
                      <a:pt x="0" y="3"/>
                      <a:pt x="0" y="2"/>
                      <a:pt x="0" y="1"/>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300"/>
              <p:cNvSpPr/>
              <p:nvPr/>
            </p:nvSpPr>
            <p:spPr bwMode="auto">
              <a:xfrm>
                <a:off x="4086" y="2420"/>
                <a:ext cx="5" cy="5"/>
              </a:xfrm>
              <a:custGeom>
                <a:avLst/>
                <a:gdLst>
                  <a:gd name="T0" fmla="*/ 0 w 2"/>
                  <a:gd name="T1" fmla="*/ 1 h 2"/>
                  <a:gd name="T2" fmla="*/ 2 w 2"/>
                  <a:gd name="T3" fmla="*/ 0 h 2"/>
                  <a:gd name="T4" fmla="*/ 1 w 2"/>
                  <a:gd name="T5" fmla="*/ 1 h 2"/>
                  <a:gd name="T6" fmla="*/ 0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1" y="0"/>
                      <a:pt x="1" y="0"/>
                      <a:pt x="2" y="0"/>
                    </a:cubicBezTo>
                    <a:cubicBezTo>
                      <a:pt x="2" y="0"/>
                      <a:pt x="2" y="1"/>
                      <a:pt x="1" y="1"/>
                    </a:cubicBezTo>
                    <a:cubicBezTo>
                      <a:pt x="1" y="2"/>
                      <a:pt x="1" y="2"/>
                      <a:pt x="0" y="2"/>
                    </a:cubicBezTo>
                    <a:cubicBezTo>
                      <a:pt x="0" y="2"/>
                      <a:pt x="0" y="1"/>
                      <a:pt x="0" y="1"/>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301"/>
              <p:cNvSpPr/>
              <p:nvPr/>
            </p:nvSpPr>
            <p:spPr bwMode="auto">
              <a:xfrm>
                <a:off x="4064" y="2441"/>
                <a:ext cx="11" cy="11"/>
              </a:xfrm>
              <a:custGeom>
                <a:avLst/>
                <a:gdLst>
                  <a:gd name="T0" fmla="*/ 1 w 4"/>
                  <a:gd name="T1" fmla="*/ 2 h 4"/>
                  <a:gd name="T2" fmla="*/ 3 w 4"/>
                  <a:gd name="T3" fmla="*/ 1 h 4"/>
                  <a:gd name="T4" fmla="*/ 3 w 4"/>
                  <a:gd name="T5" fmla="*/ 3 h 4"/>
                  <a:gd name="T6" fmla="*/ 1 w 4"/>
                  <a:gd name="T7" fmla="*/ 4 h 4"/>
                  <a:gd name="T8" fmla="*/ 1 w 4"/>
                  <a:gd name="T9" fmla="*/ 2 h 4"/>
                </a:gdLst>
                <a:ahLst/>
                <a:cxnLst>
                  <a:cxn ang="0">
                    <a:pos x="T0" y="T1"/>
                  </a:cxn>
                  <a:cxn ang="0">
                    <a:pos x="T2" y="T3"/>
                  </a:cxn>
                  <a:cxn ang="0">
                    <a:pos x="T4" y="T5"/>
                  </a:cxn>
                  <a:cxn ang="0">
                    <a:pos x="T6" y="T7"/>
                  </a:cxn>
                  <a:cxn ang="0">
                    <a:pos x="T8" y="T9"/>
                  </a:cxn>
                </a:cxnLst>
                <a:rect l="0" t="0" r="r" b="b"/>
                <a:pathLst>
                  <a:path w="4" h="4">
                    <a:moveTo>
                      <a:pt x="1" y="2"/>
                    </a:moveTo>
                    <a:cubicBezTo>
                      <a:pt x="2" y="1"/>
                      <a:pt x="2" y="0"/>
                      <a:pt x="3" y="1"/>
                    </a:cubicBezTo>
                    <a:cubicBezTo>
                      <a:pt x="4" y="1"/>
                      <a:pt x="3" y="2"/>
                      <a:pt x="3" y="3"/>
                    </a:cubicBezTo>
                    <a:cubicBezTo>
                      <a:pt x="2" y="4"/>
                      <a:pt x="1" y="4"/>
                      <a:pt x="1" y="4"/>
                    </a:cubicBezTo>
                    <a:cubicBezTo>
                      <a:pt x="0" y="3"/>
                      <a:pt x="0" y="2"/>
                      <a:pt x="1" y="2"/>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302"/>
              <p:cNvSpPr/>
              <p:nvPr/>
            </p:nvSpPr>
            <p:spPr bwMode="auto">
              <a:xfrm>
                <a:off x="4054" y="2446"/>
                <a:ext cx="5" cy="6"/>
              </a:xfrm>
              <a:custGeom>
                <a:avLst/>
                <a:gdLst>
                  <a:gd name="T0" fmla="*/ 0 w 2"/>
                  <a:gd name="T1" fmla="*/ 1 h 2"/>
                  <a:gd name="T2" fmla="*/ 1 w 2"/>
                  <a:gd name="T3" fmla="*/ 0 h 2"/>
                  <a:gd name="T4" fmla="*/ 1 w 2"/>
                  <a:gd name="T5" fmla="*/ 2 h 2"/>
                  <a:gd name="T6" fmla="*/ 0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0" y="1"/>
                      <a:pt x="1" y="0"/>
                      <a:pt x="1" y="0"/>
                    </a:cubicBezTo>
                    <a:cubicBezTo>
                      <a:pt x="2" y="1"/>
                      <a:pt x="2" y="1"/>
                      <a:pt x="1" y="2"/>
                    </a:cubicBezTo>
                    <a:cubicBezTo>
                      <a:pt x="1" y="2"/>
                      <a:pt x="0" y="2"/>
                      <a:pt x="0" y="2"/>
                    </a:cubicBezTo>
                    <a:cubicBezTo>
                      <a:pt x="0" y="2"/>
                      <a:pt x="0" y="2"/>
                      <a:pt x="0" y="1"/>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303"/>
              <p:cNvSpPr/>
              <p:nvPr/>
            </p:nvSpPr>
            <p:spPr bwMode="auto">
              <a:xfrm>
                <a:off x="4051" y="2457"/>
                <a:ext cx="5" cy="6"/>
              </a:xfrm>
              <a:custGeom>
                <a:avLst/>
                <a:gdLst>
                  <a:gd name="T0" fmla="*/ 0 w 2"/>
                  <a:gd name="T1" fmla="*/ 1 h 2"/>
                  <a:gd name="T2" fmla="*/ 1 w 2"/>
                  <a:gd name="T3" fmla="*/ 0 h 2"/>
                  <a:gd name="T4" fmla="*/ 1 w 2"/>
                  <a:gd name="T5" fmla="*/ 1 h 2"/>
                  <a:gd name="T6" fmla="*/ 0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1" y="0"/>
                      <a:pt x="1" y="0"/>
                      <a:pt x="1" y="0"/>
                    </a:cubicBezTo>
                    <a:cubicBezTo>
                      <a:pt x="2" y="0"/>
                      <a:pt x="2" y="1"/>
                      <a:pt x="1" y="1"/>
                    </a:cubicBezTo>
                    <a:cubicBezTo>
                      <a:pt x="1" y="2"/>
                      <a:pt x="0" y="2"/>
                      <a:pt x="0" y="2"/>
                    </a:cubicBezTo>
                    <a:cubicBezTo>
                      <a:pt x="0" y="2"/>
                      <a:pt x="0" y="1"/>
                      <a:pt x="0" y="1"/>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304"/>
              <p:cNvSpPr/>
              <p:nvPr/>
            </p:nvSpPr>
            <p:spPr bwMode="auto">
              <a:xfrm>
                <a:off x="4072" y="2390"/>
                <a:ext cx="6" cy="5"/>
              </a:xfrm>
              <a:custGeom>
                <a:avLst/>
                <a:gdLst>
                  <a:gd name="T0" fmla="*/ 0 w 2"/>
                  <a:gd name="T1" fmla="*/ 1 h 2"/>
                  <a:gd name="T2" fmla="*/ 1 w 2"/>
                  <a:gd name="T3" fmla="*/ 0 h 2"/>
                  <a:gd name="T4" fmla="*/ 1 w 2"/>
                  <a:gd name="T5" fmla="*/ 1 h 2"/>
                  <a:gd name="T6" fmla="*/ 0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1" y="0"/>
                      <a:pt x="1" y="0"/>
                      <a:pt x="1" y="0"/>
                    </a:cubicBezTo>
                    <a:cubicBezTo>
                      <a:pt x="2" y="0"/>
                      <a:pt x="2" y="1"/>
                      <a:pt x="1" y="1"/>
                    </a:cubicBezTo>
                    <a:cubicBezTo>
                      <a:pt x="1" y="2"/>
                      <a:pt x="1" y="2"/>
                      <a:pt x="0" y="2"/>
                    </a:cubicBezTo>
                    <a:cubicBezTo>
                      <a:pt x="0" y="1"/>
                      <a:pt x="0" y="1"/>
                      <a:pt x="0" y="1"/>
                    </a:cubicBezTo>
                    <a:close/>
                  </a:path>
                </a:pathLst>
              </a:custGeom>
              <a:solidFill>
                <a:srgbClr val="E5A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305"/>
              <p:cNvSpPr/>
              <p:nvPr/>
            </p:nvSpPr>
            <p:spPr bwMode="auto">
              <a:xfrm>
                <a:off x="4070" y="2444"/>
                <a:ext cx="56" cy="99"/>
              </a:xfrm>
              <a:custGeom>
                <a:avLst/>
                <a:gdLst>
                  <a:gd name="T0" fmla="*/ 13 w 21"/>
                  <a:gd name="T1" fmla="*/ 10 h 37"/>
                  <a:gd name="T2" fmla="*/ 21 w 21"/>
                  <a:gd name="T3" fmla="*/ 7 h 37"/>
                  <a:gd name="T4" fmla="*/ 21 w 21"/>
                  <a:gd name="T5" fmla="*/ 6 h 37"/>
                  <a:gd name="T6" fmla="*/ 20 w 21"/>
                  <a:gd name="T7" fmla="*/ 5 h 37"/>
                  <a:gd name="T8" fmla="*/ 13 w 21"/>
                  <a:gd name="T9" fmla="*/ 9 h 37"/>
                  <a:gd name="T10" fmla="*/ 13 w 21"/>
                  <a:gd name="T11" fmla="*/ 1 h 37"/>
                  <a:gd name="T12" fmla="*/ 13 w 21"/>
                  <a:gd name="T13" fmla="*/ 0 h 37"/>
                  <a:gd name="T14" fmla="*/ 12 w 21"/>
                  <a:gd name="T15" fmla="*/ 1 h 37"/>
                  <a:gd name="T16" fmla="*/ 12 w 21"/>
                  <a:gd name="T17" fmla="*/ 17 h 37"/>
                  <a:gd name="T18" fmla="*/ 1 w 21"/>
                  <a:gd name="T19" fmla="*/ 11 h 37"/>
                  <a:gd name="T20" fmla="*/ 0 w 21"/>
                  <a:gd name="T21" fmla="*/ 12 h 37"/>
                  <a:gd name="T22" fmla="*/ 0 w 21"/>
                  <a:gd name="T23" fmla="*/ 13 h 37"/>
                  <a:gd name="T24" fmla="*/ 12 w 21"/>
                  <a:gd name="T25" fmla="*/ 18 h 37"/>
                  <a:gd name="T26" fmla="*/ 12 w 21"/>
                  <a:gd name="T27" fmla="*/ 37 h 37"/>
                  <a:gd name="T28" fmla="*/ 13 w 21"/>
                  <a:gd name="T29" fmla="*/ 37 h 37"/>
                  <a:gd name="T30" fmla="*/ 13 w 21"/>
                  <a:gd name="T31"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37">
                    <a:moveTo>
                      <a:pt x="13" y="10"/>
                    </a:moveTo>
                    <a:cubicBezTo>
                      <a:pt x="21" y="7"/>
                      <a:pt x="21" y="7"/>
                      <a:pt x="21" y="7"/>
                    </a:cubicBezTo>
                    <a:cubicBezTo>
                      <a:pt x="21" y="7"/>
                      <a:pt x="21" y="6"/>
                      <a:pt x="21" y="6"/>
                    </a:cubicBezTo>
                    <a:cubicBezTo>
                      <a:pt x="21" y="5"/>
                      <a:pt x="21" y="5"/>
                      <a:pt x="20" y="5"/>
                    </a:cubicBezTo>
                    <a:cubicBezTo>
                      <a:pt x="13" y="9"/>
                      <a:pt x="13" y="9"/>
                      <a:pt x="13" y="9"/>
                    </a:cubicBezTo>
                    <a:cubicBezTo>
                      <a:pt x="13" y="1"/>
                      <a:pt x="13" y="1"/>
                      <a:pt x="13" y="1"/>
                    </a:cubicBezTo>
                    <a:cubicBezTo>
                      <a:pt x="13" y="1"/>
                      <a:pt x="13" y="0"/>
                      <a:pt x="13" y="0"/>
                    </a:cubicBezTo>
                    <a:cubicBezTo>
                      <a:pt x="12" y="0"/>
                      <a:pt x="12" y="1"/>
                      <a:pt x="12" y="1"/>
                    </a:cubicBezTo>
                    <a:cubicBezTo>
                      <a:pt x="12" y="17"/>
                      <a:pt x="12" y="17"/>
                      <a:pt x="12" y="17"/>
                    </a:cubicBezTo>
                    <a:cubicBezTo>
                      <a:pt x="1" y="11"/>
                      <a:pt x="1" y="11"/>
                      <a:pt x="1" y="11"/>
                    </a:cubicBezTo>
                    <a:cubicBezTo>
                      <a:pt x="0" y="11"/>
                      <a:pt x="0" y="11"/>
                      <a:pt x="0" y="12"/>
                    </a:cubicBezTo>
                    <a:cubicBezTo>
                      <a:pt x="0" y="12"/>
                      <a:pt x="0" y="13"/>
                      <a:pt x="0" y="13"/>
                    </a:cubicBezTo>
                    <a:cubicBezTo>
                      <a:pt x="12" y="18"/>
                      <a:pt x="12" y="18"/>
                      <a:pt x="12" y="18"/>
                    </a:cubicBezTo>
                    <a:cubicBezTo>
                      <a:pt x="12" y="37"/>
                      <a:pt x="12" y="37"/>
                      <a:pt x="12" y="37"/>
                    </a:cubicBezTo>
                    <a:cubicBezTo>
                      <a:pt x="13" y="37"/>
                      <a:pt x="13" y="37"/>
                      <a:pt x="13" y="37"/>
                    </a:cubicBezTo>
                    <a:cubicBezTo>
                      <a:pt x="13" y="10"/>
                      <a:pt x="13" y="10"/>
                      <a:pt x="13" y="10"/>
                    </a:cubicBezTo>
                    <a:close/>
                  </a:path>
                </a:pathLst>
              </a:custGeom>
              <a:solidFill>
                <a:srgbClr val="4331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306"/>
              <p:cNvSpPr>
                <a:spLocks noEditPoints="1"/>
              </p:cNvSpPr>
              <p:nvPr/>
            </p:nvSpPr>
            <p:spPr bwMode="auto">
              <a:xfrm>
                <a:off x="3386" y="2481"/>
                <a:ext cx="240" cy="86"/>
              </a:xfrm>
              <a:custGeom>
                <a:avLst/>
                <a:gdLst>
                  <a:gd name="T0" fmla="*/ 240 w 240"/>
                  <a:gd name="T1" fmla="*/ 0 h 86"/>
                  <a:gd name="T2" fmla="*/ 240 w 240"/>
                  <a:gd name="T3" fmla="*/ 86 h 86"/>
                  <a:gd name="T4" fmla="*/ 147 w 240"/>
                  <a:gd name="T5" fmla="*/ 86 h 86"/>
                  <a:gd name="T6" fmla="*/ 147 w 240"/>
                  <a:gd name="T7" fmla="*/ 14 h 86"/>
                  <a:gd name="T8" fmla="*/ 96 w 240"/>
                  <a:gd name="T9" fmla="*/ 14 h 86"/>
                  <a:gd name="T10" fmla="*/ 96 w 240"/>
                  <a:gd name="T11" fmla="*/ 86 h 86"/>
                  <a:gd name="T12" fmla="*/ 0 w 240"/>
                  <a:gd name="T13" fmla="*/ 86 h 86"/>
                  <a:gd name="T14" fmla="*/ 0 w 240"/>
                  <a:gd name="T15" fmla="*/ 0 h 86"/>
                  <a:gd name="T16" fmla="*/ 240 w 240"/>
                  <a:gd name="T17" fmla="*/ 0 h 86"/>
                  <a:gd name="T18" fmla="*/ 240 w 240"/>
                  <a:gd name="T19" fmla="*/ 0 h 86"/>
                  <a:gd name="T20" fmla="*/ 66 w 240"/>
                  <a:gd name="T21" fmla="*/ 65 h 86"/>
                  <a:gd name="T22" fmla="*/ 66 w 240"/>
                  <a:gd name="T23" fmla="*/ 60 h 86"/>
                  <a:gd name="T24" fmla="*/ 64 w 240"/>
                  <a:gd name="T25" fmla="*/ 60 h 86"/>
                  <a:gd name="T26" fmla="*/ 64 w 240"/>
                  <a:gd name="T27" fmla="*/ 14 h 86"/>
                  <a:gd name="T28" fmla="*/ 34 w 240"/>
                  <a:gd name="T29" fmla="*/ 14 h 86"/>
                  <a:gd name="T30" fmla="*/ 34 w 240"/>
                  <a:gd name="T31" fmla="*/ 60 h 86"/>
                  <a:gd name="T32" fmla="*/ 32 w 240"/>
                  <a:gd name="T33" fmla="*/ 60 h 86"/>
                  <a:gd name="T34" fmla="*/ 32 w 240"/>
                  <a:gd name="T35" fmla="*/ 65 h 86"/>
                  <a:gd name="T36" fmla="*/ 66 w 240"/>
                  <a:gd name="T37" fmla="*/ 65 h 86"/>
                  <a:gd name="T38" fmla="*/ 66 w 240"/>
                  <a:gd name="T39" fmla="*/ 65 h 86"/>
                  <a:gd name="T40" fmla="*/ 173 w 240"/>
                  <a:gd name="T41" fmla="*/ 65 h 86"/>
                  <a:gd name="T42" fmla="*/ 208 w 240"/>
                  <a:gd name="T43" fmla="*/ 65 h 86"/>
                  <a:gd name="T44" fmla="*/ 208 w 240"/>
                  <a:gd name="T45" fmla="*/ 60 h 86"/>
                  <a:gd name="T46" fmla="*/ 205 w 240"/>
                  <a:gd name="T47" fmla="*/ 60 h 86"/>
                  <a:gd name="T48" fmla="*/ 205 w 240"/>
                  <a:gd name="T49" fmla="*/ 14 h 86"/>
                  <a:gd name="T50" fmla="*/ 176 w 240"/>
                  <a:gd name="T51" fmla="*/ 14 h 86"/>
                  <a:gd name="T52" fmla="*/ 176 w 240"/>
                  <a:gd name="T53" fmla="*/ 60 h 86"/>
                  <a:gd name="T54" fmla="*/ 173 w 240"/>
                  <a:gd name="T55" fmla="*/ 60 h 86"/>
                  <a:gd name="T56" fmla="*/ 173 w 240"/>
                  <a:gd name="T57" fmla="*/ 65 h 86"/>
                  <a:gd name="T58" fmla="*/ 173 w 240"/>
                  <a:gd name="T59" fmla="*/ 6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0" h="86">
                    <a:moveTo>
                      <a:pt x="240" y="0"/>
                    </a:moveTo>
                    <a:lnTo>
                      <a:pt x="240" y="86"/>
                    </a:lnTo>
                    <a:lnTo>
                      <a:pt x="147" y="86"/>
                    </a:lnTo>
                    <a:lnTo>
                      <a:pt x="147" y="14"/>
                    </a:lnTo>
                    <a:lnTo>
                      <a:pt x="96" y="14"/>
                    </a:lnTo>
                    <a:lnTo>
                      <a:pt x="96" y="86"/>
                    </a:lnTo>
                    <a:lnTo>
                      <a:pt x="0" y="86"/>
                    </a:lnTo>
                    <a:lnTo>
                      <a:pt x="0" y="0"/>
                    </a:lnTo>
                    <a:lnTo>
                      <a:pt x="240" y="0"/>
                    </a:lnTo>
                    <a:lnTo>
                      <a:pt x="240" y="0"/>
                    </a:lnTo>
                    <a:close/>
                    <a:moveTo>
                      <a:pt x="66" y="65"/>
                    </a:moveTo>
                    <a:lnTo>
                      <a:pt x="66" y="60"/>
                    </a:lnTo>
                    <a:lnTo>
                      <a:pt x="64" y="60"/>
                    </a:lnTo>
                    <a:lnTo>
                      <a:pt x="64" y="14"/>
                    </a:lnTo>
                    <a:lnTo>
                      <a:pt x="34" y="14"/>
                    </a:lnTo>
                    <a:lnTo>
                      <a:pt x="34" y="60"/>
                    </a:lnTo>
                    <a:lnTo>
                      <a:pt x="32" y="60"/>
                    </a:lnTo>
                    <a:lnTo>
                      <a:pt x="32" y="65"/>
                    </a:lnTo>
                    <a:lnTo>
                      <a:pt x="66" y="65"/>
                    </a:lnTo>
                    <a:lnTo>
                      <a:pt x="66" y="65"/>
                    </a:lnTo>
                    <a:close/>
                    <a:moveTo>
                      <a:pt x="173" y="65"/>
                    </a:moveTo>
                    <a:lnTo>
                      <a:pt x="208" y="65"/>
                    </a:lnTo>
                    <a:lnTo>
                      <a:pt x="208" y="60"/>
                    </a:lnTo>
                    <a:lnTo>
                      <a:pt x="205" y="60"/>
                    </a:lnTo>
                    <a:lnTo>
                      <a:pt x="205" y="14"/>
                    </a:lnTo>
                    <a:lnTo>
                      <a:pt x="176" y="14"/>
                    </a:lnTo>
                    <a:lnTo>
                      <a:pt x="176" y="60"/>
                    </a:lnTo>
                    <a:lnTo>
                      <a:pt x="173" y="60"/>
                    </a:lnTo>
                    <a:lnTo>
                      <a:pt x="173" y="65"/>
                    </a:lnTo>
                    <a:lnTo>
                      <a:pt x="173" y="65"/>
                    </a:lnTo>
                    <a:close/>
                  </a:path>
                </a:pathLst>
              </a:custGeom>
              <a:solidFill>
                <a:srgbClr val="F2D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307"/>
              <p:cNvSpPr/>
              <p:nvPr/>
            </p:nvSpPr>
            <p:spPr bwMode="auto">
              <a:xfrm>
                <a:off x="3420" y="2495"/>
                <a:ext cx="30" cy="46"/>
              </a:xfrm>
              <a:custGeom>
                <a:avLst/>
                <a:gdLst>
                  <a:gd name="T0" fmla="*/ 24 w 30"/>
                  <a:gd name="T1" fmla="*/ 43 h 46"/>
                  <a:gd name="T2" fmla="*/ 24 w 30"/>
                  <a:gd name="T3" fmla="*/ 3 h 46"/>
                  <a:gd name="T4" fmla="*/ 27 w 30"/>
                  <a:gd name="T5" fmla="*/ 3 h 46"/>
                  <a:gd name="T6" fmla="*/ 27 w 30"/>
                  <a:gd name="T7" fmla="*/ 0 h 46"/>
                  <a:gd name="T8" fmla="*/ 30 w 30"/>
                  <a:gd name="T9" fmla="*/ 0 h 46"/>
                  <a:gd name="T10" fmla="*/ 30 w 30"/>
                  <a:gd name="T11" fmla="*/ 43 h 46"/>
                  <a:gd name="T12" fmla="*/ 30 w 30"/>
                  <a:gd name="T13" fmla="*/ 46 h 46"/>
                  <a:gd name="T14" fmla="*/ 0 w 30"/>
                  <a:gd name="T15" fmla="*/ 46 h 46"/>
                  <a:gd name="T16" fmla="*/ 0 w 30"/>
                  <a:gd name="T17" fmla="*/ 43 h 46"/>
                  <a:gd name="T18" fmla="*/ 3 w 30"/>
                  <a:gd name="T19" fmla="*/ 43 h 46"/>
                  <a:gd name="T20" fmla="*/ 3 w 30"/>
                  <a:gd name="T21" fmla="*/ 43 h 46"/>
                  <a:gd name="T22" fmla="*/ 3 w 30"/>
                  <a:gd name="T23" fmla="*/ 3 h 46"/>
                  <a:gd name="T24" fmla="*/ 6 w 30"/>
                  <a:gd name="T25" fmla="*/ 3 h 46"/>
                  <a:gd name="T26" fmla="*/ 6 w 30"/>
                  <a:gd name="T27" fmla="*/ 43 h 46"/>
                  <a:gd name="T28" fmla="*/ 24 w 30"/>
                  <a:gd name="T29" fmla="*/ 43 h 46"/>
                  <a:gd name="T30" fmla="*/ 24 w 30"/>
                  <a:gd name="T31" fmla="*/ 4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46">
                    <a:moveTo>
                      <a:pt x="24" y="43"/>
                    </a:moveTo>
                    <a:lnTo>
                      <a:pt x="24" y="3"/>
                    </a:lnTo>
                    <a:lnTo>
                      <a:pt x="27" y="3"/>
                    </a:lnTo>
                    <a:lnTo>
                      <a:pt x="27" y="0"/>
                    </a:lnTo>
                    <a:lnTo>
                      <a:pt x="30" y="0"/>
                    </a:lnTo>
                    <a:lnTo>
                      <a:pt x="30" y="43"/>
                    </a:lnTo>
                    <a:lnTo>
                      <a:pt x="30" y="46"/>
                    </a:lnTo>
                    <a:lnTo>
                      <a:pt x="0" y="46"/>
                    </a:lnTo>
                    <a:lnTo>
                      <a:pt x="0" y="43"/>
                    </a:lnTo>
                    <a:lnTo>
                      <a:pt x="3" y="43"/>
                    </a:lnTo>
                    <a:lnTo>
                      <a:pt x="3" y="43"/>
                    </a:lnTo>
                    <a:lnTo>
                      <a:pt x="3" y="3"/>
                    </a:lnTo>
                    <a:lnTo>
                      <a:pt x="6" y="3"/>
                    </a:lnTo>
                    <a:lnTo>
                      <a:pt x="6" y="43"/>
                    </a:lnTo>
                    <a:lnTo>
                      <a:pt x="24" y="43"/>
                    </a:lnTo>
                    <a:lnTo>
                      <a:pt x="24" y="43"/>
                    </a:lnTo>
                    <a:close/>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308"/>
              <p:cNvSpPr/>
              <p:nvPr/>
            </p:nvSpPr>
            <p:spPr bwMode="auto">
              <a:xfrm>
                <a:off x="3426" y="2498"/>
                <a:ext cx="18" cy="40"/>
              </a:xfrm>
              <a:custGeom>
                <a:avLst/>
                <a:gdLst>
                  <a:gd name="T0" fmla="*/ 0 w 18"/>
                  <a:gd name="T1" fmla="*/ 40 h 40"/>
                  <a:gd name="T2" fmla="*/ 0 w 18"/>
                  <a:gd name="T3" fmla="*/ 0 h 40"/>
                  <a:gd name="T4" fmla="*/ 18 w 18"/>
                  <a:gd name="T5" fmla="*/ 0 h 40"/>
                  <a:gd name="T6" fmla="*/ 18 w 18"/>
                  <a:gd name="T7" fmla="*/ 40 h 40"/>
                  <a:gd name="T8" fmla="*/ 0 w 18"/>
                  <a:gd name="T9" fmla="*/ 40 h 40"/>
                  <a:gd name="T10" fmla="*/ 0 w 18"/>
                  <a:gd name="T11" fmla="*/ 40 h 40"/>
                </a:gdLst>
                <a:ahLst/>
                <a:cxnLst>
                  <a:cxn ang="0">
                    <a:pos x="T0" y="T1"/>
                  </a:cxn>
                  <a:cxn ang="0">
                    <a:pos x="T2" y="T3"/>
                  </a:cxn>
                  <a:cxn ang="0">
                    <a:pos x="T4" y="T5"/>
                  </a:cxn>
                  <a:cxn ang="0">
                    <a:pos x="T6" y="T7"/>
                  </a:cxn>
                  <a:cxn ang="0">
                    <a:pos x="T8" y="T9"/>
                  </a:cxn>
                  <a:cxn ang="0">
                    <a:pos x="T10" y="T11"/>
                  </a:cxn>
                </a:cxnLst>
                <a:rect l="0" t="0" r="r" b="b"/>
                <a:pathLst>
                  <a:path w="18" h="40">
                    <a:moveTo>
                      <a:pt x="0" y="40"/>
                    </a:moveTo>
                    <a:lnTo>
                      <a:pt x="0" y="0"/>
                    </a:lnTo>
                    <a:lnTo>
                      <a:pt x="18" y="0"/>
                    </a:lnTo>
                    <a:lnTo>
                      <a:pt x="18" y="40"/>
                    </a:lnTo>
                    <a:lnTo>
                      <a:pt x="0" y="40"/>
                    </a:lnTo>
                    <a:lnTo>
                      <a:pt x="0" y="40"/>
                    </a:lnTo>
                    <a:close/>
                  </a:path>
                </a:pathLst>
              </a:custGeom>
              <a:solidFill>
                <a:srgbClr val="354E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309"/>
              <p:cNvSpPr/>
              <p:nvPr/>
            </p:nvSpPr>
            <p:spPr bwMode="auto">
              <a:xfrm>
                <a:off x="3482" y="2495"/>
                <a:ext cx="51" cy="72"/>
              </a:xfrm>
              <a:custGeom>
                <a:avLst/>
                <a:gdLst>
                  <a:gd name="T0" fmla="*/ 0 w 51"/>
                  <a:gd name="T1" fmla="*/ 72 h 72"/>
                  <a:gd name="T2" fmla="*/ 0 w 51"/>
                  <a:gd name="T3" fmla="*/ 0 h 72"/>
                  <a:gd name="T4" fmla="*/ 51 w 51"/>
                  <a:gd name="T5" fmla="*/ 0 h 72"/>
                  <a:gd name="T6" fmla="*/ 51 w 51"/>
                  <a:gd name="T7" fmla="*/ 72 h 72"/>
                  <a:gd name="T8" fmla="*/ 40 w 51"/>
                  <a:gd name="T9" fmla="*/ 72 h 72"/>
                  <a:gd name="T10" fmla="*/ 40 w 51"/>
                  <a:gd name="T11" fmla="*/ 5 h 72"/>
                  <a:gd name="T12" fmla="*/ 8 w 51"/>
                  <a:gd name="T13" fmla="*/ 5 h 72"/>
                  <a:gd name="T14" fmla="*/ 8 w 51"/>
                  <a:gd name="T15" fmla="*/ 72 h 72"/>
                  <a:gd name="T16" fmla="*/ 0 w 51"/>
                  <a:gd name="T17" fmla="*/ 72 h 72"/>
                  <a:gd name="T18" fmla="*/ 0 w 51"/>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72">
                    <a:moveTo>
                      <a:pt x="0" y="72"/>
                    </a:moveTo>
                    <a:lnTo>
                      <a:pt x="0" y="0"/>
                    </a:lnTo>
                    <a:lnTo>
                      <a:pt x="51" y="0"/>
                    </a:lnTo>
                    <a:lnTo>
                      <a:pt x="51" y="72"/>
                    </a:lnTo>
                    <a:lnTo>
                      <a:pt x="40" y="72"/>
                    </a:lnTo>
                    <a:lnTo>
                      <a:pt x="40" y="5"/>
                    </a:lnTo>
                    <a:lnTo>
                      <a:pt x="8" y="5"/>
                    </a:lnTo>
                    <a:lnTo>
                      <a:pt x="8" y="72"/>
                    </a:lnTo>
                    <a:lnTo>
                      <a:pt x="0" y="72"/>
                    </a:lnTo>
                    <a:lnTo>
                      <a:pt x="0" y="72"/>
                    </a:lnTo>
                    <a:close/>
                  </a:path>
                </a:pathLst>
              </a:custGeom>
              <a:solidFill>
                <a:srgbClr val="E1B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310"/>
              <p:cNvSpPr/>
              <p:nvPr/>
            </p:nvSpPr>
            <p:spPr bwMode="auto">
              <a:xfrm>
                <a:off x="3487" y="2368"/>
                <a:ext cx="38" cy="22"/>
              </a:xfrm>
              <a:custGeom>
                <a:avLst/>
                <a:gdLst>
                  <a:gd name="T0" fmla="*/ 19 w 38"/>
                  <a:gd name="T1" fmla="*/ 0 h 22"/>
                  <a:gd name="T2" fmla="*/ 38 w 38"/>
                  <a:gd name="T3" fmla="*/ 22 h 22"/>
                  <a:gd name="T4" fmla="*/ 0 w 38"/>
                  <a:gd name="T5" fmla="*/ 22 h 22"/>
                  <a:gd name="T6" fmla="*/ 19 w 38"/>
                  <a:gd name="T7" fmla="*/ 0 h 22"/>
                  <a:gd name="T8" fmla="*/ 19 w 38"/>
                  <a:gd name="T9" fmla="*/ 0 h 22"/>
                </a:gdLst>
                <a:ahLst/>
                <a:cxnLst>
                  <a:cxn ang="0">
                    <a:pos x="T0" y="T1"/>
                  </a:cxn>
                  <a:cxn ang="0">
                    <a:pos x="T2" y="T3"/>
                  </a:cxn>
                  <a:cxn ang="0">
                    <a:pos x="T4" y="T5"/>
                  </a:cxn>
                  <a:cxn ang="0">
                    <a:pos x="T6" y="T7"/>
                  </a:cxn>
                  <a:cxn ang="0">
                    <a:pos x="T8" y="T9"/>
                  </a:cxn>
                </a:cxnLst>
                <a:rect l="0" t="0" r="r" b="b"/>
                <a:pathLst>
                  <a:path w="38" h="22">
                    <a:moveTo>
                      <a:pt x="19" y="0"/>
                    </a:moveTo>
                    <a:lnTo>
                      <a:pt x="38" y="22"/>
                    </a:lnTo>
                    <a:lnTo>
                      <a:pt x="0" y="22"/>
                    </a:lnTo>
                    <a:lnTo>
                      <a:pt x="19" y="0"/>
                    </a:lnTo>
                    <a:lnTo>
                      <a:pt x="19" y="0"/>
                    </a:lnTo>
                    <a:close/>
                  </a:path>
                </a:pathLst>
              </a:custGeom>
              <a:solidFill>
                <a:srgbClr val="F2D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311"/>
              <p:cNvSpPr>
                <a:spLocks noEditPoints="1"/>
              </p:cNvSpPr>
              <p:nvPr/>
            </p:nvSpPr>
            <p:spPr bwMode="auto">
              <a:xfrm>
                <a:off x="3386" y="2395"/>
                <a:ext cx="240" cy="78"/>
              </a:xfrm>
              <a:custGeom>
                <a:avLst/>
                <a:gdLst>
                  <a:gd name="T0" fmla="*/ 88 w 240"/>
                  <a:gd name="T1" fmla="*/ 60 h 78"/>
                  <a:gd name="T2" fmla="*/ 88 w 240"/>
                  <a:gd name="T3" fmla="*/ 41 h 78"/>
                  <a:gd name="T4" fmla="*/ 77 w 240"/>
                  <a:gd name="T5" fmla="*/ 41 h 78"/>
                  <a:gd name="T6" fmla="*/ 77 w 240"/>
                  <a:gd name="T7" fmla="*/ 19 h 78"/>
                  <a:gd name="T8" fmla="*/ 96 w 240"/>
                  <a:gd name="T9" fmla="*/ 0 h 78"/>
                  <a:gd name="T10" fmla="*/ 147 w 240"/>
                  <a:gd name="T11" fmla="*/ 0 h 78"/>
                  <a:gd name="T12" fmla="*/ 163 w 240"/>
                  <a:gd name="T13" fmla="*/ 19 h 78"/>
                  <a:gd name="T14" fmla="*/ 163 w 240"/>
                  <a:gd name="T15" fmla="*/ 41 h 78"/>
                  <a:gd name="T16" fmla="*/ 152 w 240"/>
                  <a:gd name="T17" fmla="*/ 41 h 78"/>
                  <a:gd name="T18" fmla="*/ 152 w 240"/>
                  <a:gd name="T19" fmla="*/ 54 h 78"/>
                  <a:gd name="T20" fmla="*/ 152 w 240"/>
                  <a:gd name="T21" fmla="*/ 60 h 78"/>
                  <a:gd name="T22" fmla="*/ 163 w 240"/>
                  <a:gd name="T23" fmla="*/ 60 h 78"/>
                  <a:gd name="T24" fmla="*/ 240 w 240"/>
                  <a:gd name="T25" fmla="*/ 60 h 78"/>
                  <a:gd name="T26" fmla="*/ 240 w 240"/>
                  <a:gd name="T27" fmla="*/ 78 h 78"/>
                  <a:gd name="T28" fmla="*/ 163 w 240"/>
                  <a:gd name="T29" fmla="*/ 78 h 78"/>
                  <a:gd name="T30" fmla="*/ 77 w 240"/>
                  <a:gd name="T31" fmla="*/ 78 h 78"/>
                  <a:gd name="T32" fmla="*/ 0 w 240"/>
                  <a:gd name="T33" fmla="*/ 78 h 78"/>
                  <a:gd name="T34" fmla="*/ 0 w 240"/>
                  <a:gd name="T35" fmla="*/ 60 h 78"/>
                  <a:gd name="T36" fmla="*/ 77 w 240"/>
                  <a:gd name="T37" fmla="*/ 60 h 78"/>
                  <a:gd name="T38" fmla="*/ 88 w 240"/>
                  <a:gd name="T39" fmla="*/ 60 h 78"/>
                  <a:gd name="T40" fmla="*/ 88 w 240"/>
                  <a:gd name="T41" fmla="*/ 60 h 78"/>
                  <a:gd name="T42" fmla="*/ 104 w 240"/>
                  <a:gd name="T43" fmla="*/ 54 h 78"/>
                  <a:gd name="T44" fmla="*/ 104 w 240"/>
                  <a:gd name="T45" fmla="*/ 62 h 78"/>
                  <a:gd name="T46" fmla="*/ 136 w 240"/>
                  <a:gd name="T47" fmla="*/ 62 h 78"/>
                  <a:gd name="T48" fmla="*/ 136 w 240"/>
                  <a:gd name="T49" fmla="*/ 54 h 78"/>
                  <a:gd name="T50" fmla="*/ 133 w 240"/>
                  <a:gd name="T51" fmla="*/ 54 h 78"/>
                  <a:gd name="T52" fmla="*/ 133 w 240"/>
                  <a:gd name="T53" fmla="*/ 8 h 78"/>
                  <a:gd name="T54" fmla="*/ 107 w 240"/>
                  <a:gd name="T55" fmla="*/ 8 h 78"/>
                  <a:gd name="T56" fmla="*/ 107 w 240"/>
                  <a:gd name="T57" fmla="*/ 54 h 78"/>
                  <a:gd name="T58" fmla="*/ 104 w 240"/>
                  <a:gd name="T59" fmla="*/ 54 h 78"/>
                  <a:gd name="T60" fmla="*/ 104 w 240"/>
                  <a:gd name="T61" fmla="*/ 5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0" h="78">
                    <a:moveTo>
                      <a:pt x="88" y="60"/>
                    </a:moveTo>
                    <a:lnTo>
                      <a:pt x="88" y="41"/>
                    </a:lnTo>
                    <a:lnTo>
                      <a:pt x="77" y="41"/>
                    </a:lnTo>
                    <a:lnTo>
                      <a:pt x="77" y="19"/>
                    </a:lnTo>
                    <a:lnTo>
                      <a:pt x="96" y="0"/>
                    </a:lnTo>
                    <a:lnTo>
                      <a:pt x="147" y="0"/>
                    </a:lnTo>
                    <a:lnTo>
                      <a:pt x="163" y="19"/>
                    </a:lnTo>
                    <a:lnTo>
                      <a:pt x="163" y="41"/>
                    </a:lnTo>
                    <a:lnTo>
                      <a:pt x="152" y="41"/>
                    </a:lnTo>
                    <a:lnTo>
                      <a:pt x="152" y="54"/>
                    </a:lnTo>
                    <a:lnTo>
                      <a:pt x="152" y="60"/>
                    </a:lnTo>
                    <a:lnTo>
                      <a:pt x="163" y="60"/>
                    </a:lnTo>
                    <a:lnTo>
                      <a:pt x="240" y="60"/>
                    </a:lnTo>
                    <a:lnTo>
                      <a:pt x="240" y="78"/>
                    </a:lnTo>
                    <a:lnTo>
                      <a:pt x="163" y="78"/>
                    </a:lnTo>
                    <a:lnTo>
                      <a:pt x="77" y="78"/>
                    </a:lnTo>
                    <a:lnTo>
                      <a:pt x="0" y="78"/>
                    </a:lnTo>
                    <a:lnTo>
                      <a:pt x="0" y="60"/>
                    </a:lnTo>
                    <a:lnTo>
                      <a:pt x="77" y="60"/>
                    </a:lnTo>
                    <a:lnTo>
                      <a:pt x="88" y="60"/>
                    </a:lnTo>
                    <a:lnTo>
                      <a:pt x="88" y="60"/>
                    </a:lnTo>
                    <a:close/>
                    <a:moveTo>
                      <a:pt x="104" y="54"/>
                    </a:moveTo>
                    <a:lnTo>
                      <a:pt x="104" y="62"/>
                    </a:lnTo>
                    <a:lnTo>
                      <a:pt x="136" y="62"/>
                    </a:lnTo>
                    <a:lnTo>
                      <a:pt x="136" y="54"/>
                    </a:lnTo>
                    <a:lnTo>
                      <a:pt x="133" y="54"/>
                    </a:lnTo>
                    <a:lnTo>
                      <a:pt x="133" y="8"/>
                    </a:lnTo>
                    <a:lnTo>
                      <a:pt x="107" y="8"/>
                    </a:lnTo>
                    <a:lnTo>
                      <a:pt x="107" y="54"/>
                    </a:lnTo>
                    <a:lnTo>
                      <a:pt x="104" y="54"/>
                    </a:lnTo>
                    <a:lnTo>
                      <a:pt x="104" y="54"/>
                    </a:lnTo>
                    <a:close/>
                  </a:path>
                </a:pathLst>
              </a:custGeom>
              <a:solidFill>
                <a:srgbClr val="F2D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312"/>
              <p:cNvSpPr/>
              <p:nvPr/>
            </p:nvSpPr>
            <p:spPr bwMode="auto">
              <a:xfrm>
                <a:off x="3372" y="2336"/>
                <a:ext cx="268" cy="113"/>
              </a:xfrm>
              <a:custGeom>
                <a:avLst/>
                <a:gdLst>
                  <a:gd name="T0" fmla="*/ 0 w 268"/>
                  <a:gd name="T1" fmla="*/ 0 h 113"/>
                  <a:gd name="T2" fmla="*/ 91 w 268"/>
                  <a:gd name="T3" fmla="*/ 0 h 113"/>
                  <a:gd name="T4" fmla="*/ 91 w 268"/>
                  <a:gd name="T5" fmla="*/ 14 h 113"/>
                  <a:gd name="T6" fmla="*/ 105 w 268"/>
                  <a:gd name="T7" fmla="*/ 14 h 113"/>
                  <a:gd name="T8" fmla="*/ 105 w 268"/>
                  <a:gd name="T9" fmla="*/ 0 h 113"/>
                  <a:gd name="T10" fmla="*/ 268 w 268"/>
                  <a:gd name="T11" fmla="*/ 0 h 113"/>
                  <a:gd name="T12" fmla="*/ 268 w 268"/>
                  <a:gd name="T13" fmla="*/ 113 h 113"/>
                  <a:gd name="T14" fmla="*/ 166 w 268"/>
                  <a:gd name="T15" fmla="*/ 113 h 113"/>
                  <a:gd name="T16" fmla="*/ 166 w 268"/>
                  <a:gd name="T17" fmla="*/ 100 h 113"/>
                  <a:gd name="T18" fmla="*/ 177 w 268"/>
                  <a:gd name="T19" fmla="*/ 100 h 113"/>
                  <a:gd name="T20" fmla="*/ 177 w 268"/>
                  <a:gd name="T21" fmla="*/ 78 h 113"/>
                  <a:gd name="T22" fmla="*/ 185 w 268"/>
                  <a:gd name="T23" fmla="*/ 84 h 113"/>
                  <a:gd name="T24" fmla="*/ 190 w 268"/>
                  <a:gd name="T25" fmla="*/ 78 h 113"/>
                  <a:gd name="T26" fmla="*/ 134 w 268"/>
                  <a:gd name="T27" fmla="*/ 22 h 113"/>
                  <a:gd name="T28" fmla="*/ 78 w 268"/>
                  <a:gd name="T29" fmla="*/ 78 h 113"/>
                  <a:gd name="T30" fmla="*/ 83 w 268"/>
                  <a:gd name="T31" fmla="*/ 84 h 113"/>
                  <a:gd name="T32" fmla="*/ 91 w 268"/>
                  <a:gd name="T33" fmla="*/ 78 h 113"/>
                  <a:gd name="T34" fmla="*/ 91 w 268"/>
                  <a:gd name="T35" fmla="*/ 100 h 113"/>
                  <a:gd name="T36" fmla="*/ 102 w 268"/>
                  <a:gd name="T37" fmla="*/ 100 h 113"/>
                  <a:gd name="T38" fmla="*/ 102 w 268"/>
                  <a:gd name="T39" fmla="*/ 113 h 113"/>
                  <a:gd name="T40" fmla="*/ 0 w 268"/>
                  <a:gd name="T41" fmla="*/ 113 h 113"/>
                  <a:gd name="T42" fmla="*/ 0 w 268"/>
                  <a:gd name="T43" fmla="*/ 0 h 113"/>
                  <a:gd name="T44" fmla="*/ 0 w 268"/>
                  <a:gd name="T45"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8" h="113">
                    <a:moveTo>
                      <a:pt x="0" y="0"/>
                    </a:moveTo>
                    <a:lnTo>
                      <a:pt x="91" y="0"/>
                    </a:lnTo>
                    <a:lnTo>
                      <a:pt x="91" y="14"/>
                    </a:lnTo>
                    <a:lnTo>
                      <a:pt x="105" y="14"/>
                    </a:lnTo>
                    <a:lnTo>
                      <a:pt x="105" y="0"/>
                    </a:lnTo>
                    <a:lnTo>
                      <a:pt x="268" y="0"/>
                    </a:lnTo>
                    <a:lnTo>
                      <a:pt x="268" y="113"/>
                    </a:lnTo>
                    <a:lnTo>
                      <a:pt x="166" y="113"/>
                    </a:lnTo>
                    <a:lnTo>
                      <a:pt x="166" y="100"/>
                    </a:lnTo>
                    <a:lnTo>
                      <a:pt x="177" y="100"/>
                    </a:lnTo>
                    <a:lnTo>
                      <a:pt x="177" y="78"/>
                    </a:lnTo>
                    <a:lnTo>
                      <a:pt x="185" y="84"/>
                    </a:lnTo>
                    <a:lnTo>
                      <a:pt x="190" y="78"/>
                    </a:lnTo>
                    <a:lnTo>
                      <a:pt x="134" y="22"/>
                    </a:lnTo>
                    <a:lnTo>
                      <a:pt x="78" y="78"/>
                    </a:lnTo>
                    <a:lnTo>
                      <a:pt x="83" y="84"/>
                    </a:lnTo>
                    <a:lnTo>
                      <a:pt x="91" y="78"/>
                    </a:lnTo>
                    <a:lnTo>
                      <a:pt x="91" y="100"/>
                    </a:lnTo>
                    <a:lnTo>
                      <a:pt x="102" y="100"/>
                    </a:lnTo>
                    <a:lnTo>
                      <a:pt x="102" y="113"/>
                    </a:lnTo>
                    <a:lnTo>
                      <a:pt x="0" y="113"/>
                    </a:lnTo>
                    <a:lnTo>
                      <a:pt x="0" y="0"/>
                    </a:lnTo>
                    <a:lnTo>
                      <a:pt x="0" y="0"/>
                    </a:lnTo>
                    <a:close/>
                  </a:path>
                </a:pathLst>
              </a:custGeom>
              <a:solidFill>
                <a:srgbClr val="D276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313"/>
              <p:cNvSpPr/>
              <p:nvPr/>
            </p:nvSpPr>
            <p:spPr bwMode="auto">
              <a:xfrm>
                <a:off x="3538" y="2449"/>
                <a:ext cx="102" cy="6"/>
              </a:xfrm>
              <a:custGeom>
                <a:avLst/>
                <a:gdLst>
                  <a:gd name="T0" fmla="*/ 0 w 102"/>
                  <a:gd name="T1" fmla="*/ 0 h 6"/>
                  <a:gd name="T2" fmla="*/ 102 w 102"/>
                  <a:gd name="T3" fmla="*/ 0 h 6"/>
                  <a:gd name="T4" fmla="*/ 102 w 102"/>
                  <a:gd name="T5" fmla="*/ 6 h 6"/>
                  <a:gd name="T6" fmla="*/ 0 w 102"/>
                  <a:gd name="T7" fmla="*/ 6 h 6"/>
                  <a:gd name="T8" fmla="*/ 0 w 102"/>
                  <a:gd name="T9" fmla="*/ 0 h 6"/>
                  <a:gd name="T10" fmla="*/ 0 w 102"/>
                  <a:gd name="T11" fmla="*/ 0 h 6"/>
                </a:gdLst>
                <a:ahLst/>
                <a:cxnLst>
                  <a:cxn ang="0">
                    <a:pos x="T0" y="T1"/>
                  </a:cxn>
                  <a:cxn ang="0">
                    <a:pos x="T2" y="T3"/>
                  </a:cxn>
                  <a:cxn ang="0">
                    <a:pos x="T4" y="T5"/>
                  </a:cxn>
                  <a:cxn ang="0">
                    <a:pos x="T6" y="T7"/>
                  </a:cxn>
                  <a:cxn ang="0">
                    <a:pos x="T8" y="T9"/>
                  </a:cxn>
                  <a:cxn ang="0">
                    <a:pos x="T10" y="T11"/>
                  </a:cxn>
                </a:cxnLst>
                <a:rect l="0" t="0" r="r" b="b"/>
                <a:pathLst>
                  <a:path w="102" h="6">
                    <a:moveTo>
                      <a:pt x="0" y="0"/>
                    </a:moveTo>
                    <a:lnTo>
                      <a:pt x="102" y="0"/>
                    </a:lnTo>
                    <a:lnTo>
                      <a:pt x="102" y="6"/>
                    </a:lnTo>
                    <a:lnTo>
                      <a:pt x="0" y="6"/>
                    </a:lnTo>
                    <a:lnTo>
                      <a:pt x="0" y="0"/>
                    </a:lnTo>
                    <a:lnTo>
                      <a:pt x="0" y="0"/>
                    </a:lnTo>
                    <a:close/>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314"/>
              <p:cNvSpPr/>
              <p:nvPr/>
            </p:nvSpPr>
            <p:spPr bwMode="auto">
              <a:xfrm>
                <a:off x="3372" y="2449"/>
                <a:ext cx="102" cy="6"/>
              </a:xfrm>
              <a:custGeom>
                <a:avLst/>
                <a:gdLst>
                  <a:gd name="T0" fmla="*/ 0 w 102"/>
                  <a:gd name="T1" fmla="*/ 0 h 6"/>
                  <a:gd name="T2" fmla="*/ 102 w 102"/>
                  <a:gd name="T3" fmla="*/ 0 h 6"/>
                  <a:gd name="T4" fmla="*/ 102 w 102"/>
                  <a:gd name="T5" fmla="*/ 6 h 6"/>
                  <a:gd name="T6" fmla="*/ 0 w 102"/>
                  <a:gd name="T7" fmla="*/ 6 h 6"/>
                  <a:gd name="T8" fmla="*/ 0 w 102"/>
                  <a:gd name="T9" fmla="*/ 0 h 6"/>
                  <a:gd name="T10" fmla="*/ 0 w 102"/>
                  <a:gd name="T11" fmla="*/ 0 h 6"/>
                </a:gdLst>
                <a:ahLst/>
                <a:cxnLst>
                  <a:cxn ang="0">
                    <a:pos x="T0" y="T1"/>
                  </a:cxn>
                  <a:cxn ang="0">
                    <a:pos x="T2" y="T3"/>
                  </a:cxn>
                  <a:cxn ang="0">
                    <a:pos x="T4" y="T5"/>
                  </a:cxn>
                  <a:cxn ang="0">
                    <a:pos x="T6" y="T7"/>
                  </a:cxn>
                  <a:cxn ang="0">
                    <a:pos x="T8" y="T9"/>
                  </a:cxn>
                  <a:cxn ang="0">
                    <a:pos x="T10" y="T11"/>
                  </a:cxn>
                </a:cxnLst>
                <a:rect l="0" t="0" r="r" b="b"/>
                <a:pathLst>
                  <a:path w="102" h="6">
                    <a:moveTo>
                      <a:pt x="0" y="0"/>
                    </a:moveTo>
                    <a:lnTo>
                      <a:pt x="102" y="0"/>
                    </a:lnTo>
                    <a:lnTo>
                      <a:pt x="102" y="6"/>
                    </a:lnTo>
                    <a:lnTo>
                      <a:pt x="0" y="6"/>
                    </a:lnTo>
                    <a:lnTo>
                      <a:pt x="0" y="0"/>
                    </a:lnTo>
                    <a:lnTo>
                      <a:pt x="0" y="0"/>
                    </a:lnTo>
                    <a:close/>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315"/>
              <p:cNvSpPr/>
              <p:nvPr/>
            </p:nvSpPr>
            <p:spPr bwMode="auto">
              <a:xfrm>
                <a:off x="3383" y="2476"/>
                <a:ext cx="246" cy="5"/>
              </a:xfrm>
              <a:custGeom>
                <a:avLst/>
                <a:gdLst>
                  <a:gd name="T0" fmla="*/ 0 w 246"/>
                  <a:gd name="T1" fmla="*/ 5 h 5"/>
                  <a:gd name="T2" fmla="*/ 0 w 246"/>
                  <a:gd name="T3" fmla="*/ 0 h 5"/>
                  <a:gd name="T4" fmla="*/ 246 w 246"/>
                  <a:gd name="T5" fmla="*/ 0 h 5"/>
                  <a:gd name="T6" fmla="*/ 246 w 246"/>
                  <a:gd name="T7" fmla="*/ 5 h 5"/>
                  <a:gd name="T8" fmla="*/ 0 w 246"/>
                  <a:gd name="T9" fmla="*/ 5 h 5"/>
                  <a:gd name="T10" fmla="*/ 0 w 246"/>
                  <a:gd name="T11" fmla="*/ 5 h 5"/>
                </a:gdLst>
                <a:ahLst/>
                <a:cxnLst>
                  <a:cxn ang="0">
                    <a:pos x="T0" y="T1"/>
                  </a:cxn>
                  <a:cxn ang="0">
                    <a:pos x="T2" y="T3"/>
                  </a:cxn>
                  <a:cxn ang="0">
                    <a:pos x="T4" y="T5"/>
                  </a:cxn>
                  <a:cxn ang="0">
                    <a:pos x="T6" y="T7"/>
                  </a:cxn>
                  <a:cxn ang="0">
                    <a:pos x="T8" y="T9"/>
                  </a:cxn>
                  <a:cxn ang="0">
                    <a:pos x="T10" y="T11"/>
                  </a:cxn>
                </a:cxnLst>
                <a:rect l="0" t="0" r="r" b="b"/>
                <a:pathLst>
                  <a:path w="246" h="5">
                    <a:moveTo>
                      <a:pt x="0" y="5"/>
                    </a:moveTo>
                    <a:lnTo>
                      <a:pt x="0" y="0"/>
                    </a:lnTo>
                    <a:lnTo>
                      <a:pt x="246" y="0"/>
                    </a:lnTo>
                    <a:lnTo>
                      <a:pt x="246" y="5"/>
                    </a:lnTo>
                    <a:lnTo>
                      <a:pt x="0" y="5"/>
                    </a:lnTo>
                    <a:lnTo>
                      <a:pt x="0" y="5"/>
                    </a:lnTo>
                    <a:close/>
                  </a:path>
                </a:pathLst>
              </a:custGeom>
              <a:solidFill>
                <a:srgbClr val="DEDD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316"/>
              <p:cNvSpPr/>
              <p:nvPr/>
            </p:nvSpPr>
            <p:spPr bwMode="auto">
              <a:xfrm>
                <a:off x="3562" y="2495"/>
                <a:ext cx="29" cy="46"/>
              </a:xfrm>
              <a:custGeom>
                <a:avLst/>
                <a:gdLst>
                  <a:gd name="T0" fmla="*/ 3 w 29"/>
                  <a:gd name="T1" fmla="*/ 43 h 46"/>
                  <a:gd name="T2" fmla="*/ 3 w 29"/>
                  <a:gd name="T3" fmla="*/ 43 h 46"/>
                  <a:gd name="T4" fmla="*/ 3 w 29"/>
                  <a:gd name="T5" fmla="*/ 3 h 46"/>
                  <a:gd name="T6" fmla="*/ 5 w 29"/>
                  <a:gd name="T7" fmla="*/ 3 h 46"/>
                  <a:gd name="T8" fmla="*/ 5 w 29"/>
                  <a:gd name="T9" fmla="*/ 43 h 46"/>
                  <a:gd name="T10" fmla="*/ 5 w 29"/>
                  <a:gd name="T11" fmla="*/ 43 h 46"/>
                  <a:gd name="T12" fmla="*/ 24 w 29"/>
                  <a:gd name="T13" fmla="*/ 43 h 46"/>
                  <a:gd name="T14" fmla="*/ 24 w 29"/>
                  <a:gd name="T15" fmla="*/ 3 h 46"/>
                  <a:gd name="T16" fmla="*/ 27 w 29"/>
                  <a:gd name="T17" fmla="*/ 3 h 46"/>
                  <a:gd name="T18" fmla="*/ 27 w 29"/>
                  <a:gd name="T19" fmla="*/ 0 h 46"/>
                  <a:gd name="T20" fmla="*/ 29 w 29"/>
                  <a:gd name="T21" fmla="*/ 0 h 46"/>
                  <a:gd name="T22" fmla="*/ 29 w 29"/>
                  <a:gd name="T23" fmla="*/ 43 h 46"/>
                  <a:gd name="T24" fmla="*/ 29 w 29"/>
                  <a:gd name="T25" fmla="*/ 46 h 46"/>
                  <a:gd name="T26" fmla="*/ 0 w 29"/>
                  <a:gd name="T27" fmla="*/ 46 h 46"/>
                  <a:gd name="T28" fmla="*/ 0 w 29"/>
                  <a:gd name="T29" fmla="*/ 43 h 46"/>
                  <a:gd name="T30" fmla="*/ 3 w 29"/>
                  <a:gd name="T31" fmla="*/ 43 h 46"/>
                  <a:gd name="T32" fmla="*/ 3 w 29"/>
                  <a:gd name="T33" fmla="*/ 4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46">
                    <a:moveTo>
                      <a:pt x="3" y="43"/>
                    </a:moveTo>
                    <a:lnTo>
                      <a:pt x="3" y="43"/>
                    </a:lnTo>
                    <a:lnTo>
                      <a:pt x="3" y="3"/>
                    </a:lnTo>
                    <a:lnTo>
                      <a:pt x="5" y="3"/>
                    </a:lnTo>
                    <a:lnTo>
                      <a:pt x="5" y="43"/>
                    </a:lnTo>
                    <a:lnTo>
                      <a:pt x="5" y="43"/>
                    </a:lnTo>
                    <a:lnTo>
                      <a:pt x="24" y="43"/>
                    </a:lnTo>
                    <a:lnTo>
                      <a:pt x="24" y="3"/>
                    </a:lnTo>
                    <a:lnTo>
                      <a:pt x="27" y="3"/>
                    </a:lnTo>
                    <a:lnTo>
                      <a:pt x="27" y="0"/>
                    </a:lnTo>
                    <a:lnTo>
                      <a:pt x="29" y="0"/>
                    </a:lnTo>
                    <a:lnTo>
                      <a:pt x="29" y="43"/>
                    </a:lnTo>
                    <a:lnTo>
                      <a:pt x="29" y="46"/>
                    </a:lnTo>
                    <a:lnTo>
                      <a:pt x="0" y="46"/>
                    </a:lnTo>
                    <a:lnTo>
                      <a:pt x="0" y="43"/>
                    </a:lnTo>
                    <a:lnTo>
                      <a:pt x="3" y="43"/>
                    </a:lnTo>
                    <a:lnTo>
                      <a:pt x="3" y="43"/>
                    </a:lnTo>
                    <a:close/>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317"/>
              <p:cNvSpPr/>
              <p:nvPr/>
            </p:nvSpPr>
            <p:spPr bwMode="auto">
              <a:xfrm>
                <a:off x="3567" y="2498"/>
                <a:ext cx="19" cy="40"/>
              </a:xfrm>
              <a:custGeom>
                <a:avLst/>
                <a:gdLst>
                  <a:gd name="T0" fmla="*/ 0 w 19"/>
                  <a:gd name="T1" fmla="*/ 40 h 40"/>
                  <a:gd name="T2" fmla="*/ 0 w 19"/>
                  <a:gd name="T3" fmla="*/ 0 h 40"/>
                  <a:gd name="T4" fmla="*/ 19 w 19"/>
                  <a:gd name="T5" fmla="*/ 0 h 40"/>
                  <a:gd name="T6" fmla="*/ 19 w 19"/>
                  <a:gd name="T7" fmla="*/ 40 h 40"/>
                  <a:gd name="T8" fmla="*/ 0 w 19"/>
                  <a:gd name="T9" fmla="*/ 40 h 40"/>
                  <a:gd name="T10" fmla="*/ 0 w 19"/>
                  <a:gd name="T11" fmla="*/ 40 h 40"/>
                </a:gdLst>
                <a:ahLst/>
                <a:cxnLst>
                  <a:cxn ang="0">
                    <a:pos x="T0" y="T1"/>
                  </a:cxn>
                  <a:cxn ang="0">
                    <a:pos x="T2" y="T3"/>
                  </a:cxn>
                  <a:cxn ang="0">
                    <a:pos x="T4" y="T5"/>
                  </a:cxn>
                  <a:cxn ang="0">
                    <a:pos x="T6" y="T7"/>
                  </a:cxn>
                  <a:cxn ang="0">
                    <a:pos x="T8" y="T9"/>
                  </a:cxn>
                  <a:cxn ang="0">
                    <a:pos x="T10" y="T11"/>
                  </a:cxn>
                </a:cxnLst>
                <a:rect l="0" t="0" r="r" b="b"/>
                <a:pathLst>
                  <a:path w="19" h="40">
                    <a:moveTo>
                      <a:pt x="0" y="40"/>
                    </a:moveTo>
                    <a:lnTo>
                      <a:pt x="0" y="0"/>
                    </a:lnTo>
                    <a:lnTo>
                      <a:pt x="19" y="0"/>
                    </a:lnTo>
                    <a:lnTo>
                      <a:pt x="19" y="40"/>
                    </a:lnTo>
                    <a:lnTo>
                      <a:pt x="0" y="40"/>
                    </a:lnTo>
                    <a:lnTo>
                      <a:pt x="0" y="40"/>
                    </a:lnTo>
                    <a:close/>
                  </a:path>
                </a:pathLst>
              </a:custGeom>
              <a:solidFill>
                <a:srgbClr val="354E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318"/>
              <p:cNvSpPr/>
              <p:nvPr/>
            </p:nvSpPr>
            <p:spPr bwMode="auto">
              <a:xfrm>
                <a:off x="3493" y="2406"/>
                <a:ext cx="26" cy="43"/>
              </a:xfrm>
              <a:custGeom>
                <a:avLst/>
                <a:gdLst>
                  <a:gd name="T0" fmla="*/ 26 w 26"/>
                  <a:gd name="T1" fmla="*/ 0 h 43"/>
                  <a:gd name="T2" fmla="*/ 26 w 26"/>
                  <a:gd name="T3" fmla="*/ 43 h 43"/>
                  <a:gd name="T4" fmla="*/ 26 w 26"/>
                  <a:gd name="T5" fmla="*/ 43 h 43"/>
                  <a:gd name="T6" fmla="*/ 0 w 26"/>
                  <a:gd name="T7" fmla="*/ 43 h 43"/>
                  <a:gd name="T8" fmla="*/ 0 w 26"/>
                  <a:gd name="T9" fmla="*/ 43 h 43"/>
                  <a:gd name="T10" fmla="*/ 2 w 26"/>
                  <a:gd name="T11" fmla="*/ 43 h 43"/>
                  <a:gd name="T12" fmla="*/ 2 w 26"/>
                  <a:gd name="T13" fmla="*/ 40 h 43"/>
                  <a:gd name="T14" fmla="*/ 2 w 26"/>
                  <a:gd name="T15" fmla="*/ 0 h 43"/>
                  <a:gd name="T16" fmla="*/ 2 w 26"/>
                  <a:gd name="T17" fmla="*/ 0 h 43"/>
                  <a:gd name="T18" fmla="*/ 2 w 26"/>
                  <a:gd name="T19" fmla="*/ 40 h 43"/>
                  <a:gd name="T20" fmla="*/ 24 w 26"/>
                  <a:gd name="T21" fmla="*/ 40 h 43"/>
                  <a:gd name="T22" fmla="*/ 24 w 26"/>
                  <a:gd name="T23" fmla="*/ 0 h 43"/>
                  <a:gd name="T24" fmla="*/ 26 w 26"/>
                  <a:gd name="T25" fmla="*/ 0 h 43"/>
                  <a:gd name="T26" fmla="*/ 26 w 26"/>
                  <a:gd name="T27" fmla="*/ 0 h 43"/>
                  <a:gd name="T28" fmla="*/ 26 w 26"/>
                  <a:gd name="T29" fmla="*/ 0 h 43"/>
                  <a:gd name="T30" fmla="*/ 26 w 26"/>
                  <a:gd name="T3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43">
                    <a:moveTo>
                      <a:pt x="26" y="0"/>
                    </a:moveTo>
                    <a:lnTo>
                      <a:pt x="26" y="43"/>
                    </a:lnTo>
                    <a:lnTo>
                      <a:pt x="26" y="43"/>
                    </a:lnTo>
                    <a:lnTo>
                      <a:pt x="0" y="43"/>
                    </a:lnTo>
                    <a:lnTo>
                      <a:pt x="0" y="43"/>
                    </a:lnTo>
                    <a:lnTo>
                      <a:pt x="2" y="43"/>
                    </a:lnTo>
                    <a:lnTo>
                      <a:pt x="2" y="40"/>
                    </a:lnTo>
                    <a:lnTo>
                      <a:pt x="2" y="0"/>
                    </a:lnTo>
                    <a:lnTo>
                      <a:pt x="2" y="0"/>
                    </a:lnTo>
                    <a:lnTo>
                      <a:pt x="2" y="40"/>
                    </a:lnTo>
                    <a:lnTo>
                      <a:pt x="24" y="40"/>
                    </a:lnTo>
                    <a:lnTo>
                      <a:pt x="24" y="0"/>
                    </a:lnTo>
                    <a:lnTo>
                      <a:pt x="26" y="0"/>
                    </a:lnTo>
                    <a:lnTo>
                      <a:pt x="26" y="0"/>
                    </a:lnTo>
                    <a:lnTo>
                      <a:pt x="26" y="0"/>
                    </a:lnTo>
                    <a:lnTo>
                      <a:pt x="26" y="0"/>
                    </a:lnTo>
                    <a:close/>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319"/>
              <p:cNvSpPr/>
              <p:nvPr/>
            </p:nvSpPr>
            <p:spPr bwMode="auto">
              <a:xfrm>
                <a:off x="3495" y="2406"/>
                <a:ext cx="22" cy="40"/>
              </a:xfrm>
              <a:custGeom>
                <a:avLst/>
                <a:gdLst>
                  <a:gd name="T0" fmla="*/ 22 w 22"/>
                  <a:gd name="T1" fmla="*/ 40 h 40"/>
                  <a:gd name="T2" fmla="*/ 0 w 22"/>
                  <a:gd name="T3" fmla="*/ 40 h 40"/>
                  <a:gd name="T4" fmla="*/ 0 w 22"/>
                  <a:gd name="T5" fmla="*/ 0 h 40"/>
                  <a:gd name="T6" fmla="*/ 22 w 22"/>
                  <a:gd name="T7" fmla="*/ 0 h 40"/>
                  <a:gd name="T8" fmla="*/ 22 w 22"/>
                  <a:gd name="T9" fmla="*/ 40 h 40"/>
                  <a:gd name="T10" fmla="*/ 22 w 22"/>
                  <a:gd name="T11" fmla="*/ 40 h 40"/>
                </a:gdLst>
                <a:ahLst/>
                <a:cxnLst>
                  <a:cxn ang="0">
                    <a:pos x="T0" y="T1"/>
                  </a:cxn>
                  <a:cxn ang="0">
                    <a:pos x="T2" y="T3"/>
                  </a:cxn>
                  <a:cxn ang="0">
                    <a:pos x="T4" y="T5"/>
                  </a:cxn>
                  <a:cxn ang="0">
                    <a:pos x="T6" y="T7"/>
                  </a:cxn>
                  <a:cxn ang="0">
                    <a:pos x="T8" y="T9"/>
                  </a:cxn>
                  <a:cxn ang="0">
                    <a:pos x="T10" y="T11"/>
                  </a:cxn>
                </a:cxnLst>
                <a:rect l="0" t="0" r="r" b="b"/>
                <a:pathLst>
                  <a:path w="22" h="40">
                    <a:moveTo>
                      <a:pt x="22" y="40"/>
                    </a:moveTo>
                    <a:lnTo>
                      <a:pt x="0" y="40"/>
                    </a:lnTo>
                    <a:lnTo>
                      <a:pt x="0" y="0"/>
                    </a:lnTo>
                    <a:lnTo>
                      <a:pt x="22" y="0"/>
                    </a:lnTo>
                    <a:lnTo>
                      <a:pt x="22" y="40"/>
                    </a:lnTo>
                    <a:lnTo>
                      <a:pt x="22" y="40"/>
                    </a:lnTo>
                    <a:close/>
                  </a:path>
                </a:pathLst>
              </a:custGeom>
              <a:solidFill>
                <a:srgbClr val="354E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320"/>
              <p:cNvSpPr/>
              <p:nvPr/>
            </p:nvSpPr>
            <p:spPr bwMode="auto">
              <a:xfrm>
                <a:off x="3450" y="2358"/>
                <a:ext cx="112" cy="62"/>
              </a:xfrm>
              <a:custGeom>
                <a:avLst/>
                <a:gdLst>
                  <a:gd name="T0" fmla="*/ 56 w 112"/>
                  <a:gd name="T1" fmla="*/ 0 h 62"/>
                  <a:gd name="T2" fmla="*/ 112 w 112"/>
                  <a:gd name="T3" fmla="*/ 56 h 62"/>
                  <a:gd name="T4" fmla="*/ 107 w 112"/>
                  <a:gd name="T5" fmla="*/ 62 h 62"/>
                  <a:gd name="T6" fmla="*/ 56 w 112"/>
                  <a:gd name="T7" fmla="*/ 10 h 62"/>
                  <a:gd name="T8" fmla="*/ 5 w 112"/>
                  <a:gd name="T9" fmla="*/ 62 h 62"/>
                  <a:gd name="T10" fmla="*/ 0 w 112"/>
                  <a:gd name="T11" fmla="*/ 56 h 62"/>
                  <a:gd name="T12" fmla="*/ 56 w 112"/>
                  <a:gd name="T13" fmla="*/ 0 h 62"/>
                  <a:gd name="T14" fmla="*/ 56 w 11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62">
                    <a:moveTo>
                      <a:pt x="56" y="0"/>
                    </a:moveTo>
                    <a:lnTo>
                      <a:pt x="112" y="56"/>
                    </a:lnTo>
                    <a:lnTo>
                      <a:pt x="107" y="62"/>
                    </a:lnTo>
                    <a:lnTo>
                      <a:pt x="56" y="10"/>
                    </a:lnTo>
                    <a:lnTo>
                      <a:pt x="5" y="62"/>
                    </a:lnTo>
                    <a:lnTo>
                      <a:pt x="0" y="56"/>
                    </a:lnTo>
                    <a:lnTo>
                      <a:pt x="56" y="0"/>
                    </a:lnTo>
                    <a:lnTo>
                      <a:pt x="56" y="0"/>
                    </a:lnTo>
                    <a:close/>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321"/>
              <p:cNvSpPr/>
              <p:nvPr/>
            </p:nvSpPr>
            <p:spPr bwMode="auto">
              <a:xfrm>
                <a:off x="3380" y="2473"/>
                <a:ext cx="251" cy="3"/>
              </a:xfrm>
              <a:custGeom>
                <a:avLst/>
                <a:gdLst>
                  <a:gd name="T0" fmla="*/ 0 w 251"/>
                  <a:gd name="T1" fmla="*/ 3 h 3"/>
                  <a:gd name="T2" fmla="*/ 0 w 251"/>
                  <a:gd name="T3" fmla="*/ 0 h 3"/>
                  <a:gd name="T4" fmla="*/ 251 w 251"/>
                  <a:gd name="T5" fmla="*/ 0 h 3"/>
                  <a:gd name="T6" fmla="*/ 251 w 251"/>
                  <a:gd name="T7" fmla="*/ 3 h 3"/>
                  <a:gd name="T8" fmla="*/ 0 w 251"/>
                  <a:gd name="T9" fmla="*/ 3 h 3"/>
                  <a:gd name="T10" fmla="*/ 0 w 251"/>
                  <a:gd name="T11" fmla="*/ 3 h 3"/>
                </a:gdLst>
                <a:ahLst/>
                <a:cxnLst>
                  <a:cxn ang="0">
                    <a:pos x="T0" y="T1"/>
                  </a:cxn>
                  <a:cxn ang="0">
                    <a:pos x="T2" y="T3"/>
                  </a:cxn>
                  <a:cxn ang="0">
                    <a:pos x="T4" y="T5"/>
                  </a:cxn>
                  <a:cxn ang="0">
                    <a:pos x="T6" y="T7"/>
                  </a:cxn>
                  <a:cxn ang="0">
                    <a:pos x="T8" y="T9"/>
                  </a:cxn>
                  <a:cxn ang="0">
                    <a:pos x="T10" y="T11"/>
                  </a:cxn>
                </a:cxnLst>
                <a:rect l="0" t="0" r="r" b="b"/>
                <a:pathLst>
                  <a:path w="251" h="3">
                    <a:moveTo>
                      <a:pt x="0" y="3"/>
                    </a:moveTo>
                    <a:lnTo>
                      <a:pt x="0" y="0"/>
                    </a:lnTo>
                    <a:lnTo>
                      <a:pt x="251" y="0"/>
                    </a:lnTo>
                    <a:lnTo>
                      <a:pt x="251" y="3"/>
                    </a:lnTo>
                    <a:lnTo>
                      <a:pt x="0" y="3"/>
                    </a:lnTo>
                    <a:lnTo>
                      <a:pt x="0" y="3"/>
                    </a:lnTo>
                    <a:close/>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322"/>
              <p:cNvSpPr/>
              <p:nvPr/>
            </p:nvSpPr>
            <p:spPr bwMode="auto">
              <a:xfrm>
                <a:off x="3493" y="2500"/>
                <a:ext cx="29" cy="67"/>
              </a:xfrm>
              <a:custGeom>
                <a:avLst/>
                <a:gdLst>
                  <a:gd name="T0" fmla="*/ 13 w 29"/>
                  <a:gd name="T1" fmla="*/ 6 h 67"/>
                  <a:gd name="T2" fmla="*/ 24 w 29"/>
                  <a:gd name="T3" fmla="*/ 6 h 67"/>
                  <a:gd name="T4" fmla="*/ 26 w 29"/>
                  <a:gd name="T5" fmla="*/ 6 h 67"/>
                  <a:gd name="T6" fmla="*/ 26 w 29"/>
                  <a:gd name="T7" fmla="*/ 3 h 67"/>
                  <a:gd name="T8" fmla="*/ 26 w 29"/>
                  <a:gd name="T9" fmla="*/ 3 h 67"/>
                  <a:gd name="T10" fmla="*/ 26 w 29"/>
                  <a:gd name="T11" fmla="*/ 3 h 67"/>
                  <a:gd name="T12" fmla="*/ 29 w 29"/>
                  <a:gd name="T13" fmla="*/ 0 h 67"/>
                  <a:gd name="T14" fmla="*/ 29 w 29"/>
                  <a:gd name="T15" fmla="*/ 67 h 67"/>
                  <a:gd name="T16" fmla="*/ 26 w 29"/>
                  <a:gd name="T17" fmla="*/ 67 h 67"/>
                  <a:gd name="T18" fmla="*/ 26 w 29"/>
                  <a:gd name="T19" fmla="*/ 67 h 67"/>
                  <a:gd name="T20" fmla="*/ 0 w 29"/>
                  <a:gd name="T21" fmla="*/ 67 h 67"/>
                  <a:gd name="T22" fmla="*/ 0 w 29"/>
                  <a:gd name="T23" fmla="*/ 62 h 67"/>
                  <a:gd name="T24" fmla="*/ 2 w 29"/>
                  <a:gd name="T25" fmla="*/ 62 h 67"/>
                  <a:gd name="T26" fmla="*/ 2 w 29"/>
                  <a:gd name="T27" fmla="*/ 46 h 67"/>
                  <a:gd name="T28" fmla="*/ 2 w 29"/>
                  <a:gd name="T29" fmla="*/ 41 h 67"/>
                  <a:gd name="T30" fmla="*/ 2 w 29"/>
                  <a:gd name="T31" fmla="*/ 6 h 67"/>
                  <a:gd name="T32" fmla="*/ 13 w 29"/>
                  <a:gd name="T33" fmla="*/ 6 h 67"/>
                  <a:gd name="T34" fmla="*/ 13 w 29"/>
                  <a:gd name="T35" fmla="*/ 6 h 67"/>
                  <a:gd name="T36" fmla="*/ 13 w 29"/>
                  <a:gd name="T37" fmla="*/ 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67">
                    <a:moveTo>
                      <a:pt x="13" y="6"/>
                    </a:moveTo>
                    <a:lnTo>
                      <a:pt x="24" y="6"/>
                    </a:lnTo>
                    <a:lnTo>
                      <a:pt x="26" y="6"/>
                    </a:lnTo>
                    <a:lnTo>
                      <a:pt x="26" y="3"/>
                    </a:lnTo>
                    <a:lnTo>
                      <a:pt x="26" y="3"/>
                    </a:lnTo>
                    <a:lnTo>
                      <a:pt x="26" y="3"/>
                    </a:lnTo>
                    <a:lnTo>
                      <a:pt x="29" y="0"/>
                    </a:lnTo>
                    <a:lnTo>
                      <a:pt x="29" y="67"/>
                    </a:lnTo>
                    <a:lnTo>
                      <a:pt x="26" y="67"/>
                    </a:lnTo>
                    <a:lnTo>
                      <a:pt x="26" y="67"/>
                    </a:lnTo>
                    <a:lnTo>
                      <a:pt x="0" y="67"/>
                    </a:lnTo>
                    <a:lnTo>
                      <a:pt x="0" y="62"/>
                    </a:lnTo>
                    <a:lnTo>
                      <a:pt x="2" y="62"/>
                    </a:lnTo>
                    <a:lnTo>
                      <a:pt x="2" y="46"/>
                    </a:lnTo>
                    <a:lnTo>
                      <a:pt x="2" y="41"/>
                    </a:lnTo>
                    <a:lnTo>
                      <a:pt x="2" y="6"/>
                    </a:lnTo>
                    <a:lnTo>
                      <a:pt x="13" y="6"/>
                    </a:lnTo>
                    <a:lnTo>
                      <a:pt x="13" y="6"/>
                    </a:lnTo>
                    <a:lnTo>
                      <a:pt x="13" y="6"/>
                    </a:lnTo>
                    <a:close/>
                  </a:path>
                </a:pathLst>
              </a:custGeom>
              <a:solidFill>
                <a:srgbClr val="8C39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323"/>
              <p:cNvSpPr/>
              <p:nvPr/>
            </p:nvSpPr>
            <p:spPr bwMode="auto">
              <a:xfrm>
                <a:off x="3388" y="2567"/>
                <a:ext cx="89" cy="17"/>
              </a:xfrm>
              <a:custGeom>
                <a:avLst/>
                <a:gdLst>
                  <a:gd name="T0" fmla="*/ 0 w 89"/>
                  <a:gd name="T1" fmla="*/ 17 h 17"/>
                  <a:gd name="T2" fmla="*/ 0 w 89"/>
                  <a:gd name="T3" fmla="*/ 0 h 17"/>
                  <a:gd name="T4" fmla="*/ 89 w 89"/>
                  <a:gd name="T5" fmla="*/ 0 h 17"/>
                  <a:gd name="T6" fmla="*/ 89 w 89"/>
                  <a:gd name="T7" fmla="*/ 11 h 17"/>
                  <a:gd name="T8" fmla="*/ 89 w 89"/>
                  <a:gd name="T9" fmla="*/ 17 h 17"/>
                  <a:gd name="T10" fmla="*/ 0 w 89"/>
                  <a:gd name="T11" fmla="*/ 17 h 17"/>
                  <a:gd name="T12" fmla="*/ 0 w 89"/>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89" h="17">
                    <a:moveTo>
                      <a:pt x="0" y="17"/>
                    </a:moveTo>
                    <a:lnTo>
                      <a:pt x="0" y="0"/>
                    </a:lnTo>
                    <a:lnTo>
                      <a:pt x="89" y="0"/>
                    </a:lnTo>
                    <a:lnTo>
                      <a:pt x="89" y="11"/>
                    </a:lnTo>
                    <a:lnTo>
                      <a:pt x="89" y="17"/>
                    </a:lnTo>
                    <a:lnTo>
                      <a:pt x="0" y="17"/>
                    </a:lnTo>
                    <a:lnTo>
                      <a:pt x="0" y="17"/>
                    </a:lnTo>
                    <a:close/>
                  </a:path>
                </a:pathLst>
              </a:custGeom>
              <a:solidFill>
                <a:srgbClr val="695D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324"/>
              <p:cNvSpPr/>
              <p:nvPr/>
            </p:nvSpPr>
            <p:spPr bwMode="auto">
              <a:xfrm>
                <a:off x="3535" y="2567"/>
                <a:ext cx="91" cy="17"/>
              </a:xfrm>
              <a:custGeom>
                <a:avLst/>
                <a:gdLst>
                  <a:gd name="T0" fmla="*/ 91 w 91"/>
                  <a:gd name="T1" fmla="*/ 0 h 17"/>
                  <a:gd name="T2" fmla="*/ 91 w 91"/>
                  <a:gd name="T3" fmla="*/ 17 h 17"/>
                  <a:gd name="T4" fmla="*/ 0 w 91"/>
                  <a:gd name="T5" fmla="*/ 17 h 17"/>
                  <a:gd name="T6" fmla="*/ 0 w 91"/>
                  <a:gd name="T7" fmla="*/ 11 h 17"/>
                  <a:gd name="T8" fmla="*/ 0 w 91"/>
                  <a:gd name="T9" fmla="*/ 0 h 17"/>
                  <a:gd name="T10" fmla="*/ 91 w 91"/>
                  <a:gd name="T11" fmla="*/ 0 h 17"/>
                  <a:gd name="T12" fmla="*/ 91 w 91"/>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91" h="17">
                    <a:moveTo>
                      <a:pt x="91" y="0"/>
                    </a:moveTo>
                    <a:lnTo>
                      <a:pt x="91" y="17"/>
                    </a:lnTo>
                    <a:lnTo>
                      <a:pt x="0" y="17"/>
                    </a:lnTo>
                    <a:lnTo>
                      <a:pt x="0" y="11"/>
                    </a:lnTo>
                    <a:lnTo>
                      <a:pt x="0" y="0"/>
                    </a:lnTo>
                    <a:lnTo>
                      <a:pt x="91" y="0"/>
                    </a:lnTo>
                    <a:lnTo>
                      <a:pt x="91" y="0"/>
                    </a:lnTo>
                    <a:close/>
                  </a:path>
                </a:pathLst>
              </a:custGeom>
              <a:solidFill>
                <a:srgbClr val="695D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325"/>
              <p:cNvSpPr/>
              <p:nvPr/>
            </p:nvSpPr>
            <p:spPr bwMode="auto">
              <a:xfrm>
                <a:off x="3463" y="2317"/>
                <a:ext cx="14" cy="33"/>
              </a:xfrm>
              <a:custGeom>
                <a:avLst/>
                <a:gdLst>
                  <a:gd name="T0" fmla="*/ 0 w 14"/>
                  <a:gd name="T1" fmla="*/ 0 h 33"/>
                  <a:gd name="T2" fmla="*/ 14 w 14"/>
                  <a:gd name="T3" fmla="*/ 0 h 33"/>
                  <a:gd name="T4" fmla="*/ 14 w 14"/>
                  <a:gd name="T5" fmla="*/ 33 h 33"/>
                  <a:gd name="T6" fmla="*/ 0 w 14"/>
                  <a:gd name="T7" fmla="*/ 33 h 33"/>
                  <a:gd name="T8" fmla="*/ 0 w 14"/>
                  <a:gd name="T9" fmla="*/ 0 h 33"/>
                  <a:gd name="T10" fmla="*/ 0 w 14"/>
                  <a:gd name="T11" fmla="*/ 0 h 33"/>
                </a:gdLst>
                <a:ahLst/>
                <a:cxnLst>
                  <a:cxn ang="0">
                    <a:pos x="T0" y="T1"/>
                  </a:cxn>
                  <a:cxn ang="0">
                    <a:pos x="T2" y="T3"/>
                  </a:cxn>
                  <a:cxn ang="0">
                    <a:pos x="T4" y="T5"/>
                  </a:cxn>
                  <a:cxn ang="0">
                    <a:pos x="T6" y="T7"/>
                  </a:cxn>
                  <a:cxn ang="0">
                    <a:pos x="T8" y="T9"/>
                  </a:cxn>
                  <a:cxn ang="0">
                    <a:pos x="T10" y="T11"/>
                  </a:cxn>
                </a:cxnLst>
                <a:rect l="0" t="0" r="r" b="b"/>
                <a:pathLst>
                  <a:path w="14" h="33">
                    <a:moveTo>
                      <a:pt x="0" y="0"/>
                    </a:moveTo>
                    <a:lnTo>
                      <a:pt x="14" y="0"/>
                    </a:lnTo>
                    <a:lnTo>
                      <a:pt x="14" y="33"/>
                    </a:lnTo>
                    <a:lnTo>
                      <a:pt x="0" y="33"/>
                    </a:lnTo>
                    <a:lnTo>
                      <a:pt x="0" y="0"/>
                    </a:lnTo>
                    <a:lnTo>
                      <a:pt x="0" y="0"/>
                    </a:lnTo>
                    <a:close/>
                  </a:path>
                </a:pathLst>
              </a:custGeom>
              <a:solidFill>
                <a:srgbClr val="F2D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326"/>
              <p:cNvSpPr/>
              <p:nvPr/>
            </p:nvSpPr>
            <p:spPr bwMode="auto">
              <a:xfrm>
                <a:off x="3463" y="2309"/>
                <a:ext cx="14" cy="6"/>
              </a:xfrm>
              <a:custGeom>
                <a:avLst/>
                <a:gdLst>
                  <a:gd name="T0" fmla="*/ 14 w 14"/>
                  <a:gd name="T1" fmla="*/ 0 h 6"/>
                  <a:gd name="T2" fmla="*/ 14 w 14"/>
                  <a:gd name="T3" fmla="*/ 6 h 6"/>
                  <a:gd name="T4" fmla="*/ 0 w 14"/>
                  <a:gd name="T5" fmla="*/ 6 h 6"/>
                  <a:gd name="T6" fmla="*/ 0 w 14"/>
                  <a:gd name="T7" fmla="*/ 0 h 6"/>
                  <a:gd name="T8" fmla="*/ 14 w 14"/>
                  <a:gd name="T9" fmla="*/ 0 h 6"/>
                  <a:gd name="T10" fmla="*/ 14 w 14"/>
                  <a:gd name="T11" fmla="*/ 0 h 6"/>
                </a:gdLst>
                <a:ahLst/>
                <a:cxnLst>
                  <a:cxn ang="0">
                    <a:pos x="T0" y="T1"/>
                  </a:cxn>
                  <a:cxn ang="0">
                    <a:pos x="T2" y="T3"/>
                  </a:cxn>
                  <a:cxn ang="0">
                    <a:pos x="T4" y="T5"/>
                  </a:cxn>
                  <a:cxn ang="0">
                    <a:pos x="T6" y="T7"/>
                  </a:cxn>
                  <a:cxn ang="0">
                    <a:pos x="T8" y="T9"/>
                  </a:cxn>
                  <a:cxn ang="0">
                    <a:pos x="T10" y="T11"/>
                  </a:cxn>
                </a:cxnLst>
                <a:rect l="0" t="0" r="r" b="b"/>
                <a:pathLst>
                  <a:path w="14" h="6">
                    <a:moveTo>
                      <a:pt x="14" y="0"/>
                    </a:moveTo>
                    <a:lnTo>
                      <a:pt x="14" y="6"/>
                    </a:lnTo>
                    <a:lnTo>
                      <a:pt x="0" y="6"/>
                    </a:lnTo>
                    <a:lnTo>
                      <a:pt x="0" y="0"/>
                    </a:lnTo>
                    <a:lnTo>
                      <a:pt x="14" y="0"/>
                    </a:lnTo>
                    <a:lnTo>
                      <a:pt x="14" y="0"/>
                    </a:lnTo>
                    <a:close/>
                  </a:path>
                </a:pathLst>
              </a:custGeom>
              <a:solidFill>
                <a:srgbClr val="F2D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327"/>
              <p:cNvSpPr/>
              <p:nvPr/>
            </p:nvSpPr>
            <p:spPr bwMode="auto">
              <a:xfrm>
                <a:off x="3460" y="2315"/>
                <a:ext cx="19" cy="2"/>
              </a:xfrm>
              <a:custGeom>
                <a:avLst/>
                <a:gdLst>
                  <a:gd name="T0" fmla="*/ 0 w 19"/>
                  <a:gd name="T1" fmla="*/ 2 h 2"/>
                  <a:gd name="T2" fmla="*/ 0 w 19"/>
                  <a:gd name="T3" fmla="*/ 0 h 2"/>
                  <a:gd name="T4" fmla="*/ 19 w 19"/>
                  <a:gd name="T5" fmla="*/ 0 h 2"/>
                  <a:gd name="T6" fmla="*/ 19 w 19"/>
                  <a:gd name="T7" fmla="*/ 2 h 2"/>
                  <a:gd name="T8" fmla="*/ 0 w 19"/>
                  <a:gd name="T9" fmla="*/ 2 h 2"/>
                  <a:gd name="T10" fmla="*/ 0 w 19"/>
                  <a:gd name="T11" fmla="*/ 2 h 2"/>
                </a:gdLst>
                <a:ahLst/>
                <a:cxnLst>
                  <a:cxn ang="0">
                    <a:pos x="T0" y="T1"/>
                  </a:cxn>
                  <a:cxn ang="0">
                    <a:pos x="T2" y="T3"/>
                  </a:cxn>
                  <a:cxn ang="0">
                    <a:pos x="T4" y="T5"/>
                  </a:cxn>
                  <a:cxn ang="0">
                    <a:pos x="T6" y="T7"/>
                  </a:cxn>
                  <a:cxn ang="0">
                    <a:pos x="T8" y="T9"/>
                  </a:cxn>
                  <a:cxn ang="0">
                    <a:pos x="T10" y="T11"/>
                  </a:cxn>
                </a:cxnLst>
                <a:rect l="0" t="0" r="r" b="b"/>
                <a:pathLst>
                  <a:path w="19" h="2">
                    <a:moveTo>
                      <a:pt x="0" y="2"/>
                    </a:moveTo>
                    <a:lnTo>
                      <a:pt x="0" y="0"/>
                    </a:lnTo>
                    <a:lnTo>
                      <a:pt x="19" y="0"/>
                    </a:lnTo>
                    <a:lnTo>
                      <a:pt x="19" y="2"/>
                    </a:lnTo>
                    <a:lnTo>
                      <a:pt x="0" y="2"/>
                    </a:lnTo>
                    <a:lnTo>
                      <a:pt x="0" y="2"/>
                    </a:lnTo>
                    <a:close/>
                  </a:path>
                </a:pathLst>
              </a:custGeom>
              <a:solidFill>
                <a:srgbClr val="EFDE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328"/>
              <p:cNvSpPr/>
              <p:nvPr/>
            </p:nvSpPr>
            <p:spPr bwMode="auto">
              <a:xfrm>
                <a:off x="3482" y="2390"/>
                <a:ext cx="51" cy="5"/>
              </a:xfrm>
              <a:custGeom>
                <a:avLst/>
                <a:gdLst>
                  <a:gd name="T0" fmla="*/ 51 w 51"/>
                  <a:gd name="T1" fmla="*/ 5 h 5"/>
                  <a:gd name="T2" fmla="*/ 0 w 51"/>
                  <a:gd name="T3" fmla="*/ 5 h 5"/>
                  <a:gd name="T4" fmla="*/ 5 w 51"/>
                  <a:gd name="T5" fmla="*/ 0 h 5"/>
                  <a:gd name="T6" fmla="*/ 43 w 51"/>
                  <a:gd name="T7" fmla="*/ 0 h 5"/>
                  <a:gd name="T8" fmla="*/ 51 w 51"/>
                  <a:gd name="T9" fmla="*/ 5 h 5"/>
                  <a:gd name="T10" fmla="*/ 51 w 51"/>
                  <a:gd name="T11" fmla="*/ 5 h 5"/>
                </a:gdLst>
                <a:ahLst/>
                <a:cxnLst>
                  <a:cxn ang="0">
                    <a:pos x="T0" y="T1"/>
                  </a:cxn>
                  <a:cxn ang="0">
                    <a:pos x="T2" y="T3"/>
                  </a:cxn>
                  <a:cxn ang="0">
                    <a:pos x="T4" y="T5"/>
                  </a:cxn>
                  <a:cxn ang="0">
                    <a:pos x="T6" y="T7"/>
                  </a:cxn>
                  <a:cxn ang="0">
                    <a:pos x="T8" y="T9"/>
                  </a:cxn>
                  <a:cxn ang="0">
                    <a:pos x="T10" y="T11"/>
                  </a:cxn>
                </a:cxnLst>
                <a:rect l="0" t="0" r="r" b="b"/>
                <a:pathLst>
                  <a:path w="51" h="5">
                    <a:moveTo>
                      <a:pt x="51" y="5"/>
                    </a:moveTo>
                    <a:lnTo>
                      <a:pt x="0" y="5"/>
                    </a:lnTo>
                    <a:lnTo>
                      <a:pt x="5" y="0"/>
                    </a:lnTo>
                    <a:lnTo>
                      <a:pt x="43" y="0"/>
                    </a:lnTo>
                    <a:lnTo>
                      <a:pt x="51" y="5"/>
                    </a:lnTo>
                    <a:lnTo>
                      <a:pt x="51" y="5"/>
                    </a:lnTo>
                    <a:close/>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329"/>
              <p:cNvSpPr/>
              <p:nvPr/>
            </p:nvSpPr>
            <p:spPr bwMode="auto">
              <a:xfrm>
                <a:off x="3477" y="2567"/>
                <a:ext cx="58" cy="6"/>
              </a:xfrm>
              <a:custGeom>
                <a:avLst/>
                <a:gdLst>
                  <a:gd name="T0" fmla="*/ 58 w 58"/>
                  <a:gd name="T1" fmla="*/ 0 h 6"/>
                  <a:gd name="T2" fmla="*/ 58 w 58"/>
                  <a:gd name="T3" fmla="*/ 6 h 6"/>
                  <a:gd name="T4" fmla="*/ 0 w 58"/>
                  <a:gd name="T5" fmla="*/ 6 h 6"/>
                  <a:gd name="T6" fmla="*/ 0 w 58"/>
                  <a:gd name="T7" fmla="*/ 0 h 6"/>
                  <a:gd name="T8" fmla="*/ 58 w 58"/>
                  <a:gd name="T9" fmla="*/ 0 h 6"/>
                  <a:gd name="T10" fmla="*/ 58 w 58"/>
                  <a:gd name="T11" fmla="*/ 0 h 6"/>
                </a:gdLst>
                <a:ahLst/>
                <a:cxnLst>
                  <a:cxn ang="0">
                    <a:pos x="T0" y="T1"/>
                  </a:cxn>
                  <a:cxn ang="0">
                    <a:pos x="T2" y="T3"/>
                  </a:cxn>
                  <a:cxn ang="0">
                    <a:pos x="T4" y="T5"/>
                  </a:cxn>
                  <a:cxn ang="0">
                    <a:pos x="T6" y="T7"/>
                  </a:cxn>
                  <a:cxn ang="0">
                    <a:pos x="T8" y="T9"/>
                  </a:cxn>
                  <a:cxn ang="0">
                    <a:pos x="T10" y="T11"/>
                  </a:cxn>
                </a:cxnLst>
                <a:rect l="0" t="0" r="r" b="b"/>
                <a:pathLst>
                  <a:path w="58" h="6">
                    <a:moveTo>
                      <a:pt x="58" y="0"/>
                    </a:moveTo>
                    <a:lnTo>
                      <a:pt x="58" y="6"/>
                    </a:lnTo>
                    <a:lnTo>
                      <a:pt x="0" y="6"/>
                    </a:lnTo>
                    <a:lnTo>
                      <a:pt x="0" y="0"/>
                    </a:lnTo>
                    <a:lnTo>
                      <a:pt x="58" y="0"/>
                    </a:lnTo>
                    <a:lnTo>
                      <a:pt x="58" y="0"/>
                    </a:lnTo>
                    <a:close/>
                  </a:path>
                </a:pathLst>
              </a:custGeom>
              <a:solidFill>
                <a:srgbClr val="AD99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330"/>
              <p:cNvSpPr/>
              <p:nvPr/>
            </p:nvSpPr>
            <p:spPr bwMode="auto">
              <a:xfrm>
                <a:off x="3477" y="2573"/>
                <a:ext cx="58" cy="5"/>
              </a:xfrm>
              <a:custGeom>
                <a:avLst/>
                <a:gdLst>
                  <a:gd name="T0" fmla="*/ 58 w 58"/>
                  <a:gd name="T1" fmla="*/ 0 h 5"/>
                  <a:gd name="T2" fmla="*/ 58 w 58"/>
                  <a:gd name="T3" fmla="*/ 5 h 5"/>
                  <a:gd name="T4" fmla="*/ 0 w 58"/>
                  <a:gd name="T5" fmla="*/ 5 h 5"/>
                  <a:gd name="T6" fmla="*/ 0 w 58"/>
                  <a:gd name="T7" fmla="*/ 0 h 5"/>
                  <a:gd name="T8" fmla="*/ 58 w 58"/>
                  <a:gd name="T9" fmla="*/ 0 h 5"/>
                  <a:gd name="T10" fmla="*/ 58 w 58"/>
                  <a:gd name="T11" fmla="*/ 0 h 5"/>
                </a:gdLst>
                <a:ahLst/>
                <a:cxnLst>
                  <a:cxn ang="0">
                    <a:pos x="T0" y="T1"/>
                  </a:cxn>
                  <a:cxn ang="0">
                    <a:pos x="T2" y="T3"/>
                  </a:cxn>
                  <a:cxn ang="0">
                    <a:pos x="T4" y="T5"/>
                  </a:cxn>
                  <a:cxn ang="0">
                    <a:pos x="T6" y="T7"/>
                  </a:cxn>
                  <a:cxn ang="0">
                    <a:pos x="T8" y="T9"/>
                  </a:cxn>
                  <a:cxn ang="0">
                    <a:pos x="T10" y="T11"/>
                  </a:cxn>
                </a:cxnLst>
                <a:rect l="0" t="0" r="r" b="b"/>
                <a:pathLst>
                  <a:path w="58" h="5">
                    <a:moveTo>
                      <a:pt x="58" y="0"/>
                    </a:moveTo>
                    <a:lnTo>
                      <a:pt x="58" y="5"/>
                    </a:lnTo>
                    <a:lnTo>
                      <a:pt x="0" y="5"/>
                    </a:lnTo>
                    <a:lnTo>
                      <a:pt x="0" y="0"/>
                    </a:lnTo>
                    <a:lnTo>
                      <a:pt x="58" y="0"/>
                    </a:lnTo>
                    <a:lnTo>
                      <a:pt x="58" y="0"/>
                    </a:lnTo>
                    <a:close/>
                  </a:path>
                </a:pathLst>
              </a:custGeom>
              <a:solidFill>
                <a:srgbClr val="998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331"/>
              <p:cNvSpPr/>
              <p:nvPr/>
            </p:nvSpPr>
            <p:spPr bwMode="auto">
              <a:xfrm>
                <a:off x="3477" y="2578"/>
                <a:ext cx="58" cy="6"/>
              </a:xfrm>
              <a:custGeom>
                <a:avLst/>
                <a:gdLst>
                  <a:gd name="T0" fmla="*/ 0 w 58"/>
                  <a:gd name="T1" fmla="*/ 6 h 6"/>
                  <a:gd name="T2" fmla="*/ 0 w 58"/>
                  <a:gd name="T3" fmla="*/ 0 h 6"/>
                  <a:gd name="T4" fmla="*/ 58 w 58"/>
                  <a:gd name="T5" fmla="*/ 0 h 6"/>
                  <a:gd name="T6" fmla="*/ 58 w 58"/>
                  <a:gd name="T7" fmla="*/ 6 h 6"/>
                  <a:gd name="T8" fmla="*/ 0 w 58"/>
                  <a:gd name="T9" fmla="*/ 6 h 6"/>
                  <a:gd name="T10" fmla="*/ 0 w 58"/>
                  <a:gd name="T11" fmla="*/ 6 h 6"/>
                </a:gdLst>
                <a:ahLst/>
                <a:cxnLst>
                  <a:cxn ang="0">
                    <a:pos x="T0" y="T1"/>
                  </a:cxn>
                  <a:cxn ang="0">
                    <a:pos x="T2" y="T3"/>
                  </a:cxn>
                  <a:cxn ang="0">
                    <a:pos x="T4" y="T5"/>
                  </a:cxn>
                  <a:cxn ang="0">
                    <a:pos x="T6" y="T7"/>
                  </a:cxn>
                  <a:cxn ang="0">
                    <a:pos x="T8" y="T9"/>
                  </a:cxn>
                  <a:cxn ang="0">
                    <a:pos x="T10" y="T11"/>
                  </a:cxn>
                </a:cxnLst>
                <a:rect l="0" t="0" r="r" b="b"/>
                <a:pathLst>
                  <a:path w="58" h="6">
                    <a:moveTo>
                      <a:pt x="0" y="6"/>
                    </a:moveTo>
                    <a:lnTo>
                      <a:pt x="0" y="0"/>
                    </a:lnTo>
                    <a:lnTo>
                      <a:pt x="58" y="0"/>
                    </a:lnTo>
                    <a:lnTo>
                      <a:pt x="58" y="6"/>
                    </a:lnTo>
                    <a:lnTo>
                      <a:pt x="0" y="6"/>
                    </a:lnTo>
                    <a:lnTo>
                      <a:pt x="0" y="6"/>
                    </a:lnTo>
                    <a:close/>
                  </a:path>
                </a:pathLst>
              </a:custGeom>
              <a:solidFill>
                <a:srgbClr val="8373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332"/>
              <p:cNvSpPr/>
              <p:nvPr/>
            </p:nvSpPr>
            <p:spPr bwMode="auto">
              <a:xfrm>
                <a:off x="3418" y="2541"/>
                <a:ext cx="34" cy="5"/>
              </a:xfrm>
              <a:custGeom>
                <a:avLst/>
                <a:gdLst>
                  <a:gd name="T0" fmla="*/ 0 w 34"/>
                  <a:gd name="T1" fmla="*/ 5 h 5"/>
                  <a:gd name="T2" fmla="*/ 0 w 34"/>
                  <a:gd name="T3" fmla="*/ 0 h 5"/>
                  <a:gd name="T4" fmla="*/ 34 w 34"/>
                  <a:gd name="T5" fmla="*/ 0 h 5"/>
                  <a:gd name="T6" fmla="*/ 34 w 34"/>
                  <a:gd name="T7" fmla="*/ 5 h 5"/>
                  <a:gd name="T8" fmla="*/ 0 w 34"/>
                  <a:gd name="T9" fmla="*/ 5 h 5"/>
                  <a:gd name="T10" fmla="*/ 0 w 34"/>
                  <a:gd name="T11" fmla="*/ 5 h 5"/>
                </a:gdLst>
                <a:ahLst/>
                <a:cxnLst>
                  <a:cxn ang="0">
                    <a:pos x="T0" y="T1"/>
                  </a:cxn>
                  <a:cxn ang="0">
                    <a:pos x="T2" y="T3"/>
                  </a:cxn>
                  <a:cxn ang="0">
                    <a:pos x="T4" y="T5"/>
                  </a:cxn>
                  <a:cxn ang="0">
                    <a:pos x="T6" y="T7"/>
                  </a:cxn>
                  <a:cxn ang="0">
                    <a:pos x="T8" y="T9"/>
                  </a:cxn>
                  <a:cxn ang="0">
                    <a:pos x="T10" y="T11"/>
                  </a:cxn>
                </a:cxnLst>
                <a:rect l="0" t="0" r="r" b="b"/>
                <a:pathLst>
                  <a:path w="34" h="5">
                    <a:moveTo>
                      <a:pt x="0" y="5"/>
                    </a:moveTo>
                    <a:lnTo>
                      <a:pt x="0" y="0"/>
                    </a:lnTo>
                    <a:lnTo>
                      <a:pt x="34" y="0"/>
                    </a:lnTo>
                    <a:lnTo>
                      <a:pt x="34" y="5"/>
                    </a:lnTo>
                    <a:lnTo>
                      <a:pt x="0" y="5"/>
                    </a:lnTo>
                    <a:lnTo>
                      <a:pt x="0" y="5"/>
                    </a:lnTo>
                    <a:close/>
                  </a:path>
                </a:pathLst>
              </a:custGeom>
              <a:solidFill>
                <a:srgbClr val="DEDD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Freeform 333"/>
              <p:cNvSpPr/>
              <p:nvPr/>
            </p:nvSpPr>
            <p:spPr bwMode="auto">
              <a:xfrm>
                <a:off x="3559" y="2541"/>
                <a:ext cx="35" cy="5"/>
              </a:xfrm>
              <a:custGeom>
                <a:avLst/>
                <a:gdLst>
                  <a:gd name="T0" fmla="*/ 0 w 35"/>
                  <a:gd name="T1" fmla="*/ 5 h 5"/>
                  <a:gd name="T2" fmla="*/ 0 w 35"/>
                  <a:gd name="T3" fmla="*/ 0 h 5"/>
                  <a:gd name="T4" fmla="*/ 35 w 35"/>
                  <a:gd name="T5" fmla="*/ 0 h 5"/>
                  <a:gd name="T6" fmla="*/ 35 w 35"/>
                  <a:gd name="T7" fmla="*/ 5 h 5"/>
                  <a:gd name="T8" fmla="*/ 0 w 35"/>
                  <a:gd name="T9" fmla="*/ 5 h 5"/>
                  <a:gd name="T10" fmla="*/ 0 w 35"/>
                  <a:gd name="T11" fmla="*/ 5 h 5"/>
                </a:gdLst>
                <a:ahLst/>
                <a:cxnLst>
                  <a:cxn ang="0">
                    <a:pos x="T0" y="T1"/>
                  </a:cxn>
                  <a:cxn ang="0">
                    <a:pos x="T2" y="T3"/>
                  </a:cxn>
                  <a:cxn ang="0">
                    <a:pos x="T4" y="T5"/>
                  </a:cxn>
                  <a:cxn ang="0">
                    <a:pos x="T6" y="T7"/>
                  </a:cxn>
                  <a:cxn ang="0">
                    <a:pos x="T8" y="T9"/>
                  </a:cxn>
                  <a:cxn ang="0">
                    <a:pos x="T10" y="T11"/>
                  </a:cxn>
                </a:cxnLst>
                <a:rect l="0" t="0" r="r" b="b"/>
                <a:pathLst>
                  <a:path w="35" h="5">
                    <a:moveTo>
                      <a:pt x="0" y="5"/>
                    </a:moveTo>
                    <a:lnTo>
                      <a:pt x="0" y="0"/>
                    </a:lnTo>
                    <a:lnTo>
                      <a:pt x="35" y="0"/>
                    </a:lnTo>
                    <a:lnTo>
                      <a:pt x="35" y="5"/>
                    </a:lnTo>
                    <a:lnTo>
                      <a:pt x="0" y="5"/>
                    </a:lnTo>
                    <a:lnTo>
                      <a:pt x="0" y="5"/>
                    </a:lnTo>
                    <a:close/>
                  </a:path>
                </a:pathLst>
              </a:custGeom>
              <a:solidFill>
                <a:srgbClr val="DEDD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334"/>
              <p:cNvSpPr/>
              <p:nvPr/>
            </p:nvSpPr>
            <p:spPr bwMode="auto">
              <a:xfrm>
                <a:off x="3490" y="2449"/>
                <a:ext cx="32" cy="8"/>
              </a:xfrm>
              <a:custGeom>
                <a:avLst/>
                <a:gdLst>
                  <a:gd name="T0" fmla="*/ 0 w 32"/>
                  <a:gd name="T1" fmla="*/ 8 h 8"/>
                  <a:gd name="T2" fmla="*/ 0 w 32"/>
                  <a:gd name="T3" fmla="*/ 0 h 8"/>
                  <a:gd name="T4" fmla="*/ 32 w 32"/>
                  <a:gd name="T5" fmla="*/ 0 h 8"/>
                  <a:gd name="T6" fmla="*/ 32 w 32"/>
                  <a:gd name="T7" fmla="*/ 8 h 8"/>
                  <a:gd name="T8" fmla="*/ 0 w 32"/>
                  <a:gd name="T9" fmla="*/ 8 h 8"/>
                  <a:gd name="T10" fmla="*/ 0 w 32"/>
                  <a:gd name="T11" fmla="*/ 8 h 8"/>
                </a:gdLst>
                <a:ahLst/>
                <a:cxnLst>
                  <a:cxn ang="0">
                    <a:pos x="T0" y="T1"/>
                  </a:cxn>
                  <a:cxn ang="0">
                    <a:pos x="T2" y="T3"/>
                  </a:cxn>
                  <a:cxn ang="0">
                    <a:pos x="T4" y="T5"/>
                  </a:cxn>
                  <a:cxn ang="0">
                    <a:pos x="T6" y="T7"/>
                  </a:cxn>
                  <a:cxn ang="0">
                    <a:pos x="T8" y="T9"/>
                  </a:cxn>
                  <a:cxn ang="0">
                    <a:pos x="T10" y="T11"/>
                  </a:cxn>
                </a:cxnLst>
                <a:rect l="0" t="0" r="r" b="b"/>
                <a:pathLst>
                  <a:path w="32" h="8">
                    <a:moveTo>
                      <a:pt x="0" y="8"/>
                    </a:moveTo>
                    <a:lnTo>
                      <a:pt x="0" y="0"/>
                    </a:lnTo>
                    <a:lnTo>
                      <a:pt x="32" y="0"/>
                    </a:lnTo>
                    <a:lnTo>
                      <a:pt x="32" y="8"/>
                    </a:lnTo>
                    <a:lnTo>
                      <a:pt x="0" y="8"/>
                    </a:lnTo>
                    <a:lnTo>
                      <a:pt x="0" y="8"/>
                    </a:lnTo>
                    <a:close/>
                  </a:path>
                </a:pathLst>
              </a:custGeom>
              <a:solidFill>
                <a:srgbClr val="DEDD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335"/>
              <p:cNvSpPr/>
              <p:nvPr/>
            </p:nvSpPr>
            <p:spPr bwMode="auto">
              <a:xfrm>
                <a:off x="3477" y="2336"/>
                <a:ext cx="8" cy="14"/>
              </a:xfrm>
              <a:custGeom>
                <a:avLst/>
                <a:gdLst>
                  <a:gd name="T0" fmla="*/ 0 w 8"/>
                  <a:gd name="T1" fmla="*/ 0 h 14"/>
                  <a:gd name="T2" fmla="*/ 8 w 8"/>
                  <a:gd name="T3" fmla="*/ 0 h 14"/>
                  <a:gd name="T4" fmla="*/ 0 w 8"/>
                  <a:gd name="T5" fmla="*/ 14 h 14"/>
                  <a:gd name="T6" fmla="*/ 0 w 8"/>
                  <a:gd name="T7" fmla="*/ 0 h 14"/>
                  <a:gd name="T8" fmla="*/ 0 w 8"/>
                  <a:gd name="T9" fmla="*/ 0 h 14"/>
                </a:gdLst>
                <a:ahLst/>
                <a:cxnLst>
                  <a:cxn ang="0">
                    <a:pos x="T0" y="T1"/>
                  </a:cxn>
                  <a:cxn ang="0">
                    <a:pos x="T2" y="T3"/>
                  </a:cxn>
                  <a:cxn ang="0">
                    <a:pos x="T4" y="T5"/>
                  </a:cxn>
                  <a:cxn ang="0">
                    <a:pos x="T6" y="T7"/>
                  </a:cxn>
                  <a:cxn ang="0">
                    <a:pos x="T8" y="T9"/>
                  </a:cxn>
                </a:cxnLst>
                <a:rect l="0" t="0" r="r" b="b"/>
                <a:pathLst>
                  <a:path w="8" h="14">
                    <a:moveTo>
                      <a:pt x="0" y="0"/>
                    </a:moveTo>
                    <a:lnTo>
                      <a:pt x="8" y="0"/>
                    </a:lnTo>
                    <a:lnTo>
                      <a:pt x="0" y="14"/>
                    </a:lnTo>
                    <a:lnTo>
                      <a:pt x="0" y="0"/>
                    </a:lnTo>
                    <a:lnTo>
                      <a:pt x="0" y="0"/>
                    </a:lnTo>
                    <a:close/>
                  </a:path>
                </a:pathLst>
              </a:custGeom>
              <a:solidFill>
                <a:srgbClr val="A063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Freeform 336"/>
              <p:cNvSpPr/>
              <p:nvPr/>
            </p:nvSpPr>
            <p:spPr bwMode="auto">
              <a:xfrm>
                <a:off x="3463" y="2317"/>
                <a:ext cx="14" cy="3"/>
              </a:xfrm>
              <a:custGeom>
                <a:avLst/>
                <a:gdLst>
                  <a:gd name="T0" fmla="*/ 14 w 14"/>
                  <a:gd name="T1" fmla="*/ 0 h 3"/>
                  <a:gd name="T2" fmla="*/ 14 w 14"/>
                  <a:gd name="T3" fmla="*/ 3 h 3"/>
                  <a:gd name="T4" fmla="*/ 0 w 14"/>
                  <a:gd name="T5" fmla="*/ 3 h 3"/>
                  <a:gd name="T6" fmla="*/ 0 w 14"/>
                  <a:gd name="T7" fmla="*/ 0 h 3"/>
                  <a:gd name="T8" fmla="*/ 14 w 14"/>
                  <a:gd name="T9" fmla="*/ 0 h 3"/>
                  <a:gd name="T10" fmla="*/ 14 w 14"/>
                  <a:gd name="T11" fmla="*/ 0 h 3"/>
                </a:gdLst>
                <a:ahLst/>
                <a:cxnLst>
                  <a:cxn ang="0">
                    <a:pos x="T0" y="T1"/>
                  </a:cxn>
                  <a:cxn ang="0">
                    <a:pos x="T2" y="T3"/>
                  </a:cxn>
                  <a:cxn ang="0">
                    <a:pos x="T4" y="T5"/>
                  </a:cxn>
                  <a:cxn ang="0">
                    <a:pos x="T6" y="T7"/>
                  </a:cxn>
                  <a:cxn ang="0">
                    <a:pos x="T8" y="T9"/>
                  </a:cxn>
                  <a:cxn ang="0">
                    <a:pos x="T10" y="T11"/>
                  </a:cxn>
                </a:cxnLst>
                <a:rect l="0" t="0" r="r" b="b"/>
                <a:pathLst>
                  <a:path w="14" h="3">
                    <a:moveTo>
                      <a:pt x="14" y="0"/>
                    </a:moveTo>
                    <a:lnTo>
                      <a:pt x="14" y="3"/>
                    </a:lnTo>
                    <a:lnTo>
                      <a:pt x="0" y="3"/>
                    </a:lnTo>
                    <a:lnTo>
                      <a:pt x="0" y="0"/>
                    </a:lnTo>
                    <a:lnTo>
                      <a:pt x="14" y="0"/>
                    </a:lnTo>
                    <a:lnTo>
                      <a:pt x="14" y="0"/>
                    </a:lnTo>
                    <a:close/>
                  </a:path>
                </a:pathLst>
              </a:custGeom>
              <a:solidFill>
                <a:srgbClr val="AA83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Freeform 337"/>
              <p:cNvSpPr/>
              <p:nvPr/>
            </p:nvSpPr>
            <p:spPr bwMode="auto">
              <a:xfrm>
                <a:off x="3450" y="2414"/>
                <a:ext cx="13" cy="16"/>
              </a:xfrm>
              <a:custGeom>
                <a:avLst/>
                <a:gdLst>
                  <a:gd name="T0" fmla="*/ 0 w 13"/>
                  <a:gd name="T1" fmla="*/ 0 h 16"/>
                  <a:gd name="T2" fmla="*/ 0 w 13"/>
                  <a:gd name="T3" fmla="*/ 0 h 16"/>
                  <a:gd name="T4" fmla="*/ 5 w 13"/>
                  <a:gd name="T5" fmla="*/ 6 h 16"/>
                  <a:gd name="T6" fmla="*/ 13 w 13"/>
                  <a:gd name="T7" fmla="*/ 0 h 16"/>
                  <a:gd name="T8" fmla="*/ 13 w 13"/>
                  <a:gd name="T9" fmla="*/ 16 h 16"/>
                  <a:gd name="T10" fmla="*/ 0 w 13"/>
                  <a:gd name="T11" fmla="*/ 0 h 16"/>
                  <a:gd name="T12" fmla="*/ 0 w 1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3" h="16">
                    <a:moveTo>
                      <a:pt x="0" y="0"/>
                    </a:moveTo>
                    <a:lnTo>
                      <a:pt x="0" y="0"/>
                    </a:lnTo>
                    <a:lnTo>
                      <a:pt x="5" y="6"/>
                    </a:lnTo>
                    <a:lnTo>
                      <a:pt x="13" y="0"/>
                    </a:lnTo>
                    <a:lnTo>
                      <a:pt x="13" y="16"/>
                    </a:lnTo>
                    <a:lnTo>
                      <a:pt x="0" y="0"/>
                    </a:lnTo>
                    <a:lnTo>
                      <a:pt x="0" y="0"/>
                    </a:lnTo>
                    <a:close/>
                  </a:path>
                </a:pathLst>
              </a:custGeom>
              <a:solidFill>
                <a:srgbClr val="A063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Freeform 338"/>
              <p:cNvSpPr/>
              <p:nvPr/>
            </p:nvSpPr>
            <p:spPr bwMode="auto">
              <a:xfrm>
                <a:off x="3549" y="2414"/>
                <a:ext cx="26" cy="22"/>
              </a:xfrm>
              <a:custGeom>
                <a:avLst/>
                <a:gdLst>
                  <a:gd name="T0" fmla="*/ 3 w 10"/>
                  <a:gd name="T1" fmla="*/ 2 h 8"/>
                  <a:gd name="T2" fmla="*/ 5 w 10"/>
                  <a:gd name="T3" fmla="*/ 0 h 8"/>
                  <a:gd name="T4" fmla="*/ 5 w 10"/>
                  <a:gd name="T5" fmla="*/ 0 h 8"/>
                  <a:gd name="T6" fmla="*/ 10 w 10"/>
                  <a:gd name="T7" fmla="*/ 6 h 8"/>
                  <a:gd name="T8" fmla="*/ 10 w 10"/>
                  <a:gd name="T9" fmla="*/ 6 h 8"/>
                  <a:gd name="T10" fmla="*/ 7 w 10"/>
                  <a:gd name="T11" fmla="*/ 7 h 8"/>
                  <a:gd name="T12" fmla="*/ 3 w 10"/>
                  <a:gd name="T13" fmla="*/ 4 h 8"/>
                  <a:gd name="T14" fmla="*/ 0 w 10"/>
                  <a:gd name="T15" fmla="*/ 8 h 8"/>
                  <a:gd name="T16" fmla="*/ 0 w 10"/>
                  <a:gd name="T17" fmla="*/ 0 h 8"/>
                  <a:gd name="T18" fmla="*/ 3 w 10"/>
                  <a:gd name="T1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8">
                    <a:moveTo>
                      <a:pt x="3" y="2"/>
                    </a:moveTo>
                    <a:cubicBezTo>
                      <a:pt x="5" y="0"/>
                      <a:pt x="5" y="0"/>
                      <a:pt x="5" y="0"/>
                    </a:cubicBezTo>
                    <a:cubicBezTo>
                      <a:pt x="5" y="0"/>
                      <a:pt x="5" y="0"/>
                      <a:pt x="5" y="0"/>
                    </a:cubicBezTo>
                    <a:cubicBezTo>
                      <a:pt x="10" y="6"/>
                      <a:pt x="10" y="6"/>
                      <a:pt x="10" y="6"/>
                    </a:cubicBezTo>
                    <a:cubicBezTo>
                      <a:pt x="10" y="6"/>
                      <a:pt x="10" y="6"/>
                      <a:pt x="10" y="6"/>
                    </a:cubicBezTo>
                    <a:cubicBezTo>
                      <a:pt x="7" y="7"/>
                      <a:pt x="7" y="7"/>
                      <a:pt x="7" y="7"/>
                    </a:cubicBezTo>
                    <a:cubicBezTo>
                      <a:pt x="6" y="6"/>
                      <a:pt x="5" y="5"/>
                      <a:pt x="3" y="4"/>
                    </a:cubicBezTo>
                    <a:cubicBezTo>
                      <a:pt x="2" y="5"/>
                      <a:pt x="1" y="7"/>
                      <a:pt x="0" y="8"/>
                    </a:cubicBezTo>
                    <a:cubicBezTo>
                      <a:pt x="0" y="5"/>
                      <a:pt x="0" y="2"/>
                      <a:pt x="0" y="0"/>
                    </a:cubicBezTo>
                    <a:cubicBezTo>
                      <a:pt x="3" y="2"/>
                      <a:pt x="3" y="2"/>
                      <a:pt x="3" y="2"/>
                    </a:cubicBezTo>
                    <a:close/>
                  </a:path>
                </a:pathLst>
              </a:custGeom>
              <a:solidFill>
                <a:srgbClr val="A063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339"/>
              <p:cNvSpPr>
                <a:spLocks noEditPoints="1"/>
              </p:cNvSpPr>
              <p:nvPr/>
            </p:nvSpPr>
            <p:spPr bwMode="auto">
              <a:xfrm>
                <a:off x="3490" y="2500"/>
                <a:ext cx="32" cy="67"/>
              </a:xfrm>
              <a:custGeom>
                <a:avLst/>
                <a:gdLst>
                  <a:gd name="T0" fmla="*/ 19 w 32"/>
                  <a:gd name="T1" fmla="*/ 14 h 67"/>
                  <a:gd name="T2" fmla="*/ 19 w 32"/>
                  <a:gd name="T3" fmla="*/ 14 h 67"/>
                  <a:gd name="T4" fmla="*/ 16 w 32"/>
                  <a:gd name="T5" fmla="*/ 41 h 67"/>
                  <a:gd name="T6" fmla="*/ 16 w 32"/>
                  <a:gd name="T7" fmla="*/ 11 h 67"/>
                  <a:gd name="T8" fmla="*/ 13 w 32"/>
                  <a:gd name="T9" fmla="*/ 14 h 67"/>
                  <a:gd name="T10" fmla="*/ 5 w 32"/>
                  <a:gd name="T11" fmla="*/ 41 h 67"/>
                  <a:gd name="T12" fmla="*/ 13 w 32"/>
                  <a:gd name="T13" fmla="*/ 41 h 67"/>
                  <a:gd name="T14" fmla="*/ 5 w 32"/>
                  <a:gd name="T15" fmla="*/ 14 h 67"/>
                  <a:gd name="T16" fmla="*/ 5 w 32"/>
                  <a:gd name="T17" fmla="*/ 14 h 67"/>
                  <a:gd name="T18" fmla="*/ 5 w 32"/>
                  <a:gd name="T19" fmla="*/ 41 h 67"/>
                  <a:gd name="T20" fmla="*/ 16 w 32"/>
                  <a:gd name="T21" fmla="*/ 46 h 67"/>
                  <a:gd name="T22" fmla="*/ 5 w 32"/>
                  <a:gd name="T23" fmla="*/ 46 h 67"/>
                  <a:gd name="T24" fmla="*/ 5 w 32"/>
                  <a:gd name="T25" fmla="*/ 62 h 67"/>
                  <a:gd name="T26" fmla="*/ 3 w 32"/>
                  <a:gd name="T27" fmla="*/ 67 h 67"/>
                  <a:gd name="T28" fmla="*/ 0 w 32"/>
                  <a:gd name="T29" fmla="*/ 67 h 67"/>
                  <a:gd name="T30" fmla="*/ 32 w 32"/>
                  <a:gd name="T31" fmla="*/ 0 h 67"/>
                  <a:gd name="T32" fmla="*/ 29 w 32"/>
                  <a:gd name="T33" fmla="*/ 11 h 67"/>
                  <a:gd name="T34" fmla="*/ 29 w 32"/>
                  <a:gd name="T35" fmla="*/ 11 h 67"/>
                  <a:gd name="T36" fmla="*/ 27 w 32"/>
                  <a:gd name="T37" fmla="*/ 14 h 67"/>
                  <a:gd name="T38" fmla="*/ 27 w 32"/>
                  <a:gd name="T39" fmla="*/ 41 h 67"/>
                  <a:gd name="T40" fmla="*/ 19 w 32"/>
                  <a:gd name="T41" fmla="*/ 41 h 67"/>
                  <a:gd name="T42" fmla="*/ 27 w 32"/>
                  <a:gd name="T43" fmla="*/ 14 h 67"/>
                  <a:gd name="T44" fmla="*/ 16 w 32"/>
                  <a:gd name="T45" fmla="*/ 46 h 67"/>
                  <a:gd name="T46" fmla="*/ 27 w 32"/>
                  <a:gd name="T47" fmla="*/ 46 h 67"/>
                  <a:gd name="T48" fmla="*/ 19 w 32"/>
                  <a:gd name="T49" fmla="*/ 62 h 67"/>
                  <a:gd name="T50" fmla="*/ 16 w 32"/>
                  <a:gd name="T51" fmla="*/ 46 h 67"/>
                  <a:gd name="T52" fmla="*/ 5 w 32"/>
                  <a:gd name="T53" fmla="*/ 62 h 67"/>
                  <a:gd name="T54" fmla="*/ 13 w 32"/>
                  <a:gd name="T55" fmla="*/ 46 h 67"/>
                  <a:gd name="T56" fmla="*/ 13 w 32"/>
                  <a:gd name="T57" fmla="*/ 62 h 67"/>
                  <a:gd name="T58" fmla="*/ 5 w 32"/>
                  <a:gd name="T59" fmla="*/ 62 h 67"/>
                  <a:gd name="T60" fmla="*/ 19 w 32"/>
                  <a:gd name="T61" fmla="*/ 62 h 67"/>
                  <a:gd name="T62" fmla="*/ 27 w 32"/>
                  <a:gd name="T63" fmla="*/ 46 h 67"/>
                  <a:gd name="T64" fmla="*/ 27 w 32"/>
                  <a:gd name="T65" fmla="*/ 62 h 67"/>
                  <a:gd name="T66" fmla="*/ 19 w 32"/>
                  <a:gd name="T67" fmla="*/ 6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67">
                    <a:moveTo>
                      <a:pt x="27" y="14"/>
                    </a:moveTo>
                    <a:lnTo>
                      <a:pt x="19" y="14"/>
                    </a:lnTo>
                    <a:lnTo>
                      <a:pt x="19" y="14"/>
                    </a:lnTo>
                    <a:lnTo>
                      <a:pt x="19" y="14"/>
                    </a:lnTo>
                    <a:lnTo>
                      <a:pt x="19" y="41"/>
                    </a:lnTo>
                    <a:lnTo>
                      <a:pt x="16" y="41"/>
                    </a:lnTo>
                    <a:lnTo>
                      <a:pt x="16" y="11"/>
                    </a:lnTo>
                    <a:lnTo>
                      <a:pt x="16" y="11"/>
                    </a:lnTo>
                    <a:lnTo>
                      <a:pt x="16" y="14"/>
                    </a:lnTo>
                    <a:lnTo>
                      <a:pt x="13" y="14"/>
                    </a:lnTo>
                    <a:lnTo>
                      <a:pt x="13" y="41"/>
                    </a:lnTo>
                    <a:lnTo>
                      <a:pt x="5" y="41"/>
                    </a:lnTo>
                    <a:lnTo>
                      <a:pt x="5" y="41"/>
                    </a:lnTo>
                    <a:lnTo>
                      <a:pt x="13" y="41"/>
                    </a:lnTo>
                    <a:lnTo>
                      <a:pt x="13" y="14"/>
                    </a:lnTo>
                    <a:lnTo>
                      <a:pt x="5" y="14"/>
                    </a:lnTo>
                    <a:lnTo>
                      <a:pt x="5" y="14"/>
                    </a:lnTo>
                    <a:lnTo>
                      <a:pt x="5" y="14"/>
                    </a:lnTo>
                    <a:lnTo>
                      <a:pt x="5" y="41"/>
                    </a:lnTo>
                    <a:lnTo>
                      <a:pt x="5" y="41"/>
                    </a:lnTo>
                    <a:lnTo>
                      <a:pt x="5" y="46"/>
                    </a:lnTo>
                    <a:lnTo>
                      <a:pt x="16" y="46"/>
                    </a:lnTo>
                    <a:lnTo>
                      <a:pt x="16" y="46"/>
                    </a:lnTo>
                    <a:lnTo>
                      <a:pt x="5" y="46"/>
                    </a:lnTo>
                    <a:lnTo>
                      <a:pt x="5" y="62"/>
                    </a:lnTo>
                    <a:lnTo>
                      <a:pt x="5" y="62"/>
                    </a:lnTo>
                    <a:lnTo>
                      <a:pt x="5" y="67"/>
                    </a:lnTo>
                    <a:lnTo>
                      <a:pt x="3" y="67"/>
                    </a:lnTo>
                    <a:lnTo>
                      <a:pt x="3" y="67"/>
                    </a:lnTo>
                    <a:lnTo>
                      <a:pt x="0" y="67"/>
                    </a:lnTo>
                    <a:lnTo>
                      <a:pt x="0" y="0"/>
                    </a:lnTo>
                    <a:lnTo>
                      <a:pt x="32" y="0"/>
                    </a:lnTo>
                    <a:lnTo>
                      <a:pt x="32" y="11"/>
                    </a:lnTo>
                    <a:lnTo>
                      <a:pt x="29" y="11"/>
                    </a:lnTo>
                    <a:lnTo>
                      <a:pt x="29" y="11"/>
                    </a:lnTo>
                    <a:lnTo>
                      <a:pt x="29" y="11"/>
                    </a:lnTo>
                    <a:lnTo>
                      <a:pt x="27" y="11"/>
                    </a:lnTo>
                    <a:lnTo>
                      <a:pt x="27" y="14"/>
                    </a:lnTo>
                    <a:lnTo>
                      <a:pt x="27" y="14"/>
                    </a:lnTo>
                    <a:lnTo>
                      <a:pt x="27" y="41"/>
                    </a:lnTo>
                    <a:lnTo>
                      <a:pt x="19" y="41"/>
                    </a:lnTo>
                    <a:lnTo>
                      <a:pt x="19" y="41"/>
                    </a:lnTo>
                    <a:lnTo>
                      <a:pt x="27" y="41"/>
                    </a:lnTo>
                    <a:lnTo>
                      <a:pt x="27" y="14"/>
                    </a:lnTo>
                    <a:lnTo>
                      <a:pt x="27" y="14"/>
                    </a:lnTo>
                    <a:close/>
                    <a:moveTo>
                      <a:pt x="16" y="46"/>
                    </a:moveTo>
                    <a:lnTo>
                      <a:pt x="27" y="46"/>
                    </a:lnTo>
                    <a:lnTo>
                      <a:pt x="27" y="46"/>
                    </a:lnTo>
                    <a:lnTo>
                      <a:pt x="19" y="46"/>
                    </a:lnTo>
                    <a:lnTo>
                      <a:pt x="19" y="62"/>
                    </a:lnTo>
                    <a:lnTo>
                      <a:pt x="16" y="62"/>
                    </a:lnTo>
                    <a:lnTo>
                      <a:pt x="16" y="46"/>
                    </a:lnTo>
                    <a:lnTo>
                      <a:pt x="16" y="46"/>
                    </a:lnTo>
                    <a:close/>
                    <a:moveTo>
                      <a:pt x="5" y="62"/>
                    </a:moveTo>
                    <a:lnTo>
                      <a:pt x="13" y="62"/>
                    </a:lnTo>
                    <a:lnTo>
                      <a:pt x="13" y="46"/>
                    </a:lnTo>
                    <a:lnTo>
                      <a:pt x="13" y="46"/>
                    </a:lnTo>
                    <a:lnTo>
                      <a:pt x="13" y="62"/>
                    </a:lnTo>
                    <a:lnTo>
                      <a:pt x="5" y="62"/>
                    </a:lnTo>
                    <a:lnTo>
                      <a:pt x="5" y="62"/>
                    </a:lnTo>
                    <a:lnTo>
                      <a:pt x="5" y="62"/>
                    </a:lnTo>
                    <a:close/>
                    <a:moveTo>
                      <a:pt x="19" y="62"/>
                    </a:moveTo>
                    <a:lnTo>
                      <a:pt x="27" y="62"/>
                    </a:lnTo>
                    <a:lnTo>
                      <a:pt x="27" y="46"/>
                    </a:lnTo>
                    <a:lnTo>
                      <a:pt x="27" y="46"/>
                    </a:lnTo>
                    <a:lnTo>
                      <a:pt x="27" y="62"/>
                    </a:lnTo>
                    <a:lnTo>
                      <a:pt x="19" y="62"/>
                    </a:lnTo>
                    <a:lnTo>
                      <a:pt x="19" y="62"/>
                    </a:lnTo>
                    <a:lnTo>
                      <a:pt x="19" y="62"/>
                    </a:lnTo>
                    <a:close/>
                  </a:path>
                </a:pathLst>
              </a:custGeom>
              <a:solidFill>
                <a:srgbClr val="6212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340"/>
              <p:cNvSpPr/>
              <p:nvPr/>
            </p:nvSpPr>
            <p:spPr bwMode="auto">
              <a:xfrm>
                <a:off x="3482" y="2495"/>
                <a:ext cx="51" cy="72"/>
              </a:xfrm>
              <a:custGeom>
                <a:avLst/>
                <a:gdLst>
                  <a:gd name="T0" fmla="*/ 51 w 51"/>
                  <a:gd name="T1" fmla="*/ 0 h 72"/>
                  <a:gd name="T2" fmla="*/ 51 w 51"/>
                  <a:gd name="T3" fmla="*/ 16 h 72"/>
                  <a:gd name="T4" fmla="*/ 40 w 51"/>
                  <a:gd name="T5" fmla="*/ 16 h 72"/>
                  <a:gd name="T6" fmla="*/ 40 w 51"/>
                  <a:gd name="T7" fmla="*/ 72 h 72"/>
                  <a:gd name="T8" fmla="*/ 40 w 51"/>
                  <a:gd name="T9" fmla="*/ 72 h 72"/>
                  <a:gd name="T10" fmla="*/ 40 w 51"/>
                  <a:gd name="T11" fmla="*/ 5 h 72"/>
                  <a:gd name="T12" fmla="*/ 8 w 51"/>
                  <a:gd name="T13" fmla="*/ 5 h 72"/>
                  <a:gd name="T14" fmla="*/ 8 w 51"/>
                  <a:gd name="T15" fmla="*/ 72 h 72"/>
                  <a:gd name="T16" fmla="*/ 0 w 51"/>
                  <a:gd name="T17" fmla="*/ 72 h 72"/>
                  <a:gd name="T18" fmla="*/ 0 w 51"/>
                  <a:gd name="T19" fmla="*/ 0 h 72"/>
                  <a:gd name="T20" fmla="*/ 51 w 51"/>
                  <a:gd name="T21" fmla="*/ 0 h 72"/>
                  <a:gd name="T22" fmla="*/ 51 w 51"/>
                  <a:gd name="T23"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72">
                    <a:moveTo>
                      <a:pt x="51" y="0"/>
                    </a:moveTo>
                    <a:lnTo>
                      <a:pt x="51" y="16"/>
                    </a:lnTo>
                    <a:lnTo>
                      <a:pt x="40" y="16"/>
                    </a:lnTo>
                    <a:lnTo>
                      <a:pt x="40" y="72"/>
                    </a:lnTo>
                    <a:lnTo>
                      <a:pt x="40" y="72"/>
                    </a:lnTo>
                    <a:lnTo>
                      <a:pt x="40" y="5"/>
                    </a:lnTo>
                    <a:lnTo>
                      <a:pt x="8" y="5"/>
                    </a:lnTo>
                    <a:lnTo>
                      <a:pt x="8" y="72"/>
                    </a:lnTo>
                    <a:lnTo>
                      <a:pt x="0" y="72"/>
                    </a:lnTo>
                    <a:lnTo>
                      <a:pt x="0" y="0"/>
                    </a:lnTo>
                    <a:lnTo>
                      <a:pt x="51" y="0"/>
                    </a:lnTo>
                    <a:lnTo>
                      <a:pt x="51" y="0"/>
                    </a:lnTo>
                    <a:close/>
                  </a:path>
                </a:pathLst>
              </a:custGeom>
              <a:solidFill>
                <a:srgbClr val="996E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341"/>
              <p:cNvSpPr/>
              <p:nvPr/>
            </p:nvSpPr>
            <p:spPr bwMode="auto">
              <a:xfrm>
                <a:off x="3426" y="2498"/>
                <a:ext cx="18" cy="40"/>
              </a:xfrm>
              <a:custGeom>
                <a:avLst/>
                <a:gdLst>
                  <a:gd name="T0" fmla="*/ 0 w 18"/>
                  <a:gd name="T1" fmla="*/ 0 h 40"/>
                  <a:gd name="T2" fmla="*/ 18 w 18"/>
                  <a:gd name="T3" fmla="*/ 0 h 40"/>
                  <a:gd name="T4" fmla="*/ 18 w 18"/>
                  <a:gd name="T5" fmla="*/ 2 h 40"/>
                  <a:gd name="T6" fmla="*/ 0 w 18"/>
                  <a:gd name="T7" fmla="*/ 2 h 40"/>
                  <a:gd name="T8" fmla="*/ 0 w 18"/>
                  <a:gd name="T9" fmla="*/ 40 h 40"/>
                  <a:gd name="T10" fmla="*/ 0 w 18"/>
                  <a:gd name="T11" fmla="*/ 40 h 40"/>
                  <a:gd name="T12" fmla="*/ 0 w 18"/>
                  <a:gd name="T13" fmla="*/ 0 h 40"/>
                  <a:gd name="T14" fmla="*/ 0 w 18"/>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0">
                    <a:moveTo>
                      <a:pt x="0" y="0"/>
                    </a:moveTo>
                    <a:lnTo>
                      <a:pt x="18" y="0"/>
                    </a:lnTo>
                    <a:lnTo>
                      <a:pt x="18" y="2"/>
                    </a:lnTo>
                    <a:lnTo>
                      <a:pt x="0" y="2"/>
                    </a:lnTo>
                    <a:lnTo>
                      <a:pt x="0" y="40"/>
                    </a:lnTo>
                    <a:lnTo>
                      <a:pt x="0" y="40"/>
                    </a:lnTo>
                    <a:lnTo>
                      <a:pt x="0" y="0"/>
                    </a:lnTo>
                    <a:lnTo>
                      <a:pt x="0" y="0"/>
                    </a:lnTo>
                    <a:close/>
                  </a:path>
                </a:pathLst>
              </a:custGeom>
              <a:solidFill>
                <a:srgbClr val="2134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342"/>
              <p:cNvSpPr/>
              <p:nvPr/>
            </p:nvSpPr>
            <p:spPr bwMode="auto">
              <a:xfrm>
                <a:off x="3495" y="2406"/>
                <a:ext cx="22" cy="40"/>
              </a:xfrm>
              <a:custGeom>
                <a:avLst/>
                <a:gdLst>
                  <a:gd name="T0" fmla="*/ 22 w 22"/>
                  <a:gd name="T1" fmla="*/ 0 h 40"/>
                  <a:gd name="T2" fmla="*/ 22 w 22"/>
                  <a:gd name="T3" fmla="*/ 3 h 40"/>
                  <a:gd name="T4" fmla="*/ 0 w 22"/>
                  <a:gd name="T5" fmla="*/ 3 h 40"/>
                  <a:gd name="T6" fmla="*/ 0 w 22"/>
                  <a:gd name="T7" fmla="*/ 40 h 40"/>
                  <a:gd name="T8" fmla="*/ 0 w 22"/>
                  <a:gd name="T9" fmla="*/ 40 h 40"/>
                  <a:gd name="T10" fmla="*/ 0 w 22"/>
                  <a:gd name="T11" fmla="*/ 0 h 40"/>
                  <a:gd name="T12" fmla="*/ 22 w 22"/>
                  <a:gd name="T13" fmla="*/ 0 h 40"/>
                  <a:gd name="T14" fmla="*/ 22 w 22"/>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40">
                    <a:moveTo>
                      <a:pt x="22" y="0"/>
                    </a:moveTo>
                    <a:lnTo>
                      <a:pt x="22" y="3"/>
                    </a:lnTo>
                    <a:lnTo>
                      <a:pt x="0" y="3"/>
                    </a:lnTo>
                    <a:lnTo>
                      <a:pt x="0" y="40"/>
                    </a:lnTo>
                    <a:lnTo>
                      <a:pt x="0" y="40"/>
                    </a:lnTo>
                    <a:lnTo>
                      <a:pt x="0" y="0"/>
                    </a:lnTo>
                    <a:lnTo>
                      <a:pt x="22" y="0"/>
                    </a:lnTo>
                    <a:lnTo>
                      <a:pt x="22" y="0"/>
                    </a:lnTo>
                    <a:close/>
                  </a:path>
                </a:pathLst>
              </a:custGeom>
              <a:solidFill>
                <a:srgbClr val="2134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343"/>
              <p:cNvSpPr/>
              <p:nvPr/>
            </p:nvSpPr>
            <p:spPr bwMode="auto">
              <a:xfrm>
                <a:off x="3567" y="2498"/>
                <a:ext cx="19" cy="40"/>
              </a:xfrm>
              <a:custGeom>
                <a:avLst/>
                <a:gdLst>
                  <a:gd name="T0" fmla="*/ 0 w 19"/>
                  <a:gd name="T1" fmla="*/ 0 h 40"/>
                  <a:gd name="T2" fmla="*/ 19 w 19"/>
                  <a:gd name="T3" fmla="*/ 0 h 40"/>
                  <a:gd name="T4" fmla="*/ 19 w 19"/>
                  <a:gd name="T5" fmla="*/ 2 h 40"/>
                  <a:gd name="T6" fmla="*/ 0 w 19"/>
                  <a:gd name="T7" fmla="*/ 2 h 40"/>
                  <a:gd name="T8" fmla="*/ 0 w 19"/>
                  <a:gd name="T9" fmla="*/ 40 h 40"/>
                  <a:gd name="T10" fmla="*/ 0 w 19"/>
                  <a:gd name="T11" fmla="*/ 40 h 40"/>
                  <a:gd name="T12" fmla="*/ 0 w 19"/>
                  <a:gd name="T13" fmla="*/ 0 h 40"/>
                  <a:gd name="T14" fmla="*/ 0 w 19"/>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40">
                    <a:moveTo>
                      <a:pt x="0" y="0"/>
                    </a:moveTo>
                    <a:lnTo>
                      <a:pt x="19" y="0"/>
                    </a:lnTo>
                    <a:lnTo>
                      <a:pt x="19" y="2"/>
                    </a:lnTo>
                    <a:lnTo>
                      <a:pt x="0" y="2"/>
                    </a:lnTo>
                    <a:lnTo>
                      <a:pt x="0" y="40"/>
                    </a:lnTo>
                    <a:lnTo>
                      <a:pt x="0" y="40"/>
                    </a:lnTo>
                    <a:lnTo>
                      <a:pt x="0" y="0"/>
                    </a:lnTo>
                    <a:lnTo>
                      <a:pt x="0" y="0"/>
                    </a:lnTo>
                    <a:close/>
                  </a:path>
                </a:pathLst>
              </a:custGeom>
              <a:solidFill>
                <a:srgbClr val="2134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344"/>
              <p:cNvSpPr/>
              <p:nvPr/>
            </p:nvSpPr>
            <p:spPr bwMode="auto">
              <a:xfrm>
                <a:off x="3420" y="2495"/>
                <a:ext cx="30" cy="46"/>
              </a:xfrm>
              <a:custGeom>
                <a:avLst/>
                <a:gdLst>
                  <a:gd name="T0" fmla="*/ 6 w 30"/>
                  <a:gd name="T1" fmla="*/ 3 h 46"/>
                  <a:gd name="T2" fmla="*/ 6 w 30"/>
                  <a:gd name="T3" fmla="*/ 3 h 46"/>
                  <a:gd name="T4" fmla="*/ 6 w 30"/>
                  <a:gd name="T5" fmla="*/ 3 h 46"/>
                  <a:gd name="T6" fmla="*/ 6 w 30"/>
                  <a:gd name="T7" fmla="*/ 43 h 46"/>
                  <a:gd name="T8" fmla="*/ 6 w 30"/>
                  <a:gd name="T9" fmla="*/ 43 h 46"/>
                  <a:gd name="T10" fmla="*/ 3 w 30"/>
                  <a:gd name="T11" fmla="*/ 43 h 46"/>
                  <a:gd name="T12" fmla="*/ 3 w 30"/>
                  <a:gd name="T13" fmla="*/ 46 h 46"/>
                  <a:gd name="T14" fmla="*/ 0 w 30"/>
                  <a:gd name="T15" fmla="*/ 46 h 46"/>
                  <a:gd name="T16" fmla="*/ 0 w 30"/>
                  <a:gd name="T17" fmla="*/ 43 h 46"/>
                  <a:gd name="T18" fmla="*/ 0 w 30"/>
                  <a:gd name="T19" fmla="*/ 0 h 46"/>
                  <a:gd name="T20" fmla="*/ 0 w 30"/>
                  <a:gd name="T21" fmla="*/ 0 h 46"/>
                  <a:gd name="T22" fmla="*/ 30 w 30"/>
                  <a:gd name="T23" fmla="*/ 0 h 46"/>
                  <a:gd name="T24" fmla="*/ 30 w 30"/>
                  <a:gd name="T25" fmla="*/ 0 h 46"/>
                  <a:gd name="T26" fmla="*/ 30 w 30"/>
                  <a:gd name="T27" fmla="*/ 3 h 46"/>
                  <a:gd name="T28" fmla="*/ 27 w 30"/>
                  <a:gd name="T29" fmla="*/ 3 h 46"/>
                  <a:gd name="T30" fmla="*/ 27 w 30"/>
                  <a:gd name="T31" fmla="*/ 3 h 46"/>
                  <a:gd name="T32" fmla="*/ 27 w 30"/>
                  <a:gd name="T33" fmla="*/ 3 h 46"/>
                  <a:gd name="T34" fmla="*/ 24 w 30"/>
                  <a:gd name="T35" fmla="*/ 3 h 46"/>
                  <a:gd name="T36" fmla="*/ 24 w 30"/>
                  <a:gd name="T37" fmla="*/ 3 h 46"/>
                  <a:gd name="T38" fmla="*/ 6 w 30"/>
                  <a:gd name="T39" fmla="*/ 3 h 46"/>
                  <a:gd name="T40" fmla="*/ 6 w 30"/>
                  <a:gd name="T41"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46">
                    <a:moveTo>
                      <a:pt x="6" y="3"/>
                    </a:moveTo>
                    <a:lnTo>
                      <a:pt x="6" y="3"/>
                    </a:lnTo>
                    <a:lnTo>
                      <a:pt x="6" y="3"/>
                    </a:lnTo>
                    <a:lnTo>
                      <a:pt x="6" y="43"/>
                    </a:lnTo>
                    <a:lnTo>
                      <a:pt x="6" y="43"/>
                    </a:lnTo>
                    <a:lnTo>
                      <a:pt x="3" y="43"/>
                    </a:lnTo>
                    <a:lnTo>
                      <a:pt x="3" y="46"/>
                    </a:lnTo>
                    <a:lnTo>
                      <a:pt x="0" y="46"/>
                    </a:lnTo>
                    <a:lnTo>
                      <a:pt x="0" y="43"/>
                    </a:lnTo>
                    <a:lnTo>
                      <a:pt x="0" y="0"/>
                    </a:lnTo>
                    <a:lnTo>
                      <a:pt x="0" y="0"/>
                    </a:lnTo>
                    <a:lnTo>
                      <a:pt x="30" y="0"/>
                    </a:lnTo>
                    <a:lnTo>
                      <a:pt x="30" y="0"/>
                    </a:lnTo>
                    <a:lnTo>
                      <a:pt x="30" y="3"/>
                    </a:lnTo>
                    <a:lnTo>
                      <a:pt x="27" y="3"/>
                    </a:lnTo>
                    <a:lnTo>
                      <a:pt x="27" y="3"/>
                    </a:lnTo>
                    <a:lnTo>
                      <a:pt x="27" y="3"/>
                    </a:lnTo>
                    <a:lnTo>
                      <a:pt x="24" y="3"/>
                    </a:lnTo>
                    <a:lnTo>
                      <a:pt x="24" y="3"/>
                    </a:lnTo>
                    <a:lnTo>
                      <a:pt x="6" y="3"/>
                    </a:lnTo>
                    <a:lnTo>
                      <a:pt x="6" y="3"/>
                    </a:lnTo>
                    <a:close/>
                  </a:path>
                </a:pathLst>
              </a:custGeom>
              <a:solidFill>
                <a:srgbClr val="8E8E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345"/>
              <p:cNvSpPr/>
              <p:nvPr/>
            </p:nvSpPr>
            <p:spPr bwMode="auto">
              <a:xfrm>
                <a:off x="3493" y="2403"/>
                <a:ext cx="26" cy="46"/>
              </a:xfrm>
              <a:custGeom>
                <a:avLst/>
                <a:gdLst>
                  <a:gd name="T0" fmla="*/ 26 w 26"/>
                  <a:gd name="T1" fmla="*/ 3 h 46"/>
                  <a:gd name="T2" fmla="*/ 26 w 26"/>
                  <a:gd name="T3" fmla="*/ 6 h 46"/>
                  <a:gd name="T4" fmla="*/ 26 w 26"/>
                  <a:gd name="T5" fmla="*/ 6 h 46"/>
                  <a:gd name="T6" fmla="*/ 26 w 26"/>
                  <a:gd name="T7" fmla="*/ 6 h 46"/>
                  <a:gd name="T8" fmla="*/ 24 w 26"/>
                  <a:gd name="T9" fmla="*/ 6 h 46"/>
                  <a:gd name="T10" fmla="*/ 24 w 26"/>
                  <a:gd name="T11" fmla="*/ 3 h 46"/>
                  <a:gd name="T12" fmla="*/ 2 w 26"/>
                  <a:gd name="T13" fmla="*/ 3 h 46"/>
                  <a:gd name="T14" fmla="*/ 2 w 26"/>
                  <a:gd name="T15" fmla="*/ 6 h 46"/>
                  <a:gd name="T16" fmla="*/ 2 w 26"/>
                  <a:gd name="T17" fmla="*/ 6 h 46"/>
                  <a:gd name="T18" fmla="*/ 2 w 26"/>
                  <a:gd name="T19" fmla="*/ 43 h 46"/>
                  <a:gd name="T20" fmla="*/ 2 w 26"/>
                  <a:gd name="T21" fmla="*/ 46 h 46"/>
                  <a:gd name="T22" fmla="*/ 2 w 26"/>
                  <a:gd name="T23" fmla="*/ 46 h 46"/>
                  <a:gd name="T24" fmla="*/ 2 w 26"/>
                  <a:gd name="T25" fmla="*/ 46 h 46"/>
                  <a:gd name="T26" fmla="*/ 0 w 26"/>
                  <a:gd name="T27" fmla="*/ 46 h 46"/>
                  <a:gd name="T28" fmla="*/ 0 w 26"/>
                  <a:gd name="T29" fmla="*/ 46 h 46"/>
                  <a:gd name="T30" fmla="*/ 0 w 26"/>
                  <a:gd name="T31" fmla="*/ 3 h 46"/>
                  <a:gd name="T32" fmla="*/ 0 w 26"/>
                  <a:gd name="T33" fmla="*/ 0 h 46"/>
                  <a:gd name="T34" fmla="*/ 26 w 26"/>
                  <a:gd name="T35" fmla="*/ 0 h 46"/>
                  <a:gd name="T36" fmla="*/ 26 w 26"/>
                  <a:gd name="T37" fmla="*/ 3 h 46"/>
                  <a:gd name="T38" fmla="*/ 26 w 26"/>
                  <a:gd name="T39"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46">
                    <a:moveTo>
                      <a:pt x="26" y="3"/>
                    </a:moveTo>
                    <a:lnTo>
                      <a:pt x="26" y="6"/>
                    </a:lnTo>
                    <a:lnTo>
                      <a:pt x="26" y="6"/>
                    </a:lnTo>
                    <a:lnTo>
                      <a:pt x="26" y="6"/>
                    </a:lnTo>
                    <a:lnTo>
                      <a:pt x="24" y="6"/>
                    </a:lnTo>
                    <a:lnTo>
                      <a:pt x="24" y="3"/>
                    </a:lnTo>
                    <a:lnTo>
                      <a:pt x="2" y="3"/>
                    </a:lnTo>
                    <a:lnTo>
                      <a:pt x="2" y="6"/>
                    </a:lnTo>
                    <a:lnTo>
                      <a:pt x="2" y="6"/>
                    </a:lnTo>
                    <a:lnTo>
                      <a:pt x="2" y="43"/>
                    </a:lnTo>
                    <a:lnTo>
                      <a:pt x="2" y="46"/>
                    </a:lnTo>
                    <a:lnTo>
                      <a:pt x="2" y="46"/>
                    </a:lnTo>
                    <a:lnTo>
                      <a:pt x="2" y="46"/>
                    </a:lnTo>
                    <a:lnTo>
                      <a:pt x="0" y="46"/>
                    </a:lnTo>
                    <a:lnTo>
                      <a:pt x="0" y="46"/>
                    </a:lnTo>
                    <a:lnTo>
                      <a:pt x="0" y="3"/>
                    </a:lnTo>
                    <a:lnTo>
                      <a:pt x="0" y="0"/>
                    </a:lnTo>
                    <a:lnTo>
                      <a:pt x="26" y="0"/>
                    </a:lnTo>
                    <a:lnTo>
                      <a:pt x="26" y="3"/>
                    </a:lnTo>
                    <a:lnTo>
                      <a:pt x="26" y="3"/>
                    </a:lnTo>
                    <a:close/>
                  </a:path>
                </a:pathLst>
              </a:custGeom>
              <a:solidFill>
                <a:srgbClr val="8E8E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346"/>
              <p:cNvSpPr/>
              <p:nvPr/>
            </p:nvSpPr>
            <p:spPr bwMode="auto">
              <a:xfrm>
                <a:off x="3562" y="2495"/>
                <a:ext cx="29" cy="46"/>
              </a:xfrm>
              <a:custGeom>
                <a:avLst/>
                <a:gdLst>
                  <a:gd name="T0" fmla="*/ 29 w 29"/>
                  <a:gd name="T1" fmla="*/ 0 h 46"/>
                  <a:gd name="T2" fmla="*/ 29 w 29"/>
                  <a:gd name="T3" fmla="*/ 3 h 46"/>
                  <a:gd name="T4" fmla="*/ 27 w 29"/>
                  <a:gd name="T5" fmla="*/ 3 h 46"/>
                  <a:gd name="T6" fmla="*/ 27 w 29"/>
                  <a:gd name="T7" fmla="*/ 3 h 46"/>
                  <a:gd name="T8" fmla="*/ 27 w 29"/>
                  <a:gd name="T9" fmla="*/ 3 h 46"/>
                  <a:gd name="T10" fmla="*/ 24 w 29"/>
                  <a:gd name="T11" fmla="*/ 3 h 46"/>
                  <a:gd name="T12" fmla="*/ 24 w 29"/>
                  <a:gd name="T13" fmla="*/ 3 h 46"/>
                  <a:gd name="T14" fmla="*/ 5 w 29"/>
                  <a:gd name="T15" fmla="*/ 3 h 46"/>
                  <a:gd name="T16" fmla="*/ 5 w 29"/>
                  <a:gd name="T17" fmla="*/ 3 h 46"/>
                  <a:gd name="T18" fmla="*/ 5 w 29"/>
                  <a:gd name="T19" fmla="*/ 3 h 46"/>
                  <a:gd name="T20" fmla="*/ 5 w 29"/>
                  <a:gd name="T21" fmla="*/ 43 h 46"/>
                  <a:gd name="T22" fmla="*/ 5 w 29"/>
                  <a:gd name="T23" fmla="*/ 43 h 46"/>
                  <a:gd name="T24" fmla="*/ 3 w 29"/>
                  <a:gd name="T25" fmla="*/ 43 h 46"/>
                  <a:gd name="T26" fmla="*/ 3 w 29"/>
                  <a:gd name="T27" fmla="*/ 46 h 46"/>
                  <a:gd name="T28" fmla="*/ 0 w 29"/>
                  <a:gd name="T29" fmla="*/ 46 h 46"/>
                  <a:gd name="T30" fmla="*/ 0 w 29"/>
                  <a:gd name="T31" fmla="*/ 43 h 46"/>
                  <a:gd name="T32" fmla="*/ 0 w 29"/>
                  <a:gd name="T33" fmla="*/ 0 h 46"/>
                  <a:gd name="T34" fmla="*/ 0 w 29"/>
                  <a:gd name="T35" fmla="*/ 0 h 46"/>
                  <a:gd name="T36" fmla="*/ 29 w 29"/>
                  <a:gd name="T37" fmla="*/ 0 h 46"/>
                  <a:gd name="T38" fmla="*/ 29 w 29"/>
                  <a:gd name="T39" fmla="*/ 0 h 46"/>
                  <a:gd name="T40" fmla="*/ 29 w 29"/>
                  <a:gd name="T4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46">
                    <a:moveTo>
                      <a:pt x="29" y="0"/>
                    </a:moveTo>
                    <a:lnTo>
                      <a:pt x="29" y="3"/>
                    </a:lnTo>
                    <a:lnTo>
                      <a:pt x="27" y="3"/>
                    </a:lnTo>
                    <a:lnTo>
                      <a:pt x="27" y="3"/>
                    </a:lnTo>
                    <a:lnTo>
                      <a:pt x="27" y="3"/>
                    </a:lnTo>
                    <a:lnTo>
                      <a:pt x="24" y="3"/>
                    </a:lnTo>
                    <a:lnTo>
                      <a:pt x="24" y="3"/>
                    </a:lnTo>
                    <a:lnTo>
                      <a:pt x="5" y="3"/>
                    </a:lnTo>
                    <a:lnTo>
                      <a:pt x="5" y="3"/>
                    </a:lnTo>
                    <a:lnTo>
                      <a:pt x="5" y="3"/>
                    </a:lnTo>
                    <a:lnTo>
                      <a:pt x="5" y="43"/>
                    </a:lnTo>
                    <a:lnTo>
                      <a:pt x="5" y="43"/>
                    </a:lnTo>
                    <a:lnTo>
                      <a:pt x="3" y="43"/>
                    </a:lnTo>
                    <a:lnTo>
                      <a:pt x="3" y="46"/>
                    </a:lnTo>
                    <a:lnTo>
                      <a:pt x="0" y="46"/>
                    </a:lnTo>
                    <a:lnTo>
                      <a:pt x="0" y="43"/>
                    </a:lnTo>
                    <a:lnTo>
                      <a:pt x="0" y="0"/>
                    </a:lnTo>
                    <a:lnTo>
                      <a:pt x="0" y="0"/>
                    </a:lnTo>
                    <a:lnTo>
                      <a:pt x="29" y="0"/>
                    </a:lnTo>
                    <a:lnTo>
                      <a:pt x="29" y="0"/>
                    </a:lnTo>
                    <a:lnTo>
                      <a:pt x="29" y="0"/>
                    </a:lnTo>
                    <a:close/>
                  </a:path>
                </a:pathLst>
              </a:custGeom>
              <a:solidFill>
                <a:srgbClr val="8E8E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347"/>
              <p:cNvSpPr/>
              <p:nvPr/>
            </p:nvSpPr>
            <p:spPr bwMode="auto">
              <a:xfrm>
                <a:off x="3388" y="2567"/>
                <a:ext cx="89" cy="0"/>
              </a:xfrm>
              <a:custGeom>
                <a:avLst/>
                <a:gdLst>
                  <a:gd name="T0" fmla="*/ 0 w 89"/>
                  <a:gd name="T1" fmla="*/ 0 w 89"/>
                  <a:gd name="T2" fmla="*/ 89 w 89"/>
                  <a:gd name="T3" fmla="*/ 89 w 89"/>
                  <a:gd name="T4" fmla="*/ 0 w 89"/>
                  <a:gd name="T5" fmla="*/ 0 w 89"/>
                </a:gdLst>
                <a:ahLst/>
                <a:cxnLst>
                  <a:cxn ang="0">
                    <a:pos x="T0" y="0"/>
                  </a:cxn>
                  <a:cxn ang="0">
                    <a:pos x="T1" y="0"/>
                  </a:cxn>
                  <a:cxn ang="0">
                    <a:pos x="T2" y="0"/>
                  </a:cxn>
                  <a:cxn ang="0">
                    <a:pos x="T3" y="0"/>
                  </a:cxn>
                  <a:cxn ang="0">
                    <a:pos x="T4" y="0"/>
                  </a:cxn>
                  <a:cxn ang="0">
                    <a:pos x="T5" y="0"/>
                  </a:cxn>
                </a:cxnLst>
                <a:rect l="0" t="0" r="r" b="b"/>
                <a:pathLst>
                  <a:path w="89">
                    <a:moveTo>
                      <a:pt x="0" y="0"/>
                    </a:moveTo>
                    <a:lnTo>
                      <a:pt x="0" y="0"/>
                    </a:lnTo>
                    <a:lnTo>
                      <a:pt x="89" y="0"/>
                    </a:lnTo>
                    <a:lnTo>
                      <a:pt x="89" y="0"/>
                    </a:lnTo>
                    <a:lnTo>
                      <a:pt x="0" y="0"/>
                    </a:lnTo>
                    <a:lnTo>
                      <a:pt x="0" y="0"/>
                    </a:lnTo>
                    <a:close/>
                  </a:path>
                </a:pathLst>
              </a:custGeom>
              <a:solidFill>
                <a:srgbClr val="4C43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348"/>
              <p:cNvSpPr/>
              <p:nvPr/>
            </p:nvSpPr>
            <p:spPr bwMode="auto">
              <a:xfrm>
                <a:off x="3535" y="2567"/>
                <a:ext cx="91" cy="17"/>
              </a:xfrm>
              <a:custGeom>
                <a:avLst/>
                <a:gdLst>
                  <a:gd name="T0" fmla="*/ 0 w 91"/>
                  <a:gd name="T1" fmla="*/ 17 h 17"/>
                  <a:gd name="T2" fmla="*/ 0 w 91"/>
                  <a:gd name="T3" fmla="*/ 11 h 17"/>
                  <a:gd name="T4" fmla="*/ 0 w 91"/>
                  <a:gd name="T5" fmla="*/ 0 h 17"/>
                  <a:gd name="T6" fmla="*/ 91 w 91"/>
                  <a:gd name="T7" fmla="*/ 0 h 17"/>
                  <a:gd name="T8" fmla="*/ 91 w 91"/>
                  <a:gd name="T9" fmla="*/ 0 h 17"/>
                  <a:gd name="T10" fmla="*/ 3 w 91"/>
                  <a:gd name="T11" fmla="*/ 0 h 17"/>
                  <a:gd name="T12" fmla="*/ 14 w 91"/>
                  <a:gd name="T13" fmla="*/ 14 h 17"/>
                  <a:gd name="T14" fmla="*/ 14 w 91"/>
                  <a:gd name="T15" fmla="*/ 17 h 17"/>
                  <a:gd name="T16" fmla="*/ 0 w 91"/>
                  <a:gd name="T17" fmla="*/ 17 h 17"/>
                  <a:gd name="T18" fmla="*/ 0 w 91"/>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17">
                    <a:moveTo>
                      <a:pt x="0" y="17"/>
                    </a:moveTo>
                    <a:lnTo>
                      <a:pt x="0" y="11"/>
                    </a:lnTo>
                    <a:lnTo>
                      <a:pt x="0" y="0"/>
                    </a:lnTo>
                    <a:lnTo>
                      <a:pt x="91" y="0"/>
                    </a:lnTo>
                    <a:lnTo>
                      <a:pt x="91" y="0"/>
                    </a:lnTo>
                    <a:lnTo>
                      <a:pt x="3" y="0"/>
                    </a:lnTo>
                    <a:lnTo>
                      <a:pt x="14" y="14"/>
                    </a:lnTo>
                    <a:lnTo>
                      <a:pt x="14" y="17"/>
                    </a:lnTo>
                    <a:lnTo>
                      <a:pt x="0" y="17"/>
                    </a:lnTo>
                    <a:lnTo>
                      <a:pt x="0" y="17"/>
                    </a:lnTo>
                    <a:close/>
                  </a:path>
                </a:pathLst>
              </a:custGeom>
              <a:solidFill>
                <a:srgbClr val="4C43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349"/>
              <p:cNvSpPr/>
              <p:nvPr/>
            </p:nvSpPr>
            <p:spPr bwMode="auto">
              <a:xfrm>
                <a:off x="3490" y="2449"/>
                <a:ext cx="35" cy="8"/>
              </a:xfrm>
              <a:custGeom>
                <a:avLst/>
                <a:gdLst>
                  <a:gd name="T0" fmla="*/ 32 w 35"/>
                  <a:gd name="T1" fmla="*/ 8 h 8"/>
                  <a:gd name="T2" fmla="*/ 32 w 35"/>
                  <a:gd name="T3" fmla="*/ 0 h 8"/>
                  <a:gd name="T4" fmla="*/ 35 w 35"/>
                  <a:gd name="T5" fmla="*/ 3 h 8"/>
                  <a:gd name="T6" fmla="*/ 35 w 35"/>
                  <a:gd name="T7" fmla="*/ 8 h 8"/>
                  <a:gd name="T8" fmla="*/ 3 w 35"/>
                  <a:gd name="T9" fmla="*/ 8 h 8"/>
                  <a:gd name="T10" fmla="*/ 0 w 35"/>
                  <a:gd name="T11" fmla="*/ 8 h 8"/>
                  <a:gd name="T12" fmla="*/ 32 w 35"/>
                  <a:gd name="T13" fmla="*/ 8 h 8"/>
                  <a:gd name="T14" fmla="*/ 32 w 3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8">
                    <a:moveTo>
                      <a:pt x="32" y="8"/>
                    </a:moveTo>
                    <a:lnTo>
                      <a:pt x="32" y="0"/>
                    </a:lnTo>
                    <a:lnTo>
                      <a:pt x="35" y="3"/>
                    </a:lnTo>
                    <a:lnTo>
                      <a:pt x="35" y="8"/>
                    </a:lnTo>
                    <a:lnTo>
                      <a:pt x="3" y="8"/>
                    </a:lnTo>
                    <a:lnTo>
                      <a:pt x="0" y="8"/>
                    </a:lnTo>
                    <a:lnTo>
                      <a:pt x="32" y="8"/>
                    </a:lnTo>
                    <a:lnTo>
                      <a:pt x="32" y="8"/>
                    </a:lnTo>
                    <a:close/>
                  </a:path>
                </a:pathLst>
              </a:custGeom>
              <a:solidFill>
                <a:srgbClr val="AA83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350"/>
              <p:cNvSpPr/>
              <p:nvPr/>
            </p:nvSpPr>
            <p:spPr bwMode="auto">
              <a:xfrm>
                <a:off x="3487" y="2368"/>
                <a:ext cx="38" cy="22"/>
              </a:xfrm>
              <a:custGeom>
                <a:avLst/>
                <a:gdLst>
                  <a:gd name="T0" fmla="*/ 0 w 38"/>
                  <a:gd name="T1" fmla="*/ 22 h 22"/>
                  <a:gd name="T2" fmla="*/ 19 w 38"/>
                  <a:gd name="T3" fmla="*/ 0 h 22"/>
                  <a:gd name="T4" fmla="*/ 38 w 38"/>
                  <a:gd name="T5" fmla="*/ 22 h 22"/>
                  <a:gd name="T6" fmla="*/ 38 w 38"/>
                  <a:gd name="T7" fmla="*/ 22 h 22"/>
                  <a:gd name="T8" fmla="*/ 27 w 38"/>
                  <a:gd name="T9" fmla="*/ 11 h 22"/>
                  <a:gd name="T10" fmla="*/ 19 w 38"/>
                  <a:gd name="T11" fmla="*/ 22 h 22"/>
                  <a:gd name="T12" fmla="*/ 0 w 38"/>
                  <a:gd name="T13" fmla="*/ 22 h 22"/>
                  <a:gd name="T14" fmla="*/ 0 w 38"/>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22">
                    <a:moveTo>
                      <a:pt x="0" y="22"/>
                    </a:moveTo>
                    <a:lnTo>
                      <a:pt x="19" y="0"/>
                    </a:lnTo>
                    <a:lnTo>
                      <a:pt x="38" y="22"/>
                    </a:lnTo>
                    <a:lnTo>
                      <a:pt x="38" y="22"/>
                    </a:lnTo>
                    <a:lnTo>
                      <a:pt x="27" y="11"/>
                    </a:lnTo>
                    <a:lnTo>
                      <a:pt x="19" y="22"/>
                    </a:lnTo>
                    <a:lnTo>
                      <a:pt x="0" y="22"/>
                    </a:lnTo>
                    <a:lnTo>
                      <a:pt x="0" y="22"/>
                    </a:lnTo>
                    <a:close/>
                  </a:path>
                </a:pathLst>
              </a:custGeom>
              <a:solidFill>
                <a:srgbClr val="AA83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351"/>
              <p:cNvSpPr/>
              <p:nvPr/>
            </p:nvSpPr>
            <p:spPr bwMode="auto">
              <a:xfrm>
                <a:off x="3463" y="2395"/>
                <a:ext cx="86" cy="35"/>
              </a:xfrm>
              <a:custGeom>
                <a:avLst/>
                <a:gdLst>
                  <a:gd name="T0" fmla="*/ 0 w 86"/>
                  <a:gd name="T1" fmla="*/ 33 h 35"/>
                  <a:gd name="T2" fmla="*/ 0 w 86"/>
                  <a:gd name="T3" fmla="*/ 19 h 35"/>
                  <a:gd name="T4" fmla="*/ 19 w 86"/>
                  <a:gd name="T5" fmla="*/ 0 h 35"/>
                  <a:gd name="T6" fmla="*/ 38 w 86"/>
                  <a:gd name="T7" fmla="*/ 0 h 35"/>
                  <a:gd name="T8" fmla="*/ 35 w 86"/>
                  <a:gd name="T9" fmla="*/ 0 h 35"/>
                  <a:gd name="T10" fmla="*/ 67 w 86"/>
                  <a:gd name="T11" fmla="*/ 0 h 35"/>
                  <a:gd name="T12" fmla="*/ 67 w 86"/>
                  <a:gd name="T13" fmla="*/ 0 h 35"/>
                  <a:gd name="T14" fmla="*/ 70 w 86"/>
                  <a:gd name="T15" fmla="*/ 0 h 35"/>
                  <a:gd name="T16" fmla="*/ 86 w 86"/>
                  <a:gd name="T17" fmla="*/ 19 h 35"/>
                  <a:gd name="T18" fmla="*/ 86 w 86"/>
                  <a:gd name="T19" fmla="*/ 19 h 35"/>
                  <a:gd name="T20" fmla="*/ 75 w 86"/>
                  <a:gd name="T21" fmla="*/ 8 h 35"/>
                  <a:gd name="T22" fmla="*/ 56 w 86"/>
                  <a:gd name="T23" fmla="*/ 8 h 35"/>
                  <a:gd name="T24" fmla="*/ 56 w 86"/>
                  <a:gd name="T25" fmla="*/ 8 h 35"/>
                  <a:gd name="T26" fmla="*/ 30 w 86"/>
                  <a:gd name="T27" fmla="*/ 8 h 35"/>
                  <a:gd name="T28" fmla="*/ 30 w 86"/>
                  <a:gd name="T29" fmla="*/ 8 h 35"/>
                  <a:gd name="T30" fmla="*/ 27 w 86"/>
                  <a:gd name="T31" fmla="*/ 8 h 35"/>
                  <a:gd name="T32" fmla="*/ 0 w 86"/>
                  <a:gd name="T33" fmla="*/ 35 h 35"/>
                  <a:gd name="T34" fmla="*/ 0 w 86"/>
                  <a:gd name="T35" fmla="*/ 33 h 35"/>
                  <a:gd name="T36" fmla="*/ 0 w 86"/>
                  <a:gd name="T3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35">
                    <a:moveTo>
                      <a:pt x="0" y="33"/>
                    </a:moveTo>
                    <a:lnTo>
                      <a:pt x="0" y="19"/>
                    </a:lnTo>
                    <a:lnTo>
                      <a:pt x="19" y="0"/>
                    </a:lnTo>
                    <a:lnTo>
                      <a:pt x="38" y="0"/>
                    </a:lnTo>
                    <a:lnTo>
                      <a:pt x="35" y="0"/>
                    </a:lnTo>
                    <a:lnTo>
                      <a:pt x="67" y="0"/>
                    </a:lnTo>
                    <a:lnTo>
                      <a:pt x="67" y="0"/>
                    </a:lnTo>
                    <a:lnTo>
                      <a:pt x="70" y="0"/>
                    </a:lnTo>
                    <a:lnTo>
                      <a:pt x="86" y="19"/>
                    </a:lnTo>
                    <a:lnTo>
                      <a:pt x="86" y="19"/>
                    </a:lnTo>
                    <a:lnTo>
                      <a:pt x="75" y="8"/>
                    </a:lnTo>
                    <a:lnTo>
                      <a:pt x="56" y="8"/>
                    </a:lnTo>
                    <a:lnTo>
                      <a:pt x="56" y="8"/>
                    </a:lnTo>
                    <a:lnTo>
                      <a:pt x="30" y="8"/>
                    </a:lnTo>
                    <a:lnTo>
                      <a:pt x="30" y="8"/>
                    </a:lnTo>
                    <a:lnTo>
                      <a:pt x="27" y="8"/>
                    </a:lnTo>
                    <a:lnTo>
                      <a:pt x="0" y="35"/>
                    </a:lnTo>
                    <a:lnTo>
                      <a:pt x="0" y="33"/>
                    </a:lnTo>
                    <a:lnTo>
                      <a:pt x="0" y="33"/>
                    </a:lnTo>
                    <a:close/>
                  </a:path>
                </a:pathLst>
              </a:custGeom>
              <a:solidFill>
                <a:srgbClr val="AA83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352"/>
              <p:cNvSpPr/>
              <p:nvPr/>
            </p:nvSpPr>
            <p:spPr bwMode="auto">
              <a:xfrm>
                <a:off x="3386" y="2436"/>
                <a:ext cx="99" cy="24"/>
              </a:xfrm>
              <a:custGeom>
                <a:avLst/>
                <a:gdLst>
                  <a:gd name="T0" fmla="*/ 88 w 99"/>
                  <a:gd name="T1" fmla="*/ 19 h 24"/>
                  <a:gd name="T2" fmla="*/ 88 w 99"/>
                  <a:gd name="T3" fmla="*/ 13 h 24"/>
                  <a:gd name="T4" fmla="*/ 88 w 99"/>
                  <a:gd name="T5" fmla="*/ 0 h 24"/>
                  <a:gd name="T6" fmla="*/ 99 w 99"/>
                  <a:gd name="T7" fmla="*/ 24 h 24"/>
                  <a:gd name="T8" fmla="*/ 93 w 99"/>
                  <a:gd name="T9" fmla="*/ 24 h 24"/>
                  <a:gd name="T10" fmla="*/ 0 w 99"/>
                  <a:gd name="T11" fmla="*/ 24 h 24"/>
                  <a:gd name="T12" fmla="*/ 0 w 99"/>
                  <a:gd name="T13" fmla="*/ 19 h 24"/>
                  <a:gd name="T14" fmla="*/ 88 w 99"/>
                  <a:gd name="T15" fmla="*/ 19 h 24"/>
                  <a:gd name="T16" fmla="*/ 88 w 99"/>
                  <a:gd name="T17"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24">
                    <a:moveTo>
                      <a:pt x="88" y="19"/>
                    </a:moveTo>
                    <a:lnTo>
                      <a:pt x="88" y="13"/>
                    </a:lnTo>
                    <a:lnTo>
                      <a:pt x="88" y="0"/>
                    </a:lnTo>
                    <a:lnTo>
                      <a:pt x="99" y="24"/>
                    </a:lnTo>
                    <a:lnTo>
                      <a:pt x="93" y="24"/>
                    </a:lnTo>
                    <a:lnTo>
                      <a:pt x="0" y="24"/>
                    </a:lnTo>
                    <a:lnTo>
                      <a:pt x="0" y="19"/>
                    </a:lnTo>
                    <a:lnTo>
                      <a:pt x="88" y="19"/>
                    </a:lnTo>
                    <a:lnTo>
                      <a:pt x="88" y="19"/>
                    </a:lnTo>
                    <a:close/>
                  </a:path>
                </a:pathLst>
              </a:custGeom>
              <a:solidFill>
                <a:srgbClr val="AA83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353"/>
              <p:cNvSpPr/>
              <p:nvPr/>
            </p:nvSpPr>
            <p:spPr bwMode="auto">
              <a:xfrm>
                <a:off x="3541" y="2455"/>
                <a:ext cx="85" cy="5"/>
              </a:xfrm>
              <a:custGeom>
                <a:avLst/>
                <a:gdLst>
                  <a:gd name="T0" fmla="*/ 85 w 85"/>
                  <a:gd name="T1" fmla="*/ 0 h 5"/>
                  <a:gd name="T2" fmla="*/ 85 w 85"/>
                  <a:gd name="T3" fmla="*/ 5 h 5"/>
                  <a:gd name="T4" fmla="*/ 0 w 85"/>
                  <a:gd name="T5" fmla="*/ 5 h 5"/>
                  <a:gd name="T6" fmla="*/ 0 w 85"/>
                  <a:gd name="T7" fmla="*/ 0 h 5"/>
                  <a:gd name="T8" fmla="*/ 85 w 85"/>
                  <a:gd name="T9" fmla="*/ 0 h 5"/>
                  <a:gd name="T10" fmla="*/ 85 w 85"/>
                  <a:gd name="T11" fmla="*/ 0 h 5"/>
                </a:gdLst>
                <a:ahLst/>
                <a:cxnLst>
                  <a:cxn ang="0">
                    <a:pos x="T0" y="T1"/>
                  </a:cxn>
                  <a:cxn ang="0">
                    <a:pos x="T2" y="T3"/>
                  </a:cxn>
                  <a:cxn ang="0">
                    <a:pos x="T4" y="T5"/>
                  </a:cxn>
                  <a:cxn ang="0">
                    <a:pos x="T6" y="T7"/>
                  </a:cxn>
                  <a:cxn ang="0">
                    <a:pos x="T8" y="T9"/>
                  </a:cxn>
                  <a:cxn ang="0">
                    <a:pos x="T10" y="T11"/>
                  </a:cxn>
                </a:cxnLst>
                <a:rect l="0" t="0" r="r" b="b"/>
                <a:pathLst>
                  <a:path w="85" h="5">
                    <a:moveTo>
                      <a:pt x="85" y="0"/>
                    </a:moveTo>
                    <a:lnTo>
                      <a:pt x="85" y="5"/>
                    </a:lnTo>
                    <a:lnTo>
                      <a:pt x="0" y="5"/>
                    </a:lnTo>
                    <a:lnTo>
                      <a:pt x="0" y="0"/>
                    </a:lnTo>
                    <a:lnTo>
                      <a:pt x="85" y="0"/>
                    </a:lnTo>
                    <a:lnTo>
                      <a:pt x="85" y="0"/>
                    </a:lnTo>
                    <a:close/>
                  </a:path>
                </a:pathLst>
              </a:custGeom>
              <a:solidFill>
                <a:srgbClr val="AA83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Freeform 354"/>
              <p:cNvSpPr/>
              <p:nvPr/>
            </p:nvSpPr>
            <p:spPr bwMode="auto">
              <a:xfrm>
                <a:off x="3418" y="2541"/>
                <a:ext cx="34" cy="8"/>
              </a:xfrm>
              <a:custGeom>
                <a:avLst/>
                <a:gdLst>
                  <a:gd name="T0" fmla="*/ 0 w 34"/>
                  <a:gd name="T1" fmla="*/ 5 h 8"/>
                  <a:gd name="T2" fmla="*/ 34 w 34"/>
                  <a:gd name="T3" fmla="*/ 5 h 8"/>
                  <a:gd name="T4" fmla="*/ 34 w 34"/>
                  <a:gd name="T5" fmla="*/ 0 h 8"/>
                  <a:gd name="T6" fmla="*/ 34 w 34"/>
                  <a:gd name="T7" fmla="*/ 2 h 8"/>
                  <a:gd name="T8" fmla="*/ 34 w 34"/>
                  <a:gd name="T9" fmla="*/ 8 h 8"/>
                  <a:gd name="T10" fmla="*/ 2 w 34"/>
                  <a:gd name="T11" fmla="*/ 8 h 8"/>
                  <a:gd name="T12" fmla="*/ 0 w 34"/>
                  <a:gd name="T13" fmla="*/ 5 h 8"/>
                  <a:gd name="T14" fmla="*/ 0 w 34"/>
                  <a:gd name="T15" fmla="*/ 5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8">
                    <a:moveTo>
                      <a:pt x="0" y="5"/>
                    </a:moveTo>
                    <a:lnTo>
                      <a:pt x="34" y="5"/>
                    </a:lnTo>
                    <a:lnTo>
                      <a:pt x="34" y="0"/>
                    </a:lnTo>
                    <a:lnTo>
                      <a:pt x="34" y="2"/>
                    </a:lnTo>
                    <a:lnTo>
                      <a:pt x="34" y="8"/>
                    </a:lnTo>
                    <a:lnTo>
                      <a:pt x="2" y="8"/>
                    </a:lnTo>
                    <a:lnTo>
                      <a:pt x="0" y="5"/>
                    </a:lnTo>
                    <a:lnTo>
                      <a:pt x="0" y="5"/>
                    </a:lnTo>
                    <a:close/>
                  </a:path>
                </a:pathLst>
              </a:custGeom>
              <a:solidFill>
                <a:srgbClr val="A879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355"/>
              <p:cNvSpPr/>
              <p:nvPr/>
            </p:nvSpPr>
            <p:spPr bwMode="auto">
              <a:xfrm>
                <a:off x="3559" y="2541"/>
                <a:ext cx="35" cy="8"/>
              </a:xfrm>
              <a:custGeom>
                <a:avLst/>
                <a:gdLst>
                  <a:gd name="T0" fmla="*/ 35 w 35"/>
                  <a:gd name="T1" fmla="*/ 5 h 8"/>
                  <a:gd name="T2" fmla="*/ 35 w 35"/>
                  <a:gd name="T3" fmla="*/ 0 h 8"/>
                  <a:gd name="T4" fmla="*/ 35 w 35"/>
                  <a:gd name="T5" fmla="*/ 2 h 8"/>
                  <a:gd name="T6" fmla="*/ 35 w 35"/>
                  <a:gd name="T7" fmla="*/ 8 h 8"/>
                  <a:gd name="T8" fmla="*/ 3 w 35"/>
                  <a:gd name="T9" fmla="*/ 8 h 8"/>
                  <a:gd name="T10" fmla="*/ 0 w 35"/>
                  <a:gd name="T11" fmla="*/ 5 h 8"/>
                  <a:gd name="T12" fmla="*/ 35 w 35"/>
                  <a:gd name="T13" fmla="*/ 5 h 8"/>
                  <a:gd name="T14" fmla="*/ 35 w 35"/>
                  <a:gd name="T15" fmla="*/ 5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8">
                    <a:moveTo>
                      <a:pt x="35" y="5"/>
                    </a:moveTo>
                    <a:lnTo>
                      <a:pt x="35" y="0"/>
                    </a:lnTo>
                    <a:lnTo>
                      <a:pt x="35" y="2"/>
                    </a:lnTo>
                    <a:lnTo>
                      <a:pt x="35" y="8"/>
                    </a:lnTo>
                    <a:lnTo>
                      <a:pt x="3" y="8"/>
                    </a:lnTo>
                    <a:lnTo>
                      <a:pt x="0" y="5"/>
                    </a:lnTo>
                    <a:lnTo>
                      <a:pt x="35" y="5"/>
                    </a:lnTo>
                    <a:lnTo>
                      <a:pt x="35" y="5"/>
                    </a:lnTo>
                    <a:close/>
                  </a:path>
                </a:pathLst>
              </a:custGeom>
              <a:solidFill>
                <a:srgbClr val="A879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Freeform 356"/>
              <p:cNvSpPr/>
              <p:nvPr/>
            </p:nvSpPr>
            <p:spPr bwMode="auto">
              <a:xfrm>
                <a:off x="3386" y="2481"/>
                <a:ext cx="240" cy="3"/>
              </a:xfrm>
              <a:custGeom>
                <a:avLst/>
                <a:gdLst>
                  <a:gd name="T0" fmla="*/ 240 w 240"/>
                  <a:gd name="T1" fmla="*/ 0 h 3"/>
                  <a:gd name="T2" fmla="*/ 240 w 240"/>
                  <a:gd name="T3" fmla="*/ 3 h 3"/>
                  <a:gd name="T4" fmla="*/ 0 w 240"/>
                  <a:gd name="T5" fmla="*/ 3 h 3"/>
                  <a:gd name="T6" fmla="*/ 0 w 240"/>
                  <a:gd name="T7" fmla="*/ 0 h 3"/>
                  <a:gd name="T8" fmla="*/ 240 w 240"/>
                  <a:gd name="T9" fmla="*/ 0 h 3"/>
                  <a:gd name="T10" fmla="*/ 240 w 240"/>
                  <a:gd name="T11" fmla="*/ 0 h 3"/>
                </a:gdLst>
                <a:ahLst/>
                <a:cxnLst>
                  <a:cxn ang="0">
                    <a:pos x="T0" y="T1"/>
                  </a:cxn>
                  <a:cxn ang="0">
                    <a:pos x="T2" y="T3"/>
                  </a:cxn>
                  <a:cxn ang="0">
                    <a:pos x="T4" y="T5"/>
                  </a:cxn>
                  <a:cxn ang="0">
                    <a:pos x="T6" y="T7"/>
                  </a:cxn>
                  <a:cxn ang="0">
                    <a:pos x="T8" y="T9"/>
                  </a:cxn>
                  <a:cxn ang="0">
                    <a:pos x="T10" y="T11"/>
                  </a:cxn>
                </a:cxnLst>
                <a:rect l="0" t="0" r="r" b="b"/>
                <a:pathLst>
                  <a:path w="240" h="3">
                    <a:moveTo>
                      <a:pt x="240" y="0"/>
                    </a:moveTo>
                    <a:lnTo>
                      <a:pt x="240" y="3"/>
                    </a:lnTo>
                    <a:lnTo>
                      <a:pt x="0" y="3"/>
                    </a:lnTo>
                    <a:lnTo>
                      <a:pt x="0" y="0"/>
                    </a:lnTo>
                    <a:lnTo>
                      <a:pt x="240" y="0"/>
                    </a:lnTo>
                    <a:lnTo>
                      <a:pt x="240" y="0"/>
                    </a:lnTo>
                    <a:close/>
                  </a:path>
                </a:pathLst>
              </a:custGeom>
              <a:solidFill>
                <a:srgbClr val="AA83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Freeform 357"/>
              <p:cNvSpPr/>
              <p:nvPr/>
            </p:nvSpPr>
            <p:spPr bwMode="auto">
              <a:xfrm>
                <a:off x="3383" y="2476"/>
                <a:ext cx="246" cy="3"/>
              </a:xfrm>
              <a:custGeom>
                <a:avLst/>
                <a:gdLst>
                  <a:gd name="T0" fmla="*/ 0 w 246"/>
                  <a:gd name="T1" fmla="*/ 3 h 3"/>
                  <a:gd name="T2" fmla="*/ 0 w 246"/>
                  <a:gd name="T3" fmla="*/ 0 h 3"/>
                  <a:gd name="T4" fmla="*/ 246 w 246"/>
                  <a:gd name="T5" fmla="*/ 0 h 3"/>
                  <a:gd name="T6" fmla="*/ 246 w 246"/>
                  <a:gd name="T7" fmla="*/ 3 h 3"/>
                  <a:gd name="T8" fmla="*/ 0 w 246"/>
                  <a:gd name="T9" fmla="*/ 3 h 3"/>
                  <a:gd name="T10" fmla="*/ 0 w 246"/>
                  <a:gd name="T11" fmla="*/ 3 h 3"/>
                </a:gdLst>
                <a:ahLst/>
                <a:cxnLst>
                  <a:cxn ang="0">
                    <a:pos x="T0" y="T1"/>
                  </a:cxn>
                  <a:cxn ang="0">
                    <a:pos x="T2" y="T3"/>
                  </a:cxn>
                  <a:cxn ang="0">
                    <a:pos x="T4" y="T5"/>
                  </a:cxn>
                  <a:cxn ang="0">
                    <a:pos x="T6" y="T7"/>
                  </a:cxn>
                  <a:cxn ang="0">
                    <a:pos x="T8" y="T9"/>
                  </a:cxn>
                  <a:cxn ang="0">
                    <a:pos x="T10" y="T11"/>
                  </a:cxn>
                </a:cxnLst>
                <a:rect l="0" t="0" r="r" b="b"/>
                <a:pathLst>
                  <a:path w="246" h="3">
                    <a:moveTo>
                      <a:pt x="0" y="3"/>
                    </a:moveTo>
                    <a:lnTo>
                      <a:pt x="0" y="0"/>
                    </a:lnTo>
                    <a:lnTo>
                      <a:pt x="246" y="0"/>
                    </a:lnTo>
                    <a:lnTo>
                      <a:pt x="246" y="3"/>
                    </a:lnTo>
                    <a:lnTo>
                      <a:pt x="0" y="3"/>
                    </a:lnTo>
                    <a:lnTo>
                      <a:pt x="0" y="3"/>
                    </a:lnTo>
                    <a:close/>
                  </a:path>
                </a:pathLst>
              </a:custGeom>
              <a:solidFill>
                <a:srgbClr val="9898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Freeform 358"/>
              <p:cNvSpPr/>
              <p:nvPr/>
            </p:nvSpPr>
            <p:spPr bwMode="auto">
              <a:xfrm>
                <a:off x="3525" y="2390"/>
                <a:ext cx="8" cy="5"/>
              </a:xfrm>
              <a:custGeom>
                <a:avLst/>
                <a:gdLst>
                  <a:gd name="T0" fmla="*/ 0 w 8"/>
                  <a:gd name="T1" fmla="*/ 0 h 5"/>
                  <a:gd name="T2" fmla="*/ 0 w 8"/>
                  <a:gd name="T3" fmla="*/ 0 h 5"/>
                  <a:gd name="T4" fmla="*/ 8 w 8"/>
                  <a:gd name="T5" fmla="*/ 5 h 5"/>
                  <a:gd name="T6" fmla="*/ 8 w 8"/>
                  <a:gd name="T7" fmla="*/ 5 h 5"/>
                  <a:gd name="T8" fmla="*/ 0 w 8"/>
                  <a:gd name="T9" fmla="*/ 0 h 5"/>
                  <a:gd name="T10" fmla="*/ 0 w 8"/>
                  <a:gd name="T11" fmla="*/ 0 h 5"/>
                </a:gdLst>
                <a:ahLst/>
                <a:cxnLst>
                  <a:cxn ang="0">
                    <a:pos x="T0" y="T1"/>
                  </a:cxn>
                  <a:cxn ang="0">
                    <a:pos x="T2" y="T3"/>
                  </a:cxn>
                  <a:cxn ang="0">
                    <a:pos x="T4" y="T5"/>
                  </a:cxn>
                  <a:cxn ang="0">
                    <a:pos x="T6" y="T7"/>
                  </a:cxn>
                  <a:cxn ang="0">
                    <a:pos x="T8" y="T9"/>
                  </a:cxn>
                  <a:cxn ang="0">
                    <a:pos x="T10" y="T11"/>
                  </a:cxn>
                </a:cxnLst>
                <a:rect l="0" t="0" r="r" b="b"/>
                <a:pathLst>
                  <a:path w="8" h="5">
                    <a:moveTo>
                      <a:pt x="0" y="0"/>
                    </a:moveTo>
                    <a:lnTo>
                      <a:pt x="0" y="0"/>
                    </a:lnTo>
                    <a:lnTo>
                      <a:pt x="8" y="5"/>
                    </a:lnTo>
                    <a:lnTo>
                      <a:pt x="8" y="5"/>
                    </a:lnTo>
                    <a:lnTo>
                      <a:pt x="0" y="0"/>
                    </a:lnTo>
                    <a:lnTo>
                      <a:pt x="0" y="0"/>
                    </a:lnTo>
                    <a:close/>
                  </a:path>
                </a:pathLst>
              </a:custGeom>
              <a:solidFill>
                <a:srgbClr val="8886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Freeform 359"/>
              <p:cNvSpPr/>
              <p:nvPr/>
            </p:nvSpPr>
            <p:spPr bwMode="auto">
              <a:xfrm>
                <a:off x="3482" y="2390"/>
                <a:ext cx="5" cy="5"/>
              </a:xfrm>
              <a:custGeom>
                <a:avLst/>
                <a:gdLst>
                  <a:gd name="T0" fmla="*/ 5 w 5"/>
                  <a:gd name="T1" fmla="*/ 0 h 5"/>
                  <a:gd name="T2" fmla="*/ 5 w 5"/>
                  <a:gd name="T3" fmla="*/ 0 h 5"/>
                  <a:gd name="T4" fmla="*/ 0 w 5"/>
                  <a:gd name="T5" fmla="*/ 5 h 5"/>
                  <a:gd name="T6" fmla="*/ 0 w 5"/>
                  <a:gd name="T7" fmla="*/ 5 h 5"/>
                  <a:gd name="T8" fmla="*/ 5 w 5"/>
                  <a:gd name="T9" fmla="*/ 0 h 5"/>
                  <a:gd name="T10" fmla="*/ 5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5" y="0"/>
                    </a:moveTo>
                    <a:lnTo>
                      <a:pt x="5" y="0"/>
                    </a:lnTo>
                    <a:lnTo>
                      <a:pt x="0" y="5"/>
                    </a:lnTo>
                    <a:lnTo>
                      <a:pt x="0" y="5"/>
                    </a:lnTo>
                    <a:lnTo>
                      <a:pt x="5" y="0"/>
                    </a:lnTo>
                    <a:lnTo>
                      <a:pt x="5" y="0"/>
                    </a:lnTo>
                    <a:close/>
                  </a:path>
                </a:pathLst>
              </a:custGeom>
              <a:solidFill>
                <a:srgbClr val="8886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Freeform 360"/>
              <p:cNvSpPr/>
              <p:nvPr/>
            </p:nvSpPr>
            <p:spPr bwMode="auto">
              <a:xfrm>
                <a:off x="3450" y="2495"/>
                <a:ext cx="13" cy="46"/>
              </a:xfrm>
              <a:custGeom>
                <a:avLst/>
                <a:gdLst>
                  <a:gd name="T0" fmla="*/ 0 w 13"/>
                  <a:gd name="T1" fmla="*/ 0 h 46"/>
                  <a:gd name="T2" fmla="*/ 13 w 13"/>
                  <a:gd name="T3" fmla="*/ 0 h 46"/>
                  <a:gd name="T4" fmla="*/ 13 w 13"/>
                  <a:gd name="T5" fmla="*/ 46 h 46"/>
                  <a:gd name="T6" fmla="*/ 0 w 13"/>
                  <a:gd name="T7" fmla="*/ 46 h 46"/>
                  <a:gd name="T8" fmla="*/ 0 w 13"/>
                  <a:gd name="T9" fmla="*/ 0 h 46"/>
                  <a:gd name="T10" fmla="*/ 0 w 13"/>
                  <a:gd name="T11" fmla="*/ 0 h 46"/>
                </a:gdLst>
                <a:ahLst/>
                <a:cxnLst>
                  <a:cxn ang="0">
                    <a:pos x="T0" y="T1"/>
                  </a:cxn>
                  <a:cxn ang="0">
                    <a:pos x="T2" y="T3"/>
                  </a:cxn>
                  <a:cxn ang="0">
                    <a:pos x="T4" y="T5"/>
                  </a:cxn>
                  <a:cxn ang="0">
                    <a:pos x="T6" y="T7"/>
                  </a:cxn>
                  <a:cxn ang="0">
                    <a:pos x="T8" y="T9"/>
                  </a:cxn>
                  <a:cxn ang="0">
                    <a:pos x="T10" y="T11"/>
                  </a:cxn>
                </a:cxnLst>
                <a:rect l="0" t="0" r="r" b="b"/>
                <a:pathLst>
                  <a:path w="13" h="46">
                    <a:moveTo>
                      <a:pt x="0" y="0"/>
                    </a:moveTo>
                    <a:lnTo>
                      <a:pt x="13" y="0"/>
                    </a:lnTo>
                    <a:lnTo>
                      <a:pt x="13" y="46"/>
                    </a:lnTo>
                    <a:lnTo>
                      <a:pt x="0" y="46"/>
                    </a:lnTo>
                    <a:lnTo>
                      <a:pt x="0" y="0"/>
                    </a:lnTo>
                    <a:lnTo>
                      <a:pt x="0" y="0"/>
                    </a:lnTo>
                    <a:close/>
                  </a:path>
                </a:pathLst>
              </a:custGeom>
              <a:solidFill>
                <a:srgbClr val="8C39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Freeform 361"/>
              <p:cNvSpPr/>
              <p:nvPr/>
            </p:nvSpPr>
            <p:spPr bwMode="auto">
              <a:xfrm>
                <a:off x="3407" y="2495"/>
                <a:ext cx="13" cy="46"/>
              </a:xfrm>
              <a:custGeom>
                <a:avLst/>
                <a:gdLst>
                  <a:gd name="T0" fmla="*/ 0 w 13"/>
                  <a:gd name="T1" fmla="*/ 0 h 46"/>
                  <a:gd name="T2" fmla="*/ 13 w 13"/>
                  <a:gd name="T3" fmla="*/ 0 h 46"/>
                  <a:gd name="T4" fmla="*/ 13 w 13"/>
                  <a:gd name="T5" fmla="*/ 46 h 46"/>
                  <a:gd name="T6" fmla="*/ 0 w 13"/>
                  <a:gd name="T7" fmla="*/ 46 h 46"/>
                  <a:gd name="T8" fmla="*/ 0 w 13"/>
                  <a:gd name="T9" fmla="*/ 0 h 46"/>
                  <a:gd name="T10" fmla="*/ 0 w 13"/>
                  <a:gd name="T11" fmla="*/ 0 h 46"/>
                </a:gdLst>
                <a:ahLst/>
                <a:cxnLst>
                  <a:cxn ang="0">
                    <a:pos x="T0" y="T1"/>
                  </a:cxn>
                  <a:cxn ang="0">
                    <a:pos x="T2" y="T3"/>
                  </a:cxn>
                  <a:cxn ang="0">
                    <a:pos x="T4" y="T5"/>
                  </a:cxn>
                  <a:cxn ang="0">
                    <a:pos x="T6" y="T7"/>
                  </a:cxn>
                  <a:cxn ang="0">
                    <a:pos x="T8" y="T9"/>
                  </a:cxn>
                  <a:cxn ang="0">
                    <a:pos x="T10" y="T11"/>
                  </a:cxn>
                </a:cxnLst>
                <a:rect l="0" t="0" r="r" b="b"/>
                <a:pathLst>
                  <a:path w="13" h="46">
                    <a:moveTo>
                      <a:pt x="0" y="0"/>
                    </a:moveTo>
                    <a:lnTo>
                      <a:pt x="13" y="0"/>
                    </a:lnTo>
                    <a:lnTo>
                      <a:pt x="13" y="46"/>
                    </a:lnTo>
                    <a:lnTo>
                      <a:pt x="0" y="46"/>
                    </a:lnTo>
                    <a:lnTo>
                      <a:pt x="0" y="0"/>
                    </a:lnTo>
                    <a:lnTo>
                      <a:pt x="0" y="0"/>
                    </a:lnTo>
                    <a:close/>
                  </a:path>
                </a:pathLst>
              </a:custGeom>
              <a:solidFill>
                <a:srgbClr val="8C39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362"/>
              <p:cNvSpPr/>
              <p:nvPr/>
            </p:nvSpPr>
            <p:spPr bwMode="auto">
              <a:xfrm>
                <a:off x="3591" y="2495"/>
                <a:ext cx="14" cy="46"/>
              </a:xfrm>
              <a:custGeom>
                <a:avLst/>
                <a:gdLst>
                  <a:gd name="T0" fmla="*/ 0 w 14"/>
                  <a:gd name="T1" fmla="*/ 0 h 46"/>
                  <a:gd name="T2" fmla="*/ 14 w 14"/>
                  <a:gd name="T3" fmla="*/ 0 h 46"/>
                  <a:gd name="T4" fmla="*/ 14 w 14"/>
                  <a:gd name="T5" fmla="*/ 46 h 46"/>
                  <a:gd name="T6" fmla="*/ 0 w 14"/>
                  <a:gd name="T7" fmla="*/ 46 h 46"/>
                  <a:gd name="T8" fmla="*/ 0 w 14"/>
                  <a:gd name="T9" fmla="*/ 0 h 46"/>
                  <a:gd name="T10" fmla="*/ 0 w 14"/>
                  <a:gd name="T11" fmla="*/ 0 h 46"/>
                </a:gdLst>
                <a:ahLst/>
                <a:cxnLst>
                  <a:cxn ang="0">
                    <a:pos x="T0" y="T1"/>
                  </a:cxn>
                  <a:cxn ang="0">
                    <a:pos x="T2" y="T3"/>
                  </a:cxn>
                  <a:cxn ang="0">
                    <a:pos x="T4" y="T5"/>
                  </a:cxn>
                  <a:cxn ang="0">
                    <a:pos x="T6" y="T7"/>
                  </a:cxn>
                  <a:cxn ang="0">
                    <a:pos x="T8" y="T9"/>
                  </a:cxn>
                  <a:cxn ang="0">
                    <a:pos x="T10" y="T11"/>
                  </a:cxn>
                </a:cxnLst>
                <a:rect l="0" t="0" r="r" b="b"/>
                <a:pathLst>
                  <a:path w="14" h="46">
                    <a:moveTo>
                      <a:pt x="0" y="0"/>
                    </a:moveTo>
                    <a:lnTo>
                      <a:pt x="14" y="0"/>
                    </a:lnTo>
                    <a:lnTo>
                      <a:pt x="14" y="46"/>
                    </a:lnTo>
                    <a:lnTo>
                      <a:pt x="0" y="46"/>
                    </a:lnTo>
                    <a:lnTo>
                      <a:pt x="0" y="0"/>
                    </a:lnTo>
                    <a:lnTo>
                      <a:pt x="0" y="0"/>
                    </a:lnTo>
                    <a:close/>
                  </a:path>
                </a:pathLst>
              </a:custGeom>
              <a:solidFill>
                <a:srgbClr val="8C39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363"/>
              <p:cNvSpPr/>
              <p:nvPr/>
            </p:nvSpPr>
            <p:spPr bwMode="auto">
              <a:xfrm>
                <a:off x="3549" y="2495"/>
                <a:ext cx="13" cy="46"/>
              </a:xfrm>
              <a:custGeom>
                <a:avLst/>
                <a:gdLst>
                  <a:gd name="T0" fmla="*/ 0 w 13"/>
                  <a:gd name="T1" fmla="*/ 0 h 46"/>
                  <a:gd name="T2" fmla="*/ 13 w 13"/>
                  <a:gd name="T3" fmla="*/ 0 h 46"/>
                  <a:gd name="T4" fmla="*/ 13 w 13"/>
                  <a:gd name="T5" fmla="*/ 46 h 46"/>
                  <a:gd name="T6" fmla="*/ 0 w 13"/>
                  <a:gd name="T7" fmla="*/ 46 h 46"/>
                  <a:gd name="T8" fmla="*/ 0 w 13"/>
                  <a:gd name="T9" fmla="*/ 0 h 46"/>
                  <a:gd name="T10" fmla="*/ 0 w 13"/>
                  <a:gd name="T11" fmla="*/ 0 h 46"/>
                </a:gdLst>
                <a:ahLst/>
                <a:cxnLst>
                  <a:cxn ang="0">
                    <a:pos x="T0" y="T1"/>
                  </a:cxn>
                  <a:cxn ang="0">
                    <a:pos x="T2" y="T3"/>
                  </a:cxn>
                  <a:cxn ang="0">
                    <a:pos x="T4" y="T5"/>
                  </a:cxn>
                  <a:cxn ang="0">
                    <a:pos x="T6" y="T7"/>
                  </a:cxn>
                  <a:cxn ang="0">
                    <a:pos x="T8" y="T9"/>
                  </a:cxn>
                  <a:cxn ang="0">
                    <a:pos x="T10" y="T11"/>
                  </a:cxn>
                </a:cxnLst>
                <a:rect l="0" t="0" r="r" b="b"/>
                <a:pathLst>
                  <a:path w="13" h="46">
                    <a:moveTo>
                      <a:pt x="0" y="0"/>
                    </a:moveTo>
                    <a:lnTo>
                      <a:pt x="13" y="0"/>
                    </a:lnTo>
                    <a:lnTo>
                      <a:pt x="13" y="46"/>
                    </a:lnTo>
                    <a:lnTo>
                      <a:pt x="0" y="46"/>
                    </a:lnTo>
                    <a:lnTo>
                      <a:pt x="0" y="0"/>
                    </a:lnTo>
                    <a:lnTo>
                      <a:pt x="0" y="0"/>
                    </a:lnTo>
                    <a:close/>
                  </a:path>
                </a:pathLst>
              </a:custGeom>
              <a:solidFill>
                <a:srgbClr val="8C39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364"/>
              <p:cNvSpPr/>
              <p:nvPr/>
            </p:nvSpPr>
            <p:spPr bwMode="auto">
              <a:xfrm>
                <a:off x="3140" y="2516"/>
                <a:ext cx="5" cy="3"/>
              </a:xfrm>
              <a:custGeom>
                <a:avLst/>
                <a:gdLst>
                  <a:gd name="T0" fmla="*/ 1 w 2"/>
                  <a:gd name="T1" fmla="*/ 0 h 1"/>
                  <a:gd name="T2" fmla="*/ 2 w 2"/>
                  <a:gd name="T3" fmla="*/ 0 h 1"/>
                  <a:gd name="T4" fmla="*/ 2 w 2"/>
                  <a:gd name="T5" fmla="*/ 1 h 1"/>
                  <a:gd name="T6" fmla="*/ 1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1" y="0"/>
                      <a:pt x="2" y="0"/>
                    </a:cubicBezTo>
                    <a:cubicBezTo>
                      <a:pt x="2" y="0"/>
                      <a:pt x="2" y="0"/>
                      <a:pt x="2" y="1"/>
                    </a:cubicBezTo>
                    <a:cubicBezTo>
                      <a:pt x="1" y="1"/>
                      <a:pt x="1" y="1"/>
                      <a:pt x="1" y="1"/>
                    </a:cubicBezTo>
                    <a:cubicBezTo>
                      <a:pt x="0" y="1"/>
                      <a:pt x="0" y="1"/>
                      <a:pt x="1" y="0"/>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365"/>
              <p:cNvSpPr/>
              <p:nvPr/>
            </p:nvSpPr>
            <p:spPr bwMode="auto">
              <a:xfrm>
                <a:off x="3134" y="2543"/>
                <a:ext cx="9" cy="8"/>
              </a:xfrm>
              <a:custGeom>
                <a:avLst/>
                <a:gdLst>
                  <a:gd name="T0" fmla="*/ 1 w 3"/>
                  <a:gd name="T1" fmla="*/ 1 h 3"/>
                  <a:gd name="T2" fmla="*/ 2 w 3"/>
                  <a:gd name="T3" fmla="*/ 1 h 3"/>
                  <a:gd name="T4" fmla="*/ 2 w 3"/>
                  <a:gd name="T5" fmla="*/ 2 h 3"/>
                  <a:gd name="T6" fmla="*/ 1 w 3"/>
                  <a:gd name="T7" fmla="*/ 3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1" y="0"/>
                      <a:pt x="1" y="0"/>
                      <a:pt x="2" y="1"/>
                    </a:cubicBezTo>
                    <a:cubicBezTo>
                      <a:pt x="2" y="1"/>
                      <a:pt x="3" y="1"/>
                      <a:pt x="2" y="2"/>
                    </a:cubicBezTo>
                    <a:cubicBezTo>
                      <a:pt x="2" y="3"/>
                      <a:pt x="1" y="3"/>
                      <a:pt x="1" y="3"/>
                    </a:cubicBezTo>
                    <a:cubicBezTo>
                      <a:pt x="0" y="2"/>
                      <a:pt x="0" y="2"/>
                      <a:pt x="1"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Freeform 366"/>
              <p:cNvSpPr/>
              <p:nvPr/>
            </p:nvSpPr>
            <p:spPr bwMode="auto">
              <a:xfrm>
                <a:off x="3129" y="2527"/>
                <a:ext cx="5" cy="8"/>
              </a:xfrm>
              <a:custGeom>
                <a:avLst/>
                <a:gdLst>
                  <a:gd name="T0" fmla="*/ 0 w 2"/>
                  <a:gd name="T1" fmla="*/ 1 h 3"/>
                  <a:gd name="T2" fmla="*/ 2 w 2"/>
                  <a:gd name="T3" fmla="*/ 1 h 3"/>
                  <a:gd name="T4" fmla="*/ 2 w 2"/>
                  <a:gd name="T5" fmla="*/ 2 h 3"/>
                  <a:gd name="T6" fmla="*/ 0 w 2"/>
                  <a:gd name="T7" fmla="*/ 3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1" y="0"/>
                      <a:pt x="1" y="0"/>
                      <a:pt x="2" y="1"/>
                    </a:cubicBezTo>
                    <a:cubicBezTo>
                      <a:pt x="2" y="1"/>
                      <a:pt x="2" y="1"/>
                      <a:pt x="2" y="2"/>
                    </a:cubicBezTo>
                    <a:cubicBezTo>
                      <a:pt x="1" y="3"/>
                      <a:pt x="1" y="3"/>
                      <a:pt x="0" y="3"/>
                    </a:cubicBezTo>
                    <a:cubicBezTo>
                      <a:pt x="0" y="2"/>
                      <a:pt x="0" y="2"/>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367"/>
              <p:cNvSpPr/>
              <p:nvPr/>
            </p:nvSpPr>
            <p:spPr bwMode="auto">
              <a:xfrm>
                <a:off x="3113" y="2508"/>
                <a:ext cx="5" cy="3"/>
              </a:xfrm>
              <a:custGeom>
                <a:avLst/>
                <a:gdLst>
                  <a:gd name="T0" fmla="*/ 0 w 2"/>
                  <a:gd name="T1" fmla="*/ 0 h 1"/>
                  <a:gd name="T2" fmla="*/ 2 w 2"/>
                  <a:gd name="T3" fmla="*/ 0 h 1"/>
                  <a:gd name="T4" fmla="*/ 1 w 2"/>
                  <a:gd name="T5" fmla="*/ 1 h 1"/>
                  <a:gd name="T6" fmla="*/ 0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1" y="0"/>
                      <a:pt x="1" y="0"/>
                      <a:pt x="2" y="0"/>
                    </a:cubicBezTo>
                    <a:cubicBezTo>
                      <a:pt x="2" y="0"/>
                      <a:pt x="2" y="0"/>
                      <a:pt x="1" y="1"/>
                    </a:cubicBezTo>
                    <a:cubicBezTo>
                      <a:pt x="1" y="1"/>
                      <a:pt x="1" y="1"/>
                      <a:pt x="0" y="1"/>
                    </a:cubicBezTo>
                    <a:cubicBezTo>
                      <a:pt x="0" y="1"/>
                      <a:pt x="0" y="1"/>
                      <a:pt x="0" y="0"/>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368"/>
              <p:cNvSpPr/>
              <p:nvPr/>
            </p:nvSpPr>
            <p:spPr bwMode="auto">
              <a:xfrm>
                <a:off x="3030" y="2508"/>
                <a:ext cx="8" cy="11"/>
              </a:xfrm>
              <a:custGeom>
                <a:avLst/>
                <a:gdLst>
                  <a:gd name="T0" fmla="*/ 1 w 3"/>
                  <a:gd name="T1" fmla="*/ 1 h 4"/>
                  <a:gd name="T2" fmla="*/ 2 w 3"/>
                  <a:gd name="T3" fmla="*/ 1 h 4"/>
                  <a:gd name="T4" fmla="*/ 3 w 3"/>
                  <a:gd name="T5" fmla="*/ 2 h 4"/>
                  <a:gd name="T6" fmla="*/ 1 w 3"/>
                  <a:gd name="T7" fmla="*/ 3 h 4"/>
                  <a:gd name="T8" fmla="*/ 1 w 3"/>
                  <a:gd name="T9" fmla="*/ 1 h 4"/>
                </a:gdLst>
                <a:ahLst/>
                <a:cxnLst>
                  <a:cxn ang="0">
                    <a:pos x="T0" y="T1"/>
                  </a:cxn>
                  <a:cxn ang="0">
                    <a:pos x="T2" y="T3"/>
                  </a:cxn>
                  <a:cxn ang="0">
                    <a:pos x="T4" y="T5"/>
                  </a:cxn>
                  <a:cxn ang="0">
                    <a:pos x="T6" y="T7"/>
                  </a:cxn>
                  <a:cxn ang="0">
                    <a:pos x="T8" y="T9"/>
                  </a:cxn>
                </a:cxnLst>
                <a:rect l="0" t="0" r="r" b="b"/>
                <a:pathLst>
                  <a:path w="3" h="4">
                    <a:moveTo>
                      <a:pt x="1" y="1"/>
                    </a:moveTo>
                    <a:cubicBezTo>
                      <a:pt x="1" y="0"/>
                      <a:pt x="2" y="1"/>
                      <a:pt x="2" y="1"/>
                    </a:cubicBezTo>
                    <a:cubicBezTo>
                      <a:pt x="3" y="1"/>
                      <a:pt x="3" y="2"/>
                      <a:pt x="3" y="2"/>
                    </a:cubicBezTo>
                    <a:cubicBezTo>
                      <a:pt x="2" y="3"/>
                      <a:pt x="1" y="4"/>
                      <a:pt x="1" y="3"/>
                    </a:cubicBezTo>
                    <a:cubicBezTo>
                      <a:pt x="0" y="3"/>
                      <a:pt x="0" y="2"/>
                      <a:pt x="1"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369"/>
              <p:cNvSpPr/>
              <p:nvPr/>
            </p:nvSpPr>
            <p:spPr bwMode="auto">
              <a:xfrm>
                <a:off x="3089" y="2489"/>
                <a:ext cx="8" cy="9"/>
              </a:xfrm>
              <a:custGeom>
                <a:avLst/>
                <a:gdLst>
                  <a:gd name="T0" fmla="*/ 1 w 3"/>
                  <a:gd name="T1" fmla="*/ 1 h 3"/>
                  <a:gd name="T2" fmla="*/ 3 w 3"/>
                  <a:gd name="T3" fmla="*/ 0 h 3"/>
                  <a:gd name="T4" fmla="*/ 2 w 3"/>
                  <a:gd name="T5" fmla="*/ 2 h 3"/>
                  <a:gd name="T6" fmla="*/ 1 w 3"/>
                  <a:gd name="T7" fmla="*/ 3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1" y="0"/>
                      <a:pt x="2" y="0"/>
                      <a:pt x="3" y="0"/>
                    </a:cubicBezTo>
                    <a:cubicBezTo>
                      <a:pt x="3" y="0"/>
                      <a:pt x="3" y="1"/>
                      <a:pt x="2" y="2"/>
                    </a:cubicBezTo>
                    <a:cubicBezTo>
                      <a:pt x="2" y="3"/>
                      <a:pt x="1" y="3"/>
                      <a:pt x="1" y="3"/>
                    </a:cubicBezTo>
                    <a:cubicBezTo>
                      <a:pt x="0" y="2"/>
                      <a:pt x="0" y="2"/>
                      <a:pt x="1"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370"/>
              <p:cNvSpPr/>
              <p:nvPr/>
            </p:nvSpPr>
            <p:spPr bwMode="auto">
              <a:xfrm>
                <a:off x="3086" y="2511"/>
                <a:ext cx="6" cy="3"/>
              </a:xfrm>
              <a:custGeom>
                <a:avLst/>
                <a:gdLst>
                  <a:gd name="T0" fmla="*/ 1 w 2"/>
                  <a:gd name="T1" fmla="*/ 0 h 1"/>
                  <a:gd name="T2" fmla="*/ 1 w 2"/>
                  <a:gd name="T3" fmla="*/ 0 h 1"/>
                  <a:gd name="T4" fmla="*/ 1 w 2"/>
                  <a:gd name="T5" fmla="*/ 1 h 1"/>
                  <a:gd name="T6" fmla="*/ 0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1" y="0"/>
                      <a:pt x="1" y="0"/>
                    </a:cubicBezTo>
                    <a:cubicBezTo>
                      <a:pt x="2" y="0"/>
                      <a:pt x="2" y="0"/>
                      <a:pt x="1" y="1"/>
                    </a:cubicBezTo>
                    <a:cubicBezTo>
                      <a:pt x="1" y="1"/>
                      <a:pt x="1" y="1"/>
                      <a:pt x="0" y="1"/>
                    </a:cubicBezTo>
                    <a:cubicBezTo>
                      <a:pt x="0" y="1"/>
                      <a:pt x="0" y="1"/>
                      <a:pt x="1" y="0"/>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371"/>
              <p:cNvSpPr/>
              <p:nvPr/>
            </p:nvSpPr>
            <p:spPr bwMode="auto">
              <a:xfrm>
                <a:off x="3097" y="2533"/>
                <a:ext cx="5" cy="5"/>
              </a:xfrm>
              <a:custGeom>
                <a:avLst/>
                <a:gdLst>
                  <a:gd name="T0" fmla="*/ 0 w 2"/>
                  <a:gd name="T1" fmla="*/ 1 h 2"/>
                  <a:gd name="T2" fmla="*/ 2 w 2"/>
                  <a:gd name="T3" fmla="*/ 0 h 2"/>
                  <a:gd name="T4" fmla="*/ 2 w 2"/>
                  <a:gd name="T5" fmla="*/ 2 h 2"/>
                  <a:gd name="T6" fmla="*/ 0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1" y="0"/>
                      <a:pt x="1" y="0"/>
                      <a:pt x="2" y="0"/>
                    </a:cubicBezTo>
                    <a:cubicBezTo>
                      <a:pt x="2" y="0"/>
                      <a:pt x="2" y="1"/>
                      <a:pt x="2" y="2"/>
                    </a:cubicBezTo>
                    <a:cubicBezTo>
                      <a:pt x="1" y="2"/>
                      <a:pt x="1" y="2"/>
                      <a:pt x="0" y="2"/>
                    </a:cubicBezTo>
                    <a:cubicBezTo>
                      <a:pt x="0" y="2"/>
                      <a:pt x="0" y="1"/>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372"/>
              <p:cNvSpPr/>
              <p:nvPr/>
            </p:nvSpPr>
            <p:spPr bwMode="auto">
              <a:xfrm>
                <a:off x="3036" y="2498"/>
                <a:ext cx="5" cy="8"/>
              </a:xfrm>
              <a:custGeom>
                <a:avLst/>
                <a:gdLst>
                  <a:gd name="T0" fmla="*/ 1 w 2"/>
                  <a:gd name="T1" fmla="*/ 1 h 3"/>
                  <a:gd name="T2" fmla="*/ 2 w 2"/>
                  <a:gd name="T3" fmla="*/ 0 h 3"/>
                  <a:gd name="T4" fmla="*/ 2 w 2"/>
                  <a:gd name="T5" fmla="*/ 2 h 3"/>
                  <a:gd name="T6" fmla="*/ 1 w 2"/>
                  <a:gd name="T7" fmla="*/ 2 h 3"/>
                  <a:gd name="T8" fmla="*/ 1 w 2"/>
                  <a:gd name="T9" fmla="*/ 1 h 3"/>
                </a:gdLst>
                <a:ahLst/>
                <a:cxnLst>
                  <a:cxn ang="0">
                    <a:pos x="T0" y="T1"/>
                  </a:cxn>
                  <a:cxn ang="0">
                    <a:pos x="T2" y="T3"/>
                  </a:cxn>
                  <a:cxn ang="0">
                    <a:pos x="T4" y="T5"/>
                  </a:cxn>
                  <a:cxn ang="0">
                    <a:pos x="T6" y="T7"/>
                  </a:cxn>
                  <a:cxn ang="0">
                    <a:pos x="T8" y="T9"/>
                  </a:cxn>
                </a:cxnLst>
                <a:rect l="0" t="0" r="r" b="b"/>
                <a:pathLst>
                  <a:path w="2" h="3">
                    <a:moveTo>
                      <a:pt x="1" y="1"/>
                    </a:moveTo>
                    <a:cubicBezTo>
                      <a:pt x="1" y="0"/>
                      <a:pt x="1" y="0"/>
                      <a:pt x="2" y="0"/>
                    </a:cubicBezTo>
                    <a:cubicBezTo>
                      <a:pt x="2" y="0"/>
                      <a:pt x="2" y="1"/>
                      <a:pt x="2" y="2"/>
                    </a:cubicBezTo>
                    <a:cubicBezTo>
                      <a:pt x="1" y="2"/>
                      <a:pt x="1" y="3"/>
                      <a:pt x="1" y="2"/>
                    </a:cubicBezTo>
                    <a:cubicBezTo>
                      <a:pt x="0" y="2"/>
                      <a:pt x="0" y="1"/>
                      <a:pt x="1"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373"/>
              <p:cNvSpPr/>
              <p:nvPr/>
            </p:nvSpPr>
            <p:spPr bwMode="auto">
              <a:xfrm>
                <a:off x="3041" y="2511"/>
                <a:ext cx="5" cy="5"/>
              </a:xfrm>
              <a:custGeom>
                <a:avLst/>
                <a:gdLst>
                  <a:gd name="T0" fmla="*/ 1 w 2"/>
                  <a:gd name="T1" fmla="*/ 0 h 2"/>
                  <a:gd name="T2" fmla="*/ 2 w 2"/>
                  <a:gd name="T3" fmla="*/ 0 h 2"/>
                  <a:gd name="T4" fmla="*/ 2 w 2"/>
                  <a:gd name="T5" fmla="*/ 1 h 2"/>
                  <a:gd name="T6" fmla="*/ 0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2" y="0"/>
                      <a:pt x="2" y="0"/>
                    </a:cubicBezTo>
                    <a:cubicBezTo>
                      <a:pt x="2" y="0"/>
                      <a:pt x="2" y="1"/>
                      <a:pt x="2" y="1"/>
                    </a:cubicBezTo>
                    <a:cubicBezTo>
                      <a:pt x="1" y="2"/>
                      <a:pt x="1" y="2"/>
                      <a:pt x="0" y="2"/>
                    </a:cubicBezTo>
                    <a:cubicBezTo>
                      <a:pt x="0" y="2"/>
                      <a:pt x="0" y="1"/>
                      <a:pt x="1" y="0"/>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374"/>
              <p:cNvSpPr/>
              <p:nvPr/>
            </p:nvSpPr>
            <p:spPr bwMode="auto">
              <a:xfrm>
                <a:off x="3036" y="2543"/>
                <a:ext cx="5" cy="6"/>
              </a:xfrm>
              <a:custGeom>
                <a:avLst/>
                <a:gdLst>
                  <a:gd name="T0" fmla="*/ 0 w 2"/>
                  <a:gd name="T1" fmla="*/ 0 h 2"/>
                  <a:gd name="T2" fmla="*/ 2 w 2"/>
                  <a:gd name="T3" fmla="*/ 0 h 2"/>
                  <a:gd name="T4" fmla="*/ 1 w 2"/>
                  <a:gd name="T5" fmla="*/ 1 h 2"/>
                  <a:gd name="T6" fmla="*/ 0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1" y="0"/>
                      <a:pt x="1" y="0"/>
                      <a:pt x="2" y="0"/>
                    </a:cubicBezTo>
                    <a:cubicBezTo>
                      <a:pt x="2" y="0"/>
                      <a:pt x="2" y="1"/>
                      <a:pt x="1" y="1"/>
                    </a:cubicBezTo>
                    <a:cubicBezTo>
                      <a:pt x="1" y="2"/>
                      <a:pt x="1" y="2"/>
                      <a:pt x="0" y="1"/>
                    </a:cubicBezTo>
                    <a:cubicBezTo>
                      <a:pt x="0" y="1"/>
                      <a:pt x="0" y="1"/>
                      <a:pt x="0" y="0"/>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375"/>
              <p:cNvSpPr/>
              <p:nvPr/>
            </p:nvSpPr>
            <p:spPr bwMode="auto">
              <a:xfrm>
                <a:off x="3049" y="2527"/>
                <a:ext cx="8" cy="8"/>
              </a:xfrm>
              <a:custGeom>
                <a:avLst/>
                <a:gdLst>
                  <a:gd name="T0" fmla="*/ 1 w 3"/>
                  <a:gd name="T1" fmla="*/ 1 h 3"/>
                  <a:gd name="T2" fmla="*/ 2 w 3"/>
                  <a:gd name="T3" fmla="*/ 0 h 3"/>
                  <a:gd name="T4" fmla="*/ 2 w 3"/>
                  <a:gd name="T5" fmla="*/ 2 h 3"/>
                  <a:gd name="T6" fmla="*/ 1 w 3"/>
                  <a:gd name="T7" fmla="*/ 3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1" y="0"/>
                      <a:pt x="2" y="0"/>
                      <a:pt x="2" y="0"/>
                    </a:cubicBezTo>
                    <a:cubicBezTo>
                      <a:pt x="3" y="1"/>
                      <a:pt x="3" y="1"/>
                      <a:pt x="2" y="2"/>
                    </a:cubicBezTo>
                    <a:cubicBezTo>
                      <a:pt x="2" y="3"/>
                      <a:pt x="1" y="3"/>
                      <a:pt x="1" y="3"/>
                    </a:cubicBezTo>
                    <a:cubicBezTo>
                      <a:pt x="0" y="3"/>
                      <a:pt x="0" y="2"/>
                      <a:pt x="1"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376"/>
              <p:cNvSpPr/>
              <p:nvPr/>
            </p:nvSpPr>
            <p:spPr bwMode="auto">
              <a:xfrm>
                <a:off x="3020" y="2519"/>
                <a:ext cx="2" cy="3"/>
              </a:xfrm>
              <a:custGeom>
                <a:avLst/>
                <a:gdLst>
                  <a:gd name="T0" fmla="*/ 0 w 1"/>
                  <a:gd name="T1" fmla="*/ 0 h 1"/>
                  <a:gd name="T2" fmla="*/ 1 w 1"/>
                  <a:gd name="T3" fmla="*/ 0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0"/>
                      <a:pt x="1" y="0"/>
                      <a:pt x="1" y="0"/>
                    </a:cubicBezTo>
                    <a:cubicBezTo>
                      <a:pt x="1" y="0"/>
                      <a:pt x="1" y="0"/>
                      <a:pt x="1" y="1"/>
                    </a:cubicBezTo>
                    <a:cubicBezTo>
                      <a:pt x="1" y="1"/>
                      <a:pt x="0" y="1"/>
                      <a:pt x="0" y="1"/>
                    </a:cubicBezTo>
                    <a:cubicBezTo>
                      <a:pt x="0" y="1"/>
                      <a:pt x="0" y="1"/>
                      <a:pt x="0" y="0"/>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377"/>
              <p:cNvSpPr/>
              <p:nvPr/>
            </p:nvSpPr>
            <p:spPr bwMode="auto">
              <a:xfrm>
                <a:off x="3014" y="2546"/>
                <a:ext cx="6" cy="8"/>
              </a:xfrm>
              <a:custGeom>
                <a:avLst/>
                <a:gdLst>
                  <a:gd name="T0" fmla="*/ 0 w 2"/>
                  <a:gd name="T1" fmla="*/ 1 h 3"/>
                  <a:gd name="T2" fmla="*/ 1 w 2"/>
                  <a:gd name="T3" fmla="*/ 0 h 3"/>
                  <a:gd name="T4" fmla="*/ 2 w 2"/>
                  <a:gd name="T5" fmla="*/ 2 h 3"/>
                  <a:gd name="T6" fmla="*/ 0 w 2"/>
                  <a:gd name="T7" fmla="*/ 2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1" y="0"/>
                      <a:pt x="1" y="0"/>
                      <a:pt x="1" y="0"/>
                    </a:cubicBezTo>
                    <a:cubicBezTo>
                      <a:pt x="2" y="1"/>
                      <a:pt x="2" y="1"/>
                      <a:pt x="2" y="2"/>
                    </a:cubicBezTo>
                    <a:cubicBezTo>
                      <a:pt x="1" y="3"/>
                      <a:pt x="1" y="3"/>
                      <a:pt x="0" y="2"/>
                    </a:cubicBezTo>
                    <a:cubicBezTo>
                      <a:pt x="0" y="2"/>
                      <a:pt x="0" y="2"/>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Freeform 378"/>
              <p:cNvSpPr/>
              <p:nvPr/>
            </p:nvSpPr>
            <p:spPr bwMode="auto">
              <a:xfrm>
                <a:off x="2993" y="2465"/>
                <a:ext cx="5" cy="6"/>
              </a:xfrm>
              <a:custGeom>
                <a:avLst/>
                <a:gdLst>
                  <a:gd name="T0" fmla="*/ 0 w 2"/>
                  <a:gd name="T1" fmla="*/ 0 h 2"/>
                  <a:gd name="T2" fmla="*/ 1 w 2"/>
                  <a:gd name="T3" fmla="*/ 0 h 2"/>
                  <a:gd name="T4" fmla="*/ 2 w 2"/>
                  <a:gd name="T5" fmla="*/ 1 h 2"/>
                  <a:gd name="T6" fmla="*/ 0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1" y="0"/>
                      <a:pt x="1" y="0"/>
                      <a:pt x="1" y="0"/>
                    </a:cubicBezTo>
                    <a:cubicBezTo>
                      <a:pt x="2" y="0"/>
                      <a:pt x="2" y="1"/>
                      <a:pt x="2" y="1"/>
                    </a:cubicBezTo>
                    <a:cubicBezTo>
                      <a:pt x="1" y="2"/>
                      <a:pt x="0" y="2"/>
                      <a:pt x="0" y="2"/>
                    </a:cubicBezTo>
                    <a:cubicBezTo>
                      <a:pt x="0" y="2"/>
                      <a:pt x="0" y="1"/>
                      <a:pt x="0" y="0"/>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Freeform 379"/>
              <p:cNvSpPr/>
              <p:nvPr/>
            </p:nvSpPr>
            <p:spPr bwMode="auto">
              <a:xfrm>
                <a:off x="3006" y="2530"/>
                <a:ext cx="8" cy="8"/>
              </a:xfrm>
              <a:custGeom>
                <a:avLst/>
                <a:gdLst>
                  <a:gd name="T0" fmla="*/ 1 w 3"/>
                  <a:gd name="T1" fmla="*/ 1 h 3"/>
                  <a:gd name="T2" fmla="*/ 2 w 3"/>
                  <a:gd name="T3" fmla="*/ 0 h 3"/>
                  <a:gd name="T4" fmla="*/ 2 w 3"/>
                  <a:gd name="T5" fmla="*/ 2 h 3"/>
                  <a:gd name="T6" fmla="*/ 1 w 3"/>
                  <a:gd name="T7" fmla="*/ 2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1" y="0"/>
                      <a:pt x="2" y="0"/>
                      <a:pt x="2" y="0"/>
                    </a:cubicBezTo>
                    <a:cubicBezTo>
                      <a:pt x="3" y="1"/>
                      <a:pt x="3" y="1"/>
                      <a:pt x="2" y="2"/>
                    </a:cubicBezTo>
                    <a:cubicBezTo>
                      <a:pt x="2" y="2"/>
                      <a:pt x="1" y="3"/>
                      <a:pt x="1" y="2"/>
                    </a:cubicBezTo>
                    <a:cubicBezTo>
                      <a:pt x="0" y="2"/>
                      <a:pt x="0" y="1"/>
                      <a:pt x="1"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380"/>
              <p:cNvSpPr/>
              <p:nvPr/>
            </p:nvSpPr>
            <p:spPr bwMode="auto">
              <a:xfrm>
                <a:off x="2993" y="2508"/>
                <a:ext cx="3" cy="6"/>
              </a:xfrm>
              <a:custGeom>
                <a:avLst/>
                <a:gdLst>
                  <a:gd name="T0" fmla="*/ 0 w 1"/>
                  <a:gd name="T1" fmla="*/ 1 h 2"/>
                  <a:gd name="T2" fmla="*/ 1 w 1"/>
                  <a:gd name="T3" fmla="*/ 1 h 2"/>
                  <a:gd name="T4" fmla="*/ 1 w 1"/>
                  <a:gd name="T5" fmla="*/ 2 h 2"/>
                  <a:gd name="T6" fmla="*/ 0 w 1"/>
                  <a:gd name="T7" fmla="*/ 2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0"/>
                      <a:pt x="1" y="0"/>
                      <a:pt x="1" y="1"/>
                    </a:cubicBezTo>
                    <a:cubicBezTo>
                      <a:pt x="1" y="1"/>
                      <a:pt x="1" y="1"/>
                      <a:pt x="1" y="2"/>
                    </a:cubicBezTo>
                    <a:cubicBezTo>
                      <a:pt x="1" y="2"/>
                      <a:pt x="0" y="2"/>
                      <a:pt x="0" y="2"/>
                    </a:cubicBezTo>
                    <a:cubicBezTo>
                      <a:pt x="0" y="2"/>
                      <a:pt x="0" y="2"/>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381"/>
              <p:cNvSpPr/>
              <p:nvPr/>
            </p:nvSpPr>
            <p:spPr bwMode="auto">
              <a:xfrm>
                <a:off x="3097" y="2541"/>
                <a:ext cx="5" cy="8"/>
              </a:xfrm>
              <a:custGeom>
                <a:avLst/>
                <a:gdLst>
                  <a:gd name="T0" fmla="*/ 0 w 2"/>
                  <a:gd name="T1" fmla="*/ 1 h 3"/>
                  <a:gd name="T2" fmla="*/ 1 w 2"/>
                  <a:gd name="T3" fmla="*/ 1 h 3"/>
                  <a:gd name="T4" fmla="*/ 2 w 2"/>
                  <a:gd name="T5" fmla="*/ 2 h 3"/>
                  <a:gd name="T6" fmla="*/ 0 w 2"/>
                  <a:gd name="T7" fmla="*/ 3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1" y="0"/>
                      <a:pt x="1" y="0"/>
                      <a:pt x="1" y="1"/>
                    </a:cubicBezTo>
                    <a:cubicBezTo>
                      <a:pt x="2" y="1"/>
                      <a:pt x="2" y="1"/>
                      <a:pt x="2" y="2"/>
                    </a:cubicBezTo>
                    <a:cubicBezTo>
                      <a:pt x="1" y="3"/>
                      <a:pt x="0" y="3"/>
                      <a:pt x="0" y="3"/>
                    </a:cubicBezTo>
                    <a:cubicBezTo>
                      <a:pt x="0" y="3"/>
                      <a:pt x="0" y="2"/>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382"/>
              <p:cNvSpPr/>
              <p:nvPr/>
            </p:nvSpPr>
            <p:spPr bwMode="auto">
              <a:xfrm>
                <a:off x="3105" y="2500"/>
                <a:ext cx="8" cy="11"/>
              </a:xfrm>
              <a:custGeom>
                <a:avLst/>
                <a:gdLst>
                  <a:gd name="T0" fmla="*/ 1 w 3"/>
                  <a:gd name="T1" fmla="*/ 1 h 4"/>
                  <a:gd name="T2" fmla="*/ 3 w 3"/>
                  <a:gd name="T3" fmla="*/ 0 h 4"/>
                  <a:gd name="T4" fmla="*/ 2 w 3"/>
                  <a:gd name="T5" fmla="*/ 3 h 4"/>
                  <a:gd name="T6" fmla="*/ 1 w 3"/>
                  <a:gd name="T7" fmla="*/ 3 h 4"/>
                  <a:gd name="T8" fmla="*/ 1 w 3"/>
                  <a:gd name="T9" fmla="*/ 1 h 4"/>
                </a:gdLst>
                <a:ahLst/>
                <a:cxnLst>
                  <a:cxn ang="0">
                    <a:pos x="T0" y="T1"/>
                  </a:cxn>
                  <a:cxn ang="0">
                    <a:pos x="T2" y="T3"/>
                  </a:cxn>
                  <a:cxn ang="0">
                    <a:pos x="T4" y="T5"/>
                  </a:cxn>
                  <a:cxn ang="0">
                    <a:pos x="T6" y="T7"/>
                  </a:cxn>
                  <a:cxn ang="0">
                    <a:pos x="T8" y="T9"/>
                  </a:cxn>
                </a:cxnLst>
                <a:rect l="0" t="0" r="r" b="b"/>
                <a:pathLst>
                  <a:path w="3" h="4">
                    <a:moveTo>
                      <a:pt x="1" y="1"/>
                    </a:moveTo>
                    <a:cubicBezTo>
                      <a:pt x="1" y="0"/>
                      <a:pt x="2" y="0"/>
                      <a:pt x="3" y="0"/>
                    </a:cubicBezTo>
                    <a:cubicBezTo>
                      <a:pt x="3" y="1"/>
                      <a:pt x="3" y="2"/>
                      <a:pt x="2" y="3"/>
                    </a:cubicBezTo>
                    <a:cubicBezTo>
                      <a:pt x="2" y="4"/>
                      <a:pt x="1" y="4"/>
                      <a:pt x="1" y="3"/>
                    </a:cubicBezTo>
                    <a:cubicBezTo>
                      <a:pt x="0" y="3"/>
                      <a:pt x="0" y="2"/>
                      <a:pt x="1"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383"/>
              <p:cNvSpPr/>
              <p:nvPr/>
            </p:nvSpPr>
            <p:spPr bwMode="auto">
              <a:xfrm>
                <a:off x="3081" y="2562"/>
                <a:ext cx="3" cy="3"/>
              </a:xfrm>
              <a:custGeom>
                <a:avLst/>
                <a:gdLst>
                  <a:gd name="T0" fmla="*/ 0 w 1"/>
                  <a:gd name="T1" fmla="*/ 0 h 1"/>
                  <a:gd name="T2" fmla="*/ 1 w 1"/>
                  <a:gd name="T3" fmla="*/ 0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1" y="0"/>
                      <a:pt x="1" y="0"/>
                    </a:cubicBezTo>
                    <a:cubicBezTo>
                      <a:pt x="1" y="0"/>
                      <a:pt x="1" y="1"/>
                      <a:pt x="1" y="1"/>
                    </a:cubicBezTo>
                    <a:cubicBezTo>
                      <a:pt x="1" y="1"/>
                      <a:pt x="0" y="1"/>
                      <a:pt x="0" y="1"/>
                    </a:cubicBezTo>
                    <a:cubicBezTo>
                      <a:pt x="0" y="1"/>
                      <a:pt x="0" y="1"/>
                      <a:pt x="0" y="0"/>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Freeform 384"/>
              <p:cNvSpPr/>
              <p:nvPr/>
            </p:nvSpPr>
            <p:spPr bwMode="auto">
              <a:xfrm>
                <a:off x="3052" y="2508"/>
                <a:ext cx="8" cy="8"/>
              </a:xfrm>
              <a:custGeom>
                <a:avLst/>
                <a:gdLst>
                  <a:gd name="T0" fmla="*/ 1 w 3"/>
                  <a:gd name="T1" fmla="*/ 1 h 3"/>
                  <a:gd name="T2" fmla="*/ 2 w 3"/>
                  <a:gd name="T3" fmla="*/ 0 h 3"/>
                  <a:gd name="T4" fmla="*/ 2 w 3"/>
                  <a:gd name="T5" fmla="*/ 2 h 3"/>
                  <a:gd name="T6" fmla="*/ 1 w 3"/>
                  <a:gd name="T7" fmla="*/ 2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1" y="0"/>
                      <a:pt x="1" y="0"/>
                      <a:pt x="2" y="0"/>
                    </a:cubicBezTo>
                    <a:cubicBezTo>
                      <a:pt x="2" y="0"/>
                      <a:pt x="3" y="1"/>
                      <a:pt x="2" y="2"/>
                    </a:cubicBezTo>
                    <a:cubicBezTo>
                      <a:pt x="2" y="2"/>
                      <a:pt x="1" y="3"/>
                      <a:pt x="1" y="2"/>
                    </a:cubicBezTo>
                    <a:cubicBezTo>
                      <a:pt x="1" y="2"/>
                      <a:pt x="0" y="1"/>
                      <a:pt x="1"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 name="Freeform 385"/>
              <p:cNvSpPr/>
              <p:nvPr/>
            </p:nvSpPr>
            <p:spPr bwMode="auto">
              <a:xfrm>
                <a:off x="3062" y="2503"/>
                <a:ext cx="6" cy="8"/>
              </a:xfrm>
              <a:custGeom>
                <a:avLst/>
                <a:gdLst>
                  <a:gd name="T0" fmla="*/ 1 w 2"/>
                  <a:gd name="T1" fmla="*/ 1 h 3"/>
                  <a:gd name="T2" fmla="*/ 2 w 2"/>
                  <a:gd name="T3" fmla="*/ 1 h 3"/>
                  <a:gd name="T4" fmla="*/ 2 w 2"/>
                  <a:gd name="T5" fmla="*/ 2 h 3"/>
                  <a:gd name="T6" fmla="*/ 0 w 2"/>
                  <a:gd name="T7" fmla="*/ 3 h 3"/>
                  <a:gd name="T8" fmla="*/ 1 w 2"/>
                  <a:gd name="T9" fmla="*/ 1 h 3"/>
                </a:gdLst>
                <a:ahLst/>
                <a:cxnLst>
                  <a:cxn ang="0">
                    <a:pos x="T0" y="T1"/>
                  </a:cxn>
                  <a:cxn ang="0">
                    <a:pos x="T2" y="T3"/>
                  </a:cxn>
                  <a:cxn ang="0">
                    <a:pos x="T4" y="T5"/>
                  </a:cxn>
                  <a:cxn ang="0">
                    <a:pos x="T6" y="T7"/>
                  </a:cxn>
                  <a:cxn ang="0">
                    <a:pos x="T8" y="T9"/>
                  </a:cxn>
                </a:cxnLst>
                <a:rect l="0" t="0" r="r" b="b"/>
                <a:pathLst>
                  <a:path w="2" h="3">
                    <a:moveTo>
                      <a:pt x="1" y="1"/>
                    </a:moveTo>
                    <a:cubicBezTo>
                      <a:pt x="1" y="0"/>
                      <a:pt x="2" y="0"/>
                      <a:pt x="2" y="1"/>
                    </a:cubicBezTo>
                    <a:cubicBezTo>
                      <a:pt x="2" y="1"/>
                      <a:pt x="2" y="1"/>
                      <a:pt x="2" y="2"/>
                    </a:cubicBezTo>
                    <a:cubicBezTo>
                      <a:pt x="1" y="2"/>
                      <a:pt x="1" y="3"/>
                      <a:pt x="0" y="3"/>
                    </a:cubicBezTo>
                    <a:cubicBezTo>
                      <a:pt x="0" y="2"/>
                      <a:pt x="0" y="2"/>
                      <a:pt x="1"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 name="Freeform 386"/>
              <p:cNvSpPr/>
              <p:nvPr/>
            </p:nvSpPr>
            <p:spPr bwMode="auto">
              <a:xfrm>
                <a:off x="3052" y="2554"/>
                <a:ext cx="5" cy="5"/>
              </a:xfrm>
              <a:custGeom>
                <a:avLst/>
                <a:gdLst>
                  <a:gd name="T0" fmla="*/ 0 w 2"/>
                  <a:gd name="T1" fmla="*/ 0 h 2"/>
                  <a:gd name="T2" fmla="*/ 2 w 2"/>
                  <a:gd name="T3" fmla="*/ 0 h 2"/>
                  <a:gd name="T4" fmla="*/ 2 w 2"/>
                  <a:gd name="T5" fmla="*/ 1 h 2"/>
                  <a:gd name="T6" fmla="*/ 0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1" y="0"/>
                      <a:pt x="1" y="0"/>
                      <a:pt x="2" y="0"/>
                    </a:cubicBezTo>
                    <a:cubicBezTo>
                      <a:pt x="2" y="0"/>
                      <a:pt x="2" y="0"/>
                      <a:pt x="2" y="1"/>
                    </a:cubicBezTo>
                    <a:cubicBezTo>
                      <a:pt x="1" y="2"/>
                      <a:pt x="1" y="1"/>
                      <a:pt x="0" y="1"/>
                    </a:cubicBezTo>
                    <a:cubicBezTo>
                      <a:pt x="0" y="1"/>
                      <a:pt x="0" y="1"/>
                      <a:pt x="0" y="0"/>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387"/>
              <p:cNvSpPr/>
              <p:nvPr/>
            </p:nvSpPr>
            <p:spPr bwMode="auto">
              <a:xfrm>
                <a:off x="3110" y="2527"/>
                <a:ext cx="8" cy="11"/>
              </a:xfrm>
              <a:custGeom>
                <a:avLst/>
                <a:gdLst>
                  <a:gd name="T0" fmla="*/ 0 w 3"/>
                  <a:gd name="T1" fmla="*/ 1 h 4"/>
                  <a:gd name="T2" fmla="*/ 2 w 3"/>
                  <a:gd name="T3" fmla="*/ 1 h 4"/>
                  <a:gd name="T4" fmla="*/ 2 w 3"/>
                  <a:gd name="T5" fmla="*/ 2 h 4"/>
                  <a:gd name="T6" fmla="*/ 0 w 3"/>
                  <a:gd name="T7" fmla="*/ 3 h 4"/>
                  <a:gd name="T8" fmla="*/ 0 w 3"/>
                  <a:gd name="T9" fmla="*/ 1 h 4"/>
                </a:gdLst>
                <a:ahLst/>
                <a:cxnLst>
                  <a:cxn ang="0">
                    <a:pos x="T0" y="T1"/>
                  </a:cxn>
                  <a:cxn ang="0">
                    <a:pos x="T2" y="T3"/>
                  </a:cxn>
                  <a:cxn ang="0">
                    <a:pos x="T4" y="T5"/>
                  </a:cxn>
                  <a:cxn ang="0">
                    <a:pos x="T6" y="T7"/>
                  </a:cxn>
                  <a:cxn ang="0">
                    <a:pos x="T8" y="T9"/>
                  </a:cxn>
                </a:cxnLst>
                <a:rect l="0" t="0" r="r" b="b"/>
                <a:pathLst>
                  <a:path w="3" h="4">
                    <a:moveTo>
                      <a:pt x="0" y="1"/>
                    </a:moveTo>
                    <a:cubicBezTo>
                      <a:pt x="1" y="0"/>
                      <a:pt x="1" y="1"/>
                      <a:pt x="2" y="1"/>
                    </a:cubicBezTo>
                    <a:cubicBezTo>
                      <a:pt x="2" y="1"/>
                      <a:pt x="3" y="2"/>
                      <a:pt x="2" y="2"/>
                    </a:cubicBezTo>
                    <a:cubicBezTo>
                      <a:pt x="1" y="3"/>
                      <a:pt x="1" y="4"/>
                      <a:pt x="0" y="3"/>
                    </a:cubicBezTo>
                    <a:cubicBezTo>
                      <a:pt x="0" y="3"/>
                      <a:pt x="0" y="2"/>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 name="Freeform 388"/>
              <p:cNvSpPr/>
              <p:nvPr/>
            </p:nvSpPr>
            <p:spPr bwMode="auto">
              <a:xfrm>
                <a:off x="3081" y="2479"/>
                <a:ext cx="8" cy="10"/>
              </a:xfrm>
              <a:custGeom>
                <a:avLst/>
                <a:gdLst>
                  <a:gd name="T0" fmla="*/ 0 w 3"/>
                  <a:gd name="T1" fmla="*/ 1 h 4"/>
                  <a:gd name="T2" fmla="*/ 3 w 3"/>
                  <a:gd name="T3" fmla="*/ 0 h 4"/>
                  <a:gd name="T4" fmla="*/ 2 w 3"/>
                  <a:gd name="T5" fmla="*/ 3 h 4"/>
                  <a:gd name="T6" fmla="*/ 0 w 3"/>
                  <a:gd name="T7" fmla="*/ 3 h 4"/>
                  <a:gd name="T8" fmla="*/ 0 w 3"/>
                  <a:gd name="T9" fmla="*/ 1 h 4"/>
                </a:gdLst>
                <a:ahLst/>
                <a:cxnLst>
                  <a:cxn ang="0">
                    <a:pos x="T0" y="T1"/>
                  </a:cxn>
                  <a:cxn ang="0">
                    <a:pos x="T2" y="T3"/>
                  </a:cxn>
                  <a:cxn ang="0">
                    <a:pos x="T4" y="T5"/>
                  </a:cxn>
                  <a:cxn ang="0">
                    <a:pos x="T6" y="T7"/>
                  </a:cxn>
                  <a:cxn ang="0">
                    <a:pos x="T8" y="T9"/>
                  </a:cxn>
                </a:cxnLst>
                <a:rect l="0" t="0" r="r" b="b"/>
                <a:pathLst>
                  <a:path w="3" h="4">
                    <a:moveTo>
                      <a:pt x="0" y="1"/>
                    </a:moveTo>
                    <a:cubicBezTo>
                      <a:pt x="1" y="0"/>
                      <a:pt x="2" y="0"/>
                      <a:pt x="3" y="0"/>
                    </a:cubicBezTo>
                    <a:cubicBezTo>
                      <a:pt x="3" y="1"/>
                      <a:pt x="3" y="2"/>
                      <a:pt x="2" y="3"/>
                    </a:cubicBezTo>
                    <a:cubicBezTo>
                      <a:pt x="2" y="4"/>
                      <a:pt x="1" y="4"/>
                      <a:pt x="0" y="3"/>
                    </a:cubicBezTo>
                    <a:cubicBezTo>
                      <a:pt x="0" y="3"/>
                      <a:pt x="0" y="2"/>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389"/>
              <p:cNvSpPr/>
              <p:nvPr/>
            </p:nvSpPr>
            <p:spPr bwMode="auto">
              <a:xfrm>
                <a:off x="3078" y="2511"/>
                <a:ext cx="3" cy="5"/>
              </a:xfrm>
              <a:custGeom>
                <a:avLst/>
                <a:gdLst>
                  <a:gd name="T0" fmla="*/ 0 w 1"/>
                  <a:gd name="T1" fmla="*/ 1 h 2"/>
                  <a:gd name="T2" fmla="*/ 1 w 1"/>
                  <a:gd name="T3" fmla="*/ 0 h 2"/>
                  <a:gd name="T4" fmla="*/ 1 w 1"/>
                  <a:gd name="T5" fmla="*/ 1 h 2"/>
                  <a:gd name="T6" fmla="*/ 0 w 1"/>
                  <a:gd name="T7" fmla="*/ 2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0"/>
                      <a:pt x="1" y="0"/>
                      <a:pt x="1" y="0"/>
                    </a:cubicBezTo>
                    <a:cubicBezTo>
                      <a:pt x="1" y="1"/>
                      <a:pt x="1" y="1"/>
                      <a:pt x="1" y="1"/>
                    </a:cubicBezTo>
                    <a:cubicBezTo>
                      <a:pt x="1" y="2"/>
                      <a:pt x="0" y="2"/>
                      <a:pt x="0" y="2"/>
                    </a:cubicBezTo>
                    <a:cubicBezTo>
                      <a:pt x="0" y="1"/>
                      <a:pt x="0" y="1"/>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390"/>
              <p:cNvSpPr/>
              <p:nvPr/>
            </p:nvSpPr>
            <p:spPr bwMode="auto">
              <a:xfrm>
                <a:off x="3073" y="2541"/>
                <a:ext cx="5" cy="5"/>
              </a:xfrm>
              <a:custGeom>
                <a:avLst/>
                <a:gdLst>
                  <a:gd name="T0" fmla="*/ 0 w 2"/>
                  <a:gd name="T1" fmla="*/ 1 h 2"/>
                  <a:gd name="T2" fmla="*/ 1 w 2"/>
                  <a:gd name="T3" fmla="*/ 0 h 2"/>
                  <a:gd name="T4" fmla="*/ 2 w 2"/>
                  <a:gd name="T5" fmla="*/ 2 h 2"/>
                  <a:gd name="T6" fmla="*/ 0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1" y="0"/>
                      <a:pt x="1" y="0"/>
                      <a:pt x="1" y="0"/>
                    </a:cubicBezTo>
                    <a:cubicBezTo>
                      <a:pt x="2" y="0"/>
                      <a:pt x="2" y="1"/>
                      <a:pt x="2" y="2"/>
                    </a:cubicBezTo>
                    <a:cubicBezTo>
                      <a:pt x="1" y="2"/>
                      <a:pt x="0" y="2"/>
                      <a:pt x="0" y="2"/>
                    </a:cubicBezTo>
                    <a:cubicBezTo>
                      <a:pt x="0" y="2"/>
                      <a:pt x="0" y="1"/>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Freeform 391"/>
              <p:cNvSpPr/>
              <p:nvPr/>
            </p:nvSpPr>
            <p:spPr bwMode="auto">
              <a:xfrm>
                <a:off x="3052" y="2457"/>
                <a:ext cx="5" cy="8"/>
              </a:xfrm>
              <a:custGeom>
                <a:avLst/>
                <a:gdLst>
                  <a:gd name="T0" fmla="*/ 0 w 2"/>
                  <a:gd name="T1" fmla="*/ 1 h 3"/>
                  <a:gd name="T2" fmla="*/ 1 w 2"/>
                  <a:gd name="T3" fmla="*/ 0 h 3"/>
                  <a:gd name="T4" fmla="*/ 1 w 2"/>
                  <a:gd name="T5" fmla="*/ 2 h 3"/>
                  <a:gd name="T6" fmla="*/ 0 w 2"/>
                  <a:gd name="T7" fmla="*/ 3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0" y="0"/>
                      <a:pt x="1" y="0"/>
                      <a:pt x="1" y="0"/>
                    </a:cubicBezTo>
                    <a:cubicBezTo>
                      <a:pt x="2" y="1"/>
                      <a:pt x="2" y="1"/>
                      <a:pt x="1" y="2"/>
                    </a:cubicBezTo>
                    <a:cubicBezTo>
                      <a:pt x="1" y="3"/>
                      <a:pt x="0" y="3"/>
                      <a:pt x="0" y="3"/>
                    </a:cubicBezTo>
                    <a:cubicBezTo>
                      <a:pt x="0" y="2"/>
                      <a:pt x="0" y="2"/>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392"/>
              <p:cNvSpPr/>
              <p:nvPr/>
            </p:nvSpPr>
            <p:spPr bwMode="auto">
              <a:xfrm>
                <a:off x="3065" y="2524"/>
                <a:ext cx="5" cy="6"/>
              </a:xfrm>
              <a:custGeom>
                <a:avLst/>
                <a:gdLst>
                  <a:gd name="T0" fmla="*/ 1 w 2"/>
                  <a:gd name="T1" fmla="*/ 0 h 2"/>
                  <a:gd name="T2" fmla="*/ 2 w 2"/>
                  <a:gd name="T3" fmla="*/ 0 h 2"/>
                  <a:gd name="T4" fmla="*/ 2 w 2"/>
                  <a:gd name="T5" fmla="*/ 1 h 2"/>
                  <a:gd name="T6" fmla="*/ 1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2" y="0"/>
                      <a:pt x="2" y="0"/>
                    </a:cubicBezTo>
                    <a:cubicBezTo>
                      <a:pt x="2" y="0"/>
                      <a:pt x="2" y="1"/>
                      <a:pt x="2" y="1"/>
                    </a:cubicBezTo>
                    <a:cubicBezTo>
                      <a:pt x="2" y="2"/>
                      <a:pt x="1" y="2"/>
                      <a:pt x="1" y="2"/>
                    </a:cubicBezTo>
                    <a:cubicBezTo>
                      <a:pt x="0" y="2"/>
                      <a:pt x="0" y="1"/>
                      <a:pt x="1" y="0"/>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393"/>
              <p:cNvSpPr/>
              <p:nvPr/>
            </p:nvSpPr>
            <p:spPr bwMode="auto">
              <a:xfrm>
                <a:off x="3049" y="2503"/>
                <a:ext cx="5" cy="5"/>
              </a:xfrm>
              <a:custGeom>
                <a:avLst/>
                <a:gdLst>
                  <a:gd name="T0" fmla="*/ 1 w 2"/>
                  <a:gd name="T1" fmla="*/ 1 h 2"/>
                  <a:gd name="T2" fmla="*/ 2 w 2"/>
                  <a:gd name="T3" fmla="*/ 0 h 2"/>
                  <a:gd name="T4" fmla="*/ 2 w 2"/>
                  <a:gd name="T5" fmla="*/ 1 h 2"/>
                  <a:gd name="T6" fmla="*/ 1 w 2"/>
                  <a:gd name="T7" fmla="*/ 2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0"/>
                      <a:pt x="2" y="0"/>
                      <a:pt x="2" y="0"/>
                    </a:cubicBezTo>
                    <a:cubicBezTo>
                      <a:pt x="2" y="0"/>
                      <a:pt x="2" y="1"/>
                      <a:pt x="2" y="1"/>
                    </a:cubicBezTo>
                    <a:cubicBezTo>
                      <a:pt x="1" y="2"/>
                      <a:pt x="1" y="2"/>
                      <a:pt x="1" y="2"/>
                    </a:cubicBezTo>
                    <a:cubicBezTo>
                      <a:pt x="0" y="1"/>
                      <a:pt x="0" y="1"/>
                      <a:pt x="1"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394"/>
              <p:cNvSpPr/>
              <p:nvPr/>
            </p:nvSpPr>
            <p:spPr bwMode="auto">
              <a:xfrm>
                <a:off x="3094" y="2506"/>
                <a:ext cx="6" cy="10"/>
              </a:xfrm>
              <a:custGeom>
                <a:avLst/>
                <a:gdLst>
                  <a:gd name="T0" fmla="*/ 0 w 2"/>
                  <a:gd name="T1" fmla="*/ 1 h 4"/>
                  <a:gd name="T2" fmla="*/ 2 w 2"/>
                  <a:gd name="T3" fmla="*/ 1 h 4"/>
                  <a:gd name="T4" fmla="*/ 2 w 2"/>
                  <a:gd name="T5" fmla="*/ 2 h 4"/>
                  <a:gd name="T6" fmla="*/ 0 w 2"/>
                  <a:gd name="T7" fmla="*/ 3 h 4"/>
                  <a:gd name="T8" fmla="*/ 0 w 2"/>
                  <a:gd name="T9" fmla="*/ 1 h 4"/>
                </a:gdLst>
                <a:ahLst/>
                <a:cxnLst>
                  <a:cxn ang="0">
                    <a:pos x="T0" y="T1"/>
                  </a:cxn>
                  <a:cxn ang="0">
                    <a:pos x="T2" y="T3"/>
                  </a:cxn>
                  <a:cxn ang="0">
                    <a:pos x="T4" y="T5"/>
                  </a:cxn>
                  <a:cxn ang="0">
                    <a:pos x="T6" y="T7"/>
                  </a:cxn>
                  <a:cxn ang="0">
                    <a:pos x="T8" y="T9"/>
                  </a:cxn>
                </a:cxnLst>
                <a:rect l="0" t="0" r="r" b="b"/>
                <a:pathLst>
                  <a:path w="2" h="4">
                    <a:moveTo>
                      <a:pt x="0" y="1"/>
                    </a:moveTo>
                    <a:cubicBezTo>
                      <a:pt x="1" y="0"/>
                      <a:pt x="1" y="0"/>
                      <a:pt x="2" y="1"/>
                    </a:cubicBezTo>
                    <a:cubicBezTo>
                      <a:pt x="2" y="1"/>
                      <a:pt x="2" y="1"/>
                      <a:pt x="2" y="2"/>
                    </a:cubicBezTo>
                    <a:cubicBezTo>
                      <a:pt x="1" y="3"/>
                      <a:pt x="1" y="4"/>
                      <a:pt x="0" y="3"/>
                    </a:cubicBezTo>
                    <a:cubicBezTo>
                      <a:pt x="0" y="3"/>
                      <a:pt x="0" y="2"/>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395"/>
              <p:cNvSpPr/>
              <p:nvPr/>
            </p:nvSpPr>
            <p:spPr bwMode="auto">
              <a:xfrm>
                <a:off x="3028" y="2484"/>
                <a:ext cx="8" cy="8"/>
              </a:xfrm>
              <a:custGeom>
                <a:avLst/>
                <a:gdLst>
                  <a:gd name="T0" fmla="*/ 0 w 3"/>
                  <a:gd name="T1" fmla="*/ 1 h 3"/>
                  <a:gd name="T2" fmla="*/ 2 w 3"/>
                  <a:gd name="T3" fmla="*/ 0 h 3"/>
                  <a:gd name="T4" fmla="*/ 2 w 3"/>
                  <a:gd name="T5" fmla="*/ 3 h 3"/>
                  <a:gd name="T6" fmla="*/ 0 w 3"/>
                  <a:gd name="T7" fmla="*/ 3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1" y="0"/>
                      <a:pt x="2" y="0"/>
                      <a:pt x="2" y="0"/>
                    </a:cubicBezTo>
                    <a:cubicBezTo>
                      <a:pt x="3" y="1"/>
                      <a:pt x="2" y="2"/>
                      <a:pt x="2" y="3"/>
                    </a:cubicBezTo>
                    <a:cubicBezTo>
                      <a:pt x="1" y="3"/>
                      <a:pt x="1" y="3"/>
                      <a:pt x="0" y="3"/>
                    </a:cubicBezTo>
                    <a:cubicBezTo>
                      <a:pt x="0" y="3"/>
                      <a:pt x="0" y="2"/>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396"/>
              <p:cNvSpPr/>
              <p:nvPr/>
            </p:nvSpPr>
            <p:spPr bwMode="auto">
              <a:xfrm>
                <a:off x="3001" y="2546"/>
                <a:ext cx="3" cy="5"/>
              </a:xfrm>
              <a:custGeom>
                <a:avLst/>
                <a:gdLst>
                  <a:gd name="T0" fmla="*/ 0 w 1"/>
                  <a:gd name="T1" fmla="*/ 1 h 2"/>
                  <a:gd name="T2" fmla="*/ 1 w 1"/>
                  <a:gd name="T3" fmla="*/ 0 h 2"/>
                  <a:gd name="T4" fmla="*/ 1 w 1"/>
                  <a:gd name="T5" fmla="*/ 1 h 2"/>
                  <a:gd name="T6" fmla="*/ 0 w 1"/>
                  <a:gd name="T7" fmla="*/ 2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0"/>
                      <a:pt x="1" y="0"/>
                      <a:pt x="1" y="0"/>
                    </a:cubicBezTo>
                    <a:cubicBezTo>
                      <a:pt x="1" y="1"/>
                      <a:pt x="1" y="1"/>
                      <a:pt x="1" y="1"/>
                    </a:cubicBezTo>
                    <a:cubicBezTo>
                      <a:pt x="1" y="2"/>
                      <a:pt x="0" y="2"/>
                      <a:pt x="0" y="2"/>
                    </a:cubicBezTo>
                    <a:cubicBezTo>
                      <a:pt x="0" y="2"/>
                      <a:pt x="0" y="1"/>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 name="Freeform 397"/>
              <p:cNvSpPr/>
              <p:nvPr/>
            </p:nvSpPr>
            <p:spPr bwMode="auto">
              <a:xfrm>
                <a:off x="3033" y="2527"/>
                <a:ext cx="8" cy="8"/>
              </a:xfrm>
              <a:custGeom>
                <a:avLst/>
                <a:gdLst>
                  <a:gd name="T0" fmla="*/ 1 w 3"/>
                  <a:gd name="T1" fmla="*/ 1 h 3"/>
                  <a:gd name="T2" fmla="*/ 2 w 3"/>
                  <a:gd name="T3" fmla="*/ 0 h 3"/>
                  <a:gd name="T4" fmla="*/ 2 w 3"/>
                  <a:gd name="T5" fmla="*/ 2 h 3"/>
                  <a:gd name="T6" fmla="*/ 1 w 3"/>
                  <a:gd name="T7" fmla="*/ 2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1" y="0"/>
                      <a:pt x="2" y="0"/>
                      <a:pt x="2" y="0"/>
                    </a:cubicBezTo>
                    <a:cubicBezTo>
                      <a:pt x="2" y="1"/>
                      <a:pt x="3" y="1"/>
                      <a:pt x="2" y="2"/>
                    </a:cubicBezTo>
                    <a:cubicBezTo>
                      <a:pt x="2" y="3"/>
                      <a:pt x="1" y="3"/>
                      <a:pt x="1" y="2"/>
                    </a:cubicBezTo>
                    <a:cubicBezTo>
                      <a:pt x="0" y="2"/>
                      <a:pt x="0" y="2"/>
                      <a:pt x="1"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398"/>
              <p:cNvSpPr/>
              <p:nvPr/>
            </p:nvSpPr>
            <p:spPr bwMode="auto">
              <a:xfrm>
                <a:off x="2974" y="2492"/>
                <a:ext cx="6" cy="8"/>
              </a:xfrm>
              <a:custGeom>
                <a:avLst/>
                <a:gdLst>
                  <a:gd name="T0" fmla="*/ 0 w 2"/>
                  <a:gd name="T1" fmla="*/ 1 h 3"/>
                  <a:gd name="T2" fmla="*/ 1 w 2"/>
                  <a:gd name="T3" fmla="*/ 1 h 3"/>
                  <a:gd name="T4" fmla="*/ 1 w 2"/>
                  <a:gd name="T5" fmla="*/ 2 h 3"/>
                  <a:gd name="T6" fmla="*/ 0 w 2"/>
                  <a:gd name="T7" fmla="*/ 3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0" y="0"/>
                      <a:pt x="1" y="0"/>
                      <a:pt x="1" y="1"/>
                    </a:cubicBezTo>
                    <a:cubicBezTo>
                      <a:pt x="1" y="1"/>
                      <a:pt x="2" y="1"/>
                      <a:pt x="1" y="2"/>
                    </a:cubicBezTo>
                    <a:cubicBezTo>
                      <a:pt x="1" y="3"/>
                      <a:pt x="0" y="3"/>
                      <a:pt x="0" y="3"/>
                    </a:cubicBezTo>
                    <a:cubicBezTo>
                      <a:pt x="0" y="3"/>
                      <a:pt x="0" y="2"/>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 name="Freeform 399"/>
              <p:cNvSpPr/>
              <p:nvPr/>
            </p:nvSpPr>
            <p:spPr bwMode="auto">
              <a:xfrm>
                <a:off x="2988" y="2559"/>
                <a:ext cx="5" cy="6"/>
              </a:xfrm>
              <a:custGeom>
                <a:avLst/>
                <a:gdLst>
                  <a:gd name="T0" fmla="*/ 1 w 2"/>
                  <a:gd name="T1" fmla="*/ 1 h 2"/>
                  <a:gd name="T2" fmla="*/ 2 w 2"/>
                  <a:gd name="T3" fmla="*/ 0 h 2"/>
                  <a:gd name="T4" fmla="*/ 2 w 2"/>
                  <a:gd name="T5" fmla="*/ 1 h 2"/>
                  <a:gd name="T6" fmla="*/ 1 w 2"/>
                  <a:gd name="T7" fmla="*/ 2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0"/>
                      <a:pt x="2" y="0"/>
                      <a:pt x="2" y="0"/>
                    </a:cubicBezTo>
                    <a:cubicBezTo>
                      <a:pt x="2" y="0"/>
                      <a:pt x="2" y="1"/>
                      <a:pt x="2" y="1"/>
                    </a:cubicBezTo>
                    <a:cubicBezTo>
                      <a:pt x="2" y="2"/>
                      <a:pt x="1" y="2"/>
                      <a:pt x="1" y="2"/>
                    </a:cubicBezTo>
                    <a:cubicBezTo>
                      <a:pt x="0" y="2"/>
                      <a:pt x="0" y="1"/>
                      <a:pt x="1"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400"/>
              <p:cNvSpPr/>
              <p:nvPr/>
            </p:nvSpPr>
            <p:spPr bwMode="auto">
              <a:xfrm>
                <a:off x="2971" y="2538"/>
                <a:ext cx="6" cy="5"/>
              </a:xfrm>
              <a:custGeom>
                <a:avLst/>
                <a:gdLst>
                  <a:gd name="T0" fmla="*/ 1 w 2"/>
                  <a:gd name="T1" fmla="*/ 1 h 2"/>
                  <a:gd name="T2" fmla="*/ 2 w 2"/>
                  <a:gd name="T3" fmla="*/ 0 h 2"/>
                  <a:gd name="T4" fmla="*/ 2 w 2"/>
                  <a:gd name="T5" fmla="*/ 1 h 2"/>
                  <a:gd name="T6" fmla="*/ 1 w 2"/>
                  <a:gd name="T7" fmla="*/ 2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0"/>
                      <a:pt x="2" y="0"/>
                      <a:pt x="2" y="0"/>
                    </a:cubicBezTo>
                    <a:cubicBezTo>
                      <a:pt x="2" y="0"/>
                      <a:pt x="2" y="1"/>
                      <a:pt x="2" y="1"/>
                    </a:cubicBezTo>
                    <a:cubicBezTo>
                      <a:pt x="1" y="2"/>
                      <a:pt x="1" y="2"/>
                      <a:pt x="1" y="2"/>
                    </a:cubicBezTo>
                    <a:cubicBezTo>
                      <a:pt x="0" y="2"/>
                      <a:pt x="0" y="1"/>
                      <a:pt x="1"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401"/>
              <p:cNvSpPr/>
              <p:nvPr/>
            </p:nvSpPr>
            <p:spPr bwMode="auto">
              <a:xfrm>
                <a:off x="2998" y="2519"/>
                <a:ext cx="8" cy="8"/>
              </a:xfrm>
              <a:custGeom>
                <a:avLst/>
                <a:gdLst>
                  <a:gd name="T0" fmla="*/ 1 w 3"/>
                  <a:gd name="T1" fmla="*/ 0 h 3"/>
                  <a:gd name="T2" fmla="*/ 2 w 3"/>
                  <a:gd name="T3" fmla="*/ 0 h 3"/>
                  <a:gd name="T4" fmla="*/ 2 w 3"/>
                  <a:gd name="T5" fmla="*/ 1 h 3"/>
                  <a:gd name="T6" fmla="*/ 0 w 3"/>
                  <a:gd name="T7" fmla="*/ 3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0"/>
                      <a:pt x="2" y="0"/>
                      <a:pt x="2" y="0"/>
                    </a:cubicBezTo>
                    <a:cubicBezTo>
                      <a:pt x="3" y="0"/>
                      <a:pt x="3" y="1"/>
                      <a:pt x="2" y="1"/>
                    </a:cubicBezTo>
                    <a:cubicBezTo>
                      <a:pt x="2" y="2"/>
                      <a:pt x="1" y="3"/>
                      <a:pt x="0" y="3"/>
                    </a:cubicBezTo>
                    <a:cubicBezTo>
                      <a:pt x="0" y="2"/>
                      <a:pt x="0" y="1"/>
                      <a:pt x="1" y="0"/>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402"/>
              <p:cNvSpPr/>
              <p:nvPr/>
            </p:nvSpPr>
            <p:spPr bwMode="auto">
              <a:xfrm>
                <a:off x="2982" y="2452"/>
                <a:ext cx="8" cy="11"/>
              </a:xfrm>
              <a:custGeom>
                <a:avLst/>
                <a:gdLst>
                  <a:gd name="T0" fmla="*/ 0 w 3"/>
                  <a:gd name="T1" fmla="*/ 1 h 4"/>
                  <a:gd name="T2" fmla="*/ 2 w 3"/>
                  <a:gd name="T3" fmla="*/ 0 h 4"/>
                  <a:gd name="T4" fmla="*/ 2 w 3"/>
                  <a:gd name="T5" fmla="*/ 3 h 4"/>
                  <a:gd name="T6" fmla="*/ 0 w 3"/>
                  <a:gd name="T7" fmla="*/ 3 h 4"/>
                  <a:gd name="T8" fmla="*/ 0 w 3"/>
                  <a:gd name="T9" fmla="*/ 1 h 4"/>
                </a:gdLst>
                <a:ahLst/>
                <a:cxnLst>
                  <a:cxn ang="0">
                    <a:pos x="T0" y="T1"/>
                  </a:cxn>
                  <a:cxn ang="0">
                    <a:pos x="T2" y="T3"/>
                  </a:cxn>
                  <a:cxn ang="0">
                    <a:pos x="T4" y="T5"/>
                  </a:cxn>
                  <a:cxn ang="0">
                    <a:pos x="T6" y="T7"/>
                  </a:cxn>
                  <a:cxn ang="0">
                    <a:pos x="T8" y="T9"/>
                  </a:cxn>
                </a:cxnLst>
                <a:rect l="0" t="0" r="r" b="b"/>
                <a:pathLst>
                  <a:path w="3" h="4">
                    <a:moveTo>
                      <a:pt x="0" y="1"/>
                    </a:moveTo>
                    <a:cubicBezTo>
                      <a:pt x="1" y="0"/>
                      <a:pt x="2" y="0"/>
                      <a:pt x="2" y="0"/>
                    </a:cubicBezTo>
                    <a:cubicBezTo>
                      <a:pt x="3" y="1"/>
                      <a:pt x="3" y="2"/>
                      <a:pt x="2" y="3"/>
                    </a:cubicBezTo>
                    <a:cubicBezTo>
                      <a:pt x="2" y="4"/>
                      <a:pt x="1" y="4"/>
                      <a:pt x="0" y="3"/>
                    </a:cubicBezTo>
                    <a:cubicBezTo>
                      <a:pt x="0" y="3"/>
                      <a:pt x="0" y="2"/>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403"/>
              <p:cNvSpPr/>
              <p:nvPr/>
            </p:nvSpPr>
            <p:spPr bwMode="auto">
              <a:xfrm>
                <a:off x="2955" y="2514"/>
                <a:ext cx="6" cy="2"/>
              </a:xfrm>
              <a:custGeom>
                <a:avLst/>
                <a:gdLst>
                  <a:gd name="T0" fmla="*/ 1 w 2"/>
                  <a:gd name="T1" fmla="*/ 0 h 1"/>
                  <a:gd name="T2" fmla="*/ 2 w 2"/>
                  <a:gd name="T3" fmla="*/ 0 h 1"/>
                  <a:gd name="T4" fmla="*/ 2 w 2"/>
                  <a:gd name="T5" fmla="*/ 1 h 1"/>
                  <a:gd name="T6" fmla="*/ 1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1" y="0"/>
                      <a:pt x="2" y="0"/>
                    </a:cubicBezTo>
                    <a:cubicBezTo>
                      <a:pt x="2" y="0"/>
                      <a:pt x="2" y="1"/>
                      <a:pt x="2" y="1"/>
                    </a:cubicBezTo>
                    <a:cubicBezTo>
                      <a:pt x="1" y="1"/>
                      <a:pt x="1" y="1"/>
                      <a:pt x="1" y="1"/>
                    </a:cubicBezTo>
                    <a:cubicBezTo>
                      <a:pt x="0" y="1"/>
                      <a:pt x="1" y="1"/>
                      <a:pt x="1" y="0"/>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404"/>
              <p:cNvSpPr/>
              <p:nvPr/>
            </p:nvSpPr>
            <p:spPr bwMode="auto">
              <a:xfrm>
                <a:off x="2950" y="2543"/>
                <a:ext cx="8" cy="6"/>
              </a:xfrm>
              <a:custGeom>
                <a:avLst/>
                <a:gdLst>
                  <a:gd name="T0" fmla="*/ 1 w 3"/>
                  <a:gd name="T1" fmla="*/ 0 h 2"/>
                  <a:gd name="T2" fmla="*/ 2 w 3"/>
                  <a:gd name="T3" fmla="*/ 0 h 2"/>
                  <a:gd name="T4" fmla="*/ 2 w 3"/>
                  <a:gd name="T5" fmla="*/ 1 h 2"/>
                  <a:gd name="T6" fmla="*/ 1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2" y="0"/>
                    </a:cubicBezTo>
                    <a:cubicBezTo>
                      <a:pt x="2" y="0"/>
                      <a:pt x="3" y="1"/>
                      <a:pt x="2" y="1"/>
                    </a:cubicBezTo>
                    <a:cubicBezTo>
                      <a:pt x="2" y="2"/>
                      <a:pt x="1" y="2"/>
                      <a:pt x="1" y="2"/>
                    </a:cubicBezTo>
                    <a:cubicBezTo>
                      <a:pt x="0" y="1"/>
                      <a:pt x="0" y="1"/>
                      <a:pt x="1" y="0"/>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405"/>
              <p:cNvSpPr/>
              <p:nvPr/>
            </p:nvSpPr>
            <p:spPr bwMode="auto">
              <a:xfrm>
                <a:off x="2929" y="2460"/>
                <a:ext cx="5" cy="8"/>
              </a:xfrm>
              <a:custGeom>
                <a:avLst/>
                <a:gdLst>
                  <a:gd name="T0" fmla="*/ 1 w 2"/>
                  <a:gd name="T1" fmla="*/ 1 h 3"/>
                  <a:gd name="T2" fmla="*/ 2 w 2"/>
                  <a:gd name="T3" fmla="*/ 0 h 3"/>
                  <a:gd name="T4" fmla="*/ 2 w 2"/>
                  <a:gd name="T5" fmla="*/ 2 h 3"/>
                  <a:gd name="T6" fmla="*/ 1 w 2"/>
                  <a:gd name="T7" fmla="*/ 2 h 3"/>
                  <a:gd name="T8" fmla="*/ 1 w 2"/>
                  <a:gd name="T9" fmla="*/ 1 h 3"/>
                </a:gdLst>
                <a:ahLst/>
                <a:cxnLst>
                  <a:cxn ang="0">
                    <a:pos x="T0" y="T1"/>
                  </a:cxn>
                  <a:cxn ang="0">
                    <a:pos x="T2" y="T3"/>
                  </a:cxn>
                  <a:cxn ang="0">
                    <a:pos x="T4" y="T5"/>
                  </a:cxn>
                  <a:cxn ang="0">
                    <a:pos x="T6" y="T7"/>
                  </a:cxn>
                  <a:cxn ang="0">
                    <a:pos x="T8" y="T9"/>
                  </a:cxn>
                </a:cxnLst>
                <a:rect l="0" t="0" r="r" b="b"/>
                <a:pathLst>
                  <a:path w="2" h="3">
                    <a:moveTo>
                      <a:pt x="1" y="1"/>
                    </a:moveTo>
                    <a:cubicBezTo>
                      <a:pt x="1" y="0"/>
                      <a:pt x="1" y="0"/>
                      <a:pt x="2" y="0"/>
                    </a:cubicBezTo>
                    <a:cubicBezTo>
                      <a:pt x="2" y="0"/>
                      <a:pt x="2" y="1"/>
                      <a:pt x="2" y="2"/>
                    </a:cubicBezTo>
                    <a:cubicBezTo>
                      <a:pt x="2" y="2"/>
                      <a:pt x="1" y="3"/>
                      <a:pt x="1" y="2"/>
                    </a:cubicBezTo>
                    <a:cubicBezTo>
                      <a:pt x="0" y="2"/>
                      <a:pt x="0" y="1"/>
                      <a:pt x="1"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 name="Freeform 407"/>
            <p:cNvSpPr/>
            <p:nvPr/>
          </p:nvSpPr>
          <p:spPr bwMode="auto">
            <a:xfrm>
              <a:off x="4675188" y="4006851"/>
              <a:ext cx="7938" cy="14288"/>
            </a:xfrm>
            <a:custGeom>
              <a:avLst/>
              <a:gdLst>
                <a:gd name="T0" fmla="*/ 0 w 2"/>
                <a:gd name="T1" fmla="*/ 1 h 3"/>
                <a:gd name="T2" fmla="*/ 2 w 2"/>
                <a:gd name="T3" fmla="*/ 1 h 3"/>
                <a:gd name="T4" fmla="*/ 2 w 2"/>
                <a:gd name="T5" fmla="*/ 2 h 3"/>
                <a:gd name="T6" fmla="*/ 0 w 2"/>
                <a:gd name="T7" fmla="*/ 3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1" y="0"/>
                    <a:pt x="1" y="1"/>
                    <a:pt x="2" y="1"/>
                  </a:cubicBezTo>
                  <a:cubicBezTo>
                    <a:pt x="2" y="1"/>
                    <a:pt x="2" y="1"/>
                    <a:pt x="2" y="2"/>
                  </a:cubicBezTo>
                  <a:cubicBezTo>
                    <a:pt x="1" y="3"/>
                    <a:pt x="1" y="3"/>
                    <a:pt x="0" y="3"/>
                  </a:cubicBezTo>
                  <a:cubicBezTo>
                    <a:pt x="0" y="3"/>
                    <a:pt x="0" y="2"/>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408"/>
            <p:cNvSpPr/>
            <p:nvPr/>
          </p:nvSpPr>
          <p:spPr bwMode="auto">
            <a:xfrm>
              <a:off x="4649788" y="3978276"/>
              <a:ext cx="7938" cy="7938"/>
            </a:xfrm>
            <a:custGeom>
              <a:avLst/>
              <a:gdLst>
                <a:gd name="T0" fmla="*/ 0 w 2"/>
                <a:gd name="T1" fmla="*/ 0 h 2"/>
                <a:gd name="T2" fmla="*/ 2 w 2"/>
                <a:gd name="T3" fmla="*/ 0 h 2"/>
                <a:gd name="T4" fmla="*/ 1 w 2"/>
                <a:gd name="T5" fmla="*/ 1 h 2"/>
                <a:gd name="T6" fmla="*/ 0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1" y="0"/>
                    <a:pt x="1" y="0"/>
                    <a:pt x="2" y="0"/>
                  </a:cubicBezTo>
                  <a:cubicBezTo>
                    <a:pt x="2" y="0"/>
                    <a:pt x="2" y="0"/>
                    <a:pt x="1" y="1"/>
                  </a:cubicBezTo>
                  <a:cubicBezTo>
                    <a:pt x="1" y="2"/>
                    <a:pt x="1" y="1"/>
                    <a:pt x="0" y="1"/>
                  </a:cubicBezTo>
                  <a:cubicBezTo>
                    <a:pt x="0" y="1"/>
                    <a:pt x="0" y="1"/>
                    <a:pt x="0" y="0"/>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409"/>
            <p:cNvSpPr/>
            <p:nvPr/>
          </p:nvSpPr>
          <p:spPr bwMode="auto">
            <a:xfrm>
              <a:off x="4992688" y="3965576"/>
              <a:ext cx="9525" cy="12700"/>
            </a:xfrm>
            <a:custGeom>
              <a:avLst/>
              <a:gdLst>
                <a:gd name="T0" fmla="*/ 1 w 2"/>
                <a:gd name="T1" fmla="*/ 1 h 3"/>
                <a:gd name="T2" fmla="*/ 2 w 2"/>
                <a:gd name="T3" fmla="*/ 1 h 3"/>
                <a:gd name="T4" fmla="*/ 2 w 2"/>
                <a:gd name="T5" fmla="*/ 2 h 3"/>
                <a:gd name="T6" fmla="*/ 1 w 2"/>
                <a:gd name="T7" fmla="*/ 3 h 3"/>
                <a:gd name="T8" fmla="*/ 1 w 2"/>
                <a:gd name="T9" fmla="*/ 1 h 3"/>
              </a:gdLst>
              <a:ahLst/>
              <a:cxnLst>
                <a:cxn ang="0">
                  <a:pos x="T0" y="T1"/>
                </a:cxn>
                <a:cxn ang="0">
                  <a:pos x="T2" y="T3"/>
                </a:cxn>
                <a:cxn ang="0">
                  <a:pos x="T4" y="T5"/>
                </a:cxn>
                <a:cxn ang="0">
                  <a:pos x="T6" y="T7"/>
                </a:cxn>
                <a:cxn ang="0">
                  <a:pos x="T8" y="T9"/>
                </a:cxn>
              </a:cxnLst>
              <a:rect l="0" t="0" r="r" b="b"/>
              <a:pathLst>
                <a:path w="2" h="3">
                  <a:moveTo>
                    <a:pt x="1" y="1"/>
                  </a:moveTo>
                  <a:cubicBezTo>
                    <a:pt x="1" y="0"/>
                    <a:pt x="2" y="0"/>
                    <a:pt x="2" y="1"/>
                  </a:cubicBezTo>
                  <a:cubicBezTo>
                    <a:pt x="2" y="1"/>
                    <a:pt x="2" y="1"/>
                    <a:pt x="2" y="2"/>
                  </a:cubicBezTo>
                  <a:cubicBezTo>
                    <a:pt x="2" y="3"/>
                    <a:pt x="1" y="3"/>
                    <a:pt x="1" y="3"/>
                  </a:cubicBezTo>
                  <a:cubicBezTo>
                    <a:pt x="0" y="2"/>
                    <a:pt x="0" y="2"/>
                    <a:pt x="1"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410"/>
            <p:cNvSpPr/>
            <p:nvPr/>
          </p:nvSpPr>
          <p:spPr bwMode="auto">
            <a:xfrm>
              <a:off x="4967288" y="3935413"/>
              <a:ext cx="7938" cy="3175"/>
            </a:xfrm>
            <a:custGeom>
              <a:avLst/>
              <a:gdLst>
                <a:gd name="T0" fmla="*/ 1 w 2"/>
                <a:gd name="T1" fmla="*/ 0 h 1"/>
                <a:gd name="T2" fmla="*/ 2 w 2"/>
                <a:gd name="T3" fmla="*/ 0 h 1"/>
                <a:gd name="T4" fmla="*/ 2 w 2"/>
                <a:gd name="T5" fmla="*/ 1 h 1"/>
                <a:gd name="T6" fmla="*/ 1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2" y="0"/>
                    <a:pt x="2" y="0"/>
                  </a:cubicBezTo>
                  <a:cubicBezTo>
                    <a:pt x="2" y="0"/>
                    <a:pt x="2" y="0"/>
                    <a:pt x="2" y="1"/>
                  </a:cubicBezTo>
                  <a:cubicBezTo>
                    <a:pt x="2" y="1"/>
                    <a:pt x="1" y="1"/>
                    <a:pt x="1" y="1"/>
                  </a:cubicBezTo>
                  <a:cubicBezTo>
                    <a:pt x="1" y="1"/>
                    <a:pt x="0" y="1"/>
                    <a:pt x="1" y="0"/>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411"/>
            <p:cNvSpPr/>
            <p:nvPr/>
          </p:nvSpPr>
          <p:spPr bwMode="auto">
            <a:xfrm>
              <a:off x="4933951" y="3938588"/>
              <a:ext cx="12700" cy="12700"/>
            </a:xfrm>
            <a:custGeom>
              <a:avLst/>
              <a:gdLst>
                <a:gd name="T0" fmla="*/ 1 w 3"/>
                <a:gd name="T1" fmla="*/ 1 h 3"/>
                <a:gd name="T2" fmla="*/ 2 w 3"/>
                <a:gd name="T3" fmla="*/ 0 h 3"/>
                <a:gd name="T4" fmla="*/ 2 w 3"/>
                <a:gd name="T5" fmla="*/ 2 h 3"/>
                <a:gd name="T6" fmla="*/ 1 w 3"/>
                <a:gd name="T7" fmla="*/ 2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1" y="0"/>
                    <a:pt x="2" y="0"/>
                    <a:pt x="2" y="0"/>
                  </a:cubicBezTo>
                  <a:cubicBezTo>
                    <a:pt x="2" y="1"/>
                    <a:pt x="3" y="1"/>
                    <a:pt x="2" y="2"/>
                  </a:cubicBezTo>
                  <a:cubicBezTo>
                    <a:pt x="2" y="3"/>
                    <a:pt x="1" y="3"/>
                    <a:pt x="1" y="2"/>
                  </a:cubicBezTo>
                  <a:cubicBezTo>
                    <a:pt x="0" y="2"/>
                    <a:pt x="0" y="2"/>
                    <a:pt x="1"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412"/>
            <p:cNvSpPr/>
            <p:nvPr/>
          </p:nvSpPr>
          <p:spPr bwMode="auto">
            <a:xfrm>
              <a:off x="4924426" y="3913188"/>
              <a:ext cx="9525" cy="9525"/>
            </a:xfrm>
            <a:custGeom>
              <a:avLst/>
              <a:gdLst>
                <a:gd name="T0" fmla="*/ 0 w 2"/>
                <a:gd name="T1" fmla="*/ 1 h 2"/>
                <a:gd name="T2" fmla="*/ 2 w 2"/>
                <a:gd name="T3" fmla="*/ 0 h 2"/>
                <a:gd name="T4" fmla="*/ 2 w 2"/>
                <a:gd name="T5" fmla="*/ 1 h 2"/>
                <a:gd name="T6" fmla="*/ 0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1" y="0"/>
                    <a:pt x="1" y="0"/>
                    <a:pt x="2" y="0"/>
                  </a:cubicBezTo>
                  <a:cubicBezTo>
                    <a:pt x="2" y="0"/>
                    <a:pt x="2" y="1"/>
                    <a:pt x="2" y="1"/>
                  </a:cubicBezTo>
                  <a:cubicBezTo>
                    <a:pt x="1" y="2"/>
                    <a:pt x="1" y="2"/>
                    <a:pt x="0" y="2"/>
                  </a:cubicBezTo>
                  <a:cubicBezTo>
                    <a:pt x="0" y="2"/>
                    <a:pt x="0" y="1"/>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413"/>
            <p:cNvSpPr/>
            <p:nvPr/>
          </p:nvSpPr>
          <p:spPr bwMode="auto">
            <a:xfrm>
              <a:off x="4911726" y="3900488"/>
              <a:ext cx="9525" cy="9525"/>
            </a:xfrm>
            <a:custGeom>
              <a:avLst/>
              <a:gdLst>
                <a:gd name="T0" fmla="*/ 0 w 2"/>
                <a:gd name="T1" fmla="*/ 1 h 2"/>
                <a:gd name="T2" fmla="*/ 1 w 2"/>
                <a:gd name="T3" fmla="*/ 0 h 2"/>
                <a:gd name="T4" fmla="*/ 2 w 2"/>
                <a:gd name="T5" fmla="*/ 2 h 2"/>
                <a:gd name="T6" fmla="*/ 0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1" y="0"/>
                    <a:pt x="1" y="0"/>
                    <a:pt x="1" y="0"/>
                  </a:cubicBezTo>
                  <a:cubicBezTo>
                    <a:pt x="2" y="0"/>
                    <a:pt x="2" y="1"/>
                    <a:pt x="2" y="2"/>
                  </a:cubicBezTo>
                  <a:cubicBezTo>
                    <a:pt x="1" y="2"/>
                    <a:pt x="0" y="2"/>
                    <a:pt x="0" y="2"/>
                  </a:cubicBezTo>
                  <a:cubicBezTo>
                    <a:pt x="0" y="2"/>
                    <a:pt x="0" y="1"/>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414"/>
            <p:cNvSpPr/>
            <p:nvPr/>
          </p:nvSpPr>
          <p:spPr bwMode="auto">
            <a:xfrm>
              <a:off x="4848226" y="3935413"/>
              <a:ext cx="9525" cy="15875"/>
            </a:xfrm>
            <a:custGeom>
              <a:avLst/>
              <a:gdLst>
                <a:gd name="T0" fmla="*/ 0 w 2"/>
                <a:gd name="T1" fmla="*/ 1 h 4"/>
                <a:gd name="T2" fmla="*/ 2 w 2"/>
                <a:gd name="T3" fmla="*/ 1 h 4"/>
                <a:gd name="T4" fmla="*/ 2 w 2"/>
                <a:gd name="T5" fmla="*/ 2 h 4"/>
                <a:gd name="T6" fmla="*/ 0 w 2"/>
                <a:gd name="T7" fmla="*/ 3 h 4"/>
                <a:gd name="T8" fmla="*/ 0 w 2"/>
                <a:gd name="T9" fmla="*/ 1 h 4"/>
              </a:gdLst>
              <a:ahLst/>
              <a:cxnLst>
                <a:cxn ang="0">
                  <a:pos x="T0" y="T1"/>
                </a:cxn>
                <a:cxn ang="0">
                  <a:pos x="T2" y="T3"/>
                </a:cxn>
                <a:cxn ang="0">
                  <a:pos x="T4" y="T5"/>
                </a:cxn>
                <a:cxn ang="0">
                  <a:pos x="T6" y="T7"/>
                </a:cxn>
                <a:cxn ang="0">
                  <a:pos x="T8" y="T9"/>
                </a:cxn>
              </a:cxnLst>
              <a:rect l="0" t="0" r="r" b="b"/>
              <a:pathLst>
                <a:path w="2" h="4">
                  <a:moveTo>
                    <a:pt x="0" y="1"/>
                  </a:moveTo>
                  <a:cubicBezTo>
                    <a:pt x="1" y="0"/>
                    <a:pt x="1" y="1"/>
                    <a:pt x="2" y="1"/>
                  </a:cubicBezTo>
                  <a:cubicBezTo>
                    <a:pt x="2" y="1"/>
                    <a:pt x="2" y="2"/>
                    <a:pt x="2" y="2"/>
                  </a:cubicBezTo>
                  <a:cubicBezTo>
                    <a:pt x="1" y="3"/>
                    <a:pt x="1" y="4"/>
                    <a:pt x="0" y="3"/>
                  </a:cubicBezTo>
                  <a:cubicBezTo>
                    <a:pt x="0" y="3"/>
                    <a:pt x="0" y="2"/>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415"/>
            <p:cNvSpPr/>
            <p:nvPr/>
          </p:nvSpPr>
          <p:spPr bwMode="auto">
            <a:xfrm>
              <a:off x="4797426" y="3910013"/>
              <a:ext cx="4763" cy="7938"/>
            </a:xfrm>
            <a:custGeom>
              <a:avLst/>
              <a:gdLst>
                <a:gd name="T0" fmla="*/ 0 w 1"/>
                <a:gd name="T1" fmla="*/ 1 h 2"/>
                <a:gd name="T2" fmla="*/ 1 w 1"/>
                <a:gd name="T3" fmla="*/ 0 h 2"/>
                <a:gd name="T4" fmla="*/ 1 w 1"/>
                <a:gd name="T5" fmla="*/ 1 h 2"/>
                <a:gd name="T6" fmla="*/ 0 w 1"/>
                <a:gd name="T7" fmla="*/ 2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0"/>
                    <a:pt x="1" y="0"/>
                    <a:pt x="1" y="0"/>
                  </a:cubicBezTo>
                  <a:cubicBezTo>
                    <a:pt x="1" y="1"/>
                    <a:pt x="1" y="1"/>
                    <a:pt x="1" y="1"/>
                  </a:cubicBezTo>
                  <a:cubicBezTo>
                    <a:pt x="1" y="2"/>
                    <a:pt x="0" y="2"/>
                    <a:pt x="0" y="2"/>
                  </a:cubicBezTo>
                  <a:cubicBezTo>
                    <a:pt x="0" y="1"/>
                    <a:pt x="0" y="1"/>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416"/>
            <p:cNvSpPr/>
            <p:nvPr/>
          </p:nvSpPr>
          <p:spPr bwMode="auto">
            <a:xfrm>
              <a:off x="4776788" y="3930651"/>
              <a:ext cx="7938" cy="7938"/>
            </a:xfrm>
            <a:custGeom>
              <a:avLst/>
              <a:gdLst>
                <a:gd name="T0" fmla="*/ 1 w 2"/>
                <a:gd name="T1" fmla="*/ 0 h 2"/>
                <a:gd name="T2" fmla="*/ 2 w 2"/>
                <a:gd name="T3" fmla="*/ 0 h 2"/>
                <a:gd name="T4" fmla="*/ 2 w 2"/>
                <a:gd name="T5" fmla="*/ 1 h 2"/>
                <a:gd name="T6" fmla="*/ 1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2" y="0"/>
                    <a:pt x="2" y="0"/>
                  </a:cubicBezTo>
                  <a:cubicBezTo>
                    <a:pt x="2" y="0"/>
                    <a:pt x="2" y="1"/>
                    <a:pt x="2" y="1"/>
                  </a:cubicBezTo>
                  <a:cubicBezTo>
                    <a:pt x="2" y="2"/>
                    <a:pt x="1" y="2"/>
                    <a:pt x="1" y="2"/>
                  </a:cubicBezTo>
                  <a:cubicBezTo>
                    <a:pt x="0" y="2"/>
                    <a:pt x="0" y="1"/>
                    <a:pt x="1" y="0"/>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417"/>
            <p:cNvSpPr/>
            <p:nvPr/>
          </p:nvSpPr>
          <p:spPr bwMode="auto">
            <a:xfrm>
              <a:off x="4789488" y="3938588"/>
              <a:ext cx="7938" cy="4763"/>
            </a:xfrm>
            <a:custGeom>
              <a:avLst/>
              <a:gdLst>
                <a:gd name="T0" fmla="*/ 1 w 2"/>
                <a:gd name="T1" fmla="*/ 0 h 1"/>
                <a:gd name="T2" fmla="*/ 2 w 2"/>
                <a:gd name="T3" fmla="*/ 0 h 1"/>
                <a:gd name="T4" fmla="*/ 2 w 2"/>
                <a:gd name="T5" fmla="*/ 1 h 1"/>
                <a:gd name="T6" fmla="*/ 1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2" y="0"/>
                    <a:pt x="2" y="0"/>
                  </a:cubicBezTo>
                  <a:cubicBezTo>
                    <a:pt x="2" y="0"/>
                    <a:pt x="2" y="0"/>
                    <a:pt x="2" y="1"/>
                  </a:cubicBezTo>
                  <a:cubicBezTo>
                    <a:pt x="2" y="1"/>
                    <a:pt x="1" y="1"/>
                    <a:pt x="1" y="1"/>
                  </a:cubicBezTo>
                  <a:cubicBezTo>
                    <a:pt x="1" y="1"/>
                    <a:pt x="0" y="1"/>
                    <a:pt x="1" y="0"/>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418"/>
            <p:cNvSpPr/>
            <p:nvPr/>
          </p:nvSpPr>
          <p:spPr bwMode="auto">
            <a:xfrm>
              <a:off x="4716463" y="3900488"/>
              <a:ext cx="14288" cy="12700"/>
            </a:xfrm>
            <a:custGeom>
              <a:avLst/>
              <a:gdLst>
                <a:gd name="T0" fmla="*/ 1 w 3"/>
                <a:gd name="T1" fmla="*/ 1 h 3"/>
                <a:gd name="T2" fmla="*/ 2 w 3"/>
                <a:gd name="T3" fmla="*/ 1 h 3"/>
                <a:gd name="T4" fmla="*/ 2 w 3"/>
                <a:gd name="T5" fmla="*/ 2 h 3"/>
                <a:gd name="T6" fmla="*/ 1 w 3"/>
                <a:gd name="T7" fmla="*/ 3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1" y="0"/>
                    <a:pt x="1" y="1"/>
                    <a:pt x="2" y="1"/>
                  </a:cubicBezTo>
                  <a:cubicBezTo>
                    <a:pt x="2" y="1"/>
                    <a:pt x="3" y="2"/>
                    <a:pt x="2" y="2"/>
                  </a:cubicBezTo>
                  <a:cubicBezTo>
                    <a:pt x="2" y="3"/>
                    <a:pt x="1" y="3"/>
                    <a:pt x="1" y="3"/>
                  </a:cubicBezTo>
                  <a:cubicBezTo>
                    <a:pt x="0" y="2"/>
                    <a:pt x="0" y="2"/>
                    <a:pt x="1"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419"/>
            <p:cNvSpPr/>
            <p:nvPr/>
          </p:nvSpPr>
          <p:spPr bwMode="auto">
            <a:xfrm>
              <a:off x="4997451" y="3986213"/>
              <a:ext cx="7938" cy="7938"/>
            </a:xfrm>
            <a:custGeom>
              <a:avLst/>
              <a:gdLst>
                <a:gd name="T0" fmla="*/ 0 w 2"/>
                <a:gd name="T1" fmla="*/ 1 h 2"/>
                <a:gd name="T2" fmla="*/ 2 w 2"/>
                <a:gd name="T3" fmla="*/ 0 h 2"/>
                <a:gd name="T4" fmla="*/ 1 w 2"/>
                <a:gd name="T5" fmla="*/ 1 h 2"/>
                <a:gd name="T6" fmla="*/ 0 w 2"/>
                <a:gd name="T7" fmla="*/ 1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1" y="0"/>
                    <a:pt x="1" y="0"/>
                    <a:pt x="2" y="0"/>
                  </a:cubicBezTo>
                  <a:cubicBezTo>
                    <a:pt x="2" y="0"/>
                    <a:pt x="2" y="1"/>
                    <a:pt x="1" y="1"/>
                  </a:cubicBezTo>
                  <a:cubicBezTo>
                    <a:pt x="1" y="2"/>
                    <a:pt x="1" y="2"/>
                    <a:pt x="0" y="1"/>
                  </a:cubicBezTo>
                  <a:cubicBezTo>
                    <a:pt x="0" y="1"/>
                    <a:pt x="0" y="1"/>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420"/>
            <p:cNvSpPr/>
            <p:nvPr/>
          </p:nvSpPr>
          <p:spPr bwMode="auto">
            <a:xfrm>
              <a:off x="4959351" y="3956051"/>
              <a:ext cx="12700" cy="12700"/>
            </a:xfrm>
            <a:custGeom>
              <a:avLst/>
              <a:gdLst>
                <a:gd name="T0" fmla="*/ 1 w 3"/>
                <a:gd name="T1" fmla="*/ 1 h 3"/>
                <a:gd name="T2" fmla="*/ 3 w 3"/>
                <a:gd name="T3" fmla="*/ 0 h 3"/>
                <a:gd name="T4" fmla="*/ 3 w 3"/>
                <a:gd name="T5" fmla="*/ 2 h 3"/>
                <a:gd name="T6" fmla="*/ 1 w 3"/>
                <a:gd name="T7" fmla="*/ 3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1" y="0"/>
                    <a:pt x="2" y="0"/>
                    <a:pt x="3" y="0"/>
                  </a:cubicBezTo>
                  <a:cubicBezTo>
                    <a:pt x="3" y="1"/>
                    <a:pt x="3" y="2"/>
                    <a:pt x="3" y="2"/>
                  </a:cubicBezTo>
                  <a:cubicBezTo>
                    <a:pt x="2" y="3"/>
                    <a:pt x="1" y="3"/>
                    <a:pt x="1" y="3"/>
                  </a:cubicBezTo>
                  <a:cubicBezTo>
                    <a:pt x="0" y="3"/>
                    <a:pt x="0" y="2"/>
                    <a:pt x="1"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421"/>
            <p:cNvSpPr/>
            <p:nvPr/>
          </p:nvSpPr>
          <p:spPr bwMode="auto">
            <a:xfrm>
              <a:off x="4984751" y="3973513"/>
              <a:ext cx="12700" cy="17463"/>
            </a:xfrm>
            <a:custGeom>
              <a:avLst/>
              <a:gdLst>
                <a:gd name="T0" fmla="*/ 1 w 3"/>
                <a:gd name="T1" fmla="*/ 2 h 4"/>
                <a:gd name="T2" fmla="*/ 3 w 3"/>
                <a:gd name="T3" fmla="*/ 0 h 4"/>
                <a:gd name="T4" fmla="*/ 3 w 3"/>
                <a:gd name="T5" fmla="*/ 3 h 4"/>
                <a:gd name="T6" fmla="*/ 1 w 3"/>
                <a:gd name="T7" fmla="*/ 4 h 4"/>
                <a:gd name="T8" fmla="*/ 1 w 3"/>
                <a:gd name="T9" fmla="*/ 2 h 4"/>
              </a:gdLst>
              <a:ahLst/>
              <a:cxnLst>
                <a:cxn ang="0">
                  <a:pos x="T0" y="T1"/>
                </a:cxn>
                <a:cxn ang="0">
                  <a:pos x="T2" y="T3"/>
                </a:cxn>
                <a:cxn ang="0">
                  <a:pos x="T4" y="T5"/>
                </a:cxn>
                <a:cxn ang="0">
                  <a:pos x="T6" y="T7"/>
                </a:cxn>
                <a:cxn ang="0">
                  <a:pos x="T8" y="T9"/>
                </a:cxn>
              </a:cxnLst>
              <a:rect l="0" t="0" r="r" b="b"/>
              <a:pathLst>
                <a:path w="3" h="4">
                  <a:moveTo>
                    <a:pt x="1" y="2"/>
                  </a:moveTo>
                  <a:cubicBezTo>
                    <a:pt x="1" y="1"/>
                    <a:pt x="2" y="0"/>
                    <a:pt x="3" y="0"/>
                  </a:cubicBezTo>
                  <a:cubicBezTo>
                    <a:pt x="3" y="1"/>
                    <a:pt x="3" y="2"/>
                    <a:pt x="3" y="3"/>
                  </a:cubicBezTo>
                  <a:cubicBezTo>
                    <a:pt x="2" y="4"/>
                    <a:pt x="1" y="4"/>
                    <a:pt x="1" y="4"/>
                  </a:cubicBezTo>
                  <a:cubicBezTo>
                    <a:pt x="0" y="3"/>
                    <a:pt x="0" y="3"/>
                    <a:pt x="1" y="2"/>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422"/>
            <p:cNvSpPr/>
            <p:nvPr/>
          </p:nvSpPr>
          <p:spPr bwMode="auto">
            <a:xfrm>
              <a:off x="5048251" y="3973513"/>
              <a:ext cx="12700" cy="7938"/>
            </a:xfrm>
            <a:custGeom>
              <a:avLst/>
              <a:gdLst>
                <a:gd name="T0" fmla="*/ 1 w 3"/>
                <a:gd name="T1" fmla="*/ 0 h 2"/>
                <a:gd name="T2" fmla="*/ 2 w 3"/>
                <a:gd name="T3" fmla="*/ 0 h 2"/>
                <a:gd name="T4" fmla="*/ 2 w 3"/>
                <a:gd name="T5" fmla="*/ 1 h 2"/>
                <a:gd name="T6" fmla="*/ 1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2" y="0"/>
                    <a:pt x="2" y="0"/>
                  </a:cubicBezTo>
                  <a:cubicBezTo>
                    <a:pt x="3" y="0"/>
                    <a:pt x="3" y="0"/>
                    <a:pt x="2" y="1"/>
                  </a:cubicBezTo>
                  <a:cubicBezTo>
                    <a:pt x="2" y="2"/>
                    <a:pt x="1" y="2"/>
                    <a:pt x="1" y="2"/>
                  </a:cubicBezTo>
                  <a:cubicBezTo>
                    <a:pt x="0" y="2"/>
                    <a:pt x="0" y="1"/>
                    <a:pt x="1" y="0"/>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423"/>
            <p:cNvSpPr/>
            <p:nvPr/>
          </p:nvSpPr>
          <p:spPr bwMode="auto">
            <a:xfrm>
              <a:off x="4870451" y="3951288"/>
              <a:ext cx="7938" cy="9525"/>
            </a:xfrm>
            <a:custGeom>
              <a:avLst/>
              <a:gdLst>
                <a:gd name="T0" fmla="*/ 0 w 2"/>
                <a:gd name="T1" fmla="*/ 1 h 2"/>
                <a:gd name="T2" fmla="*/ 2 w 2"/>
                <a:gd name="T3" fmla="*/ 0 h 2"/>
                <a:gd name="T4" fmla="*/ 2 w 2"/>
                <a:gd name="T5" fmla="*/ 2 h 2"/>
                <a:gd name="T6" fmla="*/ 0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1" y="0"/>
                    <a:pt x="1" y="0"/>
                    <a:pt x="2" y="0"/>
                  </a:cubicBezTo>
                  <a:cubicBezTo>
                    <a:pt x="2" y="1"/>
                    <a:pt x="2" y="1"/>
                    <a:pt x="2" y="2"/>
                  </a:cubicBezTo>
                  <a:cubicBezTo>
                    <a:pt x="1" y="2"/>
                    <a:pt x="1" y="2"/>
                    <a:pt x="0" y="2"/>
                  </a:cubicBezTo>
                  <a:cubicBezTo>
                    <a:pt x="0" y="2"/>
                    <a:pt x="0" y="1"/>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424"/>
            <p:cNvSpPr/>
            <p:nvPr/>
          </p:nvSpPr>
          <p:spPr bwMode="auto">
            <a:xfrm>
              <a:off x="4832351" y="3922713"/>
              <a:ext cx="12700" cy="15875"/>
            </a:xfrm>
            <a:custGeom>
              <a:avLst/>
              <a:gdLst>
                <a:gd name="T0" fmla="*/ 1 w 3"/>
                <a:gd name="T1" fmla="*/ 2 h 4"/>
                <a:gd name="T2" fmla="*/ 3 w 3"/>
                <a:gd name="T3" fmla="*/ 1 h 4"/>
                <a:gd name="T4" fmla="*/ 3 w 3"/>
                <a:gd name="T5" fmla="*/ 3 h 4"/>
                <a:gd name="T6" fmla="*/ 1 w 3"/>
                <a:gd name="T7" fmla="*/ 3 h 4"/>
                <a:gd name="T8" fmla="*/ 1 w 3"/>
                <a:gd name="T9" fmla="*/ 2 h 4"/>
              </a:gdLst>
              <a:ahLst/>
              <a:cxnLst>
                <a:cxn ang="0">
                  <a:pos x="T0" y="T1"/>
                </a:cxn>
                <a:cxn ang="0">
                  <a:pos x="T2" y="T3"/>
                </a:cxn>
                <a:cxn ang="0">
                  <a:pos x="T4" y="T5"/>
                </a:cxn>
                <a:cxn ang="0">
                  <a:pos x="T6" y="T7"/>
                </a:cxn>
                <a:cxn ang="0">
                  <a:pos x="T8" y="T9"/>
                </a:cxn>
              </a:cxnLst>
              <a:rect l="0" t="0" r="r" b="b"/>
              <a:pathLst>
                <a:path w="3" h="4">
                  <a:moveTo>
                    <a:pt x="1" y="2"/>
                  </a:moveTo>
                  <a:cubicBezTo>
                    <a:pt x="1" y="1"/>
                    <a:pt x="2" y="0"/>
                    <a:pt x="3" y="1"/>
                  </a:cubicBezTo>
                  <a:cubicBezTo>
                    <a:pt x="3" y="1"/>
                    <a:pt x="3" y="2"/>
                    <a:pt x="3" y="3"/>
                  </a:cubicBezTo>
                  <a:cubicBezTo>
                    <a:pt x="2" y="4"/>
                    <a:pt x="1" y="4"/>
                    <a:pt x="1" y="3"/>
                  </a:cubicBezTo>
                  <a:cubicBezTo>
                    <a:pt x="0" y="3"/>
                    <a:pt x="0" y="3"/>
                    <a:pt x="1" y="2"/>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425"/>
            <p:cNvSpPr/>
            <p:nvPr/>
          </p:nvSpPr>
          <p:spPr bwMode="auto">
            <a:xfrm>
              <a:off x="4857751" y="3943351"/>
              <a:ext cx="12700" cy="12700"/>
            </a:xfrm>
            <a:custGeom>
              <a:avLst/>
              <a:gdLst>
                <a:gd name="T0" fmla="*/ 1 w 3"/>
                <a:gd name="T1" fmla="*/ 1 h 3"/>
                <a:gd name="T2" fmla="*/ 3 w 3"/>
                <a:gd name="T3" fmla="*/ 0 h 3"/>
                <a:gd name="T4" fmla="*/ 3 w 3"/>
                <a:gd name="T5" fmla="*/ 2 h 3"/>
                <a:gd name="T6" fmla="*/ 1 w 3"/>
                <a:gd name="T7" fmla="*/ 3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1" y="0"/>
                    <a:pt x="2" y="0"/>
                    <a:pt x="3" y="0"/>
                  </a:cubicBezTo>
                  <a:cubicBezTo>
                    <a:pt x="3" y="0"/>
                    <a:pt x="3" y="1"/>
                    <a:pt x="3" y="2"/>
                  </a:cubicBezTo>
                  <a:cubicBezTo>
                    <a:pt x="2" y="3"/>
                    <a:pt x="1" y="3"/>
                    <a:pt x="1" y="3"/>
                  </a:cubicBezTo>
                  <a:cubicBezTo>
                    <a:pt x="0" y="3"/>
                    <a:pt x="0" y="2"/>
                    <a:pt x="1"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426"/>
            <p:cNvSpPr/>
            <p:nvPr/>
          </p:nvSpPr>
          <p:spPr bwMode="auto">
            <a:xfrm>
              <a:off x="4921251" y="3938588"/>
              <a:ext cx="12700" cy="12700"/>
            </a:xfrm>
            <a:custGeom>
              <a:avLst/>
              <a:gdLst>
                <a:gd name="T0" fmla="*/ 1 w 3"/>
                <a:gd name="T1" fmla="*/ 1 h 3"/>
                <a:gd name="T2" fmla="*/ 2 w 3"/>
                <a:gd name="T3" fmla="*/ 0 h 3"/>
                <a:gd name="T4" fmla="*/ 2 w 3"/>
                <a:gd name="T5" fmla="*/ 2 h 3"/>
                <a:gd name="T6" fmla="*/ 1 w 3"/>
                <a:gd name="T7" fmla="*/ 2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1" y="0"/>
                    <a:pt x="2" y="0"/>
                    <a:pt x="2" y="0"/>
                  </a:cubicBezTo>
                  <a:cubicBezTo>
                    <a:pt x="3" y="1"/>
                    <a:pt x="3" y="1"/>
                    <a:pt x="2" y="2"/>
                  </a:cubicBezTo>
                  <a:cubicBezTo>
                    <a:pt x="2" y="2"/>
                    <a:pt x="1" y="3"/>
                    <a:pt x="1" y="2"/>
                  </a:cubicBezTo>
                  <a:cubicBezTo>
                    <a:pt x="0" y="2"/>
                    <a:pt x="0" y="1"/>
                    <a:pt x="1"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427"/>
            <p:cNvSpPr/>
            <p:nvPr/>
          </p:nvSpPr>
          <p:spPr bwMode="auto">
            <a:xfrm>
              <a:off x="4903788" y="4006851"/>
              <a:ext cx="7938" cy="9525"/>
            </a:xfrm>
            <a:custGeom>
              <a:avLst/>
              <a:gdLst>
                <a:gd name="T0" fmla="*/ 1 w 2"/>
                <a:gd name="T1" fmla="*/ 1 h 2"/>
                <a:gd name="T2" fmla="*/ 2 w 2"/>
                <a:gd name="T3" fmla="*/ 1 h 2"/>
                <a:gd name="T4" fmla="*/ 2 w 2"/>
                <a:gd name="T5" fmla="*/ 2 h 2"/>
                <a:gd name="T6" fmla="*/ 1 w 2"/>
                <a:gd name="T7" fmla="*/ 2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0"/>
                    <a:pt x="2" y="0"/>
                    <a:pt x="2" y="1"/>
                  </a:cubicBezTo>
                  <a:cubicBezTo>
                    <a:pt x="2" y="1"/>
                    <a:pt x="2" y="1"/>
                    <a:pt x="2" y="2"/>
                  </a:cubicBezTo>
                  <a:cubicBezTo>
                    <a:pt x="1" y="2"/>
                    <a:pt x="1" y="2"/>
                    <a:pt x="1" y="2"/>
                  </a:cubicBezTo>
                  <a:cubicBezTo>
                    <a:pt x="0" y="2"/>
                    <a:pt x="0" y="2"/>
                    <a:pt x="1"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428"/>
            <p:cNvSpPr/>
            <p:nvPr/>
          </p:nvSpPr>
          <p:spPr bwMode="auto">
            <a:xfrm>
              <a:off x="4870451" y="3978276"/>
              <a:ext cx="7938" cy="15875"/>
            </a:xfrm>
            <a:custGeom>
              <a:avLst/>
              <a:gdLst>
                <a:gd name="T0" fmla="*/ 0 w 2"/>
                <a:gd name="T1" fmla="*/ 2 h 4"/>
                <a:gd name="T2" fmla="*/ 2 w 2"/>
                <a:gd name="T3" fmla="*/ 1 h 4"/>
                <a:gd name="T4" fmla="*/ 2 w 2"/>
                <a:gd name="T5" fmla="*/ 3 h 4"/>
                <a:gd name="T6" fmla="*/ 0 w 2"/>
                <a:gd name="T7" fmla="*/ 4 h 4"/>
                <a:gd name="T8" fmla="*/ 0 w 2"/>
                <a:gd name="T9" fmla="*/ 2 h 4"/>
              </a:gdLst>
              <a:ahLst/>
              <a:cxnLst>
                <a:cxn ang="0">
                  <a:pos x="T0" y="T1"/>
                </a:cxn>
                <a:cxn ang="0">
                  <a:pos x="T2" y="T3"/>
                </a:cxn>
                <a:cxn ang="0">
                  <a:pos x="T4" y="T5"/>
                </a:cxn>
                <a:cxn ang="0">
                  <a:pos x="T6" y="T7"/>
                </a:cxn>
                <a:cxn ang="0">
                  <a:pos x="T8" y="T9"/>
                </a:cxn>
              </a:cxnLst>
              <a:rect l="0" t="0" r="r" b="b"/>
              <a:pathLst>
                <a:path w="2" h="4">
                  <a:moveTo>
                    <a:pt x="0" y="2"/>
                  </a:moveTo>
                  <a:cubicBezTo>
                    <a:pt x="1" y="1"/>
                    <a:pt x="2" y="0"/>
                    <a:pt x="2" y="1"/>
                  </a:cubicBezTo>
                  <a:cubicBezTo>
                    <a:pt x="2" y="1"/>
                    <a:pt x="2" y="2"/>
                    <a:pt x="2" y="3"/>
                  </a:cubicBezTo>
                  <a:cubicBezTo>
                    <a:pt x="1" y="4"/>
                    <a:pt x="1" y="4"/>
                    <a:pt x="0" y="4"/>
                  </a:cubicBezTo>
                  <a:cubicBezTo>
                    <a:pt x="0" y="3"/>
                    <a:pt x="0" y="3"/>
                    <a:pt x="0" y="2"/>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429"/>
            <p:cNvSpPr/>
            <p:nvPr/>
          </p:nvSpPr>
          <p:spPr bwMode="auto">
            <a:xfrm>
              <a:off x="4891088" y="3998913"/>
              <a:ext cx="17463" cy="12700"/>
            </a:xfrm>
            <a:custGeom>
              <a:avLst/>
              <a:gdLst>
                <a:gd name="T0" fmla="*/ 1 w 4"/>
                <a:gd name="T1" fmla="*/ 1 h 3"/>
                <a:gd name="T2" fmla="*/ 3 w 4"/>
                <a:gd name="T3" fmla="*/ 0 h 3"/>
                <a:gd name="T4" fmla="*/ 3 w 4"/>
                <a:gd name="T5" fmla="*/ 2 h 3"/>
                <a:gd name="T6" fmla="*/ 1 w 4"/>
                <a:gd name="T7" fmla="*/ 3 h 3"/>
                <a:gd name="T8" fmla="*/ 1 w 4"/>
                <a:gd name="T9" fmla="*/ 1 h 3"/>
              </a:gdLst>
              <a:ahLst/>
              <a:cxnLst>
                <a:cxn ang="0">
                  <a:pos x="T0" y="T1"/>
                </a:cxn>
                <a:cxn ang="0">
                  <a:pos x="T2" y="T3"/>
                </a:cxn>
                <a:cxn ang="0">
                  <a:pos x="T4" y="T5"/>
                </a:cxn>
                <a:cxn ang="0">
                  <a:pos x="T6" y="T7"/>
                </a:cxn>
                <a:cxn ang="0">
                  <a:pos x="T8" y="T9"/>
                </a:cxn>
              </a:cxnLst>
              <a:rect l="0" t="0" r="r" b="b"/>
              <a:pathLst>
                <a:path w="4" h="3">
                  <a:moveTo>
                    <a:pt x="1" y="1"/>
                  </a:moveTo>
                  <a:cubicBezTo>
                    <a:pt x="2" y="0"/>
                    <a:pt x="2" y="0"/>
                    <a:pt x="3" y="0"/>
                  </a:cubicBezTo>
                  <a:cubicBezTo>
                    <a:pt x="4" y="0"/>
                    <a:pt x="3" y="1"/>
                    <a:pt x="3" y="2"/>
                  </a:cubicBezTo>
                  <a:cubicBezTo>
                    <a:pt x="2" y="3"/>
                    <a:pt x="1" y="3"/>
                    <a:pt x="1" y="3"/>
                  </a:cubicBezTo>
                  <a:cubicBezTo>
                    <a:pt x="0" y="3"/>
                    <a:pt x="0" y="2"/>
                    <a:pt x="1"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430"/>
            <p:cNvSpPr/>
            <p:nvPr/>
          </p:nvSpPr>
          <p:spPr bwMode="auto">
            <a:xfrm>
              <a:off x="4959351" y="3994151"/>
              <a:ext cx="7938" cy="12700"/>
            </a:xfrm>
            <a:custGeom>
              <a:avLst/>
              <a:gdLst>
                <a:gd name="T0" fmla="*/ 0 w 2"/>
                <a:gd name="T1" fmla="*/ 1 h 3"/>
                <a:gd name="T2" fmla="*/ 2 w 2"/>
                <a:gd name="T3" fmla="*/ 0 h 3"/>
                <a:gd name="T4" fmla="*/ 1 w 2"/>
                <a:gd name="T5" fmla="*/ 2 h 3"/>
                <a:gd name="T6" fmla="*/ 0 w 2"/>
                <a:gd name="T7" fmla="*/ 2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1" y="0"/>
                    <a:pt x="1" y="0"/>
                    <a:pt x="2" y="0"/>
                  </a:cubicBezTo>
                  <a:cubicBezTo>
                    <a:pt x="2" y="1"/>
                    <a:pt x="2" y="1"/>
                    <a:pt x="1" y="2"/>
                  </a:cubicBezTo>
                  <a:cubicBezTo>
                    <a:pt x="1" y="2"/>
                    <a:pt x="0" y="3"/>
                    <a:pt x="0" y="2"/>
                  </a:cubicBezTo>
                  <a:cubicBezTo>
                    <a:pt x="0" y="2"/>
                    <a:pt x="0" y="1"/>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431"/>
            <p:cNvSpPr/>
            <p:nvPr/>
          </p:nvSpPr>
          <p:spPr bwMode="auto">
            <a:xfrm>
              <a:off x="4772026" y="3956051"/>
              <a:ext cx="9525" cy="4763"/>
            </a:xfrm>
            <a:custGeom>
              <a:avLst/>
              <a:gdLst>
                <a:gd name="T0" fmla="*/ 1 w 2"/>
                <a:gd name="T1" fmla="*/ 0 h 1"/>
                <a:gd name="T2" fmla="*/ 2 w 2"/>
                <a:gd name="T3" fmla="*/ 0 h 1"/>
                <a:gd name="T4" fmla="*/ 2 w 2"/>
                <a:gd name="T5" fmla="*/ 1 h 1"/>
                <a:gd name="T6" fmla="*/ 1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2" y="0"/>
                    <a:pt x="2" y="0"/>
                  </a:cubicBezTo>
                  <a:cubicBezTo>
                    <a:pt x="2" y="0"/>
                    <a:pt x="2" y="0"/>
                    <a:pt x="2" y="1"/>
                  </a:cubicBezTo>
                  <a:cubicBezTo>
                    <a:pt x="1" y="1"/>
                    <a:pt x="1" y="1"/>
                    <a:pt x="1" y="1"/>
                  </a:cubicBezTo>
                  <a:cubicBezTo>
                    <a:pt x="0" y="1"/>
                    <a:pt x="0" y="1"/>
                    <a:pt x="1" y="0"/>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432"/>
            <p:cNvSpPr/>
            <p:nvPr/>
          </p:nvSpPr>
          <p:spPr bwMode="auto">
            <a:xfrm>
              <a:off x="4738688" y="3925888"/>
              <a:ext cx="7938" cy="12700"/>
            </a:xfrm>
            <a:custGeom>
              <a:avLst/>
              <a:gdLst>
                <a:gd name="T0" fmla="*/ 0 w 2"/>
                <a:gd name="T1" fmla="*/ 1 h 3"/>
                <a:gd name="T2" fmla="*/ 2 w 2"/>
                <a:gd name="T3" fmla="*/ 0 h 3"/>
                <a:gd name="T4" fmla="*/ 2 w 2"/>
                <a:gd name="T5" fmla="*/ 2 h 3"/>
                <a:gd name="T6" fmla="*/ 0 w 2"/>
                <a:gd name="T7" fmla="*/ 3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1" y="0"/>
                    <a:pt x="1" y="0"/>
                    <a:pt x="2" y="0"/>
                  </a:cubicBezTo>
                  <a:cubicBezTo>
                    <a:pt x="2" y="0"/>
                    <a:pt x="2" y="1"/>
                    <a:pt x="2" y="2"/>
                  </a:cubicBezTo>
                  <a:cubicBezTo>
                    <a:pt x="1" y="3"/>
                    <a:pt x="1" y="3"/>
                    <a:pt x="0" y="3"/>
                  </a:cubicBezTo>
                  <a:cubicBezTo>
                    <a:pt x="0" y="2"/>
                    <a:pt x="0" y="2"/>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433"/>
            <p:cNvSpPr/>
            <p:nvPr/>
          </p:nvSpPr>
          <p:spPr bwMode="auto">
            <a:xfrm>
              <a:off x="4759326" y="3943351"/>
              <a:ext cx="12700" cy="17463"/>
            </a:xfrm>
            <a:custGeom>
              <a:avLst/>
              <a:gdLst>
                <a:gd name="T0" fmla="*/ 1 w 3"/>
                <a:gd name="T1" fmla="*/ 1 h 4"/>
                <a:gd name="T2" fmla="*/ 3 w 3"/>
                <a:gd name="T3" fmla="*/ 0 h 4"/>
                <a:gd name="T4" fmla="*/ 3 w 3"/>
                <a:gd name="T5" fmla="*/ 3 h 4"/>
                <a:gd name="T6" fmla="*/ 1 w 3"/>
                <a:gd name="T7" fmla="*/ 3 h 4"/>
                <a:gd name="T8" fmla="*/ 1 w 3"/>
                <a:gd name="T9" fmla="*/ 1 h 4"/>
              </a:gdLst>
              <a:ahLst/>
              <a:cxnLst>
                <a:cxn ang="0">
                  <a:pos x="T0" y="T1"/>
                </a:cxn>
                <a:cxn ang="0">
                  <a:pos x="T2" y="T3"/>
                </a:cxn>
                <a:cxn ang="0">
                  <a:pos x="T4" y="T5"/>
                </a:cxn>
                <a:cxn ang="0">
                  <a:pos x="T6" y="T7"/>
                </a:cxn>
                <a:cxn ang="0">
                  <a:pos x="T8" y="T9"/>
                </a:cxn>
              </a:cxnLst>
              <a:rect l="0" t="0" r="r" b="b"/>
              <a:pathLst>
                <a:path w="3" h="4">
                  <a:moveTo>
                    <a:pt x="1" y="1"/>
                  </a:moveTo>
                  <a:cubicBezTo>
                    <a:pt x="1" y="0"/>
                    <a:pt x="2" y="0"/>
                    <a:pt x="3" y="0"/>
                  </a:cubicBezTo>
                  <a:cubicBezTo>
                    <a:pt x="3" y="1"/>
                    <a:pt x="3" y="2"/>
                    <a:pt x="3" y="3"/>
                  </a:cubicBezTo>
                  <a:cubicBezTo>
                    <a:pt x="2" y="4"/>
                    <a:pt x="1" y="4"/>
                    <a:pt x="1" y="3"/>
                  </a:cubicBezTo>
                  <a:cubicBezTo>
                    <a:pt x="0" y="3"/>
                    <a:pt x="0" y="2"/>
                    <a:pt x="1"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434"/>
            <p:cNvSpPr/>
            <p:nvPr/>
          </p:nvSpPr>
          <p:spPr bwMode="auto">
            <a:xfrm>
              <a:off x="4827588" y="3938588"/>
              <a:ext cx="7938" cy="12700"/>
            </a:xfrm>
            <a:custGeom>
              <a:avLst/>
              <a:gdLst>
                <a:gd name="T0" fmla="*/ 0 w 2"/>
                <a:gd name="T1" fmla="*/ 1 h 3"/>
                <a:gd name="T2" fmla="*/ 1 w 2"/>
                <a:gd name="T3" fmla="*/ 1 h 3"/>
                <a:gd name="T4" fmla="*/ 1 w 2"/>
                <a:gd name="T5" fmla="*/ 2 h 3"/>
                <a:gd name="T6" fmla="*/ 0 w 2"/>
                <a:gd name="T7" fmla="*/ 3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0" y="0"/>
                    <a:pt x="1" y="0"/>
                    <a:pt x="1" y="1"/>
                  </a:cubicBezTo>
                  <a:cubicBezTo>
                    <a:pt x="2" y="1"/>
                    <a:pt x="2" y="1"/>
                    <a:pt x="1" y="2"/>
                  </a:cubicBezTo>
                  <a:cubicBezTo>
                    <a:pt x="1" y="3"/>
                    <a:pt x="0" y="3"/>
                    <a:pt x="0" y="3"/>
                  </a:cubicBezTo>
                  <a:cubicBezTo>
                    <a:pt x="0" y="2"/>
                    <a:pt x="0" y="2"/>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435"/>
            <p:cNvSpPr/>
            <p:nvPr/>
          </p:nvSpPr>
          <p:spPr bwMode="auto">
            <a:xfrm>
              <a:off x="4776788" y="3978276"/>
              <a:ext cx="7938" cy="3175"/>
            </a:xfrm>
            <a:custGeom>
              <a:avLst/>
              <a:gdLst>
                <a:gd name="T0" fmla="*/ 1 w 2"/>
                <a:gd name="T1" fmla="*/ 0 h 1"/>
                <a:gd name="T2" fmla="*/ 2 w 2"/>
                <a:gd name="T3" fmla="*/ 0 h 1"/>
                <a:gd name="T4" fmla="*/ 2 w 2"/>
                <a:gd name="T5" fmla="*/ 1 h 1"/>
                <a:gd name="T6" fmla="*/ 1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2" y="0"/>
                    <a:pt x="2" y="0"/>
                  </a:cubicBezTo>
                  <a:cubicBezTo>
                    <a:pt x="2" y="0"/>
                    <a:pt x="2" y="0"/>
                    <a:pt x="2" y="1"/>
                  </a:cubicBezTo>
                  <a:cubicBezTo>
                    <a:pt x="1" y="1"/>
                    <a:pt x="1" y="1"/>
                    <a:pt x="1" y="1"/>
                  </a:cubicBezTo>
                  <a:cubicBezTo>
                    <a:pt x="0" y="1"/>
                    <a:pt x="0" y="1"/>
                    <a:pt x="1" y="0"/>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436"/>
            <p:cNvSpPr/>
            <p:nvPr/>
          </p:nvSpPr>
          <p:spPr bwMode="auto">
            <a:xfrm>
              <a:off x="4743451" y="3948113"/>
              <a:ext cx="12700" cy="12700"/>
            </a:xfrm>
            <a:custGeom>
              <a:avLst/>
              <a:gdLst>
                <a:gd name="T0" fmla="*/ 0 w 3"/>
                <a:gd name="T1" fmla="*/ 1 h 3"/>
                <a:gd name="T2" fmla="*/ 2 w 3"/>
                <a:gd name="T3" fmla="*/ 0 h 3"/>
                <a:gd name="T4" fmla="*/ 2 w 3"/>
                <a:gd name="T5" fmla="*/ 2 h 3"/>
                <a:gd name="T6" fmla="*/ 0 w 3"/>
                <a:gd name="T7" fmla="*/ 3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1" y="0"/>
                    <a:pt x="2" y="0"/>
                    <a:pt x="2" y="0"/>
                  </a:cubicBezTo>
                  <a:cubicBezTo>
                    <a:pt x="3" y="0"/>
                    <a:pt x="2" y="1"/>
                    <a:pt x="2" y="2"/>
                  </a:cubicBezTo>
                  <a:cubicBezTo>
                    <a:pt x="1" y="3"/>
                    <a:pt x="1" y="3"/>
                    <a:pt x="0" y="3"/>
                  </a:cubicBezTo>
                  <a:cubicBezTo>
                    <a:pt x="0" y="2"/>
                    <a:pt x="0" y="2"/>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437"/>
            <p:cNvSpPr/>
            <p:nvPr/>
          </p:nvSpPr>
          <p:spPr bwMode="auto">
            <a:xfrm>
              <a:off x="4764088" y="3965576"/>
              <a:ext cx="17463" cy="15875"/>
            </a:xfrm>
            <a:custGeom>
              <a:avLst/>
              <a:gdLst>
                <a:gd name="T0" fmla="*/ 1 w 4"/>
                <a:gd name="T1" fmla="*/ 1 h 4"/>
                <a:gd name="T2" fmla="*/ 3 w 4"/>
                <a:gd name="T3" fmla="*/ 0 h 4"/>
                <a:gd name="T4" fmla="*/ 3 w 4"/>
                <a:gd name="T5" fmla="*/ 2 h 4"/>
                <a:gd name="T6" fmla="*/ 1 w 4"/>
                <a:gd name="T7" fmla="*/ 3 h 4"/>
                <a:gd name="T8" fmla="*/ 1 w 4"/>
                <a:gd name="T9" fmla="*/ 1 h 4"/>
              </a:gdLst>
              <a:ahLst/>
              <a:cxnLst>
                <a:cxn ang="0">
                  <a:pos x="T0" y="T1"/>
                </a:cxn>
                <a:cxn ang="0">
                  <a:pos x="T2" y="T3"/>
                </a:cxn>
                <a:cxn ang="0">
                  <a:pos x="T4" y="T5"/>
                </a:cxn>
                <a:cxn ang="0">
                  <a:pos x="T6" y="T7"/>
                </a:cxn>
                <a:cxn ang="0">
                  <a:pos x="T8" y="T9"/>
                </a:cxn>
              </a:cxnLst>
              <a:rect l="0" t="0" r="r" b="b"/>
              <a:pathLst>
                <a:path w="4" h="4">
                  <a:moveTo>
                    <a:pt x="1" y="1"/>
                  </a:moveTo>
                  <a:cubicBezTo>
                    <a:pt x="2" y="0"/>
                    <a:pt x="2" y="0"/>
                    <a:pt x="3" y="0"/>
                  </a:cubicBezTo>
                  <a:cubicBezTo>
                    <a:pt x="4" y="0"/>
                    <a:pt x="4" y="2"/>
                    <a:pt x="3" y="2"/>
                  </a:cubicBezTo>
                  <a:cubicBezTo>
                    <a:pt x="2" y="3"/>
                    <a:pt x="1" y="4"/>
                    <a:pt x="1" y="3"/>
                  </a:cubicBezTo>
                  <a:cubicBezTo>
                    <a:pt x="0" y="3"/>
                    <a:pt x="0" y="2"/>
                    <a:pt x="1"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438"/>
            <p:cNvSpPr/>
            <p:nvPr/>
          </p:nvSpPr>
          <p:spPr bwMode="auto">
            <a:xfrm>
              <a:off x="4832351" y="3960813"/>
              <a:ext cx="7938" cy="12700"/>
            </a:xfrm>
            <a:custGeom>
              <a:avLst/>
              <a:gdLst>
                <a:gd name="T0" fmla="*/ 0 w 2"/>
                <a:gd name="T1" fmla="*/ 1 h 3"/>
                <a:gd name="T2" fmla="*/ 2 w 2"/>
                <a:gd name="T3" fmla="*/ 1 h 3"/>
                <a:gd name="T4" fmla="*/ 1 w 2"/>
                <a:gd name="T5" fmla="*/ 2 h 3"/>
                <a:gd name="T6" fmla="*/ 0 w 2"/>
                <a:gd name="T7" fmla="*/ 3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1" y="0"/>
                    <a:pt x="1" y="0"/>
                    <a:pt x="2" y="1"/>
                  </a:cubicBezTo>
                  <a:cubicBezTo>
                    <a:pt x="2" y="1"/>
                    <a:pt x="2" y="1"/>
                    <a:pt x="1" y="2"/>
                  </a:cubicBezTo>
                  <a:cubicBezTo>
                    <a:pt x="1" y="2"/>
                    <a:pt x="0" y="3"/>
                    <a:pt x="0" y="3"/>
                  </a:cubicBezTo>
                  <a:cubicBezTo>
                    <a:pt x="0" y="2"/>
                    <a:pt x="0" y="2"/>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439"/>
            <p:cNvSpPr/>
            <p:nvPr/>
          </p:nvSpPr>
          <p:spPr bwMode="auto">
            <a:xfrm>
              <a:off x="7402513" y="3994151"/>
              <a:ext cx="7938" cy="4763"/>
            </a:xfrm>
            <a:custGeom>
              <a:avLst/>
              <a:gdLst>
                <a:gd name="T0" fmla="*/ 1 w 2"/>
                <a:gd name="T1" fmla="*/ 0 h 1"/>
                <a:gd name="T2" fmla="*/ 2 w 2"/>
                <a:gd name="T3" fmla="*/ 0 h 1"/>
                <a:gd name="T4" fmla="*/ 2 w 2"/>
                <a:gd name="T5" fmla="*/ 1 h 1"/>
                <a:gd name="T6" fmla="*/ 1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1" y="0"/>
                    <a:pt x="2" y="0"/>
                  </a:cubicBezTo>
                  <a:cubicBezTo>
                    <a:pt x="2" y="0"/>
                    <a:pt x="2" y="0"/>
                    <a:pt x="2" y="1"/>
                  </a:cubicBezTo>
                  <a:cubicBezTo>
                    <a:pt x="1" y="1"/>
                    <a:pt x="1" y="1"/>
                    <a:pt x="1" y="1"/>
                  </a:cubicBezTo>
                  <a:cubicBezTo>
                    <a:pt x="0" y="1"/>
                    <a:pt x="0" y="1"/>
                    <a:pt x="1" y="0"/>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40"/>
            <p:cNvSpPr/>
            <p:nvPr/>
          </p:nvSpPr>
          <p:spPr bwMode="auto">
            <a:xfrm>
              <a:off x="7394576" y="4037013"/>
              <a:ext cx="12700" cy="12700"/>
            </a:xfrm>
            <a:custGeom>
              <a:avLst/>
              <a:gdLst>
                <a:gd name="T0" fmla="*/ 1 w 3"/>
                <a:gd name="T1" fmla="*/ 1 h 3"/>
                <a:gd name="T2" fmla="*/ 2 w 3"/>
                <a:gd name="T3" fmla="*/ 1 h 3"/>
                <a:gd name="T4" fmla="*/ 2 w 3"/>
                <a:gd name="T5" fmla="*/ 2 h 3"/>
                <a:gd name="T6" fmla="*/ 0 w 3"/>
                <a:gd name="T7" fmla="*/ 3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1" y="0"/>
                    <a:pt x="1" y="0"/>
                    <a:pt x="2" y="1"/>
                  </a:cubicBezTo>
                  <a:cubicBezTo>
                    <a:pt x="2" y="1"/>
                    <a:pt x="3" y="1"/>
                    <a:pt x="2" y="2"/>
                  </a:cubicBezTo>
                  <a:cubicBezTo>
                    <a:pt x="2" y="3"/>
                    <a:pt x="1" y="3"/>
                    <a:pt x="0" y="3"/>
                  </a:cubicBezTo>
                  <a:cubicBezTo>
                    <a:pt x="0" y="2"/>
                    <a:pt x="0" y="2"/>
                    <a:pt x="1"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41"/>
            <p:cNvSpPr/>
            <p:nvPr/>
          </p:nvSpPr>
          <p:spPr bwMode="auto">
            <a:xfrm>
              <a:off x="7385051" y="4011613"/>
              <a:ext cx="9525" cy="12700"/>
            </a:xfrm>
            <a:custGeom>
              <a:avLst/>
              <a:gdLst>
                <a:gd name="T0" fmla="*/ 0 w 2"/>
                <a:gd name="T1" fmla="*/ 1 h 3"/>
                <a:gd name="T2" fmla="*/ 2 w 2"/>
                <a:gd name="T3" fmla="*/ 1 h 3"/>
                <a:gd name="T4" fmla="*/ 1 w 2"/>
                <a:gd name="T5" fmla="*/ 2 h 3"/>
                <a:gd name="T6" fmla="*/ 0 w 2"/>
                <a:gd name="T7" fmla="*/ 3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1" y="0"/>
                    <a:pt x="1" y="0"/>
                    <a:pt x="2" y="1"/>
                  </a:cubicBezTo>
                  <a:cubicBezTo>
                    <a:pt x="2" y="1"/>
                    <a:pt x="2" y="1"/>
                    <a:pt x="1" y="2"/>
                  </a:cubicBezTo>
                  <a:cubicBezTo>
                    <a:pt x="1" y="3"/>
                    <a:pt x="0" y="3"/>
                    <a:pt x="0" y="3"/>
                  </a:cubicBezTo>
                  <a:cubicBezTo>
                    <a:pt x="0" y="2"/>
                    <a:pt x="0" y="2"/>
                    <a:pt x="0"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42"/>
            <p:cNvSpPr/>
            <p:nvPr/>
          </p:nvSpPr>
          <p:spPr bwMode="auto">
            <a:xfrm>
              <a:off x="7359651" y="3981451"/>
              <a:ext cx="9525" cy="4763"/>
            </a:xfrm>
            <a:custGeom>
              <a:avLst/>
              <a:gdLst>
                <a:gd name="T0" fmla="*/ 0 w 2"/>
                <a:gd name="T1" fmla="*/ 0 h 1"/>
                <a:gd name="T2" fmla="*/ 2 w 2"/>
                <a:gd name="T3" fmla="*/ 0 h 1"/>
                <a:gd name="T4" fmla="*/ 1 w 2"/>
                <a:gd name="T5" fmla="*/ 1 h 1"/>
                <a:gd name="T6" fmla="*/ 0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1" y="0"/>
                    <a:pt x="1" y="0"/>
                    <a:pt x="2" y="0"/>
                  </a:cubicBezTo>
                  <a:cubicBezTo>
                    <a:pt x="2" y="0"/>
                    <a:pt x="2" y="0"/>
                    <a:pt x="1" y="1"/>
                  </a:cubicBezTo>
                  <a:cubicBezTo>
                    <a:pt x="1" y="1"/>
                    <a:pt x="1" y="1"/>
                    <a:pt x="0" y="1"/>
                  </a:cubicBezTo>
                  <a:cubicBezTo>
                    <a:pt x="0" y="1"/>
                    <a:pt x="0" y="1"/>
                    <a:pt x="0" y="0"/>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43"/>
            <p:cNvSpPr/>
            <p:nvPr/>
          </p:nvSpPr>
          <p:spPr bwMode="auto">
            <a:xfrm>
              <a:off x="7227888" y="3981451"/>
              <a:ext cx="12700" cy="17463"/>
            </a:xfrm>
            <a:custGeom>
              <a:avLst/>
              <a:gdLst>
                <a:gd name="T0" fmla="*/ 1 w 3"/>
                <a:gd name="T1" fmla="*/ 1 h 4"/>
                <a:gd name="T2" fmla="*/ 2 w 3"/>
                <a:gd name="T3" fmla="*/ 1 h 4"/>
                <a:gd name="T4" fmla="*/ 3 w 3"/>
                <a:gd name="T5" fmla="*/ 2 h 4"/>
                <a:gd name="T6" fmla="*/ 1 w 3"/>
                <a:gd name="T7" fmla="*/ 3 h 4"/>
                <a:gd name="T8" fmla="*/ 1 w 3"/>
                <a:gd name="T9" fmla="*/ 1 h 4"/>
              </a:gdLst>
              <a:ahLst/>
              <a:cxnLst>
                <a:cxn ang="0">
                  <a:pos x="T0" y="T1"/>
                </a:cxn>
                <a:cxn ang="0">
                  <a:pos x="T2" y="T3"/>
                </a:cxn>
                <a:cxn ang="0">
                  <a:pos x="T4" y="T5"/>
                </a:cxn>
                <a:cxn ang="0">
                  <a:pos x="T6" y="T7"/>
                </a:cxn>
                <a:cxn ang="0">
                  <a:pos x="T8" y="T9"/>
                </a:cxn>
              </a:cxnLst>
              <a:rect l="0" t="0" r="r" b="b"/>
              <a:pathLst>
                <a:path w="3" h="4">
                  <a:moveTo>
                    <a:pt x="1" y="1"/>
                  </a:moveTo>
                  <a:cubicBezTo>
                    <a:pt x="1" y="0"/>
                    <a:pt x="2" y="1"/>
                    <a:pt x="2" y="1"/>
                  </a:cubicBezTo>
                  <a:cubicBezTo>
                    <a:pt x="3" y="1"/>
                    <a:pt x="3" y="2"/>
                    <a:pt x="3" y="2"/>
                  </a:cubicBezTo>
                  <a:cubicBezTo>
                    <a:pt x="2" y="3"/>
                    <a:pt x="1" y="4"/>
                    <a:pt x="1" y="3"/>
                  </a:cubicBezTo>
                  <a:cubicBezTo>
                    <a:pt x="0" y="3"/>
                    <a:pt x="0" y="2"/>
                    <a:pt x="1"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44"/>
            <p:cNvSpPr/>
            <p:nvPr/>
          </p:nvSpPr>
          <p:spPr bwMode="auto">
            <a:xfrm>
              <a:off x="7321551" y="3951288"/>
              <a:ext cx="12700" cy="14288"/>
            </a:xfrm>
            <a:custGeom>
              <a:avLst/>
              <a:gdLst>
                <a:gd name="T0" fmla="*/ 1 w 3"/>
                <a:gd name="T1" fmla="*/ 1 h 3"/>
                <a:gd name="T2" fmla="*/ 3 w 3"/>
                <a:gd name="T3" fmla="*/ 0 h 3"/>
                <a:gd name="T4" fmla="*/ 2 w 3"/>
                <a:gd name="T5" fmla="*/ 2 h 3"/>
                <a:gd name="T6" fmla="*/ 1 w 3"/>
                <a:gd name="T7" fmla="*/ 3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1" y="0"/>
                    <a:pt x="2" y="0"/>
                    <a:pt x="3" y="0"/>
                  </a:cubicBezTo>
                  <a:cubicBezTo>
                    <a:pt x="3" y="0"/>
                    <a:pt x="3" y="1"/>
                    <a:pt x="2" y="2"/>
                  </a:cubicBezTo>
                  <a:cubicBezTo>
                    <a:pt x="2" y="3"/>
                    <a:pt x="1" y="3"/>
                    <a:pt x="1" y="3"/>
                  </a:cubicBezTo>
                  <a:cubicBezTo>
                    <a:pt x="0" y="2"/>
                    <a:pt x="0" y="2"/>
                    <a:pt x="1"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45"/>
            <p:cNvSpPr/>
            <p:nvPr/>
          </p:nvSpPr>
          <p:spPr bwMode="auto">
            <a:xfrm>
              <a:off x="7316788" y="3986213"/>
              <a:ext cx="9525" cy="4763"/>
            </a:xfrm>
            <a:custGeom>
              <a:avLst/>
              <a:gdLst>
                <a:gd name="T0" fmla="*/ 0 w 2"/>
                <a:gd name="T1" fmla="*/ 0 h 1"/>
                <a:gd name="T2" fmla="*/ 1 w 2"/>
                <a:gd name="T3" fmla="*/ 0 h 1"/>
                <a:gd name="T4" fmla="*/ 1 w 2"/>
                <a:gd name="T5" fmla="*/ 1 h 1"/>
                <a:gd name="T6" fmla="*/ 0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1" y="0"/>
                    <a:pt x="1" y="0"/>
                    <a:pt x="1" y="0"/>
                  </a:cubicBezTo>
                  <a:cubicBezTo>
                    <a:pt x="2" y="0"/>
                    <a:pt x="2" y="0"/>
                    <a:pt x="1" y="1"/>
                  </a:cubicBezTo>
                  <a:cubicBezTo>
                    <a:pt x="1" y="1"/>
                    <a:pt x="1" y="1"/>
                    <a:pt x="0" y="1"/>
                  </a:cubicBezTo>
                  <a:cubicBezTo>
                    <a:pt x="0" y="1"/>
                    <a:pt x="0" y="1"/>
                    <a:pt x="0" y="0"/>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46"/>
            <p:cNvSpPr/>
            <p:nvPr/>
          </p:nvSpPr>
          <p:spPr bwMode="auto">
            <a:xfrm>
              <a:off x="7334251" y="4021138"/>
              <a:ext cx="9525" cy="7938"/>
            </a:xfrm>
            <a:custGeom>
              <a:avLst/>
              <a:gdLst>
                <a:gd name="T0" fmla="*/ 0 w 2"/>
                <a:gd name="T1" fmla="*/ 1 h 2"/>
                <a:gd name="T2" fmla="*/ 2 w 2"/>
                <a:gd name="T3" fmla="*/ 0 h 2"/>
                <a:gd name="T4" fmla="*/ 2 w 2"/>
                <a:gd name="T5" fmla="*/ 2 h 2"/>
                <a:gd name="T6" fmla="*/ 0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1" y="0"/>
                    <a:pt x="1" y="0"/>
                    <a:pt x="2" y="0"/>
                  </a:cubicBezTo>
                  <a:cubicBezTo>
                    <a:pt x="2" y="0"/>
                    <a:pt x="2" y="1"/>
                    <a:pt x="2" y="2"/>
                  </a:cubicBezTo>
                  <a:cubicBezTo>
                    <a:pt x="1" y="2"/>
                    <a:pt x="1" y="2"/>
                    <a:pt x="0" y="2"/>
                  </a:cubicBezTo>
                  <a:cubicBezTo>
                    <a:pt x="0" y="2"/>
                    <a:pt x="0" y="1"/>
                    <a:pt x="0"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47"/>
            <p:cNvSpPr/>
            <p:nvPr/>
          </p:nvSpPr>
          <p:spPr bwMode="auto">
            <a:xfrm>
              <a:off x="7237413" y="3965576"/>
              <a:ext cx="7938" cy="12700"/>
            </a:xfrm>
            <a:custGeom>
              <a:avLst/>
              <a:gdLst>
                <a:gd name="T0" fmla="*/ 0 w 2"/>
                <a:gd name="T1" fmla="*/ 1 h 3"/>
                <a:gd name="T2" fmla="*/ 2 w 2"/>
                <a:gd name="T3" fmla="*/ 0 h 3"/>
                <a:gd name="T4" fmla="*/ 2 w 2"/>
                <a:gd name="T5" fmla="*/ 2 h 3"/>
                <a:gd name="T6" fmla="*/ 0 w 2"/>
                <a:gd name="T7" fmla="*/ 2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1" y="0"/>
                    <a:pt x="1" y="0"/>
                    <a:pt x="2" y="0"/>
                  </a:cubicBezTo>
                  <a:cubicBezTo>
                    <a:pt x="2" y="0"/>
                    <a:pt x="2" y="1"/>
                    <a:pt x="2" y="2"/>
                  </a:cubicBezTo>
                  <a:cubicBezTo>
                    <a:pt x="1" y="2"/>
                    <a:pt x="1" y="3"/>
                    <a:pt x="0" y="2"/>
                  </a:cubicBezTo>
                  <a:cubicBezTo>
                    <a:pt x="0" y="2"/>
                    <a:pt x="0" y="1"/>
                    <a:pt x="0"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48"/>
            <p:cNvSpPr/>
            <p:nvPr/>
          </p:nvSpPr>
          <p:spPr bwMode="auto">
            <a:xfrm>
              <a:off x="7245351" y="3986213"/>
              <a:ext cx="7938" cy="7938"/>
            </a:xfrm>
            <a:custGeom>
              <a:avLst/>
              <a:gdLst>
                <a:gd name="T0" fmla="*/ 0 w 2"/>
                <a:gd name="T1" fmla="*/ 0 h 2"/>
                <a:gd name="T2" fmla="*/ 2 w 2"/>
                <a:gd name="T3" fmla="*/ 0 h 2"/>
                <a:gd name="T4" fmla="*/ 2 w 2"/>
                <a:gd name="T5" fmla="*/ 1 h 2"/>
                <a:gd name="T6" fmla="*/ 0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1" y="0"/>
                    <a:pt x="2" y="0"/>
                    <a:pt x="2" y="0"/>
                  </a:cubicBezTo>
                  <a:cubicBezTo>
                    <a:pt x="2" y="0"/>
                    <a:pt x="2" y="1"/>
                    <a:pt x="2" y="1"/>
                  </a:cubicBezTo>
                  <a:cubicBezTo>
                    <a:pt x="1" y="2"/>
                    <a:pt x="1" y="2"/>
                    <a:pt x="0" y="2"/>
                  </a:cubicBezTo>
                  <a:cubicBezTo>
                    <a:pt x="0" y="2"/>
                    <a:pt x="0" y="1"/>
                    <a:pt x="0" y="0"/>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49"/>
            <p:cNvSpPr/>
            <p:nvPr/>
          </p:nvSpPr>
          <p:spPr bwMode="auto">
            <a:xfrm>
              <a:off x="7237413" y="4037013"/>
              <a:ext cx="7938" cy="9525"/>
            </a:xfrm>
            <a:custGeom>
              <a:avLst/>
              <a:gdLst>
                <a:gd name="T0" fmla="*/ 0 w 2"/>
                <a:gd name="T1" fmla="*/ 0 h 2"/>
                <a:gd name="T2" fmla="*/ 1 w 2"/>
                <a:gd name="T3" fmla="*/ 0 h 2"/>
                <a:gd name="T4" fmla="*/ 1 w 2"/>
                <a:gd name="T5" fmla="*/ 1 h 2"/>
                <a:gd name="T6" fmla="*/ 0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1" y="0"/>
                    <a:pt x="1" y="0"/>
                    <a:pt x="1" y="0"/>
                  </a:cubicBezTo>
                  <a:cubicBezTo>
                    <a:pt x="2" y="0"/>
                    <a:pt x="2" y="1"/>
                    <a:pt x="1" y="1"/>
                  </a:cubicBezTo>
                  <a:cubicBezTo>
                    <a:pt x="1" y="2"/>
                    <a:pt x="0" y="2"/>
                    <a:pt x="0" y="1"/>
                  </a:cubicBezTo>
                  <a:cubicBezTo>
                    <a:pt x="0" y="1"/>
                    <a:pt x="0" y="1"/>
                    <a:pt x="0" y="0"/>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50"/>
            <p:cNvSpPr/>
            <p:nvPr/>
          </p:nvSpPr>
          <p:spPr bwMode="auto">
            <a:xfrm>
              <a:off x="7258051" y="4011613"/>
              <a:ext cx="12700" cy="12700"/>
            </a:xfrm>
            <a:custGeom>
              <a:avLst/>
              <a:gdLst>
                <a:gd name="T0" fmla="*/ 1 w 3"/>
                <a:gd name="T1" fmla="*/ 1 h 3"/>
                <a:gd name="T2" fmla="*/ 2 w 3"/>
                <a:gd name="T3" fmla="*/ 0 h 3"/>
                <a:gd name="T4" fmla="*/ 2 w 3"/>
                <a:gd name="T5" fmla="*/ 2 h 3"/>
                <a:gd name="T6" fmla="*/ 1 w 3"/>
                <a:gd name="T7" fmla="*/ 3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1" y="0"/>
                    <a:pt x="2" y="0"/>
                    <a:pt x="2" y="0"/>
                  </a:cubicBezTo>
                  <a:cubicBezTo>
                    <a:pt x="3" y="1"/>
                    <a:pt x="3" y="1"/>
                    <a:pt x="2" y="2"/>
                  </a:cubicBezTo>
                  <a:cubicBezTo>
                    <a:pt x="2" y="3"/>
                    <a:pt x="1" y="3"/>
                    <a:pt x="1" y="3"/>
                  </a:cubicBezTo>
                  <a:cubicBezTo>
                    <a:pt x="0" y="3"/>
                    <a:pt x="0" y="2"/>
                    <a:pt x="1"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51"/>
            <p:cNvSpPr/>
            <p:nvPr/>
          </p:nvSpPr>
          <p:spPr bwMode="auto">
            <a:xfrm>
              <a:off x="7212013" y="3998913"/>
              <a:ext cx="3175" cy="4763"/>
            </a:xfrm>
            <a:custGeom>
              <a:avLst/>
              <a:gdLst>
                <a:gd name="T0" fmla="*/ 0 w 1"/>
                <a:gd name="T1" fmla="*/ 0 h 1"/>
                <a:gd name="T2" fmla="*/ 1 w 1"/>
                <a:gd name="T3" fmla="*/ 0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0"/>
                    <a:pt x="1" y="0"/>
                    <a:pt x="1" y="0"/>
                  </a:cubicBezTo>
                  <a:cubicBezTo>
                    <a:pt x="1" y="0"/>
                    <a:pt x="1" y="0"/>
                    <a:pt x="1" y="1"/>
                  </a:cubicBezTo>
                  <a:cubicBezTo>
                    <a:pt x="1" y="1"/>
                    <a:pt x="0" y="1"/>
                    <a:pt x="0" y="1"/>
                  </a:cubicBezTo>
                  <a:cubicBezTo>
                    <a:pt x="0" y="1"/>
                    <a:pt x="0" y="1"/>
                    <a:pt x="0" y="0"/>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52"/>
            <p:cNvSpPr/>
            <p:nvPr/>
          </p:nvSpPr>
          <p:spPr bwMode="auto">
            <a:xfrm>
              <a:off x="7202488" y="4041776"/>
              <a:ext cx="9525" cy="12700"/>
            </a:xfrm>
            <a:custGeom>
              <a:avLst/>
              <a:gdLst>
                <a:gd name="T0" fmla="*/ 0 w 2"/>
                <a:gd name="T1" fmla="*/ 1 h 3"/>
                <a:gd name="T2" fmla="*/ 1 w 2"/>
                <a:gd name="T3" fmla="*/ 0 h 3"/>
                <a:gd name="T4" fmla="*/ 2 w 2"/>
                <a:gd name="T5" fmla="*/ 2 h 3"/>
                <a:gd name="T6" fmla="*/ 0 w 2"/>
                <a:gd name="T7" fmla="*/ 2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1" y="0"/>
                    <a:pt x="1" y="0"/>
                    <a:pt x="1" y="0"/>
                  </a:cubicBezTo>
                  <a:cubicBezTo>
                    <a:pt x="2" y="1"/>
                    <a:pt x="2" y="1"/>
                    <a:pt x="2" y="2"/>
                  </a:cubicBezTo>
                  <a:cubicBezTo>
                    <a:pt x="1" y="3"/>
                    <a:pt x="0" y="3"/>
                    <a:pt x="0" y="2"/>
                  </a:cubicBezTo>
                  <a:cubicBezTo>
                    <a:pt x="0" y="2"/>
                    <a:pt x="0" y="2"/>
                    <a:pt x="0"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53"/>
            <p:cNvSpPr/>
            <p:nvPr/>
          </p:nvSpPr>
          <p:spPr bwMode="auto">
            <a:xfrm>
              <a:off x="7169151" y="3913188"/>
              <a:ext cx="7938" cy="9525"/>
            </a:xfrm>
            <a:custGeom>
              <a:avLst/>
              <a:gdLst>
                <a:gd name="T0" fmla="*/ 0 w 2"/>
                <a:gd name="T1" fmla="*/ 0 h 2"/>
                <a:gd name="T2" fmla="*/ 1 w 2"/>
                <a:gd name="T3" fmla="*/ 0 h 2"/>
                <a:gd name="T4" fmla="*/ 2 w 2"/>
                <a:gd name="T5" fmla="*/ 1 h 2"/>
                <a:gd name="T6" fmla="*/ 0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1" y="0"/>
                    <a:pt x="1" y="0"/>
                    <a:pt x="1" y="0"/>
                  </a:cubicBezTo>
                  <a:cubicBezTo>
                    <a:pt x="2" y="0"/>
                    <a:pt x="2" y="1"/>
                    <a:pt x="2" y="1"/>
                  </a:cubicBezTo>
                  <a:cubicBezTo>
                    <a:pt x="1" y="2"/>
                    <a:pt x="0" y="2"/>
                    <a:pt x="0" y="2"/>
                  </a:cubicBezTo>
                  <a:cubicBezTo>
                    <a:pt x="0" y="2"/>
                    <a:pt x="0" y="1"/>
                    <a:pt x="0" y="0"/>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54"/>
            <p:cNvSpPr/>
            <p:nvPr/>
          </p:nvSpPr>
          <p:spPr bwMode="auto">
            <a:xfrm>
              <a:off x="7189788" y="4016376"/>
              <a:ext cx="12700" cy="12700"/>
            </a:xfrm>
            <a:custGeom>
              <a:avLst/>
              <a:gdLst>
                <a:gd name="T0" fmla="*/ 1 w 3"/>
                <a:gd name="T1" fmla="*/ 1 h 3"/>
                <a:gd name="T2" fmla="*/ 2 w 3"/>
                <a:gd name="T3" fmla="*/ 0 h 3"/>
                <a:gd name="T4" fmla="*/ 2 w 3"/>
                <a:gd name="T5" fmla="*/ 2 h 3"/>
                <a:gd name="T6" fmla="*/ 1 w 3"/>
                <a:gd name="T7" fmla="*/ 2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1" y="0"/>
                    <a:pt x="2" y="0"/>
                    <a:pt x="2" y="0"/>
                  </a:cubicBezTo>
                  <a:cubicBezTo>
                    <a:pt x="3" y="1"/>
                    <a:pt x="2" y="1"/>
                    <a:pt x="2" y="2"/>
                  </a:cubicBezTo>
                  <a:cubicBezTo>
                    <a:pt x="2" y="2"/>
                    <a:pt x="1" y="3"/>
                    <a:pt x="1" y="2"/>
                  </a:cubicBezTo>
                  <a:cubicBezTo>
                    <a:pt x="0" y="2"/>
                    <a:pt x="0" y="1"/>
                    <a:pt x="1"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55"/>
            <p:cNvSpPr/>
            <p:nvPr/>
          </p:nvSpPr>
          <p:spPr bwMode="auto">
            <a:xfrm>
              <a:off x="7164388" y="3981451"/>
              <a:ext cx="9525" cy="9525"/>
            </a:xfrm>
            <a:custGeom>
              <a:avLst/>
              <a:gdLst>
                <a:gd name="T0" fmla="*/ 1 w 2"/>
                <a:gd name="T1" fmla="*/ 1 h 2"/>
                <a:gd name="T2" fmla="*/ 2 w 2"/>
                <a:gd name="T3" fmla="*/ 1 h 2"/>
                <a:gd name="T4" fmla="*/ 2 w 2"/>
                <a:gd name="T5" fmla="*/ 2 h 2"/>
                <a:gd name="T6" fmla="*/ 1 w 2"/>
                <a:gd name="T7" fmla="*/ 2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0"/>
                    <a:pt x="2" y="0"/>
                    <a:pt x="2" y="1"/>
                  </a:cubicBezTo>
                  <a:cubicBezTo>
                    <a:pt x="2" y="1"/>
                    <a:pt x="2" y="1"/>
                    <a:pt x="2" y="2"/>
                  </a:cubicBezTo>
                  <a:cubicBezTo>
                    <a:pt x="2" y="2"/>
                    <a:pt x="1" y="2"/>
                    <a:pt x="1" y="2"/>
                  </a:cubicBezTo>
                  <a:cubicBezTo>
                    <a:pt x="1" y="2"/>
                    <a:pt x="0" y="2"/>
                    <a:pt x="1"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56"/>
            <p:cNvSpPr/>
            <p:nvPr/>
          </p:nvSpPr>
          <p:spPr bwMode="auto">
            <a:xfrm>
              <a:off x="7334251" y="4033838"/>
              <a:ext cx="9525" cy="12700"/>
            </a:xfrm>
            <a:custGeom>
              <a:avLst/>
              <a:gdLst>
                <a:gd name="T0" fmla="*/ 0 w 2"/>
                <a:gd name="T1" fmla="*/ 1 h 3"/>
                <a:gd name="T2" fmla="*/ 1 w 2"/>
                <a:gd name="T3" fmla="*/ 1 h 3"/>
                <a:gd name="T4" fmla="*/ 1 w 2"/>
                <a:gd name="T5" fmla="*/ 2 h 3"/>
                <a:gd name="T6" fmla="*/ 0 w 2"/>
                <a:gd name="T7" fmla="*/ 3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1" y="0"/>
                    <a:pt x="1" y="0"/>
                    <a:pt x="1" y="1"/>
                  </a:cubicBezTo>
                  <a:cubicBezTo>
                    <a:pt x="2" y="1"/>
                    <a:pt x="2" y="1"/>
                    <a:pt x="1" y="2"/>
                  </a:cubicBezTo>
                  <a:cubicBezTo>
                    <a:pt x="1" y="3"/>
                    <a:pt x="0" y="3"/>
                    <a:pt x="0" y="3"/>
                  </a:cubicBezTo>
                  <a:cubicBezTo>
                    <a:pt x="0" y="3"/>
                    <a:pt x="0" y="2"/>
                    <a:pt x="0"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57"/>
            <p:cNvSpPr/>
            <p:nvPr/>
          </p:nvSpPr>
          <p:spPr bwMode="auto">
            <a:xfrm>
              <a:off x="7346951" y="3968751"/>
              <a:ext cx="12700" cy="17463"/>
            </a:xfrm>
            <a:custGeom>
              <a:avLst/>
              <a:gdLst>
                <a:gd name="T0" fmla="*/ 1 w 3"/>
                <a:gd name="T1" fmla="*/ 1 h 4"/>
                <a:gd name="T2" fmla="*/ 3 w 3"/>
                <a:gd name="T3" fmla="*/ 0 h 4"/>
                <a:gd name="T4" fmla="*/ 2 w 3"/>
                <a:gd name="T5" fmla="*/ 3 h 4"/>
                <a:gd name="T6" fmla="*/ 0 w 3"/>
                <a:gd name="T7" fmla="*/ 3 h 4"/>
                <a:gd name="T8" fmla="*/ 1 w 3"/>
                <a:gd name="T9" fmla="*/ 1 h 4"/>
              </a:gdLst>
              <a:ahLst/>
              <a:cxnLst>
                <a:cxn ang="0">
                  <a:pos x="T0" y="T1"/>
                </a:cxn>
                <a:cxn ang="0">
                  <a:pos x="T2" y="T3"/>
                </a:cxn>
                <a:cxn ang="0">
                  <a:pos x="T4" y="T5"/>
                </a:cxn>
                <a:cxn ang="0">
                  <a:pos x="T6" y="T7"/>
                </a:cxn>
                <a:cxn ang="0">
                  <a:pos x="T8" y="T9"/>
                </a:cxn>
              </a:cxnLst>
              <a:rect l="0" t="0" r="r" b="b"/>
              <a:pathLst>
                <a:path w="3" h="4">
                  <a:moveTo>
                    <a:pt x="1" y="1"/>
                  </a:moveTo>
                  <a:cubicBezTo>
                    <a:pt x="1" y="0"/>
                    <a:pt x="2" y="0"/>
                    <a:pt x="3" y="0"/>
                  </a:cubicBezTo>
                  <a:cubicBezTo>
                    <a:pt x="3" y="1"/>
                    <a:pt x="3" y="2"/>
                    <a:pt x="2" y="3"/>
                  </a:cubicBezTo>
                  <a:cubicBezTo>
                    <a:pt x="2" y="4"/>
                    <a:pt x="1" y="4"/>
                    <a:pt x="0" y="3"/>
                  </a:cubicBezTo>
                  <a:cubicBezTo>
                    <a:pt x="0" y="3"/>
                    <a:pt x="0" y="2"/>
                    <a:pt x="1"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58"/>
            <p:cNvSpPr/>
            <p:nvPr/>
          </p:nvSpPr>
          <p:spPr bwMode="auto">
            <a:xfrm>
              <a:off x="7308851" y="4067176"/>
              <a:ext cx="4763" cy="4763"/>
            </a:xfrm>
            <a:custGeom>
              <a:avLst/>
              <a:gdLst>
                <a:gd name="T0" fmla="*/ 0 w 1"/>
                <a:gd name="T1" fmla="*/ 0 h 1"/>
                <a:gd name="T2" fmla="*/ 1 w 1"/>
                <a:gd name="T3" fmla="*/ 0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1" y="0"/>
                  </a:cubicBezTo>
                  <a:cubicBezTo>
                    <a:pt x="1" y="0"/>
                    <a:pt x="1" y="1"/>
                    <a:pt x="1" y="1"/>
                  </a:cubicBezTo>
                  <a:cubicBezTo>
                    <a:pt x="0" y="1"/>
                    <a:pt x="0" y="1"/>
                    <a:pt x="0" y="1"/>
                  </a:cubicBezTo>
                  <a:cubicBezTo>
                    <a:pt x="0" y="1"/>
                    <a:pt x="0" y="1"/>
                    <a:pt x="0" y="0"/>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59"/>
            <p:cNvSpPr/>
            <p:nvPr/>
          </p:nvSpPr>
          <p:spPr bwMode="auto">
            <a:xfrm>
              <a:off x="7262813" y="3981451"/>
              <a:ext cx="12700" cy="12700"/>
            </a:xfrm>
            <a:custGeom>
              <a:avLst/>
              <a:gdLst>
                <a:gd name="T0" fmla="*/ 1 w 3"/>
                <a:gd name="T1" fmla="*/ 1 h 3"/>
                <a:gd name="T2" fmla="*/ 2 w 3"/>
                <a:gd name="T3" fmla="*/ 0 h 3"/>
                <a:gd name="T4" fmla="*/ 2 w 3"/>
                <a:gd name="T5" fmla="*/ 2 h 3"/>
                <a:gd name="T6" fmla="*/ 1 w 3"/>
                <a:gd name="T7" fmla="*/ 2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1" y="0"/>
                    <a:pt x="1" y="0"/>
                    <a:pt x="2" y="0"/>
                  </a:cubicBezTo>
                  <a:cubicBezTo>
                    <a:pt x="2" y="0"/>
                    <a:pt x="3" y="1"/>
                    <a:pt x="2" y="2"/>
                  </a:cubicBezTo>
                  <a:cubicBezTo>
                    <a:pt x="2" y="2"/>
                    <a:pt x="1" y="3"/>
                    <a:pt x="1" y="2"/>
                  </a:cubicBezTo>
                  <a:cubicBezTo>
                    <a:pt x="0" y="2"/>
                    <a:pt x="0" y="1"/>
                    <a:pt x="1"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460"/>
            <p:cNvSpPr/>
            <p:nvPr/>
          </p:nvSpPr>
          <p:spPr bwMode="auto">
            <a:xfrm>
              <a:off x="7278688" y="3973513"/>
              <a:ext cx="9525" cy="12700"/>
            </a:xfrm>
            <a:custGeom>
              <a:avLst/>
              <a:gdLst>
                <a:gd name="T0" fmla="*/ 0 w 2"/>
                <a:gd name="T1" fmla="*/ 1 h 3"/>
                <a:gd name="T2" fmla="*/ 2 w 2"/>
                <a:gd name="T3" fmla="*/ 1 h 3"/>
                <a:gd name="T4" fmla="*/ 2 w 2"/>
                <a:gd name="T5" fmla="*/ 2 h 3"/>
                <a:gd name="T6" fmla="*/ 0 w 2"/>
                <a:gd name="T7" fmla="*/ 3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1" y="0"/>
                    <a:pt x="2" y="0"/>
                    <a:pt x="2" y="1"/>
                  </a:cubicBezTo>
                  <a:cubicBezTo>
                    <a:pt x="2" y="1"/>
                    <a:pt x="2" y="1"/>
                    <a:pt x="2" y="2"/>
                  </a:cubicBezTo>
                  <a:cubicBezTo>
                    <a:pt x="1" y="2"/>
                    <a:pt x="1" y="3"/>
                    <a:pt x="0" y="3"/>
                  </a:cubicBezTo>
                  <a:cubicBezTo>
                    <a:pt x="0" y="2"/>
                    <a:pt x="0" y="2"/>
                    <a:pt x="0"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461"/>
            <p:cNvSpPr/>
            <p:nvPr/>
          </p:nvSpPr>
          <p:spPr bwMode="auto">
            <a:xfrm>
              <a:off x="7262813" y="4054476"/>
              <a:ext cx="7938" cy="7938"/>
            </a:xfrm>
            <a:custGeom>
              <a:avLst/>
              <a:gdLst>
                <a:gd name="T0" fmla="*/ 0 w 2"/>
                <a:gd name="T1" fmla="*/ 0 h 2"/>
                <a:gd name="T2" fmla="*/ 2 w 2"/>
                <a:gd name="T3" fmla="*/ 0 h 2"/>
                <a:gd name="T4" fmla="*/ 1 w 2"/>
                <a:gd name="T5" fmla="*/ 1 h 2"/>
                <a:gd name="T6" fmla="*/ 0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1" y="0"/>
                    <a:pt x="1" y="0"/>
                    <a:pt x="2" y="0"/>
                  </a:cubicBezTo>
                  <a:cubicBezTo>
                    <a:pt x="2" y="0"/>
                    <a:pt x="2" y="0"/>
                    <a:pt x="1" y="1"/>
                  </a:cubicBezTo>
                  <a:cubicBezTo>
                    <a:pt x="1" y="2"/>
                    <a:pt x="1" y="1"/>
                    <a:pt x="0" y="1"/>
                  </a:cubicBezTo>
                  <a:cubicBezTo>
                    <a:pt x="0" y="1"/>
                    <a:pt x="0" y="1"/>
                    <a:pt x="0" y="0"/>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462"/>
            <p:cNvSpPr/>
            <p:nvPr/>
          </p:nvSpPr>
          <p:spPr bwMode="auto">
            <a:xfrm>
              <a:off x="7356476" y="4011613"/>
              <a:ext cx="7938" cy="17463"/>
            </a:xfrm>
            <a:custGeom>
              <a:avLst/>
              <a:gdLst>
                <a:gd name="T0" fmla="*/ 0 w 2"/>
                <a:gd name="T1" fmla="*/ 1 h 4"/>
                <a:gd name="T2" fmla="*/ 2 w 2"/>
                <a:gd name="T3" fmla="*/ 1 h 4"/>
                <a:gd name="T4" fmla="*/ 2 w 2"/>
                <a:gd name="T5" fmla="*/ 2 h 4"/>
                <a:gd name="T6" fmla="*/ 0 w 2"/>
                <a:gd name="T7" fmla="*/ 3 h 4"/>
                <a:gd name="T8" fmla="*/ 0 w 2"/>
                <a:gd name="T9" fmla="*/ 1 h 4"/>
              </a:gdLst>
              <a:ahLst/>
              <a:cxnLst>
                <a:cxn ang="0">
                  <a:pos x="T0" y="T1"/>
                </a:cxn>
                <a:cxn ang="0">
                  <a:pos x="T2" y="T3"/>
                </a:cxn>
                <a:cxn ang="0">
                  <a:pos x="T4" y="T5"/>
                </a:cxn>
                <a:cxn ang="0">
                  <a:pos x="T6" y="T7"/>
                </a:cxn>
                <a:cxn ang="0">
                  <a:pos x="T8" y="T9"/>
                </a:cxn>
              </a:cxnLst>
              <a:rect l="0" t="0" r="r" b="b"/>
              <a:pathLst>
                <a:path w="2" h="4">
                  <a:moveTo>
                    <a:pt x="0" y="1"/>
                  </a:moveTo>
                  <a:cubicBezTo>
                    <a:pt x="1" y="0"/>
                    <a:pt x="1" y="1"/>
                    <a:pt x="2" y="1"/>
                  </a:cubicBezTo>
                  <a:cubicBezTo>
                    <a:pt x="2" y="1"/>
                    <a:pt x="2" y="2"/>
                    <a:pt x="2" y="2"/>
                  </a:cubicBezTo>
                  <a:cubicBezTo>
                    <a:pt x="1" y="3"/>
                    <a:pt x="1" y="4"/>
                    <a:pt x="0" y="3"/>
                  </a:cubicBezTo>
                  <a:cubicBezTo>
                    <a:pt x="0" y="3"/>
                    <a:pt x="0" y="2"/>
                    <a:pt x="0"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463"/>
            <p:cNvSpPr/>
            <p:nvPr/>
          </p:nvSpPr>
          <p:spPr bwMode="auto">
            <a:xfrm>
              <a:off x="7308851" y="3935413"/>
              <a:ext cx="12700" cy="15875"/>
            </a:xfrm>
            <a:custGeom>
              <a:avLst/>
              <a:gdLst>
                <a:gd name="T0" fmla="*/ 0 w 3"/>
                <a:gd name="T1" fmla="*/ 1 h 4"/>
                <a:gd name="T2" fmla="*/ 3 w 3"/>
                <a:gd name="T3" fmla="*/ 0 h 4"/>
                <a:gd name="T4" fmla="*/ 2 w 3"/>
                <a:gd name="T5" fmla="*/ 3 h 4"/>
                <a:gd name="T6" fmla="*/ 0 w 3"/>
                <a:gd name="T7" fmla="*/ 3 h 4"/>
                <a:gd name="T8" fmla="*/ 0 w 3"/>
                <a:gd name="T9" fmla="*/ 1 h 4"/>
              </a:gdLst>
              <a:ahLst/>
              <a:cxnLst>
                <a:cxn ang="0">
                  <a:pos x="T0" y="T1"/>
                </a:cxn>
                <a:cxn ang="0">
                  <a:pos x="T2" y="T3"/>
                </a:cxn>
                <a:cxn ang="0">
                  <a:pos x="T4" y="T5"/>
                </a:cxn>
                <a:cxn ang="0">
                  <a:pos x="T6" y="T7"/>
                </a:cxn>
                <a:cxn ang="0">
                  <a:pos x="T8" y="T9"/>
                </a:cxn>
              </a:cxnLst>
              <a:rect l="0" t="0" r="r" b="b"/>
              <a:pathLst>
                <a:path w="3" h="4">
                  <a:moveTo>
                    <a:pt x="0" y="1"/>
                  </a:moveTo>
                  <a:cubicBezTo>
                    <a:pt x="1" y="0"/>
                    <a:pt x="2" y="0"/>
                    <a:pt x="3" y="0"/>
                  </a:cubicBezTo>
                  <a:cubicBezTo>
                    <a:pt x="3" y="1"/>
                    <a:pt x="3" y="2"/>
                    <a:pt x="2" y="3"/>
                  </a:cubicBezTo>
                  <a:cubicBezTo>
                    <a:pt x="2" y="4"/>
                    <a:pt x="1" y="4"/>
                    <a:pt x="0" y="3"/>
                  </a:cubicBezTo>
                  <a:cubicBezTo>
                    <a:pt x="0" y="3"/>
                    <a:pt x="0" y="2"/>
                    <a:pt x="0"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464"/>
            <p:cNvSpPr/>
            <p:nvPr/>
          </p:nvSpPr>
          <p:spPr bwMode="auto">
            <a:xfrm>
              <a:off x="7304088" y="3986213"/>
              <a:ext cx="4763" cy="7938"/>
            </a:xfrm>
            <a:custGeom>
              <a:avLst/>
              <a:gdLst>
                <a:gd name="T0" fmla="*/ 0 w 1"/>
                <a:gd name="T1" fmla="*/ 1 h 2"/>
                <a:gd name="T2" fmla="*/ 1 w 1"/>
                <a:gd name="T3" fmla="*/ 0 h 2"/>
                <a:gd name="T4" fmla="*/ 1 w 1"/>
                <a:gd name="T5" fmla="*/ 1 h 2"/>
                <a:gd name="T6" fmla="*/ 0 w 1"/>
                <a:gd name="T7" fmla="*/ 2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0"/>
                    <a:pt x="1" y="0"/>
                    <a:pt x="1" y="0"/>
                  </a:cubicBezTo>
                  <a:cubicBezTo>
                    <a:pt x="1" y="1"/>
                    <a:pt x="1" y="1"/>
                    <a:pt x="1" y="1"/>
                  </a:cubicBezTo>
                  <a:cubicBezTo>
                    <a:pt x="1" y="2"/>
                    <a:pt x="0" y="2"/>
                    <a:pt x="0" y="2"/>
                  </a:cubicBezTo>
                  <a:cubicBezTo>
                    <a:pt x="0" y="1"/>
                    <a:pt x="0" y="1"/>
                    <a:pt x="0"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465"/>
            <p:cNvSpPr/>
            <p:nvPr/>
          </p:nvSpPr>
          <p:spPr bwMode="auto">
            <a:xfrm>
              <a:off x="7291388" y="4033838"/>
              <a:ext cx="12700" cy="7938"/>
            </a:xfrm>
            <a:custGeom>
              <a:avLst/>
              <a:gdLst>
                <a:gd name="T0" fmla="*/ 1 w 3"/>
                <a:gd name="T1" fmla="*/ 1 h 2"/>
                <a:gd name="T2" fmla="*/ 2 w 3"/>
                <a:gd name="T3" fmla="*/ 0 h 2"/>
                <a:gd name="T4" fmla="*/ 3 w 3"/>
                <a:gd name="T5" fmla="*/ 2 h 2"/>
                <a:gd name="T6" fmla="*/ 1 w 3"/>
                <a:gd name="T7" fmla="*/ 2 h 2"/>
                <a:gd name="T8" fmla="*/ 1 w 3"/>
                <a:gd name="T9" fmla="*/ 1 h 2"/>
              </a:gdLst>
              <a:ahLst/>
              <a:cxnLst>
                <a:cxn ang="0">
                  <a:pos x="T0" y="T1"/>
                </a:cxn>
                <a:cxn ang="0">
                  <a:pos x="T2" y="T3"/>
                </a:cxn>
                <a:cxn ang="0">
                  <a:pos x="T4" y="T5"/>
                </a:cxn>
                <a:cxn ang="0">
                  <a:pos x="T6" y="T7"/>
                </a:cxn>
                <a:cxn ang="0">
                  <a:pos x="T8" y="T9"/>
                </a:cxn>
              </a:cxnLst>
              <a:rect l="0" t="0" r="r" b="b"/>
              <a:pathLst>
                <a:path w="3" h="2">
                  <a:moveTo>
                    <a:pt x="1" y="1"/>
                  </a:moveTo>
                  <a:cubicBezTo>
                    <a:pt x="1" y="0"/>
                    <a:pt x="2" y="0"/>
                    <a:pt x="2" y="0"/>
                  </a:cubicBezTo>
                  <a:cubicBezTo>
                    <a:pt x="3" y="0"/>
                    <a:pt x="3" y="1"/>
                    <a:pt x="3" y="2"/>
                  </a:cubicBezTo>
                  <a:cubicBezTo>
                    <a:pt x="2" y="2"/>
                    <a:pt x="1" y="2"/>
                    <a:pt x="1" y="2"/>
                  </a:cubicBezTo>
                  <a:cubicBezTo>
                    <a:pt x="0" y="2"/>
                    <a:pt x="0" y="1"/>
                    <a:pt x="1"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466"/>
            <p:cNvSpPr/>
            <p:nvPr/>
          </p:nvSpPr>
          <p:spPr bwMode="auto">
            <a:xfrm>
              <a:off x="7258051" y="3900488"/>
              <a:ext cx="12700" cy="12700"/>
            </a:xfrm>
            <a:custGeom>
              <a:avLst/>
              <a:gdLst>
                <a:gd name="T0" fmla="*/ 1 w 3"/>
                <a:gd name="T1" fmla="*/ 1 h 3"/>
                <a:gd name="T2" fmla="*/ 2 w 3"/>
                <a:gd name="T3" fmla="*/ 0 h 3"/>
                <a:gd name="T4" fmla="*/ 2 w 3"/>
                <a:gd name="T5" fmla="*/ 2 h 3"/>
                <a:gd name="T6" fmla="*/ 1 w 3"/>
                <a:gd name="T7" fmla="*/ 3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1" y="0"/>
                    <a:pt x="2" y="0"/>
                    <a:pt x="2" y="0"/>
                  </a:cubicBezTo>
                  <a:cubicBezTo>
                    <a:pt x="2" y="1"/>
                    <a:pt x="3" y="1"/>
                    <a:pt x="2" y="2"/>
                  </a:cubicBezTo>
                  <a:cubicBezTo>
                    <a:pt x="2" y="3"/>
                    <a:pt x="1" y="3"/>
                    <a:pt x="1" y="3"/>
                  </a:cubicBezTo>
                  <a:cubicBezTo>
                    <a:pt x="1" y="2"/>
                    <a:pt x="0" y="2"/>
                    <a:pt x="1"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467"/>
            <p:cNvSpPr/>
            <p:nvPr/>
          </p:nvSpPr>
          <p:spPr bwMode="auto">
            <a:xfrm>
              <a:off x="7283451" y="4006851"/>
              <a:ext cx="7938" cy="9525"/>
            </a:xfrm>
            <a:custGeom>
              <a:avLst/>
              <a:gdLst>
                <a:gd name="T0" fmla="*/ 1 w 2"/>
                <a:gd name="T1" fmla="*/ 0 h 2"/>
                <a:gd name="T2" fmla="*/ 2 w 2"/>
                <a:gd name="T3" fmla="*/ 0 h 2"/>
                <a:gd name="T4" fmla="*/ 2 w 2"/>
                <a:gd name="T5" fmla="*/ 1 h 2"/>
                <a:gd name="T6" fmla="*/ 1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2" y="0"/>
                    <a:pt x="2" y="0"/>
                  </a:cubicBezTo>
                  <a:cubicBezTo>
                    <a:pt x="2" y="0"/>
                    <a:pt x="2" y="1"/>
                    <a:pt x="2" y="1"/>
                  </a:cubicBezTo>
                  <a:cubicBezTo>
                    <a:pt x="2" y="2"/>
                    <a:pt x="1" y="2"/>
                    <a:pt x="1" y="2"/>
                  </a:cubicBezTo>
                  <a:cubicBezTo>
                    <a:pt x="0" y="2"/>
                    <a:pt x="0" y="1"/>
                    <a:pt x="1" y="0"/>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68"/>
            <p:cNvSpPr/>
            <p:nvPr/>
          </p:nvSpPr>
          <p:spPr bwMode="auto">
            <a:xfrm>
              <a:off x="7258051" y="3973513"/>
              <a:ext cx="7938" cy="7938"/>
            </a:xfrm>
            <a:custGeom>
              <a:avLst/>
              <a:gdLst>
                <a:gd name="T0" fmla="*/ 1 w 2"/>
                <a:gd name="T1" fmla="*/ 1 h 2"/>
                <a:gd name="T2" fmla="*/ 2 w 2"/>
                <a:gd name="T3" fmla="*/ 0 h 2"/>
                <a:gd name="T4" fmla="*/ 2 w 2"/>
                <a:gd name="T5" fmla="*/ 1 h 2"/>
                <a:gd name="T6" fmla="*/ 1 w 2"/>
                <a:gd name="T7" fmla="*/ 2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0"/>
                    <a:pt x="2" y="0"/>
                    <a:pt x="2" y="0"/>
                  </a:cubicBezTo>
                  <a:cubicBezTo>
                    <a:pt x="2" y="0"/>
                    <a:pt x="2" y="1"/>
                    <a:pt x="2" y="1"/>
                  </a:cubicBezTo>
                  <a:cubicBezTo>
                    <a:pt x="1" y="2"/>
                    <a:pt x="1" y="2"/>
                    <a:pt x="1" y="2"/>
                  </a:cubicBezTo>
                  <a:cubicBezTo>
                    <a:pt x="0" y="1"/>
                    <a:pt x="0" y="1"/>
                    <a:pt x="1"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69"/>
            <p:cNvSpPr/>
            <p:nvPr/>
          </p:nvSpPr>
          <p:spPr bwMode="auto">
            <a:xfrm>
              <a:off x="7331076" y="3978276"/>
              <a:ext cx="7938" cy="15875"/>
            </a:xfrm>
            <a:custGeom>
              <a:avLst/>
              <a:gdLst>
                <a:gd name="T0" fmla="*/ 0 w 2"/>
                <a:gd name="T1" fmla="*/ 1 h 4"/>
                <a:gd name="T2" fmla="*/ 2 w 2"/>
                <a:gd name="T3" fmla="*/ 1 h 4"/>
                <a:gd name="T4" fmla="*/ 2 w 2"/>
                <a:gd name="T5" fmla="*/ 2 h 4"/>
                <a:gd name="T6" fmla="*/ 0 w 2"/>
                <a:gd name="T7" fmla="*/ 3 h 4"/>
                <a:gd name="T8" fmla="*/ 0 w 2"/>
                <a:gd name="T9" fmla="*/ 1 h 4"/>
              </a:gdLst>
              <a:ahLst/>
              <a:cxnLst>
                <a:cxn ang="0">
                  <a:pos x="T0" y="T1"/>
                </a:cxn>
                <a:cxn ang="0">
                  <a:pos x="T2" y="T3"/>
                </a:cxn>
                <a:cxn ang="0">
                  <a:pos x="T4" y="T5"/>
                </a:cxn>
                <a:cxn ang="0">
                  <a:pos x="T6" y="T7"/>
                </a:cxn>
                <a:cxn ang="0">
                  <a:pos x="T8" y="T9"/>
                </a:cxn>
              </a:cxnLst>
              <a:rect l="0" t="0" r="r" b="b"/>
              <a:pathLst>
                <a:path w="2" h="4">
                  <a:moveTo>
                    <a:pt x="0" y="1"/>
                  </a:moveTo>
                  <a:cubicBezTo>
                    <a:pt x="1" y="0"/>
                    <a:pt x="1" y="0"/>
                    <a:pt x="2" y="1"/>
                  </a:cubicBezTo>
                  <a:cubicBezTo>
                    <a:pt x="2" y="1"/>
                    <a:pt x="2" y="1"/>
                    <a:pt x="2" y="2"/>
                  </a:cubicBezTo>
                  <a:cubicBezTo>
                    <a:pt x="1" y="3"/>
                    <a:pt x="1" y="4"/>
                    <a:pt x="0" y="3"/>
                  </a:cubicBezTo>
                  <a:cubicBezTo>
                    <a:pt x="0" y="3"/>
                    <a:pt x="0" y="2"/>
                    <a:pt x="0"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70"/>
            <p:cNvSpPr/>
            <p:nvPr/>
          </p:nvSpPr>
          <p:spPr bwMode="auto">
            <a:xfrm>
              <a:off x="7224713" y="3943351"/>
              <a:ext cx="7938" cy="12700"/>
            </a:xfrm>
            <a:custGeom>
              <a:avLst/>
              <a:gdLst>
                <a:gd name="T0" fmla="*/ 0 w 2"/>
                <a:gd name="T1" fmla="*/ 1 h 3"/>
                <a:gd name="T2" fmla="*/ 2 w 2"/>
                <a:gd name="T3" fmla="*/ 0 h 3"/>
                <a:gd name="T4" fmla="*/ 2 w 2"/>
                <a:gd name="T5" fmla="*/ 3 h 3"/>
                <a:gd name="T6" fmla="*/ 0 w 2"/>
                <a:gd name="T7" fmla="*/ 3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1" y="0"/>
                    <a:pt x="2" y="0"/>
                    <a:pt x="2" y="0"/>
                  </a:cubicBezTo>
                  <a:cubicBezTo>
                    <a:pt x="2" y="1"/>
                    <a:pt x="2" y="2"/>
                    <a:pt x="2" y="3"/>
                  </a:cubicBezTo>
                  <a:cubicBezTo>
                    <a:pt x="1" y="3"/>
                    <a:pt x="1" y="3"/>
                    <a:pt x="0" y="3"/>
                  </a:cubicBezTo>
                  <a:cubicBezTo>
                    <a:pt x="0" y="3"/>
                    <a:pt x="0" y="2"/>
                    <a:pt x="0"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471"/>
            <p:cNvSpPr/>
            <p:nvPr/>
          </p:nvSpPr>
          <p:spPr bwMode="auto">
            <a:xfrm>
              <a:off x="7181851" y="4041776"/>
              <a:ext cx="4763" cy="7938"/>
            </a:xfrm>
            <a:custGeom>
              <a:avLst/>
              <a:gdLst>
                <a:gd name="T0" fmla="*/ 0 w 1"/>
                <a:gd name="T1" fmla="*/ 1 h 2"/>
                <a:gd name="T2" fmla="*/ 1 w 1"/>
                <a:gd name="T3" fmla="*/ 0 h 2"/>
                <a:gd name="T4" fmla="*/ 1 w 1"/>
                <a:gd name="T5" fmla="*/ 1 h 2"/>
                <a:gd name="T6" fmla="*/ 0 w 1"/>
                <a:gd name="T7" fmla="*/ 2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0"/>
                    <a:pt x="1" y="0"/>
                    <a:pt x="1" y="0"/>
                  </a:cubicBezTo>
                  <a:cubicBezTo>
                    <a:pt x="1" y="1"/>
                    <a:pt x="1" y="1"/>
                    <a:pt x="1" y="1"/>
                  </a:cubicBezTo>
                  <a:cubicBezTo>
                    <a:pt x="1" y="2"/>
                    <a:pt x="0" y="2"/>
                    <a:pt x="0" y="2"/>
                  </a:cubicBezTo>
                  <a:cubicBezTo>
                    <a:pt x="0" y="2"/>
                    <a:pt x="0" y="1"/>
                    <a:pt x="0"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472"/>
            <p:cNvSpPr/>
            <p:nvPr/>
          </p:nvSpPr>
          <p:spPr bwMode="auto">
            <a:xfrm>
              <a:off x="7232651" y="4011613"/>
              <a:ext cx="12700" cy="12700"/>
            </a:xfrm>
            <a:custGeom>
              <a:avLst/>
              <a:gdLst>
                <a:gd name="T0" fmla="*/ 1 w 3"/>
                <a:gd name="T1" fmla="*/ 1 h 3"/>
                <a:gd name="T2" fmla="*/ 2 w 3"/>
                <a:gd name="T3" fmla="*/ 0 h 3"/>
                <a:gd name="T4" fmla="*/ 2 w 3"/>
                <a:gd name="T5" fmla="*/ 2 h 3"/>
                <a:gd name="T6" fmla="*/ 1 w 3"/>
                <a:gd name="T7" fmla="*/ 2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1" y="0"/>
                    <a:pt x="2" y="0"/>
                    <a:pt x="2" y="0"/>
                  </a:cubicBezTo>
                  <a:cubicBezTo>
                    <a:pt x="2" y="1"/>
                    <a:pt x="3" y="1"/>
                    <a:pt x="2" y="2"/>
                  </a:cubicBezTo>
                  <a:cubicBezTo>
                    <a:pt x="2" y="3"/>
                    <a:pt x="1" y="3"/>
                    <a:pt x="1" y="2"/>
                  </a:cubicBezTo>
                  <a:cubicBezTo>
                    <a:pt x="0" y="2"/>
                    <a:pt x="0" y="2"/>
                    <a:pt x="1"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73"/>
            <p:cNvSpPr/>
            <p:nvPr/>
          </p:nvSpPr>
          <p:spPr bwMode="auto">
            <a:xfrm>
              <a:off x="7135813" y="3956051"/>
              <a:ext cx="12700" cy="12700"/>
            </a:xfrm>
            <a:custGeom>
              <a:avLst/>
              <a:gdLst>
                <a:gd name="T0" fmla="*/ 1 w 3"/>
                <a:gd name="T1" fmla="*/ 1 h 3"/>
                <a:gd name="T2" fmla="*/ 2 w 3"/>
                <a:gd name="T3" fmla="*/ 1 h 3"/>
                <a:gd name="T4" fmla="*/ 2 w 3"/>
                <a:gd name="T5" fmla="*/ 2 h 3"/>
                <a:gd name="T6" fmla="*/ 1 w 3"/>
                <a:gd name="T7" fmla="*/ 3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1" y="0"/>
                    <a:pt x="2" y="0"/>
                    <a:pt x="2" y="1"/>
                  </a:cubicBezTo>
                  <a:cubicBezTo>
                    <a:pt x="2" y="1"/>
                    <a:pt x="3" y="1"/>
                    <a:pt x="2" y="2"/>
                  </a:cubicBezTo>
                  <a:cubicBezTo>
                    <a:pt x="2" y="3"/>
                    <a:pt x="1" y="3"/>
                    <a:pt x="1" y="3"/>
                  </a:cubicBezTo>
                  <a:cubicBezTo>
                    <a:pt x="1" y="3"/>
                    <a:pt x="0" y="2"/>
                    <a:pt x="1"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74"/>
            <p:cNvSpPr/>
            <p:nvPr/>
          </p:nvSpPr>
          <p:spPr bwMode="auto">
            <a:xfrm>
              <a:off x="7161213" y="4062413"/>
              <a:ext cx="7938" cy="9525"/>
            </a:xfrm>
            <a:custGeom>
              <a:avLst/>
              <a:gdLst>
                <a:gd name="T0" fmla="*/ 1 w 2"/>
                <a:gd name="T1" fmla="*/ 1 h 2"/>
                <a:gd name="T2" fmla="*/ 2 w 2"/>
                <a:gd name="T3" fmla="*/ 0 h 2"/>
                <a:gd name="T4" fmla="*/ 2 w 2"/>
                <a:gd name="T5" fmla="*/ 1 h 2"/>
                <a:gd name="T6" fmla="*/ 0 w 2"/>
                <a:gd name="T7" fmla="*/ 2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0"/>
                    <a:pt x="2" y="0"/>
                    <a:pt x="2" y="0"/>
                  </a:cubicBezTo>
                  <a:cubicBezTo>
                    <a:pt x="2" y="0"/>
                    <a:pt x="2" y="1"/>
                    <a:pt x="2" y="1"/>
                  </a:cubicBezTo>
                  <a:cubicBezTo>
                    <a:pt x="1" y="2"/>
                    <a:pt x="1" y="2"/>
                    <a:pt x="0" y="2"/>
                  </a:cubicBezTo>
                  <a:cubicBezTo>
                    <a:pt x="0" y="2"/>
                    <a:pt x="0" y="1"/>
                    <a:pt x="1"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475"/>
            <p:cNvSpPr/>
            <p:nvPr/>
          </p:nvSpPr>
          <p:spPr bwMode="auto">
            <a:xfrm>
              <a:off x="7135813" y="4029076"/>
              <a:ext cx="7938" cy="7938"/>
            </a:xfrm>
            <a:custGeom>
              <a:avLst/>
              <a:gdLst>
                <a:gd name="T0" fmla="*/ 1 w 2"/>
                <a:gd name="T1" fmla="*/ 1 h 2"/>
                <a:gd name="T2" fmla="*/ 2 w 2"/>
                <a:gd name="T3" fmla="*/ 0 h 2"/>
                <a:gd name="T4" fmla="*/ 2 w 2"/>
                <a:gd name="T5" fmla="*/ 1 h 2"/>
                <a:gd name="T6" fmla="*/ 1 w 2"/>
                <a:gd name="T7" fmla="*/ 2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0"/>
                    <a:pt x="2" y="0"/>
                    <a:pt x="2" y="0"/>
                  </a:cubicBezTo>
                  <a:cubicBezTo>
                    <a:pt x="2" y="0"/>
                    <a:pt x="2" y="1"/>
                    <a:pt x="2" y="1"/>
                  </a:cubicBezTo>
                  <a:cubicBezTo>
                    <a:pt x="1" y="2"/>
                    <a:pt x="1" y="2"/>
                    <a:pt x="1" y="2"/>
                  </a:cubicBezTo>
                  <a:cubicBezTo>
                    <a:pt x="0" y="2"/>
                    <a:pt x="0" y="1"/>
                    <a:pt x="1"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76"/>
            <p:cNvSpPr/>
            <p:nvPr/>
          </p:nvSpPr>
          <p:spPr bwMode="auto">
            <a:xfrm>
              <a:off x="7177088" y="3998913"/>
              <a:ext cx="12700" cy="12700"/>
            </a:xfrm>
            <a:custGeom>
              <a:avLst/>
              <a:gdLst>
                <a:gd name="T0" fmla="*/ 1 w 3"/>
                <a:gd name="T1" fmla="*/ 0 h 3"/>
                <a:gd name="T2" fmla="*/ 2 w 3"/>
                <a:gd name="T3" fmla="*/ 0 h 3"/>
                <a:gd name="T4" fmla="*/ 2 w 3"/>
                <a:gd name="T5" fmla="*/ 1 h 3"/>
                <a:gd name="T6" fmla="*/ 0 w 3"/>
                <a:gd name="T7" fmla="*/ 3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0"/>
                    <a:pt x="2" y="0"/>
                    <a:pt x="2" y="0"/>
                  </a:cubicBezTo>
                  <a:cubicBezTo>
                    <a:pt x="3" y="0"/>
                    <a:pt x="3" y="1"/>
                    <a:pt x="2" y="1"/>
                  </a:cubicBezTo>
                  <a:cubicBezTo>
                    <a:pt x="2" y="2"/>
                    <a:pt x="1" y="3"/>
                    <a:pt x="0" y="3"/>
                  </a:cubicBezTo>
                  <a:cubicBezTo>
                    <a:pt x="0" y="2"/>
                    <a:pt x="0" y="1"/>
                    <a:pt x="1" y="0"/>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77"/>
            <p:cNvSpPr/>
            <p:nvPr/>
          </p:nvSpPr>
          <p:spPr bwMode="auto">
            <a:xfrm>
              <a:off x="7151688" y="3892551"/>
              <a:ext cx="12700" cy="17463"/>
            </a:xfrm>
            <a:custGeom>
              <a:avLst/>
              <a:gdLst>
                <a:gd name="T0" fmla="*/ 0 w 3"/>
                <a:gd name="T1" fmla="*/ 1 h 4"/>
                <a:gd name="T2" fmla="*/ 2 w 3"/>
                <a:gd name="T3" fmla="*/ 0 h 4"/>
                <a:gd name="T4" fmla="*/ 2 w 3"/>
                <a:gd name="T5" fmla="*/ 3 h 4"/>
                <a:gd name="T6" fmla="*/ 0 w 3"/>
                <a:gd name="T7" fmla="*/ 3 h 4"/>
                <a:gd name="T8" fmla="*/ 0 w 3"/>
                <a:gd name="T9" fmla="*/ 1 h 4"/>
              </a:gdLst>
              <a:ahLst/>
              <a:cxnLst>
                <a:cxn ang="0">
                  <a:pos x="T0" y="T1"/>
                </a:cxn>
                <a:cxn ang="0">
                  <a:pos x="T2" y="T3"/>
                </a:cxn>
                <a:cxn ang="0">
                  <a:pos x="T4" y="T5"/>
                </a:cxn>
                <a:cxn ang="0">
                  <a:pos x="T6" y="T7"/>
                </a:cxn>
                <a:cxn ang="0">
                  <a:pos x="T8" y="T9"/>
                </a:cxn>
              </a:cxnLst>
              <a:rect l="0" t="0" r="r" b="b"/>
              <a:pathLst>
                <a:path w="3" h="4">
                  <a:moveTo>
                    <a:pt x="0" y="1"/>
                  </a:moveTo>
                  <a:cubicBezTo>
                    <a:pt x="1" y="0"/>
                    <a:pt x="2" y="0"/>
                    <a:pt x="2" y="0"/>
                  </a:cubicBezTo>
                  <a:cubicBezTo>
                    <a:pt x="3" y="1"/>
                    <a:pt x="3" y="2"/>
                    <a:pt x="2" y="3"/>
                  </a:cubicBezTo>
                  <a:cubicBezTo>
                    <a:pt x="2" y="4"/>
                    <a:pt x="1" y="4"/>
                    <a:pt x="0" y="3"/>
                  </a:cubicBezTo>
                  <a:cubicBezTo>
                    <a:pt x="0" y="3"/>
                    <a:pt x="0" y="2"/>
                    <a:pt x="0"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478"/>
            <p:cNvSpPr/>
            <p:nvPr/>
          </p:nvSpPr>
          <p:spPr bwMode="auto">
            <a:xfrm>
              <a:off x="7110413" y="3990976"/>
              <a:ext cx="7938" cy="3175"/>
            </a:xfrm>
            <a:custGeom>
              <a:avLst/>
              <a:gdLst>
                <a:gd name="T0" fmla="*/ 1 w 2"/>
                <a:gd name="T1" fmla="*/ 0 h 1"/>
                <a:gd name="T2" fmla="*/ 2 w 2"/>
                <a:gd name="T3" fmla="*/ 0 h 1"/>
                <a:gd name="T4" fmla="*/ 2 w 2"/>
                <a:gd name="T5" fmla="*/ 1 h 1"/>
                <a:gd name="T6" fmla="*/ 1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1" y="0"/>
                    <a:pt x="2" y="0"/>
                  </a:cubicBezTo>
                  <a:cubicBezTo>
                    <a:pt x="2" y="0"/>
                    <a:pt x="2" y="1"/>
                    <a:pt x="2" y="1"/>
                  </a:cubicBezTo>
                  <a:cubicBezTo>
                    <a:pt x="1" y="1"/>
                    <a:pt x="1" y="1"/>
                    <a:pt x="1" y="1"/>
                  </a:cubicBezTo>
                  <a:cubicBezTo>
                    <a:pt x="0" y="1"/>
                    <a:pt x="0" y="1"/>
                    <a:pt x="1" y="0"/>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479"/>
            <p:cNvSpPr/>
            <p:nvPr/>
          </p:nvSpPr>
          <p:spPr bwMode="auto">
            <a:xfrm>
              <a:off x="7100888" y="4037013"/>
              <a:ext cx="12700" cy="9525"/>
            </a:xfrm>
            <a:custGeom>
              <a:avLst/>
              <a:gdLst>
                <a:gd name="T0" fmla="*/ 1 w 3"/>
                <a:gd name="T1" fmla="*/ 0 h 2"/>
                <a:gd name="T2" fmla="*/ 2 w 3"/>
                <a:gd name="T3" fmla="*/ 0 h 2"/>
                <a:gd name="T4" fmla="*/ 2 w 3"/>
                <a:gd name="T5" fmla="*/ 1 h 2"/>
                <a:gd name="T6" fmla="*/ 0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2" y="0"/>
                  </a:cubicBezTo>
                  <a:cubicBezTo>
                    <a:pt x="2" y="0"/>
                    <a:pt x="3" y="1"/>
                    <a:pt x="2" y="1"/>
                  </a:cubicBezTo>
                  <a:cubicBezTo>
                    <a:pt x="2" y="2"/>
                    <a:pt x="1" y="2"/>
                    <a:pt x="0" y="2"/>
                  </a:cubicBezTo>
                  <a:cubicBezTo>
                    <a:pt x="0" y="1"/>
                    <a:pt x="0" y="1"/>
                    <a:pt x="1" y="0"/>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80"/>
            <p:cNvSpPr/>
            <p:nvPr/>
          </p:nvSpPr>
          <p:spPr bwMode="auto">
            <a:xfrm>
              <a:off x="7067551" y="3905251"/>
              <a:ext cx="7938" cy="12700"/>
            </a:xfrm>
            <a:custGeom>
              <a:avLst/>
              <a:gdLst>
                <a:gd name="T0" fmla="*/ 1 w 2"/>
                <a:gd name="T1" fmla="*/ 1 h 3"/>
                <a:gd name="T2" fmla="*/ 2 w 2"/>
                <a:gd name="T3" fmla="*/ 0 h 3"/>
                <a:gd name="T4" fmla="*/ 2 w 2"/>
                <a:gd name="T5" fmla="*/ 2 h 3"/>
                <a:gd name="T6" fmla="*/ 1 w 2"/>
                <a:gd name="T7" fmla="*/ 2 h 3"/>
                <a:gd name="T8" fmla="*/ 1 w 2"/>
                <a:gd name="T9" fmla="*/ 1 h 3"/>
              </a:gdLst>
              <a:ahLst/>
              <a:cxnLst>
                <a:cxn ang="0">
                  <a:pos x="T0" y="T1"/>
                </a:cxn>
                <a:cxn ang="0">
                  <a:pos x="T2" y="T3"/>
                </a:cxn>
                <a:cxn ang="0">
                  <a:pos x="T4" y="T5"/>
                </a:cxn>
                <a:cxn ang="0">
                  <a:pos x="T6" y="T7"/>
                </a:cxn>
                <a:cxn ang="0">
                  <a:pos x="T8" y="T9"/>
                </a:cxn>
              </a:cxnLst>
              <a:rect l="0" t="0" r="r" b="b"/>
              <a:pathLst>
                <a:path w="2" h="3">
                  <a:moveTo>
                    <a:pt x="1" y="1"/>
                  </a:moveTo>
                  <a:cubicBezTo>
                    <a:pt x="1" y="0"/>
                    <a:pt x="1" y="0"/>
                    <a:pt x="2" y="0"/>
                  </a:cubicBezTo>
                  <a:cubicBezTo>
                    <a:pt x="2" y="0"/>
                    <a:pt x="2" y="1"/>
                    <a:pt x="2" y="2"/>
                  </a:cubicBezTo>
                  <a:cubicBezTo>
                    <a:pt x="2" y="2"/>
                    <a:pt x="1" y="3"/>
                    <a:pt x="1" y="2"/>
                  </a:cubicBezTo>
                  <a:cubicBezTo>
                    <a:pt x="0" y="2"/>
                    <a:pt x="0" y="1"/>
                    <a:pt x="1"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81"/>
            <p:cNvSpPr/>
            <p:nvPr/>
          </p:nvSpPr>
          <p:spPr bwMode="auto">
            <a:xfrm>
              <a:off x="7092951" y="4006851"/>
              <a:ext cx="7938" cy="14288"/>
            </a:xfrm>
            <a:custGeom>
              <a:avLst/>
              <a:gdLst>
                <a:gd name="T0" fmla="*/ 0 w 2"/>
                <a:gd name="T1" fmla="*/ 1 h 3"/>
                <a:gd name="T2" fmla="*/ 2 w 2"/>
                <a:gd name="T3" fmla="*/ 1 h 3"/>
                <a:gd name="T4" fmla="*/ 2 w 2"/>
                <a:gd name="T5" fmla="*/ 2 h 3"/>
                <a:gd name="T6" fmla="*/ 0 w 2"/>
                <a:gd name="T7" fmla="*/ 3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1" y="0"/>
                    <a:pt x="1" y="1"/>
                    <a:pt x="2" y="1"/>
                  </a:cubicBezTo>
                  <a:cubicBezTo>
                    <a:pt x="2" y="1"/>
                    <a:pt x="2" y="1"/>
                    <a:pt x="2" y="2"/>
                  </a:cubicBezTo>
                  <a:cubicBezTo>
                    <a:pt x="1" y="3"/>
                    <a:pt x="0" y="3"/>
                    <a:pt x="0" y="3"/>
                  </a:cubicBezTo>
                  <a:cubicBezTo>
                    <a:pt x="0" y="3"/>
                    <a:pt x="0" y="2"/>
                    <a:pt x="0"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482"/>
            <p:cNvSpPr/>
            <p:nvPr/>
          </p:nvSpPr>
          <p:spPr bwMode="auto">
            <a:xfrm>
              <a:off x="7067551" y="3978276"/>
              <a:ext cx="7938" cy="7938"/>
            </a:xfrm>
            <a:custGeom>
              <a:avLst/>
              <a:gdLst>
                <a:gd name="T0" fmla="*/ 0 w 2"/>
                <a:gd name="T1" fmla="*/ 0 h 2"/>
                <a:gd name="T2" fmla="*/ 2 w 2"/>
                <a:gd name="T3" fmla="*/ 0 h 2"/>
                <a:gd name="T4" fmla="*/ 1 w 2"/>
                <a:gd name="T5" fmla="*/ 1 h 2"/>
                <a:gd name="T6" fmla="*/ 0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1" y="0"/>
                    <a:pt x="1" y="0"/>
                    <a:pt x="2" y="0"/>
                  </a:cubicBezTo>
                  <a:cubicBezTo>
                    <a:pt x="2" y="0"/>
                    <a:pt x="2" y="0"/>
                    <a:pt x="1" y="1"/>
                  </a:cubicBezTo>
                  <a:cubicBezTo>
                    <a:pt x="1" y="2"/>
                    <a:pt x="1" y="1"/>
                    <a:pt x="0" y="1"/>
                  </a:cubicBezTo>
                  <a:cubicBezTo>
                    <a:pt x="0" y="1"/>
                    <a:pt x="0" y="1"/>
                    <a:pt x="0" y="0"/>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483"/>
            <p:cNvSpPr/>
            <p:nvPr/>
          </p:nvSpPr>
          <p:spPr bwMode="auto">
            <a:xfrm>
              <a:off x="7410451" y="3965576"/>
              <a:ext cx="9525" cy="12700"/>
            </a:xfrm>
            <a:custGeom>
              <a:avLst/>
              <a:gdLst>
                <a:gd name="T0" fmla="*/ 1 w 2"/>
                <a:gd name="T1" fmla="*/ 1 h 3"/>
                <a:gd name="T2" fmla="*/ 2 w 2"/>
                <a:gd name="T3" fmla="*/ 1 h 3"/>
                <a:gd name="T4" fmla="*/ 2 w 2"/>
                <a:gd name="T5" fmla="*/ 2 h 3"/>
                <a:gd name="T6" fmla="*/ 1 w 2"/>
                <a:gd name="T7" fmla="*/ 3 h 3"/>
                <a:gd name="T8" fmla="*/ 1 w 2"/>
                <a:gd name="T9" fmla="*/ 1 h 3"/>
              </a:gdLst>
              <a:ahLst/>
              <a:cxnLst>
                <a:cxn ang="0">
                  <a:pos x="T0" y="T1"/>
                </a:cxn>
                <a:cxn ang="0">
                  <a:pos x="T2" y="T3"/>
                </a:cxn>
                <a:cxn ang="0">
                  <a:pos x="T4" y="T5"/>
                </a:cxn>
                <a:cxn ang="0">
                  <a:pos x="T6" y="T7"/>
                </a:cxn>
                <a:cxn ang="0">
                  <a:pos x="T8" y="T9"/>
                </a:cxn>
              </a:cxnLst>
              <a:rect l="0" t="0" r="r" b="b"/>
              <a:pathLst>
                <a:path w="2" h="3">
                  <a:moveTo>
                    <a:pt x="1" y="1"/>
                  </a:moveTo>
                  <a:cubicBezTo>
                    <a:pt x="1" y="0"/>
                    <a:pt x="2" y="0"/>
                    <a:pt x="2" y="1"/>
                  </a:cubicBezTo>
                  <a:cubicBezTo>
                    <a:pt x="2" y="1"/>
                    <a:pt x="2" y="1"/>
                    <a:pt x="2" y="2"/>
                  </a:cubicBezTo>
                  <a:cubicBezTo>
                    <a:pt x="2" y="3"/>
                    <a:pt x="1" y="3"/>
                    <a:pt x="1" y="3"/>
                  </a:cubicBezTo>
                  <a:cubicBezTo>
                    <a:pt x="0" y="2"/>
                    <a:pt x="0" y="2"/>
                    <a:pt x="1"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484"/>
            <p:cNvSpPr/>
            <p:nvPr/>
          </p:nvSpPr>
          <p:spPr bwMode="auto">
            <a:xfrm>
              <a:off x="7385051" y="3935413"/>
              <a:ext cx="9525" cy="3175"/>
            </a:xfrm>
            <a:custGeom>
              <a:avLst/>
              <a:gdLst>
                <a:gd name="T0" fmla="*/ 1 w 2"/>
                <a:gd name="T1" fmla="*/ 0 h 1"/>
                <a:gd name="T2" fmla="*/ 2 w 2"/>
                <a:gd name="T3" fmla="*/ 0 h 1"/>
                <a:gd name="T4" fmla="*/ 2 w 2"/>
                <a:gd name="T5" fmla="*/ 1 h 1"/>
                <a:gd name="T6" fmla="*/ 1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2" y="0"/>
                    <a:pt x="2" y="0"/>
                  </a:cubicBezTo>
                  <a:cubicBezTo>
                    <a:pt x="2" y="0"/>
                    <a:pt x="2" y="0"/>
                    <a:pt x="2" y="1"/>
                  </a:cubicBezTo>
                  <a:cubicBezTo>
                    <a:pt x="1" y="1"/>
                    <a:pt x="1" y="1"/>
                    <a:pt x="1" y="1"/>
                  </a:cubicBezTo>
                  <a:cubicBezTo>
                    <a:pt x="0" y="1"/>
                    <a:pt x="0" y="1"/>
                    <a:pt x="1" y="0"/>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485"/>
            <p:cNvSpPr/>
            <p:nvPr/>
          </p:nvSpPr>
          <p:spPr bwMode="auto">
            <a:xfrm>
              <a:off x="7351713" y="3938588"/>
              <a:ext cx="12700" cy="12700"/>
            </a:xfrm>
            <a:custGeom>
              <a:avLst/>
              <a:gdLst>
                <a:gd name="T0" fmla="*/ 1 w 3"/>
                <a:gd name="T1" fmla="*/ 1 h 3"/>
                <a:gd name="T2" fmla="*/ 2 w 3"/>
                <a:gd name="T3" fmla="*/ 0 h 3"/>
                <a:gd name="T4" fmla="*/ 2 w 3"/>
                <a:gd name="T5" fmla="*/ 2 h 3"/>
                <a:gd name="T6" fmla="*/ 1 w 3"/>
                <a:gd name="T7" fmla="*/ 2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1" y="0"/>
                    <a:pt x="2" y="0"/>
                    <a:pt x="2" y="0"/>
                  </a:cubicBezTo>
                  <a:cubicBezTo>
                    <a:pt x="2" y="1"/>
                    <a:pt x="3" y="1"/>
                    <a:pt x="2" y="2"/>
                  </a:cubicBezTo>
                  <a:cubicBezTo>
                    <a:pt x="2" y="3"/>
                    <a:pt x="1" y="3"/>
                    <a:pt x="1" y="2"/>
                  </a:cubicBezTo>
                  <a:cubicBezTo>
                    <a:pt x="0" y="2"/>
                    <a:pt x="0" y="2"/>
                    <a:pt x="1"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86"/>
            <p:cNvSpPr/>
            <p:nvPr/>
          </p:nvSpPr>
          <p:spPr bwMode="auto">
            <a:xfrm>
              <a:off x="7343776" y="3913188"/>
              <a:ext cx="7938" cy="9525"/>
            </a:xfrm>
            <a:custGeom>
              <a:avLst/>
              <a:gdLst>
                <a:gd name="T0" fmla="*/ 0 w 2"/>
                <a:gd name="T1" fmla="*/ 1 h 2"/>
                <a:gd name="T2" fmla="*/ 2 w 2"/>
                <a:gd name="T3" fmla="*/ 0 h 2"/>
                <a:gd name="T4" fmla="*/ 2 w 2"/>
                <a:gd name="T5" fmla="*/ 1 h 2"/>
                <a:gd name="T6" fmla="*/ 0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1" y="0"/>
                    <a:pt x="1" y="0"/>
                    <a:pt x="2" y="0"/>
                  </a:cubicBezTo>
                  <a:cubicBezTo>
                    <a:pt x="2" y="0"/>
                    <a:pt x="2" y="1"/>
                    <a:pt x="2" y="1"/>
                  </a:cubicBezTo>
                  <a:cubicBezTo>
                    <a:pt x="1" y="2"/>
                    <a:pt x="1" y="2"/>
                    <a:pt x="0" y="2"/>
                  </a:cubicBezTo>
                  <a:cubicBezTo>
                    <a:pt x="0" y="2"/>
                    <a:pt x="0" y="1"/>
                    <a:pt x="0"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87"/>
            <p:cNvSpPr/>
            <p:nvPr/>
          </p:nvSpPr>
          <p:spPr bwMode="auto">
            <a:xfrm>
              <a:off x="7326313" y="3900488"/>
              <a:ext cx="12700" cy="9525"/>
            </a:xfrm>
            <a:custGeom>
              <a:avLst/>
              <a:gdLst>
                <a:gd name="T0" fmla="*/ 1 w 3"/>
                <a:gd name="T1" fmla="*/ 1 h 2"/>
                <a:gd name="T2" fmla="*/ 2 w 3"/>
                <a:gd name="T3" fmla="*/ 0 h 2"/>
                <a:gd name="T4" fmla="*/ 3 w 3"/>
                <a:gd name="T5" fmla="*/ 2 h 2"/>
                <a:gd name="T6" fmla="*/ 1 w 3"/>
                <a:gd name="T7" fmla="*/ 2 h 2"/>
                <a:gd name="T8" fmla="*/ 1 w 3"/>
                <a:gd name="T9" fmla="*/ 1 h 2"/>
              </a:gdLst>
              <a:ahLst/>
              <a:cxnLst>
                <a:cxn ang="0">
                  <a:pos x="T0" y="T1"/>
                </a:cxn>
                <a:cxn ang="0">
                  <a:pos x="T2" y="T3"/>
                </a:cxn>
                <a:cxn ang="0">
                  <a:pos x="T4" y="T5"/>
                </a:cxn>
                <a:cxn ang="0">
                  <a:pos x="T6" y="T7"/>
                </a:cxn>
                <a:cxn ang="0">
                  <a:pos x="T8" y="T9"/>
                </a:cxn>
              </a:cxnLst>
              <a:rect l="0" t="0" r="r" b="b"/>
              <a:pathLst>
                <a:path w="3" h="2">
                  <a:moveTo>
                    <a:pt x="1" y="1"/>
                  </a:moveTo>
                  <a:cubicBezTo>
                    <a:pt x="1" y="0"/>
                    <a:pt x="2" y="0"/>
                    <a:pt x="2" y="0"/>
                  </a:cubicBezTo>
                  <a:cubicBezTo>
                    <a:pt x="3" y="0"/>
                    <a:pt x="3" y="1"/>
                    <a:pt x="3" y="2"/>
                  </a:cubicBezTo>
                  <a:cubicBezTo>
                    <a:pt x="2" y="2"/>
                    <a:pt x="1" y="2"/>
                    <a:pt x="1" y="2"/>
                  </a:cubicBezTo>
                  <a:cubicBezTo>
                    <a:pt x="0" y="2"/>
                    <a:pt x="0" y="1"/>
                    <a:pt x="1"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88"/>
            <p:cNvSpPr/>
            <p:nvPr/>
          </p:nvSpPr>
          <p:spPr bwMode="auto">
            <a:xfrm>
              <a:off x="7265988" y="3935413"/>
              <a:ext cx="9525" cy="15875"/>
            </a:xfrm>
            <a:custGeom>
              <a:avLst/>
              <a:gdLst>
                <a:gd name="T0" fmla="*/ 0 w 2"/>
                <a:gd name="T1" fmla="*/ 1 h 4"/>
                <a:gd name="T2" fmla="*/ 2 w 2"/>
                <a:gd name="T3" fmla="*/ 1 h 4"/>
                <a:gd name="T4" fmla="*/ 2 w 2"/>
                <a:gd name="T5" fmla="*/ 2 h 4"/>
                <a:gd name="T6" fmla="*/ 0 w 2"/>
                <a:gd name="T7" fmla="*/ 3 h 4"/>
                <a:gd name="T8" fmla="*/ 0 w 2"/>
                <a:gd name="T9" fmla="*/ 1 h 4"/>
              </a:gdLst>
              <a:ahLst/>
              <a:cxnLst>
                <a:cxn ang="0">
                  <a:pos x="T0" y="T1"/>
                </a:cxn>
                <a:cxn ang="0">
                  <a:pos x="T2" y="T3"/>
                </a:cxn>
                <a:cxn ang="0">
                  <a:pos x="T4" y="T5"/>
                </a:cxn>
                <a:cxn ang="0">
                  <a:pos x="T6" y="T7"/>
                </a:cxn>
                <a:cxn ang="0">
                  <a:pos x="T8" y="T9"/>
                </a:cxn>
              </a:cxnLst>
              <a:rect l="0" t="0" r="r" b="b"/>
              <a:pathLst>
                <a:path w="2" h="4">
                  <a:moveTo>
                    <a:pt x="0" y="1"/>
                  </a:moveTo>
                  <a:cubicBezTo>
                    <a:pt x="1" y="0"/>
                    <a:pt x="1" y="1"/>
                    <a:pt x="2" y="1"/>
                  </a:cubicBezTo>
                  <a:cubicBezTo>
                    <a:pt x="2" y="1"/>
                    <a:pt x="2" y="2"/>
                    <a:pt x="2" y="2"/>
                  </a:cubicBezTo>
                  <a:cubicBezTo>
                    <a:pt x="1" y="3"/>
                    <a:pt x="1" y="4"/>
                    <a:pt x="0" y="3"/>
                  </a:cubicBezTo>
                  <a:cubicBezTo>
                    <a:pt x="0" y="3"/>
                    <a:pt x="0" y="2"/>
                    <a:pt x="0"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89"/>
            <p:cNvSpPr/>
            <p:nvPr/>
          </p:nvSpPr>
          <p:spPr bwMode="auto">
            <a:xfrm>
              <a:off x="7215188" y="3910013"/>
              <a:ext cx="4763" cy="7938"/>
            </a:xfrm>
            <a:custGeom>
              <a:avLst/>
              <a:gdLst>
                <a:gd name="T0" fmla="*/ 0 w 1"/>
                <a:gd name="T1" fmla="*/ 1 h 2"/>
                <a:gd name="T2" fmla="*/ 1 w 1"/>
                <a:gd name="T3" fmla="*/ 0 h 2"/>
                <a:gd name="T4" fmla="*/ 1 w 1"/>
                <a:gd name="T5" fmla="*/ 1 h 2"/>
                <a:gd name="T6" fmla="*/ 0 w 1"/>
                <a:gd name="T7" fmla="*/ 2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0"/>
                    <a:pt x="1" y="0"/>
                    <a:pt x="1" y="0"/>
                  </a:cubicBezTo>
                  <a:cubicBezTo>
                    <a:pt x="1" y="1"/>
                    <a:pt x="1" y="1"/>
                    <a:pt x="1" y="1"/>
                  </a:cubicBezTo>
                  <a:cubicBezTo>
                    <a:pt x="1" y="2"/>
                    <a:pt x="0" y="2"/>
                    <a:pt x="0" y="2"/>
                  </a:cubicBezTo>
                  <a:cubicBezTo>
                    <a:pt x="0" y="1"/>
                    <a:pt x="0" y="1"/>
                    <a:pt x="0"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490"/>
            <p:cNvSpPr/>
            <p:nvPr/>
          </p:nvSpPr>
          <p:spPr bwMode="auto">
            <a:xfrm>
              <a:off x="7194551" y="3930651"/>
              <a:ext cx="7938" cy="7938"/>
            </a:xfrm>
            <a:custGeom>
              <a:avLst/>
              <a:gdLst>
                <a:gd name="T0" fmla="*/ 1 w 2"/>
                <a:gd name="T1" fmla="*/ 0 h 2"/>
                <a:gd name="T2" fmla="*/ 2 w 2"/>
                <a:gd name="T3" fmla="*/ 0 h 2"/>
                <a:gd name="T4" fmla="*/ 2 w 2"/>
                <a:gd name="T5" fmla="*/ 1 h 2"/>
                <a:gd name="T6" fmla="*/ 0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2" y="0"/>
                    <a:pt x="2" y="0"/>
                  </a:cubicBezTo>
                  <a:cubicBezTo>
                    <a:pt x="2" y="0"/>
                    <a:pt x="2" y="1"/>
                    <a:pt x="2" y="1"/>
                  </a:cubicBezTo>
                  <a:cubicBezTo>
                    <a:pt x="1" y="2"/>
                    <a:pt x="1" y="2"/>
                    <a:pt x="0" y="2"/>
                  </a:cubicBezTo>
                  <a:cubicBezTo>
                    <a:pt x="0" y="2"/>
                    <a:pt x="0" y="1"/>
                    <a:pt x="1" y="0"/>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491"/>
            <p:cNvSpPr/>
            <p:nvPr/>
          </p:nvSpPr>
          <p:spPr bwMode="auto">
            <a:xfrm>
              <a:off x="7207251" y="3938588"/>
              <a:ext cx="7938" cy="4763"/>
            </a:xfrm>
            <a:custGeom>
              <a:avLst/>
              <a:gdLst>
                <a:gd name="T0" fmla="*/ 1 w 2"/>
                <a:gd name="T1" fmla="*/ 0 h 1"/>
                <a:gd name="T2" fmla="*/ 2 w 2"/>
                <a:gd name="T3" fmla="*/ 0 h 1"/>
                <a:gd name="T4" fmla="*/ 2 w 2"/>
                <a:gd name="T5" fmla="*/ 1 h 1"/>
                <a:gd name="T6" fmla="*/ 1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2" y="0"/>
                    <a:pt x="2" y="0"/>
                  </a:cubicBezTo>
                  <a:cubicBezTo>
                    <a:pt x="2" y="0"/>
                    <a:pt x="2" y="0"/>
                    <a:pt x="2" y="1"/>
                  </a:cubicBezTo>
                  <a:cubicBezTo>
                    <a:pt x="1" y="1"/>
                    <a:pt x="1" y="1"/>
                    <a:pt x="1" y="1"/>
                  </a:cubicBezTo>
                  <a:cubicBezTo>
                    <a:pt x="0" y="1"/>
                    <a:pt x="0" y="1"/>
                    <a:pt x="1" y="0"/>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92"/>
            <p:cNvSpPr/>
            <p:nvPr/>
          </p:nvSpPr>
          <p:spPr bwMode="auto">
            <a:xfrm>
              <a:off x="7135813" y="3900488"/>
              <a:ext cx="12700" cy="12700"/>
            </a:xfrm>
            <a:custGeom>
              <a:avLst/>
              <a:gdLst>
                <a:gd name="T0" fmla="*/ 1 w 3"/>
                <a:gd name="T1" fmla="*/ 1 h 3"/>
                <a:gd name="T2" fmla="*/ 2 w 3"/>
                <a:gd name="T3" fmla="*/ 1 h 3"/>
                <a:gd name="T4" fmla="*/ 2 w 3"/>
                <a:gd name="T5" fmla="*/ 2 h 3"/>
                <a:gd name="T6" fmla="*/ 0 w 3"/>
                <a:gd name="T7" fmla="*/ 3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1" y="0"/>
                    <a:pt x="1" y="1"/>
                    <a:pt x="2" y="1"/>
                  </a:cubicBezTo>
                  <a:cubicBezTo>
                    <a:pt x="2" y="1"/>
                    <a:pt x="3" y="2"/>
                    <a:pt x="2" y="2"/>
                  </a:cubicBezTo>
                  <a:cubicBezTo>
                    <a:pt x="2" y="3"/>
                    <a:pt x="1" y="3"/>
                    <a:pt x="0" y="3"/>
                  </a:cubicBezTo>
                  <a:cubicBezTo>
                    <a:pt x="0" y="2"/>
                    <a:pt x="0" y="2"/>
                    <a:pt x="1"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93"/>
            <p:cNvSpPr/>
            <p:nvPr/>
          </p:nvSpPr>
          <p:spPr bwMode="auto">
            <a:xfrm>
              <a:off x="7415213" y="3986213"/>
              <a:ext cx="7938" cy="7938"/>
            </a:xfrm>
            <a:custGeom>
              <a:avLst/>
              <a:gdLst>
                <a:gd name="T0" fmla="*/ 0 w 2"/>
                <a:gd name="T1" fmla="*/ 1 h 2"/>
                <a:gd name="T2" fmla="*/ 2 w 2"/>
                <a:gd name="T3" fmla="*/ 0 h 2"/>
                <a:gd name="T4" fmla="*/ 1 w 2"/>
                <a:gd name="T5" fmla="*/ 1 h 2"/>
                <a:gd name="T6" fmla="*/ 0 w 2"/>
                <a:gd name="T7" fmla="*/ 1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1" y="0"/>
                    <a:pt x="1" y="0"/>
                    <a:pt x="2" y="0"/>
                  </a:cubicBezTo>
                  <a:cubicBezTo>
                    <a:pt x="2" y="0"/>
                    <a:pt x="2" y="1"/>
                    <a:pt x="1" y="1"/>
                  </a:cubicBezTo>
                  <a:cubicBezTo>
                    <a:pt x="1" y="2"/>
                    <a:pt x="1" y="2"/>
                    <a:pt x="0" y="1"/>
                  </a:cubicBezTo>
                  <a:cubicBezTo>
                    <a:pt x="0" y="1"/>
                    <a:pt x="0" y="1"/>
                    <a:pt x="0"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94"/>
            <p:cNvSpPr/>
            <p:nvPr/>
          </p:nvSpPr>
          <p:spPr bwMode="auto">
            <a:xfrm>
              <a:off x="7377113" y="3956051"/>
              <a:ext cx="12700" cy="12700"/>
            </a:xfrm>
            <a:custGeom>
              <a:avLst/>
              <a:gdLst>
                <a:gd name="T0" fmla="*/ 1 w 3"/>
                <a:gd name="T1" fmla="*/ 1 h 3"/>
                <a:gd name="T2" fmla="*/ 3 w 3"/>
                <a:gd name="T3" fmla="*/ 0 h 3"/>
                <a:gd name="T4" fmla="*/ 3 w 3"/>
                <a:gd name="T5" fmla="*/ 2 h 3"/>
                <a:gd name="T6" fmla="*/ 1 w 3"/>
                <a:gd name="T7" fmla="*/ 3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1" y="0"/>
                    <a:pt x="2" y="0"/>
                    <a:pt x="3" y="0"/>
                  </a:cubicBezTo>
                  <a:cubicBezTo>
                    <a:pt x="3" y="1"/>
                    <a:pt x="3" y="2"/>
                    <a:pt x="3" y="2"/>
                  </a:cubicBezTo>
                  <a:cubicBezTo>
                    <a:pt x="2" y="3"/>
                    <a:pt x="1" y="3"/>
                    <a:pt x="1" y="3"/>
                  </a:cubicBezTo>
                  <a:cubicBezTo>
                    <a:pt x="0" y="3"/>
                    <a:pt x="0" y="2"/>
                    <a:pt x="1"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95"/>
            <p:cNvSpPr/>
            <p:nvPr/>
          </p:nvSpPr>
          <p:spPr bwMode="auto">
            <a:xfrm>
              <a:off x="7402513" y="3973513"/>
              <a:ext cx="12700" cy="17463"/>
            </a:xfrm>
            <a:custGeom>
              <a:avLst/>
              <a:gdLst>
                <a:gd name="T0" fmla="*/ 1 w 3"/>
                <a:gd name="T1" fmla="*/ 2 h 4"/>
                <a:gd name="T2" fmla="*/ 3 w 3"/>
                <a:gd name="T3" fmla="*/ 0 h 4"/>
                <a:gd name="T4" fmla="*/ 3 w 3"/>
                <a:gd name="T5" fmla="*/ 3 h 4"/>
                <a:gd name="T6" fmla="*/ 1 w 3"/>
                <a:gd name="T7" fmla="*/ 4 h 4"/>
                <a:gd name="T8" fmla="*/ 1 w 3"/>
                <a:gd name="T9" fmla="*/ 2 h 4"/>
              </a:gdLst>
              <a:ahLst/>
              <a:cxnLst>
                <a:cxn ang="0">
                  <a:pos x="T0" y="T1"/>
                </a:cxn>
                <a:cxn ang="0">
                  <a:pos x="T2" y="T3"/>
                </a:cxn>
                <a:cxn ang="0">
                  <a:pos x="T4" y="T5"/>
                </a:cxn>
                <a:cxn ang="0">
                  <a:pos x="T6" y="T7"/>
                </a:cxn>
                <a:cxn ang="0">
                  <a:pos x="T8" y="T9"/>
                </a:cxn>
              </a:cxnLst>
              <a:rect l="0" t="0" r="r" b="b"/>
              <a:pathLst>
                <a:path w="3" h="4">
                  <a:moveTo>
                    <a:pt x="1" y="2"/>
                  </a:moveTo>
                  <a:cubicBezTo>
                    <a:pt x="1" y="1"/>
                    <a:pt x="2" y="0"/>
                    <a:pt x="3" y="0"/>
                  </a:cubicBezTo>
                  <a:cubicBezTo>
                    <a:pt x="3" y="1"/>
                    <a:pt x="3" y="2"/>
                    <a:pt x="3" y="3"/>
                  </a:cubicBezTo>
                  <a:cubicBezTo>
                    <a:pt x="2" y="4"/>
                    <a:pt x="1" y="4"/>
                    <a:pt x="1" y="4"/>
                  </a:cubicBezTo>
                  <a:cubicBezTo>
                    <a:pt x="0" y="3"/>
                    <a:pt x="0" y="3"/>
                    <a:pt x="1" y="2"/>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96"/>
            <p:cNvSpPr/>
            <p:nvPr/>
          </p:nvSpPr>
          <p:spPr bwMode="auto">
            <a:xfrm>
              <a:off x="7466013" y="3973513"/>
              <a:ext cx="12700" cy="7938"/>
            </a:xfrm>
            <a:custGeom>
              <a:avLst/>
              <a:gdLst>
                <a:gd name="T0" fmla="*/ 1 w 3"/>
                <a:gd name="T1" fmla="*/ 0 h 2"/>
                <a:gd name="T2" fmla="*/ 2 w 3"/>
                <a:gd name="T3" fmla="*/ 0 h 2"/>
                <a:gd name="T4" fmla="*/ 2 w 3"/>
                <a:gd name="T5" fmla="*/ 1 h 2"/>
                <a:gd name="T6" fmla="*/ 1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2" y="0"/>
                    <a:pt x="2" y="0"/>
                  </a:cubicBezTo>
                  <a:cubicBezTo>
                    <a:pt x="3" y="0"/>
                    <a:pt x="3" y="0"/>
                    <a:pt x="2" y="1"/>
                  </a:cubicBezTo>
                  <a:cubicBezTo>
                    <a:pt x="2" y="2"/>
                    <a:pt x="1" y="2"/>
                    <a:pt x="1" y="2"/>
                  </a:cubicBezTo>
                  <a:cubicBezTo>
                    <a:pt x="0" y="2"/>
                    <a:pt x="0" y="1"/>
                    <a:pt x="1" y="0"/>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497"/>
            <p:cNvSpPr/>
            <p:nvPr/>
          </p:nvSpPr>
          <p:spPr bwMode="auto">
            <a:xfrm>
              <a:off x="7288213" y="3951288"/>
              <a:ext cx="7938" cy="9525"/>
            </a:xfrm>
            <a:custGeom>
              <a:avLst/>
              <a:gdLst>
                <a:gd name="T0" fmla="*/ 0 w 2"/>
                <a:gd name="T1" fmla="*/ 1 h 2"/>
                <a:gd name="T2" fmla="*/ 2 w 2"/>
                <a:gd name="T3" fmla="*/ 0 h 2"/>
                <a:gd name="T4" fmla="*/ 1 w 2"/>
                <a:gd name="T5" fmla="*/ 2 h 2"/>
                <a:gd name="T6" fmla="*/ 0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1" y="0"/>
                    <a:pt x="1" y="0"/>
                    <a:pt x="2" y="0"/>
                  </a:cubicBezTo>
                  <a:cubicBezTo>
                    <a:pt x="2" y="1"/>
                    <a:pt x="2" y="1"/>
                    <a:pt x="1" y="2"/>
                  </a:cubicBezTo>
                  <a:cubicBezTo>
                    <a:pt x="1" y="2"/>
                    <a:pt x="1" y="2"/>
                    <a:pt x="0" y="2"/>
                  </a:cubicBezTo>
                  <a:cubicBezTo>
                    <a:pt x="0" y="2"/>
                    <a:pt x="0" y="1"/>
                    <a:pt x="0"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98"/>
            <p:cNvSpPr/>
            <p:nvPr/>
          </p:nvSpPr>
          <p:spPr bwMode="auto">
            <a:xfrm>
              <a:off x="7250113" y="3922713"/>
              <a:ext cx="12700" cy="15875"/>
            </a:xfrm>
            <a:custGeom>
              <a:avLst/>
              <a:gdLst>
                <a:gd name="T0" fmla="*/ 1 w 3"/>
                <a:gd name="T1" fmla="*/ 2 h 4"/>
                <a:gd name="T2" fmla="*/ 3 w 3"/>
                <a:gd name="T3" fmla="*/ 1 h 4"/>
                <a:gd name="T4" fmla="*/ 3 w 3"/>
                <a:gd name="T5" fmla="*/ 3 h 4"/>
                <a:gd name="T6" fmla="*/ 1 w 3"/>
                <a:gd name="T7" fmla="*/ 3 h 4"/>
                <a:gd name="T8" fmla="*/ 1 w 3"/>
                <a:gd name="T9" fmla="*/ 2 h 4"/>
              </a:gdLst>
              <a:ahLst/>
              <a:cxnLst>
                <a:cxn ang="0">
                  <a:pos x="T0" y="T1"/>
                </a:cxn>
                <a:cxn ang="0">
                  <a:pos x="T2" y="T3"/>
                </a:cxn>
                <a:cxn ang="0">
                  <a:pos x="T4" y="T5"/>
                </a:cxn>
                <a:cxn ang="0">
                  <a:pos x="T6" y="T7"/>
                </a:cxn>
                <a:cxn ang="0">
                  <a:pos x="T8" y="T9"/>
                </a:cxn>
              </a:cxnLst>
              <a:rect l="0" t="0" r="r" b="b"/>
              <a:pathLst>
                <a:path w="3" h="4">
                  <a:moveTo>
                    <a:pt x="1" y="2"/>
                  </a:moveTo>
                  <a:cubicBezTo>
                    <a:pt x="1" y="1"/>
                    <a:pt x="2" y="0"/>
                    <a:pt x="3" y="1"/>
                  </a:cubicBezTo>
                  <a:cubicBezTo>
                    <a:pt x="3" y="1"/>
                    <a:pt x="3" y="2"/>
                    <a:pt x="3" y="3"/>
                  </a:cubicBezTo>
                  <a:cubicBezTo>
                    <a:pt x="2" y="4"/>
                    <a:pt x="1" y="4"/>
                    <a:pt x="1" y="3"/>
                  </a:cubicBezTo>
                  <a:cubicBezTo>
                    <a:pt x="0" y="3"/>
                    <a:pt x="0" y="3"/>
                    <a:pt x="1" y="2"/>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99"/>
            <p:cNvSpPr/>
            <p:nvPr/>
          </p:nvSpPr>
          <p:spPr bwMode="auto">
            <a:xfrm>
              <a:off x="7275513" y="3943351"/>
              <a:ext cx="12700" cy="12700"/>
            </a:xfrm>
            <a:custGeom>
              <a:avLst/>
              <a:gdLst>
                <a:gd name="T0" fmla="*/ 1 w 3"/>
                <a:gd name="T1" fmla="*/ 1 h 3"/>
                <a:gd name="T2" fmla="*/ 3 w 3"/>
                <a:gd name="T3" fmla="*/ 0 h 3"/>
                <a:gd name="T4" fmla="*/ 3 w 3"/>
                <a:gd name="T5" fmla="*/ 2 h 3"/>
                <a:gd name="T6" fmla="*/ 1 w 3"/>
                <a:gd name="T7" fmla="*/ 3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1" y="0"/>
                    <a:pt x="2" y="0"/>
                    <a:pt x="3" y="0"/>
                  </a:cubicBezTo>
                  <a:cubicBezTo>
                    <a:pt x="3" y="0"/>
                    <a:pt x="3" y="1"/>
                    <a:pt x="3" y="2"/>
                  </a:cubicBezTo>
                  <a:cubicBezTo>
                    <a:pt x="2" y="3"/>
                    <a:pt x="1" y="3"/>
                    <a:pt x="1" y="3"/>
                  </a:cubicBezTo>
                  <a:cubicBezTo>
                    <a:pt x="0" y="3"/>
                    <a:pt x="0" y="2"/>
                    <a:pt x="1"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500"/>
            <p:cNvSpPr/>
            <p:nvPr/>
          </p:nvSpPr>
          <p:spPr bwMode="auto">
            <a:xfrm>
              <a:off x="7339013" y="3938588"/>
              <a:ext cx="12700" cy="12700"/>
            </a:xfrm>
            <a:custGeom>
              <a:avLst/>
              <a:gdLst>
                <a:gd name="T0" fmla="*/ 1 w 3"/>
                <a:gd name="T1" fmla="*/ 1 h 3"/>
                <a:gd name="T2" fmla="*/ 2 w 3"/>
                <a:gd name="T3" fmla="*/ 0 h 3"/>
                <a:gd name="T4" fmla="*/ 2 w 3"/>
                <a:gd name="T5" fmla="*/ 2 h 3"/>
                <a:gd name="T6" fmla="*/ 1 w 3"/>
                <a:gd name="T7" fmla="*/ 2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1" y="0"/>
                    <a:pt x="2" y="0"/>
                    <a:pt x="2" y="0"/>
                  </a:cubicBezTo>
                  <a:cubicBezTo>
                    <a:pt x="3" y="1"/>
                    <a:pt x="3" y="1"/>
                    <a:pt x="2" y="2"/>
                  </a:cubicBezTo>
                  <a:cubicBezTo>
                    <a:pt x="2" y="2"/>
                    <a:pt x="1" y="3"/>
                    <a:pt x="1" y="2"/>
                  </a:cubicBezTo>
                  <a:cubicBezTo>
                    <a:pt x="0" y="2"/>
                    <a:pt x="0" y="1"/>
                    <a:pt x="1"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501"/>
            <p:cNvSpPr/>
            <p:nvPr/>
          </p:nvSpPr>
          <p:spPr bwMode="auto">
            <a:xfrm>
              <a:off x="7321551" y="4006851"/>
              <a:ext cx="9525" cy="9525"/>
            </a:xfrm>
            <a:custGeom>
              <a:avLst/>
              <a:gdLst>
                <a:gd name="T0" fmla="*/ 1 w 2"/>
                <a:gd name="T1" fmla="*/ 1 h 2"/>
                <a:gd name="T2" fmla="*/ 2 w 2"/>
                <a:gd name="T3" fmla="*/ 1 h 2"/>
                <a:gd name="T4" fmla="*/ 2 w 2"/>
                <a:gd name="T5" fmla="*/ 2 h 2"/>
                <a:gd name="T6" fmla="*/ 1 w 2"/>
                <a:gd name="T7" fmla="*/ 2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0"/>
                    <a:pt x="2" y="0"/>
                    <a:pt x="2" y="1"/>
                  </a:cubicBezTo>
                  <a:cubicBezTo>
                    <a:pt x="2" y="1"/>
                    <a:pt x="2" y="1"/>
                    <a:pt x="2" y="2"/>
                  </a:cubicBezTo>
                  <a:cubicBezTo>
                    <a:pt x="1" y="2"/>
                    <a:pt x="1" y="2"/>
                    <a:pt x="1" y="2"/>
                  </a:cubicBezTo>
                  <a:cubicBezTo>
                    <a:pt x="0" y="2"/>
                    <a:pt x="0" y="2"/>
                    <a:pt x="1"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502"/>
            <p:cNvSpPr/>
            <p:nvPr/>
          </p:nvSpPr>
          <p:spPr bwMode="auto">
            <a:xfrm>
              <a:off x="7288213" y="3978276"/>
              <a:ext cx="7938" cy="15875"/>
            </a:xfrm>
            <a:custGeom>
              <a:avLst/>
              <a:gdLst>
                <a:gd name="T0" fmla="*/ 0 w 2"/>
                <a:gd name="T1" fmla="*/ 2 h 4"/>
                <a:gd name="T2" fmla="*/ 2 w 2"/>
                <a:gd name="T3" fmla="*/ 1 h 4"/>
                <a:gd name="T4" fmla="*/ 2 w 2"/>
                <a:gd name="T5" fmla="*/ 3 h 4"/>
                <a:gd name="T6" fmla="*/ 0 w 2"/>
                <a:gd name="T7" fmla="*/ 4 h 4"/>
                <a:gd name="T8" fmla="*/ 0 w 2"/>
                <a:gd name="T9" fmla="*/ 2 h 4"/>
              </a:gdLst>
              <a:ahLst/>
              <a:cxnLst>
                <a:cxn ang="0">
                  <a:pos x="T0" y="T1"/>
                </a:cxn>
                <a:cxn ang="0">
                  <a:pos x="T2" y="T3"/>
                </a:cxn>
                <a:cxn ang="0">
                  <a:pos x="T4" y="T5"/>
                </a:cxn>
                <a:cxn ang="0">
                  <a:pos x="T6" y="T7"/>
                </a:cxn>
                <a:cxn ang="0">
                  <a:pos x="T8" y="T9"/>
                </a:cxn>
              </a:cxnLst>
              <a:rect l="0" t="0" r="r" b="b"/>
              <a:pathLst>
                <a:path w="2" h="4">
                  <a:moveTo>
                    <a:pt x="0" y="2"/>
                  </a:moveTo>
                  <a:cubicBezTo>
                    <a:pt x="1" y="1"/>
                    <a:pt x="1" y="0"/>
                    <a:pt x="2" y="1"/>
                  </a:cubicBezTo>
                  <a:cubicBezTo>
                    <a:pt x="2" y="1"/>
                    <a:pt x="2" y="2"/>
                    <a:pt x="2" y="3"/>
                  </a:cubicBezTo>
                  <a:cubicBezTo>
                    <a:pt x="1" y="4"/>
                    <a:pt x="1" y="4"/>
                    <a:pt x="0" y="4"/>
                  </a:cubicBezTo>
                  <a:cubicBezTo>
                    <a:pt x="0" y="3"/>
                    <a:pt x="0" y="3"/>
                    <a:pt x="0" y="2"/>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503"/>
            <p:cNvSpPr/>
            <p:nvPr/>
          </p:nvSpPr>
          <p:spPr bwMode="auto">
            <a:xfrm>
              <a:off x="7308851" y="3998913"/>
              <a:ext cx="12700" cy="12700"/>
            </a:xfrm>
            <a:custGeom>
              <a:avLst/>
              <a:gdLst>
                <a:gd name="T0" fmla="*/ 1 w 3"/>
                <a:gd name="T1" fmla="*/ 1 h 3"/>
                <a:gd name="T2" fmla="*/ 3 w 3"/>
                <a:gd name="T3" fmla="*/ 0 h 3"/>
                <a:gd name="T4" fmla="*/ 3 w 3"/>
                <a:gd name="T5" fmla="*/ 2 h 3"/>
                <a:gd name="T6" fmla="*/ 1 w 3"/>
                <a:gd name="T7" fmla="*/ 3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1" y="0"/>
                    <a:pt x="2" y="0"/>
                    <a:pt x="3" y="0"/>
                  </a:cubicBezTo>
                  <a:cubicBezTo>
                    <a:pt x="3" y="0"/>
                    <a:pt x="3" y="1"/>
                    <a:pt x="3" y="2"/>
                  </a:cubicBezTo>
                  <a:cubicBezTo>
                    <a:pt x="2" y="3"/>
                    <a:pt x="1" y="3"/>
                    <a:pt x="1" y="3"/>
                  </a:cubicBezTo>
                  <a:cubicBezTo>
                    <a:pt x="0" y="3"/>
                    <a:pt x="0" y="2"/>
                    <a:pt x="1"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504"/>
            <p:cNvSpPr/>
            <p:nvPr/>
          </p:nvSpPr>
          <p:spPr bwMode="auto">
            <a:xfrm>
              <a:off x="7377113" y="3994151"/>
              <a:ext cx="7938" cy="12700"/>
            </a:xfrm>
            <a:custGeom>
              <a:avLst/>
              <a:gdLst>
                <a:gd name="T0" fmla="*/ 0 w 2"/>
                <a:gd name="T1" fmla="*/ 1 h 3"/>
                <a:gd name="T2" fmla="*/ 1 w 2"/>
                <a:gd name="T3" fmla="*/ 0 h 3"/>
                <a:gd name="T4" fmla="*/ 1 w 2"/>
                <a:gd name="T5" fmla="*/ 2 h 3"/>
                <a:gd name="T6" fmla="*/ 0 w 2"/>
                <a:gd name="T7" fmla="*/ 2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0" y="0"/>
                    <a:pt x="1" y="0"/>
                    <a:pt x="1" y="0"/>
                  </a:cubicBezTo>
                  <a:cubicBezTo>
                    <a:pt x="2" y="1"/>
                    <a:pt x="2" y="1"/>
                    <a:pt x="1" y="2"/>
                  </a:cubicBezTo>
                  <a:cubicBezTo>
                    <a:pt x="1" y="2"/>
                    <a:pt x="0" y="3"/>
                    <a:pt x="0" y="2"/>
                  </a:cubicBezTo>
                  <a:cubicBezTo>
                    <a:pt x="0" y="2"/>
                    <a:pt x="0" y="1"/>
                    <a:pt x="0"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505"/>
            <p:cNvSpPr/>
            <p:nvPr/>
          </p:nvSpPr>
          <p:spPr bwMode="auto">
            <a:xfrm>
              <a:off x="7189788" y="3956051"/>
              <a:ext cx="9525" cy="4763"/>
            </a:xfrm>
            <a:custGeom>
              <a:avLst/>
              <a:gdLst>
                <a:gd name="T0" fmla="*/ 1 w 2"/>
                <a:gd name="T1" fmla="*/ 0 h 1"/>
                <a:gd name="T2" fmla="*/ 2 w 2"/>
                <a:gd name="T3" fmla="*/ 0 h 1"/>
                <a:gd name="T4" fmla="*/ 2 w 2"/>
                <a:gd name="T5" fmla="*/ 1 h 1"/>
                <a:gd name="T6" fmla="*/ 1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2" y="0"/>
                    <a:pt x="2" y="0"/>
                  </a:cubicBezTo>
                  <a:cubicBezTo>
                    <a:pt x="2" y="0"/>
                    <a:pt x="2" y="0"/>
                    <a:pt x="2" y="1"/>
                  </a:cubicBezTo>
                  <a:cubicBezTo>
                    <a:pt x="1" y="1"/>
                    <a:pt x="1" y="1"/>
                    <a:pt x="1" y="1"/>
                  </a:cubicBezTo>
                  <a:cubicBezTo>
                    <a:pt x="0" y="1"/>
                    <a:pt x="0" y="1"/>
                    <a:pt x="1" y="0"/>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506"/>
            <p:cNvSpPr/>
            <p:nvPr/>
          </p:nvSpPr>
          <p:spPr bwMode="auto">
            <a:xfrm>
              <a:off x="7151688" y="3925888"/>
              <a:ext cx="12700" cy="12700"/>
            </a:xfrm>
            <a:custGeom>
              <a:avLst/>
              <a:gdLst>
                <a:gd name="T0" fmla="*/ 1 w 3"/>
                <a:gd name="T1" fmla="*/ 1 h 3"/>
                <a:gd name="T2" fmla="*/ 3 w 3"/>
                <a:gd name="T3" fmla="*/ 0 h 3"/>
                <a:gd name="T4" fmla="*/ 3 w 3"/>
                <a:gd name="T5" fmla="*/ 2 h 3"/>
                <a:gd name="T6" fmla="*/ 1 w 3"/>
                <a:gd name="T7" fmla="*/ 3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2" y="0"/>
                    <a:pt x="2" y="0"/>
                    <a:pt x="3" y="0"/>
                  </a:cubicBezTo>
                  <a:cubicBezTo>
                    <a:pt x="3" y="0"/>
                    <a:pt x="3" y="1"/>
                    <a:pt x="3" y="2"/>
                  </a:cubicBezTo>
                  <a:cubicBezTo>
                    <a:pt x="2" y="3"/>
                    <a:pt x="1" y="3"/>
                    <a:pt x="1" y="3"/>
                  </a:cubicBezTo>
                  <a:cubicBezTo>
                    <a:pt x="1" y="2"/>
                    <a:pt x="0" y="2"/>
                    <a:pt x="1"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507"/>
            <p:cNvSpPr/>
            <p:nvPr/>
          </p:nvSpPr>
          <p:spPr bwMode="auto">
            <a:xfrm>
              <a:off x="7177088" y="3943351"/>
              <a:ext cx="12700" cy="17463"/>
            </a:xfrm>
            <a:custGeom>
              <a:avLst/>
              <a:gdLst>
                <a:gd name="T0" fmla="*/ 1 w 3"/>
                <a:gd name="T1" fmla="*/ 1 h 4"/>
                <a:gd name="T2" fmla="*/ 3 w 3"/>
                <a:gd name="T3" fmla="*/ 0 h 4"/>
                <a:gd name="T4" fmla="*/ 3 w 3"/>
                <a:gd name="T5" fmla="*/ 3 h 4"/>
                <a:gd name="T6" fmla="*/ 1 w 3"/>
                <a:gd name="T7" fmla="*/ 3 h 4"/>
                <a:gd name="T8" fmla="*/ 1 w 3"/>
                <a:gd name="T9" fmla="*/ 1 h 4"/>
              </a:gdLst>
              <a:ahLst/>
              <a:cxnLst>
                <a:cxn ang="0">
                  <a:pos x="T0" y="T1"/>
                </a:cxn>
                <a:cxn ang="0">
                  <a:pos x="T2" y="T3"/>
                </a:cxn>
                <a:cxn ang="0">
                  <a:pos x="T4" y="T5"/>
                </a:cxn>
                <a:cxn ang="0">
                  <a:pos x="T6" y="T7"/>
                </a:cxn>
                <a:cxn ang="0">
                  <a:pos x="T8" y="T9"/>
                </a:cxn>
              </a:cxnLst>
              <a:rect l="0" t="0" r="r" b="b"/>
              <a:pathLst>
                <a:path w="3" h="4">
                  <a:moveTo>
                    <a:pt x="1" y="1"/>
                  </a:moveTo>
                  <a:cubicBezTo>
                    <a:pt x="1" y="0"/>
                    <a:pt x="2" y="0"/>
                    <a:pt x="3" y="0"/>
                  </a:cubicBezTo>
                  <a:cubicBezTo>
                    <a:pt x="3" y="1"/>
                    <a:pt x="3" y="2"/>
                    <a:pt x="3" y="3"/>
                  </a:cubicBezTo>
                  <a:cubicBezTo>
                    <a:pt x="2" y="4"/>
                    <a:pt x="1" y="4"/>
                    <a:pt x="1" y="3"/>
                  </a:cubicBezTo>
                  <a:cubicBezTo>
                    <a:pt x="0" y="3"/>
                    <a:pt x="0" y="2"/>
                    <a:pt x="1"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508"/>
            <p:cNvSpPr/>
            <p:nvPr/>
          </p:nvSpPr>
          <p:spPr bwMode="auto">
            <a:xfrm>
              <a:off x="7245351" y="3938588"/>
              <a:ext cx="7938" cy="12700"/>
            </a:xfrm>
            <a:custGeom>
              <a:avLst/>
              <a:gdLst>
                <a:gd name="T0" fmla="*/ 0 w 2"/>
                <a:gd name="T1" fmla="*/ 1 h 3"/>
                <a:gd name="T2" fmla="*/ 1 w 2"/>
                <a:gd name="T3" fmla="*/ 1 h 3"/>
                <a:gd name="T4" fmla="*/ 1 w 2"/>
                <a:gd name="T5" fmla="*/ 2 h 3"/>
                <a:gd name="T6" fmla="*/ 0 w 2"/>
                <a:gd name="T7" fmla="*/ 3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0" y="0"/>
                    <a:pt x="1" y="0"/>
                    <a:pt x="1" y="1"/>
                  </a:cubicBezTo>
                  <a:cubicBezTo>
                    <a:pt x="2" y="1"/>
                    <a:pt x="2" y="1"/>
                    <a:pt x="1" y="2"/>
                  </a:cubicBezTo>
                  <a:cubicBezTo>
                    <a:pt x="1" y="3"/>
                    <a:pt x="0" y="3"/>
                    <a:pt x="0" y="3"/>
                  </a:cubicBezTo>
                  <a:cubicBezTo>
                    <a:pt x="0" y="2"/>
                    <a:pt x="0" y="2"/>
                    <a:pt x="0"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509"/>
            <p:cNvSpPr/>
            <p:nvPr/>
          </p:nvSpPr>
          <p:spPr bwMode="auto">
            <a:xfrm>
              <a:off x="7194551" y="3978276"/>
              <a:ext cx="7938" cy="3175"/>
            </a:xfrm>
            <a:custGeom>
              <a:avLst/>
              <a:gdLst>
                <a:gd name="T0" fmla="*/ 1 w 2"/>
                <a:gd name="T1" fmla="*/ 0 h 1"/>
                <a:gd name="T2" fmla="*/ 2 w 2"/>
                <a:gd name="T3" fmla="*/ 0 h 1"/>
                <a:gd name="T4" fmla="*/ 2 w 2"/>
                <a:gd name="T5" fmla="*/ 1 h 1"/>
                <a:gd name="T6" fmla="*/ 1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2" y="0"/>
                    <a:pt x="2" y="0"/>
                  </a:cubicBezTo>
                  <a:cubicBezTo>
                    <a:pt x="2" y="0"/>
                    <a:pt x="2" y="0"/>
                    <a:pt x="2" y="1"/>
                  </a:cubicBezTo>
                  <a:cubicBezTo>
                    <a:pt x="1" y="1"/>
                    <a:pt x="1" y="1"/>
                    <a:pt x="1" y="1"/>
                  </a:cubicBezTo>
                  <a:cubicBezTo>
                    <a:pt x="0" y="1"/>
                    <a:pt x="0" y="1"/>
                    <a:pt x="1" y="0"/>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510"/>
            <p:cNvSpPr/>
            <p:nvPr/>
          </p:nvSpPr>
          <p:spPr bwMode="auto">
            <a:xfrm>
              <a:off x="7161213" y="3948113"/>
              <a:ext cx="7938" cy="12700"/>
            </a:xfrm>
            <a:custGeom>
              <a:avLst/>
              <a:gdLst>
                <a:gd name="T0" fmla="*/ 0 w 2"/>
                <a:gd name="T1" fmla="*/ 1 h 3"/>
                <a:gd name="T2" fmla="*/ 2 w 2"/>
                <a:gd name="T3" fmla="*/ 0 h 3"/>
                <a:gd name="T4" fmla="*/ 2 w 2"/>
                <a:gd name="T5" fmla="*/ 2 h 3"/>
                <a:gd name="T6" fmla="*/ 0 w 2"/>
                <a:gd name="T7" fmla="*/ 3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1" y="0"/>
                    <a:pt x="1" y="0"/>
                    <a:pt x="2" y="0"/>
                  </a:cubicBezTo>
                  <a:cubicBezTo>
                    <a:pt x="2" y="0"/>
                    <a:pt x="2" y="1"/>
                    <a:pt x="2" y="2"/>
                  </a:cubicBezTo>
                  <a:cubicBezTo>
                    <a:pt x="1" y="3"/>
                    <a:pt x="1" y="3"/>
                    <a:pt x="0" y="3"/>
                  </a:cubicBezTo>
                  <a:cubicBezTo>
                    <a:pt x="0" y="2"/>
                    <a:pt x="0" y="2"/>
                    <a:pt x="0"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511"/>
            <p:cNvSpPr/>
            <p:nvPr/>
          </p:nvSpPr>
          <p:spPr bwMode="auto">
            <a:xfrm>
              <a:off x="7181851" y="3965576"/>
              <a:ext cx="17463" cy="15875"/>
            </a:xfrm>
            <a:custGeom>
              <a:avLst/>
              <a:gdLst>
                <a:gd name="T0" fmla="*/ 1 w 4"/>
                <a:gd name="T1" fmla="*/ 1 h 4"/>
                <a:gd name="T2" fmla="*/ 3 w 4"/>
                <a:gd name="T3" fmla="*/ 0 h 4"/>
                <a:gd name="T4" fmla="*/ 3 w 4"/>
                <a:gd name="T5" fmla="*/ 2 h 4"/>
                <a:gd name="T6" fmla="*/ 1 w 4"/>
                <a:gd name="T7" fmla="*/ 3 h 4"/>
                <a:gd name="T8" fmla="*/ 1 w 4"/>
                <a:gd name="T9" fmla="*/ 1 h 4"/>
              </a:gdLst>
              <a:ahLst/>
              <a:cxnLst>
                <a:cxn ang="0">
                  <a:pos x="T0" y="T1"/>
                </a:cxn>
                <a:cxn ang="0">
                  <a:pos x="T2" y="T3"/>
                </a:cxn>
                <a:cxn ang="0">
                  <a:pos x="T4" y="T5"/>
                </a:cxn>
                <a:cxn ang="0">
                  <a:pos x="T6" y="T7"/>
                </a:cxn>
                <a:cxn ang="0">
                  <a:pos x="T8" y="T9"/>
                </a:cxn>
              </a:cxnLst>
              <a:rect l="0" t="0" r="r" b="b"/>
              <a:pathLst>
                <a:path w="4" h="4">
                  <a:moveTo>
                    <a:pt x="1" y="1"/>
                  </a:moveTo>
                  <a:cubicBezTo>
                    <a:pt x="2" y="0"/>
                    <a:pt x="2" y="0"/>
                    <a:pt x="3" y="0"/>
                  </a:cubicBezTo>
                  <a:cubicBezTo>
                    <a:pt x="4" y="0"/>
                    <a:pt x="3" y="2"/>
                    <a:pt x="3" y="2"/>
                  </a:cubicBezTo>
                  <a:cubicBezTo>
                    <a:pt x="2" y="3"/>
                    <a:pt x="1" y="4"/>
                    <a:pt x="1" y="3"/>
                  </a:cubicBezTo>
                  <a:cubicBezTo>
                    <a:pt x="0" y="3"/>
                    <a:pt x="0" y="2"/>
                    <a:pt x="1"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512"/>
            <p:cNvSpPr/>
            <p:nvPr/>
          </p:nvSpPr>
          <p:spPr bwMode="auto">
            <a:xfrm>
              <a:off x="7250113" y="3960813"/>
              <a:ext cx="7938" cy="12700"/>
            </a:xfrm>
            <a:custGeom>
              <a:avLst/>
              <a:gdLst>
                <a:gd name="T0" fmla="*/ 0 w 2"/>
                <a:gd name="T1" fmla="*/ 1 h 3"/>
                <a:gd name="T2" fmla="*/ 2 w 2"/>
                <a:gd name="T3" fmla="*/ 1 h 3"/>
                <a:gd name="T4" fmla="*/ 1 w 2"/>
                <a:gd name="T5" fmla="*/ 2 h 3"/>
                <a:gd name="T6" fmla="*/ 0 w 2"/>
                <a:gd name="T7" fmla="*/ 3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1" y="0"/>
                    <a:pt x="1" y="0"/>
                    <a:pt x="2" y="1"/>
                  </a:cubicBezTo>
                  <a:cubicBezTo>
                    <a:pt x="2" y="1"/>
                    <a:pt x="2" y="1"/>
                    <a:pt x="1" y="2"/>
                  </a:cubicBezTo>
                  <a:cubicBezTo>
                    <a:pt x="1" y="2"/>
                    <a:pt x="0" y="3"/>
                    <a:pt x="0" y="3"/>
                  </a:cubicBezTo>
                  <a:cubicBezTo>
                    <a:pt x="0" y="2"/>
                    <a:pt x="0" y="2"/>
                    <a:pt x="0" y="1"/>
                  </a:cubicBezTo>
                  <a:close/>
                </a:path>
              </a:pathLst>
            </a:custGeom>
            <a:solidFill>
              <a:srgbClr val="F6DB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513"/>
            <p:cNvSpPr/>
            <p:nvPr/>
          </p:nvSpPr>
          <p:spPr bwMode="auto">
            <a:xfrm>
              <a:off x="7932738" y="3994151"/>
              <a:ext cx="7938" cy="4763"/>
            </a:xfrm>
            <a:custGeom>
              <a:avLst/>
              <a:gdLst>
                <a:gd name="T0" fmla="*/ 1 w 2"/>
                <a:gd name="T1" fmla="*/ 0 h 1"/>
                <a:gd name="T2" fmla="*/ 2 w 2"/>
                <a:gd name="T3" fmla="*/ 0 h 1"/>
                <a:gd name="T4" fmla="*/ 2 w 2"/>
                <a:gd name="T5" fmla="*/ 1 h 1"/>
                <a:gd name="T6" fmla="*/ 1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1" y="0"/>
                    <a:pt x="2" y="0"/>
                  </a:cubicBezTo>
                  <a:cubicBezTo>
                    <a:pt x="2" y="0"/>
                    <a:pt x="2" y="0"/>
                    <a:pt x="2" y="1"/>
                  </a:cubicBezTo>
                  <a:cubicBezTo>
                    <a:pt x="1" y="1"/>
                    <a:pt x="1" y="1"/>
                    <a:pt x="1" y="1"/>
                  </a:cubicBezTo>
                  <a:cubicBezTo>
                    <a:pt x="0" y="1"/>
                    <a:pt x="1" y="1"/>
                    <a:pt x="1" y="0"/>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514"/>
            <p:cNvSpPr/>
            <p:nvPr/>
          </p:nvSpPr>
          <p:spPr bwMode="auto">
            <a:xfrm>
              <a:off x="7924801" y="4037013"/>
              <a:ext cx="12700" cy="12700"/>
            </a:xfrm>
            <a:custGeom>
              <a:avLst/>
              <a:gdLst>
                <a:gd name="T0" fmla="*/ 1 w 3"/>
                <a:gd name="T1" fmla="*/ 1 h 3"/>
                <a:gd name="T2" fmla="*/ 2 w 3"/>
                <a:gd name="T3" fmla="*/ 1 h 3"/>
                <a:gd name="T4" fmla="*/ 2 w 3"/>
                <a:gd name="T5" fmla="*/ 2 h 3"/>
                <a:gd name="T6" fmla="*/ 1 w 3"/>
                <a:gd name="T7" fmla="*/ 3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1" y="0"/>
                    <a:pt x="2" y="0"/>
                    <a:pt x="2" y="1"/>
                  </a:cubicBezTo>
                  <a:cubicBezTo>
                    <a:pt x="2" y="1"/>
                    <a:pt x="3" y="1"/>
                    <a:pt x="2" y="2"/>
                  </a:cubicBezTo>
                  <a:cubicBezTo>
                    <a:pt x="2" y="3"/>
                    <a:pt x="1" y="3"/>
                    <a:pt x="1" y="3"/>
                  </a:cubicBezTo>
                  <a:cubicBezTo>
                    <a:pt x="0" y="2"/>
                    <a:pt x="0" y="2"/>
                    <a:pt x="1"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515"/>
            <p:cNvSpPr/>
            <p:nvPr/>
          </p:nvSpPr>
          <p:spPr bwMode="auto">
            <a:xfrm>
              <a:off x="7915276" y="4011613"/>
              <a:ext cx="9525" cy="12700"/>
            </a:xfrm>
            <a:custGeom>
              <a:avLst/>
              <a:gdLst>
                <a:gd name="T0" fmla="*/ 0 w 2"/>
                <a:gd name="T1" fmla="*/ 1 h 3"/>
                <a:gd name="T2" fmla="*/ 2 w 2"/>
                <a:gd name="T3" fmla="*/ 1 h 3"/>
                <a:gd name="T4" fmla="*/ 2 w 2"/>
                <a:gd name="T5" fmla="*/ 2 h 3"/>
                <a:gd name="T6" fmla="*/ 0 w 2"/>
                <a:gd name="T7" fmla="*/ 3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1" y="0"/>
                    <a:pt x="1" y="0"/>
                    <a:pt x="2" y="1"/>
                  </a:cubicBezTo>
                  <a:cubicBezTo>
                    <a:pt x="2" y="1"/>
                    <a:pt x="2" y="1"/>
                    <a:pt x="2" y="2"/>
                  </a:cubicBezTo>
                  <a:cubicBezTo>
                    <a:pt x="1" y="3"/>
                    <a:pt x="1" y="3"/>
                    <a:pt x="0" y="3"/>
                  </a:cubicBezTo>
                  <a:cubicBezTo>
                    <a:pt x="0" y="2"/>
                    <a:pt x="0" y="2"/>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516"/>
            <p:cNvSpPr/>
            <p:nvPr/>
          </p:nvSpPr>
          <p:spPr bwMode="auto">
            <a:xfrm>
              <a:off x="7889876" y="3981451"/>
              <a:ext cx="9525" cy="4763"/>
            </a:xfrm>
            <a:custGeom>
              <a:avLst/>
              <a:gdLst>
                <a:gd name="T0" fmla="*/ 0 w 2"/>
                <a:gd name="T1" fmla="*/ 0 h 1"/>
                <a:gd name="T2" fmla="*/ 2 w 2"/>
                <a:gd name="T3" fmla="*/ 0 h 1"/>
                <a:gd name="T4" fmla="*/ 1 w 2"/>
                <a:gd name="T5" fmla="*/ 1 h 1"/>
                <a:gd name="T6" fmla="*/ 0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1" y="0"/>
                    <a:pt x="1" y="0"/>
                    <a:pt x="2" y="0"/>
                  </a:cubicBezTo>
                  <a:cubicBezTo>
                    <a:pt x="2" y="0"/>
                    <a:pt x="2" y="0"/>
                    <a:pt x="1" y="1"/>
                  </a:cubicBezTo>
                  <a:cubicBezTo>
                    <a:pt x="1" y="1"/>
                    <a:pt x="1" y="1"/>
                    <a:pt x="0" y="1"/>
                  </a:cubicBezTo>
                  <a:cubicBezTo>
                    <a:pt x="0" y="1"/>
                    <a:pt x="0" y="1"/>
                    <a:pt x="0" y="0"/>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517"/>
            <p:cNvSpPr/>
            <p:nvPr/>
          </p:nvSpPr>
          <p:spPr bwMode="auto">
            <a:xfrm>
              <a:off x="7758113" y="3981451"/>
              <a:ext cx="12700" cy="17463"/>
            </a:xfrm>
            <a:custGeom>
              <a:avLst/>
              <a:gdLst>
                <a:gd name="T0" fmla="*/ 1 w 3"/>
                <a:gd name="T1" fmla="*/ 1 h 4"/>
                <a:gd name="T2" fmla="*/ 3 w 3"/>
                <a:gd name="T3" fmla="*/ 1 h 4"/>
                <a:gd name="T4" fmla="*/ 3 w 3"/>
                <a:gd name="T5" fmla="*/ 2 h 4"/>
                <a:gd name="T6" fmla="*/ 1 w 3"/>
                <a:gd name="T7" fmla="*/ 3 h 4"/>
                <a:gd name="T8" fmla="*/ 1 w 3"/>
                <a:gd name="T9" fmla="*/ 1 h 4"/>
              </a:gdLst>
              <a:ahLst/>
              <a:cxnLst>
                <a:cxn ang="0">
                  <a:pos x="T0" y="T1"/>
                </a:cxn>
                <a:cxn ang="0">
                  <a:pos x="T2" y="T3"/>
                </a:cxn>
                <a:cxn ang="0">
                  <a:pos x="T4" y="T5"/>
                </a:cxn>
                <a:cxn ang="0">
                  <a:pos x="T6" y="T7"/>
                </a:cxn>
                <a:cxn ang="0">
                  <a:pos x="T8" y="T9"/>
                </a:cxn>
              </a:cxnLst>
              <a:rect l="0" t="0" r="r" b="b"/>
              <a:pathLst>
                <a:path w="3" h="4">
                  <a:moveTo>
                    <a:pt x="1" y="1"/>
                  </a:moveTo>
                  <a:cubicBezTo>
                    <a:pt x="1" y="0"/>
                    <a:pt x="2" y="1"/>
                    <a:pt x="3" y="1"/>
                  </a:cubicBezTo>
                  <a:cubicBezTo>
                    <a:pt x="3" y="1"/>
                    <a:pt x="3" y="2"/>
                    <a:pt x="3" y="2"/>
                  </a:cubicBezTo>
                  <a:cubicBezTo>
                    <a:pt x="2" y="3"/>
                    <a:pt x="1" y="4"/>
                    <a:pt x="1" y="3"/>
                  </a:cubicBezTo>
                  <a:cubicBezTo>
                    <a:pt x="0" y="3"/>
                    <a:pt x="0" y="2"/>
                    <a:pt x="1"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518"/>
            <p:cNvSpPr/>
            <p:nvPr/>
          </p:nvSpPr>
          <p:spPr bwMode="auto">
            <a:xfrm>
              <a:off x="7851776" y="3951288"/>
              <a:ext cx="12700" cy="14288"/>
            </a:xfrm>
            <a:custGeom>
              <a:avLst/>
              <a:gdLst>
                <a:gd name="T0" fmla="*/ 1 w 3"/>
                <a:gd name="T1" fmla="*/ 1 h 3"/>
                <a:gd name="T2" fmla="*/ 3 w 3"/>
                <a:gd name="T3" fmla="*/ 0 h 3"/>
                <a:gd name="T4" fmla="*/ 3 w 3"/>
                <a:gd name="T5" fmla="*/ 2 h 3"/>
                <a:gd name="T6" fmla="*/ 1 w 3"/>
                <a:gd name="T7" fmla="*/ 3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1" y="0"/>
                    <a:pt x="2" y="0"/>
                    <a:pt x="3" y="0"/>
                  </a:cubicBezTo>
                  <a:cubicBezTo>
                    <a:pt x="3" y="0"/>
                    <a:pt x="3" y="1"/>
                    <a:pt x="3" y="2"/>
                  </a:cubicBezTo>
                  <a:cubicBezTo>
                    <a:pt x="2" y="3"/>
                    <a:pt x="1" y="3"/>
                    <a:pt x="1" y="3"/>
                  </a:cubicBezTo>
                  <a:cubicBezTo>
                    <a:pt x="0" y="2"/>
                    <a:pt x="0" y="2"/>
                    <a:pt x="1"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519"/>
            <p:cNvSpPr/>
            <p:nvPr/>
          </p:nvSpPr>
          <p:spPr bwMode="auto">
            <a:xfrm>
              <a:off x="7847013" y="3986213"/>
              <a:ext cx="9525" cy="4763"/>
            </a:xfrm>
            <a:custGeom>
              <a:avLst/>
              <a:gdLst>
                <a:gd name="T0" fmla="*/ 1 w 2"/>
                <a:gd name="T1" fmla="*/ 0 h 1"/>
                <a:gd name="T2" fmla="*/ 1 w 2"/>
                <a:gd name="T3" fmla="*/ 0 h 1"/>
                <a:gd name="T4" fmla="*/ 1 w 2"/>
                <a:gd name="T5" fmla="*/ 1 h 1"/>
                <a:gd name="T6" fmla="*/ 0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1" y="0"/>
                    <a:pt x="1" y="0"/>
                  </a:cubicBezTo>
                  <a:cubicBezTo>
                    <a:pt x="2" y="0"/>
                    <a:pt x="2" y="0"/>
                    <a:pt x="1" y="1"/>
                  </a:cubicBezTo>
                  <a:cubicBezTo>
                    <a:pt x="1" y="1"/>
                    <a:pt x="1" y="1"/>
                    <a:pt x="0" y="1"/>
                  </a:cubicBezTo>
                  <a:cubicBezTo>
                    <a:pt x="0" y="1"/>
                    <a:pt x="0" y="1"/>
                    <a:pt x="1" y="0"/>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520"/>
            <p:cNvSpPr/>
            <p:nvPr/>
          </p:nvSpPr>
          <p:spPr bwMode="auto">
            <a:xfrm>
              <a:off x="7864476" y="4021138"/>
              <a:ext cx="9525" cy="7938"/>
            </a:xfrm>
            <a:custGeom>
              <a:avLst/>
              <a:gdLst>
                <a:gd name="T0" fmla="*/ 0 w 2"/>
                <a:gd name="T1" fmla="*/ 1 h 2"/>
                <a:gd name="T2" fmla="*/ 2 w 2"/>
                <a:gd name="T3" fmla="*/ 0 h 2"/>
                <a:gd name="T4" fmla="*/ 2 w 2"/>
                <a:gd name="T5" fmla="*/ 2 h 2"/>
                <a:gd name="T6" fmla="*/ 0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1" y="0"/>
                    <a:pt x="1" y="0"/>
                    <a:pt x="2" y="0"/>
                  </a:cubicBezTo>
                  <a:cubicBezTo>
                    <a:pt x="2" y="0"/>
                    <a:pt x="2" y="1"/>
                    <a:pt x="2" y="2"/>
                  </a:cubicBezTo>
                  <a:cubicBezTo>
                    <a:pt x="1" y="2"/>
                    <a:pt x="1" y="2"/>
                    <a:pt x="0" y="2"/>
                  </a:cubicBezTo>
                  <a:cubicBezTo>
                    <a:pt x="0" y="2"/>
                    <a:pt x="0" y="1"/>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521"/>
            <p:cNvSpPr/>
            <p:nvPr/>
          </p:nvSpPr>
          <p:spPr bwMode="auto">
            <a:xfrm>
              <a:off x="7767638" y="3965576"/>
              <a:ext cx="7938" cy="12700"/>
            </a:xfrm>
            <a:custGeom>
              <a:avLst/>
              <a:gdLst>
                <a:gd name="T0" fmla="*/ 1 w 2"/>
                <a:gd name="T1" fmla="*/ 1 h 3"/>
                <a:gd name="T2" fmla="*/ 2 w 2"/>
                <a:gd name="T3" fmla="*/ 0 h 3"/>
                <a:gd name="T4" fmla="*/ 2 w 2"/>
                <a:gd name="T5" fmla="*/ 2 h 3"/>
                <a:gd name="T6" fmla="*/ 1 w 2"/>
                <a:gd name="T7" fmla="*/ 2 h 3"/>
                <a:gd name="T8" fmla="*/ 1 w 2"/>
                <a:gd name="T9" fmla="*/ 1 h 3"/>
              </a:gdLst>
              <a:ahLst/>
              <a:cxnLst>
                <a:cxn ang="0">
                  <a:pos x="T0" y="T1"/>
                </a:cxn>
                <a:cxn ang="0">
                  <a:pos x="T2" y="T3"/>
                </a:cxn>
                <a:cxn ang="0">
                  <a:pos x="T4" y="T5"/>
                </a:cxn>
                <a:cxn ang="0">
                  <a:pos x="T6" y="T7"/>
                </a:cxn>
                <a:cxn ang="0">
                  <a:pos x="T8" y="T9"/>
                </a:cxn>
              </a:cxnLst>
              <a:rect l="0" t="0" r="r" b="b"/>
              <a:pathLst>
                <a:path w="2" h="3">
                  <a:moveTo>
                    <a:pt x="1" y="1"/>
                  </a:moveTo>
                  <a:cubicBezTo>
                    <a:pt x="1" y="0"/>
                    <a:pt x="1" y="0"/>
                    <a:pt x="2" y="0"/>
                  </a:cubicBezTo>
                  <a:cubicBezTo>
                    <a:pt x="2" y="0"/>
                    <a:pt x="2" y="1"/>
                    <a:pt x="2" y="2"/>
                  </a:cubicBezTo>
                  <a:cubicBezTo>
                    <a:pt x="2" y="2"/>
                    <a:pt x="1" y="3"/>
                    <a:pt x="1" y="2"/>
                  </a:cubicBezTo>
                  <a:cubicBezTo>
                    <a:pt x="0" y="2"/>
                    <a:pt x="0" y="1"/>
                    <a:pt x="1"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522"/>
            <p:cNvSpPr/>
            <p:nvPr/>
          </p:nvSpPr>
          <p:spPr bwMode="auto">
            <a:xfrm>
              <a:off x="7775576" y="3986213"/>
              <a:ext cx="7938" cy="7938"/>
            </a:xfrm>
            <a:custGeom>
              <a:avLst/>
              <a:gdLst>
                <a:gd name="T0" fmla="*/ 1 w 2"/>
                <a:gd name="T1" fmla="*/ 0 h 2"/>
                <a:gd name="T2" fmla="*/ 2 w 2"/>
                <a:gd name="T3" fmla="*/ 0 h 2"/>
                <a:gd name="T4" fmla="*/ 2 w 2"/>
                <a:gd name="T5" fmla="*/ 1 h 2"/>
                <a:gd name="T6" fmla="*/ 0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2" y="0"/>
                    <a:pt x="2" y="0"/>
                  </a:cubicBezTo>
                  <a:cubicBezTo>
                    <a:pt x="2" y="0"/>
                    <a:pt x="2" y="1"/>
                    <a:pt x="2" y="1"/>
                  </a:cubicBezTo>
                  <a:cubicBezTo>
                    <a:pt x="1" y="2"/>
                    <a:pt x="1" y="2"/>
                    <a:pt x="0" y="2"/>
                  </a:cubicBezTo>
                  <a:cubicBezTo>
                    <a:pt x="0" y="2"/>
                    <a:pt x="0" y="1"/>
                    <a:pt x="1" y="0"/>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523"/>
            <p:cNvSpPr/>
            <p:nvPr/>
          </p:nvSpPr>
          <p:spPr bwMode="auto">
            <a:xfrm>
              <a:off x="7767638" y="4037013"/>
              <a:ext cx="7938" cy="9525"/>
            </a:xfrm>
            <a:custGeom>
              <a:avLst/>
              <a:gdLst>
                <a:gd name="T0" fmla="*/ 0 w 2"/>
                <a:gd name="T1" fmla="*/ 0 h 2"/>
                <a:gd name="T2" fmla="*/ 2 w 2"/>
                <a:gd name="T3" fmla="*/ 0 h 2"/>
                <a:gd name="T4" fmla="*/ 1 w 2"/>
                <a:gd name="T5" fmla="*/ 1 h 2"/>
                <a:gd name="T6" fmla="*/ 0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1" y="0"/>
                    <a:pt x="1" y="0"/>
                    <a:pt x="2" y="0"/>
                  </a:cubicBezTo>
                  <a:cubicBezTo>
                    <a:pt x="2" y="0"/>
                    <a:pt x="2" y="1"/>
                    <a:pt x="1" y="1"/>
                  </a:cubicBezTo>
                  <a:cubicBezTo>
                    <a:pt x="1" y="2"/>
                    <a:pt x="1" y="2"/>
                    <a:pt x="0" y="1"/>
                  </a:cubicBezTo>
                  <a:cubicBezTo>
                    <a:pt x="0" y="1"/>
                    <a:pt x="0" y="1"/>
                    <a:pt x="0" y="0"/>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524"/>
            <p:cNvSpPr/>
            <p:nvPr/>
          </p:nvSpPr>
          <p:spPr bwMode="auto">
            <a:xfrm>
              <a:off x="7788276" y="4011613"/>
              <a:ext cx="12700" cy="12700"/>
            </a:xfrm>
            <a:custGeom>
              <a:avLst/>
              <a:gdLst>
                <a:gd name="T0" fmla="*/ 1 w 3"/>
                <a:gd name="T1" fmla="*/ 1 h 3"/>
                <a:gd name="T2" fmla="*/ 2 w 3"/>
                <a:gd name="T3" fmla="*/ 0 h 3"/>
                <a:gd name="T4" fmla="*/ 2 w 3"/>
                <a:gd name="T5" fmla="*/ 2 h 3"/>
                <a:gd name="T6" fmla="*/ 1 w 3"/>
                <a:gd name="T7" fmla="*/ 3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1" y="0"/>
                    <a:pt x="2" y="0"/>
                    <a:pt x="2" y="0"/>
                  </a:cubicBezTo>
                  <a:cubicBezTo>
                    <a:pt x="3" y="1"/>
                    <a:pt x="3" y="1"/>
                    <a:pt x="2" y="2"/>
                  </a:cubicBezTo>
                  <a:cubicBezTo>
                    <a:pt x="2" y="3"/>
                    <a:pt x="1" y="3"/>
                    <a:pt x="1" y="3"/>
                  </a:cubicBezTo>
                  <a:cubicBezTo>
                    <a:pt x="0" y="3"/>
                    <a:pt x="0" y="2"/>
                    <a:pt x="1"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525"/>
            <p:cNvSpPr/>
            <p:nvPr/>
          </p:nvSpPr>
          <p:spPr bwMode="auto">
            <a:xfrm>
              <a:off x="7742238" y="3998913"/>
              <a:ext cx="3175" cy="4763"/>
            </a:xfrm>
            <a:custGeom>
              <a:avLst/>
              <a:gdLst>
                <a:gd name="T0" fmla="*/ 0 w 1"/>
                <a:gd name="T1" fmla="*/ 0 h 1"/>
                <a:gd name="T2" fmla="*/ 1 w 1"/>
                <a:gd name="T3" fmla="*/ 0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0"/>
                    <a:pt x="1" y="0"/>
                    <a:pt x="1" y="0"/>
                  </a:cubicBezTo>
                  <a:cubicBezTo>
                    <a:pt x="1" y="0"/>
                    <a:pt x="1" y="0"/>
                    <a:pt x="1" y="1"/>
                  </a:cubicBezTo>
                  <a:cubicBezTo>
                    <a:pt x="1" y="1"/>
                    <a:pt x="1" y="1"/>
                    <a:pt x="0" y="1"/>
                  </a:cubicBezTo>
                  <a:cubicBezTo>
                    <a:pt x="0" y="1"/>
                    <a:pt x="0" y="1"/>
                    <a:pt x="0" y="0"/>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526"/>
            <p:cNvSpPr/>
            <p:nvPr/>
          </p:nvSpPr>
          <p:spPr bwMode="auto">
            <a:xfrm>
              <a:off x="7732713" y="4041776"/>
              <a:ext cx="9525" cy="12700"/>
            </a:xfrm>
            <a:custGeom>
              <a:avLst/>
              <a:gdLst>
                <a:gd name="T0" fmla="*/ 0 w 2"/>
                <a:gd name="T1" fmla="*/ 1 h 3"/>
                <a:gd name="T2" fmla="*/ 2 w 2"/>
                <a:gd name="T3" fmla="*/ 0 h 3"/>
                <a:gd name="T4" fmla="*/ 2 w 2"/>
                <a:gd name="T5" fmla="*/ 2 h 3"/>
                <a:gd name="T6" fmla="*/ 0 w 2"/>
                <a:gd name="T7" fmla="*/ 2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1" y="0"/>
                    <a:pt x="1" y="0"/>
                    <a:pt x="2" y="0"/>
                  </a:cubicBezTo>
                  <a:cubicBezTo>
                    <a:pt x="2" y="1"/>
                    <a:pt x="2" y="1"/>
                    <a:pt x="2" y="2"/>
                  </a:cubicBezTo>
                  <a:cubicBezTo>
                    <a:pt x="1" y="3"/>
                    <a:pt x="1" y="3"/>
                    <a:pt x="0" y="2"/>
                  </a:cubicBezTo>
                  <a:cubicBezTo>
                    <a:pt x="0" y="2"/>
                    <a:pt x="0" y="2"/>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527"/>
            <p:cNvSpPr/>
            <p:nvPr/>
          </p:nvSpPr>
          <p:spPr bwMode="auto">
            <a:xfrm>
              <a:off x="7699376" y="3913188"/>
              <a:ext cx="7938" cy="9525"/>
            </a:xfrm>
            <a:custGeom>
              <a:avLst/>
              <a:gdLst>
                <a:gd name="T0" fmla="*/ 0 w 2"/>
                <a:gd name="T1" fmla="*/ 0 h 2"/>
                <a:gd name="T2" fmla="*/ 1 w 2"/>
                <a:gd name="T3" fmla="*/ 0 h 2"/>
                <a:gd name="T4" fmla="*/ 2 w 2"/>
                <a:gd name="T5" fmla="*/ 1 h 2"/>
                <a:gd name="T6" fmla="*/ 0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1" y="0"/>
                    <a:pt x="1" y="0"/>
                    <a:pt x="1" y="0"/>
                  </a:cubicBezTo>
                  <a:cubicBezTo>
                    <a:pt x="2" y="0"/>
                    <a:pt x="2" y="1"/>
                    <a:pt x="2" y="1"/>
                  </a:cubicBezTo>
                  <a:cubicBezTo>
                    <a:pt x="1" y="2"/>
                    <a:pt x="0" y="2"/>
                    <a:pt x="0" y="2"/>
                  </a:cubicBezTo>
                  <a:cubicBezTo>
                    <a:pt x="0" y="2"/>
                    <a:pt x="0" y="1"/>
                    <a:pt x="0" y="0"/>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528"/>
            <p:cNvSpPr/>
            <p:nvPr/>
          </p:nvSpPr>
          <p:spPr bwMode="auto">
            <a:xfrm>
              <a:off x="7720013" y="4016376"/>
              <a:ext cx="12700" cy="12700"/>
            </a:xfrm>
            <a:custGeom>
              <a:avLst/>
              <a:gdLst>
                <a:gd name="T0" fmla="*/ 1 w 3"/>
                <a:gd name="T1" fmla="*/ 1 h 3"/>
                <a:gd name="T2" fmla="*/ 2 w 3"/>
                <a:gd name="T3" fmla="*/ 0 h 3"/>
                <a:gd name="T4" fmla="*/ 2 w 3"/>
                <a:gd name="T5" fmla="*/ 2 h 3"/>
                <a:gd name="T6" fmla="*/ 1 w 3"/>
                <a:gd name="T7" fmla="*/ 2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1" y="0"/>
                    <a:pt x="2" y="0"/>
                    <a:pt x="2" y="0"/>
                  </a:cubicBezTo>
                  <a:cubicBezTo>
                    <a:pt x="3" y="1"/>
                    <a:pt x="3" y="1"/>
                    <a:pt x="2" y="2"/>
                  </a:cubicBezTo>
                  <a:cubicBezTo>
                    <a:pt x="2" y="2"/>
                    <a:pt x="1" y="3"/>
                    <a:pt x="1" y="2"/>
                  </a:cubicBezTo>
                  <a:cubicBezTo>
                    <a:pt x="0" y="2"/>
                    <a:pt x="0" y="1"/>
                    <a:pt x="1"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529"/>
            <p:cNvSpPr/>
            <p:nvPr/>
          </p:nvSpPr>
          <p:spPr bwMode="auto">
            <a:xfrm>
              <a:off x="7699376" y="3981451"/>
              <a:ext cx="7938" cy="9525"/>
            </a:xfrm>
            <a:custGeom>
              <a:avLst/>
              <a:gdLst>
                <a:gd name="T0" fmla="*/ 0 w 2"/>
                <a:gd name="T1" fmla="*/ 1 h 2"/>
                <a:gd name="T2" fmla="*/ 1 w 2"/>
                <a:gd name="T3" fmla="*/ 1 h 2"/>
                <a:gd name="T4" fmla="*/ 1 w 2"/>
                <a:gd name="T5" fmla="*/ 2 h 2"/>
                <a:gd name="T6" fmla="*/ 0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0" y="0"/>
                    <a:pt x="1" y="0"/>
                    <a:pt x="1" y="1"/>
                  </a:cubicBezTo>
                  <a:cubicBezTo>
                    <a:pt x="2" y="1"/>
                    <a:pt x="1" y="1"/>
                    <a:pt x="1" y="2"/>
                  </a:cubicBezTo>
                  <a:cubicBezTo>
                    <a:pt x="1" y="2"/>
                    <a:pt x="0" y="2"/>
                    <a:pt x="0" y="2"/>
                  </a:cubicBezTo>
                  <a:cubicBezTo>
                    <a:pt x="0" y="2"/>
                    <a:pt x="0" y="2"/>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530"/>
            <p:cNvSpPr/>
            <p:nvPr/>
          </p:nvSpPr>
          <p:spPr bwMode="auto">
            <a:xfrm>
              <a:off x="7864476" y="4033838"/>
              <a:ext cx="9525" cy="12700"/>
            </a:xfrm>
            <a:custGeom>
              <a:avLst/>
              <a:gdLst>
                <a:gd name="T0" fmla="*/ 0 w 2"/>
                <a:gd name="T1" fmla="*/ 1 h 3"/>
                <a:gd name="T2" fmla="*/ 1 w 2"/>
                <a:gd name="T3" fmla="*/ 1 h 3"/>
                <a:gd name="T4" fmla="*/ 2 w 2"/>
                <a:gd name="T5" fmla="*/ 2 h 3"/>
                <a:gd name="T6" fmla="*/ 0 w 2"/>
                <a:gd name="T7" fmla="*/ 3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1" y="0"/>
                    <a:pt x="1" y="0"/>
                    <a:pt x="1" y="1"/>
                  </a:cubicBezTo>
                  <a:cubicBezTo>
                    <a:pt x="2" y="1"/>
                    <a:pt x="2" y="1"/>
                    <a:pt x="2" y="2"/>
                  </a:cubicBezTo>
                  <a:cubicBezTo>
                    <a:pt x="1" y="3"/>
                    <a:pt x="0" y="3"/>
                    <a:pt x="0" y="3"/>
                  </a:cubicBezTo>
                  <a:cubicBezTo>
                    <a:pt x="0" y="3"/>
                    <a:pt x="0" y="2"/>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531"/>
            <p:cNvSpPr/>
            <p:nvPr/>
          </p:nvSpPr>
          <p:spPr bwMode="auto">
            <a:xfrm>
              <a:off x="7877176" y="3968751"/>
              <a:ext cx="12700" cy="17463"/>
            </a:xfrm>
            <a:custGeom>
              <a:avLst/>
              <a:gdLst>
                <a:gd name="T0" fmla="*/ 1 w 3"/>
                <a:gd name="T1" fmla="*/ 1 h 4"/>
                <a:gd name="T2" fmla="*/ 3 w 3"/>
                <a:gd name="T3" fmla="*/ 0 h 4"/>
                <a:gd name="T4" fmla="*/ 3 w 3"/>
                <a:gd name="T5" fmla="*/ 3 h 4"/>
                <a:gd name="T6" fmla="*/ 1 w 3"/>
                <a:gd name="T7" fmla="*/ 3 h 4"/>
                <a:gd name="T8" fmla="*/ 1 w 3"/>
                <a:gd name="T9" fmla="*/ 1 h 4"/>
              </a:gdLst>
              <a:ahLst/>
              <a:cxnLst>
                <a:cxn ang="0">
                  <a:pos x="T0" y="T1"/>
                </a:cxn>
                <a:cxn ang="0">
                  <a:pos x="T2" y="T3"/>
                </a:cxn>
                <a:cxn ang="0">
                  <a:pos x="T4" y="T5"/>
                </a:cxn>
                <a:cxn ang="0">
                  <a:pos x="T6" y="T7"/>
                </a:cxn>
                <a:cxn ang="0">
                  <a:pos x="T8" y="T9"/>
                </a:cxn>
              </a:cxnLst>
              <a:rect l="0" t="0" r="r" b="b"/>
              <a:pathLst>
                <a:path w="3" h="4">
                  <a:moveTo>
                    <a:pt x="1" y="1"/>
                  </a:moveTo>
                  <a:cubicBezTo>
                    <a:pt x="1" y="0"/>
                    <a:pt x="2" y="0"/>
                    <a:pt x="3" y="0"/>
                  </a:cubicBezTo>
                  <a:cubicBezTo>
                    <a:pt x="3" y="1"/>
                    <a:pt x="3" y="2"/>
                    <a:pt x="3" y="3"/>
                  </a:cubicBezTo>
                  <a:cubicBezTo>
                    <a:pt x="2" y="4"/>
                    <a:pt x="1" y="4"/>
                    <a:pt x="1" y="3"/>
                  </a:cubicBezTo>
                  <a:cubicBezTo>
                    <a:pt x="0" y="3"/>
                    <a:pt x="0" y="2"/>
                    <a:pt x="1"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532"/>
            <p:cNvSpPr/>
            <p:nvPr/>
          </p:nvSpPr>
          <p:spPr bwMode="auto">
            <a:xfrm>
              <a:off x="7839076" y="4067176"/>
              <a:ext cx="4763" cy="4763"/>
            </a:xfrm>
            <a:custGeom>
              <a:avLst/>
              <a:gdLst>
                <a:gd name="T0" fmla="*/ 0 w 1"/>
                <a:gd name="T1" fmla="*/ 0 h 1"/>
                <a:gd name="T2" fmla="*/ 1 w 1"/>
                <a:gd name="T3" fmla="*/ 0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1" y="0"/>
                    <a:pt x="1" y="0"/>
                  </a:cubicBezTo>
                  <a:cubicBezTo>
                    <a:pt x="1" y="0"/>
                    <a:pt x="1" y="1"/>
                    <a:pt x="1" y="1"/>
                  </a:cubicBezTo>
                  <a:cubicBezTo>
                    <a:pt x="1" y="1"/>
                    <a:pt x="0" y="1"/>
                    <a:pt x="0" y="1"/>
                  </a:cubicBezTo>
                  <a:cubicBezTo>
                    <a:pt x="0" y="1"/>
                    <a:pt x="0" y="1"/>
                    <a:pt x="0" y="0"/>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533"/>
            <p:cNvSpPr/>
            <p:nvPr/>
          </p:nvSpPr>
          <p:spPr bwMode="auto">
            <a:xfrm>
              <a:off x="7793038" y="3981451"/>
              <a:ext cx="12700" cy="12700"/>
            </a:xfrm>
            <a:custGeom>
              <a:avLst/>
              <a:gdLst>
                <a:gd name="T0" fmla="*/ 1 w 3"/>
                <a:gd name="T1" fmla="*/ 1 h 3"/>
                <a:gd name="T2" fmla="*/ 2 w 3"/>
                <a:gd name="T3" fmla="*/ 0 h 3"/>
                <a:gd name="T4" fmla="*/ 2 w 3"/>
                <a:gd name="T5" fmla="*/ 2 h 3"/>
                <a:gd name="T6" fmla="*/ 1 w 3"/>
                <a:gd name="T7" fmla="*/ 2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1" y="0"/>
                    <a:pt x="2" y="0"/>
                    <a:pt x="2" y="0"/>
                  </a:cubicBezTo>
                  <a:cubicBezTo>
                    <a:pt x="2" y="0"/>
                    <a:pt x="3" y="1"/>
                    <a:pt x="2" y="2"/>
                  </a:cubicBezTo>
                  <a:cubicBezTo>
                    <a:pt x="2" y="2"/>
                    <a:pt x="1" y="3"/>
                    <a:pt x="1" y="2"/>
                  </a:cubicBezTo>
                  <a:cubicBezTo>
                    <a:pt x="1" y="2"/>
                    <a:pt x="0" y="1"/>
                    <a:pt x="1"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534"/>
            <p:cNvSpPr/>
            <p:nvPr/>
          </p:nvSpPr>
          <p:spPr bwMode="auto">
            <a:xfrm>
              <a:off x="7808913" y="3973513"/>
              <a:ext cx="9525" cy="12700"/>
            </a:xfrm>
            <a:custGeom>
              <a:avLst/>
              <a:gdLst>
                <a:gd name="T0" fmla="*/ 1 w 2"/>
                <a:gd name="T1" fmla="*/ 1 h 3"/>
                <a:gd name="T2" fmla="*/ 2 w 2"/>
                <a:gd name="T3" fmla="*/ 1 h 3"/>
                <a:gd name="T4" fmla="*/ 2 w 2"/>
                <a:gd name="T5" fmla="*/ 2 h 3"/>
                <a:gd name="T6" fmla="*/ 1 w 2"/>
                <a:gd name="T7" fmla="*/ 3 h 3"/>
                <a:gd name="T8" fmla="*/ 1 w 2"/>
                <a:gd name="T9" fmla="*/ 1 h 3"/>
              </a:gdLst>
              <a:ahLst/>
              <a:cxnLst>
                <a:cxn ang="0">
                  <a:pos x="T0" y="T1"/>
                </a:cxn>
                <a:cxn ang="0">
                  <a:pos x="T2" y="T3"/>
                </a:cxn>
                <a:cxn ang="0">
                  <a:pos x="T4" y="T5"/>
                </a:cxn>
                <a:cxn ang="0">
                  <a:pos x="T6" y="T7"/>
                </a:cxn>
                <a:cxn ang="0">
                  <a:pos x="T8" y="T9"/>
                </a:cxn>
              </a:cxnLst>
              <a:rect l="0" t="0" r="r" b="b"/>
              <a:pathLst>
                <a:path w="2" h="3">
                  <a:moveTo>
                    <a:pt x="1" y="1"/>
                  </a:moveTo>
                  <a:cubicBezTo>
                    <a:pt x="1" y="0"/>
                    <a:pt x="2" y="0"/>
                    <a:pt x="2" y="1"/>
                  </a:cubicBezTo>
                  <a:cubicBezTo>
                    <a:pt x="2" y="1"/>
                    <a:pt x="2" y="1"/>
                    <a:pt x="2" y="2"/>
                  </a:cubicBezTo>
                  <a:cubicBezTo>
                    <a:pt x="2" y="2"/>
                    <a:pt x="1" y="3"/>
                    <a:pt x="1" y="3"/>
                  </a:cubicBezTo>
                  <a:cubicBezTo>
                    <a:pt x="0" y="2"/>
                    <a:pt x="0" y="2"/>
                    <a:pt x="1"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535"/>
            <p:cNvSpPr/>
            <p:nvPr/>
          </p:nvSpPr>
          <p:spPr bwMode="auto">
            <a:xfrm>
              <a:off x="7793038" y="4054476"/>
              <a:ext cx="7938" cy="7938"/>
            </a:xfrm>
            <a:custGeom>
              <a:avLst/>
              <a:gdLst>
                <a:gd name="T0" fmla="*/ 1 w 2"/>
                <a:gd name="T1" fmla="*/ 0 h 2"/>
                <a:gd name="T2" fmla="*/ 2 w 2"/>
                <a:gd name="T3" fmla="*/ 0 h 2"/>
                <a:gd name="T4" fmla="*/ 2 w 2"/>
                <a:gd name="T5" fmla="*/ 1 h 2"/>
                <a:gd name="T6" fmla="*/ 1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2" y="0"/>
                    <a:pt x="2" y="0"/>
                  </a:cubicBezTo>
                  <a:cubicBezTo>
                    <a:pt x="2" y="0"/>
                    <a:pt x="2" y="0"/>
                    <a:pt x="2" y="1"/>
                  </a:cubicBezTo>
                  <a:cubicBezTo>
                    <a:pt x="1" y="2"/>
                    <a:pt x="1" y="1"/>
                    <a:pt x="1" y="1"/>
                  </a:cubicBezTo>
                  <a:cubicBezTo>
                    <a:pt x="0" y="1"/>
                    <a:pt x="0" y="1"/>
                    <a:pt x="1" y="0"/>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536"/>
            <p:cNvSpPr/>
            <p:nvPr/>
          </p:nvSpPr>
          <p:spPr bwMode="auto">
            <a:xfrm>
              <a:off x="7886701" y="4011613"/>
              <a:ext cx="12700" cy="17463"/>
            </a:xfrm>
            <a:custGeom>
              <a:avLst/>
              <a:gdLst>
                <a:gd name="T0" fmla="*/ 0 w 3"/>
                <a:gd name="T1" fmla="*/ 1 h 4"/>
                <a:gd name="T2" fmla="*/ 2 w 3"/>
                <a:gd name="T3" fmla="*/ 1 h 4"/>
                <a:gd name="T4" fmla="*/ 2 w 3"/>
                <a:gd name="T5" fmla="*/ 2 h 4"/>
                <a:gd name="T6" fmla="*/ 0 w 3"/>
                <a:gd name="T7" fmla="*/ 3 h 4"/>
                <a:gd name="T8" fmla="*/ 0 w 3"/>
                <a:gd name="T9" fmla="*/ 1 h 4"/>
              </a:gdLst>
              <a:ahLst/>
              <a:cxnLst>
                <a:cxn ang="0">
                  <a:pos x="T0" y="T1"/>
                </a:cxn>
                <a:cxn ang="0">
                  <a:pos x="T2" y="T3"/>
                </a:cxn>
                <a:cxn ang="0">
                  <a:pos x="T4" y="T5"/>
                </a:cxn>
                <a:cxn ang="0">
                  <a:pos x="T6" y="T7"/>
                </a:cxn>
                <a:cxn ang="0">
                  <a:pos x="T8" y="T9"/>
                </a:cxn>
              </a:cxnLst>
              <a:rect l="0" t="0" r="r" b="b"/>
              <a:pathLst>
                <a:path w="3" h="4">
                  <a:moveTo>
                    <a:pt x="0" y="1"/>
                  </a:moveTo>
                  <a:cubicBezTo>
                    <a:pt x="1" y="0"/>
                    <a:pt x="1" y="1"/>
                    <a:pt x="2" y="1"/>
                  </a:cubicBezTo>
                  <a:cubicBezTo>
                    <a:pt x="2" y="1"/>
                    <a:pt x="3" y="2"/>
                    <a:pt x="2" y="2"/>
                  </a:cubicBezTo>
                  <a:cubicBezTo>
                    <a:pt x="2" y="3"/>
                    <a:pt x="1" y="4"/>
                    <a:pt x="0" y="3"/>
                  </a:cubicBezTo>
                  <a:cubicBezTo>
                    <a:pt x="0" y="3"/>
                    <a:pt x="0" y="2"/>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537"/>
            <p:cNvSpPr/>
            <p:nvPr/>
          </p:nvSpPr>
          <p:spPr bwMode="auto">
            <a:xfrm>
              <a:off x="7839076" y="3935413"/>
              <a:ext cx="12700" cy="15875"/>
            </a:xfrm>
            <a:custGeom>
              <a:avLst/>
              <a:gdLst>
                <a:gd name="T0" fmla="*/ 0 w 3"/>
                <a:gd name="T1" fmla="*/ 1 h 4"/>
                <a:gd name="T2" fmla="*/ 3 w 3"/>
                <a:gd name="T3" fmla="*/ 0 h 4"/>
                <a:gd name="T4" fmla="*/ 3 w 3"/>
                <a:gd name="T5" fmla="*/ 3 h 4"/>
                <a:gd name="T6" fmla="*/ 0 w 3"/>
                <a:gd name="T7" fmla="*/ 3 h 4"/>
                <a:gd name="T8" fmla="*/ 0 w 3"/>
                <a:gd name="T9" fmla="*/ 1 h 4"/>
              </a:gdLst>
              <a:ahLst/>
              <a:cxnLst>
                <a:cxn ang="0">
                  <a:pos x="T0" y="T1"/>
                </a:cxn>
                <a:cxn ang="0">
                  <a:pos x="T2" y="T3"/>
                </a:cxn>
                <a:cxn ang="0">
                  <a:pos x="T4" y="T5"/>
                </a:cxn>
                <a:cxn ang="0">
                  <a:pos x="T6" y="T7"/>
                </a:cxn>
                <a:cxn ang="0">
                  <a:pos x="T8" y="T9"/>
                </a:cxn>
              </a:cxnLst>
              <a:rect l="0" t="0" r="r" b="b"/>
              <a:pathLst>
                <a:path w="3" h="4">
                  <a:moveTo>
                    <a:pt x="0" y="1"/>
                  </a:moveTo>
                  <a:cubicBezTo>
                    <a:pt x="1" y="0"/>
                    <a:pt x="2" y="0"/>
                    <a:pt x="3" y="0"/>
                  </a:cubicBezTo>
                  <a:cubicBezTo>
                    <a:pt x="3" y="1"/>
                    <a:pt x="3" y="2"/>
                    <a:pt x="3" y="3"/>
                  </a:cubicBezTo>
                  <a:cubicBezTo>
                    <a:pt x="2" y="4"/>
                    <a:pt x="1" y="4"/>
                    <a:pt x="0" y="3"/>
                  </a:cubicBezTo>
                  <a:cubicBezTo>
                    <a:pt x="0" y="3"/>
                    <a:pt x="0" y="2"/>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538"/>
            <p:cNvSpPr/>
            <p:nvPr/>
          </p:nvSpPr>
          <p:spPr bwMode="auto">
            <a:xfrm>
              <a:off x="7834313" y="3986213"/>
              <a:ext cx="4763" cy="7938"/>
            </a:xfrm>
            <a:custGeom>
              <a:avLst/>
              <a:gdLst>
                <a:gd name="T0" fmla="*/ 0 w 1"/>
                <a:gd name="T1" fmla="*/ 1 h 2"/>
                <a:gd name="T2" fmla="*/ 1 w 1"/>
                <a:gd name="T3" fmla="*/ 0 h 2"/>
                <a:gd name="T4" fmla="*/ 1 w 1"/>
                <a:gd name="T5" fmla="*/ 1 h 2"/>
                <a:gd name="T6" fmla="*/ 0 w 1"/>
                <a:gd name="T7" fmla="*/ 2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1" y="0"/>
                    <a:pt x="1" y="0"/>
                    <a:pt x="1" y="0"/>
                  </a:cubicBezTo>
                  <a:cubicBezTo>
                    <a:pt x="1" y="1"/>
                    <a:pt x="1" y="1"/>
                    <a:pt x="1" y="1"/>
                  </a:cubicBezTo>
                  <a:cubicBezTo>
                    <a:pt x="1" y="2"/>
                    <a:pt x="0" y="2"/>
                    <a:pt x="0" y="2"/>
                  </a:cubicBezTo>
                  <a:cubicBezTo>
                    <a:pt x="0" y="1"/>
                    <a:pt x="0" y="1"/>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539"/>
            <p:cNvSpPr/>
            <p:nvPr/>
          </p:nvSpPr>
          <p:spPr bwMode="auto">
            <a:xfrm>
              <a:off x="7826376" y="4033838"/>
              <a:ext cx="7938" cy="7938"/>
            </a:xfrm>
            <a:custGeom>
              <a:avLst/>
              <a:gdLst>
                <a:gd name="T0" fmla="*/ 0 w 2"/>
                <a:gd name="T1" fmla="*/ 1 h 2"/>
                <a:gd name="T2" fmla="*/ 1 w 2"/>
                <a:gd name="T3" fmla="*/ 0 h 2"/>
                <a:gd name="T4" fmla="*/ 2 w 2"/>
                <a:gd name="T5" fmla="*/ 2 h 2"/>
                <a:gd name="T6" fmla="*/ 0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1" y="0"/>
                    <a:pt x="1" y="0"/>
                    <a:pt x="1" y="0"/>
                  </a:cubicBezTo>
                  <a:cubicBezTo>
                    <a:pt x="2" y="0"/>
                    <a:pt x="2" y="1"/>
                    <a:pt x="2" y="2"/>
                  </a:cubicBezTo>
                  <a:cubicBezTo>
                    <a:pt x="1" y="2"/>
                    <a:pt x="0" y="2"/>
                    <a:pt x="0" y="2"/>
                  </a:cubicBezTo>
                  <a:cubicBezTo>
                    <a:pt x="0" y="2"/>
                    <a:pt x="0" y="1"/>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540"/>
            <p:cNvSpPr/>
            <p:nvPr/>
          </p:nvSpPr>
          <p:spPr bwMode="auto">
            <a:xfrm>
              <a:off x="7793038" y="3900488"/>
              <a:ext cx="7938" cy="12700"/>
            </a:xfrm>
            <a:custGeom>
              <a:avLst/>
              <a:gdLst>
                <a:gd name="T0" fmla="*/ 0 w 2"/>
                <a:gd name="T1" fmla="*/ 1 h 3"/>
                <a:gd name="T2" fmla="*/ 1 w 2"/>
                <a:gd name="T3" fmla="*/ 0 h 3"/>
                <a:gd name="T4" fmla="*/ 1 w 2"/>
                <a:gd name="T5" fmla="*/ 2 h 3"/>
                <a:gd name="T6" fmla="*/ 0 w 2"/>
                <a:gd name="T7" fmla="*/ 3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1" y="0"/>
                    <a:pt x="1" y="0"/>
                    <a:pt x="1" y="0"/>
                  </a:cubicBezTo>
                  <a:cubicBezTo>
                    <a:pt x="2" y="1"/>
                    <a:pt x="2" y="1"/>
                    <a:pt x="1" y="2"/>
                  </a:cubicBezTo>
                  <a:cubicBezTo>
                    <a:pt x="1" y="3"/>
                    <a:pt x="0" y="3"/>
                    <a:pt x="0" y="3"/>
                  </a:cubicBezTo>
                  <a:cubicBezTo>
                    <a:pt x="0" y="2"/>
                    <a:pt x="0" y="2"/>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541"/>
            <p:cNvSpPr/>
            <p:nvPr/>
          </p:nvSpPr>
          <p:spPr bwMode="auto">
            <a:xfrm>
              <a:off x="7813676" y="4006851"/>
              <a:ext cx="12700" cy="9525"/>
            </a:xfrm>
            <a:custGeom>
              <a:avLst/>
              <a:gdLst>
                <a:gd name="T0" fmla="*/ 1 w 3"/>
                <a:gd name="T1" fmla="*/ 0 h 2"/>
                <a:gd name="T2" fmla="*/ 2 w 3"/>
                <a:gd name="T3" fmla="*/ 0 h 2"/>
                <a:gd name="T4" fmla="*/ 2 w 3"/>
                <a:gd name="T5" fmla="*/ 1 h 2"/>
                <a:gd name="T6" fmla="*/ 1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2" y="0"/>
                    <a:pt x="2" y="0"/>
                  </a:cubicBezTo>
                  <a:cubicBezTo>
                    <a:pt x="3" y="0"/>
                    <a:pt x="2" y="1"/>
                    <a:pt x="2" y="1"/>
                  </a:cubicBezTo>
                  <a:cubicBezTo>
                    <a:pt x="2" y="2"/>
                    <a:pt x="1" y="2"/>
                    <a:pt x="1" y="2"/>
                  </a:cubicBezTo>
                  <a:cubicBezTo>
                    <a:pt x="0" y="2"/>
                    <a:pt x="0" y="1"/>
                    <a:pt x="1" y="0"/>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542"/>
            <p:cNvSpPr/>
            <p:nvPr/>
          </p:nvSpPr>
          <p:spPr bwMode="auto">
            <a:xfrm>
              <a:off x="7788276" y="3973513"/>
              <a:ext cx="7938" cy="7938"/>
            </a:xfrm>
            <a:custGeom>
              <a:avLst/>
              <a:gdLst>
                <a:gd name="T0" fmla="*/ 1 w 2"/>
                <a:gd name="T1" fmla="*/ 1 h 2"/>
                <a:gd name="T2" fmla="*/ 2 w 2"/>
                <a:gd name="T3" fmla="*/ 0 h 2"/>
                <a:gd name="T4" fmla="*/ 2 w 2"/>
                <a:gd name="T5" fmla="*/ 1 h 2"/>
                <a:gd name="T6" fmla="*/ 1 w 2"/>
                <a:gd name="T7" fmla="*/ 2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0"/>
                    <a:pt x="2" y="0"/>
                    <a:pt x="2" y="0"/>
                  </a:cubicBezTo>
                  <a:cubicBezTo>
                    <a:pt x="2" y="0"/>
                    <a:pt x="2" y="1"/>
                    <a:pt x="2" y="1"/>
                  </a:cubicBezTo>
                  <a:cubicBezTo>
                    <a:pt x="2" y="2"/>
                    <a:pt x="1" y="2"/>
                    <a:pt x="1" y="2"/>
                  </a:cubicBezTo>
                  <a:cubicBezTo>
                    <a:pt x="1" y="1"/>
                    <a:pt x="0" y="1"/>
                    <a:pt x="1"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543"/>
            <p:cNvSpPr/>
            <p:nvPr/>
          </p:nvSpPr>
          <p:spPr bwMode="auto">
            <a:xfrm>
              <a:off x="7861301" y="3978276"/>
              <a:ext cx="12700" cy="15875"/>
            </a:xfrm>
            <a:custGeom>
              <a:avLst/>
              <a:gdLst>
                <a:gd name="T0" fmla="*/ 0 w 3"/>
                <a:gd name="T1" fmla="*/ 1 h 4"/>
                <a:gd name="T2" fmla="*/ 2 w 3"/>
                <a:gd name="T3" fmla="*/ 1 h 4"/>
                <a:gd name="T4" fmla="*/ 2 w 3"/>
                <a:gd name="T5" fmla="*/ 2 h 4"/>
                <a:gd name="T6" fmla="*/ 0 w 3"/>
                <a:gd name="T7" fmla="*/ 3 h 4"/>
                <a:gd name="T8" fmla="*/ 0 w 3"/>
                <a:gd name="T9" fmla="*/ 1 h 4"/>
              </a:gdLst>
              <a:ahLst/>
              <a:cxnLst>
                <a:cxn ang="0">
                  <a:pos x="T0" y="T1"/>
                </a:cxn>
                <a:cxn ang="0">
                  <a:pos x="T2" y="T3"/>
                </a:cxn>
                <a:cxn ang="0">
                  <a:pos x="T4" y="T5"/>
                </a:cxn>
                <a:cxn ang="0">
                  <a:pos x="T6" y="T7"/>
                </a:cxn>
                <a:cxn ang="0">
                  <a:pos x="T8" y="T9"/>
                </a:cxn>
              </a:cxnLst>
              <a:rect l="0" t="0" r="r" b="b"/>
              <a:pathLst>
                <a:path w="3" h="4">
                  <a:moveTo>
                    <a:pt x="0" y="1"/>
                  </a:moveTo>
                  <a:cubicBezTo>
                    <a:pt x="1" y="0"/>
                    <a:pt x="1" y="0"/>
                    <a:pt x="2" y="1"/>
                  </a:cubicBezTo>
                  <a:cubicBezTo>
                    <a:pt x="2" y="1"/>
                    <a:pt x="3" y="1"/>
                    <a:pt x="2" y="2"/>
                  </a:cubicBezTo>
                  <a:cubicBezTo>
                    <a:pt x="1" y="3"/>
                    <a:pt x="1" y="4"/>
                    <a:pt x="0" y="3"/>
                  </a:cubicBezTo>
                  <a:cubicBezTo>
                    <a:pt x="0" y="3"/>
                    <a:pt x="0" y="2"/>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544"/>
            <p:cNvSpPr/>
            <p:nvPr/>
          </p:nvSpPr>
          <p:spPr bwMode="auto">
            <a:xfrm>
              <a:off x="7754938" y="3943351"/>
              <a:ext cx="12700" cy="12700"/>
            </a:xfrm>
            <a:custGeom>
              <a:avLst/>
              <a:gdLst>
                <a:gd name="T0" fmla="*/ 0 w 3"/>
                <a:gd name="T1" fmla="*/ 1 h 3"/>
                <a:gd name="T2" fmla="*/ 2 w 3"/>
                <a:gd name="T3" fmla="*/ 0 h 3"/>
                <a:gd name="T4" fmla="*/ 2 w 3"/>
                <a:gd name="T5" fmla="*/ 3 h 3"/>
                <a:gd name="T6" fmla="*/ 0 w 3"/>
                <a:gd name="T7" fmla="*/ 3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1" y="0"/>
                    <a:pt x="2" y="0"/>
                    <a:pt x="2" y="0"/>
                  </a:cubicBezTo>
                  <a:cubicBezTo>
                    <a:pt x="3" y="1"/>
                    <a:pt x="3" y="2"/>
                    <a:pt x="2" y="3"/>
                  </a:cubicBezTo>
                  <a:cubicBezTo>
                    <a:pt x="1" y="3"/>
                    <a:pt x="1" y="3"/>
                    <a:pt x="0" y="3"/>
                  </a:cubicBezTo>
                  <a:cubicBezTo>
                    <a:pt x="0" y="3"/>
                    <a:pt x="0" y="2"/>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545"/>
            <p:cNvSpPr/>
            <p:nvPr/>
          </p:nvSpPr>
          <p:spPr bwMode="auto">
            <a:xfrm>
              <a:off x="7712076" y="4041776"/>
              <a:ext cx="4763" cy="7938"/>
            </a:xfrm>
            <a:custGeom>
              <a:avLst/>
              <a:gdLst>
                <a:gd name="T0" fmla="*/ 0 w 1"/>
                <a:gd name="T1" fmla="*/ 1 h 2"/>
                <a:gd name="T2" fmla="*/ 1 w 1"/>
                <a:gd name="T3" fmla="*/ 0 h 2"/>
                <a:gd name="T4" fmla="*/ 1 w 1"/>
                <a:gd name="T5" fmla="*/ 1 h 2"/>
                <a:gd name="T6" fmla="*/ 0 w 1"/>
                <a:gd name="T7" fmla="*/ 2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0"/>
                    <a:pt x="1" y="0"/>
                    <a:pt x="1" y="0"/>
                  </a:cubicBezTo>
                  <a:cubicBezTo>
                    <a:pt x="1" y="1"/>
                    <a:pt x="1" y="1"/>
                    <a:pt x="1" y="1"/>
                  </a:cubicBezTo>
                  <a:cubicBezTo>
                    <a:pt x="1" y="2"/>
                    <a:pt x="0" y="2"/>
                    <a:pt x="0" y="2"/>
                  </a:cubicBezTo>
                  <a:cubicBezTo>
                    <a:pt x="0" y="2"/>
                    <a:pt x="0" y="1"/>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546"/>
            <p:cNvSpPr/>
            <p:nvPr/>
          </p:nvSpPr>
          <p:spPr bwMode="auto">
            <a:xfrm>
              <a:off x="7762876" y="4011613"/>
              <a:ext cx="12700" cy="12700"/>
            </a:xfrm>
            <a:custGeom>
              <a:avLst/>
              <a:gdLst>
                <a:gd name="T0" fmla="*/ 1 w 3"/>
                <a:gd name="T1" fmla="*/ 1 h 3"/>
                <a:gd name="T2" fmla="*/ 2 w 3"/>
                <a:gd name="T3" fmla="*/ 0 h 3"/>
                <a:gd name="T4" fmla="*/ 2 w 3"/>
                <a:gd name="T5" fmla="*/ 2 h 3"/>
                <a:gd name="T6" fmla="*/ 1 w 3"/>
                <a:gd name="T7" fmla="*/ 2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1" y="0"/>
                    <a:pt x="2" y="0"/>
                    <a:pt x="2" y="0"/>
                  </a:cubicBezTo>
                  <a:cubicBezTo>
                    <a:pt x="3" y="1"/>
                    <a:pt x="3" y="1"/>
                    <a:pt x="2" y="2"/>
                  </a:cubicBezTo>
                  <a:cubicBezTo>
                    <a:pt x="2" y="3"/>
                    <a:pt x="1" y="3"/>
                    <a:pt x="1" y="2"/>
                  </a:cubicBezTo>
                  <a:cubicBezTo>
                    <a:pt x="0" y="2"/>
                    <a:pt x="0" y="2"/>
                    <a:pt x="1"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547"/>
            <p:cNvSpPr/>
            <p:nvPr/>
          </p:nvSpPr>
          <p:spPr bwMode="auto">
            <a:xfrm>
              <a:off x="7669213" y="3956051"/>
              <a:ext cx="9525" cy="12700"/>
            </a:xfrm>
            <a:custGeom>
              <a:avLst/>
              <a:gdLst>
                <a:gd name="T0" fmla="*/ 0 w 2"/>
                <a:gd name="T1" fmla="*/ 1 h 3"/>
                <a:gd name="T2" fmla="*/ 1 w 2"/>
                <a:gd name="T3" fmla="*/ 1 h 3"/>
                <a:gd name="T4" fmla="*/ 1 w 2"/>
                <a:gd name="T5" fmla="*/ 2 h 3"/>
                <a:gd name="T6" fmla="*/ 0 w 2"/>
                <a:gd name="T7" fmla="*/ 3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0" y="0"/>
                    <a:pt x="1" y="0"/>
                    <a:pt x="1" y="1"/>
                  </a:cubicBezTo>
                  <a:cubicBezTo>
                    <a:pt x="2" y="1"/>
                    <a:pt x="2" y="1"/>
                    <a:pt x="1" y="2"/>
                  </a:cubicBezTo>
                  <a:cubicBezTo>
                    <a:pt x="1" y="3"/>
                    <a:pt x="0" y="3"/>
                    <a:pt x="0" y="3"/>
                  </a:cubicBezTo>
                  <a:cubicBezTo>
                    <a:pt x="0" y="3"/>
                    <a:pt x="0" y="2"/>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548"/>
            <p:cNvSpPr/>
            <p:nvPr/>
          </p:nvSpPr>
          <p:spPr bwMode="auto">
            <a:xfrm>
              <a:off x="7691438" y="4062413"/>
              <a:ext cx="7938" cy="9525"/>
            </a:xfrm>
            <a:custGeom>
              <a:avLst/>
              <a:gdLst>
                <a:gd name="T0" fmla="*/ 1 w 2"/>
                <a:gd name="T1" fmla="*/ 1 h 2"/>
                <a:gd name="T2" fmla="*/ 2 w 2"/>
                <a:gd name="T3" fmla="*/ 0 h 2"/>
                <a:gd name="T4" fmla="*/ 2 w 2"/>
                <a:gd name="T5" fmla="*/ 1 h 2"/>
                <a:gd name="T6" fmla="*/ 1 w 2"/>
                <a:gd name="T7" fmla="*/ 2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0"/>
                    <a:pt x="2" y="0"/>
                    <a:pt x="2" y="0"/>
                  </a:cubicBezTo>
                  <a:cubicBezTo>
                    <a:pt x="2" y="0"/>
                    <a:pt x="2" y="1"/>
                    <a:pt x="2" y="1"/>
                  </a:cubicBezTo>
                  <a:cubicBezTo>
                    <a:pt x="2" y="2"/>
                    <a:pt x="1" y="2"/>
                    <a:pt x="1" y="2"/>
                  </a:cubicBezTo>
                  <a:cubicBezTo>
                    <a:pt x="0" y="2"/>
                    <a:pt x="0" y="1"/>
                    <a:pt x="1"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549"/>
            <p:cNvSpPr/>
            <p:nvPr/>
          </p:nvSpPr>
          <p:spPr bwMode="auto">
            <a:xfrm>
              <a:off x="7666038" y="4029076"/>
              <a:ext cx="7938" cy="7938"/>
            </a:xfrm>
            <a:custGeom>
              <a:avLst/>
              <a:gdLst>
                <a:gd name="T0" fmla="*/ 1 w 2"/>
                <a:gd name="T1" fmla="*/ 1 h 2"/>
                <a:gd name="T2" fmla="*/ 2 w 2"/>
                <a:gd name="T3" fmla="*/ 0 h 2"/>
                <a:gd name="T4" fmla="*/ 2 w 2"/>
                <a:gd name="T5" fmla="*/ 1 h 2"/>
                <a:gd name="T6" fmla="*/ 1 w 2"/>
                <a:gd name="T7" fmla="*/ 2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0"/>
                    <a:pt x="2" y="0"/>
                    <a:pt x="2" y="0"/>
                  </a:cubicBezTo>
                  <a:cubicBezTo>
                    <a:pt x="2" y="0"/>
                    <a:pt x="2" y="1"/>
                    <a:pt x="2" y="1"/>
                  </a:cubicBezTo>
                  <a:cubicBezTo>
                    <a:pt x="1" y="2"/>
                    <a:pt x="1" y="2"/>
                    <a:pt x="1" y="2"/>
                  </a:cubicBezTo>
                  <a:cubicBezTo>
                    <a:pt x="0" y="2"/>
                    <a:pt x="0" y="1"/>
                    <a:pt x="1"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550"/>
            <p:cNvSpPr/>
            <p:nvPr/>
          </p:nvSpPr>
          <p:spPr bwMode="auto">
            <a:xfrm>
              <a:off x="7707313" y="3998913"/>
              <a:ext cx="12700" cy="12700"/>
            </a:xfrm>
            <a:custGeom>
              <a:avLst/>
              <a:gdLst>
                <a:gd name="T0" fmla="*/ 1 w 3"/>
                <a:gd name="T1" fmla="*/ 0 h 3"/>
                <a:gd name="T2" fmla="*/ 2 w 3"/>
                <a:gd name="T3" fmla="*/ 0 h 3"/>
                <a:gd name="T4" fmla="*/ 2 w 3"/>
                <a:gd name="T5" fmla="*/ 1 h 3"/>
                <a:gd name="T6" fmla="*/ 1 w 3"/>
                <a:gd name="T7" fmla="*/ 3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0"/>
                    <a:pt x="2" y="0"/>
                    <a:pt x="2" y="0"/>
                  </a:cubicBezTo>
                  <a:cubicBezTo>
                    <a:pt x="3" y="0"/>
                    <a:pt x="3" y="1"/>
                    <a:pt x="2" y="1"/>
                  </a:cubicBezTo>
                  <a:cubicBezTo>
                    <a:pt x="2" y="2"/>
                    <a:pt x="1" y="3"/>
                    <a:pt x="1" y="3"/>
                  </a:cubicBezTo>
                  <a:cubicBezTo>
                    <a:pt x="0" y="2"/>
                    <a:pt x="0" y="1"/>
                    <a:pt x="1" y="0"/>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551"/>
            <p:cNvSpPr/>
            <p:nvPr/>
          </p:nvSpPr>
          <p:spPr bwMode="auto">
            <a:xfrm>
              <a:off x="7681913" y="3892551"/>
              <a:ext cx="12700" cy="17463"/>
            </a:xfrm>
            <a:custGeom>
              <a:avLst/>
              <a:gdLst>
                <a:gd name="T0" fmla="*/ 0 w 3"/>
                <a:gd name="T1" fmla="*/ 1 h 4"/>
                <a:gd name="T2" fmla="*/ 3 w 3"/>
                <a:gd name="T3" fmla="*/ 0 h 4"/>
                <a:gd name="T4" fmla="*/ 2 w 3"/>
                <a:gd name="T5" fmla="*/ 3 h 4"/>
                <a:gd name="T6" fmla="*/ 0 w 3"/>
                <a:gd name="T7" fmla="*/ 3 h 4"/>
                <a:gd name="T8" fmla="*/ 0 w 3"/>
                <a:gd name="T9" fmla="*/ 1 h 4"/>
              </a:gdLst>
              <a:ahLst/>
              <a:cxnLst>
                <a:cxn ang="0">
                  <a:pos x="T0" y="T1"/>
                </a:cxn>
                <a:cxn ang="0">
                  <a:pos x="T2" y="T3"/>
                </a:cxn>
                <a:cxn ang="0">
                  <a:pos x="T4" y="T5"/>
                </a:cxn>
                <a:cxn ang="0">
                  <a:pos x="T6" y="T7"/>
                </a:cxn>
                <a:cxn ang="0">
                  <a:pos x="T8" y="T9"/>
                </a:cxn>
              </a:cxnLst>
              <a:rect l="0" t="0" r="r" b="b"/>
              <a:pathLst>
                <a:path w="3" h="4">
                  <a:moveTo>
                    <a:pt x="0" y="1"/>
                  </a:moveTo>
                  <a:cubicBezTo>
                    <a:pt x="1" y="0"/>
                    <a:pt x="2" y="0"/>
                    <a:pt x="3" y="0"/>
                  </a:cubicBezTo>
                  <a:cubicBezTo>
                    <a:pt x="3" y="1"/>
                    <a:pt x="3" y="2"/>
                    <a:pt x="2" y="3"/>
                  </a:cubicBezTo>
                  <a:cubicBezTo>
                    <a:pt x="2" y="4"/>
                    <a:pt x="1" y="4"/>
                    <a:pt x="0" y="3"/>
                  </a:cubicBezTo>
                  <a:cubicBezTo>
                    <a:pt x="0" y="3"/>
                    <a:pt x="0" y="2"/>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552"/>
            <p:cNvSpPr/>
            <p:nvPr/>
          </p:nvSpPr>
          <p:spPr bwMode="auto">
            <a:xfrm>
              <a:off x="7643813" y="3990976"/>
              <a:ext cx="4763" cy="3175"/>
            </a:xfrm>
            <a:custGeom>
              <a:avLst/>
              <a:gdLst>
                <a:gd name="T0" fmla="*/ 0 w 1"/>
                <a:gd name="T1" fmla="*/ 0 h 1"/>
                <a:gd name="T2" fmla="*/ 1 w 1"/>
                <a:gd name="T3" fmla="*/ 0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1" y="0"/>
                  </a:cubicBezTo>
                  <a:cubicBezTo>
                    <a:pt x="1" y="0"/>
                    <a:pt x="1" y="1"/>
                    <a:pt x="1" y="1"/>
                  </a:cubicBezTo>
                  <a:cubicBezTo>
                    <a:pt x="0" y="1"/>
                    <a:pt x="0" y="1"/>
                    <a:pt x="0" y="1"/>
                  </a:cubicBezTo>
                  <a:cubicBezTo>
                    <a:pt x="0" y="1"/>
                    <a:pt x="0" y="1"/>
                    <a:pt x="0" y="0"/>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553"/>
            <p:cNvSpPr/>
            <p:nvPr/>
          </p:nvSpPr>
          <p:spPr bwMode="auto">
            <a:xfrm>
              <a:off x="7631113" y="4037013"/>
              <a:ext cx="12700" cy="9525"/>
            </a:xfrm>
            <a:custGeom>
              <a:avLst/>
              <a:gdLst>
                <a:gd name="T0" fmla="*/ 1 w 3"/>
                <a:gd name="T1" fmla="*/ 0 h 2"/>
                <a:gd name="T2" fmla="*/ 2 w 3"/>
                <a:gd name="T3" fmla="*/ 0 h 2"/>
                <a:gd name="T4" fmla="*/ 2 w 3"/>
                <a:gd name="T5" fmla="*/ 1 h 2"/>
                <a:gd name="T6" fmla="*/ 1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2" y="0"/>
                    <a:pt x="2" y="0"/>
                  </a:cubicBezTo>
                  <a:cubicBezTo>
                    <a:pt x="2" y="0"/>
                    <a:pt x="3" y="1"/>
                    <a:pt x="2" y="1"/>
                  </a:cubicBezTo>
                  <a:cubicBezTo>
                    <a:pt x="2" y="2"/>
                    <a:pt x="1" y="2"/>
                    <a:pt x="1" y="2"/>
                  </a:cubicBezTo>
                  <a:cubicBezTo>
                    <a:pt x="0" y="1"/>
                    <a:pt x="0" y="1"/>
                    <a:pt x="1" y="0"/>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554"/>
            <p:cNvSpPr/>
            <p:nvPr/>
          </p:nvSpPr>
          <p:spPr bwMode="auto">
            <a:xfrm>
              <a:off x="7597776" y="3905251"/>
              <a:ext cx="12700" cy="12700"/>
            </a:xfrm>
            <a:custGeom>
              <a:avLst/>
              <a:gdLst>
                <a:gd name="T0" fmla="*/ 1 w 3"/>
                <a:gd name="T1" fmla="*/ 1 h 3"/>
                <a:gd name="T2" fmla="*/ 2 w 3"/>
                <a:gd name="T3" fmla="*/ 0 h 3"/>
                <a:gd name="T4" fmla="*/ 2 w 3"/>
                <a:gd name="T5" fmla="*/ 2 h 3"/>
                <a:gd name="T6" fmla="*/ 1 w 3"/>
                <a:gd name="T7" fmla="*/ 2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1" y="0"/>
                    <a:pt x="1" y="0"/>
                    <a:pt x="2" y="0"/>
                  </a:cubicBezTo>
                  <a:cubicBezTo>
                    <a:pt x="2" y="0"/>
                    <a:pt x="3" y="1"/>
                    <a:pt x="2" y="2"/>
                  </a:cubicBezTo>
                  <a:cubicBezTo>
                    <a:pt x="2" y="2"/>
                    <a:pt x="1" y="3"/>
                    <a:pt x="1" y="2"/>
                  </a:cubicBezTo>
                  <a:cubicBezTo>
                    <a:pt x="0" y="2"/>
                    <a:pt x="0" y="1"/>
                    <a:pt x="1"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555"/>
            <p:cNvSpPr/>
            <p:nvPr/>
          </p:nvSpPr>
          <p:spPr bwMode="auto">
            <a:xfrm>
              <a:off x="7623176" y="4006851"/>
              <a:ext cx="7938" cy="14288"/>
            </a:xfrm>
            <a:custGeom>
              <a:avLst/>
              <a:gdLst>
                <a:gd name="T0" fmla="*/ 0 w 2"/>
                <a:gd name="T1" fmla="*/ 1 h 3"/>
                <a:gd name="T2" fmla="*/ 2 w 2"/>
                <a:gd name="T3" fmla="*/ 1 h 3"/>
                <a:gd name="T4" fmla="*/ 2 w 2"/>
                <a:gd name="T5" fmla="*/ 2 h 3"/>
                <a:gd name="T6" fmla="*/ 0 w 2"/>
                <a:gd name="T7" fmla="*/ 3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1" y="0"/>
                    <a:pt x="1" y="1"/>
                    <a:pt x="2" y="1"/>
                  </a:cubicBezTo>
                  <a:cubicBezTo>
                    <a:pt x="2" y="1"/>
                    <a:pt x="2" y="1"/>
                    <a:pt x="2" y="2"/>
                  </a:cubicBezTo>
                  <a:cubicBezTo>
                    <a:pt x="1" y="3"/>
                    <a:pt x="1" y="3"/>
                    <a:pt x="0" y="3"/>
                  </a:cubicBezTo>
                  <a:cubicBezTo>
                    <a:pt x="0" y="3"/>
                    <a:pt x="0" y="2"/>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556"/>
            <p:cNvSpPr/>
            <p:nvPr/>
          </p:nvSpPr>
          <p:spPr bwMode="auto">
            <a:xfrm>
              <a:off x="7597776" y="3978276"/>
              <a:ext cx="7938" cy="7938"/>
            </a:xfrm>
            <a:custGeom>
              <a:avLst/>
              <a:gdLst>
                <a:gd name="T0" fmla="*/ 0 w 2"/>
                <a:gd name="T1" fmla="*/ 0 h 2"/>
                <a:gd name="T2" fmla="*/ 2 w 2"/>
                <a:gd name="T3" fmla="*/ 0 h 2"/>
                <a:gd name="T4" fmla="*/ 1 w 2"/>
                <a:gd name="T5" fmla="*/ 1 h 2"/>
                <a:gd name="T6" fmla="*/ 0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1" y="0"/>
                    <a:pt x="1" y="0"/>
                    <a:pt x="2" y="0"/>
                  </a:cubicBezTo>
                  <a:cubicBezTo>
                    <a:pt x="2" y="0"/>
                    <a:pt x="2" y="0"/>
                    <a:pt x="1" y="1"/>
                  </a:cubicBezTo>
                  <a:cubicBezTo>
                    <a:pt x="1" y="2"/>
                    <a:pt x="1" y="1"/>
                    <a:pt x="0" y="1"/>
                  </a:cubicBezTo>
                  <a:cubicBezTo>
                    <a:pt x="0" y="1"/>
                    <a:pt x="0" y="1"/>
                    <a:pt x="0" y="0"/>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557"/>
            <p:cNvSpPr/>
            <p:nvPr/>
          </p:nvSpPr>
          <p:spPr bwMode="auto">
            <a:xfrm>
              <a:off x="7940676" y="3965576"/>
              <a:ext cx="12700" cy="12700"/>
            </a:xfrm>
            <a:custGeom>
              <a:avLst/>
              <a:gdLst>
                <a:gd name="T0" fmla="*/ 1 w 3"/>
                <a:gd name="T1" fmla="*/ 1 h 3"/>
                <a:gd name="T2" fmla="*/ 2 w 3"/>
                <a:gd name="T3" fmla="*/ 1 h 3"/>
                <a:gd name="T4" fmla="*/ 2 w 3"/>
                <a:gd name="T5" fmla="*/ 2 h 3"/>
                <a:gd name="T6" fmla="*/ 1 w 3"/>
                <a:gd name="T7" fmla="*/ 3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1" y="0"/>
                    <a:pt x="2" y="0"/>
                    <a:pt x="2" y="1"/>
                  </a:cubicBezTo>
                  <a:cubicBezTo>
                    <a:pt x="3" y="1"/>
                    <a:pt x="3" y="1"/>
                    <a:pt x="2" y="2"/>
                  </a:cubicBezTo>
                  <a:cubicBezTo>
                    <a:pt x="2" y="3"/>
                    <a:pt x="1" y="3"/>
                    <a:pt x="1" y="3"/>
                  </a:cubicBezTo>
                  <a:cubicBezTo>
                    <a:pt x="0" y="2"/>
                    <a:pt x="0" y="2"/>
                    <a:pt x="1"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558"/>
            <p:cNvSpPr/>
            <p:nvPr/>
          </p:nvSpPr>
          <p:spPr bwMode="auto">
            <a:xfrm>
              <a:off x="7920038" y="3935413"/>
              <a:ext cx="4763" cy="3175"/>
            </a:xfrm>
            <a:custGeom>
              <a:avLst/>
              <a:gdLst>
                <a:gd name="T0" fmla="*/ 0 w 1"/>
                <a:gd name="T1" fmla="*/ 0 h 1"/>
                <a:gd name="T2" fmla="*/ 1 w 1"/>
                <a:gd name="T3" fmla="*/ 0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1" y="0"/>
                    <a:pt x="1" y="0"/>
                  </a:cubicBezTo>
                  <a:cubicBezTo>
                    <a:pt x="1" y="0"/>
                    <a:pt x="1" y="0"/>
                    <a:pt x="1" y="1"/>
                  </a:cubicBezTo>
                  <a:cubicBezTo>
                    <a:pt x="1" y="1"/>
                    <a:pt x="0" y="1"/>
                    <a:pt x="0" y="1"/>
                  </a:cubicBezTo>
                  <a:cubicBezTo>
                    <a:pt x="0" y="1"/>
                    <a:pt x="0" y="1"/>
                    <a:pt x="0" y="0"/>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559"/>
            <p:cNvSpPr/>
            <p:nvPr/>
          </p:nvSpPr>
          <p:spPr bwMode="auto">
            <a:xfrm>
              <a:off x="7881938" y="3938588"/>
              <a:ext cx="12700" cy="12700"/>
            </a:xfrm>
            <a:custGeom>
              <a:avLst/>
              <a:gdLst>
                <a:gd name="T0" fmla="*/ 1 w 3"/>
                <a:gd name="T1" fmla="*/ 1 h 3"/>
                <a:gd name="T2" fmla="*/ 2 w 3"/>
                <a:gd name="T3" fmla="*/ 0 h 3"/>
                <a:gd name="T4" fmla="*/ 2 w 3"/>
                <a:gd name="T5" fmla="*/ 2 h 3"/>
                <a:gd name="T6" fmla="*/ 1 w 3"/>
                <a:gd name="T7" fmla="*/ 2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1" y="0"/>
                    <a:pt x="2" y="0"/>
                    <a:pt x="2" y="0"/>
                  </a:cubicBezTo>
                  <a:cubicBezTo>
                    <a:pt x="3" y="1"/>
                    <a:pt x="3" y="1"/>
                    <a:pt x="2" y="2"/>
                  </a:cubicBezTo>
                  <a:cubicBezTo>
                    <a:pt x="2" y="3"/>
                    <a:pt x="1" y="3"/>
                    <a:pt x="1" y="2"/>
                  </a:cubicBezTo>
                  <a:cubicBezTo>
                    <a:pt x="0" y="2"/>
                    <a:pt x="0" y="2"/>
                    <a:pt x="1"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560"/>
            <p:cNvSpPr/>
            <p:nvPr/>
          </p:nvSpPr>
          <p:spPr bwMode="auto">
            <a:xfrm>
              <a:off x="7874001" y="3913188"/>
              <a:ext cx="7938" cy="9525"/>
            </a:xfrm>
            <a:custGeom>
              <a:avLst/>
              <a:gdLst>
                <a:gd name="T0" fmla="*/ 0 w 2"/>
                <a:gd name="T1" fmla="*/ 1 h 2"/>
                <a:gd name="T2" fmla="*/ 2 w 2"/>
                <a:gd name="T3" fmla="*/ 0 h 2"/>
                <a:gd name="T4" fmla="*/ 2 w 2"/>
                <a:gd name="T5" fmla="*/ 1 h 2"/>
                <a:gd name="T6" fmla="*/ 0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1" y="0"/>
                    <a:pt x="1" y="0"/>
                    <a:pt x="2" y="0"/>
                  </a:cubicBezTo>
                  <a:cubicBezTo>
                    <a:pt x="2" y="0"/>
                    <a:pt x="2" y="1"/>
                    <a:pt x="2" y="1"/>
                  </a:cubicBezTo>
                  <a:cubicBezTo>
                    <a:pt x="1" y="2"/>
                    <a:pt x="1" y="2"/>
                    <a:pt x="0" y="2"/>
                  </a:cubicBezTo>
                  <a:cubicBezTo>
                    <a:pt x="0" y="2"/>
                    <a:pt x="0" y="1"/>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561"/>
            <p:cNvSpPr/>
            <p:nvPr/>
          </p:nvSpPr>
          <p:spPr bwMode="auto">
            <a:xfrm>
              <a:off x="7861301" y="3900488"/>
              <a:ext cx="7938" cy="9525"/>
            </a:xfrm>
            <a:custGeom>
              <a:avLst/>
              <a:gdLst>
                <a:gd name="T0" fmla="*/ 0 w 2"/>
                <a:gd name="T1" fmla="*/ 1 h 2"/>
                <a:gd name="T2" fmla="*/ 1 w 2"/>
                <a:gd name="T3" fmla="*/ 0 h 2"/>
                <a:gd name="T4" fmla="*/ 2 w 2"/>
                <a:gd name="T5" fmla="*/ 2 h 2"/>
                <a:gd name="T6" fmla="*/ 0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1" y="0"/>
                    <a:pt x="1" y="0"/>
                    <a:pt x="1" y="0"/>
                  </a:cubicBezTo>
                  <a:cubicBezTo>
                    <a:pt x="2" y="0"/>
                    <a:pt x="2" y="1"/>
                    <a:pt x="2" y="2"/>
                  </a:cubicBezTo>
                  <a:cubicBezTo>
                    <a:pt x="1" y="2"/>
                    <a:pt x="0" y="2"/>
                    <a:pt x="0" y="2"/>
                  </a:cubicBezTo>
                  <a:cubicBezTo>
                    <a:pt x="0" y="2"/>
                    <a:pt x="0" y="1"/>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562"/>
            <p:cNvSpPr/>
            <p:nvPr/>
          </p:nvSpPr>
          <p:spPr bwMode="auto">
            <a:xfrm>
              <a:off x="7796213" y="3935413"/>
              <a:ext cx="12700" cy="15875"/>
            </a:xfrm>
            <a:custGeom>
              <a:avLst/>
              <a:gdLst>
                <a:gd name="T0" fmla="*/ 0 w 3"/>
                <a:gd name="T1" fmla="*/ 1 h 4"/>
                <a:gd name="T2" fmla="*/ 2 w 3"/>
                <a:gd name="T3" fmla="*/ 1 h 4"/>
                <a:gd name="T4" fmla="*/ 2 w 3"/>
                <a:gd name="T5" fmla="*/ 2 h 4"/>
                <a:gd name="T6" fmla="*/ 0 w 3"/>
                <a:gd name="T7" fmla="*/ 3 h 4"/>
                <a:gd name="T8" fmla="*/ 0 w 3"/>
                <a:gd name="T9" fmla="*/ 1 h 4"/>
              </a:gdLst>
              <a:ahLst/>
              <a:cxnLst>
                <a:cxn ang="0">
                  <a:pos x="T0" y="T1"/>
                </a:cxn>
                <a:cxn ang="0">
                  <a:pos x="T2" y="T3"/>
                </a:cxn>
                <a:cxn ang="0">
                  <a:pos x="T4" y="T5"/>
                </a:cxn>
                <a:cxn ang="0">
                  <a:pos x="T6" y="T7"/>
                </a:cxn>
                <a:cxn ang="0">
                  <a:pos x="T8" y="T9"/>
                </a:cxn>
              </a:cxnLst>
              <a:rect l="0" t="0" r="r" b="b"/>
              <a:pathLst>
                <a:path w="3" h="4">
                  <a:moveTo>
                    <a:pt x="0" y="1"/>
                  </a:moveTo>
                  <a:cubicBezTo>
                    <a:pt x="1" y="0"/>
                    <a:pt x="1" y="1"/>
                    <a:pt x="2" y="1"/>
                  </a:cubicBezTo>
                  <a:cubicBezTo>
                    <a:pt x="2" y="1"/>
                    <a:pt x="3" y="2"/>
                    <a:pt x="2" y="2"/>
                  </a:cubicBezTo>
                  <a:cubicBezTo>
                    <a:pt x="2" y="3"/>
                    <a:pt x="1" y="4"/>
                    <a:pt x="0" y="3"/>
                  </a:cubicBezTo>
                  <a:cubicBezTo>
                    <a:pt x="0" y="3"/>
                    <a:pt x="0" y="2"/>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563"/>
            <p:cNvSpPr/>
            <p:nvPr/>
          </p:nvSpPr>
          <p:spPr bwMode="auto">
            <a:xfrm>
              <a:off x="7745413" y="3910013"/>
              <a:ext cx="4763" cy="7938"/>
            </a:xfrm>
            <a:custGeom>
              <a:avLst/>
              <a:gdLst>
                <a:gd name="T0" fmla="*/ 0 w 1"/>
                <a:gd name="T1" fmla="*/ 1 h 2"/>
                <a:gd name="T2" fmla="*/ 1 w 1"/>
                <a:gd name="T3" fmla="*/ 0 h 2"/>
                <a:gd name="T4" fmla="*/ 1 w 1"/>
                <a:gd name="T5" fmla="*/ 1 h 2"/>
                <a:gd name="T6" fmla="*/ 0 w 1"/>
                <a:gd name="T7" fmla="*/ 2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0"/>
                    <a:pt x="1" y="0"/>
                    <a:pt x="1" y="0"/>
                  </a:cubicBezTo>
                  <a:cubicBezTo>
                    <a:pt x="1" y="1"/>
                    <a:pt x="1" y="1"/>
                    <a:pt x="1" y="1"/>
                  </a:cubicBezTo>
                  <a:cubicBezTo>
                    <a:pt x="1" y="2"/>
                    <a:pt x="0" y="2"/>
                    <a:pt x="0" y="2"/>
                  </a:cubicBezTo>
                  <a:cubicBezTo>
                    <a:pt x="0" y="1"/>
                    <a:pt x="0" y="1"/>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564"/>
            <p:cNvSpPr/>
            <p:nvPr/>
          </p:nvSpPr>
          <p:spPr bwMode="auto">
            <a:xfrm>
              <a:off x="7724776" y="3930651"/>
              <a:ext cx="7938" cy="7938"/>
            </a:xfrm>
            <a:custGeom>
              <a:avLst/>
              <a:gdLst>
                <a:gd name="T0" fmla="*/ 1 w 2"/>
                <a:gd name="T1" fmla="*/ 0 h 2"/>
                <a:gd name="T2" fmla="*/ 2 w 2"/>
                <a:gd name="T3" fmla="*/ 0 h 2"/>
                <a:gd name="T4" fmla="*/ 2 w 2"/>
                <a:gd name="T5" fmla="*/ 1 h 2"/>
                <a:gd name="T6" fmla="*/ 1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2" y="0"/>
                    <a:pt x="2" y="0"/>
                  </a:cubicBezTo>
                  <a:cubicBezTo>
                    <a:pt x="2" y="0"/>
                    <a:pt x="2" y="1"/>
                    <a:pt x="2" y="1"/>
                  </a:cubicBezTo>
                  <a:cubicBezTo>
                    <a:pt x="2" y="2"/>
                    <a:pt x="1" y="2"/>
                    <a:pt x="1" y="2"/>
                  </a:cubicBezTo>
                  <a:cubicBezTo>
                    <a:pt x="0" y="2"/>
                    <a:pt x="0" y="1"/>
                    <a:pt x="1" y="0"/>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565"/>
            <p:cNvSpPr/>
            <p:nvPr/>
          </p:nvSpPr>
          <p:spPr bwMode="auto">
            <a:xfrm>
              <a:off x="7742238" y="3938588"/>
              <a:ext cx="3175" cy="4763"/>
            </a:xfrm>
            <a:custGeom>
              <a:avLst/>
              <a:gdLst>
                <a:gd name="T0" fmla="*/ 0 w 1"/>
                <a:gd name="T1" fmla="*/ 0 h 1"/>
                <a:gd name="T2" fmla="*/ 1 w 1"/>
                <a:gd name="T3" fmla="*/ 0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1" y="0"/>
                    <a:pt x="1" y="0"/>
                  </a:cubicBezTo>
                  <a:cubicBezTo>
                    <a:pt x="1" y="0"/>
                    <a:pt x="1" y="0"/>
                    <a:pt x="1" y="1"/>
                  </a:cubicBezTo>
                  <a:cubicBezTo>
                    <a:pt x="1" y="1"/>
                    <a:pt x="0" y="1"/>
                    <a:pt x="0" y="1"/>
                  </a:cubicBezTo>
                  <a:cubicBezTo>
                    <a:pt x="0" y="1"/>
                    <a:pt x="0" y="1"/>
                    <a:pt x="0" y="0"/>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566"/>
            <p:cNvSpPr/>
            <p:nvPr/>
          </p:nvSpPr>
          <p:spPr bwMode="auto">
            <a:xfrm>
              <a:off x="7666038" y="3900488"/>
              <a:ext cx="12700" cy="12700"/>
            </a:xfrm>
            <a:custGeom>
              <a:avLst/>
              <a:gdLst>
                <a:gd name="T0" fmla="*/ 1 w 3"/>
                <a:gd name="T1" fmla="*/ 1 h 3"/>
                <a:gd name="T2" fmla="*/ 2 w 3"/>
                <a:gd name="T3" fmla="*/ 1 h 3"/>
                <a:gd name="T4" fmla="*/ 2 w 3"/>
                <a:gd name="T5" fmla="*/ 2 h 3"/>
                <a:gd name="T6" fmla="*/ 1 w 3"/>
                <a:gd name="T7" fmla="*/ 3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1" y="0"/>
                    <a:pt x="2" y="1"/>
                    <a:pt x="2" y="1"/>
                  </a:cubicBezTo>
                  <a:cubicBezTo>
                    <a:pt x="2" y="1"/>
                    <a:pt x="3" y="2"/>
                    <a:pt x="2" y="2"/>
                  </a:cubicBezTo>
                  <a:cubicBezTo>
                    <a:pt x="2" y="3"/>
                    <a:pt x="1" y="3"/>
                    <a:pt x="1" y="3"/>
                  </a:cubicBezTo>
                  <a:cubicBezTo>
                    <a:pt x="0" y="2"/>
                    <a:pt x="0" y="2"/>
                    <a:pt x="1"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567"/>
            <p:cNvSpPr/>
            <p:nvPr/>
          </p:nvSpPr>
          <p:spPr bwMode="auto">
            <a:xfrm>
              <a:off x="7945438" y="3986213"/>
              <a:ext cx="7938" cy="7938"/>
            </a:xfrm>
            <a:custGeom>
              <a:avLst/>
              <a:gdLst>
                <a:gd name="T0" fmla="*/ 0 w 2"/>
                <a:gd name="T1" fmla="*/ 1 h 2"/>
                <a:gd name="T2" fmla="*/ 2 w 2"/>
                <a:gd name="T3" fmla="*/ 0 h 2"/>
                <a:gd name="T4" fmla="*/ 2 w 2"/>
                <a:gd name="T5" fmla="*/ 1 h 2"/>
                <a:gd name="T6" fmla="*/ 0 w 2"/>
                <a:gd name="T7" fmla="*/ 1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1" y="0"/>
                    <a:pt x="1" y="0"/>
                    <a:pt x="2" y="0"/>
                  </a:cubicBezTo>
                  <a:cubicBezTo>
                    <a:pt x="2" y="0"/>
                    <a:pt x="2" y="1"/>
                    <a:pt x="2" y="1"/>
                  </a:cubicBezTo>
                  <a:cubicBezTo>
                    <a:pt x="1" y="2"/>
                    <a:pt x="1" y="2"/>
                    <a:pt x="0" y="1"/>
                  </a:cubicBezTo>
                  <a:cubicBezTo>
                    <a:pt x="0" y="1"/>
                    <a:pt x="0" y="1"/>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568"/>
            <p:cNvSpPr/>
            <p:nvPr/>
          </p:nvSpPr>
          <p:spPr bwMode="auto">
            <a:xfrm>
              <a:off x="7907338" y="3956051"/>
              <a:ext cx="12700" cy="12700"/>
            </a:xfrm>
            <a:custGeom>
              <a:avLst/>
              <a:gdLst>
                <a:gd name="T0" fmla="*/ 1 w 3"/>
                <a:gd name="T1" fmla="*/ 1 h 3"/>
                <a:gd name="T2" fmla="*/ 3 w 3"/>
                <a:gd name="T3" fmla="*/ 0 h 3"/>
                <a:gd name="T4" fmla="*/ 3 w 3"/>
                <a:gd name="T5" fmla="*/ 2 h 3"/>
                <a:gd name="T6" fmla="*/ 1 w 3"/>
                <a:gd name="T7" fmla="*/ 3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1" y="0"/>
                    <a:pt x="2" y="0"/>
                    <a:pt x="3" y="0"/>
                  </a:cubicBezTo>
                  <a:cubicBezTo>
                    <a:pt x="3" y="1"/>
                    <a:pt x="3" y="2"/>
                    <a:pt x="3" y="2"/>
                  </a:cubicBezTo>
                  <a:cubicBezTo>
                    <a:pt x="2" y="3"/>
                    <a:pt x="1" y="3"/>
                    <a:pt x="1" y="3"/>
                  </a:cubicBezTo>
                  <a:cubicBezTo>
                    <a:pt x="0" y="3"/>
                    <a:pt x="0" y="2"/>
                    <a:pt x="1"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569"/>
            <p:cNvSpPr/>
            <p:nvPr/>
          </p:nvSpPr>
          <p:spPr bwMode="auto">
            <a:xfrm>
              <a:off x="7932738" y="3973513"/>
              <a:ext cx="12700" cy="17463"/>
            </a:xfrm>
            <a:custGeom>
              <a:avLst/>
              <a:gdLst>
                <a:gd name="T0" fmla="*/ 1 w 3"/>
                <a:gd name="T1" fmla="*/ 2 h 4"/>
                <a:gd name="T2" fmla="*/ 3 w 3"/>
                <a:gd name="T3" fmla="*/ 0 h 4"/>
                <a:gd name="T4" fmla="*/ 3 w 3"/>
                <a:gd name="T5" fmla="*/ 3 h 4"/>
                <a:gd name="T6" fmla="*/ 1 w 3"/>
                <a:gd name="T7" fmla="*/ 4 h 4"/>
                <a:gd name="T8" fmla="*/ 1 w 3"/>
                <a:gd name="T9" fmla="*/ 2 h 4"/>
              </a:gdLst>
              <a:ahLst/>
              <a:cxnLst>
                <a:cxn ang="0">
                  <a:pos x="T0" y="T1"/>
                </a:cxn>
                <a:cxn ang="0">
                  <a:pos x="T2" y="T3"/>
                </a:cxn>
                <a:cxn ang="0">
                  <a:pos x="T4" y="T5"/>
                </a:cxn>
                <a:cxn ang="0">
                  <a:pos x="T6" y="T7"/>
                </a:cxn>
                <a:cxn ang="0">
                  <a:pos x="T8" y="T9"/>
                </a:cxn>
              </a:cxnLst>
              <a:rect l="0" t="0" r="r" b="b"/>
              <a:pathLst>
                <a:path w="3" h="4">
                  <a:moveTo>
                    <a:pt x="1" y="2"/>
                  </a:moveTo>
                  <a:cubicBezTo>
                    <a:pt x="1" y="1"/>
                    <a:pt x="2" y="0"/>
                    <a:pt x="3" y="0"/>
                  </a:cubicBezTo>
                  <a:cubicBezTo>
                    <a:pt x="3" y="1"/>
                    <a:pt x="3" y="2"/>
                    <a:pt x="3" y="3"/>
                  </a:cubicBezTo>
                  <a:cubicBezTo>
                    <a:pt x="2" y="4"/>
                    <a:pt x="1" y="4"/>
                    <a:pt x="1" y="4"/>
                  </a:cubicBezTo>
                  <a:cubicBezTo>
                    <a:pt x="0" y="3"/>
                    <a:pt x="0" y="3"/>
                    <a:pt x="1" y="2"/>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570"/>
            <p:cNvSpPr/>
            <p:nvPr/>
          </p:nvSpPr>
          <p:spPr bwMode="auto">
            <a:xfrm>
              <a:off x="7996238" y="3973513"/>
              <a:ext cx="12700" cy="7938"/>
            </a:xfrm>
            <a:custGeom>
              <a:avLst/>
              <a:gdLst>
                <a:gd name="T0" fmla="*/ 1 w 3"/>
                <a:gd name="T1" fmla="*/ 0 h 2"/>
                <a:gd name="T2" fmla="*/ 2 w 3"/>
                <a:gd name="T3" fmla="*/ 0 h 2"/>
                <a:gd name="T4" fmla="*/ 2 w 3"/>
                <a:gd name="T5" fmla="*/ 1 h 2"/>
                <a:gd name="T6" fmla="*/ 1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2" y="0"/>
                    <a:pt x="2" y="0"/>
                  </a:cubicBezTo>
                  <a:cubicBezTo>
                    <a:pt x="3" y="0"/>
                    <a:pt x="3" y="0"/>
                    <a:pt x="2" y="1"/>
                  </a:cubicBezTo>
                  <a:cubicBezTo>
                    <a:pt x="2" y="2"/>
                    <a:pt x="1" y="2"/>
                    <a:pt x="1" y="2"/>
                  </a:cubicBezTo>
                  <a:cubicBezTo>
                    <a:pt x="0" y="2"/>
                    <a:pt x="1" y="1"/>
                    <a:pt x="1" y="0"/>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71"/>
            <p:cNvSpPr/>
            <p:nvPr/>
          </p:nvSpPr>
          <p:spPr bwMode="auto">
            <a:xfrm>
              <a:off x="7818438" y="3951288"/>
              <a:ext cx="7938" cy="9525"/>
            </a:xfrm>
            <a:custGeom>
              <a:avLst/>
              <a:gdLst>
                <a:gd name="T0" fmla="*/ 1 w 2"/>
                <a:gd name="T1" fmla="*/ 1 h 2"/>
                <a:gd name="T2" fmla="*/ 2 w 2"/>
                <a:gd name="T3" fmla="*/ 0 h 2"/>
                <a:gd name="T4" fmla="*/ 2 w 2"/>
                <a:gd name="T5" fmla="*/ 2 h 2"/>
                <a:gd name="T6" fmla="*/ 1 w 2"/>
                <a:gd name="T7" fmla="*/ 2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0"/>
                    <a:pt x="2" y="0"/>
                    <a:pt x="2" y="0"/>
                  </a:cubicBezTo>
                  <a:cubicBezTo>
                    <a:pt x="2" y="1"/>
                    <a:pt x="2" y="1"/>
                    <a:pt x="2" y="2"/>
                  </a:cubicBezTo>
                  <a:cubicBezTo>
                    <a:pt x="1" y="2"/>
                    <a:pt x="1" y="2"/>
                    <a:pt x="1" y="2"/>
                  </a:cubicBezTo>
                  <a:cubicBezTo>
                    <a:pt x="0" y="2"/>
                    <a:pt x="0" y="1"/>
                    <a:pt x="1"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572"/>
            <p:cNvSpPr/>
            <p:nvPr/>
          </p:nvSpPr>
          <p:spPr bwMode="auto">
            <a:xfrm>
              <a:off x="7780338" y="3922713"/>
              <a:ext cx="12700" cy="15875"/>
            </a:xfrm>
            <a:custGeom>
              <a:avLst/>
              <a:gdLst>
                <a:gd name="T0" fmla="*/ 1 w 3"/>
                <a:gd name="T1" fmla="*/ 2 h 4"/>
                <a:gd name="T2" fmla="*/ 3 w 3"/>
                <a:gd name="T3" fmla="*/ 1 h 4"/>
                <a:gd name="T4" fmla="*/ 3 w 3"/>
                <a:gd name="T5" fmla="*/ 3 h 4"/>
                <a:gd name="T6" fmla="*/ 1 w 3"/>
                <a:gd name="T7" fmla="*/ 3 h 4"/>
                <a:gd name="T8" fmla="*/ 1 w 3"/>
                <a:gd name="T9" fmla="*/ 2 h 4"/>
              </a:gdLst>
              <a:ahLst/>
              <a:cxnLst>
                <a:cxn ang="0">
                  <a:pos x="T0" y="T1"/>
                </a:cxn>
                <a:cxn ang="0">
                  <a:pos x="T2" y="T3"/>
                </a:cxn>
                <a:cxn ang="0">
                  <a:pos x="T4" y="T5"/>
                </a:cxn>
                <a:cxn ang="0">
                  <a:pos x="T6" y="T7"/>
                </a:cxn>
                <a:cxn ang="0">
                  <a:pos x="T8" y="T9"/>
                </a:cxn>
              </a:cxnLst>
              <a:rect l="0" t="0" r="r" b="b"/>
              <a:pathLst>
                <a:path w="3" h="4">
                  <a:moveTo>
                    <a:pt x="1" y="2"/>
                  </a:moveTo>
                  <a:cubicBezTo>
                    <a:pt x="2" y="1"/>
                    <a:pt x="2" y="0"/>
                    <a:pt x="3" y="1"/>
                  </a:cubicBezTo>
                  <a:cubicBezTo>
                    <a:pt x="3" y="1"/>
                    <a:pt x="3" y="2"/>
                    <a:pt x="3" y="3"/>
                  </a:cubicBezTo>
                  <a:cubicBezTo>
                    <a:pt x="2" y="4"/>
                    <a:pt x="1" y="4"/>
                    <a:pt x="1" y="3"/>
                  </a:cubicBezTo>
                  <a:cubicBezTo>
                    <a:pt x="0" y="3"/>
                    <a:pt x="0" y="3"/>
                    <a:pt x="1" y="2"/>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573"/>
            <p:cNvSpPr/>
            <p:nvPr/>
          </p:nvSpPr>
          <p:spPr bwMode="auto">
            <a:xfrm>
              <a:off x="7805738" y="3943351"/>
              <a:ext cx="12700" cy="12700"/>
            </a:xfrm>
            <a:custGeom>
              <a:avLst/>
              <a:gdLst>
                <a:gd name="T0" fmla="*/ 1 w 3"/>
                <a:gd name="T1" fmla="*/ 1 h 3"/>
                <a:gd name="T2" fmla="*/ 3 w 3"/>
                <a:gd name="T3" fmla="*/ 0 h 3"/>
                <a:gd name="T4" fmla="*/ 3 w 3"/>
                <a:gd name="T5" fmla="*/ 2 h 3"/>
                <a:gd name="T6" fmla="*/ 1 w 3"/>
                <a:gd name="T7" fmla="*/ 3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1" y="0"/>
                    <a:pt x="2" y="0"/>
                    <a:pt x="3" y="0"/>
                  </a:cubicBezTo>
                  <a:cubicBezTo>
                    <a:pt x="3" y="0"/>
                    <a:pt x="3" y="1"/>
                    <a:pt x="3" y="2"/>
                  </a:cubicBezTo>
                  <a:cubicBezTo>
                    <a:pt x="2" y="3"/>
                    <a:pt x="1" y="3"/>
                    <a:pt x="1" y="3"/>
                  </a:cubicBezTo>
                  <a:cubicBezTo>
                    <a:pt x="0" y="3"/>
                    <a:pt x="0" y="2"/>
                    <a:pt x="1"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574"/>
            <p:cNvSpPr/>
            <p:nvPr/>
          </p:nvSpPr>
          <p:spPr bwMode="auto">
            <a:xfrm>
              <a:off x="7874001" y="3938588"/>
              <a:ext cx="7938" cy="12700"/>
            </a:xfrm>
            <a:custGeom>
              <a:avLst/>
              <a:gdLst>
                <a:gd name="T0" fmla="*/ 0 w 2"/>
                <a:gd name="T1" fmla="*/ 1 h 3"/>
                <a:gd name="T2" fmla="*/ 1 w 2"/>
                <a:gd name="T3" fmla="*/ 0 h 3"/>
                <a:gd name="T4" fmla="*/ 1 w 2"/>
                <a:gd name="T5" fmla="*/ 2 h 3"/>
                <a:gd name="T6" fmla="*/ 0 w 2"/>
                <a:gd name="T7" fmla="*/ 2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0" y="0"/>
                    <a:pt x="1" y="0"/>
                    <a:pt x="1" y="0"/>
                  </a:cubicBezTo>
                  <a:cubicBezTo>
                    <a:pt x="2" y="1"/>
                    <a:pt x="2" y="1"/>
                    <a:pt x="1" y="2"/>
                  </a:cubicBezTo>
                  <a:cubicBezTo>
                    <a:pt x="1" y="2"/>
                    <a:pt x="0" y="3"/>
                    <a:pt x="0" y="2"/>
                  </a:cubicBezTo>
                  <a:cubicBezTo>
                    <a:pt x="0" y="2"/>
                    <a:pt x="0" y="1"/>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575"/>
            <p:cNvSpPr/>
            <p:nvPr/>
          </p:nvSpPr>
          <p:spPr bwMode="auto">
            <a:xfrm>
              <a:off x="7851776" y="4006851"/>
              <a:ext cx="9525" cy="9525"/>
            </a:xfrm>
            <a:custGeom>
              <a:avLst/>
              <a:gdLst>
                <a:gd name="T0" fmla="*/ 1 w 2"/>
                <a:gd name="T1" fmla="*/ 1 h 2"/>
                <a:gd name="T2" fmla="*/ 2 w 2"/>
                <a:gd name="T3" fmla="*/ 1 h 2"/>
                <a:gd name="T4" fmla="*/ 2 w 2"/>
                <a:gd name="T5" fmla="*/ 2 h 2"/>
                <a:gd name="T6" fmla="*/ 1 w 2"/>
                <a:gd name="T7" fmla="*/ 2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0"/>
                    <a:pt x="2" y="0"/>
                    <a:pt x="2" y="1"/>
                  </a:cubicBezTo>
                  <a:cubicBezTo>
                    <a:pt x="2" y="1"/>
                    <a:pt x="2" y="1"/>
                    <a:pt x="2" y="2"/>
                  </a:cubicBezTo>
                  <a:cubicBezTo>
                    <a:pt x="1" y="2"/>
                    <a:pt x="1" y="2"/>
                    <a:pt x="1" y="2"/>
                  </a:cubicBezTo>
                  <a:cubicBezTo>
                    <a:pt x="0" y="2"/>
                    <a:pt x="0" y="2"/>
                    <a:pt x="1"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576"/>
            <p:cNvSpPr/>
            <p:nvPr/>
          </p:nvSpPr>
          <p:spPr bwMode="auto">
            <a:xfrm>
              <a:off x="7818438" y="3978276"/>
              <a:ext cx="12700" cy="15875"/>
            </a:xfrm>
            <a:custGeom>
              <a:avLst/>
              <a:gdLst>
                <a:gd name="T0" fmla="*/ 0 w 3"/>
                <a:gd name="T1" fmla="*/ 2 h 4"/>
                <a:gd name="T2" fmla="*/ 2 w 3"/>
                <a:gd name="T3" fmla="*/ 1 h 4"/>
                <a:gd name="T4" fmla="*/ 2 w 3"/>
                <a:gd name="T5" fmla="*/ 3 h 4"/>
                <a:gd name="T6" fmla="*/ 0 w 3"/>
                <a:gd name="T7" fmla="*/ 4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cubicBezTo>
                    <a:pt x="1" y="1"/>
                    <a:pt x="2" y="0"/>
                    <a:pt x="2" y="1"/>
                  </a:cubicBezTo>
                  <a:cubicBezTo>
                    <a:pt x="3" y="1"/>
                    <a:pt x="2" y="2"/>
                    <a:pt x="2" y="3"/>
                  </a:cubicBezTo>
                  <a:cubicBezTo>
                    <a:pt x="1" y="4"/>
                    <a:pt x="1" y="4"/>
                    <a:pt x="0" y="4"/>
                  </a:cubicBezTo>
                  <a:cubicBezTo>
                    <a:pt x="0" y="3"/>
                    <a:pt x="0" y="3"/>
                    <a:pt x="0" y="2"/>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577"/>
            <p:cNvSpPr/>
            <p:nvPr/>
          </p:nvSpPr>
          <p:spPr bwMode="auto">
            <a:xfrm>
              <a:off x="7839076" y="3998913"/>
              <a:ext cx="17463" cy="12700"/>
            </a:xfrm>
            <a:custGeom>
              <a:avLst/>
              <a:gdLst>
                <a:gd name="T0" fmla="*/ 1 w 4"/>
                <a:gd name="T1" fmla="*/ 1 h 3"/>
                <a:gd name="T2" fmla="*/ 3 w 4"/>
                <a:gd name="T3" fmla="*/ 0 h 3"/>
                <a:gd name="T4" fmla="*/ 3 w 4"/>
                <a:gd name="T5" fmla="*/ 2 h 3"/>
                <a:gd name="T6" fmla="*/ 1 w 4"/>
                <a:gd name="T7" fmla="*/ 3 h 3"/>
                <a:gd name="T8" fmla="*/ 1 w 4"/>
                <a:gd name="T9" fmla="*/ 1 h 3"/>
              </a:gdLst>
              <a:ahLst/>
              <a:cxnLst>
                <a:cxn ang="0">
                  <a:pos x="T0" y="T1"/>
                </a:cxn>
                <a:cxn ang="0">
                  <a:pos x="T2" y="T3"/>
                </a:cxn>
                <a:cxn ang="0">
                  <a:pos x="T4" y="T5"/>
                </a:cxn>
                <a:cxn ang="0">
                  <a:pos x="T6" y="T7"/>
                </a:cxn>
                <a:cxn ang="0">
                  <a:pos x="T8" y="T9"/>
                </a:cxn>
              </a:cxnLst>
              <a:rect l="0" t="0" r="r" b="b"/>
              <a:pathLst>
                <a:path w="4" h="3">
                  <a:moveTo>
                    <a:pt x="1" y="1"/>
                  </a:moveTo>
                  <a:cubicBezTo>
                    <a:pt x="2" y="0"/>
                    <a:pt x="3" y="0"/>
                    <a:pt x="3" y="0"/>
                  </a:cubicBezTo>
                  <a:cubicBezTo>
                    <a:pt x="4" y="0"/>
                    <a:pt x="4" y="1"/>
                    <a:pt x="3" y="2"/>
                  </a:cubicBezTo>
                  <a:cubicBezTo>
                    <a:pt x="2" y="3"/>
                    <a:pt x="2" y="3"/>
                    <a:pt x="1" y="3"/>
                  </a:cubicBezTo>
                  <a:cubicBezTo>
                    <a:pt x="0" y="3"/>
                    <a:pt x="0" y="2"/>
                    <a:pt x="1"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578"/>
            <p:cNvSpPr/>
            <p:nvPr/>
          </p:nvSpPr>
          <p:spPr bwMode="auto">
            <a:xfrm>
              <a:off x="7907338" y="3994151"/>
              <a:ext cx="7938" cy="12700"/>
            </a:xfrm>
            <a:custGeom>
              <a:avLst/>
              <a:gdLst>
                <a:gd name="T0" fmla="*/ 0 w 2"/>
                <a:gd name="T1" fmla="*/ 1 h 3"/>
                <a:gd name="T2" fmla="*/ 2 w 2"/>
                <a:gd name="T3" fmla="*/ 0 h 3"/>
                <a:gd name="T4" fmla="*/ 1 w 2"/>
                <a:gd name="T5" fmla="*/ 2 h 3"/>
                <a:gd name="T6" fmla="*/ 0 w 2"/>
                <a:gd name="T7" fmla="*/ 2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1" y="0"/>
                    <a:pt x="1" y="0"/>
                    <a:pt x="2" y="0"/>
                  </a:cubicBezTo>
                  <a:cubicBezTo>
                    <a:pt x="2" y="1"/>
                    <a:pt x="2" y="1"/>
                    <a:pt x="1" y="2"/>
                  </a:cubicBezTo>
                  <a:cubicBezTo>
                    <a:pt x="1" y="2"/>
                    <a:pt x="0" y="3"/>
                    <a:pt x="0" y="2"/>
                  </a:cubicBezTo>
                  <a:cubicBezTo>
                    <a:pt x="0" y="2"/>
                    <a:pt x="0" y="1"/>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579"/>
            <p:cNvSpPr/>
            <p:nvPr/>
          </p:nvSpPr>
          <p:spPr bwMode="auto">
            <a:xfrm>
              <a:off x="7720013" y="3956051"/>
              <a:ext cx="9525" cy="4763"/>
            </a:xfrm>
            <a:custGeom>
              <a:avLst/>
              <a:gdLst>
                <a:gd name="T0" fmla="*/ 1 w 2"/>
                <a:gd name="T1" fmla="*/ 0 h 1"/>
                <a:gd name="T2" fmla="*/ 2 w 2"/>
                <a:gd name="T3" fmla="*/ 0 h 1"/>
                <a:gd name="T4" fmla="*/ 2 w 2"/>
                <a:gd name="T5" fmla="*/ 1 h 1"/>
                <a:gd name="T6" fmla="*/ 1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2" y="0"/>
                    <a:pt x="2" y="0"/>
                  </a:cubicBezTo>
                  <a:cubicBezTo>
                    <a:pt x="2" y="0"/>
                    <a:pt x="2" y="0"/>
                    <a:pt x="2" y="1"/>
                  </a:cubicBezTo>
                  <a:cubicBezTo>
                    <a:pt x="1" y="1"/>
                    <a:pt x="1" y="1"/>
                    <a:pt x="1" y="1"/>
                  </a:cubicBezTo>
                  <a:cubicBezTo>
                    <a:pt x="0" y="1"/>
                    <a:pt x="0" y="1"/>
                    <a:pt x="1" y="0"/>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580"/>
            <p:cNvSpPr/>
            <p:nvPr/>
          </p:nvSpPr>
          <p:spPr bwMode="auto">
            <a:xfrm>
              <a:off x="7686676" y="3925888"/>
              <a:ext cx="7938" cy="12700"/>
            </a:xfrm>
            <a:custGeom>
              <a:avLst/>
              <a:gdLst>
                <a:gd name="T0" fmla="*/ 0 w 2"/>
                <a:gd name="T1" fmla="*/ 1 h 3"/>
                <a:gd name="T2" fmla="*/ 2 w 2"/>
                <a:gd name="T3" fmla="*/ 0 h 3"/>
                <a:gd name="T4" fmla="*/ 2 w 2"/>
                <a:gd name="T5" fmla="*/ 2 h 3"/>
                <a:gd name="T6" fmla="*/ 0 w 2"/>
                <a:gd name="T7" fmla="*/ 3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1" y="0"/>
                    <a:pt x="2" y="0"/>
                    <a:pt x="2" y="0"/>
                  </a:cubicBezTo>
                  <a:cubicBezTo>
                    <a:pt x="2" y="0"/>
                    <a:pt x="2" y="1"/>
                    <a:pt x="2" y="2"/>
                  </a:cubicBezTo>
                  <a:cubicBezTo>
                    <a:pt x="1" y="3"/>
                    <a:pt x="1" y="3"/>
                    <a:pt x="0" y="3"/>
                  </a:cubicBezTo>
                  <a:cubicBezTo>
                    <a:pt x="0" y="2"/>
                    <a:pt x="0" y="2"/>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581"/>
            <p:cNvSpPr/>
            <p:nvPr/>
          </p:nvSpPr>
          <p:spPr bwMode="auto">
            <a:xfrm>
              <a:off x="7707313" y="3943351"/>
              <a:ext cx="17463" cy="17463"/>
            </a:xfrm>
            <a:custGeom>
              <a:avLst/>
              <a:gdLst>
                <a:gd name="T0" fmla="*/ 1 w 4"/>
                <a:gd name="T1" fmla="*/ 1 h 4"/>
                <a:gd name="T2" fmla="*/ 3 w 4"/>
                <a:gd name="T3" fmla="*/ 0 h 4"/>
                <a:gd name="T4" fmla="*/ 3 w 4"/>
                <a:gd name="T5" fmla="*/ 3 h 4"/>
                <a:gd name="T6" fmla="*/ 1 w 4"/>
                <a:gd name="T7" fmla="*/ 3 h 4"/>
                <a:gd name="T8" fmla="*/ 1 w 4"/>
                <a:gd name="T9" fmla="*/ 1 h 4"/>
              </a:gdLst>
              <a:ahLst/>
              <a:cxnLst>
                <a:cxn ang="0">
                  <a:pos x="T0" y="T1"/>
                </a:cxn>
                <a:cxn ang="0">
                  <a:pos x="T2" y="T3"/>
                </a:cxn>
                <a:cxn ang="0">
                  <a:pos x="T4" y="T5"/>
                </a:cxn>
                <a:cxn ang="0">
                  <a:pos x="T6" y="T7"/>
                </a:cxn>
                <a:cxn ang="0">
                  <a:pos x="T8" y="T9"/>
                </a:cxn>
              </a:cxnLst>
              <a:rect l="0" t="0" r="r" b="b"/>
              <a:pathLst>
                <a:path w="4" h="4">
                  <a:moveTo>
                    <a:pt x="1" y="1"/>
                  </a:moveTo>
                  <a:cubicBezTo>
                    <a:pt x="2" y="0"/>
                    <a:pt x="2" y="0"/>
                    <a:pt x="3" y="0"/>
                  </a:cubicBezTo>
                  <a:cubicBezTo>
                    <a:pt x="4" y="1"/>
                    <a:pt x="3" y="2"/>
                    <a:pt x="3" y="3"/>
                  </a:cubicBezTo>
                  <a:cubicBezTo>
                    <a:pt x="2" y="4"/>
                    <a:pt x="1" y="4"/>
                    <a:pt x="1" y="3"/>
                  </a:cubicBezTo>
                  <a:cubicBezTo>
                    <a:pt x="0" y="3"/>
                    <a:pt x="0" y="2"/>
                    <a:pt x="1"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582"/>
            <p:cNvSpPr/>
            <p:nvPr/>
          </p:nvSpPr>
          <p:spPr bwMode="auto">
            <a:xfrm>
              <a:off x="7775576" y="3938588"/>
              <a:ext cx="7938" cy="12700"/>
            </a:xfrm>
            <a:custGeom>
              <a:avLst/>
              <a:gdLst>
                <a:gd name="T0" fmla="*/ 0 w 2"/>
                <a:gd name="T1" fmla="*/ 1 h 3"/>
                <a:gd name="T2" fmla="*/ 2 w 2"/>
                <a:gd name="T3" fmla="*/ 1 h 3"/>
                <a:gd name="T4" fmla="*/ 1 w 2"/>
                <a:gd name="T5" fmla="*/ 2 h 3"/>
                <a:gd name="T6" fmla="*/ 0 w 2"/>
                <a:gd name="T7" fmla="*/ 3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1" y="0"/>
                    <a:pt x="1" y="0"/>
                    <a:pt x="2" y="1"/>
                  </a:cubicBezTo>
                  <a:cubicBezTo>
                    <a:pt x="2" y="1"/>
                    <a:pt x="2" y="1"/>
                    <a:pt x="1" y="2"/>
                  </a:cubicBezTo>
                  <a:cubicBezTo>
                    <a:pt x="1" y="3"/>
                    <a:pt x="0" y="3"/>
                    <a:pt x="0" y="3"/>
                  </a:cubicBezTo>
                  <a:cubicBezTo>
                    <a:pt x="0" y="2"/>
                    <a:pt x="0" y="2"/>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583"/>
            <p:cNvSpPr/>
            <p:nvPr/>
          </p:nvSpPr>
          <p:spPr bwMode="auto">
            <a:xfrm>
              <a:off x="7724776" y="3978276"/>
              <a:ext cx="7938" cy="3175"/>
            </a:xfrm>
            <a:custGeom>
              <a:avLst/>
              <a:gdLst>
                <a:gd name="T0" fmla="*/ 1 w 2"/>
                <a:gd name="T1" fmla="*/ 0 h 1"/>
                <a:gd name="T2" fmla="*/ 2 w 2"/>
                <a:gd name="T3" fmla="*/ 0 h 1"/>
                <a:gd name="T4" fmla="*/ 2 w 2"/>
                <a:gd name="T5" fmla="*/ 1 h 1"/>
                <a:gd name="T6" fmla="*/ 1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2" y="0"/>
                    <a:pt x="2" y="0"/>
                  </a:cubicBezTo>
                  <a:cubicBezTo>
                    <a:pt x="2" y="0"/>
                    <a:pt x="2" y="0"/>
                    <a:pt x="2" y="1"/>
                  </a:cubicBezTo>
                  <a:cubicBezTo>
                    <a:pt x="1" y="1"/>
                    <a:pt x="1" y="1"/>
                    <a:pt x="1" y="1"/>
                  </a:cubicBezTo>
                  <a:cubicBezTo>
                    <a:pt x="0" y="1"/>
                    <a:pt x="0" y="1"/>
                    <a:pt x="1" y="0"/>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584"/>
            <p:cNvSpPr/>
            <p:nvPr/>
          </p:nvSpPr>
          <p:spPr bwMode="auto">
            <a:xfrm>
              <a:off x="7691438" y="3948113"/>
              <a:ext cx="12700" cy="12700"/>
            </a:xfrm>
            <a:custGeom>
              <a:avLst/>
              <a:gdLst>
                <a:gd name="T0" fmla="*/ 0 w 3"/>
                <a:gd name="T1" fmla="*/ 1 h 3"/>
                <a:gd name="T2" fmla="*/ 2 w 3"/>
                <a:gd name="T3" fmla="*/ 0 h 3"/>
                <a:gd name="T4" fmla="*/ 2 w 3"/>
                <a:gd name="T5" fmla="*/ 2 h 3"/>
                <a:gd name="T6" fmla="*/ 0 w 3"/>
                <a:gd name="T7" fmla="*/ 3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1" y="0"/>
                    <a:pt x="2" y="0"/>
                    <a:pt x="2" y="0"/>
                  </a:cubicBezTo>
                  <a:cubicBezTo>
                    <a:pt x="3" y="0"/>
                    <a:pt x="3" y="1"/>
                    <a:pt x="2" y="2"/>
                  </a:cubicBezTo>
                  <a:cubicBezTo>
                    <a:pt x="1" y="3"/>
                    <a:pt x="1" y="3"/>
                    <a:pt x="0" y="3"/>
                  </a:cubicBezTo>
                  <a:cubicBezTo>
                    <a:pt x="0" y="2"/>
                    <a:pt x="0" y="2"/>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585"/>
            <p:cNvSpPr/>
            <p:nvPr/>
          </p:nvSpPr>
          <p:spPr bwMode="auto">
            <a:xfrm>
              <a:off x="7712076" y="3965576"/>
              <a:ext cx="17463" cy="15875"/>
            </a:xfrm>
            <a:custGeom>
              <a:avLst/>
              <a:gdLst>
                <a:gd name="T0" fmla="*/ 1 w 4"/>
                <a:gd name="T1" fmla="*/ 1 h 4"/>
                <a:gd name="T2" fmla="*/ 3 w 4"/>
                <a:gd name="T3" fmla="*/ 0 h 4"/>
                <a:gd name="T4" fmla="*/ 3 w 4"/>
                <a:gd name="T5" fmla="*/ 2 h 4"/>
                <a:gd name="T6" fmla="*/ 1 w 4"/>
                <a:gd name="T7" fmla="*/ 3 h 4"/>
                <a:gd name="T8" fmla="*/ 1 w 4"/>
                <a:gd name="T9" fmla="*/ 1 h 4"/>
              </a:gdLst>
              <a:ahLst/>
              <a:cxnLst>
                <a:cxn ang="0">
                  <a:pos x="T0" y="T1"/>
                </a:cxn>
                <a:cxn ang="0">
                  <a:pos x="T2" y="T3"/>
                </a:cxn>
                <a:cxn ang="0">
                  <a:pos x="T4" y="T5"/>
                </a:cxn>
                <a:cxn ang="0">
                  <a:pos x="T6" y="T7"/>
                </a:cxn>
                <a:cxn ang="0">
                  <a:pos x="T8" y="T9"/>
                </a:cxn>
              </a:cxnLst>
              <a:rect l="0" t="0" r="r" b="b"/>
              <a:pathLst>
                <a:path w="4" h="4">
                  <a:moveTo>
                    <a:pt x="1" y="1"/>
                  </a:moveTo>
                  <a:cubicBezTo>
                    <a:pt x="2" y="0"/>
                    <a:pt x="3" y="0"/>
                    <a:pt x="3" y="0"/>
                  </a:cubicBezTo>
                  <a:cubicBezTo>
                    <a:pt x="4" y="0"/>
                    <a:pt x="4" y="2"/>
                    <a:pt x="3" y="2"/>
                  </a:cubicBezTo>
                  <a:cubicBezTo>
                    <a:pt x="2" y="3"/>
                    <a:pt x="2" y="4"/>
                    <a:pt x="1" y="3"/>
                  </a:cubicBezTo>
                  <a:cubicBezTo>
                    <a:pt x="1" y="3"/>
                    <a:pt x="0" y="2"/>
                    <a:pt x="1"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586"/>
            <p:cNvSpPr/>
            <p:nvPr/>
          </p:nvSpPr>
          <p:spPr bwMode="auto">
            <a:xfrm>
              <a:off x="7780338" y="3960813"/>
              <a:ext cx="7938" cy="12700"/>
            </a:xfrm>
            <a:custGeom>
              <a:avLst/>
              <a:gdLst>
                <a:gd name="T0" fmla="*/ 0 w 2"/>
                <a:gd name="T1" fmla="*/ 1 h 3"/>
                <a:gd name="T2" fmla="*/ 2 w 2"/>
                <a:gd name="T3" fmla="*/ 1 h 3"/>
                <a:gd name="T4" fmla="*/ 2 w 2"/>
                <a:gd name="T5" fmla="*/ 2 h 3"/>
                <a:gd name="T6" fmla="*/ 0 w 2"/>
                <a:gd name="T7" fmla="*/ 3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1" y="0"/>
                    <a:pt x="1" y="0"/>
                    <a:pt x="2" y="1"/>
                  </a:cubicBezTo>
                  <a:cubicBezTo>
                    <a:pt x="2" y="1"/>
                    <a:pt x="2" y="1"/>
                    <a:pt x="2" y="2"/>
                  </a:cubicBezTo>
                  <a:cubicBezTo>
                    <a:pt x="1" y="2"/>
                    <a:pt x="0" y="3"/>
                    <a:pt x="0" y="3"/>
                  </a:cubicBezTo>
                  <a:cubicBezTo>
                    <a:pt x="0" y="2"/>
                    <a:pt x="0" y="2"/>
                    <a:pt x="0" y="1"/>
                  </a:cubicBezTo>
                  <a:close/>
                </a:path>
              </a:pathLst>
            </a:custGeom>
            <a:solidFill>
              <a:srgbClr val="C758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587"/>
            <p:cNvSpPr/>
            <p:nvPr/>
          </p:nvSpPr>
          <p:spPr bwMode="auto">
            <a:xfrm>
              <a:off x="4865688" y="3943351"/>
              <a:ext cx="127000" cy="255588"/>
            </a:xfrm>
            <a:custGeom>
              <a:avLst/>
              <a:gdLst>
                <a:gd name="T0" fmla="*/ 0 w 80"/>
                <a:gd name="T1" fmla="*/ 161 h 161"/>
                <a:gd name="T2" fmla="*/ 80 w 80"/>
                <a:gd name="T3" fmla="*/ 161 h 161"/>
                <a:gd name="T4" fmla="*/ 80 w 80"/>
                <a:gd name="T5" fmla="*/ 0 h 161"/>
                <a:gd name="T6" fmla="*/ 0 w 80"/>
                <a:gd name="T7" fmla="*/ 161 h 161"/>
                <a:gd name="T8" fmla="*/ 0 w 80"/>
                <a:gd name="T9" fmla="*/ 161 h 161"/>
              </a:gdLst>
              <a:ahLst/>
              <a:cxnLst>
                <a:cxn ang="0">
                  <a:pos x="T0" y="T1"/>
                </a:cxn>
                <a:cxn ang="0">
                  <a:pos x="T2" y="T3"/>
                </a:cxn>
                <a:cxn ang="0">
                  <a:pos x="T4" y="T5"/>
                </a:cxn>
                <a:cxn ang="0">
                  <a:pos x="T6" y="T7"/>
                </a:cxn>
                <a:cxn ang="0">
                  <a:pos x="T8" y="T9"/>
                </a:cxn>
              </a:cxnLst>
              <a:rect l="0" t="0" r="r" b="b"/>
              <a:pathLst>
                <a:path w="80" h="161">
                  <a:moveTo>
                    <a:pt x="0" y="161"/>
                  </a:moveTo>
                  <a:lnTo>
                    <a:pt x="80" y="161"/>
                  </a:lnTo>
                  <a:lnTo>
                    <a:pt x="80" y="0"/>
                  </a:lnTo>
                  <a:lnTo>
                    <a:pt x="0" y="161"/>
                  </a:lnTo>
                  <a:lnTo>
                    <a:pt x="0" y="1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588"/>
            <p:cNvSpPr/>
            <p:nvPr/>
          </p:nvSpPr>
          <p:spPr bwMode="auto">
            <a:xfrm>
              <a:off x="5005388" y="3854451"/>
              <a:ext cx="182563" cy="354013"/>
            </a:xfrm>
            <a:custGeom>
              <a:avLst/>
              <a:gdLst>
                <a:gd name="T0" fmla="*/ 0 w 115"/>
                <a:gd name="T1" fmla="*/ 223 h 223"/>
                <a:gd name="T2" fmla="*/ 0 w 115"/>
                <a:gd name="T3" fmla="*/ 0 h 223"/>
                <a:gd name="T4" fmla="*/ 115 w 115"/>
                <a:gd name="T5" fmla="*/ 223 h 223"/>
                <a:gd name="T6" fmla="*/ 0 w 115"/>
                <a:gd name="T7" fmla="*/ 223 h 223"/>
                <a:gd name="T8" fmla="*/ 0 w 115"/>
                <a:gd name="T9" fmla="*/ 223 h 223"/>
              </a:gdLst>
              <a:ahLst/>
              <a:cxnLst>
                <a:cxn ang="0">
                  <a:pos x="T0" y="T1"/>
                </a:cxn>
                <a:cxn ang="0">
                  <a:pos x="T2" y="T3"/>
                </a:cxn>
                <a:cxn ang="0">
                  <a:pos x="T4" y="T5"/>
                </a:cxn>
                <a:cxn ang="0">
                  <a:pos x="T6" y="T7"/>
                </a:cxn>
                <a:cxn ang="0">
                  <a:pos x="T8" y="T9"/>
                </a:cxn>
              </a:cxnLst>
              <a:rect l="0" t="0" r="r" b="b"/>
              <a:pathLst>
                <a:path w="115" h="223">
                  <a:moveTo>
                    <a:pt x="0" y="223"/>
                  </a:moveTo>
                  <a:lnTo>
                    <a:pt x="0" y="0"/>
                  </a:lnTo>
                  <a:lnTo>
                    <a:pt x="115" y="223"/>
                  </a:lnTo>
                  <a:lnTo>
                    <a:pt x="0" y="223"/>
                  </a:lnTo>
                  <a:lnTo>
                    <a:pt x="0" y="2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589"/>
            <p:cNvSpPr/>
            <p:nvPr/>
          </p:nvSpPr>
          <p:spPr bwMode="auto">
            <a:xfrm>
              <a:off x="4860926" y="3841751"/>
              <a:ext cx="331788" cy="384175"/>
            </a:xfrm>
            <a:custGeom>
              <a:avLst/>
              <a:gdLst>
                <a:gd name="T0" fmla="*/ 78 w 78"/>
                <a:gd name="T1" fmla="*/ 87 h 90"/>
                <a:gd name="T2" fmla="*/ 77 w 78"/>
                <a:gd name="T3" fmla="*/ 87 h 90"/>
                <a:gd name="T4" fmla="*/ 34 w 78"/>
                <a:gd name="T5" fmla="*/ 87 h 90"/>
                <a:gd name="T6" fmla="*/ 34 w 78"/>
                <a:gd name="T7" fmla="*/ 90 h 90"/>
                <a:gd name="T8" fmla="*/ 32 w 78"/>
                <a:gd name="T9" fmla="*/ 90 h 90"/>
                <a:gd name="T10" fmla="*/ 32 w 78"/>
                <a:gd name="T11" fmla="*/ 85 h 90"/>
                <a:gd name="T12" fmla="*/ 1 w 78"/>
                <a:gd name="T13" fmla="*/ 85 h 90"/>
                <a:gd name="T14" fmla="*/ 0 w 78"/>
                <a:gd name="T15" fmla="*/ 84 h 90"/>
                <a:gd name="T16" fmla="*/ 1 w 78"/>
                <a:gd name="T17" fmla="*/ 84 h 90"/>
                <a:gd name="T18" fmla="*/ 32 w 78"/>
                <a:gd name="T19" fmla="*/ 84 h 90"/>
                <a:gd name="T20" fmla="*/ 32 w 78"/>
                <a:gd name="T21" fmla="*/ 1 h 90"/>
                <a:gd name="T22" fmla="*/ 33 w 78"/>
                <a:gd name="T23" fmla="*/ 0 h 90"/>
                <a:gd name="T24" fmla="*/ 34 w 78"/>
                <a:gd name="T25" fmla="*/ 1 h 90"/>
                <a:gd name="T26" fmla="*/ 34 w 78"/>
                <a:gd name="T27" fmla="*/ 86 h 90"/>
                <a:gd name="T28" fmla="*/ 77 w 78"/>
                <a:gd name="T29" fmla="*/ 86 h 90"/>
                <a:gd name="T30" fmla="*/ 78 w 78"/>
                <a:gd name="T31" fmla="*/ 8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90">
                  <a:moveTo>
                    <a:pt x="78" y="87"/>
                  </a:moveTo>
                  <a:cubicBezTo>
                    <a:pt x="78" y="87"/>
                    <a:pt x="78" y="87"/>
                    <a:pt x="77" y="87"/>
                  </a:cubicBezTo>
                  <a:cubicBezTo>
                    <a:pt x="34" y="87"/>
                    <a:pt x="34" y="87"/>
                    <a:pt x="34" y="87"/>
                  </a:cubicBezTo>
                  <a:cubicBezTo>
                    <a:pt x="34" y="90"/>
                    <a:pt x="34" y="90"/>
                    <a:pt x="34" y="90"/>
                  </a:cubicBezTo>
                  <a:cubicBezTo>
                    <a:pt x="32" y="90"/>
                    <a:pt x="32" y="90"/>
                    <a:pt x="32" y="90"/>
                  </a:cubicBezTo>
                  <a:cubicBezTo>
                    <a:pt x="32" y="85"/>
                    <a:pt x="32" y="85"/>
                    <a:pt x="32" y="85"/>
                  </a:cubicBezTo>
                  <a:cubicBezTo>
                    <a:pt x="1" y="85"/>
                    <a:pt x="1" y="85"/>
                    <a:pt x="1" y="85"/>
                  </a:cubicBezTo>
                  <a:cubicBezTo>
                    <a:pt x="1" y="85"/>
                    <a:pt x="0" y="85"/>
                    <a:pt x="0" y="84"/>
                  </a:cubicBezTo>
                  <a:cubicBezTo>
                    <a:pt x="0" y="84"/>
                    <a:pt x="1" y="84"/>
                    <a:pt x="1" y="84"/>
                  </a:cubicBezTo>
                  <a:cubicBezTo>
                    <a:pt x="32" y="84"/>
                    <a:pt x="32" y="84"/>
                    <a:pt x="32" y="84"/>
                  </a:cubicBezTo>
                  <a:cubicBezTo>
                    <a:pt x="32" y="1"/>
                    <a:pt x="32" y="1"/>
                    <a:pt x="32" y="1"/>
                  </a:cubicBezTo>
                  <a:cubicBezTo>
                    <a:pt x="32" y="0"/>
                    <a:pt x="32" y="0"/>
                    <a:pt x="33" y="0"/>
                  </a:cubicBezTo>
                  <a:cubicBezTo>
                    <a:pt x="33" y="0"/>
                    <a:pt x="34" y="0"/>
                    <a:pt x="34" y="1"/>
                  </a:cubicBezTo>
                  <a:cubicBezTo>
                    <a:pt x="34" y="86"/>
                    <a:pt x="34" y="86"/>
                    <a:pt x="34" y="86"/>
                  </a:cubicBezTo>
                  <a:cubicBezTo>
                    <a:pt x="77" y="86"/>
                    <a:pt x="77" y="86"/>
                    <a:pt x="77" y="86"/>
                  </a:cubicBezTo>
                  <a:cubicBezTo>
                    <a:pt x="78" y="86"/>
                    <a:pt x="78" y="86"/>
                    <a:pt x="78" y="87"/>
                  </a:cubicBezTo>
                  <a:close/>
                </a:path>
              </a:pathLst>
            </a:custGeom>
            <a:solidFill>
              <a:srgbClr val="845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590"/>
            <p:cNvSpPr/>
            <p:nvPr/>
          </p:nvSpPr>
          <p:spPr bwMode="auto">
            <a:xfrm>
              <a:off x="4845051" y="4225926"/>
              <a:ext cx="373063" cy="33338"/>
            </a:xfrm>
            <a:custGeom>
              <a:avLst/>
              <a:gdLst>
                <a:gd name="T0" fmla="*/ 1 w 88"/>
                <a:gd name="T1" fmla="*/ 0 h 8"/>
                <a:gd name="T2" fmla="*/ 4 w 88"/>
                <a:gd name="T3" fmla="*/ 8 h 8"/>
                <a:gd name="T4" fmla="*/ 83 w 88"/>
                <a:gd name="T5" fmla="*/ 8 h 8"/>
                <a:gd name="T6" fmla="*/ 88 w 88"/>
                <a:gd name="T7" fmla="*/ 0 h 8"/>
                <a:gd name="T8" fmla="*/ 1 w 88"/>
                <a:gd name="T9" fmla="*/ 0 h 8"/>
              </a:gdLst>
              <a:ahLst/>
              <a:cxnLst>
                <a:cxn ang="0">
                  <a:pos x="T0" y="T1"/>
                </a:cxn>
                <a:cxn ang="0">
                  <a:pos x="T2" y="T3"/>
                </a:cxn>
                <a:cxn ang="0">
                  <a:pos x="T4" y="T5"/>
                </a:cxn>
                <a:cxn ang="0">
                  <a:pos x="T6" y="T7"/>
                </a:cxn>
                <a:cxn ang="0">
                  <a:pos x="T8" y="T9"/>
                </a:cxn>
              </a:cxnLst>
              <a:rect l="0" t="0" r="r" b="b"/>
              <a:pathLst>
                <a:path w="88" h="8">
                  <a:moveTo>
                    <a:pt x="1" y="0"/>
                  </a:moveTo>
                  <a:cubicBezTo>
                    <a:pt x="1" y="0"/>
                    <a:pt x="0" y="4"/>
                    <a:pt x="4" y="8"/>
                  </a:cubicBezTo>
                  <a:cubicBezTo>
                    <a:pt x="83" y="8"/>
                    <a:pt x="83" y="8"/>
                    <a:pt x="83" y="8"/>
                  </a:cubicBezTo>
                  <a:cubicBezTo>
                    <a:pt x="85" y="5"/>
                    <a:pt x="87" y="3"/>
                    <a:pt x="88" y="0"/>
                  </a:cubicBezTo>
                  <a:cubicBezTo>
                    <a:pt x="59" y="0"/>
                    <a:pt x="3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591"/>
            <p:cNvSpPr/>
            <p:nvPr/>
          </p:nvSpPr>
          <p:spPr bwMode="auto">
            <a:xfrm>
              <a:off x="4860926" y="4259263"/>
              <a:ext cx="334963" cy="12700"/>
            </a:xfrm>
            <a:custGeom>
              <a:avLst/>
              <a:gdLst>
                <a:gd name="T0" fmla="*/ 0 w 79"/>
                <a:gd name="T1" fmla="*/ 0 h 3"/>
                <a:gd name="T2" fmla="*/ 5 w 79"/>
                <a:gd name="T3" fmla="*/ 3 h 3"/>
                <a:gd name="T4" fmla="*/ 73 w 79"/>
                <a:gd name="T5" fmla="*/ 3 h 3"/>
                <a:gd name="T6" fmla="*/ 79 w 79"/>
                <a:gd name="T7" fmla="*/ 0 h 3"/>
                <a:gd name="T8" fmla="*/ 0 w 79"/>
                <a:gd name="T9" fmla="*/ 0 h 3"/>
              </a:gdLst>
              <a:ahLst/>
              <a:cxnLst>
                <a:cxn ang="0">
                  <a:pos x="T0" y="T1"/>
                </a:cxn>
                <a:cxn ang="0">
                  <a:pos x="T2" y="T3"/>
                </a:cxn>
                <a:cxn ang="0">
                  <a:pos x="T4" y="T5"/>
                </a:cxn>
                <a:cxn ang="0">
                  <a:pos x="T6" y="T7"/>
                </a:cxn>
                <a:cxn ang="0">
                  <a:pos x="T8" y="T9"/>
                </a:cxn>
              </a:cxnLst>
              <a:rect l="0" t="0" r="r" b="b"/>
              <a:pathLst>
                <a:path w="79" h="3">
                  <a:moveTo>
                    <a:pt x="0" y="0"/>
                  </a:moveTo>
                  <a:cubicBezTo>
                    <a:pt x="1" y="1"/>
                    <a:pt x="3" y="2"/>
                    <a:pt x="5" y="3"/>
                  </a:cubicBezTo>
                  <a:cubicBezTo>
                    <a:pt x="73" y="3"/>
                    <a:pt x="73" y="3"/>
                    <a:pt x="73" y="3"/>
                  </a:cubicBezTo>
                  <a:cubicBezTo>
                    <a:pt x="75" y="2"/>
                    <a:pt x="77" y="1"/>
                    <a:pt x="79" y="0"/>
                  </a:cubicBezTo>
                  <a:cubicBezTo>
                    <a:pt x="0" y="0"/>
                    <a:pt x="0" y="0"/>
                    <a:pt x="0" y="0"/>
                  </a:cubicBezTo>
                  <a:close/>
                </a:path>
              </a:pathLst>
            </a:custGeom>
            <a:solidFill>
              <a:srgbClr val="B03B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592"/>
            <p:cNvSpPr/>
            <p:nvPr/>
          </p:nvSpPr>
          <p:spPr bwMode="auto">
            <a:xfrm>
              <a:off x="4860926" y="4225926"/>
              <a:ext cx="357188" cy="33338"/>
            </a:xfrm>
            <a:custGeom>
              <a:avLst/>
              <a:gdLst>
                <a:gd name="T0" fmla="*/ 0 w 84"/>
                <a:gd name="T1" fmla="*/ 8 h 8"/>
                <a:gd name="T2" fmla="*/ 79 w 84"/>
                <a:gd name="T3" fmla="*/ 8 h 8"/>
                <a:gd name="T4" fmla="*/ 84 w 84"/>
                <a:gd name="T5" fmla="*/ 0 h 8"/>
                <a:gd name="T6" fmla="*/ 0 w 84"/>
                <a:gd name="T7" fmla="*/ 8 h 8"/>
              </a:gdLst>
              <a:ahLst/>
              <a:cxnLst>
                <a:cxn ang="0">
                  <a:pos x="T0" y="T1"/>
                </a:cxn>
                <a:cxn ang="0">
                  <a:pos x="T2" y="T3"/>
                </a:cxn>
                <a:cxn ang="0">
                  <a:pos x="T4" y="T5"/>
                </a:cxn>
                <a:cxn ang="0">
                  <a:pos x="T6" y="T7"/>
                </a:cxn>
              </a:cxnLst>
              <a:rect l="0" t="0" r="r" b="b"/>
              <a:pathLst>
                <a:path w="84" h="8">
                  <a:moveTo>
                    <a:pt x="0" y="8"/>
                  </a:moveTo>
                  <a:cubicBezTo>
                    <a:pt x="79" y="8"/>
                    <a:pt x="79" y="8"/>
                    <a:pt x="79" y="8"/>
                  </a:cubicBezTo>
                  <a:cubicBezTo>
                    <a:pt x="81" y="5"/>
                    <a:pt x="83" y="3"/>
                    <a:pt x="84" y="0"/>
                  </a:cubicBezTo>
                  <a:cubicBezTo>
                    <a:pt x="0" y="8"/>
                    <a:pt x="0" y="8"/>
                    <a:pt x="0" y="8"/>
                  </a:cubicBez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19" name="文本框 618"/>
          <p:cNvSpPr txBox="1"/>
          <p:nvPr/>
        </p:nvSpPr>
        <p:spPr>
          <a:xfrm>
            <a:off x="6671734" y="2088445"/>
            <a:ext cx="1826141" cy="584775"/>
          </a:xfrm>
          <a:prstGeom prst="rect">
            <a:avLst/>
          </a:prstGeom>
          <a:noFill/>
        </p:spPr>
        <p:txBody>
          <a:bodyPr wrap="none" rtlCol="0">
            <a:spAutoFit/>
          </a:bodyPr>
          <a:lstStyle/>
          <a:p>
            <a:r>
              <a:rPr lang="zh-CN" altLang="en-US" sz="3200" b="1" dirty="0">
                <a:solidFill>
                  <a:srgbClr val="145A6E"/>
                </a:solidFill>
                <a:latin typeface="微软雅黑" panose="020B0503020204020204" pitchFamily="34" charset="-122"/>
                <a:ea typeface="微软雅黑" panose="020B0503020204020204" pitchFamily="34" charset="-122"/>
              </a:rPr>
              <a:t>年度旅游</a:t>
            </a:r>
          </a:p>
        </p:txBody>
      </p:sp>
      <p:sp>
        <p:nvSpPr>
          <p:cNvPr id="620" name="矩形 619"/>
          <p:cNvSpPr/>
          <p:nvPr/>
        </p:nvSpPr>
        <p:spPr>
          <a:xfrm>
            <a:off x="6666878" y="2983424"/>
            <a:ext cx="4594577" cy="1705403"/>
          </a:xfrm>
          <a:prstGeom prst="rect">
            <a:avLst/>
          </a:prstGeom>
        </p:spPr>
        <p:txBody>
          <a:bodyPr wrap="square">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cs typeface="Tahoma" panose="020B0604030504040204" pitchFamily="34" charset="0"/>
              </a:rPr>
              <a:t>点击添加文本内容点击添加文本内容点击添加文本内容点击添加文本内容点击添加文本内容点击添加文本内容点击添加文本内容点击添加文本内容点击添加文本内容</a:t>
            </a:r>
            <a:endParaRPr lang="en-US" altLang="zh-CN" dirty="0">
              <a:solidFill>
                <a:schemeClr val="bg1"/>
              </a:solidFill>
              <a:latin typeface="微软雅黑" panose="020B0503020204020204" pitchFamily="34" charset="-122"/>
              <a:ea typeface="微软雅黑" panose="020B0503020204020204" pitchFamily="34" charset="-122"/>
              <a:cs typeface="Tahoma" panose="020B0604030504040204" pitchFamily="34" charset="0"/>
            </a:endParaRPr>
          </a:p>
        </p:txBody>
      </p:sp>
      <p:cxnSp>
        <p:nvCxnSpPr>
          <p:cNvPr id="621" name="直接连接符 620"/>
          <p:cNvCxnSpPr/>
          <p:nvPr/>
        </p:nvCxnSpPr>
        <p:spPr>
          <a:xfrm>
            <a:off x="6780362" y="2692879"/>
            <a:ext cx="351957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700" advTm="1000">
        <p:fade/>
      </p:transition>
    </mc:Choice>
    <mc:Fallback xmlns="">
      <p:transition spd="slow" advTm="1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46" name="Oval 7"/>
          <p:cNvSpPr>
            <a:spLocks noChangeArrowheads="1"/>
          </p:cNvSpPr>
          <p:nvPr/>
        </p:nvSpPr>
        <p:spPr bwMode="auto">
          <a:xfrm>
            <a:off x="3357166" y="2164151"/>
            <a:ext cx="2589954" cy="2596998"/>
          </a:xfrm>
          <a:prstGeom prst="ellipse">
            <a:avLst/>
          </a:prstGeom>
          <a:solidFill>
            <a:srgbClr val="145A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29" name="组合 128"/>
          <p:cNvGrpSpPr/>
          <p:nvPr/>
        </p:nvGrpSpPr>
        <p:grpSpPr>
          <a:xfrm>
            <a:off x="3097568" y="2613920"/>
            <a:ext cx="2862967" cy="1898989"/>
            <a:chOff x="1957388" y="1669521"/>
            <a:chExt cx="5648325" cy="3746501"/>
          </a:xfrm>
        </p:grpSpPr>
        <p:sp>
          <p:nvSpPr>
            <p:cNvPr id="13" name="Oval 13"/>
            <p:cNvSpPr>
              <a:spLocks noChangeArrowheads="1"/>
            </p:cNvSpPr>
            <p:nvPr/>
          </p:nvSpPr>
          <p:spPr bwMode="auto">
            <a:xfrm>
              <a:off x="3008313" y="5157259"/>
              <a:ext cx="4597400" cy="136525"/>
            </a:xfrm>
            <a:prstGeom prst="ellipse">
              <a:avLst/>
            </a:prstGeom>
            <a:solidFill>
              <a:srgbClr val="9FD3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4"/>
            <p:cNvSpPr/>
            <p:nvPr/>
          </p:nvSpPr>
          <p:spPr bwMode="auto">
            <a:xfrm>
              <a:off x="4402138" y="3398309"/>
              <a:ext cx="1439863" cy="1789113"/>
            </a:xfrm>
            <a:custGeom>
              <a:avLst/>
              <a:gdLst>
                <a:gd name="T0" fmla="*/ 43 w 907"/>
                <a:gd name="T1" fmla="*/ 1127 h 1127"/>
                <a:gd name="T2" fmla="*/ 0 w 907"/>
                <a:gd name="T3" fmla="*/ 1092 h 1127"/>
                <a:gd name="T4" fmla="*/ 865 w 907"/>
                <a:gd name="T5" fmla="*/ 0 h 1127"/>
                <a:gd name="T6" fmla="*/ 907 w 907"/>
                <a:gd name="T7" fmla="*/ 35 h 1127"/>
                <a:gd name="T8" fmla="*/ 43 w 907"/>
                <a:gd name="T9" fmla="*/ 1127 h 1127"/>
              </a:gdLst>
              <a:ahLst/>
              <a:cxnLst>
                <a:cxn ang="0">
                  <a:pos x="T0" y="T1"/>
                </a:cxn>
                <a:cxn ang="0">
                  <a:pos x="T2" y="T3"/>
                </a:cxn>
                <a:cxn ang="0">
                  <a:pos x="T4" y="T5"/>
                </a:cxn>
                <a:cxn ang="0">
                  <a:pos x="T6" y="T7"/>
                </a:cxn>
                <a:cxn ang="0">
                  <a:pos x="T8" y="T9"/>
                </a:cxn>
              </a:cxnLst>
              <a:rect l="0" t="0" r="r" b="b"/>
              <a:pathLst>
                <a:path w="907" h="1127">
                  <a:moveTo>
                    <a:pt x="43" y="1127"/>
                  </a:moveTo>
                  <a:lnTo>
                    <a:pt x="0" y="1092"/>
                  </a:lnTo>
                  <a:lnTo>
                    <a:pt x="865" y="0"/>
                  </a:lnTo>
                  <a:lnTo>
                    <a:pt x="907" y="35"/>
                  </a:lnTo>
                  <a:lnTo>
                    <a:pt x="43" y="1127"/>
                  </a:lnTo>
                  <a:close/>
                </a:path>
              </a:pathLst>
            </a:custGeom>
            <a:solidFill>
              <a:srgbClr val="4856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5"/>
            <p:cNvSpPr/>
            <p:nvPr/>
          </p:nvSpPr>
          <p:spPr bwMode="auto">
            <a:xfrm>
              <a:off x="5842000" y="3441171"/>
              <a:ext cx="1441450" cy="1784350"/>
            </a:xfrm>
            <a:custGeom>
              <a:avLst/>
              <a:gdLst>
                <a:gd name="T0" fmla="*/ 865 w 908"/>
                <a:gd name="T1" fmla="*/ 1124 h 1124"/>
                <a:gd name="T2" fmla="*/ 908 w 908"/>
                <a:gd name="T3" fmla="*/ 1092 h 1124"/>
                <a:gd name="T4" fmla="*/ 43 w 908"/>
                <a:gd name="T5" fmla="*/ 0 h 1124"/>
                <a:gd name="T6" fmla="*/ 0 w 908"/>
                <a:gd name="T7" fmla="*/ 35 h 1124"/>
                <a:gd name="T8" fmla="*/ 865 w 908"/>
                <a:gd name="T9" fmla="*/ 1124 h 1124"/>
              </a:gdLst>
              <a:ahLst/>
              <a:cxnLst>
                <a:cxn ang="0">
                  <a:pos x="T0" y="T1"/>
                </a:cxn>
                <a:cxn ang="0">
                  <a:pos x="T2" y="T3"/>
                </a:cxn>
                <a:cxn ang="0">
                  <a:pos x="T4" y="T5"/>
                </a:cxn>
                <a:cxn ang="0">
                  <a:pos x="T6" y="T7"/>
                </a:cxn>
                <a:cxn ang="0">
                  <a:pos x="T8" y="T9"/>
                </a:cxn>
              </a:cxnLst>
              <a:rect l="0" t="0" r="r" b="b"/>
              <a:pathLst>
                <a:path w="908" h="1124">
                  <a:moveTo>
                    <a:pt x="865" y="1124"/>
                  </a:moveTo>
                  <a:lnTo>
                    <a:pt x="908" y="1092"/>
                  </a:lnTo>
                  <a:lnTo>
                    <a:pt x="43" y="0"/>
                  </a:lnTo>
                  <a:lnTo>
                    <a:pt x="0" y="35"/>
                  </a:lnTo>
                  <a:lnTo>
                    <a:pt x="865" y="1124"/>
                  </a:lnTo>
                  <a:close/>
                </a:path>
              </a:pathLst>
            </a:custGeom>
            <a:solidFill>
              <a:srgbClr val="4856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6"/>
            <p:cNvSpPr/>
            <p:nvPr/>
          </p:nvSpPr>
          <p:spPr bwMode="auto">
            <a:xfrm>
              <a:off x="4168775" y="1669521"/>
              <a:ext cx="3157538" cy="2141538"/>
            </a:xfrm>
            <a:custGeom>
              <a:avLst/>
              <a:gdLst>
                <a:gd name="T0" fmla="*/ 745 w 745"/>
                <a:gd name="T1" fmla="*/ 483 h 504"/>
                <a:gd name="T2" fmla="*/ 725 w 745"/>
                <a:gd name="T3" fmla="*/ 504 h 504"/>
                <a:gd name="T4" fmla="*/ 21 w 745"/>
                <a:gd name="T5" fmla="*/ 504 h 504"/>
                <a:gd name="T6" fmla="*/ 0 w 745"/>
                <a:gd name="T7" fmla="*/ 483 h 504"/>
                <a:gd name="T8" fmla="*/ 0 w 745"/>
                <a:gd name="T9" fmla="*/ 21 h 504"/>
                <a:gd name="T10" fmla="*/ 21 w 745"/>
                <a:gd name="T11" fmla="*/ 0 h 504"/>
                <a:gd name="T12" fmla="*/ 725 w 745"/>
                <a:gd name="T13" fmla="*/ 0 h 504"/>
                <a:gd name="T14" fmla="*/ 745 w 745"/>
                <a:gd name="T15" fmla="*/ 21 h 504"/>
                <a:gd name="T16" fmla="*/ 745 w 745"/>
                <a:gd name="T17" fmla="*/ 483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5" h="504">
                  <a:moveTo>
                    <a:pt x="745" y="483"/>
                  </a:moveTo>
                  <a:cubicBezTo>
                    <a:pt x="745" y="495"/>
                    <a:pt x="736" y="504"/>
                    <a:pt x="725" y="504"/>
                  </a:cubicBezTo>
                  <a:cubicBezTo>
                    <a:pt x="21" y="504"/>
                    <a:pt x="21" y="504"/>
                    <a:pt x="21" y="504"/>
                  </a:cubicBezTo>
                  <a:cubicBezTo>
                    <a:pt x="9" y="504"/>
                    <a:pt x="0" y="495"/>
                    <a:pt x="0" y="483"/>
                  </a:cubicBezTo>
                  <a:cubicBezTo>
                    <a:pt x="0" y="21"/>
                    <a:pt x="0" y="21"/>
                    <a:pt x="0" y="21"/>
                  </a:cubicBezTo>
                  <a:cubicBezTo>
                    <a:pt x="0" y="9"/>
                    <a:pt x="9" y="0"/>
                    <a:pt x="21" y="0"/>
                  </a:cubicBezTo>
                  <a:cubicBezTo>
                    <a:pt x="725" y="0"/>
                    <a:pt x="725" y="0"/>
                    <a:pt x="725" y="0"/>
                  </a:cubicBezTo>
                  <a:cubicBezTo>
                    <a:pt x="736" y="0"/>
                    <a:pt x="745" y="9"/>
                    <a:pt x="745" y="21"/>
                  </a:cubicBezTo>
                  <a:lnTo>
                    <a:pt x="745" y="483"/>
                  </a:lnTo>
                  <a:close/>
                </a:path>
              </a:pathLst>
            </a:custGeom>
            <a:solidFill>
              <a:srgbClr val="4856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Rectangle 17"/>
            <p:cNvSpPr>
              <a:spLocks noChangeArrowheads="1"/>
            </p:cNvSpPr>
            <p:nvPr/>
          </p:nvSpPr>
          <p:spPr bwMode="auto">
            <a:xfrm>
              <a:off x="4325938" y="1780646"/>
              <a:ext cx="2847975" cy="1898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 name="Oval 18"/>
            <p:cNvSpPr>
              <a:spLocks noChangeArrowheads="1"/>
            </p:cNvSpPr>
            <p:nvPr/>
          </p:nvSpPr>
          <p:spPr bwMode="auto">
            <a:xfrm>
              <a:off x="2041525" y="5319184"/>
              <a:ext cx="1797050" cy="96838"/>
            </a:xfrm>
            <a:prstGeom prst="ellipse">
              <a:avLst/>
            </a:prstGeom>
            <a:solidFill>
              <a:srgbClr val="9FD3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9"/>
            <p:cNvSpPr/>
            <p:nvPr/>
          </p:nvSpPr>
          <p:spPr bwMode="auto">
            <a:xfrm>
              <a:off x="3181350" y="5149321"/>
              <a:ext cx="200025" cy="139700"/>
            </a:xfrm>
            <a:custGeom>
              <a:avLst/>
              <a:gdLst>
                <a:gd name="T0" fmla="*/ 44 w 47"/>
                <a:gd name="T1" fmla="*/ 29 h 33"/>
                <a:gd name="T2" fmla="*/ 33 w 47"/>
                <a:gd name="T3" fmla="*/ 19 h 33"/>
                <a:gd name="T4" fmla="*/ 20 w 47"/>
                <a:gd name="T5" fmla="*/ 1 h 33"/>
                <a:gd name="T6" fmla="*/ 15 w 47"/>
                <a:gd name="T7" fmla="*/ 0 h 33"/>
                <a:gd name="T8" fmla="*/ 14 w 47"/>
                <a:gd name="T9" fmla="*/ 5 h 33"/>
                <a:gd name="T10" fmla="*/ 5 w 47"/>
                <a:gd name="T11" fmla="*/ 3 h 33"/>
                <a:gd name="T12" fmla="*/ 2 w 47"/>
                <a:gd name="T13" fmla="*/ 11 h 33"/>
                <a:gd name="T14" fmla="*/ 0 w 47"/>
                <a:gd name="T15" fmla="*/ 17 h 33"/>
                <a:gd name="T16" fmla="*/ 13 w 47"/>
                <a:gd name="T17" fmla="*/ 21 h 33"/>
                <a:gd name="T18" fmla="*/ 15 w 47"/>
                <a:gd name="T19" fmla="*/ 15 h 33"/>
                <a:gd name="T20" fmla="*/ 26 w 47"/>
                <a:gd name="T21" fmla="*/ 26 h 33"/>
                <a:gd name="T22" fmla="*/ 45 w 47"/>
                <a:gd name="T23" fmla="*/ 33 h 33"/>
                <a:gd name="T24" fmla="*/ 44 w 47"/>
                <a:gd name="T25"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33">
                  <a:moveTo>
                    <a:pt x="44" y="29"/>
                  </a:moveTo>
                  <a:cubicBezTo>
                    <a:pt x="33" y="19"/>
                    <a:pt x="33" y="19"/>
                    <a:pt x="33" y="19"/>
                  </a:cubicBezTo>
                  <a:cubicBezTo>
                    <a:pt x="20" y="7"/>
                    <a:pt x="20" y="1"/>
                    <a:pt x="20" y="1"/>
                  </a:cubicBezTo>
                  <a:cubicBezTo>
                    <a:pt x="15" y="0"/>
                    <a:pt x="15" y="0"/>
                    <a:pt x="15" y="0"/>
                  </a:cubicBezTo>
                  <a:cubicBezTo>
                    <a:pt x="14" y="5"/>
                    <a:pt x="14" y="5"/>
                    <a:pt x="14" y="5"/>
                  </a:cubicBezTo>
                  <a:cubicBezTo>
                    <a:pt x="5" y="3"/>
                    <a:pt x="5" y="3"/>
                    <a:pt x="5" y="3"/>
                  </a:cubicBezTo>
                  <a:cubicBezTo>
                    <a:pt x="2" y="11"/>
                    <a:pt x="2" y="11"/>
                    <a:pt x="2" y="11"/>
                  </a:cubicBezTo>
                  <a:cubicBezTo>
                    <a:pt x="0" y="17"/>
                    <a:pt x="0" y="17"/>
                    <a:pt x="0" y="17"/>
                  </a:cubicBezTo>
                  <a:cubicBezTo>
                    <a:pt x="13" y="21"/>
                    <a:pt x="13" y="21"/>
                    <a:pt x="13" y="21"/>
                  </a:cubicBezTo>
                  <a:cubicBezTo>
                    <a:pt x="15" y="15"/>
                    <a:pt x="15" y="15"/>
                    <a:pt x="15" y="15"/>
                  </a:cubicBezTo>
                  <a:cubicBezTo>
                    <a:pt x="15" y="15"/>
                    <a:pt x="13" y="22"/>
                    <a:pt x="26" y="26"/>
                  </a:cubicBezTo>
                  <a:cubicBezTo>
                    <a:pt x="45" y="33"/>
                    <a:pt x="45" y="33"/>
                    <a:pt x="45" y="33"/>
                  </a:cubicBezTo>
                  <a:cubicBezTo>
                    <a:pt x="45" y="33"/>
                    <a:pt x="47" y="30"/>
                    <a:pt x="44" y="29"/>
                  </a:cubicBezTo>
                  <a:close/>
                </a:path>
              </a:pathLst>
            </a:custGeom>
            <a:solidFill>
              <a:srgbClr val="2821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0"/>
            <p:cNvSpPr/>
            <p:nvPr/>
          </p:nvSpPr>
          <p:spPr bwMode="auto">
            <a:xfrm>
              <a:off x="2254250" y="5152496"/>
              <a:ext cx="104775" cy="212725"/>
            </a:xfrm>
            <a:custGeom>
              <a:avLst/>
              <a:gdLst>
                <a:gd name="T0" fmla="*/ 21 w 25"/>
                <a:gd name="T1" fmla="*/ 47 h 50"/>
                <a:gd name="T2" fmla="*/ 20 w 25"/>
                <a:gd name="T3" fmla="*/ 32 h 50"/>
                <a:gd name="T4" fmla="*/ 25 w 25"/>
                <a:gd name="T5" fmla="*/ 10 h 50"/>
                <a:gd name="T6" fmla="*/ 23 w 25"/>
                <a:gd name="T7" fmla="*/ 6 h 50"/>
                <a:gd name="T8" fmla="*/ 18 w 25"/>
                <a:gd name="T9" fmla="*/ 8 h 50"/>
                <a:gd name="T10" fmla="*/ 14 w 25"/>
                <a:gd name="T11" fmla="*/ 0 h 50"/>
                <a:gd name="T12" fmla="*/ 6 w 25"/>
                <a:gd name="T13" fmla="*/ 3 h 50"/>
                <a:gd name="T14" fmla="*/ 0 w 25"/>
                <a:gd name="T15" fmla="*/ 6 h 50"/>
                <a:gd name="T16" fmla="*/ 5 w 25"/>
                <a:gd name="T17" fmla="*/ 19 h 50"/>
                <a:gd name="T18" fmla="*/ 11 w 25"/>
                <a:gd name="T19" fmla="*/ 16 h 50"/>
                <a:gd name="T20" fmla="*/ 10 w 25"/>
                <a:gd name="T21" fmla="*/ 31 h 50"/>
                <a:gd name="T22" fmla="*/ 18 w 25"/>
                <a:gd name="T23" fmla="*/ 50 h 50"/>
                <a:gd name="T24" fmla="*/ 21 w 25"/>
                <a:gd name="T25"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50">
                  <a:moveTo>
                    <a:pt x="21" y="47"/>
                  </a:moveTo>
                  <a:cubicBezTo>
                    <a:pt x="20" y="32"/>
                    <a:pt x="20" y="32"/>
                    <a:pt x="20" y="32"/>
                  </a:cubicBezTo>
                  <a:cubicBezTo>
                    <a:pt x="21" y="14"/>
                    <a:pt x="25" y="10"/>
                    <a:pt x="25" y="10"/>
                  </a:cubicBezTo>
                  <a:cubicBezTo>
                    <a:pt x="23" y="6"/>
                    <a:pt x="23" y="6"/>
                    <a:pt x="23" y="6"/>
                  </a:cubicBezTo>
                  <a:cubicBezTo>
                    <a:pt x="18" y="8"/>
                    <a:pt x="18" y="8"/>
                    <a:pt x="18" y="8"/>
                  </a:cubicBezTo>
                  <a:cubicBezTo>
                    <a:pt x="14" y="0"/>
                    <a:pt x="14" y="0"/>
                    <a:pt x="14" y="0"/>
                  </a:cubicBezTo>
                  <a:cubicBezTo>
                    <a:pt x="6" y="3"/>
                    <a:pt x="6" y="3"/>
                    <a:pt x="6" y="3"/>
                  </a:cubicBezTo>
                  <a:cubicBezTo>
                    <a:pt x="0" y="6"/>
                    <a:pt x="0" y="6"/>
                    <a:pt x="0" y="6"/>
                  </a:cubicBezTo>
                  <a:cubicBezTo>
                    <a:pt x="5" y="19"/>
                    <a:pt x="5" y="19"/>
                    <a:pt x="5" y="19"/>
                  </a:cubicBezTo>
                  <a:cubicBezTo>
                    <a:pt x="11" y="16"/>
                    <a:pt x="11" y="16"/>
                    <a:pt x="11" y="16"/>
                  </a:cubicBezTo>
                  <a:cubicBezTo>
                    <a:pt x="11" y="16"/>
                    <a:pt x="5" y="19"/>
                    <a:pt x="10" y="31"/>
                  </a:cubicBezTo>
                  <a:cubicBezTo>
                    <a:pt x="18" y="50"/>
                    <a:pt x="18" y="50"/>
                    <a:pt x="18" y="50"/>
                  </a:cubicBezTo>
                  <a:cubicBezTo>
                    <a:pt x="18" y="50"/>
                    <a:pt x="21" y="50"/>
                    <a:pt x="21" y="47"/>
                  </a:cubicBezTo>
                  <a:close/>
                </a:path>
              </a:pathLst>
            </a:custGeom>
            <a:solidFill>
              <a:srgbClr val="2821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1"/>
            <p:cNvSpPr/>
            <p:nvPr/>
          </p:nvSpPr>
          <p:spPr bwMode="auto">
            <a:xfrm>
              <a:off x="2244725" y="4444471"/>
              <a:ext cx="1187450" cy="788988"/>
            </a:xfrm>
            <a:custGeom>
              <a:avLst/>
              <a:gdLst>
                <a:gd name="T0" fmla="*/ 214 w 280"/>
                <a:gd name="T1" fmla="*/ 29 h 186"/>
                <a:gd name="T2" fmla="*/ 211 w 280"/>
                <a:gd name="T3" fmla="*/ 6 h 186"/>
                <a:gd name="T4" fmla="*/ 87 w 280"/>
                <a:gd name="T5" fmla="*/ 0 h 186"/>
                <a:gd name="T6" fmla="*/ 87 w 280"/>
                <a:gd name="T7" fmla="*/ 4 h 186"/>
                <a:gd name="T8" fmla="*/ 0 w 280"/>
                <a:gd name="T9" fmla="*/ 173 h 186"/>
                <a:gd name="T10" fmla="*/ 6 w 280"/>
                <a:gd name="T11" fmla="*/ 186 h 186"/>
                <a:gd name="T12" fmla="*/ 25 w 280"/>
                <a:gd name="T13" fmla="*/ 178 h 186"/>
                <a:gd name="T14" fmla="*/ 107 w 280"/>
                <a:gd name="T15" fmla="*/ 35 h 186"/>
                <a:gd name="T16" fmla="*/ 199 w 280"/>
                <a:gd name="T17" fmla="*/ 37 h 186"/>
                <a:gd name="T18" fmla="*/ 226 w 280"/>
                <a:gd name="T19" fmla="*/ 169 h 186"/>
                <a:gd name="T20" fmla="*/ 239 w 280"/>
                <a:gd name="T21" fmla="*/ 174 h 186"/>
                <a:gd name="T22" fmla="*/ 214 w 280"/>
                <a:gd name="T23" fmla="*/ 2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0" h="186">
                  <a:moveTo>
                    <a:pt x="214" y="29"/>
                  </a:moveTo>
                  <a:cubicBezTo>
                    <a:pt x="211" y="6"/>
                    <a:pt x="211" y="6"/>
                    <a:pt x="211" y="6"/>
                  </a:cubicBezTo>
                  <a:cubicBezTo>
                    <a:pt x="87" y="0"/>
                    <a:pt x="87" y="0"/>
                    <a:pt x="87" y="0"/>
                  </a:cubicBezTo>
                  <a:cubicBezTo>
                    <a:pt x="87" y="4"/>
                    <a:pt x="87" y="4"/>
                    <a:pt x="87" y="4"/>
                  </a:cubicBezTo>
                  <a:cubicBezTo>
                    <a:pt x="87" y="4"/>
                    <a:pt x="106" y="131"/>
                    <a:pt x="0" y="173"/>
                  </a:cubicBezTo>
                  <a:cubicBezTo>
                    <a:pt x="6" y="186"/>
                    <a:pt x="6" y="186"/>
                    <a:pt x="6" y="186"/>
                  </a:cubicBezTo>
                  <a:cubicBezTo>
                    <a:pt x="25" y="178"/>
                    <a:pt x="25" y="178"/>
                    <a:pt x="25" y="178"/>
                  </a:cubicBezTo>
                  <a:cubicBezTo>
                    <a:pt x="25" y="178"/>
                    <a:pt x="110" y="130"/>
                    <a:pt x="107" y="35"/>
                  </a:cubicBezTo>
                  <a:cubicBezTo>
                    <a:pt x="199" y="37"/>
                    <a:pt x="199" y="37"/>
                    <a:pt x="199" y="37"/>
                  </a:cubicBezTo>
                  <a:cubicBezTo>
                    <a:pt x="199" y="37"/>
                    <a:pt x="266" y="65"/>
                    <a:pt x="226" y="169"/>
                  </a:cubicBezTo>
                  <a:cubicBezTo>
                    <a:pt x="239" y="174"/>
                    <a:pt x="239" y="174"/>
                    <a:pt x="239" y="174"/>
                  </a:cubicBezTo>
                  <a:cubicBezTo>
                    <a:pt x="239" y="174"/>
                    <a:pt x="280" y="83"/>
                    <a:pt x="214" y="29"/>
                  </a:cubicBezTo>
                  <a:close/>
                </a:path>
              </a:pathLst>
            </a:custGeom>
            <a:solidFill>
              <a:srgbClr val="2821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2"/>
            <p:cNvSpPr/>
            <p:nvPr/>
          </p:nvSpPr>
          <p:spPr bwMode="auto">
            <a:xfrm>
              <a:off x="2490788" y="3572934"/>
              <a:ext cx="839788" cy="896938"/>
            </a:xfrm>
            <a:custGeom>
              <a:avLst/>
              <a:gdLst>
                <a:gd name="T0" fmla="*/ 529 w 529"/>
                <a:gd name="T1" fmla="*/ 78 h 565"/>
                <a:gd name="T2" fmla="*/ 432 w 529"/>
                <a:gd name="T3" fmla="*/ 13 h 565"/>
                <a:gd name="T4" fmla="*/ 272 w 529"/>
                <a:gd name="T5" fmla="*/ 8 h 565"/>
                <a:gd name="T6" fmla="*/ 262 w 529"/>
                <a:gd name="T7" fmla="*/ 5 h 565"/>
                <a:gd name="T8" fmla="*/ 101 w 529"/>
                <a:gd name="T9" fmla="*/ 0 h 565"/>
                <a:gd name="T10" fmla="*/ 0 w 529"/>
                <a:gd name="T11" fmla="*/ 53 h 565"/>
                <a:gd name="T12" fmla="*/ 77 w 529"/>
                <a:gd name="T13" fmla="*/ 549 h 565"/>
                <a:gd name="T14" fmla="*/ 243 w 529"/>
                <a:gd name="T15" fmla="*/ 551 h 565"/>
                <a:gd name="T16" fmla="*/ 408 w 529"/>
                <a:gd name="T17" fmla="*/ 565 h 565"/>
                <a:gd name="T18" fmla="*/ 529 w 529"/>
                <a:gd name="T19" fmla="*/ 78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65">
                  <a:moveTo>
                    <a:pt x="529" y="78"/>
                  </a:moveTo>
                  <a:lnTo>
                    <a:pt x="432" y="13"/>
                  </a:lnTo>
                  <a:lnTo>
                    <a:pt x="272" y="8"/>
                  </a:lnTo>
                  <a:lnTo>
                    <a:pt x="262" y="5"/>
                  </a:lnTo>
                  <a:lnTo>
                    <a:pt x="101" y="0"/>
                  </a:lnTo>
                  <a:lnTo>
                    <a:pt x="0" y="53"/>
                  </a:lnTo>
                  <a:lnTo>
                    <a:pt x="77" y="549"/>
                  </a:lnTo>
                  <a:lnTo>
                    <a:pt x="243" y="551"/>
                  </a:lnTo>
                  <a:lnTo>
                    <a:pt x="408" y="565"/>
                  </a:lnTo>
                  <a:lnTo>
                    <a:pt x="529" y="78"/>
                  </a:lnTo>
                  <a:close/>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3"/>
            <p:cNvSpPr/>
            <p:nvPr/>
          </p:nvSpPr>
          <p:spPr bwMode="auto">
            <a:xfrm>
              <a:off x="3868738" y="3577696"/>
              <a:ext cx="50800" cy="114300"/>
            </a:xfrm>
            <a:custGeom>
              <a:avLst/>
              <a:gdLst>
                <a:gd name="T0" fmla="*/ 26 w 32"/>
                <a:gd name="T1" fmla="*/ 0 h 72"/>
                <a:gd name="T2" fmla="*/ 0 w 32"/>
                <a:gd name="T3" fmla="*/ 34 h 72"/>
                <a:gd name="T4" fmla="*/ 2 w 32"/>
                <a:gd name="T5" fmla="*/ 64 h 72"/>
                <a:gd name="T6" fmla="*/ 5 w 32"/>
                <a:gd name="T7" fmla="*/ 67 h 72"/>
                <a:gd name="T8" fmla="*/ 5 w 32"/>
                <a:gd name="T9" fmla="*/ 69 h 72"/>
                <a:gd name="T10" fmla="*/ 10 w 32"/>
                <a:gd name="T11" fmla="*/ 72 h 72"/>
                <a:gd name="T12" fmla="*/ 32 w 32"/>
                <a:gd name="T13" fmla="*/ 48 h 72"/>
                <a:gd name="T14" fmla="*/ 26 w 32"/>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72">
                  <a:moveTo>
                    <a:pt x="26" y="0"/>
                  </a:moveTo>
                  <a:lnTo>
                    <a:pt x="0" y="34"/>
                  </a:lnTo>
                  <a:lnTo>
                    <a:pt x="2" y="64"/>
                  </a:lnTo>
                  <a:lnTo>
                    <a:pt x="5" y="67"/>
                  </a:lnTo>
                  <a:lnTo>
                    <a:pt x="5" y="69"/>
                  </a:lnTo>
                  <a:lnTo>
                    <a:pt x="10" y="72"/>
                  </a:lnTo>
                  <a:lnTo>
                    <a:pt x="32" y="48"/>
                  </a:lnTo>
                  <a:lnTo>
                    <a:pt x="26" y="0"/>
                  </a:lnTo>
                  <a:close/>
                </a:path>
              </a:pathLst>
            </a:custGeom>
            <a:solidFill>
              <a:srgbClr val="F9D2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4"/>
            <p:cNvSpPr/>
            <p:nvPr/>
          </p:nvSpPr>
          <p:spPr bwMode="auto">
            <a:xfrm>
              <a:off x="3935413" y="3496734"/>
              <a:ext cx="60325" cy="76200"/>
            </a:xfrm>
            <a:custGeom>
              <a:avLst/>
              <a:gdLst>
                <a:gd name="T0" fmla="*/ 11 w 14"/>
                <a:gd name="T1" fmla="*/ 4 h 18"/>
                <a:gd name="T2" fmla="*/ 9 w 14"/>
                <a:gd name="T3" fmla="*/ 12 h 18"/>
                <a:gd name="T4" fmla="*/ 4 w 14"/>
                <a:gd name="T5" fmla="*/ 18 h 18"/>
                <a:gd name="T6" fmla="*/ 0 w 14"/>
                <a:gd name="T7" fmla="*/ 14 h 18"/>
                <a:gd name="T8" fmla="*/ 7 w 14"/>
                <a:gd name="T9" fmla="*/ 7 h 18"/>
                <a:gd name="T10" fmla="*/ 11 w 14"/>
                <a:gd name="T11" fmla="*/ 4 h 18"/>
              </a:gdLst>
              <a:ahLst/>
              <a:cxnLst>
                <a:cxn ang="0">
                  <a:pos x="T0" y="T1"/>
                </a:cxn>
                <a:cxn ang="0">
                  <a:pos x="T2" y="T3"/>
                </a:cxn>
                <a:cxn ang="0">
                  <a:pos x="T4" y="T5"/>
                </a:cxn>
                <a:cxn ang="0">
                  <a:pos x="T6" y="T7"/>
                </a:cxn>
                <a:cxn ang="0">
                  <a:pos x="T8" y="T9"/>
                </a:cxn>
                <a:cxn ang="0">
                  <a:pos x="T10" y="T11"/>
                </a:cxn>
              </a:cxnLst>
              <a:rect l="0" t="0" r="r" b="b"/>
              <a:pathLst>
                <a:path w="14" h="18">
                  <a:moveTo>
                    <a:pt x="11" y="4"/>
                  </a:moveTo>
                  <a:cubicBezTo>
                    <a:pt x="11" y="4"/>
                    <a:pt x="14" y="8"/>
                    <a:pt x="9" y="12"/>
                  </a:cubicBezTo>
                  <a:cubicBezTo>
                    <a:pt x="4" y="18"/>
                    <a:pt x="4" y="18"/>
                    <a:pt x="4" y="18"/>
                  </a:cubicBezTo>
                  <a:cubicBezTo>
                    <a:pt x="0" y="14"/>
                    <a:pt x="0" y="14"/>
                    <a:pt x="0" y="14"/>
                  </a:cubicBezTo>
                  <a:cubicBezTo>
                    <a:pt x="0" y="14"/>
                    <a:pt x="7" y="8"/>
                    <a:pt x="7" y="7"/>
                  </a:cubicBezTo>
                  <a:cubicBezTo>
                    <a:pt x="7" y="7"/>
                    <a:pt x="9" y="0"/>
                    <a:pt x="11" y="4"/>
                  </a:cubicBezTo>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5"/>
            <p:cNvSpPr/>
            <p:nvPr/>
          </p:nvSpPr>
          <p:spPr bwMode="auto">
            <a:xfrm>
              <a:off x="3894138" y="3534834"/>
              <a:ext cx="104775" cy="136525"/>
            </a:xfrm>
            <a:custGeom>
              <a:avLst/>
              <a:gdLst>
                <a:gd name="T0" fmla="*/ 25 w 25"/>
                <a:gd name="T1" fmla="*/ 6 h 32"/>
                <a:gd name="T2" fmla="*/ 4 w 25"/>
                <a:gd name="T3" fmla="*/ 10 h 32"/>
                <a:gd name="T4" fmla="*/ 4 w 25"/>
                <a:gd name="T5" fmla="*/ 16 h 32"/>
                <a:gd name="T6" fmla="*/ 0 w 25"/>
                <a:gd name="T7" fmla="*/ 23 h 32"/>
                <a:gd name="T8" fmla="*/ 18 w 25"/>
                <a:gd name="T9" fmla="*/ 32 h 32"/>
                <a:gd name="T10" fmla="*/ 25 w 25"/>
                <a:gd name="T11" fmla="*/ 6 h 32"/>
              </a:gdLst>
              <a:ahLst/>
              <a:cxnLst>
                <a:cxn ang="0">
                  <a:pos x="T0" y="T1"/>
                </a:cxn>
                <a:cxn ang="0">
                  <a:pos x="T2" y="T3"/>
                </a:cxn>
                <a:cxn ang="0">
                  <a:pos x="T4" y="T5"/>
                </a:cxn>
                <a:cxn ang="0">
                  <a:pos x="T6" y="T7"/>
                </a:cxn>
                <a:cxn ang="0">
                  <a:pos x="T8" y="T9"/>
                </a:cxn>
                <a:cxn ang="0">
                  <a:pos x="T10" y="T11"/>
                </a:cxn>
              </a:cxnLst>
              <a:rect l="0" t="0" r="r" b="b"/>
              <a:pathLst>
                <a:path w="25" h="32">
                  <a:moveTo>
                    <a:pt x="25" y="6"/>
                  </a:moveTo>
                  <a:cubicBezTo>
                    <a:pt x="25" y="6"/>
                    <a:pt x="9" y="0"/>
                    <a:pt x="4" y="10"/>
                  </a:cubicBezTo>
                  <a:cubicBezTo>
                    <a:pt x="4" y="10"/>
                    <a:pt x="3" y="13"/>
                    <a:pt x="4" y="16"/>
                  </a:cubicBezTo>
                  <a:cubicBezTo>
                    <a:pt x="4" y="16"/>
                    <a:pt x="0" y="20"/>
                    <a:pt x="0" y="23"/>
                  </a:cubicBezTo>
                  <a:cubicBezTo>
                    <a:pt x="0" y="23"/>
                    <a:pt x="2" y="31"/>
                    <a:pt x="18" y="32"/>
                  </a:cubicBezTo>
                  <a:cubicBezTo>
                    <a:pt x="25" y="6"/>
                    <a:pt x="25" y="6"/>
                    <a:pt x="25" y="6"/>
                  </a:cubicBezTo>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6"/>
            <p:cNvSpPr/>
            <p:nvPr/>
          </p:nvSpPr>
          <p:spPr bwMode="auto">
            <a:xfrm>
              <a:off x="3970338" y="3649134"/>
              <a:ext cx="12700" cy="22225"/>
            </a:xfrm>
            <a:custGeom>
              <a:avLst/>
              <a:gdLst>
                <a:gd name="T0" fmla="*/ 0 w 8"/>
                <a:gd name="T1" fmla="*/ 14 h 14"/>
                <a:gd name="T2" fmla="*/ 2 w 8"/>
                <a:gd name="T3" fmla="*/ 14 h 14"/>
                <a:gd name="T4" fmla="*/ 8 w 8"/>
                <a:gd name="T5" fmla="*/ 3 h 14"/>
                <a:gd name="T6" fmla="*/ 2 w 8"/>
                <a:gd name="T7" fmla="*/ 0 h 14"/>
                <a:gd name="T8" fmla="*/ 0 w 8"/>
                <a:gd name="T9" fmla="*/ 14 h 14"/>
              </a:gdLst>
              <a:ahLst/>
              <a:cxnLst>
                <a:cxn ang="0">
                  <a:pos x="T0" y="T1"/>
                </a:cxn>
                <a:cxn ang="0">
                  <a:pos x="T2" y="T3"/>
                </a:cxn>
                <a:cxn ang="0">
                  <a:pos x="T4" y="T5"/>
                </a:cxn>
                <a:cxn ang="0">
                  <a:pos x="T6" y="T7"/>
                </a:cxn>
                <a:cxn ang="0">
                  <a:pos x="T8" y="T9"/>
                </a:cxn>
              </a:cxnLst>
              <a:rect l="0" t="0" r="r" b="b"/>
              <a:pathLst>
                <a:path w="8" h="14">
                  <a:moveTo>
                    <a:pt x="0" y="14"/>
                  </a:moveTo>
                  <a:lnTo>
                    <a:pt x="2" y="14"/>
                  </a:lnTo>
                  <a:lnTo>
                    <a:pt x="8" y="3"/>
                  </a:lnTo>
                  <a:lnTo>
                    <a:pt x="2" y="0"/>
                  </a:lnTo>
                  <a:lnTo>
                    <a:pt x="0" y="14"/>
                  </a:lnTo>
                  <a:close/>
                </a:path>
              </a:pathLst>
            </a:custGeom>
            <a:solidFill>
              <a:srgbClr val="F9D2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7"/>
            <p:cNvSpPr/>
            <p:nvPr/>
          </p:nvSpPr>
          <p:spPr bwMode="auto">
            <a:xfrm>
              <a:off x="3973513" y="3560234"/>
              <a:ext cx="63500" cy="111125"/>
            </a:xfrm>
            <a:custGeom>
              <a:avLst/>
              <a:gdLst>
                <a:gd name="T0" fmla="*/ 2 w 15"/>
                <a:gd name="T1" fmla="*/ 21 h 26"/>
                <a:gd name="T2" fmla="*/ 0 w 15"/>
                <a:gd name="T3" fmla="*/ 21 h 26"/>
                <a:gd name="T4" fmla="*/ 7 w 15"/>
                <a:gd name="T5" fmla="*/ 0 h 26"/>
                <a:gd name="T6" fmla="*/ 13 w 15"/>
                <a:gd name="T7" fmla="*/ 2 h 26"/>
                <a:gd name="T8" fmla="*/ 11 w 15"/>
                <a:gd name="T9" fmla="*/ 8 h 26"/>
                <a:gd name="T10" fmla="*/ 10 w 15"/>
                <a:gd name="T11" fmla="*/ 14 h 26"/>
                <a:gd name="T12" fmla="*/ 7 w 15"/>
                <a:gd name="T13" fmla="*/ 19 h 26"/>
                <a:gd name="T14" fmla="*/ 6 w 15"/>
                <a:gd name="T15" fmla="*/ 25 h 26"/>
                <a:gd name="T16" fmla="*/ 0 w 15"/>
                <a:gd name="T17" fmla="*/ 26 h 26"/>
                <a:gd name="T18" fmla="*/ 2 w 15"/>
                <a:gd name="T19"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26">
                  <a:moveTo>
                    <a:pt x="2" y="21"/>
                  </a:moveTo>
                  <a:cubicBezTo>
                    <a:pt x="0" y="21"/>
                    <a:pt x="0" y="21"/>
                    <a:pt x="0" y="21"/>
                  </a:cubicBezTo>
                  <a:cubicBezTo>
                    <a:pt x="7" y="0"/>
                    <a:pt x="7" y="0"/>
                    <a:pt x="7" y="0"/>
                  </a:cubicBezTo>
                  <a:cubicBezTo>
                    <a:pt x="13" y="2"/>
                    <a:pt x="13" y="2"/>
                    <a:pt x="13" y="2"/>
                  </a:cubicBezTo>
                  <a:cubicBezTo>
                    <a:pt x="13" y="2"/>
                    <a:pt x="15" y="7"/>
                    <a:pt x="11" y="8"/>
                  </a:cubicBezTo>
                  <a:cubicBezTo>
                    <a:pt x="11" y="8"/>
                    <a:pt x="13" y="12"/>
                    <a:pt x="10" y="14"/>
                  </a:cubicBezTo>
                  <a:cubicBezTo>
                    <a:pt x="10" y="14"/>
                    <a:pt x="12" y="19"/>
                    <a:pt x="7" y="19"/>
                  </a:cubicBezTo>
                  <a:cubicBezTo>
                    <a:pt x="7" y="19"/>
                    <a:pt x="9" y="24"/>
                    <a:pt x="6" y="25"/>
                  </a:cubicBezTo>
                  <a:cubicBezTo>
                    <a:pt x="0" y="26"/>
                    <a:pt x="0" y="26"/>
                    <a:pt x="0" y="26"/>
                  </a:cubicBezTo>
                  <a:lnTo>
                    <a:pt x="2" y="21"/>
                  </a:lnTo>
                  <a:close/>
                </a:path>
              </a:pathLst>
            </a:custGeom>
            <a:solidFill>
              <a:srgbClr val="F0D0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8"/>
            <p:cNvSpPr/>
            <p:nvPr/>
          </p:nvSpPr>
          <p:spPr bwMode="auto">
            <a:xfrm>
              <a:off x="3932238" y="3547534"/>
              <a:ext cx="96838" cy="109538"/>
            </a:xfrm>
            <a:custGeom>
              <a:avLst/>
              <a:gdLst>
                <a:gd name="T0" fmla="*/ 23 w 23"/>
                <a:gd name="T1" fmla="*/ 5 h 26"/>
                <a:gd name="T2" fmla="*/ 7 w 23"/>
                <a:gd name="T3" fmla="*/ 4 h 26"/>
                <a:gd name="T4" fmla="*/ 19 w 23"/>
                <a:gd name="T5" fmla="*/ 11 h 26"/>
                <a:gd name="T6" fmla="*/ 5 w 23"/>
                <a:gd name="T7" fmla="*/ 7 h 26"/>
                <a:gd name="T8" fmla="*/ 4 w 23"/>
                <a:gd name="T9" fmla="*/ 12 h 26"/>
                <a:gd name="T10" fmla="*/ 16 w 23"/>
                <a:gd name="T11" fmla="*/ 16 h 26"/>
                <a:gd name="T12" fmla="*/ 2 w 23"/>
                <a:gd name="T13" fmla="*/ 14 h 26"/>
                <a:gd name="T14" fmla="*/ 1 w 23"/>
                <a:gd name="T15" fmla="*/ 16 h 26"/>
                <a:gd name="T16" fmla="*/ 13 w 23"/>
                <a:gd name="T17" fmla="*/ 21 h 26"/>
                <a:gd name="T18" fmla="*/ 7 w 23"/>
                <a:gd name="T19" fmla="*/ 20 h 26"/>
                <a:gd name="T20" fmla="*/ 4 w 23"/>
                <a:gd name="T21" fmla="*/ 20 h 26"/>
                <a:gd name="T22" fmla="*/ 4 w 23"/>
                <a:gd name="T23" fmla="*/ 23 h 26"/>
                <a:gd name="T24" fmla="*/ 11 w 23"/>
                <a:gd name="T25" fmla="*/ 25 h 26"/>
                <a:gd name="T26" fmla="*/ 15 w 23"/>
                <a:gd name="T27" fmla="*/ 26 h 26"/>
                <a:gd name="T28" fmla="*/ 23 w 23"/>
                <a:gd name="T29"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26">
                  <a:moveTo>
                    <a:pt x="23" y="5"/>
                  </a:moveTo>
                  <a:cubicBezTo>
                    <a:pt x="23" y="5"/>
                    <a:pt x="10" y="0"/>
                    <a:pt x="7" y="4"/>
                  </a:cubicBezTo>
                  <a:cubicBezTo>
                    <a:pt x="7" y="4"/>
                    <a:pt x="5" y="8"/>
                    <a:pt x="19" y="11"/>
                  </a:cubicBezTo>
                  <a:cubicBezTo>
                    <a:pt x="19" y="11"/>
                    <a:pt x="6" y="7"/>
                    <a:pt x="5" y="7"/>
                  </a:cubicBezTo>
                  <a:cubicBezTo>
                    <a:pt x="5" y="7"/>
                    <a:pt x="0" y="9"/>
                    <a:pt x="4" y="12"/>
                  </a:cubicBezTo>
                  <a:cubicBezTo>
                    <a:pt x="4" y="12"/>
                    <a:pt x="6" y="13"/>
                    <a:pt x="16" y="16"/>
                  </a:cubicBezTo>
                  <a:cubicBezTo>
                    <a:pt x="16" y="16"/>
                    <a:pt x="4" y="13"/>
                    <a:pt x="2" y="14"/>
                  </a:cubicBezTo>
                  <a:cubicBezTo>
                    <a:pt x="2" y="14"/>
                    <a:pt x="0" y="15"/>
                    <a:pt x="1" y="16"/>
                  </a:cubicBezTo>
                  <a:cubicBezTo>
                    <a:pt x="1" y="16"/>
                    <a:pt x="2" y="18"/>
                    <a:pt x="13" y="21"/>
                  </a:cubicBezTo>
                  <a:cubicBezTo>
                    <a:pt x="7" y="20"/>
                    <a:pt x="7" y="20"/>
                    <a:pt x="7" y="20"/>
                  </a:cubicBezTo>
                  <a:cubicBezTo>
                    <a:pt x="4" y="20"/>
                    <a:pt x="4" y="20"/>
                    <a:pt x="4" y="20"/>
                  </a:cubicBezTo>
                  <a:cubicBezTo>
                    <a:pt x="4" y="20"/>
                    <a:pt x="1" y="22"/>
                    <a:pt x="4" y="23"/>
                  </a:cubicBezTo>
                  <a:cubicBezTo>
                    <a:pt x="11" y="25"/>
                    <a:pt x="11" y="25"/>
                    <a:pt x="11" y="25"/>
                  </a:cubicBezTo>
                  <a:cubicBezTo>
                    <a:pt x="15" y="26"/>
                    <a:pt x="15" y="26"/>
                    <a:pt x="15" y="26"/>
                  </a:cubicBezTo>
                  <a:cubicBezTo>
                    <a:pt x="23" y="5"/>
                    <a:pt x="23" y="5"/>
                    <a:pt x="23" y="5"/>
                  </a:cubicBezTo>
                </a:path>
              </a:pathLst>
            </a:custGeom>
            <a:solidFill>
              <a:srgbClr val="F0D0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9"/>
            <p:cNvSpPr/>
            <p:nvPr/>
          </p:nvSpPr>
          <p:spPr bwMode="auto">
            <a:xfrm>
              <a:off x="4003675" y="3560234"/>
              <a:ext cx="25400" cy="12700"/>
            </a:xfrm>
            <a:custGeom>
              <a:avLst/>
              <a:gdLst>
                <a:gd name="T0" fmla="*/ 6 w 6"/>
                <a:gd name="T1" fmla="*/ 3 h 3"/>
                <a:gd name="T2" fmla="*/ 0 w 6"/>
                <a:gd name="T3" fmla="*/ 0 h 3"/>
              </a:gdLst>
              <a:ahLst/>
              <a:cxnLst>
                <a:cxn ang="0">
                  <a:pos x="T0" y="T1"/>
                </a:cxn>
                <a:cxn ang="0">
                  <a:pos x="T2" y="T3"/>
                </a:cxn>
              </a:cxnLst>
              <a:rect l="0" t="0" r="r" b="b"/>
              <a:pathLst>
                <a:path w="6" h="3">
                  <a:moveTo>
                    <a:pt x="6" y="3"/>
                  </a:moveTo>
                  <a:cubicBezTo>
                    <a:pt x="6" y="3"/>
                    <a:pt x="3" y="1"/>
                    <a:pt x="0" y="0"/>
                  </a:cubicBezTo>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0"/>
            <p:cNvSpPr/>
            <p:nvPr/>
          </p:nvSpPr>
          <p:spPr bwMode="auto">
            <a:xfrm>
              <a:off x="3983038" y="3585634"/>
              <a:ext cx="33338" cy="7938"/>
            </a:xfrm>
            <a:custGeom>
              <a:avLst/>
              <a:gdLst>
                <a:gd name="T0" fmla="*/ 8 w 8"/>
                <a:gd name="T1" fmla="*/ 2 h 2"/>
                <a:gd name="T2" fmla="*/ 7 w 8"/>
                <a:gd name="T3" fmla="*/ 2 h 2"/>
                <a:gd name="T4" fmla="*/ 4 w 8"/>
                <a:gd name="T5" fmla="*/ 1 h 2"/>
                <a:gd name="T6" fmla="*/ 2 w 8"/>
                <a:gd name="T7" fmla="*/ 0 h 2"/>
                <a:gd name="T8" fmla="*/ 0 w 8"/>
                <a:gd name="T9" fmla="*/ 0 h 2"/>
                <a:gd name="T10" fmla="*/ 2 w 8"/>
                <a:gd name="T11" fmla="*/ 0 h 2"/>
                <a:gd name="T12" fmla="*/ 4 w 8"/>
                <a:gd name="T13" fmla="*/ 1 h 2"/>
                <a:gd name="T14" fmla="*/ 7 w 8"/>
                <a:gd name="T15" fmla="*/ 2 h 2"/>
                <a:gd name="T16" fmla="*/ 8 w 8"/>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
                  <a:moveTo>
                    <a:pt x="8" y="2"/>
                  </a:moveTo>
                  <a:cubicBezTo>
                    <a:pt x="8" y="2"/>
                    <a:pt x="8" y="2"/>
                    <a:pt x="7" y="2"/>
                  </a:cubicBezTo>
                  <a:cubicBezTo>
                    <a:pt x="6" y="2"/>
                    <a:pt x="5" y="1"/>
                    <a:pt x="4" y="1"/>
                  </a:cubicBezTo>
                  <a:cubicBezTo>
                    <a:pt x="3" y="1"/>
                    <a:pt x="2" y="1"/>
                    <a:pt x="2" y="0"/>
                  </a:cubicBezTo>
                  <a:cubicBezTo>
                    <a:pt x="1" y="0"/>
                    <a:pt x="0" y="0"/>
                    <a:pt x="0" y="0"/>
                  </a:cubicBezTo>
                  <a:cubicBezTo>
                    <a:pt x="0" y="0"/>
                    <a:pt x="1" y="0"/>
                    <a:pt x="2" y="0"/>
                  </a:cubicBezTo>
                  <a:cubicBezTo>
                    <a:pt x="2" y="0"/>
                    <a:pt x="3" y="1"/>
                    <a:pt x="4" y="1"/>
                  </a:cubicBezTo>
                  <a:cubicBezTo>
                    <a:pt x="5" y="1"/>
                    <a:pt x="6" y="1"/>
                    <a:pt x="7" y="2"/>
                  </a:cubicBezTo>
                  <a:cubicBezTo>
                    <a:pt x="8" y="2"/>
                    <a:pt x="8" y="2"/>
                    <a:pt x="8" y="2"/>
                  </a:cubicBezTo>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1"/>
            <p:cNvSpPr/>
            <p:nvPr/>
          </p:nvSpPr>
          <p:spPr bwMode="auto">
            <a:xfrm>
              <a:off x="3986213" y="3611034"/>
              <a:ext cx="25400" cy="7938"/>
            </a:xfrm>
            <a:custGeom>
              <a:avLst/>
              <a:gdLst>
                <a:gd name="T0" fmla="*/ 6 w 6"/>
                <a:gd name="T1" fmla="*/ 2 h 2"/>
                <a:gd name="T2" fmla="*/ 5 w 6"/>
                <a:gd name="T3" fmla="*/ 2 h 2"/>
                <a:gd name="T4" fmla="*/ 3 w 6"/>
                <a:gd name="T5" fmla="*/ 1 h 2"/>
                <a:gd name="T6" fmla="*/ 1 w 6"/>
                <a:gd name="T7" fmla="*/ 1 h 2"/>
                <a:gd name="T8" fmla="*/ 0 w 6"/>
                <a:gd name="T9" fmla="*/ 0 h 2"/>
                <a:gd name="T10" fmla="*/ 1 w 6"/>
                <a:gd name="T11" fmla="*/ 1 h 2"/>
                <a:gd name="T12" fmla="*/ 3 w 6"/>
                <a:gd name="T13" fmla="*/ 1 h 2"/>
                <a:gd name="T14" fmla="*/ 5 w 6"/>
                <a:gd name="T15" fmla="*/ 2 h 2"/>
                <a:gd name="T16" fmla="*/ 6 w 6"/>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
                  <a:moveTo>
                    <a:pt x="6" y="2"/>
                  </a:moveTo>
                  <a:cubicBezTo>
                    <a:pt x="6" y="2"/>
                    <a:pt x="6" y="2"/>
                    <a:pt x="5" y="2"/>
                  </a:cubicBezTo>
                  <a:cubicBezTo>
                    <a:pt x="5" y="2"/>
                    <a:pt x="4" y="1"/>
                    <a:pt x="3" y="1"/>
                  </a:cubicBezTo>
                  <a:cubicBezTo>
                    <a:pt x="2" y="1"/>
                    <a:pt x="1" y="1"/>
                    <a:pt x="1" y="1"/>
                  </a:cubicBezTo>
                  <a:cubicBezTo>
                    <a:pt x="0" y="1"/>
                    <a:pt x="0" y="0"/>
                    <a:pt x="0" y="0"/>
                  </a:cubicBezTo>
                  <a:cubicBezTo>
                    <a:pt x="0" y="0"/>
                    <a:pt x="0" y="0"/>
                    <a:pt x="1" y="1"/>
                  </a:cubicBezTo>
                  <a:cubicBezTo>
                    <a:pt x="2" y="1"/>
                    <a:pt x="2" y="1"/>
                    <a:pt x="3" y="1"/>
                  </a:cubicBezTo>
                  <a:cubicBezTo>
                    <a:pt x="4" y="1"/>
                    <a:pt x="5" y="1"/>
                    <a:pt x="5" y="2"/>
                  </a:cubicBezTo>
                  <a:cubicBezTo>
                    <a:pt x="6" y="2"/>
                    <a:pt x="6" y="2"/>
                    <a:pt x="6" y="2"/>
                  </a:cubicBezTo>
                  <a:close/>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2"/>
            <p:cNvSpPr/>
            <p:nvPr/>
          </p:nvSpPr>
          <p:spPr bwMode="auto">
            <a:xfrm>
              <a:off x="3978275" y="3636434"/>
              <a:ext cx="25400" cy="4763"/>
            </a:xfrm>
            <a:custGeom>
              <a:avLst/>
              <a:gdLst>
                <a:gd name="T0" fmla="*/ 6 w 6"/>
                <a:gd name="T1" fmla="*/ 1 h 1"/>
                <a:gd name="T2" fmla="*/ 5 w 6"/>
                <a:gd name="T3" fmla="*/ 1 h 1"/>
                <a:gd name="T4" fmla="*/ 3 w 6"/>
                <a:gd name="T5" fmla="*/ 1 h 1"/>
                <a:gd name="T6" fmla="*/ 1 w 6"/>
                <a:gd name="T7" fmla="*/ 0 h 1"/>
                <a:gd name="T8" fmla="*/ 1 w 6"/>
                <a:gd name="T9" fmla="*/ 0 h 1"/>
                <a:gd name="T10" fmla="*/ 0 w 6"/>
                <a:gd name="T11" fmla="*/ 0 h 1"/>
                <a:gd name="T12" fmla="*/ 1 w 6"/>
                <a:gd name="T13" fmla="*/ 0 h 1"/>
                <a:gd name="T14" fmla="*/ 1 w 6"/>
                <a:gd name="T15" fmla="*/ 0 h 1"/>
                <a:gd name="T16" fmla="*/ 3 w 6"/>
                <a:gd name="T17" fmla="*/ 0 h 1"/>
                <a:gd name="T18" fmla="*/ 5 w 6"/>
                <a:gd name="T19" fmla="*/ 1 h 1"/>
                <a:gd name="T20" fmla="*/ 6 w 6"/>
                <a:gd name="T2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
                  <a:moveTo>
                    <a:pt x="6" y="1"/>
                  </a:moveTo>
                  <a:cubicBezTo>
                    <a:pt x="6" y="1"/>
                    <a:pt x="6" y="1"/>
                    <a:pt x="5" y="1"/>
                  </a:cubicBezTo>
                  <a:cubicBezTo>
                    <a:pt x="5" y="1"/>
                    <a:pt x="4" y="1"/>
                    <a:pt x="3" y="1"/>
                  </a:cubicBezTo>
                  <a:cubicBezTo>
                    <a:pt x="3" y="0"/>
                    <a:pt x="2" y="0"/>
                    <a:pt x="1" y="0"/>
                  </a:cubicBezTo>
                  <a:cubicBezTo>
                    <a:pt x="1" y="0"/>
                    <a:pt x="1" y="0"/>
                    <a:pt x="1" y="0"/>
                  </a:cubicBezTo>
                  <a:cubicBezTo>
                    <a:pt x="0" y="0"/>
                    <a:pt x="0" y="0"/>
                    <a:pt x="0" y="0"/>
                  </a:cubicBezTo>
                  <a:cubicBezTo>
                    <a:pt x="1" y="0"/>
                    <a:pt x="1" y="0"/>
                    <a:pt x="1" y="0"/>
                  </a:cubicBezTo>
                  <a:cubicBezTo>
                    <a:pt x="1" y="0"/>
                    <a:pt x="1" y="0"/>
                    <a:pt x="1" y="0"/>
                  </a:cubicBezTo>
                  <a:cubicBezTo>
                    <a:pt x="2" y="0"/>
                    <a:pt x="3" y="0"/>
                    <a:pt x="3" y="0"/>
                  </a:cubicBezTo>
                  <a:cubicBezTo>
                    <a:pt x="4" y="0"/>
                    <a:pt x="5" y="1"/>
                    <a:pt x="5" y="1"/>
                  </a:cubicBezTo>
                  <a:cubicBezTo>
                    <a:pt x="6" y="1"/>
                    <a:pt x="6" y="1"/>
                    <a:pt x="6" y="1"/>
                  </a:cubicBezTo>
                  <a:close/>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3"/>
            <p:cNvSpPr/>
            <p:nvPr/>
          </p:nvSpPr>
          <p:spPr bwMode="auto">
            <a:xfrm>
              <a:off x="3973513" y="3653896"/>
              <a:ext cx="22225" cy="3175"/>
            </a:xfrm>
            <a:custGeom>
              <a:avLst/>
              <a:gdLst>
                <a:gd name="T0" fmla="*/ 5 w 5"/>
                <a:gd name="T1" fmla="*/ 1 h 1"/>
                <a:gd name="T2" fmla="*/ 4 w 5"/>
                <a:gd name="T3" fmla="*/ 1 h 1"/>
                <a:gd name="T4" fmla="*/ 2 w 5"/>
                <a:gd name="T5" fmla="*/ 0 h 1"/>
                <a:gd name="T6" fmla="*/ 1 w 5"/>
                <a:gd name="T7" fmla="*/ 0 h 1"/>
                <a:gd name="T8" fmla="*/ 0 w 5"/>
                <a:gd name="T9" fmla="*/ 0 h 1"/>
                <a:gd name="T10" fmla="*/ 1 w 5"/>
                <a:gd name="T11" fmla="*/ 0 h 1"/>
                <a:gd name="T12" fmla="*/ 2 w 5"/>
                <a:gd name="T13" fmla="*/ 0 h 1"/>
                <a:gd name="T14" fmla="*/ 4 w 5"/>
                <a:gd name="T15" fmla="*/ 0 h 1"/>
                <a:gd name="T16" fmla="*/ 5 w 5"/>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
                  <a:moveTo>
                    <a:pt x="5" y="1"/>
                  </a:moveTo>
                  <a:cubicBezTo>
                    <a:pt x="5" y="1"/>
                    <a:pt x="4" y="1"/>
                    <a:pt x="4" y="1"/>
                  </a:cubicBezTo>
                  <a:cubicBezTo>
                    <a:pt x="4" y="1"/>
                    <a:pt x="3" y="1"/>
                    <a:pt x="2" y="0"/>
                  </a:cubicBezTo>
                  <a:cubicBezTo>
                    <a:pt x="2" y="0"/>
                    <a:pt x="1" y="0"/>
                    <a:pt x="1" y="0"/>
                  </a:cubicBezTo>
                  <a:cubicBezTo>
                    <a:pt x="0" y="0"/>
                    <a:pt x="0" y="0"/>
                    <a:pt x="0" y="0"/>
                  </a:cubicBezTo>
                  <a:cubicBezTo>
                    <a:pt x="0" y="0"/>
                    <a:pt x="0" y="0"/>
                    <a:pt x="1" y="0"/>
                  </a:cubicBezTo>
                  <a:cubicBezTo>
                    <a:pt x="1" y="0"/>
                    <a:pt x="2" y="0"/>
                    <a:pt x="2" y="0"/>
                  </a:cubicBezTo>
                  <a:cubicBezTo>
                    <a:pt x="3" y="0"/>
                    <a:pt x="4" y="0"/>
                    <a:pt x="4" y="0"/>
                  </a:cubicBezTo>
                  <a:cubicBezTo>
                    <a:pt x="4" y="1"/>
                    <a:pt x="5" y="1"/>
                    <a:pt x="5" y="1"/>
                  </a:cubicBezTo>
                  <a:close/>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4"/>
            <p:cNvSpPr/>
            <p:nvPr/>
          </p:nvSpPr>
          <p:spPr bwMode="auto">
            <a:xfrm>
              <a:off x="3940175" y="3606271"/>
              <a:ext cx="7938" cy="12700"/>
            </a:xfrm>
            <a:custGeom>
              <a:avLst/>
              <a:gdLst>
                <a:gd name="T0" fmla="*/ 2 w 2"/>
                <a:gd name="T1" fmla="*/ 0 h 3"/>
                <a:gd name="T2" fmla="*/ 2 w 2"/>
                <a:gd name="T3" fmla="*/ 0 h 3"/>
                <a:gd name="T4" fmla="*/ 0 w 2"/>
                <a:gd name="T5" fmla="*/ 2 h 3"/>
                <a:gd name="T6" fmla="*/ 1 w 2"/>
                <a:gd name="T7" fmla="*/ 3 h 3"/>
                <a:gd name="T8" fmla="*/ 2 w 2"/>
                <a:gd name="T9" fmla="*/ 0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cubicBezTo>
                    <a:pt x="2" y="0"/>
                    <a:pt x="2" y="0"/>
                    <a:pt x="2" y="0"/>
                  </a:cubicBezTo>
                  <a:cubicBezTo>
                    <a:pt x="0" y="2"/>
                    <a:pt x="0" y="2"/>
                    <a:pt x="0" y="2"/>
                  </a:cubicBezTo>
                  <a:cubicBezTo>
                    <a:pt x="1" y="2"/>
                    <a:pt x="1" y="3"/>
                    <a:pt x="1" y="3"/>
                  </a:cubicBezTo>
                  <a:cubicBezTo>
                    <a:pt x="2" y="0"/>
                    <a:pt x="2" y="0"/>
                    <a:pt x="2" y="0"/>
                  </a:cubicBezTo>
                  <a:cubicBezTo>
                    <a:pt x="2" y="0"/>
                    <a:pt x="2" y="0"/>
                    <a:pt x="2" y="0"/>
                  </a:cubicBezTo>
                </a:path>
              </a:pathLst>
            </a:custGeom>
            <a:solidFill>
              <a:srgbClr val="EF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5"/>
            <p:cNvSpPr/>
            <p:nvPr/>
          </p:nvSpPr>
          <p:spPr bwMode="auto">
            <a:xfrm>
              <a:off x="3935413" y="3636434"/>
              <a:ext cx="17463" cy="7938"/>
            </a:xfrm>
            <a:custGeom>
              <a:avLst/>
              <a:gdLst>
                <a:gd name="T0" fmla="*/ 4 w 4"/>
                <a:gd name="T1" fmla="*/ 0 h 2"/>
                <a:gd name="T2" fmla="*/ 4 w 4"/>
                <a:gd name="T3" fmla="*/ 2 h 2"/>
                <a:gd name="T4" fmla="*/ 4 w 4"/>
                <a:gd name="T5" fmla="*/ 0 h 2"/>
              </a:gdLst>
              <a:ahLst/>
              <a:cxnLst>
                <a:cxn ang="0">
                  <a:pos x="T0" y="T1"/>
                </a:cxn>
                <a:cxn ang="0">
                  <a:pos x="T2" y="T3"/>
                </a:cxn>
                <a:cxn ang="0">
                  <a:pos x="T4" y="T5"/>
                </a:cxn>
              </a:cxnLst>
              <a:rect l="0" t="0" r="r" b="b"/>
              <a:pathLst>
                <a:path w="4" h="2">
                  <a:moveTo>
                    <a:pt x="4" y="0"/>
                  </a:moveTo>
                  <a:cubicBezTo>
                    <a:pt x="0" y="1"/>
                    <a:pt x="4" y="2"/>
                    <a:pt x="4" y="2"/>
                  </a:cubicBezTo>
                  <a:cubicBezTo>
                    <a:pt x="4" y="0"/>
                    <a:pt x="4" y="0"/>
                    <a:pt x="4" y="0"/>
                  </a:cubicBezTo>
                </a:path>
              </a:pathLst>
            </a:custGeom>
            <a:solidFill>
              <a:srgbClr val="EF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6"/>
            <p:cNvSpPr/>
            <p:nvPr/>
          </p:nvSpPr>
          <p:spPr bwMode="auto">
            <a:xfrm>
              <a:off x="3995738" y="3564996"/>
              <a:ext cx="3175" cy="20638"/>
            </a:xfrm>
            <a:custGeom>
              <a:avLst/>
              <a:gdLst>
                <a:gd name="T0" fmla="*/ 1 w 1"/>
                <a:gd name="T1" fmla="*/ 0 h 5"/>
                <a:gd name="T2" fmla="*/ 1 w 1"/>
                <a:gd name="T3" fmla="*/ 1 h 5"/>
                <a:gd name="T4" fmla="*/ 1 w 1"/>
                <a:gd name="T5" fmla="*/ 2 h 5"/>
                <a:gd name="T6" fmla="*/ 0 w 1"/>
                <a:gd name="T7" fmla="*/ 4 h 5"/>
                <a:gd name="T8" fmla="*/ 0 w 1"/>
                <a:gd name="T9" fmla="*/ 5 h 5"/>
                <a:gd name="T10" fmla="*/ 0 w 1"/>
                <a:gd name="T11" fmla="*/ 4 h 5"/>
                <a:gd name="T12" fmla="*/ 0 w 1"/>
                <a:gd name="T13" fmla="*/ 2 h 5"/>
                <a:gd name="T14" fmla="*/ 1 w 1"/>
                <a:gd name="T15" fmla="*/ 1 h 5"/>
                <a:gd name="T16" fmla="*/ 1 w 1"/>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5">
                  <a:moveTo>
                    <a:pt x="1" y="0"/>
                  </a:moveTo>
                  <a:cubicBezTo>
                    <a:pt x="1" y="0"/>
                    <a:pt x="1" y="1"/>
                    <a:pt x="1" y="1"/>
                  </a:cubicBezTo>
                  <a:cubicBezTo>
                    <a:pt x="1" y="1"/>
                    <a:pt x="1" y="2"/>
                    <a:pt x="1" y="2"/>
                  </a:cubicBezTo>
                  <a:cubicBezTo>
                    <a:pt x="0" y="3"/>
                    <a:pt x="0" y="4"/>
                    <a:pt x="0" y="4"/>
                  </a:cubicBezTo>
                  <a:cubicBezTo>
                    <a:pt x="0" y="4"/>
                    <a:pt x="0" y="5"/>
                    <a:pt x="0" y="5"/>
                  </a:cubicBezTo>
                  <a:cubicBezTo>
                    <a:pt x="0" y="5"/>
                    <a:pt x="0" y="4"/>
                    <a:pt x="0" y="4"/>
                  </a:cubicBezTo>
                  <a:cubicBezTo>
                    <a:pt x="0" y="3"/>
                    <a:pt x="0" y="3"/>
                    <a:pt x="0" y="2"/>
                  </a:cubicBezTo>
                  <a:cubicBezTo>
                    <a:pt x="0" y="2"/>
                    <a:pt x="1" y="1"/>
                    <a:pt x="1" y="1"/>
                  </a:cubicBezTo>
                  <a:cubicBezTo>
                    <a:pt x="1" y="1"/>
                    <a:pt x="1" y="0"/>
                    <a:pt x="1" y="0"/>
                  </a:cubicBezTo>
                  <a:close/>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7"/>
            <p:cNvSpPr/>
            <p:nvPr/>
          </p:nvSpPr>
          <p:spPr bwMode="auto">
            <a:xfrm>
              <a:off x="3986213" y="3590396"/>
              <a:ext cx="4763" cy="20638"/>
            </a:xfrm>
            <a:custGeom>
              <a:avLst/>
              <a:gdLst>
                <a:gd name="T0" fmla="*/ 1 w 1"/>
                <a:gd name="T1" fmla="*/ 0 h 5"/>
                <a:gd name="T2" fmla="*/ 1 w 1"/>
                <a:gd name="T3" fmla="*/ 1 h 5"/>
                <a:gd name="T4" fmla="*/ 1 w 1"/>
                <a:gd name="T5" fmla="*/ 3 h 5"/>
                <a:gd name="T6" fmla="*/ 0 w 1"/>
                <a:gd name="T7" fmla="*/ 4 h 5"/>
                <a:gd name="T8" fmla="*/ 0 w 1"/>
                <a:gd name="T9" fmla="*/ 5 h 5"/>
                <a:gd name="T10" fmla="*/ 0 w 1"/>
                <a:gd name="T11" fmla="*/ 4 h 5"/>
                <a:gd name="T12" fmla="*/ 1 w 1"/>
                <a:gd name="T13" fmla="*/ 2 h 5"/>
                <a:gd name="T14" fmla="*/ 1 w 1"/>
                <a:gd name="T15" fmla="*/ 1 h 5"/>
                <a:gd name="T16" fmla="*/ 1 w 1"/>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5">
                  <a:moveTo>
                    <a:pt x="1" y="0"/>
                  </a:moveTo>
                  <a:cubicBezTo>
                    <a:pt x="1" y="0"/>
                    <a:pt x="1" y="1"/>
                    <a:pt x="1" y="1"/>
                  </a:cubicBezTo>
                  <a:cubicBezTo>
                    <a:pt x="1" y="1"/>
                    <a:pt x="1" y="2"/>
                    <a:pt x="1" y="3"/>
                  </a:cubicBezTo>
                  <a:cubicBezTo>
                    <a:pt x="1" y="3"/>
                    <a:pt x="0" y="4"/>
                    <a:pt x="0" y="4"/>
                  </a:cubicBezTo>
                  <a:cubicBezTo>
                    <a:pt x="0" y="4"/>
                    <a:pt x="0" y="5"/>
                    <a:pt x="0" y="5"/>
                  </a:cubicBezTo>
                  <a:cubicBezTo>
                    <a:pt x="0" y="5"/>
                    <a:pt x="0" y="4"/>
                    <a:pt x="0" y="4"/>
                  </a:cubicBezTo>
                  <a:cubicBezTo>
                    <a:pt x="0" y="3"/>
                    <a:pt x="0" y="3"/>
                    <a:pt x="1" y="2"/>
                  </a:cubicBezTo>
                  <a:cubicBezTo>
                    <a:pt x="1" y="2"/>
                    <a:pt x="1" y="1"/>
                    <a:pt x="1" y="1"/>
                  </a:cubicBezTo>
                  <a:cubicBezTo>
                    <a:pt x="1" y="1"/>
                    <a:pt x="1" y="0"/>
                    <a:pt x="1" y="0"/>
                  </a:cubicBezTo>
                  <a:close/>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8"/>
            <p:cNvSpPr/>
            <p:nvPr/>
          </p:nvSpPr>
          <p:spPr bwMode="auto">
            <a:xfrm>
              <a:off x="3978275" y="3618971"/>
              <a:ext cx="4763" cy="12700"/>
            </a:xfrm>
            <a:custGeom>
              <a:avLst/>
              <a:gdLst>
                <a:gd name="T0" fmla="*/ 1 w 1"/>
                <a:gd name="T1" fmla="*/ 0 h 3"/>
                <a:gd name="T2" fmla="*/ 1 w 1"/>
                <a:gd name="T3" fmla="*/ 0 h 3"/>
                <a:gd name="T4" fmla="*/ 1 w 1"/>
                <a:gd name="T5" fmla="*/ 1 h 3"/>
                <a:gd name="T6" fmla="*/ 1 w 1"/>
                <a:gd name="T7" fmla="*/ 2 h 3"/>
                <a:gd name="T8" fmla="*/ 0 w 1"/>
                <a:gd name="T9" fmla="*/ 3 h 3"/>
                <a:gd name="T10" fmla="*/ 0 w 1"/>
                <a:gd name="T11" fmla="*/ 2 h 3"/>
                <a:gd name="T12" fmla="*/ 1 w 1"/>
                <a:gd name="T13" fmla="*/ 1 h 3"/>
                <a:gd name="T14" fmla="*/ 1 w 1"/>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1" y="0"/>
                  </a:moveTo>
                  <a:cubicBezTo>
                    <a:pt x="1" y="0"/>
                    <a:pt x="1" y="0"/>
                    <a:pt x="1" y="0"/>
                  </a:cubicBezTo>
                  <a:cubicBezTo>
                    <a:pt x="1" y="1"/>
                    <a:pt x="1" y="1"/>
                    <a:pt x="1" y="1"/>
                  </a:cubicBezTo>
                  <a:cubicBezTo>
                    <a:pt x="1" y="2"/>
                    <a:pt x="1" y="2"/>
                    <a:pt x="1" y="2"/>
                  </a:cubicBezTo>
                  <a:cubicBezTo>
                    <a:pt x="0" y="3"/>
                    <a:pt x="0" y="3"/>
                    <a:pt x="0" y="3"/>
                  </a:cubicBezTo>
                  <a:cubicBezTo>
                    <a:pt x="0" y="2"/>
                    <a:pt x="0" y="2"/>
                    <a:pt x="0" y="2"/>
                  </a:cubicBezTo>
                  <a:cubicBezTo>
                    <a:pt x="1" y="2"/>
                    <a:pt x="1" y="2"/>
                    <a:pt x="1" y="1"/>
                  </a:cubicBezTo>
                  <a:cubicBezTo>
                    <a:pt x="1" y="1"/>
                    <a:pt x="1" y="0"/>
                    <a:pt x="1" y="0"/>
                  </a:cubicBezTo>
                  <a:close/>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9"/>
            <p:cNvSpPr/>
            <p:nvPr/>
          </p:nvSpPr>
          <p:spPr bwMode="auto">
            <a:xfrm>
              <a:off x="3973513" y="3641196"/>
              <a:ext cx="4763" cy="7938"/>
            </a:xfrm>
            <a:custGeom>
              <a:avLst/>
              <a:gdLst>
                <a:gd name="T0" fmla="*/ 3 w 3"/>
                <a:gd name="T1" fmla="*/ 0 h 5"/>
                <a:gd name="T2" fmla="*/ 3 w 3"/>
                <a:gd name="T3" fmla="*/ 0 h 5"/>
                <a:gd name="T4" fmla="*/ 3 w 3"/>
                <a:gd name="T5" fmla="*/ 2 h 5"/>
                <a:gd name="T6" fmla="*/ 0 w 3"/>
                <a:gd name="T7" fmla="*/ 5 h 5"/>
                <a:gd name="T8" fmla="*/ 0 w 3"/>
                <a:gd name="T9" fmla="*/ 5 h 5"/>
                <a:gd name="T10" fmla="*/ 0 w 3"/>
                <a:gd name="T11" fmla="*/ 5 h 5"/>
                <a:gd name="T12" fmla="*/ 0 w 3"/>
                <a:gd name="T13" fmla="*/ 2 h 5"/>
                <a:gd name="T14" fmla="*/ 3 w 3"/>
                <a:gd name="T15" fmla="*/ 0 h 5"/>
                <a:gd name="T16" fmla="*/ 3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3" y="0"/>
                  </a:moveTo>
                  <a:lnTo>
                    <a:pt x="3" y="0"/>
                  </a:lnTo>
                  <a:lnTo>
                    <a:pt x="3" y="2"/>
                  </a:lnTo>
                  <a:lnTo>
                    <a:pt x="0" y="5"/>
                  </a:lnTo>
                  <a:lnTo>
                    <a:pt x="0" y="5"/>
                  </a:lnTo>
                  <a:lnTo>
                    <a:pt x="0" y="5"/>
                  </a:lnTo>
                  <a:lnTo>
                    <a:pt x="0" y="2"/>
                  </a:lnTo>
                  <a:lnTo>
                    <a:pt x="3" y="0"/>
                  </a:lnTo>
                  <a:lnTo>
                    <a:pt x="3" y="0"/>
                  </a:lnTo>
                  <a:close/>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0"/>
            <p:cNvSpPr/>
            <p:nvPr/>
          </p:nvSpPr>
          <p:spPr bwMode="auto">
            <a:xfrm>
              <a:off x="3995738" y="3568171"/>
              <a:ext cx="3175" cy="12700"/>
            </a:xfrm>
            <a:custGeom>
              <a:avLst/>
              <a:gdLst>
                <a:gd name="T0" fmla="*/ 1 w 1"/>
                <a:gd name="T1" fmla="*/ 0 h 3"/>
                <a:gd name="T2" fmla="*/ 1 w 1"/>
                <a:gd name="T3" fmla="*/ 0 h 3"/>
                <a:gd name="T4" fmla="*/ 1 w 1"/>
                <a:gd name="T5" fmla="*/ 2 h 3"/>
                <a:gd name="T6" fmla="*/ 1 w 1"/>
                <a:gd name="T7" fmla="*/ 3 h 3"/>
                <a:gd name="T8" fmla="*/ 0 w 1"/>
                <a:gd name="T9" fmla="*/ 3 h 3"/>
                <a:gd name="T10" fmla="*/ 0 w 1"/>
                <a:gd name="T11" fmla="*/ 3 h 3"/>
                <a:gd name="T12" fmla="*/ 1 w 1"/>
                <a:gd name="T13" fmla="*/ 1 h 3"/>
                <a:gd name="T14" fmla="*/ 1 w 1"/>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1" y="0"/>
                  </a:moveTo>
                  <a:cubicBezTo>
                    <a:pt x="1" y="0"/>
                    <a:pt x="1" y="0"/>
                    <a:pt x="1" y="0"/>
                  </a:cubicBezTo>
                  <a:cubicBezTo>
                    <a:pt x="1" y="1"/>
                    <a:pt x="1" y="1"/>
                    <a:pt x="1" y="2"/>
                  </a:cubicBezTo>
                  <a:cubicBezTo>
                    <a:pt x="1" y="2"/>
                    <a:pt x="1" y="2"/>
                    <a:pt x="1" y="3"/>
                  </a:cubicBezTo>
                  <a:cubicBezTo>
                    <a:pt x="0" y="3"/>
                    <a:pt x="0" y="3"/>
                    <a:pt x="0" y="3"/>
                  </a:cubicBezTo>
                  <a:cubicBezTo>
                    <a:pt x="0" y="3"/>
                    <a:pt x="0" y="3"/>
                    <a:pt x="0" y="3"/>
                  </a:cubicBezTo>
                  <a:cubicBezTo>
                    <a:pt x="0" y="2"/>
                    <a:pt x="1" y="2"/>
                    <a:pt x="1" y="1"/>
                  </a:cubicBezTo>
                  <a:cubicBezTo>
                    <a:pt x="1" y="1"/>
                    <a:pt x="1" y="1"/>
                    <a:pt x="1" y="0"/>
                  </a:cubicBezTo>
                  <a:close/>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1"/>
            <p:cNvSpPr/>
            <p:nvPr/>
          </p:nvSpPr>
          <p:spPr bwMode="auto">
            <a:xfrm>
              <a:off x="3990975" y="3593571"/>
              <a:ext cx="4763" cy="12700"/>
            </a:xfrm>
            <a:custGeom>
              <a:avLst/>
              <a:gdLst>
                <a:gd name="T0" fmla="*/ 1 w 1"/>
                <a:gd name="T1" fmla="*/ 0 h 3"/>
                <a:gd name="T2" fmla="*/ 1 w 1"/>
                <a:gd name="T3" fmla="*/ 0 h 3"/>
                <a:gd name="T4" fmla="*/ 0 w 1"/>
                <a:gd name="T5" fmla="*/ 2 h 3"/>
                <a:gd name="T6" fmla="*/ 0 w 1"/>
                <a:gd name="T7" fmla="*/ 3 h 3"/>
                <a:gd name="T8" fmla="*/ 0 w 1"/>
                <a:gd name="T9" fmla="*/ 3 h 3"/>
                <a:gd name="T10" fmla="*/ 0 w 1"/>
                <a:gd name="T11" fmla="*/ 3 h 3"/>
                <a:gd name="T12" fmla="*/ 0 w 1"/>
                <a:gd name="T13" fmla="*/ 1 h 3"/>
                <a:gd name="T14" fmla="*/ 0 w 1"/>
                <a:gd name="T15" fmla="*/ 0 h 3"/>
                <a:gd name="T16" fmla="*/ 1 w 1"/>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1" y="0"/>
                  </a:moveTo>
                  <a:cubicBezTo>
                    <a:pt x="1" y="0"/>
                    <a:pt x="1" y="0"/>
                    <a:pt x="1" y="0"/>
                  </a:cubicBezTo>
                  <a:cubicBezTo>
                    <a:pt x="1" y="1"/>
                    <a:pt x="0" y="1"/>
                    <a:pt x="0" y="2"/>
                  </a:cubicBezTo>
                  <a:cubicBezTo>
                    <a:pt x="0" y="2"/>
                    <a:pt x="0" y="2"/>
                    <a:pt x="0" y="3"/>
                  </a:cubicBezTo>
                  <a:cubicBezTo>
                    <a:pt x="0" y="3"/>
                    <a:pt x="0" y="3"/>
                    <a:pt x="0" y="3"/>
                  </a:cubicBezTo>
                  <a:cubicBezTo>
                    <a:pt x="0" y="3"/>
                    <a:pt x="0" y="3"/>
                    <a:pt x="0" y="3"/>
                  </a:cubicBezTo>
                  <a:cubicBezTo>
                    <a:pt x="0" y="2"/>
                    <a:pt x="0" y="2"/>
                    <a:pt x="0" y="1"/>
                  </a:cubicBezTo>
                  <a:cubicBezTo>
                    <a:pt x="0" y="1"/>
                    <a:pt x="0" y="1"/>
                    <a:pt x="0" y="0"/>
                  </a:cubicBezTo>
                  <a:lnTo>
                    <a:pt x="1" y="0"/>
                  </a:lnTo>
                  <a:close/>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2"/>
            <p:cNvSpPr/>
            <p:nvPr/>
          </p:nvSpPr>
          <p:spPr bwMode="auto">
            <a:xfrm>
              <a:off x="3983038" y="3618971"/>
              <a:ext cx="3175" cy="12700"/>
            </a:xfrm>
            <a:custGeom>
              <a:avLst/>
              <a:gdLst>
                <a:gd name="T0" fmla="*/ 1 w 1"/>
                <a:gd name="T1" fmla="*/ 0 h 3"/>
                <a:gd name="T2" fmla="*/ 1 w 1"/>
                <a:gd name="T3" fmla="*/ 0 h 3"/>
                <a:gd name="T4" fmla="*/ 1 w 1"/>
                <a:gd name="T5" fmla="*/ 2 h 3"/>
                <a:gd name="T6" fmla="*/ 0 w 1"/>
                <a:gd name="T7" fmla="*/ 3 h 3"/>
                <a:gd name="T8" fmla="*/ 0 w 1"/>
                <a:gd name="T9" fmla="*/ 3 h 3"/>
                <a:gd name="T10" fmla="*/ 0 w 1"/>
                <a:gd name="T11" fmla="*/ 3 h 3"/>
                <a:gd name="T12" fmla="*/ 0 w 1"/>
                <a:gd name="T13" fmla="*/ 1 h 3"/>
                <a:gd name="T14" fmla="*/ 1 w 1"/>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1" y="0"/>
                  </a:moveTo>
                  <a:cubicBezTo>
                    <a:pt x="1" y="0"/>
                    <a:pt x="1" y="0"/>
                    <a:pt x="1" y="0"/>
                  </a:cubicBezTo>
                  <a:cubicBezTo>
                    <a:pt x="1" y="1"/>
                    <a:pt x="1" y="1"/>
                    <a:pt x="1" y="2"/>
                  </a:cubicBezTo>
                  <a:cubicBezTo>
                    <a:pt x="1" y="2"/>
                    <a:pt x="0" y="2"/>
                    <a:pt x="0" y="3"/>
                  </a:cubicBezTo>
                  <a:cubicBezTo>
                    <a:pt x="0" y="3"/>
                    <a:pt x="0" y="3"/>
                    <a:pt x="0" y="3"/>
                  </a:cubicBezTo>
                  <a:cubicBezTo>
                    <a:pt x="0" y="3"/>
                    <a:pt x="0" y="3"/>
                    <a:pt x="0" y="3"/>
                  </a:cubicBezTo>
                  <a:cubicBezTo>
                    <a:pt x="0" y="2"/>
                    <a:pt x="0" y="2"/>
                    <a:pt x="0" y="1"/>
                  </a:cubicBezTo>
                  <a:cubicBezTo>
                    <a:pt x="0" y="1"/>
                    <a:pt x="1" y="1"/>
                    <a:pt x="1" y="0"/>
                  </a:cubicBezTo>
                  <a:close/>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3"/>
            <p:cNvSpPr/>
            <p:nvPr/>
          </p:nvSpPr>
          <p:spPr bwMode="auto">
            <a:xfrm>
              <a:off x="3978275" y="3641196"/>
              <a:ext cx="0" cy="7938"/>
            </a:xfrm>
            <a:custGeom>
              <a:avLst/>
              <a:gdLst>
                <a:gd name="T0" fmla="*/ 0 h 5"/>
                <a:gd name="T1" fmla="*/ 0 h 5"/>
                <a:gd name="T2" fmla="*/ 2 h 5"/>
                <a:gd name="T3" fmla="*/ 5 h 5"/>
                <a:gd name="T4" fmla="*/ 5 h 5"/>
                <a:gd name="T5" fmla="*/ 5 h 5"/>
                <a:gd name="T6" fmla="*/ 2 h 5"/>
                <a:gd name="T7" fmla="*/ 0 h 5"/>
                <a:gd name="T8" fmla="*/ 0 h 5"/>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5">
                  <a:moveTo>
                    <a:pt x="0" y="0"/>
                  </a:moveTo>
                  <a:lnTo>
                    <a:pt x="0" y="0"/>
                  </a:lnTo>
                  <a:lnTo>
                    <a:pt x="0" y="2"/>
                  </a:lnTo>
                  <a:lnTo>
                    <a:pt x="0" y="5"/>
                  </a:lnTo>
                  <a:lnTo>
                    <a:pt x="0" y="5"/>
                  </a:lnTo>
                  <a:lnTo>
                    <a:pt x="0" y="5"/>
                  </a:lnTo>
                  <a:lnTo>
                    <a:pt x="0" y="2"/>
                  </a:lnTo>
                  <a:lnTo>
                    <a:pt x="0" y="0"/>
                  </a:lnTo>
                  <a:lnTo>
                    <a:pt x="0" y="0"/>
                  </a:lnTo>
                  <a:close/>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4"/>
            <p:cNvSpPr/>
            <p:nvPr/>
          </p:nvSpPr>
          <p:spPr bwMode="auto">
            <a:xfrm>
              <a:off x="2613025" y="4422246"/>
              <a:ext cx="525463" cy="63500"/>
            </a:xfrm>
            <a:custGeom>
              <a:avLst/>
              <a:gdLst>
                <a:gd name="T0" fmla="*/ 0 w 124"/>
                <a:gd name="T1" fmla="*/ 10 h 15"/>
                <a:gd name="T2" fmla="*/ 123 w 124"/>
                <a:gd name="T3" fmla="*/ 15 h 15"/>
                <a:gd name="T4" fmla="*/ 124 w 124"/>
                <a:gd name="T5" fmla="*/ 7 h 15"/>
                <a:gd name="T6" fmla="*/ 0 w 124"/>
                <a:gd name="T7" fmla="*/ 2 h 15"/>
                <a:gd name="T8" fmla="*/ 0 w 124"/>
                <a:gd name="T9" fmla="*/ 10 h 15"/>
              </a:gdLst>
              <a:ahLst/>
              <a:cxnLst>
                <a:cxn ang="0">
                  <a:pos x="T0" y="T1"/>
                </a:cxn>
                <a:cxn ang="0">
                  <a:pos x="T2" y="T3"/>
                </a:cxn>
                <a:cxn ang="0">
                  <a:pos x="T4" y="T5"/>
                </a:cxn>
                <a:cxn ang="0">
                  <a:pos x="T6" y="T7"/>
                </a:cxn>
                <a:cxn ang="0">
                  <a:pos x="T8" y="T9"/>
                </a:cxn>
              </a:cxnLst>
              <a:rect l="0" t="0" r="r" b="b"/>
              <a:pathLst>
                <a:path w="124" h="15">
                  <a:moveTo>
                    <a:pt x="0" y="10"/>
                  </a:moveTo>
                  <a:cubicBezTo>
                    <a:pt x="0" y="10"/>
                    <a:pt x="66" y="7"/>
                    <a:pt x="123" y="15"/>
                  </a:cubicBezTo>
                  <a:cubicBezTo>
                    <a:pt x="123" y="15"/>
                    <a:pt x="124" y="10"/>
                    <a:pt x="124" y="7"/>
                  </a:cubicBezTo>
                  <a:cubicBezTo>
                    <a:pt x="124" y="7"/>
                    <a:pt x="44" y="0"/>
                    <a:pt x="0" y="2"/>
                  </a:cubicBezTo>
                  <a:lnTo>
                    <a:pt x="0" y="10"/>
                  </a:lnTo>
                  <a:close/>
                </a:path>
              </a:pathLst>
            </a:custGeom>
            <a:solidFill>
              <a:srgbClr val="3B35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5"/>
            <p:cNvSpPr/>
            <p:nvPr/>
          </p:nvSpPr>
          <p:spPr bwMode="auto">
            <a:xfrm>
              <a:off x="2940050" y="4422246"/>
              <a:ext cx="109538" cy="63500"/>
            </a:xfrm>
            <a:custGeom>
              <a:avLst/>
              <a:gdLst>
                <a:gd name="T0" fmla="*/ 25 w 26"/>
                <a:gd name="T1" fmla="*/ 9 h 15"/>
                <a:gd name="T2" fmla="*/ 19 w 26"/>
                <a:gd name="T3" fmla="*/ 15 h 15"/>
                <a:gd name="T4" fmla="*/ 6 w 26"/>
                <a:gd name="T5" fmla="*/ 14 h 15"/>
                <a:gd name="T6" fmla="*/ 0 w 26"/>
                <a:gd name="T7" fmla="*/ 8 h 15"/>
                <a:gd name="T8" fmla="*/ 0 w 26"/>
                <a:gd name="T9" fmla="*/ 6 h 15"/>
                <a:gd name="T10" fmla="*/ 6 w 26"/>
                <a:gd name="T11" fmla="*/ 0 h 15"/>
                <a:gd name="T12" fmla="*/ 20 w 26"/>
                <a:gd name="T13" fmla="*/ 1 h 15"/>
                <a:gd name="T14" fmla="*/ 26 w 26"/>
                <a:gd name="T15" fmla="*/ 7 h 15"/>
                <a:gd name="T16" fmla="*/ 25 w 26"/>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5">
                  <a:moveTo>
                    <a:pt x="25" y="9"/>
                  </a:moveTo>
                  <a:cubicBezTo>
                    <a:pt x="25" y="13"/>
                    <a:pt x="23" y="15"/>
                    <a:pt x="19" y="15"/>
                  </a:cubicBezTo>
                  <a:cubicBezTo>
                    <a:pt x="6" y="14"/>
                    <a:pt x="6" y="14"/>
                    <a:pt x="6" y="14"/>
                  </a:cubicBezTo>
                  <a:cubicBezTo>
                    <a:pt x="2" y="14"/>
                    <a:pt x="0" y="12"/>
                    <a:pt x="0" y="8"/>
                  </a:cubicBezTo>
                  <a:cubicBezTo>
                    <a:pt x="0" y="6"/>
                    <a:pt x="0" y="6"/>
                    <a:pt x="0" y="6"/>
                  </a:cubicBezTo>
                  <a:cubicBezTo>
                    <a:pt x="0" y="2"/>
                    <a:pt x="3" y="0"/>
                    <a:pt x="6" y="0"/>
                  </a:cubicBezTo>
                  <a:cubicBezTo>
                    <a:pt x="20" y="1"/>
                    <a:pt x="20" y="1"/>
                    <a:pt x="20" y="1"/>
                  </a:cubicBezTo>
                  <a:cubicBezTo>
                    <a:pt x="23" y="1"/>
                    <a:pt x="26" y="4"/>
                    <a:pt x="26" y="7"/>
                  </a:cubicBezTo>
                  <a:lnTo>
                    <a:pt x="25" y="9"/>
                  </a:lnTo>
                  <a:close/>
                </a:path>
              </a:pathLst>
            </a:custGeom>
            <a:solidFill>
              <a:srgbClr val="9D88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6"/>
            <p:cNvSpPr/>
            <p:nvPr/>
          </p:nvSpPr>
          <p:spPr bwMode="auto">
            <a:xfrm>
              <a:off x="2952750" y="4431771"/>
              <a:ext cx="84138" cy="50800"/>
            </a:xfrm>
            <a:custGeom>
              <a:avLst/>
              <a:gdLst>
                <a:gd name="T0" fmla="*/ 20 w 20"/>
                <a:gd name="T1" fmla="*/ 7 h 12"/>
                <a:gd name="T2" fmla="*/ 15 w 20"/>
                <a:gd name="T3" fmla="*/ 11 h 12"/>
                <a:gd name="T4" fmla="*/ 4 w 20"/>
                <a:gd name="T5" fmla="*/ 11 h 12"/>
                <a:gd name="T6" fmla="*/ 0 w 20"/>
                <a:gd name="T7" fmla="*/ 6 h 12"/>
                <a:gd name="T8" fmla="*/ 0 w 20"/>
                <a:gd name="T9" fmla="*/ 4 h 12"/>
                <a:gd name="T10" fmla="*/ 5 w 20"/>
                <a:gd name="T11" fmla="*/ 0 h 12"/>
                <a:gd name="T12" fmla="*/ 15 w 20"/>
                <a:gd name="T13" fmla="*/ 0 h 12"/>
                <a:gd name="T14" fmla="*/ 20 w 20"/>
                <a:gd name="T15" fmla="*/ 5 h 12"/>
                <a:gd name="T16" fmla="*/ 20 w 20"/>
                <a:gd name="T17"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2">
                  <a:moveTo>
                    <a:pt x="20" y="7"/>
                  </a:moveTo>
                  <a:cubicBezTo>
                    <a:pt x="20" y="10"/>
                    <a:pt x="18" y="12"/>
                    <a:pt x="15" y="11"/>
                  </a:cubicBezTo>
                  <a:cubicBezTo>
                    <a:pt x="4" y="11"/>
                    <a:pt x="4" y="11"/>
                    <a:pt x="4" y="11"/>
                  </a:cubicBezTo>
                  <a:cubicBezTo>
                    <a:pt x="1" y="11"/>
                    <a:pt x="0" y="9"/>
                    <a:pt x="0" y="6"/>
                  </a:cubicBezTo>
                  <a:cubicBezTo>
                    <a:pt x="0" y="4"/>
                    <a:pt x="0" y="4"/>
                    <a:pt x="0" y="4"/>
                  </a:cubicBezTo>
                  <a:cubicBezTo>
                    <a:pt x="0" y="2"/>
                    <a:pt x="2" y="0"/>
                    <a:pt x="5" y="0"/>
                  </a:cubicBezTo>
                  <a:cubicBezTo>
                    <a:pt x="15" y="0"/>
                    <a:pt x="15" y="0"/>
                    <a:pt x="15" y="0"/>
                  </a:cubicBezTo>
                  <a:cubicBezTo>
                    <a:pt x="18" y="0"/>
                    <a:pt x="20" y="2"/>
                    <a:pt x="20" y="5"/>
                  </a:cubicBezTo>
                  <a:lnTo>
                    <a:pt x="20" y="7"/>
                  </a:lnTo>
                  <a:close/>
                </a:path>
              </a:pathLst>
            </a:custGeom>
            <a:solidFill>
              <a:srgbClr val="C4B8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7"/>
            <p:cNvSpPr/>
            <p:nvPr/>
          </p:nvSpPr>
          <p:spPr bwMode="auto">
            <a:xfrm>
              <a:off x="2995613" y="4431771"/>
              <a:ext cx="28575" cy="46038"/>
            </a:xfrm>
            <a:custGeom>
              <a:avLst/>
              <a:gdLst>
                <a:gd name="T0" fmla="*/ 1 w 7"/>
                <a:gd name="T1" fmla="*/ 0 h 11"/>
                <a:gd name="T2" fmla="*/ 0 w 7"/>
                <a:gd name="T3" fmla="*/ 11 h 11"/>
                <a:gd name="T4" fmla="*/ 1 w 7"/>
                <a:gd name="T5" fmla="*/ 0 h 11"/>
              </a:gdLst>
              <a:ahLst/>
              <a:cxnLst>
                <a:cxn ang="0">
                  <a:pos x="T0" y="T1"/>
                </a:cxn>
                <a:cxn ang="0">
                  <a:pos x="T2" y="T3"/>
                </a:cxn>
                <a:cxn ang="0">
                  <a:pos x="T4" y="T5"/>
                </a:cxn>
              </a:cxnLst>
              <a:rect l="0" t="0" r="r" b="b"/>
              <a:pathLst>
                <a:path w="7" h="11">
                  <a:moveTo>
                    <a:pt x="1" y="0"/>
                  </a:moveTo>
                  <a:cubicBezTo>
                    <a:pt x="1" y="0"/>
                    <a:pt x="7" y="6"/>
                    <a:pt x="0" y="11"/>
                  </a:cubicBezTo>
                  <a:cubicBezTo>
                    <a:pt x="0" y="11"/>
                    <a:pt x="4" y="7"/>
                    <a:pt x="1" y="0"/>
                  </a:cubicBezTo>
                  <a:close/>
                </a:path>
              </a:pathLst>
            </a:custGeom>
            <a:solidFill>
              <a:srgbClr val="D8CF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8"/>
            <p:cNvSpPr/>
            <p:nvPr/>
          </p:nvSpPr>
          <p:spPr bwMode="auto">
            <a:xfrm>
              <a:off x="2960688" y="4431771"/>
              <a:ext cx="30163" cy="46038"/>
            </a:xfrm>
            <a:custGeom>
              <a:avLst/>
              <a:gdLst>
                <a:gd name="T0" fmla="*/ 7 w 7"/>
                <a:gd name="T1" fmla="*/ 11 h 11"/>
                <a:gd name="T2" fmla="*/ 7 w 7"/>
                <a:gd name="T3" fmla="*/ 0 h 11"/>
                <a:gd name="T4" fmla="*/ 7 w 7"/>
                <a:gd name="T5" fmla="*/ 11 h 11"/>
              </a:gdLst>
              <a:ahLst/>
              <a:cxnLst>
                <a:cxn ang="0">
                  <a:pos x="T0" y="T1"/>
                </a:cxn>
                <a:cxn ang="0">
                  <a:pos x="T2" y="T3"/>
                </a:cxn>
                <a:cxn ang="0">
                  <a:pos x="T4" y="T5"/>
                </a:cxn>
              </a:cxnLst>
              <a:rect l="0" t="0" r="r" b="b"/>
              <a:pathLst>
                <a:path w="7" h="11">
                  <a:moveTo>
                    <a:pt x="7" y="11"/>
                  </a:moveTo>
                  <a:cubicBezTo>
                    <a:pt x="7" y="11"/>
                    <a:pt x="0" y="5"/>
                    <a:pt x="7" y="0"/>
                  </a:cubicBezTo>
                  <a:cubicBezTo>
                    <a:pt x="7" y="0"/>
                    <a:pt x="4" y="3"/>
                    <a:pt x="7" y="11"/>
                  </a:cubicBezTo>
                  <a:close/>
                </a:path>
              </a:pathLst>
            </a:custGeom>
            <a:solidFill>
              <a:srgbClr val="D8CF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9"/>
            <p:cNvSpPr/>
            <p:nvPr/>
          </p:nvSpPr>
          <p:spPr bwMode="auto">
            <a:xfrm>
              <a:off x="2947988" y="3750734"/>
              <a:ext cx="182563" cy="625475"/>
            </a:xfrm>
            <a:custGeom>
              <a:avLst/>
              <a:gdLst>
                <a:gd name="T0" fmla="*/ 22 w 115"/>
                <a:gd name="T1" fmla="*/ 0 h 394"/>
                <a:gd name="T2" fmla="*/ 0 w 115"/>
                <a:gd name="T3" fmla="*/ 51 h 394"/>
                <a:gd name="T4" fmla="*/ 38 w 115"/>
                <a:gd name="T5" fmla="*/ 102 h 394"/>
                <a:gd name="T6" fmla="*/ 11 w 115"/>
                <a:gd name="T7" fmla="*/ 338 h 394"/>
                <a:gd name="T8" fmla="*/ 72 w 115"/>
                <a:gd name="T9" fmla="*/ 394 h 394"/>
                <a:gd name="T10" fmla="*/ 115 w 115"/>
                <a:gd name="T11" fmla="*/ 330 h 394"/>
                <a:gd name="T12" fmla="*/ 59 w 115"/>
                <a:gd name="T13" fmla="*/ 102 h 394"/>
                <a:gd name="T14" fmla="*/ 78 w 115"/>
                <a:gd name="T15" fmla="*/ 43 h 394"/>
                <a:gd name="T16" fmla="*/ 56 w 115"/>
                <a:gd name="T17" fmla="*/ 0 h 394"/>
                <a:gd name="T18" fmla="*/ 22 w 115"/>
                <a:gd name="T19"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394">
                  <a:moveTo>
                    <a:pt x="22" y="0"/>
                  </a:moveTo>
                  <a:lnTo>
                    <a:pt x="0" y="51"/>
                  </a:lnTo>
                  <a:lnTo>
                    <a:pt x="38" y="102"/>
                  </a:lnTo>
                  <a:lnTo>
                    <a:pt x="11" y="338"/>
                  </a:lnTo>
                  <a:lnTo>
                    <a:pt x="72" y="394"/>
                  </a:lnTo>
                  <a:lnTo>
                    <a:pt x="115" y="330"/>
                  </a:lnTo>
                  <a:lnTo>
                    <a:pt x="59" y="102"/>
                  </a:lnTo>
                  <a:lnTo>
                    <a:pt x="78" y="43"/>
                  </a:lnTo>
                  <a:lnTo>
                    <a:pt x="56" y="0"/>
                  </a:lnTo>
                  <a:lnTo>
                    <a:pt x="22"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50"/>
            <p:cNvSpPr/>
            <p:nvPr/>
          </p:nvSpPr>
          <p:spPr bwMode="auto">
            <a:xfrm>
              <a:off x="2978150" y="4155546"/>
              <a:ext cx="127000" cy="147638"/>
            </a:xfrm>
            <a:custGeom>
              <a:avLst/>
              <a:gdLst>
                <a:gd name="T0" fmla="*/ 80 w 80"/>
                <a:gd name="T1" fmla="*/ 5 h 93"/>
                <a:gd name="T2" fmla="*/ 80 w 80"/>
                <a:gd name="T3" fmla="*/ 5 h 93"/>
                <a:gd name="T4" fmla="*/ 77 w 80"/>
                <a:gd name="T5" fmla="*/ 2 h 93"/>
                <a:gd name="T6" fmla="*/ 77 w 80"/>
                <a:gd name="T7" fmla="*/ 0 h 93"/>
                <a:gd name="T8" fmla="*/ 0 w 80"/>
                <a:gd name="T9" fmla="*/ 91 h 93"/>
                <a:gd name="T10" fmla="*/ 5 w 80"/>
                <a:gd name="T11" fmla="*/ 93 h 93"/>
                <a:gd name="T12" fmla="*/ 80 w 80"/>
                <a:gd name="T13" fmla="*/ 5 h 93"/>
                <a:gd name="T14" fmla="*/ 80 w 80"/>
                <a:gd name="T15" fmla="*/ 5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93">
                  <a:moveTo>
                    <a:pt x="80" y="5"/>
                  </a:moveTo>
                  <a:lnTo>
                    <a:pt x="80" y="5"/>
                  </a:lnTo>
                  <a:lnTo>
                    <a:pt x="77" y="2"/>
                  </a:lnTo>
                  <a:lnTo>
                    <a:pt x="77" y="0"/>
                  </a:lnTo>
                  <a:lnTo>
                    <a:pt x="0" y="91"/>
                  </a:lnTo>
                  <a:lnTo>
                    <a:pt x="5" y="93"/>
                  </a:lnTo>
                  <a:lnTo>
                    <a:pt x="80" y="5"/>
                  </a:lnTo>
                  <a:lnTo>
                    <a:pt x="80" y="5"/>
                  </a:lnTo>
                  <a:close/>
                </a:path>
              </a:pathLst>
            </a:custGeom>
            <a:solidFill>
              <a:srgbClr val="5654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51"/>
            <p:cNvSpPr/>
            <p:nvPr/>
          </p:nvSpPr>
          <p:spPr bwMode="auto">
            <a:xfrm>
              <a:off x="2995613" y="4180946"/>
              <a:ext cx="114300" cy="134938"/>
            </a:xfrm>
            <a:custGeom>
              <a:avLst/>
              <a:gdLst>
                <a:gd name="T0" fmla="*/ 72 w 72"/>
                <a:gd name="T1" fmla="*/ 2 h 85"/>
                <a:gd name="T2" fmla="*/ 72 w 72"/>
                <a:gd name="T3" fmla="*/ 0 h 85"/>
                <a:gd name="T4" fmla="*/ 0 w 72"/>
                <a:gd name="T5" fmla="*/ 83 h 85"/>
                <a:gd name="T6" fmla="*/ 0 w 72"/>
                <a:gd name="T7" fmla="*/ 83 h 85"/>
                <a:gd name="T8" fmla="*/ 0 w 72"/>
                <a:gd name="T9" fmla="*/ 83 h 85"/>
                <a:gd name="T10" fmla="*/ 2 w 72"/>
                <a:gd name="T11" fmla="*/ 85 h 85"/>
                <a:gd name="T12" fmla="*/ 72 w 72"/>
                <a:gd name="T13" fmla="*/ 2 h 85"/>
                <a:gd name="T14" fmla="*/ 72 w 72"/>
                <a:gd name="T15" fmla="*/ 2 h 85"/>
                <a:gd name="T16" fmla="*/ 72 w 72"/>
                <a:gd name="T17" fmla="*/ 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85">
                  <a:moveTo>
                    <a:pt x="72" y="2"/>
                  </a:moveTo>
                  <a:lnTo>
                    <a:pt x="72" y="0"/>
                  </a:lnTo>
                  <a:lnTo>
                    <a:pt x="0" y="83"/>
                  </a:lnTo>
                  <a:lnTo>
                    <a:pt x="0" y="83"/>
                  </a:lnTo>
                  <a:lnTo>
                    <a:pt x="0" y="83"/>
                  </a:lnTo>
                  <a:lnTo>
                    <a:pt x="2" y="85"/>
                  </a:lnTo>
                  <a:lnTo>
                    <a:pt x="72" y="2"/>
                  </a:lnTo>
                  <a:lnTo>
                    <a:pt x="72" y="2"/>
                  </a:lnTo>
                  <a:lnTo>
                    <a:pt x="72" y="2"/>
                  </a:lnTo>
                  <a:close/>
                </a:path>
              </a:pathLst>
            </a:custGeom>
            <a:solidFill>
              <a:srgbClr val="5654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2"/>
            <p:cNvSpPr/>
            <p:nvPr/>
          </p:nvSpPr>
          <p:spPr bwMode="auto">
            <a:xfrm>
              <a:off x="2698750" y="3674534"/>
              <a:ext cx="292100" cy="258763"/>
            </a:xfrm>
            <a:custGeom>
              <a:avLst/>
              <a:gdLst>
                <a:gd name="T0" fmla="*/ 0 w 69"/>
                <a:gd name="T1" fmla="*/ 0 h 61"/>
                <a:gd name="T2" fmla="*/ 62 w 69"/>
                <a:gd name="T3" fmla="*/ 61 h 61"/>
                <a:gd name="T4" fmla="*/ 69 w 69"/>
                <a:gd name="T5" fmla="*/ 30 h 61"/>
                <a:gd name="T6" fmla="*/ 0 w 69"/>
                <a:gd name="T7" fmla="*/ 0 h 61"/>
              </a:gdLst>
              <a:ahLst/>
              <a:cxnLst>
                <a:cxn ang="0">
                  <a:pos x="T0" y="T1"/>
                </a:cxn>
                <a:cxn ang="0">
                  <a:pos x="T2" y="T3"/>
                </a:cxn>
                <a:cxn ang="0">
                  <a:pos x="T4" y="T5"/>
                </a:cxn>
                <a:cxn ang="0">
                  <a:pos x="T6" y="T7"/>
                </a:cxn>
              </a:cxnLst>
              <a:rect l="0" t="0" r="r" b="b"/>
              <a:pathLst>
                <a:path w="69" h="61">
                  <a:moveTo>
                    <a:pt x="0" y="0"/>
                  </a:moveTo>
                  <a:cubicBezTo>
                    <a:pt x="0" y="0"/>
                    <a:pt x="28" y="57"/>
                    <a:pt x="62" y="61"/>
                  </a:cubicBezTo>
                  <a:cubicBezTo>
                    <a:pt x="62" y="61"/>
                    <a:pt x="61" y="42"/>
                    <a:pt x="69" y="30"/>
                  </a:cubicBezTo>
                  <a:cubicBezTo>
                    <a:pt x="69" y="30"/>
                    <a:pt x="30" y="20"/>
                    <a:pt x="0" y="0"/>
                  </a:cubicBezTo>
                  <a:close/>
                </a:path>
              </a:pathLst>
            </a:custGeom>
            <a:solidFill>
              <a:srgbClr val="D2D5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3"/>
            <p:cNvSpPr/>
            <p:nvPr/>
          </p:nvSpPr>
          <p:spPr bwMode="auto">
            <a:xfrm>
              <a:off x="3008313" y="3526896"/>
              <a:ext cx="206375" cy="365125"/>
            </a:xfrm>
            <a:custGeom>
              <a:avLst/>
              <a:gdLst>
                <a:gd name="T0" fmla="*/ 40 w 49"/>
                <a:gd name="T1" fmla="*/ 0 h 86"/>
                <a:gd name="T2" fmla="*/ 22 w 49"/>
                <a:gd name="T3" fmla="*/ 86 h 86"/>
                <a:gd name="T4" fmla="*/ 0 w 49"/>
                <a:gd name="T5" fmla="*/ 64 h 86"/>
                <a:gd name="T6" fmla="*/ 40 w 49"/>
                <a:gd name="T7" fmla="*/ 0 h 86"/>
              </a:gdLst>
              <a:ahLst/>
              <a:cxnLst>
                <a:cxn ang="0">
                  <a:pos x="T0" y="T1"/>
                </a:cxn>
                <a:cxn ang="0">
                  <a:pos x="T2" y="T3"/>
                </a:cxn>
                <a:cxn ang="0">
                  <a:pos x="T4" y="T5"/>
                </a:cxn>
                <a:cxn ang="0">
                  <a:pos x="T6" y="T7"/>
                </a:cxn>
              </a:cxnLst>
              <a:rect l="0" t="0" r="r" b="b"/>
              <a:pathLst>
                <a:path w="49" h="86">
                  <a:moveTo>
                    <a:pt x="40" y="0"/>
                  </a:moveTo>
                  <a:cubicBezTo>
                    <a:pt x="40" y="0"/>
                    <a:pt x="49" y="63"/>
                    <a:pt x="22" y="86"/>
                  </a:cubicBezTo>
                  <a:cubicBezTo>
                    <a:pt x="22" y="86"/>
                    <a:pt x="12" y="69"/>
                    <a:pt x="0" y="64"/>
                  </a:cubicBezTo>
                  <a:cubicBezTo>
                    <a:pt x="0" y="64"/>
                    <a:pt x="26" y="34"/>
                    <a:pt x="40" y="0"/>
                  </a:cubicBezTo>
                  <a:close/>
                </a:path>
              </a:pathLst>
            </a:custGeom>
            <a:solidFill>
              <a:srgbClr val="D2D5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4"/>
            <p:cNvSpPr>
              <a:spLocks noEditPoints="1"/>
            </p:cNvSpPr>
            <p:nvPr/>
          </p:nvSpPr>
          <p:spPr bwMode="auto">
            <a:xfrm>
              <a:off x="2244725" y="2082271"/>
              <a:ext cx="1279525" cy="1749425"/>
            </a:xfrm>
            <a:custGeom>
              <a:avLst/>
              <a:gdLst>
                <a:gd name="T0" fmla="*/ 300 w 302"/>
                <a:gd name="T1" fmla="*/ 79 h 412"/>
                <a:gd name="T2" fmla="*/ 296 w 302"/>
                <a:gd name="T3" fmla="*/ 59 h 412"/>
                <a:gd name="T4" fmla="*/ 296 w 302"/>
                <a:gd name="T5" fmla="*/ 59 h 412"/>
                <a:gd name="T6" fmla="*/ 151 w 302"/>
                <a:gd name="T7" fmla="*/ 1 h 412"/>
                <a:gd name="T8" fmla="*/ 7 w 302"/>
                <a:gd name="T9" fmla="*/ 62 h 412"/>
                <a:gd name="T10" fmla="*/ 7 w 302"/>
                <a:gd name="T11" fmla="*/ 62 h 412"/>
                <a:gd name="T12" fmla="*/ 4 w 302"/>
                <a:gd name="T13" fmla="*/ 79 h 412"/>
                <a:gd name="T14" fmla="*/ 87 w 302"/>
                <a:gd name="T15" fmla="*/ 364 h 412"/>
                <a:gd name="T16" fmla="*/ 87 w 302"/>
                <a:gd name="T17" fmla="*/ 364 h 412"/>
                <a:gd name="T18" fmla="*/ 87 w 302"/>
                <a:gd name="T19" fmla="*/ 365 h 412"/>
                <a:gd name="T20" fmla="*/ 111 w 302"/>
                <a:gd name="T21" fmla="*/ 387 h 412"/>
                <a:gd name="T22" fmla="*/ 151 w 302"/>
                <a:gd name="T23" fmla="*/ 411 h 412"/>
                <a:gd name="T24" fmla="*/ 157 w 302"/>
                <a:gd name="T25" fmla="*/ 412 h 412"/>
                <a:gd name="T26" fmla="*/ 157 w 302"/>
                <a:gd name="T27" fmla="*/ 412 h 412"/>
                <a:gd name="T28" fmla="*/ 157 w 302"/>
                <a:gd name="T29" fmla="*/ 412 h 412"/>
                <a:gd name="T30" fmla="*/ 157 w 302"/>
                <a:gd name="T31" fmla="*/ 412 h 412"/>
                <a:gd name="T32" fmla="*/ 160 w 302"/>
                <a:gd name="T33" fmla="*/ 412 h 412"/>
                <a:gd name="T34" fmla="*/ 159 w 302"/>
                <a:gd name="T35" fmla="*/ 412 h 412"/>
                <a:gd name="T36" fmla="*/ 160 w 302"/>
                <a:gd name="T37" fmla="*/ 412 h 412"/>
                <a:gd name="T38" fmla="*/ 178 w 302"/>
                <a:gd name="T39" fmla="*/ 410 h 412"/>
                <a:gd name="T40" fmla="*/ 180 w 302"/>
                <a:gd name="T41" fmla="*/ 409 h 412"/>
                <a:gd name="T42" fmla="*/ 224 w 302"/>
                <a:gd name="T43" fmla="*/ 375 h 412"/>
                <a:gd name="T44" fmla="*/ 224 w 302"/>
                <a:gd name="T45" fmla="*/ 375 h 412"/>
                <a:gd name="T46" fmla="*/ 224 w 302"/>
                <a:gd name="T47" fmla="*/ 375 h 412"/>
                <a:gd name="T48" fmla="*/ 224 w 302"/>
                <a:gd name="T49" fmla="*/ 375 h 412"/>
                <a:gd name="T50" fmla="*/ 300 w 302"/>
                <a:gd name="T51" fmla="*/ 79 h 412"/>
                <a:gd name="T52" fmla="*/ 158 w 302"/>
                <a:gd name="T53" fmla="*/ 412 h 412"/>
                <a:gd name="T54" fmla="*/ 158 w 302"/>
                <a:gd name="T55" fmla="*/ 41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2" h="412">
                  <a:moveTo>
                    <a:pt x="300" y="79"/>
                  </a:moveTo>
                  <a:cubicBezTo>
                    <a:pt x="300" y="68"/>
                    <a:pt x="296" y="59"/>
                    <a:pt x="296" y="59"/>
                  </a:cubicBezTo>
                  <a:cubicBezTo>
                    <a:pt x="296" y="59"/>
                    <a:pt x="296" y="59"/>
                    <a:pt x="296" y="59"/>
                  </a:cubicBezTo>
                  <a:cubicBezTo>
                    <a:pt x="285" y="25"/>
                    <a:pt x="224" y="0"/>
                    <a:pt x="151" y="1"/>
                  </a:cubicBezTo>
                  <a:cubicBezTo>
                    <a:pt x="78" y="2"/>
                    <a:pt x="18" y="28"/>
                    <a:pt x="7" y="62"/>
                  </a:cubicBezTo>
                  <a:cubicBezTo>
                    <a:pt x="7" y="62"/>
                    <a:pt x="7" y="62"/>
                    <a:pt x="7" y="62"/>
                  </a:cubicBezTo>
                  <a:cubicBezTo>
                    <a:pt x="4" y="69"/>
                    <a:pt x="4" y="79"/>
                    <a:pt x="4" y="79"/>
                  </a:cubicBezTo>
                  <a:cubicBezTo>
                    <a:pt x="4" y="79"/>
                    <a:pt x="0" y="267"/>
                    <a:pt x="87" y="364"/>
                  </a:cubicBezTo>
                  <a:cubicBezTo>
                    <a:pt x="87" y="364"/>
                    <a:pt x="87" y="364"/>
                    <a:pt x="87" y="364"/>
                  </a:cubicBezTo>
                  <a:cubicBezTo>
                    <a:pt x="87" y="365"/>
                    <a:pt x="87" y="365"/>
                    <a:pt x="87" y="365"/>
                  </a:cubicBezTo>
                  <a:cubicBezTo>
                    <a:pt x="94" y="373"/>
                    <a:pt x="102" y="380"/>
                    <a:pt x="111" y="387"/>
                  </a:cubicBezTo>
                  <a:cubicBezTo>
                    <a:pt x="123" y="397"/>
                    <a:pt x="139" y="408"/>
                    <a:pt x="151" y="411"/>
                  </a:cubicBezTo>
                  <a:cubicBezTo>
                    <a:pt x="153" y="412"/>
                    <a:pt x="155" y="412"/>
                    <a:pt x="157" y="412"/>
                  </a:cubicBezTo>
                  <a:cubicBezTo>
                    <a:pt x="157" y="412"/>
                    <a:pt x="157" y="412"/>
                    <a:pt x="157" y="412"/>
                  </a:cubicBezTo>
                  <a:cubicBezTo>
                    <a:pt x="157" y="412"/>
                    <a:pt x="157" y="412"/>
                    <a:pt x="157" y="412"/>
                  </a:cubicBezTo>
                  <a:cubicBezTo>
                    <a:pt x="157" y="412"/>
                    <a:pt x="157" y="412"/>
                    <a:pt x="157" y="412"/>
                  </a:cubicBezTo>
                  <a:cubicBezTo>
                    <a:pt x="157" y="412"/>
                    <a:pt x="158" y="412"/>
                    <a:pt x="160" y="412"/>
                  </a:cubicBezTo>
                  <a:cubicBezTo>
                    <a:pt x="159" y="412"/>
                    <a:pt x="159" y="412"/>
                    <a:pt x="159" y="412"/>
                  </a:cubicBezTo>
                  <a:cubicBezTo>
                    <a:pt x="160" y="412"/>
                    <a:pt x="160" y="412"/>
                    <a:pt x="160" y="412"/>
                  </a:cubicBezTo>
                  <a:cubicBezTo>
                    <a:pt x="164" y="412"/>
                    <a:pt x="174" y="412"/>
                    <a:pt x="178" y="410"/>
                  </a:cubicBezTo>
                  <a:cubicBezTo>
                    <a:pt x="179" y="409"/>
                    <a:pt x="180" y="409"/>
                    <a:pt x="180" y="409"/>
                  </a:cubicBezTo>
                  <a:cubicBezTo>
                    <a:pt x="187" y="406"/>
                    <a:pt x="208" y="395"/>
                    <a:pt x="224" y="375"/>
                  </a:cubicBezTo>
                  <a:cubicBezTo>
                    <a:pt x="224" y="375"/>
                    <a:pt x="224" y="375"/>
                    <a:pt x="224" y="375"/>
                  </a:cubicBezTo>
                  <a:cubicBezTo>
                    <a:pt x="224" y="375"/>
                    <a:pt x="224" y="375"/>
                    <a:pt x="224" y="375"/>
                  </a:cubicBezTo>
                  <a:cubicBezTo>
                    <a:pt x="224" y="375"/>
                    <a:pt x="224" y="375"/>
                    <a:pt x="224" y="375"/>
                  </a:cubicBezTo>
                  <a:cubicBezTo>
                    <a:pt x="257" y="338"/>
                    <a:pt x="302" y="256"/>
                    <a:pt x="300" y="79"/>
                  </a:cubicBezTo>
                  <a:close/>
                  <a:moveTo>
                    <a:pt x="158" y="412"/>
                  </a:moveTo>
                  <a:cubicBezTo>
                    <a:pt x="158" y="412"/>
                    <a:pt x="158" y="412"/>
                    <a:pt x="158" y="412"/>
                  </a:cubicBezTo>
                  <a:close/>
                </a:path>
              </a:pathLst>
            </a:custGeom>
            <a:solidFill>
              <a:srgbClr val="F0D0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5"/>
            <p:cNvSpPr/>
            <p:nvPr/>
          </p:nvSpPr>
          <p:spPr bwMode="auto">
            <a:xfrm>
              <a:off x="2249488" y="2209271"/>
              <a:ext cx="1266825" cy="844550"/>
            </a:xfrm>
            <a:custGeom>
              <a:avLst/>
              <a:gdLst>
                <a:gd name="T0" fmla="*/ 28 w 299"/>
                <a:gd name="T1" fmla="*/ 199 h 199"/>
                <a:gd name="T2" fmla="*/ 42 w 299"/>
                <a:gd name="T3" fmla="*/ 72 h 199"/>
                <a:gd name="T4" fmla="*/ 244 w 299"/>
                <a:gd name="T5" fmla="*/ 26 h 199"/>
                <a:gd name="T6" fmla="*/ 299 w 299"/>
                <a:gd name="T7" fmla="*/ 91 h 199"/>
                <a:gd name="T8" fmla="*/ 299 w 299"/>
                <a:gd name="T9" fmla="*/ 59 h 199"/>
                <a:gd name="T10" fmla="*/ 298 w 299"/>
                <a:gd name="T11" fmla="*/ 41 h 199"/>
                <a:gd name="T12" fmla="*/ 251 w 299"/>
                <a:gd name="T13" fmla="*/ 0 h 199"/>
                <a:gd name="T14" fmla="*/ 207 w 299"/>
                <a:gd name="T15" fmla="*/ 0 h 199"/>
                <a:gd name="T16" fmla="*/ 39 w 299"/>
                <a:gd name="T17" fmla="*/ 38 h 199"/>
                <a:gd name="T18" fmla="*/ 0 w 299"/>
                <a:gd name="T19" fmla="*/ 65 h 199"/>
                <a:gd name="T20" fmla="*/ 28 w 299"/>
                <a:gd name="T21"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199">
                  <a:moveTo>
                    <a:pt x="28" y="199"/>
                  </a:moveTo>
                  <a:cubicBezTo>
                    <a:pt x="28" y="199"/>
                    <a:pt x="15" y="112"/>
                    <a:pt x="42" y="72"/>
                  </a:cubicBezTo>
                  <a:cubicBezTo>
                    <a:pt x="42" y="72"/>
                    <a:pt x="141" y="94"/>
                    <a:pt x="244" y="26"/>
                  </a:cubicBezTo>
                  <a:cubicBezTo>
                    <a:pt x="244" y="26"/>
                    <a:pt x="295" y="65"/>
                    <a:pt x="299" y="91"/>
                  </a:cubicBezTo>
                  <a:cubicBezTo>
                    <a:pt x="299" y="59"/>
                    <a:pt x="299" y="59"/>
                    <a:pt x="299" y="59"/>
                  </a:cubicBezTo>
                  <a:cubicBezTo>
                    <a:pt x="298" y="41"/>
                    <a:pt x="298" y="41"/>
                    <a:pt x="298" y="41"/>
                  </a:cubicBezTo>
                  <a:cubicBezTo>
                    <a:pt x="251" y="0"/>
                    <a:pt x="251" y="0"/>
                    <a:pt x="251" y="0"/>
                  </a:cubicBezTo>
                  <a:cubicBezTo>
                    <a:pt x="207" y="0"/>
                    <a:pt x="207" y="0"/>
                    <a:pt x="207" y="0"/>
                  </a:cubicBezTo>
                  <a:cubicBezTo>
                    <a:pt x="39" y="38"/>
                    <a:pt x="39" y="38"/>
                    <a:pt x="39" y="38"/>
                  </a:cubicBezTo>
                  <a:cubicBezTo>
                    <a:pt x="0" y="65"/>
                    <a:pt x="0" y="65"/>
                    <a:pt x="0" y="65"/>
                  </a:cubicBezTo>
                  <a:lnTo>
                    <a:pt x="28" y="199"/>
                  </a:lnTo>
                  <a:close/>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6"/>
            <p:cNvSpPr/>
            <p:nvPr/>
          </p:nvSpPr>
          <p:spPr bwMode="auto">
            <a:xfrm>
              <a:off x="1957388" y="1834621"/>
              <a:ext cx="1741488" cy="1300163"/>
            </a:xfrm>
            <a:custGeom>
              <a:avLst/>
              <a:gdLst>
                <a:gd name="T0" fmla="*/ 308 w 411"/>
                <a:gd name="T1" fmla="*/ 51 h 306"/>
                <a:gd name="T2" fmla="*/ 326 w 411"/>
                <a:gd name="T3" fmla="*/ 39 h 306"/>
                <a:gd name="T4" fmla="*/ 305 w 411"/>
                <a:gd name="T5" fmla="*/ 44 h 306"/>
                <a:gd name="T6" fmla="*/ 322 w 411"/>
                <a:gd name="T7" fmla="*/ 17 h 306"/>
                <a:gd name="T8" fmla="*/ 293 w 411"/>
                <a:gd name="T9" fmla="*/ 40 h 306"/>
                <a:gd name="T10" fmla="*/ 173 w 411"/>
                <a:gd name="T11" fmla="*/ 13 h 306"/>
                <a:gd name="T12" fmla="*/ 48 w 411"/>
                <a:gd name="T13" fmla="*/ 205 h 306"/>
                <a:gd name="T14" fmla="*/ 48 w 411"/>
                <a:gd name="T15" fmla="*/ 205 h 306"/>
                <a:gd name="T16" fmla="*/ 50 w 411"/>
                <a:gd name="T17" fmla="*/ 211 h 306"/>
                <a:gd name="T18" fmla="*/ 50 w 411"/>
                <a:gd name="T19" fmla="*/ 211 h 306"/>
                <a:gd name="T20" fmla="*/ 63 w 411"/>
                <a:gd name="T21" fmla="*/ 243 h 306"/>
                <a:gd name="T22" fmla="*/ 78 w 411"/>
                <a:gd name="T23" fmla="*/ 229 h 306"/>
                <a:gd name="T24" fmla="*/ 94 w 411"/>
                <a:gd name="T25" fmla="*/ 304 h 306"/>
                <a:gd name="T26" fmla="*/ 94 w 411"/>
                <a:gd name="T27" fmla="*/ 304 h 306"/>
                <a:gd name="T28" fmla="*/ 95 w 411"/>
                <a:gd name="T29" fmla="*/ 306 h 306"/>
                <a:gd name="T30" fmla="*/ 105 w 411"/>
                <a:gd name="T31" fmla="*/ 305 h 306"/>
                <a:gd name="T32" fmla="*/ 97 w 411"/>
                <a:gd name="T33" fmla="*/ 185 h 306"/>
                <a:gd name="T34" fmla="*/ 104 w 411"/>
                <a:gd name="T35" fmla="*/ 161 h 306"/>
                <a:gd name="T36" fmla="*/ 296 w 411"/>
                <a:gd name="T37" fmla="*/ 118 h 306"/>
                <a:gd name="T38" fmla="*/ 384 w 411"/>
                <a:gd name="T39" fmla="*/ 199 h 306"/>
                <a:gd name="T40" fmla="*/ 308 w 411"/>
                <a:gd name="T41" fmla="*/ 5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1" h="306">
                  <a:moveTo>
                    <a:pt x="308" y="51"/>
                  </a:moveTo>
                  <a:cubicBezTo>
                    <a:pt x="313" y="46"/>
                    <a:pt x="319" y="40"/>
                    <a:pt x="326" y="39"/>
                  </a:cubicBezTo>
                  <a:cubicBezTo>
                    <a:pt x="326" y="39"/>
                    <a:pt x="315" y="40"/>
                    <a:pt x="305" y="44"/>
                  </a:cubicBezTo>
                  <a:cubicBezTo>
                    <a:pt x="308" y="34"/>
                    <a:pt x="313" y="23"/>
                    <a:pt x="322" y="17"/>
                  </a:cubicBezTo>
                  <a:cubicBezTo>
                    <a:pt x="322" y="17"/>
                    <a:pt x="305" y="27"/>
                    <a:pt x="293" y="40"/>
                  </a:cubicBezTo>
                  <a:cubicBezTo>
                    <a:pt x="257" y="0"/>
                    <a:pt x="173" y="13"/>
                    <a:pt x="173" y="13"/>
                  </a:cubicBezTo>
                  <a:cubicBezTo>
                    <a:pt x="0" y="37"/>
                    <a:pt x="37" y="175"/>
                    <a:pt x="48" y="205"/>
                  </a:cubicBezTo>
                  <a:cubicBezTo>
                    <a:pt x="48" y="205"/>
                    <a:pt x="48" y="205"/>
                    <a:pt x="48" y="205"/>
                  </a:cubicBezTo>
                  <a:cubicBezTo>
                    <a:pt x="49" y="209"/>
                    <a:pt x="50" y="211"/>
                    <a:pt x="50" y="211"/>
                  </a:cubicBezTo>
                  <a:cubicBezTo>
                    <a:pt x="50" y="211"/>
                    <a:pt x="50" y="211"/>
                    <a:pt x="50" y="211"/>
                  </a:cubicBezTo>
                  <a:cubicBezTo>
                    <a:pt x="63" y="243"/>
                    <a:pt x="63" y="243"/>
                    <a:pt x="63" y="243"/>
                  </a:cubicBezTo>
                  <a:cubicBezTo>
                    <a:pt x="78" y="229"/>
                    <a:pt x="78" y="229"/>
                    <a:pt x="78" y="229"/>
                  </a:cubicBezTo>
                  <a:cubicBezTo>
                    <a:pt x="81" y="262"/>
                    <a:pt x="94" y="304"/>
                    <a:pt x="94" y="304"/>
                  </a:cubicBezTo>
                  <a:cubicBezTo>
                    <a:pt x="94" y="304"/>
                    <a:pt x="94" y="304"/>
                    <a:pt x="94" y="304"/>
                  </a:cubicBezTo>
                  <a:cubicBezTo>
                    <a:pt x="95" y="306"/>
                    <a:pt x="95" y="306"/>
                    <a:pt x="95" y="306"/>
                  </a:cubicBezTo>
                  <a:cubicBezTo>
                    <a:pt x="105" y="305"/>
                    <a:pt x="105" y="305"/>
                    <a:pt x="105" y="305"/>
                  </a:cubicBezTo>
                  <a:cubicBezTo>
                    <a:pt x="90" y="250"/>
                    <a:pt x="92" y="210"/>
                    <a:pt x="97" y="185"/>
                  </a:cubicBezTo>
                  <a:cubicBezTo>
                    <a:pt x="100" y="170"/>
                    <a:pt x="104" y="161"/>
                    <a:pt x="104" y="161"/>
                  </a:cubicBezTo>
                  <a:cubicBezTo>
                    <a:pt x="176" y="159"/>
                    <a:pt x="296" y="118"/>
                    <a:pt x="296" y="118"/>
                  </a:cubicBezTo>
                  <a:cubicBezTo>
                    <a:pt x="369" y="108"/>
                    <a:pt x="384" y="199"/>
                    <a:pt x="384" y="199"/>
                  </a:cubicBezTo>
                  <a:cubicBezTo>
                    <a:pt x="411" y="62"/>
                    <a:pt x="333" y="51"/>
                    <a:pt x="308" y="51"/>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7"/>
            <p:cNvSpPr/>
            <p:nvPr/>
          </p:nvSpPr>
          <p:spPr bwMode="auto">
            <a:xfrm>
              <a:off x="2062163" y="2766484"/>
              <a:ext cx="280988" cy="304800"/>
            </a:xfrm>
            <a:custGeom>
              <a:avLst/>
              <a:gdLst>
                <a:gd name="T0" fmla="*/ 58 w 66"/>
                <a:gd name="T1" fmla="*/ 8 h 72"/>
                <a:gd name="T2" fmla="*/ 33 w 66"/>
                <a:gd name="T3" fmla="*/ 4 h 72"/>
                <a:gd name="T4" fmla="*/ 18 w 66"/>
                <a:gd name="T5" fmla="*/ 49 h 72"/>
                <a:gd name="T6" fmla="*/ 66 w 66"/>
                <a:gd name="T7" fmla="*/ 59 h 72"/>
                <a:gd name="T8" fmla="*/ 58 w 66"/>
                <a:gd name="T9" fmla="*/ 8 h 72"/>
              </a:gdLst>
              <a:ahLst/>
              <a:cxnLst>
                <a:cxn ang="0">
                  <a:pos x="T0" y="T1"/>
                </a:cxn>
                <a:cxn ang="0">
                  <a:pos x="T2" y="T3"/>
                </a:cxn>
                <a:cxn ang="0">
                  <a:pos x="T4" y="T5"/>
                </a:cxn>
                <a:cxn ang="0">
                  <a:pos x="T6" y="T7"/>
                </a:cxn>
                <a:cxn ang="0">
                  <a:pos x="T8" y="T9"/>
                </a:cxn>
              </a:cxnLst>
              <a:rect l="0" t="0" r="r" b="b"/>
              <a:pathLst>
                <a:path w="66" h="72">
                  <a:moveTo>
                    <a:pt x="58" y="8"/>
                  </a:moveTo>
                  <a:cubicBezTo>
                    <a:pt x="51" y="3"/>
                    <a:pt x="41" y="0"/>
                    <a:pt x="33" y="4"/>
                  </a:cubicBezTo>
                  <a:cubicBezTo>
                    <a:pt x="33" y="4"/>
                    <a:pt x="0" y="16"/>
                    <a:pt x="18" y="49"/>
                  </a:cubicBezTo>
                  <a:cubicBezTo>
                    <a:pt x="18" y="49"/>
                    <a:pt x="27" y="72"/>
                    <a:pt x="66" y="59"/>
                  </a:cubicBezTo>
                  <a:lnTo>
                    <a:pt x="58" y="8"/>
                  </a:lnTo>
                  <a:close/>
                </a:path>
              </a:pathLst>
            </a:custGeom>
            <a:solidFill>
              <a:srgbClr val="F0D0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8"/>
            <p:cNvSpPr/>
            <p:nvPr/>
          </p:nvSpPr>
          <p:spPr bwMode="auto">
            <a:xfrm>
              <a:off x="2160588" y="2807759"/>
              <a:ext cx="131763" cy="119063"/>
            </a:xfrm>
            <a:custGeom>
              <a:avLst/>
              <a:gdLst>
                <a:gd name="T0" fmla="*/ 0 w 31"/>
                <a:gd name="T1" fmla="*/ 24 h 28"/>
                <a:gd name="T2" fmla="*/ 1 w 31"/>
                <a:gd name="T3" fmla="*/ 14 h 28"/>
                <a:gd name="T4" fmla="*/ 3 w 31"/>
                <a:gd name="T5" fmla="*/ 9 h 28"/>
                <a:gd name="T6" fmla="*/ 4 w 31"/>
                <a:gd name="T7" fmla="*/ 8 h 28"/>
                <a:gd name="T8" fmla="*/ 5 w 31"/>
                <a:gd name="T9" fmla="*/ 6 h 28"/>
                <a:gd name="T10" fmla="*/ 6 w 31"/>
                <a:gd name="T11" fmla="*/ 5 h 28"/>
                <a:gd name="T12" fmla="*/ 7 w 31"/>
                <a:gd name="T13" fmla="*/ 4 h 28"/>
                <a:gd name="T14" fmla="*/ 8 w 31"/>
                <a:gd name="T15" fmla="*/ 3 h 28"/>
                <a:gd name="T16" fmla="*/ 9 w 31"/>
                <a:gd name="T17" fmla="*/ 2 h 28"/>
                <a:gd name="T18" fmla="*/ 10 w 31"/>
                <a:gd name="T19" fmla="*/ 1 h 28"/>
                <a:gd name="T20" fmla="*/ 12 w 31"/>
                <a:gd name="T21" fmla="*/ 0 h 28"/>
                <a:gd name="T22" fmla="*/ 15 w 31"/>
                <a:gd name="T23" fmla="*/ 0 h 28"/>
                <a:gd name="T24" fmla="*/ 17 w 31"/>
                <a:gd name="T25" fmla="*/ 0 h 28"/>
                <a:gd name="T26" fmla="*/ 18 w 31"/>
                <a:gd name="T27" fmla="*/ 0 h 28"/>
                <a:gd name="T28" fmla="*/ 21 w 31"/>
                <a:gd name="T29" fmla="*/ 1 h 28"/>
                <a:gd name="T30" fmla="*/ 24 w 31"/>
                <a:gd name="T31" fmla="*/ 2 h 28"/>
                <a:gd name="T32" fmla="*/ 27 w 31"/>
                <a:gd name="T33" fmla="*/ 3 h 28"/>
                <a:gd name="T34" fmla="*/ 29 w 31"/>
                <a:gd name="T35" fmla="*/ 5 h 28"/>
                <a:gd name="T36" fmla="*/ 31 w 31"/>
                <a:gd name="T37" fmla="*/ 6 h 28"/>
                <a:gd name="T38" fmla="*/ 30 w 31"/>
                <a:gd name="T39" fmla="*/ 9 h 28"/>
                <a:gd name="T40" fmla="*/ 30 w 31"/>
                <a:gd name="T41" fmla="*/ 14 h 28"/>
                <a:gd name="T42" fmla="*/ 29 w 31"/>
                <a:gd name="T43" fmla="*/ 16 h 28"/>
                <a:gd name="T44" fmla="*/ 29 w 31"/>
                <a:gd name="T45" fmla="*/ 18 h 28"/>
                <a:gd name="T46" fmla="*/ 29 w 31"/>
                <a:gd name="T47" fmla="*/ 23 h 28"/>
                <a:gd name="T48" fmla="*/ 29 w 31"/>
                <a:gd name="T49" fmla="*/ 25 h 28"/>
                <a:gd name="T50" fmla="*/ 29 w 31"/>
                <a:gd name="T51" fmla="*/ 26 h 28"/>
                <a:gd name="T52" fmla="*/ 30 w 31"/>
                <a:gd name="T53" fmla="*/ 27 h 28"/>
                <a:gd name="T54" fmla="*/ 29 w 31"/>
                <a:gd name="T55" fmla="*/ 28 h 28"/>
                <a:gd name="T56" fmla="*/ 28 w 31"/>
                <a:gd name="T57" fmla="*/ 27 h 28"/>
                <a:gd name="T58" fmla="*/ 27 w 31"/>
                <a:gd name="T59" fmla="*/ 27 h 28"/>
                <a:gd name="T60" fmla="*/ 25 w 31"/>
                <a:gd name="T61" fmla="*/ 25 h 28"/>
                <a:gd name="T62" fmla="*/ 25 w 31"/>
                <a:gd name="T63" fmla="*/ 24 h 28"/>
                <a:gd name="T64" fmla="*/ 22 w 31"/>
                <a:gd name="T65" fmla="*/ 19 h 28"/>
                <a:gd name="T66" fmla="*/ 22 w 31"/>
                <a:gd name="T67" fmla="*/ 16 h 28"/>
                <a:gd name="T68" fmla="*/ 22 w 31"/>
                <a:gd name="T69" fmla="*/ 13 h 28"/>
                <a:gd name="T70" fmla="*/ 22 w 31"/>
                <a:gd name="T71" fmla="*/ 10 h 28"/>
                <a:gd name="T72" fmla="*/ 22 w 31"/>
                <a:gd name="T73" fmla="*/ 9 h 28"/>
                <a:gd name="T74" fmla="*/ 23 w 31"/>
                <a:gd name="T75" fmla="*/ 7 h 28"/>
                <a:gd name="T76" fmla="*/ 24 w 31"/>
                <a:gd name="T77" fmla="*/ 11 h 28"/>
                <a:gd name="T78" fmla="*/ 22 w 31"/>
                <a:gd name="T79" fmla="*/ 10 h 28"/>
                <a:gd name="T80" fmla="*/ 21 w 31"/>
                <a:gd name="T81" fmla="*/ 8 h 28"/>
                <a:gd name="T82" fmla="*/ 19 w 31"/>
                <a:gd name="T83" fmla="*/ 7 h 28"/>
                <a:gd name="T84" fmla="*/ 17 w 31"/>
                <a:gd name="T85" fmla="*/ 6 h 28"/>
                <a:gd name="T86" fmla="*/ 16 w 31"/>
                <a:gd name="T87" fmla="*/ 6 h 28"/>
                <a:gd name="T88" fmla="*/ 15 w 31"/>
                <a:gd name="T89" fmla="*/ 6 h 28"/>
                <a:gd name="T90" fmla="*/ 13 w 31"/>
                <a:gd name="T91" fmla="*/ 6 h 28"/>
                <a:gd name="T92" fmla="*/ 12 w 31"/>
                <a:gd name="T93" fmla="*/ 6 h 28"/>
                <a:gd name="T94" fmla="*/ 12 w 31"/>
                <a:gd name="T95" fmla="*/ 6 h 28"/>
                <a:gd name="T96" fmla="*/ 11 w 31"/>
                <a:gd name="T97" fmla="*/ 7 h 28"/>
                <a:gd name="T98" fmla="*/ 10 w 31"/>
                <a:gd name="T99" fmla="*/ 7 h 28"/>
                <a:gd name="T100" fmla="*/ 9 w 31"/>
                <a:gd name="T101" fmla="*/ 8 h 28"/>
                <a:gd name="T102" fmla="*/ 8 w 31"/>
                <a:gd name="T103" fmla="*/ 9 h 28"/>
                <a:gd name="T104" fmla="*/ 7 w 31"/>
                <a:gd name="T105" fmla="*/ 10 h 28"/>
                <a:gd name="T106" fmla="*/ 7 w 31"/>
                <a:gd name="T107" fmla="*/ 11 h 28"/>
                <a:gd name="T108" fmla="*/ 4 w 31"/>
                <a:gd name="T109" fmla="*/ 15 h 28"/>
                <a:gd name="T110" fmla="*/ 2 w 31"/>
                <a:gd name="T111" fmla="*/ 19 h 28"/>
                <a:gd name="T112" fmla="*/ 0 w 31"/>
                <a:gd name="T113"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 h="28">
                  <a:moveTo>
                    <a:pt x="0" y="24"/>
                  </a:moveTo>
                  <a:cubicBezTo>
                    <a:pt x="0" y="21"/>
                    <a:pt x="0" y="17"/>
                    <a:pt x="1" y="14"/>
                  </a:cubicBezTo>
                  <a:cubicBezTo>
                    <a:pt x="2" y="12"/>
                    <a:pt x="3" y="10"/>
                    <a:pt x="3" y="9"/>
                  </a:cubicBezTo>
                  <a:cubicBezTo>
                    <a:pt x="4" y="8"/>
                    <a:pt x="4" y="8"/>
                    <a:pt x="4" y="8"/>
                  </a:cubicBezTo>
                  <a:cubicBezTo>
                    <a:pt x="4" y="7"/>
                    <a:pt x="5" y="7"/>
                    <a:pt x="5" y="6"/>
                  </a:cubicBezTo>
                  <a:cubicBezTo>
                    <a:pt x="5" y="6"/>
                    <a:pt x="5" y="6"/>
                    <a:pt x="6" y="5"/>
                  </a:cubicBezTo>
                  <a:cubicBezTo>
                    <a:pt x="6" y="5"/>
                    <a:pt x="6" y="4"/>
                    <a:pt x="7" y="4"/>
                  </a:cubicBezTo>
                  <a:cubicBezTo>
                    <a:pt x="7" y="4"/>
                    <a:pt x="7" y="3"/>
                    <a:pt x="8" y="3"/>
                  </a:cubicBezTo>
                  <a:cubicBezTo>
                    <a:pt x="8" y="3"/>
                    <a:pt x="8" y="2"/>
                    <a:pt x="9" y="2"/>
                  </a:cubicBezTo>
                  <a:cubicBezTo>
                    <a:pt x="9" y="2"/>
                    <a:pt x="10" y="1"/>
                    <a:pt x="10" y="1"/>
                  </a:cubicBezTo>
                  <a:cubicBezTo>
                    <a:pt x="11" y="1"/>
                    <a:pt x="11" y="1"/>
                    <a:pt x="12" y="0"/>
                  </a:cubicBezTo>
                  <a:cubicBezTo>
                    <a:pt x="13" y="0"/>
                    <a:pt x="14" y="0"/>
                    <a:pt x="15" y="0"/>
                  </a:cubicBezTo>
                  <a:cubicBezTo>
                    <a:pt x="16" y="0"/>
                    <a:pt x="16" y="0"/>
                    <a:pt x="17" y="0"/>
                  </a:cubicBezTo>
                  <a:cubicBezTo>
                    <a:pt x="18" y="0"/>
                    <a:pt x="18" y="0"/>
                    <a:pt x="18" y="0"/>
                  </a:cubicBezTo>
                  <a:cubicBezTo>
                    <a:pt x="19" y="0"/>
                    <a:pt x="20" y="0"/>
                    <a:pt x="21" y="1"/>
                  </a:cubicBezTo>
                  <a:cubicBezTo>
                    <a:pt x="22" y="1"/>
                    <a:pt x="23" y="2"/>
                    <a:pt x="24" y="2"/>
                  </a:cubicBezTo>
                  <a:cubicBezTo>
                    <a:pt x="25" y="2"/>
                    <a:pt x="26" y="3"/>
                    <a:pt x="27" y="3"/>
                  </a:cubicBezTo>
                  <a:cubicBezTo>
                    <a:pt x="28" y="4"/>
                    <a:pt x="28" y="4"/>
                    <a:pt x="29" y="5"/>
                  </a:cubicBezTo>
                  <a:cubicBezTo>
                    <a:pt x="31" y="6"/>
                    <a:pt x="31" y="6"/>
                    <a:pt x="31" y="6"/>
                  </a:cubicBezTo>
                  <a:cubicBezTo>
                    <a:pt x="30" y="9"/>
                    <a:pt x="30" y="9"/>
                    <a:pt x="30" y="9"/>
                  </a:cubicBezTo>
                  <a:cubicBezTo>
                    <a:pt x="30" y="14"/>
                    <a:pt x="30" y="14"/>
                    <a:pt x="30" y="14"/>
                  </a:cubicBezTo>
                  <a:cubicBezTo>
                    <a:pt x="29" y="14"/>
                    <a:pt x="29" y="15"/>
                    <a:pt x="29" y="16"/>
                  </a:cubicBezTo>
                  <a:cubicBezTo>
                    <a:pt x="29" y="17"/>
                    <a:pt x="29" y="17"/>
                    <a:pt x="29" y="18"/>
                  </a:cubicBezTo>
                  <a:cubicBezTo>
                    <a:pt x="29" y="20"/>
                    <a:pt x="28" y="21"/>
                    <a:pt x="29" y="23"/>
                  </a:cubicBezTo>
                  <a:cubicBezTo>
                    <a:pt x="29" y="23"/>
                    <a:pt x="29" y="24"/>
                    <a:pt x="29" y="25"/>
                  </a:cubicBezTo>
                  <a:cubicBezTo>
                    <a:pt x="29" y="25"/>
                    <a:pt x="29" y="26"/>
                    <a:pt x="29" y="26"/>
                  </a:cubicBezTo>
                  <a:cubicBezTo>
                    <a:pt x="29" y="27"/>
                    <a:pt x="30" y="27"/>
                    <a:pt x="30" y="27"/>
                  </a:cubicBezTo>
                  <a:cubicBezTo>
                    <a:pt x="29" y="28"/>
                    <a:pt x="29" y="28"/>
                    <a:pt x="29" y="28"/>
                  </a:cubicBezTo>
                  <a:cubicBezTo>
                    <a:pt x="29" y="28"/>
                    <a:pt x="28" y="28"/>
                    <a:pt x="28" y="27"/>
                  </a:cubicBezTo>
                  <a:cubicBezTo>
                    <a:pt x="27" y="27"/>
                    <a:pt x="27" y="27"/>
                    <a:pt x="27" y="27"/>
                  </a:cubicBezTo>
                  <a:cubicBezTo>
                    <a:pt x="26" y="26"/>
                    <a:pt x="26" y="26"/>
                    <a:pt x="25" y="25"/>
                  </a:cubicBezTo>
                  <a:cubicBezTo>
                    <a:pt x="25" y="25"/>
                    <a:pt x="25" y="25"/>
                    <a:pt x="25" y="24"/>
                  </a:cubicBezTo>
                  <a:cubicBezTo>
                    <a:pt x="23" y="22"/>
                    <a:pt x="23" y="21"/>
                    <a:pt x="22" y="19"/>
                  </a:cubicBezTo>
                  <a:cubicBezTo>
                    <a:pt x="22" y="18"/>
                    <a:pt x="22" y="17"/>
                    <a:pt x="22" y="16"/>
                  </a:cubicBezTo>
                  <a:cubicBezTo>
                    <a:pt x="22" y="15"/>
                    <a:pt x="22" y="14"/>
                    <a:pt x="22" y="13"/>
                  </a:cubicBezTo>
                  <a:cubicBezTo>
                    <a:pt x="22" y="12"/>
                    <a:pt x="22" y="11"/>
                    <a:pt x="22" y="10"/>
                  </a:cubicBezTo>
                  <a:cubicBezTo>
                    <a:pt x="22" y="9"/>
                    <a:pt x="22" y="9"/>
                    <a:pt x="22" y="9"/>
                  </a:cubicBezTo>
                  <a:cubicBezTo>
                    <a:pt x="22" y="8"/>
                    <a:pt x="23" y="8"/>
                    <a:pt x="23" y="7"/>
                  </a:cubicBezTo>
                  <a:cubicBezTo>
                    <a:pt x="24" y="11"/>
                    <a:pt x="24" y="11"/>
                    <a:pt x="24" y="11"/>
                  </a:cubicBezTo>
                  <a:cubicBezTo>
                    <a:pt x="23" y="11"/>
                    <a:pt x="23" y="10"/>
                    <a:pt x="22" y="10"/>
                  </a:cubicBezTo>
                  <a:cubicBezTo>
                    <a:pt x="22" y="9"/>
                    <a:pt x="21" y="9"/>
                    <a:pt x="21" y="8"/>
                  </a:cubicBezTo>
                  <a:cubicBezTo>
                    <a:pt x="20" y="8"/>
                    <a:pt x="19" y="7"/>
                    <a:pt x="19" y="7"/>
                  </a:cubicBezTo>
                  <a:cubicBezTo>
                    <a:pt x="18" y="6"/>
                    <a:pt x="18" y="6"/>
                    <a:pt x="17" y="6"/>
                  </a:cubicBezTo>
                  <a:cubicBezTo>
                    <a:pt x="16" y="6"/>
                    <a:pt x="16" y="6"/>
                    <a:pt x="16" y="6"/>
                  </a:cubicBezTo>
                  <a:cubicBezTo>
                    <a:pt x="15" y="6"/>
                    <a:pt x="15" y="6"/>
                    <a:pt x="15" y="6"/>
                  </a:cubicBezTo>
                  <a:cubicBezTo>
                    <a:pt x="15" y="6"/>
                    <a:pt x="14" y="6"/>
                    <a:pt x="13" y="6"/>
                  </a:cubicBezTo>
                  <a:cubicBezTo>
                    <a:pt x="12" y="6"/>
                    <a:pt x="12" y="6"/>
                    <a:pt x="12" y="6"/>
                  </a:cubicBezTo>
                  <a:cubicBezTo>
                    <a:pt x="12" y="6"/>
                    <a:pt x="12" y="6"/>
                    <a:pt x="12" y="6"/>
                  </a:cubicBezTo>
                  <a:cubicBezTo>
                    <a:pt x="11" y="7"/>
                    <a:pt x="11" y="7"/>
                    <a:pt x="11" y="7"/>
                  </a:cubicBezTo>
                  <a:cubicBezTo>
                    <a:pt x="10" y="7"/>
                    <a:pt x="10" y="7"/>
                    <a:pt x="10" y="7"/>
                  </a:cubicBezTo>
                  <a:cubicBezTo>
                    <a:pt x="9" y="8"/>
                    <a:pt x="9" y="8"/>
                    <a:pt x="9" y="8"/>
                  </a:cubicBezTo>
                  <a:cubicBezTo>
                    <a:pt x="8" y="9"/>
                    <a:pt x="8" y="9"/>
                    <a:pt x="8" y="9"/>
                  </a:cubicBezTo>
                  <a:cubicBezTo>
                    <a:pt x="7" y="10"/>
                    <a:pt x="7" y="10"/>
                    <a:pt x="7" y="10"/>
                  </a:cubicBezTo>
                  <a:cubicBezTo>
                    <a:pt x="7" y="11"/>
                    <a:pt x="7" y="11"/>
                    <a:pt x="7" y="11"/>
                  </a:cubicBezTo>
                  <a:cubicBezTo>
                    <a:pt x="6" y="12"/>
                    <a:pt x="5" y="13"/>
                    <a:pt x="4" y="15"/>
                  </a:cubicBezTo>
                  <a:cubicBezTo>
                    <a:pt x="3" y="16"/>
                    <a:pt x="3" y="18"/>
                    <a:pt x="2" y="19"/>
                  </a:cubicBezTo>
                  <a:cubicBezTo>
                    <a:pt x="1" y="21"/>
                    <a:pt x="1" y="23"/>
                    <a:pt x="0" y="24"/>
                  </a:cubicBezTo>
                  <a:close/>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9"/>
            <p:cNvSpPr/>
            <p:nvPr/>
          </p:nvSpPr>
          <p:spPr bwMode="auto">
            <a:xfrm>
              <a:off x="3227388" y="3623734"/>
              <a:ext cx="695325" cy="390525"/>
            </a:xfrm>
            <a:custGeom>
              <a:avLst/>
              <a:gdLst>
                <a:gd name="T0" fmla="*/ 0 w 164"/>
                <a:gd name="T1" fmla="*/ 1 h 92"/>
                <a:gd name="T2" fmla="*/ 99 w 164"/>
                <a:gd name="T3" fmla="*/ 63 h 92"/>
                <a:gd name="T4" fmla="*/ 112 w 164"/>
                <a:gd name="T5" fmla="*/ 60 h 92"/>
                <a:gd name="T6" fmla="*/ 149 w 164"/>
                <a:gd name="T7" fmla="*/ 0 h 92"/>
                <a:gd name="T8" fmla="*/ 164 w 164"/>
                <a:gd name="T9" fmla="*/ 8 h 92"/>
                <a:gd name="T10" fmla="*/ 113 w 164"/>
                <a:gd name="T11" fmla="*/ 88 h 92"/>
                <a:gd name="T12" fmla="*/ 94 w 164"/>
                <a:gd name="T13" fmla="*/ 88 h 92"/>
                <a:gd name="T14" fmla="*/ 5 w 164"/>
                <a:gd name="T15" fmla="*/ 43 h 92"/>
                <a:gd name="T16" fmla="*/ 0 w 164"/>
                <a:gd name="T17"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92">
                  <a:moveTo>
                    <a:pt x="0" y="1"/>
                  </a:moveTo>
                  <a:cubicBezTo>
                    <a:pt x="99" y="63"/>
                    <a:pt x="99" y="63"/>
                    <a:pt x="99" y="63"/>
                  </a:cubicBezTo>
                  <a:cubicBezTo>
                    <a:pt x="99" y="63"/>
                    <a:pt x="107" y="67"/>
                    <a:pt x="112" y="60"/>
                  </a:cubicBezTo>
                  <a:cubicBezTo>
                    <a:pt x="149" y="0"/>
                    <a:pt x="149" y="0"/>
                    <a:pt x="149" y="0"/>
                  </a:cubicBezTo>
                  <a:cubicBezTo>
                    <a:pt x="164" y="8"/>
                    <a:pt x="164" y="8"/>
                    <a:pt x="164" y="8"/>
                  </a:cubicBezTo>
                  <a:cubicBezTo>
                    <a:pt x="164" y="8"/>
                    <a:pt x="133" y="82"/>
                    <a:pt x="113" y="88"/>
                  </a:cubicBezTo>
                  <a:cubicBezTo>
                    <a:pt x="113" y="88"/>
                    <a:pt x="102" y="92"/>
                    <a:pt x="94" y="88"/>
                  </a:cubicBezTo>
                  <a:cubicBezTo>
                    <a:pt x="5" y="43"/>
                    <a:pt x="5" y="43"/>
                    <a:pt x="5" y="43"/>
                  </a:cubicBezTo>
                  <a:cubicBezTo>
                    <a:pt x="0" y="1"/>
                    <a:pt x="0" y="1"/>
                    <a:pt x="0" y="1"/>
                  </a:cubicBezTo>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60"/>
            <p:cNvSpPr/>
            <p:nvPr/>
          </p:nvSpPr>
          <p:spPr bwMode="auto">
            <a:xfrm>
              <a:off x="3689350" y="2774421"/>
              <a:ext cx="1250950" cy="1027113"/>
            </a:xfrm>
            <a:custGeom>
              <a:avLst/>
              <a:gdLst>
                <a:gd name="T0" fmla="*/ 0 w 788"/>
                <a:gd name="T1" fmla="*/ 634 h 647"/>
                <a:gd name="T2" fmla="*/ 783 w 788"/>
                <a:gd name="T3" fmla="*/ 0 h 647"/>
                <a:gd name="T4" fmla="*/ 788 w 788"/>
                <a:gd name="T5" fmla="*/ 8 h 647"/>
                <a:gd name="T6" fmla="*/ 14 w 788"/>
                <a:gd name="T7" fmla="*/ 647 h 647"/>
                <a:gd name="T8" fmla="*/ 0 w 788"/>
                <a:gd name="T9" fmla="*/ 634 h 647"/>
              </a:gdLst>
              <a:ahLst/>
              <a:cxnLst>
                <a:cxn ang="0">
                  <a:pos x="T0" y="T1"/>
                </a:cxn>
                <a:cxn ang="0">
                  <a:pos x="T2" y="T3"/>
                </a:cxn>
                <a:cxn ang="0">
                  <a:pos x="T4" y="T5"/>
                </a:cxn>
                <a:cxn ang="0">
                  <a:pos x="T6" y="T7"/>
                </a:cxn>
                <a:cxn ang="0">
                  <a:pos x="T8" y="T9"/>
                </a:cxn>
              </a:cxnLst>
              <a:rect l="0" t="0" r="r" b="b"/>
              <a:pathLst>
                <a:path w="788" h="647">
                  <a:moveTo>
                    <a:pt x="0" y="634"/>
                  </a:moveTo>
                  <a:lnTo>
                    <a:pt x="783" y="0"/>
                  </a:lnTo>
                  <a:lnTo>
                    <a:pt x="788" y="8"/>
                  </a:lnTo>
                  <a:lnTo>
                    <a:pt x="14" y="647"/>
                  </a:lnTo>
                  <a:lnTo>
                    <a:pt x="0" y="634"/>
                  </a:lnTo>
                  <a:close/>
                </a:path>
              </a:pathLst>
            </a:custGeom>
            <a:solidFill>
              <a:srgbClr val="7570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61"/>
            <p:cNvSpPr/>
            <p:nvPr/>
          </p:nvSpPr>
          <p:spPr bwMode="auto">
            <a:xfrm>
              <a:off x="3689350" y="2774421"/>
              <a:ext cx="1250950" cy="1027113"/>
            </a:xfrm>
            <a:custGeom>
              <a:avLst/>
              <a:gdLst>
                <a:gd name="T0" fmla="*/ 0 w 788"/>
                <a:gd name="T1" fmla="*/ 634 h 647"/>
                <a:gd name="T2" fmla="*/ 783 w 788"/>
                <a:gd name="T3" fmla="*/ 0 h 647"/>
                <a:gd name="T4" fmla="*/ 788 w 788"/>
                <a:gd name="T5" fmla="*/ 8 h 647"/>
                <a:gd name="T6" fmla="*/ 14 w 788"/>
                <a:gd name="T7" fmla="*/ 647 h 647"/>
                <a:gd name="T8" fmla="*/ 0 w 788"/>
                <a:gd name="T9" fmla="*/ 634 h 647"/>
              </a:gdLst>
              <a:ahLst/>
              <a:cxnLst>
                <a:cxn ang="0">
                  <a:pos x="T0" y="T1"/>
                </a:cxn>
                <a:cxn ang="0">
                  <a:pos x="T2" y="T3"/>
                </a:cxn>
                <a:cxn ang="0">
                  <a:pos x="T4" y="T5"/>
                </a:cxn>
                <a:cxn ang="0">
                  <a:pos x="T6" y="T7"/>
                </a:cxn>
                <a:cxn ang="0">
                  <a:pos x="T8" y="T9"/>
                </a:cxn>
              </a:cxnLst>
              <a:rect l="0" t="0" r="r" b="b"/>
              <a:pathLst>
                <a:path w="788" h="647">
                  <a:moveTo>
                    <a:pt x="0" y="634"/>
                  </a:moveTo>
                  <a:lnTo>
                    <a:pt x="783" y="0"/>
                  </a:lnTo>
                  <a:lnTo>
                    <a:pt x="788" y="8"/>
                  </a:lnTo>
                  <a:lnTo>
                    <a:pt x="14" y="647"/>
                  </a:lnTo>
                  <a:lnTo>
                    <a:pt x="0" y="6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2"/>
            <p:cNvSpPr/>
            <p:nvPr/>
          </p:nvSpPr>
          <p:spPr bwMode="auto">
            <a:xfrm>
              <a:off x="3727450" y="3644371"/>
              <a:ext cx="63500" cy="68263"/>
            </a:xfrm>
            <a:custGeom>
              <a:avLst/>
              <a:gdLst>
                <a:gd name="T0" fmla="*/ 13 w 15"/>
                <a:gd name="T1" fmla="*/ 4 h 16"/>
                <a:gd name="T2" fmla="*/ 9 w 15"/>
                <a:gd name="T3" fmla="*/ 12 h 16"/>
                <a:gd name="T4" fmla="*/ 2 w 15"/>
                <a:gd name="T5" fmla="*/ 16 h 16"/>
                <a:gd name="T6" fmla="*/ 0 w 15"/>
                <a:gd name="T7" fmla="*/ 11 h 16"/>
                <a:gd name="T8" fmla="*/ 8 w 15"/>
                <a:gd name="T9" fmla="*/ 6 h 16"/>
                <a:gd name="T10" fmla="*/ 13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13" y="4"/>
                  </a:moveTo>
                  <a:cubicBezTo>
                    <a:pt x="13" y="4"/>
                    <a:pt x="15" y="9"/>
                    <a:pt x="9" y="12"/>
                  </a:cubicBezTo>
                  <a:cubicBezTo>
                    <a:pt x="2" y="16"/>
                    <a:pt x="2" y="16"/>
                    <a:pt x="2" y="16"/>
                  </a:cubicBezTo>
                  <a:cubicBezTo>
                    <a:pt x="0" y="11"/>
                    <a:pt x="0" y="11"/>
                    <a:pt x="0" y="11"/>
                  </a:cubicBezTo>
                  <a:cubicBezTo>
                    <a:pt x="0" y="11"/>
                    <a:pt x="8" y="7"/>
                    <a:pt x="8" y="6"/>
                  </a:cubicBezTo>
                  <a:cubicBezTo>
                    <a:pt x="8" y="6"/>
                    <a:pt x="11" y="0"/>
                    <a:pt x="13" y="4"/>
                  </a:cubicBezTo>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3"/>
            <p:cNvSpPr/>
            <p:nvPr/>
          </p:nvSpPr>
          <p:spPr bwMode="auto">
            <a:xfrm>
              <a:off x="3736975" y="3722159"/>
              <a:ext cx="71438" cy="93663"/>
            </a:xfrm>
            <a:custGeom>
              <a:avLst/>
              <a:gdLst>
                <a:gd name="T0" fmla="*/ 1 w 17"/>
                <a:gd name="T1" fmla="*/ 17 h 22"/>
                <a:gd name="T2" fmla="*/ 0 w 17"/>
                <a:gd name="T3" fmla="*/ 16 h 22"/>
                <a:gd name="T4" fmla="*/ 12 w 17"/>
                <a:gd name="T5" fmla="*/ 0 h 22"/>
                <a:gd name="T6" fmla="*/ 17 w 17"/>
                <a:gd name="T7" fmla="*/ 4 h 22"/>
                <a:gd name="T8" fmla="*/ 14 w 17"/>
                <a:gd name="T9" fmla="*/ 9 h 22"/>
                <a:gd name="T10" fmla="*/ 11 w 17"/>
                <a:gd name="T11" fmla="*/ 13 h 22"/>
                <a:gd name="T12" fmla="*/ 7 w 17"/>
                <a:gd name="T13" fmla="*/ 17 h 22"/>
                <a:gd name="T14" fmla="*/ 4 w 17"/>
                <a:gd name="T15" fmla="*/ 21 h 22"/>
                <a:gd name="T16" fmla="*/ 0 w 17"/>
                <a:gd name="T17" fmla="*/ 19 h 22"/>
                <a:gd name="T18" fmla="*/ 1 w 17"/>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2">
                  <a:moveTo>
                    <a:pt x="1" y="17"/>
                  </a:moveTo>
                  <a:cubicBezTo>
                    <a:pt x="0" y="16"/>
                    <a:pt x="0" y="16"/>
                    <a:pt x="0" y="16"/>
                  </a:cubicBezTo>
                  <a:cubicBezTo>
                    <a:pt x="12" y="0"/>
                    <a:pt x="12" y="0"/>
                    <a:pt x="12" y="0"/>
                  </a:cubicBezTo>
                  <a:cubicBezTo>
                    <a:pt x="17" y="4"/>
                    <a:pt x="17" y="4"/>
                    <a:pt x="17" y="4"/>
                  </a:cubicBezTo>
                  <a:cubicBezTo>
                    <a:pt x="17" y="4"/>
                    <a:pt x="17" y="9"/>
                    <a:pt x="14" y="9"/>
                  </a:cubicBezTo>
                  <a:cubicBezTo>
                    <a:pt x="14" y="9"/>
                    <a:pt x="15" y="13"/>
                    <a:pt x="11" y="13"/>
                  </a:cubicBezTo>
                  <a:cubicBezTo>
                    <a:pt x="11" y="13"/>
                    <a:pt x="11" y="18"/>
                    <a:pt x="7" y="17"/>
                  </a:cubicBezTo>
                  <a:cubicBezTo>
                    <a:pt x="7" y="17"/>
                    <a:pt x="7" y="22"/>
                    <a:pt x="4" y="21"/>
                  </a:cubicBezTo>
                  <a:cubicBezTo>
                    <a:pt x="3" y="21"/>
                    <a:pt x="1" y="20"/>
                    <a:pt x="0" y="19"/>
                  </a:cubicBezTo>
                  <a:lnTo>
                    <a:pt x="1" y="17"/>
                  </a:ln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4"/>
            <p:cNvSpPr/>
            <p:nvPr/>
          </p:nvSpPr>
          <p:spPr bwMode="auto">
            <a:xfrm>
              <a:off x="3698875" y="3709459"/>
              <a:ext cx="109538" cy="101600"/>
            </a:xfrm>
            <a:custGeom>
              <a:avLst/>
              <a:gdLst>
                <a:gd name="T0" fmla="*/ 26 w 26"/>
                <a:gd name="T1" fmla="*/ 7 h 24"/>
                <a:gd name="T2" fmla="*/ 16 w 26"/>
                <a:gd name="T3" fmla="*/ 0 h 24"/>
                <a:gd name="T4" fmla="*/ 12 w 26"/>
                <a:gd name="T5" fmla="*/ 0 h 24"/>
                <a:gd name="T6" fmla="*/ 20 w 26"/>
                <a:gd name="T7" fmla="*/ 11 h 24"/>
                <a:gd name="T8" fmla="*/ 9 w 26"/>
                <a:gd name="T9" fmla="*/ 3 h 24"/>
                <a:gd name="T10" fmla="*/ 6 w 26"/>
                <a:gd name="T11" fmla="*/ 7 h 24"/>
                <a:gd name="T12" fmla="*/ 16 w 26"/>
                <a:gd name="T13" fmla="*/ 15 h 24"/>
                <a:gd name="T14" fmla="*/ 4 w 26"/>
                <a:gd name="T15" fmla="*/ 8 h 24"/>
                <a:gd name="T16" fmla="*/ 2 w 26"/>
                <a:gd name="T17" fmla="*/ 10 h 24"/>
                <a:gd name="T18" fmla="*/ 12 w 26"/>
                <a:gd name="T19" fmla="*/ 19 h 24"/>
                <a:gd name="T20" fmla="*/ 7 w 26"/>
                <a:gd name="T21" fmla="*/ 16 h 24"/>
                <a:gd name="T22" fmla="*/ 3 w 26"/>
                <a:gd name="T23" fmla="*/ 15 h 24"/>
                <a:gd name="T24" fmla="*/ 2 w 26"/>
                <a:gd name="T25" fmla="*/ 18 h 24"/>
                <a:gd name="T26" fmla="*/ 8 w 26"/>
                <a:gd name="T27" fmla="*/ 22 h 24"/>
                <a:gd name="T28" fmla="*/ 12 w 26"/>
                <a:gd name="T29" fmla="*/ 24 h 24"/>
                <a:gd name="T30" fmla="*/ 26 w 26"/>
                <a:gd name="T31"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24">
                  <a:moveTo>
                    <a:pt x="26" y="7"/>
                  </a:moveTo>
                  <a:cubicBezTo>
                    <a:pt x="26" y="7"/>
                    <a:pt x="20" y="2"/>
                    <a:pt x="16" y="0"/>
                  </a:cubicBezTo>
                  <a:cubicBezTo>
                    <a:pt x="14" y="0"/>
                    <a:pt x="13" y="0"/>
                    <a:pt x="12" y="0"/>
                  </a:cubicBezTo>
                  <a:cubicBezTo>
                    <a:pt x="12" y="0"/>
                    <a:pt x="8" y="3"/>
                    <a:pt x="20" y="11"/>
                  </a:cubicBezTo>
                  <a:cubicBezTo>
                    <a:pt x="20" y="11"/>
                    <a:pt x="10" y="3"/>
                    <a:pt x="9" y="3"/>
                  </a:cubicBezTo>
                  <a:cubicBezTo>
                    <a:pt x="9" y="3"/>
                    <a:pt x="4" y="3"/>
                    <a:pt x="6" y="7"/>
                  </a:cubicBezTo>
                  <a:cubicBezTo>
                    <a:pt x="6" y="7"/>
                    <a:pt x="8" y="9"/>
                    <a:pt x="16" y="15"/>
                  </a:cubicBezTo>
                  <a:cubicBezTo>
                    <a:pt x="16" y="15"/>
                    <a:pt x="6" y="8"/>
                    <a:pt x="4" y="8"/>
                  </a:cubicBezTo>
                  <a:cubicBezTo>
                    <a:pt x="4" y="8"/>
                    <a:pt x="2" y="8"/>
                    <a:pt x="2" y="10"/>
                  </a:cubicBezTo>
                  <a:cubicBezTo>
                    <a:pt x="2" y="10"/>
                    <a:pt x="2" y="12"/>
                    <a:pt x="12" y="19"/>
                  </a:cubicBezTo>
                  <a:cubicBezTo>
                    <a:pt x="7" y="16"/>
                    <a:pt x="7" y="16"/>
                    <a:pt x="7" y="16"/>
                  </a:cubicBezTo>
                  <a:cubicBezTo>
                    <a:pt x="3" y="15"/>
                    <a:pt x="3" y="15"/>
                    <a:pt x="3" y="15"/>
                  </a:cubicBezTo>
                  <a:cubicBezTo>
                    <a:pt x="3" y="15"/>
                    <a:pt x="0" y="15"/>
                    <a:pt x="2" y="18"/>
                  </a:cubicBezTo>
                  <a:cubicBezTo>
                    <a:pt x="8" y="22"/>
                    <a:pt x="8" y="22"/>
                    <a:pt x="8" y="22"/>
                  </a:cubicBezTo>
                  <a:cubicBezTo>
                    <a:pt x="12" y="24"/>
                    <a:pt x="12" y="24"/>
                    <a:pt x="12" y="24"/>
                  </a:cubicBezTo>
                  <a:cubicBezTo>
                    <a:pt x="26" y="7"/>
                    <a:pt x="26" y="7"/>
                    <a:pt x="26" y="7"/>
                  </a:cubicBezTo>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5"/>
            <p:cNvSpPr/>
            <p:nvPr/>
          </p:nvSpPr>
          <p:spPr bwMode="auto">
            <a:xfrm>
              <a:off x="3787775" y="3722159"/>
              <a:ext cx="20638" cy="20638"/>
            </a:xfrm>
            <a:custGeom>
              <a:avLst/>
              <a:gdLst>
                <a:gd name="T0" fmla="*/ 5 w 5"/>
                <a:gd name="T1" fmla="*/ 5 h 5"/>
                <a:gd name="T2" fmla="*/ 0 w 5"/>
                <a:gd name="T3" fmla="*/ 0 h 5"/>
              </a:gdLst>
              <a:ahLst/>
              <a:cxnLst>
                <a:cxn ang="0">
                  <a:pos x="T0" y="T1"/>
                </a:cxn>
                <a:cxn ang="0">
                  <a:pos x="T2" y="T3"/>
                </a:cxn>
              </a:cxnLst>
              <a:rect l="0" t="0" r="r" b="b"/>
              <a:pathLst>
                <a:path w="5" h="5">
                  <a:moveTo>
                    <a:pt x="5" y="5"/>
                  </a:moveTo>
                  <a:cubicBezTo>
                    <a:pt x="5" y="5"/>
                    <a:pt x="3" y="2"/>
                    <a:pt x="0" y="0"/>
                  </a:cubicBezTo>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6"/>
            <p:cNvSpPr/>
            <p:nvPr/>
          </p:nvSpPr>
          <p:spPr bwMode="auto">
            <a:xfrm>
              <a:off x="3762375" y="3738034"/>
              <a:ext cx="28575" cy="22225"/>
            </a:xfrm>
            <a:custGeom>
              <a:avLst/>
              <a:gdLst>
                <a:gd name="T0" fmla="*/ 7 w 7"/>
                <a:gd name="T1" fmla="*/ 5 h 5"/>
                <a:gd name="T2" fmla="*/ 6 w 7"/>
                <a:gd name="T3" fmla="*/ 4 h 5"/>
                <a:gd name="T4" fmla="*/ 3 w 7"/>
                <a:gd name="T5" fmla="*/ 3 h 5"/>
                <a:gd name="T6" fmla="*/ 1 w 7"/>
                <a:gd name="T7" fmla="*/ 1 h 5"/>
                <a:gd name="T8" fmla="*/ 0 w 7"/>
                <a:gd name="T9" fmla="*/ 0 h 5"/>
                <a:gd name="T10" fmla="*/ 1 w 7"/>
                <a:gd name="T11" fmla="*/ 1 h 5"/>
                <a:gd name="T12" fmla="*/ 4 w 7"/>
                <a:gd name="T13" fmla="*/ 2 h 5"/>
                <a:gd name="T14" fmla="*/ 6 w 7"/>
                <a:gd name="T15" fmla="*/ 4 h 5"/>
                <a:gd name="T16" fmla="*/ 7 w 7"/>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7" y="5"/>
                  </a:moveTo>
                  <a:cubicBezTo>
                    <a:pt x="7" y="5"/>
                    <a:pt x="6" y="5"/>
                    <a:pt x="6" y="4"/>
                  </a:cubicBezTo>
                  <a:cubicBezTo>
                    <a:pt x="5" y="4"/>
                    <a:pt x="4" y="3"/>
                    <a:pt x="3" y="3"/>
                  </a:cubicBezTo>
                  <a:cubicBezTo>
                    <a:pt x="2" y="2"/>
                    <a:pt x="2" y="1"/>
                    <a:pt x="1" y="1"/>
                  </a:cubicBezTo>
                  <a:cubicBezTo>
                    <a:pt x="0" y="0"/>
                    <a:pt x="0" y="0"/>
                    <a:pt x="0" y="0"/>
                  </a:cubicBezTo>
                  <a:cubicBezTo>
                    <a:pt x="0" y="0"/>
                    <a:pt x="0" y="0"/>
                    <a:pt x="1" y="1"/>
                  </a:cubicBezTo>
                  <a:cubicBezTo>
                    <a:pt x="2" y="1"/>
                    <a:pt x="3" y="2"/>
                    <a:pt x="4" y="2"/>
                  </a:cubicBezTo>
                  <a:cubicBezTo>
                    <a:pt x="4" y="3"/>
                    <a:pt x="5" y="3"/>
                    <a:pt x="6" y="4"/>
                  </a:cubicBezTo>
                  <a:cubicBezTo>
                    <a:pt x="6" y="4"/>
                    <a:pt x="7" y="5"/>
                    <a:pt x="7" y="5"/>
                  </a:cubicBez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7"/>
            <p:cNvSpPr/>
            <p:nvPr/>
          </p:nvSpPr>
          <p:spPr bwMode="auto">
            <a:xfrm>
              <a:off x="3752850" y="3763434"/>
              <a:ext cx="25400" cy="17463"/>
            </a:xfrm>
            <a:custGeom>
              <a:avLst/>
              <a:gdLst>
                <a:gd name="T0" fmla="*/ 6 w 6"/>
                <a:gd name="T1" fmla="*/ 4 h 4"/>
                <a:gd name="T2" fmla="*/ 5 w 6"/>
                <a:gd name="T3" fmla="*/ 3 h 4"/>
                <a:gd name="T4" fmla="*/ 3 w 6"/>
                <a:gd name="T5" fmla="*/ 2 h 4"/>
                <a:gd name="T6" fmla="*/ 1 w 6"/>
                <a:gd name="T7" fmla="*/ 1 h 4"/>
                <a:gd name="T8" fmla="*/ 0 w 6"/>
                <a:gd name="T9" fmla="*/ 0 h 4"/>
                <a:gd name="T10" fmla="*/ 1 w 6"/>
                <a:gd name="T11" fmla="*/ 1 h 4"/>
                <a:gd name="T12" fmla="*/ 3 w 6"/>
                <a:gd name="T13" fmla="*/ 2 h 4"/>
                <a:gd name="T14" fmla="*/ 5 w 6"/>
                <a:gd name="T15" fmla="*/ 3 h 4"/>
                <a:gd name="T16" fmla="*/ 6 w 6"/>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6" y="4"/>
                  </a:moveTo>
                  <a:cubicBezTo>
                    <a:pt x="6" y="4"/>
                    <a:pt x="5" y="4"/>
                    <a:pt x="5" y="3"/>
                  </a:cubicBezTo>
                  <a:cubicBezTo>
                    <a:pt x="4" y="3"/>
                    <a:pt x="4" y="3"/>
                    <a:pt x="3" y="2"/>
                  </a:cubicBezTo>
                  <a:cubicBezTo>
                    <a:pt x="2" y="2"/>
                    <a:pt x="2" y="1"/>
                    <a:pt x="1" y="1"/>
                  </a:cubicBezTo>
                  <a:cubicBezTo>
                    <a:pt x="1" y="1"/>
                    <a:pt x="0" y="0"/>
                    <a:pt x="0" y="0"/>
                  </a:cubicBezTo>
                  <a:cubicBezTo>
                    <a:pt x="0" y="0"/>
                    <a:pt x="1" y="0"/>
                    <a:pt x="1" y="1"/>
                  </a:cubicBezTo>
                  <a:cubicBezTo>
                    <a:pt x="2" y="1"/>
                    <a:pt x="2" y="1"/>
                    <a:pt x="3" y="2"/>
                  </a:cubicBezTo>
                  <a:cubicBezTo>
                    <a:pt x="4" y="2"/>
                    <a:pt x="4" y="3"/>
                    <a:pt x="5" y="3"/>
                  </a:cubicBezTo>
                  <a:cubicBezTo>
                    <a:pt x="5" y="4"/>
                    <a:pt x="6" y="4"/>
                    <a:pt x="6" y="4"/>
                  </a:cubicBez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8"/>
            <p:cNvSpPr/>
            <p:nvPr/>
          </p:nvSpPr>
          <p:spPr bwMode="auto">
            <a:xfrm>
              <a:off x="3740150" y="3785659"/>
              <a:ext cx="22225" cy="12700"/>
            </a:xfrm>
            <a:custGeom>
              <a:avLst/>
              <a:gdLst>
                <a:gd name="T0" fmla="*/ 5 w 5"/>
                <a:gd name="T1" fmla="*/ 3 h 3"/>
                <a:gd name="T2" fmla="*/ 4 w 5"/>
                <a:gd name="T3" fmla="*/ 3 h 3"/>
                <a:gd name="T4" fmla="*/ 2 w 5"/>
                <a:gd name="T5" fmla="*/ 2 h 3"/>
                <a:gd name="T6" fmla="*/ 1 w 5"/>
                <a:gd name="T7" fmla="*/ 1 h 3"/>
                <a:gd name="T8" fmla="*/ 0 w 5"/>
                <a:gd name="T9" fmla="*/ 0 h 3"/>
                <a:gd name="T10" fmla="*/ 0 w 5"/>
                <a:gd name="T11" fmla="*/ 0 h 3"/>
                <a:gd name="T12" fmla="*/ 0 w 5"/>
                <a:gd name="T13" fmla="*/ 0 h 3"/>
                <a:gd name="T14" fmla="*/ 1 w 5"/>
                <a:gd name="T15" fmla="*/ 0 h 3"/>
                <a:gd name="T16" fmla="*/ 3 w 5"/>
                <a:gd name="T17" fmla="*/ 1 h 3"/>
                <a:gd name="T18" fmla="*/ 4 w 5"/>
                <a:gd name="T19" fmla="*/ 2 h 3"/>
                <a:gd name="T20" fmla="*/ 5 w 5"/>
                <a:gd name="T2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3">
                  <a:moveTo>
                    <a:pt x="5" y="3"/>
                  </a:moveTo>
                  <a:cubicBezTo>
                    <a:pt x="5" y="3"/>
                    <a:pt x="5" y="3"/>
                    <a:pt x="4" y="3"/>
                  </a:cubicBezTo>
                  <a:cubicBezTo>
                    <a:pt x="4" y="2"/>
                    <a:pt x="3" y="2"/>
                    <a:pt x="2" y="2"/>
                  </a:cubicBezTo>
                  <a:cubicBezTo>
                    <a:pt x="2" y="1"/>
                    <a:pt x="1" y="1"/>
                    <a:pt x="1" y="1"/>
                  </a:cubicBezTo>
                  <a:cubicBezTo>
                    <a:pt x="0" y="0"/>
                    <a:pt x="0" y="0"/>
                    <a:pt x="0" y="0"/>
                  </a:cubicBezTo>
                  <a:cubicBezTo>
                    <a:pt x="0" y="0"/>
                    <a:pt x="0" y="0"/>
                    <a:pt x="0" y="0"/>
                  </a:cubicBezTo>
                  <a:cubicBezTo>
                    <a:pt x="0" y="0"/>
                    <a:pt x="0" y="0"/>
                    <a:pt x="0" y="0"/>
                  </a:cubicBezTo>
                  <a:cubicBezTo>
                    <a:pt x="1" y="0"/>
                    <a:pt x="1" y="0"/>
                    <a:pt x="1" y="0"/>
                  </a:cubicBezTo>
                  <a:cubicBezTo>
                    <a:pt x="1" y="1"/>
                    <a:pt x="2" y="1"/>
                    <a:pt x="3" y="1"/>
                  </a:cubicBezTo>
                  <a:cubicBezTo>
                    <a:pt x="3" y="2"/>
                    <a:pt x="4" y="2"/>
                    <a:pt x="4" y="2"/>
                  </a:cubicBezTo>
                  <a:cubicBezTo>
                    <a:pt x="5" y="3"/>
                    <a:pt x="5" y="3"/>
                    <a:pt x="5" y="3"/>
                  </a:cubicBez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9"/>
            <p:cNvSpPr/>
            <p:nvPr/>
          </p:nvSpPr>
          <p:spPr bwMode="auto">
            <a:xfrm>
              <a:off x="3732213" y="3798359"/>
              <a:ext cx="12700" cy="12700"/>
            </a:xfrm>
            <a:custGeom>
              <a:avLst/>
              <a:gdLst>
                <a:gd name="T0" fmla="*/ 3 w 3"/>
                <a:gd name="T1" fmla="*/ 3 h 3"/>
                <a:gd name="T2" fmla="*/ 3 w 3"/>
                <a:gd name="T3" fmla="*/ 2 h 3"/>
                <a:gd name="T4" fmla="*/ 1 w 3"/>
                <a:gd name="T5" fmla="*/ 2 h 3"/>
                <a:gd name="T6" fmla="*/ 0 w 3"/>
                <a:gd name="T7" fmla="*/ 1 h 3"/>
                <a:gd name="T8" fmla="*/ 0 w 3"/>
                <a:gd name="T9" fmla="*/ 0 h 3"/>
                <a:gd name="T10" fmla="*/ 0 w 3"/>
                <a:gd name="T11" fmla="*/ 1 h 3"/>
                <a:gd name="T12" fmla="*/ 2 w 3"/>
                <a:gd name="T13" fmla="*/ 1 h 3"/>
                <a:gd name="T14" fmla="*/ 3 w 3"/>
                <a:gd name="T15" fmla="*/ 2 h 3"/>
                <a:gd name="T16" fmla="*/ 3 w 3"/>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3" y="3"/>
                  </a:moveTo>
                  <a:cubicBezTo>
                    <a:pt x="3" y="3"/>
                    <a:pt x="3" y="2"/>
                    <a:pt x="3" y="2"/>
                  </a:cubicBezTo>
                  <a:cubicBezTo>
                    <a:pt x="2" y="2"/>
                    <a:pt x="2" y="2"/>
                    <a:pt x="1" y="2"/>
                  </a:cubicBezTo>
                  <a:cubicBezTo>
                    <a:pt x="1" y="1"/>
                    <a:pt x="0" y="1"/>
                    <a:pt x="0" y="1"/>
                  </a:cubicBezTo>
                  <a:cubicBezTo>
                    <a:pt x="0" y="0"/>
                    <a:pt x="0" y="0"/>
                    <a:pt x="0" y="0"/>
                  </a:cubicBezTo>
                  <a:cubicBezTo>
                    <a:pt x="0" y="0"/>
                    <a:pt x="0" y="0"/>
                    <a:pt x="0" y="1"/>
                  </a:cubicBezTo>
                  <a:cubicBezTo>
                    <a:pt x="1" y="1"/>
                    <a:pt x="1" y="1"/>
                    <a:pt x="2" y="1"/>
                  </a:cubicBezTo>
                  <a:cubicBezTo>
                    <a:pt x="2" y="2"/>
                    <a:pt x="3" y="2"/>
                    <a:pt x="3" y="2"/>
                  </a:cubicBezTo>
                  <a:lnTo>
                    <a:pt x="3" y="3"/>
                  </a:ln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70"/>
            <p:cNvSpPr/>
            <p:nvPr/>
          </p:nvSpPr>
          <p:spPr bwMode="auto">
            <a:xfrm>
              <a:off x="3744913" y="3712634"/>
              <a:ext cx="20638" cy="17463"/>
            </a:xfrm>
            <a:custGeom>
              <a:avLst/>
              <a:gdLst>
                <a:gd name="T0" fmla="*/ 3 w 5"/>
                <a:gd name="T1" fmla="*/ 0 h 4"/>
                <a:gd name="T2" fmla="*/ 2 w 5"/>
                <a:gd name="T3" fmla="*/ 4 h 4"/>
                <a:gd name="T4" fmla="*/ 5 w 5"/>
                <a:gd name="T5" fmla="*/ 0 h 4"/>
                <a:gd name="T6" fmla="*/ 3 w 5"/>
                <a:gd name="T7" fmla="*/ 0 h 4"/>
              </a:gdLst>
              <a:ahLst/>
              <a:cxnLst>
                <a:cxn ang="0">
                  <a:pos x="T0" y="T1"/>
                </a:cxn>
                <a:cxn ang="0">
                  <a:pos x="T2" y="T3"/>
                </a:cxn>
                <a:cxn ang="0">
                  <a:pos x="T4" y="T5"/>
                </a:cxn>
                <a:cxn ang="0">
                  <a:pos x="T6" y="T7"/>
                </a:cxn>
              </a:cxnLst>
              <a:rect l="0" t="0" r="r" b="b"/>
              <a:pathLst>
                <a:path w="5" h="4">
                  <a:moveTo>
                    <a:pt x="3" y="0"/>
                  </a:moveTo>
                  <a:cubicBezTo>
                    <a:pt x="0" y="0"/>
                    <a:pt x="2" y="4"/>
                    <a:pt x="2" y="4"/>
                  </a:cubicBezTo>
                  <a:cubicBezTo>
                    <a:pt x="5" y="0"/>
                    <a:pt x="5" y="0"/>
                    <a:pt x="5" y="0"/>
                  </a:cubicBezTo>
                  <a:cubicBezTo>
                    <a:pt x="4" y="0"/>
                    <a:pt x="4" y="0"/>
                    <a:pt x="3" y="0"/>
                  </a:cubicBezTo>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71"/>
            <p:cNvSpPr/>
            <p:nvPr/>
          </p:nvSpPr>
          <p:spPr bwMode="auto">
            <a:xfrm>
              <a:off x="3719513" y="3725334"/>
              <a:ext cx="20638" cy="12700"/>
            </a:xfrm>
            <a:custGeom>
              <a:avLst/>
              <a:gdLst>
                <a:gd name="T0" fmla="*/ 3 w 5"/>
                <a:gd name="T1" fmla="*/ 0 h 3"/>
                <a:gd name="T2" fmla="*/ 3 w 5"/>
                <a:gd name="T3" fmla="*/ 3 h 3"/>
                <a:gd name="T4" fmla="*/ 5 w 5"/>
                <a:gd name="T5" fmla="*/ 0 h 3"/>
                <a:gd name="T6" fmla="*/ 3 w 5"/>
                <a:gd name="T7" fmla="*/ 0 h 3"/>
              </a:gdLst>
              <a:ahLst/>
              <a:cxnLst>
                <a:cxn ang="0">
                  <a:pos x="T0" y="T1"/>
                </a:cxn>
                <a:cxn ang="0">
                  <a:pos x="T2" y="T3"/>
                </a:cxn>
                <a:cxn ang="0">
                  <a:pos x="T4" y="T5"/>
                </a:cxn>
                <a:cxn ang="0">
                  <a:pos x="T6" y="T7"/>
                </a:cxn>
              </a:cxnLst>
              <a:rect l="0" t="0" r="r" b="b"/>
              <a:pathLst>
                <a:path w="5" h="3">
                  <a:moveTo>
                    <a:pt x="3" y="0"/>
                  </a:moveTo>
                  <a:cubicBezTo>
                    <a:pt x="0" y="0"/>
                    <a:pt x="3" y="3"/>
                    <a:pt x="3" y="3"/>
                  </a:cubicBezTo>
                  <a:cubicBezTo>
                    <a:pt x="5" y="0"/>
                    <a:pt x="5" y="0"/>
                    <a:pt x="5" y="0"/>
                  </a:cubicBezTo>
                  <a:cubicBezTo>
                    <a:pt x="4" y="0"/>
                    <a:pt x="3" y="0"/>
                    <a:pt x="3" y="0"/>
                  </a:cubicBezTo>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72"/>
            <p:cNvSpPr/>
            <p:nvPr/>
          </p:nvSpPr>
          <p:spPr bwMode="auto">
            <a:xfrm>
              <a:off x="3706813" y="3747559"/>
              <a:ext cx="17463" cy="12700"/>
            </a:xfrm>
            <a:custGeom>
              <a:avLst/>
              <a:gdLst>
                <a:gd name="T0" fmla="*/ 2 w 4"/>
                <a:gd name="T1" fmla="*/ 0 h 3"/>
                <a:gd name="T2" fmla="*/ 2 w 4"/>
                <a:gd name="T3" fmla="*/ 3 h 3"/>
                <a:gd name="T4" fmla="*/ 4 w 4"/>
                <a:gd name="T5" fmla="*/ 0 h 3"/>
                <a:gd name="T6" fmla="*/ 2 w 4"/>
                <a:gd name="T7" fmla="*/ 0 h 3"/>
              </a:gdLst>
              <a:ahLst/>
              <a:cxnLst>
                <a:cxn ang="0">
                  <a:pos x="T0" y="T1"/>
                </a:cxn>
                <a:cxn ang="0">
                  <a:pos x="T2" y="T3"/>
                </a:cxn>
                <a:cxn ang="0">
                  <a:pos x="T4" y="T5"/>
                </a:cxn>
                <a:cxn ang="0">
                  <a:pos x="T6" y="T7"/>
                </a:cxn>
              </a:cxnLst>
              <a:rect l="0" t="0" r="r" b="b"/>
              <a:pathLst>
                <a:path w="4" h="3">
                  <a:moveTo>
                    <a:pt x="2" y="0"/>
                  </a:moveTo>
                  <a:cubicBezTo>
                    <a:pt x="0" y="0"/>
                    <a:pt x="2" y="3"/>
                    <a:pt x="2" y="3"/>
                  </a:cubicBezTo>
                  <a:cubicBezTo>
                    <a:pt x="4" y="0"/>
                    <a:pt x="4" y="0"/>
                    <a:pt x="4" y="0"/>
                  </a:cubicBezTo>
                  <a:cubicBezTo>
                    <a:pt x="3" y="0"/>
                    <a:pt x="2" y="0"/>
                    <a:pt x="2" y="0"/>
                  </a:cubicBezTo>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3"/>
            <p:cNvSpPr/>
            <p:nvPr/>
          </p:nvSpPr>
          <p:spPr bwMode="auto">
            <a:xfrm>
              <a:off x="3702050" y="3772959"/>
              <a:ext cx="12700" cy="12700"/>
            </a:xfrm>
            <a:custGeom>
              <a:avLst/>
              <a:gdLst>
                <a:gd name="T0" fmla="*/ 3 w 3"/>
                <a:gd name="T1" fmla="*/ 0 h 3"/>
                <a:gd name="T2" fmla="*/ 2 w 3"/>
                <a:gd name="T3" fmla="*/ 3 h 3"/>
                <a:gd name="T4" fmla="*/ 3 w 3"/>
                <a:gd name="T5" fmla="*/ 0 h 3"/>
                <a:gd name="T6" fmla="*/ 3 w 3"/>
                <a:gd name="T7" fmla="*/ 0 h 3"/>
              </a:gdLst>
              <a:ahLst/>
              <a:cxnLst>
                <a:cxn ang="0">
                  <a:pos x="T0" y="T1"/>
                </a:cxn>
                <a:cxn ang="0">
                  <a:pos x="T2" y="T3"/>
                </a:cxn>
                <a:cxn ang="0">
                  <a:pos x="T4" y="T5"/>
                </a:cxn>
                <a:cxn ang="0">
                  <a:pos x="T6" y="T7"/>
                </a:cxn>
              </a:cxnLst>
              <a:rect l="0" t="0" r="r" b="b"/>
              <a:pathLst>
                <a:path w="3" h="3">
                  <a:moveTo>
                    <a:pt x="3" y="0"/>
                  </a:moveTo>
                  <a:cubicBezTo>
                    <a:pt x="0" y="0"/>
                    <a:pt x="2" y="3"/>
                    <a:pt x="2" y="3"/>
                  </a:cubicBezTo>
                  <a:cubicBezTo>
                    <a:pt x="3" y="0"/>
                    <a:pt x="3" y="0"/>
                    <a:pt x="3" y="0"/>
                  </a:cubicBezTo>
                  <a:cubicBezTo>
                    <a:pt x="3" y="0"/>
                    <a:pt x="3" y="0"/>
                    <a:pt x="3" y="0"/>
                  </a:cubicBezTo>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74"/>
            <p:cNvSpPr/>
            <p:nvPr/>
          </p:nvSpPr>
          <p:spPr bwMode="auto">
            <a:xfrm>
              <a:off x="3770313" y="3725334"/>
              <a:ext cx="12700" cy="12700"/>
            </a:xfrm>
            <a:custGeom>
              <a:avLst/>
              <a:gdLst>
                <a:gd name="T0" fmla="*/ 3 w 3"/>
                <a:gd name="T1" fmla="*/ 0 h 3"/>
                <a:gd name="T2" fmla="*/ 3 w 3"/>
                <a:gd name="T3" fmla="*/ 1 h 3"/>
                <a:gd name="T4" fmla="*/ 2 w 3"/>
                <a:gd name="T5" fmla="*/ 2 h 3"/>
                <a:gd name="T6" fmla="*/ 1 w 3"/>
                <a:gd name="T7" fmla="*/ 3 h 3"/>
                <a:gd name="T8" fmla="*/ 0 w 3"/>
                <a:gd name="T9" fmla="*/ 3 h 3"/>
                <a:gd name="T10" fmla="*/ 1 w 3"/>
                <a:gd name="T11" fmla="*/ 3 h 3"/>
                <a:gd name="T12" fmla="*/ 2 w 3"/>
                <a:gd name="T13" fmla="*/ 2 h 3"/>
                <a:gd name="T14" fmla="*/ 3 w 3"/>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3" y="0"/>
                  </a:moveTo>
                  <a:cubicBezTo>
                    <a:pt x="3" y="1"/>
                    <a:pt x="3" y="1"/>
                    <a:pt x="3" y="1"/>
                  </a:cubicBezTo>
                  <a:cubicBezTo>
                    <a:pt x="3" y="1"/>
                    <a:pt x="2" y="1"/>
                    <a:pt x="2" y="2"/>
                  </a:cubicBezTo>
                  <a:cubicBezTo>
                    <a:pt x="2" y="2"/>
                    <a:pt x="1" y="3"/>
                    <a:pt x="1" y="3"/>
                  </a:cubicBezTo>
                  <a:cubicBezTo>
                    <a:pt x="0" y="3"/>
                    <a:pt x="0" y="3"/>
                    <a:pt x="0" y="3"/>
                  </a:cubicBezTo>
                  <a:cubicBezTo>
                    <a:pt x="1" y="3"/>
                    <a:pt x="1" y="3"/>
                    <a:pt x="1" y="3"/>
                  </a:cubicBezTo>
                  <a:cubicBezTo>
                    <a:pt x="1" y="3"/>
                    <a:pt x="1" y="2"/>
                    <a:pt x="2" y="2"/>
                  </a:cubicBezTo>
                  <a:cubicBezTo>
                    <a:pt x="2" y="1"/>
                    <a:pt x="2" y="1"/>
                    <a:pt x="3" y="0"/>
                  </a:cubicBez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75"/>
            <p:cNvSpPr/>
            <p:nvPr/>
          </p:nvSpPr>
          <p:spPr bwMode="auto">
            <a:xfrm>
              <a:off x="3757613" y="3747559"/>
              <a:ext cx="12700" cy="15875"/>
            </a:xfrm>
            <a:custGeom>
              <a:avLst/>
              <a:gdLst>
                <a:gd name="T0" fmla="*/ 3 w 3"/>
                <a:gd name="T1" fmla="*/ 0 h 4"/>
                <a:gd name="T2" fmla="*/ 2 w 3"/>
                <a:gd name="T3" fmla="*/ 1 h 4"/>
                <a:gd name="T4" fmla="*/ 1 w 3"/>
                <a:gd name="T5" fmla="*/ 2 h 4"/>
                <a:gd name="T6" fmla="*/ 0 w 3"/>
                <a:gd name="T7" fmla="*/ 3 h 4"/>
                <a:gd name="T8" fmla="*/ 0 w 3"/>
                <a:gd name="T9" fmla="*/ 4 h 4"/>
                <a:gd name="T10" fmla="*/ 0 w 3"/>
                <a:gd name="T11" fmla="*/ 3 h 4"/>
                <a:gd name="T12" fmla="*/ 1 w 3"/>
                <a:gd name="T13" fmla="*/ 2 h 4"/>
                <a:gd name="T14" fmla="*/ 2 w 3"/>
                <a:gd name="T15" fmla="*/ 1 h 4"/>
                <a:gd name="T16" fmla="*/ 3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0"/>
                  </a:moveTo>
                  <a:cubicBezTo>
                    <a:pt x="2" y="1"/>
                    <a:pt x="2" y="1"/>
                    <a:pt x="2" y="1"/>
                  </a:cubicBezTo>
                  <a:cubicBezTo>
                    <a:pt x="2" y="1"/>
                    <a:pt x="2" y="1"/>
                    <a:pt x="1" y="2"/>
                  </a:cubicBezTo>
                  <a:cubicBezTo>
                    <a:pt x="1" y="2"/>
                    <a:pt x="1" y="3"/>
                    <a:pt x="0" y="3"/>
                  </a:cubicBezTo>
                  <a:cubicBezTo>
                    <a:pt x="0" y="4"/>
                    <a:pt x="0" y="4"/>
                    <a:pt x="0" y="4"/>
                  </a:cubicBezTo>
                  <a:cubicBezTo>
                    <a:pt x="0" y="3"/>
                    <a:pt x="0" y="3"/>
                    <a:pt x="0" y="3"/>
                  </a:cubicBezTo>
                  <a:cubicBezTo>
                    <a:pt x="0" y="3"/>
                    <a:pt x="1" y="2"/>
                    <a:pt x="1" y="2"/>
                  </a:cubicBezTo>
                  <a:cubicBezTo>
                    <a:pt x="1" y="1"/>
                    <a:pt x="2" y="1"/>
                    <a:pt x="2" y="1"/>
                  </a:cubicBezTo>
                  <a:lnTo>
                    <a:pt x="3" y="0"/>
                  </a:ln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76"/>
            <p:cNvSpPr/>
            <p:nvPr/>
          </p:nvSpPr>
          <p:spPr bwMode="auto">
            <a:xfrm>
              <a:off x="3740150" y="3768196"/>
              <a:ext cx="9525" cy="12700"/>
            </a:xfrm>
            <a:custGeom>
              <a:avLst/>
              <a:gdLst>
                <a:gd name="T0" fmla="*/ 6 w 6"/>
                <a:gd name="T1" fmla="*/ 0 h 8"/>
                <a:gd name="T2" fmla="*/ 6 w 6"/>
                <a:gd name="T3" fmla="*/ 3 h 8"/>
                <a:gd name="T4" fmla="*/ 6 w 6"/>
                <a:gd name="T5" fmla="*/ 5 h 8"/>
                <a:gd name="T6" fmla="*/ 3 w 6"/>
                <a:gd name="T7" fmla="*/ 8 h 8"/>
                <a:gd name="T8" fmla="*/ 0 w 6"/>
                <a:gd name="T9" fmla="*/ 8 h 8"/>
                <a:gd name="T10" fmla="*/ 3 w 6"/>
                <a:gd name="T11" fmla="*/ 5 h 8"/>
                <a:gd name="T12" fmla="*/ 3 w 6"/>
                <a:gd name="T13" fmla="*/ 5 h 8"/>
                <a:gd name="T14" fmla="*/ 6 w 6"/>
                <a:gd name="T15" fmla="*/ 3 h 8"/>
                <a:gd name="T16" fmla="*/ 6 w 6"/>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8">
                  <a:moveTo>
                    <a:pt x="6" y="0"/>
                  </a:moveTo>
                  <a:lnTo>
                    <a:pt x="6" y="3"/>
                  </a:lnTo>
                  <a:lnTo>
                    <a:pt x="6" y="5"/>
                  </a:lnTo>
                  <a:lnTo>
                    <a:pt x="3" y="8"/>
                  </a:lnTo>
                  <a:lnTo>
                    <a:pt x="0" y="8"/>
                  </a:lnTo>
                  <a:lnTo>
                    <a:pt x="3" y="5"/>
                  </a:lnTo>
                  <a:lnTo>
                    <a:pt x="3" y="5"/>
                  </a:lnTo>
                  <a:lnTo>
                    <a:pt x="6" y="3"/>
                  </a:lnTo>
                  <a:lnTo>
                    <a:pt x="6" y="0"/>
                  </a:ln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7"/>
            <p:cNvSpPr/>
            <p:nvPr/>
          </p:nvSpPr>
          <p:spPr bwMode="auto">
            <a:xfrm>
              <a:off x="3732213" y="3785659"/>
              <a:ext cx="4763" cy="12700"/>
            </a:xfrm>
            <a:custGeom>
              <a:avLst/>
              <a:gdLst>
                <a:gd name="T0" fmla="*/ 3 w 3"/>
                <a:gd name="T1" fmla="*/ 0 h 8"/>
                <a:gd name="T2" fmla="*/ 3 w 3"/>
                <a:gd name="T3" fmla="*/ 2 h 8"/>
                <a:gd name="T4" fmla="*/ 3 w 3"/>
                <a:gd name="T5" fmla="*/ 5 h 8"/>
                <a:gd name="T6" fmla="*/ 0 w 3"/>
                <a:gd name="T7" fmla="*/ 5 h 8"/>
                <a:gd name="T8" fmla="*/ 0 w 3"/>
                <a:gd name="T9" fmla="*/ 8 h 8"/>
                <a:gd name="T10" fmla="*/ 0 w 3"/>
                <a:gd name="T11" fmla="*/ 5 h 8"/>
                <a:gd name="T12" fmla="*/ 0 w 3"/>
                <a:gd name="T13" fmla="*/ 2 h 8"/>
                <a:gd name="T14" fmla="*/ 3 w 3"/>
                <a:gd name="T15" fmla="*/ 2 h 8"/>
                <a:gd name="T16" fmla="*/ 3 w 3"/>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8">
                  <a:moveTo>
                    <a:pt x="3" y="0"/>
                  </a:moveTo>
                  <a:lnTo>
                    <a:pt x="3" y="2"/>
                  </a:lnTo>
                  <a:lnTo>
                    <a:pt x="3" y="5"/>
                  </a:lnTo>
                  <a:lnTo>
                    <a:pt x="0" y="5"/>
                  </a:lnTo>
                  <a:lnTo>
                    <a:pt x="0" y="8"/>
                  </a:lnTo>
                  <a:lnTo>
                    <a:pt x="0" y="5"/>
                  </a:lnTo>
                  <a:lnTo>
                    <a:pt x="0" y="2"/>
                  </a:lnTo>
                  <a:lnTo>
                    <a:pt x="3" y="2"/>
                  </a:lnTo>
                  <a:lnTo>
                    <a:pt x="3" y="0"/>
                  </a:ln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78"/>
            <p:cNvSpPr/>
            <p:nvPr/>
          </p:nvSpPr>
          <p:spPr bwMode="auto">
            <a:xfrm>
              <a:off x="3775075" y="3725334"/>
              <a:ext cx="7938" cy="12700"/>
            </a:xfrm>
            <a:custGeom>
              <a:avLst/>
              <a:gdLst>
                <a:gd name="T0" fmla="*/ 2 w 2"/>
                <a:gd name="T1" fmla="*/ 0 h 3"/>
                <a:gd name="T2" fmla="*/ 2 w 2"/>
                <a:gd name="T3" fmla="*/ 1 h 3"/>
                <a:gd name="T4" fmla="*/ 1 w 2"/>
                <a:gd name="T5" fmla="*/ 2 h 3"/>
                <a:gd name="T6" fmla="*/ 0 w 2"/>
                <a:gd name="T7" fmla="*/ 3 h 3"/>
                <a:gd name="T8" fmla="*/ 0 w 2"/>
                <a:gd name="T9" fmla="*/ 3 h 3"/>
                <a:gd name="T10" fmla="*/ 0 w 2"/>
                <a:gd name="T11" fmla="*/ 3 h 3"/>
                <a:gd name="T12" fmla="*/ 1 w 2"/>
                <a:gd name="T13" fmla="*/ 2 h 3"/>
                <a:gd name="T14" fmla="*/ 2 w 2"/>
                <a:gd name="T15" fmla="*/ 1 h 3"/>
                <a:gd name="T16" fmla="*/ 2 w 2"/>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
                  <a:moveTo>
                    <a:pt x="2" y="0"/>
                  </a:moveTo>
                  <a:cubicBezTo>
                    <a:pt x="2" y="1"/>
                    <a:pt x="2" y="1"/>
                    <a:pt x="2" y="1"/>
                  </a:cubicBezTo>
                  <a:cubicBezTo>
                    <a:pt x="2" y="1"/>
                    <a:pt x="2" y="2"/>
                    <a:pt x="1" y="2"/>
                  </a:cubicBezTo>
                  <a:cubicBezTo>
                    <a:pt x="1" y="2"/>
                    <a:pt x="1" y="3"/>
                    <a:pt x="0" y="3"/>
                  </a:cubicBezTo>
                  <a:cubicBezTo>
                    <a:pt x="0" y="3"/>
                    <a:pt x="0" y="3"/>
                    <a:pt x="0" y="3"/>
                  </a:cubicBezTo>
                  <a:cubicBezTo>
                    <a:pt x="0" y="3"/>
                    <a:pt x="0" y="3"/>
                    <a:pt x="0" y="3"/>
                  </a:cubicBezTo>
                  <a:cubicBezTo>
                    <a:pt x="1" y="3"/>
                    <a:pt x="1" y="2"/>
                    <a:pt x="1" y="2"/>
                  </a:cubicBezTo>
                  <a:cubicBezTo>
                    <a:pt x="1" y="1"/>
                    <a:pt x="2" y="1"/>
                    <a:pt x="2" y="1"/>
                  </a:cubicBezTo>
                  <a:lnTo>
                    <a:pt x="2" y="0"/>
                  </a:ln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79"/>
            <p:cNvSpPr/>
            <p:nvPr/>
          </p:nvSpPr>
          <p:spPr bwMode="auto">
            <a:xfrm>
              <a:off x="3762375" y="3750734"/>
              <a:ext cx="7938" cy="9525"/>
            </a:xfrm>
            <a:custGeom>
              <a:avLst/>
              <a:gdLst>
                <a:gd name="T0" fmla="*/ 5 w 5"/>
                <a:gd name="T1" fmla="*/ 0 h 6"/>
                <a:gd name="T2" fmla="*/ 2 w 5"/>
                <a:gd name="T3" fmla="*/ 0 h 6"/>
                <a:gd name="T4" fmla="*/ 2 w 5"/>
                <a:gd name="T5" fmla="*/ 3 h 6"/>
                <a:gd name="T6" fmla="*/ 0 w 5"/>
                <a:gd name="T7" fmla="*/ 6 h 6"/>
                <a:gd name="T8" fmla="*/ 0 w 5"/>
                <a:gd name="T9" fmla="*/ 6 h 6"/>
                <a:gd name="T10" fmla="*/ 0 w 5"/>
                <a:gd name="T11" fmla="*/ 6 h 6"/>
                <a:gd name="T12" fmla="*/ 0 w 5"/>
                <a:gd name="T13" fmla="*/ 3 h 6"/>
                <a:gd name="T14" fmla="*/ 2 w 5"/>
                <a:gd name="T15" fmla="*/ 0 h 6"/>
                <a:gd name="T16" fmla="*/ 5 w 5"/>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6">
                  <a:moveTo>
                    <a:pt x="5" y="0"/>
                  </a:moveTo>
                  <a:lnTo>
                    <a:pt x="2" y="0"/>
                  </a:lnTo>
                  <a:lnTo>
                    <a:pt x="2" y="3"/>
                  </a:lnTo>
                  <a:lnTo>
                    <a:pt x="0" y="6"/>
                  </a:lnTo>
                  <a:lnTo>
                    <a:pt x="0" y="6"/>
                  </a:lnTo>
                  <a:lnTo>
                    <a:pt x="0" y="6"/>
                  </a:lnTo>
                  <a:lnTo>
                    <a:pt x="0" y="3"/>
                  </a:lnTo>
                  <a:lnTo>
                    <a:pt x="2" y="0"/>
                  </a:lnTo>
                  <a:lnTo>
                    <a:pt x="5" y="0"/>
                  </a:ln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80"/>
            <p:cNvSpPr/>
            <p:nvPr/>
          </p:nvSpPr>
          <p:spPr bwMode="auto">
            <a:xfrm>
              <a:off x="3744913" y="3772959"/>
              <a:ext cx="7938" cy="7938"/>
            </a:xfrm>
            <a:custGeom>
              <a:avLst/>
              <a:gdLst>
                <a:gd name="T0" fmla="*/ 5 w 5"/>
                <a:gd name="T1" fmla="*/ 0 h 5"/>
                <a:gd name="T2" fmla="*/ 5 w 5"/>
                <a:gd name="T3" fmla="*/ 0 h 5"/>
                <a:gd name="T4" fmla="*/ 3 w 5"/>
                <a:gd name="T5" fmla="*/ 2 h 5"/>
                <a:gd name="T6" fmla="*/ 0 w 5"/>
                <a:gd name="T7" fmla="*/ 5 h 5"/>
                <a:gd name="T8" fmla="*/ 0 w 5"/>
                <a:gd name="T9" fmla="*/ 5 h 5"/>
                <a:gd name="T10" fmla="*/ 0 w 5"/>
                <a:gd name="T11" fmla="*/ 5 h 5"/>
                <a:gd name="T12" fmla="*/ 3 w 5"/>
                <a:gd name="T13" fmla="*/ 2 h 5"/>
                <a:gd name="T14" fmla="*/ 5 w 5"/>
                <a:gd name="T15" fmla="*/ 0 h 5"/>
                <a:gd name="T16" fmla="*/ 5 w 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5" y="0"/>
                  </a:moveTo>
                  <a:lnTo>
                    <a:pt x="5" y="0"/>
                  </a:lnTo>
                  <a:lnTo>
                    <a:pt x="3" y="2"/>
                  </a:lnTo>
                  <a:lnTo>
                    <a:pt x="0" y="5"/>
                  </a:lnTo>
                  <a:lnTo>
                    <a:pt x="0" y="5"/>
                  </a:lnTo>
                  <a:lnTo>
                    <a:pt x="0" y="5"/>
                  </a:lnTo>
                  <a:lnTo>
                    <a:pt x="3" y="2"/>
                  </a:lnTo>
                  <a:lnTo>
                    <a:pt x="5" y="0"/>
                  </a:lnTo>
                  <a:lnTo>
                    <a:pt x="5" y="0"/>
                  </a:ln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1"/>
            <p:cNvSpPr/>
            <p:nvPr/>
          </p:nvSpPr>
          <p:spPr bwMode="auto">
            <a:xfrm>
              <a:off x="3732213" y="3788834"/>
              <a:ext cx="7938" cy="9525"/>
            </a:xfrm>
            <a:custGeom>
              <a:avLst/>
              <a:gdLst>
                <a:gd name="T0" fmla="*/ 5 w 5"/>
                <a:gd name="T1" fmla="*/ 0 h 6"/>
                <a:gd name="T2" fmla="*/ 5 w 5"/>
                <a:gd name="T3" fmla="*/ 0 h 6"/>
                <a:gd name="T4" fmla="*/ 3 w 5"/>
                <a:gd name="T5" fmla="*/ 3 h 6"/>
                <a:gd name="T6" fmla="*/ 0 w 5"/>
                <a:gd name="T7" fmla="*/ 6 h 6"/>
                <a:gd name="T8" fmla="*/ 0 w 5"/>
                <a:gd name="T9" fmla="*/ 6 h 6"/>
                <a:gd name="T10" fmla="*/ 0 w 5"/>
                <a:gd name="T11" fmla="*/ 3 h 6"/>
                <a:gd name="T12" fmla="*/ 3 w 5"/>
                <a:gd name="T13" fmla="*/ 3 h 6"/>
                <a:gd name="T14" fmla="*/ 5 w 5"/>
                <a:gd name="T15" fmla="*/ 0 h 6"/>
                <a:gd name="T16" fmla="*/ 5 w 5"/>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6">
                  <a:moveTo>
                    <a:pt x="5" y="0"/>
                  </a:moveTo>
                  <a:lnTo>
                    <a:pt x="5" y="0"/>
                  </a:lnTo>
                  <a:lnTo>
                    <a:pt x="3" y="3"/>
                  </a:lnTo>
                  <a:lnTo>
                    <a:pt x="0" y="6"/>
                  </a:lnTo>
                  <a:lnTo>
                    <a:pt x="0" y="6"/>
                  </a:lnTo>
                  <a:lnTo>
                    <a:pt x="0" y="3"/>
                  </a:lnTo>
                  <a:lnTo>
                    <a:pt x="3" y="3"/>
                  </a:lnTo>
                  <a:lnTo>
                    <a:pt x="5" y="0"/>
                  </a:lnTo>
                  <a:lnTo>
                    <a:pt x="5" y="0"/>
                  </a:ln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2"/>
            <p:cNvSpPr/>
            <p:nvPr/>
          </p:nvSpPr>
          <p:spPr bwMode="auto">
            <a:xfrm>
              <a:off x="3668713" y="3691996"/>
              <a:ext cx="101600" cy="119063"/>
            </a:xfrm>
            <a:custGeom>
              <a:avLst/>
              <a:gdLst>
                <a:gd name="T0" fmla="*/ 24 w 24"/>
                <a:gd name="T1" fmla="*/ 5 h 28"/>
                <a:gd name="T2" fmla="*/ 15 w 24"/>
                <a:gd name="T3" fmla="*/ 0 h 28"/>
                <a:gd name="T4" fmla="*/ 6 w 24"/>
                <a:gd name="T5" fmla="*/ 6 h 28"/>
                <a:gd name="T6" fmla="*/ 1 w 24"/>
                <a:gd name="T7" fmla="*/ 17 h 28"/>
                <a:gd name="T8" fmla="*/ 21 w 24"/>
                <a:gd name="T9" fmla="*/ 27 h 28"/>
                <a:gd name="T10" fmla="*/ 24 w 24"/>
                <a:gd name="T11" fmla="*/ 5 h 28"/>
              </a:gdLst>
              <a:ahLst/>
              <a:cxnLst>
                <a:cxn ang="0">
                  <a:pos x="T0" y="T1"/>
                </a:cxn>
                <a:cxn ang="0">
                  <a:pos x="T2" y="T3"/>
                </a:cxn>
                <a:cxn ang="0">
                  <a:pos x="T4" y="T5"/>
                </a:cxn>
                <a:cxn ang="0">
                  <a:pos x="T6" y="T7"/>
                </a:cxn>
                <a:cxn ang="0">
                  <a:pos x="T8" y="T9"/>
                </a:cxn>
                <a:cxn ang="0">
                  <a:pos x="T10" y="T11"/>
                </a:cxn>
              </a:cxnLst>
              <a:rect l="0" t="0" r="r" b="b"/>
              <a:pathLst>
                <a:path w="24" h="28">
                  <a:moveTo>
                    <a:pt x="24" y="5"/>
                  </a:moveTo>
                  <a:cubicBezTo>
                    <a:pt x="15" y="0"/>
                    <a:pt x="15" y="0"/>
                    <a:pt x="15" y="0"/>
                  </a:cubicBezTo>
                  <a:cubicBezTo>
                    <a:pt x="15" y="0"/>
                    <a:pt x="8" y="2"/>
                    <a:pt x="6" y="6"/>
                  </a:cubicBezTo>
                  <a:cubicBezTo>
                    <a:pt x="6" y="6"/>
                    <a:pt x="0" y="14"/>
                    <a:pt x="1" y="17"/>
                  </a:cubicBezTo>
                  <a:cubicBezTo>
                    <a:pt x="1" y="17"/>
                    <a:pt x="18" y="28"/>
                    <a:pt x="21" y="27"/>
                  </a:cubicBezTo>
                  <a:lnTo>
                    <a:pt x="24" y="5"/>
                  </a:ln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3"/>
            <p:cNvSpPr/>
            <p:nvPr/>
          </p:nvSpPr>
          <p:spPr bwMode="auto">
            <a:xfrm>
              <a:off x="3625850" y="3709459"/>
              <a:ext cx="76200" cy="88900"/>
            </a:xfrm>
            <a:custGeom>
              <a:avLst/>
              <a:gdLst>
                <a:gd name="T0" fmla="*/ 48 w 48"/>
                <a:gd name="T1" fmla="*/ 0 h 56"/>
                <a:gd name="T2" fmla="*/ 19 w 48"/>
                <a:gd name="T3" fmla="*/ 21 h 56"/>
                <a:gd name="T4" fmla="*/ 8 w 48"/>
                <a:gd name="T5" fmla="*/ 29 h 56"/>
                <a:gd name="T6" fmla="*/ 0 w 48"/>
                <a:gd name="T7" fmla="*/ 56 h 56"/>
                <a:gd name="T8" fmla="*/ 48 w 48"/>
                <a:gd name="T9" fmla="*/ 32 h 56"/>
                <a:gd name="T10" fmla="*/ 48 w 48"/>
                <a:gd name="T11" fmla="*/ 0 h 56"/>
              </a:gdLst>
              <a:ahLst/>
              <a:cxnLst>
                <a:cxn ang="0">
                  <a:pos x="T0" y="T1"/>
                </a:cxn>
                <a:cxn ang="0">
                  <a:pos x="T2" y="T3"/>
                </a:cxn>
                <a:cxn ang="0">
                  <a:pos x="T4" y="T5"/>
                </a:cxn>
                <a:cxn ang="0">
                  <a:pos x="T6" y="T7"/>
                </a:cxn>
                <a:cxn ang="0">
                  <a:pos x="T8" y="T9"/>
                </a:cxn>
                <a:cxn ang="0">
                  <a:pos x="T10" y="T11"/>
                </a:cxn>
              </a:cxnLst>
              <a:rect l="0" t="0" r="r" b="b"/>
              <a:pathLst>
                <a:path w="48" h="56">
                  <a:moveTo>
                    <a:pt x="48" y="0"/>
                  </a:moveTo>
                  <a:lnTo>
                    <a:pt x="19" y="21"/>
                  </a:lnTo>
                  <a:lnTo>
                    <a:pt x="8" y="29"/>
                  </a:lnTo>
                  <a:lnTo>
                    <a:pt x="0" y="56"/>
                  </a:lnTo>
                  <a:lnTo>
                    <a:pt x="48" y="32"/>
                  </a:lnTo>
                  <a:lnTo>
                    <a:pt x="48" y="0"/>
                  </a:ln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84"/>
            <p:cNvSpPr/>
            <p:nvPr/>
          </p:nvSpPr>
          <p:spPr bwMode="auto">
            <a:xfrm>
              <a:off x="2046288" y="3577696"/>
              <a:ext cx="1617663" cy="512763"/>
            </a:xfrm>
            <a:custGeom>
              <a:avLst/>
              <a:gdLst>
                <a:gd name="T0" fmla="*/ 123 w 382"/>
                <a:gd name="T1" fmla="*/ 0 h 121"/>
                <a:gd name="T2" fmla="*/ 266 w 382"/>
                <a:gd name="T3" fmla="*/ 121 h 121"/>
                <a:gd name="T4" fmla="*/ 382 w 382"/>
                <a:gd name="T5" fmla="*/ 55 h 121"/>
                <a:gd name="T6" fmla="*/ 373 w 382"/>
                <a:gd name="T7" fmla="*/ 37 h 121"/>
                <a:gd name="T8" fmla="*/ 256 w 382"/>
                <a:gd name="T9" fmla="*/ 94 h 121"/>
                <a:gd name="T10" fmla="*/ 136 w 382"/>
                <a:gd name="T11" fmla="*/ 60 h 121"/>
                <a:gd name="T12" fmla="*/ 143 w 382"/>
                <a:gd name="T13" fmla="*/ 27 h 121"/>
                <a:gd name="T14" fmla="*/ 123 w 382"/>
                <a:gd name="T15" fmla="*/ 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2" h="121">
                  <a:moveTo>
                    <a:pt x="123" y="0"/>
                  </a:moveTo>
                  <a:cubicBezTo>
                    <a:pt x="123" y="0"/>
                    <a:pt x="0" y="106"/>
                    <a:pt x="266" y="121"/>
                  </a:cubicBezTo>
                  <a:cubicBezTo>
                    <a:pt x="266" y="121"/>
                    <a:pt x="314" y="118"/>
                    <a:pt x="382" y="55"/>
                  </a:cubicBezTo>
                  <a:cubicBezTo>
                    <a:pt x="373" y="37"/>
                    <a:pt x="373" y="37"/>
                    <a:pt x="373" y="37"/>
                  </a:cubicBezTo>
                  <a:cubicBezTo>
                    <a:pt x="373" y="37"/>
                    <a:pt x="302" y="94"/>
                    <a:pt x="256" y="94"/>
                  </a:cubicBezTo>
                  <a:cubicBezTo>
                    <a:pt x="256" y="94"/>
                    <a:pt x="162" y="88"/>
                    <a:pt x="136" y="60"/>
                  </a:cubicBezTo>
                  <a:cubicBezTo>
                    <a:pt x="143" y="27"/>
                    <a:pt x="143" y="27"/>
                    <a:pt x="143" y="27"/>
                  </a:cubicBezTo>
                  <a:lnTo>
                    <a:pt x="123" y="0"/>
                  </a:lnTo>
                  <a:close/>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85"/>
            <p:cNvSpPr/>
            <p:nvPr/>
          </p:nvSpPr>
          <p:spPr bwMode="auto">
            <a:xfrm>
              <a:off x="5202238" y="2412471"/>
              <a:ext cx="1182688" cy="628650"/>
            </a:xfrm>
            <a:custGeom>
              <a:avLst/>
              <a:gdLst>
                <a:gd name="T0" fmla="*/ 279 w 279"/>
                <a:gd name="T1" fmla="*/ 106 h 148"/>
                <a:gd name="T2" fmla="*/ 236 w 279"/>
                <a:gd name="T3" fmla="*/ 148 h 148"/>
                <a:gd name="T4" fmla="*/ 43 w 279"/>
                <a:gd name="T5" fmla="*/ 148 h 148"/>
                <a:gd name="T6" fmla="*/ 0 w 279"/>
                <a:gd name="T7" fmla="*/ 106 h 148"/>
                <a:gd name="T8" fmla="*/ 0 w 279"/>
                <a:gd name="T9" fmla="*/ 43 h 148"/>
                <a:gd name="T10" fmla="*/ 43 w 279"/>
                <a:gd name="T11" fmla="*/ 0 h 148"/>
                <a:gd name="T12" fmla="*/ 236 w 279"/>
                <a:gd name="T13" fmla="*/ 0 h 148"/>
                <a:gd name="T14" fmla="*/ 279 w 279"/>
                <a:gd name="T15" fmla="*/ 43 h 148"/>
                <a:gd name="T16" fmla="*/ 279 w 279"/>
                <a:gd name="T17" fmla="*/ 10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9" h="148">
                  <a:moveTo>
                    <a:pt x="279" y="106"/>
                  </a:moveTo>
                  <a:cubicBezTo>
                    <a:pt x="279" y="129"/>
                    <a:pt x="260" y="148"/>
                    <a:pt x="236" y="148"/>
                  </a:cubicBezTo>
                  <a:cubicBezTo>
                    <a:pt x="43" y="148"/>
                    <a:pt x="43" y="148"/>
                    <a:pt x="43" y="148"/>
                  </a:cubicBezTo>
                  <a:cubicBezTo>
                    <a:pt x="20" y="148"/>
                    <a:pt x="0" y="129"/>
                    <a:pt x="0" y="106"/>
                  </a:cubicBezTo>
                  <a:cubicBezTo>
                    <a:pt x="0" y="43"/>
                    <a:pt x="0" y="43"/>
                    <a:pt x="0" y="43"/>
                  </a:cubicBezTo>
                  <a:cubicBezTo>
                    <a:pt x="0" y="20"/>
                    <a:pt x="20" y="0"/>
                    <a:pt x="43" y="0"/>
                  </a:cubicBezTo>
                  <a:cubicBezTo>
                    <a:pt x="236" y="0"/>
                    <a:pt x="236" y="0"/>
                    <a:pt x="236" y="0"/>
                  </a:cubicBezTo>
                  <a:cubicBezTo>
                    <a:pt x="260" y="0"/>
                    <a:pt x="279" y="20"/>
                    <a:pt x="279" y="43"/>
                  </a:cubicBezTo>
                  <a:lnTo>
                    <a:pt x="279" y="106"/>
                  </a:lnTo>
                  <a:close/>
                </a:path>
              </a:pathLst>
            </a:custGeom>
            <a:solidFill>
              <a:srgbClr val="E25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86"/>
            <p:cNvSpPr/>
            <p:nvPr/>
          </p:nvSpPr>
          <p:spPr bwMode="auto">
            <a:xfrm>
              <a:off x="5202238" y="2731559"/>
              <a:ext cx="1182688" cy="309563"/>
            </a:xfrm>
            <a:custGeom>
              <a:avLst/>
              <a:gdLst>
                <a:gd name="T0" fmla="*/ 0 w 279"/>
                <a:gd name="T1" fmla="*/ 0 h 73"/>
                <a:gd name="T2" fmla="*/ 0 w 279"/>
                <a:gd name="T3" fmla="*/ 31 h 73"/>
                <a:gd name="T4" fmla="*/ 43 w 279"/>
                <a:gd name="T5" fmla="*/ 73 h 73"/>
                <a:gd name="T6" fmla="*/ 236 w 279"/>
                <a:gd name="T7" fmla="*/ 73 h 73"/>
                <a:gd name="T8" fmla="*/ 279 w 279"/>
                <a:gd name="T9" fmla="*/ 31 h 73"/>
                <a:gd name="T10" fmla="*/ 279 w 279"/>
                <a:gd name="T11" fmla="*/ 0 h 73"/>
                <a:gd name="T12" fmla="*/ 0 w 279"/>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279" h="73">
                  <a:moveTo>
                    <a:pt x="0" y="0"/>
                  </a:moveTo>
                  <a:cubicBezTo>
                    <a:pt x="0" y="31"/>
                    <a:pt x="0" y="31"/>
                    <a:pt x="0" y="31"/>
                  </a:cubicBezTo>
                  <a:cubicBezTo>
                    <a:pt x="0" y="54"/>
                    <a:pt x="20" y="73"/>
                    <a:pt x="43" y="73"/>
                  </a:cubicBezTo>
                  <a:cubicBezTo>
                    <a:pt x="236" y="73"/>
                    <a:pt x="236" y="73"/>
                    <a:pt x="236" y="73"/>
                  </a:cubicBezTo>
                  <a:cubicBezTo>
                    <a:pt x="260" y="73"/>
                    <a:pt x="279" y="54"/>
                    <a:pt x="279" y="31"/>
                  </a:cubicBezTo>
                  <a:cubicBezTo>
                    <a:pt x="279" y="0"/>
                    <a:pt x="279" y="0"/>
                    <a:pt x="279" y="0"/>
                  </a:cubicBezTo>
                  <a:lnTo>
                    <a:pt x="0" y="0"/>
                  </a:lnTo>
                  <a:close/>
                </a:path>
              </a:pathLst>
            </a:custGeom>
            <a:solidFill>
              <a:srgbClr val="EA5B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87"/>
            <p:cNvSpPr/>
            <p:nvPr/>
          </p:nvSpPr>
          <p:spPr bwMode="auto">
            <a:xfrm>
              <a:off x="5597525" y="2556934"/>
              <a:ext cx="439738" cy="349250"/>
            </a:xfrm>
            <a:custGeom>
              <a:avLst/>
              <a:gdLst>
                <a:gd name="T0" fmla="*/ 0 w 277"/>
                <a:gd name="T1" fmla="*/ 0 h 220"/>
                <a:gd name="T2" fmla="*/ 0 w 277"/>
                <a:gd name="T3" fmla="*/ 220 h 220"/>
                <a:gd name="T4" fmla="*/ 277 w 277"/>
                <a:gd name="T5" fmla="*/ 107 h 220"/>
                <a:gd name="T6" fmla="*/ 0 w 277"/>
                <a:gd name="T7" fmla="*/ 0 h 220"/>
              </a:gdLst>
              <a:ahLst/>
              <a:cxnLst>
                <a:cxn ang="0">
                  <a:pos x="T0" y="T1"/>
                </a:cxn>
                <a:cxn ang="0">
                  <a:pos x="T2" y="T3"/>
                </a:cxn>
                <a:cxn ang="0">
                  <a:pos x="T4" y="T5"/>
                </a:cxn>
                <a:cxn ang="0">
                  <a:pos x="T6" y="T7"/>
                </a:cxn>
              </a:cxnLst>
              <a:rect l="0" t="0" r="r" b="b"/>
              <a:pathLst>
                <a:path w="277" h="220">
                  <a:moveTo>
                    <a:pt x="0" y="0"/>
                  </a:moveTo>
                  <a:lnTo>
                    <a:pt x="0" y="220"/>
                  </a:lnTo>
                  <a:lnTo>
                    <a:pt x="277" y="107"/>
                  </a:lnTo>
                  <a:lnTo>
                    <a:pt x="0" y="0"/>
                  </a:lnTo>
                  <a:close/>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88"/>
            <p:cNvSpPr/>
            <p:nvPr/>
          </p:nvSpPr>
          <p:spPr bwMode="auto">
            <a:xfrm>
              <a:off x="5597525" y="2556934"/>
              <a:ext cx="439738" cy="174625"/>
            </a:xfrm>
            <a:custGeom>
              <a:avLst/>
              <a:gdLst>
                <a:gd name="T0" fmla="*/ 275 w 277"/>
                <a:gd name="T1" fmla="*/ 110 h 110"/>
                <a:gd name="T2" fmla="*/ 277 w 277"/>
                <a:gd name="T3" fmla="*/ 107 h 110"/>
                <a:gd name="T4" fmla="*/ 0 w 277"/>
                <a:gd name="T5" fmla="*/ 0 h 110"/>
                <a:gd name="T6" fmla="*/ 0 w 277"/>
                <a:gd name="T7" fmla="*/ 110 h 110"/>
                <a:gd name="T8" fmla="*/ 275 w 277"/>
                <a:gd name="T9" fmla="*/ 110 h 110"/>
              </a:gdLst>
              <a:ahLst/>
              <a:cxnLst>
                <a:cxn ang="0">
                  <a:pos x="T0" y="T1"/>
                </a:cxn>
                <a:cxn ang="0">
                  <a:pos x="T2" y="T3"/>
                </a:cxn>
                <a:cxn ang="0">
                  <a:pos x="T4" y="T5"/>
                </a:cxn>
                <a:cxn ang="0">
                  <a:pos x="T6" y="T7"/>
                </a:cxn>
                <a:cxn ang="0">
                  <a:pos x="T8" y="T9"/>
                </a:cxn>
              </a:cxnLst>
              <a:rect l="0" t="0" r="r" b="b"/>
              <a:pathLst>
                <a:path w="277" h="110">
                  <a:moveTo>
                    <a:pt x="275" y="110"/>
                  </a:moveTo>
                  <a:lnTo>
                    <a:pt x="277" y="107"/>
                  </a:lnTo>
                  <a:lnTo>
                    <a:pt x="0" y="0"/>
                  </a:lnTo>
                  <a:lnTo>
                    <a:pt x="0" y="110"/>
                  </a:lnTo>
                  <a:lnTo>
                    <a:pt x="275" y="110"/>
                  </a:lnTo>
                  <a:close/>
                </a:path>
              </a:pathLst>
            </a:custGeom>
            <a:solidFill>
              <a:srgbClr val="D2D5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5" name="组合 144"/>
          <p:cNvGrpSpPr/>
          <p:nvPr/>
        </p:nvGrpSpPr>
        <p:grpSpPr>
          <a:xfrm>
            <a:off x="1063977" y="2424113"/>
            <a:ext cx="1409700" cy="2009775"/>
            <a:chOff x="5410200" y="2424113"/>
            <a:chExt cx="1409700" cy="2009775"/>
          </a:xfrm>
        </p:grpSpPr>
        <p:sp>
          <p:nvSpPr>
            <p:cNvPr id="134" name="Freeform 131"/>
            <p:cNvSpPr/>
            <p:nvPr/>
          </p:nvSpPr>
          <p:spPr bwMode="auto">
            <a:xfrm>
              <a:off x="6276975" y="4208463"/>
              <a:ext cx="120650" cy="225425"/>
            </a:xfrm>
            <a:custGeom>
              <a:avLst/>
              <a:gdLst>
                <a:gd name="T0" fmla="*/ 0 w 28"/>
                <a:gd name="T1" fmla="*/ 49 h 53"/>
                <a:gd name="T2" fmla="*/ 4 w 28"/>
                <a:gd name="T3" fmla="*/ 44 h 53"/>
                <a:gd name="T4" fmla="*/ 18 w 28"/>
                <a:gd name="T5" fmla="*/ 43 h 53"/>
                <a:gd name="T6" fmla="*/ 16 w 28"/>
                <a:gd name="T7" fmla="*/ 5 h 53"/>
                <a:gd name="T8" fmla="*/ 20 w 28"/>
                <a:gd name="T9" fmla="*/ 0 h 53"/>
                <a:gd name="T10" fmla="*/ 25 w 28"/>
                <a:gd name="T11" fmla="*/ 4 h 53"/>
                <a:gd name="T12" fmla="*/ 27 w 28"/>
                <a:gd name="T13" fmla="*/ 45 h 53"/>
                <a:gd name="T14" fmla="*/ 28 w 28"/>
                <a:gd name="T15" fmla="*/ 48 h 53"/>
                <a:gd name="T16" fmla="*/ 23 w 28"/>
                <a:gd name="T17" fmla="*/ 53 h 53"/>
                <a:gd name="T18" fmla="*/ 23 w 28"/>
                <a:gd name="T19" fmla="*/ 53 h 53"/>
                <a:gd name="T20" fmla="*/ 23 w 28"/>
                <a:gd name="T21" fmla="*/ 53 h 53"/>
                <a:gd name="T22" fmla="*/ 23 w 28"/>
                <a:gd name="T23" fmla="*/ 53 h 53"/>
                <a:gd name="T24" fmla="*/ 5 w 28"/>
                <a:gd name="T25" fmla="*/ 53 h 53"/>
                <a:gd name="T26" fmla="*/ 0 w 28"/>
                <a:gd name="T27"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3">
                  <a:moveTo>
                    <a:pt x="0" y="49"/>
                  </a:moveTo>
                  <a:cubicBezTo>
                    <a:pt x="0" y="46"/>
                    <a:pt x="2" y="44"/>
                    <a:pt x="4" y="44"/>
                  </a:cubicBezTo>
                  <a:cubicBezTo>
                    <a:pt x="18" y="43"/>
                    <a:pt x="18" y="43"/>
                    <a:pt x="18" y="43"/>
                  </a:cubicBezTo>
                  <a:cubicBezTo>
                    <a:pt x="16" y="5"/>
                    <a:pt x="16" y="5"/>
                    <a:pt x="16" y="5"/>
                  </a:cubicBezTo>
                  <a:cubicBezTo>
                    <a:pt x="16" y="2"/>
                    <a:pt x="18" y="0"/>
                    <a:pt x="20" y="0"/>
                  </a:cubicBezTo>
                  <a:cubicBezTo>
                    <a:pt x="23" y="0"/>
                    <a:pt x="25" y="2"/>
                    <a:pt x="25" y="4"/>
                  </a:cubicBezTo>
                  <a:cubicBezTo>
                    <a:pt x="27" y="45"/>
                    <a:pt x="27" y="45"/>
                    <a:pt x="27" y="45"/>
                  </a:cubicBezTo>
                  <a:cubicBezTo>
                    <a:pt x="27" y="46"/>
                    <a:pt x="28" y="47"/>
                    <a:pt x="28" y="48"/>
                  </a:cubicBezTo>
                  <a:cubicBezTo>
                    <a:pt x="28" y="50"/>
                    <a:pt x="26" y="52"/>
                    <a:pt x="23" y="53"/>
                  </a:cubicBezTo>
                  <a:cubicBezTo>
                    <a:pt x="23" y="53"/>
                    <a:pt x="23" y="53"/>
                    <a:pt x="23" y="53"/>
                  </a:cubicBezTo>
                  <a:cubicBezTo>
                    <a:pt x="23" y="53"/>
                    <a:pt x="23" y="53"/>
                    <a:pt x="23" y="53"/>
                  </a:cubicBezTo>
                  <a:cubicBezTo>
                    <a:pt x="23" y="53"/>
                    <a:pt x="23" y="53"/>
                    <a:pt x="23" y="53"/>
                  </a:cubicBezTo>
                  <a:cubicBezTo>
                    <a:pt x="5" y="53"/>
                    <a:pt x="5" y="53"/>
                    <a:pt x="5" y="53"/>
                  </a:cubicBezTo>
                  <a:cubicBezTo>
                    <a:pt x="2" y="53"/>
                    <a:pt x="0" y="51"/>
                    <a:pt x="0" y="49"/>
                  </a:cubicBezTo>
                  <a:close/>
                </a:path>
              </a:pathLst>
            </a:custGeom>
            <a:solidFill>
              <a:srgbClr val="CC7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32"/>
            <p:cNvSpPr/>
            <p:nvPr/>
          </p:nvSpPr>
          <p:spPr bwMode="auto">
            <a:xfrm>
              <a:off x="6453188" y="4208463"/>
              <a:ext cx="128588" cy="225425"/>
            </a:xfrm>
            <a:custGeom>
              <a:avLst/>
              <a:gdLst>
                <a:gd name="T0" fmla="*/ 30 w 30"/>
                <a:gd name="T1" fmla="*/ 47 h 53"/>
                <a:gd name="T2" fmla="*/ 25 w 30"/>
                <a:gd name="T3" fmla="*/ 42 h 53"/>
                <a:gd name="T4" fmla="*/ 12 w 30"/>
                <a:gd name="T5" fmla="*/ 43 h 53"/>
                <a:gd name="T6" fmla="*/ 9 w 30"/>
                <a:gd name="T7" fmla="*/ 5 h 53"/>
                <a:gd name="T8" fmla="*/ 5 w 30"/>
                <a:gd name="T9" fmla="*/ 0 h 53"/>
                <a:gd name="T10" fmla="*/ 0 w 30"/>
                <a:gd name="T11" fmla="*/ 5 h 53"/>
                <a:gd name="T12" fmla="*/ 3 w 30"/>
                <a:gd name="T13" fmla="*/ 46 h 53"/>
                <a:gd name="T14" fmla="*/ 2 w 30"/>
                <a:gd name="T15" fmla="*/ 49 h 53"/>
                <a:gd name="T16" fmla="*/ 7 w 30"/>
                <a:gd name="T17" fmla="*/ 53 h 53"/>
                <a:gd name="T18" fmla="*/ 26 w 30"/>
                <a:gd name="T19" fmla="*/ 52 h 53"/>
                <a:gd name="T20" fmla="*/ 30 w 30"/>
                <a:gd name="T21" fmla="*/ 4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53">
                  <a:moveTo>
                    <a:pt x="30" y="47"/>
                  </a:moveTo>
                  <a:cubicBezTo>
                    <a:pt x="30" y="44"/>
                    <a:pt x="28" y="42"/>
                    <a:pt x="25" y="42"/>
                  </a:cubicBezTo>
                  <a:cubicBezTo>
                    <a:pt x="12" y="43"/>
                    <a:pt x="12" y="43"/>
                    <a:pt x="12" y="43"/>
                  </a:cubicBezTo>
                  <a:cubicBezTo>
                    <a:pt x="9" y="5"/>
                    <a:pt x="9" y="5"/>
                    <a:pt x="9" y="5"/>
                  </a:cubicBezTo>
                  <a:cubicBezTo>
                    <a:pt x="9" y="2"/>
                    <a:pt x="7" y="0"/>
                    <a:pt x="5" y="0"/>
                  </a:cubicBezTo>
                  <a:cubicBezTo>
                    <a:pt x="2" y="1"/>
                    <a:pt x="0" y="3"/>
                    <a:pt x="0" y="5"/>
                  </a:cubicBezTo>
                  <a:cubicBezTo>
                    <a:pt x="3" y="46"/>
                    <a:pt x="3" y="46"/>
                    <a:pt x="3" y="46"/>
                  </a:cubicBezTo>
                  <a:cubicBezTo>
                    <a:pt x="2" y="47"/>
                    <a:pt x="2" y="48"/>
                    <a:pt x="2" y="49"/>
                  </a:cubicBezTo>
                  <a:cubicBezTo>
                    <a:pt x="2" y="51"/>
                    <a:pt x="5" y="53"/>
                    <a:pt x="7" y="53"/>
                  </a:cubicBezTo>
                  <a:cubicBezTo>
                    <a:pt x="26" y="52"/>
                    <a:pt x="26" y="52"/>
                    <a:pt x="26" y="52"/>
                  </a:cubicBezTo>
                  <a:cubicBezTo>
                    <a:pt x="28" y="52"/>
                    <a:pt x="30" y="49"/>
                    <a:pt x="30" y="47"/>
                  </a:cubicBezTo>
                  <a:close/>
                </a:path>
              </a:pathLst>
            </a:custGeom>
            <a:solidFill>
              <a:srgbClr val="CC7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33"/>
            <p:cNvSpPr>
              <a:spLocks noEditPoints="1"/>
            </p:cNvSpPr>
            <p:nvPr/>
          </p:nvSpPr>
          <p:spPr bwMode="auto">
            <a:xfrm>
              <a:off x="5410200" y="2444751"/>
              <a:ext cx="1409700" cy="1870075"/>
            </a:xfrm>
            <a:custGeom>
              <a:avLst/>
              <a:gdLst>
                <a:gd name="T0" fmla="*/ 299 w 330"/>
                <a:gd name="T1" fmla="*/ 279 h 438"/>
                <a:gd name="T2" fmla="*/ 262 w 330"/>
                <a:gd name="T3" fmla="*/ 282 h 438"/>
                <a:gd name="T4" fmla="*/ 256 w 330"/>
                <a:gd name="T5" fmla="*/ 28 h 438"/>
                <a:gd name="T6" fmla="*/ 221 w 330"/>
                <a:gd name="T7" fmla="*/ 7 h 438"/>
                <a:gd name="T8" fmla="*/ 181 w 330"/>
                <a:gd name="T9" fmla="*/ 46 h 438"/>
                <a:gd name="T10" fmla="*/ 125 w 330"/>
                <a:gd name="T11" fmla="*/ 113 h 438"/>
                <a:gd name="T12" fmla="*/ 58 w 330"/>
                <a:gd name="T13" fmla="*/ 194 h 438"/>
                <a:gd name="T14" fmla="*/ 23 w 330"/>
                <a:gd name="T15" fmla="*/ 235 h 438"/>
                <a:gd name="T16" fmla="*/ 1 w 330"/>
                <a:gd name="T17" fmla="*/ 279 h 438"/>
                <a:gd name="T18" fmla="*/ 1 w 330"/>
                <a:gd name="T19" fmla="*/ 309 h 438"/>
                <a:gd name="T20" fmla="*/ 25 w 330"/>
                <a:gd name="T21" fmla="*/ 332 h 438"/>
                <a:gd name="T22" fmla="*/ 213 w 330"/>
                <a:gd name="T23" fmla="*/ 333 h 438"/>
                <a:gd name="T24" fmla="*/ 212 w 330"/>
                <a:gd name="T25" fmla="*/ 387 h 438"/>
                <a:gd name="T26" fmla="*/ 228 w 330"/>
                <a:gd name="T27" fmla="*/ 433 h 438"/>
                <a:gd name="T28" fmla="*/ 260 w 330"/>
                <a:gd name="T29" fmla="*/ 410 h 438"/>
                <a:gd name="T30" fmla="*/ 261 w 330"/>
                <a:gd name="T31" fmla="*/ 330 h 438"/>
                <a:gd name="T32" fmla="*/ 309 w 330"/>
                <a:gd name="T33" fmla="*/ 321 h 438"/>
                <a:gd name="T34" fmla="*/ 299 w 330"/>
                <a:gd name="T35" fmla="*/ 279 h 438"/>
                <a:gd name="T36" fmla="*/ 48 w 330"/>
                <a:gd name="T37" fmla="*/ 285 h 438"/>
                <a:gd name="T38" fmla="*/ 47 w 330"/>
                <a:gd name="T39" fmla="*/ 285 h 438"/>
                <a:gd name="T40" fmla="*/ 48 w 330"/>
                <a:gd name="T41" fmla="*/ 284 h 438"/>
                <a:gd name="T42" fmla="*/ 165 w 330"/>
                <a:gd name="T43" fmla="*/ 148 h 438"/>
                <a:gd name="T44" fmla="*/ 213 w 330"/>
                <a:gd name="T45" fmla="*/ 92 h 438"/>
                <a:gd name="T46" fmla="*/ 214 w 330"/>
                <a:gd name="T47" fmla="*/ 285 h 438"/>
                <a:gd name="T48" fmla="*/ 48 w 330"/>
                <a:gd name="T49" fmla="*/ 285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0" h="438">
                  <a:moveTo>
                    <a:pt x="299" y="279"/>
                  </a:moveTo>
                  <a:cubicBezTo>
                    <a:pt x="287" y="280"/>
                    <a:pt x="274" y="281"/>
                    <a:pt x="262" y="282"/>
                  </a:cubicBezTo>
                  <a:cubicBezTo>
                    <a:pt x="264" y="197"/>
                    <a:pt x="266" y="110"/>
                    <a:pt x="256" y="28"/>
                  </a:cubicBezTo>
                  <a:cubicBezTo>
                    <a:pt x="254" y="13"/>
                    <a:pt x="236" y="0"/>
                    <a:pt x="221" y="7"/>
                  </a:cubicBezTo>
                  <a:cubicBezTo>
                    <a:pt x="205" y="13"/>
                    <a:pt x="192" y="31"/>
                    <a:pt x="181" y="46"/>
                  </a:cubicBezTo>
                  <a:cubicBezTo>
                    <a:pt x="164" y="70"/>
                    <a:pt x="144" y="90"/>
                    <a:pt x="125" y="113"/>
                  </a:cubicBezTo>
                  <a:cubicBezTo>
                    <a:pt x="101" y="141"/>
                    <a:pt x="82" y="166"/>
                    <a:pt x="58" y="194"/>
                  </a:cubicBezTo>
                  <a:cubicBezTo>
                    <a:pt x="46" y="208"/>
                    <a:pt x="36" y="222"/>
                    <a:pt x="23" y="235"/>
                  </a:cubicBezTo>
                  <a:cubicBezTo>
                    <a:pt x="13" y="245"/>
                    <a:pt x="5" y="258"/>
                    <a:pt x="1" y="279"/>
                  </a:cubicBezTo>
                  <a:cubicBezTo>
                    <a:pt x="0" y="289"/>
                    <a:pt x="1" y="298"/>
                    <a:pt x="1" y="309"/>
                  </a:cubicBezTo>
                  <a:cubicBezTo>
                    <a:pt x="1" y="322"/>
                    <a:pt x="12" y="332"/>
                    <a:pt x="25" y="332"/>
                  </a:cubicBezTo>
                  <a:cubicBezTo>
                    <a:pt x="88" y="332"/>
                    <a:pt x="151" y="335"/>
                    <a:pt x="213" y="333"/>
                  </a:cubicBezTo>
                  <a:cubicBezTo>
                    <a:pt x="213" y="351"/>
                    <a:pt x="212" y="369"/>
                    <a:pt x="212" y="387"/>
                  </a:cubicBezTo>
                  <a:cubicBezTo>
                    <a:pt x="212" y="404"/>
                    <a:pt x="208" y="426"/>
                    <a:pt x="228" y="433"/>
                  </a:cubicBezTo>
                  <a:cubicBezTo>
                    <a:pt x="243" y="438"/>
                    <a:pt x="260" y="426"/>
                    <a:pt x="260" y="410"/>
                  </a:cubicBezTo>
                  <a:cubicBezTo>
                    <a:pt x="260" y="384"/>
                    <a:pt x="260" y="357"/>
                    <a:pt x="261" y="330"/>
                  </a:cubicBezTo>
                  <a:cubicBezTo>
                    <a:pt x="261" y="334"/>
                    <a:pt x="305" y="323"/>
                    <a:pt x="309" y="321"/>
                  </a:cubicBezTo>
                  <a:cubicBezTo>
                    <a:pt x="330" y="312"/>
                    <a:pt x="325" y="276"/>
                    <a:pt x="299" y="279"/>
                  </a:cubicBezTo>
                  <a:close/>
                  <a:moveTo>
                    <a:pt x="48" y="285"/>
                  </a:moveTo>
                  <a:cubicBezTo>
                    <a:pt x="48" y="284"/>
                    <a:pt x="48" y="284"/>
                    <a:pt x="47" y="285"/>
                  </a:cubicBezTo>
                  <a:cubicBezTo>
                    <a:pt x="48" y="284"/>
                    <a:pt x="48" y="284"/>
                    <a:pt x="48" y="284"/>
                  </a:cubicBezTo>
                  <a:cubicBezTo>
                    <a:pt x="91" y="244"/>
                    <a:pt x="129" y="194"/>
                    <a:pt x="165" y="148"/>
                  </a:cubicBezTo>
                  <a:cubicBezTo>
                    <a:pt x="180" y="129"/>
                    <a:pt x="197" y="110"/>
                    <a:pt x="213" y="92"/>
                  </a:cubicBezTo>
                  <a:cubicBezTo>
                    <a:pt x="216" y="155"/>
                    <a:pt x="216" y="220"/>
                    <a:pt x="214" y="285"/>
                  </a:cubicBezTo>
                  <a:cubicBezTo>
                    <a:pt x="159" y="287"/>
                    <a:pt x="104" y="285"/>
                    <a:pt x="48" y="285"/>
                  </a:cubicBezTo>
                  <a:close/>
                </a:path>
              </a:pathLst>
            </a:custGeom>
            <a:solidFill>
              <a:srgbClr val="145A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34"/>
            <p:cNvSpPr/>
            <p:nvPr/>
          </p:nvSpPr>
          <p:spPr bwMode="auto">
            <a:xfrm>
              <a:off x="6248400" y="2727326"/>
              <a:ext cx="42863" cy="46038"/>
            </a:xfrm>
            <a:custGeom>
              <a:avLst/>
              <a:gdLst>
                <a:gd name="T0" fmla="*/ 10 w 10"/>
                <a:gd name="T1" fmla="*/ 6 h 11"/>
                <a:gd name="T2" fmla="*/ 5 w 10"/>
                <a:gd name="T3" fmla="*/ 11 h 11"/>
                <a:gd name="T4" fmla="*/ 0 w 10"/>
                <a:gd name="T5" fmla="*/ 6 h 11"/>
                <a:gd name="T6" fmla="*/ 5 w 10"/>
                <a:gd name="T7" fmla="*/ 1 h 11"/>
                <a:gd name="T8" fmla="*/ 10 w 10"/>
                <a:gd name="T9" fmla="*/ 6 h 11"/>
              </a:gdLst>
              <a:ahLst/>
              <a:cxnLst>
                <a:cxn ang="0">
                  <a:pos x="T0" y="T1"/>
                </a:cxn>
                <a:cxn ang="0">
                  <a:pos x="T2" y="T3"/>
                </a:cxn>
                <a:cxn ang="0">
                  <a:pos x="T4" y="T5"/>
                </a:cxn>
                <a:cxn ang="0">
                  <a:pos x="T6" y="T7"/>
                </a:cxn>
                <a:cxn ang="0">
                  <a:pos x="T8" y="T9"/>
                </a:cxn>
              </a:cxnLst>
              <a:rect l="0" t="0" r="r" b="b"/>
              <a:pathLst>
                <a:path w="10" h="11">
                  <a:moveTo>
                    <a:pt x="10" y="6"/>
                  </a:moveTo>
                  <a:cubicBezTo>
                    <a:pt x="10" y="9"/>
                    <a:pt x="8" y="11"/>
                    <a:pt x="5" y="11"/>
                  </a:cubicBezTo>
                  <a:cubicBezTo>
                    <a:pt x="2" y="11"/>
                    <a:pt x="0" y="8"/>
                    <a:pt x="0" y="6"/>
                  </a:cubicBezTo>
                  <a:cubicBezTo>
                    <a:pt x="0" y="3"/>
                    <a:pt x="2" y="0"/>
                    <a:pt x="5" y="1"/>
                  </a:cubicBezTo>
                  <a:cubicBezTo>
                    <a:pt x="8" y="1"/>
                    <a:pt x="10" y="3"/>
                    <a:pt x="10" y="6"/>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135"/>
            <p:cNvSpPr/>
            <p:nvPr/>
          </p:nvSpPr>
          <p:spPr bwMode="auto">
            <a:xfrm>
              <a:off x="6350000" y="2727326"/>
              <a:ext cx="47625" cy="46038"/>
            </a:xfrm>
            <a:custGeom>
              <a:avLst/>
              <a:gdLst>
                <a:gd name="T0" fmla="*/ 11 w 11"/>
                <a:gd name="T1" fmla="*/ 6 h 11"/>
                <a:gd name="T2" fmla="*/ 6 w 11"/>
                <a:gd name="T3" fmla="*/ 11 h 11"/>
                <a:gd name="T4" fmla="*/ 0 w 11"/>
                <a:gd name="T5" fmla="*/ 6 h 11"/>
                <a:gd name="T6" fmla="*/ 6 w 11"/>
                <a:gd name="T7" fmla="*/ 1 h 11"/>
                <a:gd name="T8" fmla="*/ 11 w 11"/>
                <a:gd name="T9" fmla="*/ 6 h 11"/>
              </a:gdLst>
              <a:ahLst/>
              <a:cxnLst>
                <a:cxn ang="0">
                  <a:pos x="T0" y="T1"/>
                </a:cxn>
                <a:cxn ang="0">
                  <a:pos x="T2" y="T3"/>
                </a:cxn>
                <a:cxn ang="0">
                  <a:pos x="T4" y="T5"/>
                </a:cxn>
                <a:cxn ang="0">
                  <a:pos x="T6" y="T7"/>
                </a:cxn>
                <a:cxn ang="0">
                  <a:pos x="T8" y="T9"/>
                </a:cxn>
              </a:cxnLst>
              <a:rect l="0" t="0" r="r" b="b"/>
              <a:pathLst>
                <a:path w="11" h="11">
                  <a:moveTo>
                    <a:pt x="11" y="6"/>
                  </a:moveTo>
                  <a:cubicBezTo>
                    <a:pt x="11" y="9"/>
                    <a:pt x="8" y="11"/>
                    <a:pt x="6" y="11"/>
                  </a:cubicBezTo>
                  <a:cubicBezTo>
                    <a:pt x="3" y="11"/>
                    <a:pt x="0" y="8"/>
                    <a:pt x="0" y="6"/>
                  </a:cubicBezTo>
                  <a:cubicBezTo>
                    <a:pt x="1" y="3"/>
                    <a:pt x="3" y="0"/>
                    <a:pt x="6" y="1"/>
                  </a:cubicBezTo>
                  <a:cubicBezTo>
                    <a:pt x="9" y="1"/>
                    <a:pt x="11" y="3"/>
                    <a:pt x="11" y="6"/>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36"/>
            <p:cNvSpPr>
              <a:spLocks noEditPoints="1"/>
            </p:cNvSpPr>
            <p:nvPr/>
          </p:nvSpPr>
          <p:spPr bwMode="auto">
            <a:xfrm>
              <a:off x="6153150" y="2663826"/>
              <a:ext cx="342900" cy="149225"/>
            </a:xfrm>
            <a:custGeom>
              <a:avLst/>
              <a:gdLst>
                <a:gd name="T0" fmla="*/ 79 w 80"/>
                <a:gd name="T1" fmla="*/ 3 h 35"/>
                <a:gd name="T2" fmla="*/ 77 w 80"/>
                <a:gd name="T3" fmla="*/ 3 h 35"/>
                <a:gd name="T4" fmla="*/ 61 w 80"/>
                <a:gd name="T5" fmla="*/ 0 h 35"/>
                <a:gd name="T6" fmla="*/ 46 w 80"/>
                <a:gd name="T7" fmla="*/ 4 h 35"/>
                <a:gd name="T8" fmla="*/ 40 w 80"/>
                <a:gd name="T9" fmla="*/ 5 h 35"/>
                <a:gd name="T10" fmla="*/ 34 w 80"/>
                <a:gd name="T11" fmla="*/ 4 h 35"/>
                <a:gd name="T12" fmla="*/ 18 w 80"/>
                <a:gd name="T13" fmla="*/ 0 h 35"/>
                <a:gd name="T14" fmla="*/ 2 w 80"/>
                <a:gd name="T15" fmla="*/ 2 h 35"/>
                <a:gd name="T16" fmla="*/ 0 w 80"/>
                <a:gd name="T17" fmla="*/ 3 h 35"/>
                <a:gd name="T18" fmla="*/ 0 w 80"/>
                <a:gd name="T19" fmla="*/ 4 h 35"/>
                <a:gd name="T20" fmla="*/ 1 w 80"/>
                <a:gd name="T21" fmla="*/ 10 h 35"/>
                <a:gd name="T22" fmla="*/ 3 w 80"/>
                <a:gd name="T23" fmla="*/ 15 h 35"/>
                <a:gd name="T24" fmla="*/ 4 w 80"/>
                <a:gd name="T25" fmla="*/ 19 h 35"/>
                <a:gd name="T26" fmla="*/ 5 w 80"/>
                <a:gd name="T27" fmla="*/ 22 h 35"/>
                <a:gd name="T28" fmla="*/ 12 w 80"/>
                <a:gd name="T29" fmla="*/ 33 h 35"/>
                <a:gd name="T30" fmla="*/ 16 w 80"/>
                <a:gd name="T31" fmla="*/ 34 h 35"/>
                <a:gd name="T32" fmla="*/ 34 w 80"/>
                <a:gd name="T33" fmla="*/ 22 h 35"/>
                <a:gd name="T34" fmla="*/ 37 w 80"/>
                <a:gd name="T35" fmla="*/ 13 h 35"/>
                <a:gd name="T36" fmla="*/ 40 w 80"/>
                <a:gd name="T37" fmla="*/ 10 h 35"/>
                <a:gd name="T38" fmla="*/ 40 w 80"/>
                <a:gd name="T39" fmla="*/ 10 h 35"/>
                <a:gd name="T40" fmla="*/ 40 w 80"/>
                <a:gd name="T41" fmla="*/ 10 h 35"/>
                <a:gd name="T42" fmla="*/ 42 w 80"/>
                <a:gd name="T43" fmla="*/ 13 h 35"/>
                <a:gd name="T44" fmla="*/ 45 w 80"/>
                <a:gd name="T45" fmla="*/ 22 h 35"/>
                <a:gd name="T46" fmla="*/ 63 w 80"/>
                <a:gd name="T47" fmla="*/ 35 h 35"/>
                <a:gd name="T48" fmla="*/ 67 w 80"/>
                <a:gd name="T49" fmla="*/ 34 h 35"/>
                <a:gd name="T50" fmla="*/ 75 w 80"/>
                <a:gd name="T51" fmla="*/ 23 h 35"/>
                <a:gd name="T52" fmla="*/ 76 w 80"/>
                <a:gd name="T53" fmla="*/ 20 h 35"/>
                <a:gd name="T54" fmla="*/ 77 w 80"/>
                <a:gd name="T55" fmla="*/ 16 h 35"/>
                <a:gd name="T56" fmla="*/ 78 w 80"/>
                <a:gd name="T57" fmla="*/ 11 h 35"/>
                <a:gd name="T58" fmla="*/ 79 w 80"/>
                <a:gd name="T59" fmla="*/ 5 h 35"/>
                <a:gd name="T60" fmla="*/ 79 w 80"/>
                <a:gd name="T61" fmla="*/ 3 h 35"/>
                <a:gd name="T62" fmla="*/ 31 w 80"/>
                <a:gd name="T63" fmla="*/ 23 h 35"/>
                <a:gd name="T64" fmla="*/ 23 w 80"/>
                <a:gd name="T65" fmla="*/ 30 h 35"/>
                <a:gd name="T66" fmla="*/ 15 w 80"/>
                <a:gd name="T67" fmla="*/ 31 h 35"/>
                <a:gd name="T68" fmla="*/ 6 w 80"/>
                <a:gd name="T69" fmla="*/ 20 h 35"/>
                <a:gd name="T70" fmla="*/ 8 w 80"/>
                <a:gd name="T71" fmla="*/ 4 h 35"/>
                <a:gd name="T72" fmla="*/ 11 w 80"/>
                <a:gd name="T73" fmla="*/ 3 h 35"/>
                <a:gd name="T74" fmla="*/ 19 w 80"/>
                <a:gd name="T75" fmla="*/ 3 h 35"/>
                <a:gd name="T76" fmla="*/ 29 w 80"/>
                <a:gd name="T77" fmla="*/ 4 h 35"/>
                <a:gd name="T78" fmla="*/ 33 w 80"/>
                <a:gd name="T79" fmla="*/ 12 h 35"/>
                <a:gd name="T80" fmla="*/ 31 w 80"/>
                <a:gd name="T81" fmla="*/ 23 h 35"/>
                <a:gd name="T82" fmla="*/ 73 w 80"/>
                <a:gd name="T83" fmla="*/ 20 h 35"/>
                <a:gd name="T84" fmla="*/ 64 w 80"/>
                <a:gd name="T85" fmla="*/ 32 h 35"/>
                <a:gd name="T86" fmla="*/ 56 w 80"/>
                <a:gd name="T87" fmla="*/ 31 h 35"/>
                <a:gd name="T88" fmla="*/ 49 w 80"/>
                <a:gd name="T89" fmla="*/ 23 h 35"/>
                <a:gd name="T90" fmla="*/ 46 w 80"/>
                <a:gd name="T91" fmla="*/ 13 h 35"/>
                <a:gd name="T92" fmla="*/ 51 w 80"/>
                <a:gd name="T93" fmla="*/ 5 h 35"/>
                <a:gd name="T94" fmla="*/ 60 w 80"/>
                <a:gd name="T95" fmla="*/ 3 h 35"/>
                <a:gd name="T96" fmla="*/ 69 w 80"/>
                <a:gd name="T97" fmla="*/ 3 h 35"/>
                <a:gd name="T98" fmla="*/ 72 w 80"/>
                <a:gd name="T99" fmla="*/ 5 h 35"/>
                <a:gd name="T100" fmla="*/ 73 w 80"/>
                <a:gd name="T101"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 h="35">
                  <a:moveTo>
                    <a:pt x="79" y="3"/>
                  </a:moveTo>
                  <a:cubicBezTo>
                    <a:pt x="79" y="3"/>
                    <a:pt x="78" y="3"/>
                    <a:pt x="77" y="3"/>
                  </a:cubicBezTo>
                  <a:cubicBezTo>
                    <a:pt x="72" y="2"/>
                    <a:pt x="67" y="0"/>
                    <a:pt x="61" y="0"/>
                  </a:cubicBezTo>
                  <a:cubicBezTo>
                    <a:pt x="56" y="0"/>
                    <a:pt x="51" y="1"/>
                    <a:pt x="46" y="4"/>
                  </a:cubicBezTo>
                  <a:cubicBezTo>
                    <a:pt x="44" y="5"/>
                    <a:pt x="42" y="5"/>
                    <a:pt x="40" y="5"/>
                  </a:cubicBezTo>
                  <a:cubicBezTo>
                    <a:pt x="38" y="5"/>
                    <a:pt x="36" y="5"/>
                    <a:pt x="34" y="4"/>
                  </a:cubicBezTo>
                  <a:cubicBezTo>
                    <a:pt x="29" y="1"/>
                    <a:pt x="24" y="0"/>
                    <a:pt x="18" y="0"/>
                  </a:cubicBezTo>
                  <a:cubicBezTo>
                    <a:pt x="13" y="0"/>
                    <a:pt x="8" y="1"/>
                    <a:pt x="2" y="2"/>
                  </a:cubicBezTo>
                  <a:cubicBezTo>
                    <a:pt x="2" y="2"/>
                    <a:pt x="1" y="2"/>
                    <a:pt x="0" y="3"/>
                  </a:cubicBezTo>
                  <a:cubicBezTo>
                    <a:pt x="0" y="3"/>
                    <a:pt x="0" y="4"/>
                    <a:pt x="0" y="4"/>
                  </a:cubicBezTo>
                  <a:cubicBezTo>
                    <a:pt x="0" y="7"/>
                    <a:pt x="1" y="8"/>
                    <a:pt x="1" y="10"/>
                  </a:cubicBezTo>
                  <a:cubicBezTo>
                    <a:pt x="2" y="12"/>
                    <a:pt x="2" y="14"/>
                    <a:pt x="3" y="15"/>
                  </a:cubicBezTo>
                  <a:cubicBezTo>
                    <a:pt x="3" y="17"/>
                    <a:pt x="3" y="18"/>
                    <a:pt x="4" y="19"/>
                  </a:cubicBezTo>
                  <a:cubicBezTo>
                    <a:pt x="4" y="20"/>
                    <a:pt x="4" y="21"/>
                    <a:pt x="5" y="22"/>
                  </a:cubicBezTo>
                  <a:cubicBezTo>
                    <a:pt x="6" y="27"/>
                    <a:pt x="8" y="32"/>
                    <a:pt x="12" y="33"/>
                  </a:cubicBezTo>
                  <a:cubicBezTo>
                    <a:pt x="14" y="34"/>
                    <a:pt x="15" y="34"/>
                    <a:pt x="16" y="34"/>
                  </a:cubicBezTo>
                  <a:cubicBezTo>
                    <a:pt x="24" y="35"/>
                    <a:pt x="30" y="31"/>
                    <a:pt x="34" y="22"/>
                  </a:cubicBezTo>
                  <a:cubicBezTo>
                    <a:pt x="35" y="19"/>
                    <a:pt x="36" y="16"/>
                    <a:pt x="37" y="13"/>
                  </a:cubicBezTo>
                  <a:cubicBezTo>
                    <a:pt x="38" y="11"/>
                    <a:pt x="38" y="10"/>
                    <a:pt x="40" y="10"/>
                  </a:cubicBezTo>
                  <a:cubicBezTo>
                    <a:pt x="40" y="10"/>
                    <a:pt x="40" y="10"/>
                    <a:pt x="40" y="10"/>
                  </a:cubicBezTo>
                  <a:cubicBezTo>
                    <a:pt x="40" y="10"/>
                    <a:pt x="40" y="10"/>
                    <a:pt x="40" y="10"/>
                  </a:cubicBezTo>
                  <a:cubicBezTo>
                    <a:pt x="41" y="10"/>
                    <a:pt x="42" y="11"/>
                    <a:pt x="42" y="13"/>
                  </a:cubicBezTo>
                  <a:cubicBezTo>
                    <a:pt x="43" y="16"/>
                    <a:pt x="44" y="19"/>
                    <a:pt x="45" y="22"/>
                  </a:cubicBezTo>
                  <a:cubicBezTo>
                    <a:pt x="49" y="31"/>
                    <a:pt x="55" y="35"/>
                    <a:pt x="63" y="35"/>
                  </a:cubicBezTo>
                  <a:cubicBezTo>
                    <a:pt x="64" y="35"/>
                    <a:pt x="65" y="34"/>
                    <a:pt x="67" y="34"/>
                  </a:cubicBezTo>
                  <a:cubicBezTo>
                    <a:pt x="71" y="32"/>
                    <a:pt x="73" y="28"/>
                    <a:pt x="75" y="23"/>
                  </a:cubicBezTo>
                  <a:cubicBezTo>
                    <a:pt x="75" y="22"/>
                    <a:pt x="75" y="21"/>
                    <a:pt x="76" y="20"/>
                  </a:cubicBezTo>
                  <a:cubicBezTo>
                    <a:pt x="76" y="19"/>
                    <a:pt x="76" y="17"/>
                    <a:pt x="77" y="16"/>
                  </a:cubicBezTo>
                  <a:cubicBezTo>
                    <a:pt x="77" y="14"/>
                    <a:pt x="78" y="12"/>
                    <a:pt x="78" y="11"/>
                  </a:cubicBezTo>
                  <a:cubicBezTo>
                    <a:pt x="79" y="8"/>
                    <a:pt x="79" y="7"/>
                    <a:pt x="79" y="5"/>
                  </a:cubicBezTo>
                  <a:cubicBezTo>
                    <a:pt x="79" y="4"/>
                    <a:pt x="80" y="4"/>
                    <a:pt x="79" y="3"/>
                  </a:cubicBezTo>
                  <a:close/>
                  <a:moveTo>
                    <a:pt x="31" y="23"/>
                  </a:moveTo>
                  <a:cubicBezTo>
                    <a:pt x="29" y="26"/>
                    <a:pt x="27" y="30"/>
                    <a:pt x="23" y="30"/>
                  </a:cubicBezTo>
                  <a:cubicBezTo>
                    <a:pt x="20" y="31"/>
                    <a:pt x="18" y="32"/>
                    <a:pt x="15" y="31"/>
                  </a:cubicBezTo>
                  <a:cubicBezTo>
                    <a:pt x="10" y="30"/>
                    <a:pt x="7" y="25"/>
                    <a:pt x="6" y="20"/>
                  </a:cubicBezTo>
                  <a:cubicBezTo>
                    <a:pt x="5" y="15"/>
                    <a:pt x="3" y="7"/>
                    <a:pt x="8" y="4"/>
                  </a:cubicBezTo>
                  <a:cubicBezTo>
                    <a:pt x="9" y="4"/>
                    <a:pt x="10" y="3"/>
                    <a:pt x="11" y="3"/>
                  </a:cubicBezTo>
                  <a:cubicBezTo>
                    <a:pt x="13" y="2"/>
                    <a:pt x="17" y="3"/>
                    <a:pt x="19" y="3"/>
                  </a:cubicBezTo>
                  <a:cubicBezTo>
                    <a:pt x="23" y="3"/>
                    <a:pt x="26" y="3"/>
                    <a:pt x="29" y="4"/>
                  </a:cubicBezTo>
                  <a:cubicBezTo>
                    <a:pt x="32" y="6"/>
                    <a:pt x="33" y="8"/>
                    <a:pt x="33" y="12"/>
                  </a:cubicBezTo>
                  <a:cubicBezTo>
                    <a:pt x="33" y="16"/>
                    <a:pt x="32" y="19"/>
                    <a:pt x="31" y="23"/>
                  </a:cubicBezTo>
                  <a:close/>
                  <a:moveTo>
                    <a:pt x="73" y="20"/>
                  </a:moveTo>
                  <a:cubicBezTo>
                    <a:pt x="72" y="26"/>
                    <a:pt x="69" y="31"/>
                    <a:pt x="64" y="32"/>
                  </a:cubicBezTo>
                  <a:cubicBezTo>
                    <a:pt x="61" y="33"/>
                    <a:pt x="59" y="32"/>
                    <a:pt x="56" y="31"/>
                  </a:cubicBezTo>
                  <a:cubicBezTo>
                    <a:pt x="52" y="30"/>
                    <a:pt x="50" y="27"/>
                    <a:pt x="49" y="23"/>
                  </a:cubicBezTo>
                  <a:cubicBezTo>
                    <a:pt x="47" y="19"/>
                    <a:pt x="46" y="16"/>
                    <a:pt x="46" y="13"/>
                  </a:cubicBezTo>
                  <a:cubicBezTo>
                    <a:pt x="46" y="8"/>
                    <a:pt x="47" y="6"/>
                    <a:pt x="51" y="5"/>
                  </a:cubicBezTo>
                  <a:cubicBezTo>
                    <a:pt x="54" y="3"/>
                    <a:pt x="57" y="3"/>
                    <a:pt x="60" y="3"/>
                  </a:cubicBezTo>
                  <a:cubicBezTo>
                    <a:pt x="63" y="3"/>
                    <a:pt x="66" y="3"/>
                    <a:pt x="69" y="3"/>
                  </a:cubicBezTo>
                  <a:cubicBezTo>
                    <a:pt x="70" y="4"/>
                    <a:pt x="71" y="4"/>
                    <a:pt x="72" y="5"/>
                  </a:cubicBezTo>
                  <a:cubicBezTo>
                    <a:pt x="76" y="8"/>
                    <a:pt x="74" y="15"/>
                    <a:pt x="73" y="20"/>
                  </a:cubicBezTo>
                  <a:close/>
                </a:path>
              </a:pathLst>
            </a:custGeom>
            <a:solidFill>
              <a:srgbClr val="714A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137"/>
            <p:cNvSpPr/>
            <p:nvPr/>
          </p:nvSpPr>
          <p:spPr bwMode="auto">
            <a:xfrm>
              <a:off x="6119813" y="2424113"/>
              <a:ext cx="447675" cy="192088"/>
            </a:xfrm>
            <a:custGeom>
              <a:avLst/>
              <a:gdLst>
                <a:gd name="T0" fmla="*/ 100 w 105"/>
                <a:gd name="T1" fmla="*/ 6 h 45"/>
                <a:gd name="T2" fmla="*/ 88 w 105"/>
                <a:gd name="T3" fmla="*/ 1 h 45"/>
                <a:gd name="T4" fmla="*/ 77 w 105"/>
                <a:gd name="T5" fmla="*/ 1 h 45"/>
                <a:gd name="T6" fmla="*/ 10 w 105"/>
                <a:gd name="T7" fmla="*/ 17 h 45"/>
                <a:gd name="T8" fmla="*/ 3 w 105"/>
                <a:gd name="T9" fmla="*/ 30 h 45"/>
                <a:gd name="T10" fmla="*/ 20 w 105"/>
                <a:gd name="T11" fmla="*/ 45 h 45"/>
                <a:gd name="T12" fmla="*/ 19 w 105"/>
                <a:gd name="T13" fmla="*/ 45 h 45"/>
                <a:gd name="T14" fmla="*/ 28 w 105"/>
                <a:gd name="T15" fmla="*/ 43 h 45"/>
                <a:gd name="T16" fmla="*/ 82 w 105"/>
                <a:gd name="T17" fmla="*/ 36 h 45"/>
                <a:gd name="T18" fmla="*/ 99 w 105"/>
                <a:gd name="T19" fmla="*/ 29 h 45"/>
                <a:gd name="T20" fmla="*/ 100 w 105"/>
                <a:gd name="T21" fmla="*/ 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45">
                  <a:moveTo>
                    <a:pt x="100" y="6"/>
                  </a:moveTo>
                  <a:cubicBezTo>
                    <a:pt x="98" y="3"/>
                    <a:pt x="91" y="1"/>
                    <a:pt x="88" y="1"/>
                  </a:cubicBezTo>
                  <a:cubicBezTo>
                    <a:pt x="84" y="0"/>
                    <a:pt x="80" y="0"/>
                    <a:pt x="77" y="1"/>
                  </a:cubicBezTo>
                  <a:cubicBezTo>
                    <a:pt x="43" y="35"/>
                    <a:pt x="20" y="24"/>
                    <a:pt x="10" y="17"/>
                  </a:cubicBezTo>
                  <a:cubicBezTo>
                    <a:pt x="5" y="19"/>
                    <a:pt x="0" y="23"/>
                    <a:pt x="3" y="30"/>
                  </a:cubicBezTo>
                  <a:cubicBezTo>
                    <a:pt x="5" y="35"/>
                    <a:pt x="13" y="45"/>
                    <a:pt x="20" y="45"/>
                  </a:cubicBezTo>
                  <a:cubicBezTo>
                    <a:pt x="19" y="45"/>
                    <a:pt x="19" y="45"/>
                    <a:pt x="19" y="45"/>
                  </a:cubicBezTo>
                  <a:cubicBezTo>
                    <a:pt x="20" y="44"/>
                    <a:pt x="25" y="43"/>
                    <a:pt x="28" y="43"/>
                  </a:cubicBezTo>
                  <a:cubicBezTo>
                    <a:pt x="45" y="39"/>
                    <a:pt x="64" y="36"/>
                    <a:pt x="82" y="36"/>
                  </a:cubicBezTo>
                  <a:cubicBezTo>
                    <a:pt x="90" y="36"/>
                    <a:pt x="97" y="38"/>
                    <a:pt x="99" y="29"/>
                  </a:cubicBezTo>
                  <a:cubicBezTo>
                    <a:pt x="101" y="23"/>
                    <a:pt x="105" y="11"/>
                    <a:pt x="100" y="6"/>
                  </a:cubicBezTo>
                  <a:close/>
                </a:path>
              </a:pathLst>
            </a:custGeom>
            <a:solidFill>
              <a:srgbClr val="EE43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38"/>
            <p:cNvSpPr/>
            <p:nvPr/>
          </p:nvSpPr>
          <p:spPr bwMode="auto">
            <a:xfrm>
              <a:off x="6243638" y="2474913"/>
              <a:ext cx="98425" cy="60325"/>
            </a:xfrm>
            <a:custGeom>
              <a:avLst/>
              <a:gdLst>
                <a:gd name="T0" fmla="*/ 7 w 23"/>
                <a:gd name="T1" fmla="*/ 12 h 14"/>
                <a:gd name="T2" fmla="*/ 0 w 23"/>
                <a:gd name="T3" fmla="*/ 9 h 14"/>
                <a:gd name="T4" fmla="*/ 3 w 23"/>
                <a:gd name="T5" fmla="*/ 8 h 14"/>
                <a:gd name="T6" fmla="*/ 1 w 23"/>
                <a:gd name="T7" fmla="*/ 4 h 14"/>
                <a:gd name="T8" fmla="*/ 3 w 23"/>
                <a:gd name="T9" fmla="*/ 3 h 14"/>
                <a:gd name="T10" fmla="*/ 8 w 23"/>
                <a:gd name="T11" fmla="*/ 3 h 14"/>
                <a:gd name="T12" fmla="*/ 12 w 23"/>
                <a:gd name="T13" fmla="*/ 4 h 14"/>
                <a:gd name="T14" fmla="*/ 16 w 23"/>
                <a:gd name="T15" fmla="*/ 7 h 14"/>
                <a:gd name="T16" fmla="*/ 10 w 23"/>
                <a:gd name="T17" fmla="*/ 12 h 14"/>
                <a:gd name="T18" fmla="*/ 7 w 23"/>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4">
                  <a:moveTo>
                    <a:pt x="7" y="12"/>
                  </a:moveTo>
                  <a:cubicBezTo>
                    <a:pt x="5" y="14"/>
                    <a:pt x="1" y="12"/>
                    <a:pt x="0" y="9"/>
                  </a:cubicBezTo>
                  <a:cubicBezTo>
                    <a:pt x="1" y="9"/>
                    <a:pt x="2" y="8"/>
                    <a:pt x="3" y="8"/>
                  </a:cubicBezTo>
                  <a:cubicBezTo>
                    <a:pt x="1" y="6"/>
                    <a:pt x="2" y="6"/>
                    <a:pt x="1" y="4"/>
                  </a:cubicBezTo>
                  <a:cubicBezTo>
                    <a:pt x="2" y="3"/>
                    <a:pt x="3" y="3"/>
                    <a:pt x="3" y="3"/>
                  </a:cubicBezTo>
                  <a:cubicBezTo>
                    <a:pt x="4" y="0"/>
                    <a:pt x="7" y="0"/>
                    <a:pt x="8" y="3"/>
                  </a:cubicBezTo>
                  <a:cubicBezTo>
                    <a:pt x="11" y="3"/>
                    <a:pt x="9" y="3"/>
                    <a:pt x="12" y="4"/>
                  </a:cubicBezTo>
                  <a:cubicBezTo>
                    <a:pt x="14" y="3"/>
                    <a:pt x="16" y="3"/>
                    <a:pt x="16" y="7"/>
                  </a:cubicBezTo>
                  <a:cubicBezTo>
                    <a:pt x="23" y="6"/>
                    <a:pt x="15" y="12"/>
                    <a:pt x="10" y="12"/>
                  </a:cubicBezTo>
                  <a:lnTo>
                    <a:pt x="7" y="12"/>
                  </a:lnTo>
                  <a:close/>
                </a:path>
              </a:pathLst>
            </a:custGeom>
            <a:solidFill>
              <a:srgbClr val="AF6F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39"/>
            <p:cNvSpPr/>
            <p:nvPr/>
          </p:nvSpPr>
          <p:spPr bwMode="auto">
            <a:xfrm>
              <a:off x="6281738" y="2441576"/>
              <a:ext cx="111125" cy="80963"/>
            </a:xfrm>
            <a:custGeom>
              <a:avLst/>
              <a:gdLst>
                <a:gd name="T0" fmla="*/ 4 w 26"/>
                <a:gd name="T1" fmla="*/ 15 h 19"/>
                <a:gd name="T2" fmla="*/ 6 w 26"/>
                <a:gd name="T3" fmla="*/ 10 h 19"/>
                <a:gd name="T4" fmla="*/ 12 w 26"/>
                <a:gd name="T5" fmla="*/ 5 h 19"/>
                <a:gd name="T6" fmla="*/ 18 w 26"/>
                <a:gd name="T7" fmla="*/ 12 h 19"/>
                <a:gd name="T8" fmla="*/ 16 w 26"/>
                <a:gd name="T9" fmla="*/ 16 h 19"/>
                <a:gd name="T10" fmla="*/ 5 w 26"/>
                <a:gd name="T11" fmla="*/ 19 h 19"/>
                <a:gd name="T12" fmla="*/ 4 w 26"/>
                <a:gd name="T13" fmla="*/ 15 h 19"/>
              </a:gdLst>
              <a:ahLst/>
              <a:cxnLst>
                <a:cxn ang="0">
                  <a:pos x="T0" y="T1"/>
                </a:cxn>
                <a:cxn ang="0">
                  <a:pos x="T2" y="T3"/>
                </a:cxn>
                <a:cxn ang="0">
                  <a:pos x="T4" y="T5"/>
                </a:cxn>
                <a:cxn ang="0">
                  <a:pos x="T6" y="T7"/>
                </a:cxn>
                <a:cxn ang="0">
                  <a:pos x="T8" y="T9"/>
                </a:cxn>
                <a:cxn ang="0">
                  <a:pos x="T10" y="T11"/>
                </a:cxn>
                <a:cxn ang="0">
                  <a:pos x="T12" y="T13"/>
                </a:cxn>
              </a:cxnLst>
              <a:rect l="0" t="0" r="r" b="b"/>
              <a:pathLst>
                <a:path w="26" h="19">
                  <a:moveTo>
                    <a:pt x="4" y="15"/>
                  </a:moveTo>
                  <a:cubicBezTo>
                    <a:pt x="0" y="13"/>
                    <a:pt x="3" y="10"/>
                    <a:pt x="6" y="10"/>
                  </a:cubicBezTo>
                  <a:cubicBezTo>
                    <a:pt x="5" y="4"/>
                    <a:pt x="13" y="0"/>
                    <a:pt x="12" y="5"/>
                  </a:cubicBezTo>
                  <a:cubicBezTo>
                    <a:pt x="13" y="1"/>
                    <a:pt x="26" y="4"/>
                    <a:pt x="18" y="12"/>
                  </a:cubicBezTo>
                  <a:cubicBezTo>
                    <a:pt x="23" y="11"/>
                    <a:pt x="19" y="15"/>
                    <a:pt x="16" y="16"/>
                  </a:cubicBezTo>
                  <a:cubicBezTo>
                    <a:pt x="13" y="18"/>
                    <a:pt x="8" y="19"/>
                    <a:pt x="5" y="19"/>
                  </a:cubicBezTo>
                  <a:lnTo>
                    <a:pt x="4" y="15"/>
                  </a:lnTo>
                  <a:close/>
                </a:path>
              </a:pathLst>
            </a:custGeom>
            <a:solidFill>
              <a:srgbClr val="F7A1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40"/>
            <p:cNvSpPr/>
            <p:nvPr/>
          </p:nvSpPr>
          <p:spPr bwMode="auto">
            <a:xfrm>
              <a:off x="6188075" y="2479676"/>
              <a:ext cx="80963" cy="76200"/>
            </a:xfrm>
            <a:custGeom>
              <a:avLst/>
              <a:gdLst>
                <a:gd name="T0" fmla="*/ 16 w 19"/>
                <a:gd name="T1" fmla="*/ 8 h 18"/>
                <a:gd name="T2" fmla="*/ 8 w 19"/>
                <a:gd name="T3" fmla="*/ 2 h 18"/>
                <a:gd name="T4" fmla="*/ 4 w 19"/>
                <a:gd name="T5" fmla="*/ 6 h 18"/>
                <a:gd name="T6" fmla="*/ 3 w 19"/>
                <a:gd name="T7" fmla="*/ 13 h 18"/>
                <a:gd name="T8" fmla="*/ 3 w 19"/>
                <a:gd name="T9" fmla="*/ 16 h 18"/>
                <a:gd name="T10" fmla="*/ 9 w 19"/>
                <a:gd name="T11" fmla="*/ 13 h 18"/>
                <a:gd name="T12" fmla="*/ 15 w 19"/>
                <a:gd name="T13" fmla="*/ 10 h 18"/>
                <a:gd name="T14" fmla="*/ 15 w 19"/>
                <a:gd name="T15" fmla="*/ 7 h 18"/>
                <a:gd name="T16" fmla="*/ 16 w 19"/>
                <a:gd name="T17"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6" y="8"/>
                  </a:moveTo>
                  <a:cubicBezTo>
                    <a:pt x="15" y="6"/>
                    <a:pt x="10" y="2"/>
                    <a:pt x="8" y="2"/>
                  </a:cubicBezTo>
                  <a:cubicBezTo>
                    <a:pt x="1" y="0"/>
                    <a:pt x="1" y="8"/>
                    <a:pt x="4" y="6"/>
                  </a:cubicBezTo>
                  <a:cubicBezTo>
                    <a:pt x="0" y="5"/>
                    <a:pt x="0" y="12"/>
                    <a:pt x="3" y="13"/>
                  </a:cubicBezTo>
                  <a:cubicBezTo>
                    <a:pt x="3" y="14"/>
                    <a:pt x="3" y="15"/>
                    <a:pt x="3" y="16"/>
                  </a:cubicBezTo>
                  <a:cubicBezTo>
                    <a:pt x="6" y="17"/>
                    <a:pt x="8" y="16"/>
                    <a:pt x="9" y="13"/>
                  </a:cubicBezTo>
                  <a:cubicBezTo>
                    <a:pt x="12" y="18"/>
                    <a:pt x="18" y="11"/>
                    <a:pt x="15" y="10"/>
                  </a:cubicBezTo>
                  <a:cubicBezTo>
                    <a:pt x="19" y="14"/>
                    <a:pt x="16" y="4"/>
                    <a:pt x="15" y="7"/>
                  </a:cubicBezTo>
                  <a:lnTo>
                    <a:pt x="16" y="8"/>
                  </a:lnTo>
                  <a:close/>
                </a:path>
              </a:pathLst>
            </a:custGeom>
            <a:solidFill>
              <a:srgbClr val="F7A1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41"/>
            <p:cNvSpPr/>
            <p:nvPr/>
          </p:nvSpPr>
          <p:spPr bwMode="auto">
            <a:xfrm>
              <a:off x="6329363" y="2432051"/>
              <a:ext cx="93663" cy="85725"/>
            </a:xfrm>
            <a:custGeom>
              <a:avLst/>
              <a:gdLst>
                <a:gd name="T0" fmla="*/ 8 w 22"/>
                <a:gd name="T1" fmla="*/ 10 h 20"/>
                <a:gd name="T2" fmla="*/ 13 w 22"/>
                <a:gd name="T3" fmla="*/ 4 h 20"/>
                <a:gd name="T4" fmla="*/ 18 w 22"/>
                <a:gd name="T5" fmla="*/ 6 h 20"/>
                <a:gd name="T6" fmla="*/ 15 w 22"/>
                <a:gd name="T7" fmla="*/ 12 h 20"/>
                <a:gd name="T8" fmla="*/ 15 w 22"/>
                <a:gd name="T9" fmla="*/ 12 h 20"/>
                <a:gd name="T10" fmla="*/ 7 w 22"/>
                <a:gd name="T11" fmla="*/ 18 h 20"/>
                <a:gd name="T12" fmla="*/ 1 w 22"/>
                <a:gd name="T13" fmla="*/ 19 h 20"/>
                <a:gd name="T14" fmla="*/ 8 w 22"/>
                <a:gd name="T15" fmla="*/ 11 h 20"/>
                <a:gd name="T16" fmla="*/ 8 w 22"/>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0">
                  <a:moveTo>
                    <a:pt x="8" y="10"/>
                  </a:moveTo>
                  <a:cubicBezTo>
                    <a:pt x="7" y="8"/>
                    <a:pt x="11" y="4"/>
                    <a:pt x="13" y="4"/>
                  </a:cubicBezTo>
                  <a:cubicBezTo>
                    <a:pt x="15" y="0"/>
                    <a:pt x="20" y="1"/>
                    <a:pt x="18" y="6"/>
                  </a:cubicBezTo>
                  <a:cubicBezTo>
                    <a:pt x="22" y="8"/>
                    <a:pt x="19" y="11"/>
                    <a:pt x="15" y="12"/>
                  </a:cubicBezTo>
                  <a:cubicBezTo>
                    <a:pt x="15" y="12"/>
                    <a:pt x="15" y="12"/>
                    <a:pt x="15" y="12"/>
                  </a:cubicBezTo>
                  <a:cubicBezTo>
                    <a:pt x="18" y="16"/>
                    <a:pt x="10" y="20"/>
                    <a:pt x="7" y="18"/>
                  </a:cubicBezTo>
                  <a:cubicBezTo>
                    <a:pt x="5" y="19"/>
                    <a:pt x="4" y="19"/>
                    <a:pt x="1" y="19"/>
                  </a:cubicBezTo>
                  <a:cubicBezTo>
                    <a:pt x="0" y="14"/>
                    <a:pt x="4" y="13"/>
                    <a:pt x="8" y="11"/>
                  </a:cubicBezTo>
                  <a:lnTo>
                    <a:pt x="8" y="10"/>
                  </a:lnTo>
                  <a:close/>
                </a:path>
              </a:pathLst>
            </a:custGeom>
            <a:solidFill>
              <a:srgbClr val="AF6F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7" name="组合 146"/>
          <p:cNvGrpSpPr/>
          <p:nvPr/>
        </p:nvGrpSpPr>
        <p:grpSpPr>
          <a:xfrm>
            <a:off x="237244" y="237067"/>
            <a:ext cx="2980089" cy="1336676"/>
            <a:chOff x="4357688" y="2760663"/>
            <a:chExt cx="3481388" cy="1336676"/>
          </a:xfrm>
        </p:grpSpPr>
        <p:sp>
          <p:nvSpPr>
            <p:cNvPr id="148" name="Freeform 5"/>
            <p:cNvSpPr/>
            <p:nvPr/>
          </p:nvSpPr>
          <p:spPr bwMode="auto">
            <a:xfrm>
              <a:off x="5681663" y="3394076"/>
              <a:ext cx="1077913" cy="703263"/>
            </a:xfrm>
            <a:custGeom>
              <a:avLst/>
              <a:gdLst>
                <a:gd name="T0" fmla="*/ 0 w 679"/>
                <a:gd name="T1" fmla="*/ 335 h 443"/>
                <a:gd name="T2" fmla="*/ 43 w 679"/>
                <a:gd name="T3" fmla="*/ 0 h 443"/>
                <a:gd name="T4" fmla="*/ 679 w 679"/>
                <a:gd name="T5" fmla="*/ 443 h 443"/>
                <a:gd name="T6" fmla="*/ 0 w 679"/>
                <a:gd name="T7" fmla="*/ 335 h 443"/>
              </a:gdLst>
              <a:ahLst/>
              <a:cxnLst>
                <a:cxn ang="0">
                  <a:pos x="T0" y="T1"/>
                </a:cxn>
                <a:cxn ang="0">
                  <a:pos x="T2" y="T3"/>
                </a:cxn>
                <a:cxn ang="0">
                  <a:pos x="T4" y="T5"/>
                </a:cxn>
                <a:cxn ang="0">
                  <a:pos x="T6" y="T7"/>
                </a:cxn>
              </a:cxnLst>
              <a:rect l="0" t="0" r="r" b="b"/>
              <a:pathLst>
                <a:path w="679" h="443">
                  <a:moveTo>
                    <a:pt x="0" y="335"/>
                  </a:moveTo>
                  <a:lnTo>
                    <a:pt x="43" y="0"/>
                  </a:lnTo>
                  <a:lnTo>
                    <a:pt x="679" y="443"/>
                  </a:lnTo>
                  <a:lnTo>
                    <a:pt x="0" y="335"/>
                  </a:lnTo>
                  <a:close/>
                </a:path>
              </a:pathLst>
            </a:custGeom>
            <a:solidFill>
              <a:srgbClr val="1559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6"/>
            <p:cNvSpPr/>
            <p:nvPr/>
          </p:nvSpPr>
          <p:spPr bwMode="auto">
            <a:xfrm>
              <a:off x="5681663" y="3051176"/>
              <a:ext cx="2157413" cy="874713"/>
            </a:xfrm>
            <a:custGeom>
              <a:avLst/>
              <a:gdLst>
                <a:gd name="T0" fmla="*/ 0 w 1359"/>
                <a:gd name="T1" fmla="*/ 551 h 551"/>
                <a:gd name="T2" fmla="*/ 43 w 1359"/>
                <a:gd name="T3" fmla="*/ 216 h 551"/>
                <a:gd name="T4" fmla="*/ 1359 w 1359"/>
                <a:gd name="T5" fmla="*/ 0 h 551"/>
                <a:gd name="T6" fmla="*/ 1316 w 1359"/>
                <a:gd name="T7" fmla="*/ 389 h 551"/>
                <a:gd name="T8" fmla="*/ 0 w 1359"/>
                <a:gd name="T9" fmla="*/ 551 h 551"/>
              </a:gdLst>
              <a:ahLst/>
              <a:cxnLst>
                <a:cxn ang="0">
                  <a:pos x="T0" y="T1"/>
                </a:cxn>
                <a:cxn ang="0">
                  <a:pos x="T2" y="T3"/>
                </a:cxn>
                <a:cxn ang="0">
                  <a:pos x="T4" y="T5"/>
                </a:cxn>
                <a:cxn ang="0">
                  <a:pos x="T6" y="T7"/>
                </a:cxn>
                <a:cxn ang="0">
                  <a:pos x="T8" y="T9"/>
                </a:cxn>
              </a:cxnLst>
              <a:rect l="0" t="0" r="r" b="b"/>
              <a:pathLst>
                <a:path w="1359" h="551">
                  <a:moveTo>
                    <a:pt x="0" y="551"/>
                  </a:moveTo>
                  <a:lnTo>
                    <a:pt x="43" y="216"/>
                  </a:lnTo>
                  <a:lnTo>
                    <a:pt x="1359" y="0"/>
                  </a:lnTo>
                  <a:lnTo>
                    <a:pt x="1316" y="389"/>
                  </a:lnTo>
                  <a:lnTo>
                    <a:pt x="0" y="551"/>
                  </a:lnTo>
                  <a:close/>
                </a:path>
              </a:pathLst>
            </a:custGeom>
            <a:solidFill>
              <a:srgbClr val="B5D1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7"/>
            <p:cNvSpPr/>
            <p:nvPr/>
          </p:nvSpPr>
          <p:spPr bwMode="auto">
            <a:xfrm>
              <a:off x="4357688" y="2760663"/>
              <a:ext cx="1392238" cy="890588"/>
            </a:xfrm>
            <a:custGeom>
              <a:avLst/>
              <a:gdLst>
                <a:gd name="T0" fmla="*/ 21 w 877"/>
                <a:gd name="T1" fmla="*/ 561 h 561"/>
                <a:gd name="T2" fmla="*/ 0 w 877"/>
                <a:gd name="T3" fmla="*/ 162 h 561"/>
                <a:gd name="T4" fmla="*/ 877 w 877"/>
                <a:gd name="T5" fmla="*/ 0 h 561"/>
                <a:gd name="T6" fmla="*/ 21 w 877"/>
                <a:gd name="T7" fmla="*/ 561 h 561"/>
              </a:gdLst>
              <a:ahLst/>
              <a:cxnLst>
                <a:cxn ang="0">
                  <a:pos x="T0" y="T1"/>
                </a:cxn>
                <a:cxn ang="0">
                  <a:pos x="T2" y="T3"/>
                </a:cxn>
                <a:cxn ang="0">
                  <a:pos x="T4" y="T5"/>
                </a:cxn>
                <a:cxn ang="0">
                  <a:pos x="T6" y="T7"/>
                </a:cxn>
              </a:cxnLst>
              <a:rect l="0" t="0" r="r" b="b"/>
              <a:pathLst>
                <a:path w="877" h="561">
                  <a:moveTo>
                    <a:pt x="21" y="561"/>
                  </a:moveTo>
                  <a:lnTo>
                    <a:pt x="0" y="162"/>
                  </a:lnTo>
                  <a:lnTo>
                    <a:pt x="877" y="0"/>
                  </a:lnTo>
                  <a:lnTo>
                    <a:pt x="21" y="561"/>
                  </a:lnTo>
                  <a:close/>
                </a:path>
              </a:pathLst>
            </a:custGeom>
            <a:solidFill>
              <a:srgbClr val="B5D1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8"/>
            <p:cNvSpPr/>
            <p:nvPr/>
          </p:nvSpPr>
          <p:spPr bwMode="auto">
            <a:xfrm>
              <a:off x="4357688" y="3017838"/>
              <a:ext cx="3481388" cy="650875"/>
            </a:xfrm>
            <a:custGeom>
              <a:avLst/>
              <a:gdLst>
                <a:gd name="T0" fmla="*/ 21 w 2193"/>
                <a:gd name="T1" fmla="*/ 399 h 410"/>
                <a:gd name="T2" fmla="*/ 0 w 2193"/>
                <a:gd name="T3" fmla="*/ 0 h 410"/>
                <a:gd name="T4" fmla="*/ 2193 w 2193"/>
                <a:gd name="T5" fmla="*/ 21 h 410"/>
                <a:gd name="T6" fmla="*/ 2150 w 2193"/>
                <a:gd name="T7" fmla="*/ 410 h 410"/>
                <a:gd name="T8" fmla="*/ 21 w 2193"/>
                <a:gd name="T9" fmla="*/ 399 h 410"/>
              </a:gdLst>
              <a:ahLst/>
              <a:cxnLst>
                <a:cxn ang="0">
                  <a:pos x="T0" y="T1"/>
                </a:cxn>
                <a:cxn ang="0">
                  <a:pos x="T2" y="T3"/>
                </a:cxn>
                <a:cxn ang="0">
                  <a:pos x="T4" y="T5"/>
                </a:cxn>
                <a:cxn ang="0">
                  <a:pos x="T6" y="T7"/>
                </a:cxn>
                <a:cxn ang="0">
                  <a:pos x="T8" y="T9"/>
                </a:cxn>
              </a:cxnLst>
              <a:rect l="0" t="0" r="r" b="b"/>
              <a:pathLst>
                <a:path w="2193" h="410">
                  <a:moveTo>
                    <a:pt x="21" y="399"/>
                  </a:moveTo>
                  <a:lnTo>
                    <a:pt x="0" y="0"/>
                  </a:lnTo>
                  <a:lnTo>
                    <a:pt x="2193" y="21"/>
                  </a:lnTo>
                  <a:lnTo>
                    <a:pt x="2150" y="410"/>
                  </a:lnTo>
                  <a:lnTo>
                    <a:pt x="21" y="399"/>
                  </a:lnTo>
                  <a:close/>
                </a:path>
              </a:pathLst>
            </a:custGeom>
            <a:solidFill>
              <a:srgbClr val="1559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2" name="文本框 151"/>
          <p:cNvSpPr txBox="1"/>
          <p:nvPr/>
        </p:nvSpPr>
        <p:spPr>
          <a:xfrm>
            <a:off x="745067" y="592435"/>
            <a:ext cx="1879041"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5   </a:t>
            </a:r>
            <a:r>
              <a:rPr lang="zh-CN" altLang="en-US" sz="2400" dirty="0">
                <a:solidFill>
                  <a:schemeClr val="bg1"/>
                </a:solidFill>
                <a:latin typeface="微软雅黑" panose="020B0503020204020204" pitchFamily="34" charset="-122"/>
                <a:ea typeface="微软雅黑" panose="020B0503020204020204" pitchFamily="34" charset="-122"/>
              </a:rPr>
              <a:t>薪酬福利</a:t>
            </a:r>
          </a:p>
        </p:txBody>
      </p:sp>
      <p:sp>
        <p:nvSpPr>
          <p:cNvPr id="153" name="椭圆 152"/>
          <p:cNvSpPr/>
          <p:nvPr/>
        </p:nvSpPr>
        <p:spPr>
          <a:xfrm>
            <a:off x="1049866" y="756355"/>
            <a:ext cx="146756" cy="1467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4" name="直接连接符 153"/>
          <p:cNvCxnSpPr/>
          <p:nvPr/>
        </p:nvCxnSpPr>
        <p:spPr>
          <a:xfrm>
            <a:off x="2754923" y="3429000"/>
            <a:ext cx="0" cy="3429000"/>
          </a:xfrm>
          <a:prstGeom prst="line">
            <a:avLst/>
          </a:prstGeom>
          <a:ln w="63500" cmpd="dbl">
            <a:solidFill>
              <a:srgbClr val="145A6E"/>
            </a:solidFill>
          </a:ln>
        </p:spPr>
        <p:style>
          <a:lnRef idx="1">
            <a:schemeClr val="accent1"/>
          </a:lnRef>
          <a:fillRef idx="0">
            <a:schemeClr val="accent1"/>
          </a:fillRef>
          <a:effectRef idx="0">
            <a:schemeClr val="accent1"/>
          </a:effectRef>
          <a:fontRef idx="minor">
            <a:schemeClr val="tx1"/>
          </a:fontRef>
        </p:style>
      </p:cxnSp>
      <p:sp>
        <p:nvSpPr>
          <p:cNvPr id="155" name="椭圆 154"/>
          <p:cNvSpPr/>
          <p:nvPr/>
        </p:nvSpPr>
        <p:spPr>
          <a:xfrm>
            <a:off x="2684584" y="3358661"/>
            <a:ext cx="140678" cy="140678"/>
          </a:xfrm>
          <a:prstGeom prst="ellipse">
            <a:avLst/>
          </a:prstGeom>
          <a:solidFill>
            <a:srgbClr val="145A6E"/>
          </a:solidFill>
          <a:ln>
            <a:solidFill>
              <a:srgbClr val="145A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6" name="直接连接符 155"/>
          <p:cNvCxnSpPr/>
          <p:nvPr/>
        </p:nvCxnSpPr>
        <p:spPr>
          <a:xfrm>
            <a:off x="2754923" y="-11289"/>
            <a:ext cx="0" cy="3429000"/>
          </a:xfrm>
          <a:prstGeom prst="line">
            <a:avLst/>
          </a:prstGeom>
          <a:ln w="63500" cmpd="dbl">
            <a:solidFill>
              <a:srgbClr val="145A6E"/>
            </a:solidFill>
          </a:ln>
        </p:spPr>
        <p:style>
          <a:lnRef idx="1">
            <a:schemeClr val="accent1"/>
          </a:lnRef>
          <a:fillRef idx="0">
            <a:schemeClr val="accent1"/>
          </a:fillRef>
          <a:effectRef idx="0">
            <a:schemeClr val="accent1"/>
          </a:effectRef>
          <a:fontRef idx="minor">
            <a:schemeClr val="tx1"/>
          </a:fontRef>
        </p:style>
      </p:cxnSp>
      <p:sp>
        <p:nvSpPr>
          <p:cNvPr id="157" name="文本框 156"/>
          <p:cNvSpPr txBox="1"/>
          <p:nvPr/>
        </p:nvSpPr>
        <p:spPr>
          <a:xfrm>
            <a:off x="6671734" y="2088445"/>
            <a:ext cx="1826141" cy="584775"/>
          </a:xfrm>
          <a:prstGeom prst="rect">
            <a:avLst/>
          </a:prstGeom>
          <a:noFill/>
        </p:spPr>
        <p:txBody>
          <a:bodyPr wrap="none" rtlCol="0">
            <a:spAutoFit/>
          </a:bodyPr>
          <a:lstStyle/>
          <a:p>
            <a:r>
              <a:rPr lang="zh-CN" altLang="en-US" sz="3200" b="1" dirty="0">
                <a:solidFill>
                  <a:srgbClr val="145A6E"/>
                </a:solidFill>
                <a:latin typeface="微软雅黑" panose="020B0503020204020204" pitchFamily="34" charset="-122"/>
                <a:ea typeface="微软雅黑" panose="020B0503020204020204" pitchFamily="34" charset="-122"/>
              </a:rPr>
              <a:t>技能培训</a:t>
            </a:r>
          </a:p>
        </p:txBody>
      </p:sp>
      <p:sp>
        <p:nvSpPr>
          <p:cNvPr id="158" name="矩形 157"/>
          <p:cNvSpPr/>
          <p:nvPr/>
        </p:nvSpPr>
        <p:spPr>
          <a:xfrm>
            <a:off x="6671734" y="2728424"/>
            <a:ext cx="4504266" cy="1705403"/>
          </a:xfrm>
          <a:prstGeom prst="rect">
            <a:avLst/>
          </a:prstGeom>
        </p:spPr>
        <p:txBody>
          <a:bodyPr wrap="square">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cs typeface="Tahoma" panose="020B0604030504040204" pitchFamily="34" charset="0"/>
              </a:rPr>
              <a:t>点击添加文本内容点击添加文本内容点击添加文本内容点击添加文本内容点击添加文本内容点击添加文本内容点击添加文本内容点击添加文本内容点击添加文本内容</a:t>
            </a:r>
            <a:endParaRPr lang="en-US" altLang="zh-CN" dirty="0">
              <a:solidFill>
                <a:schemeClr val="bg1"/>
              </a:solidFill>
              <a:latin typeface="微软雅黑" panose="020B0503020204020204" pitchFamily="34" charset="-122"/>
              <a:ea typeface="微软雅黑" panose="020B0503020204020204" pitchFamily="34" charset="-122"/>
              <a:cs typeface="Tahoma" panose="020B0604030504040204" pitchFamily="34" charset="0"/>
            </a:endParaRPr>
          </a:p>
        </p:txBody>
      </p:sp>
      <p:cxnSp>
        <p:nvCxnSpPr>
          <p:cNvPr id="159" name="直接连接符 158"/>
          <p:cNvCxnSpPr/>
          <p:nvPr/>
        </p:nvCxnSpPr>
        <p:spPr>
          <a:xfrm>
            <a:off x="6780362" y="2692879"/>
            <a:ext cx="351957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700" advTm="1000">
        <p:fade/>
      </p:transition>
    </mc:Choice>
    <mc:Fallback xmlns="">
      <p:transition spd="slow" advTm="1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Oval 7"/>
          <p:cNvSpPr>
            <a:spLocks noChangeArrowheads="1"/>
          </p:cNvSpPr>
          <p:nvPr/>
        </p:nvSpPr>
        <p:spPr bwMode="auto">
          <a:xfrm>
            <a:off x="4872461" y="2164151"/>
            <a:ext cx="2589954" cy="2596998"/>
          </a:xfrm>
          <a:prstGeom prst="ellipse">
            <a:avLst/>
          </a:prstGeom>
          <a:solidFill>
            <a:srgbClr val="145A6E"/>
          </a:solidFill>
          <a:ln w="9525">
            <a:noFill/>
            <a:round/>
          </a:ln>
        </p:spPr>
        <p:txBody>
          <a:bodyPr vert="horz" wrap="square" lIns="91440" tIns="45720" rIns="91440" bIns="45720" numCol="1" anchor="t" anchorCtr="0" compatLnSpc="1"/>
          <a:lstStyle/>
          <a:p>
            <a:endParaRPr lang="zh-CN" altLang="en-US" dirty="0"/>
          </a:p>
        </p:txBody>
      </p:sp>
      <p:sp>
        <p:nvSpPr>
          <p:cNvPr id="3" name="文本框 2"/>
          <p:cNvSpPr txBox="1"/>
          <p:nvPr/>
        </p:nvSpPr>
        <p:spPr>
          <a:xfrm>
            <a:off x="5163806" y="3105834"/>
            <a:ext cx="2031326" cy="646331"/>
          </a:xfrm>
          <a:prstGeom prst="rect">
            <a:avLst/>
          </a:prstGeom>
          <a:noFill/>
        </p:spPr>
        <p:txBody>
          <a:bodyPr wrap="none" rtlCol="0">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rPr>
              <a:t>答疑环节</a:t>
            </a:r>
          </a:p>
        </p:txBody>
      </p:sp>
      <p:grpSp>
        <p:nvGrpSpPr>
          <p:cNvPr id="1168" name="组合 1167"/>
          <p:cNvGrpSpPr/>
          <p:nvPr/>
        </p:nvGrpSpPr>
        <p:grpSpPr>
          <a:xfrm>
            <a:off x="1896127" y="4704356"/>
            <a:ext cx="2291825" cy="3533231"/>
            <a:chOff x="2765376" y="4430036"/>
            <a:chExt cx="2291825" cy="3533231"/>
          </a:xfrm>
        </p:grpSpPr>
        <p:grpSp>
          <p:nvGrpSpPr>
            <p:cNvPr id="7" name="Group 205"/>
            <p:cNvGrpSpPr/>
            <p:nvPr/>
          </p:nvGrpSpPr>
          <p:grpSpPr bwMode="auto">
            <a:xfrm>
              <a:off x="3952014" y="4448291"/>
              <a:ext cx="1098166" cy="1438008"/>
              <a:chOff x="2698" y="2410"/>
              <a:chExt cx="782" cy="1024"/>
            </a:xfrm>
          </p:grpSpPr>
          <p:sp>
            <p:nvSpPr>
              <p:cNvPr id="963" name="Freeform 5"/>
              <p:cNvSpPr/>
              <p:nvPr/>
            </p:nvSpPr>
            <p:spPr bwMode="auto">
              <a:xfrm>
                <a:off x="2698" y="2410"/>
                <a:ext cx="771" cy="1024"/>
              </a:xfrm>
              <a:custGeom>
                <a:avLst/>
                <a:gdLst>
                  <a:gd name="T0" fmla="*/ 35 w 289"/>
                  <a:gd name="T1" fmla="*/ 339 h 383"/>
                  <a:gd name="T2" fmla="*/ 117 w 289"/>
                  <a:gd name="T3" fmla="*/ 373 h 383"/>
                  <a:gd name="T4" fmla="*/ 179 w 289"/>
                  <a:gd name="T5" fmla="*/ 347 h 383"/>
                  <a:gd name="T6" fmla="*/ 279 w 289"/>
                  <a:gd name="T7" fmla="*/ 106 h 383"/>
                  <a:gd name="T8" fmla="*/ 253 w 289"/>
                  <a:gd name="T9" fmla="*/ 43 h 383"/>
                  <a:gd name="T10" fmla="*/ 172 w 289"/>
                  <a:gd name="T11" fmla="*/ 10 h 383"/>
                  <a:gd name="T12" fmla="*/ 109 w 289"/>
                  <a:gd name="T13" fmla="*/ 36 h 383"/>
                  <a:gd name="T14" fmla="*/ 10 w 289"/>
                  <a:gd name="T15" fmla="*/ 277 h 383"/>
                  <a:gd name="T16" fmla="*/ 35 w 289"/>
                  <a:gd name="T17" fmla="*/ 33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383">
                    <a:moveTo>
                      <a:pt x="35" y="339"/>
                    </a:moveTo>
                    <a:cubicBezTo>
                      <a:pt x="117" y="373"/>
                      <a:pt x="117" y="373"/>
                      <a:pt x="117" y="373"/>
                    </a:cubicBezTo>
                    <a:cubicBezTo>
                      <a:pt x="141" y="383"/>
                      <a:pt x="169" y="371"/>
                      <a:pt x="179" y="347"/>
                    </a:cubicBezTo>
                    <a:cubicBezTo>
                      <a:pt x="279" y="106"/>
                      <a:pt x="279" y="106"/>
                      <a:pt x="279" y="106"/>
                    </a:cubicBezTo>
                    <a:cubicBezTo>
                      <a:pt x="289" y="81"/>
                      <a:pt x="277" y="53"/>
                      <a:pt x="253" y="43"/>
                    </a:cubicBezTo>
                    <a:cubicBezTo>
                      <a:pt x="172" y="10"/>
                      <a:pt x="172" y="10"/>
                      <a:pt x="172" y="10"/>
                    </a:cubicBezTo>
                    <a:cubicBezTo>
                      <a:pt x="147" y="0"/>
                      <a:pt x="119" y="11"/>
                      <a:pt x="109" y="36"/>
                    </a:cubicBezTo>
                    <a:cubicBezTo>
                      <a:pt x="10" y="277"/>
                      <a:pt x="10" y="277"/>
                      <a:pt x="10" y="277"/>
                    </a:cubicBezTo>
                    <a:cubicBezTo>
                      <a:pt x="0" y="301"/>
                      <a:pt x="11" y="329"/>
                      <a:pt x="35" y="339"/>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4" name="Freeform 6"/>
              <p:cNvSpPr/>
              <p:nvPr/>
            </p:nvSpPr>
            <p:spPr bwMode="auto">
              <a:xfrm>
                <a:off x="2787" y="2881"/>
                <a:ext cx="405" cy="529"/>
              </a:xfrm>
              <a:custGeom>
                <a:avLst/>
                <a:gdLst>
                  <a:gd name="T0" fmla="*/ 0 w 152"/>
                  <a:gd name="T1" fmla="*/ 162 h 198"/>
                  <a:gd name="T2" fmla="*/ 86 w 152"/>
                  <a:gd name="T3" fmla="*/ 198 h 198"/>
                  <a:gd name="T4" fmla="*/ 150 w 152"/>
                  <a:gd name="T5" fmla="*/ 45 h 198"/>
                  <a:gd name="T6" fmla="*/ 143 w 152"/>
                  <a:gd name="T7" fmla="*/ 28 h 198"/>
                  <a:gd name="T8" fmla="*/ 80 w 152"/>
                  <a:gd name="T9" fmla="*/ 2 h 198"/>
                  <a:gd name="T10" fmla="*/ 63 w 152"/>
                  <a:gd name="T11" fmla="*/ 9 h 198"/>
                  <a:gd name="T12" fmla="*/ 0 w 152"/>
                  <a:gd name="T13" fmla="*/ 162 h 198"/>
                </a:gdLst>
                <a:ahLst/>
                <a:cxnLst>
                  <a:cxn ang="0">
                    <a:pos x="T0" y="T1"/>
                  </a:cxn>
                  <a:cxn ang="0">
                    <a:pos x="T2" y="T3"/>
                  </a:cxn>
                  <a:cxn ang="0">
                    <a:pos x="T4" y="T5"/>
                  </a:cxn>
                  <a:cxn ang="0">
                    <a:pos x="T6" y="T7"/>
                  </a:cxn>
                  <a:cxn ang="0">
                    <a:pos x="T8" y="T9"/>
                  </a:cxn>
                  <a:cxn ang="0">
                    <a:pos x="T10" y="T11"/>
                  </a:cxn>
                  <a:cxn ang="0">
                    <a:pos x="T12" y="T13"/>
                  </a:cxn>
                </a:cxnLst>
                <a:rect l="0" t="0" r="r" b="b"/>
                <a:pathLst>
                  <a:path w="152" h="198">
                    <a:moveTo>
                      <a:pt x="0" y="162"/>
                    </a:moveTo>
                    <a:cubicBezTo>
                      <a:pt x="86" y="198"/>
                      <a:pt x="86" y="198"/>
                      <a:pt x="86" y="198"/>
                    </a:cubicBezTo>
                    <a:cubicBezTo>
                      <a:pt x="150" y="45"/>
                      <a:pt x="150" y="45"/>
                      <a:pt x="150" y="45"/>
                    </a:cubicBezTo>
                    <a:cubicBezTo>
                      <a:pt x="152" y="39"/>
                      <a:pt x="149" y="31"/>
                      <a:pt x="143" y="28"/>
                    </a:cubicBezTo>
                    <a:cubicBezTo>
                      <a:pt x="80" y="2"/>
                      <a:pt x="80" y="2"/>
                      <a:pt x="80" y="2"/>
                    </a:cubicBezTo>
                    <a:cubicBezTo>
                      <a:pt x="73" y="0"/>
                      <a:pt x="66" y="3"/>
                      <a:pt x="63" y="9"/>
                    </a:cubicBezTo>
                    <a:lnTo>
                      <a:pt x="0" y="162"/>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5" name="Freeform 7"/>
              <p:cNvSpPr/>
              <p:nvPr/>
            </p:nvSpPr>
            <p:spPr bwMode="auto">
              <a:xfrm>
                <a:off x="3144" y="2974"/>
                <a:ext cx="24" cy="27"/>
              </a:xfrm>
              <a:custGeom>
                <a:avLst/>
                <a:gdLst>
                  <a:gd name="T0" fmla="*/ 0 w 9"/>
                  <a:gd name="T1" fmla="*/ 4 h 10"/>
                  <a:gd name="T2" fmla="*/ 3 w 9"/>
                  <a:gd name="T3" fmla="*/ 9 h 10"/>
                  <a:gd name="T4" fmla="*/ 8 w 9"/>
                  <a:gd name="T5" fmla="*/ 7 h 10"/>
                  <a:gd name="T6" fmla="*/ 6 w 9"/>
                  <a:gd name="T7" fmla="*/ 1 h 10"/>
                  <a:gd name="T8" fmla="*/ 0 w 9"/>
                  <a:gd name="T9" fmla="*/ 4 h 10"/>
                </a:gdLst>
                <a:ahLst/>
                <a:cxnLst>
                  <a:cxn ang="0">
                    <a:pos x="T0" y="T1"/>
                  </a:cxn>
                  <a:cxn ang="0">
                    <a:pos x="T2" y="T3"/>
                  </a:cxn>
                  <a:cxn ang="0">
                    <a:pos x="T4" y="T5"/>
                  </a:cxn>
                  <a:cxn ang="0">
                    <a:pos x="T6" y="T7"/>
                  </a:cxn>
                  <a:cxn ang="0">
                    <a:pos x="T8" y="T9"/>
                  </a:cxn>
                </a:cxnLst>
                <a:rect l="0" t="0" r="r" b="b"/>
                <a:pathLst>
                  <a:path w="9" h="10">
                    <a:moveTo>
                      <a:pt x="0" y="4"/>
                    </a:moveTo>
                    <a:cubicBezTo>
                      <a:pt x="0" y="6"/>
                      <a:pt x="1" y="8"/>
                      <a:pt x="3" y="9"/>
                    </a:cubicBezTo>
                    <a:cubicBezTo>
                      <a:pt x="5" y="10"/>
                      <a:pt x="8" y="9"/>
                      <a:pt x="8" y="7"/>
                    </a:cubicBezTo>
                    <a:cubicBezTo>
                      <a:pt x="9" y="5"/>
                      <a:pt x="8" y="2"/>
                      <a:pt x="6" y="1"/>
                    </a:cubicBezTo>
                    <a:cubicBezTo>
                      <a:pt x="4" y="0"/>
                      <a:pt x="1" y="1"/>
                      <a:pt x="0" y="4"/>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6" name="Freeform 8"/>
              <p:cNvSpPr/>
              <p:nvPr/>
            </p:nvSpPr>
            <p:spPr bwMode="auto">
              <a:xfrm>
                <a:off x="3101" y="2958"/>
                <a:ext cx="24" cy="27"/>
              </a:xfrm>
              <a:custGeom>
                <a:avLst/>
                <a:gdLst>
                  <a:gd name="T0" fmla="*/ 0 w 9"/>
                  <a:gd name="T1" fmla="*/ 3 h 10"/>
                  <a:gd name="T2" fmla="*/ 3 w 9"/>
                  <a:gd name="T3" fmla="*/ 9 h 10"/>
                  <a:gd name="T4" fmla="*/ 8 w 9"/>
                  <a:gd name="T5" fmla="*/ 6 h 10"/>
                  <a:gd name="T6" fmla="*/ 6 w 9"/>
                  <a:gd name="T7" fmla="*/ 1 h 10"/>
                  <a:gd name="T8" fmla="*/ 0 w 9"/>
                  <a:gd name="T9" fmla="*/ 3 h 10"/>
                </a:gdLst>
                <a:ahLst/>
                <a:cxnLst>
                  <a:cxn ang="0">
                    <a:pos x="T0" y="T1"/>
                  </a:cxn>
                  <a:cxn ang="0">
                    <a:pos x="T2" y="T3"/>
                  </a:cxn>
                  <a:cxn ang="0">
                    <a:pos x="T4" y="T5"/>
                  </a:cxn>
                  <a:cxn ang="0">
                    <a:pos x="T6" y="T7"/>
                  </a:cxn>
                  <a:cxn ang="0">
                    <a:pos x="T8" y="T9"/>
                  </a:cxn>
                </a:cxnLst>
                <a:rect l="0" t="0" r="r" b="b"/>
                <a:pathLst>
                  <a:path w="9" h="10">
                    <a:moveTo>
                      <a:pt x="0" y="3"/>
                    </a:moveTo>
                    <a:cubicBezTo>
                      <a:pt x="0" y="5"/>
                      <a:pt x="1" y="8"/>
                      <a:pt x="3" y="9"/>
                    </a:cubicBezTo>
                    <a:cubicBezTo>
                      <a:pt x="5" y="10"/>
                      <a:pt x="8" y="9"/>
                      <a:pt x="8" y="6"/>
                    </a:cubicBezTo>
                    <a:cubicBezTo>
                      <a:pt x="9" y="4"/>
                      <a:pt x="8" y="2"/>
                      <a:pt x="6" y="1"/>
                    </a:cubicBezTo>
                    <a:cubicBezTo>
                      <a:pt x="4" y="0"/>
                      <a:pt x="1" y="1"/>
                      <a:pt x="0"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7" name="Freeform 9"/>
              <p:cNvSpPr/>
              <p:nvPr/>
            </p:nvSpPr>
            <p:spPr bwMode="auto">
              <a:xfrm>
                <a:off x="3059" y="2940"/>
                <a:ext cx="24" cy="26"/>
              </a:xfrm>
              <a:custGeom>
                <a:avLst/>
                <a:gdLst>
                  <a:gd name="T0" fmla="*/ 0 w 9"/>
                  <a:gd name="T1" fmla="*/ 3 h 10"/>
                  <a:gd name="T2" fmla="*/ 3 w 9"/>
                  <a:gd name="T3" fmla="*/ 9 h 10"/>
                  <a:gd name="T4" fmla="*/ 8 w 9"/>
                  <a:gd name="T5" fmla="*/ 7 h 10"/>
                  <a:gd name="T6" fmla="*/ 6 w 9"/>
                  <a:gd name="T7" fmla="*/ 1 h 10"/>
                  <a:gd name="T8" fmla="*/ 0 w 9"/>
                  <a:gd name="T9" fmla="*/ 3 h 10"/>
                </a:gdLst>
                <a:ahLst/>
                <a:cxnLst>
                  <a:cxn ang="0">
                    <a:pos x="T0" y="T1"/>
                  </a:cxn>
                  <a:cxn ang="0">
                    <a:pos x="T2" y="T3"/>
                  </a:cxn>
                  <a:cxn ang="0">
                    <a:pos x="T4" y="T5"/>
                  </a:cxn>
                  <a:cxn ang="0">
                    <a:pos x="T6" y="T7"/>
                  </a:cxn>
                  <a:cxn ang="0">
                    <a:pos x="T8" y="T9"/>
                  </a:cxn>
                </a:cxnLst>
                <a:rect l="0" t="0" r="r" b="b"/>
                <a:pathLst>
                  <a:path w="9" h="10">
                    <a:moveTo>
                      <a:pt x="0" y="3"/>
                    </a:moveTo>
                    <a:cubicBezTo>
                      <a:pt x="0" y="6"/>
                      <a:pt x="1" y="8"/>
                      <a:pt x="3" y="9"/>
                    </a:cubicBezTo>
                    <a:cubicBezTo>
                      <a:pt x="5" y="10"/>
                      <a:pt x="8" y="9"/>
                      <a:pt x="8" y="7"/>
                    </a:cubicBezTo>
                    <a:cubicBezTo>
                      <a:pt x="9" y="4"/>
                      <a:pt x="8" y="2"/>
                      <a:pt x="6" y="1"/>
                    </a:cubicBezTo>
                    <a:cubicBezTo>
                      <a:pt x="4" y="0"/>
                      <a:pt x="1" y="1"/>
                      <a:pt x="0"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8" name="Freeform 10"/>
              <p:cNvSpPr/>
              <p:nvPr/>
            </p:nvSpPr>
            <p:spPr bwMode="auto">
              <a:xfrm>
                <a:off x="3013" y="2923"/>
                <a:ext cx="27" cy="25"/>
              </a:xfrm>
              <a:custGeom>
                <a:avLst/>
                <a:gdLst>
                  <a:gd name="T0" fmla="*/ 1 w 10"/>
                  <a:gd name="T1" fmla="*/ 3 h 9"/>
                  <a:gd name="T2" fmla="*/ 4 w 10"/>
                  <a:gd name="T3" fmla="*/ 8 h 9"/>
                  <a:gd name="T4" fmla="*/ 9 w 10"/>
                  <a:gd name="T5" fmla="*/ 6 h 9"/>
                  <a:gd name="T6" fmla="*/ 7 w 10"/>
                  <a:gd name="T7" fmla="*/ 0 h 9"/>
                  <a:gd name="T8" fmla="*/ 1 w 10"/>
                  <a:gd name="T9" fmla="*/ 3 h 9"/>
                </a:gdLst>
                <a:ahLst/>
                <a:cxnLst>
                  <a:cxn ang="0">
                    <a:pos x="T0" y="T1"/>
                  </a:cxn>
                  <a:cxn ang="0">
                    <a:pos x="T2" y="T3"/>
                  </a:cxn>
                  <a:cxn ang="0">
                    <a:pos x="T4" y="T5"/>
                  </a:cxn>
                  <a:cxn ang="0">
                    <a:pos x="T6" y="T7"/>
                  </a:cxn>
                  <a:cxn ang="0">
                    <a:pos x="T8" y="T9"/>
                  </a:cxn>
                </a:cxnLst>
                <a:rect l="0" t="0" r="r" b="b"/>
                <a:pathLst>
                  <a:path w="10" h="9">
                    <a:moveTo>
                      <a:pt x="1" y="3"/>
                    </a:moveTo>
                    <a:cubicBezTo>
                      <a:pt x="0" y="5"/>
                      <a:pt x="2" y="8"/>
                      <a:pt x="4" y="8"/>
                    </a:cubicBezTo>
                    <a:cubicBezTo>
                      <a:pt x="6" y="9"/>
                      <a:pt x="9" y="8"/>
                      <a:pt x="9" y="6"/>
                    </a:cubicBezTo>
                    <a:cubicBezTo>
                      <a:pt x="10" y="4"/>
                      <a:pt x="9" y="1"/>
                      <a:pt x="7" y="0"/>
                    </a:cubicBezTo>
                    <a:cubicBezTo>
                      <a:pt x="5" y="0"/>
                      <a:pt x="2" y="1"/>
                      <a:pt x="1"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9" name="Freeform 11"/>
              <p:cNvSpPr/>
              <p:nvPr/>
            </p:nvSpPr>
            <p:spPr bwMode="auto">
              <a:xfrm>
                <a:off x="2971" y="2905"/>
                <a:ext cx="26" cy="27"/>
              </a:xfrm>
              <a:custGeom>
                <a:avLst/>
                <a:gdLst>
                  <a:gd name="T0" fmla="*/ 1 w 10"/>
                  <a:gd name="T1" fmla="*/ 3 h 10"/>
                  <a:gd name="T2" fmla="*/ 4 w 10"/>
                  <a:gd name="T3" fmla="*/ 9 h 10"/>
                  <a:gd name="T4" fmla="*/ 9 w 10"/>
                  <a:gd name="T5" fmla="*/ 6 h 10"/>
                  <a:gd name="T6" fmla="*/ 7 w 10"/>
                  <a:gd name="T7" fmla="*/ 1 h 10"/>
                  <a:gd name="T8" fmla="*/ 1 w 10"/>
                  <a:gd name="T9" fmla="*/ 3 h 10"/>
                </a:gdLst>
                <a:ahLst/>
                <a:cxnLst>
                  <a:cxn ang="0">
                    <a:pos x="T0" y="T1"/>
                  </a:cxn>
                  <a:cxn ang="0">
                    <a:pos x="T2" y="T3"/>
                  </a:cxn>
                  <a:cxn ang="0">
                    <a:pos x="T4" y="T5"/>
                  </a:cxn>
                  <a:cxn ang="0">
                    <a:pos x="T6" y="T7"/>
                  </a:cxn>
                  <a:cxn ang="0">
                    <a:pos x="T8" y="T9"/>
                  </a:cxn>
                </a:cxnLst>
                <a:rect l="0" t="0" r="r" b="b"/>
                <a:pathLst>
                  <a:path w="10" h="10">
                    <a:moveTo>
                      <a:pt x="1" y="3"/>
                    </a:moveTo>
                    <a:cubicBezTo>
                      <a:pt x="0" y="5"/>
                      <a:pt x="2" y="8"/>
                      <a:pt x="4" y="9"/>
                    </a:cubicBezTo>
                    <a:cubicBezTo>
                      <a:pt x="6" y="10"/>
                      <a:pt x="8" y="9"/>
                      <a:pt x="9" y="6"/>
                    </a:cubicBezTo>
                    <a:cubicBezTo>
                      <a:pt x="10" y="4"/>
                      <a:pt x="9" y="2"/>
                      <a:pt x="7" y="1"/>
                    </a:cubicBezTo>
                    <a:cubicBezTo>
                      <a:pt x="5" y="0"/>
                      <a:pt x="2" y="1"/>
                      <a:pt x="1"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0" name="Freeform 12"/>
              <p:cNvSpPr/>
              <p:nvPr/>
            </p:nvSpPr>
            <p:spPr bwMode="auto">
              <a:xfrm>
                <a:off x="3125" y="3017"/>
                <a:ext cx="27" cy="27"/>
              </a:xfrm>
              <a:custGeom>
                <a:avLst/>
                <a:gdLst>
                  <a:gd name="T0" fmla="*/ 1 w 10"/>
                  <a:gd name="T1" fmla="*/ 4 h 10"/>
                  <a:gd name="T2" fmla="*/ 3 w 10"/>
                  <a:gd name="T3" fmla="*/ 9 h 10"/>
                  <a:gd name="T4" fmla="*/ 9 w 10"/>
                  <a:gd name="T5" fmla="*/ 7 h 10"/>
                  <a:gd name="T6" fmla="*/ 6 w 10"/>
                  <a:gd name="T7" fmla="*/ 1 h 10"/>
                  <a:gd name="T8" fmla="*/ 1 w 10"/>
                  <a:gd name="T9" fmla="*/ 4 h 10"/>
                </a:gdLst>
                <a:ahLst/>
                <a:cxnLst>
                  <a:cxn ang="0">
                    <a:pos x="T0" y="T1"/>
                  </a:cxn>
                  <a:cxn ang="0">
                    <a:pos x="T2" y="T3"/>
                  </a:cxn>
                  <a:cxn ang="0">
                    <a:pos x="T4" y="T5"/>
                  </a:cxn>
                  <a:cxn ang="0">
                    <a:pos x="T6" y="T7"/>
                  </a:cxn>
                  <a:cxn ang="0">
                    <a:pos x="T8" y="T9"/>
                  </a:cxn>
                </a:cxnLst>
                <a:rect l="0" t="0" r="r" b="b"/>
                <a:pathLst>
                  <a:path w="10" h="10">
                    <a:moveTo>
                      <a:pt x="1" y="4"/>
                    </a:moveTo>
                    <a:cubicBezTo>
                      <a:pt x="0" y="6"/>
                      <a:pt x="1" y="8"/>
                      <a:pt x="3" y="9"/>
                    </a:cubicBezTo>
                    <a:cubicBezTo>
                      <a:pt x="5" y="10"/>
                      <a:pt x="8" y="9"/>
                      <a:pt x="9" y="7"/>
                    </a:cubicBezTo>
                    <a:cubicBezTo>
                      <a:pt x="10" y="5"/>
                      <a:pt x="9" y="2"/>
                      <a:pt x="6" y="1"/>
                    </a:cubicBezTo>
                    <a:cubicBezTo>
                      <a:pt x="4" y="0"/>
                      <a:pt x="2" y="1"/>
                      <a:pt x="1" y="4"/>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1" name="Freeform 13"/>
              <p:cNvSpPr/>
              <p:nvPr/>
            </p:nvSpPr>
            <p:spPr bwMode="auto">
              <a:xfrm>
                <a:off x="3083" y="3001"/>
                <a:ext cx="26" cy="27"/>
              </a:xfrm>
              <a:custGeom>
                <a:avLst/>
                <a:gdLst>
                  <a:gd name="T0" fmla="*/ 1 w 10"/>
                  <a:gd name="T1" fmla="*/ 3 h 10"/>
                  <a:gd name="T2" fmla="*/ 3 w 10"/>
                  <a:gd name="T3" fmla="*/ 9 h 10"/>
                  <a:gd name="T4" fmla="*/ 9 w 10"/>
                  <a:gd name="T5" fmla="*/ 6 h 10"/>
                  <a:gd name="T6" fmla="*/ 6 w 10"/>
                  <a:gd name="T7" fmla="*/ 1 h 10"/>
                  <a:gd name="T8" fmla="*/ 1 w 10"/>
                  <a:gd name="T9" fmla="*/ 3 h 10"/>
                </a:gdLst>
                <a:ahLst/>
                <a:cxnLst>
                  <a:cxn ang="0">
                    <a:pos x="T0" y="T1"/>
                  </a:cxn>
                  <a:cxn ang="0">
                    <a:pos x="T2" y="T3"/>
                  </a:cxn>
                  <a:cxn ang="0">
                    <a:pos x="T4" y="T5"/>
                  </a:cxn>
                  <a:cxn ang="0">
                    <a:pos x="T6" y="T7"/>
                  </a:cxn>
                  <a:cxn ang="0">
                    <a:pos x="T8" y="T9"/>
                  </a:cxn>
                </a:cxnLst>
                <a:rect l="0" t="0" r="r" b="b"/>
                <a:pathLst>
                  <a:path w="10" h="10">
                    <a:moveTo>
                      <a:pt x="1" y="3"/>
                    </a:moveTo>
                    <a:cubicBezTo>
                      <a:pt x="0" y="5"/>
                      <a:pt x="1" y="8"/>
                      <a:pt x="3" y="9"/>
                    </a:cubicBezTo>
                    <a:cubicBezTo>
                      <a:pt x="5" y="10"/>
                      <a:pt x="8" y="9"/>
                      <a:pt x="9" y="6"/>
                    </a:cubicBezTo>
                    <a:cubicBezTo>
                      <a:pt x="10" y="4"/>
                      <a:pt x="9" y="2"/>
                      <a:pt x="6" y="1"/>
                    </a:cubicBezTo>
                    <a:cubicBezTo>
                      <a:pt x="4" y="0"/>
                      <a:pt x="2" y="1"/>
                      <a:pt x="1"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2" name="Freeform 14"/>
              <p:cNvSpPr/>
              <p:nvPr/>
            </p:nvSpPr>
            <p:spPr bwMode="auto">
              <a:xfrm>
                <a:off x="3040" y="2982"/>
                <a:ext cx="27" cy="27"/>
              </a:xfrm>
              <a:custGeom>
                <a:avLst/>
                <a:gdLst>
                  <a:gd name="T0" fmla="*/ 1 w 10"/>
                  <a:gd name="T1" fmla="*/ 3 h 10"/>
                  <a:gd name="T2" fmla="*/ 3 w 10"/>
                  <a:gd name="T3" fmla="*/ 9 h 10"/>
                  <a:gd name="T4" fmla="*/ 9 w 10"/>
                  <a:gd name="T5" fmla="*/ 7 h 10"/>
                  <a:gd name="T6" fmla="*/ 6 w 10"/>
                  <a:gd name="T7" fmla="*/ 1 h 10"/>
                  <a:gd name="T8" fmla="*/ 1 w 10"/>
                  <a:gd name="T9" fmla="*/ 3 h 10"/>
                </a:gdLst>
                <a:ahLst/>
                <a:cxnLst>
                  <a:cxn ang="0">
                    <a:pos x="T0" y="T1"/>
                  </a:cxn>
                  <a:cxn ang="0">
                    <a:pos x="T2" y="T3"/>
                  </a:cxn>
                  <a:cxn ang="0">
                    <a:pos x="T4" y="T5"/>
                  </a:cxn>
                  <a:cxn ang="0">
                    <a:pos x="T6" y="T7"/>
                  </a:cxn>
                  <a:cxn ang="0">
                    <a:pos x="T8" y="T9"/>
                  </a:cxn>
                </a:cxnLst>
                <a:rect l="0" t="0" r="r" b="b"/>
                <a:pathLst>
                  <a:path w="10" h="10">
                    <a:moveTo>
                      <a:pt x="1" y="3"/>
                    </a:moveTo>
                    <a:cubicBezTo>
                      <a:pt x="0" y="6"/>
                      <a:pt x="1" y="8"/>
                      <a:pt x="3" y="9"/>
                    </a:cubicBezTo>
                    <a:cubicBezTo>
                      <a:pt x="5" y="10"/>
                      <a:pt x="8" y="9"/>
                      <a:pt x="9" y="7"/>
                    </a:cubicBezTo>
                    <a:cubicBezTo>
                      <a:pt x="10" y="5"/>
                      <a:pt x="9" y="2"/>
                      <a:pt x="6" y="1"/>
                    </a:cubicBezTo>
                    <a:cubicBezTo>
                      <a:pt x="4" y="0"/>
                      <a:pt x="2" y="1"/>
                      <a:pt x="1"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3" name="Freeform 15"/>
              <p:cNvSpPr/>
              <p:nvPr/>
            </p:nvSpPr>
            <p:spPr bwMode="auto">
              <a:xfrm>
                <a:off x="2997" y="2966"/>
                <a:ext cx="27" cy="24"/>
              </a:xfrm>
              <a:custGeom>
                <a:avLst/>
                <a:gdLst>
                  <a:gd name="T0" fmla="*/ 1 w 10"/>
                  <a:gd name="T1" fmla="*/ 3 h 9"/>
                  <a:gd name="T2" fmla="*/ 3 w 10"/>
                  <a:gd name="T3" fmla="*/ 8 h 9"/>
                  <a:gd name="T4" fmla="*/ 9 w 10"/>
                  <a:gd name="T5" fmla="*/ 6 h 9"/>
                  <a:gd name="T6" fmla="*/ 6 w 10"/>
                  <a:gd name="T7" fmla="*/ 0 h 9"/>
                  <a:gd name="T8" fmla="*/ 1 w 10"/>
                  <a:gd name="T9" fmla="*/ 3 h 9"/>
                </a:gdLst>
                <a:ahLst/>
                <a:cxnLst>
                  <a:cxn ang="0">
                    <a:pos x="T0" y="T1"/>
                  </a:cxn>
                  <a:cxn ang="0">
                    <a:pos x="T2" y="T3"/>
                  </a:cxn>
                  <a:cxn ang="0">
                    <a:pos x="T4" y="T5"/>
                  </a:cxn>
                  <a:cxn ang="0">
                    <a:pos x="T6" y="T7"/>
                  </a:cxn>
                  <a:cxn ang="0">
                    <a:pos x="T8" y="T9"/>
                  </a:cxn>
                </a:cxnLst>
                <a:rect l="0" t="0" r="r" b="b"/>
                <a:pathLst>
                  <a:path w="10" h="9">
                    <a:moveTo>
                      <a:pt x="1" y="3"/>
                    </a:moveTo>
                    <a:cubicBezTo>
                      <a:pt x="0" y="5"/>
                      <a:pt x="1" y="8"/>
                      <a:pt x="3" y="8"/>
                    </a:cubicBezTo>
                    <a:cubicBezTo>
                      <a:pt x="5" y="9"/>
                      <a:pt x="8" y="8"/>
                      <a:pt x="9" y="6"/>
                    </a:cubicBezTo>
                    <a:cubicBezTo>
                      <a:pt x="10" y="4"/>
                      <a:pt x="9" y="1"/>
                      <a:pt x="6" y="0"/>
                    </a:cubicBezTo>
                    <a:cubicBezTo>
                      <a:pt x="4" y="0"/>
                      <a:pt x="2" y="1"/>
                      <a:pt x="1"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4" name="Freeform 16"/>
              <p:cNvSpPr/>
              <p:nvPr/>
            </p:nvSpPr>
            <p:spPr bwMode="auto">
              <a:xfrm>
                <a:off x="2955" y="2948"/>
                <a:ext cx="26" cy="26"/>
              </a:xfrm>
              <a:custGeom>
                <a:avLst/>
                <a:gdLst>
                  <a:gd name="T0" fmla="*/ 1 w 10"/>
                  <a:gd name="T1" fmla="*/ 3 h 10"/>
                  <a:gd name="T2" fmla="*/ 3 w 10"/>
                  <a:gd name="T3" fmla="*/ 9 h 10"/>
                  <a:gd name="T4" fmla="*/ 9 w 10"/>
                  <a:gd name="T5" fmla="*/ 6 h 10"/>
                  <a:gd name="T6" fmla="*/ 6 w 10"/>
                  <a:gd name="T7" fmla="*/ 1 h 10"/>
                  <a:gd name="T8" fmla="*/ 1 w 10"/>
                  <a:gd name="T9" fmla="*/ 3 h 10"/>
                </a:gdLst>
                <a:ahLst/>
                <a:cxnLst>
                  <a:cxn ang="0">
                    <a:pos x="T0" y="T1"/>
                  </a:cxn>
                  <a:cxn ang="0">
                    <a:pos x="T2" y="T3"/>
                  </a:cxn>
                  <a:cxn ang="0">
                    <a:pos x="T4" y="T5"/>
                  </a:cxn>
                  <a:cxn ang="0">
                    <a:pos x="T6" y="T7"/>
                  </a:cxn>
                  <a:cxn ang="0">
                    <a:pos x="T8" y="T9"/>
                  </a:cxn>
                </a:cxnLst>
                <a:rect l="0" t="0" r="r" b="b"/>
                <a:pathLst>
                  <a:path w="10" h="10">
                    <a:moveTo>
                      <a:pt x="1" y="3"/>
                    </a:moveTo>
                    <a:cubicBezTo>
                      <a:pt x="0" y="5"/>
                      <a:pt x="1" y="8"/>
                      <a:pt x="3" y="9"/>
                    </a:cubicBezTo>
                    <a:cubicBezTo>
                      <a:pt x="5" y="10"/>
                      <a:pt x="8" y="9"/>
                      <a:pt x="9" y="6"/>
                    </a:cubicBezTo>
                    <a:cubicBezTo>
                      <a:pt x="10" y="4"/>
                      <a:pt x="9" y="2"/>
                      <a:pt x="6" y="1"/>
                    </a:cubicBezTo>
                    <a:cubicBezTo>
                      <a:pt x="4" y="0"/>
                      <a:pt x="2" y="1"/>
                      <a:pt x="1"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5" name="Freeform 17"/>
              <p:cNvSpPr/>
              <p:nvPr/>
            </p:nvSpPr>
            <p:spPr bwMode="auto">
              <a:xfrm>
                <a:off x="3107" y="3060"/>
                <a:ext cx="26" cy="27"/>
              </a:xfrm>
              <a:custGeom>
                <a:avLst/>
                <a:gdLst>
                  <a:gd name="T0" fmla="*/ 1 w 10"/>
                  <a:gd name="T1" fmla="*/ 4 h 10"/>
                  <a:gd name="T2" fmla="*/ 4 w 10"/>
                  <a:gd name="T3" fmla="*/ 9 h 10"/>
                  <a:gd name="T4" fmla="*/ 9 w 10"/>
                  <a:gd name="T5" fmla="*/ 7 h 10"/>
                  <a:gd name="T6" fmla="*/ 7 w 10"/>
                  <a:gd name="T7" fmla="*/ 1 h 10"/>
                  <a:gd name="T8" fmla="*/ 1 w 10"/>
                  <a:gd name="T9" fmla="*/ 4 h 10"/>
                </a:gdLst>
                <a:ahLst/>
                <a:cxnLst>
                  <a:cxn ang="0">
                    <a:pos x="T0" y="T1"/>
                  </a:cxn>
                  <a:cxn ang="0">
                    <a:pos x="T2" y="T3"/>
                  </a:cxn>
                  <a:cxn ang="0">
                    <a:pos x="T4" y="T5"/>
                  </a:cxn>
                  <a:cxn ang="0">
                    <a:pos x="T6" y="T7"/>
                  </a:cxn>
                  <a:cxn ang="0">
                    <a:pos x="T8" y="T9"/>
                  </a:cxn>
                </a:cxnLst>
                <a:rect l="0" t="0" r="r" b="b"/>
                <a:pathLst>
                  <a:path w="10" h="10">
                    <a:moveTo>
                      <a:pt x="1" y="4"/>
                    </a:moveTo>
                    <a:cubicBezTo>
                      <a:pt x="0" y="6"/>
                      <a:pt x="1" y="8"/>
                      <a:pt x="4" y="9"/>
                    </a:cubicBezTo>
                    <a:cubicBezTo>
                      <a:pt x="6" y="10"/>
                      <a:pt x="8" y="9"/>
                      <a:pt x="9" y="7"/>
                    </a:cubicBezTo>
                    <a:cubicBezTo>
                      <a:pt x="10" y="5"/>
                      <a:pt x="9" y="2"/>
                      <a:pt x="7" y="1"/>
                    </a:cubicBezTo>
                    <a:cubicBezTo>
                      <a:pt x="5" y="0"/>
                      <a:pt x="2" y="1"/>
                      <a:pt x="1" y="4"/>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6" name="Freeform 18"/>
              <p:cNvSpPr/>
              <p:nvPr/>
            </p:nvSpPr>
            <p:spPr bwMode="auto">
              <a:xfrm>
                <a:off x="3064" y="3044"/>
                <a:ext cx="27" cy="27"/>
              </a:xfrm>
              <a:custGeom>
                <a:avLst/>
                <a:gdLst>
                  <a:gd name="T0" fmla="*/ 1 w 10"/>
                  <a:gd name="T1" fmla="*/ 3 h 10"/>
                  <a:gd name="T2" fmla="*/ 4 w 10"/>
                  <a:gd name="T3" fmla="*/ 9 h 10"/>
                  <a:gd name="T4" fmla="*/ 9 w 10"/>
                  <a:gd name="T5" fmla="*/ 6 h 10"/>
                  <a:gd name="T6" fmla="*/ 7 w 10"/>
                  <a:gd name="T7" fmla="*/ 1 h 10"/>
                  <a:gd name="T8" fmla="*/ 1 w 10"/>
                  <a:gd name="T9" fmla="*/ 3 h 10"/>
                </a:gdLst>
                <a:ahLst/>
                <a:cxnLst>
                  <a:cxn ang="0">
                    <a:pos x="T0" y="T1"/>
                  </a:cxn>
                  <a:cxn ang="0">
                    <a:pos x="T2" y="T3"/>
                  </a:cxn>
                  <a:cxn ang="0">
                    <a:pos x="T4" y="T5"/>
                  </a:cxn>
                  <a:cxn ang="0">
                    <a:pos x="T6" y="T7"/>
                  </a:cxn>
                  <a:cxn ang="0">
                    <a:pos x="T8" y="T9"/>
                  </a:cxn>
                </a:cxnLst>
                <a:rect l="0" t="0" r="r" b="b"/>
                <a:pathLst>
                  <a:path w="10" h="10">
                    <a:moveTo>
                      <a:pt x="1" y="3"/>
                    </a:moveTo>
                    <a:cubicBezTo>
                      <a:pt x="0" y="5"/>
                      <a:pt x="1" y="8"/>
                      <a:pt x="4" y="9"/>
                    </a:cubicBezTo>
                    <a:cubicBezTo>
                      <a:pt x="6" y="10"/>
                      <a:pt x="8" y="9"/>
                      <a:pt x="9" y="6"/>
                    </a:cubicBezTo>
                    <a:cubicBezTo>
                      <a:pt x="10" y="4"/>
                      <a:pt x="9" y="2"/>
                      <a:pt x="7" y="1"/>
                    </a:cubicBezTo>
                    <a:cubicBezTo>
                      <a:pt x="5" y="0"/>
                      <a:pt x="2" y="1"/>
                      <a:pt x="1"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7" name="Freeform 19"/>
              <p:cNvSpPr/>
              <p:nvPr/>
            </p:nvSpPr>
            <p:spPr bwMode="auto">
              <a:xfrm>
                <a:off x="3021" y="3025"/>
                <a:ext cx="27" cy="27"/>
              </a:xfrm>
              <a:custGeom>
                <a:avLst/>
                <a:gdLst>
                  <a:gd name="T0" fmla="*/ 1 w 10"/>
                  <a:gd name="T1" fmla="*/ 3 h 10"/>
                  <a:gd name="T2" fmla="*/ 4 w 10"/>
                  <a:gd name="T3" fmla="*/ 9 h 10"/>
                  <a:gd name="T4" fmla="*/ 9 w 10"/>
                  <a:gd name="T5" fmla="*/ 7 h 10"/>
                  <a:gd name="T6" fmla="*/ 7 w 10"/>
                  <a:gd name="T7" fmla="*/ 1 h 10"/>
                  <a:gd name="T8" fmla="*/ 1 w 10"/>
                  <a:gd name="T9" fmla="*/ 3 h 10"/>
                </a:gdLst>
                <a:ahLst/>
                <a:cxnLst>
                  <a:cxn ang="0">
                    <a:pos x="T0" y="T1"/>
                  </a:cxn>
                  <a:cxn ang="0">
                    <a:pos x="T2" y="T3"/>
                  </a:cxn>
                  <a:cxn ang="0">
                    <a:pos x="T4" y="T5"/>
                  </a:cxn>
                  <a:cxn ang="0">
                    <a:pos x="T6" y="T7"/>
                  </a:cxn>
                  <a:cxn ang="0">
                    <a:pos x="T8" y="T9"/>
                  </a:cxn>
                </a:cxnLst>
                <a:rect l="0" t="0" r="r" b="b"/>
                <a:pathLst>
                  <a:path w="10" h="10">
                    <a:moveTo>
                      <a:pt x="1" y="3"/>
                    </a:moveTo>
                    <a:cubicBezTo>
                      <a:pt x="0" y="6"/>
                      <a:pt x="1" y="8"/>
                      <a:pt x="4" y="9"/>
                    </a:cubicBezTo>
                    <a:cubicBezTo>
                      <a:pt x="6" y="10"/>
                      <a:pt x="8" y="9"/>
                      <a:pt x="9" y="7"/>
                    </a:cubicBezTo>
                    <a:cubicBezTo>
                      <a:pt x="10" y="5"/>
                      <a:pt x="9" y="2"/>
                      <a:pt x="7" y="1"/>
                    </a:cubicBezTo>
                    <a:cubicBezTo>
                      <a:pt x="5" y="0"/>
                      <a:pt x="2" y="1"/>
                      <a:pt x="1"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8" name="Freeform 20"/>
              <p:cNvSpPr/>
              <p:nvPr/>
            </p:nvSpPr>
            <p:spPr bwMode="auto">
              <a:xfrm>
                <a:off x="2979" y="3009"/>
                <a:ext cx="26" cy="24"/>
              </a:xfrm>
              <a:custGeom>
                <a:avLst/>
                <a:gdLst>
                  <a:gd name="T0" fmla="*/ 1 w 10"/>
                  <a:gd name="T1" fmla="*/ 3 h 9"/>
                  <a:gd name="T2" fmla="*/ 4 w 10"/>
                  <a:gd name="T3" fmla="*/ 8 h 9"/>
                  <a:gd name="T4" fmla="*/ 9 w 10"/>
                  <a:gd name="T5" fmla="*/ 6 h 9"/>
                  <a:gd name="T6" fmla="*/ 7 w 10"/>
                  <a:gd name="T7" fmla="*/ 0 h 9"/>
                  <a:gd name="T8" fmla="*/ 1 w 10"/>
                  <a:gd name="T9" fmla="*/ 3 h 9"/>
                </a:gdLst>
                <a:ahLst/>
                <a:cxnLst>
                  <a:cxn ang="0">
                    <a:pos x="T0" y="T1"/>
                  </a:cxn>
                  <a:cxn ang="0">
                    <a:pos x="T2" y="T3"/>
                  </a:cxn>
                  <a:cxn ang="0">
                    <a:pos x="T4" y="T5"/>
                  </a:cxn>
                  <a:cxn ang="0">
                    <a:pos x="T6" y="T7"/>
                  </a:cxn>
                  <a:cxn ang="0">
                    <a:pos x="T8" y="T9"/>
                  </a:cxn>
                </a:cxnLst>
                <a:rect l="0" t="0" r="r" b="b"/>
                <a:pathLst>
                  <a:path w="10" h="9">
                    <a:moveTo>
                      <a:pt x="1" y="3"/>
                    </a:moveTo>
                    <a:cubicBezTo>
                      <a:pt x="0" y="5"/>
                      <a:pt x="1" y="8"/>
                      <a:pt x="4" y="8"/>
                    </a:cubicBezTo>
                    <a:cubicBezTo>
                      <a:pt x="6" y="9"/>
                      <a:pt x="8" y="8"/>
                      <a:pt x="9" y="6"/>
                    </a:cubicBezTo>
                    <a:cubicBezTo>
                      <a:pt x="10" y="4"/>
                      <a:pt x="9" y="1"/>
                      <a:pt x="7" y="0"/>
                    </a:cubicBezTo>
                    <a:cubicBezTo>
                      <a:pt x="5" y="0"/>
                      <a:pt x="2" y="1"/>
                      <a:pt x="1"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9" name="Freeform 21"/>
              <p:cNvSpPr/>
              <p:nvPr/>
            </p:nvSpPr>
            <p:spPr bwMode="auto">
              <a:xfrm>
                <a:off x="2936" y="2990"/>
                <a:ext cx="27" cy="27"/>
              </a:xfrm>
              <a:custGeom>
                <a:avLst/>
                <a:gdLst>
                  <a:gd name="T0" fmla="*/ 1 w 10"/>
                  <a:gd name="T1" fmla="*/ 3 h 10"/>
                  <a:gd name="T2" fmla="*/ 3 w 10"/>
                  <a:gd name="T3" fmla="*/ 9 h 10"/>
                  <a:gd name="T4" fmla="*/ 9 w 10"/>
                  <a:gd name="T5" fmla="*/ 6 h 10"/>
                  <a:gd name="T6" fmla="*/ 7 w 10"/>
                  <a:gd name="T7" fmla="*/ 1 h 10"/>
                  <a:gd name="T8" fmla="*/ 1 w 10"/>
                  <a:gd name="T9" fmla="*/ 3 h 10"/>
                </a:gdLst>
                <a:ahLst/>
                <a:cxnLst>
                  <a:cxn ang="0">
                    <a:pos x="T0" y="T1"/>
                  </a:cxn>
                  <a:cxn ang="0">
                    <a:pos x="T2" y="T3"/>
                  </a:cxn>
                  <a:cxn ang="0">
                    <a:pos x="T4" y="T5"/>
                  </a:cxn>
                  <a:cxn ang="0">
                    <a:pos x="T6" y="T7"/>
                  </a:cxn>
                  <a:cxn ang="0">
                    <a:pos x="T8" y="T9"/>
                  </a:cxn>
                </a:cxnLst>
                <a:rect l="0" t="0" r="r" b="b"/>
                <a:pathLst>
                  <a:path w="10" h="10">
                    <a:moveTo>
                      <a:pt x="1" y="3"/>
                    </a:moveTo>
                    <a:cubicBezTo>
                      <a:pt x="0" y="5"/>
                      <a:pt x="1" y="8"/>
                      <a:pt x="3" y="9"/>
                    </a:cubicBezTo>
                    <a:cubicBezTo>
                      <a:pt x="6" y="10"/>
                      <a:pt x="8" y="9"/>
                      <a:pt x="9" y="6"/>
                    </a:cubicBezTo>
                    <a:cubicBezTo>
                      <a:pt x="10" y="4"/>
                      <a:pt x="9" y="2"/>
                      <a:pt x="7" y="1"/>
                    </a:cubicBezTo>
                    <a:cubicBezTo>
                      <a:pt x="5" y="0"/>
                      <a:pt x="2" y="1"/>
                      <a:pt x="1"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0" name="Freeform 22"/>
              <p:cNvSpPr/>
              <p:nvPr/>
            </p:nvSpPr>
            <p:spPr bwMode="auto">
              <a:xfrm>
                <a:off x="3091" y="3103"/>
                <a:ext cx="26" cy="26"/>
              </a:xfrm>
              <a:custGeom>
                <a:avLst/>
                <a:gdLst>
                  <a:gd name="T0" fmla="*/ 1 w 10"/>
                  <a:gd name="T1" fmla="*/ 4 h 10"/>
                  <a:gd name="T2" fmla="*/ 3 w 10"/>
                  <a:gd name="T3" fmla="*/ 9 h 10"/>
                  <a:gd name="T4" fmla="*/ 9 w 10"/>
                  <a:gd name="T5" fmla="*/ 7 h 10"/>
                  <a:gd name="T6" fmla="*/ 6 w 10"/>
                  <a:gd name="T7" fmla="*/ 1 h 10"/>
                  <a:gd name="T8" fmla="*/ 1 w 10"/>
                  <a:gd name="T9" fmla="*/ 4 h 10"/>
                </a:gdLst>
                <a:ahLst/>
                <a:cxnLst>
                  <a:cxn ang="0">
                    <a:pos x="T0" y="T1"/>
                  </a:cxn>
                  <a:cxn ang="0">
                    <a:pos x="T2" y="T3"/>
                  </a:cxn>
                  <a:cxn ang="0">
                    <a:pos x="T4" y="T5"/>
                  </a:cxn>
                  <a:cxn ang="0">
                    <a:pos x="T6" y="T7"/>
                  </a:cxn>
                  <a:cxn ang="0">
                    <a:pos x="T8" y="T9"/>
                  </a:cxn>
                </a:cxnLst>
                <a:rect l="0" t="0" r="r" b="b"/>
                <a:pathLst>
                  <a:path w="10" h="10">
                    <a:moveTo>
                      <a:pt x="1" y="4"/>
                    </a:moveTo>
                    <a:cubicBezTo>
                      <a:pt x="0" y="6"/>
                      <a:pt x="1" y="8"/>
                      <a:pt x="3" y="9"/>
                    </a:cubicBezTo>
                    <a:cubicBezTo>
                      <a:pt x="5" y="10"/>
                      <a:pt x="8" y="9"/>
                      <a:pt x="9" y="7"/>
                    </a:cubicBezTo>
                    <a:cubicBezTo>
                      <a:pt x="10" y="5"/>
                      <a:pt x="8" y="2"/>
                      <a:pt x="6" y="1"/>
                    </a:cubicBezTo>
                    <a:cubicBezTo>
                      <a:pt x="4" y="0"/>
                      <a:pt x="2" y="1"/>
                      <a:pt x="1" y="4"/>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1" name="Freeform 23"/>
              <p:cNvSpPr/>
              <p:nvPr/>
            </p:nvSpPr>
            <p:spPr bwMode="auto">
              <a:xfrm>
                <a:off x="3048" y="3087"/>
                <a:ext cx="24" cy="26"/>
              </a:xfrm>
              <a:custGeom>
                <a:avLst/>
                <a:gdLst>
                  <a:gd name="T0" fmla="*/ 1 w 9"/>
                  <a:gd name="T1" fmla="*/ 3 h 10"/>
                  <a:gd name="T2" fmla="*/ 3 w 9"/>
                  <a:gd name="T3" fmla="*/ 9 h 10"/>
                  <a:gd name="T4" fmla="*/ 9 w 9"/>
                  <a:gd name="T5" fmla="*/ 6 h 10"/>
                  <a:gd name="T6" fmla="*/ 6 w 9"/>
                  <a:gd name="T7" fmla="*/ 1 h 10"/>
                  <a:gd name="T8" fmla="*/ 1 w 9"/>
                  <a:gd name="T9" fmla="*/ 3 h 10"/>
                </a:gdLst>
                <a:ahLst/>
                <a:cxnLst>
                  <a:cxn ang="0">
                    <a:pos x="T0" y="T1"/>
                  </a:cxn>
                  <a:cxn ang="0">
                    <a:pos x="T2" y="T3"/>
                  </a:cxn>
                  <a:cxn ang="0">
                    <a:pos x="T4" y="T5"/>
                  </a:cxn>
                  <a:cxn ang="0">
                    <a:pos x="T6" y="T7"/>
                  </a:cxn>
                  <a:cxn ang="0">
                    <a:pos x="T8" y="T9"/>
                  </a:cxn>
                </a:cxnLst>
                <a:rect l="0" t="0" r="r" b="b"/>
                <a:pathLst>
                  <a:path w="9" h="10">
                    <a:moveTo>
                      <a:pt x="1" y="3"/>
                    </a:moveTo>
                    <a:cubicBezTo>
                      <a:pt x="0" y="5"/>
                      <a:pt x="1" y="8"/>
                      <a:pt x="3" y="9"/>
                    </a:cubicBezTo>
                    <a:cubicBezTo>
                      <a:pt x="5" y="10"/>
                      <a:pt x="8" y="9"/>
                      <a:pt x="9" y="6"/>
                    </a:cubicBezTo>
                    <a:cubicBezTo>
                      <a:pt x="9" y="4"/>
                      <a:pt x="8" y="2"/>
                      <a:pt x="6" y="1"/>
                    </a:cubicBezTo>
                    <a:cubicBezTo>
                      <a:pt x="4" y="0"/>
                      <a:pt x="1" y="1"/>
                      <a:pt x="1"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2" name="Freeform 24"/>
              <p:cNvSpPr/>
              <p:nvPr/>
            </p:nvSpPr>
            <p:spPr bwMode="auto">
              <a:xfrm>
                <a:off x="3005" y="3068"/>
                <a:ext cx="24" cy="27"/>
              </a:xfrm>
              <a:custGeom>
                <a:avLst/>
                <a:gdLst>
                  <a:gd name="T0" fmla="*/ 1 w 9"/>
                  <a:gd name="T1" fmla="*/ 3 h 10"/>
                  <a:gd name="T2" fmla="*/ 3 w 9"/>
                  <a:gd name="T3" fmla="*/ 9 h 10"/>
                  <a:gd name="T4" fmla="*/ 9 w 9"/>
                  <a:gd name="T5" fmla="*/ 7 h 10"/>
                  <a:gd name="T6" fmla="*/ 6 w 9"/>
                  <a:gd name="T7" fmla="*/ 1 h 10"/>
                  <a:gd name="T8" fmla="*/ 1 w 9"/>
                  <a:gd name="T9" fmla="*/ 3 h 10"/>
                </a:gdLst>
                <a:ahLst/>
                <a:cxnLst>
                  <a:cxn ang="0">
                    <a:pos x="T0" y="T1"/>
                  </a:cxn>
                  <a:cxn ang="0">
                    <a:pos x="T2" y="T3"/>
                  </a:cxn>
                  <a:cxn ang="0">
                    <a:pos x="T4" y="T5"/>
                  </a:cxn>
                  <a:cxn ang="0">
                    <a:pos x="T6" y="T7"/>
                  </a:cxn>
                  <a:cxn ang="0">
                    <a:pos x="T8" y="T9"/>
                  </a:cxn>
                </a:cxnLst>
                <a:rect l="0" t="0" r="r" b="b"/>
                <a:pathLst>
                  <a:path w="9" h="10">
                    <a:moveTo>
                      <a:pt x="1" y="3"/>
                    </a:moveTo>
                    <a:cubicBezTo>
                      <a:pt x="0" y="6"/>
                      <a:pt x="1" y="8"/>
                      <a:pt x="3" y="9"/>
                    </a:cubicBezTo>
                    <a:cubicBezTo>
                      <a:pt x="5" y="10"/>
                      <a:pt x="8" y="9"/>
                      <a:pt x="9" y="7"/>
                    </a:cubicBezTo>
                    <a:cubicBezTo>
                      <a:pt x="9" y="5"/>
                      <a:pt x="8" y="2"/>
                      <a:pt x="6" y="1"/>
                    </a:cubicBezTo>
                    <a:cubicBezTo>
                      <a:pt x="4" y="0"/>
                      <a:pt x="1" y="1"/>
                      <a:pt x="1"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3" name="Freeform 25"/>
              <p:cNvSpPr/>
              <p:nvPr/>
            </p:nvSpPr>
            <p:spPr bwMode="auto">
              <a:xfrm>
                <a:off x="2963" y="3052"/>
                <a:ext cx="24" cy="24"/>
              </a:xfrm>
              <a:custGeom>
                <a:avLst/>
                <a:gdLst>
                  <a:gd name="T0" fmla="*/ 1 w 9"/>
                  <a:gd name="T1" fmla="*/ 3 h 9"/>
                  <a:gd name="T2" fmla="*/ 3 w 9"/>
                  <a:gd name="T3" fmla="*/ 8 h 9"/>
                  <a:gd name="T4" fmla="*/ 9 w 9"/>
                  <a:gd name="T5" fmla="*/ 6 h 9"/>
                  <a:gd name="T6" fmla="*/ 6 w 9"/>
                  <a:gd name="T7" fmla="*/ 0 h 9"/>
                  <a:gd name="T8" fmla="*/ 1 w 9"/>
                  <a:gd name="T9" fmla="*/ 3 h 9"/>
                </a:gdLst>
                <a:ahLst/>
                <a:cxnLst>
                  <a:cxn ang="0">
                    <a:pos x="T0" y="T1"/>
                  </a:cxn>
                  <a:cxn ang="0">
                    <a:pos x="T2" y="T3"/>
                  </a:cxn>
                  <a:cxn ang="0">
                    <a:pos x="T4" y="T5"/>
                  </a:cxn>
                  <a:cxn ang="0">
                    <a:pos x="T6" y="T7"/>
                  </a:cxn>
                  <a:cxn ang="0">
                    <a:pos x="T8" y="T9"/>
                  </a:cxn>
                </a:cxnLst>
                <a:rect l="0" t="0" r="r" b="b"/>
                <a:pathLst>
                  <a:path w="9" h="9">
                    <a:moveTo>
                      <a:pt x="1" y="3"/>
                    </a:moveTo>
                    <a:cubicBezTo>
                      <a:pt x="0" y="5"/>
                      <a:pt x="1" y="8"/>
                      <a:pt x="3" y="8"/>
                    </a:cubicBezTo>
                    <a:cubicBezTo>
                      <a:pt x="5" y="9"/>
                      <a:pt x="8" y="8"/>
                      <a:pt x="9" y="6"/>
                    </a:cubicBezTo>
                    <a:cubicBezTo>
                      <a:pt x="9" y="4"/>
                      <a:pt x="8" y="1"/>
                      <a:pt x="6" y="0"/>
                    </a:cubicBezTo>
                    <a:cubicBezTo>
                      <a:pt x="4" y="0"/>
                      <a:pt x="1" y="1"/>
                      <a:pt x="1"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4" name="Freeform 26"/>
              <p:cNvSpPr/>
              <p:nvPr/>
            </p:nvSpPr>
            <p:spPr bwMode="auto">
              <a:xfrm>
                <a:off x="2920" y="3033"/>
                <a:ext cx="24" cy="27"/>
              </a:xfrm>
              <a:custGeom>
                <a:avLst/>
                <a:gdLst>
                  <a:gd name="T0" fmla="*/ 1 w 9"/>
                  <a:gd name="T1" fmla="*/ 3 h 10"/>
                  <a:gd name="T2" fmla="*/ 3 w 9"/>
                  <a:gd name="T3" fmla="*/ 9 h 10"/>
                  <a:gd name="T4" fmla="*/ 9 w 9"/>
                  <a:gd name="T5" fmla="*/ 7 h 10"/>
                  <a:gd name="T6" fmla="*/ 6 w 9"/>
                  <a:gd name="T7" fmla="*/ 1 h 10"/>
                  <a:gd name="T8" fmla="*/ 1 w 9"/>
                  <a:gd name="T9" fmla="*/ 3 h 10"/>
                </a:gdLst>
                <a:ahLst/>
                <a:cxnLst>
                  <a:cxn ang="0">
                    <a:pos x="T0" y="T1"/>
                  </a:cxn>
                  <a:cxn ang="0">
                    <a:pos x="T2" y="T3"/>
                  </a:cxn>
                  <a:cxn ang="0">
                    <a:pos x="T4" y="T5"/>
                  </a:cxn>
                  <a:cxn ang="0">
                    <a:pos x="T6" y="T7"/>
                  </a:cxn>
                  <a:cxn ang="0">
                    <a:pos x="T8" y="T9"/>
                  </a:cxn>
                </a:cxnLst>
                <a:rect l="0" t="0" r="r" b="b"/>
                <a:pathLst>
                  <a:path w="9" h="10">
                    <a:moveTo>
                      <a:pt x="1" y="3"/>
                    </a:moveTo>
                    <a:cubicBezTo>
                      <a:pt x="0" y="5"/>
                      <a:pt x="1" y="8"/>
                      <a:pt x="3" y="9"/>
                    </a:cubicBezTo>
                    <a:cubicBezTo>
                      <a:pt x="5" y="10"/>
                      <a:pt x="8" y="9"/>
                      <a:pt x="9" y="7"/>
                    </a:cubicBezTo>
                    <a:cubicBezTo>
                      <a:pt x="9" y="4"/>
                      <a:pt x="8" y="2"/>
                      <a:pt x="6" y="1"/>
                    </a:cubicBezTo>
                    <a:cubicBezTo>
                      <a:pt x="4" y="0"/>
                      <a:pt x="1" y="1"/>
                      <a:pt x="1"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5" name="Freeform 27"/>
              <p:cNvSpPr/>
              <p:nvPr/>
            </p:nvSpPr>
            <p:spPr bwMode="auto">
              <a:xfrm>
                <a:off x="3072" y="3145"/>
                <a:ext cx="27" cy="27"/>
              </a:xfrm>
              <a:custGeom>
                <a:avLst/>
                <a:gdLst>
                  <a:gd name="T0" fmla="*/ 1 w 10"/>
                  <a:gd name="T1" fmla="*/ 4 h 10"/>
                  <a:gd name="T2" fmla="*/ 3 w 10"/>
                  <a:gd name="T3" fmla="*/ 9 h 10"/>
                  <a:gd name="T4" fmla="*/ 9 w 10"/>
                  <a:gd name="T5" fmla="*/ 7 h 10"/>
                  <a:gd name="T6" fmla="*/ 7 w 10"/>
                  <a:gd name="T7" fmla="*/ 1 h 10"/>
                  <a:gd name="T8" fmla="*/ 1 w 10"/>
                  <a:gd name="T9" fmla="*/ 4 h 10"/>
                </a:gdLst>
                <a:ahLst/>
                <a:cxnLst>
                  <a:cxn ang="0">
                    <a:pos x="T0" y="T1"/>
                  </a:cxn>
                  <a:cxn ang="0">
                    <a:pos x="T2" y="T3"/>
                  </a:cxn>
                  <a:cxn ang="0">
                    <a:pos x="T4" y="T5"/>
                  </a:cxn>
                  <a:cxn ang="0">
                    <a:pos x="T6" y="T7"/>
                  </a:cxn>
                  <a:cxn ang="0">
                    <a:pos x="T8" y="T9"/>
                  </a:cxn>
                </a:cxnLst>
                <a:rect l="0" t="0" r="r" b="b"/>
                <a:pathLst>
                  <a:path w="10" h="10">
                    <a:moveTo>
                      <a:pt x="1" y="4"/>
                    </a:moveTo>
                    <a:cubicBezTo>
                      <a:pt x="0" y="6"/>
                      <a:pt x="1" y="8"/>
                      <a:pt x="3" y="9"/>
                    </a:cubicBezTo>
                    <a:cubicBezTo>
                      <a:pt x="6" y="10"/>
                      <a:pt x="8" y="9"/>
                      <a:pt x="9" y="7"/>
                    </a:cubicBezTo>
                    <a:cubicBezTo>
                      <a:pt x="10" y="5"/>
                      <a:pt x="9" y="2"/>
                      <a:pt x="7" y="1"/>
                    </a:cubicBezTo>
                    <a:cubicBezTo>
                      <a:pt x="4" y="0"/>
                      <a:pt x="2" y="1"/>
                      <a:pt x="1" y="4"/>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6" name="Freeform 28"/>
              <p:cNvSpPr/>
              <p:nvPr/>
            </p:nvSpPr>
            <p:spPr bwMode="auto">
              <a:xfrm>
                <a:off x="3029" y="3129"/>
                <a:ext cx="27" cy="27"/>
              </a:xfrm>
              <a:custGeom>
                <a:avLst/>
                <a:gdLst>
                  <a:gd name="T0" fmla="*/ 1 w 10"/>
                  <a:gd name="T1" fmla="*/ 3 h 10"/>
                  <a:gd name="T2" fmla="*/ 3 w 10"/>
                  <a:gd name="T3" fmla="*/ 9 h 10"/>
                  <a:gd name="T4" fmla="*/ 9 w 10"/>
                  <a:gd name="T5" fmla="*/ 6 h 10"/>
                  <a:gd name="T6" fmla="*/ 7 w 10"/>
                  <a:gd name="T7" fmla="*/ 1 h 10"/>
                  <a:gd name="T8" fmla="*/ 1 w 10"/>
                  <a:gd name="T9" fmla="*/ 3 h 10"/>
                </a:gdLst>
                <a:ahLst/>
                <a:cxnLst>
                  <a:cxn ang="0">
                    <a:pos x="T0" y="T1"/>
                  </a:cxn>
                  <a:cxn ang="0">
                    <a:pos x="T2" y="T3"/>
                  </a:cxn>
                  <a:cxn ang="0">
                    <a:pos x="T4" y="T5"/>
                  </a:cxn>
                  <a:cxn ang="0">
                    <a:pos x="T6" y="T7"/>
                  </a:cxn>
                  <a:cxn ang="0">
                    <a:pos x="T8" y="T9"/>
                  </a:cxn>
                </a:cxnLst>
                <a:rect l="0" t="0" r="r" b="b"/>
                <a:pathLst>
                  <a:path w="10" h="10">
                    <a:moveTo>
                      <a:pt x="1" y="3"/>
                    </a:moveTo>
                    <a:cubicBezTo>
                      <a:pt x="0" y="5"/>
                      <a:pt x="1" y="8"/>
                      <a:pt x="3" y="9"/>
                    </a:cubicBezTo>
                    <a:cubicBezTo>
                      <a:pt x="6" y="10"/>
                      <a:pt x="8" y="9"/>
                      <a:pt x="9" y="6"/>
                    </a:cubicBezTo>
                    <a:cubicBezTo>
                      <a:pt x="10" y="4"/>
                      <a:pt x="9" y="2"/>
                      <a:pt x="7" y="1"/>
                    </a:cubicBezTo>
                    <a:cubicBezTo>
                      <a:pt x="4" y="0"/>
                      <a:pt x="2" y="1"/>
                      <a:pt x="1"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7" name="Freeform 29"/>
              <p:cNvSpPr/>
              <p:nvPr/>
            </p:nvSpPr>
            <p:spPr bwMode="auto">
              <a:xfrm>
                <a:off x="2987" y="3111"/>
                <a:ext cx="26" cy="26"/>
              </a:xfrm>
              <a:custGeom>
                <a:avLst/>
                <a:gdLst>
                  <a:gd name="T0" fmla="*/ 1 w 10"/>
                  <a:gd name="T1" fmla="*/ 3 h 10"/>
                  <a:gd name="T2" fmla="*/ 3 w 10"/>
                  <a:gd name="T3" fmla="*/ 9 h 10"/>
                  <a:gd name="T4" fmla="*/ 9 w 10"/>
                  <a:gd name="T5" fmla="*/ 7 h 10"/>
                  <a:gd name="T6" fmla="*/ 7 w 10"/>
                  <a:gd name="T7" fmla="*/ 1 h 10"/>
                  <a:gd name="T8" fmla="*/ 1 w 10"/>
                  <a:gd name="T9" fmla="*/ 3 h 10"/>
                </a:gdLst>
                <a:ahLst/>
                <a:cxnLst>
                  <a:cxn ang="0">
                    <a:pos x="T0" y="T1"/>
                  </a:cxn>
                  <a:cxn ang="0">
                    <a:pos x="T2" y="T3"/>
                  </a:cxn>
                  <a:cxn ang="0">
                    <a:pos x="T4" y="T5"/>
                  </a:cxn>
                  <a:cxn ang="0">
                    <a:pos x="T6" y="T7"/>
                  </a:cxn>
                  <a:cxn ang="0">
                    <a:pos x="T8" y="T9"/>
                  </a:cxn>
                </a:cxnLst>
                <a:rect l="0" t="0" r="r" b="b"/>
                <a:pathLst>
                  <a:path w="10" h="10">
                    <a:moveTo>
                      <a:pt x="1" y="3"/>
                    </a:moveTo>
                    <a:cubicBezTo>
                      <a:pt x="0" y="6"/>
                      <a:pt x="1" y="8"/>
                      <a:pt x="3" y="9"/>
                    </a:cubicBezTo>
                    <a:cubicBezTo>
                      <a:pt x="5" y="10"/>
                      <a:pt x="8" y="9"/>
                      <a:pt x="9" y="7"/>
                    </a:cubicBezTo>
                    <a:cubicBezTo>
                      <a:pt x="10" y="5"/>
                      <a:pt x="9" y="2"/>
                      <a:pt x="7" y="1"/>
                    </a:cubicBezTo>
                    <a:cubicBezTo>
                      <a:pt x="4" y="0"/>
                      <a:pt x="2" y="1"/>
                      <a:pt x="1"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8" name="Freeform 30"/>
              <p:cNvSpPr/>
              <p:nvPr/>
            </p:nvSpPr>
            <p:spPr bwMode="auto">
              <a:xfrm>
                <a:off x="2944" y="3095"/>
                <a:ext cx="27" cy="24"/>
              </a:xfrm>
              <a:custGeom>
                <a:avLst/>
                <a:gdLst>
                  <a:gd name="T0" fmla="*/ 1 w 10"/>
                  <a:gd name="T1" fmla="*/ 3 h 9"/>
                  <a:gd name="T2" fmla="*/ 3 w 10"/>
                  <a:gd name="T3" fmla="*/ 8 h 9"/>
                  <a:gd name="T4" fmla="*/ 9 w 10"/>
                  <a:gd name="T5" fmla="*/ 6 h 9"/>
                  <a:gd name="T6" fmla="*/ 7 w 10"/>
                  <a:gd name="T7" fmla="*/ 0 h 9"/>
                  <a:gd name="T8" fmla="*/ 1 w 10"/>
                  <a:gd name="T9" fmla="*/ 3 h 9"/>
                </a:gdLst>
                <a:ahLst/>
                <a:cxnLst>
                  <a:cxn ang="0">
                    <a:pos x="T0" y="T1"/>
                  </a:cxn>
                  <a:cxn ang="0">
                    <a:pos x="T2" y="T3"/>
                  </a:cxn>
                  <a:cxn ang="0">
                    <a:pos x="T4" y="T5"/>
                  </a:cxn>
                  <a:cxn ang="0">
                    <a:pos x="T6" y="T7"/>
                  </a:cxn>
                  <a:cxn ang="0">
                    <a:pos x="T8" y="T9"/>
                  </a:cxn>
                </a:cxnLst>
                <a:rect l="0" t="0" r="r" b="b"/>
                <a:pathLst>
                  <a:path w="10" h="9">
                    <a:moveTo>
                      <a:pt x="1" y="3"/>
                    </a:moveTo>
                    <a:cubicBezTo>
                      <a:pt x="0" y="5"/>
                      <a:pt x="1" y="8"/>
                      <a:pt x="3" y="8"/>
                    </a:cubicBezTo>
                    <a:cubicBezTo>
                      <a:pt x="5" y="9"/>
                      <a:pt x="8" y="8"/>
                      <a:pt x="9" y="6"/>
                    </a:cubicBezTo>
                    <a:cubicBezTo>
                      <a:pt x="10" y="4"/>
                      <a:pt x="9" y="1"/>
                      <a:pt x="7" y="0"/>
                    </a:cubicBezTo>
                    <a:cubicBezTo>
                      <a:pt x="4" y="0"/>
                      <a:pt x="2" y="1"/>
                      <a:pt x="1"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9" name="Freeform 31"/>
              <p:cNvSpPr/>
              <p:nvPr/>
            </p:nvSpPr>
            <p:spPr bwMode="auto">
              <a:xfrm>
                <a:off x="2901" y="3076"/>
                <a:ext cx="27" cy="27"/>
              </a:xfrm>
              <a:custGeom>
                <a:avLst/>
                <a:gdLst>
                  <a:gd name="T0" fmla="*/ 1 w 10"/>
                  <a:gd name="T1" fmla="*/ 3 h 10"/>
                  <a:gd name="T2" fmla="*/ 3 w 10"/>
                  <a:gd name="T3" fmla="*/ 9 h 10"/>
                  <a:gd name="T4" fmla="*/ 9 w 10"/>
                  <a:gd name="T5" fmla="*/ 7 h 10"/>
                  <a:gd name="T6" fmla="*/ 7 w 10"/>
                  <a:gd name="T7" fmla="*/ 1 h 10"/>
                  <a:gd name="T8" fmla="*/ 1 w 10"/>
                  <a:gd name="T9" fmla="*/ 3 h 10"/>
                </a:gdLst>
                <a:ahLst/>
                <a:cxnLst>
                  <a:cxn ang="0">
                    <a:pos x="T0" y="T1"/>
                  </a:cxn>
                  <a:cxn ang="0">
                    <a:pos x="T2" y="T3"/>
                  </a:cxn>
                  <a:cxn ang="0">
                    <a:pos x="T4" y="T5"/>
                  </a:cxn>
                  <a:cxn ang="0">
                    <a:pos x="T6" y="T7"/>
                  </a:cxn>
                  <a:cxn ang="0">
                    <a:pos x="T8" y="T9"/>
                  </a:cxn>
                </a:cxnLst>
                <a:rect l="0" t="0" r="r" b="b"/>
                <a:pathLst>
                  <a:path w="10" h="10">
                    <a:moveTo>
                      <a:pt x="1" y="3"/>
                    </a:moveTo>
                    <a:cubicBezTo>
                      <a:pt x="0" y="5"/>
                      <a:pt x="1" y="8"/>
                      <a:pt x="3" y="9"/>
                    </a:cubicBezTo>
                    <a:cubicBezTo>
                      <a:pt x="5" y="10"/>
                      <a:pt x="8" y="9"/>
                      <a:pt x="9" y="7"/>
                    </a:cubicBezTo>
                    <a:cubicBezTo>
                      <a:pt x="10" y="4"/>
                      <a:pt x="9" y="2"/>
                      <a:pt x="7" y="1"/>
                    </a:cubicBezTo>
                    <a:cubicBezTo>
                      <a:pt x="4" y="0"/>
                      <a:pt x="2" y="1"/>
                      <a:pt x="1"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0" name="Freeform 32"/>
              <p:cNvSpPr/>
              <p:nvPr/>
            </p:nvSpPr>
            <p:spPr bwMode="auto">
              <a:xfrm>
                <a:off x="3053" y="3188"/>
                <a:ext cx="27" cy="27"/>
              </a:xfrm>
              <a:custGeom>
                <a:avLst/>
                <a:gdLst>
                  <a:gd name="T0" fmla="*/ 1 w 10"/>
                  <a:gd name="T1" fmla="*/ 4 h 10"/>
                  <a:gd name="T2" fmla="*/ 4 w 10"/>
                  <a:gd name="T3" fmla="*/ 9 h 10"/>
                  <a:gd name="T4" fmla="*/ 9 w 10"/>
                  <a:gd name="T5" fmla="*/ 7 h 10"/>
                  <a:gd name="T6" fmla="*/ 7 w 10"/>
                  <a:gd name="T7" fmla="*/ 1 h 10"/>
                  <a:gd name="T8" fmla="*/ 1 w 10"/>
                  <a:gd name="T9" fmla="*/ 4 h 10"/>
                </a:gdLst>
                <a:ahLst/>
                <a:cxnLst>
                  <a:cxn ang="0">
                    <a:pos x="T0" y="T1"/>
                  </a:cxn>
                  <a:cxn ang="0">
                    <a:pos x="T2" y="T3"/>
                  </a:cxn>
                  <a:cxn ang="0">
                    <a:pos x="T4" y="T5"/>
                  </a:cxn>
                  <a:cxn ang="0">
                    <a:pos x="T6" y="T7"/>
                  </a:cxn>
                  <a:cxn ang="0">
                    <a:pos x="T8" y="T9"/>
                  </a:cxn>
                </a:cxnLst>
                <a:rect l="0" t="0" r="r" b="b"/>
                <a:pathLst>
                  <a:path w="10" h="10">
                    <a:moveTo>
                      <a:pt x="1" y="4"/>
                    </a:moveTo>
                    <a:cubicBezTo>
                      <a:pt x="0" y="6"/>
                      <a:pt x="1" y="8"/>
                      <a:pt x="4" y="9"/>
                    </a:cubicBezTo>
                    <a:cubicBezTo>
                      <a:pt x="6" y="10"/>
                      <a:pt x="8" y="9"/>
                      <a:pt x="9" y="7"/>
                    </a:cubicBezTo>
                    <a:cubicBezTo>
                      <a:pt x="10" y="5"/>
                      <a:pt x="9" y="2"/>
                      <a:pt x="7" y="1"/>
                    </a:cubicBezTo>
                    <a:cubicBezTo>
                      <a:pt x="5" y="0"/>
                      <a:pt x="2" y="2"/>
                      <a:pt x="1" y="4"/>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1" name="Freeform 33"/>
              <p:cNvSpPr/>
              <p:nvPr/>
            </p:nvSpPr>
            <p:spPr bwMode="auto">
              <a:xfrm>
                <a:off x="3011" y="3172"/>
                <a:ext cx="26" cy="27"/>
              </a:xfrm>
              <a:custGeom>
                <a:avLst/>
                <a:gdLst>
                  <a:gd name="T0" fmla="*/ 1 w 10"/>
                  <a:gd name="T1" fmla="*/ 3 h 10"/>
                  <a:gd name="T2" fmla="*/ 4 w 10"/>
                  <a:gd name="T3" fmla="*/ 9 h 10"/>
                  <a:gd name="T4" fmla="*/ 9 w 10"/>
                  <a:gd name="T5" fmla="*/ 6 h 10"/>
                  <a:gd name="T6" fmla="*/ 7 w 10"/>
                  <a:gd name="T7" fmla="*/ 1 h 10"/>
                  <a:gd name="T8" fmla="*/ 1 w 10"/>
                  <a:gd name="T9" fmla="*/ 3 h 10"/>
                </a:gdLst>
                <a:ahLst/>
                <a:cxnLst>
                  <a:cxn ang="0">
                    <a:pos x="T0" y="T1"/>
                  </a:cxn>
                  <a:cxn ang="0">
                    <a:pos x="T2" y="T3"/>
                  </a:cxn>
                  <a:cxn ang="0">
                    <a:pos x="T4" y="T5"/>
                  </a:cxn>
                  <a:cxn ang="0">
                    <a:pos x="T6" y="T7"/>
                  </a:cxn>
                  <a:cxn ang="0">
                    <a:pos x="T8" y="T9"/>
                  </a:cxn>
                </a:cxnLst>
                <a:rect l="0" t="0" r="r" b="b"/>
                <a:pathLst>
                  <a:path w="10" h="10">
                    <a:moveTo>
                      <a:pt x="1" y="3"/>
                    </a:moveTo>
                    <a:cubicBezTo>
                      <a:pt x="0" y="5"/>
                      <a:pt x="1" y="8"/>
                      <a:pt x="4" y="9"/>
                    </a:cubicBezTo>
                    <a:cubicBezTo>
                      <a:pt x="6" y="10"/>
                      <a:pt x="8" y="9"/>
                      <a:pt x="9" y="6"/>
                    </a:cubicBezTo>
                    <a:cubicBezTo>
                      <a:pt x="10" y="4"/>
                      <a:pt x="9" y="2"/>
                      <a:pt x="7" y="1"/>
                    </a:cubicBezTo>
                    <a:cubicBezTo>
                      <a:pt x="5" y="0"/>
                      <a:pt x="2" y="1"/>
                      <a:pt x="1"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2" name="Freeform 34"/>
              <p:cNvSpPr/>
              <p:nvPr/>
            </p:nvSpPr>
            <p:spPr bwMode="auto">
              <a:xfrm>
                <a:off x="2968" y="3153"/>
                <a:ext cx="27" cy="27"/>
              </a:xfrm>
              <a:custGeom>
                <a:avLst/>
                <a:gdLst>
                  <a:gd name="T0" fmla="*/ 1 w 10"/>
                  <a:gd name="T1" fmla="*/ 3 h 10"/>
                  <a:gd name="T2" fmla="*/ 4 w 10"/>
                  <a:gd name="T3" fmla="*/ 9 h 10"/>
                  <a:gd name="T4" fmla="*/ 9 w 10"/>
                  <a:gd name="T5" fmla="*/ 7 h 10"/>
                  <a:gd name="T6" fmla="*/ 7 w 10"/>
                  <a:gd name="T7" fmla="*/ 1 h 10"/>
                  <a:gd name="T8" fmla="*/ 1 w 10"/>
                  <a:gd name="T9" fmla="*/ 3 h 10"/>
                </a:gdLst>
                <a:ahLst/>
                <a:cxnLst>
                  <a:cxn ang="0">
                    <a:pos x="T0" y="T1"/>
                  </a:cxn>
                  <a:cxn ang="0">
                    <a:pos x="T2" y="T3"/>
                  </a:cxn>
                  <a:cxn ang="0">
                    <a:pos x="T4" y="T5"/>
                  </a:cxn>
                  <a:cxn ang="0">
                    <a:pos x="T6" y="T7"/>
                  </a:cxn>
                  <a:cxn ang="0">
                    <a:pos x="T8" y="T9"/>
                  </a:cxn>
                </a:cxnLst>
                <a:rect l="0" t="0" r="r" b="b"/>
                <a:pathLst>
                  <a:path w="10" h="10">
                    <a:moveTo>
                      <a:pt x="1" y="3"/>
                    </a:moveTo>
                    <a:cubicBezTo>
                      <a:pt x="0" y="6"/>
                      <a:pt x="1" y="8"/>
                      <a:pt x="4" y="9"/>
                    </a:cubicBezTo>
                    <a:cubicBezTo>
                      <a:pt x="6" y="10"/>
                      <a:pt x="8" y="9"/>
                      <a:pt x="9" y="7"/>
                    </a:cubicBezTo>
                    <a:cubicBezTo>
                      <a:pt x="10" y="5"/>
                      <a:pt x="9" y="2"/>
                      <a:pt x="7" y="1"/>
                    </a:cubicBezTo>
                    <a:cubicBezTo>
                      <a:pt x="5" y="0"/>
                      <a:pt x="2" y="1"/>
                      <a:pt x="1"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3" name="Freeform 35"/>
              <p:cNvSpPr/>
              <p:nvPr/>
            </p:nvSpPr>
            <p:spPr bwMode="auto">
              <a:xfrm>
                <a:off x="2925" y="3137"/>
                <a:ext cx="27" cy="24"/>
              </a:xfrm>
              <a:custGeom>
                <a:avLst/>
                <a:gdLst>
                  <a:gd name="T0" fmla="*/ 1 w 10"/>
                  <a:gd name="T1" fmla="*/ 3 h 9"/>
                  <a:gd name="T2" fmla="*/ 4 w 10"/>
                  <a:gd name="T3" fmla="*/ 9 h 9"/>
                  <a:gd name="T4" fmla="*/ 9 w 10"/>
                  <a:gd name="T5" fmla="*/ 6 h 9"/>
                  <a:gd name="T6" fmla="*/ 7 w 10"/>
                  <a:gd name="T7" fmla="*/ 1 h 9"/>
                  <a:gd name="T8" fmla="*/ 1 w 10"/>
                  <a:gd name="T9" fmla="*/ 3 h 9"/>
                </a:gdLst>
                <a:ahLst/>
                <a:cxnLst>
                  <a:cxn ang="0">
                    <a:pos x="T0" y="T1"/>
                  </a:cxn>
                  <a:cxn ang="0">
                    <a:pos x="T2" y="T3"/>
                  </a:cxn>
                  <a:cxn ang="0">
                    <a:pos x="T4" y="T5"/>
                  </a:cxn>
                  <a:cxn ang="0">
                    <a:pos x="T6" y="T7"/>
                  </a:cxn>
                  <a:cxn ang="0">
                    <a:pos x="T8" y="T9"/>
                  </a:cxn>
                </a:cxnLst>
                <a:rect l="0" t="0" r="r" b="b"/>
                <a:pathLst>
                  <a:path w="10" h="9">
                    <a:moveTo>
                      <a:pt x="1" y="3"/>
                    </a:moveTo>
                    <a:cubicBezTo>
                      <a:pt x="0" y="5"/>
                      <a:pt x="1" y="8"/>
                      <a:pt x="4" y="9"/>
                    </a:cubicBezTo>
                    <a:cubicBezTo>
                      <a:pt x="6" y="9"/>
                      <a:pt x="8" y="8"/>
                      <a:pt x="9" y="6"/>
                    </a:cubicBezTo>
                    <a:cubicBezTo>
                      <a:pt x="10" y="4"/>
                      <a:pt x="9" y="1"/>
                      <a:pt x="7" y="1"/>
                    </a:cubicBezTo>
                    <a:cubicBezTo>
                      <a:pt x="5" y="0"/>
                      <a:pt x="2" y="1"/>
                      <a:pt x="1"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4" name="Freeform 36"/>
              <p:cNvSpPr/>
              <p:nvPr/>
            </p:nvSpPr>
            <p:spPr bwMode="auto">
              <a:xfrm>
                <a:off x="2883" y="3119"/>
                <a:ext cx="26" cy="26"/>
              </a:xfrm>
              <a:custGeom>
                <a:avLst/>
                <a:gdLst>
                  <a:gd name="T0" fmla="*/ 1 w 10"/>
                  <a:gd name="T1" fmla="*/ 3 h 10"/>
                  <a:gd name="T2" fmla="*/ 4 w 10"/>
                  <a:gd name="T3" fmla="*/ 9 h 10"/>
                  <a:gd name="T4" fmla="*/ 9 w 10"/>
                  <a:gd name="T5" fmla="*/ 7 h 10"/>
                  <a:gd name="T6" fmla="*/ 7 w 10"/>
                  <a:gd name="T7" fmla="*/ 1 h 10"/>
                  <a:gd name="T8" fmla="*/ 1 w 10"/>
                  <a:gd name="T9" fmla="*/ 3 h 10"/>
                </a:gdLst>
                <a:ahLst/>
                <a:cxnLst>
                  <a:cxn ang="0">
                    <a:pos x="T0" y="T1"/>
                  </a:cxn>
                  <a:cxn ang="0">
                    <a:pos x="T2" y="T3"/>
                  </a:cxn>
                  <a:cxn ang="0">
                    <a:pos x="T4" y="T5"/>
                  </a:cxn>
                  <a:cxn ang="0">
                    <a:pos x="T6" y="T7"/>
                  </a:cxn>
                  <a:cxn ang="0">
                    <a:pos x="T8" y="T9"/>
                  </a:cxn>
                </a:cxnLst>
                <a:rect l="0" t="0" r="r" b="b"/>
                <a:pathLst>
                  <a:path w="10" h="10">
                    <a:moveTo>
                      <a:pt x="1" y="3"/>
                    </a:moveTo>
                    <a:cubicBezTo>
                      <a:pt x="0" y="5"/>
                      <a:pt x="1" y="8"/>
                      <a:pt x="4" y="9"/>
                    </a:cubicBezTo>
                    <a:cubicBezTo>
                      <a:pt x="6" y="10"/>
                      <a:pt x="8" y="9"/>
                      <a:pt x="9" y="7"/>
                    </a:cubicBezTo>
                    <a:cubicBezTo>
                      <a:pt x="10" y="4"/>
                      <a:pt x="9" y="2"/>
                      <a:pt x="7" y="1"/>
                    </a:cubicBezTo>
                    <a:cubicBezTo>
                      <a:pt x="5" y="0"/>
                      <a:pt x="2" y="1"/>
                      <a:pt x="1"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5" name="Freeform 37"/>
              <p:cNvSpPr/>
              <p:nvPr/>
            </p:nvSpPr>
            <p:spPr bwMode="auto">
              <a:xfrm>
                <a:off x="3037" y="3231"/>
                <a:ext cx="27" cy="27"/>
              </a:xfrm>
              <a:custGeom>
                <a:avLst/>
                <a:gdLst>
                  <a:gd name="T0" fmla="*/ 1 w 10"/>
                  <a:gd name="T1" fmla="*/ 4 h 10"/>
                  <a:gd name="T2" fmla="*/ 3 w 10"/>
                  <a:gd name="T3" fmla="*/ 9 h 10"/>
                  <a:gd name="T4" fmla="*/ 9 w 10"/>
                  <a:gd name="T5" fmla="*/ 7 h 10"/>
                  <a:gd name="T6" fmla="*/ 6 w 10"/>
                  <a:gd name="T7" fmla="*/ 1 h 10"/>
                  <a:gd name="T8" fmla="*/ 1 w 10"/>
                  <a:gd name="T9" fmla="*/ 4 h 10"/>
                </a:gdLst>
                <a:ahLst/>
                <a:cxnLst>
                  <a:cxn ang="0">
                    <a:pos x="T0" y="T1"/>
                  </a:cxn>
                  <a:cxn ang="0">
                    <a:pos x="T2" y="T3"/>
                  </a:cxn>
                  <a:cxn ang="0">
                    <a:pos x="T4" y="T5"/>
                  </a:cxn>
                  <a:cxn ang="0">
                    <a:pos x="T6" y="T7"/>
                  </a:cxn>
                  <a:cxn ang="0">
                    <a:pos x="T8" y="T9"/>
                  </a:cxn>
                </a:cxnLst>
                <a:rect l="0" t="0" r="r" b="b"/>
                <a:pathLst>
                  <a:path w="10" h="10">
                    <a:moveTo>
                      <a:pt x="1" y="4"/>
                    </a:moveTo>
                    <a:cubicBezTo>
                      <a:pt x="0" y="6"/>
                      <a:pt x="1" y="8"/>
                      <a:pt x="3" y="9"/>
                    </a:cubicBezTo>
                    <a:cubicBezTo>
                      <a:pt x="5" y="10"/>
                      <a:pt x="8" y="9"/>
                      <a:pt x="9" y="7"/>
                    </a:cubicBezTo>
                    <a:cubicBezTo>
                      <a:pt x="10" y="5"/>
                      <a:pt x="9" y="2"/>
                      <a:pt x="6" y="1"/>
                    </a:cubicBezTo>
                    <a:cubicBezTo>
                      <a:pt x="4" y="0"/>
                      <a:pt x="2" y="2"/>
                      <a:pt x="1" y="4"/>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6" name="Freeform 38"/>
              <p:cNvSpPr/>
              <p:nvPr/>
            </p:nvSpPr>
            <p:spPr bwMode="auto">
              <a:xfrm>
                <a:off x="2995" y="3215"/>
                <a:ext cx="26" cy="27"/>
              </a:xfrm>
              <a:custGeom>
                <a:avLst/>
                <a:gdLst>
                  <a:gd name="T0" fmla="*/ 1 w 10"/>
                  <a:gd name="T1" fmla="*/ 3 h 10"/>
                  <a:gd name="T2" fmla="*/ 3 w 10"/>
                  <a:gd name="T3" fmla="*/ 9 h 10"/>
                  <a:gd name="T4" fmla="*/ 9 w 10"/>
                  <a:gd name="T5" fmla="*/ 6 h 10"/>
                  <a:gd name="T6" fmla="*/ 6 w 10"/>
                  <a:gd name="T7" fmla="*/ 1 h 10"/>
                  <a:gd name="T8" fmla="*/ 1 w 10"/>
                  <a:gd name="T9" fmla="*/ 3 h 10"/>
                </a:gdLst>
                <a:ahLst/>
                <a:cxnLst>
                  <a:cxn ang="0">
                    <a:pos x="T0" y="T1"/>
                  </a:cxn>
                  <a:cxn ang="0">
                    <a:pos x="T2" y="T3"/>
                  </a:cxn>
                  <a:cxn ang="0">
                    <a:pos x="T4" y="T5"/>
                  </a:cxn>
                  <a:cxn ang="0">
                    <a:pos x="T6" y="T7"/>
                  </a:cxn>
                  <a:cxn ang="0">
                    <a:pos x="T8" y="T9"/>
                  </a:cxn>
                </a:cxnLst>
                <a:rect l="0" t="0" r="r" b="b"/>
                <a:pathLst>
                  <a:path w="10" h="10">
                    <a:moveTo>
                      <a:pt x="1" y="3"/>
                    </a:moveTo>
                    <a:cubicBezTo>
                      <a:pt x="0" y="5"/>
                      <a:pt x="1" y="8"/>
                      <a:pt x="3" y="9"/>
                    </a:cubicBezTo>
                    <a:cubicBezTo>
                      <a:pt x="5" y="10"/>
                      <a:pt x="8" y="9"/>
                      <a:pt x="9" y="6"/>
                    </a:cubicBezTo>
                    <a:cubicBezTo>
                      <a:pt x="10" y="4"/>
                      <a:pt x="9" y="2"/>
                      <a:pt x="6" y="1"/>
                    </a:cubicBezTo>
                    <a:cubicBezTo>
                      <a:pt x="4" y="0"/>
                      <a:pt x="2" y="1"/>
                      <a:pt x="1"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7" name="Freeform 39"/>
              <p:cNvSpPr/>
              <p:nvPr/>
            </p:nvSpPr>
            <p:spPr bwMode="auto">
              <a:xfrm>
                <a:off x="2952" y="3196"/>
                <a:ext cx="27" cy="27"/>
              </a:xfrm>
              <a:custGeom>
                <a:avLst/>
                <a:gdLst>
                  <a:gd name="T0" fmla="*/ 1 w 10"/>
                  <a:gd name="T1" fmla="*/ 3 h 10"/>
                  <a:gd name="T2" fmla="*/ 3 w 10"/>
                  <a:gd name="T3" fmla="*/ 9 h 10"/>
                  <a:gd name="T4" fmla="*/ 9 w 10"/>
                  <a:gd name="T5" fmla="*/ 7 h 10"/>
                  <a:gd name="T6" fmla="*/ 6 w 10"/>
                  <a:gd name="T7" fmla="*/ 1 h 10"/>
                  <a:gd name="T8" fmla="*/ 1 w 10"/>
                  <a:gd name="T9" fmla="*/ 3 h 10"/>
                </a:gdLst>
                <a:ahLst/>
                <a:cxnLst>
                  <a:cxn ang="0">
                    <a:pos x="T0" y="T1"/>
                  </a:cxn>
                  <a:cxn ang="0">
                    <a:pos x="T2" y="T3"/>
                  </a:cxn>
                  <a:cxn ang="0">
                    <a:pos x="T4" y="T5"/>
                  </a:cxn>
                  <a:cxn ang="0">
                    <a:pos x="T6" y="T7"/>
                  </a:cxn>
                  <a:cxn ang="0">
                    <a:pos x="T8" y="T9"/>
                  </a:cxn>
                </a:cxnLst>
                <a:rect l="0" t="0" r="r" b="b"/>
                <a:pathLst>
                  <a:path w="10" h="10">
                    <a:moveTo>
                      <a:pt x="1" y="3"/>
                    </a:moveTo>
                    <a:cubicBezTo>
                      <a:pt x="0" y="6"/>
                      <a:pt x="1" y="8"/>
                      <a:pt x="3" y="9"/>
                    </a:cubicBezTo>
                    <a:cubicBezTo>
                      <a:pt x="5" y="10"/>
                      <a:pt x="8" y="9"/>
                      <a:pt x="9" y="7"/>
                    </a:cubicBezTo>
                    <a:cubicBezTo>
                      <a:pt x="10" y="5"/>
                      <a:pt x="9" y="2"/>
                      <a:pt x="6" y="1"/>
                    </a:cubicBezTo>
                    <a:cubicBezTo>
                      <a:pt x="4" y="0"/>
                      <a:pt x="2" y="1"/>
                      <a:pt x="1"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8" name="Freeform 40"/>
              <p:cNvSpPr/>
              <p:nvPr/>
            </p:nvSpPr>
            <p:spPr bwMode="auto">
              <a:xfrm>
                <a:off x="2909" y="3180"/>
                <a:ext cx="27" cy="24"/>
              </a:xfrm>
              <a:custGeom>
                <a:avLst/>
                <a:gdLst>
                  <a:gd name="T0" fmla="*/ 1 w 10"/>
                  <a:gd name="T1" fmla="*/ 3 h 9"/>
                  <a:gd name="T2" fmla="*/ 3 w 10"/>
                  <a:gd name="T3" fmla="*/ 9 h 9"/>
                  <a:gd name="T4" fmla="*/ 9 w 10"/>
                  <a:gd name="T5" fmla="*/ 6 h 9"/>
                  <a:gd name="T6" fmla="*/ 6 w 10"/>
                  <a:gd name="T7" fmla="*/ 1 h 9"/>
                  <a:gd name="T8" fmla="*/ 1 w 10"/>
                  <a:gd name="T9" fmla="*/ 3 h 9"/>
                </a:gdLst>
                <a:ahLst/>
                <a:cxnLst>
                  <a:cxn ang="0">
                    <a:pos x="T0" y="T1"/>
                  </a:cxn>
                  <a:cxn ang="0">
                    <a:pos x="T2" y="T3"/>
                  </a:cxn>
                  <a:cxn ang="0">
                    <a:pos x="T4" y="T5"/>
                  </a:cxn>
                  <a:cxn ang="0">
                    <a:pos x="T6" y="T7"/>
                  </a:cxn>
                  <a:cxn ang="0">
                    <a:pos x="T8" y="T9"/>
                  </a:cxn>
                </a:cxnLst>
                <a:rect l="0" t="0" r="r" b="b"/>
                <a:pathLst>
                  <a:path w="10" h="9">
                    <a:moveTo>
                      <a:pt x="1" y="3"/>
                    </a:moveTo>
                    <a:cubicBezTo>
                      <a:pt x="0" y="5"/>
                      <a:pt x="1" y="8"/>
                      <a:pt x="3" y="9"/>
                    </a:cubicBezTo>
                    <a:cubicBezTo>
                      <a:pt x="5" y="9"/>
                      <a:pt x="8" y="8"/>
                      <a:pt x="9" y="6"/>
                    </a:cubicBezTo>
                    <a:cubicBezTo>
                      <a:pt x="10" y="4"/>
                      <a:pt x="9" y="1"/>
                      <a:pt x="6" y="1"/>
                    </a:cubicBezTo>
                    <a:cubicBezTo>
                      <a:pt x="4" y="0"/>
                      <a:pt x="2" y="1"/>
                      <a:pt x="1"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9" name="Freeform 41"/>
              <p:cNvSpPr/>
              <p:nvPr/>
            </p:nvSpPr>
            <p:spPr bwMode="auto">
              <a:xfrm>
                <a:off x="2867" y="3161"/>
                <a:ext cx="26" cy="27"/>
              </a:xfrm>
              <a:custGeom>
                <a:avLst/>
                <a:gdLst>
                  <a:gd name="T0" fmla="*/ 1 w 10"/>
                  <a:gd name="T1" fmla="*/ 3 h 10"/>
                  <a:gd name="T2" fmla="*/ 3 w 10"/>
                  <a:gd name="T3" fmla="*/ 9 h 10"/>
                  <a:gd name="T4" fmla="*/ 9 w 10"/>
                  <a:gd name="T5" fmla="*/ 7 h 10"/>
                  <a:gd name="T6" fmla="*/ 6 w 10"/>
                  <a:gd name="T7" fmla="*/ 1 h 10"/>
                  <a:gd name="T8" fmla="*/ 1 w 10"/>
                  <a:gd name="T9" fmla="*/ 3 h 10"/>
                </a:gdLst>
                <a:ahLst/>
                <a:cxnLst>
                  <a:cxn ang="0">
                    <a:pos x="T0" y="T1"/>
                  </a:cxn>
                  <a:cxn ang="0">
                    <a:pos x="T2" y="T3"/>
                  </a:cxn>
                  <a:cxn ang="0">
                    <a:pos x="T4" y="T5"/>
                  </a:cxn>
                  <a:cxn ang="0">
                    <a:pos x="T6" y="T7"/>
                  </a:cxn>
                  <a:cxn ang="0">
                    <a:pos x="T8" y="T9"/>
                  </a:cxn>
                </a:cxnLst>
                <a:rect l="0" t="0" r="r" b="b"/>
                <a:pathLst>
                  <a:path w="10" h="10">
                    <a:moveTo>
                      <a:pt x="1" y="3"/>
                    </a:moveTo>
                    <a:cubicBezTo>
                      <a:pt x="0" y="5"/>
                      <a:pt x="1" y="8"/>
                      <a:pt x="3" y="9"/>
                    </a:cubicBezTo>
                    <a:cubicBezTo>
                      <a:pt x="5" y="10"/>
                      <a:pt x="8" y="9"/>
                      <a:pt x="9" y="7"/>
                    </a:cubicBezTo>
                    <a:cubicBezTo>
                      <a:pt x="10" y="4"/>
                      <a:pt x="9" y="2"/>
                      <a:pt x="6" y="1"/>
                    </a:cubicBezTo>
                    <a:cubicBezTo>
                      <a:pt x="4" y="0"/>
                      <a:pt x="2" y="1"/>
                      <a:pt x="1"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0" name="Freeform 42"/>
              <p:cNvSpPr/>
              <p:nvPr/>
            </p:nvSpPr>
            <p:spPr bwMode="auto">
              <a:xfrm>
                <a:off x="3019" y="3274"/>
                <a:ext cx="26" cy="27"/>
              </a:xfrm>
              <a:custGeom>
                <a:avLst/>
                <a:gdLst>
                  <a:gd name="T0" fmla="*/ 1 w 10"/>
                  <a:gd name="T1" fmla="*/ 4 h 10"/>
                  <a:gd name="T2" fmla="*/ 3 w 10"/>
                  <a:gd name="T3" fmla="*/ 9 h 10"/>
                  <a:gd name="T4" fmla="*/ 9 w 10"/>
                  <a:gd name="T5" fmla="*/ 7 h 10"/>
                  <a:gd name="T6" fmla="*/ 7 w 10"/>
                  <a:gd name="T7" fmla="*/ 1 h 10"/>
                  <a:gd name="T8" fmla="*/ 1 w 10"/>
                  <a:gd name="T9" fmla="*/ 4 h 10"/>
                </a:gdLst>
                <a:ahLst/>
                <a:cxnLst>
                  <a:cxn ang="0">
                    <a:pos x="T0" y="T1"/>
                  </a:cxn>
                  <a:cxn ang="0">
                    <a:pos x="T2" y="T3"/>
                  </a:cxn>
                  <a:cxn ang="0">
                    <a:pos x="T4" y="T5"/>
                  </a:cxn>
                  <a:cxn ang="0">
                    <a:pos x="T6" y="T7"/>
                  </a:cxn>
                  <a:cxn ang="0">
                    <a:pos x="T8" y="T9"/>
                  </a:cxn>
                </a:cxnLst>
                <a:rect l="0" t="0" r="r" b="b"/>
                <a:pathLst>
                  <a:path w="10" h="10">
                    <a:moveTo>
                      <a:pt x="1" y="4"/>
                    </a:moveTo>
                    <a:cubicBezTo>
                      <a:pt x="0" y="6"/>
                      <a:pt x="1" y="8"/>
                      <a:pt x="3" y="9"/>
                    </a:cubicBezTo>
                    <a:cubicBezTo>
                      <a:pt x="6" y="10"/>
                      <a:pt x="8" y="9"/>
                      <a:pt x="9" y="7"/>
                    </a:cubicBezTo>
                    <a:cubicBezTo>
                      <a:pt x="10" y="5"/>
                      <a:pt x="9" y="2"/>
                      <a:pt x="7" y="1"/>
                    </a:cubicBezTo>
                    <a:cubicBezTo>
                      <a:pt x="5" y="0"/>
                      <a:pt x="2" y="2"/>
                      <a:pt x="1" y="4"/>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1" name="Freeform 43"/>
              <p:cNvSpPr/>
              <p:nvPr/>
            </p:nvSpPr>
            <p:spPr bwMode="auto">
              <a:xfrm>
                <a:off x="2976" y="3258"/>
                <a:ext cx="27" cy="26"/>
              </a:xfrm>
              <a:custGeom>
                <a:avLst/>
                <a:gdLst>
                  <a:gd name="T0" fmla="*/ 1 w 10"/>
                  <a:gd name="T1" fmla="*/ 3 h 10"/>
                  <a:gd name="T2" fmla="*/ 3 w 10"/>
                  <a:gd name="T3" fmla="*/ 9 h 10"/>
                  <a:gd name="T4" fmla="*/ 9 w 10"/>
                  <a:gd name="T5" fmla="*/ 6 h 10"/>
                  <a:gd name="T6" fmla="*/ 7 w 10"/>
                  <a:gd name="T7" fmla="*/ 1 h 10"/>
                  <a:gd name="T8" fmla="*/ 1 w 10"/>
                  <a:gd name="T9" fmla="*/ 3 h 10"/>
                </a:gdLst>
                <a:ahLst/>
                <a:cxnLst>
                  <a:cxn ang="0">
                    <a:pos x="T0" y="T1"/>
                  </a:cxn>
                  <a:cxn ang="0">
                    <a:pos x="T2" y="T3"/>
                  </a:cxn>
                  <a:cxn ang="0">
                    <a:pos x="T4" y="T5"/>
                  </a:cxn>
                  <a:cxn ang="0">
                    <a:pos x="T6" y="T7"/>
                  </a:cxn>
                  <a:cxn ang="0">
                    <a:pos x="T8" y="T9"/>
                  </a:cxn>
                </a:cxnLst>
                <a:rect l="0" t="0" r="r" b="b"/>
                <a:pathLst>
                  <a:path w="10" h="10">
                    <a:moveTo>
                      <a:pt x="1" y="3"/>
                    </a:moveTo>
                    <a:cubicBezTo>
                      <a:pt x="0" y="5"/>
                      <a:pt x="1" y="8"/>
                      <a:pt x="3" y="9"/>
                    </a:cubicBezTo>
                    <a:cubicBezTo>
                      <a:pt x="6" y="10"/>
                      <a:pt x="8" y="9"/>
                      <a:pt x="9" y="6"/>
                    </a:cubicBezTo>
                    <a:cubicBezTo>
                      <a:pt x="10" y="4"/>
                      <a:pt x="9" y="2"/>
                      <a:pt x="7" y="1"/>
                    </a:cubicBezTo>
                    <a:cubicBezTo>
                      <a:pt x="5" y="0"/>
                      <a:pt x="2" y="1"/>
                      <a:pt x="1"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2" name="Freeform 44"/>
              <p:cNvSpPr/>
              <p:nvPr/>
            </p:nvSpPr>
            <p:spPr bwMode="auto">
              <a:xfrm>
                <a:off x="2933" y="3239"/>
                <a:ext cx="27" cy="27"/>
              </a:xfrm>
              <a:custGeom>
                <a:avLst/>
                <a:gdLst>
                  <a:gd name="T0" fmla="*/ 1 w 10"/>
                  <a:gd name="T1" fmla="*/ 4 h 10"/>
                  <a:gd name="T2" fmla="*/ 3 w 10"/>
                  <a:gd name="T3" fmla="*/ 9 h 10"/>
                  <a:gd name="T4" fmla="*/ 9 w 10"/>
                  <a:gd name="T5" fmla="*/ 7 h 10"/>
                  <a:gd name="T6" fmla="*/ 7 w 10"/>
                  <a:gd name="T7" fmla="*/ 1 h 10"/>
                  <a:gd name="T8" fmla="*/ 1 w 10"/>
                  <a:gd name="T9" fmla="*/ 4 h 10"/>
                </a:gdLst>
                <a:ahLst/>
                <a:cxnLst>
                  <a:cxn ang="0">
                    <a:pos x="T0" y="T1"/>
                  </a:cxn>
                  <a:cxn ang="0">
                    <a:pos x="T2" y="T3"/>
                  </a:cxn>
                  <a:cxn ang="0">
                    <a:pos x="T4" y="T5"/>
                  </a:cxn>
                  <a:cxn ang="0">
                    <a:pos x="T6" y="T7"/>
                  </a:cxn>
                  <a:cxn ang="0">
                    <a:pos x="T8" y="T9"/>
                  </a:cxn>
                </a:cxnLst>
                <a:rect l="0" t="0" r="r" b="b"/>
                <a:pathLst>
                  <a:path w="10" h="10">
                    <a:moveTo>
                      <a:pt x="1" y="4"/>
                    </a:moveTo>
                    <a:cubicBezTo>
                      <a:pt x="0" y="6"/>
                      <a:pt x="1" y="8"/>
                      <a:pt x="3" y="9"/>
                    </a:cubicBezTo>
                    <a:cubicBezTo>
                      <a:pt x="6" y="10"/>
                      <a:pt x="8" y="9"/>
                      <a:pt x="9" y="7"/>
                    </a:cubicBezTo>
                    <a:cubicBezTo>
                      <a:pt x="10" y="5"/>
                      <a:pt x="9" y="2"/>
                      <a:pt x="7" y="1"/>
                    </a:cubicBezTo>
                    <a:cubicBezTo>
                      <a:pt x="5" y="0"/>
                      <a:pt x="2" y="1"/>
                      <a:pt x="1" y="4"/>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3" name="Freeform 45"/>
              <p:cNvSpPr/>
              <p:nvPr/>
            </p:nvSpPr>
            <p:spPr bwMode="auto">
              <a:xfrm>
                <a:off x="2891" y="3223"/>
                <a:ext cx="26" cy="24"/>
              </a:xfrm>
              <a:custGeom>
                <a:avLst/>
                <a:gdLst>
                  <a:gd name="T0" fmla="*/ 1 w 10"/>
                  <a:gd name="T1" fmla="*/ 3 h 9"/>
                  <a:gd name="T2" fmla="*/ 3 w 10"/>
                  <a:gd name="T3" fmla="*/ 9 h 9"/>
                  <a:gd name="T4" fmla="*/ 9 w 10"/>
                  <a:gd name="T5" fmla="*/ 6 h 9"/>
                  <a:gd name="T6" fmla="*/ 7 w 10"/>
                  <a:gd name="T7" fmla="*/ 1 h 9"/>
                  <a:gd name="T8" fmla="*/ 1 w 10"/>
                  <a:gd name="T9" fmla="*/ 3 h 9"/>
                </a:gdLst>
                <a:ahLst/>
                <a:cxnLst>
                  <a:cxn ang="0">
                    <a:pos x="T0" y="T1"/>
                  </a:cxn>
                  <a:cxn ang="0">
                    <a:pos x="T2" y="T3"/>
                  </a:cxn>
                  <a:cxn ang="0">
                    <a:pos x="T4" y="T5"/>
                  </a:cxn>
                  <a:cxn ang="0">
                    <a:pos x="T6" y="T7"/>
                  </a:cxn>
                  <a:cxn ang="0">
                    <a:pos x="T8" y="T9"/>
                  </a:cxn>
                </a:cxnLst>
                <a:rect l="0" t="0" r="r" b="b"/>
                <a:pathLst>
                  <a:path w="10" h="9">
                    <a:moveTo>
                      <a:pt x="1" y="3"/>
                    </a:moveTo>
                    <a:cubicBezTo>
                      <a:pt x="0" y="5"/>
                      <a:pt x="1" y="8"/>
                      <a:pt x="3" y="9"/>
                    </a:cubicBezTo>
                    <a:cubicBezTo>
                      <a:pt x="6" y="9"/>
                      <a:pt x="8" y="8"/>
                      <a:pt x="9" y="6"/>
                    </a:cubicBezTo>
                    <a:cubicBezTo>
                      <a:pt x="10" y="4"/>
                      <a:pt x="9" y="1"/>
                      <a:pt x="7" y="1"/>
                    </a:cubicBezTo>
                    <a:cubicBezTo>
                      <a:pt x="5" y="0"/>
                      <a:pt x="2" y="1"/>
                      <a:pt x="1"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4" name="Freeform 46"/>
              <p:cNvSpPr/>
              <p:nvPr/>
            </p:nvSpPr>
            <p:spPr bwMode="auto">
              <a:xfrm>
                <a:off x="2848" y="3204"/>
                <a:ext cx="27" cy="27"/>
              </a:xfrm>
              <a:custGeom>
                <a:avLst/>
                <a:gdLst>
                  <a:gd name="T0" fmla="*/ 1 w 10"/>
                  <a:gd name="T1" fmla="*/ 3 h 10"/>
                  <a:gd name="T2" fmla="*/ 3 w 10"/>
                  <a:gd name="T3" fmla="*/ 9 h 10"/>
                  <a:gd name="T4" fmla="*/ 9 w 10"/>
                  <a:gd name="T5" fmla="*/ 7 h 10"/>
                  <a:gd name="T6" fmla="*/ 7 w 10"/>
                  <a:gd name="T7" fmla="*/ 1 h 10"/>
                  <a:gd name="T8" fmla="*/ 1 w 10"/>
                  <a:gd name="T9" fmla="*/ 3 h 10"/>
                </a:gdLst>
                <a:ahLst/>
                <a:cxnLst>
                  <a:cxn ang="0">
                    <a:pos x="T0" y="T1"/>
                  </a:cxn>
                  <a:cxn ang="0">
                    <a:pos x="T2" y="T3"/>
                  </a:cxn>
                  <a:cxn ang="0">
                    <a:pos x="T4" y="T5"/>
                  </a:cxn>
                  <a:cxn ang="0">
                    <a:pos x="T6" y="T7"/>
                  </a:cxn>
                  <a:cxn ang="0">
                    <a:pos x="T8" y="T9"/>
                  </a:cxn>
                </a:cxnLst>
                <a:rect l="0" t="0" r="r" b="b"/>
                <a:pathLst>
                  <a:path w="10" h="10">
                    <a:moveTo>
                      <a:pt x="1" y="3"/>
                    </a:moveTo>
                    <a:cubicBezTo>
                      <a:pt x="0" y="5"/>
                      <a:pt x="1" y="8"/>
                      <a:pt x="3" y="9"/>
                    </a:cubicBezTo>
                    <a:cubicBezTo>
                      <a:pt x="6" y="10"/>
                      <a:pt x="8" y="9"/>
                      <a:pt x="9" y="7"/>
                    </a:cubicBezTo>
                    <a:cubicBezTo>
                      <a:pt x="10" y="4"/>
                      <a:pt x="9" y="2"/>
                      <a:pt x="7" y="1"/>
                    </a:cubicBezTo>
                    <a:cubicBezTo>
                      <a:pt x="4" y="0"/>
                      <a:pt x="2" y="1"/>
                      <a:pt x="1"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5" name="Freeform 47"/>
              <p:cNvSpPr/>
              <p:nvPr/>
            </p:nvSpPr>
            <p:spPr bwMode="auto">
              <a:xfrm>
                <a:off x="3003" y="3319"/>
                <a:ext cx="24" cy="24"/>
              </a:xfrm>
              <a:custGeom>
                <a:avLst/>
                <a:gdLst>
                  <a:gd name="T0" fmla="*/ 0 w 9"/>
                  <a:gd name="T1" fmla="*/ 3 h 9"/>
                  <a:gd name="T2" fmla="*/ 3 w 9"/>
                  <a:gd name="T3" fmla="*/ 8 h 9"/>
                  <a:gd name="T4" fmla="*/ 8 w 9"/>
                  <a:gd name="T5" fmla="*/ 6 h 9"/>
                  <a:gd name="T6" fmla="*/ 6 w 9"/>
                  <a:gd name="T7" fmla="*/ 0 h 9"/>
                  <a:gd name="T8" fmla="*/ 0 w 9"/>
                  <a:gd name="T9" fmla="*/ 3 h 9"/>
                </a:gdLst>
                <a:ahLst/>
                <a:cxnLst>
                  <a:cxn ang="0">
                    <a:pos x="T0" y="T1"/>
                  </a:cxn>
                  <a:cxn ang="0">
                    <a:pos x="T2" y="T3"/>
                  </a:cxn>
                  <a:cxn ang="0">
                    <a:pos x="T4" y="T5"/>
                  </a:cxn>
                  <a:cxn ang="0">
                    <a:pos x="T6" y="T7"/>
                  </a:cxn>
                  <a:cxn ang="0">
                    <a:pos x="T8" y="T9"/>
                  </a:cxn>
                </a:cxnLst>
                <a:rect l="0" t="0" r="r" b="b"/>
                <a:pathLst>
                  <a:path w="9" h="9">
                    <a:moveTo>
                      <a:pt x="0" y="3"/>
                    </a:moveTo>
                    <a:cubicBezTo>
                      <a:pt x="0" y="5"/>
                      <a:pt x="1" y="8"/>
                      <a:pt x="3" y="8"/>
                    </a:cubicBezTo>
                    <a:cubicBezTo>
                      <a:pt x="5" y="9"/>
                      <a:pt x="8" y="8"/>
                      <a:pt x="8" y="6"/>
                    </a:cubicBezTo>
                    <a:cubicBezTo>
                      <a:pt x="9" y="4"/>
                      <a:pt x="8" y="1"/>
                      <a:pt x="6" y="0"/>
                    </a:cubicBezTo>
                    <a:cubicBezTo>
                      <a:pt x="4" y="0"/>
                      <a:pt x="1" y="1"/>
                      <a:pt x="0"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6" name="Freeform 48"/>
              <p:cNvSpPr/>
              <p:nvPr/>
            </p:nvSpPr>
            <p:spPr bwMode="auto">
              <a:xfrm>
                <a:off x="2960" y="3301"/>
                <a:ext cx="24" cy="26"/>
              </a:xfrm>
              <a:custGeom>
                <a:avLst/>
                <a:gdLst>
                  <a:gd name="T0" fmla="*/ 0 w 9"/>
                  <a:gd name="T1" fmla="*/ 3 h 10"/>
                  <a:gd name="T2" fmla="*/ 3 w 9"/>
                  <a:gd name="T3" fmla="*/ 9 h 10"/>
                  <a:gd name="T4" fmla="*/ 8 w 9"/>
                  <a:gd name="T5" fmla="*/ 6 h 10"/>
                  <a:gd name="T6" fmla="*/ 6 w 9"/>
                  <a:gd name="T7" fmla="*/ 1 h 10"/>
                  <a:gd name="T8" fmla="*/ 0 w 9"/>
                  <a:gd name="T9" fmla="*/ 3 h 10"/>
                </a:gdLst>
                <a:ahLst/>
                <a:cxnLst>
                  <a:cxn ang="0">
                    <a:pos x="T0" y="T1"/>
                  </a:cxn>
                  <a:cxn ang="0">
                    <a:pos x="T2" y="T3"/>
                  </a:cxn>
                  <a:cxn ang="0">
                    <a:pos x="T4" y="T5"/>
                  </a:cxn>
                  <a:cxn ang="0">
                    <a:pos x="T6" y="T7"/>
                  </a:cxn>
                  <a:cxn ang="0">
                    <a:pos x="T8" y="T9"/>
                  </a:cxn>
                </a:cxnLst>
                <a:rect l="0" t="0" r="r" b="b"/>
                <a:pathLst>
                  <a:path w="9" h="10">
                    <a:moveTo>
                      <a:pt x="0" y="3"/>
                    </a:moveTo>
                    <a:cubicBezTo>
                      <a:pt x="0" y="5"/>
                      <a:pt x="1" y="8"/>
                      <a:pt x="3" y="9"/>
                    </a:cubicBezTo>
                    <a:cubicBezTo>
                      <a:pt x="5" y="10"/>
                      <a:pt x="8" y="9"/>
                      <a:pt x="8" y="6"/>
                    </a:cubicBezTo>
                    <a:cubicBezTo>
                      <a:pt x="9" y="4"/>
                      <a:pt x="8" y="2"/>
                      <a:pt x="6" y="1"/>
                    </a:cubicBezTo>
                    <a:cubicBezTo>
                      <a:pt x="4" y="0"/>
                      <a:pt x="1" y="1"/>
                      <a:pt x="0"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7" name="Freeform 49"/>
              <p:cNvSpPr/>
              <p:nvPr/>
            </p:nvSpPr>
            <p:spPr bwMode="auto">
              <a:xfrm>
                <a:off x="2917" y="3282"/>
                <a:ext cx="24" cy="27"/>
              </a:xfrm>
              <a:custGeom>
                <a:avLst/>
                <a:gdLst>
                  <a:gd name="T0" fmla="*/ 0 w 9"/>
                  <a:gd name="T1" fmla="*/ 4 h 10"/>
                  <a:gd name="T2" fmla="*/ 3 w 9"/>
                  <a:gd name="T3" fmla="*/ 9 h 10"/>
                  <a:gd name="T4" fmla="*/ 8 w 9"/>
                  <a:gd name="T5" fmla="*/ 7 h 10"/>
                  <a:gd name="T6" fmla="*/ 6 w 9"/>
                  <a:gd name="T7" fmla="*/ 1 h 10"/>
                  <a:gd name="T8" fmla="*/ 0 w 9"/>
                  <a:gd name="T9" fmla="*/ 4 h 10"/>
                </a:gdLst>
                <a:ahLst/>
                <a:cxnLst>
                  <a:cxn ang="0">
                    <a:pos x="T0" y="T1"/>
                  </a:cxn>
                  <a:cxn ang="0">
                    <a:pos x="T2" y="T3"/>
                  </a:cxn>
                  <a:cxn ang="0">
                    <a:pos x="T4" y="T5"/>
                  </a:cxn>
                  <a:cxn ang="0">
                    <a:pos x="T6" y="T7"/>
                  </a:cxn>
                  <a:cxn ang="0">
                    <a:pos x="T8" y="T9"/>
                  </a:cxn>
                </a:cxnLst>
                <a:rect l="0" t="0" r="r" b="b"/>
                <a:pathLst>
                  <a:path w="9" h="10">
                    <a:moveTo>
                      <a:pt x="0" y="4"/>
                    </a:moveTo>
                    <a:cubicBezTo>
                      <a:pt x="0" y="6"/>
                      <a:pt x="1" y="8"/>
                      <a:pt x="3" y="9"/>
                    </a:cubicBezTo>
                    <a:cubicBezTo>
                      <a:pt x="5" y="10"/>
                      <a:pt x="8" y="9"/>
                      <a:pt x="8" y="7"/>
                    </a:cubicBezTo>
                    <a:cubicBezTo>
                      <a:pt x="9" y="5"/>
                      <a:pt x="8" y="2"/>
                      <a:pt x="6" y="1"/>
                    </a:cubicBezTo>
                    <a:cubicBezTo>
                      <a:pt x="4" y="0"/>
                      <a:pt x="1" y="1"/>
                      <a:pt x="0" y="4"/>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8" name="Freeform 50"/>
              <p:cNvSpPr/>
              <p:nvPr/>
            </p:nvSpPr>
            <p:spPr bwMode="auto">
              <a:xfrm>
                <a:off x="2875" y="3266"/>
                <a:ext cx="24" cy="24"/>
              </a:xfrm>
              <a:custGeom>
                <a:avLst/>
                <a:gdLst>
                  <a:gd name="T0" fmla="*/ 0 w 9"/>
                  <a:gd name="T1" fmla="*/ 3 h 9"/>
                  <a:gd name="T2" fmla="*/ 3 w 9"/>
                  <a:gd name="T3" fmla="*/ 9 h 9"/>
                  <a:gd name="T4" fmla="*/ 8 w 9"/>
                  <a:gd name="T5" fmla="*/ 6 h 9"/>
                  <a:gd name="T6" fmla="*/ 6 w 9"/>
                  <a:gd name="T7" fmla="*/ 1 h 9"/>
                  <a:gd name="T8" fmla="*/ 0 w 9"/>
                  <a:gd name="T9" fmla="*/ 3 h 9"/>
                </a:gdLst>
                <a:ahLst/>
                <a:cxnLst>
                  <a:cxn ang="0">
                    <a:pos x="T0" y="T1"/>
                  </a:cxn>
                  <a:cxn ang="0">
                    <a:pos x="T2" y="T3"/>
                  </a:cxn>
                  <a:cxn ang="0">
                    <a:pos x="T4" y="T5"/>
                  </a:cxn>
                  <a:cxn ang="0">
                    <a:pos x="T6" y="T7"/>
                  </a:cxn>
                  <a:cxn ang="0">
                    <a:pos x="T8" y="T9"/>
                  </a:cxn>
                </a:cxnLst>
                <a:rect l="0" t="0" r="r" b="b"/>
                <a:pathLst>
                  <a:path w="9" h="9">
                    <a:moveTo>
                      <a:pt x="0" y="3"/>
                    </a:moveTo>
                    <a:cubicBezTo>
                      <a:pt x="0" y="5"/>
                      <a:pt x="1" y="8"/>
                      <a:pt x="3" y="9"/>
                    </a:cubicBezTo>
                    <a:cubicBezTo>
                      <a:pt x="5" y="9"/>
                      <a:pt x="8" y="8"/>
                      <a:pt x="8" y="6"/>
                    </a:cubicBezTo>
                    <a:cubicBezTo>
                      <a:pt x="9" y="4"/>
                      <a:pt x="8" y="1"/>
                      <a:pt x="6" y="1"/>
                    </a:cubicBezTo>
                    <a:cubicBezTo>
                      <a:pt x="4" y="0"/>
                      <a:pt x="1" y="1"/>
                      <a:pt x="0"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9" name="Freeform 51"/>
              <p:cNvSpPr/>
              <p:nvPr/>
            </p:nvSpPr>
            <p:spPr bwMode="auto">
              <a:xfrm>
                <a:off x="2832" y="3247"/>
                <a:ext cx="24" cy="27"/>
              </a:xfrm>
              <a:custGeom>
                <a:avLst/>
                <a:gdLst>
                  <a:gd name="T0" fmla="*/ 0 w 9"/>
                  <a:gd name="T1" fmla="*/ 3 h 10"/>
                  <a:gd name="T2" fmla="*/ 3 w 9"/>
                  <a:gd name="T3" fmla="*/ 9 h 10"/>
                  <a:gd name="T4" fmla="*/ 8 w 9"/>
                  <a:gd name="T5" fmla="*/ 7 h 10"/>
                  <a:gd name="T6" fmla="*/ 6 w 9"/>
                  <a:gd name="T7" fmla="*/ 1 h 10"/>
                  <a:gd name="T8" fmla="*/ 0 w 9"/>
                  <a:gd name="T9" fmla="*/ 3 h 10"/>
                </a:gdLst>
                <a:ahLst/>
                <a:cxnLst>
                  <a:cxn ang="0">
                    <a:pos x="T0" y="T1"/>
                  </a:cxn>
                  <a:cxn ang="0">
                    <a:pos x="T2" y="T3"/>
                  </a:cxn>
                  <a:cxn ang="0">
                    <a:pos x="T4" y="T5"/>
                  </a:cxn>
                  <a:cxn ang="0">
                    <a:pos x="T6" y="T7"/>
                  </a:cxn>
                  <a:cxn ang="0">
                    <a:pos x="T8" y="T9"/>
                  </a:cxn>
                </a:cxnLst>
                <a:rect l="0" t="0" r="r" b="b"/>
                <a:pathLst>
                  <a:path w="9" h="10">
                    <a:moveTo>
                      <a:pt x="0" y="3"/>
                    </a:moveTo>
                    <a:cubicBezTo>
                      <a:pt x="0" y="5"/>
                      <a:pt x="1" y="8"/>
                      <a:pt x="3" y="9"/>
                    </a:cubicBezTo>
                    <a:cubicBezTo>
                      <a:pt x="5" y="10"/>
                      <a:pt x="8" y="9"/>
                      <a:pt x="8" y="7"/>
                    </a:cubicBezTo>
                    <a:cubicBezTo>
                      <a:pt x="9" y="4"/>
                      <a:pt x="8" y="2"/>
                      <a:pt x="6" y="1"/>
                    </a:cubicBezTo>
                    <a:cubicBezTo>
                      <a:pt x="4" y="0"/>
                      <a:pt x="1" y="1"/>
                      <a:pt x="0"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0" name="Freeform 52"/>
              <p:cNvSpPr/>
              <p:nvPr/>
            </p:nvSpPr>
            <p:spPr bwMode="auto">
              <a:xfrm>
                <a:off x="2984" y="3362"/>
                <a:ext cx="27" cy="24"/>
              </a:xfrm>
              <a:custGeom>
                <a:avLst/>
                <a:gdLst>
                  <a:gd name="T0" fmla="*/ 1 w 10"/>
                  <a:gd name="T1" fmla="*/ 3 h 9"/>
                  <a:gd name="T2" fmla="*/ 3 w 10"/>
                  <a:gd name="T3" fmla="*/ 8 h 9"/>
                  <a:gd name="T4" fmla="*/ 9 w 10"/>
                  <a:gd name="T5" fmla="*/ 6 h 9"/>
                  <a:gd name="T6" fmla="*/ 7 w 10"/>
                  <a:gd name="T7" fmla="*/ 0 h 9"/>
                  <a:gd name="T8" fmla="*/ 1 w 10"/>
                  <a:gd name="T9" fmla="*/ 3 h 9"/>
                </a:gdLst>
                <a:ahLst/>
                <a:cxnLst>
                  <a:cxn ang="0">
                    <a:pos x="T0" y="T1"/>
                  </a:cxn>
                  <a:cxn ang="0">
                    <a:pos x="T2" y="T3"/>
                  </a:cxn>
                  <a:cxn ang="0">
                    <a:pos x="T4" y="T5"/>
                  </a:cxn>
                  <a:cxn ang="0">
                    <a:pos x="T6" y="T7"/>
                  </a:cxn>
                  <a:cxn ang="0">
                    <a:pos x="T8" y="T9"/>
                  </a:cxn>
                </a:cxnLst>
                <a:rect l="0" t="0" r="r" b="b"/>
                <a:pathLst>
                  <a:path w="10" h="9">
                    <a:moveTo>
                      <a:pt x="1" y="3"/>
                    </a:moveTo>
                    <a:cubicBezTo>
                      <a:pt x="0" y="5"/>
                      <a:pt x="1" y="8"/>
                      <a:pt x="3" y="8"/>
                    </a:cubicBezTo>
                    <a:cubicBezTo>
                      <a:pt x="5" y="9"/>
                      <a:pt x="8" y="8"/>
                      <a:pt x="9" y="6"/>
                    </a:cubicBezTo>
                    <a:cubicBezTo>
                      <a:pt x="10" y="4"/>
                      <a:pt x="9" y="1"/>
                      <a:pt x="7" y="0"/>
                    </a:cubicBezTo>
                    <a:cubicBezTo>
                      <a:pt x="4" y="0"/>
                      <a:pt x="2" y="1"/>
                      <a:pt x="1"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1" name="Freeform 53"/>
              <p:cNvSpPr/>
              <p:nvPr/>
            </p:nvSpPr>
            <p:spPr bwMode="auto">
              <a:xfrm>
                <a:off x="2941" y="3343"/>
                <a:ext cx="27" cy="27"/>
              </a:xfrm>
              <a:custGeom>
                <a:avLst/>
                <a:gdLst>
                  <a:gd name="T0" fmla="*/ 1 w 10"/>
                  <a:gd name="T1" fmla="*/ 3 h 10"/>
                  <a:gd name="T2" fmla="*/ 3 w 10"/>
                  <a:gd name="T3" fmla="*/ 9 h 10"/>
                  <a:gd name="T4" fmla="*/ 9 w 10"/>
                  <a:gd name="T5" fmla="*/ 6 h 10"/>
                  <a:gd name="T6" fmla="*/ 7 w 10"/>
                  <a:gd name="T7" fmla="*/ 1 h 10"/>
                  <a:gd name="T8" fmla="*/ 1 w 10"/>
                  <a:gd name="T9" fmla="*/ 3 h 10"/>
                </a:gdLst>
                <a:ahLst/>
                <a:cxnLst>
                  <a:cxn ang="0">
                    <a:pos x="T0" y="T1"/>
                  </a:cxn>
                  <a:cxn ang="0">
                    <a:pos x="T2" y="T3"/>
                  </a:cxn>
                  <a:cxn ang="0">
                    <a:pos x="T4" y="T5"/>
                  </a:cxn>
                  <a:cxn ang="0">
                    <a:pos x="T6" y="T7"/>
                  </a:cxn>
                  <a:cxn ang="0">
                    <a:pos x="T8" y="T9"/>
                  </a:cxn>
                </a:cxnLst>
                <a:rect l="0" t="0" r="r" b="b"/>
                <a:pathLst>
                  <a:path w="10" h="10">
                    <a:moveTo>
                      <a:pt x="1" y="3"/>
                    </a:moveTo>
                    <a:cubicBezTo>
                      <a:pt x="0" y="5"/>
                      <a:pt x="1" y="8"/>
                      <a:pt x="3" y="9"/>
                    </a:cubicBezTo>
                    <a:cubicBezTo>
                      <a:pt x="5" y="10"/>
                      <a:pt x="8" y="9"/>
                      <a:pt x="9" y="6"/>
                    </a:cubicBezTo>
                    <a:cubicBezTo>
                      <a:pt x="10" y="4"/>
                      <a:pt x="9" y="2"/>
                      <a:pt x="7" y="1"/>
                    </a:cubicBezTo>
                    <a:cubicBezTo>
                      <a:pt x="4" y="0"/>
                      <a:pt x="2" y="1"/>
                      <a:pt x="1"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2" name="Freeform 54"/>
              <p:cNvSpPr/>
              <p:nvPr/>
            </p:nvSpPr>
            <p:spPr bwMode="auto">
              <a:xfrm>
                <a:off x="2899" y="3325"/>
                <a:ext cx="26" cy="26"/>
              </a:xfrm>
              <a:custGeom>
                <a:avLst/>
                <a:gdLst>
                  <a:gd name="T0" fmla="*/ 1 w 10"/>
                  <a:gd name="T1" fmla="*/ 4 h 10"/>
                  <a:gd name="T2" fmla="*/ 3 w 10"/>
                  <a:gd name="T3" fmla="*/ 9 h 10"/>
                  <a:gd name="T4" fmla="*/ 9 w 10"/>
                  <a:gd name="T5" fmla="*/ 7 h 10"/>
                  <a:gd name="T6" fmla="*/ 6 w 10"/>
                  <a:gd name="T7" fmla="*/ 1 h 10"/>
                  <a:gd name="T8" fmla="*/ 1 w 10"/>
                  <a:gd name="T9" fmla="*/ 4 h 10"/>
                </a:gdLst>
                <a:ahLst/>
                <a:cxnLst>
                  <a:cxn ang="0">
                    <a:pos x="T0" y="T1"/>
                  </a:cxn>
                  <a:cxn ang="0">
                    <a:pos x="T2" y="T3"/>
                  </a:cxn>
                  <a:cxn ang="0">
                    <a:pos x="T4" y="T5"/>
                  </a:cxn>
                  <a:cxn ang="0">
                    <a:pos x="T6" y="T7"/>
                  </a:cxn>
                  <a:cxn ang="0">
                    <a:pos x="T8" y="T9"/>
                  </a:cxn>
                </a:cxnLst>
                <a:rect l="0" t="0" r="r" b="b"/>
                <a:pathLst>
                  <a:path w="10" h="10">
                    <a:moveTo>
                      <a:pt x="1" y="4"/>
                    </a:moveTo>
                    <a:cubicBezTo>
                      <a:pt x="0" y="6"/>
                      <a:pt x="1" y="8"/>
                      <a:pt x="3" y="9"/>
                    </a:cubicBezTo>
                    <a:cubicBezTo>
                      <a:pt x="5" y="10"/>
                      <a:pt x="8" y="9"/>
                      <a:pt x="9" y="7"/>
                    </a:cubicBezTo>
                    <a:cubicBezTo>
                      <a:pt x="10" y="5"/>
                      <a:pt x="9" y="2"/>
                      <a:pt x="6" y="1"/>
                    </a:cubicBezTo>
                    <a:cubicBezTo>
                      <a:pt x="4" y="0"/>
                      <a:pt x="2" y="1"/>
                      <a:pt x="1" y="4"/>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3" name="Freeform 55"/>
              <p:cNvSpPr/>
              <p:nvPr/>
            </p:nvSpPr>
            <p:spPr bwMode="auto">
              <a:xfrm>
                <a:off x="2856" y="3309"/>
                <a:ext cx="27" cy="24"/>
              </a:xfrm>
              <a:custGeom>
                <a:avLst/>
                <a:gdLst>
                  <a:gd name="T0" fmla="*/ 1 w 10"/>
                  <a:gd name="T1" fmla="*/ 3 h 9"/>
                  <a:gd name="T2" fmla="*/ 3 w 10"/>
                  <a:gd name="T3" fmla="*/ 9 h 9"/>
                  <a:gd name="T4" fmla="*/ 9 w 10"/>
                  <a:gd name="T5" fmla="*/ 6 h 9"/>
                  <a:gd name="T6" fmla="*/ 6 w 10"/>
                  <a:gd name="T7" fmla="*/ 1 h 9"/>
                  <a:gd name="T8" fmla="*/ 1 w 10"/>
                  <a:gd name="T9" fmla="*/ 3 h 9"/>
                </a:gdLst>
                <a:ahLst/>
                <a:cxnLst>
                  <a:cxn ang="0">
                    <a:pos x="T0" y="T1"/>
                  </a:cxn>
                  <a:cxn ang="0">
                    <a:pos x="T2" y="T3"/>
                  </a:cxn>
                  <a:cxn ang="0">
                    <a:pos x="T4" y="T5"/>
                  </a:cxn>
                  <a:cxn ang="0">
                    <a:pos x="T6" y="T7"/>
                  </a:cxn>
                  <a:cxn ang="0">
                    <a:pos x="T8" y="T9"/>
                  </a:cxn>
                </a:cxnLst>
                <a:rect l="0" t="0" r="r" b="b"/>
                <a:pathLst>
                  <a:path w="10" h="9">
                    <a:moveTo>
                      <a:pt x="1" y="3"/>
                    </a:moveTo>
                    <a:cubicBezTo>
                      <a:pt x="0" y="5"/>
                      <a:pt x="1" y="8"/>
                      <a:pt x="3" y="9"/>
                    </a:cubicBezTo>
                    <a:cubicBezTo>
                      <a:pt x="5" y="9"/>
                      <a:pt x="8" y="8"/>
                      <a:pt x="9" y="6"/>
                    </a:cubicBezTo>
                    <a:cubicBezTo>
                      <a:pt x="10" y="4"/>
                      <a:pt x="9" y="1"/>
                      <a:pt x="6" y="1"/>
                    </a:cubicBezTo>
                    <a:cubicBezTo>
                      <a:pt x="4" y="0"/>
                      <a:pt x="2" y="1"/>
                      <a:pt x="1"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4" name="Freeform 56"/>
              <p:cNvSpPr/>
              <p:nvPr/>
            </p:nvSpPr>
            <p:spPr bwMode="auto">
              <a:xfrm>
                <a:off x="2813" y="3290"/>
                <a:ext cx="27" cy="27"/>
              </a:xfrm>
              <a:custGeom>
                <a:avLst/>
                <a:gdLst>
                  <a:gd name="T0" fmla="*/ 1 w 10"/>
                  <a:gd name="T1" fmla="*/ 3 h 10"/>
                  <a:gd name="T2" fmla="*/ 3 w 10"/>
                  <a:gd name="T3" fmla="*/ 9 h 10"/>
                  <a:gd name="T4" fmla="*/ 9 w 10"/>
                  <a:gd name="T5" fmla="*/ 7 h 10"/>
                  <a:gd name="T6" fmla="*/ 6 w 10"/>
                  <a:gd name="T7" fmla="*/ 1 h 10"/>
                  <a:gd name="T8" fmla="*/ 1 w 10"/>
                  <a:gd name="T9" fmla="*/ 3 h 10"/>
                </a:gdLst>
                <a:ahLst/>
                <a:cxnLst>
                  <a:cxn ang="0">
                    <a:pos x="T0" y="T1"/>
                  </a:cxn>
                  <a:cxn ang="0">
                    <a:pos x="T2" y="T3"/>
                  </a:cxn>
                  <a:cxn ang="0">
                    <a:pos x="T4" y="T5"/>
                  </a:cxn>
                  <a:cxn ang="0">
                    <a:pos x="T6" y="T7"/>
                  </a:cxn>
                  <a:cxn ang="0">
                    <a:pos x="T8" y="T9"/>
                  </a:cxn>
                </a:cxnLst>
                <a:rect l="0" t="0" r="r" b="b"/>
                <a:pathLst>
                  <a:path w="10" h="10">
                    <a:moveTo>
                      <a:pt x="1" y="3"/>
                    </a:moveTo>
                    <a:cubicBezTo>
                      <a:pt x="0" y="6"/>
                      <a:pt x="1" y="8"/>
                      <a:pt x="3" y="9"/>
                    </a:cubicBezTo>
                    <a:cubicBezTo>
                      <a:pt x="5" y="10"/>
                      <a:pt x="8" y="9"/>
                      <a:pt x="9" y="7"/>
                    </a:cubicBezTo>
                    <a:cubicBezTo>
                      <a:pt x="10" y="4"/>
                      <a:pt x="9" y="2"/>
                      <a:pt x="6" y="1"/>
                    </a:cubicBezTo>
                    <a:cubicBezTo>
                      <a:pt x="4" y="0"/>
                      <a:pt x="2" y="1"/>
                      <a:pt x="1"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5" name="Freeform 57"/>
              <p:cNvSpPr/>
              <p:nvPr/>
            </p:nvSpPr>
            <p:spPr bwMode="auto">
              <a:xfrm>
                <a:off x="3077" y="2469"/>
                <a:ext cx="262" cy="297"/>
              </a:xfrm>
              <a:custGeom>
                <a:avLst/>
                <a:gdLst>
                  <a:gd name="T0" fmla="*/ 10 w 98"/>
                  <a:gd name="T1" fmla="*/ 91 h 111"/>
                  <a:gd name="T2" fmla="*/ 52 w 98"/>
                  <a:gd name="T3" fmla="*/ 109 h 111"/>
                  <a:gd name="T4" fmla="*/ 68 w 98"/>
                  <a:gd name="T5" fmla="*/ 102 h 111"/>
                  <a:gd name="T6" fmla="*/ 96 w 98"/>
                  <a:gd name="T7" fmla="*/ 36 h 111"/>
                  <a:gd name="T8" fmla="*/ 89 w 98"/>
                  <a:gd name="T9" fmla="*/ 20 h 111"/>
                  <a:gd name="T10" fmla="*/ 46 w 98"/>
                  <a:gd name="T11" fmla="*/ 2 h 111"/>
                  <a:gd name="T12" fmla="*/ 30 w 98"/>
                  <a:gd name="T13" fmla="*/ 9 h 111"/>
                  <a:gd name="T14" fmla="*/ 3 w 98"/>
                  <a:gd name="T15" fmla="*/ 75 h 111"/>
                  <a:gd name="T16" fmla="*/ 10 w 98"/>
                  <a:gd name="T17" fmla="*/ 9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111">
                    <a:moveTo>
                      <a:pt x="10" y="91"/>
                    </a:moveTo>
                    <a:cubicBezTo>
                      <a:pt x="52" y="109"/>
                      <a:pt x="52" y="109"/>
                      <a:pt x="52" y="109"/>
                    </a:cubicBezTo>
                    <a:cubicBezTo>
                      <a:pt x="58" y="111"/>
                      <a:pt x="66" y="108"/>
                      <a:pt x="68" y="102"/>
                    </a:cubicBezTo>
                    <a:cubicBezTo>
                      <a:pt x="96" y="36"/>
                      <a:pt x="96" y="36"/>
                      <a:pt x="96" y="36"/>
                    </a:cubicBezTo>
                    <a:cubicBezTo>
                      <a:pt x="98" y="30"/>
                      <a:pt x="95" y="23"/>
                      <a:pt x="89" y="20"/>
                    </a:cubicBezTo>
                    <a:cubicBezTo>
                      <a:pt x="46" y="2"/>
                      <a:pt x="46" y="2"/>
                      <a:pt x="46" y="2"/>
                    </a:cubicBezTo>
                    <a:cubicBezTo>
                      <a:pt x="40" y="0"/>
                      <a:pt x="33" y="3"/>
                      <a:pt x="30" y="9"/>
                    </a:cubicBezTo>
                    <a:cubicBezTo>
                      <a:pt x="3" y="75"/>
                      <a:pt x="3" y="75"/>
                      <a:pt x="3" y="75"/>
                    </a:cubicBezTo>
                    <a:cubicBezTo>
                      <a:pt x="0" y="82"/>
                      <a:pt x="3" y="89"/>
                      <a:pt x="10" y="9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6" name="Freeform 58"/>
              <p:cNvSpPr/>
              <p:nvPr/>
            </p:nvSpPr>
            <p:spPr bwMode="auto">
              <a:xfrm>
                <a:off x="3104" y="2496"/>
                <a:ext cx="208" cy="246"/>
              </a:xfrm>
              <a:custGeom>
                <a:avLst/>
                <a:gdLst>
                  <a:gd name="T0" fmla="*/ 46 w 78"/>
                  <a:gd name="T1" fmla="*/ 91 h 92"/>
                  <a:gd name="T2" fmla="*/ 50 w 78"/>
                  <a:gd name="T3" fmla="*/ 89 h 92"/>
                  <a:gd name="T4" fmla="*/ 78 w 78"/>
                  <a:gd name="T5" fmla="*/ 23 h 92"/>
                  <a:gd name="T6" fmla="*/ 76 w 78"/>
                  <a:gd name="T7" fmla="*/ 18 h 92"/>
                  <a:gd name="T8" fmla="*/ 33 w 78"/>
                  <a:gd name="T9" fmla="*/ 0 h 92"/>
                  <a:gd name="T10" fmla="*/ 28 w 78"/>
                  <a:gd name="T11" fmla="*/ 2 h 92"/>
                  <a:gd name="T12" fmla="*/ 1 w 78"/>
                  <a:gd name="T13" fmla="*/ 69 h 92"/>
                  <a:gd name="T14" fmla="*/ 3 w 78"/>
                  <a:gd name="T15" fmla="*/ 73 h 92"/>
                  <a:gd name="T16" fmla="*/ 46 w 78"/>
                  <a:gd name="T17" fmla="*/ 9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92">
                    <a:moveTo>
                      <a:pt x="46" y="91"/>
                    </a:moveTo>
                    <a:cubicBezTo>
                      <a:pt x="47" y="92"/>
                      <a:pt x="49" y="91"/>
                      <a:pt x="50" y="89"/>
                    </a:cubicBezTo>
                    <a:cubicBezTo>
                      <a:pt x="78" y="23"/>
                      <a:pt x="78" y="23"/>
                      <a:pt x="78" y="23"/>
                    </a:cubicBezTo>
                    <a:cubicBezTo>
                      <a:pt x="78" y="21"/>
                      <a:pt x="77" y="19"/>
                      <a:pt x="76" y="18"/>
                    </a:cubicBezTo>
                    <a:cubicBezTo>
                      <a:pt x="33" y="0"/>
                      <a:pt x="33" y="0"/>
                      <a:pt x="33" y="0"/>
                    </a:cubicBezTo>
                    <a:cubicBezTo>
                      <a:pt x="31" y="0"/>
                      <a:pt x="29" y="1"/>
                      <a:pt x="28" y="2"/>
                    </a:cubicBezTo>
                    <a:cubicBezTo>
                      <a:pt x="1" y="69"/>
                      <a:pt x="1" y="69"/>
                      <a:pt x="1" y="69"/>
                    </a:cubicBezTo>
                    <a:cubicBezTo>
                      <a:pt x="0" y="70"/>
                      <a:pt x="1" y="72"/>
                      <a:pt x="3" y="73"/>
                    </a:cubicBezTo>
                    <a:lnTo>
                      <a:pt x="46" y="91"/>
                    </a:lnTo>
                    <a:close/>
                  </a:path>
                </a:pathLst>
              </a:custGeom>
              <a:solidFill>
                <a:srgbClr val="3E4D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7" name="Freeform 59"/>
              <p:cNvSpPr/>
              <p:nvPr/>
            </p:nvSpPr>
            <p:spPr bwMode="auto">
              <a:xfrm>
                <a:off x="2893" y="2477"/>
                <a:ext cx="128" cy="219"/>
              </a:xfrm>
              <a:custGeom>
                <a:avLst/>
                <a:gdLst>
                  <a:gd name="T0" fmla="*/ 0 w 128"/>
                  <a:gd name="T1" fmla="*/ 200 h 219"/>
                  <a:gd name="T2" fmla="*/ 46 w 128"/>
                  <a:gd name="T3" fmla="*/ 219 h 219"/>
                  <a:gd name="T4" fmla="*/ 128 w 128"/>
                  <a:gd name="T5" fmla="*/ 21 h 219"/>
                  <a:gd name="T6" fmla="*/ 83 w 128"/>
                  <a:gd name="T7" fmla="*/ 0 h 219"/>
                  <a:gd name="T8" fmla="*/ 0 w 128"/>
                  <a:gd name="T9" fmla="*/ 200 h 219"/>
                </a:gdLst>
                <a:ahLst/>
                <a:cxnLst>
                  <a:cxn ang="0">
                    <a:pos x="T0" y="T1"/>
                  </a:cxn>
                  <a:cxn ang="0">
                    <a:pos x="T2" y="T3"/>
                  </a:cxn>
                  <a:cxn ang="0">
                    <a:pos x="T4" y="T5"/>
                  </a:cxn>
                  <a:cxn ang="0">
                    <a:pos x="T6" y="T7"/>
                  </a:cxn>
                  <a:cxn ang="0">
                    <a:pos x="T8" y="T9"/>
                  </a:cxn>
                </a:cxnLst>
                <a:rect l="0" t="0" r="r" b="b"/>
                <a:pathLst>
                  <a:path w="128" h="219">
                    <a:moveTo>
                      <a:pt x="0" y="200"/>
                    </a:moveTo>
                    <a:lnTo>
                      <a:pt x="46" y="219"/>
                    </a:lnTo>
                    <a:lnTo>
                      <a:pt x="128" y="21"/>
                    </a:lnTo>
                    <a:lnTo>
                      <a:pt x="83" y="0"/>
                    </a:lnTo>
                    <a:lnTo>
                      <a:pt x="0" y="200"/>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8" name="Freeform 60"/>
              <p:cNvSpPr/>
              <p:nvPr/>
            </p:nvSpPr>
            <p:spPr bwMode="auto">
              <a:xfrm>
                <a:off x="2941" y="2488"/>
                <a:ext cx="43" cy="77"/>
              </a:xfrm>
              <a:custGeom>
                <a:avLst/>
                <a:gdLst>
                  <a:gd name="T0" fmla="*/ 0 w 43"/>
                  <a:gd name="T1" fmla="*/ 72 h 77"/>
                  <a:gd name="T2" fmla="*/ 14 w 43"/>
                  <a:gd name="T3" fmla="*/ 77 h 77"/>
                  <a:gd name="T4" fmla="*/ 43 w 43"/>
                  <a:gd name="T5" fmla="*/ 5 h 77"/>
                  <a:gd name="T6" fmla="*/ 30 w 43"/>
                  <a:gd name="T7" fmla="*/ 0 h 77"/>
                  <a:gd name="T8" fmla="*/ 0 w 43"/>
                  <a:gd name="T9" fmla="*/ 72 h 77"/>
                </a:gdLst>
                <a:ahLst/>
                <a:cxnLst>
                  <a:cxn ang="0">
                    <a:pos x="T0" y="T1"/>
                  </a:cxn>
                  <a:cxn ang="0">
                    <a:pos x="T2" y="T3"/>
                  </a:cxn>
                  <a:cxn ang="0">
                    <a:pos x="T4" y="T5"/>
                  </a:cxn>
                  <a:cxn ang="0">
                    <a:pos x="T6" y="T7"/>
                  </a:cxn>
                  <a:cxn ang="0">
                    <a:pos x="T8" y="T9"/>
                  </a:cxn>
                </a:cxnLst>
                <a:rect l="0" t="0" r="r" b="b"/>
                <a:pathLst>
                  <a:path w="43" h="77">
                    <a:moveTo>
                      <a:pt x="0" y="72"/>
                    </a:moveTo>
                    <a:lnTo>
                      <a:pt x="14" y="77"/>
                    </a:lnTo>
                    <a:lnTo>
                      <a:pt x="43" y="5"/>
                    </a:lnTo>
                    <a:lnTo>
                      <a:pt x="30" y="0"/>
                    </a:lnTo>
                    <a:lnTo>
                      <a:pt x="0" y="72"/>
                    </a:lnTo>
                    <a:close/>
                  </a:path>
                </a:pathLst>
              </a:custGeom>
              <a:solidFill>
                <a:srgbClr val="692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9" name="Freeform 61"/>
              <p:cNvSpPr/>
              <p:nvPr/>
            </p:nvSpPr>
            <p:spPr bwMode="auto">
              <a:xfrm>
                <a:off x="3157" y="2809"/>
                <a:ext cx="83" cy="82"/>
              </a:xfrm>
              <a:custGeom>
                <a:avLst/>
                <a:gdLst>
                  <a:gd name="T0" fmla="*/ 3 w 31"/>
                  <a:gd name="T1" fmla="*/ 10 h 31"/>
                  <a:gd name="T2" fmla="*/ 11 w 31"/>
                  <a:gd name="T3" fmla="*/ 28 h 31"/>
                  <a:gd name="T4" fmla="*/ 28 w 31"/>
                  <a:gd name="T5" fmla="*/ 21 h 31"/>
                  <a:gd name="T6" fmla="*/ 21 w 31"/>
                  <a:gd name="T7" fmla="*/ 3 h 31"/>
                  <a:gd name="T8" fmla="*/ 3 w 31"/>
                  <a:gd name="T9" fmla="*/ 10 h 31"/>
                </a:gdLst>
                <a:ahLst/>
                <a:cxnLst>
                  <a:cxn ang="0">
                    <a:pos x="T0" y="T1"/>
                  </a:cxn>
                  <a:cxn ang="0">
                    <a:pos x="T2" y="T3"/>
                  </a:cxn>
                  <a:cxn ang="0">
                    <a:pos x="T4" y="T5"/>
                  </a:cxn>
                  <a:cxn ang="0">
                    <a:pos x="T6" y="T7"/>
                  </a:cxn>
                  <a:cxn ang="0">
                    <a:pos x="T8" y="T9"/>
                  </a:cxn>
                </a:cxnLst>
                <a:rect l="0" t="0" r="r" b="b"/>
                <a:pathLst>
                  <a:path w="31" h="31">
                    <a:moveTo>
                      <a:pt x="3" y="10"/>
                    </a:moveTo>
                    <a:cubicBezTo>
                      <a:pt x="0" y="17"/>
                      <a:pt x="4" y="25"/>
                      <a:pt x="11" y="28"/>
                    </a:cubicBezTo>
                    <a:cubicBezTo>
                      <a:pt x="18" y="31"/>
                      <a:pt x="25" y="28"/>
                      <a:pt x="28" y="21"/>
                    </a:cubicBezTo>
                    <a:cubicBezTo>
                      <a:pt x="31" y="14"/>
                      <a:pt x="28" y="6"/>
                      <a:pt x="21" y="3"/>
                    </a:cubicBezTo>
                    <a:cubicBezTo>
                      <a:pt x="14" y="0"/>
                      <a:pt x="6" y="4"/>
                      <a:pt x="3" y="1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0" name="Freeform 62"/>
              <p:cNvSpPr/>
              <p:nvPr/>
            </p:nvSpPr>
            <p:spPr bwMode="auto">
              <a:xfrm>
                <a:off x="3165" y="2817"/>
                <a:ext cx="67" cy="66"/>
              </a:xfrm>
              <a:custGeom>
                <a:avLst/>
                <a:gdLst>
                  <a:gd name="T0" fmla="*/ 3 w 25"/>
                  <a:gd name="T1" fmla="*/ 8 h 25"/>
                  <a:gd name="T2" fmla="*/ 9 w 25"/>
                  <a:gd name="T3" fmla="*/ 23 h 25"/>
                  <a:gd name="T4" fmla="*/ 23 w 25"/>
                  <a:gd name="T5" fmla="*/ 17 h 25"/>
                  <a:gd name="T6" fmla="*/ 17 w 25"/>
                  <a:gd name="T7" fmla="*/ 2 h 25"/>
                  <a:gd name="T8" fmla="*/ 3 w 25"/>
                  <a:gd name="T9" fmla="*/ 8 h 25"/>
                </a:gdLst>
                <a:ahLst/>
                <a:cxnLst>
                  <a:cxn ang="0">
                    <a:pos x="T0" y="T1"/>
                  </a:cxn>
                  <a:cxn ang="0">
                    <a:pos x="T2" y="T3"/>
                  </a:cxn>
                  <a:cxn ang="0">
                    <a:pos x="T4" y="T5"/>
                  </a:cxn>
                  <a:cxn ang="0">
                    <a:pos x="T6" y="T7"/>
                  </a:cxn>
                  <a:cxn ang="0">
                    <a:pos x="T8" y="T9"/>
                  </a:cxn>
                </a:cxnLst>
                <a:rect l="0" t="0" r="r" b="b"/>
                <a:pathLst>
                  <a:path w="25" h="25">
                    <a:moveTo>
                      <a:pt x="3" y="8"/>
                    </a:moveTo>
                    <a:cubicBezTo>
                      <a:pt x="0" y="14"/>
                      <a:pt x="3" y="21"/>
                      <a:pt x="9" y="23"/>
                    </a:cubicBezTo>
                    <a:cubicBezTo>
                      <a:pt x="14" y="25"/>
                      <a:pt x="21" y="22"/>
                      <a:pt x="23" y="17"/>
                    </a:cubicBezTo>
                    <a:cubicBezTo>
                      <a:pt x="25" y="11"/>
                      <a:pt x="23" y="5"/>
                      <a:pt x="17" y="2"/>
                    </a:cubicBezTo>
                    <a:cubicBezTo>
                      <a:pt x="11" y="0"/>
                      <a:pt x="5" y="3"/>
                      <a:pt x="3" y="8"/>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1" name="Freeform 63"/>
              <p:cNvSpPr/>
              <p:nvPr/>
            </p:nvSpPr>
            <p:spPr bwMode="auto">
              <a:xfrm>
                <a:off x="3171" y="2819"/>
                <a:ext cx="58" cy="62"/>
              </a:xfrm>
              <a:custGeom>
                <a:avLst/>
                <a:gdLst>
                  <a:gd name="T0" fmla="*/ 2 w 22"/>
                  <a:gd name="T1" fmla="*/ 8 h 23"/>
                  <a:gd name="T2" fmla="*/ 7 w 22"/>
                  <a:gd name="T3" fmla="*/ 21 h 23"/>
                  <a:gd name="T4" fmla="*/ 20 w 22"/>
                  <a:gd name="T5" fmla="*/ 15 h 23"/>
                  <a:gd name="T6" fmla="*/ 15 w 22"/>
                  <a:gd name="T7" fmla="*/ 3 h 23"/>
                  <a:gd name="T8" fmla="*/ 2 w 22"/>
                  <a:gd name="T9" fmla="*/ 8 h 23"/>
                </a:gdLst>
                <a:ahLst/>
                <a:cxnLst>
                  <a:cxn ang="0">
                    <a:pos x="T0" y="T1"/>
                  </a:cxn>
                  <a:cxn ang="0">
                    <a:pos x="T2" y="T3"/>
                  </a:cxn>
                  <a:cxn ang="0">
                    <a:pos x="T4" y="T5"/>
                  </a:cxn>
                  <a:cxn ang="0">
                    <a:pos x="T6" y="T7"/>
                  </a:cxn>
                  <a:cxn ang="0">
                    <a:pos x="T8" y="T9"/>
                  </a:cxn>
                </a:cxnLst>
                <a:rect l="0" t="0" r="r" b="b"/>
                <a:pathLst>
                  <a:path w="22" h="23">
                    <a:moveTo>
                      <a:pt x="2" y="8"/>
                    </a:moveTo>
                    <a:cubicBezTo>
                      <a:pt x="0" y="13"/>
                      <a:pt x="2" y="19"/>
                      <a:pt x="7" y="21"/>
                    </a:cubicBezTo>
                    <a:cubicBezTo>
                      <a:pt x="12" y="23"/>
                      <a:pt x="18" y="20"/>
                      <a:pt x="20" y="15"/>
                    </a:cubicBezTo>
                    <a:cubicBezTo>
                      <a:pt x="22" y="10"/>
                      <a:pt x="20" y="5"/>
                      <a:pt x="15" y="3"/>
                    </a:cubicBezTo>
                    <a:cubicBezTo>
                      <a:pt x="10" y="0"/>
                      <a:pt x="4" y="3"/>
                      <a:pt x="2" y="8"/>
                    </a:cubicBezTo>
                    <a:close/>
                  </a:path>
                </a:pathLst>
              </a:custGeom>
              <a:solidFill>
                <a:srgbClr val="3E4D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2" name="Freeform 64"/>
              <p:cNvSpPr/>
              <p:nvPr/>
            </p:nvSpPr>
            <p:spPr bwMode="auto">
              <a:xfrm>
                <a:off x="3189" y="2838"/>
                <a:ext cx="22" cy="24"/>
              </a:xfrm>
              <a:custGeom>
                <a:avLst/>
                <a:gdLst>
                  <a:gd name="T0" fmla="*/ 0 w 8"/>
                  <a:gd name="T1" fmla="*/ 3 h 9"/>
                  <a:gd name="T2" fmla="*/ 2 w 8"/>
                  <a:gd name="T3" fmla="*/ 8 h 9"/>
                  <a:gd name="T4" fmla="*/ 7 w 8"/>
                  <a:gd name="T5" fmla="*/ 6 h 9"/>
                  <a:gd name="T6" fmla="*/ 5 w 8"/>
                  <a:gd name="T7" fmla="*/ 1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cubicBezTo>
                      <a:pt x="0" y="5"/>
                      <a:pt x="1" y="7"/>
                      <a:pt x="2" y="8"/>
                    </a:cubicBezTo>
                    <a:cubicBezTo>
                      <a:pt x="4" y="9"/>
                      <a:pt x="6" y="8"/>
                      <a:pt x="7" y="6"/>
                    </a:cubicBezTo>
                    <a:cubicBezTo>
                      <a:pt x="8" y="4"/>
                      <a:pt x="7" y="2"/>
                      <a:pt x="5" y="1"/>
                    </a:cubicBezTo>
                    <a:cubicBezTo>
                      <a:pt x="3" y="0"/>
                      <a:pt x="1" y="1"/>
                      <a:pt x="0"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3" name="Freeform 65"/>
              <p:cNvSpPr/>
              <p:nvPr/>
            </p:nvSpPr>
            <p:spPr bwMode="auto">
              <a:xfrm>
                <a:off x="3085" y="2779"/>
                <a:ext cx="80" cy="83"/>
              </a:xfrm>
              <a:custGeom>
                <a:avLst/>
                <a:gdLst>
                  <a:gd name="T0" fmla="*/ 3 w 30"/>
                  <a:gd name="T1" fmla="*/ 10 h 31"/>
                  <a:gd name="T2" fmla="*/ 10 w 30"/>
                  <a:gd name="T3" fmla="*/ 28 h 31"/>
                  <a:gd name="T4" fmla="*/ 28 w 30"/>
                  <a:gd name="T5" fmla="*/ 20 h 31"/>
                  <a:gd name="T6" fmla="*/ 20 w 30"/>
                  <a:gd name="T7" fmla="*/ 3 h 31"/>
                  <a:gd name="T8" fmla="*/ 3 w 30"/>
                  <a:gd name="T9" fmla="*/ 10 h 31"/>
                </a:gdLst>
                <a:ahLst/>
                <a:cxnLst>
                  <a:cxn ang="0">
                    <a:pos x="T0" y="T1"/>
                  </a:cxn>
                  <a:cxn ang="0">
                    <a:pos x="T2" y="T3"/>
                  </a:cxn>
                  <a:cxn ang="0">
                    <a:pos x="T4" y="T5"/>
                  </a:cxn>
                  <a:cxn ang="0">
                    <a:pos x="T6" y="T7"/>
                  </a:cxn>
                  <a:cxn ang="0">
                    <a:pos x="T8" y="T9"/>
                  </a:cxn>
                </a:cxnLst>
                <a:rect l="0" t="0" r="r" b="b"/>
                <a:pathLst>
                  <a:path w="30" h="31">
                    <a:moveTo>
                      <a:pt x="3" y="10"/>
                    </a:moveTo>
                    <a:cubicBezTo>
                      <a:pt x="0" y="17"/>
                      <a:pt x="3" y="25"/>
                      <a:pt x="10" y="28"/>
                    </a:cubicBezTo>
                    <a:cubicBezTo>
                      <a:pt x="17" y="31"/>
                      <a:pt x="25" y="27"/>
                      <a:pt x="28" y="20"/>
                    </a:cubicBezTo>
                    <a:cubicBezTo>
                      <a:pt x="30" y="13"/>
                      <a:pt x="27" y="6"/>
                      <a:pt x="20" y="3"/>
                    </a:cubicBezTo>
                    <a:cubicBezTo>
                      <a:pt x="13" y="0"/>
                      <a:pt x="5" y="3"/>
                      <a:pt x="3" y="1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4" name="Freeform 66"/>
              <p:cNvSpPr/>
              <p:nvPr/>
            </p:nvSpPr>
            <p:spPr bwMode="auto">
              <a:xfrm>
                <a:off x="3093" y="2787"/>
                <a:ext cx="67" cy="67"/>
              </a:xfrm>
              <a:custGeom>
                <a:avLst/>
                <a:gdLst>
                  <a:gd name="T0" fmla="*/ 2 w 25"/>
                  <a:gd name="T1" fmla="*/ 8 h 25"/>
                  <a:gd name="T2" fmla="*/ 8 w 25"/>
                  <a:gd name="T3" fmla="*/ 22 h 25"/>
                  <a:gd name="T4" fmla="*/ 22 w 25"/>
                  <a:gd name="T5" fmla="*/ 16 h 25"/>
                  <a:gd name="T6" fmla="*/ 16 w 25"/>
                  <a:gd name="T7" fmla="*/ 2 h 25"/>
                  <a:gd name="T8" fmla="*/ 2 w 25"/>
                  <a:gd name="T9" fmla="*/ 8 h 25"/>
                </a:gdLst>
                <a:ahLst/>
                <a:cxnLst>
                  <a:cxn ang="0">
                    <a:pos x="T0" y="T1"/>
                  </a:cxn>
                  <a:cxn ang="0">
                    <a:pos x="T2" y="T3"/>
                  </a:cxn>
                  <a:cxn ang="0">
                    <a:pos x="T4" y="T5"/>
                  </a:cxn>
                  <a:cxn ang="0">
                    <a:pos x="T6" y="T7"/>
                  </a:cxn>
                  <a:cxn ang="0">
                    <a:pos x="T8" y="T9"/>
                  </a:cxn>
                </a:cxnLst>
                <a:rect l="0" t="0" r="r" b="b"/>
                <a:pathLst>
                  <a:path w="25" h="25">
                    <a:moveTo>
                      <a:pt x="2" y="8"/>
                    </a:moveTo>
                    <a:cubicBezTo>
                      <a:pt x="0" y="14"/>
                      <a:pt x="2" y="20"/>
                      <a:pt x="8" y="22"/>
                    </a:cubicBezTo>
                    <a:cubicBezTo>
                      <a:pt x="13" y="25"/>
                      <a:pt x="20" y="22"/>
                      <a:pt x="22" y="16"/>
                    </a:cubicBezTo>
                    <a:cubicBezTo>
                      <a:pt x="25" y="11"/>
                      <a:pt x="22" y="4"/>
                      <a:pt x="16" y="2"/>
                    </a:cubicBezTo>
                    <a:cubicBezTo>
                      <a:pt x="11" y="0"/>
                      <a:pt x="4" y="2"/>
                      <a:pt x="2" y="8"/>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5" name="Freeform 67"/>
              <p:cNvSpPr/>
              <p:nvPr/>
            </p:nvSpPr>
            <p:spPr bwMode="auto">
              <a:xfrm>
                <a:off x="3096" y="2790"/>
                <a:ext cx="59" cy="59"/>
              </a:xfrm>
              <a:custGeom>
                <a:avLst/>
                <a:gdLst>
                  <a:gd name="T0" fmla="*/ 2 w 22"/>
                  <a:gd name="T1" fmla="*/ 7 h 22"/>
                  <a:gd name="T2" fmla="*/ 7 w 22"/>
                  <a:gd name="T3" fmla="*/ 20 h 22"/>
                  <a:gd name="T4" fmla="*/ 20 w 22"/>
                  <a:gd name="T5" fmla="*/ 15 h 22"/>
                  <a:gd name="T6" fmla="*/ 15 w 22"/>
                  <a:gd name="T7" fmla="*/ 2 h 22"/>
                  <a:gd name="T8" fmla="*/ 2 w 22"/>
                  <a:gd name="T9" fmla="*/ 7 h 22"/>
                </a:gdLst>
                <a:ahLst/>
                <a:cxnLst>
                  <a:cxn ang="0">
                    <a:pos x="T0" y="T1"/>
                  </a:cxn>
                  <a:cxn ang="0">
                    <a:pos x="T2" y="T3"/>
                  </a:cxn>
                  <a:cxn ang="0">
                    <a:pos x="T4" y="T5"/>
                  </a:cxn>
                  <a:cxn ang="0">
                    <a:pos x="T6" y="T7"/>
                  </a:cxn>
                  <a:cxn ang="0">
                    <a:pos x="T8" y="T9"/>
                  </a:cxn>
                </a:cxnLst>
                <a:rect l="0" t="0" r="r" b="b"/>
                <a:pathLst>
                  <a:path w="22" h="22">
                    <a:moveTo>
                      <a:pt x="2" y="7"/>
                    </a:moveTo>
                    <a:cubicBezTo>
                      <a:pt x="0" y="12"/>
                      <a:pt x="2" y="18"/>
                      <a:pt x="7" y="20"/>
                    </a:cubicBezTo>
                    <a:cubicBezTo>
                      <a:pt x="12" y="22"/>
                      <a:pt x="18" y="20"/>
                      <a:pt x="20" y="15"/>
                    </a:cubicBezTo>
                    <a:cubicBezTo>
                      <a:pt x="22" y="10"/>
                      <a:pt x="20" y="4"/>
                      <a:pt x="15" y="2"/>
                    </a:cubicBezTo>
                    <a:cubicBezTo>
                      <a:pt x="10" y="0"/>
                      <a:pt x="4" y="2"/>
                      <a:pt x="2" y="7"/>
                    </a:cubicBezTo>
                    <a:close/>
                  </a:path>
                </a:pathLst>
              </a:custGeom>
              <a:solidFill>
                <a:srgbClr val="3E4D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6" name="Freeform 68"/>
              <p:cNvSpPr/>
              <p:nvPr/>
            </p:nvSpPr>
            <p:spPr bwMode="auto">
              <a:xfrm>
                <a:off x="3115" y="2806"/>
                <a:ext cx="24" cy="21"/>
              </a:xfrm>
              <a:custGeom>
                <a:avLst/>
                <a:gdLst>
                  <a:gd name="T0" fmla="*/ 0 w 24"/>
                  <a:gd name="T1" fmla="*/ 21 h 21"/>
                  <a:gd name="T2" fmla="*/ 24 w 24"/>
                  <a:gd name="T3" fmla="*/ 19 h 21"/>
                  <a:gd name="T4" fmla="*/ 10 w 24"/>
                  <a:gd name="T5" fmla="*/ 0 h 21"/>
                  <a:gd name="T6" fmla="*/ 0 w 24"/>
                  <a:gd name="T7" fmla="*/ 21 h 21"/>
                </a:gdLst>
                <a:ahLst/>
                <a:cxnLst>
                  <a:cxn ang="0">
                    <a:pos x="T0" y="T1"/>
                  </a:cxn>
                  <a:cxn ang="0">
                    <a:pos x="T2" y="T3"/>
                  </a:cxn>
                  <a:cxn ang="0">
                    <a:pos x="T4" y="T5"/>
                  </a:cxn>
                  <a:cxn ang="0">
                    <a:pos x="T6" y="T7"/>
                  </a:cxn>
                </a:cxnLst>
                <a:rect l="0" t="0" r="r" b="b"/>
                <a:pathLst>
                  <a:path w="24" h="21">
                    <a:moveTo>
                      <a:pt x="0" y="21"/>
                    </a:moveTo>
                    <a:lnTo>
                      <a:pt x="24" y="19"/>
                    </a:lnTo>
                    <a:lnTo>
                      <a:pt x="10" y="0"/>
                    </a:lnTo>
                    <a:lnTo>
                      <a:pt x="0" y="21"/>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 name="Freeform 69"/>
              <p:cNvSpPr/>
              <p:nvPr/>
            </p:nvSpPr>
            <p:spPr bwMode="auto">
              <a:xfrm>
                <a:off x="3011" y="2747"/>
                <a:ext cx="82" cy="83"/>
              </a:xfrm>
              <a:custGeom>
                <a:avLst/>
                <a:gdLst>
                  <a:gd name="T0" fmla="*/ 3 w 31"/>
                  <a:gd name="T1" fmla="*/ 11 h 31"/>
                  <a:gd name="T2" fmla="*/ 10 w 31"/>
                  <a:gd name="T3" fmla="*/ 28 h 31"/>
                  <a:gd name="T4" fmla="*/ 28 w 31"/>
                  <a:gd name="T5" fmla="*/ 21 h 31"/>
                  <a:gd name="T6" fmla="*/ 20 w 31"/>
                  <a:gd name="T7" fmla="*/ 3 h 31"/>
                  <a:gd name="T8" fmla="*/ 3 w 31"/>
                  <a:gd name="T9" fmla="*/ 11 h 31"/>
                </a:gdLst>
                <a:ahLst/>
                <a:cxnLst>
                  <a:cxn ang="0">
                    <a:pos x="T0" y="T1"/>
                  </a:cxn>
                  <a:cxn ang="0">
                    <a:pos x="T2" y="T3"/>
                  </a:cxn>
                  <a:cxn ang="0">
                    <a:pos x="T4" y="T5"/>
                  </a:cxn>
                  <a:cxn ang="0">
                    <a:pos x="T6" y="T7"/>
                  </a:cxn>
                  <a:cxn ang="0">
                    <a:pos x="T8" y="T9"/>
                  </a:cxn>
                </a:cxnLst>
                <a:rect l="0" t="0" r="r" b="b"/>
                <a:pathLst>
                  <a:path w="31" h="31">
                    <a:moveTo>
                      <a:pt x="3" y="11"/>
                    </a:moveTo>
                    <a:cubicBezTo>
                      <a:pt x="0" y="17"/>
                      <a:pt x="3" y="25"/>
                      <a:pt x="10" y="28"/>
                    </a:cubicBezTo>
                    <a:cubicBezTo>
                      <a:pt x="17" y="31"/>
                      <a:pt x="25" y="28"/>
                      <a:pt x="28" y="21"/>
                    </a:cubicBezTo>
                    <a:cubicBezTo>
                      <a:pt x="31" y="14"/>
                      <a:pt x="27" y="6"/>
                      <a:pt x="20" y="3"/>
                    </a:cubicBezTo>
                    <a:cubicBezTo>
                      <a:pt x="14" y="0"/>
                      <a:pt x="6" y="4"/>
                      <a:pt x="3" y="1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8" name="Freeform 70"/>
              <p:cNvSpPr/>
              <p:nvPr/>
            </p:nvSpPr>
            <p:spPr bwMode="auto">
              <a:xfrm>
                <a:off x="3019" y="2755"/>
                <a:ext cx="66" cy="67"/>
              </a:xfrm>
              <a:custGeom>
                <a:avLst/>
                <a:gdLst>
                  <a:gd name="T0" fmla="*/ 2 w 25"/>
                  <a:gd name="T1" fmla="*/ 8 h 25"/>
                  <a:gd name="T2" fmla="*/ 8 w 25"/>
                  <a:gd name="T3" fmla="*/ 23 h 25"/>
                  <a:gd name="T4" fmla="*/ 22 w 25"/>
                  <a:gd name="T5" fmla="*/ 17 h 25"/>
                  <a:gd name="T6" fmla="*/ 16 w 25"/>
                  <a:gd name="T7" fmla="*/ 3 h 25"/>
                  <a:gd name="T8" fmla="*/ 2 w 25"/>
                  <a:gd name="T9" fmla="*/ 8 h 25"/>
                </a:gdLst>
                <a:ahLst/>
                <a:cxnLst>
                  <a:cxn ang="0">
                    <a:pos x="T0" y="T1"/>
                  </a:cxn>
                  <a:cxn ang="0">
                    <a:pos x="T2" y="T3"/>
                  </a:cxn>
                  <a:cxn ang="0">
                    <a:pos x="T4" y="T5"/>
                  </a:cxn>
                  <a:cxn ang="0">
                    <a:pos x="T6" y="T7"/>
                  </a:cxn>
                  <a:cxn ang="0">
                    <a:pos x="T8" y="T9"/>
                  </a:cxn>
                </a:cxnLst>
                <a:rect l="0" t="0" r="r" b="b"/>
                <a:pathLst>
                  <a:path w="25" h="25">
                    <a:moveTo>
                      <a:pt x="2" y="8"/>
                    </a:moveTo>
                    <a:cubicBezTo>
                      <a:pt x="0" y="14"/>
                      <a:pt x="2" y="21"/>
                      <a:pt x="8" y="23"/>
                    </a:cubicBezTo>
                    <a:cubicBezTo>
                      <a:pt x="14" y="25"/>
                      <a:pt x="20" y="23"/>
                      <a:pt x="22" y="17"/>
                    </a:cubicBezTo>
                    <a:cubicBezTo>
                      <a:pt x="25" y="11"/>
                      <a:pt x="22" y="5"/>
                      <a:pt x="16" y="3"/>
                    </a:cubicBezTo>
                    <a:cubicBezTo>
                      <a:pt x="11" y="0"/>
                      <a:pt x="4" y="3"/>
                      <a:pt x="2" y="8"/>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9" name="Freeform 71"/>
              <p:cNvSpPr/>
              <p:nvPr/>
            </p:nvSpPr>
            <p:spPr bwMode="auto">
              <a:xfrm>
                <a:off x="3021" y="2760"/>
                <a:ext cx="59" cy="59"/>
              </a:xfrm>
              <a:custGeom>
                <a:avLst/>
                <a:gdLst>
                  <a:gd name="T0" fmla="*/ 2 w 22"/>
                  <a:gd name="T1" fmla="*/ 7 h 22"/>
                  <a:gd name="T2" fmla="*/ 8 w 22"/>
                  <a:gd name="T3" fmla="*/ 20 h 22"/>
                  <a:gd name="T4" fmla="*/ 20 w 22"/>
                  <a:gd name="T5" fmla="*/ 14 h 22"/>
                  <a:gd name="T6" fmla="*/ 15 w 22"/>
                  <a:gd name="T7" fmla="*/ 2 h 22"/>
                  <a:gd name="T8" fmla="*/ 2 w 22"/>
                  <a:gd name="T9" fmla="*/ 7 h 22"/>
                </a:gdLst>
                <a:ahLst/>
                <a:cxnLst>
                  <a:cxn ang="0">
                    <a:pos x="T0" y="T1"/>
                  </a:cxn>
                  <a:cxn ang="0">
                    <a:pos x="T2" y="T3"/>
                  </a:cxn>
                  <a:cxn ang="0">
                    <a:pos x="T4" y="T5"/>
                  </a:cxn>
                  <a:cxn ang="0">
                    <a:pos x="T6" y="T7"/>
                  </a:cxn>
                  <a:cxn ang="0">
                    <a:pos x="T8" y="T9"/>
                  </a:cxn>
                </a:cxnLst>
                <a:rect l="0" t="0" r="r" b="b"/>
                <a:pathLst>
                  <a:path w="22" h="22">
                    <a:moveTo>
                      <a:pt x="2" y="7"/>
                    </a:moveTo>
                    <a:cubicBezTo>
                      <a:pt x="0" y="12"/>
                      <a:pt x="2" y="18"/>
                      <a:pt x="8" y="20"/>
                    </a:cubicBezTo>
                    <a:cubicBezTo>
                      <a:pt x="13" y="22"/>
                      <a:pt x="18" y="19"/>
                      <a:pt x="20" y="14"/>
                    </a:cubicBezTo>
                    <a:cubicBezTo>
                      <a:pt x="22" y="9"/>
                      <a:pt x="20" y="4"/>
                      <a:pt x="15" y="2"/>
                    </a:cubicBezTo>
                    <a:cubicBezTo>
                      <a:pt x="10" y="0"/>
                      <a:pt x="4" y="2"/>
                      <a:pt x="2" y="7"/>
                    </a:cubicBezTo>
                    <a:close/>
                  </a:path>
                </a:pathLst>
              </a:custGeom>
              <a:solidFill>
                <a:srgbClr val="3E4D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0" name="Freeform 72"/>
              <p:cNvSpPr/>
              <p:nvPr/>
            </p:nvSpPr>
            <p:spPr bwMode="auto">
              <a:xfrm>
                <a:off x="3037" y="2779"/>
                <a:ext cx="24" cy="24"/>
              </a:xfrm>
              <a:custGeom>
                <a:avLst/>
                <a:gdLst>
                  <a:gd name="T0" fmla="*/ 16 w 24"/>
                  <a:gd name="T1" fmla="*/ 24 h 24"/>
                  <a:gd name="T2" fmla="*/ 0 w 24"/>
                  <a:gd name="T3" fmla="*/ 5 h 24"/>
                  <a:gd name="T4" fmla="*/ 24 w 24"/>
                  <a:gd name="T5" fmla="*/ 0 h 24"/>
                  <a:gd name="T6" fmla="*/ 16 w 24"/>
                  <a:gd name="T7" fmla="*/ 24 h 24"/>
                </a:gdLst>
                <a:ahLst/>
                <a:cxnLst>
                  <a:cxn ang="0">
                    <a:pos x="T0" y="T1"/>
                  </a:cxn>
                  <a:cxn ang="0">
                    <a:pos x="T2" y="T3"/>
                  </a:cxn>
                  <a:cxn ang="0">
                    <a:pos x="T4" y="T5"/>
                  </a:cxn>
                  <a:cxn ang="0">
                    <a:pos x="T6" y="T7"/>
                  </a:cxn>
                </a:cxnLst>
                <a:rect l="0" t="0" r="r" b="b"/>
                <a:pathLst>
                  <a:path w="24" h="24">
                    <a:moveTo>
                      <a:pt x="16" y="24"/>
                    </a:moveTo>
                    <a:lnTo>
                      <a:pt x="0" y="5"/>
                    </a:lnTo>
                    <a:lnTo>
                      <a:pt x="24" y="0"/>
                    </a:lnTo>
                    <a:lnTo>
                      <a:pt x="16" y="24"/>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1" name="Freeform 73"/>
              <p:cNvSpPr/>
              <p:nvPr/>
            </p:nvSpPr>
            <p:spPr bwMode="auto">
              <a:xfrm>
                <a:off x="3280" y="2530"/>
                <a:ext cx="200" cy="300"/>
              </a:xfrm>
              <a:custGeom>
                <a:avLst/>
                <a:gdLst>
                  <a:gd name="T0" fmla="*/ 40 w 75"/>
                  <a:gd name="T1" fmla="*/ 112 h 112"/>
                  <a:gd name="T2" fmla="*/ 62 w 75"/>
                  <a:gd name="T3" fmla="*/ 57 h 112"/>
                  <a:gd name="T4" fmla="*/ 38 w 75"/>
                  <a:gd name="T5" fmla="*/ 0 h 112"/>
                  <a:gd name="T6" fmla="*/ 3 w 75"/>
                  <a:gd name="T7" fmla="*/ 84 h 112"/>
                  <a:gd name="T8" fmla="*/ 10 w 75"/>
                  <a:gd name="T9" fmla="*/ 100 h 112"/>
                  <a:gd name="T10" fmla="*/ 40 w 75"/>
                  <a:gd name="T11" fmla="*/ 112 h 112"/>
                </a:gdLst>
                <a:ahLst/>
                <a:cxnLst>
                  <a:cxn ang="0">
                    <a:pos x="T0" y="T1"/>
                  </a:cxn>
                  <a:cxn ang="0">
                    <a:pos x="T2" y="T3"/>
                  </a:cxn>
                  <a:cxn ang="0">
                    <a:pos x="T4" y="T5"/>
                  </a:cxn>
                  <a:cxn ang="0">
                    <a:pos x="T6" y="T7"/>
                  </a:cxn>
                  <a:cxn ang="0">
                    <a:pos x="T8" y="T9"/>
                  </a:cxn>
                  <a:cxn ang="0">
                    <a:pos x="T10" y="T11"/>
                  </a:cxn>
                </a:cxnLst>
                <a:rect l="0" t="0" r="r" b="b"/>
                <a:pathLst>
                  <a:path w="75" h="112">
                    <a:moveTo>
                      <a:pt x="40" y="112"/>
                    </a:moveTo>
                    <a:cubicBezTo>
                      <a:pt x="62" y="57"/>
                      <a:pt x="62" y="57"/>
                      <a:pt x="62" y="57"/>
                    </a:cubicBezTo>
                    <a:cubicBezTo>
                      <a:pt x="62" y="57"/>
                      <a:pt x="75" y="20"/>
                      <a:pt x="38" y="0"/>
                    </a:cubicBezTo>
                    <a:cubicBezTo>
                      <a:pt x="3" y="84"/>
                      <a:pt x="3" y="84"/>
                      <a:pt x="3" y="84"/>
                    </a:cubicBezTo>
                    <a:cubicBezTo>
                      <a:pt x="0" y="90"/>
                      <a:pt x="3" y="97"/>
                      <a:pt x="10" y="100"/>
                    </a:cubicBezTo>
                    <a:lnTo>
                      <a:pt x="40" y="112"/>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2" name="Freeform 74"/>
              <p:cNvSpPr/>
              <p:nvPr/>
            </p:nvSpPr>
            <p:spPr bwMode="auto">
              <a:xfrm>
                <a:off x="3381" y="2541"/>
                <a:ext cx="8" cy="8"/>
              </a:xfrm>
              <a:custGeom>
                <a:avLst/>
                <a:gdLst>
                  <a:gd name="T0" fmla="*/ 0 w 3"/>
                  <a:gd name="T1" fmla="*/ 1 h 3"/>
                  <a:gd name="T2" fmla="*/ 1 w 3"/>
                  <a:gd name="T3" fmla="*/ 2 h 3"/>
                  <a:gd name="T4" fmla="*/ 2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1" y="3"/>
                      <a:pt x="2" y="2"/>
                      <a:pt x="2" y="2"/>
                    </a:cubicBezTo>
                    <a:cubicBezTo>
                      <a:pt x="3" y="1"/>
                      <a:pt x="2"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3" name="Freeform 75"/>
              <p:cNvSpPr/>
              <p:nvPr/>
            </p:nvSpPr>
            <p:spPr bwMode="auto">
              <a:xfrm>
                <a:off x="3376" y="2552"/>
                <a:ext cx="8" cy="8"/>
              </a:xfrm>
              <a:custGeom>
                <a:avLst/>
                <a:gdLst>
                  <a:gd name="T0" fmla="*/ 0 w 3"/>
                  <a:gd name="T1" fmla="*/ 1 h 3"/>
                  <a:gd name="T2" fmla="*/ 1 w 3"/>
                  <a:gd name="T3" fmla="*/ 2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2" y="3"/>
                      <a:pt x="2" y="2"/>
                      <a:pt x="3" y="2"/>
                    </a:cubicBezTo>
                    <a:cubicBezTo>
                      <a:pt x="3" y="1"/>
                      <a:pt x="3" y="0"/>
                      <a:pt x="2" y="0"/>
                    </a:cubicBezTo>
                    <a:cubicBezTo>
                      <a:pt x="1" y="0"/>
                      <a:pt x="1"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4" name="Freeform 76"/>
              <p:cNvSpPr/>
              <p:nvPr/>
            </p:nvSpPr>
            <p:spPr bwMode="auto">
              <a:xfrm>
                <a:off x="3371" y="2562"/>
                <a:ext cx="8" cy="9"/>
              </a:xfrm>
              <a:custGeom>
                <a:avLst/>
                <a:gdLst>
                  <a:gd name="T0" fmla="*/ 1 w 3"/>
                  <a:gd name="T1" fmla="*/ 1 h 3"/>
                  <a:gd name="T2" fmla="*/ 1 w 3"/>
                  <a:gd name="T3" fmla="*/ 2 h 3"/>
                  <a:gd name="T4" fmla="*/ 3 w 3"/>
                  <a:gd name="T5" fmla="*/ 2 h 3"/>
                  <a:gd name="T6" fmla="*/ 2 w 3"/>
                  <a:gd name="T7" fmla="*/ 0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0" y="1"/>
                      <a:pt x="1" y="2"/>
                      <a:pt x="1" y="2"/>
                    </a:cubicBezTo>
                    <a:cubicBezTo>
                      <a:pt x="2" y="3"/>
                      <a:pt x="3" y="2"/>
                      <a:pt x="3" y="2"/>
                    </a:cubicBezTo>
                    <a:cubicBezTo>
                      <a:pt x="3" y="1"/>
                      <a:pt x="3" y="0"/>
                      <a:pt x="2" y="0"/>
                    </a:cubicBezTo>
                    <a:cubicBezTo>
                      <a:pt x="2" y="0"/>
                      <a:pt x="1" y="0"/>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5" name="Freeform 77"/>
              <p:cNvSpPr/>
              <p:nvPr/>
            </p:nvSpPr>
            <p:spPr bwMode="auto">
              <a:xfrm>
                <a:off x="3368" y="2573"/>
                <a:ext cx="8" cy="8"/>
              </a:xfrm>
              <a:custGeom>
                <a:avLst/>
                <a:gdLst>
                  <a:gd name="T0" fmla="*/ 0 w 3"/>
                  <a:gd name="T1" fmla="*/ 1 h 3"/>
                  <a:gd name="T2" fmla="*/ 1 w 3"/>
                  <a:gd name="T3" fmla="*/ 2 h 3"/>
                  <a:gd name="T4" fmla="*/ 2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1" y="3"/>
                      <a:pt x="2" y="2"/>
                      <a:pt x="2" y="2"/>
                    </a:cubicBezTo>
                    <a:cubicBezTo>
                      <a:pt x="3" y="1"/>
                      <a:pt x="2"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6" name="Freeform 78"/>
              <p:cNvSpPr/>
              <p:nvPr/>
            </p:nvSpPr>
            <p:spPr bwMode="auto">
              <a:xfrm>
                <a:off x="3363" y="2584"/>
                <a:ext cx="8" cy="8"/>
              </a:xfrm>
              <a:custGeom>
                <a:avLst/>
                <a:gdLst>
                  <a:gd name="T0" fmla="*/ 0 w 3"/>
                  <a:gd name="T1" fmla="*/ 1 h 3"/>
                  <a:gd name="T2" fmla="*/ 1 w 3"/>
                  <a:gd name="T3" fmla="*/ 2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2" y="3"/>
                      <a:pt x="3" y="2"/>
                      <a:pt x="3" y="2"/>
                    </a:cubicBezTo>
                    <a:cubicBezTo>
                      <a:pt x="3" y="1"/>
                      <a:pt x="3" y="0"/>
                      <a:pt x="2" y="0"/>
                    </a:cubicBezTo>
                    <a:cubicBezTo>
                      <a:pt x="1" y="0"/>
                      <a:pt x="1"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 name="Freeform 79"/>
              <p:cNvSpPr/>
              <p:nvPr/>
            </p:nvSpPr>
            <p:spPr bwMode="auto">
              <a:xfrm>
                <a:off x="3357" y="2595"/>
                <a:ext cx="8" cy="8"/>
              </a:xfrm>
              <a:custGeom>
                <a:avLst/>
                <a:gdLst>
                  <a:gd name="T0" fmla="*/ 1 w 3"/>
                  <a:gd name="T1" fmla="*/ 1 h 3"/>
                  <a:gd name="T2" fmla="*/ 1 w 3"/>
                  <a:gd name="T3" fmla="*/ 2 h 3"/>
                  <a:gd name="T4" fmla="*/ 3 w 3"/>
                  <a:gd name="T5" fmla="*/ 2 h 3"/>
                  <a:gd name="T6" fmla="*/ 2 w 3"/>
                  <a:gd name="T7" fmla="*/ 0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0" y="1"/>
                      <a:pt x="1" y="2"/>
                      <a:pt x="1" y="2"/>
                    </a:cubicBezTo>
                    <a:cubicBezTo>
                      <a:pt x="2" y="3"/>
                      <a:pt x="3" y="2"/>
                      <a:pt x="3" y="2"/>
                    </a:cubicBezTo>
                    <a:cubicBezTo>
                      <a:pt x="3" y="1"/>
                      <a:pt x="3" y="0"/>
                      <a:pt x="2" y="0"/>
                    </a:cubicBezTo>
                    <a:cubicBezTo>
                      <a:pt x="2" y="0"/>
                      <a:pt x="1" y="0"/>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8" name="Freeform 80"/>
              <p:cNvSpPr/>
              <p:nvPr/>
            </p:nvSpPr>
            <p:spPr bwMode="auto">
              <a:xfrm>
                <a:off x="3355" y="2605"/>
                <a:ext cx="8" cy="8"/>
              </a:xfrm>
              <a:custGeom>
                <a:avLst/>
                <a:gdLst>
                  <a:gd name="T0" fmla="*/ 0 w 3"/>
                  <a:gd name="T1" fmla="*/ 1 h 3"/>
                  <a:gd name="T2" fmla="*/ 1 w 3"/>
                  <a:gd name="T3" fmla="*/ 2 h 3"/>
                  <a:gd name="T4" fmla="*/ 2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1" y="3"/>
                      <a:pt x="2" y="2"/>
                      <a:pt x="2" y="2"/>
                    </a:cubicBezTo>
                    <a:cubicBezTo>
                      <a:pt x="3" y="1"/>
                      <a:pt x="2"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9" name="Freeform 81"/>
              <p:cNvSpPr/>
              <p:nvPr/>
            </p:nvSpPr>
            <p:spPr bwMode="auto">
              <a:xfrm>
                <a:off x="3349" y="2616"/>
                <a:ext cx="8" cy="8"/>
              </a:xfrm>
              <a:custGeom>
                <a:avLst/>
                <a:gdLst>
                  <a:gd name="T0" fmla="*/ 0 w 3"/>
                  <a:gd name="T1" fmla="*/ 1 h 3"/>
                  <a:gd name="T2" fmla="*/ 1 w 3"/>
                  <a:gd name="T3" fmla="*/ 2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2" y="3"/>
                      <a:pt x="3" y="2"/>
                      <a:pt x="3" y="2"/>
                    </a:cubicBezTo>
                    <a:cubicBezTo>
                      <a:pt x="3" y="1"/>
                      <a:pt x="3" y="0"/>
                      <a:pt x="2" y="0"/>
                    </a:cubicBezTo>
                    <a:cubicBezTo>
                      <a:pt x="1" y="0"/>
                      <a:pt x="1"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0" name="Freeform 82"/>
              <p:cNvSpPr/>
              <p:nvPr/>
            </p:nvSpPr>
            <p:spPr bwMode="auto">
              <a:xfrm>
                <a:off x="3344" y="2627"/>
                <a:ext cx="8" cy="8"/>
              </a:xfrm>
              <a:custGeom>
                <a:avLst/>
                <a:gdLst>
                  <a:gd name="T0" fmla="*/ 1 w 3"/>
                  <a:gd name="T1" fmla="*/ 1 h 3"/>
                  <a:gd name="T2" fmla="*/ 1 w 3"/>
                  <a:gd name="T3" fmla="*/ 2 h 3"/>
                  <a:gd name="T4" fmla="*/ 3 w 3"/>
                  <a:gd name="T5" fmla="*/ 2 h 3"/>
                  <a:gd name="T6" fmla="*/ 2 w 3"/>
                  <a:gd name="T7" fmla="*/ 0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0" y="1"/>
                      <a:pt x="1" y="2"/>
                      <a:pt x="1" y="2"/>
                    </a:cubicBezTo>
                    <a:cubicBezTo>
                      <a:pt x="2" y="3"/>
                      <a:pt x="3" y="2"/>
                      <a:pt x="3" y="2"/>
                    </a:cubicBezTo>
                    <a:cubicBezTo>
                      <a:pt x="3" y="1"/>
                      <a:pt x="3" y="0"/>
                      <a:pt x="2" y="0"/>
                    </a:cubicBezTo>
                    <a:cubicBezTo>
                      <a:pt x="2" y="0"/>
                      <a:pt x="1" y="0"/>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1" name="Freeform 83"/>
              <p:cNvSpPr/>
              <p:nvPr/>
            </p:nvSpPr>
            <p:spPr bwMode="auto">
              <a:xfrm>
                <a:off x="3341" y="2637"/>
                <a:ext cx="8" cy="8"/>
              </a:xfrm>
              <a:custGeom>
                <a:avLst/>
                <a:gdLst>
                  <a:gd name="T0" fmla="*/ 0 w 3"/>
                  <a:gd name="T1" fmla="*/ 1 h 3"/>
                  <a:gd name="T2" fmla="*/ 1 w 3"/>
                  <a:gd name="T3" fmla="*/ 2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1" y="3"/>
                      <a:pt x="2" y="2"/>
                      <a:pt x="3" y="2"/>
                    </a:cubicBezTo>
                    <a:cubicBezTo>
                      <a:pt x="3" y="1"/>
                      <a:pt x="2"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2" name="Freeform 84"/>
              <p:cNvSpPr/>
              <p:nvPr/>
            </p:nvSpPr>
            <p:spPr bwMode="auto">
              <a:xfrm>
                <a:off x="3336" y="2648"/>
                <a:ext cx="8" cy="8"/>
              </a:xfrm>
              <a:custGeom>
                <a:avLst/>
                <a:gdLst>
                  <a:gd name="T0" fmla="*/ 0 w 3"/>
                  <a:gd name="T1" fmla="*/ 1 h 3"/>
                  <a:gd name="T2" fmla="*/ 1 w 3"/>
                  <a:gd name="T3" fmla="*/ 2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2" y="3"/>
                      <a:pt x="3" y="2"/>
                      <a:pt x="3" y="2"/>
                    </a:cubicBezTo>
                    <a:cubicBezTo>
                      <a:pt x="3" y="1"/>
                      <a:pt x="3" y="0"/>
                      <a:pt x="2" y="0"/>
                    </a:cubicBezTo>
                    <a:cubicBezTo>
                      <a:pt x="1" y="0"/>
                      <a:pt x="1"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3" name="Freeform 85"/>
              <p:cNvSpPr/>
              <p:nvPr/>
            </p:nvSpPr>
            <p:spPr bwMode="auto">
              <a:xfrm>
                <a:off x="3331" y="2659"/>
                <a:ext cx="10" cy="8"/>
              </a:xfrm>
              <a:custGeom>
                <a:avLst/>
                <a:gdLst>
                  <a:gd name="T0" fmla="*/ 1 w 4"/>
                  <a:gd name="T1" fmla="*/ 1 h 3"/>
                  <a:gd name="T2" fmla="*/ 1 w 4"/>
                  <a:gd name="T3" fmla="*/ 2 h 3"/>
                  <a:gd name="T4" fmla="*/ 3 w 4"/>
                  <a:gd name="T5" fmla="*/ 2 h 3"/>
                  <a:gd name="T6" fmla="*/ 2 w 4"/>
                  <a:gd name="T7" fmla="*/ 0 h 3"/>
                  <a:gd name="T8" fmla="*/ 1 w 4"/>
                  <a:gd name="T9" fmla="*/ 1 h 3"/>
                </a:gdLst>
                <a:ahLst/>
                <a:cxnLst>
                  <a:cxn ang="0">
                    <a:pos x="T0" y="T1"/>
                  </a:cxn>
                  <a:cxn ang="0">
                    <a:pos x="T2" y="T3"/>
                  </a:cxn>
                  <a:cxn ang="0">
                    <a:pos x="T4" y="T5"/>
                  </a:cxn>
                  <a:cxn ang="0">
                    <a:pos x="T6" y="T7"/>
                  </a:cxn>
                  <a:cxn ang="0">
                    <a:pos x="T8" y="T9"/>
                  </a:cxn>
                </a:cxnLst>
                <a:rect l="0" t="0" r="r" b="b"/>
                <a:pathLst>
                  <a:path w="4" h="3">
                    <a:moveTo>
                      <a:pt x="1" y="1"/>
                    </a:moveTo>
                    <a:cubicBezTo>
                      <a:pt x="0" y="1"/>
                      <a:pt x="1" y="2"/>
                      <a:pt x="1" y="2"/>
                    </a:cubicBezTo>
                    <a:cubicBezTo>
                      <a:pt x="2" y="3"/>
                      <a:pt x="3" y="2"/>
                      <a:pt x="3" y="2"/>
                    </a:cubicBezTo>
                    <a:cubicBezTo>
                      <a:pt x="4" y="1"/>
                      <a:pt x="3" y="0"/>
                      <a:pt x="2" y="0"/>
                    </a:cubicBezTo>
                    <a:cubicBezTo>
                      <a:pt x="2" y="0"/>
                      <a:pt x="1" y="0"/>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4" name="Freeform 86"/>
              <p:cNvSpPr/>
              <p:nvPr/>
            </p:nvSpPr>
            <p:spPr bwMode="auto">
              <a:xfrm>
                <a:off x="3328" y="2669"/>
                <a:ext cx="8" cy="8"/>
              </a:xfrm>
              <a:custGeom>
                <a:avLst/>
                <a:gdLst>
                  <a:gd name="T0" fmla="*/ 0 w 3"/>
                  <a:gd name="T1" fmla="*/ 1 h 3"/>
                  <a:gd name="T2" fmla="*/ 1 w 3"/>
                  <a:gd name="T3" fmla="*/ 2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1" y="3"/>
                      <a:pt x="2" y="2"/>
                      <a:pt x="3" y="2"/>
                    </a:cubicBezTo>
                    <a:cubicBezTo>
                      <a:pt x="3" y="1"/>
                      <a:pt x="3"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5" name="Freeform 87"/>
              <p:cNvSpPr/>
              <p:nvPr/>
            </p:nvSpPr>
            <p:spPr bwMode="auto">
              <a:xfrm>
                <a:off x="3323" y="2680"/>
                <a:ext cx="8" cy="8"/>
              </a:xfrm>
              <a:custGeom>
                <a:avLst/>
                <a:gdLst>
                  <a:gd name="T0" fmla="*/ 0 w 3"/>
                  <a:gd name="T1" fmla="*/ 1 h 3"/>
                  <a:gd name="T2" fmla="*/ 1 w 3"/>
                  <a:gd name="T3" fmla="*/ 2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2" y="3"/>
                      <a:pt x="3" y="2"/>
                      <a:pt x="3" y="2"/>
                    </a:cubicBezTo>
                    <a:cubicBezTo>
                      <a:pt x="3" y="1"/>
                      <a:pt x="3" y="0"/>
                      <a:pt x="2" y="0"/>
                    </a:cubicBezTo>
                    <a:cubicBezTo>
                      <a:pt x="1" y="0"/>
                      <a:pt x="1"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6" name="Freeform 88"/>
              <p:cNvSpPr/>
              <p:nvPr/>
            </p:nvSpPr>
            <p:spPr bwMode="auto">
              <a:xfrm>
                <a:off x="3317" y="2691"/>
                <a:ext cx="11" cy="8"/>
              </a:xfrm>
              <a:custGeom>
                <a:avLst/>
                <a:gdLst>
                  <a:gd name="T0" fmla="*/ 1 w 4"/>
                  <a:gd name="T1" fmla="*/ 1 h 3"/>
                  <a:gd name="T2" fmla="*/ 1 w 4"/>
                  <a:gd name="T3" fmla="*/ 2 h 3"/>
                  <a:gd name="T4" fmla="*/ 3 w 4"/>
                  <a:gd name="T5" fmla="*/ 2 h 3"/>
                  <a:gd name="T6" fmla="*/ 3 w 4"/>
                  <a:gd name="T7" fmla="*/ 0 h 3"/>
                  <a:gd name="T8" fmla="*/ 1 w 4"/>
                  <a:gd name="T9" fmla="*/ 1 h 3"/>
                </a:gdLst>
                <a:ahLst/>
                <a:cxnLst>
                  <a:cxn ang="0">
                    <a:pos x="T0" y="T1"/>
                  </a:cxn>
                  <a:cxn ang="0">
                    <a:pos x="T2" y="T3"/>
                  </a:cxn>
                  <a:cxn ang="0">
                    <a:pos x="T4" y="T5"/>
                  </a:cxn>
                  <a:cxn ang="0">
                    <a:pos x="T6" y="T7"/>
                  </a:cxn>
                  <a:cxn ang="0">
                    <a:pos x="T8" y="T9"/>
                  </a:cxn>
                </a:cxnLst>
                <a:rect l="0" t="0" r="r" b="b"/>
                <a:pathLst>
                  <a:path w="4" h="3">
                    <a:moveTo>
                      <a:pt x="1" y="1"/>
                    </a:moveTo>
                    <a:cubicBezTo>
                      <a:pt x="0" y="1"/>
                      <a:pt x="1" y="2"/>
                      <a:pt x="1" y="2"/>
                    </a:cubicBezTo>
                    <a:cubicBezTo>
                      <a:pt x="2" y="3"/>
                      <a:pt x="3" y="2"/>
                      <a:pt x="3" y="2"/>
                    </a:cubicBezTo>
                    <a:cubicBezTo>
                      <a:pt x="4" y="1"/>
                      <a:pt x="3" y="0"/>
                      <a:pt x="3" y="0"/>
                    </a:cubicBezTo>
                    <a:cubicBezTo>
                      <a:pt x="2" y="0"/>
                      <a:pt x="1" y="0"/>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7" name="Freeform 89"/>
              <p:cNvSpPr/>
              <p:nvPr/>
            </p:nvSpPr>
            <p:spPr bwMode="auto">
              <a:xfrm>
                <a:off x="3315" y="2702"/>
                <a:ext cx="8" cy="8"/>
              </a:xfrm>
              <a:custGeom>
                <a:avLst/>
                <a:gdLst>
                  <a:gd name="T0" fmla="*/ 0 w 3"/>
                  <a:gd name="T1" fmla="*/ 1 h 3"/>
                  <a:gd name="T2" fmla="*/ 1 w 3"/>
                  <a:gd name="T3" fmla="*/ 2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2" y="3"/>
                      <a:pt x="2" y="2"/>
                      <a:pt x="3" y="2"/>
                    </a:cubicBezTo>
                    <a:cubicBezTo>
                      <a:pt x="3" y="1"/>
                      <a:pt x="3"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8" name="Freeform 90"/>
              <p:cNvSpPr/>
              <p:nvPr/>
            </p:nvSpPr>
            <p:spPr bwMode="auto">
              <a:xfrm>
                <a:off x="3309" y="2712"/>
                <a:ext cx="8" cy="8"/>
              </a:xfrm>
              <a:custGeom>
                <a:avLst/>
                <a:gdLst>
                  <a:gd name="T0" fmla="*/ 0 w 3"/>
                  <a:gd name="T1" fmla="*/ 1 h 3"/>
                  <a:gd name="T2" fmla="*/ 1 w 3"/>
                  <a:gd name="T3" fmla="*/ 2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2" y="3"/>
                      <a:pt x="3" y="2"/>
                      <a:pt x="3" y="2"/>
                    </a:cubicBezTo>
                    <a:cubicBezTo>
                      <a:pt x="3" y="1"/>
                      <a:pt x="3" y="0"/>
                      <a:pt x="2" y="0"/>
                    </a:cubicBezTo>
                    <a:cubicBezTo>
                      <a:pt x="2" y="0"/>
                      <a:pt x="1"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9" name="Freeform 91"/>
              <p:cNvSpPr/>
              <p:nvPr/>
            </p:nvSpPr>
            <p:spPr bwMode="auto">
              <a:xfrm>
                <a:off x="3304" y="2723"/>
                <a:ext cx="11" cy="8"/>
              </a:xfrm>
              <a:custGeom>
                <a:avLst/>
                <a:gdLst>
                  <a:gd name="T0" fmla="*/ 1 w 4"/>
                  <a:gd name="T1" fmla="*/ 1 h 3"/>
                  <a:gd name="T2" fmla="*/ 2 w 4"/>
                  <a:gd name="T3" fmla="*/ 2 h 3"/>
                  <a:gd name="T4" fmla="*/ 3 w 4"/>
                  <a:gd name="T5" fmla="*/ 2 h 3"/>
                  <a:gd name="T6" fmla="*/ 3 w 4"/>
                  <a:gd name="T7" fmla="*/ 0 h 3"/>
                  <a:gd name="T8" fmla="*/ 1 w 4"/>
                  <a:gd name="T9" fmla="*/ 1 h 3"/>
                </a:gdLst>
                <a:ahLst/>
                <a:cxnLst>
                  <a:cxn ang="0">
                    <a:pos x="T0" y="T1"/>
                  </a:cxn>
                  <a:cxn ang="0">
                    <a:pos x="T2" y="T3"/>
                  </a:cxn>
                  <a:cxn ang="0">
                    <a:pos x="T4" y="T5"/>
                  </a:cxn>
                  <a:cxn ang="0">
                    <a:pos x="T6" y="T7"/>
                  </a:cxn>
                  <a:cxn ang="0">
                    <a:pos x="T8" y="T9"/>
                  </a:cxn>
                </a:cxnLst>
                <a:rect l="0" t="0" r="r" b="b"/>
                <a:pathLst>
                  <a:path w="4" h="3">
                    <a:moveTo>
                      <a:pt x="1" y="1"/>
                    </a:moveTo>
                    <a:cubicBezTo>
                      <a:pt x="0" y="1"/>
                      <a:pt x="1" y="2"/>
                      <a:pt x="2" y="2"/>
                    </a:cubicBezTo>
                    <a:cubicBezTo>
                      <a:pt x="2" y="3"/>
                      <a:pt x="3" y="2"/>
                      <a:pt x="3" y="2"/>
                    </a:cubicBezTo>
                    <a:cubicBezTo>
                      <a:pt x="4" y="1"/>
                      <a:pt x="3" y="0"/>
                      <a:pt x="3" y="0"/>
                    </a:cubicBezTo>
                    <a:cubicBezTo>
                      <a:pt x="2" y="0"/>
                      <a:pt x="1" y="0"/>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0" name="Freeform 92"/>
              <p:cNvSpPr/>
              <p:nvPr/>
            </p:nvSpPr>
            <p:spPr bwMode="auto">
              <a:xfrm>
                <a:off x="3301" y="2734"/>
                <a:ext cx="8" cy="8"/>
              </a:xfrm>
              <a:custGeom>
                <a:avLst/>
                <a:gdLst>
                  <a:gd name="T0" fmla="*/ 0 w 3"/>
                  <a:gd name="T1" fmla="*/ 1 h 3"/>
                  <a:gd name="T2" fmla="*/ 1 w 3"/>
                  <a:gd name="T3" fmla="*/ 2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2" y="3"/>
                      <a:pt x="2" y="2"/>
                      <a:pt x="3" y="2"/>
                    </a:cubicBezTo>
                    <a:cubicBezTo>
                      <a:pt x="3" y="1"/>
                      <a:pt x="3"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1" name="Freeform 93"/>
              <p:cNvSpPr/>
              <p:nvPr/>
            </p:nvSpPr>
            <p:spPr bwMode="auto">
              <a:xfrm>
                <a:off x="3296" y="2744"/>
                <a:ext cx="8" cy="8"/>
              </a:xfrm>
              <a:custGeom>
                <a:avLst/>
                <a:gdLst>
                  <a:gd name="T0" fmla="*/ 0 w 3"/>
                  <a:gd name="T1" fmla="*/ 1 h 3"/>
                  <a:gd name="T2" fmla="*/ 1 w 3"/>
                  <a:gd name="T3" fmla="*/ 2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1" y="2"/>
                      <a:pt x="1" y="2"/>
                    </a:cubicBezTo>
                    <a:cubicBezTo>
                      <a:pt x="2" y="3"/>
                      <a:pt x="3" y="2"/>
                      <a:pt x="3" y="2"/>
                    </a:cubicBezTo>
                    <a:cubicBezTo>
                      <a:pt x="3" y="1"/>
                      <a:pt x="3" y="0"/>
                      <a:pt x="2" y="0"/>
                    </a:cubicBezTo>
                    <a:cubicBezTo>
                      <a:pt x="2" y="0"/>
                      <a:pt x="1"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2" name="Freeform 94"/>
              <p:cNvSpPr/>
              <p:nvPr/>
            </p:nvSpPr>
            <p:spPr bwMode="auto">
              <a:xfrm>
                <a:off x="3293" y="2755"/>
                <a:ext cx="8" cy="8"/>
              </a:xfrm>
              <a:custGeom>
                <a:avLst/>
                <a:gdLst>
                  <a:gd name="T0" fmla="*/ 0 w 3"/>
                  <a:gd name="T1" fmla="*/ 1 h 3"/>
                  <a:gd name="T2" fmla="*/ 1 w 3"/>
                  <a:gd name="T3" fmla="*/ 2 h 3"/>
                  <a:gd name="T4" fmla="*/ 2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1" y="3"/>
                      <a:pt x="2" y="2"/>
                      <a:pt x="2" y="2"/>
                    </a:cubicBezTo>
                    <a:cubicBezTo>
                      <a:pt x="3" y="1"/>
                      <a:pt x="2"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3" name="Freeform 95"/>
              <p:cNvSpPr/>
              <p:nvPr/>
            </p:nvSpPr>
            <p:spPr bwMode="auto">
              <a:xfrm>
                <a:off x="3288" y="2766"/>
                <a:ext cx="8" cy="8"/>
              </a:xfrm>
              <a:custGeom>
                <a:avLst/>
                <a:gdLst>
                  <a:gd name="T0" fmla="*/ 0 w 3"/>
                  <a:gd name="T1" fmla="*/ 1 h 3"/>
                  <a:gd name="T2" fmla="*/ 1 w 3"/>
                  <a:gd name="T3" fmla="*/ 2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2" y="3"/>
                      <a:pt x="2" y="2"/>
                      <a:pt x="3" y="2"/>
                    </a:cubicBezTo>
                    <a:cubicBezTo>
                      <a:pt x="3" y="1"/>
                      <a:pt x="3"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4" name="Freeform 96"/>
              <p:cNvSpPr/>
              <p:nvPr/>
            </p:nvSpPr>
            <p:spPr bwMode="auto">
              <a:xfrm>
                <a:off x="3392" y="2544"/>
                <a:ext cx="8" cy="8"/>
              </a:xfrm>
              <a:custGeom>
                <a:avLst/>
                <a:gdLst>
                  <a:gd name="T0" fmla="*/ 0 w 3"/>
                  <a:gd name="T1" fmla="*/ 1 h 3"/>
                  <a:gd name="T2" fmla="*/ 1 w 3"/>
                  <a:gd name="T3" fmla="*/ 3 h 3"/>
                  <a:gd name="T4" fmla="*/ 2 w 3"/>
                  <a:gd name="T5" fmla="*/ 2 h 3"/>
                  <a:gd name="T6" fmla="*/ 2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3"/>
                      <a:pt x="1" y="3"/>
                    </a:cubicBezTo>
                    <a:cubicBezTo>
                      <a:pt x="1" y="3"/>
                      <a:pt x="2" y="3"/>
                      <a:pt x="2" y="2"/>
                    </a:cubicBezTo>
                    <a:cubicBezTo>
                      <a:pt x="3" y="2"/>
                      <a:pt x="2" y="1"/>
                      <a:pt x="2" y="1"/>
                    </a:cubicBezTo>
                    <a:cubicBezTo>
                      <a:pt x="1" y="0"/>
                      <a:pt x="0" y="1"/>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5" name="Freeform 97"/>
              <p:cNvSpPr/>
              <p:nvPr/>
            </p:nvSpPr>
            <p:spPr bwMode="auto">
              <a:xfrm>
                <a:off x="3387" y="2554"/>
                <a:ext cx="8" cy="8"/>
              </a:xfrm>
              <a:custGeom>
                <a:avLst/>
                <a:gdLst>
                  <a:gd name="T0" fmla="*/ 0 w 3"/>
                  <a:gd name="T1" fmla="*/ 1 h 3"/>
                  <a:gd name="T2" fmla="*/ 1 w 3"/>
                  <a:gd name="T3" fmla="*/ 3 h 3"/>
                  <a:gd name="T4" fmla="*/ 3 w 3"/>
                  <a:gd name="T5" fmla="*/ 2 h 3"/>
                  <a:gd name="T6" fmla="*/ 2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3"/>
                      <a:pt x="1" y="3"/>
                    </a:cubicBezTo>
                    <a:cubicBezTo>
                      <a:pt x="2" y="3"/>
                      <a:pt x="2" y="3"/>
                      <a:pt x="3" y="2"/>
                    </a:cubicBezTo>
                    <a:cubicBezTo>
                      <a:pt x="3" y="2"/>
                      <a:pt x="3" y="1"/>
                      <a:pt x="2" y="1"/>
                    </a:cubicBezTo>
                    <a:cubicBezTo>
                      <a:pt x="1" y="0"/>
                      <a:pt x="1" y="1"/>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6" name="Freeform 98"/>
              <p:cNvSpPr/>
              <p:nvPr/>
            </p:nvSpPr>
            <p:spPr bwMode="auto">
              <a:xfrm>
                <a:off x="3381" y="2565"/>
                <a:ext cx="8" cy="8"/>
              </a:xfrm>
              <a:custGeom>
                <a:avLst/>
                <a:gdLst>
                  <a:gd name="T0" fmla="*/ 1 w 3"/>
                  <a:gd name="T1" fmla="*/ 1 h 3"/>
                  <a:gd name="T2" fmla="*/ 1 w 3"/>
                  <a:gd name="T3" fmla="*/ 3 h 3"/>
                  <a:gd name="T4" fmla="*/ 3 w 3"/>
                  <a:gd name="T5" fmla="*/ 2 h 3"/>
                  <a:gd name="T6" fmla="*/ 2 w 3"/>
                  <a:gd name="T7" fmla="*/ 1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0" y="2"/>
                      <a:pt x="1" y="3"/>
                      <a:pt x="1" y="3"/>
                    </a:cubicBezTo>
                    <a:cubicBezTo>
                      <a:pt x="2" y="3"/>
                      <a:pt x="3" y="3"/>
                      <a:pt x="3" y="2"/>
                    </a:cubicBezTo>
                    <a:cubicBezTo>
                      <a:pt x="3" y="2"/>
                      <a:pt x="3" y="1"/>
                      <a:pt x="2" y="1"/>
                    </a:cubicBezTo>
                    <a:cubicBezTo>
                      <a:pt x="2" y="0"/>
                      <a:pt x="1" y="1"/>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7" name="Freeform 99"/>
              <p:cNvSpPr/>
              <p:nvPr/>
            </p:nvSpPr>
            <p:spPr bwMode="auto">
              <a:xfrm>
                <a:off x="3379" y="2576"/>
                <a:ext cx="8" cy="8"/>
              </a:xfrm>
              <a:custGeom>
                <a:avLst/>
                <a:gdLst>
                  <a:gd name="T0" fmla="*/ 0 w 3"/>
                  <a:gd name="T1" fmla="*/ 1 h 3"/>
                  <a:gd name="T2" fmla="*/ 1 w 3"/>
                  <a:gd name="T3" fmla="*/ 3 h 3"/>
                  <a:gd name="T4" fmla="*/ 2 w 3"/>
                  <a:gd name="T5" fmla="*/ 2 h 3"/>
                  <a:gd name="T6" fmla="*/ 2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3"/>
                      <a:pt x="1" y="3"/>
                    </a:cubicBezTo>
                    <a:cubicBezTo>
                      <a:pt x="1" y="3"/>
                      <a:pt x="2" y="3"/>
                      <a:pt x="2" y="2"/>
                    </a:cubicBezTo>
                    <a:cubicBezTo>
                      <a:pt x="3" y="2"/>
                      <a:pt x="2" y="1"/>
                      <a:pt x="2" y="1"/>
                    </a:cubicBezTo>
                    <a:cubicBezTo>
                      <a:pt x="1" y="0"/>
                      <a:pt x="0" y="1"/>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8" name="Freeform 100"/>
              <p:cNvSpPr/>
              <p:nvPr/>
            </p:nvSpPr>
            <p:spPr bwMode="auto">
              <a:xfrm>
                <a:off x="3373" y="2587"/>
                <a:ext cx="8" cy="8"/>
              </a:xfrm>
              <a:custGeom>
                <a:avLst/>
                <a:gdLst>
                  <a:gd name="T0" fmla="*/ 0 w 3"/>
                  <a:gd name="T1" fmla="*/ 1 h 3"/>
                  <a:gd name="T2" fmla="*/ 1 w 3"/>
                  <a:gd name="T3" fmla="*/ 3 h 3"/>
                  <a:gd name="T4" fmla="*/ 3 w 3"/>
                  <a:gd name="T5" fmla="*/ 2 h 3"/>
                  <a:gd name="T6" fmla="*/ 2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3"/>
                      <a:pt x="1" y="3"/>
                    </a:cubicBezTo>
                    <a:cubicBezTo>
                      <a:pt x="2" y="3"/>
                      <a:pt x="3" y="3"/>
                      <a:pt x="3" y="2"/>
                    </a:cubicBezTo>
                    <a:cubicBezTo>
                      <a:pt x="3" y="2"/>
                      <a:pt x="3" y="1"/>
                      <a:pt x="2" y="1"/>
                    </a:cubicBezTo>
                    <a:cubicBezTo>
                      <a:pt x="1" y="0"/>
                      <a:pt x="1" y="1"/>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9" name="Freeform 101"/>
              <p:cNvSpPr/>
              <p:nvPr/>
            </p:nvSpPr>
            <p:spPr bwMode="auto">
              <a:xfrm>
                <a:off x="3368" y="2597"/>
                <a:ext cx="8" cy="8"/>
              </a:xfrm>
              <a:custGeom>
                <a:avLst/>
                <a:gdLst>
                  <a:gd name="T0" fmla="*/ 1 w 3"/>
                  <a:gd name="T1" fmla="*/ 1 h 3"/>
                  <a:gd name="T2" fmla="*/ 1 w 3"/>
                  <a:gd name="T3" fmla="*/ 3 h 3"/>
                  <a:gd name="T4" fmla="*/ 3 w 3"/>
                  <a:gd name="T5" fmla="*/ 2 h 3"/>
                  <a:gd name="T6" fmla="*/ 2 w 3"/>
                  <a:gd name="T7" fmla="*/ 1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0" y="2"/>
                      <a:pt x="1" y="3"/>
                      <a:pt x="1" y="3"/>
                    </a:cubicBezTo>
                    <a:cubicBezTo>
                      <a:pt x="2" y="3"/>
                      <a:pt x="3" y="3"/>
                      <a:pt x="3" y="2"/>
                    </a:cubicBezTo>
                    <a:cubicBezTo>
                      <a:pt x="3" y="2"/>
                      <a:pt x="3" y="1"/>
                      <a:pt x="2" y="1"/>
                    </a:cubicBezTo>
                    <a:cubicBezTo>
                      <a:pt x="2" y="0"/>
                      <a:pt x="1" y="1"/>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0" name="Freeform 102"/>
              <p:cNvSpPr/>
              <p:nvPr/>
            </p:nvSpPr>
            <p:spPr bwMode="auto">
              <a:xfrm>
                <a:off x="3365" y="2608"/>
                <a:ext cx="8" cy="8"/>
              </a:xfrm>
              <a:custGeom>
                <a:avLst/>
                <a:gdLst>
                  <a:gd name="T0" fmla="*/ 0 w 3"/>
                  <a:gd name="T1" fmla="*/ 1 h 3"/>
                  <a:gd name="T2" fmla="*/ 1 w 3"/>
                  <a:gd name="T3" fmla="*/ 3 h 3"/>
                  <a:gd name="T4" fmla="*/ 2 w 3"/>
                  <a:gd name="T5" fmla="*/ 2 h 3"/>
                  <a:gd name="T6" fmla="*/ 2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3"/>
                      <a:pt x="1" y="3"/>
                    </a:cubicBezTo>
                    <a:cubicBezTo>
                      <a:pt x="1" y="3"/>
                      <a:pt x="2" y="3"/>
                      <a:pt x="2" y="2"/>
                    </a:cubicBezTo>
                    <a:cubicBezTo>
                      <a:pt x="3" y="2"/>
                      <a:pt x="2" y="1"/>
                      <a:pt x="2" y="1"/>
                    </a:cubicBezTo>
                    <a:cubicBezTo>
                      <a:pt x="1" y="0"/>
                      <a:pt x="0" y="1"/>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1" name="Freeform 103"/>
              <p:cNvSpPr/>
              <p:nvPr/>
            </p:nvSpPr>
            <p:spPr bwMode="auto">
              <a:xfrm>
                <a:off x="3360" y="2619"/>
                <a:ext cx="8" cy="8"/>
              </a:xfrm>
              <a:custGeom>
                <a:avLst/>
                <a:gdLst>
                  <a:gd name="T0" fmla="*/ 0 w 3"/>
                  <a:gd name="T1" fmla="*/ 1 h 3"/>
                  <a:gd name="T2" fmla="*/ 1 w 3"/>
                  <a:gd name="T3" fmla="*/ 3 h 3"/>
                  <a:gd name="T4" fmla="*/ 3 w 3"/>
                  <a:gd name="T5" fmla="*/ 2 h 3"/>
                  <a:gd name="T6" fmla="*/ 2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3"/>
                      <a:pt x="1" y="3"/>
                    </a:cubicBezTo>
                    <a:cubicBezTo>
                      <a:pt x="2" y="3"/>
                      <a:pt x="3" y="3"/>
                      <a:pt x="3" y="2"/>
                    </a:cubicBezTo>
                    <a:cubicBezTo>
                      <a:pt x="3" y="2"/>
                      <a:pt x="3" y="1"/>
                      <a:pt x="2" y="1"/>
                    </a:cubicBezTo>
                    <a:cubicBezTo>
                      <a:pt x="1" y="0"/>
                      <a:pt x="1" y="1"/>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2" name="Freeform 104"/>
              <p:cNvSpPr/>
              <p:nvPr/>
            </p:nvSpPr>
            <p:spPr bwMode="auto">
              <a:xfrm>
                <a:off x="3355" y="2629"/>
                <a:ext cx="8" cy="8"/>
              </a:xfrm>
              <a:custGeom>
                <a:avLst/>
                <a:gdLst>
                  <a:gd name="T0" fmla="*/ 1 w 3"/>
                  <a:gd name="T1" fmla="*/ 1 h 3"/>
                  <a:gd name="T2" fmla="*/ 1 w 3"/>
                  <a:gd name="T3" fmla="*/ 3 h 3"/>
                  <a:gd name="T4" fmla="*/ 3 w 3"/>
                  <a:gd name="T5" fmla="*/ 2 h 3"/>
                  <a:gd name="T6" fmla="*/ 2 w 3"/>
                  <a:gd name="T7" fmla="*/ 1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0" y="2"/>
                      <a:pt x="1" y="3"/>
                      <a:pt x="1" y="3"/>
                    </a:cubicBezTo>
                    <a:cubicBezTo>
                      <a:pt x="2" y="3"/>
                      <a:pt x="3" y="3"/>
                      <a:pt x="3" y="2"/>
                    </a:cubicBezTo>
                    <a:cubicBezTo>
                      <a:pt x="3" y="2"/>
                      <a:pt x="3" y="1"/>
                      <a:pt x="2" y="1"/>
                    </a:cubicBezTo>
                    <a:cubicBezTo>
                      <a:pt x="2" y="0"/>
                      <a:pt x="1" y="1"/>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3" name="Freeform 105"/>
              <p:cNvSpPr/>
              <p:nvPr/>
            </p:nvSpPr>
            <p:spPr bwMode="auto">
              <a:xfrm>
                <a:off x="3352" y="2640"/>
                <a:ext cx="8" cy="8"/>
              </a:xfrm>
              <a:custGeom>
                <a:avLst/>
                <a:gdLst>
                  <a:gd name="T0" fmla="*/ 0 w 3"/>
                  <a:gd name="T1" fmla="*/ 1 h 3"/>
                  <a:gd name="T2" fmla="*/ 1 w 3"/>
                  <a:gd name="T3" fmla="*/ 3 h 3"/>
                  <a:gd name="T4" fmla="*/ 3 w 3"/>
                  <a:gd name="T5" fmla="*/ 2 h 3"/>
                  <a:gd name="T6" fmla="*/ 2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3"/>
                      <a:pt x="1" y="3"/>
                    </a:cubicBezTo>
                    <a:cubicBezTo>
                      <a:pt x="1" y="3"/>
                      <a:pt x="2" y="3"/>
                      <a:pt x="3" y="2"/>
                    </a:cubicBezTo>
                    <a:cubicBezTo>
                      <a:pt x="3" y="2"/>
                      <a:pt x="2" y="1"/>
                      <a:pt x="2" y="1"/>
                    </a:cubicBezTo>
                    <a:cubicBezTo>
                      <a:pt x="1" y="0"/>
                      <a:pt x="0" y="1"/>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4" name="Freeform 106"/>
              <p:cNvSpPr/>
              <p:nvPr/>
            </p:nvSpPr>
            <p:spPr bwMode="auto">
              <a:xfrm>
                <a:off x="3347" y="2651"/>
                <a:ext cx="8" cy="8"/>
              </a:xfrm>
              <a:custGeom>
                <a:avLst/>
                <a:gdLst>
                  <a:gd name="T0" fmla="*/ 0 w 3"/>
                  <a:gd name="T1" fmla="*/ 1 h 3"/>
                  <a:gd name="T2" fmla="*/ 1 w 3"/>
                  <a:gd name="T3" fmla="*/ 3 h 3"/>
                  <a:gd name="T4" fmla="*/ 3 w 3"/>
                  <a:gd name="T5" fmla="*/ 2 h 3"/>
                  <a:gd name="T6" fmla="*/ 2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3"/>
                      <a:pt x="1" y="3"/>
                    </a:cubicBezTo>
                    <a:cubicBezTo>
                      <a:pt x="2" y="3"/>
                      <a:pt x="3" y="3"/>
                      <a:pt x="3" y="2"/>
                    </a:cubicBezTo>
                    <a:cubicBezTo>
                      <a:pt x="3" y="2"/>
                      <a:pt x="3" y="1"/>
                      <a:pt x="2" y="1"/>
                    </a:cubicBezTo>
                    <a:cubicBezTo>
                      <a:pt x="1" y="0"/>
                      <a:pt x="1" y="1"/>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5" name="Freeform 107"/>
              <p:cNvSpPr/>
              <p:nvPr/>
            </p:nvSpPr>
            <p:spPr bwMode="auto">
              <a:xfrm>
                <a:off x="3341" y="2661"/>
                <a:ext cx="11" cy="8"/>
              </a:xfrm>
              <a:custGeom>
                <a:avLst/>
                <a:gdLst>
                  <a:gd name="T0" fmla="*/ 1 w 4"/>
                  <a:gd name="T1" fmla="*/ 1 h 3"/>
                  <a:gd name="T2" fmla="*/ 1 w 4"/>
                  <a:gd name="T3" fmla="*/ 3 h 3"/>
                  <a:gd name="T4" fmla="*/ 3 w 4"/>
                  <a:gd name="T5" fmla="*/ 2 h 3"/>
                  <a:gd name="T6" fmla="*/ 2 w 4"/>
                  <a:gd name="T7" fmla="*/ 1 h 3"/>
                  <a:gd name="T8" fmla="*/ 1 w 4"/>
                  <a:gd name="T9" fmla="*/ 1 h 3"/>
                </a:gdLst>
                <a:ahLst/>
                <a:cxnLst>
                  <a:cxn ang="0">
                    <a:pos x="T0" y="T1"/>
                  </a:cxn>
                  <a:cxn ang="0">
                    <a:pos x="T2" y="T3"/>
                  </a:cxn>
                  <a:cxn ang="0">
                    <a:pos x="T4" y="T5"/>
                  </a:cxn>
                  <a:cxn ang="0">
                    <a:pos x="T6" y="T7"/>
                  </a:cxn>
                  <a:cxn ang="0">
                    <a:pos x="T8" y="T9"/>
                  </a:cxn>
                </a:cxnLst>
                <a:rect l="0" t="0" r="r" b="b"/>
                <a:pathLst>
                  <a:path w="4" h="3">
                    <a:moveTo>
                      <a:pt x="1" y="1"/>
                    </a:moveTo>
                    <a:cubicBezTo>
                      <a:pt x="0" y="2"/>
                      <a:pt x="1" y="3"/>
                      <a:pt x="1" y="3"/>
                    </a:cubicBezTo>
                    <a:cubicBezTo>
                      <a:pt x="2" y="3"/>
                      <a:pt x="3" y="3"/>
                      <a:pt x="3" y="2"/>
                    </a:cubicBezTo>
                    <a:cubicBezTo>
                      <a:pt x="4" y="2"/>
                      <a:pt x="3" y="1"/>
                      <a:pt x="2" y="1"/>
                    </a:cubicBezTo>
                    <a:cubicBezTo>
                      <a:pt x="2" y="0"/>
                      <a:pt x="1" y="1"/>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6" name="Freeform 108"/>
              <p:cNvSpPr/>
              <p:nvPr/>
            </p:nvSpPr>
            <p:spPr bwMode="auto">
              <a:xfrm>
                <a:off x="3339" y="2672"/>
                <a:ext cx="8" cy="8"/>
              </a:xfrm>
              <a:custGeom>
                <a:avLst/>
                <a:gdLst>
                  <a:gd name="T0" fmla="*/ 0 w 3"/>
                  <a:gd name="T1" fmla="*/ 1 h 3"/>
                  <a:gd name="T2" fmla="*/ 1 w 3"/>
                  <a:gd name="T3" fmla="*/ 3 h 3"/>
                  <a:gd name="T4" fmla="*/ 3 w 3"/>
                  <a:gd name="T5" fmla="*/ 2 h 3"/>
                  <a:gd name="T6" fmla="*/ 2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3"/>
                      <a:pt x="1" y="3"/>
                    </a:cubicBezTo>
                    <a:cubicBezTo>
                      <a:pt x="1" y="3"/>
                      <a:pt x="2" y="3"/>
                      <a:pt x="3" y="2"/>
                    </a:cubicBezTo>
                    <a:cubicBezTo>
                      <a:pt x="3" y="2"/>
                      <a:pt x="3" y="1"/>
                      <a:pt x="2" y="1"/>
                    </a:cubicBezTo>
                    <a:cubicBezTo>
                      <a:pt x="1" y="0"/>
                      <a:pt x="0" y="1"/>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7" name="Freeform 109"/>
              <p:cNvSpPr/>
              <p:nvPr/>
            </p:nvSpPr>
            <p:spPr bwMode="auto">
              <a:xfrm>
                <a:off x="3333" y="2683"/>
                <a:ext cx="8" cy="8"/>
              </a:xfrm>
              <a:custGeom>
                <a:avLst/>
                <a:gdLst>
                  <a:gd name="T0" fmla="*/ 0 w 3"/>
                  <a:gd name="T1" fmla="*/ 1 h 3"/>
                  <a:gd name="T2" fmla="*/ 1 w 3"/>
                  <a:gd name="T3" fmla="*/ 3 h 3"/>
                  <a:gd name="T4" fmla="*/ 3 w 3"/>
                  <a:gd name="T5" fmla="*/ 2 h 3"/>
                  <a:gd name="T6" fmla="*/ 2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3"/>
                      <a:pt x="1" y="3"/>
                    </a:cubicBezTo>
                    <a:cubicBezTo>
                      <a:pt x="2" y="3"/>
                      <a:pt x="3" y="3"/>
                      <a:pt x="3" y="2"/>
                    </a:cubicBezTo>
                    <a:cubicBezTo>
                      <a:pt x="3" y="2"/>
                      <a:pt x="3" y="1"/>
                      <a:pt x="2" y="1"/>
                    </a:cubicBezTo>
                    <a:cubicBezTo>
                      <a:pt x="1" y="0"/>
                      <a:pt x="1" y="1"/>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8" name="Freeform 110"/>
              <p:cNvSpPr/>
              <p:nvPr/>
            </p:nvSpPr>
            <p:spPr bwMode="auto">
              <a:xfrm>
                <a:off x="3328" y="2694"/>
                <a:ext cx="11" cy="8"/>
              </a:xfrm>
              <a:custGeom>
                <a:avLst/>
                <a:gdLst>
                  <a:gd name="T0" fmla="*/ 1 w 4"/>
                  <a:gd name="T1" fmla="*/ 1 h 3"/>
                  <a:gd name="T2" fmla="*/ 1 w 4"/>
                  <a:gd name="T3" fmla="*/ 3 h 3"/>
                  <a:gd name="T4" fmla="*/ 3 w 4"/>
                  <a:gd name="T5" fmla="*/ 2 h 3"/>
                  <a:gd name="T6" fmla="*/ 3 w 4"/>
                  <a:gd name="T7" fmla="*/ 1 h 3"/>
                  <a:gd name="T8" fmla="*/ 1 w 4"/>
                  <a:gd name="T9" fmla="*/ 1 h 3"/>
                </a:gdLst>
                <a:ahLst/>
                <a:cxnLst>
                  <a:cxn ang="0">
                    <a:pos x="T0" y="T1"/>
                  </a:cxn>
                  <a:cxn ang="0">
                    <a:pos x="T2" y="T3"/>
                  </a:cxn>
                  <a:cxn ang="0">
                    <a:pos x="T4" y="T5"/>
                  </a:cxn>
                  <a:cxn ang="0">
                    <a:pos x="T6" y="T7"/>
                  </a:cxn>
                  <a:cxn ang="0">
                    <a:pos x="T8" y="T9"/>
                  </a:cxn>
                </a:cxnLst>
                <a:rect l="0" t="0" r="r" b="b"/>
                <a:pathLst>
                  <a:path w="4" h="3">
                    <a:moveTo>
                      <a:pt x="1" y="1"/>
                    </a:moveTo>
                    <a:cubicBezTo>
                      <a:pt x="0" y="2"/>
                      <a:pt x="1" y="3"/>
                      <a:pt x="1" y="3"/>
                    </a:cubicBezTo>
                    <a:cubicBezTo>
                      <a:pt x="2" y="3"/>
                      <a:pt x="3" y="3"/>
                      <a:pt x="3" y="2"/>
                    </a:cubicBezTo>
                    <a:cubicBezTo>
                      <a:pt x="4" y="2"/>
                      <a:pt x="3" y="1"/>
                      <a:pt x="3" y="1"/>
                    </a:cubicBezTo>
                    <a:cubicBezTo>
                      <a:pt x="2" y="0"/>
                      <a:pt x="1" y="1"/>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9" name="Freeform 111"/>
              <p:cNvSpPr/>
              <p:nvPr/>
            </p:nvSpPr>
            <p:spPr bwMode="auto">
              <a:xfrm>
                <a:off x="3325" y="2704"/>
                <a:ext cx="8" cy="8"/>
              </a:xfrm>
              <a:custGeom>
                <a:avLst/>
                <a:gdLst>
                  <a:gd name="T0" fmla="*/ 0 w 3"/>
                  <a:gd name="T1" fmla="*/ 1 h 3"/>
                  <a:gd name="T2" fmla="*/ 1 w 3"/>
                  <a:gd name="T3" fmla="*/ 3 h 3"/>
                  <a:gd name="T4" fmla="*/ 3 w 3"/>
                  <a:gd name="T5" fmla="*/ 2 h 3"/>
                  <a:gd name="T6" fmla="*/ 2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3"/>
                      <a:pt x="1" y="3"/>
                    </a:cubicBezTo>
                    <a:cubicBezTo>
                      <a:pt x="2" y="3"/>
                      <a:pt x="2" y="3"/>
                      <a:pt x="3" y="2"/>
                    </a:cubicBezTo>
                    <a:cubicBezTo>
                      <a:pt x="3" y="2"/>
                      <a:pt x="3" y="1"/>
                      <a:pt x="2" y="1"/>
                    </a:cubicBezTo>
                    <a:cubicBezTo>
                      <a:pt x="1" y="0"/>
                      <a:pt x="0" y="1"/>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0" name="Freeform 112"/>
              <p:cNvSpPr/>
              <p:nvPr/>
            </p:nvSpPr>
            <p:spPr bwMode="auto">
              <a:xfrm>
                <a:off x="3320" y="2715"/>
                <a:ext cx="8" cy="8"/>
              </a:xfrm>
              <a:custGeom>
                <a:avLst/>
                <a:gdLst>
                  <a:gd name="T0" fmla="*/ 0 w 3"/>
                  <a:gd name="T1" fmla="*/ 1 h 3"/>
                  <a:gd name="T2" fmla="*/ 1 w 3"/>
                  <a:gd name="T3" fmla="*/ 3 h 3"/>
                  <a:gd name="T4" fmla="*/ 3 w 3"/>
                  <a:gd name="T5" fmla="*/ 2 h 3"/>
                  <a:gd name="T6" fmla="*/ 2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3"/>
                      <a:pt x="1" y="3"/>
                    </a:cubicBezTo>
                    <a:cubicBezTo>
                      <a:pt x="2" y="3"/>
                      <a:pt x="3" y="3"/>
                      <a:pt x="3" y="2"/>
                    </a:cubicBezTo>
                    <a:cubicBezTo>
                      <a:pt x="3" y="2"/>
                      <a:pt x="3" y="1"/>
                      <a:pt x="2" y="1"/>
                    </a:cubicBezTo>
                    <a:cubicBezTo>
                      <a:pt x="2" y="0"/>
                      <a:pt x="1" y="1"/>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1" name="Freeform 113"/>
              <p:cNvSpPr/>
              <p:nvPr/>
            </p:nvSpPr>
            <p:spPr bwMode="auto">
              <a:xfrm>
                <a:off x="3317" y="2726"/>
                <a:ext cx="8" cy="8"/>
              </a:xfrm>
              <a:custGeom>
                <a:avLst/>
                <a:gdLst>
                  <a:gd name="T0" fmla="*/ 0 w 3"/>
                  <a:gd name="T1" fmla="*/ 1 h 3"/>
                  <a:gd name="T2" fmla="*/ 1 w 3"/>
                  <a:gd name="T3" fmla="*/ 3 h 3"/>
                  <a:gd name="T4" fmla="*/ 2 w 3"/>
                  <a:gd name="T5" fmla="*/ 2 h 3"/>
                  <a:gd name="T6" fmla="*/ 2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3"/>
                      <a:pt x="1" y="3"/>
                    </a:cubicBezTo>
                    <a:cubicBezTo>
                      <a:pt x="1" y="3"/>
                      <a:pt x="2" y="3"/>
                      <a:pt x="2" y="2"/>
                    </a:cubicBezTo>
                    <a:cubicBezTo>
                      <a:pt x="3" y="2"/>
                      <a:pt x="2" y="1"/>
                      <a:pt x="2" y="1"/>
                    </a:cubicBezTo>
                    <a:cubicBezTo>
                      <a:pt x="1" y="0"/>
                      <a:pt x="0" y="1"/>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2" name="Freeform 114"/>
              <p:cNvSpPr/>
              <p:nvPr/>
            </p:nvSpPr>
            <p:spPr bwMode="auto">
              <a:xfrm>
                <a:off x="3312" y="2736"/>
                <a:ext cx="8" cy="8"/>
              </a:xfrm>
              <a:custGeom>
                <a:avLst/>
                <a:gdLst>
                  <a:gd name="T0" fmla="*/ 0 w 3"/>
                  <a:gd name="T1" fmla="*/ 1 h 3"/>
                  <a:gd name="T2" fmla="*/ 1 w 3"/>
                  <a:gd name="T3" fmla="*/ 3 h 3"/>
                  <a:gd name="T4" fmla="*/ 3 w 3"/>
                  <a:gd name="T5" fmla="*/ 2 h 3"/>
                  <a:gd name="T6" fmla="*/ 2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3"/>
                      <a:pt x="1" y="3"/>
                    </a:cubicBezTo>
                    <a:cubicBezTo>
                      <a:pt x="2" y="3"/>
                      <a:pt x="2" y="3"/>
                      <a:pt x="3" y="2"/>
                    </a:cubicBezTo>
                    <a:cubicBezTo>
                      <a:pt x="3" y="2"/>
                      <a:pt x="3" y="1"/>
                      <a:pt x="2" y="1"/>
                    </a:cubicBezTo>
                    <a:cubicBezTo>
                      <a:pt x="1" y="0"/>
                      <a:pt x="0" y="1"/>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3" name="Freeform 115"/>
              <p:cNvSpPr/>
              <p:nvPr/>
            </p:nvSpPr>
            <p:spPr bwMode="auto">
              <a:xfrm>
                <a:off x="3307" y="2747"/>
                <a:ext cx="8" cy="8"/>
              </a:xfrm>
              <a:custGeom>
                <a:avLst/>
                <a:gdLst>
                  <a:gd name="T0" fmla="*/ 0 w 3"/>
                  <a:gd name="T1" fmla="*/ 1 h 3"/>
                  <a:gd name="T2" fmla="*/ 1 w 3"/>
                  <a:gd name="T3" fmla="*/ 3 h 3"/>
                  <a:gd name="T4" fmla="*/ 3 w 3"/>
                  <a:gd name="T5" fmla="*/ 2 h 3"/>
                  <a:gd name="T6" fmla="*/ 2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1" y="3"/>
                      <a:pt x="1" y="3"/>
                    </a:cubicBezTo>
                    <a:cubicBezTo>
                      <a:pt x="2" y="3"/>
                      <a:pt x="3" y="3"/>
                      <a:pt x="3" y="2"/>
                    </a:cubicBezTo>
                    <a:cubicBezTo>
                      <a:pt x="3" y="2"/>
                      <a:pt x="3" y="1"/>
                      <a:pt x="2" y="1"/>
                    </a:cubicBezTo>
                    <a:cubicBezTo>
                      <a:pt x="2" y="0"/>
                      <a:pt x="1" y="1"/>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4" name="Freeform 116"/>
              <p:cNvSpPr/>
              <p:nvPr/>
            </p:nvSpPr>
            <p:spPr bwMode="auto">
              <a:xfrm>
                <a:off x="3304" y="2758"/>
                <a:ext cx="8" cy="8"/>
              </a:xfrm>
              <a:custGeom>
                <a:avLst/>
                <a:gdLst>
                  <a:gd name="T0" fmla="*/ 0 w 3"/>
                  <a:gd name="T1" fmla="*/ 1 h 3"/>
                  <a:gd name="T2" fmla="*/ 1 w 3"/>
                  <a:gd name="T3" fmla="*/ 3 h 3"/>
                  <a:gd name="T4" fmla="*/ 2 w 3"/>
                  <a:gd name="T5" fmla="*/ 2 h 3"/>
                  <a:gd name="T6" fmla="*/ 2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3"/>
                      <a:pt x="1" y="3"/>
                    </a:cubicBezTo>
                    <a:cubicBezTo>
                      <a:pt x="1" y="3"/>
                      <a:pt x="2" y="3"/>
                      <a:pt x="2" y="2"/>
                    </a:cubicBezTo>
                    <a:cubicBezTo>
                      <a:pt x="3" y="2"/>
                      <a:pt x="2" y="1"/>
                      <a:pt x="2" y="1"/>
                    </a:cubicBezTo>
                    <a:cubicBezTo>
                      <a:pt x="1" y="0"/>
                      <a:pt x="0" y="1"/>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5" name="Freeform 117"/>
              <p:cNvSpPr/>
              <p:nvPr/>
            </p:nvSpPr>
            <p:spPr bwMode="auto">
              <a:xfrm>
                <a:off x="3299" y="2768"/>
                <a:ext cx="8" cy="8"/>
              </a:xfrm>
              <a:custGeom>
                <a:avLst/>
                <a:gdLst>
                  <a:gd name="T0" fmla="*/ 0 w 3"/>
                  <a:gd name="T1" fmla="*/ 1 h 3"/>
                  <a:gd name="T2" fmla="*/ 1 w 3"/>
                  <a:gd name="T3" fmla="*/ 3 h 3"/>
                  <a:gd name="T4" fmla="*/ 3 w 3"/>
                  <a:gd name="T5" fmla="*/ 2 h 3"/>
                  <a:gd name="T6" fmla="*/ 2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3"/>
                      <a:pt x="1" y="3"/>
                    </a:cubicBezTo>
                    <a:cubicBezTo>
                      <a:pt x="2" y="3"/>
                      <a:pt x="2" y="3"/>
                      <a:pt x="3" y="2"/>
                    </a:cubicBezTo>
                    <a:cubicBezTo>
                      <a:pt x="3" y="2"/>
                      <a:pt x="3" y="1"/>
                      <a:pt x="2" y="1"/>
                    </a:cubicBezTo>
                    <a:cubicBezTo>
                      <a:pt x="1" y="0"/>
                      <a:pt x="0" y="1"/>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6" name="Freeform 118"/>
              <p:cNvSpPr/>
              <p:nvPr/>
            </p:nvSpPr>
            <p:spPr bwMode="auto">
              <a:xfrm>
                <a:off x="3403" y="2549"/>
                <a:ext cx="8" cy="8"/>
              </a:xfrm>
              <a:custGeom>
                <a:avLst/>
                <a:gdLst>
                  <a:gd name="T0" fmla="*/ 0 w 3"/>
                  <a:gd name="T1" fmla="*/ 1 h 3"/>
                  <a:gd name="T2" fmla="*/ 1 w 3"/>
                  <a:gd name="T3" fmla="*/ 3 h 3"/>
                  <a:gd name="T4" fmla="*/ 2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2"/>
                      <a:pt x="1" y="3"/>
                    </a:cubicBezTo>
                    <a:cubicBezTo>
                      <a:pt x="1" y="3"/>
                      <a:pt x="2" y="3"/>
                      <a:pt x="2" y="2"/>
                    </a:cubicBezTo>
                    <a:cubicBezTo>
                      <a:pt x="3" y="1"/>
                      <a:pt x="2"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7" name="Freeform 119"/>
              <p:cNvSpPr/>
              <p:nvPr/>
            </p:nvSpPr>
            <p:spPr bwMode="auto">
              <a:xfrm>
                <a:off x="3397" y="2560"/>
                <a:ext cx="8" cy="8"/>
              </a:xfrm>
              <a:custGeom>
                <a:avLst/>
                <a:gdLst>
                  <a:gd name="T0" fmla="*/ 0 w 3"/>
                  <a:gd name="T1" fmla="*/ 1 h 3"/>
                  <a:gd name="T2" fmla="*/ 1 w 3"/>
                  <a:gd name="T3" fmla="*/ 3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2"/>
                      <a:pt x="1" y="3"/>
                    </a:cubicBezTo>
                    <a:cubicBezTo>
                      <a:pt x="2" y="3"/>
                      <a:pt x="2" y="3"/>
                      <a:pt x="3" y="2"/>
                    </a:cubicBezTo>
                    <a:cubicBezTo>
                      <a:pt x="3" y="1"/>
                      <a:pt x="3" y="0"/>
                      <a:pt x="2" y="0"/>
                    </a:cubicBezTo>
                    <a:cubicBezTo>
                      <a:pt x="1" y="0"/>
                      <a:pt x="1"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8" name="Freeform 120"/>
              <p:cNvSpPr/>
              <p:nvPr/>
            </p:nvSpPr>
            <p:spPr bwMode="auto">
              <a:xfrm>
                <a:off x="3392" y="2571"/>
                <a:ext cx="8" cy="8"/>
              </a:xfrm>
              <a:custGeom>
                <a:avLst/>
                <a:gdLst>
                  <a:gd name="T0" fmla="*/ 1 w 3"/>
                  <a:gd name="T1" fmla="*/ 1 h 3"/>
                  <a:gd name="T2" fmla="*/ 1 w 3"/>
                  <a:gd name="T3" fmla="*/ 3 h 3"/>
                  <a:gd name="T4" fmla="*/ 3 w 3"/>
                  <a:gd name="T5" fmla="*/ 2 h 3"/>
                  <a:gd name="T6" fmla="*/ 2 w 3"/>
                  <a:gd name="T7" fmla="*/ 0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0" y="2"/>
                      <a:pt x="1" y="2"/>
                      <a:pt x="1" y="3"/>
                    </a:cubicBezTo>
                    <a:cubicBezTo>
                      <a:pt x="2" y="3"/>
                      <a:pt x="3" y="3"/>
                      <a:pt x="3" y="2"/>
                    </a:cubicBezTo>
                    <a:cubicBezTo>
                      <a:pt x="3" y="1"/>
                      <a:pt x="3" y="0"/>
                      <a:pt x="2" y="0"/>
                    </a:cubicBezTo>
                    <a:cubicBezTo>
                      <a:pt x="2" y="0"/>
                      <a:pt x="1" y="0"/>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9" name="Freeform 121"/>
              <p:cNvSpPr/>
              <p:nvPr/>
            </p:nvSpPr>
            <p:spPr bwMode="auto">
              <a:xfrm>
                <a:off x="3389" y="2581"/>
                <a:ext cx="8" cy="8"/>
              </a:xfrm>
              <a:custGeom>
                <a:avLst/>
                <a:gdLst>
                  <a:gd name="T0" fmla="*/ 0 w 3"/>
                  <a:gd name="T1" fmla="*/ 1 h 3"/>
                  <a:gd name="T2" fmla="*/ 1 w 3"/>
                  <a:gd name="T3" fmla="*/ 3 h 3"/>
                  <a:gd name="T4" fmla="*/ 2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2"/>
                      <a:pt x="1" y="3"/>
                    </a:cubicBezTo>
                    <a:cubicBezTo>
                      <a:pt x="1" y="3"/>
                      <a:pt x="2" y="3"/>
                      <a:pt x="2" y="2"/>
                    </a:cubicBezTo>
                    <a:cubicBezTo>
                      <a:pt x="3" y="1"/>
                      <a:pt x="2"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0" name="Freeform 122"/>
              <p:cNvSpPr/>
              <p:nvPr/>
            </p:nvSpPr>
            <p:spPr bwMode="auto">
              <a:xfrm>
                <a:off x="3384" y="2592"/>
                <a:ext cx="8" cy="8"/>
              </a:xfrm>
              <a:custGeom>
                <a:avLst/>
                <a:gdLst>
                  <a:gd name="T0" fmla="*/ 0 w 3"/>
                  <a:gd name="T1" fmla="*/ 1 h 3"/>
                  <a:gd name="T2" fmla="*/ 1 w 3"/>
                  <a:gd name="T3" fmla="*/ 3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2"/>
                      <a:pt x="1" y="3"/>
                    </a:cubicBezTo>
                    <a:cubicBezTo>
                      <a:pt x="2" y="3"/>
                      <a:pt x="3" y="3"/>
                      <a:pt x="3" y="2"/>
                    </a:cubicBezTo>
                    <a:cubicBezTo>
                      <a:pt x="3" y="1"/>
                      <a:pt x="3" y="0"/>
                      <a:pt x="2" y="0"/>
                    </a:cubicBezTo>
                    <a:cubicBezTo>
                      <a:pt x="1" y="0"/>
                      <a:pt x="1"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1" name="Freeform 123"/>
              <p:cNvSpPr/>
              <p:nvPr/>
            </p:nvSpPr>
            <p:spPr bwMode="auto">
              <a:xfrm>
                <a:off x="3379" y="2603"/>
                <a:ext cx="8" cy="8"/>
              </a:xfrm>
              <a:custGeom>
                <a:avLst/>
                <a:gdLst>
                  <a:gd name="T0" fmla="*/ 1 w 3"/>
                  <a:gd name="T1" fmla="*/ 1 h 3"/>
                  <a:gd name="T2" fmla="*/ 1 w 3"/>
                  <a:gd name="T3" fmla="*/ 3 h 3"/>
                  <a:gd name="T4" fmla="*/ 3 w 3"/>
                  <a:gd name="T5" fmla="*/ 2 h 3"/>
                  <a:gd name="T6" fmla="*/ 2 w 3"/>
                  <a:gd name="T7" fmla="*/ 0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0" y="2"/>
                      <a:pt x="1" y="2"/>
                      <a:pt x="1" y="3"/>
                    </a:cubicBezTo>
                    <a:cubicBezTo>
                      <a:pt x="2" y="3"/>
                      <a:pt x="3" y="3"/>
                      <a:pt x="3" y="2"/>
                    </a:cubicBezTo>
                    <a:cubicBezTo>
                      <a:pt x="3" y="1"/>
                      <a:pt x="3" y="0"/>
                      <a:pt x="2" y="0"/>
                    </a:cubicBezTo>
                    <a:cubicBezTo>
                      <a:pt x="2" y="0"/>
                      <a:pt x="1" y="0"/>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2" name="Freeform 124"/>
              <p:cNvSpPr/>
              <p:nvPr/>
            </p:nvSpPr>
            <p:spPr bwMode="auto">
              <a:xfrm>
                <a:off x="3376" y="2613"/>
                <a:ext cx="8" cy="8"/>
              </a:xfrm>
              <a:custGeom>
                <a:avLst/>
                <a:gdLst>
                  <a:gd name="T0" fmla="*/ 0 w 3"/>
                  <a:gd name="T1" fmla="*/ 1 h 3"/>
                  <a:gd name="T2" fmla="*/ 1 w 3"/>
                  <a:gd name="T3" fmla="*/ 3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2"/>
                      <a:pt x="1" y="3"/>
                    </a:cubicBezTo>
                    <a:cubicBezTo>
                      <a:pt x="1" y="3"/>
                      <a:pt x="2" y="3"/>
                      <a:pt x="3" y="2"/>
                    </a:cubicBezTo>
                    <a:cubicBezTo>
                      <a:pt x="3" y="1"/>
                      <a:pt x="2" y="1"/>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3" name="Freeform 125"/>
              <p:cNvSpPr/>
              <p:nvPr/>
            </p:nvSpPr>
            <p:spPr bwMode="auto">
              <a:xfrm>
                <a:off x="3371" y="2624"/>
                <a:ext cx="8" cy="8"/>
              </a:xfrm>
              <a:custGeom>
                <a:avLst/>
                <a:gdLst>
                  <a:gd name="T0" fmla="*/ 0 w 3"/>
                  <a:gd name="T1" fmla="*/ 1 h 3"/>
                  <a:gd name="T2" fmla="*/ 1 w 3"/>
                  <a:gd name="T3" fmla="*/ 3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2"/>
                      <a:pt x="1" y="3"/>
                    </a:cubicBezTo>
                    <a:cubicBezTo>
                      <a:pt x="2" y="3"/>
                      <a:pt x="3" y="3"/>
                      <a:pt x="3" y="2"/>
                    </a:cubicBezTo>
                    <a:cubicBezTo>
                      <a:pt x="3" y="1"/>
                      <a:pt x="3" y="1"/>
                      <a:pt x="2" y="0"/>
                    </a:cubicBezTo>
                    <a:cubicBezTo>
                      <a:pt x="1" y="0"/>
                      <a:pt x="1"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4" name="Freeform 126"/>
              <p:cNvSpPr/>
              <p:nvPr/>
            </p:nvSpPr>
            <p:spPr bwMode="auto">
              <a:xfrm>
                <a:off x="3365" y="2635"/>
                <a:ext cx="8" cy="8"/>
              </a:xfrm>
              <a:custGeom>
                <a:avLst/>
                <a:gdLst>
                  <a:gd name="T0" fmla="*/ 1 w 3"/>
                  <a:gd name="T1" fmla="*/ 1 h 3"/>
                  <a:gd name="T2" fmla="*/ 1 w 3"/>
                  <a:gd name="T3" fmla="*/ 3 h 3"/>
                  <a:gd name="T4" fmla="*/ 3 w 3"/>
                  <a:gd name="T5" fmla="*/ 2 h 3"/>
                  <a:gd name="T6" fmla="*/ 2 w 3"/>
                  <a:gd name="T7" fmla="*/ 0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0" y="2"/>
                      <a:pt x="1" y="2"/>
                      <a:pt x="1" y="3"/>
                    </a:cubicBezTo>
                    <a:cubicBezTo>
                      <a:pt x="2" y="3"/>
                      <a:pt x="3" y="3"/>
                      <a:pt x="3" y="2"/>
                    </a:cubicBezTo>
                    <a:cubicBezTo>
                      <a:pt x="3" y="1"/>
                      <a:pt x="3" y="1"/>
                      <a:pt x="2" y="0"/>
                    </a:cubicBezTo>
                    <a:cubicBezTo>
                      <a:pt x="2" y="0"/>
                      <a:pt x="1" y="0"/>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5" name="Freeform 127"/>
              <p:cNvSpPr/>
              <p:nvPr/>
            </p:nvSpPr>
            <p:spPr bwMode="auto">
              <a:xfrm>
                <a:off x="3363" y="2645"/>
                <a:ext cx="8" cy="8"/>
              </a:xfrm>
              <a:custGeom>
                <a:avLst/>
                <a:gdLst>
                  <a:gd name="T0" fmla="*/ 0 w 3"/>
                  <a:gd name="T1" fmla="*/ 1 h 3"/>
                  <a:gd name="T2" fmla="*/ 1 w 3"/>
                  <a:gd name="T3" fmla="*/ 3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2"/>
                      <a:pt x="1" y="3"/>
                    </a:cubicBezTo>
                    <a:cubicBezTo>
                      <a:pt x="1" y="3"/>
                      <a:pt x="2" y="3"/>
                      <a:pt x="3" y="2"/>
                    </a:cubicBezTo>
                    <a:cubicBezTo>
                      <a:pt x="3" y="1"/>
                      <a:pt x="2" y="1"/>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6" name="Freeform 128"/>
              <p:cNvSpPr/>
              <p:nvPr/>
            </p:nvSpPr>
            <p:spPr bwMode="auto">
              <a:xfrm>
                <a:off x="3357" y="2656"/>
                <a:ext cx="8" cy="8"/>
              </a:xfrm>
              <a:custGeom>
                <a:avLst/>
                <a:gdLst>
                  <a:gd name="T0" fmla="*/ 0 w 3"/>
                  <a:gd name="T1" fmla="*/ 1 h 3"/>
                  <a:gd name="T2" fmla="*/ 1 w 3"/>
                  <a:gd name="T3" fmla="*/ 3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2"/>
                      <a:pt x="1" y="3"/>
                    </a:cubicBezTo>
                    <a:cubicBezTo>
                      <a:pt x="2" y="3"/>
                      <a:pt x="3" y="3"/>
                      <a:pt x="3" y="2"/>
                    </a:cubicBezTo>
                    <a:cubicBezTo>
                      <a:pt x="3" y="1"/>
                      <a:pt x="3" y="1"/>
                      <a:pt x="2" y="0"/>
                    </a:cubicBezTo>
                    <a:cubicBezTo>
                      <a:pt x="1" y="0"/>
                      <a:pt x="1"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7" name="Freeform 129"/>
              <p:cNvSpPr/>
              <p:nvPr/>
            </p:nvSpPr>
            <p:spPr bwMode="auto">
              <a:xfrm>
                <a:off x="3352" y="2667"/>
                <a:ext cx="11" cy="8"/>
              </a:xfrm>
              <a:custGeom>
                <a:avLst/>
                <a:gdLst>
                  <a:gd name="T0" fmla="*/ 1 w 4"/>
                  <a:gd name="T1" fmla="*/ 1 h 3"/>
                  <a:gd name="T2" fmla="*/ 1 w 4"/>
                  <a:gd name="T3" fmla="*/ 3 h 3"/>
                  <a:gd name="T4" fmla="*/ 3 w 4"/>
                  <a:gd name="T5" fmla="*/ 2 h 3"/>
                  <a:gd name="T6" fmla="*/ 2 w 4"/>
                  <a:gd name="T7" fmla="*/ 0 h 3"/>
                  <a:gd name="T8" fmla="*/ 1 w 4"/>
                  <a:gd name="T9" fmla="*/ 1 h 3"/>
                </a:gdLst>
                <a:ahLst/>
                <a:cxnLst>
                  <a:cxn ang="0">
                    <a:pos x="T0" y="T1"/>
                  </a:cxn>
                  <a:cxn ang="0">
                    <a:pos x="T2" y="T3"/>
                  </a:cxn>
                  <a:cxn ang="0">
                    <a:pos x="T4" y="T5"/>
                  </a:cxn>
                  <a:cxn ang="0">
                    <a:pos x="T6" y="T7"/>
                  </a:cxn>
                  <a:cxn ang="0">
                    <a:pos x="T8" y="T9"/>
                  </a:cxn>
                </a:cxnLst>
                <a:rect l="0" t="0" r="r" b="b"/>
                <a:pathLst>
                  <a:path w="4" h="3">
                    <a:moveTo>
                      <a:pt x="1" y="1"/>
                    </a:moveTo>
                    <a:cubicBezTo>
                      <a:pt x="0" y="2"/>
                      <a:pt x="1" y="2"/>
                      <a:pt x="1" y="3"/>
                    </a:cubicBezTo>
                    <a:cubicBezTo>
                      <a:pt x="2" y="3"/>
                      <a:pt x="3" y="3"/>
                      <a:pt x="3" y="2"/>
                    </a:cubicBezTo>
                    <a:cubicBezTo>
                      <a:pt x="4" y="1"/>
                      <a:pt x="3" y="1"/>
                      <a:pt x="2" y="0"/>
                    </a:cubicBezTo>
                    <a:cubicBezTo>
                      <a:pt x="2" y="0"/>
                      <a:pt x="1" y="0"/>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8" name="Freeform 130"/>
              <p:cNvSpPr/>
              <p:nvPr/>
            </p:nvSpPr>
            <p:spPr bwMode="auto">
              <a:xfrm>
                <a:off x="3349" y="2677"/>
                <a:ext cx="8" cy="9"/>
              </a:xfrm>
              <a:custGeom>
                <a:avLst/>
                <a:gdLst>
                  <a:gd name="T0" fmla="*/ 0 w 3"/>
                  <a:gd name="T1" fmla="*/ 1 h 3"/>
                  <a:gd name="T2" fmla="*/ 1 w 3"/>
                  <a:gd name="T3" fmla="*/ 3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2"/>
                      <a:pt x="1" y="3"/>
                    </a:cubicBezTo>
                    <a:cubicBezTo>
                      <a:pt x="1" y="3"/>
                      <a:pt x="2" y="3"/>
                      <a:pt x="3" y="2"/>
                    </a:cubicBezTo>
                    <a:cubicBezTo>
                      <a:pt x="3" y="1"/>
                      <a:pt x="3" y="1"/>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9" name="Freeform 131"/>
              <p:cNvSpPr/>
              <p:nvPr/>
            </p:nvSpPr>
            <p:spPr bwMode="auto">
              <a:xfrm>
                <a:off x="3344" y="2688"/>
                <a:ext cx="8" cy="8"/>
              </a:xfrm>
              <a:custGeom>
                <a:avLst/>
                <a:gdLst>
                  <a:gd name="T0" fmla="*/ 0 w 3"/>
                  <a:gd name="T1" fmla="*/ 1 h 3"/>
                  <a:gd name="T2" fmla="*/ 1 w 3"/>
                  <a:gd name="T3" fmla="*/ 3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2"/>
                      <a:pt x="1" y="3"/>
                    </a:cubicBezTo>
                    <a:cubicBezTo>
                      <a:pt x="2" y="3"/>
                      <a:pt x="3" y="3"/>
                      <a:pt x="3" y="2"/>
                    </a:cubicBezTo>
                    <a:cubicBezTo>
                      <a:pt x="3" y="1"/>
                      <a:pt x="3" y="1"/>
                      <a:pt x="2" y="0"/>
                    </a:cubicBezTo>
                    <a:cubicBezTo>
                      <a:pt x="1" y="0"/>
                      <a:pt x="1"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0" name="Freeform 132"/>
              <p:cNvSpPr/>
              <p:nvPr/>
            </p:nvSpPr>
            <p:spPr bwMode="auto">
              <a:xfrm>
                <a:off x="3339" y="2699"/>
                <a:ext cx="10" cy="8"/>
              </a:xfrm>
              <a:custGeom>
                <a:avLst/>
                <a:gdLst>
                  <a:gd name="T0" fmla="*/ 1 w 4"/>
                  <a:gd name="T1" fmla="*/ 1 h 3"/>
                  <a:gd name="T2" fmla="*/ 1 w 4"/>
                  <a:gd name="T3" fmla="*/ 3 h 3"/>
                  <a:gd name="T4" fmla="*/ 3 w 4"/>
                  <a:gd name="T5" fmla="*/ 2 h 3"/>
                  <a:gd name="T6" fmla="*/ 3 w 4"/>
                  <a:gd name="T7" fmla="*/ 0 h 3"/>
                  <a:gd name="T8" fmla="*/ 1 w 4"/>
                  <a:gd name="T9" fmla="*/ 1 h 3"/>
                </a:gdLst>
                <a:ahLst/>
                <a:cxnLst>
                  <a:cxn ang="0">
                    <a:pos x="T0" y="T1"/>
                  </a:cxn>
                  <a:cxn ang="0">
                    <a:pos x="T2" y="T3"/>
                  </a:cxn>
                  <a:cxn ang="0">
                    <a:pos x="T4" y="T5"/>
                  </a:cxn>
                  <a:cxn ang="0">
                    <a:pos x="T6" y="T7"/>
                  </a:cxn>
                  <a:cxn ang="0">
                    <a:pos x="T8" y="T9"/>
                  </a:cxn>
                </a:cxnLst>
                <a:rect l="0" t="0" r="r" b="b"/>
                <a:pathLst>
                  <a:path w="4" h="3">
                    <a:moveTo>
                      <a:pt x="1" y="1"/>
                    </a:moveTo>
                    <a:cubicBezTo>
                      <a:pt x="0" y="2"/>
                      <a:pt x="1" y="2"/>
                      <a:pt x="1" y="3"/>
                    </a:cubicBezTo>
                    <a:cubicBezTo>
                      <a:pt x="2" y="3"/>
                      <a:pt x="3" y="3"/>
                      <a:pt x="3" y="2"/>
                    </a:cubicBezTo>
                    <a:cubicBezTo>
                      <a:pt x="4" y="1"/>
                      <a:pt x="3" y="1"/>
                      <a:pt x="3" y="0"/>
                    </a:cubicBezTo>
                    <a:cubicBezTo>
                      <a:pt x="2" y="0"/>
                      <a:pt x="1" y="0"/>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1" name="Freeform 133"/>
              <p:cNvSpPr/>
              <p:nvPr/>
            </p:nvSpPr>
            <p:spPr bwMode="auto">
              <a:xfrm>
                <a:off x="3336" y="2710"/>
                <a:ext cx="8" cy="8"/>
              </a:xfrm>
              <a:custGeom>
                <a:avLst/>
                <a:gdLst>
                  <a:gd name="T0" fmla="*/ 0 w 3"/>
                  <a:gd name="T1" fmla="*/ 1 h 3"/>
                  <a:gd name="T2" fmla="*/ 1 w 3"/>
                  <a:gd name="T3" fmla="*/ 3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2"/>
                      <a:pt x="1" y="3"/>
                    </a:cubicBezTo>
                    <a:cubicBezTo>
                      <a:pt x="2" y="3"/>
                      <a:pt x="2" y="3"/>
                      <a:pt x="3" y="2"/>
                    </a:cubicBezTo>
                    <a:cubicBezTo>
                      <a:pt x="3" y="1"/>
                      <a:pt x="3" y="1"/>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2" name="Freeform 134"/>
              <p:cNvSpPr/>
              <p:nvPr/>
            </p:nvSpPr>
            <p:spPr bwMode="auto">
              <a:xfrm>
                <a:off x="3331" y="2720"/>
                <a:ext cx="8" cy="8"/>
              </a:xfrm>
              <a:custGeom>
                <a:avLst/>
                <a:gdLst>
                  <a:gd name="T0" fmla="*/ 0 w 3"/>
                  <a:gd name="T1" fmla="*/ 1 h 3"/>
                  <a:gd name="T2" fmla="*/ 1 w 3"/>
                  <a:gd name="T3" fmla="*/ 3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2"/>
                      <a:pt x="1" y="3"/>
                    </a:cubicBezTo>
                    <a:cubicBezTo>
                      <a:pt x="2" y="3"/>
                      <a:pt x="3" y="3"/>
                      <a:pt x="3" y="2"/>
                    </a:cubicBezTo>
                    <a:cubicBezTo>
                      <a:pt x="3" y="1"/>
                      <a:pt x="3" y="1"/>
                      <a:pt x="2" y="0"/>
                    </a:cubicBezTo>
                    <a:cubicBezTo>
                      <a:pt x="2" y="0"/>
                      <a:pt x="1"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3" name="Freeform 135"/>
              <p:cNvSpPr/>
              <p:nvPr/>
            </p:nvSpPr>
            <p:spPr bwMode="auto">
              <a:xfrm>
                <a:off x="3328" y="2731"/>
                <a:ext cx="8" cy="8"/>
              </a:xfrm>
              <a:custGeom>
                <a:avLst/>
                <a:gdLst>
                  <a:gd name="T0" fmla="*/ 0 w 3"/>
                  <a:gd name="T1" fmla="*/ 1 h 3"/>
                  <a:gd name="T2" fmla="*/ 1 w 3"/>
                  <a:gd name="T3" fmla="*/ 3 h 3"/>
                  <a:gd name="T4" fmla="*/ 2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2"/>
                      <a:pt x="1" y="3"/>
                    </a:cubicBezTo>
                    <a:cubicBezTo>
                      <a:pt x="1" y="3"/>
                      <a:pt x="2" y="3"/>
                      <a:pt x="2" y="2"/>
                    </a:cubicBezTo>
                    <a:cubicBezTo>
                      <a:pt x="3" y="1"/>
                      <a:pt x="2" y="1"/>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4" name="Freeform 136"/>
              <p:cNvSpPr/>
              <p:nvPr/>
            </p:nvSpPr>
            <p:spPr bwMode="auto">
              <a:xfrm>
                <a:off x="3323" y="2742"/>
                <a:ext cx="8" cy="8"/>
              </a:xfrm>
              <a:custGeom>
                <a:avLst/>
                <a:gdLst>
                  <a:gd name="T0" fmla="*/ 0 w 3"/>
                  <a:gd name="T1" fmla="*/ 1 h 3"/>
                  <a:gd name="T2" fmla="*/ 1 w 3"/>
                  <a:gd name="T3" fmla="*/ 3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2"/>
                      <a:pt x="1" y="3"/>
                    </a:cubicBezTo>
                    <a:cubicBezTo>
                      <a:pt x="2" y="3"/>
                      <a:pt x="2" y="3"/>
                      <a:pt x="3" y="2"/>
                    </a:cubicBezTo>
                    <a:cubicBezTo>
                      <a:pt x="3" y="1"/>
                      <a:pt x="3" y="1"/>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5" name="Freeform 137"/>
              <p:cNvSpPr/>
              <p:nvPr/>
            </p:nvSpPr>
            <p:spPr bwMode="auto">
              <a:xfrm>
                <a:off x="3317" y="2752"/>
                <a:ext cx="8" cy="8"/>
              </a:xfrm>
              <a:custGeom>
                <a:avLst/>
                <a:gdLst>
                  <a:gd name="T0" fmla="*/ 0 w 3"/>
                  <a:gd name="T1" fmla="*/ 1 h 3"/>
                  <a:gd name="T2" fmla="*/ 1 w 3"/>
                  <a:gd name="T3" fmla="*/ 3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1" y="2"/>
                      <a:pt x="1" y="3"/>
                    </a:cubicBezTo>
                    <a:cubicBezTo>
                      <a:pt x="2" y="3"/>
                      <a:pt x="3" y="3"/>
                      <a:pt x="3" y="2"/>
                    </a:cubicBezTo>
                    <a:cubicBezTo>
                      <a:pt x="3" y="1"/>
                      <a:pt x="3" y="1"/>
                      <a:pt x="2" y="0"/>
                    </a:cubicBezTo>
                    <a:cubicBezTo>
                      <a:pt x="2" y="0"/>
                      <a:pt x="1"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6" name="Freeform 138"/>
              <p:cNvSpPr/>
              <p:nvPr/>
            </p:nvSpPr>
            <p:spPr bwMode="auto">
              <a:xfrm>
                <a:off x="3315" y="2763"/>
                <a:ext cx="8" cy="8"/>
              </a:xfrm>
              <a:custGeom>
                <a:avLst/>
                <a:gdLst>
                  <a:gd name="T0" fmla="*/ 0 w 3"/>
                  <a:gd name="T1" fmla="*/ 1 h 3"/>
                  <a:gd name="T2" fmla="*/ 1 w 3"/>
                  <a:gd name="T3" fmla="*/ 3 h 3"/>
                  <a:gd name="T4" fmla="*/ 2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2"/>
                      <a:pt x="1" y="3"/>
                    </a:cubicBezTo>
                    <a:cubicBezTo>
                      <a:pt x="1" y="3"/>
                      <a:pt x="2" y="3"/>
                      <a:pt x="2" y="2"/>
                    </a:cubicBezTo>
                    <a:cubicBezTo>
                      <a:pt x="3" y="1"/>
                      <a:pt x="2" y="1"/>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7" name="Freeform 139"/>
              <p:cNvSpPr/>
              <p:nvPr/>
            </p:nvSpPr>
            <p:spPr bwMode="auto">
              <a:xfrm>
                <a:off x="3309" y="2774"/>
                <a:ext cx="8" cy="8"/>
              </a:xfrm>
              <a:custGeom>
                <a:avLst/>
                <a:gdLst>
                  <a:gd name="T0" fmla="*/ 0 w 3"/>
                  <a:gd name="T1" fmla="*/ 1 h 3"/>
                  <a:gd name="T2" fmla="*/ 1 w 3"/>
                  <a:gd name="T3" fmla="*/ 3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2"/>
                      <a:pt x="1" y="3"/>
                    </a:cubicBezTo>
                    <a:cubicBezTo>
                      <a:pt x="2" y="3"/>
                      <a:pt x="2" y="3"/>
                      <a:pt x="3" y="2"/>
                    </a:cubicBezTo>
                    <a:cubicBezTo>
                      <a:pt x="3" y="1"/>
                      <a:pt x="3" y="1"/>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8" name="Freeform 140"/>
              <p:cNvSpPr/>
              <p:nvPr/>
            </p:nvSpPr>
            <p:spPr bwMode="auto">
              <a:xfrm>
                <a:off x="3304" y="2784"/>
                <a:ext cx="8" cy="8"/>
              </a:xfrm>
              <a:custGeom>
                <a:avLst/>
                <a:gdLst>
                  <a:gd name="T0" fmla="*/ 1 w 3"/>
                  <a:gd name="T1" fmla="*/ 1 h 3"/>
                  <a:gd name="T2" fmla="*/ 1 w 3"/>
                  <a:gd name="T3" fmla="*/ 3 h 3"/>
                  <a:gd name="T4" fmla="*/ 3 w 3"/>
                  <a:gd name="T5" fmla="*/ 2 h 3"/>
                  <a:gd name="T6" fmla="*/ 2 w 3"/>
                  <a:gd name="T7" fmla="*/ 0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0" y="2"/>
                      <a:pt x="1" y="2"/>
                      <a:pt x="1" y="3"/>
                    </a:cubicBezTo>
                    <a:cubicBezTo>
                      <a:pt x="2" y="3"/>
                      <a:pt x="3" y="3"/>
                      <a:pt x="3" y="2"/>
                    </a:cubicBezTo>
                    <a:cubicBezTo>
                      <a:pt x="3" y="1"/>
                      <a:pt x="3" y="1"/>
                      <a:pt x="2" y="0"/>
                    </a:cubicBezTo>
                    <a:cubicBezTo>
                      <a:pt x="2" y="0"/>
                      <a:pt x="1" y="0"/>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9" name="Freeform 141"/>
              <p:cNvSpPr/>
              <p:nvPr/>
            </p:nvSpPr>
            <p:spPr bwMode="auto">
              <a:xfrm>
                <a:off x="3293" y="2779"/>
                <a:ext cx="8" cy="8"/>
              </a:xfrm>
              <a:custGeom>
                <a:avLst/>
                <a:gdLst>
                  <a:gd name="T0" fmla="*/ 1 w 3"/>
                  <a:gd name="T1" fmla="*/ 1 h 3"/>
                  <a:gd name="T2" fmla="*/ 1 w 3"/>
                  <a:gd name="T3" fmla="*/ 3 h 3"/>
                  <a:gd name="T4" fmla="*/ 3 w 3"/>
                  <a:gd name="T5" fmla="*/ 2 h 3"/>
                  <a:gd name="T6" fmla="*/ 2 w 3"/>
                  <a:gd name="T7" fmla="*/ 1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0" y="2"/>
                      <a:pt x="1" y="3"/>
                      <a:pt x="1" y="3"/>
                    </a:cubicBezTo>
                    <a:cubicBezTo>
                      <a:pt x="2" y="3"/>
                      <a:pt x="3" y="3"/>
                      <a:pt x="3" y="2"/>
                    </a:cubicBezTo>
                    <a:cubicBezTo>
                      <a:pt x="3" y="2"/>
                      <a:pt x="3" y="1"/>
                      <a:pt x="2" y="1"/>
                    </a:cubicBezTo>
                    <a:cubicBezTo>
                      <a:pt x="2" y="0"/>
                      <a:pt x="1" y="1"/>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0" name="Freeform 142"/>
              <p:cNvSpPr/>
              <p:nvPr/>
            </p:nvSpPr>
            <p:spPr bwMode="auto">
              <a:xfrm>
                <a:off x="3379" y="2817"/>
                <a:ext cx="8" cy="8"/>
              </a:xfrm>
              <a:custGeom>
                <a:avLst/>
                <a:gdLst>
                  <a:gd name="T0" fmla="*/ 1 w 3"/>
                  <a:gd name="T1" fmla="*/ 1 h 3"/>
                  <a:gd name="T2" fmla="*/ 1 w 3"/>
                  <a:gd name="T3" fmla="*/ 2 h 3"/>
                  <a:gd name="T4" fmla="*/ 3 w 3"/>
                  <a:gd name="T5" fmla="*/ 2 h 3"/>
                  <a:gd name="T6" fmla="*/ 2 w 3"/>
                  <a:gd name="T7" fmla="*/ 0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0" y="1"/>
                      <a:pt x="1" y="2"/>
                      <a:pt x="1" y="2"/>
                    </a:cubicBezTo>
                    <a:cubicBezTo>
                      <a:pt x="2" y="3"/>
                      <a:pt x="3" y="2"/>
                      <a:pt x="3" y="2"/>
                    </a:cubicBezTo>
                    <a:cubicBezTo>
                      <a:pt x="3" y="1"/>
                      <a:pt x="3" y="0"/>
                      <a:pt x="2" y="0"/>
                    </a:cubicBezTo>
                    <a:cubicBezTo>
                      <a:pt x="2" y="0"/>
                      <a:pt x="1" y="0"/>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1" name="Freeform 143"/>
              <p:cNvSpPr/>
              <p:nvPr/>
            </p:nvSpPr>
            <p:spPr bwMode="auto">
              <a:xfrm>
                <a:off x="3368" y="2811"/>
                <a:ext cx="8" cy="8"/>
              </a:xfrm>
              <a:custGeom>
                <a:avLst/>
                <a:gdLst>
                  <a:gd name="T0" fmla="*/ 1 w 3"/>
                  <a:gd name="T1" fmla="*/ 1 h 3"/>
                  <a:gd name="T2" fmla="*/ 1 w 3"/>
                  <a:gd name="T3" fmla="*/ 3 h 3"/>
                  <a:gd name="T4" fmla="*/ 3 w 3"/>
                  <a:gd name="T5" fmla="*/ 2 h 3"/>
                  <a:gd name="T6" fmla="*/ 2 w 3"/>
                  <a:gd name="T7" fmla="*/ 0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0" y="2"/>
                      <a:pt x="1" y="2"/>
                      <a:pt x="1" y="3"/>
                    </a:cubicBezTo>
                    <a:cubicBezTo>
                      <a:pt x="2" y="3"/>
                      <a:pt x="3" y="3"/>
                      <a:pt x="3" y="2"/>
                    </a:cubicBezTo>
                    <a:cubicBezTo>
                      <a:pt x="3" y="1"/>
                      <a:pt x="3" y="1"/>
                      <a:pt x="2" y="0"/>
                    </a:cubicBezTo>
                    <a:cubicBezTo>
                      <a:pt x="2" y="0"/>
                      <a:pt x="1" y="0"/>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2" name="Freeform 144"/>
              <p:cNvSpPr/>
              <p:nvPr/>
            </p:nvSpPr>
            <p:spPr bwMode="auto">
              <a:xfrm>
                <a:off x="3357" y="2806"/>
                <a:ext cx="8" cy="8"/>
              </a:xfrm>
              <a:custGeom>
                <a:avLst/>
                <a:gdLst>
                  <a:gd name="T0" fmla="*/ 1 w 3"/>
                  <a:gd name="T1" fmla="*/ 1 h 3"/>
                  <a:gd name="T2" fmla="*/ 1 w 3"/>
                  <a:gd name="T3" fmla="*/ 3 h 3"/>
                  <a:gd name="T4" fmla="*/ 3 w 3"/>
                  <a:gd name="T5" fmla="*/ 2 h 3"/>
                  <a:gd name="T6" fmla="*/ 2 w 3"/>
                  <a:gd name="T7" fmla="*/ 1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0" y="2"/>
                      <a:pt x="1" y="3"/>
                      <a:pt x="1" y="3"/>
                    </a:cubicBezTo>
                    <a:cubicBezTo>
                      <a:pt x="2" y="3"/>
                      <a:pt x="3" y="3"/>
                      <a:pt x="3" y="2"/>
                    </a:cubicBezTo>
                    <a:cubicBezTo>
                      <a:pt x="3" y="2"/>
                      <a:pt x="3" y="1"/>
                      <a:pt x="2" y="1"/>
                    </a:cubicBezTo>
                    <a:cubicBezTo>
                      <a:pt x="2" y="0"/>
                      <a:pt x="1" y="1"/>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3" name="Freeform 145"/>
              <p:cNvSpPr/>
              <p:nvPr/>
            </p:nvSpPr>
            <p:spPr bwMode="auto">
              <a:xfrm>
                <a:off x="3347" y="2803"/>
                <a:ext cx="8" cy="8"/>
              </a:xfrm>
              <a:custGeom>
                <a:avLst/>
                <a:gdLst>
                  <a:gd name="T0" fmla="*/ 1 w 3"/>
                  <a:gd name="T1" fmla="*/ 1 h 3"/>
                  <a:gd name="T2" fmla="*/ 1 w 3"/>
                  <a:gd name="T3" fmla="*/ 2 h 3"/>
                  <a:gd name="T4" fmla="*/ 3 w 3"/>
                  <a:gd name="T5" fmla="*/ 2 h 3"/>
                  <a:gd name="T6" fmla="*/ 2 w 3"/>
                  <a:gd name="T7" fmla="*/ 0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0" y="1"/>
                      <a:pt x="1" y="2"/>
                      <a:pt x="1" y="2"/>
                    </a:cubicBezTo>
                    <a:cubicBezTo>
                      <a:pt x="2" y="3"/>
                      <a:pt x="3" y="2"/>
                      <a:pt x="3" y="2"/>
                    </a:cubicBezTo>
                    <a:cubicBezTo>
                      <a:pt x="3" y="1"/>
                      <a:pt x="3" y="0"/>
                      <a:pt x="2" y="0"/>
                    </a:cubicBezTo>
                    <a:cubicBezTo>
                      <a:pt x="2" y="0"/>
                      <a:pt x="1" y="0"/>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4" name="Freeform 146"/>
              <p:cNvSpPr/>
              <p:nvPr/>
            </p:nvSpPr>
            <p:spPr bwMode="auto">
              <a:xfrm>
                <a:off x="3336" y="2798"/>
                <a:ext cx="8" cy="8"/>
              </a:xfrm>
              <a:custGeom>
                <a:avLst/>
                <a:gdLst>
                  <a:gd name="T0" fmla="*/ 1 w 3"/>
                  <a:gd name="T1" fmla="*/ 1 h 3"/>
                  <a:gd name="T2" fmla="*/ 1 w 3"/>
                  <a:gd name="T3" fmla="*/ 3 h 3"/>
                  <a:gd name="T4" fmla="*/ 3 w 3"/>
                  <a:gd name="T5" fmla="*/ 2 h 3"/>
                  <a:gd name="T6" fmla="*/ 2 w 3"/>
                  <a:gd name="T7" fmla="*/ 0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0" y="2"/>
                      <a:pt x="1" y="2"/>
                      <a:pt x="1" y="3"/>
                    </a:cubicBezTo>
                    <a:cubicBezTo>
                      <a:pt x="2" y="3"/>
                      <a:pt x="3" y="3"/>
                      <a:pt x="3" y="2"/>
                    </a:cubicBezTo>
                    <a:cubicBezTo>
                      <a:pt x="3" y="1"/>
                      <a:pt x="3" y="1"/>
                      <a:pt x="2" y="0"/>
                    </a:cubicBezTo>
                    <a:cubicBezTo>
                      <a:pt x="2" y="0"/>
                      <a:pt x="1" y="0"/>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5" name="Freeform 147"/>
              <p:cNvSpPr/>
              <p:nvPr/>
            </p:nvSpPr>
            <p:spPr bwMode="auto">
              <a:xfrm>
                <a:off x="3325" y="2792"/>
                <a:ext cx="8" cy="8"/>
              </a:xfrm>
              <a:custGeom>
                <a:avLst/>
                <a:gdLst>
                  <a:gd name="T0" fmla="*/ 1 w 3"/>
                  <a:gd name="T1" fmla="*/ 1 h 3"/>
                  <a:gd name="T2" fmla="*/ 1 w 3"/>
                  <a:gd name="T3" fmla="*/ 3 h 3"/>
                  <a:gd name="T4" fmla="*/ 3 w 3"/>
                  <a:gd name="T5" fmla="*/ 2 h 3"/>
                  <a:gd name="T6" fmla="*/ 2 w 3"/>
                  <a:gd name="T7" fmla="*/ 1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0" y="2"/>
                      <a:pt x="1" y="3"/>
                      <a:pt x="1" y="3"/>
                    </a:cubicBezTo>
                    <a:cubicBezTo>
                      <a:pt x="2" y="3"/>
                      <a:pt x="3" y="3"/>
                      <a:pt x="3" y="2"/>
                    </a:cubicBezTo>
                    <a:cubicBezTo>
                      <a:pt x="3" y="2"/>
                      <a:pt x="3" y="1"/>
                      <a:pt x="2" y="1"/>
                    </a:cubicBezTo>
                    <a:cubicBezTo>
                      <a:pt x="2" y="0"/>
                      <a:pt x="1" y="1"/>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6" name="Freeform 148"/>
              <p:cNvSpPr/>
              <p:nvPr/>
            </p:nvSpPr>
            <p:spPr bwMode="auto">
              <a:xfrm>
                <a:off x="3315" y="2790"/>
                <a:ext cx="8" cy="8"/>
              </a:xfrm>
              <a:custGeom>
                <a:avLst/>
                <a:gdLst>
                  <a:gd name="T0" fmla="*/ 1 w 3"/>
                  <a:gd name="T1" fmla="*/ 1 h 3"/>
                  <a:gd name="T2" fmla="*/ 1 w 3"/>
                  <a:gd name="T3" fmla="*/ 2 h 3"/>
                  <a:gd name="T4" fmla="*/ 3 w 3"/>
                  <a:gd name="T5" fmla="*/ 2 h 3"/>
                  <a:gd name="T6" fmla="*/ 2 w 3"/>
                  <a:gd name="T7" fmla="*/ 0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0" y="1"/>
                      <a:pt x="1" y="2"/>
                      <a:pt x="1" y="2"/>
                    </a:cubicBezTo>
                    <a:cubicBezTo>
                      <a:pt x="2" y="3"/>
                      <a:pt x="3" y="2"/>
                      <a:pt x="3" y="2"/>
                    </a:cubicBezTo>
                    <a:cubicBezTo>
                      <a:pt x="3" y="1"/>
                      <a:pt x="3" y="0"/>
                      <a:pt x="2" y="0"/>
                    </a:cubicBezTo>
                    <a:cubicBezTo>
                      <a:pt x="2" y="0"/>
                      <a:pt x="1" y="0"/>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7" name="Freeform 149"/>
              <p:cNvSpPr/>
              <p:nvPr/>
            </p:nvSpPr>
            <p:spPr bwMode="auto">
              <a:xfrm>
                <a:off x="3413" y="2554"/>
                <a:ext cx="8" cy="8"/>
              </a:xfrm>
              <a:custGeom>
                <a:avLst/>
                <a:gdLst>
                  <a:gd name="T0" fmla="*/ 0 w 3"/>
                  <a:gd name="T1" fmla="*/ 1 h 3"/>
                  <a:gd name="T2" fmla="*/ 1 w 3"/>
                  <a:gd name="T3" fmla="*/ 2 h 3"/>
                  <a:gd name="T4" fmla="*/ 2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1" y="3"/>
                      <a:pt x="2" y="2"/>
                      <a:pt x="2" y="2"/>
                    </a:cubicBezTo>
                    <a:cubicBezTo>
                      <a:pt x="3" y="1"/>
                      <a:pt x="2"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8" name="Freeform 150"/>
              <p:cNvSpPr/>
              <p:nvPr/>
            </p:nvSpPr>
            <p:spPr bwMode="auto">
              <a:xfrm>
                <a:off x="3408" y="2565"/>
                <a:ext cx="8" cy="8"/>
              </a:xfrm>
              <a:custGeom>
                <a:avLst/>
                <a:gdLst>
                  <a:gd name="T0" fmla="*/ 0 w 3"/>
                  <a:gd name="T1" fmla="*/ 1 h 3"/>
                  <a:gd name="T2" fmla="*/ 1 w 3"/>
                  <a:gd name="T3" fmla="*/ 2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2" y="3"/>
                      <a:pt x="2" y="2"/>
                      <a:pt x="3" y="2"/>
                    </a:cubicBezTo>
                    <a:cubicBezTo>
                      <a:pt x="3" y="1"/>
                      <a:pt x="3" y="0"/>
                      <a:pt x="2" y="0"/>
                    </a:cubicBezTo>
                    <a:cubicBezTo>
                      <a:pt x="1" y="0"/>
                      <a:pt x="1"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9" name="Freeform 151"/>
              <p:cNvSpPr/>
              <p:nvPr/>
            </p:nvSpPr>
            <p:spPr bwMode="auto">
              <a:xfrm>
                <a:off x="3403" y="2576"/>
                <a:ext cx="8" cy="8"/>
              </a:xfrm>
              <a:custGeom>
                <a:avLst/>
                <a:gdLst>
                  <a:gd name="T0" fmla="*/ 1 w 3"/>
                  <a:gd name="T1" fmla="*/ 1 h 3"/>
                  <a:gd name="T2" fmla="*/ 1 w 3"/>
                  <a:gd name="T3" fmla="*/ 2 h 3"/>
                  <a:gd name="T4" fmla="*/ 3 w 3"/>
                  <a:gd name="T5" fmla="*/ 2 h 3"/>
                  <a:gd name="T6" fmla="*/ 2 w 3"/>
                  <a:gd name="T7" fmla="*/ 0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0" y="1"/>
                      <a:pt x="1" y="2"/>
                      <a:pt x="1" y="2"/>
                    </a:cubicBezTo>
                    <a:cubicBezTo>
                      <a:pt x="2" y="3"/>
                      <a:pt x="3" y="2"/>
                      <a:pt x="3" y="2"/>
                    </a:cubicBezTo>
                    <a:cubicBezTo>
                      <a:pt x="3" y="1"/>
                      <a:pt x="3" y="0"/>
                      <a:pt x="2" y="0"/>
                    </a:cubicBezTo>
                    <a:cubicBezTo>
                      <a:pt x="2" y="0"/>
                      <a:pt x="1" y="0"/>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0" name="Freeform 152"/>
              <p:cNvSpPr/>
              <p:nvPr/>
            </p:nvSpPr>
            <p:spPr bwMode="auto">
              <a:xfrm>
                <a:off x="3400" y="2587"/>
                <a:ext cx="8" cy="8"/>
              </a:xfrm>
              <a:custGeom>
                <a:avLst/>
                <a:gdLst>
                  <a:gd name="T0" fmla="*/ 0 w 3"/>
                  <a:gd name="T1" fmla="*/ 1 h 3"/>
                  <a:gd name="T2" fmla="*/ 1 w 3"/>
                  <a:gd name="T3" fmla="*/ 2 h 3"/>
                  <a:gd name="T4" fmla="*/ 2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1" y="3"/>
                      <a:pt x="2" y="2"/>
                      <a:pt x="2" y="2"/>
                    </a:cubicBezTo>
                    <a:cubicBezTo>
                      <a:pt x="3" y="1"/>
                      <a:pt x="2"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1" name="Freeform 153"/>
              <p:cNvSpPr/>
              <p:nvPr/>
            </p:nvSpPr>
            <p:spPr bwMode="auto">
              <a:xfrm>
                <a:off x="3395" y="2597"/>
                <a:ext cx="8" cy="8"/>
              </a:xfrm>
              <a:custGeom>
                <a:avLst/>
                <a:gdLst>
                  <a:gd name="T0" fmla="*/ 0 w 3"/>
                  <a:gd name="T1" fmla="*/ 1 h 3"/>
                  <a:gd name="T2" fmla="*/ 1 w 3"/>
                  <a:gd name="T3" fmla="*/ 2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2" y="3"/>
                      <a:pt x="3" y="2"/>
                      <a:pt x="3" y="2"/>
                    </a:cubicBezTo>
                    <a:cubicBezTo>
                      <a:pt x="3" y="1"/>
                      <a:pt x="3" y="0"/>
                      <a:pt x="2" y="0"/>
                    </a:cubicBezTo>
                    <a:cubicBezTo>
                      <a:pt x="1" y="0"/>
                      <a:pt x="1"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2" name="Freeform 154"/>
              <p:cNvSpPr/>
              <p:nvPr/>
            </p:nvSpPr>
            <p:spPr bwMode="auto">
              <a:xfrm>
                <a:off x="3389" y="2608"/>
                <a:ext cx="8" cy="8"/>
              </a:xfrm>
              <a:custGeom>
                <a:avLst/>
                <a:gdLst>
                  <a:gd name="T0" fmla="*/ 1 w 3"/>
                  <a:gd name="T1" fmla="*/ 1 h 3"/>
                  <a:gd name="T2" fmla="*/ 1 w 3"/>
                  <a:gd name="T3" fmla="*/ 2 h 3"/>
                  <a:gd name="T4" fmla="*/ 3 w 3"/>
                  <a:gd name="T5" fmla="*/ 2 h 3"/>
                  <a:gd name="T6" fmla="*/ 2 w 3"/>
                  <a:gd name="T7" fmla="*/ 0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0" y="1"/>
                      <a:pt x="1" y="2"/>
                      <a:pt x="1" y="2"/>
                    </a:cubicBezTo>
                    <a:cubicBezTo>
                      <a:pt x="2" y="3"/>
                      <a:pt x="3" y="2"/>
                      <a:pt x="3" y="2"/>
                    </a:cubicBezTo>
                    <a:cubicBezTo>
                      <a:pt x="3" y="1"/>
                      <a:pt x="3" y="0"/>
                      <a:pt x="2" y="0"/>
                    </a:cubicBezTo>
                    <a:cubicBezTo>
                      <a:pt x="2" y="0"/>
                      <a:pt x="1" y="0"/>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3" name="Freeform 155"/>
              <p:cNvSpPr/>
              <p:nvPr/>
            </p:nvSpPr>
            <p:spPr bwMode="auto">
              <a:xfrm>
                <a:off x="3387" y="2619"/>
                <a:ext cx="8" cy="8"/>
              </a:xfrm>
              <a:custGeom>
                <a:avLst/>
                <a:gdLst>
                  <a:gd name="T0" fmla="*/ 0 w 3"/>
                  <a:gd name="T1" fmla="*/ 1 h 3"/>
                  <a:gd name="T2" fmla="*/ 1 w 3"/>
                  <a:gd name="T3" fmla="*/ 2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1" y="3"/>
                      <a:pt x="2" y="2"/>
                      <a:pt x="3" y="2"/>
                    </a:cubicBezTo>
                    <a:cubicBezTo>
                      <a:pt x="3" y="1"/>
                      <a:pt x="2"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4" name="Freeform 156"/>
              <p:cNvSpPr/>
              <p:nvPr/>
            </p:nvSpPr>
            <p:spPr bwMode="auto">
              <a:xfrm>
                <a:off x="3381" y="2629"/>
                <a:ext cx="8" cy="8"/>
              </a:xfrm>
              <a:custGeom>
                <a:avLst/>
                <a:gdLst>
                  <a:gd name="T0" fmla="*/ 0 w 3"/>
                  <a:gd name="T1" fmla="*/ 1 h 3"/>
                  <a:gd name="T2" fmla="*/ 1 w 3"/>
                  <a:gd name="T3" fmla="*/ 2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2" y="3"/>
                      <a:pt x="3" y="2"/>
                      <a:pt x="3" y="2"/>
                    </a:cubicBezTo>
                    <a:cubicBezTo>
                      <a:pt x="3" y="1"/>
                      <a:pt x="3" y="0"/>
                      <a:pt x="2" y="0"/>
                    </a:cubicBezTo>
                    <a:cubicBezTo>
                      <a:pt x="1" y="0"/>
                      <a:pt x="1"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5" name="Freeform 157"/>
              <p:cNvSpPr/>
              <p:nvPr/>
            </p:nvSpPr>
            <p:spPr bwMode="auto">
              <a:xfrm>
                <a:off x="3376" y="2640"/>
                <a:ext cx="8" cy="8"/>
              </a:xfrm>
              <a:custGeom>
                <a:avLst/>
                <a:gdLst>
                  <a:gd name="T0" fmla="*/ 1 w 3"/>
                  <a:gd name="T1" fmla="*/ 1 h 3"/>
                  <a:gd name="T2" fmla="*/ 1 w 3"/>
                  <a:gd name="T3" fmla="*/ 2 h 3"/>
                  <a:gd name="T4" fmla="*/ 3 w 3"/>
                  <a:gd name="T5" fmla="*/ 2 h 3"/>
                  <a:gd name="T6" fmla="*/ 2 w 3"/>
                  <a:gd name="T7" fmla="*/ 0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0" y="1"/>
                      <a:pt x="1" y="2"/>
                      <a:pt x="1" y="2"/>
                    </a:cubicBezTo>
                    <a:cubicBezTo>
                      <a:pt x="2" y="3"/>
                      <a:pt x="3" y="2"/>
                      <a:pt x="3" y="2"/>
                    </a:cubicBezTo>
                    <a:cubicBezTo>
                      <a:pt x="3" y="1"/>
                      <a:pt x="3" y="0"/>
                      <a:pt x="2" y="0"/>
                    </a:cubicBezTo>
                    <a:cubicBezTo>
                      <a:pt x="2" y="0"/>
                      <a:pt x="1" y="0"/>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6" name="Freeform 158"/>
              <p:cNvSpPr/>
              <p:nvPr/>
            </p:nvSpPr>
            <p:spPr bwMode="auto">
              <a:xfrm>
                <a:off x="3373" y="2651"/>
                <a:ext cx="8" cy="8"/>
              </a:xfrm>
              <a:custGeom>
                <a:avLst/>
                <a:gdLst>
                  <a:gd name="T0" fmla="*/ 0 w 3"/>
                  <a:gd name="T1" fmla="*/ 1 h 3"/>
                  <a:gd name="T2" fmla="*/ 1 w 3"/>
                  <a:gd name="T3" fmla="*/ 2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1" y="3"/>
                      <a:pt x="2" y="2"/>
                      <a:pt x="3" y="2"/>
                    </a:cubicBezTo>
                    <a:cubicBezTo>
                      <a:pt x="3" y="1"/>
                      <a:pt x="2"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7" name="Freeform 159"/>
              <p:cNvSpPr/>
              <p:nvPr/>
            </p:nvSpPr>
            <p:spPr bwMode="auto">
              <a:xfrm>
                <a:off x="3368" y="2661"/>
                <a:ext cx="8" cy="8"/>
              </a:xfrm>
              <a:custGeom>
                <a:avLst/>
                <a:gdLst>
                  <a:gd name="T0" fmla="*/ 0 w 3"/>
                  <a:gd name="T1" fmla="*/ 1 h 3"/>
                  <a:gd name="T2" fmla="*/ 1 w 3"/>
                  <a:gd name="T3" fmla="*/ 2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2" y="3"/>
                      <a:pt x="3" y="2"/>
                      <a:pt x="3" y="2"/>
                    </a:cubicBezTo>
                    <a:cubicBezTo>
                      <a:pt x="3" y="1"/>
                      <a:pt x="3" y="0"/>
                      <a:pt x="2" y="0"/>
                    </a:cubicBezTo>
                    <a:cubicBezTo>
                      <a:pt x="1" y="0"/>
                      <a:pt x="1"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8" name="Freeform 160"/>
              <p:cNvSpPr/>
              <p:nvPr/>
            </p:nvSpPr>
            <p:spPr bwMode="auto">
              <a:xfrm>
                <a:off x="3363" y="2672"/>
                <a:ext cx="10" cy="8"/>
              </a:xfrm>
              <a:custGeom>
                <a:avLst/>
                <a:gdLst>
                  <a:gd name="T0" fmla="*/ 1 w 4"/>
                  <a:gd name="T1" fmla="*/ 1 h 3"/>
                  <a:gd name="T2" fmla="*/ 1 w 4"/>
                  <a:gd name="T3" fmla="*/ 2 h 3"/>
                  <a:gd name="T4" fmla="*/ 3 w 4"/>
                  <a:gd name="T5" fmla="*/ 2 h 3"/>
                  <a:gd name="T6" fmla="*/ 2 w 4"/>
                  <a:gd name="T7" fmla="*/ 0 h 3"/>
                  <a:gd name="T8" fmla="*/ 1 w 4"/>
                  <a:gd name="T9" fmla="*/ 1 h 3"/>
                </a:gdLst>
                <a:ahLst/>
                <a:cxnLst>
                  <a:cxn ang="0">
                    <a:pos x="T0" y="T1"/>
                  </a:cxn>
                  <a:cxn ang="0">
                    <a:pos x="T2" y="T3"/>
                  </a:cxn>
                  <a:cxn ang="0">
                    <a:pos x="T4" y="T5"/>
                  </a:cxn>
                  <a:cxn ang="0">
                    <a:pos x="T6" y="T7"/>
                  </a:cxn>
                  <a:cxn ang="0">
                    <a:pos x="T8" y="T9"/>
                  </a:cxn>
                </a:cxnLst>
                <a:rect l="0" t="0" r="r" b="b"/>
                <a:pathLst>
                  <a:path w="4" h="3">
                    <a:moveTo>
                      <a:pt x="1" y="1"/>
                    </a:moveTo>
                    <a:cubicBezTo>
                      <a:pt x="0" y="1"/>
                      <a:pt x="1" y="2"/>
                      <a:pt x="1" y="2"/>
                    </a:cubicBezTo>
                    <a:cubicBezTo>
                      <a:pt x="2" y="3"/>
                      <a:pt x="3" y="2"/>
                      <a:pt x="3" y="2"/>
                    </a:cubicBezTo>
                    <a:cubicBezTo>
                      <a:pt x="4" y="1"/>
                      <a:pt x="3" y="0"/>
                      <a:pt x="2" y="0"/>
                    </a:cubicBezTo>
                    <a:cubicBezTo>
                      <a:pt x="2" y="0"/>
                      <a:pt x="1" y="0"/>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9" name="Freeform 161"/>
              <p:cNvSpPr/>
              <p:nvPr/>
            </p:nvSpPr>
            <p:spPr bwMode="auto">
              <a:xfrm>
                <a:off x="3360" y="2683"/>
                <a:ext cx="8" cy="8"/>
              </a:xfrm>
              <a:custGeom>
                <a:avLst/>
                <a:gdLst>
                  <a:gd name="T0" fmla="*/ 0 w 3"/>
                  <a:gd name="T1" fmla="*/ 1 h 3"/>
                  <a:gd name="T2" fmla="*/ 1 w 3"/>
                  <a:gd name="T3" fmla="*/ 2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1" y="3"/>
                      <a:pt x="2" y="2"/>
                      <a:pt x="3" y="2"/>
                    </a:cubicBezTo>
                    <a:cubicBezTo>
                      <a:pt x="3" y="1"/>
                      <a:pt x="3"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0" name="Freeform 162"/>
              <p:cNvSpPr/>
              <p:nvPr/>
            </p:nvSpPr>
            <p:spPr bwMode="auto">
              <a:xfrm>
                <a:off x="3355" y="2694"/>
                <a:ext cx="8" cy="8"/>
              </a:xfrm>
              <a:custGeom>
                <a:avLst/>
                <a:gdLst>
                  <a:gd name="T0" fmla="*/ 0 w 3"/>
                  <a:gd name="T1" fmla="*/ 1 h 3"/>
                  <a:gd name="T2" fmla="*/ 1 w 3"/>
                  <a:gd name="T3" fmla="*/ 2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2" y="3"/>
                      <a:pt x="3" y="2"/>
                      <a:pt x="3" y="2"/>
                    </a:cubicBezTo>
                    <a:cubicBezTo>
                      <a:pt x="3" y="1"/>
                      <a:pt x="3" y="0"/>
                      <a:pt x="2" y="0"/>
                    </a:cubicBezTo>
                    <a:cubicBezTo>
                      <a:pt x="1" y="0"/>
                      <a:pt x="1"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1" name="Freeform 163"/>
              <p:cNvSpPr/>
              <p:nvPr/>
            </p:nvSpPr>
            <p:spPr bwMode="auto">
              <a:xfrm>
                <a:off x="3349" y="2704"/>
                <a:ext cx="11" cy="8"/>
              </a:xfrm>
              <a:custGeom>
                <a:avLst/>
                <a:gdLst>
                  <a:gd name="T0" fmla="*/ 1 w 4"/>
                  <a:gd name="T1" fmla="*/ 1 h 3"/>
                  <a:gd name="T2" fmla="*/ 1 w 4"/>
                  <a:gd name="T3" fmla="*/ 2 h 3"/>
                  <a:gd name="T4" fmla="*/ 3 w 4"/>
                  <a:gd name="T5" fmla="*/ 2 h 3"/>
                  <a:gd name="T6" fmla="*/ 3 w 4"/>
                  <a:gd name="T7" fmla="*/ 0 h 3"/>
                  <a:gd name="T8" fmla="*/ 1 w 4"/>
                  <a:gd name="T9" fmla="*/ 1 h 3"/>
                </a:gdLst>
                <a:ahLst/>
                <a:cxnLst>
                  <a:cxn ang="0">
                    <a:pos x="T0" y="T1"/>
                  </a:cxn>
                  <a:cxn ang="0">
                    <a:pos x="T2" y="T3"/>
                  </a:cxn>
                  <a:cxn ang="0">
                    <a:pos x="T4" y="T5"/>
                  </a:cxn>
                  <a:cxn ang="0">
                    <a:pos x="T6" y="T7"/>
                  </a:cxn>
                  <a:cxn ang="0">
                    <a:pos x="T8" y="T9"/>
                  </a:cxn>
                </a:cxnLst>
                <a:rect l="0" t="0" r="r" b="b"/>
                <a:pathLst>
                  <a:path w="4" h="3">
                    <a:moveTo>
                      <a:pt x="1" y="1"/>
                    </a:moveTo>
                    <a:cubicBezTo>
                      <a:pt x="0" y="1"/>
                      <a:pt x="1" y="2"/>
                      <a:pt x="1" y="2"/>
                    </a:cubicBezTo>
                    <a:cubicBezTo>
                      <a:pt x="2" y="3"/>
                      <a:pt x="3" y="2"/>
                      <a:pt x="3" y="2"/>
                    </a:cubicBezTo>
                    <a:cubicBezTo>
                      <a:pt x="4" y="1"/>
                      <a:pt x="3" y="0"/>
                      <a:pt x="3" y="0"/>
                    </a:cubicBezTo>
                    <a:cubicBezTo>
                      <a:pt x="2" y="0"/>
                      <a:pt x="1" y="0"/>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2" name="Freeform 164"/>
              <p:cNvSpPr/>
              <p:nvPr/>
            </p:nvSpPr>
            <p:spPr bwMode="auto">
              <a:xfrm>
                <a:off x="3347" y="2715"/>
                <a:ext cx="8" cy="8"/>
              </a:xfrm>
              <a:custGeom>
                <a:avLst/>
                <a:gdLst>
                  <a:gd name="T0" fmla="*/ 0 w 3"/>
                  <a:gd name="T1" fmla="*/ 1 h 3"/>
                  <a:gd name="T2" fmla="*/ 1 w 3"/>
                  <a:gd name="T3" fmla="*/ 2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2" y="3"/>
                      <a:pt x="2" y="2"/>
                      <a:pt x="3" y="2"/>
                    </a:cubicBezTo>
                    <a:cubicBezTo>
                      <a:pt x="3" y="1"/>
                      <a:pt x="3"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3" name="Freeform 165"/>
              <p:cNvSpPr/>
              <p:nvPr/>
            </p:nvSpPr>
            <p:spPr bwMode="auto">
              <a:xfrm>
                <a:off x="3341" y="2726"/>
                <a:ext cx="8" cy="8"/>
              </a:xfrm>
              <a:custGeom>
                <a:avLst/>
                <a:gdLst>
                  <a:gd name="T0" fmla="*/ 0 w 3"/>
                  <a:gd name="T1" fmla="*/ 1 h 3"/>
                  <a:gd name="T2" fmla="*/ 1 w 3"/>
                  <a:gd name="T3" fmla="*/ 2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2" y="3"/>
                      <a:pt x="3" y="2"/>
                      <a:pt x="3" y="2"/>
                    </a:cubicBezTo>
                    <a:cubicBezTo>
                      <a:pt x="3" y="1"/>
                      <a:pt x="3" y="0"/>
                      <a:pt x="2" y="0"/>
                    </a:cubicBezTo>
                    <a:cubicBezTo>
                      <a:pt x="2" y="0"/>
                      <a:pt x="1"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4" name="Freeform 166"/>
              <p:cNvSpPr/>
              <p:nvPr/>
            </p:nvSpPr>
            <p:spPr bwMode="auto">
              <a:xfrm>
                <a:off x="3339" y="2736"/>
                <a:ext cx="8" cy="8"/>
              </a:xfrm>
              <a:custGeom>
                <a:avLst/>
                <a:gdLst>
                  <a:gd name="T0" fmla="*/ 0 w 3"/>
                  <a:gd name="T1" fmla="*/ 1 h 3"/>
                  <a:gd name="T2" fmla="*/ 1 w 3"/>
                  <a:gd name="T3" fmla="*/ 2 h 3"/>
                  <a:gd name="T4" fmla="*/ 2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1" y="3"/>
                      <a:pt x="2" y="2"/>
                      <a:pt x="2" y="2"/>
                    </a:cubicBezTo>
                    <a:cubicBezTo>
                      <a:pt x="3" y="1"/>
                      <a:pt x="2"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5" name="Freeform 167"/>
              <p:cNvSpPr/>
              <p:nvPr/>
            </p:nvSpPr>
            <p:spPr bwMode="auto">
              <a:xfrm>
                <a:off x="3333" y="2747"/>
                <a:ext cx="8" cy="8"/>
              </a:xfrm>
              <a:custGeom>
                <a:avLst/>
                <a:gdLst>
                  <a:gd name="T0" fmla="*/ 0 w 3"/>
                  <a:gd name="T1" fmla="*/ 1 h 3"/>
                  <a:gd name="T2" fmla="*/ 1 w 3"/>
                  <a:gd name="T3" fmla="*/ 2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2" y="3"/>
                      <a:pt x="2" y="2"/>
                      <a:pt x="3" y="2"/>
                    </a:cubicBezTo>
                    <a:cubicBezTo>
                      <a:pt x="3" y="1"/>
                      <a:pt x="3"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6" name="Freeform 168"/>
              <p:cNvSpPr/>
              <p:nvPr/>
            </p:nvSpPr>
            <p:spPr bwMode="auto">
              <a:xfrm>
                <a:off x="3328" y="2758"/>
                <a:ext cx="8" cy="8"/>
              </a:xfrm>
              <a:custGeom>
                <a:avLst/>
                <a:gdLst>
                  <a:gd name="T0" fmla="*/ 0 w 3"/>
                  <a:gd name="T1" fmla="*/ 1 h 3"/>
                  <a:gd name="T2" fmla="*/ 1 w 3"/>
                  <a:gd name="T3" fmla="*/ 2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1" y="2"/>
                      <a:pt x="1" y="2"/>
                    </a:cubicBezTo>
                    <a:cubicBezTo>
                      <a:pt x="2" y="3"/>
                      <a:pt x="3" y="2"/>
                      <a:pt x="3" y="2"/>
                    </a:cubicBezTo>
                    <a:cubicBezTo>
                      <a:pt x="3" y="1"/>
                      <a:pt x="3" y="0"/>
                      <a:pt x="2" y="0"/>
                    </a:cubicBezTo>
                    <a:cubicBezTo>
                      <a:pt x="2" y="0"/>
                      <a:pt x="1"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7" name="Freeform 169"/>
              <p:cNvSpPr/>
              <p:nvPr/>
            </p:nvSpPr>
            <p:spPr bwMode="auto">
              <a:xfrm>
                <a:off x="3325" y="2768"/>
                <a:ext cx="8" cy="8"/>
              </a:xfrm>
              <a:custGeom>
                <a:avLst/>
                <a:gdLst>
                  <a:gd name="T0" fmla="*/ 0 w 3"/>
                  <a:gd name="T1" fmla="*/ 1 h 3"/>
                  <a:gd name="T2" fmla="*/ 1 w 3"/>
                  <a:gd name="T3" fmla="*/ 2 h 3"/>
                  <a:gd name="T4" fmla="*/ 2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1" y="3"/>
                      <a:pt x="2" y="2"/>
                      <a:pt x="2" y="2"/>
                    </a:cubicBezTo>
                    <a:cubicBezTo>
                      <a:pt x="3" y="1"/>
                      <a:pt x="2"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8" name="Freeform 170"/>
              <p:cNvSpPr/>
              <p:nvPr/>
            </p:nvSpPr>
            <p:spPr bwMode="auto">
              <a:xfrm>
                <a:off x="3320" y="2779"/>
                <a:ext cx="8" cy="8"/>
              </a:xfrm>
              <a:custGeom>
                <a:avLst/>
                <a:gdLst>
                  <a:gd name="T0" fmla="*/ 0 w 3"/>
                  <a:gd name="T1" fmla="*/ 1 h 3"/>
                  <a:gd name="T2" fmla="*/ 1 w 3"/>
                  <a:gd name="T3" fmla="*/ 2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2" y="3"/>
                      <a:pt x="2" y="2"/>
                      <a:pt x="3" y="2"/>
                    </a:cubicBezTo>
                    <a:cubicBezTo>
                      <a:pt x="3" y="1"/>
                      <a:pt x="3"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9" name="Freeform 171"/>
              <p:cNvSpPr/>
              <p:nvPr/>
            </p:nvSpPr>
            <p:spPr bwMode="auto">
              <a:xfrm>
                <a:off x="3424" y="2557"/>
                <a:ext cx="8" cy="8"/>
              </a:xfrm>
              <a:custGeom>
                <a:avLst/>
                <a:gdLst>
                  <a:gd name="T0" fmla="*/ 0 w 3"/>
                  <a:gd name="T1" fmla="*/ 1 h 3"/>
                  <a:gd name="T2" fmla="*/ 1 w 3"/>
                  <a:gd name="T3" fmla="*/ 3 h 3"/>
                  <a:gd name="T4" fmla="*/ 2 w 3"/>
                  <a:gd name="T5" fmla="*/ 2 h 3"/>
                  <a:gd name="T6" fmla="*/ 2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3"/>
                      <a:pt x="1" y="3"/>
                    </a:cubicBezTo>
                    <a:cubicBezTo>
                      <a:pt x="1" y="3"/>
                      <a:pt x="2" y="3"/>
                      <a:pt x="2" y="2"/>
                    </a:cubicBezTo>
                    <a:cubicBezTo>
                      <a:pt x="3" y="2"/>
                      <a:pt x="2" y="1"/>
                      <a:pt x="2" y="1"/>
                    </a:cubicBezTo>
                    <a:cubicBezTo>
                      <a:pt x="1" y="0"/>
                      <a:pt x="0" y="1"/>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0" name="Freeform 172"/>
              <p:cNvSpPr/>
              <p:nvPr/>
            </p:nvSpPr>
            <p:spPr bwMode="auto">
              <a:xfrm>
                <a:off x="3419" y="2568"/>
                <a:ext cx="8" cy="8"/>
              </a:xfrm>
              <a:custGeom>
                <a:avLst/>
                <a:gdLst>
                  <a:gd name="T0" fmla="*/ 0 w 3"/>
                  <a:gd name="T1" fmla="*/ 1 h 3"/>
                  <a:gd name="T2" fmla="*/ 1 w 3"/>
                  <a:gd name="T3" fmla="*/ 3 h 3"/>
                  <a:gd name="T4" fmla="*/ 3 w 3"/>
                  <a:gd name="T5" fmla="*/ 2 h 3"/>
                  <a:gd name="T6" fmla="*/ 2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3"/>
                      <a:pt x="1" y="3"/>
                    </a:cubicBezTo>
                    <a:cubicBezTo>
                      <a:pt x="2" y="3"/>
                      <a:pt x="3" y="3"/>
                      <a:pt x="3" y="2"/>
                    </a:cubicBezTo>
                    <a:cubicBezTo>
                      <a:pt x="3" y="2"/>
                      <a:pt x="3" y="1"/>
                      <a:pt x="2" y="1"/>
                    </a:cubicBezTo>
                    <a:cubicBezTo>
                      <a:pt x="1" y="0"/>
                      <a:pt x="1" y="1"/>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1" name="Freeform 173"/>
              <p:cNvSpPr/>
              <p:nvPr/>
            </p:nvSpPr>
            <p:spPr bwMode="auto">
              <a:xfrm>
                <a:off x="3413" y="2579"/>
                <a:ext cx="8" cy="8"/>
              </a:xfrm>
              <a:custGeom>
                <a:avLst/>
                <a:gdLst>
                  <a:gd name="T0" fmla="*/ 1 w 3"/>
                  <a:gd name="T1" fmla="*/ 1 h 3"/>
                  <a:gd name="T2" fmla="*/ 1 w 3"/>
                  <a:gd name="T3" fmla="*/ 3 h 3"/>
                  <a:gd name="T4" fmla="*/ 3 w 3"/>
                  <a:gd name="T5" fmla="*/ 2 h 3"/>
                  <a:gd name="T6" fmla="*/ 2 w 3"/>
                  <a:gd name="T7" fmla="*/ 1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0" y="2"/>
                      <a:pt x="1" y="3"/>
                      <a:pt x="1" y="3"/>
                    </a:cubicBezTo>
                    <a:cubicBezTo>
                      <a:pt x="2" y="3"/>
                      <a:pt x="3" y="3"/>
                      <a:pt x="3" y="2"/>
                    </a:cubicBezTo>
                    <a:cubicBezTo>
                      <a:pt x="3" y="2"/>
                      <a:pt x="3" y="1"/>
                      <a:pt x="2" y="1"/>
                    </a:cubicBezTo>
                    <a:cubicBezTo>
                      <a:pt x="2" y="0"/>
                      <a:pt x="1" y="1"/>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2" name="Freeform 174"/>
              <p:cNvSpPr/>
              <p:nvPr/>
            </p:nvSpPr>
            <p:spPr bwMode="auto">
              <a:xfrm>
                <a:off x="3411" y="2589"/>
                <a:ext cx="8" cy="8"/>
              </a:xfrm>
              <a:custGeom>
                <a:avLst/>
                <a:gdLst>
                  <a:gd name="T0" fmla="*/ 0 w 3"/>
                  <a:gd name="T1" fmla="*/ 1 h 3"/>
                  <a:gd name="T2" fmla="*/ 1 w 3"/>
                  <a:gd name="T3" fmla="*/ 3 h 3"/>
                  <a:gd name="T4" fmla="*/ 2 w 3"/>
                  <a:gd name="T5" fmla="*/ 2 h 3"/>
                  <a:gd name="T6" fmla="*/ 2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3"/>
                      <a:pt x="1" y="3"/>
                    </a:cubicBezTo>
                    <a:cubicBezTo>
                      <a:pt x="1" y="3"/>
                      <a:pt x="2" y="3"/>
                      <a:pt x="2" y="2"/>
                    </a:cubicBezTo>
                    <a:cubicBezTo>
                      <a:pt x="3" y="2"/>
                      <a:pt x="2" y="1"/>
                      <a:pt x="2" y="1"/>
                    </a:cubicBezTo>
                    <a:cubicBezTo>
                      <a:pt x="1" y="0"/>
                      <a:pt x="0" y="1"/>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3" name="Freeform 175"/>
              <p:cNvSpPr/>
              <p:nvPr/>
            </p:nvSpPr>
            <p:spPr bwMode="auto">
              <a:xfrm>
                <a:off x="3405" y="2600"/>
                <a:ext cx="8" cy="8"/>
              </a:xfrm>
              <a:custGeom>
                <a:avLst/>
                <a:gdLst>
                  <a:gd name="T0" fmla="*/ 0 w 3"/>
                  <a:gd name="T1" fmla="*/ 1 h 3"/>
                  <a:gd name="T2" fmla="*/ 1 w 3"/>
                  <a:gd name="T3" fmla="*/ 3 h 3"/>
                  <a:gd name="T4" fmla="*/ 3 w 3"/>
                  <a:gd name="T5" fmla="*/ 2 h 3"/>
                  <a:gd name="T6" fmla="*/ 2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3"/>
                      <a:pt x="1" y="3"/>
                    </a:cubicBezTo>
                    <a:cubicBezTo>
                      <a:pt x="2" y="3"/>
                      <a:pt x="3" y="3"/>
                      <a:pt x="3" y="2"/>
                    </a:cubicBezTo>
                    <a:cubicBezTo>
                      <a:pt x="3" y="2"/>
                      <a:pt x="3" y="1"/>
                      <a:pt x="2" y="1"/>
                    </a:cubicBezTo>
                    <a:cubicBezTo>
                      <a:pt x="1" y="0"/>
                      <a:pt x="1" y="1"/>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4" name="Freeform 176"/>
              <p:cNvSpPr/>
              <p:nvPr/>
            </p:nvSpPr>
            <p:spPr bwMode="auto">
              <a:xfrm>
                <a:off x="3400" y="2611"/>
                <a:ext cx="8" cy="8"/>
              </a:xfrm>
              <a:custGeom>
                <a:avLst/>
                <a:gdLst>
                  <a:gd name="T0" fmla="*/ 1 w 3"/>
                  <a:gd name="T1" fmla="*/ 1 h 3"/>
                  <a:gd name="T2" fmla="*/ 1 w 3"/>
                  <a:gd name="T3" fmla="*/ 3 h 3"/>
                  <a:gd name="T4" fmla="*/ 3 w 3"/>
                  <a:gd name="T5" fmla="*/ 2 h 3"/>
                  <a:gd name="T6" fmla="*/ 2 w 3"/>
                  <a:gd name="T7" fmla="*/ 1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0" y="2"/>
                      <a:pt x="1" y="3"/>
                      <a:pt x="1" y="3"/>
                    </a:cubicBezTo>
                    <a:cubicBezTo>
                      <a:pt x="2" y="3"/>
                      <a:pt x="3" y="3"/>
                      <a:pt x="3" y="2"/>
                    </a:cubicBezTo>
                    <a:cubicBezTo>
                      <a:pt x="3" y="2"/>
                      <a:pt x="3" y="1"/>
                      <a:pt x="2" y="1"/>
                    </a:cubicBezTo>
                    <a:cubicBezTo>
                      <a:pt x="2" y="0"/>
                      <a:pt x="1" y="1"/>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5" name="Freeform 177"/>
              <p:cNvSpPr/>
              <p:nvPr/>
            </p:nvSpPr>
            <p:spPr bwMode="auto">
              <a:xfrm>
                <a:off x="3397" y="2621"/>
                <a:ext cx="8" cy="8"/>
              </a:xfrm>
              <a:custGeom>
                <a:avLst/>
                <a:gdLst>
                  <a:gd name="T0" fmla="*/ 0 w 3"/>
                  <a:gd name="T1" fmla="*/ 1 h 3"/>
                  <a:gd name="T2" fmla="*/ 1 w 3"/>
                  <a:gd name="T3" fmla="*/ 3 h 3"/>
                  <a:gd name="T4" fmla="*/ 3 w 3"/>
                  <a:gd name="T5" fmla="*/ 2 h 3"/>
                  <a:gd name="T6" fmla="*/ 2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3"/>
                      <a:pt x="1" y="3"/>
                    </a:cubicBezTo>
                    <a:cubicBezTo>
                      <a:pt x="1" y="3"/>
                      <a:pt x="2" y="3"/>
                      <a:pt x="3" y="2"/>
                    </a:cubicBezTo>
                    <a:cubicBezTo>
                      <a:pt x="3" y="2"/>
                      <a:pt x="2" y="1"/>
                      <a:pt x="2" y="1"/>
                    </a:cubicBezTo>
                    <a:cubicBezTo>
                      <a:pt x="1" y="0"/>
                      <a:pt x="0" y="1"/>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6" name="Freeform 178"/>
              <p:cNvSpPr/>
              <p:nvPr/>
            </p:nvSpPr>
            <p:spPr bwMode="auto">
              <a:xfrm>
                <a:off x="3392" y="2632"/>
                <a:ext cx="8" cy="8"/>
              </a:xfrm>
              <a:custGeom>
                <a:avLst/>
                <a:gdLst>
                  <a:gd name="T0" fmla="*/ 0 w 3"/>
                  <a:gd name="T1" fmla="*/ 1 h 3"/>
                  <a:gd name="T2" fmla="*/ 1 w 3"/>
                  <a:gd name="T3" fmla="*/ 3 h 3"/>
                  <a:gd name="T4" fmla="*/ 3 w 3"/>
                  <a:gd name="T5" fmla="*/ 2 h 3"/>
                  <a:gd name="T6" fmla="*/ 2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3"/>
                      <a:pt x="1" y="3"/>
                    </a:cubicBezTo>
                    <a:cubicBezTo>
                      <a:pt x="2" y="3"/>
                      <a:pt x="3" y="3"/>
                      <a:pt x="3" y="2"/>
                    </a:cubicBezTo>
                    <a:cubicBezTo>
                      <a:pt x="3" y="2"/>
                      <a:pt x="3" y="1"/>
                      <a:pt x="2" y="1"/>
                    </a:cubicBezTo>
                    <a:cubicBezTo>
                      <a:pt x="1" y="0"/>
                      <a:pt x="1" y="1"/>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7" name="Freeform 179"/>
              <p:cNvSpPr/>
              <p:nvPr/>
            </p:nvSpPr>
            <p:spPr bwMode="auto">
              <a:xfrm>
                <a:off x="3387" y="2643"/>
                <a:ext cx="8" cy="8"/>
              </a:xfrm>
              <a:custGeom>
                <a:avLst/>
                <a:gdLst>
                  <a:gd name="T0" fmla="*/ 1 w 3"/>
                  <a:gd name="T1" fmla="*/ 1 h 3"/>
                  <a:gd name="T2" fmla="*/ 1 w 3"/>
                  <a:gd name="T3" fmla="*/ 3 h 3"/>
                  <a:gd name="T4" fmla="*/ 3 w 3"/>
                  <a:gd name="T5" fmla="*/ 2 h 3"/>
                  <a:gd name="T6" fmla="*/ 2 w 3"/>
                  <a:gd name="T7" fmla="*/ 1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0" y="2"/>
                      <a:pt x="1" y="3"/>
                      <a:pt x="1" y="3"/>
                    </a:cubicBezTo>
                    <a:cubicBezTo>
                      <a:pt x="2" y="3"/>
                      <a:pt x="3" y="3"/>
                      <a:pt x="3" y="2"/>
                    </a:cubicBezTo>
                    <a:cubicBezTo>
                      <a:pt x="3" y="2"/>
                      <a:pt x="3" y="1"/>
                      <a:pt x="2" y="1"/>
                    </a:cubicBezTo>
                    <a:cubicBezTo>
                      <a:pt x="2" y="0"/>
                      <a:pt x="1" y="1"/>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8" name="Freeform 180"/>
              <p:cNvSpPr/>
              <p:nvPr/>
            </p:nvSpPr>
            <p:spPr bwMode="auto">
              <a:xfrm>
                <a:off x="3384" y="2653"/>
                <a:ext cx="8" cy="8"/>
              </a:xfrm>
              <a:custGeom>
                <a:avLst/>
                <a:gdLst>
                  <a:gd name="T0" fmla="*/ 0 w 3"/>
                  <a:gd name="T1" fmla="*/ 1 h 3"/>
                  <a:gd name="T2" fmla="*/ 1 w 3"/>
                  <a:gd name="T3" fmla="*/ 3 h 3"/>
                  <a:gd name="T4" fmla="*/ 3 w 3"/>
                  <a:gd name="T5" fmla="*/ 2 h 3"/>
                  <a:gd name="T6" fmla="*/ 2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3"/>
                      <a:pt x="1" y="3"/>
                    </a:cubicBezTo>
                    <a:cubicBezTo>
                      <a:pt x="1" y="3"/>
                      <a:pt x="2" y="3"/>
                      <a:pt x="3" y="2"/>
                    </a:cubicBezTo>
                    <a:cubicBezTo>
                      <a:pt x="3" y="2"/>
                      <a:pt x="3" y="1"/>
                      <a:pt x="2" y="1"/>
                    </a:cubicBezTo>
                    <a:cubicBezTo>
                      <a:pt x="1" y="0"/>
                      <a:pt x="0" y="1"/>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9" name="Freeform 181"/>
              <p:cNvSpPr/>
              <p:nvPr/>
            </p:nvSpPr>
            <p:spPr bwMode="auto">
              <a:xfrm>
                <a:off x="3379" y="2664"/>
                <a:ext cx="8" cy="8"/>
              </a:xfrm>
              <a:custGeom>
                <a:avLst/>
                <a:gdLst>
                  <a:gd name="T0" fmla="*/ 0 w 3"/>
                  <a:gd name="T1" fmla="*/ 1 h 3"/>
                  <a:gd name="T2" fmla="*/ 1 w 3"/>
                  <a:gd name="T3" fmla="*/ 3 h 3"/>
                  <a:gd name="T4" fmla="*/ 3 w 3"/>
                  <a:gd name="T5" fmla="*/ 2 h 3"/>
                  <a:gd name="T6" fmla="*/ 2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3"/>
                      <a:pt x="1" y="3"/>
                    </a:cubicBezTo>
                    <a:cubicBezTo>
                      <a:pt x="2" y="3"/>
                      <a:pt x="3" y="3"/>
                      <a:pt x="3" y="2"/>
                    </a:cubicBezTo>
                    <a:cubicBezTo>
                      <a:pt x="3" y="2"/>
                      <a:pt x="3" y="1"/>
                      <a:pt x="2" y="1"/>
                    </a:cubicBezTo>
                    <a:cubicBezTo>
                      <a:pt x="1" y="0"/>
                      <a:pt x="1" y="1"/>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0" name="Freeform 182"/>
              <p:cNvSpPr/>
              <p:nvPr/>
            </p:nvSpPr>
            <p:spPr bwMode="auto">
              <a:xfrm>
                <a:off x="3373" y="2675"/>
                <a:ext cx="11" cy="8"/>
              </a:xfrm>
              <a:custGeom>
                <a:avLst/>
                <a:gdLst>
                  <a:gd name="T0" fmla="*/ 1 w 4"/>
                  <a:gd name="T1" fmla="*/ 1 h 3"/>
                  <a:gd name="T2" fmla="*/ 1 w 4"/>
                  <a:gd name="T3" fmla="*/ 3 h 3"/>
                  <a:gd name="T4" fmla="*/ 3 w 4"/>
                  <a:gd name="T5" fmla="*/ 2 h 3"/>
                  <a:gd name="T6" fmla="*/ 2 w 4"/>
                  <a:gd name="T7" fmla="*/ 1 h 3"/>
                  <a:gd name="T8" fmla="*/ 1 w 4"/>
                  <a:gd name="T9" fmla="*/ 1 h 3"/>
                </a:gdLst>
                <a:ahLst/>
                <a:cxnLst>
                  <a:cxn ang="0">
                    <a:pos x="T0" y="T1"/>
                  </a:cxn>
                  <a:cxn ang="0">
                    <a:pos x="T2" y="T3"/>
                  </a:cxn>
                  <a:cxn ang="0">
                    <a:pos x="T4" y="T5"/>
                  </a:cxn>
                  <a:cxn ang="0">
                    <a:pos x="T6" y="T7"/>
                  </a:cxn>
                  <a:cxn ang="0">
                    <a:pos x="T8" y="T9"/>
                  </a:cxn>
                </a:cxnLst>
                <a:rect l="0" t="0" r="r" b="b"/>
                <a:pathLst>
                  <a:path w="4" h="3">
                    <a:moveTo>
                      <a:pt x="1" y="1"/>
                    </a:moveTo>
                    <a:cubicBezTo>
                      <a:pt x="0" y="2"/>
                      <a:pt x="1" y="3"/>
                      <a:pt x="1" y="3"/>
                    </a:cubicBezTo>
                    <a:cubicBezTo>
                      <a:pt x="2" y="3"/>
                      <a:pt x="3" y="3"/>
                      <a:pt x="3" y="2"/>
                    </a:cubicBezTo>
                    <a:cubicBezTo>
                      <a:pt x="4" y="2"/>
                      <a:pt x="3" y="1"/>
                      <a:pt x="2" y="1"/>
                    </a:cubicBezTo>
                    <a:cubicBezTo>
                      <a:pt x="2" y="0"/>
                      <a:pt x="1" y="1"/>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1" name="Freeform 183"/>
              <p:cNvSpPr/>
              <p:nvPr/>
            </p:nvSpPr>
            <p:spPr bwMode="auto">
              <a:xfrm>
                <a:off x="3371" y="2686"/>
                <a:ext cx="8" cy="8"/>
              </a:xfrm>
              <a:custGeom>
                <a:avLst/>
                <a:gdLst>
                  <a:gd name="T0" fmla="*/ 0 w 3"/>
                  <a:gd name="T1" fmla="*/ 1 h 3"/>
                  <a:gd name="T2" fmla="*/ 1 w 3"/>
                  <a:gd name="T3" fmla="*/ 3 h 3"/>
                  <a:gd name="T4" fmla="*/ 3 w 3"/>
                  <a:gd name="T5" fmla="*/ 2 h 3"/>
                  <a:gd name="T6" fmla="*/ 2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3"/>
                      <a:pt x="1" y="3"/>
                    </a:cubicBezTo>
                    <a:cubicBezTo>
                      <a:pt x="2" y="3"/>
                      <a:pt x="2" y="3"/>
                      <a:pt x="3" y="2"/>
                    </a:cubicBezTo>
                    <a:cubicBezTo>
                      <a:pt x="3" y="2"/>
                      <a:pt x="3" y="1"/>
                      <a:pt x="2" y="1"/>
                    </a:cubicBezTo>
                    <a:cubicBezTo>
                      <a:pt x="1" y="0"/>
                      <a:pt x="0" y="1"/>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2" name="Freeform 184"/>
              <p:cNvSpPr/>
              <p:nvPr/>
            </p:nvSpPr>
            <p:spPr bwMode="auto">
              <a:xfrm>
                <a:off x="3365" y="2696"/>
                <a:ext cx="8" cy="8"/>
              </a:xfrm>
              <a:custGeom>
                <a:avLst/>
                <a:gdLst>
                  <a:gd name="T0" fmla="*/ 0 w 3"/>
                  <a:gd name="T1" fmla="*/ 1 h 3"/>
                  <a:gd name="T2" fmla="*/ 1 w 3"/>
                  <a:gd name="T3" fmla="*/ 3 h 3"/>
                  <a:gd name="T4" fmla="*/ 3 w 3"/>
                  <a:gd name="T5" fmla="*/ 2 h 3"/>
                  <a:gd name="T6" fmla="*/ 2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3"/>
                      <a:pt x="1" y="3"/>
                    </a:cubicBezTo>
                    <a:cubicBezTo>
                      <a:pt x="2" y="3"/>
                      <a:pt x="3" y="3"/>
                      <a:pt x="3" y="2"/>
                    </a:cubicBezTo>
                    <a:cubicBezTo>
                      <a:pt x="3" y="2"/>
                      <a:pt x="3" y="1"/>
                      <a:pt x="2" y="1"/>
                    </a:cubicBezTo>
                    <a:cubicBezTo>
                      <a:pt x="1" y="0"/>
                      <a:pt x="1" y="1"/>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3" name="Freeform 185"/>
              <p:cNvSpPr/>
              <p:nvPr/>
            </p:nvSpPr>
            <p:spPr bwMode="auto">
              <a:xfrm>
                <a:off x="3360" y="2707"/>
                <a:ext cx="11" cy="8"/>
              </a:xfrm>
              <a:custGeom>
                <a:avLst/>
                <a:gdLst>
                  <a:gd name="T0" fmla="*/ 1 w 4"/>
                  <a:gd name="T1" fmla="*/ 1 h 3"/>
                  <a:gd name="T2" fmla="*/ 1 w 4"/>
                  <a:gd name="T3" fmla="*/ 3 h 3"/>
                  <a:gd name="T4" fmla="*/ 3 w 4"/>
                  <a:gd name="T5" fmla="*/ 2 h 3"/>
                  <a:gd name="T6" fmla="*/ 3 w 4"/>
                  <a:gd name="T7" fmla="*/ 1 h 3"/>
                  <a:gd name="T8" fmla="*/ 1 w 4"/>
                  <a:gd name="T9" fmla="*/ 1 h 3"/>
                </a:gdLst>
                <a:ahLst/>
                <a:cxnLst>
                  <a:cxn ang="0">
                    <a:pos x="T0" y="T1"/>
                  </a:cxn>
                  <a:cxn ang="0">
                    <a:pos x="T2" y="T3"/>
                  </a:cxn>
                  <a:cxn ang="0">
                    <a:pos x="T4" y="T5"/>
                  </a:cxn>
                  <a:cxn ang="0">
                    <a:pos x="T6" y="T7"/>
                  </a:cxn>
                  <a:cxn ang="0">
                    <a:pos x="T8" y="T9"/>
                  </a:cxn>
                </a:cxnLst>
                <a:rect l="0" t="0" r="r" b="b"/>
                <a:pathLst>
                  <a:path w="4" h="3">
                    <a:moveTo>
                      <a:pt x="1" y="1"/>
                    </a:moveTo>
                    <a:cubicBezTo>
                      <a:pt x="0" y="2"/>
                      <a:pt x="1" y="3"/>
                      <a:pt x="1" y="3"/>
                    </a:cubicBezTo>
                    <a:cubicBezTo>
                      <a:pt x="2" y="3"/>
                      <a:pt x="3" y="3"/>
                      <a:pt x="3" y="2"/>
                    </a:cubicBezTo>
                    <a:cubicBezTo>
                      <a:pt x="4" y="2"/>
                      <a:pt x="3" y="1"/>
                      <a:pt x="3" y="1"/>
                    </a:cubicBezTo>
                    <a:cubicBezTo>
                      <a:pt x="2" y="0"/>
                      <a:pt x="1" y="1"/>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4" name="Freeform 186"/>
              <p:cNvSpPr/>
              <p:nvPr/>
            </p:nvSpPr>
            <p:spPr bwMode="auto">
              <a:xfrm>
                <a:off x="3357" y="2718"/>
                <a:ext cx="8" cy="8"/>
              </a:xfrm>
              <a:custGeom>
                <a:avLst/>
                <a:gdLst>
                  <a:gd name="T0" fmla="*/ 0 w 3"/>
                  <a:gd name="T1" fmla="*/ 1 h 3"/>
                  <a:gd name="T2" fmla="*/ 1 w 3"/>
                  <a:gd name="T3" fmla="*/ 3 h 3"/>
                  <a:gd name="T4" fmla="*/ 3 w 3"/>
                  <a:gd name="T5" fmla="*/ 2 h 3"/>
                  <a:gd name="T6" fmla="*/ 2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3"/>
                      <a:pt x="1" y="3"/>
                    </a:cubicBezTo>
                    <a:cubicBezTo>
                      <a:pt x="2" y="3"/>
                      <a:pt x="2" y="3"/>
                      <a:pt x="3" y="2"/>
                    </a:cubicBezTo>
                    <a:cubicBezTo>
                      <a:pt x="3" y="2"/>
                      <a:pt x="3" y="1"/>
                      <a:pt x="2" y="1"/>
                    </a:cubicBezTo>
                    <a:cubicBezTo>
                      <a:pt x="1" y="0"/>
                      <a:pt x="0" y="1"/>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5" name="Freeform 187"/>
              <p:cNvSpPr/>
              <p:nvPr/>
            </p:nvSpPr>
            <p:spPr bwMode="auto">
              <a:xfrm>
                <a:off x="3352" y="2728"/>
                <a:ext cx="8" cy="8"/>
              </a:xfrm>
              <a:custGeom>
                <a:avLst/>
                <a:gdLst>
                  <a:gd name="T0" fmla="*/ 0 w 3"/>
                  <a:gd name="T1" fmla="*/ 1 h 3"/>
                  <a:gd name="T2" fmla="*/ 1 w 3"/>
                  <a:gd name="T3" fmla="*/ 3 h 3"/>
                  <a:gd name="T4" fmla="*/ 3 w 3"/>
                  <a:gd name="T5" fmla="*/ 2 h 3"/>
                  <a:gd name="T6" fmla="*/ 2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3"/>
                      <a:pt x="1" y="3"/>
                    </a:cubicBezTo>
                    <a:cubicBezTo>
                      <a:pt x="2" y="3"/>
                      <a:pt x="3" y="3"/>
                      <a:pt x="3" y="2"/>
                    </a:cubicBezTo>
                    <a:cubicBezTo>
                      <a:pt x="3" y="2"/>
                      <a:pt x="3" y="1"/>
                      <a:pt x="2" y="1"/>
                    </a:cubicBezTo>
                    <a:cubicBezTo>
                      <a:pt x="2" y="0"/>
                      <a:pt x="1" y="1"/>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6" name="Freeform 188"/>
              <p:cNvSpPr/>
              <p:nvPr/>
            </p:nvSpPr>
            <p:spPr bwMode="auto">
              <a:xfrm>
                <a:off x="3349" y="2739"/>
                <a:ext cx="8" cy="8"/>
              </a:xfrm>
              <a:custGeom>
                <a:avLst/>
                <a:gdLst>
                  <a:gd name="T0" fmla="*/ 0 w 3"/>
                  <a:gd name="T1" fmla="*/ 1 h 3"/>
                  <a:gd name="T2" fmla="*/ 1 w 3"/>
                  <a:gd name="T3" fmla="*/ 3 h 3"/>
                  <a:gd name="T4" fmla="*/ 2 w 3"/>
                  <a:gd name="T5" fmla="*/ 2 h 3"/>
                  <a:gd name="T6" fmla="*/ 2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3"/>
                      <a:pt x="1" y="3"/>
                    </a:cubicBezTo>
                    <a:cubicBezTo>
                      <a:pt x="1" y="3"/>
                      <a:pt x="2" y="3"/>
                      <a:pt x="2" y="2"/>
                    </a:cubicBezTo>
                    <a:cubicBezTo>
                      <a:pt x="3" y="2"/>
                      <a:pt x="2" y="1"/>
                      <a:pt x="2" y="1"/>
                    </a:cubicBezTo>
                    <a:cubicBezTo>
                      <a:pt x="1" y="0"/>
                      <a:pt x="0" y="1"/>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7" name="Freeform 189"/>
              <p:cNvSpPr/>
              <p:nvPr/>
            </p:nvSpPr>
            <p:spPr bwMode="auto">
              <a:xfrm>
                <a:off x="3344" y="2750"/>
                <a:ext cx="8" cy="8"/>
              </a:xfrm>
              <a:custGeom>
                <a:avLst/>
                <a:gdLst>
                  <a:gd name="T0" fmla="*/ 0 w 3"/>
                  <a:gd name="T1" fmla="*/ 1 h 3"/>
                  <a:gd name="T2" fmla="*/ 1 w 3"/>
                  <a:gd name="T3" fmla="*/ 3 h 3"/>
                  <a:gd name="T4" fmla="*/ 3 w 3"/>
                  <a:gd name="T5" fmla="*/ 2 h 3"/>
                  <a:gd name="T6" fmla="*/ 2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3"/>
                      <a:pt x="1" y="3"/>
                    </a:cubicBezTo>
                    <a:cubicBezTo>
                      <a:pt x="2" y="3"/>
                      <a:pt x="2" y="3"/>
                      <a:pt x="3" y="2"/>
                    </a:cubicBezTo>
                    <a:cubicBezTo>
                      <a:pt x="3" y="2"/>
                      <a:pt x="3" y="1"/>
                      <a:pt x="2" y="1"/>
                    </a:cubicBezTo>
                    <a:cubicBezTo>
                      <a:pt x="1" y="0"/>
                      <a:pt x="0" y="1"/>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8" name="Freeform 190"/>
              <p:cNvSpPr/>
              <p:nvPr/>
            </p:nvSpPr>
            <p:spPr bwMode="auto">
              <a:xfrm>
                <a:off x="3339" y="2760"/>
                <a:ext cx="8" cy="8"/>
              </a:xfrm>
              <a:custGeom>
                <a:avLst/>
                <a:gdLst>
                  <a:gd name="T0" fmla="*/ 0 w 3"/>
                  <a:gd name="T1" fmla="*/ 1 h 3"/>
                  <a:gd name="T2" fmla="*/ 1 w 3"/>
                  <a:gd name="T3" fmla="*/ 3 h 3"/>
                  <a:gd name="T4" fmla="*/ 3 w 3"/>
                  <a:gd name="T5" fmla="*/ 2 h 3"/>
                  <a:gd name="T6" fmla="*/ 2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1" y="3"/>
                      <a:pt x="1" y="3"/>
                    </a:cubicBezTo>
                    <a:cubicBezTo>
                      <a:pt x="2" y="3"/>
                      <a:pt x="3" y="3"/>
                      <a:pt x="3" y="2"/>
                    </a:cubicBezTo>
                    <a:cubicBezTo>
                      <a:pt x="3" y="2"/>
                      <a:pt x="3" y="1"/>
                      <a:pt x="2" y="1"/>
                    </a:cubicBezTo>
                    <a:cubicBezTo>
                      <a:pt x="2" y="0"/>
                      <a:pt x="1" y="1"/>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9" name="Freeform 191"/>
              <p:cNvSpPr/>
              <p:nvPr/>
            </p:nvSpPr>
            <p:spPr bwMode="auto">
              <a:xfrm>
                <a:off x="3336" y="2771"/>
                <a:ext cx="8" cy="8"/>
              </a:xfrm>
              <a:custGeom>
                <a:avLst/>
                <a:gdLst>
                  <a:gd name="T0" fmla="*/ 0 w 3"/>
                  <a:gd name="T1" fmla="*/ 1 h 3"/>
                  <a:gd name="T2" fmla="*/ 1 w 3"/>
                  <a:gd name="T3" fmla="*/ 3 h 3"/>
                  <a:gd name="T4" fmla="*/ 2 w 3"/>
                  <a:gd name="T5" fmla="*/ 2 h 3"/>
                  <a:gd name="T6" fmla="*/ 2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3"/>
                      <a:pt x="1" y="3"/>
                    </a:cubicBezTo>
                    <a:cubicBezTo>
                      <a:pt x="1" y="3"/>
                      <a:pt x="2" y="3"/>
                      <a:pt x="2" y="2"/>
                    </a:cubicBezTo>
                    <a:cubicBezTo>
                      <a:pt x="3" y="2"/>
                      <a:pt x="2" y="1"/>
                      <a:pt x="2" y="1"/>
                    </a:cubicBezTo>
                    <a:cubicBezTo>
                      <a:pt x="1" y="0"/>
                      <a:pt x="0" y="1"/>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0" name="Freeform 192"/>
              <p:cNvSpPr/>
              <p:nvPr/>
            </p:nvSpPr>
            <p:spPr bwMode="auto">
              <a:xfrm>
                <a:off x="3331" y="2782"/>
                <a:ext cx="8" cy="8"/>
              </a:xfrm>
              <a:custGeom>
                <a:avLst/>
                <a:gdLst>
                  <a:gd name="T0" fmla="*/ 0 w 3"/>
                  <a:gd name="T1" fmla="*/ 1 h 3"/>
                  <a:gd name="T2" fmla="*/ 1 w 3"/>
                  <a:gd name="T3" fmla="*/ 3 h 3"/>
                  <a:gd name="T4" fmla="*/ 3 w 3"/>
                  <a:gd name="T5" fmla="*/ 2 h 3"/>
                  <a:gd name="T6" fmla="*/ 2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3"/>
                      <a:pt x="1" y="3"/>
                    </a:cubicBezTo>
                    <a:cubicBezTo>
                      <a:pt x="2" y="3"/>
                      <a:pt x="2" y="3"/>
                      <a:pt x="3" y="2"/>
                    </a:cubicBezTo>
                    <a:cubicBezTo>
                      <a:pt x="3" y="2"/>
                      <a:pt x="3" y="1"/>
                      <a:pt x="2" y="1"/>
                    </a:cubicBezTo>
                    <a:cubicBezTo>
                      <a:pt x="1" y="0"/>
                      <a:pt x="0" y="1"/>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1" name="Freeform 193"/>
              <p:cNvSpPr/>
              <p:nvPr/>
            </p:nvSpPr>
            <p:spPr bwMode="auto">
              <a:xfrm>
                <a:off x="3435" y="2562"/>
                <a:ext cx="8" cy="9"/>
              </a:xfrm>
              <a:custGeom>
                <a:avLst/>
                <a:gdLst>
                  <a:gd name="T0" fmla="*/ 0 w 3"/>
                  <a:gd name="T1" fmla="*/ 1 h 3"/>
                  <a:gd name="T2" fmla="*/ 1 w 3"/>
                  <a:gd name="T3" fmla="*/ 3 h 3"/>
                  <a:gd name="T4" fmla="*/ 2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2"/>
                      <a:pt x="1" y="3"/>
                    </a:cubicBezTo>
                    <a:cubicBezTo>
                      <a:pt x="1" y="3"/>
                      <a:pt x="2" y="3"/>
                      <a:pt x="2" y="2"/>
                    </a:cubicBezTo>
                    <a:cubicBezTo>
                      <a:pt x="3" y="1"/>
                      <a:pt x="2"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2" name="Freeform 194"/>
              <p:cNvSpPr/>
              <p:nvPr/>
            </p:nvSpPr>
            <p:spPr bwMode="auto">
              <a:xfrm>
                <a:off x="3429" y="2573"/>
                <a:ext cx="8" cy="8"/>
              </a:xfrm>
              <a:custGeom>
                <a:avLst/>
                <a:gdLst>
                  <a:gd name="T0" fmla="*/ 0 w 3"/>
                  <a:gd name="T1" fmla="*/ 1 h 3"/>
                  <a:gd name="T2" fmla="*/ 1 w 3"/>
                  <a:gd name="T3" fmla="*/ 3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2"/>
                      <a:pt x="1" y="3"/>
                    </a:cubicBezTo>
                    <a:cubicBezTo>
                      <a:pt x="2" y="3"/>
                      <a:pt x="3" y="3"/>
                      <a:pt x="3" y="2"/>
                    </a:cubicBezTo>
                    <a:cubicBezTo>
                      <a:pt x="3" y="1"/>
                      <a:pt x="3" y="0"/>
                      <a:pt x="2" y="0"/>
                    </a:cubicBezTo>
                    <a:cubicBezTo>
                      <a:pt x="1" y="0"/>
                      <a:pt x="1"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3" name="Freeform 195"/>
              <p:cNvSpPr/>
              <p:nvPr/>
            </p:nvSpPr>
            <p:spPr bwMode="auto">
              <a:xfrm>
                <a:off x="3424" y="2584"/>
                <a:ext cx="8" cy="8"/>
              </a:xfrm>
              <a:custGeom>
                <a:avLst/>
                <a:gdLst>
                  <a:gd name="T0" fmla="*/ 1 w 3"/>
                  <a:gd name="T1" fmla="*/ 1 h 3"/>
                  <a:gd name="T2" fmla="*/ 1 w 3"/>
                  <a:gd name="T3" fmla="*/ 3 h 3"/>
                  <a:gd name="T4" fmla="*/ 3 w 3"/>
                  <a:gd name="T5" fmla="*/ 2 h 3"/>
                  <a:gd name="T6" fmla="*/ 2 w 3"/>
                  <a:gd name="T7" fmla="*/ 0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0" y="2"/>
                      <a:pt x="1" y="2"/>
                      <a:pt x="1" y="3"/>
                    </a:cubicBezTo>
                    <a:cubicBezTo>
                      <a:pt x="2" y="3"/>
                      <a:pt x="3" y="3"/>
                      <a:pt x="3" y="2"/>
                    </a:cubicBezTo>
                    <a:cubicBezTo>
                      <a:pt x="3" y="1"/>
                      <a:pt x="3" y="0"/>
                      <a:pt x="2" y="0"/>
                    </a:cubicBezTo>
                    <a:cubicBezTo>
                      <a:pt x="2" y="0"/>
                      <a:pt x="1" y="0"/>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4" name="Freeform 196"/>
              <p:cNvSpPr/>
              <p:nvPr/>
            </p:nvSpPr>
            <p:spPr bwMode="auto">
              <a:xfrm>
                <a:off x="3421" y="2595"/>
                <a:ext cx="8" cy="8"/>
              </a:xfrm>
              <a:custGeom>
                <a:avLst/>
                <a:gdLst>
                  <a:gd name="T0" fmla="*/ 0 w 3"/>
                  <a:gd name="T1" fmla="*/ 1 h 3"/>
                  <a:gd name="T2" fmla="*/ 1 w 3"/>
                  <a:gd name="T3" fmla="*/ 3 h 3"/>
                  <a:gd name="T4" fmla="*/ 2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2"/>
                      <a:pt x="1" y="3"/>
                    </a:cubicBezTo>
                    <a:cubicBezTo>
                      <a:pt x="1" y="3"/>
                      <a:pt x="2" y="3"/>
                      <a:pt x="2" y="2"/>
                    </a:cubicBezTo>
                    <a:cubicBezTo>
                      <a:pt x="3" y="1"/>
                      <a:pt x="2"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5" name="Freeform 197"/>
              <p:cNvSpPr/>
              <p:nvPr/>
            </p:nvSpPr>
            <p:spPr bwMode="auto">
              <a:xfrm>
                <a:off x="3416" y="2605"/>
                <a:ext cx="8" cy="8"/>
              </a:xfrm>
              <a:custGeom>
                <a:avLst/>
                <a:gdLst>
                  <a:gd name="T0" fmla="*/ 0 w 3"/>
                  <a:gd name="T1" fmla="*/ 1 h 3"/>
                  <a:gd name="T2" fmla="*/ 1 w 3"/>
                  <a:gd name="T3" fmla="*/ 3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2"/>
                      <a:pt x="1" y="3"/>
                    </a:cubicBezTo>
                    <a:cubicBezTo>
                      <a:pt x="2" y="3"/>
                      <a:pt x="3" y="3"/>
                      <a:pt x="3" y="2"/>
                    </a:cubicBezTo>
                    <a:cubicBezTo>
                      <a:pt x="3" y="1"/>
                      <a:pt x="3" y="0"/>
                      <a:pt x="2" y="0"/>
                    </a:cubicBezTo>
                    <a:cubicBezTo>
                      <a:pt x="1" y="0"/>
                      <a:pt x="1"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6" name="Freeform 198"/>
              <p:cNvSpPr/>
              <p:nvPr/>
            </p:nvSpPr>
            <p:spPr bwMode="auto">
              <a:xfrm>
                <a:off x="3411" y="2616"/>
                <a:ext cx="8" cy="8"/>
              </a:xfrm>
              <a:custGeom>
                <a:avLst/>
                <a:gdLst>
                  <a:gd name="T0" fmla="*/ 1 w 3"/>
                  <a:gd name="T1" fmla="*/ 1 h 3"/>
                  <a:gd name="T2" fmla="*/ 1 w 3"/>
                  <a:gd name="T3" fmla="*/ 3 h 3"/>
                  <a:gd name="T4" fmla="*/ 3 w 3"/>
                  <a:gd name="T5" fmla="*/ 2 h 3"/>
                  <a:gd name="T6" fmla="*/ 2 w 3"/>
                  <a:gd name="T7" fmla="*/ 0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0" y="2"/>
                      <a:pt x="1" y="2"/>
                      <a:pt x="1" y="3"/>
                    </a:cubicBezTo>
                    <a:cubicBezTo>
                      <a:pt x="2" y="3"/>
                      <a:pt x="3" y="3"/>
                      <a:pt x="3" y="2"/>
                    </a:cubicBezTo>
                    <a:cubicBezTo>
                      <a:pt x="3" y="1"/>
                      <a:pt x="3" y="0"/>
                      <a:pt x="2" y="0"/>
                    </a:cubicBezTo>
                    <a:cubicBezTo>
                      <a:pt x="2" y="0"/>
                      <a:pt x="1" y="0"/>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7" name="Freeform 199"/>
              <p:cNvSpPr/>
              <p:nvPr/>
            </p:nvSpPr>
            <p:spPr bwMode="auto">
              <a:xfrm>
                <a:off x="3408" y="2627"/>
                <a:ext cx="8" cy="8"/>
              </a:xfrm>
              <a:custGeom>
                <a:avLst/>
                <a:gdLst>
                  <a:gd name="T0" fmla="*/ 0 w 3"/>
                  <a:gd name="T1" fmla="*/ 1 h 3"/>
                  <a:gd name="T2" fmla="*/ 1 w 3"/>
                  <a:gd name="T3" fmla="*/ 3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2"/>
                      <a:pt x="1" y="3"/>
                    </a:cubicBezTo>
                    <a:cubicBezTo>
                      <a:pt x="1" y="3"/>
                      <a:pt x="2" y="3"/>
                      <a:pt x="3" y="2"/>
                    </a:cubicBezTo>
                    <a:cubicBezTo>
                      <a:pt x="3" y="1"/>
                      <a:pt x="2"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8" name="Freeform 200"/>
              <p:cNvSpPr/>
              <p:nvPr/>
            </p:nvSpPr>
            <p:spPr bwMode="auto">
              <a:xfrm>
                <a:off x="3403" y="2637"/>
                <a:ext cx="8" cy="8"/>
              </a:xfrm>
              <a:custGeom>
                <a:avLst/>
                <a:gdLst>
                  <a:gd name="T0" fmla="*/ 0 w 3"/>
                  <a:gd name="T1" fmla="*/ 1 h 3"/>
                  <a:gd name="T2" fmla="*/ 1 w 3"/>
                  <a:gd name="T3" fmla="*/ 3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2"/>
                      <a:pt x="1" y="3"/>
                    </a:cubicBezTo>
                    <a:cubicBezTo>
                      <a:pt x="2" y="3"/>
                      <a:pt x="3" y="3"/>
                      <a:pt x="3" y="2"/>
                    </a:cubicBezTo>
                    <a:cubicBezTo>
                      <a:pt x="3" y="1"/>
                      <a:pt x="3" y="0"/>
                      <a:pt x="2" y="0"/>
                    </a:cubicBezTo>
                    <a:cubicBezTo>
                      <a:pt x="1" y="0"/>
                      <a:pt x="1"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9" name="Freeform 201"/>
              <p:cNvSpPr/>
              <p:nvPr/>
            </p:nvSpPr>
            <p:spPr bwMode="auto">
              <a:xfrm>
                <a:off x="3397" y="2648"/>
                <a:ext cx="8" cy="8"/>
              </a:xfrm>
              <a:custGeom>
                <a:avLst/>
                <a:gdLst>
                  <a:gd name="T0" fmla="*/ 1 w 3"/>
                  <a:gd name="T1" fmla="*/ 1 h 3"/>
                  <a:gd name="T2" fmla="*/ 1 w 3"/>
                  <a:gd name="T3" fmla="*/ 3 h 3"/>
                  <a:gd name="T4" fmla="*/ 3 w 3"/>
                  <a:gd name="T5" fmla="*/ 2 h 3"/>
                  <a:gd name="T6" fmla="*/ 2 w 3"/>
                  <a:gd name="T7" fmla="*/ 0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0" y="2"/>
                      <a:pt x="1" y="2"/>
                      <a:pt x="1" y="3"/>
                    </a:cubicBezTo>
                    <a:cubicBezTo>
                      <a:pt x="2" y="3"/>
                      <a:pt x="3" y="3"/>
                      <a:pt x="3" y="2"/>
                    </a:cubicBezTo>
                    <a:cubicBezTo>
                      <a:pt x="3" y="1"/>
                      <a:pt x="3" y="0"/>
                      <a:pt x="2" y="0"/>
                    </a:cubicBezTo>
                    <a:cubicBezTo>
                      <a:pt x="2" y="0"/>
                      <a:pt x="1" y="0"/>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0" name="Freeform 202"/>
              <p:cNvSpPr/>
              <p:nvPr/>
            </p:nvSpPr>
            <p:spPr bwMode="auto">
              <a:xfrm>
                <a:off x="3395" y="2659"/>
                <a:ext cx="8" cy="8"/>
              </a:xfrm>
              <a:custGeom>
                <a:avLst/>
                <a:gdLst>
                  <a:gd name="T0" fmla="*/ 0 w 3"/>
                  <a:gd name="T1" fmla="*/ 1 h 3"/>
                  <a:gd name="T2" fmla="*/ 1 w 3"/>
                  <a:gd name="T3" fmla="*/ 3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2"/>
                      <a:pt x="1" y="3"/>
                    </a:cubicBezTo>
                    <a:cubicBezTo>
                      <a:pt x="1" y="3"/>
                      <a:pt x="2" y="3"/>
                      <a:pt x="3" y="2"/>
                    </a:cubicBezTo>
                    <a:cubicBezTo>
                      <a:pt x="3" y="1"/>
                      <a:pt x="3"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1" name="Freeform 203"/>
              <p:cNvSpPr/>
              <p:nvPr/>
            </p:nvSpPr>
            <p:spPr bwMode="auto">
              <a:xfrm>
                <a:off x="3389" y="2669"/>
                <a:ext cx="8" cy="8"/>
              </a:xfrm>
              <a:custGeom>
                <a:avLst/>
                <a:gdLst>
                  <a:gd name="T0" fmla="*/ 0 w 3"/>
                  <a:gd name="T1" fmla="*/ 1 h 3"/>
                  <a:gd name="T2" fmla="*/ 1 w 3"/>
                  <a:gd name="T3" fmla="*/ 3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2"/>
                      <a:pt x="1" y="3"/>
                    </a:cubicBezTo>
                    <a:cubicBezTo>
                      <a:pt x="2" y="3"/>
                      <a:pt x="3" y="3"/>
                      <a:pt x="3" y="2"/>
                    </a:cubicBezTo>
                    <a:cubicBezTo>
                      <a:pt x="3" y="1"/>
                      <a:pt x="3" y="0"/>
                      <a:pt x="2" y="0"/>
                    </a:cubicBezTo>
                    <a:cubicBezTo>
                      <a:pt x="1" y="0"/>
                      <a:pt x="1"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2" name="Freeform 204"/>
              <p:cNvSpPr/>
              <p:nvPr/>
            </p:nvSpPr>
            <p:spPr bwMode="auto">
              <a:xfrm>
                <a:off x="3384" y="2680"/>
                <a:ext cx="11" cy="8"/>
              </a:xfrm>
              <a:custGeom>
                <a:avLst/>
                <a:gdLst>
                  <a:gd name="T0" fmla="*/ 1 w 4"/>
                  <a:gd name="T1" fmla="*/ 1 h 3"/>
                  <a:gd name="T2" fmla="*/ 1 w 4"/>
                  <a:gd name="T3" fmla="*/ 3 h 3"/>
                  <a:gd name="T4" fmla="*/ 3 w 4"/>
                  <a:gd name="T5" fmla="*/ 2 h 3"/>
                  <a:gd name="T6" fmla="*/ 3 w 4"/>
                  <a:gd name="T7" fmla="*/ 0 h 3"/>
                  <a:gd name="T8" fmla="*/ 1 w 4"/>
                  <a:gd name="T9" fmla="*/ 1 h 3"/>
                </a:gdLst>
                <a:ahLst/>
                <a:cxnLst>
                  <a:cxn ang="0">
                    <a:pos x="T0" y="T1"/>
                  </a:cxn>
                  <a:cxn ang="0">
                    <a:pos x="T2" y="T3"/>
                  </a:cxn>
                  <a:cxn ang="0">
                    <a:pos x="T4" y="T5"/>
                  </a:cxn>
                  <a:cxn ang="0">
                    <a:pos x="T6" y="T7"/>
                  </a:cxn>
                  <a:cxn ang="0">
                    <a:pos x="T8" y="T9"/>
                  </a:cxn>
                </a:cxnLst>
                <a:rect l="0" t="0" r="r" b="b"/>
                <a:pathLst>
                  <a:path w="4" h="3">
                    <a:moveTo>
                      <a:pt x="1" y="1"/>
                    </a:moveTo>
                    <a:cubicBezTo>
                      <a:pt x="0" y="2"/>
                      <a:pt x="1" y="2"/>
                      <a:pt x="1" y="3"/>
                    </a:cubicBezTo>
                    <a:cubicBezTo>
                      <a:pt x="2" y="3"/>
                      <a:pt x="3" y="3"/>
                      <a:pt x="3" y="2"/>
                    </a:cubicBezTo>
                    <a:cubicBezTo>
                      <a:pt x="4" y="1"/>
                      <a:pt x="3" y="0"/>
                      <a:pt x="3" y="0"/>
                    </a:cubicBezTo>
                    <a:cubicBezTo>
                      <a:pt x="2" y="0"/>
                      <a:pt x="1" y="0"/>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Group 406"/>
            <p:cNvGrpSpPr/>
            <p:nvPr/>
          </p:nvGrpSpPr>
          <p:grpSpPr bwMode="auto">
            <a:xfrm>
              <a:off x="4282025" y="4437057"/>
              <a:ext cx="775176" cy="578574"/>
              <a:chOff x="2933" y="2402"/>
              <a:chExt cx="552" cy="412"/>
            </a:xfrm>
          </p:grpSpPr>
          <p:sp>
            <p:nvSpPr>
              <p:cNvPr id="763" name="Freeform 206"/>
              <p:cNvSpPr/>
              <p:nvPr/>
            </p:nvSpPr>
            <p:spPr bwMode="auto">
              <a:xfrm>
                <a:off x="3381" y="2691"/>
                <a:ext cx="8" cy="8"/>
              </a:xfrm>
              <a:custGeom>
                <a:avLst/>
                <a:gdLst>
                  <a:gd name="T0" fmla="*/ 0 w 3"/>
                  <a:gd name="T1" fmla="*/ 1 h 3"/>
                  <a:gd name="T2" fmla="*/ 1 w 3"/>
                  <a:gd name="T3" fmla="*/ 3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2"/>
                      <a:pt x="1" y="3"/>
                    </a:cubicBezTo>
                    <a:cubicBezTo>
                      <a:pt x="2" y="3"/>
                      <a:pt x="2" y="3"/>
                      <a:pt x="3" y="2"/>
                    </a:cubicBezTo>
                    <a:cubicBezTo>
                      <a:pt x="3" y="1"/>
                      <a:pt x="3"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4" name="Freeform 207"/>
              <p:cNvSpPr/>
              <p:nvPr/>
            </p:nvSpPr>
            <p:spPr bwMode="auto">
              <a:xfrm>
                <a:off x="3376" y="2702"/>
                <a:ext cx="8" cy="8"/>
              </a:xfrm>
              <a:custGeom>
                <a:avLst/>
                <a:gdLst>
                  <a:gd name="T0" fmla="*/ 0 w 3"/>
                  <a:gd name="T1" fmla="*/ 1 h 3"/>
                  <a:gd name="T2" fmla="*/ 1 w 3"/>
                  <a:gd name="T3" fmla="*/ 3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2"/>
                      <a:pt x="1" y="3"/>
                    </a:cubicBezTo>
                    <a:cubicBezTo>
                      <a:pt x="2" y="3"/>
                      <a:pt x="3" y="3"/>
                      <a:pt x="3" y="2"/>
                    </a:cubicBezTo>
                    <a:cubicBezTo>
                      <a:pt x="3" y="1"/>
                      <a:pt x="3" y="0"/>
                      <a:pt x="2" y="0"/>
                    </a:cubicBezTo>
                    <a:cubicBezTo>
                      <a:pt x="2" y="0"/>
                      <a:pt x="1"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5" name="Freeform 208"/>
              <p:cNvSpPr/>
              <p:nvPr/>
            </p:nvSpPr>
            <p:spPr bwMode="auto">
              <a:xfrm>
                <a:off x="3371" y="2712"/>
                <a:ext cx="10" cy="8"/>
              </a:xfrm>
              <a:custGeom>
                <a:avLst/>
                <a:gdLst>
                  <a:gd name="T0" fmla="*/ 1 w 4"/>
                  <a:gd name="T1" fmla="*/ 1 h 3"/>
                  <a:gd name="T2" fmla="*/ 2 w 4"/>
                  <a:gd name="T3" fmla="*/ 3 h 3"/>
                  <a:gd name="T4" fmla="*/ 3 w 4"/>
                  <a:gd name="T5" fmla="*/ 2 h 3"/>
                  <a:gd name="T6" fmla="*/ 3 w 4"/>
                  <a:gd name="T7" fmla="*/ 0 h 3"/>
                  <a:gd name="T8" fmla="*/ 1 w 4"/>
                  <a:gd name="T9" fmla="*/ 1 h 3"/>
                </a:gdLst>
                <a:ahLst/>
                <a:cxnLst>
                  <a:cxn ang="0">
                    <a:pos x="T0" y="T1"/>
                  </a:cxn>
                  <a:cxn ang="0">
                    <a:pos x="T2" y="T3"/>
                  </a:cxn>
                  <a:cxn ang="0">
                    <a:pos x="T4" y="T5"/>
                  </a:cxn>
                  <a:cxn ang="0">
                    <a:pos x="T6" y="T7"/>
                  </a:cxn>
                  <a:cxn ang="0">
                    <a:pos x="T8" y="T9"/>
                  </a:cxn>
                </a:cxnLst>
                <a:rect l="0" t="0" r="r" b="b"/>
                <a:pathLst>
                  <a:path w="4" h="3">
                    <a:moveTo>
                      <a:pt x="1" y="1"/>
                    </a:moveTo>
                    <a:cubicBezTo>
                      <a:pt x="0" y="2"/>
                      <a:pt x="1" y="2"/>
                      <a:pt x="2" y="3"/>
                    </a:cubicBezTo>
                    <a:cubicBezTo>
                      <a:pt x="2" y="3"/>
                      <a:pt x="3" y="3"/>
                      <a:pt x="3" y="2"/>
                    </a:cubicBezTo>
                    <a:cubicBezTo>
                      <a:pt x="4" y="1"/>
                      <a:pt x="3" y="1"/>
                      <a:pt x="3" y="0"/>
                    </a:cubicBezTo>
                    <a:cubicBezTo>
                      <a:pt x="2" y="0"/>
                      <a:pt x="1" y="0"/>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6" name="Freeform 209"/>
              <p:cNvSpPr/>
              <p:nvPr/>
            </p:nvSpPr>
            <p:spPr bwMode="auto">
              <a:xfrm>
                <a:off x="3368" y="2723"/>
                <a:ext cx="8" cy="8"/>
              </a:xfrm>
              <a:custGeom>
                <a:avLst/>
                <a:gdLst>
                  <a:gd name="T0" fmla="*/ 0 w 3"/>
                  <a:gd name="T1" fmla="*/ 1 h 3"/>
                  <a:gd name="T2" fmla="*/ 1 w 3"/>
                  <a:gd name="T3" fmla="*/ 3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2"/>
                      <a:pt x="1" y="3"/>
                    </a:cubicBezTo>
                    <a:cubicBezTo>
                      <a:pt x="2" y="3"/>
                      <a:pt x="2" y="3"/>
                      <a:pt x="3" y="2"/>
                    </a:cubicBezTo>
                    <a:cubicBezTo>
                      <a:pt x="3" y="1"/>
                      <a:pt x="3" y="1"/>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7" name="Freeform 210"/>
              <p:cNvSpPr/>
              <p:nvPr/>
            </p:nvSpPr>
            <p:spPr bwMode="auto">
              <a:xfrm>
                <a:off x="3363" y="2734"/>
                <a:ext cx="8" cy="8"/>
              </a:xfrm>
              <a:custGeom>
                <a:avLst/>
                <a:gdLst>
                  <a:gd name="T0" fmla="*/ 0 w 3"/>
                  <a:gd name="T1" fmla="*/ 1 h 3"/>
                  <a:gd name="T2" fmla="*/ 1 w 3"/>
                  <a:gd name="T3" fmla="*/ 3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1" y="2"/>
                      <a:pt x="1" y="3"/>
                    </a:cubicBezTo>
                    <a:cubicBezTo>
                      <a:pt x="2" y="3"/>
                      <a:pt x="3" y="3"/>
                      <a:pt x="3" y="2"/>
                    </a:cubicBezTo>
                    <a:cubicBezTo>
                      <a:pt x="3" y="1"/>
                      <a:pt x="3" y="1"/>
                      <a:pt x="2" y="0"/>
                    </a:cubicBezTo>
                    <a:cubicBezTo>
                      <a:pt x="2" y="0"/>
                      <a:pt x="1"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8" name="Freeform 211"/>
              <p:cNvSpPr/>
              <p:nvPr/>
            </p:nvSpPr>
            <p:spPr bwMode="auto">
              <a:xfrm>
                <a:off x="3360" y="2744"/>
                <a:ext cx="8" cy="8"/>
              </a:xfrm>
              <a:custGeom>
                <a:avLst/>
                <a:gdLst>
                  <a:gd name="T0" fmla="*/ 0 w 3"/>
                  <a:gd name="T1" fmla="*/ 1 h 3"/>
                  <a:gd name="T2" fmla="*/ 1 w 3"/>
                  <a:gd name="T3" fmla="*/ 3 h 3"/>
                  <a:gd name="T4" fmla="*/ 2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2"/>
                      <a:pt x="1" y="3"/>
                    </a:cubicBezTo>
                    <a:cubicBezTo>
                      <a:pt x="1" y="3"/>
                      <a:pt x="2" y="3"/>
                      <a:pt x="2" y="2"/>
                    </a:cubicBezTo>
                    <a:cubicBezTo>
                      <a:pt x="3" y="1"/>
                      <a:pt x="2" y="1"/>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9" name="Freeform 212"/>
              <p:cNvSpPr/>
              <p:nvPr/>
            </p:nvSpPr>
            <p:spPr bwMode="auto">
              <a:xfrm>
                <a:off x="3355" y="2755"/>
                <a:ext cx="8" cy="8"/>
              </a:xfrm>
              <a:custGeom>
                <a:avLst/>
                <a:gdLst>
                  <a:gd name="T0" fmla="*/ 0 w 3"/>
                  <a:gd name="T1" fmla="*/ 1 h 3"/>
                  <a:gd name="T2" fmla="*/ 1 w 3"/>
                  <a:gd name="T3" fmla="*/ 3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2"/>
                      <a:pt x="1" y="3"/>
                    </a:cubicBezTo>
                    <a:cubicBezTo>
                      <a:pt x="2" y="3"/>
                      <a:pt x="2" y="3"/>
                      <a:pt x="3" y="2"/>
                    </a:cubicBezTo>
                    <a:cubicBezTo>
                      <a:pt x="3" y="1"/>
                      <a:pt x="3" y="1"/>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0" name="Freeform 213"/>
              <p:cNvSpPr/>
              <p:nvPr/>
            </p:nvSpPr>
            <p:spPr bwMode="auto">
              <a:xfrm>
                <a:off x="3349" y="2766"/>
                <a:ext cx="8" cy="8"/>
              </a:xfrm>
              <a:custGeom>
                <a:avLst/>
                <a:gdLst>
                  <a:gd name="T0" fmla="*/ 0 w 3"/>
                  <a:gd name="T1" fmla="*/ 1 h 3"/>
                  <a:gd name="T2" fmla="*/ 1 w 3"/>
                  <a:gd name="T3" fmla="*/ 3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1" y="2"/>
                      <a:pt x="1" y="3"/>
                    </a:cubicBezTo>
                    <a:cubicBezTo>
                      <a:pt x="2" y="3"/>
                      <a:pt x="3" y="3"/>
                      <a:pt x="3" y="2"/>
                    </a:cubicBezTo>
                    <a:cubicBezTo>
                      <a:pt x="3" y="1"/>
                      <a:pt x="3" y="1"/>
                      <a:pt x="2" y="0"/>
                    </a:cubicBezTo>
                    <a:cubicBezTo>
                      <a:pt x="2" y="0"/>
                      <a:pt x="1"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1" name="Freeform 214"/>
              <p:cNvSpPr/>
              <p:nvPr/>
            </p:nvSpPr>
            <p:spPr bwMode="auto">
              <a:xfrm>
                <a:off x="3347" y="2776"/>
                <a:ext cx="8" cy="8"/>
              </a:xfrm>
              <a:custGeom>
                <a:avLst/>
                <a:gdLst>
                  <a:gd name="T0" fmla="*/ 0 w 3"/>
                  <a:gd name="T1" fmla="*/ 1 h 3"/>
                  <a:gd name="T2" fmla="*/ 1 w 3"/>
                  <a:gd name="T3" fmla="*/ 3 h 3"/>
                  <a:gd name="T4" fmla="*/ 2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2"/>
                      <a:pt x="1" y="3"/>
                    </a:cubicBezTo>
                    <a:cubicBezTo>
                      <a:pt x="1" y="3"/>
                      <a:pt x="2" y="3"/>
                      <a:pt x="2" y="2"/>
                    </a:cubicBezTo>
                    <a:cubicBezTo>
                      <a:pt x="3" y="1"/>
                      <a:pt x="2" y="1"/>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2" name="Freeform 215"/>
              <p:cNvSpPr/>
              <p:nvPr/>
            </p:nvSpPr>
            <p:spPr bwMode="auto">
              <a:xfrm>
                <a:off x="3341" y="2787"/>
                <a:ext cx="8" cy="8"/>
              </a:xfrm>
              <a:custGeom>
                <a:avLst/>
                <a:gdLst>
                  <a:gd name="T0" fmla="*/ 0 w 3"/>
                  <a:gd name="T1" fmla="*/ 1 h 3"/>
                  <a:gd name="T2" fmla="*/ 1 w 3"/>
                  <a:gd name="T3" fmla="*/ 3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2"/>
                      <a:pt x="1" y="3"/>
                    </a:cubicBezTo>
                    <a:cubicBezTo>
                      <a:pt x="2" y="3"/>
                      <a:pt x="2" y="3"/>
                      <a:pt x="3" y="2"/>
                    </a:cubicBezTo>
                    <a:cubicBezTo>
                      <a:pt x="3" y="1"/>
                      <a:pt x="3" y="1"/>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3" name="Freeform 216"/>
              <p:cNvSpPr/>
              <p:nvPr/>
            </p:nvSpPr>
            <p:spPr bwMode="auto">
              <a:xfrm>
                <a:off x="3445" y="2568"/>
                <a:ext cx="8" cy="8"/>
              </a:xfrm>
              <a:custGeom>
                <a:avLst/>
                <a:gdLst>
                  <a:gd name="T0" fmla="*/ 0 w 3"/>
                  <a:gd name="T1" fmla="*/ 1 h 3"/>
                  <a:gd name="T2" fmla="*/ 1 w 3"/>
                  <a:gd name="T3" fmla="*/ 2 h 3"/>
                  <a:gd name="T4" fmla="*/ 2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1" y="3"/>
                      <a:pt x="2" y="2"/>
                      <a:pt x="2" y="2"/>
                    </a:cubicBezTo>
                    <a:cubicBezTo>
                      <a:pt x="3" y="1"/>
                      <a:pt x="2"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4" name="Freeform 217"/>
              <p:cNvSpPr/>
              <p:nvPr/>
            </p:nvSpPr>
            <p:spPr bwMode="auto">
              <a:xfrm>
                <a:off x="3440" y="2579"/>
                <a:ext cx="8" cy="8"/>
              </a:xfrm>
              <a:custGeom>
                <a:avLst/>
                <a:gdLst>
                  <a:gd name="T0" fmla="*/ 0 w 3"/>
                  <a:gd name="T1" fmla="*/ 1 h 3"/>
                  <a:gd name="T2" fmla="*/ 1 w 3"/>
                  <a:gd name="T3" fmla="*/ 2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2" y="3"/>
                      <a:pt x="3" y="2"/>
                      <a:pt x="3" y="2"/>
                    </a:cubicBezTo>
                    <a:cubicBezTo>
                      <a:pt x="3" y="1"/>
                      <a:pt x="3" y="0"/>
                      <a:pt x="2" y="0"/>
                    </a:cubicBezTo>
                    <a:cubicBezTo>
                      <a:pt x="1" y="0"/>
                      <a:pt x="1"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5" name="Freeform 218"/>
              <p:cNvSpPr/>
              <p:nvPr/>
            </p:nvSpPr>
            <p:spPr bwMode="auto">
              <a:xfrm>
                <a:off x="3435" y="2589"/>
                <a:ext cx="8" cy="8"/>
              </a:xfrm>
              <a:custGeom>
                <a:avLst/>
                <a:gdLst>
                  <a:gd name="T0" fmla="*/ 1 w 3"/>
                  <a:gd name="T1" fmla="*/ 1 h 3"/>
                  <a:gd name="T2" fmla="*/ 1 w 3"/>
                  <a:gd name="T3" fmla="*/ 2 h 3"/>
                  <a:gd name="T4" fmla="*/ 3 w 3"/>
                  <a:gd name="T5" fmla="*/ 2 h 3"/>
                  <a:gd name="T6" fmla="*/ 2 w 3"/>
                  <a:gd name="T7" fmla="*/ 0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0" y="1"/>
                      <a:pt x="1" y="2"/>
                      <a:pt x="1" y="2"/>
                    </a:cubicBezTo>
                    <a:cubicBezTo>
                      <a:pt x="2" y="3"/>
                      <a:pt x="3" y="2"/>
                      <a:pt x="3" y="2"/>
                    </a:cubicBezTo>
                    <a:cubicBezTo>
                      <a:pt x="3" y="1"/>
                      <a:pt x="3" y="0"/>
                      <a:pt x="2" y="0"/>
                    </a:cubicBezTo>
                    <a:cubicBezTo>
                      <a:pt x="2" y="0"/>
                      <a:pt x="1" y="0"/>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6" name="Freeform 219"/>
              <p:cNvSpPr/>
              <p:nvPr/>
            </p:nvSpPr>
            <p:spPr bwMode="auto">
              <a:xfrm>
                <a:off x="3432" y="2600"/>
                <a:ext cx="8" cy="8"/>
              </a:xfrm>
              <a:custGeom>
                <a:avLst/>
                <a:gdLst>
                  <a:gd name="T0" fmla="*/ 0 w 3"/>
                  <a:gd name="T1" fmla="*/ 1 h 3"/>
                  <a:gd name="T2" fmla="*/ 1 w 3"/>
                  <a:gd name="T3" fmla="*/ 2 h 3"/>
                  <a:gd name="T4" fmla="*/ 2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1" y="3"/>
                      <a:pt x="2" y="2"/>
                      <a:pt x="2" y="2"/>
                    </a:cubicBezTo>
                    <a:cubicBezTo>
                      <a:pt x="3" y="1"/>
                      <a:pt x="2"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7" name="Freeform 220"/>
              <p:cNvSpPr/>
              <p:nvPr/>
            </p:nvSpPr>
            <p:spPr bwMode="auto">
              <a:xfrm>
                <a:off x="3427" y="2611"/>
                <a:ext cx="8" cy="8"/>
              </a:xfrm>
              <a:custGeom>
                <a:avLst/>
                <a:gdLst>
                  <a:gd name="T0" fmla="*/ 0 w 3"/>
                  <a:gd name="T1" fmla="*/ 1 h 3"/>
                  <a:gd name="T2" fmla="*/ 1 w 3"/>
                  <a:gd name="T3" fmla="*/ 2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2" y="3"/>
                      <a:pt x="3" y="2"/>
                      <a:pt x="3" y="2"/>
                    </a:cubicBezTo>
                    <a:cubicBezTo>
                      <a:pt x="3" y="1"/>
                      <a:pt x="3" y="0"/>
                      <a:pt x="2" y="0"/>
                    </a:cubicBezTo>
                    <a:cubicBezTo>
                      <a:pt x="1" y="0"/>
                      <a:pt x="1"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8" name="Freeform 221"/>
              <p:cNvSpPr/>
              <p:nvPr/>
            </p:nvSpPr>
            <p:spPr bwMode="auto">
              <a:xfrm>
                <a:off x="3421" y="2621"/>
                <a:ext cx="8" cy="8"/>
              </a:xfrm>
              <a:custGeom>
                <a:avLst/>
                <a:gdLst>
                  <a:gd name="T0" fmla="*/ 1 w 3"/>
                  <a:gd name="T1" fmla="*/ 1 h 3"/>
                  <a:gd name="T2" fmla="*/ 1 w 3"/>
                  <a:gd name="T3" fmla="*/ 2 h 3"/>
                  <a:gd name="T4" fmla="*/ 3 w 3"/>
                  <a:gd name="T5" fmla="*/ 2 h 3"/>
                  <a:gd name="T6" fmla="*/ 2 w 3"/>
                  <a:gd name="T7" fmla="*/ 0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0" y="1"/>
                      <a:pt x="1" y="2"/>
                      <a:pt x="1" y="2"/>
                    </a:cubicBezTo>
                    <a:cubicBezTo>
                      <a:pt x="2" y="3"/>
                      <a:pt x="3" y="2"/>
                      <a:pt x="3" y="2"/>
                    </a:cubicBezTo>
                    <a:cubicBezTo>
                      <a:pt x="3" y="1"/>
                      <a:pt x="3" y="0"/>
                      <a:pt x="2" y="0"/>
                    </a:cubicBezTo>
                    <a:cubicBezTo>
                      <a:pt x="2" y="0"/>
                      <a:pt x="1" y="0"/>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9" name="Freeform 222"/>
              <p:cNvSpPr/>
              <p:nvPr/>
            </p:nvSpPr>
            <p:spPr bwMode="auto">
              <a:xfrm>
                <a:off x="3419" y="2632"/>
                <a:ext cx="8" cy="8"/>
              </a:xfrm>
              <a:custGeom>
                <a:avLst/>
                <a:gdLst>
                  <a:gd name="T0" fmla="*/ 0 w 3"/>
                  <a:gd name="T1" fmla="*/ 1 h 3"/>
                  <a:gd name="T2" fmla="*/ 1 w 3"/>
                  <a:gd name="T3" fmla="*/ 2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1" y="3"/>
                      <a:pt x="2" y="2"/>
                      <a:pt x="3" y="2"/>
                    </a:cubicBezTo>
                    <a:cubicBezTo>
                      <a:pt x="3" y="1"/>
                      <a:pt x="2"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0" name="Freeform 223"/>
              <p:cNvSpPr/>
              <p:nvPr/>
            </p:nvSpPr>
            <p:spPr bwMode="auto">
              <a:xfrm>
                <a:off x="3413" y="2643"/>
                <a:ext cx="8" cy="8"/>
              </a:xfrm>
              <a:custGeom>
                <a:avLst/>
                <a:gdLst>
                  <a:gd name="T0" fmla="*/ 0 w 3"/>
                  <a:gd name="T1" fmla="*/ 1 h 3"/>
                  <a:gd name="T2" fmla="*/ 1 w 3"/>
                  <a:gd name="T3" fmla="*/ 2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2" y="3"/>
                      <a:pt x="3" y="2"/>
                      <a:pt x="3" y="2"/>
                    </a:cubicBezTo>
                    <a:cubicBezTo>
                      <a:pt x="3" y="1"/>
                      <a:pt x="3" y="0"/>
                      <a:pt x="2" y="0"/>
                    </a:cubicBezTo>
                    <a:cubicBezTo>
                      <a:pt x="1" y="0"/>
                      <a:pt x="1"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1" name="Freeform 224"/>
              <p:cNvSpPr/>
              <p:nvPr/>
            </p:nvSpPr>
            <p:spPr bwMode="auto">
              <a:xfrm>
                <a:off x="3408" y="2653"/>
                <a:ext cx="8" cy="8"/>
              </a:xfrm>
              <a:custGeom>
                <a:avLst/>
                <a:gdLst>
                  <a:gd name="T0" fmla="*/ 1 w 3"/>
                  <a:gd name="T1" fmla="*/ 1 h 3"/>
                  <a:gd name="T2" fmla="*/ 1 w 3"/>
                  <a:gd name="T3" fmla="*/ 2 h 3"/>
                  <a:gd name="T4" fmla="*/ 3 w 3"/>
                  <a:gd name="T5" fmla="*/ 2 h 3"/>
                  <a:gd name="T6" fmla="*/ 2 w 3"/>
                  <a:gd name="T7" fmla="*/ 0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0" y="1"/>
                      <a:pt x="1" y="2"/>
                      <a:pt x="1" y="2"/>
                    </a:cubicBezTo>
                    <a:cubicBezTo>
                      <a:pt x="2" y="3"/>
                      <a:pt x="3" y="2"/>
                      <a:pt x="3" y="2"/>
                    </a:cubicBezTo>
                    <a:cubicBezTo>
                      <a:pt x="3" y="1"/>
                      <a:pt x="3" y="0"/>
                      <a:pt x="2" y="0"/>
                    </a:cubicBezTo>
                    <a:cubicBezTo>
                      <a:pt x="2" y="0"/>
                      <a:pt x="1" y="0"/>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2" name="Freeform 225"/>
              <p:cNvSpPr/>
              <p:nvPr/>
            </p:nvSpPr>
            <p:spPr bwMode="auto">
              <a:xfrm>
                <a:off x="3405" y="2664"/>
                <a:ext cx="8" cy="8"/>
              </a:xfrm>
              <a:custGeom>
                <a:avLst/>
                <a:gdLst>
                  <a:gd name="T0" fmla="*/ 0 w 3"/>
                  <a:gd name="T1" fmla="*/ 1 h 3"/>
                  <a:gd name="T2" fmla="*/ 1 w 3"/>
                  <a:gd name="T3" fmla="*/ 2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1" y="3"/>
                      <a:pt x="2" y="2"/>
                      <a:pt x="3" y="2"/>
                    </a:cubicBezTo>
                    <a:cubicBezTo>
                      <a:pt x="3" y="1"/>
                      <a:pt x="3"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3" name="Freeform 226"/>
              <p:cNvSpPr/>
              <p:nvPr/>
            </p:nvSpPr>
            <p:spPr bwMode="auto">
              <a:xfrm>
                <a:off x="3400" y="2675"/>
                <a:ext cx="8" cy="8"/>
              </a:xfrm>
              <a:custGeom>
                <a:avLst/>
                <a:gdLst>
                  <a:gd name="T0" fmla="*/ 0 w 3"/>
                  <a:gd name="T1" fmla="*/ 1 h 3"/>
                  <a:gd name="T2" fmla="*/ 1 w 3"/>
                  <a:gd name="T3" fmla="*/ 2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2" y="3"/>
                      <a:pt x="3" y="2"/>
                      <a:pt x="3" y="2"/>
                    </a:cubicBezTo>
                    <a:cubicBezTo>
                      <a:pt x="3" y="1"/>
                      <a:pt x="3" y="0"/>
                      <a:pt x="2" y="0"/>
                    </a:cubicBezTo>
                    <a:cubicBezTo>
                      <a:pt x="1" y="0"/>
                      <a:pt x="1"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4" name="Freeform 227"/>
              <p:cNvSpPr/>
              <p:nvPr/>
            </p:nvSpPr>
            <p:spPr bwMode="auto">
              <a:xfrm>
                <a:off x="3395" y="2686"/>
                <a:ext cx="10" cy="8"/>
              </a:xfrm>
              <a:custGeom>
                <a:avLst/>
                <a:gdLst>
                  <a:gd name="T0" fmla="*/ 1 w 4"/>
                  <a:gd name="T1" fmla="*/ 1 h 3"/>
                  <a:gd name="T2" fmla="*/ 1 w 4"/>
                  <a:gd name="T3" fmla="*/ 2 h 3"/>
                  <a:gd name="T4" fmla="*/ 3 w 4"/>
                  <a:gd name="T5" fmla="*/ 2 h 3"/>
                  <a:gd name="T6" fmla="*/ 3 w 4"/>
                  <a:gd name="T7" fmla="*/ 0 h 3"/>
                  <a:gd name="T8" fmla="*/ 1 w 4"/>
                  <a:gd name="T9" fmla="*/ 1 h 3"/>
                </a:gdLst>
                <a:ahLst/>
                <a:cxnLst>
                  <a:cxn ang="0">
                    <a:pos x="T0" y="T1"/>
                  </a:cxn>
                  <a:cxn ang="0">
                    <a:pos x="T2" y="T3"/>
                  </a:cxn>
                  <a:cxn ang="0">
                    <a:pos x="T4" y="T5"/>
                  </a:cxn>
                  <a:cxn ang="0">
                    <a:pos x="T6" y="T7"/>
                  </a:cxn>
                  <a:cxn ang="0">
                    <a:pos x="T8" y="T9"/>
                  </a:cxn>
                </a:cxnLst>
                <a:rect l="0" t="0" r="r" b="b"/>
                <a:pathLst>
                  <a:path w="4" h="3">
                    <a:moveTo>
                      <a:pt x="1" y="1"/>
                    </a:moveTo>
                    <a:cubicBezTo>
                      <a:pt x="0" y="1"/>
                      <a:pt x="1" y="2"/>
                      <a:pt x="1" y="2"/>
                    </a:cubicBezTo>
                    <a:cubicBezTo>
                      <a:pt x="2" y="3"/>
                      <a:pt x="3" y="2"/>
                      <a:pt x="3" y="2"/>
                    </a:cubicBezTo>
                    <a:cubicBezTo>
                      <a:pt x="4" y="1"/>
                      <a:pt x="3" y="0"/>
                      <a:pt x="3" y="0"/>
                    </a:cubicBezTo>
                    <a:cubicBezTo>
                      <a:pt x="2" y="0"/>
                      <a:pt x="1" y="0"/>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5" name="Freeform 228"/>
              <p:cNvSpPr/>
              <p:nvPr/>
            </p:nvSpPr>
            <p:spPr bwMode="auto">
              <a:xfrm>
                <a:off x="3392" y="2696"/>
                <a:ext cx="8" cy="8"/>
              </a:xfrm>
              <a:custGeom>
                <a:avLst/>
                <a:gdLst>
                  <a:gd name="T0" fmla="*/ 0 w 3"/>
                  <a:gd name="T1" fmla="*/ 1 h 3"/>
                  <a:gd name="T2" fmla="*/ 1 w 3"/>
                  <a:gd name="T3" fmla="*/ 2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2" y="3"/>
                      <a:pt x="2" y="2"/>
                      <a:pt x="3" y="2"/>
                    </a:cubicBezTo>
                    <a:cubicBezTo>
                      <a:pt x="3" y="1"/>
                      <a:pt x="3"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6" name="Freeform 229"/>
              <p:cNvSpPr/>
              <p:nvPr/>
            </p:nvSpPr>
            <p:spPr bwMode="auto">
              <a:xfrm>
                <a:off x="3387" y="2707"/>
                <a:ext cx="8" cy="8"/>
              </a:xfrm>
              <a:custGeom>
                <a:avLst/>
                <a:gdLst>
                  <a:gd name="T0" fmla="*/ 0 w 3"/>
                  <a:gd name="T1" fmla="*/ 1 h 3"/>
                  <a:gd name="T2" fmla="*/ 1 w 3"/>
                  <a:gd name="T3" fmla="*/ 2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2" y="3"/>
                      <a:pt x="3" y="2"/>
                      <a:pt x="3" y="2"/>
                    </a:cubicBezTo>
                    <a:cubicBezTo>
                      <a:pt x="3" y="1"/>
                      <a:pt x="3" y="0"/>
                      <a:pt x="2" y="0"/>
                    </a:cubicBezTo>
                    <a:cubicBezTo>
                      <a:pt x="2" y="0"/>
                      <a:pt x="1"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7" name="Freeform 230"/>
              <p:cNvSpPr/>
              <p:nvPr/>
            </p:nvSpPr>
            <p:spPr bwMode="auto">
              <a:xfrm>
                <a:off x="3381" y="2718"/>
                <a:ext cx="11" cy="8"/>
              </a:xfrm>
              <a:custGeom>
                <a:avLst/>
                <a:gdLst>
                  <a:gd name="T0" fmla="*/ 1 w 4"/>
                  <a:gd name="T1" fmla="*/ 1 h 3"/>
                  <a:gd name="T2" fmla="*/ 2 w 4"/>
                  <a:gd name="T3" fmla="*/ 2 h 3"/>
                  <a:gd name="T4" fmla="*/ 3 w 4"/>
                  <a:gd name="T5" fmla="*/ 2 h 3"/>
                  <a:gd name="T6" fmla="*/ 3 w 4"/>
                  <a:gd name="T7" fmla="*/ 0 h 3"/>
                  <a:gd name="T8" fmla="*/ 1 w 4"/>
                  <a:gd name="T9" fmla="*/ 1 h 3"/>
                </a:gdLst>
                <a:ahLst/>
                <a:cxnLst>
                  <a:cxn ang="0">
                    <a:pos x="T0" y="T1"/>
                  </a:cxn>
                  <a:cxn ang="0">
                    <a:pos x="T2" y="T3"/>
                  </a:cxn>
                  <a:cxn ang="0">
                    <a:pos x="T4" y="T5"/>
                  </a:cxn>
                  <a:cxn ang="0">
                    <a:pos x="T6" y="T7"/>
                  </a:cxn>
                  <a:cxn ang="0">
                    <a:pos x="T8" y="T9"/>
                  </a:cxn>
                </a:cxnLst>
                <a:rect l="0" t="0" r="r" b="b"/>
                <a:pathLst>
                  <a:path w="4" h="3">
                    <a:moveTo>
                      <a:pt x="1" y="1"/>
                    </a:moveTo>
                    <a:cubicBezTo>
                      <a:pt x="0" y="1"/>
                      <a:pt x="1" y="2"/>
                      <a:pt x="2" y="2"/>
                    </a:cubicBezTo>
                    <a:cubicBezTo>
                      <a:pt x="2" y="3"/>
                      <a:pt x="3" y="2"/>
                      <a:pt x="3" y="2"/>
                    </a:cubicBezTo>
                    <a:cubicBezTo>
                      <a:pt x="4" y="1"/>
                      <a:pt x="3" y="0"/>
                      <a:pt x="3" y="0"/>
                    </a:cubicBezTo>
                    <a:cubicBezTo>
                      <a:pt x="2" y="0"/>
                      <a:pt x="1" y="0"/>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8" name="Freeform 231"/>
              <p:cNvSpPr/>
              <p:nvPr/>
            </p:nvSpPr>
            <p:spPr bwMode="auto">
              <a:xfrm>
                <a:off x="3379" y="2728"/>
                <a:ext cx="8" cy="8"/>
              </a:xfrm>
              <a:custGeom>
                <a:avLst/>
                <a:gdLst>
                  <a:gd name="T0" fmla="*/ 0 w 3"/>
                  <a:gd name="T1" fmla="*/ 1 h 3"/>
                  <a:gd name="T2" fmla="*/ 1 w 3"/>
                  <a:gd name="T3" fmla="*/ 2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2" y="3"/>
                      <a:pt x="2" y="2"/>
                      <a:pt x="3" y="2"/>
                    </a:cubicBezTo>
                    <a:cubicBezTo>
                      <a:pt x="3" y="1"/>
                      <a:pt x="3"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9" name="Freeform 232"/>
              <p:cNvSpPr/>
              <p:nvPr/>
            </p:nvSpPr>
            <p:spPr bwMode="auto">
              <a:xfrm>
                <a:off x="3373" y="2739"/>
                <a:ext cx="8" cy="8"/>
              </a:xfrm>
              <a:custGeom>
                <a:avLst/>
                <a:gdLst>
                  <a:gd name="T0" fmla="*/ 0 w 3"/>
                  <a:gd name="T1" fmla="*/ 1 h 3"/>
                  <a:gd name="T2" fmla="*/ 1 w 3"/>
                  <a:gd name="T3" fmla="*/ 2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1" y="2"/>
                      <a:pt x="1" y="2"/>
                    </a:cubicBezTo>
                    <a:cubicBezTo>
                      <a:pt x="2" y="3"/>
                      <a:pt x="3" y="2"/>
                      <a:pt x="3" y="2"/>
                    </a:cubicBezTo>
                    <a:cubicBezTo>
                      <a:pt x="3" y="1"/>
                      <a:pt x="3" y="0"/>
                      <a:pt x="2" y="0"/>
                    </a:cubicBezTo>
                    <a:cubicBezTo>
                      <a:pt x="2" y="0"/>
                      <a:pt x="1"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0" name="Freeform 233"/>
              <p:cNvSpPr/>
              <p:nvPr/>
            </p:nvSpPr>
            <p:spPr bwMode="auto">
              <a:xfrm>
                <a:off x="3371" y="2750"/>
                <a:ext cx="8" cy="8"/>
              </a:xfrm>
              <a:custGeom>
                <a:avLst/>
                <a:gdLst>
                  <a:gd name="T0" fmla="*/ 0 w 3"/>
                  <a:gd name="T1" fmla="*/ 1 h 3"/>
                  <a:gd name="T2" fmla="*/ 1 w 3"/>
                  <a:gd name="T3" fmla="*/ 2 h 3"/>
                  <a:gd name="T4" fmla="*/ 2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1" y="3"/>
                      <a:pt x="2" y="2"/>
                      <a:pt x="2" y="2"/>
                    </a:cubicBezTo>
                    <a:cubicBezTo>
                      <a:pt x="3" y="1"/>
                      <a:pt x="2"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1" name="Freeform 234"/>
              <p:cNvSpPr/>
              <p:nvPr/>
            </p:nvSpPr>
            <p:spPr bwMode="auto">
              <a:xfrm>
                <a:off x="3365" y="2760"/>
                <a:ext cx="8" cy="8"/>
              </a:xfrm>
              <a:custGeom>
                <a:avLst/>
                <a:gdLst>
                  <a:gd name="T0" fmla="*/ 0 w 3"/>
                  <a:gd name="T1" fmla="*/ 1 h 3"/>
                  <a:gd name="T2" fmla="*/ 1 w 3"/>
                  <a:gd name="T3" fmla="*/ 2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2" y="3"/>
                      <a:pt x="2" y="2"/>
                      <a:pt x="3" y="2"/>
                    </a:cubicBezTo>
                    <a:cubicBezTo>
                      <a:pt x="3" y="1"/>
                      <a:pt x="3"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2" name="Freeform 235"/>
              <p:cNvSpPr/>
              <p:nvPr/>
            </p:nvSpPr>
            <p:spPr bwMode="auto">
              <a:xfrm>
                <a:off x="3360" y="2771"/>
                <a:ext cx="8" cy="8"/>
              </a:xfrm>
              <a:custGeom>
                <a:avLst/>
                <a:gdLst>
                  <a:gd name="T0" fmla="*/ 0 w 3"/>
                  <a:gd name="T1" fmla="*/ 1 h 3"/>
                  <a:gd name="T2" fmla="*/ 1 w 3"/>
                  <a:gd name="T3" fmla="*/ 2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1" y="2"/>
                      <a:pt x="1" y="2"/>
                    </a:cubicBezTo>
                    <a:cubicBezTo>
                      <a:pt x="2" y="3"/>
                      <a:pt x="3" y="2"/>
                      <a:pt x="3" y="2"/>
                    </a:cubicBezTo>
                    <a:cubicBezTo>
                      <a:pt x="3" y="1"/>
                      <a:pt x="3" y="0"/>
                      <a:pt x="2" y="0"/>
                    </a:cubicBezTo>
                    <a:cubicBezTo>
                      <a:pt x="2" y="0"/>
                      <a:pt x="1"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3" name="Freeform 236"/>
              <p:cNvSpPr/>
              <p:nvPr/>
            </p:nvSpPr>
            <p:spPr bwMode="auto">
              <a:xfrm>
                <a:off x="3357" y="2782"/>
                <a:ext cx="8" cy="8"/>
              </a:xfrm>
              <a:custGeom>
                <a:avLst/>
                <a:gdLst>
                  <a:gd name="T0" fmla="*/ 0 w 3"/>
                  <a:gd name="T1" fmla="*/ 1 h 3"/>
                  <a:gd name="T2" fmla="*/ 1 w 3"/>
                  <a:gd name="T3" fmla="*/ 2 h 3"/>
                  <a:gd name="T4" fmla="*/ 2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1" y="3"/>
                      <a:pt x="2" y="2"/>
                      <a:pt x="2" y="2"/>
                    </a:cubicBezTo>
                    <a:cubicBezTo>
                      <a:pt x="3" y="1"/>
                      <a:pt x="2"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4" name="Freeform 237"/>
              <p:cNvSpPr/>
              <p:nvPr/>
            </p:nvSpPr>
            <p:spPr bwMode="auto">
              <a:xfrm>
                <a:off x="3352" y="2792"/>
                <a:ext cx="8" cy="8"/>
              </a:xfrm>
              <a:custGeom>
                <a:avLst/>
                <a:gdLst>
                  <a:gd name="T0" fmla="*/ 0 w 3"/>
                  <a:gd name="T1" fmla="*/ 1 h 3"/>
                  <a:gd name="T2" fmla="*/ 1 w 3"/>
                  <a:gd name="T3" fmla="*/ 2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2" y="3"/>
                      <a:pt x="2" y="2"/>
                      <a:pt x="3" y="2"/>
                    </a:cubicBezTo>
                    <a:cubicBezTo>
                      <a:pt x="3" y="1"/>
                      <a:pt x="3"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5" name="Freeform 238"/>
              <p:cNvSpPr/>
              <p:nvPr/>
            </p:nvSpPr>
            <p:spPr bwMode="auto">
              <a:xfrm>
                <a:off x="3456" y="2571"/>
                <a:ext cx="8" cy="8"/>
              </a:xfrm>
              <a:custGeom>
                <a:avLst/>
                <a:gdLst>
                  <a:gd name="T0" fmla="*/ 0 w 3"/>
                  <a:gd name="T1" fmla="*/ 1 h 3"/>
                  <a:gd name="T2" fmla="*/ 1 w 3"/>
                  <a:gd name="T3" fmla="*/ 3 h 3"/>
                  <a:gd name="T4" fmla="*/ 2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3"/>
                      <a:pt x="1" y="3"/>
                    </a:cubicBezTo>
                    <a:cubicBezTo>
                      <a:pt x="1" y="3"/>
                      <a:pt x="2" y="3"/>
                      <a:pt x="2" y="2"/>
                    </a:cubicBezTo>
                    <a:cubicBezTo>
                      <a:pt x="3" y="2"/>
                      <a:pt x="2" y="1"/>
                      <a:pt x="2" y="0"/>
                    </a:cubicBezTo>
                    <a:cubicBezTo>
                      <a:pt x="1" y="0"/>
                      <a:pt x="0" y="1"/>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6" name="Freeform 239"/>
              <p:cNvSpPr/>
              <p:nvPr/>
            </p:nvSpPr>
            <p:spPr bwMode="auto">
              <a:xfrm>
                <a:off x="3451" y="2581"/>
                <a:ext cx="8" cy="8"/>
              </a:xfrm>
              <a:custGeom>
                <a:avLst/>
                <a:gdLst>
                  <a:gd name="T0" fmla="*/ 0 w 3"/>
                  <a:gd name="T1" fmla="*/ 1 h 3"/>
                  <a:gd name="T2" fmla="*/ 1 w 3"/>
                  <a:gd name="T3" fmla="*/ 3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3"/>
                      <a:pt x="1" y="3"/>
                    </a:cubicBezTo>
                    <a:cubicBezTo>
                      <a:pt x="2" y="3"/>
                      <a:pt x="3" y="3"/>
                      <a:pt x="3" y="2"/>
                    </a:cubicBezTo>
                    <a:cubicBezTo>
                      <a:pt x="3" y="2"/>
                      <a:pt x="3" y="1"/>
                      <a:pt x="2" y="0"/>
                    </a:cubicBezTo>
                    <a:cubicBezTo>
                      <a:pt x="1" y="0"/>
                      <a:pt x="1" y="1"/>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7" name="Freeform 240"/>
              <p:cNvSpPr/>
              <p:nvPr/>
            </p:nvSpPr>
            <p:spPr bwMode="auto">
              <a:xfrm>
                <a:off x="3445" y="2592"/>
                <a:ext cx="8" cy="8"/>
              </a:xfrm>
              <a:custGeom>
                <a:avLst/>
                <a:gdLst>
                  <a:gd name="T0" fmla="*/ 1 w 3"/>
                  <a:gd name="T1" fmla="*/ 1 h 3"/>
                  <a:gd name="T2" fmla="*/ 1 w 3"/>
                  <a:gd name="T3" fmla="*/ 3 h 3"/>
                  <a:gd name="T4" fmla="*/ 3 w 3"/>
                  <a:gd name="T5" fmla="*/ 2 h 3"/>
                  <a:gd name="T6" fmla="*/ 2 w 3"/>
                  <a:gd name="T7" fmla="*/ 0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0" y="2"/>
                      <a:pt x="1" y="3"/>
                      <a:pt x="1" y="3"/>
                    </a:cubicBezTo>
                    <a:cubicBezTo>
                      <a:pt x="2" y="3"/>
                      <a:pt x="3" y="3"/>
                      <a:pt x="3" y="2"/>
                    </a:cubicBezTo>
                    <a:cubicBezTo>
                      <a:pt x="3" y="2"/>
                      <a:pt x="3" y="1"/>
                      <a:pt x="2" y="0"/>
                    </a:cubicBezTo>
                    <a:cubicBezTo>
                      <a:pt x="2" y="0"/>
                      <a:pt x="1" y="1"/>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8" name="Freeform 241"/>
              <p:cNvSpPr/>
              <p:nvPr/>
            </p:nvSpPr>
            <p:spPr bwMode="auto">
              <a:xfrm>
                <a:off x="3443" y="2603"/>
                <a:ext cx="8" cy="8"/>
              </a:xfrm>
              <a:custGeom>
                <a:avLst/>
                <a:gdLst>
                  <a:gd name="T0" fmla="*/ 0 w 3"/>
                  <a:gd name="T1" fmla="*/ 1 h 3"/>
                  <a:gd name="T2" fmla="*/ 1 w 3"/>
                  <a:gd name="T3" fmla="*/ 3 h 3"/>
                  <a:gd name="T4" fmla="*/ 2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3"/>
                      <a:pt x="1" y="3"/>
                    </a:cubicBezTo>
                    <a:cubicBezTo>
                      <a:pt x="1" y="3"/>
                      <a:pt x="2" y="3"/>
                      <a:pt x="2" y="2"/>
                    </a:cubicBezTo>
                    <a:cubicBezTo>
                      <a:pt x="3" y="2"/>
                      <a:pt x="2" y="1"/>
                      <a:pt x="2" y="0"/>
                    </a:cubicBezTo>
                    <a:cubicBezTo>
                      <a:pt x="1" y="0"/>
                      <a:pt x="0" y="1"/>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9" name="Freeform 242"/>
              <p:cNvSpPr/>
              <p:nvPr/>
            </p:nvSpPr>
            <p:spPr bwMode="auto">
              <a:xfrm>
                <a:off x="3437" y="2613"/>
                <a:ext cx="8" cy="8"/>
              </a:xfrm>
              <a:custGeom>
                <a:avLst/>
                <a:gdLst>
                  <a:gd name="T0" fmla="*/ 0 w 3"/>
                  <a:gd name="T1" fmla="*/ 1 h 3"/>
                  <a:gd name="T2" fmla="*/ 1 w 3"/>
                  <a:gd name="T3" fmla="*/ 3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3"/>
                      <a:pt x="1" y="3"/>
                    </a:cubicBezTo>
                    <a:cubicBezTo>
                      <a:pt x="2" y="3"/>
                      <a:pt x="3" y="3"/>
                      <a:pt x="3" y="2"/>
                    </a:cubicBezTo>
                    <a:cubicBezTo>
                      <a:pt x="3" y="2"/>
                      <a:pt x="3" y="1"/>
                      <a:pt x="2" y="0"/>
                    </a:cubicBezTo>
                    <a:cubicBezTo>
                      <a:pt x="1" y="0"/>
                      <a:pt x="1" y="1"/>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0" name="Freeform 243"/>
              <p:cNvSpPr/>
              <p:nvPr/>
            </p:nvSpPr>
            <p:spPr bwMode="auto">
              <a:xfrm>
                <a:off x="3432" y="2624"/>
                <a:ext cx="8" cy="8"/>
              </a:xfrm>
              <a:custGeom>
                <a:avLst/>
                <a:gdLst>
                  <a:gd name="T0" fmla="*/ 1 w 3"/>
                  <a:gd name="T1" fmla="*/ 1 h 3"/>
                  <a:gd name="T2" fmla="*/ 1 w 3"/>
                  <a:gd name="T3" fmla="*/ 3 h 3"/>
                  <a:gd name="T4" fmla="*/ 3 w 3"/>
                  <a:gd name="T5" fmla="*/ 2 h 3"/>
                  <a:gd name="T6" fmla="*/ 2 w 3"/>
                  <a:gd name="T7" fmla="*/ 0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0" y="2"/>
                      <a:pt x="1" y="3"/>
                      <a:pt x="1" y="3"/>
                    </a:cubicBezTo>
                    <a:cubicBezTo>
                      <a:pt x="2" y="3"/>
                      <a:pt x="3" y="3"/>
                      <a:pt x="3" y="2"/>
                    </a:cubicBezTo>
                    <a:cubicBezTo>
                      <a:pt x="3" y="2"/>
                      <a:pt x="3" y="1"/>
                      <a:pt x="2" y="0"/>
                    </a:cubicBezTo>
                    <a:cubicBezTo>
                      <a:pt x="2" y="0"/>
                      <a:pt x="1" y="1"/>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1" name="Freeform 244"/>
              <p:cNvSpPr/>
              <p:nvPr/>
            </p:nvSpPr>
            <p:spPr bwMode="auto">
              <a:xfrm>
                <a:off x="3429" y="2635"/>
                <a:ext cx="8" cy="8"/>
              </a:xfrm>
              <a:custGeom>
                <a:avLst/>
                <a:gdLst>
                  <a:gd name="T0" fmla="*/ 0 w 3"/>
                  <a:gd name="T1" fmla="*/ 1 h 3"/>
                  <a:gd name="T2" fmla="*/ 1 w 3"/>
                  <a:gd name="T3" fmla="*/ 3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3"/>
                      <a:pt x="1" y="3"/>
                    </a:cubicBezTo>
                    <a:cubicBezTo>
                      <a:pt x="1" y="3"/>
                      <a:pt x="2" y="3"/>
                      <a:pt x="3" y="2"/>
                    </a:cubicBezTo>
                    <a:cubicBezTo>
                      <a:pt x="3" y="2"/>
                      <a:pt x="2" y="1"/>
                      <a:pt x="2" y="0"/>
                    </a:cubicBezTo>
                    <a:cubicBezTo>
                      <a:pt x="1" y="0"/>
                      <a:pt x="0" y="1"/>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2" name="Freeform 245"/>
              <p:cNvSpPr/>
              <p:nvPr/>
            </p:nvSpPr>
            <p:spPr bwMode="auto">
              <a:xfrm>
                <a:off x="3424" y="2645"/>
                <a:ext cx="8" cy="8"/>
              </a:xfrm>
              <a:custGeom>
                <a:avLst/>
                <a:gdLst>
                  <a:gd name="T0" fmla="*/ 0 w 3"/>
                  <a:gd name="T1" fmla="*/ 1 h 3"/>
                  <a:gd name="T2" fmla="*/ 1 w 3"/>
                  <a:gd name="T3" fmla="*/ 3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3"/>
                      <a:pt x="1" y="3"/>
                    </a:cubicBezTo>
                    <a:cubicBezTo>
                      <a:pt x="2" y="3"/>
                      <a:pt x="3" y="3"/>
                      <a:pt x="3" y="2"/>
                    </a:cubicBezTo>
                    <a:cubicBezTo>
                      <a:pt x="3" y="2"/>
                      <a:pt x="3" y="1"/>
                      <a:pt x="2" y="0"/>
                    </a:cubicBezTo>
                    <a:cubicBezTo>
                      <a:pt x="1" y="0"/>
                      <a:pt x="1" y="1"/>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3" name="Freeform 246"/>
              <p:cNvSpPr/>
              <p:nvPr/>
            </p:nvSpPr>
            <p:spPr bwMode="auto">
              <a:xfrm>
                <a:off x="3419" y="2656"/>
                <a:ext cx="8" cy="8"/>
              </a:xfrm>
              <a:custGeom>
                <a:avLst/>
                <a:gdLst>
                  <a:gd name="T0" fmla="*/ 1 w 3"/>
                  <a:gd name="T1" fmla="*/ 1 h 3"/>
                  <a:gd name="T2" fmla="*/ 1 w 3"/>
                  <a:gd name="T3" fmla="*/ 3 h 3"/>
                  <a:gd name="T4" fmla="*/ 3 w 3"/>
                  <a:gd name="T5" fmla="*/ 2 h 3"/>
                  <a:gd name="T6" fmla="*/ 2 w 3"/>
                  <a:gd name="T7" fmla="*/ 1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0" y="2"/>
                      <a:pt x="1" y="3"/>
                      <a:pt x="1" y="3"/>
                    </a:cubicBezTo>
                    <a:cubicBezTo>
                      <a:pt x="2" y="3"/>
                      <a:pt x="3" y="3"/>
                      <a:pt x="3" y="2"/>
                    </a:cubicBezTo>
                    <a:cubicBezTo>
                      <a:pt x="3" y="2"/>
                      <a:pt x="3" y="1"/>
                      <a:pt x="2" y="1"/>
                    </a:cubicBezTo>
                    <a:cubicBezTo>
                      <a:pt x="2" y="0"/>
                      <a:pt x="1" y="1"/>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4" name="Freeform 247"/>
              <p:cNvSpPr/>
              <p:nvPr/>
            </p:nvSpPr>
            <p:spPr bwMode="auto">
              <a:xfrm>
                <a:off x="3416" y="2667"/>
                <a:ext cx="8" cy="8"/>
              </a:xfrm>
              <a:custGeom>
                <a:avLst/>
                <a:gdLst>
                  <a:gd name="T0" fmla="*/ 0 w 3"/>
                  <a:gd name="T1" fmla="*/ 1 h 3"/>
                  <a:gd name="T2" fmla="*/ 1 w 3"/>
                  <a:gd name="T3" fmla="*/ 3 h 3"/>
                  <a:gd name="T4" fmla="*/ 3 w 3"/>
                  <a:gd name="T5" fmla="*/ 2 h 3"/>
                  <a:gd name="T6" fmla="*/ 2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3"/>
                      <a:pt x="1" y="3"/>
                    </a:cubicBezTo>
                    <a:cubicBezTo>
                      <a:pt x="1" y="3"/>
                      <a:pt x="2" y="3"/>
                      <a:pt x="3" y="2"/>
                    </a:cubicBezTo>
                    <a:cubicBezTo>
                      <a:pt x="3" y="2"/>
                      <a:pt x="3" y="1"/>
                      <a:pt x="2" y="1"/>
                    </a:cubicBezTo>
                    <a:cubicBezTo>
                      <a:pt x="1" y="0"/>
                      <a:pt x="0" y="1"/>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5" name="Freeform 248"/>
              <p:cNvSpPr/>
              <p:nvPr/>
            </p:nvSpPr>
            <p:spPr bwMode="auto">
              <a:xfrm>
                <a:off x="3411" y="2677"/>
                <a:ext cx="8" cy="9"/>
              </a:xfrm>
              <a:custGeom>
                <a:avLst/>
                <a:gdLst>
                  <a:gd name="T0" fmla="*/ 0 w 3"/>
                  <a:gd name="T1" fmla="*/ 1 h 3"/>
                  <a:gd name="T2" fmla="*/ 1 w 3"/>
                  <a:gd name="T3" fmla="*/ 3 h 3"/>
                  <a:gd name="T4" fmla="*/ 3 w 3"/>
                  <a:gd name="T5" fmla="*/ 2 h 3"/>
                  <a:gd name="T6" fmla="*/ 2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3"/>
                      <a:pt x="1" y="3"/>
                    </a:cubicBezTo>
                    <a:cubicBezTo>
                      <a:pt x="2" y="3"/>
                      <a:pt x="3" y="3"/>
                      <a:pt x="3" y="2"/>
                    </a:cubicBezTo>
                    <a:cubicBezTo>
                      <a:pt x="3" y="2"/>
                      <a:pt x="3" y="1"/>
                      <a:pt x="2" y="1"/>
                    </a:cubicBezTo>
                    <a:cubicBezTo>
                      <a:pt x="1" y="0"/>
                      <a:pt x="1" y="1"/>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6" name="Freeform 249"/>
              <p:cNvSpPr/>
              <p:nvPr/>
            </p:nvSpPr>
            <p:spPr bwMode="auto">
              <a:xfrm>
                <a:off x="3405" y="2688"/>
                <a:ext cx="11" cy="8"/>
              </a:xfrm>
              <a:custGeom>
                <a:avLst/>
                <a:gdLst>
                  <a:gd name="T0" fmla="*/ 1 w 4"/>
                  <a:gd name="T1" fmla="*/ 1 h 3"/>
                  <a:gd name="T2" fmla="*/ 1 w 4"/>
                  <a:gd name="T3" fmla="*/ 3 h 3"/>
                  <a:gd name="T4" fmla="*/ 3 w 4"/>
                  <a:gd name="T5" fmla="*/ 2 h 3"/>
                  <a:gd name="T6" fmla="*/ 3 w 4"/>
                  <a:gd name="T7" fmla="*/ 1 h 3"/>
                  <a:gd name="T8" fmla="*/ 1 w 4"/>
                  <a:gd name="T9" fmla="*/ 1 h 3"/>
                </a:gdLst>
                <a:ahLst/>
                <a:cxnLst>
                  <a:cxn ang="0">
                    <a:pos x="T0" y="T1"/>
                  </a:cxn>
                  <a:cxn ang="0">
                    <a:pos x="T2" y="T3"/>
                  </a:cxn>
                  <a:cxn ang="0">
                    <a:pos x="T4" y="T5"/>
                  </a:cxn>
                  <a:cxn ang="0">
                    <a:pos x="T6" y="T7"/>
                  </a:cxn>
                  <a:cxn ang="0">
                    <a:pos x="T8" y="T9"/>
                  </a:cxn>
                </a:cxnLst>
                <a:rect l="0" t="0" r="r" b="b"/>
                <a:pathLst>
                  <a:path w="4" h="3">
                    <a:moveTo>
                      <a:pt x="1" y="1"/>
                    </a:moveTo>
                    <a:cubicBezTo>
                      <a:pt x="0" y="2"/>
                      <a:pt x="1" y="3"/>
                      <a:pt x="1" y="3"/>
                    </a:cubicBezTo>
                    <a:cubicBezTo>
                      <a:pt x="2" y="3"/>
                      <a:pt x="3" y="3"/>
                      <a:pt x="3" y="2"/>
                    </a:cubicBezTo>
                    <a:cubicBezTo>
                      <a:pt x="4" y="2"/>
                      <a:pt x="3" y="1"/>
                      <a:pt x="3" y="1"/>
                    </a:cubicBezTo>
                    <a:cubicBezTo>
                      <a:pt x="2" y="0"/>
                      <a:pt x="1" y="1"/>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7" name="Freeform 250"/>
              <p:cNvSpPr/>
              <p:nvPr/>
            </p:nvSpPr>
            <p:spPr bwMode="auto">
              <a:xfrm>
                <a:off x="3403" y="2699"/>
                <a:ext cx="8" cy="8"/>
              </a:xfrm>
              <a:custGeom>
                <a:avLst/>
                <a:gdLst>
                  <a:gd name="T0" fmla="*/ 0 w 3"/>
                  <a:gd name="T1" fmla="*/ 1 h 3"/>
                  <a:gd name="T2" fmla="*/ 1 w 3"/>
                  <a:gd name="T3" fmla="*/ 3 h 3"/>
                  <a:gd name="T4" fmla="*/ 3 w 3"/>
                  <a:gd name="T5" fmla="*/ 2 h 3"/>
                  <a:gd name="T6" fmla="*/ 2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3"/>
                      <a:pt x="1" y="3"/>
                    </a:cubicBezTo>
                    <a:cubicBezTo>
                      <a:pt x="2" y="3"/>
                      <a:pt x="2" y="3"/>
                      <a:pt x="3" y="2"/>
                    </a:cubicBezTo>
                    <a:cubicBezTo>
                      <a:pt x="3" y="2"/>
                      <a:pt x="3" y="1"/>
                      <a:pt x="2" y="1"/>
                    </a:cubicBezTo>
                    <a:cubicBezTo>
                      <a:pt x="1" y="0"/>
                      <a:pt x="0" y="1"/>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8" name="Freeform 251"/>
              <p:cNvSpPr/>
              <p:nvPr/>
            </p:nvSpPr>
            <p:spPr bwMode="auto">
              <a:xfrm>
                <a:off x="3397" y="2710"/>
                <a:ext cx="8" cy="8"/>
              </a:xfrm>
              <a:custGeom>
                <a:avLst/>
                <a:gdLst>
                  <a:gd name="T0" fmla="*/ 0 w 3"/>
                  <a:gd name="T1" fmla="*/ 1 h 3"/>
                  <a:gd name="T2" fmla="*/ 1 w 3"/>
                  <a:gd name="T3" fmla="*/ 3 h 3"/>
                  <a:gd name="T4" fmla="*/ 3 w 3"/>
                  <a:gd name="T5" fmla="*/ 2 h 3"/>
                  <a:gd name="T6" fmla="*/ 2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3"/>
                      <a:pt x="1" y="3"/>
                    </a:cubicBezTo>
                    <a:cubicBezTo>
                      <a:pt x="2" y="3"/>
                      <a:pt x="3" y="3"/>
                      <a:pt x="3" y="2"/>
                    </a:cubicBezTo>
                    <a:cubicBezTo>
                      <a:pt x="3" y="2"/>
                      <a:pt x="3" y="1"/>
                      <a:pt x="2" y="1"/>
                    </a:cubicBezTo>
                    <a:cubicBezTo>
                      <a:pt x="2" y="0"/>
                      <a:pt x="1" y="1"/>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9" name="Freeform 252"/>
              <p:cNvSpPr/>
              <p:nvPr/>
            </p:nvSpPr>
            <p:spPr bwMode="auto">
              <a:xfrm>
                <a:off x="3392" y="2720"/>
                <a:ext cx="11" cy="8"/>
              </a:xfrm>
              <a:custGeom>
                <a:avLst/>
                <a:gdLst>
                  <a:gd name="T0" fmla="*/ 1 w 4"/>
                  <a:gd name="T1" fmla="*/ 1 h 3"/>
                  <a:gd name="T2" fmla="*/ 2 w 4"/>
                  <a:gd name="T3" fmla="*/ 3 h 3"/>
                  <a:gd name="T4" fmla="*/ 3 w 4"/>
                  <a:gd name="T5" fmla="*/ 2 h 3"/>
                  <a:gd name="T6" fmla="*/ 3 w 4"/>
                  <a:gd name="T7" fmla="*/ 1 h 3"/>
                  <a:gd name="T8" fmla="*/ 1 w 4"/>
                  <a:gd name="T9" fmla="*/ 1 h 3"/>
                </a:gdLst>
                <a:ahLst/>
                <a:cxnLst>
                  <a:cxn ang="0">
                    <a:pos x="T0" y="T1"/>
                  </a:cxn>
                  <a:cxn ang="0">
                    <a:pos x="T2" y="T3"/>
                  </a:cxn>
                  <a:cxn ang="0">
                    <a:pos x="T4" y="T5"/>
                  </a:cxn>
                  <a:cxn ang="0">
                    <a:pos x="T6" y="T7"/>
                  </a:cxn>
                  <a:cxn ang="0">
                    <a:pos x="T8" y="T9"/>
                  </a:cxn>
                </a:cxnLst>
                <a:rect l="0" t="0" r="r" b="b"/>
                <a:pathLst>
                  <a:path w="4" h="3">
                    <a:moveTo>
                      <a:pt x="1" y="1"/>
                    </a:moveTo>
                    <a:cubicBezTo>
                      <a:pt x="0" y="2"/>
                      <a:pt x="1" y="3"/>
                      <a:pt x="2" y="3"/>
                    </a:cubicBezTo>
                    <a:cubicBezTo>
                      <a:pt x="2" y="3"/>
                      <a:pt x="3" y="3"/>
                      <a:pt x="3" y="2"/>
                    </a:cubicBezTo>
                    <a:cubicBezTo>
                      <a:pt x="4" y="2"/>
                      <a:pt x="3" y="1"/>
                      <a:pt x="3" y="1"/>
                    </a:cubicBezTo>
                    <a:cubicBezTo>
                      <a:pt x="2" y="0"/>
                      <a:pt x="1" y="1"/>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0" name="Freeform 253"/>
              <p:cNvSpPr/>
              <p:nvPr/>
            </p:nvSpPr>
            <p:spPr bwMode="auto">
              <a:xfrm>
                <a:off x="3389" y="2731"/>
                <a:ext cx="8" cy="8"/>
              </a:xfrm>
              <a:custGeom>
                <a:avLst/>
                <a:gdLst>
                  <a:gd name="T0" fmla="*/ 0 w 3"/>
                  <a:gd name="T1" fmla="*/ 1 h 3"/>
                  <a:gd name="T2" fmla="*/ 1 w 3"/>
                  <a:gd name="T3" fmla="*/ 3 h 3"/>
                  <a:gd name="T4" fmla="*/ 3 w 3"/>
                  <a:gd name="T5" fmla="*/ 2 h 3"/>
                  <a:gd name="T6" fmla="*/ 2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3"/>
                      <a:pt x="1" y="3"/>
                    </a:cubicBezTo>
                    <a:cubicBezTo>
                      <a:pt x="2" y="3"/>
                      <a:pt x="2" y="3"/>
                      <a:pt x="3" y="2"/>
                    </a:cubicBezTo>
                    <a:cubicBezTo>
                      <a:pt x="3" y="2"/>
                      <a:pt x="3" y="1"/>
                      <a:pt x="2" y="1"/>
                    </a:cubicBezTo>
                    <a:cubicBezTo>
                      <a:pt x="1" y="0"/>
                      <a:pt x="0" y="1"/>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1" name="Freeform 254"/>
              <p:cNvSpPr/>
              <p:nvPr/>
            </p:nvSpPr>
            <p:spPr bwMode="auto">
              <a:xfrm>
                <a:off x="3384" y="2742"/>
                <a:ext cx="8" cy="8"/>
              </a:xfrm>
              <a:custGeom>
                <a:avLst/>
                <a:gdLst>
                  <a:gd name="T0" fmla="*/ 0 w 3"/>
                  <a:gd name="T1" fmla="*/ 1 h 3"/>
                  <a:gd name="T2" fmla="*/ 1 w 3"/>
                  <a:gd name="T3" fmla="*/ 3 h 3"/>
                  <a:gd name="T4" fmla="*/ 3 w 3"/>
                  <a:gd name="T5" fmla="*/ 2 h 3"/>
                  <a:gd name="T6" fmla="*/ 2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1" y="3"/>
                      <a:pt x="1" y="3"/>
                    </a:cubicBezTo>
                    <a:cubicBezTo>
                      <a:pt x="2" y="3"/>
                      <a:pt x="3" y="3"/>
                      <a:pt x="3" y="2"/>
                    </a:cubicBezTo>
                    <a:cubicBezTo>
                      <a:pt x="3" y="2"/>
                      <a:pt x="3" y="1"/>
                      <a:pt x="2" y="1"/>
                    </a:cubicBezTo>
                    <a:cubicBezTo>
                      <a:pt x="2" y="0"/>
                      <a:pt x="1" y="1"/>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2" name="Freeform 255"/>
              <p:cNvSpPr/>
              <p:nvPr/>
            </p:nvSpPr>
            <p:spPr bwMode="auto">
              <a:xfrm>
                <a:off x="3381" y="2752"/>
                <a:ext cx="8" cy="8"/>
              </a:xfrm>
              <a:custGeom>
                <a:avLst/>
                <a:gdLst>
                  <a:gd name="T0" fmla="*/ 0 w 3"/>
                  <a:gd name="T1" fmla="*/ 1 h 3"/>
                  <a:gd name="T2" fmla="*/ 1 w 3"/>
                  <a:gd name="T3" fmla="*/ 3 h 3"/>
                  <a:gd name="T4" fmla="*/ 2 w 3"/>
                  <a:gd name="T5" fmla="*/ 2 h 3"/>
                  <a:gd name="T6" fmla="*/ 2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3"/>
                      <a:pt x="1" y="3"/>
                    </a:cubicBezTo>
                    <a:cubicBezTo>
                      <a:pt x="1" y="3"/>
                      <a:pt x="2" y="3"/>
                      <a:pt x="2" y="2"/>
                    </a:cubicBezTo>
                    <a:cubicBezTo>
                      <a:pt x="3" y="2"/>
                      <a:pt x="2" y="1"/>
                      <a:pt x="2" y="1"/>
                    </a:cubicBezTo>
                    <a:cubicBezTo>
                      <a:pt x="1" y="0"/>
                      <a:pt x="0" y="1"/>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3" name="Freeform 256"/>
              <p:cNvSpPr/>
              <p:nvPr/>
            </p:nvSpPr>
            <p:spPr bwMode="auto">
              <a:xfrm>
                <a:off x="3376" y="2763"/>
                <a:ext cx="8" cy="8"/>
              </a:xfrm>
              <a:custGeom>
                <a:avLst/>
                <a:gdLst>
                  <a:gd name="T0" fmla="*/ 0 w 3"/>
                  <a:gd name="T1" fmla="*/ 1 h 3"/>
                  <a:gd name="T2" fmla="*/ 1 w 3"/>
                  <a:gd name="T3" fmla="*/ 3 h 3"/>
                  <a:gd name="T4" fmla="*/ 3 w 3"/>
                  <a:gd name="T5" fmla="*/ 2 h 3"/>
                  <a:gd name="T6" fmla="*/ 2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3"/>
                      <a:pt x="1" y="3"/>
                    </a:cubicBezTo>
                    <a:cubicBezTo>
                      <a:pt x="2" y="3"/>
                      <a:pt x="2" y="3"/>
                      <a:pt x="3" y="2"/>
                    </a:cubicBezTo>
                    <a:cubicBezTo>
                      <a:pt x="3" y="2"/>
                      <a:pt x="3" y="1"/>
                      <a:pt x="2" y="1"/>
                    </a:cubicBezTo>
                    <a:cubicBezTo>
                      <a:pt x="1" y="0"/>
                      <a:pt x="0" y="1"/>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4" name="Freeform 257"/>
              <p:cNvSpPr/>
              <p:nvPr/>
            </p:nvSpPr>
            <p:spPr bwMode="auto">
              <a:xfrm>
                <a:off x="3371" y="2774"/>
                <a:ext cx="8" cy="8"/>
              </a:xfrm>
              <a:custGeom>
                <a:avLst/>
                <a:gdLst>
                  <a:gd name="T0" fmla="*/ 1 w 3"/>
                  <a:gd name="T1" fmla="*/ 1 h 3"/>
                  <a:gd name="T2" fmla="*/ 1 w 3"/>
                  <a:gd name="T3" fmla="*/ 3 h 3"/>
                  <a:gd name="T4" fmla="*/ 3 w 3"/>
                  <a:gd name="T5" fmla="*/ 2 h 3"/>
                  <a:gd name="T6" fmla="*/ 2 w 3"/>
                  <a:gd name="T7" fmla="*/ 1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0" y="2"/>
                      <a:pt x="1" y="3"/>
                      <a:pt x="1" y="3"/>
                    </a:cubicBezTo>
                    <a:cubicBezTo>
                      <a:pt x="2" y="3"/>
                      <a:pt x="3" y="3"/>
                      <a:pt x="3" y="2"/>
                    </a:cubicBezTo>
                    <a:cubicBezTo>
                      <a:pt x="3" y="2"/>
                      <a:pt x="3" y="1"/>
                      <a:pt x="2" y="1"/>
                    </a:cubicBezTo>
                    <a:cubicBezTo>
                      <a:pt x="2" y="0"/>
                      <a:pt x="1" y="1"/>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5" name="Freeform 258"/>
              <p:cNvSpPr/>
              <p:nvPr/>
            </p:nvSpPr>
            <p:spPr bwMode="auto">
              <a:xfrm>
                <a:off x="3368" y="2784"/>
                <a:ext cx="8" cy="8"/>
              </a:xfrm>
              <a:custGeom>
                <a:avLst/>
                <a:gdLst>
                  <a:gd name="T0" fmla="*/ 0 w 3"/>
                  <a:gd name="T1" fmla="*/ 1 h 3"/>
                  <a:gd name="T2" fmla="*/ 1 w 3"/>
                  <a:gd name="T3" fmla="*/ 3 h 3"/>
                  <a:gd name="T4" fmla="*/ 2 w 3"/>
                  <a:gd name="T5" fmla="*/ 2 h 3"/>
                  <a:gd name="T6" fmla="*/ 2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3"/>
                      <a:pt x="1" y="3"/>
                    </a:cubicBezTo>
                    <a:cubicBezTo>
                      <a:pt x="1" y="3"/>
                      <a:pt x="2" y="3"/>
                      <a:pt x="2" y="2"/>
                    </a:cubicBezTo>
                    <a:cubicBezTo>
                      <a:pt x="3" y="2"/>
                      <a:pt x="2" y="1"/>
                      <a:pt x="2" y="1"/>
                    </a:cubicBezTo>
                    <a:cubicBezTo>
                      <a:pt x="1" y="0"/>
                      <a:pt x="0" y="1"/>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6" name="Freeform 259"/>
              <p:cNvSpPr/>
              <p:nvPr/>
            </p:nvSpPr>
            <p:spPr bwMode="auto">
              <a:xfrm>
                <a:off x="3363" y="2795"/>
                <a:ext cx="8" cy="8"/>
              </a:xfrm>
              <a:custGeom>
                <a:avLst/>
                <a:gdLst>
                  <a:gd name="T0" fmla="*/ 0 w 3"/>
                  <a:gd name="T1" fmla="*/ 1 h 3"/>
                  <a:gd name="T2" fmla="*/ 1 w 3"/>
                  <a:gd name="T3" fmla="*/ 3 h 3"/>
                  <a:gd name="T4" fmla="*/ 3 w 3"/>
                  <a:gd name="T5" fmla="*/ 2 h 3"/>
                  <a:gd name="T6" fmla="*/ 2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3"/>
                      <a:pt x="1" y="3"/>
                    </a:cubicBezTo>
                    <a:cubicBezTo>
                      <a:pt x="2" y="3"/>
                      <a:pt x="2" y="3"/>
                      <a:pt x="3" y="2"/>
                    </a:cubicBezTo>
                    <a:cubicBezTo>
                      <a:pt x="3" y="2"/>
                      <a:pt x="3" y="1"/>
                      <a:pt x="2" y="1"/>
                    </a:cubicBezTo>
                    <a:cubicBezTo>
                      <a:pt x="1" y="0"/>
                      <a:pt x="0" y="1"/>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7" name="Freeform 260"/>
              <p:cNvSpPr/>
              <p:nvPr/>
            </p:nvSpPr>
            <p:spPr bwMode="auto">
              <a:xfrm>
                <a:off x="3467" y="2576"/>
                <a:ext cx="8" cy="8"/>
              </a:xfrm>
              <a:custGeom>
                <a:avLst/>
                <a:gdLst>
                  <a:gd name="T0" fmla="*/ 0 w 3"/>
                  <a:gd name="T1" fmla="*/ 1 h 3"/>
                  <a:gd name="T2" fmla="*/ 1 w 3"/>
                  <a:gd name="T3" fmla="*/ 3 h 3"/>
                  <a:gd name="T4" fmla="*/ 2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2"/>
                      <a:pt x="1" y="3"/>
                    </a:cubicBezTo>
                    <a:cubicBezTo>
                      <a:pt x="1" y="3"/>
                      <a:pt x="2" y="3"/>
                      <a:pt x="2" y="2"/>
                    </a:cubicBezTo>
                    <a:cubicBezTo>
                      <a:pt x="3" y="1"/>
                      <a:pt x="2"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8" name="Freeform 261"/>
              <p:cNvSpPr/>
              <p:nvPr/>
            </p:nvSpPr>
            <p:spPr bwMode="auto">
              <a:xfrm>
                <a:off x="3461" y="2587"/>
                <a:ext cx="8" cy="8"/>
              </a:xfrm>
              <a:custGeom>
                <a:avLst/>
                <a:gdLst>
                  <a:gd name="T0" fmla="*/ 0 w 3"/>
                  <a:gd name="T1" fmla="*/ 1 h 3"/>
                  <a:gd name="T2" fmla="*/ 1 w 3"/>
                  <a:gd name="T3" fmla="*/ 3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2"/>
                      <a:pt x="1" y="3"/>
                    </a:cubicBezTo>
                    <a:cubicBezTo>
                      <a:pt x="2" y="3"/>
                      <a:pt x="3" y="3"/>
                      <a:pt x="3" y="2"/>
                    </a:cubicBezTo>
                    <a:cubicBezTo>
                      <a:pt x="3" y="1"/>
                      <a:pt x="3" y="0"/>
                      <a:pt x="2" y="0"/>
                    </a:cubicBezTo>
                    <a:cubicBezTo>
                      <a:pt x="1" y="0"/>
                      <a:pt x="1"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9" name="Freeform 262"/>
              <p:cNvSpPr/>
              <p:nvPr/>
            </p:nvSpPr>
            <p:spPr bwMode="auto">
              <a:xfrm>
                <a:off x="3456" y="2597"/>
                <a:ext cx="8" cy="8"/>
              </a:xfrm>
              <a:custGeom>
                <a:avLst/>
                <a:gdLst>
                  <a:gd name="T0" fmla="*/ 1 w 3"/>
                  <a:gd name="T1" fmla="*/ 1 h 3"/>
                  <a:gd name="T2" fmla="*/ 1 w 3"/>
                  <a:gd name="T3" fmla="*/ 3 h 3"/>
                  <a:gd name="T4" fmla="*/ 3 w 3"/>
                  <a:gd name="T5" fmla="*/ 2 h 3"/>
                  <a:gd name="T6" fmla="*/ 2 w 3"/>
                  <a:gd name="T7" fmla="*/ 0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0" y="2"/>
                      <a:pt x="1" y="2"/>
                      <a:pt x="1" y="3"/>
                    </a:cubicBezTo>
                    <a:cubicBezTo>
                      <a:pt x="2" y="3"/>
                      <a:pt x="3" y="3"/>
                      <a:pt x="3" y="2"/>
                    </a:cubicBezTo>
                    <a:cubicBezTo>
                      <a:pt x="3" y="1"/>
                      <a:pt x="3" y="0"/>
                      <a:pt x="2" y="0"/>
                    </a:cubicBezTo>
                    <a:cubicBezTo>
                      <a:pt x="2" y="0"/>
                      <a:pt x="1" y="0"/>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0" name="Freeform 263"/>
              <p:cNvSpPr/>
              <p:nvPr/>
            </p:nvSpPr>
            <p:spPr bwMode="auto">
              <a:xfrm>
                <a:off x="3453" y="2608"/>
                <a:ext cx="8" cy="8"/>
              </a:xfrm>
              <a:custGeom>
                <a:avLst/>
                <a:gdLst>
                  <a:gd name="T0" fmla="*/ 0 w 3"/>
                  <a:gd name="T1" fmla="*/ 1 h 3"/>
                  <a:gd name="T2" fmla="*/ 1 w 3"/>
                  <a:gd name="T3" fmla="*/ 3 h 3"/>
                  <a:gd name="T4" fmla="*/ 2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2"/>
                      <a:pt x="1" y="3"/>
                    </a:cubicBezTo>
                    <a:cubicBezTo>
                      <a:pt x="1" y="3"/>
                      <a:pt x="2" y="3"/>
                      <a:pt x="2" y="2"/>
                    </a:cubicBezTo>
                    <a:cubicBezTo>
                      <a:pt x="3" y="1"/>
                      <a:pt x="2"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1" name="Freeform 264"/>
              <p:cNvSpPr/>
              <p:nvPr/>
            </p:nvSpPr>
            <p:spPr bwMode="auto">
              <a:xfrm>
                <a:off x="3448" y="2619"/>
                <a:ext cx="8" cy="8"/>
              </a:xfrm>
              <a:custGeom>
                <a:avLst/>
                <a:gdLst>
                  <a:gd name="T0" fmla="*/ 0 w 3"/>
                  <a:gd name="T1" fmla="*/ 1 h 3"/>
                  <a:gd name="T2" fmla="*/ 1 w 3"/>
                  <a:gd name="T3" fmla="*/ 3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2"/>
                      <a:pt x="1" y="3"/>
                    </a:cubicBezTo>
                    <a:cubicBezTo>
                      <a:pt x="2" y="3"/>
                      <a:pt x="3" y="3"/>
                      <a:pt x="3" y="2"/>
                    </a:cubicBezTo>
                    <a:cubicBezTo>
                      <a:pt x="3" y="1"/>
                      <a:pt x="3" y="0"/>
                      <a:pt x="2" y="0"/>
                    </a:cubicBezTo>
                    <a:cubicBezTo>
                      <a:pt x="1" y="0"/>
                      <a:pt x="1"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2" name="Freeform 265"/>
              <p:cNvSpPr/>
              <p:nvPr/>
            </p:nvSpPr>
            <p:spPr bwMode="auto">
              <a:xfrm>
                <a:off x="3443" y="2629"/>
                <a:ext cx="8" cy="8"/>
              </a:xfrm>
              <a:custGeom>
                <a:avLst/>
                <a:gdLst>
                  <a:gd name="T0" fmla="*/ 1 w 3"/>
                  <a:gd name="T1" fmla="*/ 1 h 3"/>
                  <a:gd name="T2" fmla="*/ 1 w 3"/>
                  <a:gd name="T3" fmla="*/ 3 h 3"/>
                  <a:gd name="T4" fmla="*/ 3 w 3"/>
                  <a:gd name="T5" fmla="*/ 2 h 3"/>
                  <a:gd name="T6" fmla="*/ 2 w 3"/>
                  <a:gd name="T7" fmla="*/ 0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0" y="2"/>
                      <a:pt x="1" y="2"/>
                      <a:pt x="1" y="3"/>
                    </a:cubicBezTo>
                    <a:cubicBezTo>
                      <a:pt x="2" y="3"/>
                      <a:pt x="3" y="3"/>
                      <a:pt x="3" y="2"/>
                    </a:cubicBezTo>
                    <a:cubicBezTo>
                      <a:pt x="3" y="1"/>
                      <a:pt x="3" y="0"/>
                      <a:pt x="2" y="0"/>
                    </a:cubicBezTo>
                    <a:cubicBezTo>
                      <a:pt x="2" y="0"/>
                      <a:pt x="1" y="0"/>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3" name="Freeform 266"/>
              <p:cNvSpPr/>
              <p:nvPr/>
            </p:nvSpPr>
            <p:spPr bwMode="auto">
              <a:xfrm>
                <a:off x="3440" y="2640"/>
                <a:ext cx="8" cy="8"/>
              </a:xfrm>
              <a:custGeom>
                <a:avLst/>
                <a:gdLst>
                  <a:gd name="T0" fmla="*/ 0 w 3"/>
                  <a:gd name="T1" fmla="*/ 1 h 3"/>
                  <a:gd name="T2" fmla="*/ 1 w 3"/>
                  <a:gd name="T3" fmla="*/ 3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2"/>
                      <a:pt x="1" y="3"/>
                    </a:cubicBezTo>
                    <a:cubicBezTo>
                      <a:pt x="1" y="3"/>
                      <a:pt x="2" y="3"/>
                      <a:pt x="3" y="2"/>
                    </a:cubicBezTo>
                    <a:cubicBezTo>
                      <a:pt x="3" y="1"/>
                      <a:pt x="2"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4" name="Freeform 267"/>
              <p:cNvSpPr/>
              <p:nvPr/>
            </p:nvSpPr>
            <p:spPr bwMode="auto">
              <a:xfrm>
                <a:off x="3435" y="2651"/>
                <a:ext cx="8" cy="8"/>
              </a:xfrm>
              <a:custGeom>
                <a:avLst/>
                <a:gdLst>
                  <a:gd name="T0" fmla="*/ 0 w 3"/>
                  <a:gd name="T1" fmla="*/ 1 h 3"/>
                  <a:gd name="T2" fmla="*/ 1 w 3"/>
                  <a:gd name="T3" fmla="*/ 3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2"/>
                      <a:pt x="1" y="3"/>
                    </a:cubicBezTo>
                    <a:cubicBezTo>
                      <a:pt x="2" y="3"/>
                      <a:pt x="3" y="3"/>
                      <a:pt x="3" y="2"/>
                    </a:cubicBezTo>
                    <a:cubicBezTo>
                      <a:pt x="3" y="1"/>
                      <a:pt x="3" y="0"/>
                      <a:pt x="2" y="0"/>
                    </a:cubicBezTo>
                    <a:cubicBezTo>
                      <a:pt x="1" y="0"/>
                      <a:pt x="1"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5" name="Freeform 268"/>
              <p:cNvSpPr/>
              <p:nvPr/>
            </p:nvSpPr>
            <p:spPr bwMode="auto">
              <a:xfrm>
                <a:off x="3429" y="2661"/>
                <a:ext cx="11" cy="8"/>
              </a:xfrm>
              <a:custGeom>
                <a:avLst/>
                <a:gdLst>
                  <a:gd name="T0" fmla="*/ 1 w 4"/>
                  <a:gd name="T1" fmla="*/ 1 h 3"/>
                  <a:gd name="T2" fmla="*/ 1 w 4"/>
                  <a:gd name="T3" fmla="*/ 3 h 3"/>
                  <a:gd name="T4" fmla="*/ 3 w 4"/>
                  <a:gd name="T5" fmla="*/ 2 h 3"/>
                  <a:gd name="T6" fmla="*/ 2 w 4"/>
                  <a:gd name="T7" fmla="*/ 0 h 3"/>
                  <a:gd name="T8" fmla="*/ 1 w 4"/>
                  <a:gd name="T9" fmla="*/ 1 h 3"/>
                </a:gdLst>
                <a:ahLst/>
                <a:cxnLst>
                  <a:cxn ang="0">
                    <a:pos x="T0" y="T1"/>
                  </a:cxn>
                  <a:cxn ang="0">
                    <a:pos x="T2" y="T3"/>
                  </a:cxn>
                  <a:cxn ang="0">
                    <a:pos x="T4" y="T5"/>
                  </a:cxn>
                  <a:cxn ang="0">
                    <a:pos x="T6" y="T7"/>
                  </a:cxn>
                  <a:cxn ang="0">
                    <a:pos x="T8" y="T9"/>
                  </a:cxn>
                </a:cxnLst>
                <a:rect l="0" t="0" r="r" b="b"/>
                <a:pathLst>
                  <a:path w="4" h="3">
                    <a:moveTo>
                      <a:pt x="1" y="1"/>
                    </a:moveTo>
                    <a:cubicBezTo>
                      <a:pt x="0" y="2"/>
                      <a:pt x="1" y="2"/>
                      <a:pt x="1" y="3"/>
                    </a:cubicBezTo>
                    <a:cubicBezTo>
                      <a:pt x="2" y="3"/>
                      <a:pt x="3" y="3"/>
                      <a:pt x="3" y="2"/>
                    </a:cubicBezTo>
                    <a:cubicBezTo>
                      <a:pt x="4" y="1"/>
                      <a:pt x="3" y="0"/>
                      <a:pt x="2" y="0"/>
                    </a:cubicBezTo>
                    <a:cubicBezTo>
                      <a:pt x="2" y="0"/>
                      <a:pt x="1" y="0"/>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6" name="Freeform 269"/>
              <p:cNvSpPr/>
              <p:nvPr/>
            </p:nvSpPr>
            <p:spPr bwMode="auto">
              <a:xfrm>
                <a:off x="3427" y="2672"/>
                <a:ext cx="8" cy="8"/>
              </a:xfrm>
              <a:custGeom>
                <a:avLst/>
                <a:gdLst>
                  <a:gd name="T0" fmla="*/ 0 w 3"/>
                  <a:gd name="T1" fmla="*/ 1 h 3"/>
                  <a:gd name="T2" fmla="*/ 1 w 3"/>
                  <a:gd name="T3" fmla="*/ 3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2"/>
                      <a:pt x="1" y="3"/>
                    </a:cubicBezTo>
                    <a:cubicBezTo>
                      <a:pt x="1" y="3"/>
                      <a:pt x="2" y="3"/>
                      <a:pt x="3" y="2"/>
                    </a:cubicBezTo>
                    <a:cubicBezTo>
                      <a:pt x="3" y="1"/>
                      <a:pt x="3"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7" name="Freeform 270"/>
              <p:cNvSpPr/>
              <p:nvPr/>
            </p:nvSpPr>
            <p:spPr bwMode="auto">
              <a:xfrm>
                <a:off x="3421" y="2683"/>
                <a:ext cx="8" cy="8"/>
              </a:xfrm>
              <a:custGeom>
                <a:avLst/>
                <a:gdLst>
                  <a:gd name="T0" fmla="*/ 0 w 3"/>
                  <a:gd name="T1" fmla="*/ 1 h 3"/>
                  <a:gd name="T2" fmla="*/ 1 w 3"/>
                  <a:gd name="T3" fmla="*/ 3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2"/>
                      <a:pt x="1" y="3"/>
                    </a:cubicBezTo>
                    <a:cubicBezTo>
                      <a:pt x="2" y="3"/>
                      <a:pt x="3" y="3"/>
                      <a:pt x="3" y="2"/>
                    </a:cubicBezTo>
                    <a:cubicBezTo>
                      <a:pt x="3" y="1"/>
                      <a:pt x="3" y="0"/>
                      <a:pt x="2" y="0"/>
                    </a:cubicBezTo>
                    <a:cubicBezTo>
                      <a:pt x="1" y="0"/>
                      <a:pt x="1"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8" name="Freeform 271"/>
              <p:cNvSpPr/>
              <p:nvPr/>
            </p:nvSpPr>
            <p:spPr bwMode="auto">
              <a:xfrm>
                <a:off x="3416" y="2694"/>
                <a:ext cx="11" cy="8"/>
              </a:xfrm>
              <a:custGeom>
                <a:avLst/>
                <a:gdLst>
                  <a:gd name="T0" fmla="*/ 1 w 4"/>
                  <a:gd name="T1" fmla="*/ 1 h 3"/>
                  <a:gd name="T2" fmla="*/ 1 w 4"/>
                  <a:gd name="T3" fmla="*/ 3 h 3"/>
                  <a:gd name="T4" fmla="*/ 3 w 4"/>
                  <a:gd name="T5" fmla="*/ 2 h 3"/>
                  <a:gd name="T6" fmla="*/ 3 w 4"/>
                  <a:gd name="T7" fmla="*/ 0 h 3"/>
                  <a:gd name="T8" fmla="*/ 1 w 4"/>
                  <a:gd name="T9" fmla="*/ 1 h 3"/>
                </a:gdLst>
                <a:ahLst/>
                <a:cxnLst>
                  <a:cxn ang="0">
                    <a:pos x="T0" y="T1"/>
                  </a:cxn>
                  <a:cxn ang="0">
                    <a:pos x="T2" y="T3"/>
                  </a:cxn>
                  <a:cxn ang="0">
                    <a:pos x="T4" y="T5"/>
                  </a:cxn>
                  <a:cxn ang="0">
                    <a:pos x="T6" y="T7"/>
                  </a:cxn>
                  <a:cxn ang="0">
                    <a:pos x="T8" y="T9"/>
                  </a:cxn>
                </a:cxnLst>
                <a:rect l="0" t="0" r="r" b="b"/>
                <a:pathLst>
                  <a:path w="4" h="3">
                    <a:moveTo>
                      <a:pt x="1" y="1"/>
                    </a:moveTo>
                    <a:cubicBezTo>
                      <a:pt x="0" y="2"/>
                      <a:pt x="1" y="2"/>
                      <a:pt x="1" y="3"/>
                    </a:cubicBezTo>
                    <a:cubicBezTo>
                      <a:pt x="2" y="3"/>
                      <a:pt x="3" y="3"/>
                      <a:pt x="3" y="2"/>
                    </a:cubicBezTo>
                    <a:cubicBezTo>
                      <a:pt x="4" y="1"/>
                      <a:pt x="3" y="0"/>
                      <a:pt x="3" y="0"/>
                    </a:cubicBezTo>
                    <a:cubicBezTo>
                      <a:pt x="2" y="0"/>
                      <a:pt x="1" y="0"/>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9" name="Freeform 272"/>
              <p:cNvSpPr/>
              <p:nvPr/>
            </p:nvSpPr>
            <p:spPr bwMode="auto">
              <a:xfrm>
                <a:off x="3413" y="2704"/>
                <a:ext cx="8" cy="8"/>
              </a:xfrm>
              <a:custGeom>
                <a:avLst/>
                <a:gdLst>
                  <a:gd name="T0" fmla="*/ 0 w 3"/>
                  <a:gd name="T1" fmla="*/ 1 h 3"/>
                  <a:gd name="T2" fmla="*/ 1 w 3"/>
                  <a:gd name="T3" fmla="*/ 3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2"/>
                      <a:pt x="1" y="3"/>
                    </a:cubicBezTo>
                    <a:cubicBezTo>
                      <a:pt x="2" y="3"/>
                      <a:pt x="2" y="3"/>
                      <a:pt x="3" y="2"/>
                    </a:cubicBezTo>
                    <a:cubicBezTo>
                      <a:pt x="3" y="1"/>
                      <a:pt x="3"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0" name="Freeform 273"/>
              <p:cNvSpPr/>
              <p:nvPr/>
            </p:nvSpPr>
            <p:spPr bwMode="auto">
              <a:xfrm>
                <a:off x="3408" y="2715"/>
                <a:ext cx="8" cy="8"/>
              </a:xfrm>
              <a:custGeom>
                <a:avLst/>
                <a:gdLst>
                  <a:gd name="T0" fmla="*/ 0 w 3"/>
                  <a:gd name="T1" fmla="*/ 1 h 3"/>
                  <a:gd name="T2" fmla="*/ 1 w 3"/>
                  <a:gd name="T3" fmla="*/ 3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2"/>
                      <a:pt x="1" y="3"/>
                    </a:cubicBezTo>
                    <a:cubicBezTo>
                      <a:pt x="2" y="3"/>
                      <a:pt x="3" y="3"/>
                      <a:pt x="3" y="2"/>
                    </a:cubicBezTo>
                    <a:cubicBezTo>
                      <a:pt x="3" y="1"/>
                      <a:pt x="3" y="0"/>
                      <a:pt x="2" y="0"/>
                    </a:cubicBezTo>
                    <a:cubicBezTo>
                      <a:pt x="2" y="0"/>
                      <a:pt x="1"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1" name="Freeform 274"/>
              <p:cNvSpPr/>
              <p:nvPr/>
            </p:nvSpPr>
            <p:spPr bwMode="auto">
              <a:xfrm>
                <a:off x="3403" y="2726"/>
                <a:ext cx="10" cy="8"/>
              </a:xfrm>
              <a:custGeom>
                <a:avLst/>
                <a:gdLst>
                  <a:gd name="T0" fmla="*/ 1 w 4"/>
                  <a:gd name="T1" fmla="*/ 1 h 3"/>
                  <a:gd name="T2" fmla="*/ 2 w 4"/>
                  <a:gd name="T3" fmla="*/ 3 h 3"/>
                  <a:gd name="T4" fmla="*/ 3 w 4"/>
                  <a:gd name="T5" fmla="*/ 2 h 3"/>
                  <a:gd name="T6" fmla="*/ 3 w 4"/>
                  <a:gd name="T7" fmla="*/ 0 h 3"/>
                  <a:gd name="T8" fmla="*/ 1 w 4"/>
                  <a:gd name="T9" fmla="*/ 1 h 3"/>
                </a:gdLst>
                <a:ahLst/>
                <a:cxnLst>
                  <a:cxn ang="0">
                    <a:pos x="T0" y="T1"/>
                  </a:cxn>
                  <a:cxn ang="0">
                    <a:pos x="T2" y="T3"/>
                  </a:cxn>
                  <a:cxn ang="0">
                    <a:pos x="T4" y="T5"/>
                  </a:cxn>
                  <a:cxn ang="0">
                    <a:pos x="T6" y="T7"/>
                  </a:cxn>
                  <a:cxn ang="0">
                    <a:pos x="T8" y="T9"/>
                  </a:cxn>
                </a:cxnLst>
                <a:rect l="0" t="0" r="r" b="b"/>
                <a:pathLst>
                  <a:path w="4" h="3">
                    <a:moveTo>
                      <a:pt x="1" y="1"/>
                    </a:moveTo>
                    <a:cubicBezTo>
                      <a:pt x="0" y="2"/>
                      <a:pt x="1" y="2"/>
                      <a:pt x="2" y="3"/>
                    </a:cubicBezTo>
                    <a:cubicBezTo>
                      <a:pt x="2" y="3"/>
                      <a:pt x="3" y="3"/>
                      <a:pt x="3" y="2"/>
                    </a:cubicBezTo>
                    <a:cubicBezTo>
                      <a:pt x="4" y="1"/>
                      <a:pt x="3" y="0"/>
                      <a:pt x="3" y="0"/>
                    </a:cubicBezTo>
                    <a:cubicBezTo>
                      <a:pt x="2" y="0"/>
                      <a:pt x="1" y="0"/>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2" name="Freeform 275"/>
              <p:cNvSpPr/>
              <p:nvPr/>
            </p:nvSpPr>
            <p:spPr bwMode="auto">
              <a:xfrm>
                <a:off x="3400" y="2736"/>
                <a:ext cx="8" cy="8"/>
              </a:xfrm>
              <a:custGeom>
                <a:avLst/>
                <a:gdLst>
                  <a:gd name="T0" fmla="*/ 0 w 3"/>
                  <a:gd name="T1" fmla="*/ 1 h 3"/>
                  <a:gd name="T2" fmla="*/ 1 w 3"/>
                  <a:gd name="T3" fmla="*/ 3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2"/>
                      <a:pt x="1" y="3"/>
                    </a:cubicBezTo>
                    <a:cubicBezTo>
                      <a:pt x="2" y="3"/>
                      <a:pt x="2" y="3"/>
                      <a:pt x="3" y="2"/>
                    </a:cubicBezTo>
                    <a:cubicBezTo>
                      <a:pt x="3" y="1"/>
                      <a:pt x="3"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3" name="Freeform 276"/>
              <p:cNvSpPr/>
              <p:nvPr/>
            </p:nvSpPr>
            <p:spPr bwMode="auto">
              <a:xfrm>
                <a:off x="3395" y="2747"/>
                <a:ext cx="8" cy="8"/>
              </a:xfrm>
              <a:custGeom>
                <a:avLst/>
                <a:gdLst>
                  <a:gd name="T0" fmla="*/ 0 w 3"/>
                  <a:gd name="T1" fmla="*/ 1 h 3"/>
                  <a:gd name="T2" fmla="*/ 1 w 3"/>
                  <a:gd name="T3" fmla="*/ 3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1" y="2"/>
                      <a:pt x="1" y="3"/>
                    </a:cubicBezTo>
                    <a:cubicBezTo>
                      <a:pt x="2" y="3"/>
                      <a:pt x="3" y="3"/>
                      <a:pt x="3" y="2"/>
                    </a:cubicBezTo>
                    <a:cubicBezTo>
                      <a:pt x="3" y="1"/>
                      <a:pt x="3" y="0"/>
                      <a:pt x="2" y="0"/>
                    </a:cubicBezTo>
                    <a:cubicBezTo>
                      <a:pt x="2" y="0"/>
                      <a:pt x="1"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4" name="Freeform 277"/>
              <p:cNvSpPr/>
              <p:nvPr/>
            </p:nvSpPr>
            <p:spPr bwMode="auto">
              <a:xfrm>
                <a:off x="3392" y="2758"/>
                <a:ext cx="8" cy="8"/>
              </a:xfrm>
              <a:custGeom>
                <a:avLst/>
                <a:gdLst>
                  <a:gd name="T0" fmla="*/ 0 w 3"/>
                  <a:gd name="T1" fmla="*/ 1 h 3"/>
                  <a:gd name="T2" fmla="*/ 1 w 3"/>
                  <a:gd name="T3" fmla="*/ 3 h 3"/>
                  <a:gd name="T4" fmla="*/ 2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2"/>
                      <a:pt x="1" y="3"/>
                    </a:cubicBezTo>
                    <a:cubicBezTo>
                      <a:pt x="1" y="3"/>
                      <a:pt x="2" y="3"/>
                      <a:pt x="2" y="2"/>
                    </a:cubicBezTo>
                    <a:cubicBezTo>
                      <a:pt x="3" y="1"/>
                      <a:pt x="2"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5" name="Freeform 278"/>
              <p:cNvSpPr/>
              <p:nvPr/>
            </p:nvSpPr>
            <p:spPr bwMode="auto">
              <a:xfrm>
                <a:off x="3387" y="2768"/>
                <a:ext cx="8" cy="8"/>
              </a:xfrm>
              <a:custGeom>
                <a:avLst/>
                <a:gdLst>
                  <a:gd name="T0" fmla="*/ 0 w 3"/>
                  <a:gd name="T1" fmla="*/ 1 h 3"/>
                  <a:gd name="T2" fmla="*/ 1 w 3"/>
                  <a:gd name="T3" fmla="*/ 3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2"/>
                      <a:pt x="1" y="3"/>
                    </a:cubicBezTo>
                    <a:cubicBezTo>
                      <a:pt x="2" y="3"/>
                      <a:pt x="2" y="3"/>
                      <a:pt x="3" y="2"/>
                    </a:cubicBezTo>
                    <a:cubicBezTo>
                      <a:pt x="3" y="1"/>
                      <a:pt x="3"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6" name="Freeform 279"/>
              <p:cNvSpPr/>
              <p:nvPr/>
            </p:nvSpPr>
            <p:spPr bwMode="auto">
              <a:xfrm>
                <a:off x="3381" y="2779"/>
                <a:ext cx="8" cy="8"/>
              </a:xfrm>
              <a:custGeom>
                <a:avLst/>
                <a:gdLst>
                  <a:gd name="T0" fmla="*/ 1 w 3"/>
                  <a:gd name="T1" fmla="*/ 1 h 3"/>
                  <a:gd name="T2" fmla="*/ 1 w 3"/>
                  <a:gd name="T3" fmla="*/ 3 h 3"/>
                  <a:gd name="T4" fmla="*/ 3 w 3"/>
                  <a:gd name="T5" fmla="*/ 2 h 3"/>
                  <a:gd name="T6" fmla="*/ 2 w 3"/>
                  <a:gd name="T7" fmla="*/ 0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0" y="2"/>
                      <a:pt x="1" y="2"/>
                      <a:pt x="1" y="3"/>
                    </a:cubicBezTo>
                    <a:cubicBezTo>
                      <a:pt x="2" y="3"/>
                      <a:pt x="3" y="3"/>
                      <a:pt x="3" y="2"/>
                    </a:cubicBezTo>
                    <a:cubicBezTo>
                      <a:pt x="3" y="1"/>
                      <a:pt x="3" y="0"/>
                      <a:pt x="2" y="0"/>
                    </a:cubicBezTo>
                    <a:cubicBezTo>
                      <a:pt x="2" y="0"/>
                      <a:pt x="1" y="0"/>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7" name="Freeform 280"/>
              <p:cNvSpPr/>
              <p:nvPr/>
            </p:nvSpPr>
            <p:spPr bwMode="auto">
              <a:xfrm>
                <a:off x="3379" y="2790"/>
                <a:ext cx="8" cy="8"/>
              </a:xfrm>
              <a:custGeom>
                <a:avLst/>
                <a:gdLst>
                  <a:gd name="T0" fmla="*/ 0 w 3"/>
                  <a:gd name="T1" fmla="*/ 1 h 3"/>
                  <a:gd name="T2" fmla="*/ 1 w 3"/>
                  <a:gd name="T3" fmla="*/ 3 h 3"/>
                  <a:gd name="T4" fmla="*/ 2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2"/>
                      <a:pt x="1" y="3"/>
                    </a:cubicBezTo>
                    <a:cubicBezTo>
                      <a:pt x="1" y="3"/>
                      <a:pt x="2" y="3"/>
                      <a:pt x="2" y="2"/>
                    </a:cubicBezTo>
                    <a:cubicBezTo>
                      <a:pt x="3" y="1"/>
                      <a:pt x="2"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8" name="Freeform 281"/>
              <p:cNvSpPr/>
              <p:nvPr/>
            </p:nvSpPr>
            <p:spPr bwMode="auto">
              <a:xfrm>
                <a:off x="3373" y="2800"/>
                <a:ext cx="8" cy="9"/>
              </a:xfrm>
              <a:custGeom>
                <a:avLst/>
                <a:gdLst>
                  <a:gd name="T0" fmla="*/ 0 w 3"/>
                  <a:gd name="T1" fmla="*/ 1 h 3"/>
                  <a:gd name="T2" fmla="*/ 1 w 3"/>
                  <a:gd name="T3" fmla="*/ 3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2"/>
                      <a:pt x="0" y="2"/>
                      <a:pt x="1" y="3"/>
                    </a:cubicBezTo>
                    <a:cubicBezTo>
                      <a:pt x="2" y="3"/>
                      <a:pt x="2" y="3"/>
                      <a:pt x="3" y="2"/>
                    </a:cubicBezTo>
                    <a:cubicBezTo>
                      <a:pt x="3" y="1"/>
                      <a:pt x="3"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9" name="Freeform 282"/>
              <p:cNvSpPr/>
              <p:nvPr/>
            </p:nvSpPr>
            <p:spPr bwMode="auto">
              <a:xfrm>
                <a:off x="3477" y="2579"/>
                <a:ext cx="8" cy="10"/>
              </a:xfrm>
              <a:custGeom>
                <a:avLst/>
                <a:gdLst>
                  <a:gd name="T0" fmla="*/ 0 w 3"/>
                  <a:gd name="T1" fmla="*/ 2 h 4"/>
                  <a:gd name="T2" fmla="*/ 1 w 3"/>
                  <a:gd name="T3" fmla="*/ 3 h 4"/>
                  <a:gd name="T4" fmla="*/ 2 w 3"/>
                  <a:gd name="T5" fmla="*/ 3 h 4"/>
                  <a:gd name="T6" fmla="*/ 2 w 3"/>
                  <a:gd name="T7" fmla="*/ 1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cubicBezTo>
                      <a:pt x="0" y="2"/>
                      <a:pt x="0" y="3"/>
                      <a:pt x="1" y="3"/>
                    </a:cubicBezTo>
                    <a:cubicBezTo>
                      <a:pt x="1" y="4"/>
                      <a:pt x="2" y="3"/>
                      <a:pt x="2" y="3"/>
                    </a:cubicBezTo>
                    <a:cubicBezTo>
                      <a:pt x="3" y="2"/>
                      <a:pt x="2" y="1"/>
                      <a:pt x="2" y="1"/>
                    </a:cubicBezTo>
                    <a:cubicBezTo>
                      <a:pt x="1"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0" name="Freeform 283"/>
              <p:cNvSpPr/>
              <p:nvPr/>
            </p:nvSpPr>
            <p:spPr bwMode="auto">
              <a:xfrm>
                <a:off x="3472" y="2589"/>
                <a:ext cx="8" cy="11"/>
              </a:xfrm>
              <a:custGeom>
                <a:avLst/>
                <a:gdLst>
                  <a:gd name="T0" fmla="*/ 0 w 3"/>
                  <a:gd name="T1" fmla="*/ 2 h 4"/>
                  <a:gd name="T2" fmla="*/ 1 w 3"/>
                  <a:gd name="T3" fmla="*/ 3 h 4"/>
                  <a:gd name="T4" fmla="*/ 3 w 3"/>
                  <a:gd name="T5" fmla="*/ 3 h 4"/>
                  <a:gd name="T6" fmla="*/ 2 w 3"/>
                  <a:gd name="T7" fmla="*/ 1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cubicBezTo>
                      <a:pt x="0" y="2"/>
                      <a:pt x="0" y="3"/>
                      <a:pt x="1" y="3"/>
                    </a:cubicBezTo>
                    <a:cubicBezTo>
                      <a:pt x="2" y="4"/>
                      <a:pt x="3" y="3"/>
                      <a:pt x="3" y="3"/>
                    </a:cubicBezTo>
                    <a:cubicBezTo>
                      <a:pt x="3" y="2"/>
                      <a:pt x="3" y="1"/>
                      <a:pt x="2" y="1"/>
                    </a:cubicBezTo>
                    <a:cubicBezTo>
                      <a:pt x="1" y="0"/>
                      <a:pt x="1"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1" name="Freeform 284"/>
              <p:cNvSpPr/>
              <p:nvPr/>
            </p:nvSpPr>
            <p:spPr bwMode="auto">
              <a:xfrm>
                <a:off x="3467" y="2603"/>
                <a:ext cx="8" cy="8"/>
              </a:xfrm>
              <a:custGeom>
                <a:avLst/>
                <a:gdLst>
                  <a:gd name="T0" fmla="*/ 1 w 3"/>
                  <a:gd name="T1" fmla="*/ 1 h 3"/>
                  <a:gd name="T2" fmla="*/ 1 w 3"/>
                  <a:gd name="T3" fmla="*/ 2 h 3"/>
                  <a:gd name="T4" fmla="*/ 3 w 3"/>
                  <a:gd name="T5" fmla="*/ 2 h 3"/>
                  <a:gd name="T6" fmla="*/ 2 w 3"/>
                  <a:gd name="T7" fmla="*/ 0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0" y="1"/>
                      <a:pt x="1" y="2"/>
                      <a:pt x="1" y="2"/>
                    </a:cubicBezTo>
                    <a:cubicBezTo>
                      <a:pt x="2" y="3"/>
                      <a:pt x="3" y="2"/>
                      <a:pt x="3" y="2"/>
                    </a:cubicBezTo>
                    <a:cubicBezTo>
                      <a:pt x="3" y="1"/>
                      <a:pt x="3" y="0"/>
                      <a:pt x="2" y="0"/>
                    </a:cubicBezTo>
                    <a:cubicBezTo>
                      <a:pt x="2" y="0"/>
                      <a:pt x="1" y="0"/>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2" name="Freeform 285"/>
              <p:cNvSpPr/>
              <p:nvPr/>
            </p:nvSpPr>
            <p:spPr bwMode="auto">
              <a:xfrm>
                <a:off x="3464" y="2613"/>
                <a:ext cx="8" cy="8"/>
              </a:xfrm>
              <a:custGeom>
                <a:avLst/>
                <a:gdLst>
                  <a:gd name="T0" fmla="*/ 0 w 3"/>
                  <a:gd name="T1" fmla="*/ 1 h 3"/>
                  <a:gd name="T2" fmla="*/ 1 w 3"/>
                  <a:gd name="T3" fmla="*/ 2 h 3"/>
                  <a:gd name="T4" fmla="*/ 2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1" y="3"/>
                      <a:pt x="2" y="2"/>
                      <a:pt x="2" y="2"/>
                    </a:cubicBezTo>
                    <a:cubicBezTo>
                      <a:pt x="3" y="1"/>
                      <a:pt x="2"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3" name="Freeform 286"/>
              <p:cNvSpPr/>
              <p:nvPr/>
            </p:nvSpPr>
            <p:spPr bwMode="auto">
              <a:xfrm>
                <a:off x="3459" y="2624"/>
                <a:ext cx="8" cy="8"/>
              </a:xfrm>
              <a:custGeom>
                <a:avLst/>
                <a:gdLst>
                  <a:gd name="T0" fmla="*/ 0 w 3"/>
                  <a:gd name="T1" fmla="*/ 1 h 3"/>
                  <a:gd name="T2" fmla="*/ 1 w 3"/>
                  <a:gd name="T3" fmla="*/ 2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2" y="3"/>
                      <a:pt x="3" y="2"/>
                      <a:pt x="3" y="2"/>
                    </a:cubicBezTo>
                    <a:cubicBezTo>
                      <a:pt x="3" y="1"/>
                      <a:pt x="3" y="0"/>
                      <a:pt x="2" y="0"/>
                    </a:cubicBezTo>
                    <a:cubicBezTo>
                      <a:pt x="1" y="0"/>
                      <a:pt x="1"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4" name="Freeform 287"/>
              <p:cNvSpPr/>
              <p:nvPr/>
            </p:nvSpPr>
            <p:spPr bwMode="auto">
              <a:xfrm>
                <a:off x="3453" y="2635"/>
                <a:ext cx="8" cy="8"/>
              </a:xfrm>
              <a:custGeom>
                <a:avLst/>
                <a:gdLst>
                  <a:gd name="T0" fmla="*/ 1 w 3"/>
                  <a:gd name="T1" fmla="*/ 1 h 3"/>
                  <a:gd name="T2" fmla="*/ 1 w 3"/>
                  <a:gd name="T3" fmla="*/ 2 h 3"/>
                  <a:gd name="T4" fmla="*/ 3 w 3"/>
                  <a:gd name="T5" fmla="*/ 2 h 3"/>
                  <a:gd name="T6" fmla="*/ 2 w 3"/>
                  <a:gd name="T7" fmla="*/ 0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0" y="1"/>
                      <a:pt x="1" y="2"/>
                      <a:pt x="1" y="2"/>
                    </a:cubicBezTo>
                    <a:cubicBezTo>
                      <a:pt x="2" y="3"/>
                      <a:pt x="3" y="2"/>
                      <a:pt x="3" y="2"/>
                    </a:cubicBezTo>
                    <a:cubicBezTo>
                      <a:pt x="3" y="1"/>
                      <a:pt x="3" y="0"/>
                      <a:pt x="2" y="0"/>
                    </a:cubicBezTo>
                    <a:cubicBezTo>
                      <a:pt x="2" y="0"/>
                      <a:pt x="1" y="0"/>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5" name="Freeform 288"/>
              <p:cNvSpPr/>
              <p:nvPr/>
            </p:nvSpPr>
            <p:spPr bwMode="auto">
              <a:xfrm>
                <a:off x="3451" y="2645"/>
                <a:ext cx="8" cy="8"/>
              </a:xfrm>
              <a:custGeom>
                <a:avLst/>
                <a:gdLst>
                  <a:gd name="T0" fmla="*/ 0 w 3"/>
                  <a:gd name="T1" fmla="*/ 1 h 3"/>
                  <a:gd name="T2" fmla="*/ 1 w 3"/>
                  <a:gd name="T3" fmla="*/ 2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1" y="3"/>
                      <a:pt x="2" y="2"/>
                      <a:pt x="3" y="2"/>
                    </a:cubicBezTo>
                    <a:cubicBezTo>
                      <a:pt x="3" y="1"/>
                      <a:pt x="2"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6" name="Freeform 289"/>
              <p:cNvSpPr/>
              <p:nvPr/>
            </p:nvSpPr>
            <p:spPr bwMode="auto">
              <a:xfrm>
                <a:off x="3445" y="2656"/>
                <a:ext cx="8" cy="8"/>
              </a:xfrm>
              <a:custGeom>
                <a:avLst/>
                <a:gdLst>
                  <a:gd name="T0" fmla="*/ 0 w 3"/>
                  <a:gd name="T1" fmla="*/ 1 h 3"/>
                  <a:gd name="T2" fmla="*/ 1 w 3"/>
                  <a:gd name="T3" fmla="*/ 2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2" y="3"/>
                      <a:pt x="3" y="2"/>
                      <a:pt x="3" y="2"/>
                    </a:cubicBezTo>
                    <a:cubicBezTo>
                      <a:pt x="3" y="1"/>
                      <a:pt x="3" y="0"/>
                      <a:pt x="2" y="0"/>
                    </a:cubicBezTo>
                    <a:cubicBezTo>
                      <a:pt x="1" y="0"/>
                      <a:pt x="1"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7" name="Freeform 290"/>
              <p:cNvSpPr/>
              <p:nvPr/>
            </p:nvSpPr>
            <p:spPr bwMode="auto">
              <a:xfrm>
                <a:off x="3440" y="2667"/>
                <a:ext cx="11" cy="8"/>
              </a:xfrm>
              <a:custGeom>
                <a:avLst/>
                <a:gdLst>
                  <a:gd name="T0" fmla="*/ 1 w 4"/>
                  <a:gd name="T1" fmla="*/ 1 h 3"/>
                  <a:gd name="T2" fmla="*/ 1 w 4"/>
                  <a:gd name="T3" fmla="*/ 2 h 3"/>
                  <a:gd name="T4" fmla="*/ 3 w 4"/>
                  <a:gd name="T5" fmla="*/ 2 h 3"/>
                  <a:gd name="T6" fmla="*/ 2 w 4"/>
                  <a:gd name="T7" fmla="*/ 0 h 3"/>
                  <a:gd name="T8" fmla="*/ 1 w 4"/>
                  <a:gd name="T9" fmla="*/ 1 h 3"/>
                </a:gdLst>
                <a:ahLst/>
                <a:cxnLst>
                  <a:cxn ang="0">
                    <a:pos x="T0" y="T1"/>
                  </a:cxn>
                  <a:cxn ang="0">
                    <a:pos x="T2" y="T3"/>
                  </a:cxn>
                  <a:cxn ang="0">
                    <a:pos x="T4" y="T5"/>
                  </a:cxn>
                  <a:cxn ang="0">
                    <a:pos x="T6" y="T7"/>
                  </a:cxn>
                  <a:cxn ang="0">
                    <a:pos x="T8" y="T9"/>
                  </a:cxn>
                </a:cxnLst>
                <a:rect l="0" t="0" r="r" b="b"/>
                <a:pathLst>
                  <a:path w="4" h="3">
                    <a:moveTo>
                      <a:pt x="1" y="1"/>
                    </a:moveTo>
                    <a:cubicBezTo>
                      <a:pt x="0" y="1"/>
                      <a:pt x="1" y="2"/>
                      <a:pt x="1" y="2"/>
                    </a:cubicBezTo>
                    <a:cubicBezTo>
                      <a:pt x="2" y="3"/>
                      <a:pt x="3" y="2"/>
                      <a:pt x="3" y="2"/>
                    </a:cubicBezTo>
                    <a:cubicBezTo>
                      <a:pt x="4" y="1"/>
                      <a:pt x="3" y="0"/>
                      <a:pt x="2" y="0"/>
                    </a:cubicBezTo>
                    <a:cubicBezTo>
                      <a:pt x="2" y="0"/>
                      <a:pt x="1" y="0"/>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8" name="Freeform 291"/>
              <p:cNvSpPr/>
              <p:nvPr/>
            </p:nvSpPr>
            <p:spPr bwMode="auto">
              <a:xfrm>
                <a:off x="3437" y="2677"/>
                <a:ext cx="8" cy="9"/>
              </a:xfrm>
              <a:custGeom>
                <a:avLst/>
                <a:gdLst>
                  <a:gd name="T0" fmla="*/ 0 w 3"/>
                  <a:gd name="T1" fmla="*/ 1 h 3"/>
                  <a:gd name="T2" fmla="*/ 1 w 3"/>
                  <a:gd name="T3" fmla="*/ 2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1" y="3"/>
                      <a:pt x="2" y="2"/>
                      <a:pt x="3" y="2"/>
                    </a:cubicBezTo>
                    <a:cubicBezTo>
                      <a:pt x="3" y="1"/>
                      <a:pt x="3"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9" name="Freeform 292"/>
              <p:cNvSpPr/>
              <p:nvPr/>
            </p:nvSpPr>
            <p:spPr bwMode="auto">
              <a:xfrm>
                <a:off x="3432" y="2688"/>
                <a:ext cx="8" cy="8"/>
              </a:xfrm>
              <a:custGeom>
                <a:avLst/>
                <a:gdLst>
                  <a:gd name="T0" fmla="*/ 0 w 3"/>
                  <a:gd name="T1" fmla="*/ 1 h 3"/>
                  <a:gd name="T2" fmla="*/ 1 w 3"/>
                  <a:gd name="T3" fmla="*/ 2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2" y="3"/>
                      <a:pt x="3" y="2"/>
                      <a:pt x="3" y="2"/>
                    </a:cubicBezTo>
                    <a:cubicBezTo>
                      <a:pt x="3" y="1"/>
                      <a:pt x="3" y="0"/>
                      <a:pt x="2" y="0"/>
                    </a:cubicBezTo>
                    <a:cubicBezTo>
                      <a:pt x="1" y="0"/>
                      <a:pt x="1"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0" name="Freeform 293"/>
              <p:cNvSpPr/>
              <p:nvPr/>
            </p:nvSpPr>
            <p:spPr bwMode="auto">
              <a:xfrm>
                <a:off x="3427" y="2699"/>
                <a:ext cx="10" cy="8"/>
              </a:xfrm>
              <a:custGeom>
                <a:avLst/>
                <a:gdLst>
                  <a:gd name="T0" fmla="*/ 1 w 4"/>
                  <a:gd name="T1" fmla="*/ 1 h 3"/>
                  <a:gd name="T2" fmla="*/ 1 w 4"/>
                  <a:gd name="T3" fmla="*/ 2 h 3"/>
                  <a:gd name="T4" fmla="*/ 3 w 4"/>
                  <a:gd name="T5" fmla="*/ 2 h 3"/>
                  <a:gd name="T6" fmla="*/ 3 w 4"/>
                  <a:gd name="T7" fmla="*/ 0 h 3"/>
                  <a:gd name="T8" fmla="*/ 1 w 4"/>
                  <a:gd name="T9" fmla="*/ 1 h 3"/>
                </a:gdLst>
                <a:ahLst/>
                <a:cxnLst>
                  <a:cxn ang="0">
                    <a:pos x="T0" y="T1"/>
                  </a:cxn>
                  <a:cxn ang="0">
                    <a:pos x="T2" y="T3"/>
                  </a:cxn>
                  <a:cxn ang="0">
                    <a:pos x="T4" y="T5"/>
                  </a:cxn>
                  <a:cxn ang="0">
                    <a:pos x="T6" y="T7"/>
                  </a:cxn>
                  <a:cxn ang="0">
                    <a:pos x="T8" y="T9"/>
                  </a:cxn>
                </a:cxnLst>
                <a:rect l="0" t="0" r="r" b="b"/>
                <a:pathLst>
                  <a:path w="4" h="3">
                    <a:moveTo>
                      <a:pt x="1" y="1"/>
                    </a:moveTo>
                    <a:cubicBezTo>
                      <a:pt x="0" y="1"/>
                      <a:pt x="1" y="2"/>
                      <a:pt x="1" y="2"/>
                    </a:cubicBezTo>
                    <a:cubicBezTo>
                      <a:pt x="2" y="3"/>
                      <a:pt x="3" y="2"/>
                      <a:pt x="3" y="2"/>
                    </a:cubicBezTo>
                    <a:cubicBezTo>
                      <a:pt x="4" y="1"/>
                      <a:pt x="3" y="0"/>
                      <a:pt x="3" y="0"/>
                    </a:cubicBezTo>
                    <a:cubicBezTo>
                      <a:pt x="2" y="0"/>
                      <a:pt x="1" y="0"/>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1" name="Freeform 294"/>
              <p:cNvSpPr/>
              <p:nvPr/>
            </p:nvSpPr>
            <p:spPr bwMode="auto">
              <a:xfrm>
                <a:off x="3424" y="2710"/>
                <a:ext cx="8" cy="8"/>
              </a:xfrm>
              <a:custGeom>
                <a:avLst/>
                <a:gdLst>
                  <a:gd name="T0" fmla="*/ 0 w 3"/>
                  <a:gd name="T1" fmla="*/ 1 h 3"/>
                  <a:gd name="T2" fmla="*/ 1 w 3"/>
                  <a:gd name="T3" fmla="*/ 2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2" y="3"/>
                      <a:pt x="2" y="2"/>
                      <a:pt x="3" y="2"/>
                    </a:cubicBezTo>
                    <a:cubicBezTo>
                      <a:pt x="3" y="1"/>
                      <a:pt x="3"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2" name="Freeform 295"/>
              <p:cNvSpPr/>
              <p:nvPr/>
            </p:nvSpPr>
            <p:spPr bwMode="auto">
              <a:xfrm>
                <a:off x="3419" y="2720"/>
                <a:ext cx="8" cy="8"/>
              </a:xfrm>
              <a:custGeom>
                <a:avLst/>
                <a:gdLst>
                  <a:gd name="T0" fmla="*/ 0 w 3"/>
                  <a:gd name="T1" fmla="*/ 1 h 3"/>
                  <a:gd name="T2" fmla="*/ 1 w 3"/>
                  <a:gd name="T3" fmla="*/ 2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2" y="3"/>
                      <a:pt x="3" y="2"/>
                      <a:pt x="3" y="2"/>
                    </a:cubicBezTo>
                    <a:cubicBezTo>
                      <a:pt x="3" y="1"/>
                      <a:pt x="3" y="0"/>
                      <a:pt x="2" y="0"/>
                    </a:cubicBezTo>
                    <a:cubicBezTo>
                      <a:pt x="2" y="0"/>
                      <a:pt x="1"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3" name="Freeform 296"/>
              <p:cNvSpPr/>
              <p:nvPr/>
            </p:nvSpPr>
            <p:spPr bwMode="auto">
              <a:xfrm>
                <a:off x="3416" y="2731"/>
                <a:ext cx="8" cy="8"/>
              </a:xfrm>
              <a:custGeom>
                <a:avLst/>
                <a:gdLst>
                  <a:gd name="T0" fmla="*/ 0 w 3"/>
                  <a:gd name="T1" fmla="*/ 1 h 3"/>
                  <a:gd name="T2" fmla="*/ 1 w 3"/>
                  <a:gd name="T3" fmla="*/ 2 h 3"/>
                  <a:gd name="T4" fmla="*/ 2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1" y="3"/>
                      <a:pt x="2" y="2"/>
                      <a:pt x="2" y="2"/>
                    </a:cubicBezTo>
                    <a:cubicBezTo>
                      <a:pt x="3" y="1"/>
                      <a:pt x="2"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4" name="Freeform 297"/>
              <p:cNvSpPr/>
              <p:nvPr/>
            </p:nvSpPr>
            <p:spPr bwMode="auto">
              <a:xfrm>
                <a:off x="3411" y="2742"/>
                <a:ext cx="8" cy="8"/>
              </a:xfrm>
              <a:custGeom>
                <a:avLst/>
                <a:gdLst>
                  <a:gd name="T0" fmla="*/ 0 w 3"/>
                  <a:gd name="T1" fmla="*/ 1 h 3"/>
                  <a:gd name="T2" fmla="*/ 1 w 3"/>
                  <a:gd name="T3" fmla="*/ 2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2" y="3"/>
                      <a:pt x="2" y="2"/>
                      <a:pt x="3" y="2"/>
                    </a:cubicBezTo>
                    <a:cubicBezTo>
                      <a:pt x="3" y="1"/>
                      <a:pt x="3"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5" name="Freeform 298"/>
              <p:cNvSpPr/>
              <p:nvPr/>
            </p:nvSpPr>
            <p:spPr bwMode="auto">
              <a:xfrm>
                <a:off x="3405" y="2752"/>
                <a:ext cx="8" cy="8"/>
              </a:xfrm>
              <a:custGeom>
                <a:avLst/>
                <a:gdLst>
                  <a:gd name="T0" fmla="*/ 0 w 3"/>
                  <a:gd name="T1" fmla="*/ 1 h 3"/>
                  <a:gd name="T2" fmla="*/ 1 w 3"/>
                  <a:gd name="T3" fmla="*/ 2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1" y="2"/>
                      <a:pt x="1" y="2"/>
                    </a:cubicBezTo>
                    <a:cubicBezTo>
                      <a:pt x="2" y="3"/>
                      <a:pt x="3" y="2"/>
                      <a:pt x="3" y="2"/>
                    </a:cubicBezTo>
                    <a:cubicBezTo>
                      <a:pt x="3" y="1"/>
                      <a:pt x="3" y="0"/>
                      <a:pt x="2" y="0"/>
                    </a:cubicBezTo>
                    <a:cubicBezTo>
                      <a:pt x="2" y="0"/>
                      <a:pt x="1"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6" name="Freeform 299"/>
              <p:cNvSpPr/>
              <p:nvPr/>
            </p:nvSpPr>
            <p:spPr bwMode="auto">
              <a:xfrm>
                <a:off x="3403" y="2763"/>
                <a:ext cx="8" cy="8"/>
              </a:xfrm>
              <a:custGeom>
                <a:avLst/>
                <a:gdLst>
                  <a:gd name="T0" fmla="*/ 0 w 3"/>
                  <a:gd name="T1" fmla="*/ 1 h 3"/>
                  <a:gd name="T2" fmla="*/ 1 w 3"/>
                  <a:gd name="T3" fmla="*/ 2 h 3"/>
                  <a:gd name="T4" fmla="*/ 2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1" y="3"/>
                      <a:pt x="2" y="2"/>
                      <a:pt x="2" y="2"/>
                    </a:cubicBezTo>
                    <a:cubicBezTo>
                      <a:pt x="3" y="1"/>
                      <a:pt x="2"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7" name="Freeform 300"/>
              <p:cNvSpPr/>
              <p:nvPr/>
            </p:nvSpPr>
            <p:spPr bwMode="auto">
              <a:xfrm>
                <a:off x="3397" y="2774"/>
                <a:ext cx="8" cy="8"/>
              </a:xfrm>
              <a:custGeom>
                <a:avLst/>
                <a:gdLst>
                  <a:gd name="T0" fmla="*/ 0 w 3"/>
                  <a:gd name="T1" fmla="*/ 1 h 3"/>
                  <a:gd name="T2" fmla="*/ 1 w 3"/>
                  <a:gd name="T3" fmla="*/ 2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2" y="3"/>
                      <a:pt x="2" y="2"/>
                      <a:pt x="3" y="2"/>
                    </a:cubicBezTo>
                    <a:cubicBezTo>
                      <a:pt x="3" y="1"/>
                      <a:pt x="3"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8" name="Freeform 301"/>
              <p:cNvSpPr/>
              <p:nvPr/>
            </p:nvSpPr>
            <p:spPr bwMode="auto">
              <a:xfrm>
                <a:off x="3392" y="2784"/>
                <a:ext cx="8" cy="8"/>
              </a:xfrm>
              <a:custGeom>
                <a:avLst/>
                <a:gdLst>
                  <a:gd name="T0" fmla="*/ 1 w 3"/>
                  <a:gd name="T1" fmla="*/ 1 h 3"/>
                  <a:gd name="T2" fmla="*/ 1 w 3"/>
                  <a:gd name="T3" fmla="*/ 2 h 3"/>
                  <a:gd name="T4" fmla="*/ 3 w 3"/>
                  <a:gd name="T5" fmla="*/ 2 h 3"/>
                  <a:gd name="T6" fmla="*/ 2 w 3"/>
                  <a:gd name="T7" fmla="*/ 0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0" y="1"/>
                      <a:pt x="1" y="2"/>
                      <a:pt x="1" y="2"/>
                    </a:cubicBezTo>
                    <a:cubicBezTo>
                      <a:pt x="2" y="3"/>
                      <a:pt x="3" y="2"/>
                      <a:pt x="3" y="2"/>
                    </a:cubicBezTo>
                    <a:cubicBezTo>
                      <a:pt x="3" y="1"/>
                      <a:pt x="3" y="0"/>
                      <a:pt x="2" y="0"/>
                    </a:cubicBezTo>
                    <a:cubicBezTo>
                      <a:pt x="2" y="0"/>
                      <a:pt x="1" y="0"/>
                      <a:pt x="1"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9" name="Freeform 302"/>
              <p:cNvSpPr/>
              <p:nvPr/>
            </p:nvSpPr>
            <p:spPr bwMode="auto">
              <a:xfrm>
                <a:off x="3389" y="2795"/>
                <a:ext cx="8" cy="8"/>
              </a:xfrm>
              <a:custGeom>
                <a:avLst/>
                <a:gdLst>
                  <a:gd name="T0" fmla="*/ 0 w 3"/>
                  <a:gd name="T1" fmla="*/ 1 h 3"/>
                  <a:gd name="T2" fmla="*/ 1 w 3"/>
                  <a:gd name="T3" fmla="*/ 2 h 3"/>
                  <a:gd name="T4" fmla="*/ 2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1" y="3"/>
                      <a:pt x="2" y="2"/>
                      <a:pt x="2" y="2"/>
                    </a:cubicBezTo>
                    <a:cubicBezTo>
                      <a:pt x="3" y="1"/>
                      <a:pt x="2"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0" name="Freeform 303"/>
              <p:cNvSpPr/>
              <p:nvPr/>
            </p:nvSpPr>
            <p:spPr bwMode="auto">
              <a:xfrm>
                <a:off x="3384" y="2806"/>
                <a:ext cx="8" cy="8"/>
              </a:xfrm>
              <a:custGeom>
                <a:avLst/>
                <a:gdLst>
                  <a:gd name="T0" fmla="*/ 0 w 3"/>
                  <a:gd name="T1" fmla="*/ 1 h 3"/>
                  <a:gd name="T2" fmla="*/ 1 w 3"/>
                  <a:gd name="T3" fmla="*/ 2 h 3"/>
                  <a:gd name="T4" fmla="*/ 3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1" y="2"/>
                    </a:cubicBezTo>
                    <a:cubicBezTo>
                      <a:pt x="2" y="3"/>
                      <a:pt x="2" y="2"/>
                      <a:pt x="3" y="2"/>
                    </a:cubicBezTo>
                    <a:cubicBezTo>
                      <a:pt x="3" y="1"/>
                      <a:pt x="3" y="0"/>
                      <a:pt x="2" y="0"/>
                    </a:cubicBezTo>
                    <a:cubicBezTo>
                      <a:pt x="1" y="0"/>
                      <a:pt x="0" y="0"/>
                      <a:pt x="0"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1" name="Freeform 304"/>
              <p:cNvSpPr/>
              <p:nvPr/>
            </p:nvSpPr>
            <p:spPr bwMode="auto">
              <a:xfrm>
                <a:off x="2933" y="2402"/>
                <a:ext cx="216" cy="281"/>
              </a:xfrm>
              <a:custGeom>
                <a:avLst/>
                <a:gdLst>
                  <a:gd name="T0" fmla="*/ 0 w 81"/>
                  <a:gd name="T1" fmla="*/ 90 h 105"/>
                  <a:gd name="T2" fmla="*/ 23 w 81"/>
                  <a:gd name="T3" fmla="*/ 35 h 105"/>
                  <a:gd name="T4" fmla="*/ 81 w 81"/>
                  <a:gd name="T5" fmla="*/ 12 h 105"/>
                  <a:gd name="T6" fmla="*/ 46 w 81"/>
                  <a:gd name="T7" fmla="*/ 96 h 105"/>
                  <a:gd name="T8" fmla="*/ 30 w 81"/>
                  <a:gd name="T9" fmla="*/ 102 h 105"/>
                  <a:gd name="T10" fmla="*/ 0 w 81"/>
                  <a:gd name="T11" fmla="*/ 90 h 105"/>
                </a:gdLst>
                <a:ahLst/>
                <a:cxnLst>
                  <a:cxn ang="0">
                    <a:pos x="T0" y="T1"/>
                  </a:cxn>
                  <a:cxn ang="0">
                    <a:pos x="T2" y="T3"/>
                  </a:cxn>
                  <a:cxn ang="0">
                    <a:pos x="T4" y="T5"/>
                  </a:cxn>
                  <a:cxn ang="0">
                    <a:pos x="T6" y="T7"/>
                  </a:cxn>
                  <a:cxn ang="0">
                    <a:pos x="T8" y="T9"/>
                  </a:cxn>
                  <a:cxn ang="0">
                    <a:pos x="T10" y="T11"/>
                  </a:cxn>
                </a:cxnLst>
                <a:rect l="0" t="0" r="r" b="b"/>
                <a:pathLst>
                  <a:path w="81" h="105">
                    <a:moveTo>
                      <a:pt x="0" y="90"/>
                    </a:moveTo>
                    <a:cubicBezTo>
                      <a:pt x="23" y="35"/>
                      <a:pt x="23" y="35"/>
                      <a:pt x="23" y="35"/>
                    </a:cubicBezTo>
                    <a:cubicBezTo>
                      <a:pt x="23" y="35"/>
                      <a:pt x="40" y="0"/>
                      <a:pt x="81" y="12"/>
                    </a:cubicBezTo>
                    <a:cubicBezTo>
                      <a:pt x="46" y="96"/>
                      <a:pt x="46" y="96"/>
                      <a:pt x="46" y="96"/>
                    </a:cubicBezTo>
                    <a:cubicBezTo>
                      <a:pt x="44" y="102"/>
                      <a:pt x="36" y="105"/>
                      <a:pt x="30" y="102"/>
                    </a:cubicBezTo>
                    <a:lnTo>
                      <a:pt x="0" y="90"/>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2" name="Freeform 305"/>
              <p:cNvSpPr/>
              <p:nvPr/>
            </p:nvSpPr>
            <p:spPr bwMode="auto">
              <a:xfrm>
                <a:off x="3133" y="2437"/>
                <a:ext cx="8" cy="8"/>
              </a:xfrm>
              <a:custGeom>
                <a:avLst/>
                <a:gdLst>
                  <a:gd name="T0" fmla="*/ 2 w 3"/>
                  <a:gd name="T1" fmla="*/ 2 h 3"/>
                  <a:gd name="T2" fmla="*/ 1 w 3"/>
                  <a:gd name="T3" fmla="*/ 3 h 3"/>
                  <a:gd name="T4" fmla="*/ 0 w 3"/>
                  <a:gd name="T5" fmla="*/ 1 h 3"/>
                  <a:gd name="T6" fmla="*/ 2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3"/>
                      <a:pt x="1" y="3"/>
                      <a:pt x="1" y="3"/>
                    </a:cubicBezTo>
                    <a:cubicBezTo>
                      <a:pt x="0" y="3"/>
                      <a:pt x="0" y="2"/>
                      <a:pt x="0" y="1"/>
                    </a:cubicBezTo>
                    <a:cubicBezTo>
                      <a:pt x="0" y="0"/>
                      <a:pt x="1" y="0"/>
                      <a:pt x="2" y="0"/>
                    </a:cubicBezTo>
                    <a:cubicBezTo>
                      <a:pt x="2" y="1"/>
                      <a:pt x="3" y="1"/>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3" name="Freeform 306"/>
              <p:cNvSpPr/>
              <p:nvPr/>
            </p:nvSpPr>
            <p:spPr bwMode="auto">
              <a:xfrm>
                <a:off x="3128" y="2448"/>
                <a:ext cx="8" cy="8"/>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2" y="3"/>
                      <a:pt x="1" y="3"/>
                    </a:cubicBezTo>
                    <a:cubicBezTo>
                      <a:pt x="0" y="3"/>
                      <a:pt x="0" y="2"/>
                      <a:pt x="0" y="1"/>
                    </a:cubicBezTo>
                    <a:cubicBezTo>
                      <a:pt x="0" y="0"/>
                      <a:pt x="1" y="0"/>
                      <a:pt x="2" y="0"/>
                    </a:cubicBezTo>
                    <a:cubicBezTo>
                      <a:pt x="3"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4" name="Freeform 307"/>
              <p:cNvSpPr/>
              <p:nvPr/>
            </p:nvSpPr>
            <p:spPr bwMode="auto">
              <a:xfrm>
                <a:off x="3123" y="2458"/>
                <a:ext cx="8" cy="8"/>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3"/>
                      <a:pt x="0" y="2"/>
                      <a:pt x="0" y="1"/>
                    </a:cubicBezTo>
                    <a:cubicBezTo>
                      <a:pt x="1" y="0"/>
                      <a:pt x="2" y="0"/>
                      <a:pt x="2" y="0"/>
                    </a:cubicBezTo>
                    <a:cubicBezTo>
                      <a:pt x="3"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5" name="Freeform 308"/>
              <p:cNvSpPr/>
              <p:nvPr/>
            </p:nvSpPr>
            <p:spPr bwMode="auto">
              <a:xfrm>
                <a:off x="3120" y="2469"/>
                <a:ext cx="8" cy="8"/>
              </a:xfrm>
              <a:custGeom>
                <a:avLst/>
                <a:gdLst>
                  <a:gd name="T0" fmla="*/ 2 w 3"/>
                  <a:gd name="T1" fmla="*/ 2 h 3"/>
                  <a:gd name="T2" fmla="*/ 1 w 3"/>
                  <a:gd name="T3" fmla="*/ 3 h 3"/>
                  <a:gd name="T4" fmla="*/ 0 w 3"/>
                  <a:gd name="T5" fmla="*/ 1 h 3"/>
                  <a:gd name="T6" fmla="*/ 2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3"/>
                      <a:pt x="1" y="3"/>
                      <a:pt x="1" y="3"/>
                    </a:cubicBezTo>
                    <a:cubicBezTo>
                      <a:pt x="0" y="3"/>
                      <a:pt x="0" y="2"/>
                      <a:pt x="0" y="1"/>
                    </a:cubicBezTo>
                    <a:cubicBezTo>
                      <a:pt x="0" y="0"/>
                      <a:pt x="1" y="0"/>
                      <a:pt x="2" y="0"/>
                    </a:cubicBezTo>
                    <a:cubicBezTo>
                      <a:pt x="2" y="1"/>
                      <a:pt x="3" y="1"/>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6" name="Freeform 309"/>
              <p:cNvSpPr/>
              <p:nvPr/>
            </p:nvSpPr>
            <p:spPr bwMode="auto">
              <a:xfrm>
                <a:off x="3115" y="2480"/>
                <a:ext cx="8" cy="8"/>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2" y="3"/>
                      <a:pt x="1" y="3"/>
                    </a:cubicBezTo>
                    <a:cubicBezTo>
                      <a:pt x="0" y="3"/>
                      <a:pt x="0" y="2"/>
                      <a:pt x="0" y="1"/>
                    </a:cubicBezTo>
                    <a:cubicBezTo>
                      <a:pt x="0" y="0"/>
                      <a:pt x="1" y="0"/>
                      <a:pt x="2" y="0"/>
                    </a:cubicBezTo>
                    <a:cubicBezTo>
                      <a:pt x="3"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7" name="Freeform 310"/>
              <p:cNvSpPr/>
              <p:nvPr/>
            </p:nvSpPr>
            <p:spPr bwMode="auto">
              <a:xfrm>
                <a:off x="3109" y="2490"/>
                <a:ext cx="8" cy="8"/>
              </a:xfrm>
              <a:custGeom>
                <a:avLst/>
                <a:gdLst>
                  <a:gd name="T0" fmla="*/ 3 w 3"/>
                  <a:gd name="T1" fmla="*/ 2 h 3"/>
                  <a:gd name="T2" fmla="*/ 1 w 3"/>
                  <a:gd name="T3" fmla="*/ 3 h 3"/>
                  <a:gd name="T4" fmla="*/ 1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3"/>
                      <a:pt x="0" y="2"/>
                      <a:pt x="1" y="1"/>
                    </a:cubicBezTo>
                    <a:cubicBezTo>
                      <a:pt x="1" y="0"/>
                      <a:pt x="2" y="0"/>
                      <a:pt x="2" y="0"/>
                    </a:cubicBezTo>
                    <a:cubicBezTo>
                      <a:pt x="3"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8" name="Freeform 311"/>
              <p:cNvSpPr/>
              <p:nvPr/>
            </p:nvSpPr>
            <p:spPr bwMode="auto">
              <a:xfrm>
                <a:off x="3107" y="2501"/>
                <a:ext cx="8" cy="8"/>
              </a:xfrm>
              <a:custGeom>
                <a:avLst/>
                <a:gdLst>
                  <a:gd name="T0" fmla="*/ 2 w 3"/>
                  <a:gd name="T1" fmla="*/ 2 h 3"/>
                  <a:gd name="T2" fmla="*/ 1 w 3"/>
                  <a:gd name="T3" fmla="*/ 3 h 3"/>
                  <a:gd name="T4" fmla="*/ 0 w 3"/>
                  <a:gd name="T5" fmla="*/ 1 h 3"/>
                  <a:gd name="T6" fmla="*/ 2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3"/>
                      <a:pt x="1" y="3"/>
                      <a:pt x="1" y="3"/>
                    </a:cubicBezTo>
                    <a:cubicBezTo>
                      <a:pt x="0" y="3"/>
                      <a:pt x="0" y="2"/>
                      <a:pt x="0" y="1"/>
                    </a:cubicBezTo>
                    <a:cubicBezTo>
                      <a:pt x="0" y="0"/>
                      <a:pt x="1" y="0"/>
                      <a:pt x="2" y="0"/>
                    </a:cubicBezTo>
                    <a:cubicBezTo>
                      <a:pt x="2" y="1"/>
                      <a:pt x="3" y="1"/>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9" name="Freeform 312"/>
              <p:cNvSpPr/>
              <p:nvPr/>
            </p:nvSpPr>
            <p:spPr bwMode="auto">
              <a:xfrm>
                <a:off x="3101" y="2512"/>
                <a:ext cx="8" cy="8"/>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2" y="3"/>
                      <a:pt x="1" y="3"/>
                    </a:cubicBezTo>
                    <a:cubicBezTo>
                      <a:pt x="0" y="3"/>
                      <a:pt x="0" y="2"/>
                      <a:pt x="0" y="1"/>
                    </a:cubicBezTo>
                    <a:cubicBezTo>
                      <a:pt x="1" y="0"/>
                      <a:pt x="1" y="0"/>
                      <a:pt x="2" y="0"/>
                    </a:cubicBezTo>
                    <a:cubicBezTo>
                      <a:pt x="3"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0" name="Freeform 313"/>
              <p:cNvSpPr/>
              <p:nvPr/>
            </p:nvSpPr>
            <p:spPr bwMode="auto">
              <a:xfrm>
                <a:off x="3096" y="2522"/>
                <a:ext cx="8" cy="8"/>
              </a:xfrm>
              <a:custGeom>
                <a:avLst/>
                <a:gdLst>
                  <a:gd name="T0" fmla="*/ 3 w 3"/>
                  <a:gd name="T1" fmla="*/ 2 h 3"/>
                  <a:gd name="T2" fmla="*/ 1 w 3"/>
                  <a:gd name="T3" fmla="*/ 3 h 3"/>
                  <a:gd name="T4" fmla="*/ 1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3"/>
                      <a:pt x="0" y="2"/>
                      <a:pt x="1" y="1"/>
                    </a:cubicBezTo>
                    <a:cubicBezTo>
                      <a:pt x="1" y="0"/>
                      <a:pt x="2" y="0"/>
                      <a:pt x="2" y="0"/>
                    </a:cubicBezTo>
                    <a:cubicBezTo>
                      <a:pt x="3"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1" name="Freeform 314"/>
              <p:cNvSpPr/>
              <p:nvPr/>
            </p:nvSpPr>
            <p:spPr bwMode="auto">
              <a:xfrm>
                <a:off x="3093" y="2533"/>
                <a:ext cx="8" cy="8"/>
              </a:xfrm>
              <a:custGeom>
                <a:avLst/>
                <a:gdLst>
                  <a:gd name="T0" fmla="*/ 2 w 3"/>
                  <a:gd name="T1" fmla="*/ 2 h 3"/>
                  <a:gd name="T2" fmla="*/ 1 w 3"/>
                  <a:gd name="T3" fmla="*/ 3 h 3"/>
                  <a:gd name="T4" fmla="*/ 0 w 3"/>
                  <a:gd name="T5" fmla="*/ 1 h 3"/>
                  <a:gd name="T6" fmla="*/ 2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3"/>
                      <a:pt x="1" y="3"/>
                      <a:pt x="1" y="3"/>
                    </a:cubicBezTo>
                    <a:cubicBezTo>
                      <a:pt x="0" y="3"/>
                      <a:pt x="0" y="2"/>
                      <a:pt x="0" y="1"/>
                    </a:cubicBezTo>
                    <a:cubicBezTo>
                      <a:pt x="0" y="0"/>
                      <a:pt x="1" y="0"/>
                      <a:pt x="2" y="0"/>
                    </a:cubicBezTo>
                    <a:cubicBezTo>
                      <a:pt x="2" y="1"/>
                      <a:pt x="3" y="1"/>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2" name="Freeform 315"/>
              <p:cNvSpPr/>
              <p:nvPr/>
            </p:nvSpPr>
            <p:spPr bwMode="auto">
              <a:xfrm>
                <a:off x="3088" y="2544"/>
                <a:ext cx="8" cy="8"/>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2" y="3"/>
                      <a:pt x="1" y="3"/>
                    </a:cubicBezTo>
                    <a:cubicBezTo>
                      <a:pt x="0" y="3"/>
                      <a:pt x="0" y="2"/>
                      <a:pt x="0" y="1"/>
                    </a:cubicBezTo>
                    <a:cubicBezTo>
                      <a:pt x="1" y="0"/>
                      <a:pt x="1" y="0"/>
                      <a:pt x="2" y="0"/>
                    </a:cubicBezTo>
                    <a:cubicBezTo>
                      <a:pt x="3"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3" name="Freeform 316"/>
              <p:cNvSpPr/>
              <p:nvPr/>
            </p:nvSpPr>
            <p:spPr bwMode="auto">
              <a:xfrm>
                <a:off x="3083" y="2554"/>
                <a:ext cx="8" cy="8"/>
              </a:xfrm>
              <a:custGeom>
                <a:avLst/>
                <a:gdLst>
                  <a:gd name="T0" fmla="*/ 3 w 3"/>
                  <a:gd name="T1" fmla="*/ 2 h 3"/>
                  <a:gd name="T2" fmla="*/ 1 w 3"/>
                  <a:gd name="T3" fmla="*/ 3 h 3"/>
                  <a:gd name="T4" fmla="*/ 1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3"/>
                      <a:pt x="0" y="2"/>
                      <a:pt x="1" y="1"/>
                    </a:cubicBezTo>
                    <a:cubicBezTo>
                      <a:pt x="1" y="0"/>
                      <a:pt x="2" y="0"/>
                      <a:pt x="2" y="0"/>
                    </a:cubicBezTo>
                    <a:cubicBezTo>
                      <a:pt x="3"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4" name="Freeform 317"/>
              <p:cNvSpPr/>
              <p:nvPr/>
            </p:nvSpPr>
            <p:spPr bwMode="auto">
              <a:xfrm>
                <a:off x="3080" y="2565"/>
                <a:ext cx="8" cy="8"/>
              </a:xfrm>
              <a:custGeom>
                <a:avLst/>
                <a:gdLst>
                  <a:gd name="T0" fmla="*/ 2 w 3"/>
                  <a:gd name="T1" fmla="*/ 2 h 3"/>
                  <a:gd name="T2" fmla="*/ 1 w 3"/>
                  <a:gd name="T3" fmla="*/ 3 h 3"/>
                  <a:gd name="T4" fmla="*/ 0 w 3"/>
                  <a:gd name="T5" fmla="*/ 1 h 3"/>
                  <a:gd name="T6" fmla="*/ 2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3"/>
                      <a:pt x="1" y="3"/>
                      <a:pt x="1" y="3"/>
                    </a:cubicBezTo>
                    <a:cubicBezTo>
                      <a:pt x="0" y="3"/>
                      <a:pt x="0" y="2"/>
                      <a:pt x="0" y="1"/>
                    </a:cubicBezTo>
                    <a:cubicBezTo>
                      <a:pt x="0" y="0"/>
                      <a:pt x="1" y="0"/>
                      <a:pt x="2" y="0"/>
                    </a:cubicBezTo>
                    <a:cubicBezTo>
                      <a:pt x="2" y="1"/>
                      <a:pt x="3" y="1"/>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5" name="Freeform 318"/>
              <p:cNvSpPr/>
              <p:nvPr/>
            </p:nvSpPr>
            <p:spPr bwMode="auto">
              <a:xfrm>
                <a:off x="3075" y="2576"/>
                <a:ext cx="8" cy="8"/>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0" y="3"/>
                      <a:pt x="0" y="2"/>
                      <a:pt x="0" y="1"/>
                    </a:cubicBezTo>
                    <a:cubicBezTo>
                      <a:pt x="1" y="0"/>
                      <a:pt x="1" y="0"/>
                      <a:pt x="2" y="0"/>
                    </a:cubicBezTo>
                    <a:cubicBezTo>
                      <a:pt x="3"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6" name="Freeform 319"/>
              <p:cNvSpPr/>
              <p:nvPr/>
            </p:nvSpPr>
            <p:spPr bwMode="auto">
              <a:xfrm>
                <a:off x="3069" y="2587"/>
                <a:ext cx="8" cy="8"/>
              </a:xfrm>
              <a:custGeom>
                <a:avLst/>
                <a:gdLst>
                  <a:gd name="T0" fmla="*/ 3 w 3"/>
                  <a:gd name="T1" fmla="*/ 2 h 3"/>
                  <a:gd name="T2" fmla="*/ 1 w 3"/>
                  <a:gd name="T3" fmla="*/ 3 h 3"/>
                  <a:gd name="T4" fmla="*/ 1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3"/>
                      <a:pt x="0" y="2"/>
                      <a:pt x="1" y="1"/>
                    </a:cubicBezTo>
                    <a:cubicBezTo>
                      <a:pt x="1" y="0"/>
                      <a:pt x="2" y="0"/>
                      <a:pt x="2" y="0"/>
                    </a:cubicBezTo>
                    <a:cubicBezTo>
                      <a:pt x="3"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7" name="Freeform 320"/>
              <p:cNvSpPr/>
              <p:nvPr/>
            </p:nvSpPr>
            <p:spPr bwMode="auto">
              <a:xfrm>
                <a:off x="3067" y="2597"/>
                <a:ext cx="8" cy="8"/>
              </a:xfrm>
              <a:custGeom>
                <a:avLst/>
                <a:gdLst>
                  <a:gd name="T0" fmla="*/ 2 w 3"/>
                  <a:gd name="T1" fmla="*/ 2 h 3"/>
                  <a:gd name="T2" fmla="*/ 1 w 3"/>
                  <a:gd name="T3" fmla="*/ 3 h 3"/>
                  <a:gd name="T4" fmla="*/ 0 w 3"/>
                  <a:gd name="T5" fmla="*/ 1 h 3"/>
                  <a:gd name="T6" fmla="*/ 2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3"/>
                      <a:pt x="1" y="3"/>
                      <a:pt x="1" y="3"/>
                    </a:cubicBezTo>
                    <a:cubicBezTo>
                      <a:pt x="0" y="3"/>
                      <a:pt x="0" y="2"/>
                      <a:pt x="0" y="1"/>
                    </a:cubicBezTo>
                    <a:cubicBezTo>
                      <a:pt x="0" y="0"/>
                      <a:pt x="1" y="0"/>
                      <a:pt x="2" y="0"/>
                    </a:cubicBezTo>
                    <a:cubicBezTo>
                      <a:pt x="2" y="1"/>
                      <a:pt x="3" y="1"/>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8" name="Freeform 321"/>
              <p:cNvSpPr/>
              <p:nvPr/>
            </p:nvSpPr>
            <p:spPr bwMode="auto">
              <a:xfrm>
                <a:off x="3061" y="2608"/>
                <a:ext cx="8" cy="8"/>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0" y="3"/>
                      <a:pt x="0" y="2"/>
                      <a:pt x="0" y="1"/>
                    </a:cubicBezTo>
                    <a:cubicBezTo>
                      <a:pt x="1" y="0"/>
                      <a:pt x="1" y="0"/>
                      <a:pt x="2" y="0"/>
                    </a:cubicBezTo>
                    <a:cubicBezTo>
                      <a:pt x="3"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9" name="Freeform 322"/>
              <p:cNvSpPr/>
              <p:nvPr/>
            </p:nvSpPr>
            <p:spPr bwMode="auto">
              <a:xfrm>
                <a:off x="3056" y="2619"/>
                <a:ext cx="8" cy="8"/>
              </a:xfrm>
              <a:custGeom>
                <a:avLst/>
                <a:gdLst>
                  <a:gd name="T0" fmla="*/ 3 w 3"/>
                  <a:gd name="T1" fmla="*/ 2 h 3"/>
                  <a:gd name="T2" fmla="*/ 1 w 3"/>
                  <a:gd name="T3" fmla="*/ 3 h 3"/>
                  <a:gd name="T4" fmla="*/ 1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3"/>
                      <a:pt x="0" y="2"/>
                      <a:pt x="1" y="1"/>
                    </a:cubicBezTo>
                    <a:cubicBezTo>
                      <a:pt x="1" y="0"/>
                      <a:pt x="2" y="0"/>
                      <a:pt x="2" y="0"/>
                    </a:cubicBezTo>
                    <a:cubicBezTo>
                      <a:pt x="3"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0" name="Freeform 323"/>
              <p:cNvSpPr/>
              <p:nvPr/>
            </p:nvSpPr>
            <p:spPr bwMode="auto">
              <a:xfrm>
                <a:off x="3053" y="2629"/>
                <a:ext cx="8" cy="8"/>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1" y="3"/>
                      <a:pt x="1" y="3"/>
                    </a:cubicBezTo>
                    <a:cubicBezTo>
                      <a:pt x="0" y="3"/>
                      <a:pt x="0" y="2"/>
                      <a:pt x="0" y="1"/>
                    </a:cubicBezTo>
                    <a:cubicBezTo>
                      <a:pt x="0" y="0"/>
                      <a:pt x="1" y="0"/>
                      <a:pt x="2" y="0"/>
                    </a:cubicBezTo>
                    <a:cubicBezTo>
                      <a:pt x="2"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1" name="Freeform 324"/>
              <p:cNvSpPr/>
              <p:nvPr/>
            </p:nvSpPr>
            <p:spPr bwMode="auto">
              <a:xfrm>
                <a:off x="3048" y="2640"/>
                <a:ext cx="8" cy="8"/>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0" y="3"/>
                      <a:pt x="0" y="2"/>
                      <a:pt x="0" y="1"/>
                    </a:cubicBezTo>
                    <a:cubicBezTo>
                      <a:pt x="1" y="0"/>
                      <a:pt x="1" y="0"/>
                      <a:pt x="2" y="0"/>
                    </a:cubicBezTo>
                    <a:cubicBezTo>
                      <a:pt x="3"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2" name="Freeform 325"/>
              <p:cNvSpPr/>
              <p:nvPr/>
            </p:nvSpPr>
            <p:spPr bwMode="auto">
              <a:xfrm>
                <a:off x="3043" y="2651"/>
                <a:ext cx="8" cy="8"/>
              </a:xfrm>
              <a:custGeom>
                <a:avLst/>
                <a:gdLst>
                  <a:gd name="T0" fmla="*/ 3 w 3"/>
                  <a:gd name="T1" fmla="*/ 2 h 3"/>
                  <a:gd name="T2" fmla="*/ 1 w 3"/>
                  <a:gd name="T3" fmla="*/ 3 h 3"/>
                  <a:gd name="T4" fmla="*/ 1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3"/>
                      <a:pt x="0" y="2"/>
                      <a:pt x="1" y="1"/>
                    </a:cubicBezTo>
                    <a:cubicBezTo>
                      <a:pt x="1" y="0"/>
                      <a:pt x="2" y="0"/>
                      <a:pt x="2" y="0"/>
                    </a:cubicBezTo>
                    <a:cubicBezTo>
                      <a:pt x="3"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3" name="Freeform 326"/>
              <p:cNvSpPr/>
              <p:nvPr/>
            </p:nvSpPr>
            <p:spPr bwMode="auto">
              <a:xfrm>
                <a:off x="3040" y="2661"/>
                <a:ext cx="8" cy="8"/>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1" y="3"/>
                      <a:pt x="1" y="3"/>
                    </a:cubicBezTo>
                    <a:cubicBezTo>
                      <a:pt x="0" y="3"/>
                      <a:pt x="0" y="2"/>
                      <a:pt x="0" y="1"/>
                    </a:cubicBezTo>
                    <a:cubicBezTo>
                      <a:pt x="0" y="0"/>
                      <a:pt x="1" y="0"/>
                      <a:pt x="2" y="0"/>
                    </a:cubicBezTo>
                    <a:cubicBezTo>
                      <a:pt x="3"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4" name="Freeform 327"/>
              <p:cNvSpPr/>
              <p:nvPr/>
            </p:nvSpPr>
            <p:spPr bwMode="auto">
              <a:xfrm>
                <a:off x="3123" y="2431"/>
                <a:ext cx="8" cy="8"/>
              </a:xfrm>
              <a:custGeom>
                <a:avLst/>
                <a:gdLst>
                  <a:gd name="T0" fmla="*/ 2 w 3"/>
                  <a:gd name="T1" fmla="*/ 2 h 3"/>
                  <a:gd name="T2" fmla="*/ 1 w 3"/>
                  <a:gd name="T3" fmla="*/ 3 h 3"/>
                  <a:gd name="T4" fmla="*/ 0 w 3"/>
                  <a:gd name="T5" fmla="*/ 1 h 3"/>
                  <a:gd name="T6" fmla="*/ 2 w 3"/>
                  <a:gd name="T7" fmla="*/ 1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3"/>
                      <a:pt x="1" y="3"/>
                      <a:pt x="1" y="3"/>
                    </a:cubicBezTo>
                    <a:cubicBezTo>
                      <a:pt x="0" y="3"/>
                      <a:pt x="0" y="2"/>
                      <a:pt x="0" y="1"/>
                    </a:cubicBezTo>
                    <a:cubicBezTo>
                      <a:pt x="0" y="1"/>
                      <a:pt x="1" y="0"/>
                      <a:pt x="2" y="1"/>
                    </a:cubicBezTo>
                    <a:cubicBezTo>
                      <a:pt x="2" y="1"/>
                      <a:pt x="3" y="2"/>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5" name="Freeform 328"/>
              <p:cNvSpPr/>
              <p:nvPr/>
            </p:nvSpPr>
            <p:spPr bwMode="auto">
              <a:xfrm>
                <a:off x="3117" y="2442"/>
                <a:ext cx="8" cy="8"/>
              </a:xfrm>
              <a:custGeom>
                <a:avLst/>
                <a:gdLst>
                  <a:gd name="T0" fmla="*/ 3 w 3"/>
                  <a:gd name="T1" fmla="*/ 2 h 3"/>
                  <a:gd name="T2" fmla="*/ 1 w 3"/>
                  <a:gd name="T3" fmla="*/ 3 h 3"/>
                  <a:gd name="T4" fmla="*/ 0 w 3"/>
                  <a:gd name="T5" fmla="*/ 1 h 3"/>
                  <a:gd name="T6" fmla="*/ 2 w 3"/>
                  <a:gd name="T7" fmla="*/ 1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2" y="3"/>
                      <a:pt x="1" y="3"/>
                    </a:cubicBezTo>
                    <a:cubicBezTo>
                      <a:pt x="0" y="3"/>
                      <a:pt x="0" y="2"/>
                      <a:pt x="0" y="1"/>
                    </a:cubicBezTo>
                    <a:cubicBezTo>
                      <a:pt x="0" y="1"/>
                      <a:pt x="1" y="0"/>
                      <a:pt x="2" y="1"/>
                    </a:cubicBezTo>
                    <a:cubicBezTo>
                      <a:pt x="3" y="1"/>
                      <a:pt x="3" y="2"/>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6" name="Freeform 329"/>
              <p:cNvSpPr/>
              <p:nvPr/>
            </p:nvSpPr>
            <p:spPr bwMode="auto">
              <a:xfrm>
                <a:off x="3112" y="2453"/>
                <a:ext cx="8" cy="8"/>
              </a:xfrm>
              <a:custGeom>
                <a:avLst/>
                <a:gdLst>
                  <a:gd name="T0" fmla="*/ 3 w 3"/>
                  <a:gd name="T1" fmla="*/ 2 h 3"/>
                  <a:gd name="T2" fmla="*/ 1 w 3"/>
                  <a:gd name="T3" fmla="*/ 3 h 3"/>
                  <a:gd name="T4" fmla="*/ 0 w 3"/>
                  <a:gd name="T5" fmla="*/ 1 h 3"/>
                  <a:gd name="T6" fmla="*/ 2 w 3"/>
                  <a:gd name="T7" fmla="*/ 1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3"/>
                      <a:pt x="0" y="2"/>
                      <a:pt x="0" y="1"/>
                    </a:cubicBezTo>
                    <a:cubicBezTo>
                      <a:pt x="1" y="1"/>
                      <a:pt x="2" y="0"/>
                      <a:pt x="2" y="1"/>
                    </a:cubicBezTo>
                    <a:cubicBezTo>
                      <a:pt x="3" y="1"/>
                      <a:pt x="3" y="2"/>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7" name="Freeform 330"/>
              <p:cNvSpPr/>
              <p:nvPr/>
            </p:nvSpPr>
            <p:spPr bwMode="auto">
              <a:xfrm>
                <a:off x="3109" y="2464"/>
                <a:ext cx="8" cy="8"/>
              </a:xfrm>
              <a:custGeom>
                <a:avLst/>
                <a:gdLst>
                  <a:gd name="T0" fmla="*/ 2 w 3"/>
                  <a:gd name="T1" fmla="*/ 2 h 3"/>
                  <a:gd name="T2" fmla="*/ 1 w 3"/>
                  <a:gd name="T3" fmla="*/ 3 h 3"/>
                  <a:gd name="T4" fmla="*/ 0 w 3"/>
                  <a:gd name="T5" fmla="*/ 1 h 3"/>
                  <a:gd name="T6" fmla="*/ 2 w 3"/>
                  <a:gd name="T7" fmla="*/ 1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3"/>
                      <a:pt x="1" y="3"/>
                      <a:pt x="1" y="3"/>
                    </a:cubicBezTo>
                    <a:cubicBezTo>
                      <a:pt x="0" y="3"/>
                      <a:pt x="0" y="2"/>
                      <a:pt x="0" y="1"/>
                    </a:cubicBezTo>
                    <a:cubicBezTo>
                      <a:pt x="0" y="1"/>
                      <a:pt x="1" y="0"/>
                      <a:pt x="2" y="1"/>
                    </a:cubicBezTo>
                    <a:cubicBezTo>
                      <a:pt x="2" y="1"/>
                      <a:pt x="3" y="2"/>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8" name="Freeform 331"/>
              <p:cNvSpPr/>
              <p:nvPr/>
            </p:nvSpPr>
            <p:spPr bwMode="auto">
              <a:xfrm>
                <a:off x="3104" y="2474"/>
                <a:ext cx="8" cy="8"/>
              </a:xfrm>
              <a:custGeom>
                <a:avLst/>
                <a:gdLst>
                  <a:gd name="T0" fmla="*/ 3 w 3"/>
                  <a:gd name="T1" fmla="*/ 2 h 3"/>
                  <a:gd name="T2" fmla="*/ 1 w 3"/>
                  <a:gd name="T3" fmla="*/ 3 h 3"/>
                  <a:gd name="T4" fmla="*/ 0 w 3"/>
                  <a:gd name="T5" fmla="*/ 1 h 3"/>
                  <a:gd name="T6" fmla="*/ 2 w 3"/>
                  <a:gd name="T7" fmla="*/ 1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2" y="3"/>
                      <a:pt x="1" y="3"/>
                    </a:cubicBezTo>
                    <a:cubicBezTo>
                      <a:pt x="0" y="3"/>
                      <a:pt x="0" y="2"/>
                      <a:pt x="0" y="1"/>
                    </a:cubicBezTo>
                    <a:cubicBezTo>
                      <a:pt x="0" y="1"/>
                      <a:pt x="1" y="0"/>
                      <a:pt x="2" y="1"/>
                    </a:cubicBezTo>
                    <a:cubicBezTo>
                      <a:pt x="3" y="1"/>
                      <a:pt x="3" y="2"/>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9" name="Freeform 332"/>
              <p:cNvSpPr/>
              <p:nvPr/>
            </p:nvSpPr>
            <p:spPr bwMode="auto">
              <a:xfrm>
                <a:off x="3099" y="2485"/>
                <a:ext cx="8" cy="8"/>
              </a:xfrm>
              <a:custGeom>
                <a:avLst/>
                <a:gdLst>
                  <a:gd name="T0" fmla="*/ 3 w 3"/>
                  <a:gd name="T1" fmla="*/ 2 h 3"/>
                  <a:gd name="T2" fmla="*/ 1 w 3"/>
                  <a:gd name="T3" fmla="*/ 3 h 3"/>
                  <a:gd name="T4" fmla="*/ 1 w 3"/>
                  <a:gd name="T5" fmla="*/ 1 h 3"/>
                  <a:gd name="T6" fmla="*/ 2 w 3"/>
                  <a:gd name="T7" fmla="*/ 1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3"/>
                      <a:pt x="0" y="2"/>
                      <a:pt x="1" y="1"/>
                    </a:cubicBezTo>
                    <a:cubicBezTo>
                      <a:pt x="1" y="1"/>
                      <a:pt x="2" y="0"/>
                      <a:pt x="2" y="1"/>
                    </a:cubicBezTo>
                    <a:cubicBezTo>
                      <a:pt x="3" y="1"/>
                      <a:pt x="3" y="2"/>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0" name="Freeform 333"/>
              <p:cNvSpPr/>
              <p:nvPr/>
            </p:nvSpPr>
            <p:spPr bwMode="auto">
              <a:xfrm>
                <a:off x="3096" y="2496"/>
                <a:ext cx="8" cy="8"/>
              </a:xfrm>
              <a:custGeom>
                <a:avLst/>
                <a:gdLst>
                  <a:gd name="T0" fmla="*/ 2 w 3"/>
                  <a:gd name="T1" fmla="*/ 2 h 3"/>
                  <a:gd name="T2" fmla="*/ 1 w 3"/>
                  <a:gd name="T3" fmla="*/ 3 h 3"/>
                  <a:gd name="T4" fmla="*/ 0 w 3"/>
                  <a:gd name="T5" fmla="*/ 1 h 3"/>
                  <a:gd name="T6" fmla="*/ 2 w 3"/>
                  <a:gd name="T7" fmla="*/ 1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3"/>
                      <a:pt x="1" y="3"/>
                      <a:pt x="1" y="3"/>
                    </a:cubicBezTo>
                    <a:cubicBezTo>
                      <a:pt x="0" y="3"/>
                      <a:pt x="0" y="2"/>
                      <a:pt x="0" y="1"/>
                    </a:cubicBezTo>
                    <a:cubicBezTo>
                      <a:pt x="0" y="1"/>
                      <a:pt x="1" y="0"/>
                      <a:pt x="2" y="1"/>
                    </a:cubicBezTo>
                    <a:cubicBezTo>
                      <a:pt x="2" y="1"/>
                      <a:pt x="3" y="2"/>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1" name="Freeform 334"/>
              <p:cNvSpPr/>
              <p:nvPr/>
            </p:nvSpPr>
            <p:spPr bwMode="auto">
              <a:xfrm>
                <a:off x="3091" y="2506"/>
                <a:ext cx="8" cy="8"/>
              </a:xfrm>
              <a:custGeom>
                <a:avLst/>
                <a:gdLst>
                  <a:gd name="T0" fmla="*/ 3 w 3"/>
                  <a:gd name="T1" fmla="*/ 2 h 3"/>
                  <a:gd name="T2" fmla="*/ 1 w 3"/>
                  <a:gd name="T3" fmla="*/ 3 h 3"/>
                  <a:gd name="T4" fmla="*/ 0 w 3"/>
                  <a:gd name="T5" fmla="*/ 1 h 3"/>
                  <a:gd name="T6" fmla="*/ 2 w 3"/>
                  <a:gd name="T7" fmla="*/ 1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2" y="3"/>
                      <a:pt x="1" y="3"/>
                    </a:cubicBezTo>
                    <a:cubicBezTo>
                      <a:pt x="0" y="3"/>
                      <a:pt x="0" y="2"/>
                      <a:pt x="0" y="1"/>
                    </a:cubicBezTo>
                    <a:cubicBezTo>
                      <a:pt x="1" y="1"/>
                      <a:pt x="1" y="0"/>
                      <a:pt x="2" y="1"/>
                    </a:cubicBezTo>
                    <a:cubicBezTo>
                      <a:pt x="3" y="1"/>
                      <a:pt x="3" y="2"/>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2" name="Freeform 335"/>
              <p:cNvSpPr/>
              <p:nvPr/>
            </p:nvSpPr>
            <p:spPr bwMode="auto">
              <a:xfrm>
                <a:off x="3085" y="2517"/>
                <a:ext cx="8" cy="8"/>
              </a:xfrm>
              <a:custGeom>
                <a:avLst/>
                <a:gdLst>
                  <a:gd name="T0" fmla="*/ 3 w 3"/>
                  <a:gd name="T1" fmla="*/ 2 h 3"/>
                  <a:gd name="T2" fmla="*/ 1 w 3"/>
                  <a:gd name="T3" fmla="*/ 3 h 3"/>
                  <a:gd name="T4" fmla="*/ 1 w 3"/>
                  <a:gd name="T5" fmla="*/ 1 h 3"/>
                  <a:gd name="T6" fmla="*/ 2 w 3"/>
                  <a:gd name="T7" fmla="*/ 1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3"/>
                      <a:pt x="0" y="2"/>
                      <a:pt x="1" y="1"/>
                    </a:cubicBezTo>
                    <a:cubicBezTo>
                      <a:pt x="1" y="1"/>
                      <a:pt x="2" y="0"/>
                      <a:pt x="2" y="1"/>
                    </a:cubicBezTo>
                    <a:cubicBezTo>
                      <a:pt x="3" y="1"/>
                      <a:pt x="3" y="2"/>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3" name="Freeform 336"/>
              <p:cNvSpPr/>
              <p:nvPr/>
            </p:nvSpPr>
            <p:spPr bwMode="auto">
              <a:xfrm>
                <a:off x="3083" y="2528"/>
                <a:ext cx="8" cy="8"/>
              </a:xfrm>
              <a:custGeom>
                <a:avLst/>
                <a:gdLst>
                  <a:gd name="T0" fmla="*/ 2 w 3"/>
                  <a:gd name="T1" fmla="*/ 2 h 3"/>
                  <a:gd name="T2" fmla="*/ 1 w 3"/>
                  <a:gd name="T3" fmla="*/ 3 h 3"/>
                  <a:gd name="T4" fmla="*/ 0 w 3"/>
                  <a:gd name="T5" fmla="*/ 1 h 3"/>
                  <a:gd name="T6" fmla="*/ 2 w 3"/>
                  <a:gd name="T7" fmla="*/ 1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3"/>
                      <a:pt x="1" y="3"/>
                      <a:pt x="1" y="3"/>
                    </a:cubicBezTo>
                    <a:cubicBezTo>
                      <a:pt x="0" y="3"/>
                      <a:pt x="0" y="2"/>
                      <a:pt x="0" y="1"/>
                    </a:cubicBezTo>
                    <a:cubicBezTo>
                      <a:pt x="0" y="1"/>
                      <a:pt x="1" y="0"/>
                      <a:pt x="2" y="1"/>
                    </a:cubicBezTo>
                    <a:cubicBezTo>
                      <a:pt x="2" y="1"/>
                      <a:pt x="3" y="2"/>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4" name="Freeform 337"/>
              <p:cNvSpPr/>
              <p:nvPr/>
            </p:nvSpPr>
            <p:spPr bwMode="auto">
              <a:xfrm>
                <a:off x="3077" y="2538"/>
                <a:ext cx="8" cy="8"/>
              </a:xfrm>
              <a:custGeom>
                <a:avLst/>
                <a:gdLst>
                  <a:gd name="T0" fmla="*/ 3 w 3"/>
                  <a:gd name="T1" fmla="*/ 2 h 3"/>
                  <a:gd name="T2" fmla="*/ 1 w 3"/>
                  <a:gd name="T3" fmla="*/ 3 h 3"/>
                  <a:gd name="T4" fmla="*/ 0 w 3"/>
                  <a:gd name="T5" fmla="*/ 1 h 3"/>
                  <a:gd name="T6" fmla="*/ 2 w 3"/>
                  <a:gd name="T7" fmla="*/ 1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2" y="3"/>
                      <a:pt x="1" y="3"/>
                    </a:cubicBezTo>
                    <a:cubicBezTo>
                      <a:pt x="0" y="3"/>
                      <a:pt x="0" y="2"/>
                      <a:pt x="0" y="1"/>
                    </a:cubicBezTo>
                    <a:cubicBezTo>
                      <a:pt x="1" y="1"/>
                      <a:pt x="1" y="0"/>
                      <a:pt x="2" y="1"/>
                    </a:cubicBezTo>
                    <a:cubicBezTo>
                      <a:pt x="3" y="1"/>
                      <a:pt x="3" y="2"/>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5" name="Freeform 338"/>
              <p:cNvSpPr/>
              <p:nvPr/>
            </p:nvSpPr>
            <p:spPr bwMode="auto">
              <a:xfrm>
                <a:off x="3072" y="2549"/>
                <a:ext cx="8" cy="8"/>
              </a:xfrm>
              <a:custGeom>
                <a:avLst/>
                <a:gdLst>
                  <a:gd name="T0" fmla="*/ 3 w 3"/>
                  <a:gd name="T1" fmla="*/ 2 h 3"/>
                  <a:gd name="T2" fmla="*/ 1 w 3"/>
                  <a:gd name="T3" fmla="*/ 3 h 3"/>
                  <a:gd name="T4" fmla="*/ 1 w 3"/>
                  <a:gd name="T5" fmla="*/ 1 h 3"/>
                  <a:gd name="T6" fmla="*/ 2 w 3"/>
                  <a:gd name="T7" fmla="*/ 1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3"/>
                      <a:pt x="0" y="2"/>
                      <a:pt x="1" y="1"/>
                    </a:cubicBezTo>
                    <a:cubicBezTo>
                      <a:pt x="1" y="1"/>
                      <a:pt x="2" y="0"/>
                      <a:pt x="2" y="1"/>
                    </a:cubicBezTo>
                    <a:cubicBezTo>
                      <a:pt x="3" y="1"/>
                      <a:pt x="3" y="2"/>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6" name="Freeform 339"/>
              <p:cNvSpPr/>
              <p:nvPr/>
            </p:nvSpPr>
            <p:spPr bwMode="auto">
              <a:xfrm>
                <a:off x="3069" y="2560"/>
                <a:ext cx="8" cy="8"/>
              </a:xfrm>
              <a:custGeom>
                <a:avLst/>
                <a:gdLst>
                  <a:gd name="T0" fmla="*/ 2 w 3"/>
                  <a:gd name="T1" fmla="*/ 2 h 3"/>
                  <a:gd name="T2" fmla="*/ 1 w 3"/>
                  <a:gd name="T3" fmla="*/ 3 h 3"/>
                  <a:gd name="T4" fmla="*/ 0 w 3"/>
                  <a:gd name="T5" fmla="*/ 1 h 3"/>
                  <a:gd name="T6" fmla="*/ 2 w 3"/>
                  <a:gd name="T7" fmla="*/ 1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3"/>
                      <a:pt x="1" y="3"/>
                      <a:pt x="1" y="3"/>
                    </a:cubicBezTo>
                    <a:cubicBezTo>
                      <a:pt x="0" y="3"/>
                      <a:pt x="0" y="2"/>
                      <a:pt x="0" y="1"/>
                    </a:cubicBezTo>
                    <a:cubicBezTo>
                      <a:pt x="0" y="1"/>
                      <a:pt x="1" y="0"/>
                      <a:pt x="2" y="1"/>
                    </a:cubicBezTo>
                    <a:cubicBezTo>
                      <a:pt x="2" y="1"/>
                      <a:pt x="3" y="2"/>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7" name="Freeform 340"/>
              <p:cNvSpPr/>
              <p:nvPr/>
            </p:nvSpPr>
            <p:spPr bwMode="auto">
              <a:xfrm>
                <a:off x="3064" y="2571"/>
                <a:ext cx="8" cy="8"/>
              </a:xfrm>
              <a:custGeom>
                <a:avLst/>
                <a:gdLst>
                  <a:gd name="T0" fmla="*/ 3 w 3"/>
                  <a:gd name="T1" fmla="*/ 2 h 3"/>
                  <a:gd name="T2" fmla="*/ 1 w 3"/>
                  <a:gd name="T3" fmla="*/ 3 h 3"/>
                  <a:gd name="T4" fmla="*/ 0 w 3"/>
                  <a:gd name="T5" fmla="*/ 1 h 3"/>
                  <a:gd name="T6" fmla="*/ 2 w 3"/>
                  <a:gd name="T7" fmla="*/ 1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0" y="3"/>
                      <a:pt x="0" y="2"/>
                      <a:pt x="0" y="1"/>
                    </a:cubicBezTo>
                    <a:cubicBezTo>
                      <a:pt x="1" y="1"/>
                      <a:pt x="1" y="0"/>
                      <a:pt x="2" y="1"/>
                    </a:cubicBezTo>
                    <a:cubicBezTo>
                      <a:pt x="3" y="1"/>
                      <a:pt x="3" y="2"/>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8" name="Freeform 341"/>
              <p:cNvSpPr/>
              <p:nvPr/>
            </p:nvSpPr>
            <p:spPr bwMode="auto">
              <a:xfrm>
                <a:off x="3059" y="2581"/>
                <a:ext cx="8" cy="8"/>
              </a:xfrm>
              <a:custGeom>
                <a:avLst/>
                <a:gdLst>
                  <a:gd name="T0" fmla="*/ 3 w 3"/>
                  <a:gd name="T1" fmla="*/ 2 h 3"/>
                  <a:gd name="T2" fmla="*/ 1 w 3"/>
                  <a:gd name="T3" fmla="*/ 3 h 3"/>
                  <a:gd name="T4" fmla="*/ 1 w 3"/>
                  <a:gd name="T5" fmla="*/ 1 h 3"/>
                  <a:gd name="T6" fmla="*/ 2 w 3"/>
                  <a:gd name="T7" fmla="*/ 1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3"/>
                      <a:pt x="0" y="2"/>
                      <a:pt x="1" y="1"/>
                    </a:cubicBezTo>
                    <a:cubicBezTo>
                      <a:pt x="1" y="1"/>
                      <a:pt x="2" y="0"/>
                      <a:pt x="2" y="1"/>
                    </a:cubicBezTo>
                    <a:cubicBezTo>
                      <a:pt x="3" y="1"/>
                      <a:pt x="3" y="2"/>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9" name="Freeform 342"/>
              <p:cNvSpPr/>
              <p:nvPr/>
            </p:nvSpPr>
            <p:spPr bwMode="auto">
              <a:xfrm>
                <a:off x="3056" y="2592"/>
                <a:ext cx="8" cy="8"/>
              </a:xfrm>
              <a:custGeom>
                <a:avLst/>
                <a:gdLst>
                  <a:gd name="T0" fmla="*/ 2 w 3"/>
                  <a:gd name="T1" fmla="*/ 2 h 3"/>
                  <a:gd name="T2" fmla="*/ 1 w 3"/>
                  <a:gd name="T3" fmla="*/ 3 h 3"/>
                  <a:gd name="T4" fmla="*/ 0 w 3"/>
                  <a:gd name="T5" fmla="*/ 1 h 3"/>
                  <a:gd name="T6" fmla="*/ 2 w 3"/>
                  <a:gd name="T7" fmla="*/ 1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3"/>
                      <a:pt x="1" y="3"/>
                      <a:pt x="1" y="3"/>
                    </a:cubicBezTo>
                    <a:cubicBezTo>
                      <a:pt x="0" y="3"/>
                      <a:pt x="0" y="2"/>
                      <a:pt x="0" y="1"/>
                    </a:cubicBezTo>
                    <a:cubicBezTo>
                      <a:pt x="0" y="1"/>
                      <a:pt x="1" y="0"/>
                      <a:pt x="2" y="1"/>
                    </a:cubicBezTo>
                    <a:cubicBezTo>
                      <a:pt x="2" y="1"/>
                      <a:pt x="3" y="2"/>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0" name="Freeform 343"/>
              <p:cNvSpPr/>
              <p:nvPr/>
            </p:nvSpPr>
            <p:spPr bwMode="auto">
              <a:xfrm>
                <a:off x="3051" y="2603"/>
                <a:ext cx="8" cy="8"/>
              </a:xfrm>
              <a:custGeom>
                <a:avLst/>
                <a:gdLst>
                  <a:gd name="T0" fmla="*/ 3 w 3"/>
                  <a:gd name="T1" fmla="*/ 2 h 3"/>
                  <a:gd name="T2" fmla="*/ 1 w 3"/>
                  <a:gd name="T3" fmla="*/ 3 h 3"/>
                  <a:gd name="T4" fmla="*/ 0 w 3"/>
                  <a:gd name="T5" fmla="*/ 1 h 3"/>
                  <a:gd name="T6" fmla="*/ 2 w 3"/>
                  <a:gd name="T7" fmla="*/ 1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0" y="3"/>
                      <a:pt x="0" y="2"/>
                      <a:pt x="0" y="1"/>
                    </a:cubicBezTo>
                    <a:cubicBezTo>
                      <a:pt x="1" y="1"/>
                      <a:pt x="1" y="0"/>
                      <a:pt x="2" y="1"/>
                    </a:cubicBezTo>
                    <a:cubicBezTo>
                      <a:pt x="3" y="1"/>
                      <a:pt x="3" y="2"/>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1" name="Freeform 344"/>
              <p:cNvSpPr/>
              <p:nvPr/>
            </p:nvSpPr>
            <p:spPr bwMode="auto">
              <a:xfrm>
                <a:off x="3045" y="2613"/>
                <a:ext cx="8" cy="8"/>
              </a:xfrm>
              <a:custGeom>
                <a:avLst/>
                <a:gdLst>
                  <a:gd name="T0" fmla="*/ 3 w 3"/>
                  <a:gd name="T1" fmla="*/ 2 h 3"/>
                  <a:gd name="T2" fmla="*/ 1 w 3"/>
                  <a:gd name="T3" fmla="*/ 3 h 3"/>
                  <a:gd name="T4" fmla="*/ 1 w 3"/>
                  <a:gd name="T5" fmla="*/ 1 h 3"/>
                  <a:gd name="T6" fmla="*/ 2 w 3"/>
                  <a:gd name="T7" fmla="*/ 1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3"/>
                      <a:pt x="0" y="2"/>
                      <a:pt x="1" y="1"/>
                    </a:cubicBezTo>
                    <a:cubicBezTo>
                      <a:pt x="1" y="1"/>
                      <a:pt x="2" y="0"/>
                      <a:pt x="2" y="1"/>
                    </a:cubicBezTo>
                    <a:cubicBezTo>
                      <a:pt x="3" y="1"/>
                      <a:pt x="3" y="2"/>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2" name="Freeform 345"/>
              <p:cNvSpPr/>
              <p:nvPr/>
            </p:nvSpPr>
            <p:spPr bwMode="auto">
              <a:xfrm>
                <a:off x="3043" y="2624"/>
                <a:ext cx="8" cy="8"/>
              </a:xfrm>
              <a:custGeom>
                <a:avLst/>
                <a:gdLst>
                  <a:gd name="T0" fmla="*/ 3 w 3"/>
                  <a:gd name="T1" fmla="*/ 2 h 3"/>
                  <a:gd name="T2" fmla="*/ 1 w 3"/>
                  <a:gd name="T3" fmla="*/ 3 h 3"/>
                  <a:gd name="T4" fmla="*/ 0 w 3"/>
                  <a:gd name="T5" fmla="*/ 1 h 3"/>
                  <a:gd name="T6" fmla="*/ 2 w 3"/>
                  <a:gd name="T7" fmla="*/ 1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1" y="3"/>
                      <a:pt x="1" y="3"/>
                    </a:cubicBezTo>
                    <a:cubicBezTo>
                      <a:pt x="0" y="3"/>
                      <a:pt x="0" y="2"/>
                      <a:pt x="0" y="1"/>
                    </a:cubicBezTo>
                    <a:cubicBezTo>
                      <a:pt x="0" y="1"/>
                      <a:pt x="1" y="0"/>
                      <a:pt x="2" y="1"/>
                    </a:cubicBezTo>
                    <a:cubicBezTo>
                      <a:pt x="2" y="1"/>
                      <a:pt x="3" y="2"/>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3" name="Freeform 346"/>
              <p:cNvSpPr/>
              <p:nvPr/>
            </p:nvSpPr>
            <p:spPr bwMode="auto">
              <a:xfrm>
                <a:off x="3037" y="2635"/>
                <a:ext cx="8" cy="8"/>
              </a:xfrm>
              <a:custGeom>
                <a:avLst/>
                <a:gdLst>
                  <a:gd name="T0" fmla="*/ 3 w 3"/>
                  <a:gd name="T1" fmla="*/ 2 h 3"/>
                  <a:gd name="T2" fmla="*/ 1 w 3"/>
                  <a:gd name="T3" fmla="*/ 3 h 3"/>
                  <a:gd name="T4" fmla="*/ 0 w 3"/>
                  <a:gd name="T5" fmla="*/ 1 h 3"/>
                  <a:gd name="T6" fmla="*/ 2 w 3"/>
                  <a:gd name="T7" fmla="*/ 1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0" y="3"/>
                      <a:pt x="0" y="2"/>
                      <a:pt x="0" y="1"/>
                    </a:cubicBezTo>
                    <a:cubicBezTo>
                      <a:pt x="1" y="1"/>
                      <a:pt x="1" y="0"/>
                      <a:pt x="2" y="1"/>
                    </a:cubicBezTo>
                    <a:cubicBezTo>
                      <a:pt x="3" y="1"/>
                      <a:pt x="3" y="2"/>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4" name="Freeform 347"/>
              <p:cNvSpPr/>
              <p:nvPr/>
            </p:nvSpPr>
            <p:spPr bwMode="auto">
              <a:xfrm>
                <a:off x="3032" y="2645"/>
                <a:ext cx="8" cy="8"/>
              </a:xfrm>
              <a:custGeom>
                <a:avLst/>
                <a:gdLst>
                  <a:gd name="T0" fmla="*/ 3 w 3"/>
                  <a:gd name="T1" fmla="*/ 2 h 3"/>
                  <a:gd name="T2" fmla="*/ 1 w 3"/>
                  <a:gd name="T3" fmla="*/ 3 h 3"/>
                  <a:gd name="T4" fmla="*/ 1 w 3"/>
                  <a:gd name="T5" fmla="*/ 1 h 3"/>
                  <a:gd name="T6" fmla="*/ 2 w 3"/>
                  <a:gd name="T7" fmla="*/ 1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3"/>
                      <a:pt x="0" y="2"/>
                      <a:pt x="1" y="1"/>
                    </a:cubicBezTo>
                    <a:cubicBezTo>
                      <a:pt x="1" y="1"/>
                      <a:pt x="2" y="0"/>
                      <a:pt x="2" y="1"/>
                    </a:cubicBezTo>
                    <a:cubicBezTo>
                      <a:pt x="3" y="1"/>
                      <a:pt x="3" y="2"/>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5" name="Freeform 348"/>
              <p:cNvSpPr/>
              <p:nvPr/>
            </p:nvSpPr>
            <p:spPr bwMode="auto">
              <a:xfrm>
                <a:off x="3029" y="2656"/>
                <a:ext cx="8" cy="11"/>
              </a:xfrm>
              <a:custGeom>
                <a:avLst/>
                <a:gdLst>
                  <a:gd name="T0" fmla="*/ 3 w 3"/>
                  <a:gd name="T1" fmla="*/ 2 h 4"/>
                  <a:gd name="T2" fmla="*/ 1 w 3"/>
                  <a:gd name="T3" fmla="*/ 3 h 4"/>
                  <a:gd name="T4" fmla="*/ 0 w 3"/>
                  <a:gd name="T5" fmla="*/ 1 h 4"/>
                  <a:gd name="T6" fmla="*/ 2 w 3"/>
                  <a:gd name="T7" fmla="*/ 1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3"/>
                      <a:pt x="1" y="4"/>
                      <a:pt x="1" y="3"/>
                    </a:cubicBezTo>
                    <a:cubicBezTo>
                      <a:pt x="0" y="3"/>
                      <a:pt x="0" y="2"/>
                      <a:pt x="0" y="1"/>
                    </a:cubicBezTo>
                    <a:cubicBezTo>
                      <a:pt x="0" y="1"/>
                      <a:pt x="1" y="0"/>
                      <a:pt x="2" y="1"/>
                    </a:cubicBezTo>
                    <a:cubicBezTo>
                      <a:pt x="3" y="1"/>
                      <a:pt x="3" y="2"/>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6" name="Freeform 349"/>
              <p:cNvSpPr/>
              <p:nvPr/>
            </p:nvSpPr>
            <p:spPr bwMode="auto">
              <a:xfrm>
                <a:off x="3112" y="2429"/>
                <a:ext cx="8" cy="8"/>
              </a:xfrm>
              <a:custGeom>
                <a:avLst/>
                <a:gdLst>
                  <a:gd name="T0" fmla="*/ 2 w 3"/>
                  <a:gd name="T1" fmla="*/ 2 h 3"/>
                  <a:gd name="T2" fmla="*/ 1 w 3"/>
                  <a:gd name="T3" fmla="*/ 2 h 3"/>
                  <a:gd name="T4" fmla="*/ 0 w 3"/>
                  <a:gd name="T5" fmla="*/ 1 h 3"/>
                  <a:gd name="T6" fmla="*/ 2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2"/>
                      <a:pt x="1" y="3"/>
                      <a:pt x="1" y="2"/>
                    </a:cubicBezTo>
                    <a:cubicBezTo>
                      <a:pt x="0" y="2"/>
                      <a:pt x="0" y="1"/>
                      <a:pt x="0" y="1"/>
                    </a:cubicBezTo>
                    <a:cubicBezTo>
                      <a:pt x="0" y="0"/>
                      <a:pt x="1" y="0"/>
                      <a:pt x="2" y="0"/>
                    </a:cubicBezTo>
                    <a:cubicBezTo>
                      <a:pt x="2" y="0"/>
                      <a:pt x="3" y="1"/>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7" name="Freeform 350"/>
              <p:cNvSpPr/>
              <p:nvPr/>
            </p:nvSpPr>
            <p:spPr bwMode="auto">
              <a:xfrm>
                <a:off x="3107" y="2439"/>
                <a:ext cx="8" cy="9"/>
              </a:xfrm>
              <a:custGeom>
                <a:avLst/>
                <a:gdLst>
                  <a:gd name="T0" fmla="*/ 3 w 3"/>
                  <a:gd name="T1" fmla="*/ 2 h 3"/>
                  <a:gd name="T2" fmla="*/ 1 w 3"/>
                  <a:gd name="T3" fmla="*/ 2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2"/>
                      <a:pt x="2" y="3"/>
                      <a:pt x="1" y="2"/>
                    </a:cubicBezTo>
                    <a:cubicBezTo>
                      <a:pt x="0" y="2"/>
                      <a:pt x="0" y="1"/>
                      <a:pt x="0" y="1"/>
                    </a:cubicBezTo>
                    <a:cubicBezTo>
                      <a:pt x="0" y="0"/>
                      <a:pt x="1" y="0"/>
                      <a:pt x="2" y="0"/>
                    </a:cubicBezTo>
                    <a:cubicBezTo>
                      <a:pt x="3" y="0"/>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8" name="Freeform 351"/>
              <p:cNvSpPr/>
              <p:nvPr/>
            </p:nvSpPr>
            <p:spPr bwMode="auto">
              <a:xfrm>
                <a:off x="3101" y="2450"/>
                <a:ext cx="8" cy="8"/>
              </a:xfrm>
              <a:custGeom>
                <a:avLst/>
                <a:gdLst>
                  <a:gd name="T0" fmla="*/ 3 w 3"/>
                  <a:gd name="T1" fmla="*/ 2 h 3"/>
                  <a:gd name="T2" fmla="*/ 1 w 3"/>
                  <a:gd name="T3" fmla="*/ 2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2"/>
                      <a:pt x="2" y="3"/>
                      <a:pt x="1" y="2"/>
                    </a:cubicBezTo>
                    <a:cubicBezTo>
                      <a:pt x="1" y="2"/>
                      <a:pt x="0" y="1"/>
                      <a:pt x="0" y="1"/>
                    </a:cubicBezTo>
                    <a:cubicBezTo>
                      <a:pt x="1" y="0"/>
                      <a:pt x="2" y="0"/>
                      <a:pt x="2" y="0"/>
                    </a:cubicBezTo>
                    <a:cubicBezTo>
                      <a:pt x="3" y="0"/>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9" name="Freeform 352"/>
              <p:cNvSpPr/>
              <p:nvPr/>
            </p:nvSpPr>
            <p:spPr bwMode="auto">
              <a:xfrm>
                <a:off x="3099" y="2461"/>
                <a:ext cx="8" cy="8"/>
              </a:xfrm>
              <a:custGeom>
                <a:avLst/>
                <a:gdLst>
                  <a:gd name="T0" fmla="*/ 2 w 3"/>
                  <a:gd name="T1" fmla="*/ 2 h 3"/>
                  <a:gd name="T2" fmla="*/ 1 w 3"/>
                  <a:gd name="T3" fmla="*/ 2 h 3"/>
                  <a:gd name="T4" fmla="*/ 0 w 3"/>
                  <a:gd name="T5" fmla="*/ 1 h 3"/>
                  <a:gd name="T6" fmla="*/ 2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2"/>
                      <a:pt x="1" y="3"/>
                      <a:pt x="1" y="2"/>
                    </a:cubicBezTo>
                    <a:cubicBezTo>
                      <a:pt x="0" y="2"/>
                      <a:pt x="0" y="1"/>
                      <a:pt x="0" y="1"/>
                    </a:cubicBezTo>
                    <a:cubicBezTo>
                      <a:pt x="0" y="0"/>
                      <a:pt x="1" y="0"/>
                      <a:pt x="2" y="0"/>
                    </a:cubicBezTo>
                    <a:cubicBezTo>
                      <a:pt x="2" y="0"/>
                      <a:pt x="3" y="1"/>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0" name="Freeform 353"/>
              <p:cNvSpPr/>
              <p:nvPr/>
            </p:nvSpPr>
            <p:spPr bwMode="auto">
              <a:xfrm>
                <a:off x="3093" y="2472"/>
                <a:ext cx="8" cy="8"/>
              </a:xfrm>
              <a:custGeom>
                <a:avLst/>
                <a:gdLst>
                  <a:gd name="T0" fmla="*/ 3 w 3"/>
                  <a:gd name="T1" fmla="*/ 2 h 3"/>
                  <a:gd name="T2" fmla="*/ 1 w 3"/>
                  <a:gd name="T3" fmla="*/ 2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2"/>
                      <a:pt x="2" y="3"/>
                      <a:pt x="1" y="2"/>
                    </a:cubicBezTo>
                    <a:cubicBezTo>
                      <a:pt x="0" y="2"/>
                      <a:pt x="0" y="1"/>
                      <a:pt x="0" y="1"/>
                    </a:cubicBezTo>
                    <a:cubicBezTo>
                      <a:pt x="0" y="0"/>
                      <a:pt x="1" y="0"/>
                      <a:pt x="2" y="0"/>
                    </a:cubicBezTo>
                    <a:cubicBezTo>
                      <a:pt x="3" y="0"/>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1" name="Freeform 354"/>
              <p:cNvSpPr/>
              <p:nvPr/>
            </p:nvSpPr>
            <p:spPr bwMode="auto">
              <a:xfrm>
                <a:off x="3088" y="2482"/>
                <a:ext cx="8" cy="8"/>
              </a:xfrm>
              <a:custGeom>
                <a:avLst/>
                <a:gdLst>
                  <a:gd name="T0" fmla="*/ 3 w 3"/>
                  <a:gd name="T1" fmla="*/ 2 h 3"/>
                  <a:gd name="T2" fmla="*/ 1 w 3"/>
                  <a:gd name="T3" fmla="*/ 2 h 3"/>
                  <a:gd name="T4" fmla="*/ 1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2"/>
                      <a:pt x="2" y="3"/>
                      <a:pt x="1" y="2"/>
                    </a:cubicBezTo>
                    <a:cubicBezTo>
                      <a:pt x="1" y="2"/>
                      <a:pt x="0" y="1"/>
                      <a:pt x="1" y="1"/>
                    </a:cubicBezTo>
                    <a:cubicBezTo>
                      <a:pt x="1" y="0"/>
                      <a:pt x="2" y="0"/>
                      <a:pt x="2" y="0"/>
                    </a:cubicBezTo>
                    <a:cubicBezTo>
                      <a:pt x="3" y="0"/>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2" name="Freeform 355"/>
              <p:cNvSpPr/>
              <p:nvPr/>
            </p:nvSpPr>
            <p:spPr bwMode="auto">
              <a:xfrm>
                <a:off x="3085" y="2493"/>
                <a:ext cx="8" cy="8"/>
              </a:xfrm>
              <a:custGeom>
                <a:avLst/>
                <a:gdLst>
                  <a:gd name="T0" fmla="*/ 2 w 3"/>
                  <a:gd name="T1" fmla="*/ 2 h 3"/>
                  <a:gd name="T2" fmla="*/ 1 w 3"/>
                  <a:gd name="T3" fmla="*/ 3 h 3"/>
                  <a:gd name="T4" fmla="*/ 0 w 3"/>
                  <a:gd name="T5" fmla="*/ 1 h 3"/>
                  <a:gd name="T6" fmla="*/ 2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2"/>
                      <a:pt x="1" y="3"/>
                      <a:pt x="1" y="3"/>
                    </a:cubicBezTo>
                    <a:cubicBezTo>
                      <a:pt x="0" y="2"/>
                      <a:pt x="0" y="1"/>
                      <a:pt x="0" y="1"/>
                    </a:cubicBezTo>
                    <a:cubicBezTo>
                      <a:pt x="0" y="0"/>
                      <a:pt x="1" y="0"/>
                      <a:pt x="2" y="0"/>
                    </a:cubicBezTo>
                    <a:cubicBezTo>
                      <a:pt x="2" y="0"/>
                      <a:pt x="3" y="1"/>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3" name="Freeform 356"/>
              <p:cNvSpPr/>
              <p:nvPr/>
            </p:nvSpPr>
            <p:spPr bwMode="auto">
              <a:xfrm>
                <a:off x="3080" y="2504"/>
                <a:ext cx="8" cy="8"/>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2"/>
                      <a:pt x="2" y="3"/>
                      <a:pt x="1" y="3"/>
                    </a:cubicBezTo>
                    <a:cubicBezTo>
                      <a:pt x="0" y="2"/>
                      <a:pt x="0" y="1"/>
                      <a:pt x="0" y="1"/>
                    </a:cubicBezTo>
                    <a:cubicBezTo>
                      <a:pt x="1" y="0"/>
                      <a:pt x="1" y="0"/>
                      <a:pt x="2" y="0"/>
                    </a:cubicBezTo>
                    <a:cubicBezTo>
                      <a:pt x="3" y="0"/>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4" name="Freeform 357"/>
              <p:cNvSpPr/>
              <p:nvPr/>
            </p:nvSpPr>
            <p:spPr bwMode="auto">
              <a:xfrm>
                <a:off x="3075" y="2514"/>
                <a:ext cx="8" cy="8"/>
              </a:xfrm>
              <a:custGeom>
                <a:avLst/>
                <a:gdLst>
                  <a:gd name="T0" fmla="*/ 3 w 3"/>
                  <a:gd name="T1" fmla="*/ 2 h 3"/>
                  <a:gd name="T2" fmla="*/ 1 w 3"/>
                  <a:gd name="T3" fmla="*/ 3 h 3"/>
                  <a:gd name="T4" fmla="*/ 1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2"/>
                      <a:pt x="2" y="3"/>
                      <a:pt x="1" y="3"/>
                    </a:cubicBezTo>
                    <a:cubicBezTo>
                      <a:pt x="1" y="2"/>
                      <a:pt x="0" y="1"/>
                      <a:pt x="1" y="1"/>
                    </a:cubicBezTo>
                    <a:cubicBezTo>
                      <a:pt x="1" y="0"/>
                      <a:pt x="2" y="0"/>
                      <a:pt x="2" y="0"/>
                    </a:cubicBezTo>
                    <a:cubicBezTo>
                      <a:pt x="3" y="0"/>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5" name="Freeform 358"/>
              <p:cNvSpPr/>
              <p:nvPr/>
            </p:nvSpPr>
            <p:spPr bwMode="auto">
              <a:xfrm>
                <a:off x="3072" y="2525"/>
                <a:ext cx="8" cy="8"/>
              </a:xfrm>
              <a:custGeom>
                <a:avLst/>
                <a:gdLst>
                  <a:gd name="T0" fmla="*/ 2 w 3"/>
                  <a:gd name="T1" fmla="*/ 2 h 3"/>
                  <a:gd name="T2" fmla="*/ 1 w 3"/>
                  <a:gd name="T3" fmla="*/ 3 h 3"/>
                  <a:gd name="T4" fmla="*/ 0 w 3"/>
                  <a:gd name="T5" fmla="*/ 1 h 3"/>
                  <a:gd name="T6" fmla="*/ 2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2"/>
                      <a:pt x="1" y="3"/>
                      <a:pt x="1" y="3"/>
                    </a:cubicBezTo>
                    <a:cubicBezTo>
                      <a:pt x="0" y="2"/>
                      <a:pt x="0" y="1"/>
                      <a:pt x="0" y="1"/>
                    </a:cubicBezTo>
                    <a:cubicBezTo>
                      <a:pt x="0" y="0"/>
                      <a:pt x="1" y="0"/>
                      <a:pt x="2" y="0"/>
                    </a:cubicBezTo>
                    <a:cubicBezTo>
                      <a:pt x="2" y="0"/>
                      <a:pt x="3" y="1"/>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6" name="Freeform 359"/>
              <p:cNvSpPr/>
              <p:nvPr/>
            </p:nvSpPr>
            <p:spPr bwMode="auto">
              <a:xfrm>
                <a:off x="3067" y="2536"/>
                <a:ext cx="8" cy="8"/>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2"/>
                      <a:pt x="2" y="3"/>
                      <a:pt x="1" y="3"/>
                    </a:cubicBezTo>
                    <a:cubicBezTo>
                      <a:pt x="0" y="2"/>
                      <a:pt x="0" y="1"/>
                      <a:pt x="0" y="1"/>
                    </a:cubicBezTo>
                    <a:cubicBezTo>
                      <a:pt x="1" y="0"/>
                      <a:pt x="1" y="0"/>
                      <a:pt x="2" y="0"/>
                    </a:cubicBezTo>
                    <a:cubicBezTo>
                      <a:pt x="3" y="0"/>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7" name="Freeform 360"/>
              <p:cNvSpPr/>
              <p:nvPr/>
            </p:nvSpPr>
            <p:spPr bwMode="auto">
              <a:xfrm>
                <a:off x="3061" y="2546"/>
                <a:ext cx="8" cy="8"/>
              </a:xfrm>
              <a:custGeom>
                <a:avLst/>
                <a:gdLst>
                  <a:gd name="T0" fmla="*/ 3 w 3"/>
                  <a:gd name="T1" fmla="*/ 2 h 3"/>
                  <a:gd name="T2" fmla="*/ 1 w 3"/>
                  <a:gd name="T3" fmla="*/ 3 h 3"/>
                  <a:gd name="T4" fmla="*/ 1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2"/>
                      <a:pt x="2" y="3"/>
                      <a:pt x="1" y="3"/>
                    </a:cubicBezTo>
                    <a:cubicBezTo>
                      <a:pt x="1" y="2"/>
                      <a:pt x="0" y="1"/>
                      <a:pt x="1" y="1"/>
                    </a:cubicBezTo>
                    <a:cubicBezTo>
                      <a:pt x="1" y="0"/>
                      <a:pt x="2" y="0"/>
                      <a:pt x="2" y="0"/>
                    </a:cubicBezTo>
                    <a:cubicBezTo>
                      <a:pt x="3" y="0"/>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8" name="Freeform 361"/>
              <p:cNvSpPr/>
              <p:nvPr/>
            </p:nvSpPr>
            <p:spPr bwMode="auto">
              <a:xfrm>
                <a:off x="3059" y="2557"/>
                <a:ext cx="8" cy="8"/>
              </a:xfrm>
              <a:custGeom>
                <a:avLst/>
                <a:gdLst>
                  <a:gd name="T0" fmla="*/ 2 w 3"/>
                  <a:gd name="T1" fmla="*/ 2 h 3"/>
                  <a:gd name="T2" fmla="*/ 1 w 3"/>
                  <a:gd name="T3" fmla="*/ 3 h 3"/>
                  <a:gd name="T4" fmla="*/ 0 w 3"/>
                  <a:gd name="T5" fmla="*/ 1 h 3"/>
                  <a:gd name="T6" fmla="*/ 2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2"/>
                      <a:pt x="1" y="3"/>
                      <a:pt x="1" y="3"/>
                    </a:cubicBezTo>
                    <a:cubicBezTo>
                      <a:pt x="0" y="2"/>
                      <a:pt x="0" y="1"/>
                      <a:pt x="0" y="1"/>
                    </a:cubicBezTo>
                    <a:cubicBezTo>
                      <a:pt x="0" y="0"/>
                      <a:pt x="1" y="0"/>
                      <a:pt x="2" y="0"/>
                    </a:cubicBezTo>
                    <a:cubicBezTo>
                      <a:pt x="2" y="0"/>
                      <a:pt x="3" y="1"/>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9" name="Freeform 362"/>
              <p:cNvSpPr/>
              <p:nvPr/>
            </p:nvSpPr>
            <p:spPr bwMode="auto">
              <a:xfrm>
                <a:off x="3053" y="2568"/>
                <a:ext cx="8" cy="8"/>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2"/>
                      <a:pt x="2" y="3"/>
                      <a:pt x="1" y="3"/>
                    </a:cubicBezTo>
                    <a:cubicBezTo>
                      <a:pt x="0" y="2"/>
                      <a:pt x="0" y="1"/>
                      <a:pt x="0" y="1"/>
                    </a:cubicBezTo>
                    <a:cubicBezTo>
                      <a:pt x="1" y="0"/>
                      <a:pt x="1" y="0"/>
                      <a:pt x="2" y="0"/>
                    </a:cubicBezTo>
                    <a:cubicBezTo>
                      <a:pt x="3" y="0"/>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0" name="Freeform 363"/>
              <p:cNvSpPr/>
              <p:nvPr/>
            </p:nvSpPr>
            <p:spPr bwMode="auto">
              <a:xfrm>
                <a:off x="3048" y="2579"/>
                <a:ext cx="8" cy="8"/>
              </a:xfrm>
              <a:custGeom>
                <a:avLst/>
                <a:gdLst>
                  <a:gd name="T0" fmla="*/ 3 w 3"/>
                  <a:gd name="T1" fmla="*/ 2 h 3"/>
                  <a:gd name="T2" fmla="*/ 1 w 3"/>
                  <a:gd name="T3" fmla="*/ 3 h 3"/>
                  <a:gd name="T4" fmla="*/ 1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2"/>
                      <a:pt x="2" y="3"/>
                      <a:pt x="1" y="3"/>
                    </a:cubicBezTo>
                    <a:cubicBezTo>
                      <a:pt x="1" y="2"/>
                      <a:pt x="0" y="1"/>
                      <a:pt x="1" y="1"/>
                    </a:cubicBezTo>
                    <a:cubicBezTo>
                      <a:pt x="1" y="0"/>
                      <a:pt x="2" y="0"/>
                      <a:pt x="2" y="0"/>
                    </a:cubicBezTo>
                    <a:cubicBezTo>
                      <a:pt x="3" y="0"/>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1" name="Freeform 364"/>
              <p:cNvSpPr/>
              <p:nvPr/>
            </p:nvSpPr>
            <p:spPr bwMode="auto">
              <a:xfrm>
                <a:off x="3045" y="2589"/>
                <a:ext cx="8" cy="8"/>
              </a:xfrm>
              <a:custGeom>
                <a:avLst/>
                <a:gdLst>
                  <a:gd name="T0" fmla="*/ 2 w 3"/>
                  <a:gd name="T1" fmla="*/ 2 h 3"/>
                  <a:gd name="T2" fmla="*/ 1 w 3"/>
                  <a:gd name="T3" fmla="*/ 3 h 3"/>
                  <a:gd name="T4" fmla="*/ 0 w 3"/>
                  <a:gd name="T5" fmla="*/ 1 h 3"/>
                  <a:gd name="T6" fmla="*/ 2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2"/>
                      <a:pt x="1" y="3"/>
                      <a:pt x="1" y="3"/>
                    </a:cubicBezTo>
                    <a:cubicBezTo>
                      <a:pt x="0" y="2"/>
                      <a:pt x="0" y="1"/>
                      <a:pt x="0" y="1"/>
                    </a:cubicBezTo>
                    <a:cubicBezTo>
                      <a:pt x="0" y="0"/>
                      <a:pt x="1" y="0"/>
                      <a:pt x="2" y="0"/>
                    </a:cubicBezTo>
                    <a:cubicBezTo>
                      <a:pt x="2" y="0"/>
                      <a:pt x="3" y="1"/>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2" name="Freeform 365"/>
              <p:cNvSpPr/>
              <p:nvPr/>
            </p:nvSpPr>
            <p:spPr bwMode="auto">
              <a:xfrm>
                <a:off x="3040" y="2600"/>
                <a:ext cx="8" cy="8"/>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2"/>
                      <a:pt x="2" y="3"/>
                      <a:pt x="1" y="3"/>
                    </a:cubicBezTo>
                    <a:cubicBezTo>
                      <a:pt x="0" y="2"/>
                      <a:pt x="0" y="1"/>
                      <a:pt x="0" y="1"/>
                    </a:cubicBezTo>
                    <a:cubicBezTo>
                      <a:pt x="1" y="0"/>
                      <a:pt x="1" y="0"/>
                      <a:pt x="2" y="0"/>
                    </a:cubicBezTo>
                    <a:cubicBezTo>
                      <a:pt x="3" y="0"/>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3" name="Freeform 366"/>
              <p:cNvSpPr/>
              <p:nvPr/>
            </p:nvSpPr>
            <p:spPr bwMode="auto">
              <a:xfrm>
                <a:off x="3035" y="2611"/>
                <a:ext cx="8" cy="8"/>
              </a:xfrm>
              <a:custGeom>
                <a:avLst/>
                <a:gdLst>
                  <a:gd name="T0" fmla="*/ 3 w 3"/>
                  <a:gd name="T1" fmla="*/ 2 h 3"/>
                  <a:gd name="T2" fmla="*/ 1 w 3"/>
                  <a:gd name="T3" fmla="*/ 3 h 3"/>
                  <a:gd name="T4" fmla="*/ 1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2"/>
                      <a:pt x="0" y="1"/>
                      <a:pt x="1" y="1"/>
                    </a:cubicBezTo>
                    <a:cubicBezTo>
                      <a:pt x="1" y="0"/>
                      <a:pt x="2" y="0"/>
                      <a:pt x="2" y="0"/>
                    </a:cubicBezTo>
                    <a:cubicBezTo>
                      <a:pt x="3" y="0"/>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4" name="Freeform 367"/>
              <p:cNvSpPr/>
              <p:nvPr/>
            </p:nvSpPr>
            <p:spPr bwMode="auto">
              <a:xfrm>
                <a:off x="3032" y="2621"/>
                <a:ext cx="8" cy="8"/>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1" y="3"/>
                      <a:pt x="1" y="3"/>
                    </a:cubicBezTo>
                    <a:cubicBezTo>
                      <a:pt x="0" y="2"/>
                      <a:pt x="0" y="1"/>
                      <a:pt x="0" y="1"/>
                    </a:cubicBezTo>
                    <a:cubicBezTo>
                      <a:pt x="0" y="0"/>
                      <a:pt x="1" y="0"/>
                      <a:pt x="2" y="0"/>
                    </a:cubicBezTo>
                    <a:cubicBezTo>
                      <a:pt x="2" y="0"/>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5" name="Freeform 368"/>
              <p:cNvSpPr/>
              <p:nvPr/>
            </p:nvSpPr>
            <p:spPr bwMode="auto">
              <a:xfrm>
                <a:off x="3027" y="2632"/>
                <a:ext cx="8" cy="8"/>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0" y="2"/>
                      <a:pt x="0" y="1"/>
                      <a:pt x="0" y="1"/>
                    </a:cubicBezTo>
                    <a:cubicBezTo>
                      <a:pt x="1" y="0"/>
                      <a:pt x="1" y="0"/>
                      <a:pt x="2" y="0"/>
                    </a:cubicBezTo>
                    <a:cubicBezTo>
                      <a:pt x="3" y="0"/>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6" name="Freeform 369"/>
              <p:cNvSpPr/>
              <p:nvPr/>
            </p:nvSpPr>
            <p:spPr bwMode="auto">
              <a:xfrm>
                <a:off x="3021" y="2643"/>
                <a:ext cx="8" cy="8"/>
              </a:xfrm>
              <a:custGeom>
                <a:avLst/>
                <a:gdLst>
                  <a:gd name="T0" fmla="*/ 3 w 3"/>
                  <a:gd name="T1" fmla="*/ 2 h 3"/>
                  <a:gd name="T2" fmla="*/ 1 w 3"/>
                  <a:gd name="T3" fmla="*/ 3 h 3"/>
                  <a:gd name="T4" fmla="*/ 1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2"/>
                      <a:pt x="0" y="1"/>
                      <a:pt x="1" y="1"/>
                    </a:cubicBezTo>
                    <a:cubicBezTo>
                      <a:pt x="1" y="0"/>
                      <a:pt x="2" y="0"/>
                      <a:pt x="2" y="0"/>
                    </a:cubicBezTo>
                    <a:cubicBezTo>
                      <a:pt x="3" y="0"/>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7" name="Freeform 370"/>
              <p:cNvSpPr/>
              <p:nvPr/>
            </p:nvSpPr>
            <p:spPr bwMode="auto">
              <a:xfrm>
                <a:off x="3019" y="2653"/>
                <a:ext cx="8" cy="8"/>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1" y="3"/>
                      <a:pt x="1" y="3"/>
                    </a:cubicBezTo>
                    <a:cubicBezTo>
                      <a:pt x="0" y="2"/>
                      <a:pt x="0" y="1"/>
                      <a:pt x="0" y="1"/>
                    </a:cubicBezTo>
                    <a:cubicBezTo>
                      <a:pt x="0" y="0"/>
                      <a:pt x="1" y="0"/>
                      <a:pt x="2" y="0"/>
                    </a:cubicBezTo>
                    <a:cubicBezTo>
                      <a:pt x="3" y="0"/>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8" name="Freeform 371"/>
              <p:cNvSpPr/>
              <p:nvPr/>
            </p:nvSpPr>
            <p:spPr bwMode="auto">
              <a:xfrm>
                <a:off x="3013" y="2664"/>
                <a:ext cx="8" cy="8"/>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0" y="2"/>
                      <a:pt x="0" y="1"/>
                      <a:pt x="0" y="1"/>
                    </a:cubicBezTo>
                    <a:cubicBezTo>
                      <a:pt x="1" y="0"/>
                      <a:pt x="1" y="0"/>
                      <a:pt x="2" y="0"/>
                    </a:cubicBezTo>
                    <a:cubicBezTo>
                      <a:pt x="3" y="0"/>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9" name="Freeform 372"/>
              <p:cNvSpPr/>
              <p:nvPr/>
            </p:nvSpPr>
            <p:spPr bwMode="auto">
              <a:xfrm>
                <a:off x="3024" y="2667"/>
                <a:ext cx="8" cy="10"/>
              </a:xfrm>
              <a:custGeom>
                <a:avLst/>
                <a:gdLst>
                  <a:gd name="T0" fmla="*/ 3 w 3"/>
                  <a:gd name="T1" fmla="*/ 2 h 4"/>
                  <a:gd name="T2" fmla="*/ 1 w 3"/>
                  <a:gd name="T3" fmla="*/ 3 h 4"/>
                  <a:gd name="T4" fmla="*/ 0 w 3"/>
                  <a:gd name="T5" fmla="*/ 1 h 4"/>
                  <a:gd name="T6" fmla="*/ 2 w 3"/>
                  <a:gd name="T7" fmla="*/ 1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3" y="3"/>
                      <a:pt x="2" y="4"/>
                      <a:pt x="1" y="3"/>
                    </a:cubicBezTo>
                    <a:cubicBezTo>
                      <a:pt x="0" y="3"/>
                      <a:pt x="0" y="2"/>
                      <a:pt x="0" y="1"/>
                    </a:cubicBezTo>
                    <a:cubicBezTo>
                      <a:pt x="1" y="1"/>
                      <a:pt x="1" y="0"/>
                      <a:pt x="2" y="1"/>
                    </a:cubicBezTo>
                    <a:cubicBezTo>
                      <a:pt x="3" y="1"/>
                      <a:pt x="3" y="2"/>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0" name="Freeform 373"/>
              <p:cNvSpPr/>
              <p:nvPr/>
            </p:nvSpPr>
            <p:spPr bwMode="auto">
              <a:xfrm>
                <a:off x="2939" y="2632"/>
                <a:ext cx="8" cy="8"/>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0" y="3"/>
                      <a:pt x="0" y="2"/>
                      <a:pt x="0" y="1"/>
                    </a:cubicBezTo>
                    <a:cubicBezTo>
                      <a:pt x="1" y="1"/>
                      <a:pt x="1" y="0"/>
                      <a:pt x="2" y="0"/>
                    </a:cubicBezTo>
                    <a:cubicBezTo>
                      <a:pt x="3" y="1"/>
                      <a:pt x="3" y="2"/>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1" name="Freeform 374"/>
              <p:cNvSpPr/>
              <p:nvPr/>
            </p:nvSpPr>
            <p:spPr bwMode="auto">
              <a:xfrm>
                <a:off x="2949" y="2637"/>
                <a:ext cx="8" cy="8"/>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0" y="2"/>
                      <a:pt x="0" y="2"/>
                      <a:pt x="0" y="1"/>
                    </a:cubicBezTo>
                    <a:cubicBezTo>
                      <a:pt x="1" y="0"/>
                      <a:pt x="1" y="0"/>
                      <a:pt x="2" y="0"/>
                    </a:cubicBezTo>
                    <a:cubicBezTo>
                      <a:pt x="3" y="0"/>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2" name="Freeform 375"/>
              <p:cNvSpPr/>
              <p:nvPr/>
            </p:nvSpPr>
            <p:spPr bwMode="auto">
              <a:xfrm>
                <a:off x="2960" y="2643"/>
                <a:ext cx="8" cy="8"/>
              </a:xfrm>
              <a:custGeom>
                <a:avLst/>
                <a:gdLst>
                  <a:gd name="T0" fmla="*/ 3 w 3"/>
                  <a:gd name="T1" fmla="*/ 2 h 3"/>
                  <a:gd name="T2" fmla="*/ 1 w 3"/>
                  <a:gd name="T3" fmla="*/ 2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2"/>
                      <a:pt x="2" y="3"/>
                      <a:pt x="1" y="2"/>
                    </a:cubicBezTo>
                    <a:cubicBezTo>
                      <a:pt x="0" y="2"/>
                      <a:pt x="0" y="1"/>
                      <a:pt x="0" y="1"/>
                    </a:cubicBezTo>
                    <a:cubicBezTo>
                      <a:pt x="1" y="0"/>
                      <a:pt x="1" y="0"/>
                      <a:pt x="2" y="0"/>
                    </a:cubicBezTo>
                    <a:cubicBezTo>
                      <a:pt x="3" y="0"/>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3" name="Freeform 376"/>
              <p:cNvSpPr/>
              <p:nvPr/>
            </p:nvSpPr>
            <p:spPr bwMode="auto">
              <a:xfrm>
                <a:off x="2971" y="2645"/>
                <a:ext cx="8" cy="8"/>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0" y="3"/>
                      <a:pt x="0" y="2"/>
                      <a:pt x="0" y="1"/>
                    </a:cubicBezTo>
                    <a:cubicBezTo>
                      <a:pt x="1" y="0"/>
                      <a:pt x="1" y="0"/>
                      <a:pt x="2" y="0"/>
                    </a:cubicBezTo>
                    <a:cubicBezTo>
                      <a:pt x="3" y="1"/>
                      <a:pt x="3" y="2"/>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4" name="Freeform 377"/>
              <p:cNvSpPr/>
              <p:nvPr/>
            </p:nvSpPr>
            <p:spPr bwMode="auto">
              <a:xfrm>
                <a:off x="2981" y="2651"/>
                <a:ext cx="8" cy="8"/>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0" y="2"/>
                      <a:pt x="0" y="2"/>
                      <a:pt x="0" y="1"/>
                    </a:cubicBezTo>
                    <a:cubicBezTo>
                      <a:pt x="1" y="0"/>
                      <a:pt x="1" y="0"/>
                      <a:pt x="2" y="0"/>
                    </a:cubicBezTo>
                    <a:cubicBezTo>
                      <a:pt x="3" y="0"/>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5" name="Freeform 378"/>
              <p:cNvSpPr/>
              <p:nvPr/>
            </p:nvSpPr>
            <p:spPr bwMode="auto">
              <a:xfrm>
                <a:off x="2992" y="2653"/>
                <a:ext cx="8" cy="11"/>
              </a:xfrm>
              <a:custGeom>
                <a:avLst/>
                <a:gdLst>
                  <a:gd name="T0" fmla="*/ 3 w 3"/>
                  <a:gd name="T1" fmla="*/ 3 h 4"/>
                  <a:gd name="T2" fmla="*/ 1 w 3"/>
                  <a:gd name="T3" fmla="*/ 3 h 4"/>
                  <a:gd name="T4" fmla="*/ 0 w 3"/>
                  <a:gd name="T5" fmla="*/ 1 h 4"/>
                  <a:gd name="T6" fmla="*/ 2 w 3"/>
                  <a:gd name="T7" fmla="*/ 1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cubicBezTo>
                      <a:pt x="3" y="3"/>
                      <a:pt x="2" y="4"/>
                      <a:pt x="1" y="3"/>
                    </a:cubicBezTo>
                    <a:cubicBezTo>
                      <a:pt x="0" y="3"/>
                      <a:pt x="0" y="2"/>
                      <a:pt x="0" y="1"/>
                    </a:cubicBezTo>
                    <a:cubicBezTo>
                      <a:pt x="1" y="1"/>
                      <a:pt x="1" y="0"/>
                      <a:pt x="2" y="1"/>
                    </a:cubicBezTo>
                    <a:cubicBezTo>
                      <a:pt x="3" y="1"/>
                      <a:pt x="3" y="2"/>
                      <a:pt x="3"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6" name="Freeform 379"/>
              <p:cNvSpPr/>
              <p:nvPr/>
            </p:nvSpPr>
            <p:spPr bwMode="auto">
              <a:xfrm>
                <a:off x="3003" y="2659"/>
                <a:ext cx="8" cy="8"/>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0" y="3"/>
                      <a:pt x="0" y="2"/>
                      <a:pt x="0" y="1"/>
                    </a:cubicBezTo>
                    <a:cubicBezTo>
                      <a:pt x="1" y="0"/>
                      <a:pt x="1" y="0"/>
                      <a:pt x="2" y="0"/>
                    </a:cubicBezTo>
                    <a:cubicBezTo>
                      <a:pt x="3"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7" name="Freeform 380"/>
              <p:cNvSpPr/>
              <p:nvPr/>
            </p:nvSpPr>
            <p:spPr bwMode="auto">
              <a:xfrm>
                <a:off x="3101" y="2423"/>
                <a:ext cx="8" cy="8"/>
              </a:xfrm>
              <a:custGeom>
                <a:avLst/>
                <a:gdLst>
                  <a:gd name="T0" fmla="*/ 2 w 3"/>
                  <a:gd name="T1" fmla="*/ 2 h 3"/>
                  <a:gd name="T2" fmla="*/ 1 w 3"/>
                  <a:gd name="T3" fmla="*/ 3 h 3"/>
                  <a:gd name="T4" fmla="*/ 0 w 3"/>
                  <a:gd name="T5" fmla="*/ 1 h 3"/>
                  <a:gd name="T6" fmla="*/ 2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3"/>
                      <a:pt x="1" y="3"/>
                      <a:pt x="1" y="3"/>
                    </a:cubicBezTo>
                    <a:cubicBezTo>
                      <a:pt x="0" y="3"/>
                      <a:pt x="0" y="2"/>
                      <a:pt x="0" y="1"/>
                    </a:cubicBezTo>
                    <a:cubicBezTo>
                      <a:pt x="0" y="0"/>
                      <a:pt x="1" y="0"/>
                      <a:pt x="2" y="0"/>
                    </a:cubicBezTo>
                    <a:cubicBezTo>
                      <a:pt x="2" y="1"/>
                      <a:pt x="3" y="1"/>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8" name="Freeform 381"/>
              <p:cNvSpPr/>
              <p:nvPr/>
            </p:nvSpPr>
            <p:spPr bwMode="auto">
              <a:xfrm>
                <a:off x="3096" y="2434"/>
                <a:ext cx="8" cy="8"/>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2" y="3"/>
                      <a:pt x="1" y="3"/>
                    </a:cubicBezTo>
                    <a:cubicBezTo>
                      <a:pt x="0" y="3"/>
                      <a:pt x="0" y="2"/>
                      <a:pt x="0" y="1"/>
                    </a:cubicBezTo>
                    <a:cubicBezTo>
                      <a:pt x="0" y="0"/>
                      <a:pt x="1" y="0"/>
                      <a:pt x="2" y="0"/>
                    </a:cubicBezTo>
                    <a:cubicBezTo>
                      <a:pt x="3"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9" name="Freeform 382"/>
              <p:cNvSpPr/>
              <p:nvPr/>
            </p:nvSpPr>
            <p:spPr bwMode="auto">
              <a:xfrm>
                <a:off x="3091" y="2445"/>
                <a:ext cx="8" cy="8"/>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3"/>
                      <a:pt x="0" y="2"/>
                      <a:pt x="0" y="1"/>
                    </a:cubicBezTo>
                    <a:cubicBezTo>
                      <a:pt x="1" y="0"/>
                      <a:pt x="2" y="0"/>
                      <a:pt x="2" y="0"/>
                    </a:cubicBezTo>
                    <a:cubicBezTo>
                      <a:pt x="3"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0" name="Freeform 383"/>
              <p:cNvSpPr/>
              <p:nvPr/>
            </p:nvSpPr>
            <p:spPr bwMode="auto">
              <a:xfrm>
                <a:off x="3088" y="2456"/>
                <a:ext cx="8" cy="8"/>
              </a:xfrm>
              <a:custGeom>
                <a:avLst/>
                <a:gdLst>
                  <a:gd name="T0" fmla="*/ 2 w 3"/>
                  <a:gd name="T1" fmla="*/ 2 h 3"/>
                  <a:gd name="T2" fmla="*/ 1 w 3"/>
                  <a:gd name="T3" fmla="*/ 3 h 3"/>
                  <a:gd name="T4" fmla="*/ 0 w 3"/>
                  <a:gd name="T5" fmla="*/ 1 h 3"/>
                  <a:gd name="T6" fmla="*/ 2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3"/>
                      <a:pt x="1" y="3"/>
                      <a:pt x="1" y="3"/>
                    </a:cubicBezTo>
                    <a:cubicBezTo>
                      <a:pt x="0" y="3"/>
                      <a:pt x="0" y="2"/>
                      <a:pt x="0" y="1"/>
                    </a:cubicBezTo>
                    <a:cubicBezTo>
                      <a:pt x="0" y="0"/>
                      <a:pt x="1" y="0"/>
                      <a:pt x="2" y="0"/>
                    </a:cubicBezTo>
                    <a:cubicBezTo>
                      <a:pt x="2" y="1"/>
                      <a:pt x="3" y="1"/>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1" name="Freeform 384"/>
              <p:cNvSpPr/>
              <p:nvPr/>
            </p:nvSpPr>
            <p:spPr bwMode="auto">
              <a:xfrm>
                <a:off x="3083" y="2466"/>
                <a:ext cx="8" cy="8"/>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2" y="3"/>
                      <a:pt x="1" y="3"/>
                    </a:cubicBezTo>
                    <a:cubicBezTo>
                      <a:pt x="0" y="3"/>
                      <a:pt x="0" y="2"/>
                      <a:pt x="0" y="1"/>
                    </a:cubicBezTo>
                    <a:cubicBezTo>
                      <a:pt x="0" y="0"/>
                      <a:pt x="1" y="0"/>
                      <a:pt x="2" y="0"/>
                    </a:cubicBezTo>
                    <a:cubicBezTo>
                      <a:pt x="3"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2" name="Freeform 385"/>
              <p:cNvSpPr/>
              <p:nvPr/>
            </p:nvSpPr>
            <p:spPr bwMode="auto">
              <a:xfrm>
                <a:off x="3077" y="2477"/>
                <a:ext cx="8" cy="8"/>
              </a:xfrm>
              <a:custGeom>
                <a:avLst/>
                <a:gdLst>
                  <a:gd name="T0" fmla="*/ 3 w 3"/>
                  <a:gd name="T1" fmla="*/ 2 h 3"/>
                  <a:gd name="T2" fmla="*/ 1 w 3"/>
                  <a:gd name="T3" fmla="*/ 3 h 3"/>
                  <a:gd name="T4" fmla="*/ 1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3"/>
                      <a:pt x="0" y="2"/>
                      <a:pt x="1" y="1"/>
                    </a:cubicBezTo>
                    <a:cubicBezTo>
                      <a:pt x="1" y="0"/>
                      <a:pt x="2" y="0"/>
                      <a:pt x="2" y="0"/>
                    </a:cubicBezTo>
                    <a:cubicBezTo>
                      <a:pt x="3"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3" name="Freeform 386"/>
              <p:cNvSpPr/>
              <p:nvPr/>
            </p:nvSpPr>
            <p:spPr bwMode="auto">
              <a:xfrm>
                <a:off x="3075" y="2488"/>
                <a:ext cx="8" cy="8"/>
              </a:xfrm>
              <a:custGeom>
                <a:avLst/>
                <a:gdLst>
                  <a:gd name="T0" fmla="*/ 2 w 3"/>
                  <a:gd name="T1" fmla="*/ 2 h 3"/>
                  <a:gd name="T2" fmla="*/ 1 w 3"/>
                  <a:gd name="T3" fmla="*/ 3 h 3"/>
                  <a:gd name="T4" fmla="*/ 0 w 3"/>
                  <a:gd name="T5" fmla="*/ 1 h 3"/>
                  <a:gd name="T6" fmla="*/ 2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3"/>
                      <a:pt x="1" y="3"/>
                      <a:pt x="1" y="3"/>
                    </a:cubicBezTo>
                    <a:cubicBezTo>
                      <a:pt x="0" y="3"/>
                      <a:pt x="0" y="2"/>
                      <a:pt x="0" y="1"/>
                    </a:cubicBezTo>
                    <a:cubicBezTo>
                      <a:pt x="0" y="0"/>
                      <a:pt x="1" y="0"/>
                      <a:pt x="2" y="0"/>
                    </a:cubicBezTo>
                    <a:cubicBezTo>
                      <a:pt x="2" y="1"/>
                      <a:pt x="3" y="1"/>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4" name="Freeform 387"/>
              <p:cNvSpPr/>
              <p:nvPr/>
            </p:nvSpPr>
            <p:spPr bwMode="auto">
              <a:xfrm>
                <a:off x="3069" y="2498"/>
                <a:ext cx="8" cy="8"/>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2" y="3"/>
                      <a:pt x="1" y="3"/>
                    </a:cubicBezTo>
                    <a:cubicBezTo>
                      <a:pt x="0" y="3"/>
                      <a:pt x="0" y="2"/>
                      <a:pt x="0" y="1"/>
                    </a:cubicBezTo>
                    <a:cubicBezTo>
                      <a:pt x="0" y="0"/>
                      <a:pt x="1" y="0"/>
                      <a:pt x="2" y="0"/>
                    </a:cubicBezTo>
                    <a:cubicBezTo>
                      <a:pt x="3"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5" name="Freeform 388"/>
              <p:cNvSpPr/>
              <p:nvPr/>
            </p:nvSpPr>
            <p:spPr bwMode="auto">
              <a:xfrm>
                <a:off x="3064" y="2509"/>
                <a:ext cx="8" cy="8"/>
              </a:xfrm>
              <a:custGeom>
                <a:avLst/>
                <a:gdLst>
                  <a:gd name="T0" fmla="*/ 3 w 3"/>
                  <a:gd name="T1" fmla="*/ 2 h 3"/>
                  <a:gd name="T2" fmla="*/ 1 w 3"/>
                  <a:gd name="T3" fmla="*/ 3 h 3"/>
                  <a:gd name="T4" fmla="*/ 1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3"/>
                      <a:pt x="0" y="2"/>
                      <a:pt x="1" y="1"/>
                    </a:cubicBezTo>
                    <a:cubicBezTo>
                      <a:pt x="1" y="0"/>
                      <a:pt x="2" y="0"/>
                      <a:pt x="2" y="0"/>
                    </a:cubicBezTo>
                    <a:cubicBezTo>
                      <a:pt x="3"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6" name="Freeform 389"/>
              <p:cNvSpPr/>
              <p:nvPr/>
            </p:nvSpPr>
            <p:spPr bwMode="auto">
              <a:xfrm>
                <a:off x="3061" y="2520"/>
                <a:ext cx="8" cy="8"/>
              </a:xfrm>
              <a:custGeom>
                <a:avLst/>
                <a:gdLst>
                  <a:gd name="T0" fmla="*/ 2 w 3"/>
                  <a:gd name="T1" fmla="*/ 2 h 3"/>
                  <a:gd name="T2" fmla="*/ 1 w 3"/>
                  <a:gd name="T3" fmla="*/ 3 h 3"/>
                  <a:gd name="T4" fmla="*/ 0 w 3"/>
                  <a:gd name="T5" fmla="*/ 1 h 3"/>
                  <a:gd name="T6" fmla="*/ 2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3"/>
                      <a:pt x="1" y="3"/>
                      <a:pt x="1" y="3"/>
                    </a:cubicBezTo>
                    <a:cubicBezTo>
                      <a:pt x="0" y="3"/>
                      <a:pt x="0" y="2"/>
                      <a:pt x="0" y="1"/>
                    </a:cubicBezTo>
                    <a:cubicBezTo>
                      <a:pt x="0" y="0"/>
                      <a:pt x="1" y="0"/>
                      <a:pt x="2" y="0"/>
                    </a:cubicBezTo>
                    <a:cubicBezTo>
                      <a:pt x="2" y="1"/>
                      <a:pt x="3" y="1"/>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7" name="Freeform 390"/>
              <p:cNvSpPr/>
              <p:nvPr/>
            </p:nvSpPr>
            <p:spPr bwMode="auto">
              <a:xfrm>
                <a:off x="3056" y="2530"/>
                <a:ext cx="8" cy="8"/>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2" y="3"/>
                      <a:pt x="1" y="3"/>
                    </a:cubicBezTo>
                    <a:cubicBezTo>
                      <a:pt x="0" y="3"/>
                      <a:pt x="0" y="2"/>
                      <a:pt x="0" y="1"/>
                    </a:cubicBezTo>
                    <a:cubicBezTo>
                      <a:pt x="1" y="0"/>
                      <a:pt x="1" y="0"/>
                      <a:pt x="2" y="0"/>
                    </a:cubicBezTo>
                    <a:cubicBezTo>
                      <a:pt x="3"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8" name="Freeform 391"/>
              <p:cNvSpPr/>
              <p:nvPr/>
            </p:nvSpPr>
            <p:spPr bwMode="auto">
              <a:xfrm>
                <a:off x="3051" y="2541"/>
                <a:ext cx="8" cy="8"/>
              </a:xfrm>
              <a:custGeom>
                <a:avLst/>
                <a:gdLst>
                  <a:gd name="T0" fmla="*/ 3 w 3"/>
                  <a:gd name="T1" fmla="*/ 2 h 3"/>
                  <a:gd name="T2" fmla="*/ 1 w 3"/>
                  <a:gd name="T3" fmla="*/ 3 h 3"/>
                  <a:gd name="T4" fmla="*/ 1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3"/>
                      <a:pt x="0" y="2"/>
                      <a:pt x="1" y="1"/>
                    </a:cubicBezTo>
                    <a:cubicBezTo>
                      <a:pt x="1" y="0"/>
                      <a:pt x="2" y="0"/>
                      <a:pt x="2" y="0"/>
                    </a:cubicBezTo>
                    <a:cubicBezTo>
                      <a:pt x="3"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9" name="Freeform 392"/>
              <p:cNvSpPr/>
              <p:nvPr/>
            </p:nvSpPr>
            <p:spPr bwMode="auto">
              <a:xfrm>
                <a:off x="3048" y="2552"/>
                <a:ext cx="8" cy="8"/>
              </a:xfrm>
              <a:custGeom>
                <a:avLst/>
                <a:gdLst>
                  <a:gd name="T0" fmla="*/ 2 w 3"/>
                  <a:gd name="T1" fmla="*/ 2 h 3"/>
                  <a:gd name="T2" fmla="*/ 1 w 3"/>
                  <a:gd name="T3" fmla="*/ 3 h 3"/>
                  <a:gd name="T4" fmla="*/ 0 w 3"/>
                  <a:gd name="T5" fmla="*/ 1 h 3"/>
                  <a:gd name="T6" fmla="*/ 2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3"/>
                      <a:pt x="1" y="3"/>
                      <a:pt x="1" y="3"/>
                    </a:cubicBezTo>
                    <a:cubicBezTo>
                      <a:pt x="0" y="3"/>
                      <a:pt x="0" y="2"/>
                      <a:pt x="0" y="1"/>
                    </a:cubicBezTo>
                    <a:cubicBezTo>
                      <a:pt x="0" y="0"/>
                      <a:pt x="1" y="0"/>
                      <a:pt x="2" y="0"/>
                    </a:cubicBezTo>
                    <a:cubicBezTo>
                      <a:pt x="2" y="1"/>
                      <a:pt x="3" y="1"/>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0" name="Freeform 393"/>
              <p:cNvSpPr/>
              <p:nvPr/>
            </p:nvSpPr>
            <p:spPr bwMode="auto">
              <a:xfrm>
                <a:off x="3043" y="2562"/>
                <a:ext cx="8" cy="9"/>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2" y="3"/>
                      <a:pt x="1" y="3"/>
                    </a:cubicBezTo>
                    <a:cubicBezTo>
                      <a:pt x="0" y="3"/>
                      <a:pt x="0" y="2"/>
                      <a:pt x="0" y="1"/>
                    </a:cubicBezTo>
                    <a:cubicBezTo>
                      <a:pt x="1" y="0"/>
                      <a:pt x="1" y="0"/>
                      <a:pt x="2" y="0"/>
                    </a:cubicBezTo>
                    <a:cubicBezTo>
                      <a:pt x="3"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1" name="Freeform 394"/>
              <p:cNvSpPr/>
              <p:nvPr/>
            </p:nvSpPr>
            <p:spPr bwMode="auto">
              <a:xfrm>
                <a:off x="3037" y="2573"/>
                <a:ext cx="8" cy="8"/>
              </a:xfrm>
              <a:custGeom>
                <a:avLst/>
                <a:gdLst>
                  <a:gd name="T0" fmla="*/ 3 w 3"/>
                  <a:gd name="T1" fmla="*/ 2 h 3"/>
                  <a:gd name="T2" fmla="*/ 1 w 3"/>
                  <a:gd name="T3" fmla="*/ 3 h 3"/>
                  <a:gd name="T4" fmla="*/ 1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3"/>
                      <a:pt x="0" y="2"/>
                      <a:pt x="1" y="1"/>
                    </a:cubicBezTo>
                    <a:cubicBezTo>
                      <a:pt x="1" y="0"/>
                      <a:pt x="2" y="0"/>
                      <a:pt x="2" y="0"/>
                    </a:cubicBezTo>
                    <a:cubicBezTo>
                      <a:pt x="3"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2" name="Freeform 395"/>
              <p:cNvSpPr/>
              <p:nvPr/>
            </p:nvSpPr>
            <p:spPr bwMode="auto">
              <a:xfrm>
                <a:off x="3035" y="2584"/>
                <a:ext cx="8" cy="8"/>
              </a:xfrm>
              <a:custGeom>
                <a:avLst/>
                <a:gdLst>
                  <a:gd name="T0" fmla="*/ 2 w 3"/>
                  <a:gd name="T1" fmla="*/ 2 h 3"/>
                  <a:gd name="T2" fmla="*/ 1 w 3"/>
                  <a:gd name="T3" fmla="*/ 3 h 3"/>
                  <a:gd name="T4" fmla="*/ 0 w 3"/>
                  <a:gd name="T5" fmla="*/ 1 h 3"/>
                  <a:gd name="T6" fmla="*/ 2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3"/>
                      <a:pt x="1" y="3"/>
                      <a:pt x="1" y="3"/>
                    </a:cubicBezTo>
                    <a:cubicBezTo>
                      <a:pt x="0" y="3"/>
                      <a:pt x="0" y="2"/>
                      <a:pt x="0" y="1"/>
                    </a:cubicBezTo>
                    <a:cubicBezTo>
                      <a:pt x="0" y="0"/>
                      <a:pt x="1" y="0"/>
                      <a:pt x="2" y="0"/>
                    </a:cubicBezTo>
                    <a:cubicBezTo>
                      <a:pt x="2" y="1"/>
                      <a:pt x="3" y="1"/>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3" name="Freeform 396"/>
              <p:cNvSpPr/>
              <p:nvPr/>
            </p:nvSpPr>
            <p:spPr bwMode="auto">
              <a:xfrm>
                <a:off x="3029" y="2595"/>
                <a:ext cx="8" cy="8"/>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0" y="3"/>
                      <a:pt x="0" y="2"/>
                      <a:pt x="0" y="1"/>
                    </a:cubicBezTo>
                    <a:cubicBezTo>
                      <a:pt x="1" y="0"/>
                      <a:pt x="1" y="0"/>
                      <a:pt x="2" y="0"/>
                    </a:cubicBezTo>
                    <a:cubicBezTo>
                      <a:pt x="3"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4" name="Freeform 397"/>
              <p:cNvSpPr/>
              <p:nvPr/>
            </p:nvSpPr>
            <p:spPr bwMode="auto">
              <a:xfrm>
                <a:off x="3024" y="2605"/>
                <a:ext cx="8" cy="8"/>
              </a:xfrm>
              <a:custGeom>
                <a:avLst/>
                <a:gdLst>
                  <a:gd name="T0" fmla="*/ 3 w 3"/>
                  <a:gd name="T1" fmla="*/ 2 h 3"/>
                  <a:gd name="T2" fmla="*/ 1 w 3"/>
                  <a:gd name="T3" fmla="*/ 3 h 3"/>
                  <a:gd name="T4" fmla="*/ 1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3"/>
                      <a:pt x="0" y="2"/>
                      <a:pt x="1" y="1"/>
                    </a:cubicBezTo>
                    <a:cubicBezTo>
                      <a:pt x="1" y="0"/>
                      <a:pt x="2" y="0"/>
                      <a:pt x="2" y="0"/>
                    </a:cubicBezTo>
                    <a:cubicBezTo>
                      <a:pt x="3"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5" name="Freeform 398"/>
              <p:cNvSpPr/>
              <p:nvPr/>
            </p:nvSpPr>
            <p:spPr bwMode="auto">
              <a:xfrm>
                <a:off x="3021" y="2616"/>
                <a:ext cx="8" cy="8"/>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1" y="3"/>
                      <a:pt x="1" y="3"/>
                    </a:cubicBezTo>
                    <a:cubicBezTo>
                      <a:pt x="0" y="3"/>
                      <a:pt x="0" y="2"/>
                      <a:pt x="0" y="1"/>
                    </a:cubicBezTo>
                    <a:cubicBezTo>
                      <a:pt x="0" y="0"/>
                      <a:pt x="1" y="0"/>
                      <a:pt x="2" y="0"/>
                    </a:cubicBezTo>
                    <a:cubicBezTo>
                      <a:pt x="2"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6" name="Freeform 399"/>
              <p:cNvSpPr/>
              <p:nvPr/>
            </p:nvSpPr>
            <p:spPr bwMode="auto">
              <a:xfrm>
                <a:off x="3016" y="2627"/>
                <a:ext cx="8" cy="8"/>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0" y="3"/>
                      <a:pt x="0" y="2"/>
                      <a:pt x="0" y="1"/>
                    </a:cubicBezTo>
                    <a:cubicBezTo>
                      <a:pt x="1" y="0"/>
                      <a:pt x="1" y="0"/>
                      <a:pt x="2" y="0"/>
                    </a:cubicBezTo>
                    <a:cubicBezTo>
                      <a:pt x="3"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7" name="Freeform 400"/>
              <p:cNvSpPr/>
              <p:nvPr/>
            </p:nvSpPr>
            <p:spPr bwMode="auto">
              <a:xfrm>
                <a:off x="3011" y="2637"/>
                <a:ext cx="8" cy="8"/>
              </a:xfrm>
              <a:custGeom>
                <a:avLst/>
                <a:gdLst>
                  <a:gd name="T0" fmla="*/ 3 w 3"/>
                  <a:gd name="T1" fmla="*/ 2 h 3"/>
                  <a:gd name="T2" fmla="*/ 1 w 3"/>
                  <a:gd name="T3" fmla="*/ 3 h 3"/>
                  <a:gd name="T4" fmla="*/ 1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3"/>
                      <a:pt x="0" y="2"/>
                      <a:pt x="1" y="1"/>
                    </a:cubicBezTo>
                    <a:cubicBezTo>
                      <a:pt x="1" y="0"/>
                      <a:pt x="2" y="0"/>
                      <a:pt x="2" y="0"/>
                    </a:cubicBezTo>
                    <a:cubicBezTo>
                      <a:pt x="3"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8" name="Freeform 401"/>
              <p:cNvSpPr/>
              <p:nvPr/>
            </p:nvSpPr>
            <p:spPr bwMode="auto">
              <a:xfrm>
                <a:off x="3008" y="2648"/>
                <a:ext cx="8" cy="8"/>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1" y="3"/>
                      <a:pt x="1" y="3"/>
                    </a:cubicBezTo>
                    <a:cubicBezTo>
                      <a:pt x="0" y="3"/>
                      <a:pt x="0" y="2"/>
                      <a:pt x="0" y="1"/>
                    </a:cubicBezTo>
                    <a:cubicBezTo>
                      <a:pt x="0" y="0"/>
                      <a:pt x="1" y="0"/>
                      <a:pt x="2" y="0"/>
                    </a:cubicBezTo>
                    <a:cubicBezTo>
                      <a:pt x="2"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9" name="Freeform 402"/>
              <p:cNvSpPr/>
              <p:nvPr/>
            </p:nvSpPr>
            <p:spPr bwMode="auto">
              <a:xfrm>
                <a:off x="3091" y="2418"/>
                <a:ext cx="8" cy="8"/>
              </a:xfrm>
              <a:custGeom>
                <a:avLst/>
                <a:gdLst>
                  <a:gd name="T0" fmla="*/ 2 w 3"/>
                  <a:gd name="T1" fmla="*/ 2 h 3"/>
                  <a:gd name="T2" fmla="*/ 1 w 3"/>
                  <a:gd name="T3" fmla="*/ 3 h 3"/>
                  <a:gd name="T4" fmla="*/ 0 w 3"/>
                  <a:gd name="T5" fmla="*/ 1 h 3"/>
                  <a:gd name="T6" fmla="*/ 2 w 3"/>
                  <a:gd name="T7" fmla="*/ 1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3"/>
                      <a:pt x="1" y="3"/>
                      <a:pt x="1" y="3"/>
                    </a:cubicBezTo>
                    <a:cubicBezTo>
                      <a:pt x="0" y="3"/>
                      <a:pt x="0" y="2"/>
                      <a:pt x="0" y="1"/>
                    </a:cubicBezTo>
                    <a:cubicBezTo>
                      <a:pt x="0" y="1"/>
                      <a:pt x="1" y="0"/>
                      <a:pt x="2" y="1"/>
                    </a:cubicBezTo>
                    <a:cubicBezTo>
                      <a:pt x="2" y="1"/>
                      <a:pt x="3" y="2"/>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0" name="Freeform 403"/>
              <p:cNvSpPr/>
              <p:nvPr/>
            </p:nvSpPr>
            <p:spPr bwMode="auto">
              <a:xfrm>
                <a:off x="3085" y="2429"/>
                <a:ext cx="8" cy="8"/>
              </a:xfrm>
              <a:custGeom>
                <a:avLst/>
                <a:gdLst>
                  <a:gd name="T0" fmla="*/ 3 w 3"/>
                  <a:gd name="T1" fmla="*/ 2 h 3"/>
                  <a:gd name="T2" fmla="*/ 1 w 3"/>
                  <a:gd name="T3" fmla="*/ 3 h 3"/>
                  <a:gd name="T4" fmla="*/ 0 w 3"/>
                  <a:gd name="T5" fmla="*/ 1 h 3"/>
                  <a:gd name="T6" fmla="*/ 2 w 3"/>
                  <a:gd name="T7" fmla="*/ 1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2" y="3"/>
                      <a:pt x="1" y="3"/>
                    </a:cubicBezTo>
                    <a:cubicBezTo>
                      <a:pt x="0" y="3"/>
                      <a:pt x="0" y="2"/>
                      <a:pt x="0" y="1"/>
                    </a:cubicBezTo>
                    <a:cubicBezTo>
                      <a:pt x="0" y="1"/>
                      <a:pt x="1" y="0"/>
                      <a:pt x="2" y="1"/>
                    </a:cubicBezTo>
                    <a:cubicBezTo>
                      <a:pt x="3" y="1"/>
                      <a:pt x="3" y="2"/>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1" name="Freeform 404"/>
              <p:cNvSpPr/>
              <p:nvPr/>
            </p:nvSpPr>
            <p:spPr bwMode="auto">
              <a:xfrm>
                <a:off x="3080" y="2439"/>
                <a:ext cx="8" cy="9"/>
              </a:xfrm>
              <a:custGeom>
                <a:avLst/>
                <a:gdLst>
                  <a:gd name="T0" fmla="*/ 3 w 3"/>
                  <a:gd name="T1" fmla="*/ 2 h 3"/>
                  <a:gd name="T2" fmla="*/ 1 w 3"/>
                  <a:gd name="T3" fmla="*/ 3 h 3"/>
                  <a:gd name="T4" fmla="*/ 0 w 3"/>
                  <a:gd name="T5" fmla="*/ 1 h 3"/>
                  <a:gd name="T6" fmla="*/ 2 w 3"/>
                  <a:gd name="T7" fmla="*/ 1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3"/>
                      <a:pt x="0" y="2"/>
                      <a:pt x="0" y="1"/>
                    </a:cubicBezTo>
                    <a:cubicBezTo>
                      <a:pt x="1" y="1"/>
                      <a:pt x="2" y="0"/>
                      <a:pt x="2" y="1"/>
                    </a:cubicBezTo>
                    <a:cubicBezTo>
                      <a:pt x="3" y="1"/>
                      <a:pt x="3" y="2"/>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2" name="Freeform 405"/>
              <p:cNvSpPr/>
              <p:nvPr/>
            </p:nvSpPr>
            <p:spPr bwMode="auto">
              <a:xfrm>
                <a:off x="3077" y="2450"/>
                <a:ext cx="8" cy="8"/>
              </a:xfrm>
              <a:custGeom>
                <a:avLst/>
                <a:gdLst>
                  <a:gd name="T0" fmla="*/ 2 w 3"/>
                  <a:gd name="T1" fmla="*/ 2 h 3"/>
                  <a:gd name="T2" fmla="*/ 1 w 3"/>
                  <a:gd name="T3" fmla="*/ 3 h 3"/>
                  <a:gd name="T4" fmla="*/ 0 w 3"/>
                  <a:gd name="T5" fmla="*/ 1 h 3"/>
                  <a:gd name="T6" fmla="*/ 2 w 3"/>
                  <a:gd name="T7" fmla="*/ 1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3"/>
                      <a:pt x="1" y="3"/>
                      <a:pt x="1" y="3"/>
                    </a:cubicBezTo>
                    <a:cubicBezTo>
                      <a:pt x="0" y="3"/>
                      <a:pt x="0" y="2"/>
                      <a:pt x="0" y="1"/>
                    </a:cubicBezTo>
                    <a:cubicBezTo>
                      <a:pt x="0" y="1"/>
                      <a:pt x="1" y="0"/>
                      <a:pt x="2" y="1"/>
                    </a:cubicBezTo>
                    <a:cubicBezTo>
                      <a:pt x="2" y="1"/>
                      <a:pt x="3" y="2"/>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63" name="Freeform 407"/>
            <p:cNvSpPr/>
            <p:nvPr/>
          </p:nvSpPr>
          <p:spPr bwMode="auto">
            <a:xfrm>
              <a:off x="4477224" y="4519912"/>
              <a:ext cx="11234" cy="11234"/>
            </a:xfrm>
            <a:custGeom>
              <a:avLst/>
              <a:gdLst>
                <a:gd name="T0" fmla="*/ 3 w 3"/>
                <a:gd name="T1" fmla="*/ 2 h 3"/>
                <a:gd name="T2" fmla="*/ 1 w 3"/>
                <a:gd name="T3" fmla="*/ 3 h 3"/>
                <a:gd name="T4" fmla="*/ 0 w 3"/>
                <a:gd name="T5" fmla="*/ 1 h 3"/>
                <a:gd name="T6" fmla="*/ 2 w 3"/>
                <a:gd name="T7" fmla="*/ 1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2" y="3"/>
                    <a:pt x="1" y="3"/>
                  </a:cubicBezTo>
                  <a:cubicBezTo>
                    <a:pt x="0" y="3"/>
                    <a:pt x="0" y="2"/>
                    <a:pt x="0" y="1"/>
                  </a:cubicBezTo>
                  <a:cubicBezTo>
                    <a:pt x="0" y="1"/>
                    <a:pt x="1" y="0"/>
                    <a:pt x="2" y="1"/>
                  </a:cubicBezTo>
                  <a:cubicBezTo>
                    <a:pt x="3" y="1"/>
                    <a:pt x="3" y="2"/>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4" name="Freeform 408"/>
            <p:cNvSpPr/>
            <p:nvPr/>
          </p:nvSpPr>
          <p:spPr bwMode="auto">
            <a:xfrm>
              <a:off x="4470202" y="4535359"/>
              <a:ext cx="11234" cy="11234"/>
            </a:xfrm>
            <a:custGeom>
              <a:avLst/>
              <a:gdLst>
                <a:gd name="T0" fmla="*/ 3 w 3"/>
                <a:gd name="T1" fmla="*/ 2 h 3"/>
                <a:gd name="T2" fmla="*/ 1 w 3"/>
                <a:gd name="T3" fmla="*/ 3 h 3"/>
                <a:gd name="T4" fmla="*/ 1 w 3"/>
                <a:gd name="T5" fmla="*/ 1 h 3"/>
                <a:gd name="T6" fmla="*/ 2 w 3"/>
                <a:gd name="T7" fmla="*/ 1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3"/>
                    <a:pt x="0" y="2"/>
                    <a:pt x="1" y="1"/>
                  </a:cubicBezTo>
                  <a:cubicBezTo>
                    <a:pt x="1" y="1"/>
                    <a:pt x="2" y="0"/>
                    <a:pt x="2" y="1"/>
                  </a:cubicBezTo>
                  <a:cubicBezTo>
                    <a:pt x="3" y="1"/>
                    <a:pt x="3" y="2"/>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5" name="Freeform 409"/>
            <p:cNvSpPr/>
            <p:nvPr/>
          </p:nvSpPr>
          <p:spPr bwMode="auto">
            <a:xfrm>
              <a:off x="4465990" y="4549402"/>
              <a:ext cx="11234" cy="11234"/>
            </a:xfrm>
            <a:custGeom>
              <a:avLst/>
              <a:gdLst>
                <a:gd name="T0" fmla="*/ 2 w 3"/>
                <a:gd name="T1" fmla="*/ 2 h 3"/>
                <a:gd name="T2" fmla="*/ 1 w 3"/>
                <a:gd name="T3" fmla="*/ 3 h 3"/>
                <a:gd name="T4" fmla="*/ 0 w 3"/>
                <a:gd name="T5" fmla="*/ 1 h 3"/>
                <a:gd name="T6" fmla="*/ 2 w 3"/>
                <a:gd name="T7" fmla="*/ 1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3"/>
                    <a:pt x="1" y="3"/>
                    <a:pt x="1" y="3"/>
                  </a:cubicBezTo>
                  <a:cubicBezTo>
                    <a:pt x="0" y="3"/>
                    <a:pt x="0" y="2"/>
                    <a:pt x="0" y="1"/>
                  </a:cubicBezTo>
                  <a:cubicBezTo>
                    <a:pt x="0" y="1"/>
                    <a:pt x="1" y="0"/>
                    <a:pt x="2" y="1"/>
                  </a:cubicBezTo>
                  <a:cubicBezTo>
                    <a:pt x="2" y="1"/>
                    <a:pt x="3" y="2"/>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6" name="Freeform 410"/>
            <p:cNvSpPr/>
            <p:nvPr/>
          </p:nvSpPr>
          <p:spPr bwMode="auto">
            <a:xfrm>
              <a:off x="4458968" y="4564849"/>
              <a:ext cx="11234" cy="11234"/>
            </a:xfrm>
            <a:custGeom>
              <a:avLst/>
              <a:gdLst>
                <a:gd name="T0" fmla="*/ 3 w 3"/>
                <a:gd name="T1" fmla="*/ 2 h 3"/>
                <a:gd name="T2" fmla="*/ 1 w 3"/>
                <a:gd name="T3" fmla="*/ 3 h 3"/>
                <a:gd name="T4" fmla="*/ 0 w 3"/>
                <a:gd name="T5" fmla="*/ 1 h 3"/>
                <a:gd name="T6" fmla="*/ 2 w 3"/>
                <a:gd name="T7" fmla="*/ 1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2" y="3"/>
                    <a:pt x="1" y="3"/>
                  </a:cubicBezTo>
                  <a:cubicBezTo>
                    <a:pt x="0" y="3"/>
                    <a:pt x="0" y="2"/>
                    <a:pt x="0" y="1"/>
                  </a:cubicBezTo>
                  <a:cubicBezTo>
                    <a:pt x="0" y="1"/>
                    <a:pt x="1" y="0"/>
                    <a:pt x="2" y="1"/>
                  </a:cubicBezTo>
                  <a:cubicBezTo>
                    <a:pt x="3" y="1"/>
                    <a:pt x="3" y="2"/>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7" name="Freeform 411"/>
            <p:cNvSpPr/>
            <p:nvPr/>
          </p:nvSpPr>
          <p:spPr bwMode="auto">
            <a:xfrm>
              <a:off x="4450542" y="4580297"/>
              <a:ext cx="11234" cy="11234"/>
            </a:xfrm>
            <a:custGeom>
              <a:avLst/>
              <a:gdLst>
                <a:gd name="T0" fmla="*/ 3 w 3"/>
                <a:gd name="T1" fmla="*/ 2 h 3"/>
                <a:gd name="T2" fmla="*/ 1 w 3"/>
                <a:gd name="T3" fmla="*/ 3 h 3"/>
                <a:gd name="T4" fmla="*/ 1 w 3"/>
                <a:gd name="T5" fmla="*/ 1 h 3"/>
                <a:gd name="T6" fmla="*/ 2 w 3"/>
                <a:gd name="T7" fmla="*/ 1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3"/>
                    <a:pt x="0" y="2"/>
                    <a:pt x="1" y="1"/>
                  </a:cubicBezTo>
                  <a:cubicBezTo>
                    <a:pt x="1" y="1"/>
                    <a:pt x="2" y="0"/>
                    <a:pt x="2" y="1"/>
                  </a:cubicBezTo>
                  <a:cubicBezTo>
                    <a:pt x="3" y="1"/>
                    <a:pt x="3" y="2"/>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8" name="Freeform 412"/>
            <p:cNvSpPr/>
            <p:nvPr/>
          </p:nvSpPr>
          <p:spPr bwMode="auto">
            <a:xfrm>
              <a:off x="4447734" y="4594340"/>
              <a:ext cx="11234" cy="11234"/>
            </a:xfrm>
            <a:custGeom>
              <a:avLst/>
              <a:gdLst>
                <a:gd name="T0" fmla="*/ 2 w 3"/>
                <a:gd name="T1" fmla="*/ 2 h 3"/>
                <a:gd name="T2" fmla="*/ 1 w 3"/>
                <a:gd name="T3" fmla="*/ 3 h 3"/>
                <a:gd name="T4" fmla="*/ 0 w 3"/>
                <a:gd name="T5" fmla="*/ 1 h 3"/>
                <a:gd name="T6" fmla="*/ 2 w 3"/>
                <a:gd name="T7" fmla="*/ 1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3"/>
                    <a:pt x="1" y="3"/>
                    <a:pt x="1" y="3"/>
                  </a:cubicBezTo>
                  <a:cubicBezTo>
                    <a:pt x="0" y="3"/>
                    <a:pt x="0" y="2"/>
                    <a:pt x="0" y="1"/>
                  </a:cubicBezTo>
                  <a:cubicBezTo>
                    <a:pt x="0" y="1"/>
                    <a:pt x="1" y="0"/>
                    <a:pt x="2" y="1"/>
                  </a:cubicBezTo>
                  <a:cubicBezTo>
                    <a:pt x="2" y="1"/>
                    <a:pt x="3" y="2"/>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9" name="Freeform 413"/>
            <p:cNvSpPr/>
            <p:nvPr/>
          </p:nvSpPr>
          <p:spPr bwMode="auto">
            <a:xfrm>
              <a:off x="4439308" y="4609787"/>
              <a:ext cx="11234" cy="11234"/>
            </a:xfrm>
            <a:custGeom>
              <a:avLst/>
              <a:gdLst>
                <a:gd name="T0" fmla="*/ 3 w 3"/>
                <a:gd name="T1" fmla="*/ 2 h 3"/>
                <a:gd name="T2" fmla="*/ 1 w 3"/>
                <a:gd name="T3" fmla="*/ 3 h 3"/>
                <a:gd name="T4" fmla="*/ 0 w 3"/>
                <a:gd name="T5" fmla="*/ 1 h 3"/>
                <a:gd name="T6" fmla="*/ 2 w 3"/>
                <a:gd name="T7" fmla="*/ 1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2" y="3"/>
                    <a:pt x="1" y="3"/>
                  </a:cubicBezTo>
                  <a:cubicBezTo>
                    <a:pt x="0" y="3"/>
                    <a:pt x="0" y="2"/>
                    <a:pt x="0" y="1"/>
                  </a:cubicBezTo>
                  <a:cubicBezTo>
                    <a:pt x="1" y="1"/>
                    <a:pt x="1" y="0"/>
                    <a:pt x="2" y="1"/>
                  </a:cubicBezTo>
                  <a:cubicBezTo>
                    <a:pt x="3" y="1"/>
                    <a:pt x="3" y="2"/>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0" name="Freeform 414"/>
            <p:cNvSpPr/>
            <p:nvPr/>
          </p:nvSpPr>
          <p:spPr bwMode="auto">
            <a:xfrm>
              <a:off x="4432286" y="4625234"/>
              <a:ext cx="11234" cy="11234"/>
            </a:xfrm>
            <a:custGeom>
              <a:avLst/>
              <a:gdLst>
                <a:gd name="T0" fmla="*/ 3 w 3"/>
                <a:gd name="T1" fmla="*/ 2 h 3"/>
                <a:gd name="T2" fmla="*/ 1 w 3"/>
                <a:gd name="T3" fmla="*/ 3 h 3"/>
                <a:gd name="T4" fmla="*/ 1 w 3"/>
                <a:gd name="T5" fmla="*/ 1 h 3"/>
                <a:gd name="T6" fmla="*/ 2 w 3"/>
                <a:gd name="T7" fmla="*/ 1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3"/>
                    <a:pt x="0" y="2"/>
                    <a:pt x="1" y="1"/>
                  </a:cubicBezTo>
                  <a:cubicBezTo>
                    <a:pt x="1" y="1"/>
                    <a:pt x="2" y="0"/>
                    <a:pt x="2" y="1"/>
                  </a:cubicBezTo>
                  <a:cubicBezTo>
                    <a:pt x="3" y="1"/>
                    <a:pt x="3" y="2"/>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1" name="Freeform 415"/>
            <p:cNvSpPr/>
            <p:nvPr/>
          </p:nvSpPr>
          <p:spPr bwMode="auto">
            <a:xfrm>
              <a:off x="4428073" y="4639277"/>
              <a:ext cx="11234" cy="15447"/>
            </a:xfrm>
            <a:custGeom>
              <a:avLst/>
              <a:gdLst>
                <a:gd name="T0" fmla="*/ 2 w 3"/>
                <a:gd name="T1" fmla="*/ 2 h 4"/>
                <a:gd name="T2" fmla="*/ 1 w 3"/>
                <a:gd name="T3" fmla="*/ 3 h 4"/>
                <a:gd name="T4" fmla="*/ 0 w 3"/>
                <a:gd name="T5" fmla="*/ 1 h 4"/>
                <a:gd name="T6" fmla="*/ 2 w 3"/>
                <a:gd name="T7" fmla="*/ 1 h 4"/>
                <a:gd name="T8" fmla="*/ 2 w 3"/>
                <a:gd name="T9" fmla="*/ 2 h 4"/>
              </a:gdLst>
              <a:ahLst/>
              <a:cxnLst>
                <a:cxn ang="0">
                  <a:pos x="T0" y="T1"/>
                </a:cxn>
                <a:cxn ang="0">
                  <a:pos x="T2" y="T3"/>
                </a:cxn>
                <a:cxn ang="0">
                  <a:pos x="T4" y="T5"/>
                </a:cxn>
                <a:cxn ang="0">
                  <a:pos x="T6" y="T7"/>
                </a:cxn>
                <a:cxn ang="0">
                  <a:pos x="T8" y="T9"/>
                </a:cxn>
              </a:cxnLst>
              <a:rect l="0" t="0" r="r" b="b"/>
              <a:pathLst>
                <a:path w="3" h="4">
                  <a:moveTo>
                    <a:pt x="2" y="2"/>
                  </a:moveTo>
                  <a:cubicBezTo>
                    <a:pt x="2" y="3"/>
                    <a:pt x="1" y="4"/>
                    <a:pt x="1" y="3"/>
                  </a:cubicBezTo>
                  <a:cubicBezTo>
                    <a:pt x="0" y="3"/>
                    <a:pt x="0" y="2"/>
                    <a:pt x="0" y="1"/>
                  </a:cubicBezTo>
                  <a:cubicBezTo>
                    <a:pt x="0" y="1"/>
                    <a:pt x="1" y="0"/>
                    <a:pt x="2" y="1"/>
                  </a:cubicBezTo>
                  <a:cubicBezTo>
                    <a:pt x="2" y="1"/>
                    <a:pt x="3" y="2"/>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2" name="Freeform 416"/>
            <p:cNvSpPr/>
            <p:nvPr/>
          </p:nvSpPr>
          <p:spPr bwMode="auto">
            <a:xfrm>
              <a:off x="4421052" y="4654725"/>
              <a:ext cx="11234" cy="15447"/>
            </a:xfrm>
            <a:custGeom>
              <a:avLst/>
              <a:gdLst>
                <a:gd name="T0" fmla="*/ 3 w 3"/>
                <a:gd name="T1" fmla="*/ 2 h 4"/>
                <a:gd name="T2" fmla="*/ 1 w 3"/>
                <a:gd name="T3" fmla="*/ 3 h 4"/>
                <a:gd name="T4" fmla="*/ 0 w 3"/>
                <a:gd name="T5" fmla="*/ 1 h 4"/>
                <a:gd name="T6" fmla="*/ 2 w 3"/>
                <a:gd name="T7" fmla="*/ 1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3"/>
                    <a:pt x="2" y="4"/>
                    <a:pt x="1" y="3"/>
                  </a:cubicBezTo>
                  <a:cubicBezTo>
                    <a:pt x="0" y="3"/>
                    <a:pt x="0" y="2"/>
                    <a:pt x="0" y="1"/>
                  </a:cubicBezTo>
                  <a:cubicBezTo>
                    <a:pt x="1" y="1"/>
                    <a:pt x="1" y="0"/>
                    <a:pt x="2" y="1"/>
                  </a:cubicBezTo>
                  <a:cubicBezTo>
                    <a:pt x="3" y="1"/>
                    <a:pt x="3" y="2"/>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3" name="Freeform 417"/>
            <p:cNvSpPr/>
            <p:nvPr/>
          </p:nvSpPr>
          <p:spPr bwMode="auto">
            <a:xfrm>
              <a:off x="4414030" y="4670172"/>
              <a:ext cx="11234" cy="15447"/>
            </a:xfrm>
            <a:custGeom>
              <a:avLst/>
              <a:gdLst>
                <a:gd name="T0" fmla="*/ 3 w 3"/>
                <a:gd name="T1" fmla="*/ 2 h 4"/>
                <a:gd name="T2" fmla="*/ 1 w 3"/>
                <a:gd name="T3" fmla="*/ 3 h 4"/>
                <a:gd name="T4" fmla="*/ 1 w 3"/>
                <a:gd name="T5" fmla="*/ 1 h 4"/>
                <a:gd name="T6" fmla="*/ 2 w 3"/>
                <a:gd name="T7" fmla="*/ 1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3" y="3"/>
                    <a:pt x="2" y="4"/>
                    <a:pt x="1" y="3"/>
                  </a:cubicBezTo>
                  <a:cubicBezTo>
                    <a:pt x="1" y="3"/>
                    <a:pt x="0" y="2"/>
                    <a:pt x="1" y="1"/>
                  </a:cubicBezTo>
                  <a:cubicBezTo>
                    <a:pt x="1" y="1"/>
                    <a:pt x="2" y="0"/>
                    <a:pt x="2" y="1"/>
                  </a:cubicBezTo>
                  <a:cubicBezTo>
                    <a:pt x="3" y="1"/>
                    <a:pt x="3" y="2"/>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4" name="Freeform 418"/>
            <p:cNvSpPr/>
            <p:nvPr/>
          </p:nvSpPr>
          <p:spPr bwMode="auto">
            <a:xfrm>
              <a:off x="4409817" y="4685619"/>
              <a:ext cx="11234" cy="14043"/>
            </a:xfrm>
            <a:custGeom>
              <a:avLst/>
              <a:gdLst>
                <a:gd name="T0" fmla="*/ 2 w 3"/>
                <a:gd name="T1" fmla="*/ 2 h 4"/>
                <a:gd name="T2" fmla="*/ 1 w 3"/>
                <a:gd name="T3" fmla="*/ 3 h 4"/>
                <a:gd name="T4" fmla="*/ 0 w 3"/>
                <a:gd name="T5" fmla="*/ 1 h 4"/>
                <a:gd name="T6" fmla="*/ 2 w 3"/>
                <a:gd name="T7" fmla="*/ 1 h 4"/>
                <a:gd name="T8" fmla="*/ 2 w 3"/>
                <a:gd name="T9" fmla="*/ 2 h 4"/>
              </a:gdLst>
              <a:ahLst/>
              <a:cxnLst>
                <a:cxn ang="0">
                  <a:pos x="T0" y="T1"/>
                </a:cxn>
                <a:cxn ang="0">
                  <a:pos x="T2" y="T3"/>
                </a:cxn>
                <a:cxn ang="0">
                  <a:pos x="T4" y="T5"/>
                </a:cxn>
                <a:cxn ang="0">
                  <a:pos x="T6" y="T7"/>
                </a:cxn>
                <a:cxn ang="0">
                  <a:pos x="T8" y="T9"/>
                </a:cxn>
              </a:cxnLst>
              <a:rect l="0" t="0" r="r" b="b"/>
              <a:pathLst>
                <a:path w="3" h="4">
                  <a:moveTo>
                    <a:pt x="2" y="2"/>
                  </a:moveTo>
                  <a:cubicBezTo>
                    <a:pt x="2" y="3"/>
                    <a:pt x="1" y="4"/>
                    <a:pt x="1" y="3"/>
                  </a:cubicBezTo>
                  <a:cubicBezTo>
                    <a:pt x="0" y="3"/>
                    <a:pt x="0" y="2"/>
                    <a:pt x="0" y="1"/>
                  </a:cubicBezTo>
                  <a:cubicBezTo>
                    <a:pt x="0" y="1"/>
                    <a:pt x="1" y="0"/>
                    <a:pt x="2" y="1"/>
                  </a:cubicBezTo>
                  <a:cubicBezTo>
                    <a:pt x="2" y="1"/>
                    <a:pt x="3" y="2"/>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5" name="Freeform 419"/>
            <p:cNvSpPr/>
            <p:nvPr/>
          </p:nvSpPr>
          <p:spPr bwMode="auto">
            <a:xfrm>
              <a:off x="4402796" y="4699663"/>
              <a:ext cx="11234" cy="15447"/>
            </a:xfrm>
            <a:custGeom>
              <a:avLst/>
              <a:gdLst>
                <a:gd name="T0" fmla="*/ 3 w 3"/>
                <a:gd name="T1" fmla="*/ 2 h 4"/>
                <a:gd name="T2" fmla="*/ 1 w 3"/>
                <a:gd name="T3" fmla="*/ 3 h 4"/>
                <a:gd name="T4" fmla="*/ 0 w 3"/>
                <a:gd name="T5" fmla="*/ 1 h 4"/>
                <a:gd name="T6" fmla="*/ 2 w 3"/>
                <a:gd name="T7" fmla="*/ 1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3" y="3"/>
                    <a:pt x="2" y="4"/>
                    <a:pt x="1" y="3"/>
                  </a:cubicBezTo>
                  <a:cubicBezTo>
                    <a:pt x="0" y="3"/>
                    <a:pt x="0" y="2"/>
                    <a:pt x="0" y="1"/>
                  </a:cubicBezTo>
                  <a:cubicBezTo>
                    <a:pt x="1" y="1"/>
                    <a:pt x="1" y="0"/>
                    <a:pt x="2" y="1"/>
                  </a:cubicBezTo>
                  <a:cubicBezTo>
                    <a:pt x="3" y="1"/>
                    <a:pt x="3" y="2"/>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6" name="Freeform 420"/>
            <p:cNvSpPr/>
            <p:nvPr/>
          </p:nvSpPr>
          <p:spPr bwMode="auto">
            <a:xfrm>
              <a:off x="4394370" y="4715110"/>
              <a:ext cx="11234" cy="15447"/>
            </a:xfrm>
            <a:custGeom>
              <a:avLst/>
              <a:gdLst>
                <a:gd name="T0" fmla="*/ 3 w 3"/>
                <a:gd name="T1" fmla="*/ 3 h 4"/>
                <a:gd name="T2" fmla="*/ 1 w 3"/>
                <a:gd name="T3" fmla="*/ 3 h 4"/>
                <a:gd name="T4" fmla="*/ 1 w 3"/>
                <a:gd name="T5" fmla="*/ 1 h 4"/>
                <a:gd name="T6" fmla="*/ 2 w 3"/>
                <a:gd name="T7" fmla="*/ 1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cubicBezTo>
                    <a:pt x="3" y="3"/>
                    <a:pt x="2" y="4"/>
                    <a:pt x="1" y="3"/>
                  </a:cubicBezTo>
                  <a:cubicBezTo>
                    <a:pt x="1" y="3"/>
                    <a:pt x="0" y="2"/>
                    <a:pt x="1" y="1"/>
                  </a:cubicBezTo>
                  <a:cubicBezTo>
                    <a:pt x="1" y="1"/>
                    <a:pt x="2" y="0"/>
                    <a:pt x="2" y="1"/>
                  </a:cubicBezTo>
                  <a:cubicBezTo>
                    <a:pt x="3" y="1"/>
                    <a:pt x="3" y="2"/>
                    <a:pt x="3"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7" name="Freeform 421"/>
            <p:cNvSpPr/>
            <p:nvPr/>
          </p:nvSpPr>
          <p:spPr bwMode="auto">
            <a:xfrm>
              <a:off x="4391561" y="4730557"/>
              <a:ext cx="11234" cy="14043"/>
            </a:xfrm>
            <a:custGeom>
              <a:avLst/>
              <a:gdLst>
                <a:gd name="T0" fmla="*/ 3 w 3"/>
                <a:gd name="T1" fmla="*/ 3 h 4"/>
                <a:gd name="T2" fmla="*/ 1 w 3"/>
                <a:gd name="T3" fmla="*/ 3 h 4"/>
                <a:gd name="T4" fmla="*/ 0 w 3"/>
                <a:gd name="T5" fmla="*/ 1 h 4"/>
                <a:gd name="T6" fmla="*/ 2 w 3"/>
                <a:gd name="T7" fmla="*/ 1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cubicBezTo>
                    <a:pt x="2" y="3"/>
                    <a:pt x="1" y="4"/>
                    <a:pt x="1" y="3"/>
                  </a:cubicBezTo>
                  <a:cubicBezTo>
                    <a:pt x="0" y="3"/>
                    <a:pt x="0" y="2"/>
                    <a:pt x="0" y="1"/>
                  </a:cubicBezTo>
                  <a:cubicBezTo>
                    <a:pt x="0" y="1"/>
                    <a:pt x="1" y="0"/>
                    <a:pt x="2" y="1"/>
                  </a:cubicBezTo>
                  <a:cubicBezTo>
                    <a:pt x="2" y="1"/>
                    <a:pt x="3" y="2"/>
                    <a:pt x="3"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8" name="Freeform 422"/>
            <p:cNvSpPr/>
            <p:nvPr/>
          </p:nvSpPr>
          <p:spPr bwMode="auto">
            <a:xfrm>
              <a:off x="4383136" y="4744600"/>
              <a:ext cx="11234" cy="15447"/>
            </a:xfrm>
            <a:custGeom>
              <a:avLst/>
              <a:gdLst>
                <a:gd name="T0" fmla="*/ 3 w 3"/>
                <a:gd name="T1" fmla="*/ 3 h 4"/>
                <a:gd name="T2" fmla="*/ 1 w 3"/>
                <a:gd name="T3" fmla="*/ 3 h 4"/>
                <a:gd name="T4" fmla="*/ 0 w 3"/>
                <a:gd name="T5" fmla="*/ 1 h 4"/>
                <a:gd name="T6" fmla="*/ 2 w 3"/>
                <a:gd name="T7" fmla="*/ 1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cubicBezTo>
                    <a:pt x="3" y="3"/>
                    <a:pt x="2" y="4"/>
                    <a:pt x="1" y="3"/>
                  </a:cubicBezTo>
                  <a:cubicBezTo>
                    <a:pt x="0" y="3"/>
                    <a:pt x="0" y="2"/>
                    <a:pt x="0" y="1"/>
                  </a:cubicBezTo>
                  <a:cubicBezTo>
                    <a:pt x="1" y="1"/>
                    <a:pt x="1" y="0"/>
                    <a:pt x="2" y="1"/>
                  </a:cubicBezTo>
                  <a:cubicBezTo>
                    <a:pt x="3" y="1"/>
                    <a:pt x="3" y="2"/>
                    <a:pt x="3"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9" name="Freeform 423"/>
            <p:cNvSpPr/>
            <p:nvPr/>
          </p:nvSpPr>
          <p:spPr bwMode="auto">
            <a:xfrm>
              <a:off x="4376114" y="4760048"/>
              <a:ext cx="11234" cy="15447"/>
            </a:xfrm>
            <a:custGeom>
              <a:avLst/>
              <a:gdLst>
                <a:gd name="T0" fmla="*/ 3 w 3"/>
                <a:gd name="T1" fmla="*/ 3 h 4"/>
                <a:gd name="T2" fmla="*/ 1 w 3"/>
                <a:gd name="T3" fmla="*/ 3 h 4"/>
                <a:gd name="T4" fmla="*/ 1 w 3"/>
                <a:gd name="T5" fmla="*/ 1 h 4"/>
                <a:gd name="T6" fmla="*/ 2 w 3"/>
                <a:gd name="T7" fmla="*/ 1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cubicBezTo>
                    <a:pt x="3" y="3"/>
                    <a:pt x="2" y="4"/>
                    <a:pt x="1" y="3"/>
                  </a:cubicBezTo>
                  <a:cubicBezTo>
                    <a:pt x="1" y="3"/>
                    <a:pt x="0" y="2"/>
                    <a:pt x="1" y="1"/>
                  </a:cubicBezTo>
                  <a:cubicBezTo>
                    <a:pt x="1" y="1"/>
                    <a:pt x="2" y="0"/>
                    <a:pt x="2" y="1"/>
                  </a:cubicBezTo>
                  <a:cubicBezTo>
                    <a:pt x="3" y="1"/>
                    <a:pt x="3" y="2"/>
                    <a:pt x="3"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0" name="Freeform 424"/>
            <p:cNvSpPr/>
            <p:nvPr/>
          </p:nvSpPr>
          <p:spPr bwMode="auto">
            <a:xfrm>
              <a:off x="4371901" y="4775495"/>
              <a:ext cx="11234" cy="14043"/>
            </a:xfrm>
            <a:custGeom>
              <a:avLst/>
              <a:gdLst>
                <a:gd name="T0" fmla="*/ 3 w 3"/>
                <a:gd name="T1" fmla="*/ 3 h 4"/>
                <a:gd name="T2" fmla="*/ 1 w 3"/>
                <a:gd name="T3" fmla="*/ 3 h 4"/>
                <a:gd name="T4" fmla="*/ 0 w 3"/>
                <a:gd name="T5" fmla="*/ 1 h 4"/>
                <a:gd name="T6" fmla="*/ 2 w 3"/>
                <a:gd name="T7" fmla="*/ 1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cubicBezTo>
                    <a:pt x="2" y="3"/>
                    <a:pt x="1" y="4"/>
                    <a:pt x="1" y="3"/>
                  </a:cubicBezTo>
                  <a:cubicBezTo>
                    <a:pt x="0" y="3"/>
                    <a:pt x="0" y="2"/>
                    <a:pt x="0" y="1"/>
                  </a:cubicBezTo>
                  <a:cubicBezTo>
                    <a:pt x="0" y="1"/>
                    <a:pt x="1" y="0"/>
                    <a:pt x="2" y="1"/>
                  </a:cubicBezTo>
                  <a:cubicBezTo>
                    <a:pt x="2" y="1"/>
                    <a:pt x="3" y="2"/>
                    <a:pt x="3"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1" name="Freeform 425"/>
            <p:cNvSpPr/>
            <p:nvPr/>
          </p:nvSpPr>
          <p:spPr bwMode="auto">
            <a:xfrm>
              <a:off x="4488458" y="4455313"/>
              <a:ext cx="11234" cy="11234"/>
            </a:xfrm>
            <a:custGeom>
              <a:avLst/>
              <a:gdLst>
                <a:gd name="T0" fmla="*/ 2 w 3"/>
                <a:gd name="T1" fmla="*/ 2 h 3"/>
                <a:gd name="T2" fmla="*/ 1 w 3"/>
                <a:gd name="T3" fmla="*/ 3 h 3"/>
                <a:gd name="T4" fmla="*/ 0 w 3"/>
                <a:gd name="T5" fmla="*/ 1 h 3"/>
                <a:gd name="T6" fmla="*/ 2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2"/>
                    <a:pt x="1" y="3"/>
                    <a:pt x="1" y="3"/>
                  </a:cubicBezTo>
                  <a:cubicBezTo>
                    <a:pt x="0" y="2"/>
                    <a:pt x="0" y="1"/>
                    <a:pt x="0" y="1"/>
                  </a:cubicBezTo>
                  <a:cubicBezTo>
                    <a:pt x="0" y="0"/>
                    <a:pt x="1" y="0"/>
                    <a:pt x="2" y="0"/>
                  </a:cubicBezTo>
                  <a:cubicBezTo>
                    <a:pt x="2" y="0"/>
                    <a:pt x="3" y="1"/>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2" name="Freeform 426"/>
            <p:cNvSpPr/>
            <p:nvPr/>
          </p:nvSpPr>
          <p:spPr bwMode="auto">
            <a:xfrm>
              <a:off x="4481437" y="4470761"/>
              <a:ext cx="11234" cy="11234"/>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2"/>
                    <a:pt x="2" y="3"/>
                    <a:pt x="1" y="3"/>
                  </a:cubicBezTo>
                  <a:cubicBezTo>
                    <a:pt x="0" y="2"/>
                    <a:pt x="0" y="1"/>
                    <a:pt x="0" y="1"/>
                  </a:cubicBezTo>
                  <a:cubicBezTo>
                    <a:pt x="0" y="0"/>
                    <a:pt x="1" y="0"/>
                    <a:pt x="2" y="0"/>
                  </a:cubicBezTo>
                  <a:cubicBezTo>
                    <a:pt x="3" y="0"/>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3" name="Freeform 427"/>
            <p:cNvSpPr/>
            <p:nvPr/>
          </p:nvSpPr>
          <p:spPr bwMode="auto">
            <a:xfrm>
              <a:off x="4473011" y="4486208"/>
              <a:ext cx="11234" cy="11234"/>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2"/>
                    <a:pt x="2" y="3"/>
                    <a:pt x="1" y="3"/>
                  </a:cubicBezTo>
                  <a:cubicBezTo>
                    <a:pt x="1" y="2"/>
                    <a:pt x="0" y="1"/>
                    <a:pt x="0" y="1"/>
                  </a:cubicBezTo>
                  <a:cubicBezTo>
                    <a:pt x="1" y="0"/>
                    <a:pt x="2" y="0"/>
                    <a:pt x="2" y="0"/>
                  </a:cubicBezTo>
                  <a:cubicBezTo>
                    <a:pt x="3" y="0"/>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4" name="Freeform 428"/>
            <p:cNvSpPr/>
            <p:nvPr/>
          </p:nvSpPr>
          <p:spPr bwMode="auto">
            <a:xfrm>
              <a:off x="4470202" y="4501656"/>
              <a:ext cx="11234" cy="11234"/>
            </a:xfrm>
            <a:custGeom>
              <a:avLst/>
              <a:gdLst>
                <a:gd name="T0" fmla="*/ 2 w 3"/>
                <a:gd name="T1" fmla="*/ 2 h 3"/>
                <a:gd name="T2" fmla="*/ 1 w 3"/>
                <a:gd name="T3" fmla="*/ 3 h 3"/>
                <a:gd name="T4" fmla="*/ 0 w 3"/>
                <a:gd name="T5" fmla="*/ 1 h 3"/>
                <a:gd name="T6" fmla="*/ 2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2"/>
                    <a:pt x="1" y="3"/>
                    <a:pt x="1" y="3"/>
                  </a:cubicBezTo>
                  <a:cubicBezTo>
                    <a:pt x="0" y="2"/>
                    <a:pt x="0" y="1"/>
                    <a:pt x="0" y="1"/>
                  </a:cubicBezTo>
                  <a:cubicBezTo>
                    <a:pt x="0" y="0"/>
                    <a:pt x="1" y="0"/>
                    <a:pt x="2" y="0"/>
                  </a:cubicBezTo>
                  <a:cubicBezTo>
                    <a:pt x="2" y="0"/>
                    <a:pt x="3" y="1"/>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5" name="Freeform 429"/>
            <p:cNvSpPr/>
            <p:nvPr/>
          </p:nvSpPr>
          <p:spPr bwMode="auto">
            <a:xfrm>
              <a:off x="4461777" y="4515699"/>
              <a:ext cx="11234" cy="11234"/>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2"/>
                    <a:pt x="2" y="3"/>
                    <a:pt x="1" y="3"/>
                  </a:cubicBezTo>
                  <a:cubicBezTo>
                    <a:pt x="0" y="2"/>
                    <a:pt x="0" y="1"/>
                    <a:pt x="0" y="1"/>
                  </a:cubicBezTo>
                  <a:cubicBezTo>
                    <a:pt x="0" y="0"/>
                    <a:pt x="1" y="0"/>
                    <a:pt x="2" y="0"/>
                  </a:cubicBezTo>
                  <a:cubicBezTo>
                    <a:pt x="3" y="0"/>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6" name="Freeform 430"/>
            <p:cNvSpPr/>
            <p:nvPr/>
          </p:nvSpPr>
          <p:spPr bwMode="auto">
            <a:xfrm>
              <a:off x="4454755" y="4531146"/>
              <a:ext cx="11234" cy="11234"/>
            </a:xfrm>
            <a:custGeom>
              <a:avLst/>
              <a:gdLst>
                <a:gd name="T0" fmla="*/ 3 w 3"/>
                <a:gd name="T1" fmla="*/ 2 h 3"/>
                <a:gd name="T2" fmla="*/ 1 w 3"/>
                <a:gd name="T3" fmla="*/ 3 h 3"/>
                <a:gd name="T4" fmla="*/ 1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2"/>
                    <a:pt x="2" y="3"/>
                    <a:pt x="1" y="3"/>
                  </a:cubicBezTo>
                  <a:cubicBezTo>
                    <a:pt x="1" y="2"/>
                    <a:pt x="0" y="1"/>
                    <a:pt x="1" y="1"/>
                  </a:cubicBezTo>
                  <a:cubicBezTo>
                    <a:pt x="1" y="0"/>
                    <a:pt x="2" y="0"/>
                    <a:pt x="2" y="0"/>
                  </a:cubicBezTo>
                  <a:cubicBezTo>
                    <a:pt x="3" y="0"/>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7" name="Freeform 431"/>
            <p:cNvSpPr/>
            <p:nvPr/>
          </p:nvSpPr>
          <p:spPr bwMode="auto">
            <a:xfrm>
              <a:off x="4450542" y="4546593"/>
              <a:ext cx="11234" cy="11234"/>
            </a:xfrm>
            <a:custGeom>
              <a:avLst/>
              <a:gdLst>
                <a:gd name="T0" fmla="*/ 2 w 3"/>
                <a:gd name="T1" fmla="*/ 2 h 3"/>
                <a:gd name="T2" fmla="*/ 1 w 3"/>
                <a:gd name="T3" fmla="*/ 3 h 3"/>
                <a:gd name="T4" fmla="*/ 0 w 3"/>
                <a:gd name="T5" fmla="*/ 1 h 3"/>
                <a:gd name="T6" fmla="*/ 2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2"/>
                    <a:pt x="1" y="3"/>
                    <a:pt x="1" y="3"/>
                  </a:cubicBezTo>
                  <a:cubicBezTo>
                    <a:pt x="0" y="2"/>
                    <a:pt x="0" y="1"/>
                    <a:pt x="0" y="1"/>
                  </a:cubicBezTo>
                  <a:cubicBezTo>
                    <a:pt x="0" y="0"/>
                    <a:pt x="1" y="0"/>
                    <a:pt x="2" y="0"/>
                  </a:cubicBezTo>
                  <a:cubicBezTo>
                    <a:pt x="2" y="0"/>
                    <a:pt x="3" y="1"/>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8" name="Freeform 432"/>
            <p:cNvSpPr/>
            <p:nvPr/>
          </p:nvSpPr>
          <p:spPr bwMode="auto">
            <a:xfrm>
              <a:off x="4443521" y="4560636"/>
              <a:ext cx="11234" cy="11234"/>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2"/>
                    <a:pt x="2" y="3"/>
                    <a:pt x="1" y="3"/>
                  </a:cubicBezTo>
                  <a:cubicBezTo>
                    <a:pt x="0" y="2"/>
                    <a:pt x="0" y="1"/>
                    <a:pt x="0" y="1"/>
                  </a:cubicBezTo>
                  <a:cubicBezTo>
                    <a:pt x="0" y="0"/>
                    <a:pt x="1" y="0"/>
                    <a:pt x="2" y="0"/>
                  </a:cubicBezTo>
                  <a:cubicBezTo>
                    <a:pt x="3" y="0"/>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9" name="Freeform 433"/>
            <p:cNvSpPr/>
            <p:nvPr/>
          </p:nvSpPr>
          <p:spPr bwMode="auto">
            <a:xfrm>
              <a:off x="4436499" y="4576084"/>
              <a:ext cx="11234" cy="11234"/>
            </a:xfrm>
            <a:custGeom>
              <a:avLst/>
              <a:gdLst>
                <a:gd name="T0" fmla="*/ 3 w 3"/>
                <a:gd name="T1" fmla="*/ 2 h 3"/>
                <a:gd name="T2" fmla="*/ 1 w 3"/>
                <a:gd name="T3" fmla="*/ 3 h 3"/>
                <a:gd name="T4" fmla="*/ 1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2"/>
                    <a:pt x="2" y="3"/>
                    <a:pt x="1" y="3"/>
                  </a:cubicBezTo>
                  <a:cubicBezTo>
                    <a:pt x="1" y="2"/>
                    <a:pt x="0" y="1"/>
                    <a:pt x="1" y="1"/>
                  </a:cubicBezTo>
                  <a:cubicBezTo>
                    <a:pt x="1" y="0"/>
                    <a:pt x="2" y="0"/>
                    <a:pt x="2" y="0"/>
                  </a:cubicBezTo>
                  <a:cubicBezTo>
                    <a:pt x="3" y="0"/>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0" name="Freeform 434"/>
            <p:cNvSpPr/>
            <p:nvPr/>
          </p:nvSpPr>
          <p:spPr bwMode="auto">
            <a:xfrm>
              <a:off x="4432286" y="4591531"/>
              <a:ext cx="11234" cy="11234"/>
            </a:xfrm>
            <a:custGeom>
              <a:avLst/>
              <a:gdLst>
                <a:gd name="T0" fmla="*/ 2 w 3"/>
                <a:gd name="T1" fmla="*/ 2 h 3"/>
                <a:gd name="T2" fmla="*/ 1 w 3"/>
                <a:gd name="T3" fmla="*/ 3 h 3"/>
                <a:gd name="T4" fmla="*/ 0 w 3"/>
                <a:gd name="T5" fmla="*/ 1 h 3"/>
                <a:gd name="T6" fmla="*/ 2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3"/>
                    <a:pt x="1" y="3"/>
                    <a:pt x="1" y="3"/>
                  </a:cubicBezTo>
                  <a:cubicBezTo>
                    <a:pt x="0" y="2"/>
                    <a:pt x="0" y="1"/>
                    <a:pt x="0" y="1"/>
                  </a:cubicBezTo>
                  <a:cubicBezTo>
                    <a:pt x="0" y="0"/>
                    <a:pt x="1" y="0"/>
                    <a:pt x="2" y="0"/>
                  </a:cubicBezTo>
                  <a:cubicBezTo>
                    <a:pt x="2" y="0"/>
                    <a:pt x="3" y="1"/>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1" name="Freeform 435"/>
            <p:cNvSpPr/>
            <p:nvPr/>
          </p:nvSpPr>
          <p:spPr bwMode="auto">
            <a:xfrm>
              <a:off x="4425265" y="4605574"/>
              <a:ext cx="11234" cy="11234"/>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2" y="3"/>
                    <a:pt x="1" y="3"/>
                  </a:cubicBezTo>
                  <a:cubicBezTo>
                    <a:pt x="0" y="2"/>
                    <a:pt x="0" y="1"/>
                    <a:pt x="0" y="1"/>
                  </a:cubicBezTo>
                  <a:cubicBezTo>
                    <a:pt x="1" y="0"/>
                    <a:pt x="1" y="0"/>
                    <a:pt x="2" y="0"/>
                  </a:cubicBezTo>
                  <a:cubicBezTo>
                    <a:pt x="3" y="0"/>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2" name="Freeform 436"/>
            <p:cNvSpPr/>
            <p:nvPr/>
          </p:nvSpPr>
          <p:spPr bwMode="auto">
            <a:xfrm>
              <a:off x="4416839" y="4621021"/>
              <a:ext cx="11234" cy="11234"/>
            </a:xfrm>
            <a:custGeom>
              <a:avLst/>
              <a:gdLst>
                <a:gd name="T0" fmla="*/ 3 w 3"/>
                <a:gd name="T1" fmla="*/ 2 h 3"/>
                <a:gd name="T2" fmla="*/ 1 w 3"/>
                <a:gd name="T3" fmla="*/ 3 h 3"/>
                <a:gd name="T4" fmla="*/ 1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2"/>
                    <a:pt x="0" y="1"/>
                    <a:pt x="1" y="1"/>
                  </a:cubicBezTo>
                  <a:cubicBezTo>
                    <a:pt x="1" y="0"/>
                    <a:pt x="2" y="0"/>
                    <a:pt x="2" y="0"/>
                  </a:cubicBezTo>
                  <a:cubicBezTo>
                    <a:pt x="3" y="0"/>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3" name="Freeform 437"/>
            <p:cNvSpPr/>
            <p:nvPr/>
          </p:nvSpPr>
          <p:spPr bwMode="auto">
            <a:xfrm>
              <a:off x="4414030" y="4636469"/>
              <a:ext cx="11234" cy="11234"/>
            </a:xfrm>
            <a:custGeom>
              <a:avLst/>
              <a:gdLst>
                <a:gd name="T0" fmla="*/ 2 w 3"/>
                <a:gd name="T1" fmla="*/ 2 h 3"/>
                <a:gd name="T2" fmla="*/ 1 w 3"/>
                <a:gd name="T3" fmla="*/ 3 h 3"/>
                <a:gd name="T4" fmla="*/ 0 w 3"/>
                <a:gd name="T5" fmla="*/ 1 h 3"/>
                <a:gd name="T6" fmla="*/ 2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3"/>
                    <a:pt x="1" y="3"/>
                    <a:pt x="1" y="3"/>
                  </a:cubicBezTo>
                  <a:cubicBezTo>
                    <a:pt x="0" y="2"/>
                    <a:pt x="0" y="1"/>
                    <a:pt x="0" y="1"/>
                  </a:cubicBezTo>
                  <a:cubicBezTo>
                    <a:pt x="0" y="0"/>
                    <a:pt x="1" y="0"/>
                    <a:pt x="2" y="0"/>
                  </a:cubicBezTo>
                  <a:cubicBezTo>
                    <a:pt x="2" y="0"/>
                    <a:pt x="3" y="1"/>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4" name="Freeform 438"/>
            <p:cNvSpPr/>
            <p:nvPr/>
          </p:nvSpPr>
          <p:spPr bwMode="auto">
            <a:xfrm>
              <a:off x="4405604" y="4650512"/>
              <a:ext cx="11234" cy="11234"/>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2" y="3"/>
                    <a:pt x="1" y="3"/>
                  </a:cubicBezTo>
                  <a:cubicBezTo>
                    <a:pt x="0" y="2"/>
                    <a:pt x="0" y="1"/>
                    <a:pt x="0" y="1"/>
                  </a:cubicBezTo>
                  <a:cubicBezTo>
                    <a:pt x="1" y="0"/>
                    <a:pt x="1" y="0"/>
                    <a:pt x="2" y="0"/>
                  </a:cubicBezTo>
                  <a:cubicBezTo>
                    <a:pt x="3" y="0"/>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5" name="Freeform 439"/>
            <p:cNvSpPr/>
            <p:nvPr/>
          </p:nvSpPr>
          <p:spPr bwMode="auto">
            <a:xfrm>
              <a:off x="4398583" y="4665959"/>
              <a:ext cx="11234" cy="11234"/>
            </a:xfrm>
            <a:custGeom>
              <a:avLst/>
              <a:gdLst>
                <a:gd name="T0" fmla="*/ 3 w 3"/>
                <a:gd name="T1" fmla="*/ 2 h 3"/>
                <a:gd name="T2" fmla="*/ 1 w 3"/>
                <a:gd name="T3" fmla="*/ 3 h 3"/>
                <a:gd name="T4" fmla="*/ 1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2"/>
                    <a:pt x="0" y="1"/>
                    <a:pt x="1" y="1"/>
                  </a:cubicBezTo>
                  <a:cubicBezTo>
                    <a:pt x="1" y="0"/>
                    <a:pt x="2" y="0"/>
                    <a:pt x="2" y="0"/>
                  </a:cubicBezTo>
                  <a:cubicBezTo>
                    <a:pt x="3" y="0"/>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6" name="Freeform 440"/>
            <p:cNvSpPr/>
            <p:nvPr/>
          </p:nvSpPr>
          <p:spPr bwMode="auto">
            <a:xfrm>
              <a:off x="4394370" y="4681407"/>
              <a:ext cx="11234" cy="11234"/>
            </a:xfrm>
            <a:custGeom>
              <a:avLst/>
              <a:gdLst>
                <a:gd name="T0" fmla="*/ 2 w 3"/>
                <a:gd name="T1" fmla="*/ 2 h 3"/>
                <a:gd name="T2" fmla="*/ 1 w 3"/>
                <a:gd name="T3" fmla="*/ 3 h 3"/>
                <a:gd name="T4" fmla="*/ 0 w 3"/>
                <a:gd name="T5" fmla="*/ 1 h 3"/>
                <a:gd name="T6" fmla="*/ 2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3"/>
                    <a:pt x="1" y="3"/>
                    <a:pt x="1" y="3"/>
                  </a:cubicBezTo>
                  <a:cubicBezTo>
                    <a:pt x="0" y="2"/>
                    <a:pt x="0" y="1"/>
                    <a:pt x="0" y="1"/>
                  </a:cubicBezTo>
                  <a:cubicBezTo>
                    <a:pt x="0" y="0"/>
                    <a:pt x="1" y="0"/>
                    <a:pt x="2" y="0"/>
                  </a:cubicBezTo>
                  <a:cubicBezTo>
                    <a:pt x="2" y="0"/>
                    <a:pt x="3" y="1"/>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7" name="Freeform 441"/>
            <p:cNvSpPr/>
            <p:nvPr/>
          </p:nvSpPr>
          <p:spPr bwMode="auto">
            <a:xfrm>
              <a:off x="4387348" y="4696854"/>
              <a:ext cx="11234" cy="11234"/>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0" y="2"/>
                    <a:pt x="0" y="1"/>
                    <a:pt x="0" y="1"/>
                  </a:cubicBezTo>
                  <a:cubicBezTo>
                    <a:pt x="1" y="0"/>
                    <a:pt x="1" y="0"/>
                    <a:pt x="2" y="0"/>
                  </a:cubicBezTo>
                  <a:cubicBezTo>
                    <a:pt x="3" y="0"/>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8" name="Freeform 442"/>
            <p:cNvSpPr/>
            <p:nvPr/>
          </p:nvSpPr>
          <p:spPr bwMode="auto">
            <a:xfrm>
              <a:off x="4380327" y="4710897"/>
              <a:ext cx="11234" cy="11234"/>
            </a:xfrm>
            <a:custGeom>
              <a:avLst/>
              <a:gdLst>
                <a:gd name="T0" fmla="*/ 3 w 3"/>
                <a:gd name="T1" fmla="*/ 2 h 3"/>
                <a:gd name="T2" fmla="*/ 1 w 3"/>
                <a:gd name="T3" fmla="*/ 3 h 3"/>
                <a:gd name="T4" fmla="*/ 1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2"/>
                    <a:pt x="0" y="2"/>
                    <a:pt x="1" y="1"/>
                  </a:cubicBezTo>
                  <a:cubicBezTo>
                    <a:pt x="1" y="0"/>
                    <a:pt x="2" y="0"/>
                    <a:pt x="2" y="0"/>
                  </a:cubicBezTo>
                  <a:cubicBezTo>
                    <a:pt x="3" y="0"/>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9" name="Freeform 443"/>
            <p:cNvSpPr/>
            <p:nvPr/>
          </p:nvSpPr>
          <p:spPr bwMode="auto">
            <a:xfrm>
              <a:off x="4376114" y="4726344"/>
              <a:ext cx="11234" cy="11234"/>
            </a:xfrm>
            <a:custGeom>
              <a:avLst/>
              <a:gdLst>
                <a:gd name="T0" fmla="*/ 2 w 3"/>
                <a:gd name="T1" fmla="*/ 2 h 3"/>
                <a:gd name="T2" fmla="*/ 1 w 3"/>
                <a:gd name="T3" fmla="*/ 3 h 3"/>
                <a:gd name="T4" fmla="*/ 0 w 3"/>
                <a:gd name="T5" fmla="*/ 1 h 3"/>
                <a:gd name="T6" fmla="*/ 2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3"/>
                    <a:pt x="1" y="3"/>
                    <a:pt x="1" y="3"/>
                  </a:cubicBezTo>
                  <a:cubicBezTo>
                    <a:pt x="0" y="2"/>
                    <a:pt x="0" y="2"/>
                    <a:pt x="0" y="1"/>
                  </a:cubicBezTo>
                  <a:cubicBezTo>
                    <a:pt x="0" y="0"/>
                    <a:pt x="1" y="0"/>
                    <a:pt x="2" y="0"/>
                  </a:cubicBezTo>
                  <a:cubicBezTo>
                    <a:pt x="2" y="0"/>
                    <a:pt x="3" y="1"/>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0" name="Freeform 444"/>
            <p:cNvSpPr/>
            <p:nvPr/>
          </p:nvSpPr>
          <p:spPr bwMode="auto">
            <a:xfrm>
              <a:off x="4369093" y="4741792"/>
              <a:ext cx="11234" cy="11234"/>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0" y="2"/>
                    <a:pt x="0" y="2"/>
                    <a:pt x="0" y="1"/>
                  </a:cubicBezTo>
                  <a:cubicBezTo>
                    <a:pt x="1" y="0"/>
                    <a:pt x="1" y="0"/>
                    <a:pt x="2" y="0"/>
                  </a:cubicBezTo>
                  <a:cubicBezTo>
                    <a:pt x="3" y="0"/>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1" name="Freeform 445"/>
            <p:cNvSpPr/>
            <p:nvPr/>
          </p:nvSpPr>
          <p:spPr bwMode="auto">
            <a:xfrm>
              <a:off x="4360667" y="4755835"/>
              <a:ext cx="11234" cy="11234"/>
            </a:xfrm>
            <a:custGeom>
              <a:avLst/>
              <a:gdLst>
                <a:gd name="T0" fmla="*/ 3 w 3"/>
                <a:gd name="T1" fmla="*/ 2 h 3"/>
                <a:gd name="T2" fmla="*/ 1 w 3"/>
                <a:gd name="T3" fmla="*/ 3 h 3"/>
                <a:gd name="T4" fmla="*/ 1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2"/>
                    <a:pt x="0" y="2"/>
                    <a:pt x="1" y="1"/>
                  </a:cubicBezTo>
                  <a:cubicBezTo>
                    <a:pt x="1" y="0"/>
                    <a:pt x="2" y="0"/>
                    <a:pt x="2" y="0"/>
                  </a:cubicBezTo>
                  <a:cubicBezTo>
                    <a:pt x="3" y="0"/>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2" name="Freeform 446"/>
            <p:cNvSpPr/>
            <p:nvPr/>
          </p:nvSpPr>
          <p:spPr bwMode="auto">
            <a:xfrm>
              <a:off x="4357858" y="4771282"/>
              <a:ext cx="11234" cy="11234"/>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1" y="3"/>
                    <a:pt x="1" y="3"/>
                  </a:cubicBezTo>
                  <a:cubicBezTo>
                    <a:pt x="0" y="2"/>
                    <a:pt x="0" y="2"/>
                    <a:pt x="0" y="1"/>
                  </a:cubicBezTo>
                  <a:cubicBezTo>
                    <a:pt x="0" y="0"/>
                    <a:pt x="1" y="0"/>
                    <a:pt x="2" y="0"/>
                  </a:cubicBezTo>
                  <a:cubicBezTo>
                    <a:pt x="2" y="0"/>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3" name="Freeform 447"/>
            <p:cNvSpPr/>
            <p:nvPr/>
          </p:nvSpPr>
          <p:spPr bwMode="auto">
            <a:xfrm>
              <a:off x="4470202" y="4448292"/>
              <a:ext cx="14043" cy="11234"/>
            </a:xfrm>
            <a:custGeom>
              <a:avLst/>
              <a:gdLst>
                <a:gd name="T0" fmla="*/ 3 w 4"/>
                <a:gd name="T1" fmla="*/ 2 h 3"/>
                <a:gd name="T2" fmla="*/ 2 w 4"/>
                <a:gd name="T3" fmla="*/ 3 h 3"/>
                <a:gd name="T4" fmla="*/ 1 w 4"/>
                <a:gd name="T5" fmla="*/ 1 h 3"/>
                <a:gd name="T6" fmla="*/ 3 w 4"/>
                <a:gd name="T7" fmla="*/ 0 h 3"/>
                <a:gd name="T8" fmla="*/ 3 w 4"/>
                <a:gd name="T9" fmla="*/ 2 h 3"/>
              </a:gdLst>
              <a:ahLst/>
              <a:cxnLst>
                <a:cxn ang="0">
                  <a:pos x="T0" y="T1"/>
                </a:cxn>
                <a:cxn ang="0">
                  <a:pos x="T2" y="T3"/>
                </a:cxn>
                <a:cxn ang="0">
                  <a:pos x="T4" y="T5"/>
                </a:cxn>
                <a:cxn ang="0">
                  <a:pos x="T6" y="T7"/>
                </a:cxn>
                <a:cxn ang="0">
                  <a:pos x="T8" y="T9"/>
                </a:cxn>
              </a:cxnLst>
              <a:rect l="0" t="0" r="r" b="b"/>
              <a:pathLst>
                <a:path w="4" h="3">
                  <a:moveTo>
                    <a:pt x="3" y="2"/>
                  </a:moveTo>
                  <a:cubicBezTo>
                    <a:pt x="3" y="3"/>
                    <a:pt x="2" y="3"/>
                    <a:pt x="2" y="3"/>
                  </a:cubicBezTo>
                  <a:cubicBezTo>
                    <a:pt x="1" y="3"/>
                    <a:pt x="0" y="2"/>
                    <a:pt x="1" y="1"/>
                  </a:cubicBezTo>
                  <a:cubicBezTo>
                    <a:pt x="1" y="0"/>
                    <a:pt x="2" y="0"/>
                    <a:pt x="3" y="0"/>
                  </a:cubicBezTo>
                  <a:cubicBezTo>
                    <a:pt x="3" y="1"/>
                    <a:pt x="4"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4" name="Freeform 448"/>
            <p:cNvSpPr/>
            <p:nvPr/>
          </p:nvSpPr>
          <p:spPr bwMode="auto">
            <a:xfrm>
              <a:off x="4465990" y="4463739"/>
              <a:ext cx="11234" cy="11234"/>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2" y="3"/>
                    <a:pt x="1" y="3"/>
                  </a:cubicBezTo>
                  <a:cubicBezTo>
                    <a:pt x="0" y="3"/>
                    <a:pt x="0" y="2"/>
                    <a:pt x="0" y="1"/>
                  </a:cubicBezTo>
                  <a:cubicBezTo>
                    <a:pt x="0" y="0"/>
                    <a:pt x="1" y="0"/>
                    <a:pt x="2" y="0"/>
                  </a:cubicBezTo>
                  <a:cubicBezTo>
                    <a:pt x="3"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5" name="Freeform 449"/>
            <p:cNvSpPr/>
            <p:nvPr/>
          </p:nvSpPr>
          <p:spPr bwMode="auto">
            <a:xfrm>
              <a:off x="4458968" y="4477782"/>
              <a:ext cx="11234" cy="11234"/>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3"/>
                    <a:pt x="0" y="2"/>
                    <a:pt x="0" y="1"/>
                  </a:cubicBezTo>
                  <a:cubicBezTo>
                    <a:pt x="1" y="0"/>
                    <a:pt x="2" y="0"/>
                    <a:pt x="2" y="0"/>
                  </a:cubicBezTo>
                  <a:cubicBezTo>
                    <a:pt x="3"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6" name="Freeform 450"/>
            <p:cNvSpPr/>
            <p:nvPr/>
          </p:nvSpPr>
          <p:spPr bwMode="auto">
            <a:xfrm>
              <a:off x="4454755" y="4493230"/>
              <a:ext cx="11234" cy="11234"/>
            </a:xfrm>
            <a:custGeom>
              <a:avLst/>
              <a:gdLst>
                <a:gd name="T0" fmla="*/ 2 w 3"/>
                <a:gd name="T1" fmla="*/ 2 h 3"/>
                <a:gd name="T2" fmla="*/ 1 w 3"/>
                <a:gd name="T3" fmla="*/ 3 h 3"/>
                <a:gd name="T4" fmla="*/ 0 w 3"/>
                <a:gd name="T5" fmla="*/ 1 h 3"/>
                <a:gd name="T6" fmla="*/ 2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3"/>
                    <a:pt x="1" y="3"/>
                    <a:pt x="1" y="3"/>
                  </a:cubicBezTo>
                  <a:cubicBezTo>
                    <a:pt x="0" y="3"/>
                    <a:pt x="0" y="2"/>
                    <a:pt x="0" y="1"/>
                  </a:cubicBezTo>
                  <a:cubicBezTo>
                    <a:pt x="0" y="0"/>
                    <a:pt x="1" y="0"/>
                    <a:pt x="2" y="0"/>
                  </a:cubicBezTo>
                  <a:cubicBezTo>
                    <a:pt x="2" y="1"/>
                    <a:pt x="3" y="1"/>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7" name="Freeform 451"/>
            <p:cNvSpPr/>
            <p:nvPr/>
          </p:nvSpPr>
          <p:spPr bwMode="auto">
            <a:xfrm>
              <a:off x="4447734" y="4508677"/>
              <a:ext cx="11234" cy="11234"/>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2" y="3"/>
                    <a:pt x="1" y="3"/>
                  </a:cubicBezTo>
                  <a:cubicBezTo>
                    <a:pt x="0" y="3"/>
                    <a:pt x="0" y="2"/>
                    <a:pt x="0" y="1"/>
                  </a:cubicBezTo>
                  <a:cubicBezTo>
                    <a:pt x="0" y="0"/>
                    <a:pt x="1" y="0"/>
                    <a:pt x="2" y="0"/>
                  </a:cubicBezTo>
                  <a:cubicBezTo>
                    <a:pt x="3"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8" name="Freeform 452"/>
            <p:cNvSpPr/>
            <p:nvPr/>
          </p:nvSpPr>
          <p:spPr bwMode="auto">
            <a:xfrm>
              <a:off x="4439308" y="4524124"/>
              <a:ext cx="11234" cy="11234"/>
            </a:xfrm>
            <a:custGeom>
              <a:avLst/>
              <a:gdLst>
                <a:gd name="T0" fmla="*/ 3 w 3"/>
                <a:gd name="T1" fmla="*/ 2 h 3"/>
                <a:gd name="T2" fmla="*/ 1 w 3"/>
                <a:gd name="T3" fmla="*/ 3 h 3"/>
                <a:gd name="T4" fmla="*/ 1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3"/>
                    <a:pt x="0" y="2"/>
                    <a:pt x="1" y="1"/>
                  </a:cubicBezTo>
                  <a:cubicBezTo>
                    <a:pt x="1" y="0"/>
                    <a:pt x="2" y="0"/>
                    <a:pt x="2" y="0"/>
                  </a:cubicBezTo>
                  <a:cubicBezTo>
                    <a:pt x="3"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9" name="Freeform 453"/>
            <p:cNvSpPr/>
            <p:nvPr/>
          </p:nvSpPr>
          <p:spPr bwMode="auto">
            <a:xfrm>
              <a:off x="4436499" y="4538167"/>
              <a:ext cx="11234" cy="11234"/>
            </a:xfrm>
            <a:custGeom>
              <a:avLst/>
              <a:gdLst>
                <a:gd name="T0" fmla="*/ 2 w 3"/>
                <a:gd name="T1" fmla="*/ 2 h 3"/>
                <a:gd name="T2" fmla="*/ 1 w 3"/>
                <a:gd name="T3" fmla="*/ 3 h 3"/>
                <a:gd name="T4" fmla="*/ 0 w 3"/>
                <a:gd name="T5" fmla="*/ 1 h 3"/>
                <a:gd name="T6" fmla="*/ 2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3"/>
                    <a:pt x="1" y="3"/>
                    <a:pt x="1" y="3"/>
                  </a:cubicBezTo>
                  <a:cubicBezTo>
                    <a:pt x="0" y="3"/>
                    <a:pt x="0" y="2"/>
                    <a:pt x="0" y="1"/>
                  </a:cubicBezTo>
                  <a:cubicBezTo>
                    <a:pt x="0" y="0"/>
                    <a:pt x="1" y="0"/>
                    <a:pt x="2" y="0"/>
                  </a:cubicBezTo>
                  <a:cubicBezTo>
                    <a:pt x="2" y="1"/>
                    <a:pt x="3" y="1"/>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0" name="Freeform 454"/>
            <p:cNvSpPr/>
            <p:nvPr/>
          </p:nvSpPr>
          <p:spPr bwMode="auto">
            <a:xfrm>
              <a:off x="4428073" y="4553615"/>
              <a:ext cx="11234" cy="11234"/>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2" y="3"/>
                    <a:pt x="1" y="3"/>
                  </a:cubicBezTo>
                  <a:cubicBezTo>
                    <a:pt x="0" y="3"/>
                    <a:pt x="0" y="2"/>
                    <a:pt x="0" y="1"/>
                  </a:cubicBezTo>
                  <a:cubicBezTo>
                    <a:pt x="0" y="0"/>
                    <a:pt x="1" y="0"/>
                    <a:pt x="2" y="0"/>
                  </a:cubicBezTo>
                  <a:cubicBezTo>
                    <a:pt x="3"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1" name="Freeform 455"/>
            <p:cNvSpPr/>
            <p:nvPr/>
          </p:nvSpPr>
          <p:spPr bwMode="auto">
            <a:xfrm>
              <a:off x="4421052" y="4569062"/>
              <a:ext cx="11234" cy="11234"/>
            </a:xfrm>
            <a:custGeom>
              <a:avLst/>
              <a:gdLst>
                <a:gd name="T0" fmla="*/ 3 w 3"/>
                <a:gd name="T1" fmla="*/ 2 h 3"/>
                <a:gd name="T2" fmla="*/ 1 w 3"/>
                <a:gd name="T3" fmla="*/ 3 h 3"/>
                <a:gd name="T4" fmla="*/ 1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3"/>
                    <a:pt x="0" y="2"/>
                    <a:pt x="1" y="1"/>
                  </a:cubicBezTo>
                  <a:cubicBezTo>
                    <a:pt x="1" y="0"/>
                    <a:pt x="2" y="0"/>
                    <a:pt x="2" y="0"/>
                  </a:cubicBezTo>
                  <a:cubicBezTo>
                    <a:pt x="3"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2" name="Freeform 456"/>
            <p:cNvSpPr/>
            <p:nvPr/>
          </p:nvSpPr>
          <p:spPr bwMode="auto">
            <a:xfrm>
              <a:off x="4416839" y="4583105"/>
              <a:ext cx="11234" cy="11234"/>
            </a:xfrm>
            <a:custGeom>
              <a:avLst/>
              <a:gdLst>
                <a:gd name="T0" fmla="*/ 2 w 3"/>
                <a:gd name="T1" fmla="*/ 2 h 3"/>
                <a:gd name="T2" fmla="*/ 1 w 3"/>
                <a:gd name="T3" fmla="*/ 3 h 3"/>
                <a:gd name="T4" fmla="*/ 0 w 3"/>
                <a:gd name="T5" fmla="*/ 1 h 3"/>
                <a:gd name="T6" fmla="*/ 2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3"/>
                    <a:pt x="1" y="3"/>
                    <a:pt x="1" y="3"/>
                  </a:cubicBezTo>
                  <a:cubicBezTo>
                    <a:pt x="0" y="3"/>
                    <a:pt x="0" y="2"/>
                    <a:pt x="0" y="1"/>
                  </a:cubicBezTo>
                  <a:cubicBezTo>
                    <a:pt x="0" y="0"/>
                    <a:pt x="1" y="0"/>
                    <a:pt x="2" y="0"/>
                  </a:cubicBezTo>
                  <a:cubicBezTo>
                    <a:pt x="2" y="1"/>
                    <a:pt x="3" y="1"/>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3" name="Freeform 457"/>
            <p:cNvSpPr/>
            <p:nvPr/>
          </p:nvSpPr>
          <p:spPr bwMode="auto">
            <a:xfrm>
              <a:off x="4409817" y="4598553"/>
              <a:ext cx="11234" cy="11234"/>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2" y="3"/>
                    <a:pt x="1" y="3"/>
                  </a:cubicBezTo>
                  <a:cubicBezTo>
                    <a:pt x="0" y="3"/>
                    <a:pt x="0" y="2"/>
                    <a:pt x="0" y="1"/>
                  </a:cubicBezTo>
                  <a:cubicBezTo>
                    <a:pt x="1" y="0"/>
                    <a:pt x="1" y="0"/>
                    <a:pt x="2" y="0"/>
                  </a:cubicBezTo>
                  <a:cubicBezTo>
                    <a:pt x="3"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4" name="Freeform 458"/>
            <p:cNvSpPr/>
            <p:nvPr/>
          </p:nvSpPr>
          <p:spPr bwMode="auto">
            <a:xfrm>
              <a:off x="4402796" y="4614000"/>
              <a:ext cx="11234" cy="11234"/>
            </a:xfrm>
            <a:custGeom>
              <a:avLst/>
              <a:gdLst>
                <a:gd name="T0" fmla="*/ 3 w 3"/>
                <a:gd name="T1" fmla="*/ 2 h 3"/>
                <a:gd name="T2" fmla="*/ 1 w 3"/>
                <a:gd name="T3" fmla="*/ 3 h 3"/>
                <a:gd name="T4" fmla="*/ 1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3"/>
                    <a:pt x="0" y="2"/>
                    <a:pt x="1" y="1"/>
                  </a:cubicBezTo>
                  <a:cubicBezTo>
                    <a:pt x="1" y="0"/>
                    <a:pt x="2" y="0"/>
                    <a:pt x="2" y="0"/>
                  </a:cubicBezTo>
                  <a:cubicBezTo>
                    <a:pt x="3"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5" name="Freeform 459"/>
            <p:cNvSpPr/>
            <p:nvPr/>
          </p:nvSpPr>
          <p:spPr bwMode="auto">
            <a:xfrm>
              <a:off x="4398583" y="4628043"/>
              <a:ext cx="11234" cy="11234"/>
            </a:xfrm>
            <a:custGeom>
              <a:avLst/>
              <a:gdLst>
                <a:gd name="T0" fmla="*/ 2 w 3"/>
                <a:gd name="T1" fmla="*/ 2 h 3"/>
                <a:gd name="T2" fmla="*/ 1 w 3"/>
                <a:gd name="T3" fmla="*/ 3 h 3"/>
                <a:gd name="T4" fmla="*/ 0 w 3"/>
                <a:gd name="T5" fmla="*/ 1 h 3"/>
                <a:gd name="T6" fmla="*/ 2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3"/>
                    <a:pt x="1" y="3"/>
                    <a:pt x="1" y="3"/>
                  </a:cubicBezTo>
                  <a:cubicBezTo>
                    <a:pt x="0" y="3"/>
                    <a:pt x="0" y="2"/>
                    <a:pt x="0" y="1"/>
                  </a:cubicBezTo>
                  <a:cubicBezTo>
                    <a:pt x="0" y="0"/>
                    <a:pt x="1" y="0"/>
                    <a:pt x="2" y="0"/>
                  </a:cubicBezTo>
                  <a:cubicBezTo>
                    <a:pt x="2" y="1"/>
                    <a:pt x="3" y="1"/>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6" name="Freeform 460"/>
            <p:cNvSpPr/>
            <p:nvPr/>
          </p:nvSpPr>
          <p:spPr bwMode="auto">
            <a:xfrm>
              <a:off x="4391561" y="4643490"/>
              <a:ext cx="11234" cy="11234"/>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2" y="3"/>
                    <a:pt x="1" y="3"/>
                  </a:cubicBezTo>
                  <a:cubicBezTo>
                    <a:pt x="0" y="3"/>
                    <a:pt x="0" y="2"/>
                    <a:pt x="0" y="1"/>
                  </a:cubicBezTo>
                  <a:cubicBezTo>
                    <a:pt x="1" y="0"/>
                    <a:pt x="1" y="0"/>
                    <a:pt x="2" y="0"/>
                  </a:cubicBezTo>
                  <a:cubicBezTo>
                    <a:pt x="3"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 name="Freeform 461"/>
            <p:cNvSpPr/>
            <p:nvPr/>
          </p:nvSpPr>
          <p:spPr bwMode="auto">
            <a:xfrm>
              <a:off x="4383136" y="4658938"/>
              <a:ext cx="11234" cy="11234"/>
            </a:xfrm>
            <a:custGeom>
              <a:avLst/>
              <a:gdLst>
                <a:gd name="T0" fmla="*/ 3 w 3"/>
                <a:gd name="T1" fmla="*/ 2 h 3"/>
                <a:gd name="T2" fmla="*/ 1 w 3"/>
                <a:gd name="T3" fmla="*/ 3 h 3"/>
                <a:gd name="T4" fmla="*/ 1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3"/>
                    <a:pt x="0" y="2"/>
                    <a:pt x="1" y="1"/>
                  </a:cubicBezTo>
                  <a:cubicBezTo>
                    <a:pt x="1" y="0"/>
                    <a:pt x="2" y="0"/>
                    <a:pt x="2" y="0"/>
                  </a:cubicBezTo>
                  <a:cubicBezTo>
                    <a:pt x="3"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 name="Freeform 462"/>
            <p:cNvSpPr/>
            <p:nvPr/>
          </p:nvSpPr>
          <p:spPr bwMode="auto">
            <a:xfrm>
              <a:off x="4380327" y="4674385"/>
              <a:ext cx="11234" cy="11234"/>
            </a:xfrm>
            <a:custGeom>
              <a:avLst/>
              <a:gdLst>
                <a:gd name="T0" fmla="*/ 2 w 3"/>
                <a:gd name="T1" fmla="*/ 2 h 3"/>
                <a:gd name="T2" fmla="*/ 1 w 3"/>
                <a:gd name="T3" fmla="*/ 3 h 3"/>
                <a:gd name="T4" fmla="*/ 0 w 3"/>
                <a:gd name="T5" fmla="*/ 1 h 3"/>
                <a:gd name="T6" fmla="*/ 2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3"/>
                    <a:pt x="1" y="3"/>
                    <a:pt x="1" y="3"/>
                  </a:cubicBezTo>
                  <a:cubicBezTo>
                    <a:pt x="0" y="3"/>
                    <a:pt x="0" y="2"/>
                    <a:pt x="0" y="1"/>
                  </a:cubicBezTo>
                  <a:cubicBezTo>
                    <a:pt x="0" y="0"/>
                    <a:pt x="1" y="0"/>
                    <a:pt x="2" y="0"/>
                  </a:cubicBezTo>
                  <a:cubicBezTo>
                    <a:pt x="2" y="1"/>
                    <a:pt x="3" y="1"/>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 name="Freeform 463"/>
            <p:cNvSpPr/>
            <p:nvPr/>
          </p:nvSpPr>
          <p:spPr bwMode="auto">
            <a:xfrm>
              <a:off x="4371901" y="4688428"/>
              <a:ext cx="11234" cy="11234"/>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0" y="3"/>
                    <a:pt x="0" y="2"/>
                    <a:pt x="0" y="1"/>
                  </a:cubicBezTo>
                  <a:cubicBezTo>
                    <a:pt x="1" y="0"/>
                    <a:pt x="1" y="0"/>
                    <a:pt x="2" y="0"/>
                  </a:cubicBezTo>
                  <a:cubicBezTo>
                    <a:pt x="3"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 name="Freeform 464"/>
            <p:cNvSpPr/>
            <p:nvPr/>
          </p:nvSpPr>
          <p:spPr bwMode="auto">
            <a:xfrm>
              <a:off x="4364880" y="4703875"/>
              <a:ext cx="11234" cy="11234"/>
            </a:xfrm>
            <a:custGeom>
              <a:avLst/>
              <a:gdLst>
                <a:gd name="T0" fmla="*/ 3 w 3"/>
                <a:gd name="T1" fmla="*/ 2 h 3"/>
                <a:gd name="T2" fmla="*/ 1 w 3"/>
                <a:gd name="T3" fmla="*/ 3 h 3"/>
                <a:gd name="T4" fmla="*/ 1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3"/>
                    <a:pt x="0" y="2"/>
                    <a:pt x="1" y="1"/>
                  </a:cubicBezTo>
                  <a:cubicBezTo>
                    <a:pt x="1" y="0"/>
                    <a:pt x="2" y="0"/>
                    <a:pt x="2" y="0"/>
                  </a:cubicBezTo>
                  <a:cubicBezTo>
                    <a:pt x="3"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 name="Freeform 465"/>
            <p:cNvSpPr/>
            <p:nvPr/>
          </p:nvSpPr>
          <p:spPr bwMode="auto">
            <a:xfrm>
              <a:off x="4360667" y="4719323"/>
              <a:ext cx="11234" cy="11234"/>
            </a:xfrm>
            <a:custGeom>
              <a:avLst/>
              <a:gdLst>
                <a:gd name="T0" fmla="*/ 2 w 3"/>
                <a:gd name="T1" fmla="*/ 2 h 3"/>
                <a:gd name="T2" fmla="*/ 1 w 3"/>
                <a:gd name="T3" fmla="*/ 3 h 3"/>
                <a:gd name="T4" fmla="*/ 0 w 3"/>
                <a:gd name="T5" fmla="*/ 1 h 3"/>
                <a:gd name="T6" fmla="*/ 2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3"/>
                    <a:pt x="1" y="3"/>
                    <a:pt x="1" y="3"/>
                  </a:cubicBezTo>
                  <a:cubicBezTo>
                    <a:pt x="0" y="3"/>
                    <a:pt x="0" y="2"/>
                    <a:pt x="0" y="1"/>
                  </a:cubicBezTo>
                  <a:cubicBezTo>
                    <a:pt x="0" y="0"/>
                    <a:pt x="1" y="0"/>
                    <a:pt x="2" y="0"/>
                  </a:cubicBezTo>
                  <a:cubicBezTo>
                    <a:pt x="2" y="1"/>
                    <a:pt x="3" y="2"/>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 name="Freeform 466"/>
            <p:cNvSpPr/>
            <p:nvPr/>
          </p:nvSpPr>
          <p:spPr bwMode="auto">
            <a:xfrm>
              <a:off x="4353645" y="4733366"/>
              <a:ext cx="11234" cy="11234"/>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0" y="3"/>
                    <a:pt x="0" y="2"/>
                    <a:pt x="0" y="1"/>
                  </a:cubicBezTo>
                  <a:cubicBezTo>
                    <a:pt x="1" y="0"/>
                    <a:pt x="1" y="0"/>
                    <a:pt x="2" y="0"/>
                  </a:cubicBezTo>
                  <a:cubicBezTo>
                    <a:pt x="3" y="1"/>
                    <a:pt x="3" y="2"/>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 name="Freeform 467"/>
            <p:cNvSpPr/>
            <p:nvPr/>
          </p:nvSpPr>
          <p:spPr bwMode="auto">
            <a:xfrm>
              <a:off x="4346624" y="4748813"/>
              <a:ext cx="11234" cy="11234"/>
            </a:xfrm>
            <a:custGeom>
              <a:avLst/>
              <a:gdLst>
                <a:gd name="T0" fmla="*/ 3 w 3"/>
                <a:gd name="T1" fmla="*/ 2 h 3"/>
                <a:gd name="T2" fmla="*/ 1 w 3"/>
                <a:gd name="T3" fmla="*/ 3 h 3"/>
                <a:gd name="T4" fmla="*/ 1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3"/>
                    <a:pt x="0" y="2"/>
                    <a:pt x="1" y="1"/>
                  </a:cubicBezTo>
                  <a:cubicBezTo>
                    <a:pt x="1" y="0"/>
                    <a:pt x="2" y="0"/>
                    <a:pt x="2" y="0"/>
                  </a:cubicBezTo>
                  <a:cubicBezTo>
                    <a:pt x="3" y="1"/>
                    <a:pt x="3" y="2"/>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4" name="Freeform 468"/>
            <p:cNvSpPr/>
            <p:nvPr/>
          </p:nvSpPr>
          <p:spPr bwMode="auto">
            <a:xfrm>
              <a:off x="4342411" y="4764261"/>
              <a:ext cx="11234" cy="11234"/>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1" y="3"/>
                    <a:pt x="1" y="3"/>
                  </a:cubicBezTo>
                  <a:cubicBezTo>
                    <a:pt x="0" y="3"/>
                    <a:pt x="0" y="2"/>
                    <a:pt x="0" y="1"/>
                  </a:cubicBezTo>
                  <a:cubicBezTo>
                    <a:pt x="0" y="0"/>
                    <a:pt x="1" y="0"/>
                    <a:pt x="2" y="0"/>
                  </a:cubicBezTo>
                  <a:cubicBezTo>
                    <a:pt x="2" y="1"/>
                    <a:pt x="3" y="2"/>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5" name="Freeform 469"/>
            <p:cNvSpPr/>
            <p:nvPr/>
          </p:nvSpPr>
          <p:spPr bwMode="auto">
            <a:xfrm>
              <a:off x="4454755" y="4441270"/>
              <a:ext cx="15447" cy="11234"/>
            </a:xfrm>
            <a:custGeom>
              <a:avLst/>
              <a:gdLst>
                <a:gd name="T0" fmla="*/ 3 w 4"/>
                <a:gd name="T1" fmla="*/ 2 h 3"/>
                <a:gd name="T2" fmla="*/ 2 w 4"/>
                <a:gd name="T3" fmla="*/ 3 h 3"/>
                <a:gd name="T4" fmla="*/ 1 w 4"/>
                <a:gd name="T5" fmla="*/ 1 h 3"/>
                <a:gd name="T6" fmla="*/ 3 w 4"/>
                <a:gd name="T7" fmla="*/ 1 h 3"/>
                <a:gd name="T8" fmla="*/ 3 w 4"/>
                <a:gd name="T9" fmla="*/ 2 h 3"/>
              </a:gdLst>
              <a:ahLst/>
              <a:cxnLst>
                <a:cxn ang="0">
                  <a:pos x="T0" y="T1"/>
                </a:cxn>
                <a:cxn ang="0">
                  <a:pos x="T2" y="T3"/>
                </a:cxn>
                <a:cxn ang="0">
                  <a:pos x="T4" y="T5"/>
                </a:cxn>
                <a:cxn ang="0">
                  <a:pos x="T6" y="T7"/>
                </a:cxn>
                <a:cxn ang="0">
                  <a:pos x="T8" y="T9"/>
                </a:cxn>
              </a:cxnLst>
              <a:rect l="0" t="0" r="r" b="b"/>
              <a:pathLst>
                <a:path w="4" h="3">
                  <a:moveTo>
                    <a:pt x="3" y="2"/>
                  </a:moveTo>
                  <a:cubicBezTo>
                    <a:pt x="3" y="3"/>
                    <a:pt x="2" y="3"/>
                    <a:pt x="2" y="3"/>
                  </a:cubicBezTo>
                  <a:cubicBezTo>
                    <a:pt x="1" y="3"/>
                    <a:pt x="0" y="2"/>
                    <a:pt x="1" y="1"/>
                  </a:cubicBezTo>
                  <a:cubicBezTo>
                    <a:pt x="1" y="1"/>
                    <a:pt x="2" y="0"/>
                    <a:pt x="3" y="1"/>
                  </a:cubicBezTo>
                  <a:cubicBezTo>
                    <a:pt x="3" y="1"/>
                    <a:pt x="4" y="2"/>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6" name="Freeform 470"/>
            <p:cNvSpPr/>
            <p:nvPr/>
          </p:nvSpPr>
          <p:spPr bwMode="auto">
            <a:xfrm>
              <a:off x="4450542" y="4455313"/>
              <a:ext cx="11234" cy="11234"/>
            </a:xfrm>
            <a:custGeom>
              <a:avLst/>
              <a:gdLst>
                <a:gd name="T0" fmla="*/ 3 w 3"/>
                <a:gd name="T1" fmla="*/ 2 h 3"/>
                <a:gd name="T2" fmla="*/ 1 w 3"/>
                <a:gd name="T3" fmla="*/ 3 h 3"/>
                <a:gd name="T4" fmla="*/ 0 w 3"/>
                <a:gd name="T5" fmla="*/ 1 h 3"/>
                <a:gd name="T6" fmla="*/ 2 w 3"/>
                <a:gd name="T7" fmla="*/ 1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2" y="3"/>
                    <a:pt x="1" y="3"/>
                  </a:cubicBezTo>
                  <a:cubicBezTo>
                    <a:pt x="0" y="3"/>
                    <a:pt x="0" y="2"/>
                    <a:pt x="0" y="1"/>
                  </a:cubicBezTo>
                  <a:cubicBezTo>
                    <a:pt x="0" y="1"/>
                    <a:pt x="1" y="0"/>
                    <a:pt x="2" y="1"/>
                  </a:cubicBezTo>
                  <a:cubicBezTo>
                    <a:pt x="3" y="1"/>
                    <a:pt x="3" y="2"/>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7" name="Freeform 471"/>
            <p:cNvSpPr/>
            <p:nvPr/>
          </p:nvSpPr>
          <p:spPr bwMode="auto">
            <a:xfrm>
              <a:off x="4443521" y="4470761"/>
              <a:ext cx="11234" cy="11234"/>
            </a:xfrm>
            <a:custGeom>
              <a:avLst/>
              <a:gdLst>
                <a:gd name="T0" fmla="*/ 3 w 3"/>
                <a:gd name="T1" fmla="*/ 2 h 3"/>
                <a:gd name="T2" fmla="*/ 1 w 3"/>
                <a:gd name="T3" fmla="*/ 3 h 3"/>
                <a:gd name="T4" fmla="*/ 0 w 3"/>
                <a:gd name="T5" fmla="*/ 1 h 3"/>
                <a:gd name="T6" fmla="*/ 2 w 3"/>
                <a:gd name="T7" fmla="*/ 1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3"/>
                    <a:pt x="0" y="2"/>
                    <a:pt x="0" y="1"/>
                  </a:cubicBezTo>
                  <a:cubicBezTo>
                    <a:pt x="1" y="1"/>
                    <a:pt x="2" y="0"/>
                    <a:pt x="2" y="1"/>
                  </a:cubicBezTo>
                  <a:cubicBezTo>
                    <a:pt x="3" y="1"/>
                    <a:pt x="3" y="2"/>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8" name="Freeform 472"/>
            <p:cNvSpPr/>
            <p:nvPr/>
          </p:nvSpPr>
          <p:spPr bwMode="auto">
            <a:xfrm>
              <a:off x="4439308" y="4486208"/>
              <a:ext cx="11234" cy="11234"/>
            </a:xfrm>
            <a:custGeom>
              <a:avLst/>
              <a:gdLst>
                <a:gd name="T0" fmla="*/ 2 w 3"/>
                <a:gd name="T1" fmla="*/ 2 h 3"/>
                <a:gd name="T2" fmla="*/ 1 w 3"/>
                <a:gd name="T3" fmla="*/ 3 h 3"/>
                <a:gd name="T4" fmla="*/ 0 w 3"/>
                <a:gd name="T5" fmla="*/ 1 h 3"/>
                <a:gd name="T6" fmla="*/ 2 w 3"/>
                <a:gd name="T7" fmla="*/ 1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3"/>
                    <a:pt x="1" y="3"/>
                    <a:pt x="1" y="3"/>
                  </a:cubicBezTo>
                  <a:cubicBezTo>
                    <a:pt x="0" y="3"/>
                    <a:pt x="0" y="2"/>
                    <a:pt x="0" y="1"/>
                  </a:cubicBezTo>
                  <a:cubicBezTo>
                    <a:pt x="0" y="1"/>
                    <a:pt x="1" y="0"/>
                    <a:pt x="2" y="1"/>
                  </a:cubicBezTo>
                  <a:cubicBezTo>
                    <a:pt x="2" y="1"/>
                    <a:pt x="3" y="2"/>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9" name="Freeform 473"/>
            <p:cNvSpPr/>
            <p:nvPr/>
          </p:nvSpPr>
          <p:spPr bwMode="auto">
            <a:xfrm>
              <a:off x="4432286" y="4501656"/>
              <a:ext cx="11234" cy="14043"/>
            </a:xfrm>
            <a:custGeom>
              <a:avLst/>
              <a:gdLst>
                <a:gd name="T0" fmla="*/ 3 w 3"/>
                <a:gd name="T1" fmla="*/ 2 h 4"/>
                <a:gd name="T2" fmla="*/ 1 w 3"/>
                <a:gd name="T3" fmla="*/ 3 h 4"/>
                <a:gd name="T4" fmla="*/ 0 w 3"/>
                <a:gd name="T5" fmla="*/ 1 h 4"/>
                <a:gd name="T6" fmla="*/ 2 w 3"/>
                <a:gd name="T7" fmla="*/ 1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3"/>
                    <a:pt x="2" y="4"/>
                    <a:pt x="1" y="3"/>
                  </a:cubicBezTo>
                  <a:cubicBezTo>
                    <a:pt x="0" y="3"/>
                    <a:pt x="0" y="2"/>
                    <a:pt x="0" y="1"/>
                  </a:cubicBezTo>
                  <a:cubicBezTo>
                    <a:pt x="0" y="1"/>
                    <a:pt x="1" y="0"/>
                    <a:pt x="2" y="1"/>
                  </a:cubicBezTo>
                  <a:cubicBezTo>
                    <a:pt x="3" y="1"/>
                    <a:pt x="3" y="2"/>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0" name="Freeform 474"/>
            <p:cNvSpPr/>
            <p:nvPr/>
          </p:nvSpPr>
          <p:spPr bwMode="auto">
            <a:xfrm>
              <a:off x="4425265" y="4515699"/>
              <a:ext cx="11234" cy="15447"/>
            </a:xfrm>
            <a:custGeom>
              <a:avLst/>
              <a:gdLst>
                <a:gd name="T0" fmla="*/ 3 w 3"/>
                <a:gd name="T1" fmla="*/ 2 h 4"/>
                <a:gd name="T2" fmla="*/ 1 w 3"/>
                <a:gd name="T3" fmla="*/ 3 h 4"/>
                <a:gd name="T4" fmla="*/ 1 w 3"/>
                <a:gd name="T5" fmla="*/ 1 h 4"/>
                <a:gd name="T6" fmla="*/ 2 w 3"/>
                <a:gd name="T7" fmla="*/ 1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3" y="3"/>
                    <a:pt x="2" y="4"/>
                    <a:pt x="1" y="3"/>
                  </a:cubicBezTo>
                  <a:cubicBezTo>
                    <a:pt x="1" y="3"/>
                    <a:pt x="0" y="2"/>
                    <a:pt x="1" y="1"/>
                  </a:cubicBezTo>
                  <a:cubicBezTo>
                    <a:pt x="1" y="1"/>
                    <a:pt x="2" y="0"/>
                    <a:pt x="2" y="1"/>
                  </a:cubicBezTo>
                  <a:cubicBezTo>
                    <a:pt x="3" y="1"/>
                    <a:pt x="3" y="2"/>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1" name="Freeform 475"/>
            <p:cNvSpPr/>
            <p:nvPr/>
          </p:nvSpPr>
          <p:spPr bwMode="auto">
            <a:xfrm>
              <a:off x="4421052" y="4531146"/>
              <a:ext cx="11234" cy="15447"/>
            </a:xfrm>
            <a:custGeom>
              <a:avLst/>
              <a:gdLst>
                <a:gd name="T0" fmla="*/ 2 w 3"/>
                <a:gd name="T1" fmla="*/ 2 h 4"/>
                <a:gd name="T2" fmla="*/ 1 w 3"/>
                <a:gd name="T3" fmla="*/ 3 h 4"/>
                <a:gd name="T4" fmla="*/ 0 w 3"/>
                <a:gd name="T5" fmla="*/ 1 h 4"/>
                <a:gd name="T6" fmla="*/ 2 w 3"/>
                <a:gd name="T7" fmla="*/ 1 h 4"/>
                <a:gd name="T8" fmla="*/ 2 w 3"/>
                <a:gd name="T9" fmla="*/ 2 h 4"/>
              </a:gdLst>
              <a:ahLst/>
              <a:cxnLst>
                <a:cxn ang="0">
                  <a:pos x="T0" y="T1"/>
                </a:cxn>
                <a:cxn ang="0">
                  <a:pos x="T2" y="T3"/>
                </a:cxn>
                <a:cxn ang="0">
                  <a:pos x="T4" y="T5"/>
                </a:cxn>
                <a:cxn ang="0">
                  <a:pos x="T6" y="T7"/>
                </a:cxn>
                <a:cxn ang="0">
                  <a:pos x="T8" y="T9"/>
                </a:cxn>
              </a:cxnLst>
              <a:rect l="0" t="0" r="r" b="b"/>
              <a:pathLst>
                <a:path w="3" h="4">
                  <a:moveTo>
                    <a:pt x="2" y="2"/>
                  </a:moveTo>
                  <a:cubicBezTo>
                    <a:pt x="2" y="3"/>
                    <a:pt x="1" y="4"/>
                    <a:pt x="1" y="3"/>
                  </a:cubicBezTo>
                  <a:cubicBezTo>
                    <a:pt x="0" y="3"/>
                    <a:pt x="0" y="2"/>
                    <a:pt x="0" y="1"/>
                  </a:cubicBezTo>
                  <a:cubicBezTo>
                    <a:pt x="0" y="1"/>
                    <a:pt x="1" y="0"/>
                    <a:pt x="2" y="1"/>
                  </a:cubicBezTo>
                  <a:cubicBezTo>
                    <a:pt x="2" y="1"/>
                    <a:pt x="3" y="2"/>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2" name="Freeform 476"/>
            <p:cNvSpPr/>
            <p:nvPr/>
          </p:nvSpPr>
          <p:spPr bwMode="auto">
            <a:xfrm>
              <a:off x="4414030" y="4546593"/>
              <a:ext cx="11234" cy="14043"/>
            </a:xfrm>
            <a:custGeom>
              <a:avLst/>
              <a:gdLst>
                <a:gd name="T0" fmla="*/ 3 w 3"/>
                <a:gd name="T1" fmla="*/ 2 h 4"/>
                <a:gd name="T2" fmla="*/ 1 w 3"/>
                <a:gd name="T3" fmla="*/ 3 h 4"/>
                <a:gd name="T4" fmla="*/ 0 w 3"/>
                <a:gd name="T5" fmla="*/ 1 h 4"/>
                <a:gd name="T6" fmla="*/ 2 w 3"/>
                <a:gd name="T7" fmla="*/ 1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3"/>
                    <a:pt x="2" y="4"/>
                    <a:pt x="1" y="3"/>
                  </a:cubicBezTo>
                  <a:cubicBezTo>
                    <a:pt x="0" y="3"/>
                    <a:pt x="0" y="2"/>
                    <a:pt x="0" y="1"/>
                  </a:cubicBezTo>
                  <a:cubicBezTo>
                    <a:pt x="0" y="1"/>
                    <a:pt x="1" y="0"/>
                    <a:pt x="2" y="1"/>
                  </a:cubicBezTo>
                  <a:cubicBezTo>
                    <a:pt x="3" y="1"/>
                    <a:pt x="3" y="2"/>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3" name="Freeform 477"/>
            <p:cNvSpPr/>
            <p:nvPr/>
          </p:nvSpPr>
          <p:spPr bwMode="auto">
            <a:xfrm>
              <a:off x="4405604" y="4560636"/>
              <a:ext cx="11234" cy="15447"/>
            </a:xfrm>
            <a:custGeom>
              <a:avLst/>
              <a:gdLst>
                <a:gd name="T0" fmla="*/ 3 w 3"/>
                <a:gd name="T1" fmla="*/ 2 h 4"/>
                <a:gd name="T2" fmla="*/ 1 w 3"/>
                <a:gd name="T3" fmla="*/ 3 h 4"/>
                <a:gd name="T4" fmla="*/ 1 w 3"/>
                <a:gd name="T5" fmla="*/ 1 h 4"/>
                <a:gd name="T6" fmla="*/ 2 w 3"/>
                <a:gd name="T7" fmla="*/ 1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3" y="3"/>
                    <a:pt x="2" y="4"/>
                    <a:pt x="1" y="3"/>
                  </a:cubicBezTo>
                  <a:cubicBezTo>
                    <a:pt x="1" y="3"/>
                    <a:pt x="0" y="2"/>
                    <a:pt x="1" y="1"/>
                  </a:cubicBezTo>
                  <a:cubicBezTo>
                    <a:pt x="1" y="1"/>
                    <a:pt x="2" y="0"/>
                    <a:pt x="2" y="1"/>
                  </a:cubicBezTo>
                  <a:cubicBezTo>
                    <a:pt x="3" y="1"/>
                    <a:pt x="3" y="2"/>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4" name="Freeform 478"/>
            <p:cNvSpPr/>
            <p:nvPr/>
          </p:nvSpPr>
          <p:spPr bwMode="auto">
            <a:xfrm>
              <a:off x="4402796" y="4576084"/>
              <a:ext cx="11234" cy="15447"/>
            </a:xfrm>
            <a:custGeom>
              <a:avLst/>
              <a:gdLst>
                <a:gd name="T0" fmla="*/ 2 w 3"/>
                <a:gd name="T1" fmla="*/ 3 h 4"/>
                <a:gd name="T2" fmla="*/ 1 w 3"/>
                <a:gd name="T3" fmla="*/ 3 h 4"/>
                <a:gd name="T4" fmla="*/ 0 w 3"/>
                <a:gd name="T5" fmla="*/ 1 h 4"/>
                <a:gd name="T6" fmla="*/ 2 w 3"/>
                <a:gd name="T7" fmla="*/ 1 h 4"/>
                <a:gd name="T8" fmla="*/ 2 w 3"/>
                <a:gd name="T9" fmla="*/ 3 h 4"/>
              </a:gdLst>
              <a:ahLst/>
              <a:cxnLst>
                <a:cxn ang="0">
                  <a:pos x="T0" y="T1"/>
                </a:cxn>
                <a:cxn ang="0">
                  <a:pos x="T2" y="T3"/>
                </a:cxn>
                <a:cxn ang="0">
                  <a:pos x="T4" y="T5"/>
                </a:cxn>
                <a:cxn ang="0">
                  <a:pos x="T6" y="T7"/>
                </a:cxn>
                <a:cxn ang="0">
                  <a:pos x="T8" y="T9"/>
                </a:cxn>
              </a:cxnLst>
              <a:rect l="0" t="0" r="r" b="b"/>
              <a:pathLst>
                <a:path w="3" h="4">
                  <a:moveTo>
                    <a:pt x="2" y="3"/>
                  </a:moveTo>
                  <a:cubicBezTo>
                    <a:pt x="2" y="3"/>
                    <a:pt x="1" y="4"/>
                    <a:pt x="1" y="3"/>
                  </a:cubicBezTo>
                  <a:cubicBezTo>
                    <a:pt x="0" y="3"/>
                    <a:pt x="0" y="2"/>
                    <a:pt x="0" y="1"/>
                  </a:cubicBezTo>
                  <a:cubicBezTo>
                    <a:pt x="0" y="1"/>
                    <a:pt x="1" y="0"/>
                    <a:pt x="2" y="1"/>
                  </a:cubicBezTo>
                  <a:cubicBezTo>
                    <a:pt x="2" y="1"/>
                    <a:pt x="3" y="2"/>
                    <a:pt x="2"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5" name="Freeform 479"/>
            <p:cNvSpPr/>
            <p:nvPr/>
          </p:nvSpPr>
          <p:spPr bwMode="auto">
            <a:xfrm>
              <a:off x="4394370" y="4591531"/>
              <a:ext cx="11234" cy="14043"/>
            </a:xfrm>
            <a:custGeom>
              <a:avLst/>
              <a:gdLst>
                <a:gd name="T0" fmla="*/ 3 w 3"/>
                <a:gd name="T1" fmla="*/ 3 h 4"/>
                <a:gd name="T2" fmla="*/ 1 w 3"/>
                <a:gd name="T3" fmla="*/ 3 h 4"/>
                <a:gd name="T4" fmla="*/ 0 w 3"/>
                <a:gd name="T5" fmla="*/ 1 h 4"/>
                <a:gd name="T6" fmla="*/ 2 w 3"/>
                <a:gd name="T7" fmla="*/ 1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cubicBezTo>
                    <a:pt x="2" y="3"/>
                    <a:pt x="2" y="4"/>
                    <a:pt x="1" y="3"/>
                  </a:cubicBezTo>
                  <a:cubicBezTo>
                    <a:pt x="0" y="3"/>
                    <a:pt x="0" y="2"/>
                    <a:pt x="0" y="1"/>
                  </a:cubicBezTo>
                  <a:cubicBezTo>
                    <a:pt x="1" y="1"/>
                    <a:pt x="1" y="0"/>
                    <a:pt x="2" y="1"/>
                  </a:cubicBezTo>
                  <a:cubicBezTo>
                    <a:pt x="3" y="1"/>
                    <a:pt x="3" y="2"/>
                    <a:pt x="3"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6" name="Freeform 480"/>
            <p:cNvSpPr/>
            <p:nvPr/>
          </p:nvSpPr>
          <p:spPr bwMode="auto">
            <a:xfrm>
              <a:off x="4387348" y="4605574"/>
              <a:ext cx="11234" cy="15447"/>
            </a:xfrm>
            <a:custGeom>
              <a:avLst/>
              <a:gdLst>
                <a:gd name="T0" fmla="*/ 3 w 3"/>
                <a:gd name="T1" fmla="*/ 3 h 4"/>
                <a:gd name="T2" fmla="*/ 1 w 3"/>
                <a:gd name="T3" fmla="*/ 3 h 4"/>
                <a:gd name="T4" fmla="*/ 1 w 3"/>
                <a:gd name="T5" fmla="*/ 1 h 4"/>
                <a:gd name="T6" fmla="*/ 2 w 3"/>
                <a:gd name="T7" fmla="*/ 1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cubicBezTo>
                    <a:pt x="3" y="3"/>
                    <a:pt x="2" y="4"/>
                    <a:pt x="1" y="3"/>
                  </a:cubicBezTo>
                  <a:cubicBezTo>
                    <a:pt x="1" y="3"/>
                    <a:pt x="0" y="2"/>
                    <a:pt x="1" y="1"/>
                  </a:cubicBezTo>
                  <a:cubicBezTo>
                    <a:pt x="1" y="1"/>
                    <a:pt x="2" y="0"/>
                    <a:pt x="2" y="1"/>
                  </a:cubicBezTo>
                  <a:cubicBezTo>
                    <a:pt x="3" y="1"/>
                    <a:pt x="3" y="2"/>
                    <a:pt x="3"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7" name="Freeform 481"/>
            <p:cNvSpPr/>
            <p:nvPr/>
          </p:nvSpPr>
          <p:spPr bwMode="auto">
            <a:xfrm>
              <a:off x="4383136" y="4621021"/>
              <a:ext cx="11234" cy="15447"/>
            </a:xfrm>
            <a:custGeom>
              <a:avLst/>
              <a:gdLst>
                <a:gd name="T0" fmla="*/ 2 w 3"/>
                <a:gd name="T1" fmla="*/ 3 h 4"/>
                <a:gd name="T2" fmla="*/ 1 w 3"/>
                <a:gd name="T3" fmla="*/ 3 h 4"/>
                <a:gd name="T4" fmla="*/ 0 w 3"/>
                <a:gd name="T5" fmla="*/ 1 h 4"/>
                <a:gd name="T6" fmla="*/ 2 w 3"/>
                <a:gd name="T7" fmla="*/ 1 h 4"/>
                <a:gd name="T8" fmla="*/ 2 w 3"/>
                <a:gd name="T9" fmla="*/ 3 h 4"/>
              </a:gdLst>
              <a:ahLst/>
              <a:cxnLst>
                <a:cxn ang="0">
                  <a:pos x="T0" y="T1"/>
                </a:cxn>
                <a:cxn ang="0">
                  <a:pos x="T2" y="T3"/>
                </a:cxn>
                <a:cxn ang="0">
                  <a:pos x="T4" y="T5"/>
                </a:cxn>
                <a:cxn ang="0">
                  <a:pos x="T6" y="T7"/>
                </a:cxn>
                <a:cxn ang="0">
                  <a:pos x="T8" y="T9"/>
                </a:cxn>
              </a:cxnLst>
              <a:rect l="0" t="0" r="r" b="b"/>
              <a:pathLst>
                <a:path w="3" h="4">
                  <a:moveTo>
                    <a:pt x="2" y="3"/>
                  </a:moveTo>
                  <a:cubicBezTo>
                    <a:pt x="2" y="3"/>
                    <a:pt x="1" y="4"/>
                    <a:pt x="1" y="3"/>
                  </a:cubicBezTo>
                  <a:cubicBezTo>
                    <a:pt x="0" y="3"/>
                    <a:pt x="0" y="2"/>
                    <a:pt x="0" y="1"/>
                  </a:cubicBezTo>
                  <a:cubicBezTo>
                    <a:pt x="0" y="1"/>
                    <a:pt x="1" y="0"/>
                    <a:pt x="2" y="1"/>
                  </a:cubicBezTo>
                  <a:cubicBezTo>
                    <a:pt x="2" y="1"/>
                    <a:pt x="3" y="2"/>
                    <a:pt x="2"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8" name="Freeform 482"/>
            <p:cNvSpPr/>
            <p:nvPr/>
          </p:nvSpPr>
          <p:spPr bwMode="auto">
            <a:xfrm>
              <a:off x="4376114" y="4636469"/>
              <a:ext cx="11234" cy="14043"/>
            </a:xfrm>
            <a:custGeom>
              <a:avLst/>
              <a:gdLst>
                <a:gd name="T0" fmla="*/ 3 w 3"/>
                <a:gd name="T1" fmla="*/ 3 h 4"/>
                <a:gd name="T2" fmla="*/ 1 w 3"/>
                <a:gd name="T3" fmla="*/ 3 h 4"/>
                <a:gd name="T4" fmla="*/ 0 w 3"/>
                <a:gd name="T5" fmla="*/ 1 h 4"/>
                <a:gd name="T6" fmla="*/ 2 w 3"/>
                <a:gd name="T7" fmla="*/ 1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cubicBezTo>
                    <a:pt x="2" y="3"/>
                    <a:pt x="2" y="4"/>
                    <a:pt x="1" y="3"/>
                  </a:cubicBezTo>
                  <a:cubicBezTo>
                    <a:pt x="0" y="3"/>
                    <a:pt x="0" y="2"/>
                    <a:pt x="0" y="1"/>
                  </a:cubicBezTo>
                  <a:cubicBezTo>
                    <a:pt x="1" y="1"/>
                    <a:pt x="1" y="0"/>
                    <a:pt x="2" y="1"/>
                  </a:cubicBezTo>
                  <a:cubicBezTo>
                    <a:pt x="3" y="1"/>
                    <a:pt x="3" y="2"/>
                    <a:pt x="3"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9" name="Freeform 483"/>
            <p:cNvSpPr/>
            <p:nvPr/>
          </p:nvSpPr>
          <p:spPr bwMode="auto">
            <a:xfrm>
              <a:off x="4369093" y="4650512"/>
              <a:ext cx="11234" cy="15447"/>
            </a:xfrm>
            <a:custGeom>
              <a:avLst/>
              <a:gdLst>
                <a:gd name="T0" fmla="*/ 3 w 3"/>
                <a:gd name="T1" fmla="*/ 3 h 4"/>
                <a:gd name="T2" fmla="*/ 1 w 3"/>
                <a:gd name="T3" fmla="*/ 3 h 4"/>
                <a:gd name="T4" fmla="*/ 1 w 3"/>
                <a:gd name="T5" fmla="*/ 1 h 4"/>
                <a:gd name="T6" fmla="*/ 2 w 3"/>
                <a:gd name="T7" fmla="*/ 1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cubicBezTo>
                    <a:pt x="3" y="3"/>
                    <a:pt x="2" y="4"/>
                    <a:pt x="1" y="3"/>
                  </a:cubicBezTo>
                  <a:cubicBezTo>
                    <a:pt x="1" y="3"/>
                    <a:pt x="0" y="2"/>
                    <a:pt x="1" y="1"/>
                  </a:cubicBezTo>
                  <a:cubicBezTo>
                    <a:pt x="1" y="1"/>
                    <a:pt x="2" y="0"/>
                    <a:pt x="2" y="1"/>
                  </a:cubicBezTo>
                  <a:cubicBezTo>
                    <a:pt x="3" y="1"/>
                    <a:pt x="3" y="2"/>
                    <a:pt x="3"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0" name="Freeform 484"/>
            <p:cNvSpPr/>
            <p:nvPr/>
          </p:nvSpPr>
          <p:spPr bwMode="auto">
            <a:xfrm>
              <a:off x="4364880" y="4665959"/>
              <a:ext cx="11234" cy="15447"/>
            </a:xfrm>
            <a:custGeom>
              <a:avLst/>
              <a:gdLst>
                <a:gd name="T0" fmla="*/ 2 w 3"/>
                <a:gd name="T1" fmla="*/ 3 h 4"/>
                <a:gd name="T2" fmla="*/ 1 w 3"/>
                <a:gd name="T3" fmla="*/ 3 h 4"/>
                <a:gd name="T4" fmla="*/ 0 w 3"/>
                <a:gd name="T5" fmla="*/ 1 h 4"/>
                <a:gd name="T6" fmla="*/ 2 w 3"/>
                <a:gd name="T7" fmla="*/ 1 h 4"/>
                <a:gd name="T8" fmla="*/ 2 w 3"/>
                <a:gd name="T9" fmla="*/ 3 h 4"/>
              </a:gdLst>
              <a:ahLst/>
              <a:cxnLst>
                <a:cxn ang="0">
                  <a:pos x="T0" y="T1"/>
                </a:cxn>
                <a:cxn ang="0">
                  <a:pos x="T2" y="T3"/>
                </a:cxn>
                <a:cxn ang="0">
                  <a:pos x="T4" y="T5"/>
                </a:cxn>
                <a:cxn ang="0">
                  <a:pos x="T6" y="T7"/>
                </a:cxn>
                <a:cxn ang="0">
                  <a:pos x="T8" y="T9"/>
                </a:cxn>
              </a:cxnLst>
              <a:rect l="0" t="0" r="r" b="b"/>
              <a:pathLst>
                <a:path w="3" h="4">
                  <a:moveTo>
                    <a:pt x="2" y="3"/>
                  </a:moveTo>
                  <a:cubicBezTo>
                    <a:pt x="2" y="3"/>
                    <a:pt x="1" y="4"/>
                    <a:pt x="1" y="3"/>
                  </a:cubicBezTo>
                  <a:cubicBezTo>
                    <a:pt x="0" y="3"/>
                    <a:pt x="0" y="2"/>
                    <a:pt x="0" y="1"/>
                  </a:cubicBezTo>
                  <a:cubicBezTo>
                    <a:pt x="0" y="1"/>
                    <a:pt x="1" y="0"/>
                    <a:pt x="2" y="1"/>
                  </a:cubicBezTo>
                  <a:cubicBezTo>
                    <a:pt x="2" y="1"/>
                    <a:pt x="3" y="2"/>
                    <a:pt x="2"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1" name="Freeform 485"/>
            <p:cNvSpPr/>
            <p:nvPr/>
          </p:nvSpPr>
          <p:spPr bwMode="auto">
            <a:xfrm>
              <a:off x="4357858" y="4681407"/>
              <a:ext cx="11234" cy="15447"/>
            </a:xfrm>
            <a:custGeom>
              <a:avLst/>
              <a:gdLst>
                <a:gd name="T0" fmla="*/ 3 w 3"/>
                <a:gd name="T1" fmla="*/ 3 h 4"/>
                <a:gd name="T2" fmla="*/ 1 w 3"/>
                <a:gd name="T3" fmla="*/ 3 h 4"/>
                <a:gd name="T4" fmla="*/ 0 w 3"/>
                <a:gd name="T5" fmla="*/ 1 h 4"/>
                <a:gd name="T6" fmla="*/ 2 w 3"/>
                <a:gd name="T7" fmla="*/ 1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cubicBezTo>
                    <a:pt x="3" y="3"/>
                    <a:pt x="2" y="4"/>
                    <a:pt x="1" y="3"/>
                  </a:cubicBezTo>
                  <a:cubicBezTo>
                    <a:pt x="0" y="3"/>
                    <a:pt x="0" y="2"/>
                    <a:pt x="0" y="1"/>
                  </a:cubicBezTo>
                  <a:cubicBezTo>
                    <a:pt x="1" y="1"/>
                    <a:pt x="1" y="0"/>
                    <a:pt x="2" y="1"/>
                  </a:cubicBezTo>
                  <a:cubicBezTo>
                    <a:pt x="3" y="1"/>
                    <a:pt x="3" y="2"/>
                    <a:pt x="3"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2" name="Freeform 486"/>
            <p:cNvSpPr/>
            <p:nvPr/>
          </p:nvSpPr>
          <p:spPr bwMode="auto">
            <a:xfrm>
              <a:off x="4349432" y="4696854"/>
              <a:ext cx="11234" cy="14043"/>
            </a:xfrm>
            <a:custGeom>
              <a:avLst/>
              <a:gdLst>
                <a:gd name="T0" fmla="*/ 3 w 3"/>
                <a:gd name="T1" fmla="*/ 3 h 4"/>
                <a:gd name="T2" fmla="*/ 1 w 3"/>
                <a:gd name="T3" fmla="*/ 3 h 4"/>
                <a:gd name="T4" fmla="*/ 1 w 3"/>
                <a:gd name="T5" fmla="*/ 2 h 4"/>
                <a:gd name="T6" fmla="*/ 2 w 3"/>
                <a:gd name="T7" fmla="*/ 1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cubicBezTo>
                    <a:pt x="3" y="3"/>
                    <a:pt x="2" y="4"/>
                    <a:pt x="1" y="3"/>
                  </a:cubicBezTo>
                  <a:cubicBezTo>
                    <a:pt x="1" y="3"/>
                    <a:pt x="0" y="2"/>
                    <a:pt x="1" y="2"/>
                  </a:cubicBezTo>
                  <a:cubicBezTo>
                    <a:pt x="1" y="1"/>
                    <a:pt x="2" y="0"/>
                    <a:pt x="2" y="1"/>
                  </a:cubicBezTo>
                  <a:cubicBezTo>
                    <a:pt x="3" y="1"/>
                    <a:pt x="3" y="2"/>
                    <a:pt x="3"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3" name="Freeform 487"/>
            <p:cNvSpPr/>
            <p:nvPr/>
          </p:nvSpPr>
          <p:spPr bwMode="auto">
            <a:xfrm>
              <a:off x="4346624" y="4710897"/>
              <a:ext cx="11234" cy="15447"/>
            </a:xfrm>
            <a:custGeom>
              <a:avLst/>
              <a:gdLst>
                <a:gd name="T0" fmla="*/ 2 w 3"/>
                <a:gd name="T1" fmla="*/ 3 h 4"/>
                <a:gd name="T2" fmla="*/ 1 w 3"/>
                <a:gd name="T3" fmla="*/ 3 h 4"/>
                <a:gd name="T4" fmla="*/ 0 w 3"/>
                <a:gd name="T5" fmla="*/ 2 h 4"/>
                <a:gd name="T6" fmla="*/ 2 w 3"/>
                <a:gd name="T7" fmla="*/ 1 h 4"/>
                <a:gd name="T8" fmla="*/ 2 w 3"/>
                <a:gd name="T9" fmla="*/ 3 h 4"/>
              </a:gdLst>
              <a:ahLst/>
              <a:cxnLst>
                <a:cxn ang="0">
                  <a:pos x="T0" y="T1"/>
                </a:cxn>
                <a:cxn ang="0">
                  <a:pos x="T2" y="T3"/>
                </a:cxn>
                <a:cxn ang="0">
                  <a:pos x="T4" y="T5"/>
                </a:cxn>
                <a:cxn ang="0">
                  <a:pos x="T6" y="T7"/>
                </a:cxn>
                <a:cxn ang="0">
                  <a:pos x="T8" y="T9"/>
                </a:cxn>
              </a:cxnLst>
              <a:rect l="0" t="0" r="r" b="b"/>
              <a:pathLst>
                <a:path w="3" h="4">
                  <a:moveTo>
                    <a:pt x="2" y="3"/>
                  </a:moveTo>
                  <a:cubicBezTo>
                    <a:pt x="2" y="3"/>
                    <a:pt x="1" y="4"/>
                    <a:pt x="1" y="3"/>
                  </a:cubicBezTo>
                  <a:cubicBezTo>
                    <a:pt x="0" y="3"/>
                    <a:pt x="0" y="2"/>
                    <a:pt x="0" y="2"/>
                  </a:cubicBezTo>
                  <a:cubicBezTo>
                    <a:pt x="0" y="1"/>
                    <a:pt x="1" y="0"/>
                    <a:pt x="2" y="1"/>
                  </a:cubicBezTo>
                  <a:cubicBezTo>
                    <a:pt x="2" y="1"/>
                    <a:pt x="3" y="2"/>
                    <a:pt x="2"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4" name="Freeform 488"/>
            <p:cNvSpPr/>
            <p:nvPr/>
          </p:nvSpPr>
          <p:spPr bwMode="auto">
            <a:xfrm>
              <a:off x="4338198" y="4726344"/>
              <a:ext cx="11234" cy="15447"/>
            </a:xfrm>
            <a:custGeom>
              <a:avLst/>
              <a:gdLst>
                <a:gd name="T0" fmla="*/ 3 w 3"/>
                <a:gd name="T1" fmla="*/ 3 h 4"/>
                <a:gd name="T2" fmla="*/ 1 w 3"/>
                <a:gd name="T3" fmla="*/ 3 h 4"/>
                <a:gd name="T4" fmla="*/ 0 w 3"/>
                <a:gd name="T5" fmla="*/ 2 h 4"/>
                <a:gd name="T6" fmla="*/ 2 w 3"/>
                <a:gd name="T7" fmla="*/ 1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cubicBezTo>
                    <a:pt x="3" y="3"/>
                    <a:pt x="2" y="4"/>
                    <a:pt x="1" y="3"/>
                  </a:cubicBezTo>
                  <a:cubicBezTo>
                    <a:pt x="0" y="3"/>
                    <a:pt x="0" y="2"/>
                    <a:pt x="0" y="2"/>
                  </a:cubicBezTo>
                  <a:cubicBezTo>
                    <a:pt x="1" y="1"/>
                    <a:pt x="1" y="0"/>
                    <a:pt x="2" y="1"/>
                  </a:cubicBezTo>
                  <a:cubicBezTo>
                    <a:pt x="3" y="1"/>
                    <a:pt x="3" y="2"/>
                    <a:pt x="3"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5" name="Freeform 489"/>
            <p:cNvSpPr/>
            <p:nvPr/>
          </p:nvSpPr>
          <p:spPr bwMode="auto">
            <a:xfrm>
              <a:off x="4331176" y="4741792"/>
              <a:ext cx="11234" cy="14043"/>
            </a:xfrm>
            <a:custGeom>
              <a:avLst/>
              <a:gdLst>
                <a:gd name="T0" fmla="*/ 3 w 3"/>
                <a:gd name="T1" fmla="*/ 3 h 4"/>
                <a:gd name="T2" fmla="*/ 1 w 3"/>
                <a:gd name="T3" fmla="*/ 3 h 4"/>
                <a:gd name="T4" fmla="*/ 1 w 3"/>
                <a:gd name="T5" fmla="*/ 2 h 4"/>
                <a:gd name="T6" fmla="*/ 2 w 3"/>
                <a:gd name="T7" fmla="*/ 1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cubicBezTo>
                    <a:pt x="3" y="3"/>
                    <a:pt x="2" y="4"/>
                    <a:pt x="1" y="3"/>
                  </a:cubicBezTo>
                  <a:cubicBezTo>
                    <a:pt x="1" y="3"/>
                    <a:pt x="0" y="2"/>
                    <a:pt x="1" y="2"/>
                  </a:cubicBezTo>
                  <a:cubicBezTo>
                    <a:pt x="1" y="1"/>
                    <a:pt x="2" y="0"/>
                    <a:pt x="2" y="1"/>
                  </a:cubicBezTo>
                  <a:cubicBezTo>
                    <a:pt x="3" y="1"/>
                    <a:pt x="3" y="2"/>
                    <a:pt x="3"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6" name="Freeform 490"/>
            <p:cNvSpPr/>
            <p:nvPr/>
          </p:nvSpPr>
          <p:spPr bwMode="auto">
            <a:xfrm>
              <a:off x="4326963" y="4755835"/>
              <a:ext cx="11234" cy="15447"/>
            </a:xfrm>
            <a:custGeom>
              <a:avLst/>
              <a:gdLst>
                <a:gd name="T0" fmla="*/ 3 w 3"/>
                <a:gd name="T1" fmla="*/ 3 h 4"/>
                <a:gd name="T2" fmla="*/ 1 w 3"/>
                <a:gd name="T3" fmla="*/ 3 h 4"/>
                <a:gd name="T4" fmla="*/ 0 w 3"/>
                <a:gd name="T5" fmla="*/ 2 h 4"/>
                <a:gd name="T6" fmla="*/ 2 w 3"/>
                <a:gd name="T7" fmla="*/ 1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cubicBezTo>
                    <a:pt x="2" y="3"/>
                    <a:pt x="1" y="4"/>
                    <a:pt x="1" y="3"/>
                  </a:cubicBezTo>
                  <a:cubicBezTo>
                    <a:pt x="0" y="3"/>
                    <a:pt x="0" y="2"/>
                    <a:pt x="0" y="2"/>
                  </a:cubicBezTo>
                  <a:cubicBezTo>
                    <a:pt x="0" y="1"/>
                    <a:pt x="1" y="0"/>
                    <a:pt x="2" y="1"/>
                  </a:cubicBezTo>
                  <a:cubicBezTo>
                    <a:pt x="2" y="1"/>
                    <a:pt x="3" y="2"/>
                    <a:pt x="3"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7" name="Freeform 491"/>
            <p:cNvSpPr/>
            <p:nvPr/>
          </p:nvSpPr>
          <p:spPr bwMode="auto">
            <a:xfrm>
              <a:off x="4439308" y="4437058"/>
              <a:ext cx="15447" cy="11234"/>
            </a:xfrm>
            <a:custGeom>
              <a:avLst/>
              <a:gdLst>
                <a:gd name="T0" fmla="*/ 3 w 4"/>
                <a:gd name="T1" fmla="*/ 2 h 3"/>
                <a:gd name="T2" fmla="*/ 2 w 4"/>
                <a:gd name="T3" fmla="*/ 3 h 3"/>
                <a:gd name="T4" fmla="*/ 1 w 4"/>
                <a:gd name="T5" fmla="*/ 1 h 3"/>
                <a:gd name="T6" fmla="*/ 3 w 4"/>
                <a:gd name="T7" fmla="*/ 0 h 3"/>
                <a:gd name="T8" fmla="*/ 3 w 4"/>
                <a:gd name="T9" fmla="*/ 2 h 3"/>
              </a:gdLst>
              <a:ahLst/>
              <a:cxnLst>
                <a:cxn ang="0">
                  <a:pos x="T0" y="T1"/>
                </a:cxn>
                <a:cxn ang="0">
                  <a:pos x="T2" y="T3"/>
                </a:cxn>
                <a:cxn ang="0">
                  <a:pos x="T4" y="T5"/>
                </a:cxn>
                <a:cxn ang="0">
                  <a:pos x="T6" y="T7"/>
                </a:cxn>
                <a:cxn ang="0">
                  <a:pos x="T8" y="T9"/>
                </a:cxn>
              </a:cxnLst>
              <a:rect l="0" t="0" r="r" b="b"/>
              <a:pathLst>
                <a:path w="4" h="3">
                  <a:moveTo>
                    <a:pt x="3" y="2"/>
                  </a:moveTo>
                  <a:cubicBezTo>
                    <a:pt x="3" y="3"/>
                    <a:pt x="2" y="3"/>
                    <a:pt x="2" y="3"/>
                  </a:cubicBezTo>
                  <a:cubicBezTo>
                    <a:pt x="1" y="2"/>
                    <a:pt x="0" y="1"/>
                    <a:pt x="1" y="1"/>
                  </a:cubicBezTo>
                  <a:cubicBezTo>
                    <a:pt x="1" y="0"/>
                    <a:pt x="2" y="0"/>
                    <a:pt x="3" y="0"/>
                  </a:cubicBezTo>
                  <a:cubicBezTo>
                    <a:pt x="3" y="0"/>
                    <a:pt x="4"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8" name="Freeform 492"/>
            <p:cNvSpPr/>
            <p:nvPr/>
          </p:nvSpPr>
          <p:spPr bwMode="auto">
            <a:xfrm>
              <a:off x="4436499" y="4452505"/>
              <a:ext cx="11234" cy="11234"/>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2" y="3"/>
                    <a:pt x="1" y="3"/>
                  </a:cubicBezTo>
                  <a:cubicBezTo>
                    <a:pt x="0" y="2"/>
                    <a:pt x="0" y="1"/>
                    <a:pt x="0" y="1"/>
                  </a:cubicBezTo>
                  <a:cubicBezTo>
                    <a:pt x="0" y="0"/>
                    <a:pt x="1" y="0"/>
                    <a:pt x="2" y="0"/>
                  </a:cubicBezTo>
                  <a:cubicBezTo>
                    <a:pt x="3" y="0"/>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9" name="Freeform 493"/>
            <p:cNvSpPr/>
            <p:nvPr/>
          </p:nvSpPr>
          <p:spPr bwMode="auto">
            <a:xfrm>
              <a:off x="4428073" y="4466548"/>
              <a:ext cx="11234" cy="11234"/>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2"/>
                    <a:pt x="0" y="1"/>
                    <a:pt x="0" y="1"/>
                  </a:cubicBezTo>
                  <a:cubicBezTo>
                    <a:pt x="1" y="0"/>
                    <a:pt x="2" y="0"/>
                    <a:pt x="2" y="0"/>
                  </a:cubicBezTo>
                  <a:cubicBezTo>
                    <a:pt x="3" y="0"/>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0" name="Freeform 494"/>
            <p:cNvSpPr/>
            <p:nvPr/>
          </p:nvSpPr>
          <p:spPr bwMode="auto">
            <a:xfrm>
              <a:off x="4425265" y="4481995"/>
              <a:ext cx="11234" cy="11234"/>
            </a:xfrm>
            <a:custGeom>
              <a:avLst/>
              <a:gdLst>
                <a:gd name="T0" fmla="*/ 2 w 3"/>
                <a:gd name="T1" fmla="*/ 2 h 3"/>
                <a:gd name="T2" fmla="*/ 1 w 3"/>
                <a:gd name="T3" fmla="*/ 3 h 3"/>
                <a:gd name="T4" fmla="*/ 0 w 3"/>
                <a:gd name="T5" fmla="*/ 1 h 3"/>
                <a:gd name="T6" fmla="*/ 2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3"/>
                    <a:pt x="1" y="3"/>
                    <a:pt x="1" y="3"/>
                  </a:cubicBezTo>
                  <a:cubicBezTo>
                    <a:pt x="0" y="2"/>
                    <a:pt x="0" y="1"/>
                    <a:pt x="0" y="1"/>
                  </a:cubicBezTo>
                  <a:cubicBezTo>
                    <a:pt x="0" y="0"/>
                    <a:pt x="1" y="0"/>
                    <a:pt x="2" y="0"/>
                  </a:cubicBezTo>
                  <a:cubicBezTo>
                    <a:pt x="2" y="0"/>
                    <a:pt x="3" y="1"/>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1" name="Freeform 495"/>
            <p:cNvSpPr/>
            <p:nvPr/>
          </p:nvSpPr>
          <p:spPr bwMode="auto">
            <a:xfrm>
              <a:off x="4416839" y="4497443"/>
              <a:ext cx="11234" cy="11234"/>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2" y="3"/>
                    <a:pt x="1" y="3"/>
                  </a:cubicBezTo>
                  <a:cubicBezTo>
                    <a:pt x="0" y="2"/>
                    <a:pt x="0" y="1"/>
                    <a:pt x="0" y="1"/>
                  </a:cubicBezTo>
                  <a:cubicBezTo>
                    <a:pt x="0" y="0"/>
                    <a:pt x="1" y="0"/>
                    <a:pt x="2" y="0"/>
                  </a:cubicBezTo>
                  <a:cubicBezTo>
                    <a:pt x="3" y="0"/>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2" name="Freeform 496"/>
            <p:cNvSpPr/>
            <p:nvPr/>
          </p:nvSpPr>
          <p:spPr bwMode="auto">
            <a:xfrm>
              <a:off x="4409817" y="4512890"/>
              <a:ext cx="11234" cy="11234"/>
            </a:xfrm>
            <a:custGeom>
              <a:avLst/>
              <a:gdLst>
                <a:gd name="T0" fmla="*/ 3 w 3"/>
                <a:gd name="T1" fmla="*/ 2 h 3"/>
                <a:gd name="T2" fmla="*/ 1 w 3"/>
                <a:gd name="T3" fmla="*/ 3 h 3"/>
                <a:gd name="T4" fmla="*/ 1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2"/>
                    <a:pt x="0" y="1"/>
                    <a:pt x="1" y="1"/>
                  </a:cubicBezTo>
                  <a:cubicBezTo>
                    <a:pt x="1" y="0"/>
                    <a:pt x="2" y="0"/>
                    <a:pt x="2" y="0"/>
                  </a:cubicBezTo>
                  <a:cubicBezTo>
                    <a:pt x="3" y="0"/>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3" name="Freeform 497"/>
            <p:cNvSpPr/>
            <p:nvPr/>
          </p:nvSpPr>
          <p:spPr bwMode="auto">
            <a:xfrm>
              <a:off x="4405604" y="4526933"/>
              <a:ext cx="11234" cy="11234"/>
            </a:xfrm>
            <a:custGeom>
              <a:avLst/>
              <a:gdLst>
                <a:gd name="T0" fmla="*/ 2 w 3"/>
                <a:gd name="T1" fmla="*/ 2 h 3"/>
                <a:gd name="T2" fmla="*/ 1 w 3"/>
                <a:gd name="T3" fmla="*/ 3 h 3"/>
                <a:gd name="T4" fmla="*/ 0 w 3"/>
                <a:gd name="T5" fmla="*/ 1 h 3"/>
                <a:gd name="T6" fmla="*/ 2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3"/>
                    <a:pt x="1" y="3"/>
                    <a:pt x="1" y="3"/>
                  </a:cubicBezTo>
                  <a:cubicBezTo>
                    <a:pt x="0" y="2"/>
                    <a:pt x="0" y="1"/>
                    <a:pt x="0" y="1"/>
                  </a:cubicBezTo>
                  <a:cubicBezTo>
                    <a:pt x="0" y="0"/>
                    <a:pt x="1" y="0"/>
                    <a:pt x="2" y="0"/>
                  </a:cubicBezTo>
                  <a:cubicBezTo>
                    <a:pt x="2" y="0"/>
                    <a:pt x="3" y="1"/>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4" name="Freeform 498"/>
            <p:cNvSpPr/>
            <p:nvPr/>
          </p:nvSpPr>
          <p:spPr bwMode="auto">
            <a:xfrm>
              <a:off x="4398583" y="4542380"/>
              <a:ext cx="11234" cy="11234"/>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2" y="3"/>
                    <a:pt x="1" y="3"/>
                  </a:cubicBezTo>
                  <a:cubicBezTo>
                    <a:pt x="0" y="2"/>
                    <a:pt x="0" y="1"/>
                    <a:pt x="0" y="1"/>
                  </a:cubicBezTo>
                  <a:cubicBezTo>
                    <a:pt x="0" y="0"/>
                    <a:pt x="1" y="0"/>
                    <a:pt x="2" y="0"/>
                  </a:cubicBezTo>
                  <a:cubicBezTo>
                    <a:pt x="3" y="0"/>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5" name="Freeform 499"/>
            <p:cNvSpPr/>
            <p:nvPr/>
          </p:nvSpPr>
          <p:spPr bwMode="auto">
            <a:xfrm>
              <a:off x="4391561" y="4557828"/>
              <a:ext cx="11234" cy="11234"/>
            </a:xfrm>
            <a:custGeom>
              <a:avLst/>
              <a:gdLst>
                <a:gd name="T0" fmla="*/ 3 w 3"/>
                <a:gd name="T1" fmla="*/ 2 h 3"/>
                <a:gd name="T2" fmla="*/ 1 w 3"/>
                <a:gd name="T3" fmla="*/ 3 h 3"/>
                <a:gd name="T4" fmla="*/ 1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2"/>
                    <a:pt x="0" y="1"/>
                    <a:pt x="1" y="1"/>
                  </a:cubicBezTo>
                  <a:cubicBezTo>
                    <a:pt x="1" y="0"/>
                    <a:pt x="2" y="0"/>
                    <a:pt x="2" y="0"/>
                  </a:cubicBezTo>
                  <a:cubicBezTo>
                    <a:pt x="3" y="0"/>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6" name="Freeform 500"/>
            <p:cNvSpPr/>
            <p:nvPr/>
          </p:nvSpPr>
          <p:spPr bwMode="auto">
            <a:xfrm>
              <a:off x="4387348" y="4571871"/>
              <a:ext cx="11234" cy="11234"/>
            </a:xfrm>
            <a:custGeom>
              <a:avLst/>
              <a:gdLst>
                <a:gd name="T0" fmla="*/ 2 w 3"/>
                <a:gd name="T1" fmla="*/ 2 h 3"/>
                <a:gd name="T2" fmla="*/ 1 w 3"/>
                <a:gd name="T3" fmla="*/ 3 h 3"/>
                <a:gd name="T4" fmla="*/ 0 w 3"/>
                <a:gd name="T5" fmla="*/ 1 h 3"/>
                <a:gd name="T6" fmla="*/ 2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3"/>
                    <a:pt x="1" y="3"/>
                    <a:pt x="1" y="3"/>
                  </a:cubicBezTo>
                  <a:cubicBezTo>
                    <a:pt x="0" y="2"/>
                    <a:pt x="0" y="2"/>
                    <a:pt x="0" y="1"/>
                  </a:cubicBezTo>
                  <a:cubicBezTo>
                    <a:pt x="0" y="0"/>
                    <a:pt x="1" y="0"/>
                    <a:pt x="2" y="0"/>
                  </a:cubicBezTo>
                  <a:cubicBezTo>
                    <a:pt x="2" y="0"/>
                    <a:pt x="3" y="1"/>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7" name="Freeform 501"/>
            <p:cNvSpPr/>
            <p:nvPr/>
          </p:nvSpPr>
          <p:spPr bwMode="auto">
            <a:xfrm>
              <a:off x="4380327" y="4587318"/>
              <a:ext cx="11234" cy="11234"/>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2" y="3"/>
                    <a:pt x="1" y="3"/>
                  </a:cubicBezTo>
                  <a:cubicBezTo>
                    <a:pt x="0" y="2"/>
                    <a:pt x="0" y="2"/>
                    <a:pt x="0" y="1"/>
                  </a:cubicBezTo>
                  <a:cubicBezTo>
                    <a:pt x="1" y="0"/>
                    <a:pt x="1" y="0"/>
                    <a:pt x="2" y="0"/>
                  </a:cubicBezTo>
                  <a:cubicBezTo>
                    <a:pt x="3" y="0"/>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8" name="Freeform 502"/>
            <p:cNvSpPr/>
            <p:nvPr/>
          </p:nvSpPr>
          <p:spPr bwMode="auto">
            <a:xfrm>
              <a:off x="4371901" y="4602765"/>
              <a:ext cx="11234" cy="11234"/>
            </a:xfrm>
            <a:custGeom>
              <a:avLst/>
              <a:gdLst>
                <a:gd name="T0" fmla="*/ 3 w 3"/>
                <a:gd name="T1" fmla="*/ 2 h 3"/>
                <a:gd name="T2" fmla="*/ 1 w 3"/>
                <a:gd name="T3" fmla="*/ 3 h 3"/>
                <a:gd name="T4" fmla="*/ 1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2"/>
                    <a:pt x="0" y="2"/>
                    <a:pt x="1" y="1"/>
                  </a:cubicBezTo>
                  <a:cubicBezTo>
                    <a:pt x="1" y="0"/>
                    <a:pt x="2" y="0"/>
                    <a:pt x="2" y="0"/>
                  </a:cubicBezTo>
                  <a:cubicBezTo>
                    <a:pt x="3" y="0"/>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9" name="Freeform 503"/>
            <p:cNvSpPr/>
            <p:nvPr/>
          </p:nvSpPr>
          <p:spPr bwMode="auto">
            <a:xfrm>
              <a:off x="4369093" y="4616809"/>
              <a:ext cx="11234" cy="11234"/>
            </a:xfrm>
            <a:custGeom>
              <a:avLst/>
              <a:gdLst>
                <a:gd name="T0" fmla="*/ 2 w 3"/>
                <a:gd name="T1" fmla="*/ 2 h 3"/>
                <a:gd name="T2" fmla="*/ 1 w 3"/>
                <a:gd name="T3" fmla="*/ 3 h 3"/>
                <a:gd name="T4" fmla="*/ 0 w 3"/>
                <a:gd name="T5" fmla="*/ 1 h 3"/>
                <a:gd name="T6" fmla="*/ 2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3"/>
                    <a:pt x="1" y="3"/>
                    <a:pt x="1" y="3"/>
                  </a:cubicBezTo>
                  <a:cubicBezTo>
                    <a:pt x="0" y="2"/>
                    <a:pt x="0" y="2"/>
                    <a:pt x="0" y="1"/>
                  </a:cubicBezTo>
                  <a:cubicBezTo>
                    <a:pt x="0" y="0"/>
                    <a:pt x="1" y="0"/>
                    <a:pt x="2" y="0"/>
                  </a:cubicBezTo>
                  <a:cubicBezTo>
                    <a:pt x="2" y="0"/>
                    <a:pt x="3" y="1"/>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0" name="Freeform 504"/>
            <p:cNvSpPr/>
            <p:nvPr/>
          </p:nvSpPr>
          <p:spPr bwMode="auto">
            <a:xfrm>
              <a:off x="4360667" y="4632256"/>
              <a:ext cx="11234" cy="11234"/>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2" y="3"/>
                    <a:pt x="1" y="3"/>
                  </a:cubicBezTo>
                  <a:cubicBezTo>
                    <a:pt x="0" y="2"/>
                    <a:pt x="0" y="2"/>
                    <a:pt x="0" y="1"/>
                  </a:cubicBezTo>
                  <a:cubicBezTo>
                    <a:pt x="1" y="0"/>
                    <a:pt x="1" y="0"/>
                    <a:pt x="2" y="0"/>
                  </a:cubicBezTo>
                  <a:cubicBezTo>
                    <a:pt x="3" y="0"/>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1" name="Freeform 505"/>
            <p:cNvSpPr/>
            <p:nvPr/>
          </p:nvSpPr>
          <p:spPr bwMode="auto">
            <a:xfrm>
              <a:off x="4353645" y="4647703"/>
              <a:ext cx="11234" cy="11234"/>
            </a:xfrm>
            <a:custGeom>
              <a:avLst/>
              <a:gdLst>
                <a:gd name="T0" fmla="*/ 3 w 3"/>
                <a:gd name="T1" fmla="*/ 2 h 3"/>
                <a:gd name="T2" fmla="*/ 1 w 3"/>
                <a:gd name="T3" fmla="*/ 3 h 3"/>
                <a:gd name="T4" fmla="*/ 1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2"/>
                    <a:pt x="0" y="2"/>
                    <a:pt x="1" y="1"/>
                  </a:cubicBezTo>
                  <a:cubicBezTo>
                    <a:pt x="1" y="0"/>
                    <a:pt x="2" y="0"/>
                    <a:pt x="2" y="0"/>
                  </a:cubicBezTo>
                  <a:cubicBezTo>
                    <a:pt x="3" y="0"/>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2" name="Freeform 506"/>
            <p:cNvSpPr/>
            <p:nvPr/>
          </p:nvSpPr>
          <p:spPr bwMode="auto">
            <a:xfrm>
              <a:off x="4349432" y="4661746"/>
              <a:ext cx="11234" cy="12639"/>
            </a:xfrm>
            <a:custGeom>
              <a:avLst/>
              <a:gdLst>
                <a:gd name="T0" fmla="*/ 2 w 3"/>
                <a:gd name="T1" fmla="*/ 2 h 3"/>
                <a:gd name="T2" fmla="*/ 1 w 3"/>
                <a:gd name="T3" fmla="*/ 3 h 3"/>
                <a:gd name="T4" fmla="*/ 0 w 3"/>
                <a:gd name="T5" fmla="*/ 1 h 3"/>
                <a:gd name="T6" fmla="*/ 2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3"/>
                    <a:pt x="1" y="3"/>
                    <a:pt x="1" y="3"/>
                  </a:cubicBezTo>
                  <a:cubicBezTo>
                    <a:pt x="0" y="2"/>
                    <a:pt x="0" y="2"/>
                    <a:pt x="0" y="1"/>
                  </a:cubicBezTo>
                  <a:cubicBezTo>
                    <a:pt x="0" y="0"/>
                    <a:pt x="1" y="0"/>
                    <a:pt x="2" y="0"/>
                  </a:cubicBezTo>
                  <a:cubicBezTo>
                    <a:pt x="2" y="0"/>
                    <a:pt x="3" y="1"/>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3" name="Freeform 507"/>
            <p:cNvSpPr/>
            <p:nvPr/>
          </p:nvSpPr>
          <p:spPr bwMode="auto">
            <a:xfrm>
              <a:off x="4342411" y="4677194"/>
              <a:ext cx="11234" cy="11234"/>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0" y="2"/>
                    <a:pt x="0" y="2"/>
                    <a:pt x="0" y="1"/>
                  </a:cubicBezTo>
                  <a:cubicBezTo>
                    <a:pt x="1" y="0"/>
                    <a:pt x="1" y="0"/>
                    <a:pt x="2" y="0"/>
                  </a:cubicBezTo>
                  <a:cubicBezTo>
                    <a:pt x="3" y="0"/>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4" name="Freeform 508"/>
            <p:cNvSpPr/>
            <p:nvPr/>
          </p:nvSpPr>
          <p:spPr bwMode="auto">
            <a:xfrm>
              <a:off x="4335389" y="4692641"/>
              <a:ext cx="11234" cy="11234"/>
            </a:xfrm>
            <a:custGeom>
              <a:avLst/>
              <a:gdLst>
                <a:gd name="T0" fmla="*/ 3 w 3"/>
                <a:gd name="T1" fmla="*/ 2 h 3"/>
                <a:gd name="T2" fmla="*/ 1 w 3"/>
                <a:gd name="T3" fmla="*/ 3 h 3"/>
                <a:gd name="T4" fmla="*/ 1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2"/>
                    <a:pt x="0" y="2"/>
                    <a:pt x="1" y="1"/>
                  </a:cubicBezTo>
                  <a:cubicBezTo>
                    <a:pt x="1" y="0"/>
                    <a:pt x="2" y="0"/>
                    <a:pt x="2" y="0"/>
                  </a:cubicBezTo>
                  <a:cubicBezTo>
                    <a:pt x="3" y="0"/>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5" name="Freeform 509"/>
            <p:cNvSpPr/>
            <p:nvPr/>
          </p:nvSpPr>
          <p:spPr bwMode="auto">
            <a:xfrm>
              <a:off x="4331176" y="4708088"/>
              <a:ext cx="11234" cy="11234"/>
            </a:xfrm>
            <a:custGeom>
              <a:avLst/>
              <a:gdLst>
                <a:gd name="T0" fmla="*/ 2 w 3"/>
                <a:gd name="T1" fmla="*/ 2 h 3"/>
                <a:gd name="T2" fmla="*/ 1 w 3"/>
                <a:gd name="T3" fmla="*/ 3 h 3"/>
                <a:gd name="T4" fmla="*/ 0 w 3"/>
                <a:gd name="T5" fmla="*/ 1 h 3"/>
                <a:gd name="T6" fmla="*/ 2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3"/>
                    <a:pt x="1" y="3"/>
                    <a:pt x="1" y="3"/>
                  </a:cubicBezTo>
                  <a:cubicBezTo>
                    <a:pt x="0" y="2"/>
                    <a:pt x="0" y="2"/>
                    <a:pt x="0" y="1"/>
                  </a:cubicBezTo>
                  <a:cubicBezTo>
                    <a:pt x="0" y="0"/>
                    <a:pt x="1" y="0"/>
                    <a:pt x="2" y="0"/>
                  </a:cubicBezTo>
                  <a:cubicBezTo>
                    <a:pt x="2" y="0"/>
                    <a:pt x="3" y="1"/>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6" name="Freeform 510"/>
            <p:cNvSpPr/>
            <p:nvPr/>
          </p:nvSpPr>
          <p:spPr bwMode="auto">
            <a:xfrm>
              <a:off x="4324155" y="4722131"/>
              <a:ext cx="11234" cy="11234"/>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0" y="2"/>
                    <a:pt x="0" y="2"/>
                    <a:pt x="0" y="1"/>
                  </a:cubicBezTo>
                  <a:cubicBezTo>
                    <a:pt x="1" y="0"/>
                    <a:pt x="1" y="0"/>
                    <a:pt x="2" y="0"/>
                  </a:cubicBezTo>
                  <a:cubicBezTo>
                    <a:pt x="3" y="0"/>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7" name="Freeform 511"/>
            <p:cNvSpPr/>
            <p:nvPr/>
          </p:nvSpPr>
          <p:spPr bwMode="auto">
            <a:xfrm>
              <a:off x="4315729" y="4737579"/>
              <a:ext cx="11234" cy="11234"/>
            </a:xfrm>
            <a:custGeom>
              <a:avLst/>
              <a:gdLst>
                <a:gd name="T0" fmla="*/ 3 w 3"/>
                <a:gd name="T1" fmla="*/ 2 h 3"/>
                <a:gd name="T2" fmla="*/ 1 w 3"/>
                <a:gd name="T3" fmla="*/ 3 h 3"/>
                <a:gd name="T4" fmla="*/ 1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2"/>
                    <a:pt x="0" y="2"/>
                    <a:pt x="1" y="1"/>
                  </a:cubicBezTo>
                  <a:cubicBezTo>
                    <a:pt x="1" y="0"/>
                    <a:pt x="2" y="0"/>
                    <a:pt x="2" y="0"/>
                  </a:cubicBezTo>
                  <a:cubicBezTo>
                    <a:pt x="3" y="0"/>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8" name="Freeform 512"/>
            <p:cNvSpPr/>
            <p:nvPr/>
          </p:nvSpPr>
          <p:spPr bwMode="auto">
            <a:xfrm>
              <a:off x="4312920" y="4753026"/>
              <a:ext cx="11234" cy="11234"/>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1" y="3"/>
                    <a:pt x="1" y="3"/>
                  </a:cubicBezTo>
                  <a:cubicBezTo>
                    <a:pt x="0" y="2"/>
                    <a:pt x="0" y="2"/>
                    <a:pt x="0" y="1"/>
                  </a:cubicBezTo>
                  <a:cubicBezTo>
                    <a:pt x="0" y="0"/>
                    <a:pt x="1" y="0"/>
                    <a:pt x="2" y="0"/>
                  </a:cubicBezTo>
                  <a:cubicBezTo>
                    <a:pt x="2" y="0"/>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9" name="Freeform 513"/>
            <p:cNvSpPr/>
            <p:nvPr/>
          </p:nvSpPr>
          <p:spPr bwMode="auto">
            <a:xfrm>
              <a:off x="4425265" y="4430036"/>
              <a:ext cx="14043" cy="11234"/>
            </a:xfrm>
            <a:custGeom>
              <a:avLst/>
              <a:gdLst>
                <a:gd name="T0" fmla="*/ 3 w 4"/>
                <a:gd name="T1" fmla="*/ 2 h 3"/>
                <a:gd name="T2" fmla="*/ 2 w 4"/>
                <a:gd name="T3" fmla="*/ 3 h 3"/>
                <a:gd name="T4" fmla="*/ 1 w 4"/>
                <a:gd name="T5" fmla="*/ 1 h 3"/>
                <a:gd name="T6" fmla="*/ 3 w 4"/>
                <a:gd name="T7" fmla="*/ 0 h 3"/>
                <a:gd name="T8" fmla="*/ 3 w 4"/>
                <a:gd name="T9" fmla="*/ 2 h 3"/>
              </a:gdLst>
              <a:ahLst/>
              <a:cxnLst>
                <a:cxn ang="0">
                  <a:pos x="T0" y="T1"/>
                </a:cxn>
                <a:cxn ang="0">
                  <a:pos x="T2" y="T3"/>
                </a:cxn>
                <a:cxn ang="0">
                  <a:pos x="T4" y="T5"/>
                </a:cxn>
                <a:cxn ang="0">
                  <a:pos x="T6" y="T7"/>
                </a:cxn>
                <a:cxn ang="0">
                  <a:pos x="T8" y="T9"/>
                </a:cxn>
              </a:cxnLst>
              <a:rect l="0" t="0" r="r" b="b"/>
              <a:pathLst>
                <a:path w="4" h="3">
                  <a:moveTo>
                    <a:pt x="3" y="2"/>
                  </a:moveTo>
                  <a:cubicBezTo>
                    <a:pt x="3" y="3"/>
                    <a:pt x="2" y="3"/>
                    <a:pt x="2" y="3"/>
                  </a:cubicBezTo>
                  <a:cubicBezTo>
                    <a:pt x="1" y="3"/>
                    <a:pt x="0" y="2"/>
                    <a:pt x="1" y="1"/>
                  </a:cubicBezTo>
                  <a:cubicBezTo>
                    <a:pt x="1" y="0"/>
                    <a:pt x="2" y="0"/>
                    <a:pt x="3" y="0"/>
                  </a:cubicBezTo>
                  <a:cubicBezTo>
                    <a:pt x="3" y="1"/>
                    <a:pt x="4"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0" name="Freeform 514"/>
            <p:cNvSpPr/>
            <p:nvPr/>
          </p:nvSpPr>
          <p:spPr bwMode="auto">
            <a:xfrm>
              <a:off x="4421052" y="4444079"/>
              <a:ext cx="11234" cy="11234"/>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2" y="3"/>
                    <a:pt x="1" y="3"/>
                  </a:cubicBezTo>
                  <a:cubicBezTo>
                    <a:pt x="0" y="3"/>
                    <a:pt x="0" y="2"/>
                    <a:pt x="0" y="1"/>
                  </a:cubicBezTo>
                  <a:cubicBezTo>
                    <a:pt x="0" y="0"/>
                    <a:pt x="1" y="0"/>
                    <a:pt x="2" y="0"/>
                  </a:cubicBezTo>
                  <a:cubicBezTo>
                    <a:pt x="3"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1" name="Freeform 515"/>
            <p:cNvSpPr/>
            <p:nvPr/>
          </p:nvSpPr>
          <p:spPr bwMode="auto">
            <a:xfrm>
              <a:off x="4414030" y="4459526"/>
              <a:ext cx="11234" cy="11234"/>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3"/>
                    <a:pt x="0" y="2"/>
                    <a:pt x="0" y="1"/>
                  </a:cubicBezTo>
                  <a:cubicBezTo>
                    <a:pt x="1" y="0"/>
                    <a:pt x="2" y="0"/>
                    <a:pt x="2" y="0"/>
                  </a:cubicBezTo>
                  <a:cubicBezTo>
                    <a:pt x="3"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2" name="Freeform 516"/>
            <p:cNvSpPr/>
            <p:nvPr/>
          </p:nvSpPr>
          <p:spPr bwMode="auto">
            <a:xfrm>
              <a:off x="4409817" y="4474974"/>
              <a:ext cx="11234" cy="11234"/>
            </a:xfrm>
            <a:custGeom>
              <a:avLst/>
              <a:gdLst>
                <a:gd name="T0" fmla="*/ 2 w 3"/>
                <a:gd name="T1" fmla="*/ 2 h 3"/>
                <a:gd name="T2" fmla="*/ 1 w 3"/>
                <a:gd name="T3" fmla="*/ 3 h 3"/>
                <a:gd name="T4" fmla="*/ 0 w 3"/>
                <a:gd name="T5" fmla="*/ 1 h 3"/>
                <a:gd name="T6" fmla="*/ 2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3"/>
                    <a:pt x="1" y="3"/>
                    <a:pt x="1" y="3"/>
                  </a:cubicBezTo>
                  <a:cubicBezTo>
                    <a:pt x="0" y="3"/>
                    <a:pt x="0" y="2"/>
                    <a:pt x="0" y="1"/>
                  </a:cubicBezTo>
                  <a:cubicBezTo>
                    <a:pt x="0" y="0"/>
                    <a:pt x="1" y="0"/>
                    <a:pt x="2" y="0"/>
                  </a:cubicBezTo>
                  <a:cubicBezTo>
                    <a:pt x="2" y="1"/>
                    <a:pt x="3" y="1"/>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3" name="Freeform 517"/>
            <p:cNvSpPr/>
            <p:nvPr/>
          </p:nvSpPr>
          <p:spPr bwMode="auto">
            <a:xfrm>
              <a:off x="4402796" y="4489017"/>
              <a:ext cx="11234" cy="12639"/>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2" y="3"/>
                    <a:pt x="1" y="3"/>
                  </a:cubicBezTo>
                  <a:cubicBezTo>
                    <a:pt x="0" y="3"/>
                    <a:pt x="0" y="2"/>
                    <a:pt x="0" y="1"/>
                  </a:cubicBezTo>
                  <a:cubicBezTo>
                    <a:pt x="0" y="0"/>
                    <a:pt x="1" y="0"/>
                    <a:pt x="2" y="0"/>
                  </a:cubicBezTo>
                  <a:cubicBezTo>
                    <a:pt x="3"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4" name="Freeform 518"/>
            <p:cNvSpPr/>
            <p:nvPr/>
          </p:nvSpPr>
          <p:spPr bwMode="auto">
            <a:xfrm>
              <a:off x="4394370" y="4504464"/>
              <a:ext cx="11234" cy="11234"/>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3"/>
                    <a:pt x="0" y="2"/>
                    <a:pt x="0" y="1"/>
                  </a:cubicBezTo>
                  <a:cubicBezTo>
                    <a:pt x="1" y="0"/>
                    <a:pt x="2" y="0"/>
                    <a:pt x="2" y="0"/>
                  </a:cubicBezTo>
                  <a:cubicBezTo>
                    <a:pt x="3"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5" name="Freeform 519"/>
            <p:cNvSpPr/>
            <p:nvPr/>
          </p:nvSpPr>
          <p:spPr bwMode="auto">
            <a:xfrm>
              <a:off x="4391561" y="4519912"/>
              <a:ext cx="11234" cy="11234"/>
            </a:xfrm>
            <a:custGeom>
              <a:avLst/>
              <a:gdLst>
                <a:gd name="T0" fmla="*/ 2 w 3"/>
                <a:gd name="T1" fmla="*/ 2 h 3"/>
                <a:gd name="T2" fmla="*/ 1 w 3"/>
                <a:gd name="T3" fmla="*/ 3 h 3"/>
                <a:gd name="T4" fmla="*/ 0 w 3"/>
                <a:gd name="T5" fmla="*/ 1 h 3"/>
                <a:gd name="T6" fmla="*/ 2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3"/>
                    <a:pt x="1" y="3"/>
                    <a:pt x="1" y="3"/>
                  </a:cubicBezTo>
                  <a:cubicBezTo>
                    <a:pt x="0" y="3"/>
                    <a:pt x="0" y="2"/>
                    <a:pt x="0" y="1"/>
                  </a:cubicBezTo>
                  <a:cubicBezTo>
                    <a:pt x="0" y="0"/>
                    <a:pt x="1" y="0"/>
                    <a:pt x="2" y="0"/>
                  </a:cubicBezTo>
                  <a:cubicBezTo>
                    <a:pt x="2" y="1"/>
                    <a:pt x="3" y="1"/>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6" name="Freeform 520"/>
            <p:cNvSpPr/>
            <p:nvPr/>
          </p:nvSpPr>
          <p:spPr bwMode="auto">
            <a:xfrm>
              <a:off x="4383136" y="4535359"/>
              <a:ext cx="11234" cy="11234"/>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2" y="3"/>
                    <a:pt x="1" y="3"/>
                  </a:cubicBezTo>
                  <a:cubicBezTo>
                    <a:pt x="0" y="3"/>
                    <a:pt x="0" y="2"/>
                    <a:pt x="0" y="1"/>
                  </a:cubicBezTo>
                  <a:cubicBezTo>
                    <a:pt x="0" y="0"/>
                    <a:pt x="1" y="0"/>
                    <a:pt x="2" y="0"/>
                  </a:cubicBezTo>
                  <a:cubicBezTo>
                    <a:pt x="3"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7" name="Freeform 521"/>
            <p:cNvSpPr/>
            <p:nvPr/>
          </p:nvSpPr>
          <p:spPr bwMode="auto">
            <a:xfrm>
              <a:off x="4376114" y="4549402"/>
              <a:ext cx="11234" cy="11234"/>
            </a:xfrm>
            <a:custGeom>
              <a:avLst/>
              <a:gdLst>
                <a:gd name="T0" fmla="*/ 3 w 3"/>
                <a:gd name="T1" fmla="*/ 2 h 3"/>
                <a:gd name="T2" fmla="*/ 1 w 3"/>
                <a:gd name="T3" fmla="*/ 3 h 3"/>
                <a:gd name="T4" fmla="*/ 1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3"/>
                    <a:pt x="0" y="2"/>
                    <a:pt x="1" y="1"/>
                  </a:cubicBezTo>
                  <a:cubicBezTo>
                    <a:pt x="1" y="0"/>
                    <a:pt x="2" y="0"/>
                    <a:pt x="2" y="0"/>
                  </a:cubicBezTo>
                  <a:cubicBezTo>
                    <a:pt x="3" y="1"/>
                    <a:pt x="3" y="1"/>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 name="Freeform 522"/>
            <p:cNvSpPr/>
            <p:nvPr/>
          </p:nvSpPr>
          <p:spPr bwMode="auto">
            <a:xfrm>
              <a:off x="4371901" y="4564849"/>
              <a:ext cx="11234" cy="11234"/>
            </a:xfrm>
            <a:custGeom>
              <a:avLst/>
              <a:gdLst>
                <a:gd name="T0" fmla="*/ 2 w 3"/>
                <a:gd name="T1" fmla="*/ 2 h 3"/>
                <a:gd name="T2" fmla="*/ 1 w 3"/>
                <a:gd name="T3" fmla="*/ 3 h 3"/>
                <a:gd name="T4" fmla="*/ 0 w 3"/>
                <a:gd name="T5" fmla="*/ 1 h 3"/>
                <a:gd name="T6" fmla="*/ 2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3"/>
                    <a:pt x="1" y="3"/>
                    <a:pt x="1" y="3"/>
                  </a:cubicBezTo>
                  <a:cubicBezTo>
                    <a:pt x="0" y="3"/>
                    <a:pt x="0" y="2"/>
                    <a:pt x="0" y="1"/>
                  </a:cubicBezTo>
                  <a:cubicBezTo>
                    <a:pt x="0" y="0"/>
                    <a:pt x="1" y="0"/>
                    <a:pt x="2" y="0"/>
                  </a:cubicBezTo>
                  <a:cubicBezTo>
                    <a:pt x="2" y="1"/>
                    <a:pt x="3" y="2"/>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 name="Freeform 523"/>
            <p:cNvSpPr/>
            <p:nvPr/>
          </p:nvSpPr>
          <p:spPr bwMode="auto">
            <a:xfrm>
              <a:off x="4364880" y="4580297"/>
              <a:ext cx="11234" cy="11234"/>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2" y="3"/>
                    <a:pt x="1" y="3"/>
                  </a:cubicBezTo>
                  <a:cubicBezTo>
                    <a:pt x="0" y="3"/>
                    <a:pt x="0" y="2"/>
                    <a:pt x="0" y="1"/>
                  </a:cubicBezTo>
                  <a:cubicBezTo>
                    <a:pt x="1" y="0"/>
                    <a:pt x="1" y="0"/>
                    <a:pt x="2" y="0"/>
                  </a:cubicBezTo>
                  <a:cubicBezTo>
                    <a:pt x="3" y="1"/>
                    <a:pt x="3" y="2"/>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0" name="Freeform 524"/>
            <p:cNvSpPr/>
            <p:nvPr/>
          </p:nvSpPr>
          <p:spPr bwMode="auto">
            <a:xfrm>
              <a:off x="4357858" y="4594340"/>
              <a:ext cx="11234" cy="11234"/>
            </a:xfrm>
            <a:custGeom>
              <a:avLst/>
              <a:gdLst>
                <a:gd name="T0" fmla="*/ 3 w 3"/>
                <a:gd name="T1" fmla="*/ 2 h 3"/>
                <a:gd name="T2" fmla="*/ 1 w 3"/>
                <a:gd name="T3" fmla="*/ 3 h 3"/>
                <a:gd name="T4" fmla="*/ 1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3"/>
                    <a:pt x="0" y="2"/>
                    <a:pt x="1" y="1"/>
                  </a:cubicBezTo>
                  <a:cubicBezTo>
                    <a:pt x="1" y="0"/>
                    <a:pt x="2" y="0"/>
                    <a:pt x="2" y="0"/>
                  </a:cubicBezTo>
                  <a:cubicBezTo>
                    <a:pt x="3" y="1"/>
                    <a:pt x="3" y="2"/>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 name="Freeform 525"/>
            <p:cNvSpPr/>
            <p:nvPr/>
          </p:nvSpPr>
          <p:spPr bwMode="auto">
            <a:xfrm>
              <a:off x="4353645" y="4609787"/>
              <a:ext cx="11234" cy="11234"/>
            </a:xfrm>
            <a:custGeom>
              <a:avLst/>
              <a:gdLst>
                <a:gd name="T0" fmla="*/ 2 w 3"/>
                <a:gd name="T1" fmla="*/ 2 h 3"/>
                <a:gd name="T2" fmla="*/ 1 w 3"/>
                <a:gd name="T3" fmla="*/ 3 h 3"/>
                <a:gd name="T4" fmla="*/ 0 w 3"/>
                <a:gd name="T5" fmla="*/ 1 h 3"/>
                <a:gd name="T6" fmla="*/ 2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3"/>
                    <a:pt x="1" y="3"/>
                    <a:pt x="1" y="3"/>
                  </a:cubicBezTo>
                  <a:cubicBezTo>
                    <a:pt x="0" y="3"/>
                    <a:pt x="0" y="2"/>
                    <a:pt x="0" y="1"/>
                  </a:cubicBezTo>
                  <a:cubicBezTo>
                    <a:pt x="0" y="0"/>
                    <a:pt x="1" y="0"/>
                    <a:pt x="2" y="0"/>
                  </a:cubicBezTo>
                  <a:cubicBezTo>
                    <a:pt x="2" y="1"/>
                    <a:pt x="3" y="2"/>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 name="Freeform 526"/>
            <p:cNvSpPr/>
            <p:nvPr/>
          </p:nvSpPr>
          <p:spPr bwMode="auto">
            <a:xfrm>
              <a:off x="4346624" y="4625234"/>
              <a:ext cx="11234" cy="11234"/>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2" y="3"/>
                    <a:pt x="1" y="3"/>
                  </a:cubicBezTo>
                  <a:cubicBezTo>
                    <a:pt x="0" y="3"/>
                    <a:pt x="0" y="2"/>
                    <a:pt x="0" y="1"/>
                  </a:cubicBezTo>
                  <a:cubicBezTo>
                    <a:pt x="1" y="0"/>
                    <a:pt x="1" y="0"/>
                    <a:pt x="2" y="0"/>
                  </a:cubicBezTo>
                  <a:cubicBezTo>
                    <a:pt x="3" y="1"/>
                    <a:pt x="3" y="2"/>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 name="Freeform 527"/>
            <p:cNvSpPr/>
            <p:nvPr/>
          </p:nvSpPr>
          <p:spPr bwMode="auto">
            <a:xfrm>
              <a:off x="4338198" y="4639277"/>
              <a:ext cx="11234" cy="11234"/>
            </a:xfrm>
            <a:custGeom>
              <a:avLst/>
              <a:gdLst>
                <a:gd name="T0" fmla="*/ 3 w 3"/>
                <a:gd name="T1" fmla="*/ 2 h 3"/>
                <a:gd name="T2" fmla="*/ 1 w 3"/>
                <a:gd name="T3" fmla="*/ 3 h 3"/>
                <a:gd name="T4" fmla="*/ 1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3"/>
                    <a:pt x="0" y="2"/>
                    <a:pt x="1" y="1"/>
                  </a:cubicBezTo>
                  <a:cubicBezTo>
                    <a:pt x="1" y="0"/>
                    <a:pt x="2" y="0"/>
                    <a:pt x="2" y="0"/>
                  </a:cubicBezTo>
                  <a:cubicBezTo>
                    <a:pt x="3" y="1"/>
                    <a:pt x="3" y="2"/>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 name="Freeform 528"/>
            <p:cNvSpPr/>
            <p:nvPr/>
          </p:nvSpPr>
          <p:spPr bwMode="auto">
            <a:xfrm>
              <a:off x="4335389" y="4654725"/>
              <a:ext cx="11234" cy="11234"/>
            </a:xfrm>
            <a:custGeom>
              <a:avLst/>
              <a:gdLst>
                <a:gd name="T0" fmla="*/ 2 w 3"/>
                <a:gd name="T1" fmla="*/ 2 h 3"/>
                <a:gd name="T2" fmla="*/ 1 w 3"/>
                <a:gd name="T3" fmla="*/ 3 h 3"/>
                <a:gd name="T4" fmla="*/ 0 w 3"/>
                <a:gd name="T5" fmla="*/ 1 h 3"/>
                <a:gd name="T6" fmla="*/ 2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3"/>
                    <a:pt x="1" y="3"/>
                    <a:pt x="1" y="3"/>
                  </a:cubicBezTo>
                  <a:cubicBezTo>
                    <a:pt x="0" y="3"/>
                    <a:pt x="0" y="2"/>
                    <a:pt x="0" y="1"/>
                  </a:cubicBezTo>
                  <a:cubicBezTo>
                    <a:pt x="0" y="0"/>
                    <a:pt x="1" y="0"/>
                    <a:pt x="2" y="0"/>
                  </a:cubicBezTo>
                  <a:cubicBezTo>
                    <a:pt x="2" y="1"/>
                    <a:pt x="3" y="2"/>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 name="Freeform 529"/>
            <p:cNvSpPr/>
            <p:nvPr/>
          </p:nvSpPr>
          <p:spPr bwMode="auto">
            <a:xfrm>
              <a:off x="4326963" y="4670172"/>
              <a:ext cx="11234" cy="11234"/>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0" y="3"/>
                    <a:pt x="0" y="2"/>
                    <a:pt x="0" y="1"/>
                  </a:cubicBezTo>
                  <a:cubicBezTo>
                    <a:pt x="1" y="0"/>
                    <a:pt x="1" y="0"/>
                    <a:pt x="2" y="0"/>
                  </a:cubicBezTo>
                  <a:cubicBezTo>
                    <a:pt x="3" y="1"/>
                    <a:pt x="3" y="2"/>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6" name="Freeform 530"/>
            <p:cNvSpPr/>
            <p:nvPr/>
          </p:nvSpPr>
          <p:spPr bwMode="auto">
            <a:xfrm>
              <a:off x="4319942" y="4685619"/>
              <a:ext cx="11234" cy="11234"/>
            </a:xfrm>
            <a:custGeom>
              <a:avLst/>
              <a:gdLst>
                <a:gd name="T0" fmla="*/ 3 w 3"/>
                <a:gd name="T1" fmla="*/ 2 h 3"/>
                <a:gd name="T2" fmla="*/ 1 w 3"/>
                <a:gd name="T3" fmla="*/ 3 h 3"/>
                <a:gd name="T4" fmla="*/ 1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3"/>
                    <a:pt x="0" y="2"/>
                    <a:pt x="1" y="1"/>
                  </a:cubicBezTo>
                  <a:cubicBezTo>
                    <a:pt x="1" y="0"/>
                    <a:pt x="2" y="0"/>
                    <a:pt x="2" y="0"/>
                  </a:cubicBezTo>
                  <a:cubicBezTo>
                    <a:pt x="3" y="1"/>
                    <a:pt x="3" y="2"/>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 name="Freeform 531"/>
            <p:cNvSpPr/>
            <p:nvPr/>
          </p:nvSpPr>
          <p:spPr bwMode="auto">
            <a:xfrm>
              <a:off x="4315729" y="4699663"/>
              <a:ext cx="11234" cy="11234"/>
            </a:xfrm>
            <a:custGeom>
              <a:avLst/>
              <a:gdLst>
                <a:gd name="T0" fmla="*/ 2 w 3"/>
                <a:gd name="T1" fmla="*/ 2 h 3"/>
                <a:gd name="T2" fmla="*/ 1 w 3"/>
                <a:gd name="T3" fmla="*/ 3 h 3"/>
                <a:gd name="T4" fmla="*/ 0 w 3"/>
                <a:gd name="T5" fmla="*/ 1 h 3"/>
                <a:gd name="T6" fmla="*/ 2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3"/>
                    <a:pt x="1" y="3"/>
                    <a:pt x="1" y="3"/>
                  </a:cubicBezTo>
                  <a:cubicBezTo>
                    <a:pt x="0" y="3"/>
                    <a:pt x="0" y="2"/>
                    <a:pt x="0" y="1"/>
                  </a:cubicBezTo>
                  <a:cubicBezTo>
                    <a:pt x="0" y="1"/>
                    <a:pt x="1" y="0"/>
                    <a:pt x="2" y="0"/>
                  </a:cubicBezTo>
                  <a:cubicBezTo>
                    <a:pt x="2" y="1"/>
                    <a:pt x="3" y="2"/>
                    <a:pt x="2"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 name="Freeform 532"/>
            <p:cNvSpPr/>
            <p:nvPr/>
          </p:nvSpPr>
          <p:spPr bwMode="auto">
            <a:xfrm>
              <a:off x="4308707" y="4715110"/>
              <a:ext cx="11234" cy="11234"/>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0" y="3"/>
                    <a:pt x="0" y="2"/>
                    <a:pt x="0" y="1"/>
                  </a:cubicBezTo>
                  <a:cubicBezTo>
                    <a:pt x="1" y="1"/>
                    <a:pt x="1" y="0"/>
                    <a:pt x="2" y="0"/>
                  </a:cubicBezTo>
                  <a:cubicBezTo>
                    <a:pt x="3" y="1"/>
                    <a:pt x="3" y="2"/>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9" name="Freeform 533"/>
            <p:cNvSpPr/>
            <p:nvPr/>
          </p:nvSpPr>
          <p:spPr bwMode="auto">
            <a:xfrm>
              <a:off x="4301686" y="4730557"/>
              <a:ext cx="11234" cy="11234"/>
            </a:xfrm>
            <a:custGeom>
              <a:avLst/>
              <a:gdLst>
                <a:gd name="T0" fmla="*/ 3 w 3"/>
                <a:gd name="T1" fmla="*/ 2 h 3"/>
                <a:gd name="T2" fmla="*/ 1 w 3"/>
                <a:gd name="T3" fmla="*/ 3 h 3"/>
                <a:gd name="T4" fmla="*/ 1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3"/>
                    <a:pt x="0" y="2"/>
                    <a:pt x="1" y="1"/>
                  </a:cubicBezTo>
                  <a:cubicBezTo>
                    <a:pt x="1" y="1"/>
                    <a:pt x="2" y="0"/>
                    <a:pt x="2" y="0"/>
                  </a:cubicBezTo>
                  <a:cubicBezTo>
                    <a:pt x="3" y="1"/>
                    <a:pt x="3" y="2"/>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0" name="Freeform 534"/>
            <p:cNvSpPr/>
            <p:nvPr/>
          </p:nvSpPr>
          <p:spPr bwMode="auto">
            <a:xfrm>
              <a:off x="4297473" y="4744600"/>
              <a:ext cx="11234" cy="11234"/>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2" y="3"/>
                    <a:pt x="1" y="3"/>
                    <a:pt x="1" y="3"/>
                  </a:cubicBezTo>
                  <a:cubicBezTo>
                    <a:pt x="0" y="3"/>
                    <a:pt x="0" y="2"/>
                    <a:pt x="0" y="1"/>
                  </a:cubicBezTo>
                  <a:cubicBezTo>
                    <a:pt x="0" y="1"/>
                    <a:pt x="1" y="0"/>
                    <a:pt x="2" y="0"/>
                  </a:cubicBezTo>
                  <a:cubicBezTo>
                    <a:pt x="2" y="1"/>
                    <a:pt x="3" y="2"/>
                    <a:pt x="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1" name="Freeform 535"/>
            <p:cNvSpPr/>
            <p:nvPr/>
          </p:nvSpPr>
          <p:spPr bwMode="auto">
            <a:xfrm>
              <a:off x="4807236" y="5064782"/>
              <a:ext cx="96897" cy="186773"/>
            </a:xfrm>
            <a:custGeom>
              <a:avLst/>
              <a:gdLst>
                <a:gd name="T0" fmla="*/ 0 w 69"/>
                <a:gd name="T1" fmla="*/ 125 h 133"/>
                <a:gd name="T2" fmla="*/ 16 w 69"/>
                <a:gd name="T3" fmla="*/ 133 h 133"/>
                <a:gd name="T4" fmla="*/ 69 w 69"/>
                <a:gd name="T5" fmla="*/ 5 h 133"/>
                <a:gd name="T6" fmla="*/ 50 w 69"/>
                <a:gd name="T7" fmla="*/ 0 h 133"/>
                <a:gd name="T8" fmla="*/ 0 w 69"/>
                <a:gd name="T9" fmla="*/ 125 h 133"/>
              </a:gdLst>
              <a:ahLst/>
              <a:cxnLst>
                <a:cxn ang="0">
                  <a:pos x="T0" y="T1"/>
                </a:cxn>
                <a:cxn ang="0">
                  <a:pos x="T2" y="T3"/>
                </a:cxn>
                <a:cxn ang="0">
                  <a:pos x="T4" y="T5"/>
                </a:cxn>
                <a:cxn ang="0">
                  <a:pos x="T6" y="T7"/>
                </a:cxn>
                <a:cxn ang="0">
                  <a:pos x="T8" y="T9"/>
                </a:cxn>
              </a:cxnLst>
              <a:rect l="0" t="0" r="r" b="b"/>
              <a:pathLst>
                <a:path w="69" h="133">
                  <a:moveTo>
                    <a:pt x="0" y="125"/>
                  </a:moveTo>
                  <a:lnTo>
                    <a:pt x="16" y="133"/>
                  </a:lnTo>
                  <a:lnTo>
                    <a:pt x="69" y="5"/>
                  </a:lnTo>
                  <a:lnTo>
                    <a:pt x="50" y="0"/>
                  </a:lnTo>
                  <a:lnTo>
                    <a:pt x="0" y="125"/>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2" name="Freeform 536"/>
            <p:cNvSpPr/>
            <p:nvPr/>
          </p:nvSpPr>
          <p:spPr bwMode="auto">
            <a:xfrm>
              <a:off x="4847961" y="5112528"/>
              <a:ext cx="49151" cy="82854"/>
            </a:xfrm>
            <a:custGeom>
              <a:avLst/>
              <a:gdLst>
                <a:gd name="T0" fmla="*/ 0 w 35"/>
                <a:gd name="T1" fmla="*/ 51 h 59"/>
                <a:gd name="T2" fmla="*/ 13 w 35"/>
                <a:gd name="T3" fmla="*/ 59 h 59"/>
                <a:gd name="T4" fmla="*/ 35 w 35"/>
                <a:gd name="T5" fmla="*/ 6 h 59"/>
                <a:gd name="T6" fmla="*/ 21 w 35"/>
                <a:gd name="T7" fmla="*/ 0 h 59"/>
                <a:gd name="T8" fmla="*/ 0 w 35"/>
                <a:gd name="T9" fmla="*/ 51 h 59"/>
              </a:gdLst>
              <a:ahLst/>
              <a:cxnLst>
                <a:cxn ang="0">
                  <a:pos x="T0" y="T1"/>
                </a:cxn>
                <a:cxn ang="0">
                  <a:pos x="T2" y="T3"/>
                </a:cxn>
                <a:cxn ang="0">
                  <a:pos x="T4" y="T5"/>
                </a:cxn>
                <a:cxn ang="0">
                  <a:pos x="T6" y="T7"/>
                </a:cxn>
                <a:cxn ang="0">
                  <a:pos x="T8" y="T9"/>
                </a:cxn>
              </a:cxnLst>
              <a:rect l="0" t="0" r="r" b="b"/>
              <a:pathLst>
                <a:path w="35" h="59">
                  <a:moveTo>
                    <a:pt x="0" y="51"/>
                  </a:moveTo>
                  <a:lnTo>
                    <a:pt x="13" y="59"/>
                  </a:lnTo>
                  <a:lnTo>
                    <a:pt x="35" y="6"/>
                  </a:lnTo>
                  <a:lnTo>
                    <a:pt x="21" y="0"/>
                  </a:lnTo>
                  <a:lnTo>
                    <a:pt x="0" y="51"/>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3" name="Freeform 537"/>
            <p:cNvSpPr/>
            <p:nvPr/>
          </p:nvSpPr>
          <p:spPr bwMode="auto">
            <a:xfrm>
              <a:off x="4874642" y="5116741"/>
              <a:ext cx="18256" cy="11234"/>
            </a:xfrm>
            <a:custGeom>
              <a:avLst/>
              <a:gdLst>
                <a:gd name="T0" fmla="*/ 0 w 13"/>
                <a:gd name="T1" fmla="*/ 3 h 8"/>
                <a:gd name="T2" fmla="*/ 13 w 13"/>
                <a:gd name="T3" fmla="*/ 8 h 8"/>
                <a:gd name="T4" fmla="*/ 13 w 13"/>
                <a:gd name="T5" fmla="*/ 5 h 8"/>
                <a:gd name="T6" fmla="*/ 2 w 13"/>
                <a:gd name="T7" fmla="*/ 0 h 8"/>
                <a:gd name="T8" fmla="*/ 0 w 13"/>
                <a:gd name="T9" fmla="*/ 3 h 8"/>
              </a:gdLst>
              <a:ahLst/>
              <a:cxnLst>
                <a:cxn ang="0">
                  <a:pos x="T0" y="T1"/>
                </a:cxn>
                <a:cxn ang="0">
                  <a:pos x="T2" y="T3"/>
                </a:cxn>
                <a:cxn ang="0">
                  <a:pos x="T4" y="T5"/>
                </a:cxn>
                <a:cxn ang="0">
                  <a:pos x="T6" y="T7"/>
                </a:cxn>
                <a:cxn ang="0">
                  <a:pos x="T8" y="T9"/>
                </a:cxn>
              </a:cxnLst>
              <a:rect l="0" t="0" r="r" b="b"/>
              <a:pathLst>
                <a:path w="13" h="8">
                  <a:moveTo>
                    <a:pt x="0" y="3"/>
                  </a:moveTo>
                  <a:lnTo>
                    <a:pt x="13" y="8"/>
                  </a:lnTo>
                  <a:lnTo>
                    <a:pt x="13" y="5"/>
                  </a:lnTo>
                  <a:lnTo>
                    <a:pt x="2" y="0"/>
                  </a:lnTo>
                  <a:lnTo>
                    <a:pt x="0" y="3"/>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4" name="Freeform 538"/>
            <p:cNvSpPr/>
            <p:nvPr/>
          </p:nvSpPr>
          <p:spPr bwMode="auto">
            <a:xfrm>
              <a:off x="4870429" y="5132188"/>
              <a:ext cx="18256" cy="11234"/>
            </a:xfrm>
            <a:custGeom>
              <a:avLst/>
              <a:gdLst>
                <a:gd name="T0" fmla="*/ 0 w 13"/>
                <a:gd name="T1" fmla="*/ 2 h 8"/>
                <a:gd name="T2" fmla="*/ 11 w 13"/>
                <a:gd name="T3" fmla="*/ 8 h 8"/>
                <a:gd name="T4" fmla="*/ 13 w 13"/>
                <a:gd name="T5" fmla="*/ 5 h 8"/>
                <a:gd name="T6" fmla="*/ 0 w 13"/>
                <a:gd name="T7" fmla="*/ 0 h 8"/>
                <a:gd name="T8" fmla="*/ 0 w 13"/>
                <a:gd name="T9" fmla="*/ 2 h 8"/>
              </a:gdLst>
              <a:ahLst/>
              <a:cxnLst>
                <a:cxn ang="0">
                  <a:pos x="T0" y="T1"/>
                </a:cxn>
                <a:cxn ang="0">
                  <a:pos x="T2" y="T3"/>
                </a:cxn>
                <a:cxn ang="0">
                  <a:pos x="T4" y="T5"/>
                </a:cxn>
                <a:cxn ang="0">
                  <a:pos x="T6" y="T7"/>
                </a:cxn>
                <a:cxn ang="0">
                  <a:pos x="T8" y="T9"/>
                </a:cxn>
              </a:cxnLst>
              <a:rect l="0" t="0" r="r" b="b"/>
              <a:pathLst>
                <a:path w="13" h="8">
                  <a:moveTo>
                    <a:pt x="0" y="2"/>
                  </a:moveTo>
                  <a:lnTo>
                    <a:pt x="11" y="8"/>
                  </a:lnTo>
                  <a:lnTo>
                    <a:pt x="13" y="5"/>
                  </a:lnTo>
                  <a:lnTo>
                    <a:pt x="0" y="0"/>
                  </a:lnTo>
                  <a:lnTo>
                    <a:pt x="0" y="2"/>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5" name="Freeform 539"/>
            <p:cNvSpPr/>
            <p:nvPr/>
          </p:nvSpPr>
          <p:spPr bwMode="auto">
            <a:xfrm>
              <a:off x="4863408" y="5146231"/>
              <a:ext cx="18256" cy="11234"/>
            </a:xfrm>
            <a:custGeom>
              <a:avLst/>
              <a:gdLst>
                <a:gd name="T0" fmla="*/ 0 w 13"/>
                <a:gd name="T1" fmla="*/ 3 h 8"/>
                <a:gd name="T2" fmla="*/ 13 w 13"/>
                <a:gd name="T3" fmla="*/ 8 h 8"/>
                <a:gd name="T4" fmla="*/ 13 w 13"/>
                <a:gd name="T5" fmla="*/ 6 h 8"/>
                <a:gd name="T6" fmla="*/ 2 w 13"/>
                <a:gd name="T7" fmla="*/ 0 h 8"/>
                <a:gd name="T8" fmla="*/ 0 w 13"/>
                <a:gd name="T9" fmla="*/ 3 h 8"/>
              </a:gdLst>
              <a:ahLst/>
              <a:cxnLst>
                <a:cxn ang="0">
                  <a:pos x="T0" y="T1"/>
                </a:cxn>
                <a:cxn ang="0">
                  <a:pos x="T2" y="T3"/>
                </a:cxn>
                <a:cxn ang="0">
                  <a:pos x="T4" y="T5"/>
                </a:cxn>
                <a:cxn ang="0">
                  <a:pos x="T6" y="T7"/>
                </a:cxn>
                <a:cxn ang="0">
                  <a:pos x="T8" y="T9"/>
                </a:cxn>
              </a:cxnLst>
              <a:rect l="0" t="0" r="r" b="b"/>
              <a:pathLst>
                <a:path w="13" h="8">
                  <a:moveTo>
                    <a:pt x="0" y="3"/>
                  </a:moveTo>
                  <a:lnTo>
                    <a:pt x="13" y="8"/>
                  </a:lnTo>
                  <a:lnTo>
                    <a:pt x="13" y="6"/>
                  </a:lnTo>
                  <a:lnTo>
                    <a:pt x="2" y="0"/>
                  </a:lnTo>
                  <a:lnTo>
                    <a:pt x="0" y="3"/>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6" name="Freeform 540"/>
            <p:cNvSpPr/>
            <p:nvPr/>
          </p:nvSpPr>
          <p:spPr bwMode="auto">
            <a:xfrm>
              <a:off x="4854982" y="5161679"/>
              <a:ext cx="19660" cy="11234"/>
            </a:xfrm>
            <a:custGeom>
              <a:avLst/>
              <a:gdLst>
                <a:gd name="T0" fmla="*/ 0 w 14"/>
                <a:gd name="T1" fmla="*/ 3 h 8"/>
                <a:gd name="T2" fmla="*/ 14 w 14"/>
                <a:gd name="T3" fmla="*/ 8 h 8"/>
                <a:gd name="T4" fmla="*/ 14 w 14"/>
                <a:gd name="T5" fmla="*/ 5 h 8"/>
                <a:gd name="T6" fmla="*/ 3 w 14"/>
                <a:gd name="T7" fmla="*/ 0 h 8"/>
                <a:gd name="T8" fmla="*/ 0 w 14"/>
                <a:gd name="T9" fmla="*/ 3 h 8"/>
              </a:gdLst>
              <a:ahLst/>
              <a:cxnLst>
                <a:cxn ang="0">
                  <a:pos x="T0" y="T1"/>
                </a:cxn>
                <a:cxn ang="0">
                  <a:pos x="T2" y="T3"/>
                </a:cxn>
                <a:cxn ang="0">
                  <a:pos x="T4" y="T5"/>
                </a:cxn>
                <a:cxn ang="0">
                  <a:pos x="T6" y="T7"/>
                </a:cxn>
                <a:cxn ang="0">
                  <a:pos x="T8" y="T9"/>
                </a:cxn>
              </a:cxnLst>
              <a:rect l="0" t="0" r="r" b="b"/>
              <a:pathLst>
                <a:path w="14" h="8">
                  <a:moveTo>
                    <a:pt x="0" y="3"/>
                  </a:moveTo>
                  <a:lnTo>
                    <a:pt x="14" y="8"/>
                  </a:lnTo>
                  <a:lnTo>
                    <a:pt x="14" y="5"/>
                  </a:lnTo>
                  <a:lnTo>
                    <a:pt x="3" y="0"/>
                  </a:lnTo>
                  <a:lnTo>
                    <a:pt x="0" y="3"/>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7" name="Freeform 541"/>
            <p:cNvSpPr/>
            <p:nvPr/>
          </p:nvSpPr>
          <p:spPr bwMode="auto">
            <a:xfrm>
              <a:off x="4852173" y="5177126"/>
              <a:ext cx="18256" cy="11234"/>
            </a:xfrm>
            <a:custGeom>
              <a:avLst/>
              <a:gdLst>
                <a:gd name="T0" fmla="*/ 0 w 13"/>
                <a:gd name="T1" fmla="*/ 3 h 8"/>
                <a:gd name="T2" fmla="*/ 10 w 13"/>
                <a:gd name="T3" fmla="*/ 8 h 8"/>
                <a:gd name="T4" fmla="*/ 13 w 13"/>
                <a:gd name="T5" fmla="*/ 5 h 8"/>
                <a:gd name="T6" fmla="*/ 0 w 13"/>
                <a:gd name="T7" fmla="*/ 0 h 8"/>
                <a:gd name="T8" fmla="*/ 0 w 13"/>
                <a:gd name="T9" fmla="*/ 3 h 8"/>
              </a:gdLst>
              <a:ahLst/>
              <a:cxnLst>
                <a:cxn ang="0">
                  <a:pos x="T0" y="T1"/>
                </a:cxn>
                <a:cxn ang="0">
                  <a:pos x="T2" y="T3"/>
                </a:cxn>
                <a:cxn ang="0">
                  <a:pos x="T4" y="T5"/>
                </a:cxn>
                <a:cxn ang="0">
                  <a:pos x="T6" y="T7"/>
                </a:cxn>
                <a:cxn ang="0">
                  <a:pos x="T8" y="T9"/>
                </a:cxn>
              </a:cxnLst>
              <a:rect l="0" t="0" r="r" b="b"/>
              <a:pathLst>
                <a:path w="13" h="8">
                  <a:moveTo>
                    <a:pt x="0" y="3"/>
                  </a:moveTo>
                  <a:lnTo>
                    <a:pt x="10" y="8"/>
                  </a:lnTo>
                  <a:lnTo>
                    <a:pt x="13" y="5"/>
                  </a:lnTo>
                  <a:lnTo>
                    <a:pt x="0" y="0"/>
                  </a:lnTo>
                  <a:lnTo>
                    <a:pt x="0" y="3"/>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8" name="Freeform 542"/>
            <p:cNvSpPr/>
            <p:nvPr/>
          </p:nvSpPr>
          <p:spPr bwMode="auto">
            <a:xfrm>
              <a:off x="3783497" y="5038100"/>
              <a:ext cx="1012504" cy="1029355"/>
            </a:xfrm>
            <a:custGeom>
              <a:avLst/>
              <a:gdLst>
                <a:gd name="T0" fmla="*/ 254 w 270"/>
                <a:gd name="T1" fmla="*/ 154 h 274"/>
                <a:gd name="T2" fmla="*/ 177 w 270"/>
                <a:gd name="T3" fmla="*/ 149 h 274"/>
                <a:gd name="T4" fmla="*/ 172 w 270"/>
                <a:gd name="T5" fmla="*/ 185 h 274"/>
                <a:gd name="T6" fmla="*/ 221 w 270"/>
                <a:gd name="T7" fmla="*/ 197 h 274"/>
                <a:gd name="T8" fmla="*/ 214 w 270"/>
                <a:gd name="T9" fmla="*/ 205 h 274"/>
                <a:gd name="T10" fmla="*/ 179 w 270"/>
                <a:gd name="T11" fmla="*/ 220 h 274"/>
                <a:gd name="T12" fmla="*/ 171 w 270"/>
                <a:gd name="T13" fmla="*/ 219 h 274"/>
                <a:gd name="T14" fmla="*/ 129 w 270"/>
                <a:gd name="T15" fmla="*/ 203 h 274"/>
                <a:gd name="T16" fmla="*/ 73 w 270"/>
                <a:gd name="T17" fmla="*/ 178 h 274"/>
                <a:gd name="T18" fmla="*/ 51 w 270"/>
                <a:gd name="T19" fmla="*/ 140 h 274"/>
                <a:gd name="T20" fmla="*/ 51 w 270"/>
                <a:gd name="T21" fmla="*/ 140 h 274"/>
                <a:gd name="T22" fmla="*/ 111 w 270"/>
                <a:gd name="T23" fmla="*/ 58 h 274"/>
                <a:gd name="T24" fmla="*/ 169 w 270"/>
                <a:gd name="T25" fmla="*/ 12 h 274"/>
                <a:gd name="T26" fmla="*/ 47 w 270"/>
                <a:gd name="T27" fmla="*/ 20 h 274"/>
                <a:gd name="T28" fmla="*/ 21 w 270"/>
                <a:gd name="T29" fmla="*/ 71 h 274"/>
                <a:gd name="T30" fmla="*/ 4 w 270"/>
                <a:gd name="T31" fmla="*/ 192 h 274"/>
                <a:gd name="T32" fmla="*/ 5 w 270"/>
                <a:gd name="T33" fmla="*/ 220 h 274"/>
                <a:gd name="T34" fmla="*/ 136 w 270"/>
                <a:gd name="T35" fmla="*/ 274 h 274"/>
                <a:gd name="T36" fmla="*/ 166 w 270"/>
                <a:gd name="T37" fmla="*/ 254 h 274"/>
                <a:gd name="T38" fmla="*/ 252 w 270"/>
                <a:gd name="T39" fmla="*/ 196 h 274"/>
                <a:gd name="T40" fmla="*/ 254 w 270"/>
                <a:gd name="T41" fmla="*/ 15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0" h="274">
                  <a:moveTo>
                    <a:pt x="254" y="154"/>
                  </a:moveTo>
                  <a:cubicBezTo>
                    <a:pt x="232" y="143"/>
                    <a:pt x="187" y="147"/>
                    <a:pt x="177" y="149"/>
                  </a:cubicBezTo>
                  <a:cubicBezTo>
                    <a:pt x="159" y="153"/>
                    <a:pt x="153" y="176"/>
                    <a:pt x="172" y="185"/>
                  </a:cubicBezTo>
                  <a:cubicBezTo>
                    <a:pt x="184" y="190"/>
                    <a:pt x="204" y="194"/>
                    <a:pt x="221" y="197"/>
                  </a:cubicBezTo>
                  <a:cubicBezTo>
                    <a:pt x="221" y="197"/>
                    <a:pt x="216" y="203"/>
                    <a:pt x="214" y="205"/>
                  </a:cubicBezTo>
                  <a:cubicBezTo>
                    <a:pt x="203" y="215"/>
                    <a:pt x="193" y="219"/>
                    <a:pt x="179" y="220"/>
                  </a:cubicBezTo>
                  <a:cubicBezTo>
                    <a:pt x="177" y="220"/>
                    <a:pt x="174" y="219"/>
                    <a:pt x="171" y="219"/>
                  </a:cubicBezTo>
                  <a:cubicBezTo>
                    <a:pt x="129" y="203"/>
                    <a:pt x="129" y="203"/>
                    <a:pt x="129" y="203"/>
                  </a:cubicBezTo>
                  <a:cubicBezTo>
                    <a:pt x="73" y="178"/>
                    <a:pt x="73" y="178"/>
                    <a:pt x="73" y="178"/>
                  </a:cubicBezTo>
                  <a:cubicBezTo>
                    <a:pt x="62" y="172"/>
                    <a:pt x="51" y="154"/>
                    <a:pt x="51" y="140"/>
                  </a:cubicBezTo>
                  <a:cubicBezTo>
                    <a:pt x="51" y="140"/>
                    <a:pt x="51" y="140"/>
                    <a:pt x="51" y="140"/>
                  </a:cubicBezTo>
                  <a:cubicBezTo>
                    <a:pt x="52" y="134"/>
                    <a:pt x="64" y="64"/>
                    <a:pt x="111" y="58"/>
                  </a:cubicBezTo>
                  <a:cubicBezTo>
                    <a:pt x="124" y="56"/>
                    <a:pt x="174" y="44"/>
                    <a:pt x="169" y="12"/>
                  </a:cubicBezTo>
                  <a:cubicBezTo>
                    <a:pt x="167" y="2"/>
                    <a:pt x="80" y="0"/>
                    <a:pt x="47" y="20"/>
                  </a:cubicBezTo>
                  <a:cubicBezTo>
                    <a:pt x="35" y="28"/>
                    <a:pt x="28" y="48"/>
                    <a:pt x="21" y="71"/>
                  </a:cubicBezTo>
                  <a:cubicBezTo>
                    <a:pt x="7" y="113"/>
                    <a:pt x="0" y="162"/>
                    <a:pt x="4" y="192"/>
                  </a:cubicBezTo>
                  <a:cubicBezTo>
                    <a:pt x="5" y="220"/>
                    <a:pt x="5" y="220"/>
                    <a:pt x="5" y="220"/>
                  </a:cubicBezTo>
                  <a:cubicBezTo>
                    <a:pt x="136" y="274"/>
                    <a:pt x="136" y="274"/>
                    <a:pt x="136" y="274"/>
                  </a:cubicBezTo>
                  <a:cubicBezTo>
                    <a:pt x="136" y="274"/>
                    <a:pt x="150" y="255"/>
                    <a:pt x="166" y="254"/>
                  </a:cubicBezTo>
                  <a:cubicBezTo>
                    <a:pt x="213" y="250"/>
                    <a:pt x="237" y="218"/>
                    <a:pt x="252" y="196"/>
                  </a:cubicBezTo>
                  <a:cubicBezTo>
                    <a:pt x="266" y="176"/>
                    <a:pt x="270" y="163"/>
                    <a:pt x="254" y="154"/>
                  </a:cubicBezTo>
                  <a:close/>
                </a:path>
              </a:pathLst>
            </a:custGeom>
            <a:solidFill>
              <a:srgbClr val="FFD1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9" name="Freeform 543"/>
            <p:cNvSpPr/>
            <p:nvPr/>
          </p:nvSpPr>
          <p:spPr bwMode="auto">
            <a:xfrm>
              <a:off x="4492671" y="5165892"/>
              <a:ext cx="478868" cy="240136"/>
            </a:xfrm>
            <a:custGeom>
              <a:avLst/>
              <a:gdLst>
                <a:gd name="T0" fmla="*/ 29 w 128"/>
                <a:gd name="T1" fmla="*/ 1 h 64"/>
                <a:gd name="T2" fmla="*/ 114 w 128"/>
                <a:gd name="T3" fmla="*/ 16 h 64"/>
                <a:gd name="T4" fmla="*/ 94 w 128"/>
                <a:gd name="T5" fmla="*/ 63 h 64"/>
                <a:gd name="T6" fmla="*/ 73 w 128"/>
                <a:gd name="T7" fmla="*/ 64 h 64"/>
                <a:gd name="T8" fmla="*/ 75 w 128"/>
                <a:gd name="T9" fmla="*/ 59 h 64"/>
                <a:gd name="T10" fmla="*/ 19 w 128"/>
                <a:gd name="T11" fmla="*/ 39 h 64"/>
                <a:gd name="T12" fmla="*/ 29 w 128"/>
                <a:gd name="T13" fmla="*/ 1 h 64"/>
              </a:gdLst>
              <a:ahLst/>
              <a:cxnLst>
                <a:cxn ang="0">
                  <a:pos x="T0" y="T1"/>
                </a:cxn>
                <a:cxn ang="0">
                  <a:pos x="T2" y="T3"/>
                </a:cxn>
                <a:cxn ang="0">
                  <a:pos x="T4" y="T5"/>
                </a:cxn>
                <a:cxn ang="0">
                  <a:pos x="T6" y="T7"/>
                </a:cxn>
                <a:cxn ang="0">
                  <a:pos x="T8" y="T9"/>
                </a:cxn>
                <a:cxn ang="0">
                  <a:pos x="T10" y="T11"/>
                </a:cxn>
                <a:cxn ang="0">
                  <a:pos x="T12" y="T13"/>
                </a:cxn>
              </a:cxnLst>
              <a:rect l="0" t="0" r="r" b="b"/>
              <a:pathLst>
                <a:path w="128" h="64">
                  <a:moveTo>
                    <a:pt x="29" y="1"/>
                  </a:moveTo>
                  <a:cubicBezTo>
                    <a:pt x="40" y="0"/>
                    <a:pt x="91" y="0"/>
                    <a:pt x="114" y="16"/>
                  </a:cubicBezTo>
                  <a:cubicBezTo>
                    <a:pt x="128" y="26"/>
                    <a:pt x="125" y="60"/>
                    <a:pt x="94" y="63"/>
                  </a:cubicBezTo>
                  <a:cubicBezTo>
                    <a:pt x="86" y="64"/>
                    <a:pt x="73" y="64"/>
                    <a:pt x="73" y="64"/>
                  </a:cubicBezTo>
                  <a:cubicBezTo>
                    <a:pt x="75" y="59"/>
                    <a:pt x="75" y="59"/>
                    <a:pt x="75" y="59"/>
                  </a:cubicBezTo>
                  <a:cubicBezTo>
                    <a:pt x="57" y="55"/>
                    <a:pt x="32" y="47"/>
                    <a:pt x="19" y="39"/>
                  </a:cubicBezTo>
                  <a:cubicBezTo>
                    <a:pt x="0" y="28"/>
                    <a:pt x="8" y="2"/>
                    <a:pt x="29" y="1"/>
                  </a:cubicBezTo>
                  <a:close/>
                </a:path>
              </a:pathLst>
            </a:custGeom>
            <a:solidFill>
              <a:srgbClr val="FFD1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0" name="Freeform 544"/>
            <p:cNvSpPr/>
            <p:nvPr/>
          </p:nvSpPr>
          <p:spPr bwMode="auto">
            <a:xfrm>
              <a:off x="4739829" y="5022653"/>
              <a:ext cx="269627" cy="192390"/>
            </a:xfrm>
            <a:custGeom>
              <a:avLst/>
              <a:gdLst>
                <a:gd name="T0" fmla="*/ 23 w 72"/>
                <a:gd name="T1" fmla="*/ 1 h 51"/>
                <a:gd name="T2" fmla="*/ 64 w 72"/>
                <a:gd name="T3" fmla="*/ 12 h 51"/>
                <a:gd name="T4" fmla="*/ 50 w 72"/>
                <a:gd name="T5" fmla="*/ 49 h 51"/>
                <a:gd name="T6" fmla="*/ 8 w 72"/>
                <a:gd name="T7" fmla="*/ 31 h 51"/>
                <a:gd name="T8" fmla="*/ 23 w 72"/>
                <a:gd name="T9" fmla="*/ 1 h 51"/>
              </a:gdLst>
              <a:ahLst/>
              <a:cxnLst>
                <a:cxn ang="0">
                  <a:pos x="T0" y="T1"/>
                </a:cxn>
                <a:cxn ang="0">
                  <a:pos x="T2" y="T3"/>
                </a:cxn>
                <a:cxn ang="0">
                  <a:pos x="T4" y="T5"/>
                </a:cxn>
                <a:cxn ang="0">
                  <a:pos x="T6" y="T7"/>
                </a:cxn>
                <a:cxn ang="0">
                  <a:pos x="T8" y="T9"/>
                </a:cxn>
              </a:cxnLst>
              <a:rect l="0" t="0" r="r" b="b"/>
              <a:pathLst>
                <a:path w="72" h="51">
                  <a:moveTo>
                    <a:pt x="23" y="1"/>
                  </a:moveTo>
                  <a:cubicBezTo>
                    <a:pt x="34" y="0"/>
                    <a:pt x="54" y="1"/>
                    <a:pt x="64" y="12"/>
                  </a:cubicBezTo>
                  <a:cubicBezTo>
                    <a:pt x="72" y="21"/>
                    <a:pt x="68" y="44"/>
                    <a:pt x="50" y="49"/>
                  </a:cubicBezTo>
                  <a:cubicBezTo>
                    <a:pt x="41" y="51"/>
                    <a:pt x="14" y="38"/>
                    <a:pt x="8" y="31"/>
                  </a:cubicBezTo>
                  <a:cubicBezTo>
                    <a:pt x="0" y="22"/>
                    <a:pt x="3" y="1"/>
                    <a:pt x="23" y="1"/>
                  </a:cubicBezTo>
                  <a:close/>
                </a:path>
              </a:pathLst>
            </a:custGeom>
            <a:solidFill>
              <a:srgbClr val="FFD1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1" name="Freeform 545"/>
            <p:cNvSpPr/>
            <p:nvPr/>
          </p:nvSpPr>
          <p:spPr bwMode="auto">
            <a:xfrm>
              <a:off x="4439308" y="5379346"/>
              <a:ext cx="469038" cy="244349"/>
            </a:xfrm>
            <a:custGeom>
              <a:avLst/>
              <a:gdLst>
                <a:gd name="T0" fmla="*/ 111 w 125"/>
                <a:gd name="T1" fmla="*/ 15 h 65"/>
                <a:gd name="T2" fmla="*/ 28 w 125"/>
                <a:gd name="T3" fmla="*/ 3 h 65"/>
                <a:gd name="T4" fmla="*/ 19 w 125"/>
                <a:gd name="T5" fmla="*/ 41 h 65"/>
                <a:gd name="T6" fmla="*/ 67 w 125"/>
                <a:gd name="T7" fmla="*/ 57 h 65"/>
                <a:gd name="T8" fmla="*/ 67 w 125"/>
                <a:gd name="T9" fmla="*/ 57 h 65"/>
                <a:gd name="T10" fmla="*/ 66 w 125"/>
                <a:gd name="T11" fmla="*/ 59 h 65"/>
                <a:gd name="T12" fmla="*/ 90 w 125"/>
                <a:gd name="T13" fmla="*/ 62 h 65"/>
                <a:gd name="T14" fmla="*/ 93 w 125"/>
                <a:gd name="T15" fmla="*/ 62 h 65"/>
                <a:gd name="T16" fmla="*/ 111 w 125"/>
                <a:gd name="T17"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65">
                  <a:moveTo>
                    <a:pt x="111" y="15"/>
                  </a:moveTo>
                  <a:cubicBezTo>
                    <a:pt x="89" y="0"/>
                    <a:pt x="39" y="2"/>
                    <a:pt x="28" y="3"/>
                  </a:cubicBezTo>
                  <a:cubicBezTo>
                    <a:pt x="8" y="5"/>
                    <a:pt x="0" y="30"/>
                    <a:pt x="19" y="41"/>
                  </a:cubicBezTo>
                  <a:cubicBezTo>
                    <a:pt x="31" y="47"/>
                    <a:pt x="50" y="53"/>
                    <a:pt x="67" y="57"/>
                  </a:cubicBezTo>
                  <a:cubicBezTo>
                    <a:pt x="67" y="57"/>
                    <a:pt x="67" y="57"/>
                    <a:pt x="67" y="57"/>
                  </a:cubicBezTo>
                  <a:cubicBezTo>
                    <a:pt x="66" y="59"/>
                    <a:pt x="66" y="59"/>
                    <a:pt x="66" y="59"/>
                  </a:cubicBezTo>
                  <a:cubicBezTo>
                    <a:pt x="90" y="62"/>
                    <a:pt x="90" y="62"/>
                    <a:pt x="90" y="62"/>
                  </a:cubicBezTo>
                  <a:cubicBezTo>
                    <a:pt x="91" y="62"/>
                    <a:pt x="92" y="62"/>
                    <a:pt x="93" y="62"/>
                  </a:cubicBezTo>
                  <a:cubicBezTo>
                    <a:pt x="119" y="65"/>
                    <a:pt x="125" y="25"/>
                    <a:pt x="111" y="15"/>
                  </a:cubicBezTo>
                  <a:close/>
                </a:path>
              </a:pathLst>
            </a:custGeom>
            <a:solidFill>
              <a:srgbClr val="FFD1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2" name="Freeform 546"/>
            <p:cNvSpPr/>
            <p:nvPr/>
          </p:nvSpPr>
          <p:spPr bwMode="auto">
            <a:xfrm>
              <a:off x="2765376" y="5848384"/>
              <a:ext cx="1565800" cy="2114883"/>
            </a:xfrm>
            <a:custGeom>
              <a:avLst/>
              <a:gdLst>
                <a:gd name="T0" fmla="*/ 715 w 1115"/>
                <a:gd name="T1" fmla="*/ 0 h 1506"/>
                <a:gd name="T2" fmla="*/ 608 w 1115"/>
                <a:gd name="T3" fmla="*/ 204 h 1506"/>
                <a:gd name="T4" fmla="*/ 0 w 1115"/>
                <a:gd name="T5" fmla="*/ 1335 h 1506"/>
                <a:gd name="T6" fmla="*/ 728 w 1115"/>
                <a:gd name="T7" fmla="*/ 1506 h 1506"/>
                <a:gd name="T8" fmla="*/ 1059 w 1115"/>
                <a:gd name="T9" fmla="*/ 359 h 1506"/>
                <a:gd name="T10" fmla="*/ 1115 w 1115"/>
                <a:gd name="T11" fmla="*/ 164 h 1506"/>
                <a:gd name="T12" fmla="*/ 715 w 1115"/>
                <a:gd name="T13" fmla="*/ 0 h 1506"/>
              </a:gdLst>
              <a:ahLst/>
              <a:cxnLst>
                <a:cxn ang="0">
                  <a:pos x="T0" y="T1"/>
                </a:cxn>
                <a:cxn ang="0">
                  <a:pos x="T2" y="T3"/>
                </a:cxn>
                <a:cxn ang="0">
                  <a:pos x="T4" y="T5"/>
                </a:cxn>
                <a:cxn ang="0">
                  <a:pos x="T6" y="T7"/>
                </a:cxn>
                <a:cxn ang="0">
                  <a:pos x="T8" y="T9"/>
                </a:cxn>
                <a:cxn ang="0">
                  <a:pos x="T10" y="T11"/>
                </a:cxn>
                <a:cxn ang="0">
                  <a:pos x="T12" y="T13"/>
                </a:cxn>
              </a:cxnLst>
              <a:rect l="0" t="0" r="r" b="b"/>
              <a:pathLst>
                <a:path w="1115" h="1506">
                  <a:moveTo>
                    <a:pt x="715" y="0"/>
                  </a:moveTo>
                  <a:lnTo>
                    <a:pt x="608" y="204"/>
                  </a:lnTo>
                  <a:lnTo>
                    <a:pt x="0" y="1335"/>
                  </a:lnTo>
                  <a:lnTo>
                    <a:pt x="728" y="1506"/>
                  </a:lnTo>
                  <a:lnTo>
                    <a:pt x="1059" y="359"/>
                  </a:lnTo>
                  <a:lnTo>
                    <a:pt x="1115" y="164"/>
                  </a:lnTo>
                  <a:lnTo>
                    <a:pt x="715" y="0"/>
                  </a:lnTo>
                  <a:close/>
                </a:path>
              </a:pathLst>
            </a:custGeom>
            <a:solidFill>
              <a:srgbClr val="FD5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3" name="Freeform 547"/>
            <p:cNvSpPr/>
            <p:nvPr/>
          </p:nvSpPr>
          <p:spPr bwMode="auto">
            <a:xfrm>
              <a:off x="3263904" y="5969154"/>
              <a:ext cx="1067272" cy="1994113"/>
            </a:xfrm>
            <a:custGeom>
              <a:avLst/>
              <a:gdLst>
                <a:gd name="T0" fmla="*/ 565 w 760"/>
                <a:gd name="T1" fmla="*/ 0 h 1420"/>
                <a:gd name="T2" fmla="*/ 0 w 760"/>
                <a:gd name="T3" fmla="*/ 1332 h 1420"/>
                <a:gd name="T4" fmla="*/ 373 w 760"/>
                <a:gd name="T5" fmla="*/ 1420 h 1420"/>
                <a:gd name="T6" fmla="*/ 760 w 760"/>
                <a:gd name="T7" fmla="*/ 78 h 1420"/>
                <a:gd name="T8" fmla="*/ 565 w 760"/>
                <a:gd name="T9" fmla="*/ 0 h 1420"/>
              </a:gdLst>
              <a:ahLst/>
              <a:cxnLst>
                <a:cxn ang="0">
                  <a:pos x="T0" y="T1"/>
                </a:cxn>
                <a:cxn ang="0">
                  <a:pos x="T2" y="T3"/>
                </a:cxn>
                <a:cxn ang="0">
                  <a:pos x="T4" y="T5"/>
                </a:cxn>
                <a:cxn ang="0">
                  <a:pos x="T6" y="T7"/>
                </a:cxn>
                <a:cxn ang="0">
                  <a:pos x="T8" y="T9"/>
                </a:cxn>
              </a:cxnLst>
              <a:rect l="0" t="0" r="r" b="b"/>
              <a:pathLst>
                <a:path w="760" h="1420">
                  <a:moveTo>
                    <a:pt x="565" y="0"/>
                  </a:moveTo>
                  <a:lnTo>
                    <a:pt x="0" y="1332"/>
                  </a:lnTo>
                  <a:lnTo>
                    <a:pt x="373" y="1420"/>
                  </a:lnTo>
                  <a:lnTo>
                    <a:pt x="760" y="78"/>
                  </a:lnTo>
                  <a:lnTo>
                    <a:pt x="565" y="0"/>
                  </a:lnTo>
                  <a:close/>
                </a:path>
              </a:pathLst>
            </a:custGeom>
            <a:solidFill>
              <a:srgbClr val="F259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70" name="组合 1169"/>
          <p:cNvGrpSpPr/>
          <p:nvPr/>
        </p:nvGrpSpPr>
        <p:grpSpPr>
          <a:xfrm>
            <a:off x="7476444" y="5028892"/>
            <a:ext cx="2516515" cy="3658215"/>
            <a:chOff x="6844882" y="4616808"/>
            <a:chExt cx="2516515" cy="3658215"/>
          </a:xfrm>
        </p:grpSpPr>
        <p:sp>
          <p:nvSpPr>
            <p:cNvPr id="704" name="Freeform 548"/>
            <p:cNvSpPr/>
            <p:nvPr/>
          </p:nvSpPr>
          <p:spPr bwMode="auto">
            <a:xfrm>
              <a:off x="6870160" y="4639277"/>
              <a:ext cx="1131870" cy="1446434"/>
            </a:xfrm>
            <a:custGeom>
              <a:avLst/>
              <a:gdLst>
                <a:gd name="T0" fmla="*/ 268 w 302"/>
                <a:gd name="T1" fmla="*/ 336 h 385"/>
                <a:gd name="T2" fmla="*/ 188 w 302"/>
                <a:gd name="T3" fmla="*/ 374 h 385"/>
                <a:gd name="T4" fmla="*/ 124 w 302"/>
                <a:gd name="T5" fmla="*/ 351 h 385"/>
                <a:gd name="T6" fmla="*/ 11 w 302"/>
                <a:gd name="T7" fmla="*/ 113 h 385"/>
                <a:gd name="T8" fmla="*/ 34 w 302"/>
                <a:gd name="T9" fmla="*/ 49 h 385"/>
                <a:gd name="T10" fmla="*/ 114 w 302"/>
                <a:gd name="T11" fmla="*/ 11 h 385"/>
                <a:gd name="T12" fmla="*/ 178 w 302"/>
                <a:gd name="T13" fmla="*/ 34 h 385"/>
                <a:gd name="T14" fmla="*/ 290 w 302"/>
                <a:gd name="T15" fmla="*/ 272 h 385"/>
                <a:gd name="T16" fmla="*/ 268 w 302"/>
                <a:gd name="T17" fmla="*/ 33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85">
                  <a:moveTo>
                    <a:pt x="268" y="336"/>
                  </a:moveTo>
                  <a:cubicBezTo>
                    <a:pt x="188" y="374"/>
                    <a:pt x="188" y="374"/>
                    <a:pt x="188" y="374"/>
                  </a:cubicBezTo>
                  <a:cubicBezTo>
                    <a:pt x="164" y="385"/>
                    <a:pt x="135" y="375"/>
                    <a:pt x="124" y="351"/>
                  </a:cubicBezTo>
                  <a:cubicBezTo>
                    <a:pt x="11" y="113"/>
                    <a:pt x="11" y="113"/>
                    <a:pt x="11" y="113"/>
                  </a:cubicBezTo>
                  <a:cubicBezTo>
                    <a:pt x="0" y="89"/>
                    <a:pt x="10" y="61"/>
                    <a:pt x="34" y="49"/>
                  </a:cubicBezTo>
                  <a:cubicBezTo>
                    <a:pt x="114" y="11"/>
                    <a:pt x="114" y="11"/>
                    <a:pt x="114" y="11"/>
                  </a:cubicBezTo>
                  <a:cubicBezTo>
                    <a:pt x="138" y="0"/>
                    <a:pt x="166" y="10"/>
                    <a:pt x="178" y="34"/>
                  </a:cubicBezTo>
                  <a:cubicBezTo>
                    <a:pt x="290" y="272"/>
                    <a:pt x="290" y="272"/>
                    <a:pt x="290" y="272"/>
                  </a:cubicBezTo>
                  <a:cubicBezTo>
                    <a:pt x="302" y="296"/>
                    <a:pt x="291" y="324"/>
                    <a:pt x="268" y="336"/>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5" name="Freeform 549"/>
            <p:cNvSpPr/>
            <p:nvPr/>
          </p:nvSpPr>
          <p:spPr bwMode="auto">
            <a:xfrm>
              <a:off x="7283026" y="5296492"/>
              <a:ext cx="598234" cy="751303"/>
            </a:xfrm>
            <a:custGeom>
              <a:avLst/>
              <a:gdLst>
                <a:gd name="T0" fmla="*/ 160 w 160"/>
                <a:gd name="T1" fmla="*/ 159 h 200"/>
                <a:gd name="T2" fmla="*/ 75 w 160"/>
                <a:gd name="T3" fmla="*/ 200 h 200"/>
                <a:gd name="T4" fmla="*/ 3 w 160"/>
                <a:gd name="T5" fmla="*/ 49 h 200"/>
                <a:gd name="T6" fmla="*/ 10 w 160"/>
                <a:gd name="T7" fmla="*/ 32 h 200"/>
                <a:gd name="T8" fmla="*/ 72 w 160"/>
                <a:gd name="T9" fmla="*/ 3 h 200"/>
                <a:gd name="T10" fmla="*/ 89 w 160"/>
                <a:gd name="T11" fmla="*/ 9 h 200"/>
                <a:gd name="T12" fmla="*/ 160 w 160"/>
                <a:gd name="T13" fmla="*/ 159 h 200"/>
              </a:gdLst>
              <a:ahLst/>
              <a:cxnLst>
                <a:cxn ang="0">
                  <a:pos x="T0" y="T1"/>
                </a:cxn>
                <a:cxn ang="0">
                  <a:pos x="T2" y="T3"/>
                </a:cxn>
                <a:cxn ang="0">
                  <a:pos x="T4" y="T5"/>
                </a:cxn>
                <a:cxn ang="0">
                  <a:pos x="T6" y="T7"/>
                </a:cxn>
                <a:cxn ang="0">
                  <a:pos x="T8" y="T9"/>
                </a:cxn>
                <a:cxn ang="0">
                  <a:pos x="T10" y="T11"/>
                </a:cxn>
                <a:cxn ang="0">
                  <a:pos x="T12" y="T13"/>
                </a:cxn>
              </a:cxnLst>
              <a:rect l="0" t="0" r="r" b="b"/>
              <a:pathLst>
                <a:path w="160" h="200">
                  <a:moveTo>
                    <a:pt x="160" y="159"/>
                  </a:moveTo>
                  <a:cubicBezTo>
                    <a:pt x="75" y="200"/>
                    <a:pt x="75" y="200"/>
                    <a:pt x="75" y="200"/>
                  </a:cubicBezTo>
                  <a:cubicBezTo>
                    <a:pt x="3" y="49"/>
                    <a:pt x="3" y="49"/>
                    <a:pt x="3" y="49"/>
                  </a:cubicBezTo>
                  <a:cubicBezTo>
                    <a:pt x="0" y="43"/>
                    <a:pt x="3" y="35"/>
                    <a:pt x="10" y="32"/>
                  </a:cubicBezTo>
                  <a:cubicBezTo>
                    <a:pt x="72" y="3"/>
                    <a:pt x="72" y="3"/>
                    <a:pt x="72" y="3"/>
                  </a:cubicBezTo>
                  <a:cubicBezTo>
                    <a:pt x="78" y="0"/>
                    <a:pt x="86" y="2"/>
                    <a:pt x="89" y="9"/>
                  </a:cubicBezTo>
                  <a:lnTo>
                    <a:pt x="160" y="159"/>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6" name="Freeform 550"/>
            <p:cNvSpPr/>
            <p:nvPr/>
          </p:nvSpPr>
          <p:spPr bwMode="auto">
            <a:xfrm>
              <a:off x="7319538" y="5443944"/>
              <a:ext cx="37916" cy="36512"/>
            </a:xfrm>
            <a:custGeom>
              <a:avLst/>
              <a:gdLst>
                <a:gd name="T0" fmla="*/ 9 w 10"/>
                <a:gd name="T1" fmla="*/ 3 h 10"/>
                <a:gd name="T2" fmla="*/ 7 w 10"/>
                <a:gd name="T3" fmla="*/ 9 h 10"/>
                <a:gd name="T4" fmla="*/ 1 w 10"/>
                <a:gd name="T5" fmla="*/ 7 h 10"/>
                <a:gd name="T6" fmla="*/ 3 w 10"/>
                <a:gd name="T7" fmla="*/ 1 h 10"/>
                <a:gd name="T8" fmla="*/ 9 w 10"/>
                <a:gd name="T9" fmla="*/ 3 h 10"/>
              </a:gdLst>
              <a:ahLst/>
              <a:cxnLst>
                <a:cxn ang="0">
                  <a:pos x="T0" y="T1"/>
                </a:cxn>
                <a:cxn ang="0">
                  <a:pos x="T2" y="T3"/>
                </a:cxn>
                <a:cxn ang="0">
                  <a:pos x="T4" y="T5"/>
                </a:cxn>
                <a:cxn ang="0">
                  <a:pos x="T6" y="T7"/>
                </a:cxn>
                <a:cxn ang="0">
                  <a:pos x="T8" y="T9"/>
                </a:cxn>
              </a:cxnLst>
              <a:rect l="0" t="0" r="r" b="b"/>
              <a:pathLst>
                <a:path w="10" h="10">
                  <a:moveTo>
                    <a:pt x="9" y="3"/>
                  </a:moveTo>
                  <a:cubicBezTo>
                    <a:pt x="10" y="5"/>
                    <a:pt x="9" y="8"/>
                    <a:pt x="7" y="9"/>
                  </a:cubicBezTo>
                  <a:cubicBezTo>
                    <a:pt x="4" y="10"/>
                    <a:pt x="2" y="9"/>
                    <a:pt x="1" y="7"/>
                  </a:cubicBezTo>
                  <a:cubicBezTo>
                    <a:pt x="0" y="5"/>
                    <a:pt x="1" y="2"/>
                    <a:pt x="3" y="1"/>
                  </a:cubicBezTo>
                  <a:cubicBezTo>
                    <a:pt x="5" y="0"/>
                    <a:pt x="8" y="1"/>
                    <a:pt x="9"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7" name="Freeform 551"/>
            <p:cNvSpPr/>
            <p:nvPr/>
          </p:nvSpPr>
          <p:spPr bwMode="auto">
            <a:xfrm>
              <a:off x="7375710" y="5417262"/>
              <a:ext cx="37916" cy="33703"/>
            </a:xfrm>
            <a:custGeom>
              <a:avLst/>
              <a:gdLst>
                <a:gd name="T0" fmla="*/ 9 w 10"/>
                <a:gd name="T1" fmla="*/ 3 h 9"/>
                <a:gd name="T2" fmla="*/ 7 w 10"/>
                <a:gd name="T3" fmla="*/ 8 h 9"/>
                <a:gd name="T4" fmla="*/ 1 w 10"/>
                <a:gd name="T5" fmla="*/ 6 h 9"/>
                <a:gd name="T6" fmla="*/ 4 w 10"/>
                <a:gd name="T7" fmla="*/ 1 h 9"/>
                <a:gd name="T8" fmla="*/ 9 w 10"/>
                <a:gd name="T9" fmla="*/ 3 h 9"/>
              </a:gdLst>
              <a:ahLst/>
              <a:cxnLst>
                <a:cxn ang="0">
                  <a:pos x="T0" y="T1"/>
                </a:cxn>
                <a:cxn ang="0">
                  <a:pos x="T2" y="T3"/>
                </a:cxn>
                <a:cxn ang="0">
                  <a:pos x="T4" y="T5"/>
                </a:cxn>
                <a:cxn ang="0">
                  <a:pos x="T6" y="T7"/>
                </a:cxn>
                <a:cxn ang="0">
                  <a:pos x="T8" y="T9"/>
                </a:cxn>
              </a:cxnLst>
              <a:rect l="0" t="0" r="r" b="b"/>
              <a:pathLst>
                <a:path w="10" h="9">
                  <a:moveTo>
                    <a:pt x="9" y="3"/>
                  </a:moveTo>
                  <a:cubicBezTo>
                    <a:pt x="10" y="5"/>
                    <a:pt x="9" y="7"/>
                    <a:pt x="7" y="8"/>
                  </a:cubicBezTo>
                  <a:cubicBezTo>
                    <a:pt x="5" y="9"/>
                    <a:pt x="3" y="9"/>
                    <a:pt x="1" y="6"/>
                  </a:cubicBezTo>
                  <a:cubicBezTo>
                    <a:pt x="0" y="4"/>
                    <a:pt x="1" y="2"/>
                    <a:pt x="4" y="1"/>
                  </a:cubicBezTo>
                  <a:cubicBezTo>
                    <a:pt x="6" y="0"/>
                    <a:pt x="8" y="0"/>
                    <a:pt x="9"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8" name="Freeform 552"/>
            <p:cNvSpPr/>
            <p:nvPr/>
          </p:nvSpPr>
          <p:spPr bwMode="auto">
            <a:xfrm>
              <a:off x="7436095" y="5387772"/>
              <a:ext cx="37916" cy="36512"/>
            </a:xfrm>
            <a:custGeom>
              <a:avLst/>
              <a:gdLst>
                <a:gd name="T0" fmla="*/ 9 w 10"/>
                <a:gd name="T1" fmla="*/ 3 h 10"/>
                <a:gd name="T2" fmla="*/ 7 w 10"/>
                <a:gd name="T3" fmla="*/ 9 h 10"/>
                <a:gd name="T4" fmla="*/ 1 w 10"/>
                <a:gd name="T5" fmla="*/ 7 h 10"/>
                <a:gd name="T6" fmla="*/ 3 w 10"/>
                <a:gd name="T7" fmla="*/ 1 h 10"/>
                <a:gd name="T8" fmla="*/ 9 w 10"/>
                <a:gd name="T9" fmla="*/ 3 h 10"/>
              </a:gdLst>
              <a:ahLst/>
              <a:cxnLst>
                <a:cxn ang="0">
                  <a:pos x="T0" y="T1"/>
                </a:cxn>
                <a:cxn ang="0">
                  <a:pos x="T2" y="T3"/>
                </a:cxn>
                <a:cxn ang="0">
                  <a:pos x="T4" y="T5"/>
                </a:cxn>
                <a:cxn ang="0">
                  <a:pos x="T6" y="T7"/>
                </a:cxn>
                <a:cxn ang="0">
                  <a:pos x="T8" y="T9"/>
                </a:cxn>
              </a:cxnLst>
              <a:rect l="0" t="0" r="r" b="b"/>
              <a:pathLst>
                <a:path w="10" h="10">
                  <a:moveTo>
                    <a:pt x="9" y="3"/>
                  </a:moveTo>
                  <a:cubicBezTo>
                    <a:pt x="10" y="5"/>
                    <a:pt x="9" y="8"/>
                    <a:pt x="7" y="9"/>
                  </a:cubicBezTo>
                  <a:cubicBezTo>
                    <a:pt x="5" y="10"/>
                    <a:pt x="2" y="9"/>
                    <a:pt x="1" y="7"/>
                  </a:cubicBezTo>
                  <a:cubicBezTo>
                    <a:pt x="0" y="5"/>
                    <a:pt x="1" y="2"/>
                    <a:pt x="3" y="1"/>
                  </a:cubicBezTo>
                  <a:cubicBezTo>
                    <a:pt x="5" y="0"/>
                    <a:pt x="8" y="1"/>
                    <a:pt x="9"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9" name="Freeform 553"/>
            <p:cNvSpPr/>
            <p:nvPr/>
          </p:nvSpPr>
          <p:spPr bwMode="auto">
            <a:xfrm>
              <a:off x="7496480" y="5361090"/>
              <a:ext cx="36512" cy="37916"/>
            </a:xfrm>
            <a:custGeom>
              <a:avLst/>
              <a:gdLst>
                <a:gd name="T0" fmla="*/ 9 w 10"/>
                <a:gd name="T1" fmla="*/ 3 h 10"/>
                <a:gd name="T2" fmla="*/ 7 w 10"/>
                <a:gd name="T3" fmla="*/ 8 h 10"/>
                <a:gd name="T4" fmla="*/ 1 w 10"/>
                <a:gd name="T5" fmla="*/ 6 h 10"/>
                <a:gd name="T6" fmla="*/ 3 w 10"/>
                <a:gd name="T7" fmla="*/ 1 h 10"/>
                <a:gd name="T8" fmla="*/ 9 w 10"/>
                <a:gd name="T9" fmla="*/ 3 h 10"/>
              </a:gdLst>
              <a:ahLst/>
              <a:cxnLst>
                <a:cxn ang="0">
                  <a:pos x="T0" y="T1"/>
                </a:cxn>
                <a:cxn ang="0">
                  <a:pos x="T2" y="T3"/>
                </a:cxn>
                <a:cxn ang="0">
                  <a:pos x="T4" y="T5"/>
                </a:cxn>
                <a:cxn ang="0">
                  <a:pos x="T6" y="T7"/>
                </a:cxn>
                <a:cxn ang="0">
                  <a:pos x="T8" y="T9"/>
                </a:cxn>
              </a:cxnLst>
              <a:rect l="0" t="0" r="r" b="b"/>
              <a:pathLst>
                <a:path w="10" h="10">
                  <a:moveTo>
                    <a:pt x="9" y="3"/>
                  </a:moveTo>
                  <a:cubicBezTo>
                    <a:pt x="10" y="5"/>
                    <a:pt x="9" y="7"/>
                    <a:pt x="7" y="8"/>
                  </a:cubicBezTo>
                  <a:cubicBezTo>
                    <a:pt x="5" y="10"/>
                    <a:pt x="2" y="9"/>
                    <a:pt x="1" y="6"/>
                  </a:cubicBezTo>
                  <a:cubicBezTo>
                    <a:pt x="0" y="4"/>
                    <a:pt x="1" y="2"/>
                    <a:pt x="3" y="1"/>
                  </a:cubicBezTo>
                  <a:cubicBezTo>
                    <a:pt x="5" y="0"/>
                    <a:pt x="8" y="0"/>
                    <a:pt x="9"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0" name="Freeform 554"/>
            <p:cNvSpPr/>
            <p:nvPr/>
          </p:nvSpPr>
          <p:spPr bwMode="auto">
            <a:xfrm>
              <a:off x="7555461" y="5330195"/>
              <a:ext cx="37916" cy="37916"/>
            </a:xfrm>
            <a:custGeom>
              <a:avLst/>
              <a:gdLst>
                <a:gd name="T0" fmla="*/ 9 w 10"/>
                <a:gd name="T1" fmla="*/ 3 h 10"/>
                <a:gd name="T2" fmla="*/ 7 w 10"/>
                <a:gd name="T3" fmla="*/ 9 h 10"/>
                <a:gd name="T4" fmla="*/ 1 w 10"/>
                <a:gd name="T5" fmla="*/ 7 h 10"/>
                <a:gd name="T6" fmla="*/ 3 w 10"/>
                <a:gd name="T7" fmla="*/ 1 h 10"/>
                <a:gd name="T8" fmla="*/ 9 w 10"/>
                <a:gd name="T9" fmla="*/ 3 h 10"/>
              </a:gdLst>
              <a:ahLst/>
              <a:cxnLst>
                <a:cxn ang="0">
                  <a:pos x="T0" y="T1"/>
                </a:cxn>
                <a:cxn ang="0">
                  <a:pos x="T2" y="T3"/>
                </a:cxn>
                <a:cxn ang="0">
                  <a:pos x="T4" y="T5"/>
                </a:cxn>
                <a:cxn ang="0">
                  <a:pos x="T6" y="T7"/>
                </a:cxn>
                <a:cxn ang="0">
                  <a:pos x="T8" y="T9"/>
                </a:cxn>
              </a:cxnLst>
              <a:rect l="0" t="0" r="r" b="b"/>
              <a:pathLst>
                <a:path w="10" h="10">
                  <a:moveTo>
                    <a:pt x="9" y="3"/>
                  </a:moveTo>
                  <a:cubicBezTo>
                    <a:pt x="10" y="5"/>
                    <a:pt x="9" y="8"/>
                    <a:pt x="7" y="9"/>
                  </a:cubicBezTo>
                  <a:cubicBezTo>
                    <a:pt x="4" y="10"/>
                    <a:pt x="2" y="9"/>
                    <a:pt x="1" y="7"/>
                  </a:cubicBezTo>
                  <a:cubicBezTo>
                    <a:pt x="0" y="5"/>
                    <a:pt x="1" y="2"/>
                    <a:pt x="3" y="1"/>
                  </a:cubicBezTo>
                  <a:cubicBezTo>
                    <a:pt x="5" y="0"/>
                    <a:pt x="8" y="1"/>
                    <a:pt x="9"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1" name="Freeform 555"/>
            <p:cNvSpPr/>
            <p:nvPr/>
          </p:nvSpPr>
          <p:spPr bwMode="auto">
            <a:xfrm>
              <a:off x="7346219" y="5502925"/>
              <a:ext cx="37916" cy="37916"/>
            </a:xfrm>
            <a:custGeom>
              <a:avLst/>
              <a:gdLst>
                <a:gd name="T0" fmla="*/ 9 w 10"/>
                <a:gd name="T1" fmla="*/ 3 h 10"/>
                <a:gd name="T2" fmla="*/ 7 w 10"/>
                <a:gd name="T3" fmla="*/ 9 h 10"/>
                <a:gd name="T4" fmla="*/ 1 w 10"/>
                <a:gd name="T5" fmla="*/ 7 h 10"/>
                <a:gd name="T6" fmla="*/ 3 w 10"/>
                <a:gd name="T7" fmla="*/ 1 h 10"/>
                <a:gd name="T8" fmla="*/ 9 w 10"/>
                <a:gd name="T9" fmla="*/ 3 h 10"/>
              </a:gdLst>
              <a:ahLst/>
              <a:cxnLst>
                <a:cxn ang="0">
                  <a:pos x="T0" y="T1"/>
                </a:cxn>
                <a:cxn ang="0">
                  <a:pos x="T2" y="T3"/>
                </a:cxn>
                <a:cxn ang="0">
                  <a:pos x="T4" y="T5"/>
                </a:cxn>
                <a:cxn ang="0">
                  <a:pos x="T6" y="T7"/>
                </a:cxn>
                <a:cxn ang="0">
                  <a:pos x="T8" y="T9"/>
                </a:cxn>
              </a:cxnLst>
              <a:rect l="0" t="0" r="r" b="b"/>
              <a:pathLst>
                <a:path w="10" h="10">
                  <a:moveTo>
                    <a:pt x="9" y="3"/>
                  </a:moveTo>
                  <a:cubicBezTo>
                    <a:pt x="10" y="5"/>
                    <a:pt x="9" y="8"/>
                    <a:pt x="7" y="9"/>
                  </a:cubicBezTo>
                  <a:cubicBezTo>
                    <a:pt x="5" y="10"/>
                    <a:pt x="2" y="9"/>
                    <a:pt x="1" y="7"/>
                  </a:cubicBezTo>
                  <a:cubicBezTo>
                    <a:pt x="0" y="4"/>
                    <a:pt x="1" y="2"/>
                    <a:pt x="3" y="1"/>
                  </a:cubicBezTo>
                  <a:cubicBezTo>
                    <a:pt x="5" y="0"/>
                    <a:pt x="8" y="1"/>
                    <a:pt x="9"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2" name="Freeform 556"/>
            <p:cNvSpPr/>
            <p:nvPr/>
          </p:nvSpPr>
          <p:spPr bwMode="auto">
            <a:xfrm>
              <a:off x="7406605" y="5473435"/>
              <a:ext cx="36512" cy="37916"/>
            </a:xfrm>
            <a:custGeom>
              <a:avLst/>
              <a:gdLst>
                <a:gd name="T0" fmla="*/ 9 w 10"/>
                <a:gd name="T1" fmla="*/ 3 h 10"/>
                <a:gd name="T2" fmla="*/ 7 w 10"/>
                <a:gd name="T3" fmla="*/ 9 h 10"/>
                <a:gd name="T4" fmla="*/ 1 w 10"/>
                <a:gd name="T5" fmla="*/ 7 h 10"/>
                <a:gd name="T6" fmla="*/ 3 w 10"/>
                <a:gd name="T7" fmla="*/ 1 h 10"/>
                <a:gd name="T8" fmla="*/ 9 w 10"/>
                <a:gd name="T9" fmla="*/ 3 h 10"/>
              </a:gdLst>
              <a:ahLst/>
              <a:cxnLst>
                <a:cxn ang="0">
                  <a:pos x="T0" y="T1"/>
                </a:cxn>
                <a:cxn ang="0">
                  <a:pos x="T2" y="T3"/>
                </a:cxn>
                <a:cxn ang="0">
                  <a:pos x="T4" y="T5"/>
                </a:cxn>
                <a:cxn ang="0">
                  <a:pos x="T6" y="T7"/>
                </a:cxn>
                <a:cxn ang="0">
                  <a:pos x="T8" y="T9"/>
                </a:cxn>
              </a:cxnLst>
              <a:rect l="0" t="0" r="r" b="b"/>
              <a:pathLst>
                <a:path w="10" h="10">
                  <a:moveTo>
                    <a:pt x="9" y="3"/>
                  </a:moveTo>
                  <a:cubicBezTo>
                    <a:pt x="10" y="6"/>
                    <a:pt x="9" y="8"/>
                    <a:pt x="7" y="9"/>
                  </a:cubicBezTo>
                  <a:cubicBezTo>
                    <a:pt x="5" y="10"/>
                    <a:pt x="2" y="9"/>
                    <a:pt x="1" y="7"/>
                  </a:cubicBezTo>
                  <a:cubicBezTo>
                    <a:pt x="0" y="5"/>
                    <a:pt x="1" y="2"/>
                    <a:pt x="3" y="1"/>
                  </a:cubicBezTo>
                  <a:cubicBezTo>
                    <a:pt x="5" y="0"/>
                    <a:pt x="8" y="1"/>
                    <a:pt x="9"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3" name="Freeform 557"/>
            <p:cNvSpPr/>
            <p:nvPr/>
          </p:nvSpPr>
          <p:spPr bwMode="auto">
            <a:xfrm>
              <a:off x="7465585" y="5446753"/>
              <a:ext cx="37916" cy="37916"/>
            </a:xfrm>
            <a:custGeom>
              <a:avLst/>
              <a:gdLst>
                <a:gd name="T0" fmla="*/ 9 w 10"/>
                <a:gd name="T1" fmla="*/ 3 h 10"/>
                <a:gd name="T2" fmla="*/ 7 w 10"/>
                <a:gd name="T3" fmla="*/ 9 h 10"/>
                <a:gd name="T4" fmla="*/ 1 w 10"/>
                <a:gd name="T5" fmla="*/ 7 h 10"/>
                <a:gd name="T6" fmla="*/ 3 w 10"/>
                <a:gd name="T7" fmla="*/ 1 h 10"/>
                <a:gd name="T8" fmla="*/ 9 w 10"/>
                <a:gd name="T9" fmla="*/ 3 h 10"/>
              </a:gdLst>
              <a:ahLst/>
              <a:cxnLst>
                <a:cxn ang="0">
                  <a:pos x="T0" y="T1"/>
                </a:cxn>
                <a:cxn ang="0">
                  <a:pos x="T2" y="T3"/>
                </a:cxn>
                <a:cxn ang="0">
                  <a:pos x="T4" y="T5"/>
                </a:cxn>
                <a:cxn ang="0">
                  <a:pos x="T6" y="T7"/>
                </a:cxn>
                <a:cxn ang="0">
                  <a:pos x="T8" y="T9"/>
                </a:cxn>
              </a:cxnLst>
              <a:rect l="0" t="0" r="r" b="b"/>
              <a:pathLst>
                <a:path w="10" h="10">
                  <a:moveTo>
                    <a:pt x="9" y="3"/>
                  </a:moveTo>
                  <a:cubicBezTo>
                    <a:pt x="10" y="5"/>
                    <a:pt x="9" y="8"/>
                    <a:pt x="7" y="9"/>
                  </a:cubicBezTo>
                  <a:cubicBezTo>
                    <a:pt x="4" y="10"/>
                    <a:pt x="2" y="9"/>
                    <a:pt x="1" y="7"/>
                  </a:cubicBezTo>
                  <a:cubicBezTo>
                    <a:pt x="0" y="4"/>
                    <a:pt x="1" y="2"/>
                    <a:pt x="3" y="1"/>
                  </a:cubicBezTo>
                  <a:cubicBezTo>
                    <a:pt x="5" y="0"/>
                    <a:pt x="8" y="1"/>
                    <a:pt x="9"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4" name="Freeform 558"/>
            <p:cNvSpPr/>
            <p:nvPr/>
          </p:nvSpPr>
          <p:spPr bwMode="auto">
            <a:xfrm>
              <a:off x="7521758" y="5417262"/>
              <a:ext cx="37916" cy="37916"/>
            </a:xfrm>
            <a:custGeom>
              <a:avLst/>
              <a:gdLst>
                <a:gd name="T0" fmla="*/ 9 w 10"/>
                <a:gd name="T1" fmla="*/ 3 h 10"/>
                <a:gd name="T2" fmla="*/ 7 w 10"/>
                <a:gd name="T3" fmla="*/ 9 h 10"/>
                <a:gd name="T4" fmla="*/ 1 w 10"/>
                <a:gd name="T5" fmla="*/ 7 h 10"/>
                <a:gd name="T6" fmla="*/ 4 w 10"/>
                <a:gd name="T7" fmla="*/ 1 h 10"/>
                <a:gd name="T8" fmla="*/ 9 w 10"/>
                <a:gd name="T9" fmla="*/ 3 h 10"/>
              </a:gdLst>
              <a:ahLst/>
              <a:cxnLst>
                <a:cxn ang="0">
                  <a:pos x="T0" y="T1"/>
                </a:cxn>
                <a:cxn ang="0">
                  <a:pos x="T2" y="T3"/>
                </a:cxn>
                <a:cxn ang="0">
                  <a:pos x="T4" y="T5"/>
                </a:cxn>
                <a:cxn ang="0">
                  <a:pos x="T6" y="T7"/>
                </a:cxn>
                <a:cxn ang="0">
                  <a:pos x="T8" y="T9"/>
                </a:cxn>
              </a:cxnLst>
              <a:rect l="0" t="0" r="r" b="b"/>
              <a:pathLst>
                <a:path w="10" h="10">
                  <a:moveTo>
                    <a:pt x="9" y="3"/>
                  </a:moveTo>
                  <a:cubicBezTo>
                    <a:pt x="10" y="6"/>
                    <a:pt x="9" y="8"/>
                    <a:pt x="7" y="9"/>
                  </a:cubicBezTo>
                  <a:cubicBezTo>
                    <a:pt x="5" y="10"/>
                    <a:pt x="2" y="9"/>
                    <a:pt x="1" y="7"/>
                  </a:cubicBezTo>
                  <a:cubicBezTo>
                    <a:pt x="0" y="5"/>
                    <a:pt x="1" y="2"/>
                    <a:pt x="4" y="1"/>
                  </a:cubicBezTo>
                  <a:cubicBezTo>
                    <a:pt x="6" y="0"/>
                    <a:pt x="8" y="1"/>
                    <a:pt x="9"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5" name="Freeform 559"/>
            <p:cNvSpPr/>
            <p:nvPr/>
          </p:nvSpPr>
          <p:spPr bwMode="auto">
            <a:xfrm>
              <a:off x="7582143" y="5390581"/>
              <a:ext cx="37916" cy="37916"/>
            </a:xfrm>
            <a:custGeom>
              <a:avLst/>
              <a:gdLst>
                <a:gd name="T0" fmla="*/ 9 w 10"/>
                <a:gd name="T1" fmla="*/ 3 h 10"/>
                <a:gd name="T2" fmla="*/ 7 w 10"/>
                <a:gd name="T3" fmla="*/ 9 h 10"/>
                <a:gd name="T4" fmla="*/ 1 w 10"/>
                <a:gd name="T5" fmla="*/ 7 h 10"/>
                <a:gd name="T6" fmla="*/ 3 w 10"/>
                <a:gd name="T7" fmla="*/ 1 h 10"/>
                <a:gd name="T8" fmla="*/ 9 w 10"/>
                <a:gd name="T9" fmla="*/ 3 h 10"/>
              </a:gdLst>
              <a:ahLst/>
              <a:cxnLst>
                <a:cxn ang="0">
                  <a:pos x="T0" y="T1"/>
                </a:cxn>
                <a:cxn ang="0">
                  <a:pos x="T2" y="T3"/>
                </a:cxn>
                <a:cxn ang="0">
                  <a:pos x="T4" y="T5"/>
                </a:cxn>
                <a:cxn ang="0">
                  <a:pos x="T6" y="T7"/>
                </a:cxn>
                <a:cxn ang="0">
                  <a:pos x="T8" y="T9"/>
                </a:cxn>
              </a:cxnLst>
              <a:rect l="0" t="0" r="r" b="b"/>
              <a:pathLst>
                <a:path w="10" h="10">
                  <a:moveTo>
                    <a:pt x="9" y="3"/>
                  </a:moveTo>
                  <a:cubicBezTo>
                    <a:pt x="10" y="5"/>
                    <a:pt x="9" y="8"/>
                    <a:pt x="7" y="9"/>
                  </a:cubicBezTo>
                  <a:cubicBezTo>
                    <a:pt x="5" y="10"/>
                    <a:pt x="2" y="9"/>
                    <a:pt x="1" y="7"/>
                  </a:cubicBezTo>
                  <a:cubicBezTo>
                    <a:pt x="0" y="5"/>
                    <a:pt x="1" y="2"/>
                    <a:pt x="3" y="1"/>
                  </a:cubicBezTo>
                  <a:cubicBezTo>
                    <a:pt x="5" y="0"/>
                    <a:pt x="8" y="1"/>
                    <a:pt x="9"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6" name="Freeform 560"/>
            <p:cNvSpPr/>
            <p:nvPr/>
          </p:nvSpPr>
          <p:spPr bwMode="auto">
            <a:xfrm>
              <a:off x="7375710" y="5560501"/>
              <a:ext cx="37916" cy="36512"/>
            </a:xfrm>
            <a:custGeom>
              <a:avLst/>
              <a:gdLst>
                <a:gd name="T0" fmla="*/ 9 w 10"/>
                <a:gd name="T1" fmla="*/ 4 h 10"/>
                <a:gd name="T2" fmla="*/ 6 w 10"/>
                <a:gd name="T3" fmla="*/ 9 h 10"/>
                <a:gd name="T4" fmla="*/ 1 w 10"/>
                <a:gd name="T5" fmla="*/ 7 h 10"/>
                <a:gd name="T6" fmla="*/ 3 w 10"/>
                <a:gd name="T7" fmla="*/ 2 h 10"/>
                <a:gd name="T8" fmla="*/ 9 w 10"/>
                <a:gd name="T9" fmla="*/ 4 h 10"/>
              </a:gdLst>
              <a:ahLst/>
              <a:cxnLst>
                <a:cxn ang="0">
                  <a:pos x="T0" y="T1"/>
                </a:cxn>
                <a:cxn ang="0">
                  <a:pos x="T2" y="T3"/>
                </a:cxn>
                <a:cxn ang="0">
                  <a:pos x="T4" y="T5"/>
                </a:cxn>
                <a:cxn ang="0">
                  <a:pos x="T6" y="T7"/>
                </a:cxn>
                <a:cxn ang="0">
                  <a:pos x="T8" y="T9"/>
                </a:cxn>
              </a:cxnLst>
              <a:rect l="0" t="0" r="r" b="b"/>
              <a:pathLst>
                <a:path w="10" h="10">
                  <a:moveTo>
                    <a:pt x="9" y="4"/>
                  </a:moveTo>
                  <a:cubicBezTo>
                    <a:pt x="10" y="6"/>
                    <a:pt x="9" y="8"/>
                    <a:pt x="6" y="9"/>
                  </a:cubicBezTo>
                  <a:cubicBezTo>
                    <a:pt x="4" y="10"/>
                    <a:pt x="2" y="10"/>
                    <a:pt x="1" y="7"/>
                  </a:cubicBezTo>
                  <a:cubicBezTo>
                    <a:pt x="0" y="5"/>
                    <a:pt x="1" y="3"/>
                    <a:pt x="3" y="2"/>
                  </a:cubicBezTo>
                  <a:cubicBezTo>
                    <a:pt x="5" y="0"/>
                    <a:pt x="8" y="1"/>
                    <a:pt x="9" y="4"/>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7" name="Freeform 561"/>
            <p:cNvSpPr/>
            <p:nvPr/>
          </p:nvSpPr>
          <p:spPr bwMode="auto">
            <a:xfrm>
              <a:off x="7431882" y="5533820"/>
              <a:ext cx="37916" cy="37916"/>
            </a:xfrm>
            <a:custGeom>
              <a:avLst/>
              <a:gdLst>
                <a:gd name="T0" fmla="*/ 9 w 10"/>
                <a:gd name="T1" fmla="*/ 3 h 10"/>
                <a:gd name="T2" fmla="*/ 7 w 10"/>
                <a:gd name="T3" fmla="*/ 9 h 10"/>
                <a:gd name="T4" fmla="*/ 1 w 10"/>
                <a:gd name="T5" fmla="*/ 7 h 10"/>
                <a:gd name="T6" fmla="*/ 3 w 10"/>
                <a:gd name="T7" fmla="*/ 1 h 10"/>
                <a:gd name="T8" fmla="*/ 9 w 10"/>
                <a:gd name="T9" fmla="*/ 3 h 10"/>
              </a:gdLst>
              <a:ahLst/>
              <a:cxnLst>
                <a:cxn ang="0">
                  <a:pos x="T0" y="T1"/>
                </a:cxn>
                <a:cxn ang="0">
                  <a:pos x="T2" y="T3"/>
                </a:cxn>
                <a:cxn ang="0">
                  <a:pos x="T4" y="T5"/>
                </a:cxn>
                <a:cxn ang="0">
                  <a:pos x="T6" y="T7"/>
                </a:cxn>
                <a:cxn ang="0">
                  <a:pos x="T8" y="T9"/>
                </a:cxn>
              </a:cxnLst>
              <a:rect l="0" t="0" r="r" b="b"/>
              <a:pathLst>
                <a:path w="10" h="10">
                  <a:moveTo>
                    <a:pt x="9" y="3"/>
                  </a:moveTo>
                  <a:cubicBezTo>
                    <a:pt x="10" y="5"/>
                    <a:pt x="9" y="8"/>
                    <a:pt x="7" y="9"/>
                  </a:cubicBezTo>
                  <a:cubicBezTo>
                    <a:pt x="5" y="10"/>
                    <a:pt x="2" y="9"/>
                    <a:pt x="1" y="7"/>
                  </a:cubicBezTo>
                  <a:cubicBezTo>
                    <a:pt x="0" y="5"/>
                    <a:pt x="1" y="2"/>
                    <a:pt x="3" y="1"/>
                  </a:cubicBezTo>
                  <a:cubicBezTo>
                    <a:pt x="6" y="0"/>
                    <a:pt x="8" y="1"/>
                    <a:pt x="9"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8" name="Freeform 562"/>
            <p:cNvSpPr/>
            <p:nvPr/>
          </p:nvSpPr>
          <p:spPr bwMode="auto">
            <a:xfrm>
              <a:off x="7492267" y="5507138"/>
              <a:ext cx="37916" cy="33703"/>
            </a:xfrm>
            <a:custGeom>
              <a:avLst/>
              <a:gdLst>
                <a:gd name="T0" fmla="*/ 9 w 10"/>
                <a:gd name="T1" fmla="*/ 3 h 9"/>
                <a:gd name="T2" fmla="*/ 7 w 10"/>
                <a:gd name="T3" fmla="*/ 8 h 9"/>
                <a:gd name="T4" fmla="*/ 1 w 10"/>
                <a:gd name="T5" fmla="*/ 6 h 9"/>
                <a:gd name="T6" fmla="*/ 3 w 10"/>
                <a:gd name="T7" fmla="*/ 1 h 9"/>
                <a:gd name="T8" fmla="*/ 9 w 10"/>
                <a:gd name="T9" fmla="*/ 3 h 9"/>
              </a:gdLst>
              <a:ahLst/>
              <a:cxnLst>
                <a:cxn ang="0">
                  <a:pos x="T0" y="T1"/>
                </a:cxn>
                <a:cxn ang="0">
                  <a:pos x="T2" y="T3"/>
                </a:cxn>
                <a:cxn ang="0">
                  <a:pos x="T4" y="T5"/>
                </a:cxn>
                <a:cxn ang="0">
                  <a:pos x="T6" y="T7"/>
                </a:cxn>
                <a:cxn ang="0">
                  <a:pos x="T8" y="T9"/>
                </a:cxn>
              </a:cxnLst>
              <a:rect l="0" t="0" r="r" b="b"/>
              <a:pathLst>
                <a:path w="10" h="9">
                  <a:moveTo>
                    <a:pt x="9" y="3"/>
                  </a:moveTo>
                  <a:cubicBezTo>
                    <a:pt x="10" y="5"/>
                    <a:pt x="9" y="7"/>
                    <a:pt x="7" y="8"/>
                  </a:cubicBezTo>
                  <a:cubicBezTo>
                    <a:pt x="5" y="9"/>
                    <a:pt x="2" y="9"/>
                    <a:pt x="1" y="6"/>
                  </a:cubicBezTo>
                  <a:cubicBezTo>
                    <a:pt x="0" y="4"/>
                    <a:pt x="1" y="2"/>
                    <a:pt x="3" y="1"/>
                  </a:cubicBezTo>
                  <a:cubicBezTo>
                    <a:pt x="5" y="0"/>
                    <a:pt x="8" y="0"/>
                    <a:pt x="9"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9" name="Freeform 563"/>
            <p:cNvSpPr/>
            <p:nvPr/>
          </p:nvSpPr>
          <p:spPr bwMode="auto">
            <a:xfrm>
              <a:off x="7552652" y="5477647"/>
              <a:ext cx="36512" cy="37916"/>
            </a:xfrm>
            <a:custGeom>
              <a:avLst/>
              <a:gdLst>
                <a:gd name="T0" fmla="*/ 9 w 10"/>
                <a:gd name="T1" fmla="*/ 3 h 10"/>
                <a:gd name="T2" fmla="*/ 7 w 10"/>
                <a:gd name="T3" fmla="*/ 9 h 10"/>
                <a:gd name="T4" fmla="*/ 1 w 10"/>
                <a:gd name="T5" fmla="*/ 7 h 10"/>
                <a:gd name="T6" fmla="*/ 3 w 10"/>
                <a:gd name="T7" fmla="*/ 1 h 10"/>
                <a:gd name="T8" fmla="*/ 9 w 10"/>
                <a:gd name="T9" fmla="*/ 3 h 10"/>
              </a:gdLst>
              <a:ahLst/>
              <a:cxnLst>
                <a:cxn ang="0">
                  <a:pos x="T0" y="T1"/>
                </a:cxn>
                <a:cxn ang="0">
                  <a:pos x="T2" y="T3"/>
                </a:cxn>
                <a:cxn ang="0">
                  <a:pos x="T4" y="T5"/>
                </a:cxn>
                <a:cxn ang="0">
                  <a:pos x="T6" y="T7"/>
                </a:cxn>
                <a:cxn ang="0">
                  <a:pos x="T8" y="T9"/>
                </a:cxn>
              </a:cxnLst>
              <a:rect l="0" t="0" r="r" b="b"/>
              <a:pathLst>
                <a:path w="10" h="10">
                  <a:moveTo>
                    <a:pt x="9" y="3"/>
                  </a:moveTo>
                  <a:cubicBezTo>
                    <a:pt x="10" y="5"/>
                    <a:pt x="9" y="8"/>
                    <a:pt x="7" y="9"/>
                  </a:cubicBezTo>
                  <a:cubicBezTo>
                    <a:pt x="5" y="10"/>
                    <a:pt x="2" y="9"/>
                    <a:pt x="1" y="7"/>
                  </a:cubicBezTo>
                  <a:cubicBezTo>
                    <a:pt x="0" y="5"/>
                    <a:pt x="1" y="2"/>
                    <a:pt x="3" y="1"/>
                  </a:cubicBezTo>
                  <a:cubicBezTo>
                    <a:pt x="5" y="0"/>
                    <a:pt x="8" y="1"/>
                    <a:pt x="9"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0" name="Freeform 564"/>
            <p:cNvSpPr/>
            <p:nvPr/>
          </p:nvSpPr>
          <p:spPr bwMode="auto">
            <a:xfrm>
              <a:off x="7611633" y="5450966"/>
              <a:ext cx="37916" cy="37916"/>
            </a:xfrm>
            <a:custGeom>
              <a:avLst/>
              <a:gdLst>
                <a:gd name="T0" fmla="*/ 9 w 10"/>
                <a:gd name="T1" fmla="*/ 3 h 10"/>
                <a:gd name="T2" fmla="*/ 6 w 10"/>
                <a:gd name="T3" fmla="*/ 9 h 10"/>
                <a:gd name="T4" fmla="*/ 1 w 10"/>
                <a:gd name="T5" fmla="*/ 6 h 10"/>
                <a:gd name="T6" fmla="*/ 3 w 10"/>
                <a:gd name="T7" fmla="*/ 1 h 10"/>
                <a:gd name="T8" fmla="*/ 9 w 10"/>
                <a:gd name="T9" fmla="*/ 3 h 10"/>
              </a:gdLst>
              <a:ahLst/>
              <a:cxnLst>
                <a:cxn ang="0">
                  <a:pos x="T0" y="T1"/>
                </a:cxn>
                <a:cxn ang="0">
                  <a:pos x="T2" y="T3"/>
                </a:cxn>
                <a:cxn ang="0">
                  <a:pos x="T4" y="T5"/>
                </a:cxn>
                <a:cxn ang="0">
                  <a:pos x="T6" y="T7"/>
                </a:cxn>
                <a:cxn ang="0">
                  <a:pos x="T8" y="T9"/>
                </a:cxn>
              </a:cxnLst>
              <a:rect l="0" t="0" r="r" b="b"/>
              <a:pathLst>
                <a:path w="10" h="10">
                  <a:moveTo>
                    <a:pt x="9" y="3"/>
                  </a:moveTo>
                  <a:cubicBezTo>
                    <a:pt x="10" y="5"/>
                    <a:pt x="9" y="7"/>
                    <a:pt x="6" y="9"/>
                  </a:cubicBezTo>
                  <a:cubicBezTo>
                    <a:pt x="4" y="10"/>
                    <a:pt x="2" y="9"/>
                    <a:pt x="1" y="6"/>
                  </a:cubicBezTo>
                  <a:cubicBezTo>
                    <a:pt x="0" y="4"/>
                    <a:pt x="1" y="2"/>
                    <a:pt x="3" y="1"/>
                  </a:cubicBezTo>
                  <a:cubicBezTo>
                    <a:pt x="5" y="0"/>
                    <a:pt x="8" y="1"/>
                    <a:pt x="9"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1" name="Freeform 565"/>
            <p:cNvSpPr/>
            <p:nvPr/>
          </p:nvSpPr>
          <p:spPr bwMode="auto">
            <a:xfrm>
              <a:off x="7402392" y="5619482"/>
              <a:ext cx="37916" cy="37916"/>
            </a:xfrm>
            <a:custGeom>
              <a:avLst/>
              <a:gdLst>
                <a:gd name="T0" fmla="*/ 9 w 10"/>
                <a:gd name="T1" fmla="*/ 3 h 10"/>
                <a:gd name="T2" fmla="*/ 7 w 10"/>
                <a:gd name="T3" fmla="*/ 9 h 10"/>
                <a:gd name="T4" fmla="*/ 1 w 10"/>
                <a:gd name="T5" fmla="*/ 7 h 10"/>
                <a:gd name="T6" fmla="*/ 3 w 10"/>
                <a:gd name="T7" fmla="*/ 1 h 10"/>
                <a:gd name="T8" fmla="*/ 9 w 10"/>
                <a:gd name="T9" fmla="*/ 3 h 10"/>
              </a:gdLst>
              <a:ahLst/>
              <a:cxnLst>
                <a:cxn ang="0">
                  <a:pos x="T0" y="T1"/>
                </a:cxn>
                <a:cxn ang="0">
                  <a:pos x="T2" y="T3"/>
                </a:cxn>
                <a:cxn ang="0">
                  <a:pos x="T4" y="T5"/>
                </a:cxn>
                <a:cxn ang="0">
                  <a:pos x="T6" y="T7"/>
                </a:cxn>
                <a:cxn ang="0">
                  <a:pos x="T8" y="T9"/>
                </a:cxn>
              </a:cxnLst>
              <a:rect l="0" t="0" r="r" b="b"/>
              <a:pathLst>
                <a:path w="10" h="10">
                  <a:moveTo>
                    <a:pt x="9" y="3"/>
                  </a:moveTo>
                  <a:cubicBezTo>
                    <a:pt x="10" y="6"/>
                    <a:pt x="9" y="8"/>
                    <a:pt x="7" y="9"/>
                  </a:cubicBezTo>
                  <a:cubicBezTo>
                    <a:pt x="5" y="10"/>
                    <a:pt x="2" y="9"/>
                    <a:pt x="1" y="7"/>
                  </a:cubicBezTo>
                  <a:cubicBezTo>
                    <a:pt x="0" y="5"/>
                    <a:pt x="1" y="2"/>
                    <a:pt x="3" y="1"/>
                  </a:cubicBezTo>
                  <a:cubicBezTo>
                    <a:pt x="5" y="0"/>
                    <a:pt x="8" y="1"/>
                    <a:pt x="9"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2" name="Freeform 566"/>
            <p:cNvSpPr/>
            <p:nvPr/>
          </p:nvSpPr>
          <p:spPr bwMode="auto">
            <a:xfrm>
              <a:off x="7462777" y="5594205"/>
              <a:ext cx="36512" cy="36512"/>
            </a:xfrm>
            <a:custGeom>
              <a:avLst/>
              <a:gdLst>
                <a:gd name="T0" fmla="*/ 9 w 10"/>
                <a:gd name="T1" fmla="*/ 3 h 10"/>
                <a:gd name="T2" fmla="*/ 7 w 10"/>
                <a:gd name="T3" fmla="*/ 9 h 10"/>
                <a:gd name="T4" fmla="*/ 1 w 10"/>
                <a:gd name="T5" fmla="*/ 7 h 10"/>
                <a:gd name="T6" fmla="*/ 3 w 10"/>
                <a:gd name="T7" fmla="*/ 1 h 10"/>
                <a:gd name="T8" fmla="*/ 9 w 10"/>
                <a:gd name="T9" fmla="*/ 3 h 10"/>
              </a:gdLst>
              <a:ahLst/>
              <a:cxnLst>
                <a:cxn ang="0">
                  <a:pos x="T0" y="T1"/>
                </a:cxn>
                <a:cxn ang="0">
                  <a:pos x="T2" y="T3"/>
                </a:cxn>
                <a:cxn ang="0">
                  <a:pos x="T4" y="T5"/>
                </a:cxn>
                <a:cxn ang="0">
                  <a:pos x="T6" y="T7"/>
                </a:cxn>
                <a:cxn ang="0">
                  <a:pos x="T8" y="T9"/>
                </a:cxn>
              </a:cxnLst>
              <a:rect l="0" t="0" r="r" b="b"/>
              <a:pathLst>
                <a:path w="10" h="10">
                  <a:moveTo>
                    <a:pt x="9" y="3"/>
                  </a:moveTo>
                  <a:cubicBezTo>
                    <a:pt x="10" y="5"/>
                    <a:pt x="9" y="8"/>
                    <a:pt x="7" y="9"/>
                  </a:cubicBezTo>
                  <a:cubicBezTo>
                    <a:pt x="5" y="10"/>
                    <a:pt x="2" y="9"/>
                    <a:pt x="1" y="7"/>
                  </a:cubicBezTo>
                  <a:cubicBezTo>
                    <a:pt x="0" y="4"/>
                    <a:pt x="1" y="2"/>
                    <a:pt x="3" y="1"/>
                  </a:cubicBezTo>
                  <a:cubicBezTo>
                    <a:pt x="5" y="0"/>
                    <a:pt x="8" y="1"/>
                    <a:pt x="9"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3" name="Freeform 567"/>
            <p:cNvSpPr/>
            <p:nvPr/>
          </p:nvSpPr>
          <p:spPr bwMode="auto">
            <a:xfrm>
              <a:off x="7521758" y="5563310"/>
              <a:ext cx="37916" cy="37916"/>
            </a:xfrm>
            <a:custGeom>
              <a:avLst/>
              <a:gdLst>
                <a:gd name="T0" fmla="*/ 9 w 10"/>
                <a:gd name="T1" fmla="*/ 3 h 10"/>
                <a:gd name="T2" fmla="*/ 6 w 10"/>
                <a:gd name="T3" fmla="*/ 9 h 10"/>
                <a:gd name="T4" fmla="*/ 1 w 10"/>
                <a:gd name="T5" fmla="*/ 7 h 10"/>
                <a:gd name="T6" fmla="*/ 3 w 10"/>
                <a:gd name="T7" fmla="*/ 1 h 10"/>
                <a:gd name="T8" fmla="*/ 9 w 10"/>
                <a:gd name="T9" fmla="*/ 3 h 10"/>
              </a:gdLst>
              <a:ahLst/>
              <a:cxnLst>
                <a:cxn ang="0">
                  <a:pos x="T0" y="T1"/>
                </a:cxn>
                <a:cxn ang="0">
                  <a:pos x="T2" y="T3"/>
                </a:cxn>
                <a:cxn ang="0">
                  <a:pos x="T4" y="T5"/>
                </a:cxn>
                <a:cxn ang="0">
                  <a:pos x="T6" y="T7"/>
                </a:cxn>
                <a:cxn ang="0">
                  <a:pos x="T8" y="T9"/>
                </a:cxn>
              </a:cxnLst>
              <a:rect l="0" t="0" r="r" b="b"/>
              <a:pathLst>
                <a:path w="10" h="10">
                  <a:moveTo>
                    <a:pt x="9" y="3"/>
                  </a:moveTo>
                  <a:cubicBezTo>
                    <a:pt x="10" y="6"/>
                    <a:pt x="9" y="8"/>
                    <a:pt x="6" y="9"/>
                  </a:cubicBezTo>
                  <a:cubicBezTo>
                    <a:pt x="4" y="10"/>
                    <a:pt x="2" y="9"/>
                    <a:pt x="1" y="7"/>
                  </a:cubicBezTo>
                  <a:cubicBezTo>
                    <a:pt x="0" y="5"/>
                    <a:pt x="1" y="2"/>
                    <a:pt x="3" y="1"/>
                  </a:cubicBezTo>
                  <a:cubicBezTo>
                    <a:pt x="5" y="0"/>
                    <a:pt x="7" y="1"/>
                    <a:pt x="9"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4" name="Freeform 568"/>
            <p:cNvSpPr/>
            <p:nvPr/>
          </p:nvSpPr>
          <p:spPr bwMode="auto">
            <a:xfrm>
              <a:off x="7577930" y="5538033"/>
              <a:ext cx="37916" cy="36512"/>
            </a:xfrm>
            <a:custGeom>
              <a:avLst/>
              <a:gdLst>
                <a:gd name="T0" fmla="*/ 9 w 10"/>
                <a:gd name="T1" fmla="*/ 3 h 10"/>
                <a:gd name="T2" fmla="*/ 7 w 10"/>
                <a:gd name="T3" fmla="*/ 9 h 10"/>
                <a:gd name="T4" fmla="*/ 1 w 10"/>
                <a:gd name="T5" fmla="*/ 7 h 10"/>
                <a:gd name="T6" fmla="*/ 3 w 10"/>
                <a:gd name="T7" fmla="*/ 1 h 10"/>
                <a:gd name="T8" fmla="*/ 9 w 10"/>
                <a:gd name="T9" fmla="*/ 3 h 10"/>
              </a:gdLst>
              <a:ahLst/>
              <a:cxnLst>
                <a:cxn ang="0">
                  <a:pos x="T0" y="T1"/>
                </a:cxn>
                <a:cxn ang="0">
                  <a:pos x="T2" y="T3"/>
                </a:cxn>
                <a:cxn ang="0">
                  <a:pos x="T4" y="T5"/>
                </a:cxn>
                <a:cxn ang="0">
                  <a:pos x="T6" y="T7"/>
                </a:cxn>
                <a:cxn ang="0">
                  <a:pos x="T8" y="T9"/>
                </a:cxn>
              </a:cxnLst>
              <a:rect l="0" t="0" r="r" b="b"/>
              <a:pathLst>
                <a:path w="10" h="10">
                  <a:moveTo>
                    <a:pt x="9" y="3"/>
                  </a:moveTo>
                  <a:cubicBezTo>
                    <a:pt x="10" y="5"/>
                    <a:pt x="9" y="8"/>
                    <a:pt x="7" y="9"/>
                  </a:cubicBezTo>
                  <a:cubicBezTo>
                    <a:pt x="5" y="10"/>
                    <a:pt x="2" y="9"/>
                    <a:pt x="1" y="7"/>
                  </a:cubicBezTo>
                  <a:cubicBezTo>
                    <a:pt x="0" y="4"/>
                    <a:pt x="1" y="2"/>
                    <a:pt x="3" y="1"/>
                  </a:cubicBezTo>
                  <a:cubicBezTo>
                    <a:pt x="6" y="0"/>
                    <a:pt x="8" y="1"/>
                    <a:pt x="9"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5" name="Freeform 569"/>
            <p:cNvSpPr/>
            <p:nvPr/>
          </p:nvSpPr>
          <p:spPr bwMode="auto">
            <a:xfrm>
              <a:off x="7638315" y="5507138"/>
              <a:ext cx="37916" cy="37916"/>
            </a:xfrm>
            <a:custGeom>
              <a:avLst/>
              <a:gdLst>
                <a:gd name="T0" fmla="*/ 9 w 10"/>
                <a:gd name="T1" fmla="*/ 3 h 10"/>
                <a:gd name="T2" fmla="*/ 7 w 10"/>
                <a:gd name="T3" fmla="*/ 9 h 10"/>
                <a:gd name="T4" fmla="*/ 1 w 10"/>
                <a:gd name="T5" fmla="*/ 7 h 10"/>
                <a:gd name="T6" fmla="*/ 3 w 10"/>
                <a:gd name="T7" fmla="*/ 1 h 10"/>
                <a:gd name="T8" fmla="*/ 9 w 10"/>
                <a:gd name="T9" fmla="*/ 3 h 10"/>
              </a:gdLst>
              <a:ahLst/>
              <a:cxnLst>
                <a:cxn ang="0">
                  <a:pos x="T0" y="T1"/>
                </a:cxn>
                <a:cxn ang="0">
                  <a:pos x="T2" y="T3"/>
                </a:cxn>
                <a:cxn ang="0">
                  <a:pos x="T4" y="T5"/>
                </a:cxn>
                <a:cxn ang="0">
                  <a:pos x="T6" y="T7"/>
                </a:cxn>
                <a:cxn ang="0">
                  <a:pos x="T8" y="T9"/>
                </a:cxn>
              </a:cxnLst>
              <a:rect l="0" t="0" r="r" b="b"/>
              <a:pathLst>
                <a:path w="10" h="10">
                  <a:moveTo>
                    <a:pt x="9" y="3"/>
                  </a:moveTo>
                  <a:cubicBezTo>
                    <a:pt x="10" y="6"/>
                    <a:pt x="9" y="8"/>
                    <a:pt x="7" y="9"/>
                  </a:cubicBezTo>
                  <a:cubicBezTo>
                    <a:pt x="5" y="10"/>
                    <a:pt x="2" y="9"/>
                    <a:pt x="1" y="7"/>
                  </a:cubicBezTo>
                  <a:cubicBezTo>
                    <a:pt x="0" y="5"/>
                    <a:pt x="1" y="2"/>
                    <a:pt x="3" y="1"/>
                  </a:cubicBezTo>
                  <a:cubicBezTo>
                    <a:pt x="5" y="0"/>
                    <a:pt x="8" y="1"/>
                    <a:pt x="9"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6" name="Freeform 570"/>
            <p:cNvSpPr/>
            <p:nvPr/>
          </p:nvSpPr>
          <p:spPr bwMode="auto">
            <a:xfrm>
              <a:off x="7431882" y="5679867"/>
              <a:ext cx="37916" cy="37916"/>
            </a:xfrm>
            <a:custGeom>
              <a:avLst/>
              <a:gdLst>
                <a:gd name="T0" fmla="*/ 8 w 10"/>
                <a:gd name="T1" fmla="*/ 3 h 10"/>
                <a:gd name="T2" fmla="*/ 6 w 10"/>
                <a:gd name="T3" fmla="*/ 9 h 10"/>
                <a:gd name="T4" fmla="*/ 1 w 10"/>
                <a:gd name="T5" fmla="*/ 7 h 10"/>
                <a:gd name="T6" fmla="*/ 3 w 10"/>
                <a:gd name="T7" fmla="*/ 1 h 10"/>
                <a:gd name="T8" fmla="*/ 8 w 10"/>
                <a:gd name="T9" fmla="*/ 3 h 10"/>
              </a:gdLst>
              <a:ahLst/>
              <a:cxnLst>
                <a:cxn ang="0">
                  <a:pos x="T0" y="T1"/>
                </a:cxn>
                <a:cxn ang="0">
                  <a:pos x="T2" y="T3"/>
                </a:cxn>
                <a:cxn ang="0">
                  <a:pos x="T4" y="T5"/>
                </a:cxn>
                <a:cxn ang="0">
                  <a:pos x="T6" y="T7"/>
                </a:cxn>
                <a:cxn ang="0">
                  <a:pos x="T8" y="T9"/>
                </a:cxn>
              </a:cxnLst>
              <a:rect l="0" t="0" r="r" b="b"/>
              <a:pathLst>
                <a:path w="10" h="10">
                  <a:moveTo>
                    <a:pt x="8" y="3"/>
                  </a:moveTo>
                  <a:cubicBezTo>
                    <a:pt x="10" y="5"/>
                    <a:pt x="9" y="8"/>
                    <a:pt x="6" y="9"/>
                  </a:cubicBezTo>
                  <a:cubicBezTo>
                    <a:pt x="4" y="10"/>
                    <a:pt x="2" y="9"/>
                    <a:pt x="1" y="7"/>
                  </a:cubicBezTo>
                  <a:cubicBezTo>
                    <a:pt x="0" y="5"/>
                    <a:pt x="0" y="2"/>
                    <a:pt x="3" y="1"/>
                  </a:cubicBezTo>
                  <a:cubicBezTo>
                    <a:pt x="5" y="0"/>
                    <a:pt x="7" y="1"/>
                    <a:pt x="8"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7" name="Freeform 571"/>
            <p:cNvSpPr/>
            <p:nvPr/>
          </p:nvSpPr>
          <p:spPr bwMode="auto">
            <a:xfrm>
              <a:off x="7488054" y="5653186"/>
              <a:ext cx="37916" cy="35108"/>
            </a:xfrm>
            <a:custGeom>
              <a:avLst/>
              <a:gdLst>
                <a:gd name="T0" fmla="*/ 9 w 10"/>
                <a:gd name="T1" fmla="*/ 3 h 9"/>
                <a:gd name="T2" fmla="*/ 7 w 10"/>
                <a:gd name="T3" fmla="*/ 8 h 9"/>
                <a:gd name="T4" fmla="*/ 1 w 10"/>
                <a:gd name="T5" fmla="*/ 6 h 9"/>
                <a:gd name="T6" fmla="*/ 3 w 10"/>
                <a:gd name="T7" fmla="*/ 1 h 9"/>
                <a:gd name="T8" fmla="*/ 9 w 10"/>
                <a:gd name="T9" fmla="*/ 3 h 9"/>
              </a:gdLst>
              <a:ahLst/>
              <a:cxnLst>
                <a:cxn ang="0">
                  <a:pos x="T0" y="T1"/>
                </a:cxn>
                <a:cxn ang="0">
                  <a:pos x="T2" y="T3"/>
                </a:cxn>
                <a:cxn ang="0">
                  <a:pos x="T4" y="T5"/>
                </a:cxn>
                <a:cxn ang="0">
                  <a:pos x="T6" y="T7"/>
                </a:cxn>
                <a:cxn ang="0">
                  <a:pos x="T8" y="T9"/>
                </a:cxn>
              </a:cxnLst>
              <a:rect l="0" t="0" r="r" b="b"/>
              <a:pathLst>
                <a:path w="10" h="9">
                  <a:moveTo>
                    <a:pt x="9" y="3"/>
                  </a:moveTo>
                  <a:cubicBezTo>
                    <a:pt x="10" y="5"/>
                    <a:pt x="9" y="7"/>
                    <a:pt x="7" y="8"/>
                  </a:cubicBezTo>
                  <a:cubicBezTo>
                    <a:pt x="5" y="9"/>
                    <a:pt x="2" y="9"/>
                    <a:pt x="1" y="6"/>
                  </a:cubicBezTo>
                  <a:cubicBezTo>
                    <a:pt x="0" y="4"/>
                    <a:pt x="1" y="2"/>
                    <a:pt x="3" y="1"/>
                  </a:cubicBezTo>
                  <a:cubicBezTo>
                    <a:pt x="6" y="0"/>
                    <a:pt x="8" y="0"/>
                    <a:pt x="9"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8" name="Freeform 572"/>
            <p:cNvSpPr/>
            <p:nvPr/>
          </p:nvSpPr>
          <p:spPr bwMode="auto">
            <a:xfrm>
              <a:off x="7548439" y="5623695"/>
              <a:ext cx="37916" cy="37916"/>
            </a:xfrm>
            <a:custGeom>
              <a:avLst/>
              <a:gdLst>
                <a:gd name="T0" fmla="*/ 9 w 10"/>
                <a:gd name="T1" fmla="*/ 3 h 10"/>
                <a:gd name="T2" fmla="*/ 7 w 10"/>
                <a:gd name="T3" fmla="*/ 9 h 10"/>
                <a:gd name="T4" fmla="*/ 1 w 10"/>
                <a:gd name="T5" fmla="*/ 7 h 10"/>
                <a:gd name="T6" fmla="*/ 3 w 10"/>
                <a:gd name="T7" fmla="*/ 1 h 10"/>
                <a:gd name="T8" fmla="*/ 9 w 10"/>
                <a:gd name="T9" fmla="*/ 3 h 10"/>
              </a:gdLst>
              <a:ahLst/>
              <a:cxnLst>
                <a:cxn ang="0">
                  <a:pos x="T0" y="T1"/>
                </a:cxn>
                <a:cxn ang="0">
                  <a:pos x="T2" y="T3"/>
                </a:cxn>
                <a:cxn ang="0">
                  <a:pos x="T4" y="T5"/>
                </a:cxn>
                <a:cxn ang="0">
                  <a:pos x="T6" y="T7"/>
                </a:cxn>
                <a:cxn ang="0">
                  <a:pos x="T8" y="T9"/>
                </a:cxn>
              </a:cxnLst>
              <a:rect l="0" t="0" r="r" b="b"/>
              <a:pathLst>
                <a:path w="10" h="10">
                  <a:moveTo>
                    <a:pt x="9" y="3"/>
                  </a:moveTo>
                  <a:cubicBezTo>
                    <a:pt x="10" y="5"/>
                    <a:pt x="9" y="8"/>
                    <a:pt x="7" y="9"/>
                  </a:cubicBezTo>
                  <a:cubicBezTo>
                    <a:pt x="5" y="10"/>
                    <a:pt x="2" y="9"/>
                    <a:pt x="1" y="7"/>
                  </a:cubicBezTo>
                  <a:cubicBezTo>
                    <a:pt x="0" y="5"/>
                    <a:pt x="1" y="2"/>
                    <a:pt x="3" y="1"/>
                  </a:cubicBezTo>
                  <a:cubicBezTo>
                    <a:pt x="5" y="0"/>
                    <a:pt x="8" y="1"/>
                    <a:pt x="9"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9" name="Freeform 573"/>
            <p:cNvSpPr/>
            <p:nvPr/>
          </p:nvSpPr>
          <p:spPr bwMode="auto">
            <a:xfrm>
              <a:off x="7608825" y="5597013"/>
              <a:ext cx="36512" cy="37916"/>
            </a:xfrm>
            <a:custGeom>
              <a:avLst/>
              <a:gdLst>
                <a:gd name="T0" fmla="*/ 9 w 10"/>
                <a:gd name="T1" fmla="*/ 3 h 10"/>
                <a:gd name="T2" fmla="*/ 7 w 10"/>
                <a:gd name="T3" fmla="*/ 8 h 10"/>
                <a:gd name="T4" fmla="*/ 1 w 10"/>
                <a:gd name="T5" fmla="*/ 6 h 10"/>
                <a:gd name="T6" fmla="*/ 3 w 10"/>
                <a:gd name="T7" fmla="*/ 1 h 10"/>
                <a:gd name="T8" fmla="*/ 9 w 10"/>
                <a:gd name="T9" fmla="*/ 3 h 10"/>
              </a:gdLst>
              <a:ahLst/>
              <a:cxnLst>
                <a:cxn ang="0">
                  <a:pos x="T0" y="T1"/>
                </a:cxn>
                <a:cxn ang="0">
                  <a:pos x="T2" y="T3"/>
                </a:cxn>
                <a:cxn ang="0">
                  <a:pos x="T4" y="T5"/>
                </a:cxn>
                <a:cxn ang="0">
                  <a:pos x="T6" y="T7"/>
                </a:cxn>
                <a:cxn ang="0">
                  <a:pos x="T8" y="T9"/>
                </a:cxn>
              </a:cxnLst>
              <a:rect l="0" t="0" r="r" b="b"/>
              <a:pathLst>
                <a:path w="10" h="10">
                  <a:moveTo>
                    <a:pt x="9" y="3"/>
                  </a:moveTo>
                  <a:cubicBezTo>
                    <a:pt x="10" y="5"/>
                    <a:pt x="9" y="7"/>
                    <a:pt x="7" y="8"/>
                  </a:cubicBezTo>
                  <a:cubicBezTo>
                    <a:pt x="4" y="10"/>
                    <a:pt x="2" y="9"/>
                    <a:pt x="1" y="6"/>
                  </a:cubicBezTo>
                  <a:cubicBezTo>
                    <a:pt x="0" y="4"/>
                    <a:pt x="1" y="2"/>
                    <a:pt x="3" y="1"/>
                  </a:cubicBezTo>
                  <a:cubicBezTo>
                    <a:pt x="5" y="0"/>
                    <a:pt x="8" y="1"/>
                    <a:pt x="9"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0" name="Freeform 574"/>
            <p:cNvSpPr/>
            <p:nvPr/>
          </p:nvSpPr>
          <p:spPr bwMode="auto">
            <a:xfrm>
              <a:off x="7667805" y="5567523"/>
              <a:ext cx="37916" cy="37916"/>
            </a:xfrm>
            <a:custGeom>
              <a:avLst/>
              <a:gdLst>
                <a:gd name="T0" fmla="*/ 8 w 10"/>
                <a:gd name="T1" fmla="*/ 3 h 10"/>
                <a:gd name="T2" fmla="*/ 6 w 10"/>
                <a:gd name="T3" fmla="*/ 9 h 10"/>
                <a:gd name="T4" fmla="*/ 1 w 10"/>
                <a:gd name="T5" fmla="*/ 7 h 10"/>
                <a:gd name="T6" fmla="*/ 3 w 10"/>
                <a:gd name="T7" fmla="*/ 1 h 10"/>
                <a:gd name="T8" fmla="*/ 8 w 10"/>
                <a:gd name="T9" fmla="*/ 3 h 10"/>
              </a:gdLst>
              <a:ahLst/>
              <a:cxnLst>
                <a:cxn ang="0">
                  <a:pos x="T0" y="T1"/>
                </a:cxn>
                <a:cxn ang="0">
                  <a:pos x="T2" y="T3"/>
                </a:cxn>
                <a:cxn ang="0">
                  <a:pos x="T4" y="T5"/>
                </a:cxn>
                <a:cxn ang="0">
                  <a:pos x="T6" y="T7"/>
                </a:cxn>
                <a:cxn ang="0">
                  <a:pos x="T8" y="T9"/>
                </a:cxn>
              </a:cxnLst>
              <a:rect l="0" t="0" r="r" b="b"/>
              <a:pathLst>
                <a:path w="10" h="10">
                  <a:moveTo>
                    <a:pt x="8" y="3"/>
                  </a:moveTo>
                  <a:cubicBezTo>
                    <a:pt x="10" y="5"/>
                    <a:pt x="9" y="8"/>
                    <a:pt x="6" y="9"/>
                  </a:cubicBezTo>
                  <a:cubicBezTo>
                    <a:pt x="4" y="10"/>
                    <a:pt x="2" y="9"/>
                    <a:pt x="1" y="7"/>
                  </a:cubicBezTo>
                  <a:cubicBezTo>
                    <a:pt x="0" y="5"/>
                    <a:pt x="1" y="2"/>
                    <a:pt x="3" y="1"/>
                  </a:cubicBezTo>
                  <a:cubicBezTo>
                    <a:pt x="5" y="0"/>
                    <a:pt x="7" y="1"/>
                    <a:pt x="8"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1" name="Freeform 575"/>
            <p:cNvSpPr/>
            <p:nvPr/>
          </p:nvSpPr>
          <p:spPr bwMode="auto">
            <a:xfrm>
              <a:off x="7458564" y="5740252"/>
              <a:ext cx="37916" cy="37916"/>
            </a:xfrm>
            <a:custGeom>
              <a:avLst/>
              <a:gdLst>
                <a:gd name="T0" fmla="*/ 9 w 10"/>
                <a:gd name="T1" fmla="*/ 3 h 10"/>
                <a:gd name="T2" fmla="*/ 7 w 10"/>
                <a:gd name="T3" fmla="*/ 9 h 10"/>
                <a:gd name="T4" fmla="*/ 1 w 10"/>
                <a:gd name="T5" fmla="*/ 7 h 10"/>
                <a:gd name="T6" fmla="*/ 3 w 10"/>
                <a:gd name="T7" fmla="*/ 1 h 10"/>
                <a:gd name="T8" fmla="*/ 9 w 10"/>
                <a:gd name="T9" fmla="*/ 3 h 10"/>
              </a:gdLst>
              <a:ahLst/>
              <a:cxnLst>
                <a:cxn ang="0">
                  <a:pos x="T0" y="T1"/>
                </a:cxn>
                <a:cxn ang="0">
                  <a:pos x="T2" y="T3"/>
                </a:cxn>
                <a:cxn ang="0">
                  <a:pos x="T4" y="T5"/>
                </a:cxn>
                <a:cxn ang="0">
                  <a:pos x="T6" y="T7"/>
                </a:cxn>
                <a:cxn ang="0">
                  <a:pos x="T8" y="T9"/>
                </a:cxn>
              </a:cxnLst>
              <a:rect l="0" t="0" r="r" b="b"/>
              <a:pathLst>
                <a:path w="10" h="10">
                  <a:moveTo>
                    <a:pt x="9" y="3"/>
                  </a:moveTo>
                  <a:cubicBezTo>
                    <a:pt x="10" y="5"/>
                    <a:pt x="9" y="8"/>
                    <a:pt x="7" y="9"/>
                  </a:cubicBezTo>
                  <a:cubicBezTo>
                    <a:pt x="5" y="10"/>
                    <a:pt x="2" y="9"/>
                    <a:pt x="1" y="7"/>
                  </a:cubicBezTo>
                  <a:cubicBezTo>
                    <a:pt x="0" y="4"/>
                    <a:pt x="1" y="2"/>
                    <a:pt x="3" y="1"/>
                  </a:cubicBezTo>
                  <a:cubicBezTo>
                    <a:pt x="5" y="0"/>
                    <a:pt x="8" y="1"/>
                    <a:pt x="9"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2" name="Freeform 576"/>
            <p:cNvSpPr/>
            <p:nvPr/>
          </p:nvSpPr>
          <p:spPr bwMode="auto">
            <a:xfrm>
              <a:off x="7518949" y="5710762"/>
              <a:ext cx="36512" cy="36512"/>
            </a:xfrm>
            <a:custGeom>
              <a:avLst/>
              <a:gdLst>
                <a:gd name="T0" fmla="*/ 9 w 10"/>
                <a:gd name="T1" fmla="*/ 3 h 10"/>
                <a:gd name="T2" fmla="*/ 7 w 10"/>
                <a:gd name="T3" fmla="*/ 9 h 10"/>
                <a:gd name="T4" fmla="*/ 1 w 10"/>
                <a:gd name="T5" fmla="*/ 7 h 10"/>
                <a:gd name="T6" fmla="*/ 3 w 10"/>
                <a:gd name="T7" fmla="*/ 1 h 10"/>
                <a:gd name="T8" fmla="*/ 9 w 10"/>
                <a:gd name="T9" fmla="*/ 3 h 10"/>
              </a:gdLst>
              <a:ahLst/>
              <a:cxnLst>
                <a:cxn ang="0">
                  <a:pos x="T0" y="T1"/>
                </a:cxn>
                <a:cxn ang="0">
                  <a:pos x="T2" y="T3"/>
                </a:cxn>
                <a:cxn ang="0">
                  <a:pos x="T4" y="T5"/>
                </a:cxn>
                <a:cxn ang="0">
                  <a:pos x="T6" y="T7"/>
                </a:cxn>
                <a:cxn ang="0">
                  <a:pos x="T8" y="T9"/>
                </a:cxn>
              </a:cxnLst>
              <a:rect l="0" t="0" r="r" b="b"/>
              <a:pathLst>
                <a:path w="10" h="10">
                  <a:moveTo>
                    <a:pt x="9" y="3"/>
                  </a:moveTo>
                  <a:cubicBezTo>
                    <a:pt x="10" y="6"/>
                    <a:pt x="9" y="8"/>
                    <a:pt x="7" y="9"/>
                  </a:cubicBezTo>
                  <a:cubicBezTo>
                    <a:pt x="4" y="10"/>
                    <a:pt x="2" y="9"/>
                    <a:pt x="1" y="7"/>
                  </a:cubicBezTo>
                  <a:cubicBezTo>
                    <a:pt x="0" y="5"/>
                    <a:pt x="1" y="2"/>
                    <a:pt x="3" y="1"/>
                  </a:cubicBezTo>
                  <a:cubicBezTo>
                    <a:pt x="5" y="0"/>
                    <a:pt x="8" y="1"/>
                    <a:pt x="9"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3" name="Freeform 577"/>
            <p:cNvSpPr/>
            <p:nvPr/>
          </p:nvSpPr>
          <p:spPr bwMode="auto">
            <a:xfrm>
              <a:off x="7577930" y="5684080"/>
              <a:ext cx="33703" cy="37916"/>
            </a:xfrm>
            <a:custGeom>
              <a:avLst/>
              <a:gdLst>
                <a:gd name="T0" fmla="*/ 8 w 9"/>
                <a:gd name="T1" fmla="*/ 3 h 10"/>
                <a:gd name="T2" fmla="*/ 6 w 9"/>
                <a:gd name="T3" fmla="*/ 9 h 10"/>
                <a:gd name="T4" fmla="*/ 1 w 9"/>
                <a:gd name="T5" fmla="*/ 7 h 10"/>
                <a:gd name="T6" fmla="*/ 3 w 9"/>
                <a:gd name="T7" fmla="*/ 1 h 10"/>
                <a:gd name="T8" fmla="*/ 8 w 9"/>
                <a:gd name="T9" fmla="*/ 3 h 10"/>
              </a:gdLst>
              <a:ahLst/>
              <a:cxnLst>
                <a:cxn ang="0">
                  <a:pos x="T0" y="T1"/>
                </a:cxn>
                <a:cxn ang="0">
                  <a:pos x="T2" y="T3"/>
                </a:cxn>
                <a:cxn ang="0">
                  <a:pos x="T4" y="T5"/>
                </a:cxn>
                <a:cxn ang="0">
                  <a:pos x="T6" y="T7"/>
                </a:cxn>
                <a:cxn ang="0">
                  <a:pos x="T8" y="T9"/>
                </a:cxn>
              </a:cxnLst>
              <a:rect l="0" t="0" r="r" b="b"/>
              <a:pathLst>
                <a:path w="9" h="10">
                  <a:moveTo>
                    <a:pt x="8" y="3"/>
                  </a:moveTo>
                  <a:cubicBezTo>
                    <a:pt x="9" y="5"/>
                    <a:pt x="9" y="8"/>
                    <a:pt x="6" y="9"/>
                  </a:cubicBezTo>
                  <a:cubicBezTo>
                    <a:pt x="4" y="10"/>
                    <a:pt x="2" y="9"/>
                    <a:pt x="1" y="7"/>
                  </a:cubicBezTo>
                  <a:cubicBezTo>
                    <a:pt x="0" y="4"/>
                    <a:pt x="0" y="2"/>
                    <a:pt x="3" y="1"/>
                  </a:cubicBezTo>
                  <a:cubicBezTo>
                    <a:pt x="5" y="0"/>
                    <a:pt x="7" y="1"/>
                    <a:pt x="8"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4" name="Freeform 578"/>
            <p:cNvSpPr/>
            <p:nvPr/>
          </p:nvSpPr>
          <p:spPr bwMode="auto">
            <a:xfrm>
              <a:off x="7634102" y="5653186"/>
              <a:ext cx="37916" cy="37916"/>
            </a:xfrm>
            <a:custGeom>
              <a:avLst/>
              <a:gdLst>
                <a:gd name="T0" fmla="*/ 9 w 10"/>
                <a:gd name="T1" fmla="*/ 3 h 10"/>
                <a:gd name="T2" fmla="*/ 7 w 10"/>
                <a:gd name="T3" fmla="*/ 9 h 10"/>
                <a:gd name="T4" fmla="*/ 1 w 10"/>
                <a:gd name="T5" fmla="*/ 7 h 10"/>
                <a:gd name="T6" fmla="*/ 3 w 10"/>
                <a:gd name="T7" fmla="*/ 1 h 10"/>
                <a:gd name="T8" fmla="*/ 9 w 10"/>
                <a:gd name="T9" fmla="*/ 3 h 10"/>
              </a:gdLst>
              <a:ahLst/>
              <a:cxnLst>
                <a:cxn ang="0">
                  <a:pos x="T0" y="T1"/>
                </a:cxn>
                <a:cxn ang="0">
                  <a:pos x="T2" y="T3"/>
                </a:cxn>
                <a:cxn ang="0">
                  <a:pos x="T4" y="T5"/>
                </a:cxn>
                <a:cxn ang="0">
                  <a:pos x="T6" y="T7"/>
                </a:cxn>
                <a:cxn ang="0">
                  <a:pos x="T8" y="T9"/>
                </a:cxn>
              </a:cxnLst>
              <a:rect l="0" t="0" r="r" b="b"/>
              <a:pathLst>
                <a:path w="10" h="10">
                  <a:moveTo>
                    <a:pt x="9" y="3"/>
                  </a:moveTo>
                  <a:cubicBezTo>
                    <a:pt x="10" y="6"/>
                    <a:pt x="9" y="8"/>
                    <a:pt x="7" y="9"/>
                  </a:cubicBezTo>
                  <a:cubicBezTo>
                    <a:pt x="5" y="10"/>
                    <a:pt x="2" y="9"/>
                    <a:pt x="1" y="7"/>
                  </a:cubicBezTo>
                  <a:cubicBezTo>
                    <a:pt x="0" y="5"/>
                    <a:pt x="1" y="2"/>
                    <a:pt x="3" y="1"/>
                  </a:cubicBezTo>
                  <a:cubicBezTo>
                    <a:pt x="6" y="0"/>
                    <a:pt x="8" y="1"/>
                    <a:pt x="9"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5" name="Freeform 579"/>
            <p:cNvSpPr/>
            <p:nvPr/>
          </p:nvSpPr>
          <p:spPr bwMode="auto">
            <a:xfrm>
              <a:off x="7694487" y="5627908"/>
              <a:ext cx="37916" cy="36512"/>
            </a:xfrm>
            <a:custGeom>
              <a:avLst/>
              <a:gdLst>
                <a:gd name="T0" fmla="*/ 9 w 10"/>
                <a:gd name="T1" fmla="*/ 3 h 10"/>
                <a:gd name="T2" fmla="*/ 7 w 10"/>
                <a:gd name="T3" fmla="*/ 9 h 10"/>
                <a:gd name="T4" fmla="*/ 1 w 10"/>
                <a:gd name="T5" fmla="*/ 7 h 10"/>
                <a:gd name="T6" fmla="*/ 3 w 10"/>
                <a:gd name="T7" fmla="*/ 1 h 10"/>
                <a:gd name="T8" fmla="*/ 9 w 10"/>
                <a:gd name="T9" fmla="*/ 3 h 10"/>
              </a:gdLst>
              <a:ahLst/>
              <a:cxnLst>
                <a:cxn ang="0">
                  <a:pos x="T0" y="T1"/>
                </a:cxn>
                <a:cxn ang="0">
                  <a:pos x="T2" y="T3"/>
                </a:cxn>
                <a:cxn ang="0">
                  <a:pos x="T4" y="T5"/>
                </a:cxn>
                <a:cxn ang="0">
                  <a:pos x="T6" y="T7"/>
                </a:cxn>
                <a:cxn ang="0">
                  <a:pos x="T8" y="T9"/>
                </a:cxn>
              </a:cxnLst>
              <a:rect l="0" t="0" r="r" b="b"/>
              <a:pathLst>
                <a:path w="10" h="10">
                  <a:moveTo>
                    <a:pt x="9" y="3"/>
                  </a:moveTo>
                  <a:cubicBezTo>
                    <a:pt x="10" y="5"/>
                    <a:pt x="9" y="8"/>
                    <a:pt x="7" y="9"/>
                  </a:cubicBezTo>
                  <a:cubicBezTo>
                    <a:pt x="5" y="10"/>
                    <a:pt x="2" y="9"/>
                    <a:pt x="1" y="7"/>
                  </a:cubicBezTo>
                  <a:cubicBezTo>
                    <a:pt x="0" y="5"/>
                    <a:pt x="1" y="2"/>
                    <a:pt x="3" y="1"/>
                  </a:cubicBezTo>
                  <a:cubicBezTo>
                    <a:pt x="5" y="0"/>
                    <a:pt x="8" y="1"/>
                    <a:pt x="9"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6" name="Freeform 580"/>
            <p:cNvSpPr/>
            <p:nvPr/>
          </p:nvSpPr>
          <p:spPr bwMode="auto">
            <a:xfrm>
              <a:off x="7488054" y="5800638"/>
              <a:ext cx="33703" cy="33703"/>
            </a:xfrm>
            <a:custGeom>
              <a:avLst/>
              <a:gdLst>
                <a:gd name="T0" fmla="*/ 8 w 9"/>
                <a:gd name="T1" fmla="*/ 3 h 9"/>
                <a:gd name="T2" fmla="*/ 6 w 9"/>
                <a:gd name="T3" fmla="*/ 8 h 9"/>
                <a:gd name="T4" fmla="*/ 1 w 9"/>
                <a:gd name="T5" fmla="*/ 6 h 9"/>
                <a:gd name="T6" fmla="*/ 3 w 9"/>
                <a:gd name="T7" fmla="*/ 1 h 9"/>
                <a:gd name="T8" fmla="*/ 8 w 9"/>
                <a:gd name="T9" fmla="*/ 3 h 9"/>
              </a:gdLst>
              <a:ahLst/>
              <a:cxnLst>
                <a:cxn ang="0">
                  <a:pos x="T0" y="T1"/>
                </a:cxn>
                <a:cxn ang="0">
                  <a:pos x="T2" y="T3"/>
                </a:cxn>
                <a:cxn ang="0">
                  <a:pos x="T4" y="T5"/>
                </a:cxn>
                <a:cxn ang="0">
                  <a:pos x="T6" y="T7"/>
                </a:cxn>
                <a:cxn ang="0">
                  <a:pos x="T8" y="T9"/>
                </a:cxn>
              </a:cxnLst>
              <a:rect l="0" t="0" r="r" b="b"/>
              <a:pathLst>
                <a:path w="9" h="9">
                  <a:moveTo>
                    <a:pt x="8" y="3"/>
                  </a:moveTo>
                  <a:cubicBezTo>
                    <a:pt x="9" y="5"/>
                    <a:pt x="9" y="7"/>
                    <a:pt x="6" y="8"/>
                  </a:cubicBezTo>
                  <a:cubicBezTo>
                    <a:pt x="4" y="9"/>
                    <a:pt x="2" y="9"/>
                    <a:pt x="1" y="6"/>
                  </a:cubicBezTo>
                  <a:cubicBezTo>
                    <a:pt x="0" y="4"/>
                    <a:pt x="0" y="2"/>
                    <a:pt x="3" y="1"/>
                  </a:cubicBezTo>
                  <a:cubicBezTo>
                    <a:pt x="5" y="0"/>
                    <a:pt x="7" y="0"/>
                    <a:pt x="8"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7" name="Freeform 581"/>
            <p:cNvSpPr/>
            <p:nvPr/>
          </p:nvSpPr>
          <p:spPr bwMode="auto">
            <a:xfrm>
              <a:off x="7544227" y="5769743"/>
              <a:ext cx="37916" cy="37916"/>
            </a:xfrm>
            <a:custGeom>
              <a:avLst/>
              <a:gdLst>
                <a:gd name="T0" fmla="*/ 9 w 10"/>
                <a:gd name="T1" fmla="*/ 3 h 10"/>
                <a:gd name="T2" fmla="*/ 7 w 10"/>
                <a:gd name="T3" fmla="*/ 9 h 10"/>
                <a:gd name="T4" fmla="*/ 1 w 10"/>
                <a:gd name="T5" fmla="*/ 7 h 10"/>
                <a:gd name="T6" fmla="*/ 3 w 10"/>
                <a:gd name="T7" fmla="*/ 1 h 10"/>
                <a:gd name="T8" fmla="*/ 9 w 10"/>
                <a:gd name="T9" fmla="*/ 3 h 10"/>
              </a:gdLst>
              <a:ahLst/>
              <a:cxnLst>
                <a:cxn ang="0">
                  <a:pos x="T0" y="T1"/>
                </a:cxn>
                <a:cxn ang="0">
                  <a:pos x="T2" y="T3"/>
                </a:cxn>
                <a:cxn ang="0">
                  <a:pos x="T4" y="T5"/>
                </a:cxn>
                <a:cxn ang="0">
                  <a:pos x="T6" y="T7"/>
                </a:cxn>
                <a:cxn ang="0">
                  <a:pos x="T8" y="T9"/>
                </a:cxn>
              </a:cxnLst>
              <a:rect l="0" t="0" r="r" b="b"/>
              <a:pathLst>
                <a:path w="10" h="10">
                  <a:moveTo>
                    <a:pt x="9" y="3"/>
                  </a:moveTo>
                  <a:cubicBezTo>
                    <a:pt x="10" y="5"/>
                    <a:pt x="9" y="8"/>
                    <a:pt x="7" y="9"/>
                  </a:cubicBezTo>
                  <a:cubicBezTo>
                    <a:pt x="5" y="10"/>
                    <a:pt x="2" y="9"/>
                    <a:pt x="1" y="7"/>
                  </a:cubicBezTo>
                  <a:cubicBezTo>
                    <a:pt x="0" y="5"/>
                    <a:pt x="1" y="2"/>
                    <a:pt x="3" y="1"/>
                  </a:cubicBezTo>
                  <a:cubicBezTo>
                    <a:pt x="6" y="0"/>
                    <a:pt x="8" y="1"/>
                    <a:pt x="9"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8" name="Freeform 582"/>
            <p:cNvSpPr/>
            <p:nvPr/>
          </p:nvSpPr>
          <p:spPr bwMode="auto">
            <a:xfrm>
              <a:off x="7604612" y="5744465"/>
              <a:ext cx="37916" cy="36512"/>
            </a:xfrm>
            <a:custGeom>
              <a:avLst/>
              <a:gdLst>
                <a:gd name="T0" fmla="*/ 9 w 10"/>
                <a:gd name="T1" fmla="*/ 3 h 10"/>
                <a:gd name="T2" fmla="*/ 7 w 10"/>
                <a:gd name="T3" fmla="*/ 8 h 10"/>
                <a:gd name="T4" fmla="*/ 1 w 10"/>
                <a:gd name="T5" fmla="*/ 6 h 10"/>
                <a:gd name="T6" fmla="*/ 3 w 10"/>
                <a:gd name="T7" fmla="*/ 1 h 10"/>
                <a:gd name="T8" fmla="*/ 9 w 10"/>
                <a:gd name="T9" fmla="*/ 3 h 10"/>
              </a:gdLst>
              <a:ahLst/>
              <a:cxnLst>
                <a:cxn ang="0">
                  <a:pos x="T0" y="T1"/>
                </a:cxn>
                <a:cxn ang="0">
                  <a:pos x="T2" y="T3"/>
                </a:cxn>
                <a:cxn ang="0">
                  <a:pos x="T4" y="T5"/>
                </a:cxn>
                <a:cxn ang="0">
                  <a:pos x="T6" y="T7"/>
                </a:cxn>
                <a:cxn ang="0">
                  <a:pos x="T8" y="T9"/>
                </a:cxn>
              </a:cxnLst>
              <a:rect l="0" t="0" r="r" b="b"/>
              <a:pathLst>
                <a:path w="10" h="10">
                  <a:moveTo>
                    <a:pt x="9" y="3"/>
                  </a:moveTo>
                  <a:cubicBezTo>
                    <a:pt x="10" y="5"/>
                    <a:pt x="9" y="7"/>
                    <a:pt x="7" y="8"/>
                  </a:cubicBezTo>
                  <a:cubicBezTo>
                    <a:pt x="5" y="10"/>
                    <a:pt x="2" y="9"/>
                    <a:pt x="1" y="6"/>
                  </a:cubicBezTo>
                  <a:cubicBezTo>
                    <a:pt x="0" y="4"/>
                    <a:pt x="1" y="2"/>
                    <a:pt x="3" y="1"/>
                  </a:cubicBezTo>
                  <a:cubicBezTo>
                    <a:pt x="5" y="0"/>
                    <a:pt x="8" y="0"/>
                    <a:pt x="9"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9" name="Freeform 583"/>
            <p:cNvSpPr/>
            <p:nvPr/>
          </p:nvSpPr>
          <p:spPr bwMode="auto">
            <a:xfrm>
              <a:off x="7664997" y="5713571"/>
              <a:ext cx="36512" cy="37916"/>
            </a:xfrm>
            <a:custGeom>
              <a:avLst/>
              <a:gdLst>
                <a:gd name="T0" fmla="*/ 9 w 10"/>
                <a:gd name="T1" fmla="*/ 3 h 10"/>
                <a:gd name="T2" fmla="*/ 7 w 10"/>
                <a:gd name="T3" fmla="*/ 9 h 10"/>
                <a:gd name="T4" fmla="*/ 1 w 10"/>
                <a:gd name="T5" fmla="*/ 7 h 10"/>
                <a:gd name="T6" fmla="*/ 3 w 10"/>
                <a:gd name="T7" fmla="*/ 1 h 10"/>
                <a:gd name="T8" fmla="*/ 9 w 10"/>
                <a:gd name="T9" fmla="*/ 3 h 10"/>
              </a:gdLst>
              <a:ahLst/>
              <a:cxnLst>
                <a:cxn ang="0">
                  <a:pos x="T0" y="T1"/>
                </a:cxn>
                <a:cxn ang="0">
                  <a:pos x="T2" y="T3"/>
                </a:cxn>
                <a:cxn ang="0">
                  <a:pos x="T4" y="T5"/>
                </a:cxn>
                <a:cxn ang="0">
                  <a:pos x="T6" y="T7"/>
                </a:cxn>
                <a:cxn ang="0">
                  <a:pos x="T8" y="T9"/>
                </a:cxn>
              </a:cxnLst>
              <a:rect l="0" t="0" r="r" b="b"/>
              <a:pathLst>
                <a:path w="10" h="10">
                  <a:moveTo>
                    <a:pt x="9" y="3"/>
                  </a:moveTo>
                  <a:cubicBezTo>
                    <a:pt x="10" y="5"/>
                    <a:pt x="9" y="8"/>
                    <a:pt x="7" y="9"/>
                  </a:cubicBezTo>
                  <a:cubicBezTo>
                    <a:pt x="4" y="10"/>
                    <a:pt x="2" y="9"/>
                    <a:pt x="1" y="7"/>
                  </a:cubicBezTo>
                  <a:cubicBezTo>
                    <a:pt x="0" y="5"/>
                    <a:pt x="1" y="2"/>
                    <a:pt x="3" y="1"/>
                  </a:cubicBezTo>
                  <a:cubicBezTo>
                    <a:pt x="5" y="0"/>
                    <a:pt x="8" y="1"/>
                    <a:pt x="9"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0" name="Freeform 584"/>
            <p:cNvSpPr/>
            <p:nvPr/>
          </p:nvSpPr>
          <p:spPr bwMode="auto">
            <a:xfrm>
              <a:off x="7723978" y="5688293"/>
              <a:ext cx="33703" cy="36512"/>
            </a:xfrm>
            <a:custGeom>
              <a:avLst/>
              <a:gdLst>
                <a:gd name="T0" fmla="*/ 8 w 9"/>
                <a:gd name="T1" fmla="*/ 3 h 10"/>
                <a:gd name="T2" fmla="*/ 6 w 9"/>
                <a:gd name="T3" fmla="*/ 9 h 10"/>
                <a:gd name="T4" fmla="*/ 1 w 9"/>
                <a:gd name="T5" fmla="*/ 6 h 10"/>
                <a:gd name="T6" fmla="*/ 3 w 9"/>
                <a:gd name="T7" fmla="*/ 1 h 10"/>
                <a:gd name="T8" fmla="*/ 8 w 9"/>
                <a:gd name="T9" fmla="*/ 3 h 10"/>
              </a:gdLst>
              <a:ahLst/>
              <a:cxnLst>
                <a:cxn ang="0">
                  <a:pos x="T0" y="T1"/>
                </a:cxn>
                <a:cxn ang="0">
                  <a:pos x="T2" y="T3"/>
                </a:cxn>
                <a:cxn ang="0">
                  <a:pos x="T4" y="T5"/>
                </a:cxn>
                <a:cxn ang="0">
                  <a:pos x="T6" y="T7"/>
                </a:cxn>
                <a:cxn ang="0">
                  <a:pos x="T8" y="T9"/>
                </a:cxn>
              </a:cxnLst>
              <a:rect l="0" t="0" r="r" b="b"/>
              <a:pathLst>
                <a:path w="9" h="10">
                  <a:moveTo>
                    <a:pt x="8" y="3"/>
                  </a:moveTo>
                  <a:cubicBezTo>
                    <a:pt x="9" y="5"/>
                    <a:pt x="9" y="8"/>
                    <a:pt x="6" y="9"/>
                  </a:cubicBezTo>
                  <a:cubicBezTo>
                    <a:pt x="4" y="10"/>
                    <a:pt x="2" y="9"/>
                    <a:pt x="1" y="6"/>
                  </a:cubicBezTo>
                  <a:cubicBezTo>
                    <a:pt x="0" y="4"/>
                    <a:pt x="0" y="2"/>
                    <a:pt x="3" y="1"/>
                  </a:cubicBezTo>
                  <a:cubicBezTo>
                    <a:pt x="5" y="0"/>
                    <a:pt x="7" y="1"/>
                    <a:pt x="8"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1" name="Freeform 585"/>
            <p:cNvSpPr/>
            <p:nvPr/>
          </p:nvSpPr>
          <p:spPr bwMode="auto">
            <a:xfrm>
              <a:off x="7514736" y="5856810"/>
              <a:ext cx="37916" cy="37916"/>
            </a:xfrm>
            <a:custGeom>
              <a:avLst/>
              <a:gdLst>
                <a:gd name="T0" fmla="*/ 9 w 10"/>
                <a:gd name="T1" fmla="*/ 3 h 10"/>
                <a:gd name="T2" fmla="*/ 7 w 10"/>
                <a:gd name="T3" fmla="*/ 9 h 10"/>
                <a:gd name="T4" fmla="*/ 1 w 10"/>
                <a:gd name="T5" fmla="*/ 7 h 10"/>
                <a:gd name="T6" fmla="*/ 3 w 10"/>
                <a:gd name="T7" fmla="*/ 1 h 10"/>
                <a:gd name="T8" fmla="*/ 9 w 10"/>
                <a:gd name="T9" fmla="*/ 3 h 10"/>
              </a:gdLst>
              <a:ahLst/>
              <a:cxnLst>
                <a:cxn ang="0">
                  <a:pos x="T0" y="T1"/>
                </a:cxn>
                <a:cxn ang="0">
                  <a:pos x="T2" y="T3"/>
                </a:cxn>
                <a:cxn ang="0">
                  <a:pos x="T4" y="T5"/>
                </a:cxn>
                <a:cxn ang="0">
                  <a:pos x="T6" y="T7"/>
                </a:cxn>
                <a:cxn ang="0">
                  <a:pos x="T8" y="T9"/>
                </a:cxn>
              </a:cxnLst>
              <a:rect l="0" t="0" r="r" b="b"/>
              <a:pathLst>
                <a:path w="10" h="10">
                  <a:moveTo>
                    <a:pt x="9" y="3"/>
                  </a:moveTo>
                  <a:cubicBezTo>
                    <a:pt x="10" y="6"/>
                    <a:pt x="9" y="8"/>
                    <a:pt x="7" y="9"/>
                  </a:cubicBezTo>
                  <a:cubicBezTo>
                    <a:pt x="5" y="10"/>
                    <a:pt x="2" y="9"/>
                    <a:pt x="1" y="7"/>
                  </a:cubicBezTo>
                  <a:cubicBezTo>
                    <a:pt x="0" y="5"/>
                    <a:pt x="1" y="2"/>
                    <a:pt x="3" y="1"/>
                  </a:cubicBezTo>
                  <a:cubicBezTo>
                    <a:pt x="5" y="0"/>
                    <a:pt x="8" y="1"/>
                    <a:pt x="9"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2" name="Freeform 586"/>
            <p:cNvSpPr/>
            <p:nvPr/>
          </p:nvSpPr>
          <p:spPr bwMode="auto">
            <a:xfrm>
              <a:off x="7575121" y="5830128"/>
              <a:ext cx="36512" cy="37916"/>
            </a:xfrm>
            <a:custGeom>
              <a:avLst/>
              <a:gdLst>
                <a:gd name="T0" fmla="*/ 9 w 10"/>
                <a:gd name="T1" fmla="*/ 3 h 10"/>
                <a:gd name="T2" fmla="*/ 7 w 10"/>
                <a:gd name="T3" fmla="*/ 9 h 10"/>
                <a:gd name="T4" fmla="*/ 1 w 10"/>
                <a:gd name="T5" fmla="*/ 7 h 10"/>
                <a:gd name="T6" fmla="*/ 3 w 10"/>
                <a:gd name="T7" fmla="*/ 1 h 10"/>
                <a:gd name="T8" fmla="*/ 9 w 10"/>
                <a:gd name="T9" fmla="*/ 3 h 10"/>
              </a:gdLst>
              <a:ahLst/>
              <a:cxnLst>
                <a:cxn ang="0">
                  <a:pos x="T0" y="T1"/>
                </a:cxn>
                <a:cxn ang="0">
                  <a:pos x="T2" y="T3"/>
                </a:cxn>
                <a:cxn ang="0">
                  <a:pos x="T4" y="T5"/>
                </a:cxn>
                <a:cxn ang="0">
                  <a:pos x="T6" y="T7"/>
                </a:cxn>
                <a:cxn ang="0">
                  <a:pos x="T8" y="T9"/>
                </a:cxn>
              </a:cxnLst>
              <a:rect l="0" t="0" r="r" b="b"/>
              <a:pathLst>
                <a:path w="10" h="10">
                  <a:moveTo>
                    <a:pt x="9" y="3"/>
                  </a:moveTo>
                  <a:cubicBezTo>
                    <a:pt x="10" y="5"/>
                    <a:pt x="9" y="8"/>
                    <a:pt x="7" y="9"/>
                  </a:cubicBezTo>
                  <a:cubicBezTo>
                    <a:pt x="4" y="10"/>
                    <a:pt x="2" y="9"/>
                    <a:pt x="1" y="7"/>
                  </a:cubicBezTo>
                  <a:cubicBezTo>
                    <a:pt x="0" y="4"/>
                    <a:pt x="1" y="2"/>
                    <a:pt x="3" y="1"/>
                  </a:cubicBezTo>
                  <a:cubicBezTo>
                    <a:pt x="5" y="0"/>
                    <a:pt x="8" y="1"/>
                    <a:pt x="9"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3" name="Freeform 587"/>
            <p:cNvSpPr/>
            <p:nvPr/>
          </p:nvSpPr>
          <p:spPr bwMode="auto">
            <a:xfrm>
              <a:off x="7631293" y="5800638"/>
              <a:ext cx="36512" cy="36512"/>
            </a:xfrm>
            <a:custGeom>
              <a:avLst/>
              <a:gdLst>
                <a:gd name="T0" fmla="*/ 9 w 10"/>
                <a:gd name="T1" fmla="*/ 3 h 10"/>
                <a:gd name="T2" fmla="*/ 7 w 10"/>
                <a:gd name="T3" fmla="*/ 9 h 10"/>
                <a:gd name="T4" fmla="*/ 2 w 10"/>
                <a:gd name="T5" fmla="*/ 7 h 10"/>
                <a:gd name="T6" fmla="*/ 4 w 10"/>
                <a:gd name="T7" fmla="*/ 1 h 10"/>
                <a:gd name="T8" fmla="*/ 9 w 10"/>
                <a:gd name="T9" fmla="*/ 3 h 10"/>
              </a:gdLst>
              <a:ahLst/>
              <a:cxnLst>
                <a:cxn ang="0">
                  <a:pos x="T0" y="T1"/>
                </a:cxn>
                <a:cxn ang="0">
                  <a:pos x="T2" y="T3"/>
                </a:cxn>
                <a:cxn ang="0">
                  <a:pos x="T4" y="T5"/>
                </a:cxn>
                <a:cxn ang="0">
                  <a:pos x="T6" y="T7"/>
                </a:cxn>
                <a:cxn ang="0">
                  <a:pos x="T8" y="T9"/>
                </a:cxn>
              </a:cxnLst>
              <a:rect l="0" t="0" r="r" b="b"/>
              <a:pathLst>
                <a:path w="10" h="10">
                  <a:moveTo>
                    <a:pt x="9" y="3"/>
                  </a:moveTo>
                  <a:cubicBezTo>
                    <a:pt x="10" y="6"/>
                    <a:pt x="10" y="8"/>
                    <a:pt x="7" y="9"/>
                  </a:cubicBezTo>
                  <a:cubicBezTo>
                    <a:pt x="5" y="10"/>
                    <a:pt x="3" y="9"/>
                    <a:pt x="2" y="7"/>
                  </a:cubicBezTo>
                  <a:cubicBezTo>
                    <a:pt x="0" y="5"/>
                    <a:pt x="1" y="2"/>
                    <a:pt x="4" y="1"/>
                  </a:cubicBezTo>
                  <a:cubicBezTo>
                    <a:pt x="6" y="0"/>
                    <a:pt x="8" y="1"/>
                    <a:pt x="9"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4" name="Freeform 588"/>
            <p:cNvSpPr/>
            <p:nvPr/>
          </p:nvSpPr>
          <p:spPr bwMode="auto">
            <a:xfrm>
              <a:off x="7690274" y="5773956"/>
              <a:ext cx="37916" cy="37916"/>
            </a:xfrm>
            <a:custGeom>
              <a:avLst/>
              <a:gdLst>
                <a:gd name="T0" fmla="*/ 9 w 10"/>
                <a:gd name="T1" fmla="*/ 3 h 10"/>
                <a:gd name="T2" fmla="*/ 7 w 10"/>
                <a:gd name="T3" fmla="*/ 9 h 10"/>
                <a:gd name="T4" fmla="*/ 1 w 10"/>
                <a:gd name="T5" fmla="*/ 7 h 10"/>
                <a:gd name="T6" fmla="*/ 3 w 10"/>
                <a:gd name="T7" fmla="*/ 1 h 10"/>
                <a:gd name="T8" fmla="*/ 9 w 10"/>
                <a:gd name="T9" fmla="*/ 3 h 10"/>
              </a:gdLst>
              <a:ahLst/>
              <a:cxnLst>
                <a:cxn ang="0">
                  <a:pos x="T0" y="T1"/>
                </a:cxn>
                <a:cxn ang="0">
                  <a:pos x="T2" y="T3"/>
                </a:cxn>
                <a:cxn ang="0">
                  <a:pos x="T4" y="T5"/>
                </a:cxn>
                <a:cxn ang="0">
                  <a:pos x="T6" y="T7"/>
                </a:cxn>
                <a:cxn ang="0">
                  <a:pos x="T8" y="T9"/>
                </a:cxn>
              </a:cxnLst>
              <a:rect l="0" t="0" r="r" b="b"/>
              <a:pathLst>
                <a:path w="10" h="10">
                  <a:moveTo>
                    <a:pt x="9" y="3"/>
                  </a:moveTo>
                  <a:cubicBezTo>
                    <a:pt x="10" y="5"/>
                    <a:pt x="9" y="8"/>
                    <a:pt x="7" y="9"/>
                  </a:cubicBezTo>
                  <a:cubicBezTo>
                    <a:pt x="5" y="10"/>
                    <a:pt x="2" y="9"/>
                    <a:pt x="1" y="7"/>
                  </a:cubicBezTo>
                  <a:cubicBezTo>
                    <a:pt x="0" y="5"/>
                    <a:pt x="1" y="2"/>
                    <a:pt x="3" y="1"/>
                  </a:cubicBezTo>
                  <a:cubicBezTo>
                    <a:pt x="6" y="0"/>
                    <a:pt x="8" y="1"/>
                    <a:pt x="9"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5" name="Freeform 589"/>
            <p:cNvSpPr/>
            <p:nvPr/>
          </p:nvSpPr>
          <p:spPr bwMode="auto">
            <a:xfrm>
              <a:off x="7750659" y="5744465"/>
              <a:ext cx="37916" cy="36512"/>
            </a:xfrm>
            <a:custGeom>
              <a:avLst/>
              <a:gdLst>
                <a:gd name="T0" fmla="*/ 9 w 10"/>
                <a:gd name="T1" fmla="*/ 3 h 10"/>
                <a:gd name="T2" fmla="*/ 7 w 10"/>
                <a:gd name="T3" fmla="*/ 9 h 10"/>
                <a:gd name="T4" fmla="*/ 1 w 10"/>
                <a:gd name="T5" fmla="*/ 7 h 10"/>
                <a:gd name="T6" fmla="*/ 3 w 10"/>
                <a:gd name="T7" fmla="*/ 1 h 10"/>
                <a:gd name="T8" fmla="*/ 9 w 10"/>
                <a:gd name="T9" fmla="*/ 3 h 10"/>
              </a:gdLst>
              <a:ahLst/>
              <a:cxnLst>
                <a:cxn ang="0">
                  <a:pos x="T0" y="T1"/>
                </a:cxn>
                <a:cxn ang="0">
                  <a:pos x="T2" y="T3"/>
                </a:cxn>
                <a:cxn ang="0">
                  <a:pos x="T4" y="T5"/>
                </a:cxn>
                <a:cxn ang="0">
                  <a:pos x="T6" y="T7"/>
                </a:cxn>
                <a:cxn ang="0">
                  <a:pos x="T8" y="T9"/>
                </a:cxn>
              </a:cxnLst>
              <a:rect l="0" t="0" r="r" b="b"/>
              <a:pathLst>
                <a:path w="10" h="10">
                  <a:moveTo>
                    <a:pt x="9" y="3"/>
                  </a:moveTo>
                  <a:cubicBezTo>
                    <a:pt x="10" y="6"/>
                    <a:pt x="9" y="8"/>
                    <a:pt x="7" y="9"/>
                  </a:cubicBezTo>
                  <a:cubicBezTo>
                    <a:pt x="5" y="10"/>
                    <a:pt x="2" y="9"/>
                    <a:pt x="1" y="7"/>
                  </a:cubicBezTo>
                  <a:cubicBezTo>
                    <a:pt x="0" y="5"/>
                    <a:pt x="1" y="2"/>
                    <a:pt x="3" y="1"/>
                  </a:cubicBezTo>
                  <a:cubicBezTo>
                    <a:pt x="5" y="0"/>
                    <a:pt x="8" y="1"/>
                    <a:pt x="9"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6" name="Freeform 590"/>
            <p:cNvSpPr/>
            <p:nvPr/>
          </p:nvSpPr>
          <p:spPr bwMode="auto">
            <a:xfrm>
              <a:off x="7541418" y="5917195"/>
              <a:ext cx="36512" cy="36512"/>
            </a:xfrm>
            <a:custGeom>
              <a:avLst/>
              <a:gdLst>
                <a:gd name="T0" fmla="*/ 9 w 10"/>
                <a:gd name="T1" fmla="*/ 3 h 10"/>
                <a:gd name="T2" fmla="*/ 7 w 10"/>
                <a:gd name="T3" fmla="*/ 9 h 10"/>
                <a:gd name="T4" fmla="*/ 1 w 10"/>
                <a:gd name="T5" fmla="*/ 7 h 10"/>
                <a:gd name="T6" fmla="*/ 4 w 10"/>
                <a:gd name="T7" fmla="*/ 1 h 10"/>
                <a:gd name="T8" fmla="*/ 9 w 10"/>
                <a:gd name="T9" fmla="*/ 3 h 10"/>
              </a:gdLst>
              <a:ahLst/>
              <a:cxnLst>
                <a:cxn ang="0">
                  <a:pos x="T0" y="T1"/>
                </a:cxn>
                <a:cxn ang="0">
                  <a:pos x="T2" y="T3"/>
                </a:cxn>
                <a:cxn ang="0">
                  <a:pos x="T4" y="T5"/>
                </a:cxn>
                <a:cxn ang="0">
                  <a:pos x="T6" y="T7"/>
                </a:cxn>
                <a:cxn ang="0">
                  <a:pos x="T8" y="T9"/>
                </a:cxn>
              </a:cxnLst>
              <a:rect l="0" t="0" r="r" b="b"/>
              <a:pathLst>
                <a:path w="10" h="10">
                  <a:moveTo>
                    <a:pt x="9" y="3"/>
                  </a:moveTo>
                  <a:cubicBezTo>
                    <a:pt x="10" y="5"/>
                    <a:pt x="9" y="8"/>
                    <a:pt x="7" y="9"/>
                  </a:cubicBezTo>
                  <a:cubicBezTo>
                    <a:pt x="5" y="10"/>
                    <a:pt x="3" y="9"/>
                    <a:pt x="1" y="7"/>
                  </a:cubicBezTo>
                  <a:cubicBezTo>
                    <a:pt x="0" y="5"/>
                    <a:pt x="1" y="2"/>
                    <a:pt x="4" y="1"/>
                  </a:cubicBezTo>
                  <a:cubicBezTo>
                    <a:pt x="6" y="0"/>
                    <a:pt x="8" y="1"/>
                    <a:pt x="9"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7" name="Freeform 591"/>
            <p:cNvSpPr/>
            <p:nvPr/>
          </p:nvSpPr>
          <p:spPr bwMode="auto">
            <a:xfrm>
              <a:off x="7600399" y="5890513"/>
              <a:ext cx="37916" cy="33703"/>
            </a:xfrm>
            <a:custGeom>
              <a:avLst/>
              <a:gdLst>
                <a:gd name="T0" fmla="*/ 9 w 10"/>
                <a:gd name="T1" fmla="*/ 3 h 9"/>
                <a:gd name="T2" fmla="*/ 7 w 10"/>
                <a:gd name="T3" fmla="*/ 8 h 9"/>
                <a:gd name="T4" fmla="*/ 1 w 10"/>
                <a:gd name="T5" fmla="*/ 6 h 9"/>
                <a:gd name="T6" fmla="*/ 3 w 10"/>
                <a:gd name="T7" fmla="*/ 1 h 9"/>
                <a:gd name="T8" fmla="*/ 9 w 10"/>
                <a:gd name="T9" fmla="*/ 3 h 9"/>
              </a:gdLst>
              <a:ahLst/>
              <a:cxnLst>
                <a:cxn ang="0">
                  <a:pos x="T0" y="T1"/>
                </a:cxn>
                <a:cxn ang="0">
                  <a:pos x="T2" y="T3"/>
                </a:cxn>
                <a:cxn ang="0">
                  <a:pos x="T4" y="T5"/>
                </a:cxn>
                <a:cxn ang="0">
                  <a:pos x="T6" y="T7"/>
                </a:cxn>
                <a:cxn ang="0">
                  <a:pos x="T8" y="T9"/>
                </a:cxn>
              </a:cxnLst>
              <a:rect l="0" t="0" r="r" b="b"/>
              <a:pathLst>
                <a:path w="10" h="9">
                  <a:moveTo>
                    <a:pt x="9" y="3"/>
                  </a:moveTo>
                  <a:cubicBezTo>
                    <a:pt x="10" y="5"/>
                    <a:pt x="9" y="7"/>
                    <a:pt x="7" y="8"/>
                  </a:cubicBezTo>
                  <a:cubicBezTo>
                    <a:pt x="5" y="9"/>
                    <a:pt x="2" y="9"/>
                    <a:pt x="1" y="6"/>
                  </a:cubicBezTo>
                  <a:cubicBezTo>
                    <a:pt x="0" y="4"/>
                    <a:pt x="1" y="2"/>
                    <a:pt x="3" y="1"/>
                  </a:cubicBezTo>
                  <a:cubicBezTo>
                    <a:pt x="5" y="0"/>
                    <a:pt x="8" y="0"/>
                    <a:pt x="9"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8" name="Freeform 592"/>
            <p:cNvSpPr/>
            <p:nvPr/>
          </p:nvSpPr>
          <p:spPr bwMode="auto">
            <a:xfrm>
              <a:off x="7660784" y="5861023"/>
              <a:ext cx="37916" cy="36512"/>
            </a:xfrm>
            <a:custGeom>
              <a:avLst/>
              <a:gdLst>
                <a:gd name="T0" fmla="*/ 9 w 10"/>
                <a:gd name="T1" fmla="*/ 3 h 10"/>
                <a:gd name="T2" fmla="*/ 7 w 10"/>
                <a:gd name="T3" fmla="*/ 9 h 10"/>
                <a:gd name="T4" fmla="*/ 1 w 10"/>
                <a:gd name="T5" fmla="*/ 7 h 10"/>
                <a:gd name="T6" fmla="*/ 3 w 10"/>
                <a:gd name="T7" fmla="*/ 1 h 10"/>
                <a:gd name="T8" fmla="*/ 9 w 10"/>
                <a:gd name="T9" fmla="*/ 3 h 10"/>
              </a:gdLst>
              <a:ahLst/>
              <a:cxnLst>
                <a:cxn ang="0">
                  <a:pos x="T0" y="T1"/>
                </a:cxn>
                <a:cxn ang="0">
                  <a:pos x="T2" y="T3"/>
                </a:cxn>
                <a:cxn ang="0">
                  <a:pos x="T4" y="T5"/>
                </a:cxn>
                <a:cxn ang="0">
                  <a:pos x="T6" y="T7"/>
                </a:cxn>
                <a:cxn ang="0">
                  <a:pos x="T8" y="T9"/>
                </a:cxn>
              </a:cxnLst>
              <a:rect l="0" t="0" r="r" b="b"/>
              <a:pathLst>
                <a:path w="10" h="10">
                  <a:moveTo>
                    <a:pt x="9" y="3"/>
                  </a:moveTo>
                  <a:cubicBezTo>
                    <a:pt x="10" y="5"/>
                    <a:pt x="9" y="8"/>
                    <a:pt x="7" y="9"/>
                  </a:cubicBezTo>
                  <a:cubicBezTo>
                    <a:pt x="5" y="10"/>
                    <a:pt x="2" y="9"/>
                    <a:pt x="1" y="7"/>
                  </a:cubicBezTo>
                  <a:cubicBezTo>
                    <a:pt x="0" y="5"/>
                    <a:pt x="1" y="2"/>
                    <a:pt x="3" y="1"/>
                  </a:cubicBezTo>
                  <a:cubicBezTo>
                    <a:pt x="5" y="0"/>
                    <a:pt x="8" y="1"/>
                    <a:pt x="9"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9" name="Freeform 593"/>
            <p:cNvSpPr/>
            <p:nvPr/>
          </p:nvSpPr>
          <p:spPr bwMode="auto">
            <a:xfrm>
              <a:off x="7721169" y="5834341"/>
              <a:ext cx="36512" cy="37916"/>
            </a:xfrm>
            <a:custGeom>
              <a:avLst/>
              <a:gdLst>
                <a:gd name="T0" fmla="*/ 9 w 10"/>
                <a:gd name="T1" fmla="*/ 3 h 10"/>
                <a:gd name="T2" fmla="*/ 7 w 10"/>
                <a:gd name="T3" fmla="*/ 9 h 10"/>
                <a:gd name="T4" fmla="*/ 1 w 10"/>
                <a:gd name="T5" fmla="*/ 6 h 10"/>
                <a:gd name="T6" fmla="*/ 3 w 10"/>
                <a:gd name="T7" fmla="*/ 1 h 10"/>
                <a:gd name="T8" fmla="*/ 9 w 10"/>
                <a:gd name="T9" fmla="*/ 3 h 10"/>
              </a:gdLst>
              <a:ahLst/>
              <a:cxnLst>
                <a:cxn ang="0">
                  <a:pos x="T0" y="T1"/>
                </a:cxn>
                <a:cxn ang="0">
                  <a:pos x="T2" y="T3"/>
                </a:cxn>
                <a:cxn ang="0">
                  <a:pos x="T4" y="T5"/>
                </a:cxn>
                <a:cxn ang="0">
                  <a:pos x="T6" y="T7"/>
                </a:cxn>
                <a:cxn ang="0">
                  <a:pos x="T8" y="T9"/>
                </a:cxn>
              </a:cxnLst>
              <a:rect l="0" t="0" r="r" b="b"/>
              <a:pathLst>
                <a:path w="10" h="10">
                  <a:moveTo>
                    <a:pt x="9" y="3"/>
                  </a:moveTo>
                  <a:cubicBezTo>
                    <a:pt x="10" y="5"/>
                    <a:pt x="9" y="7"/>
                    <a:pt x="7" y="9"/>
                  </a:cubicBezTo>
                  <a:cubicBezTo>
                    <a:pt x="4" y="10"/>
                    <a:pt x="2" y="9"/>
                    <a:pt x="1" y="6"/>
                  </a:cubicBezTo>
                  <a:cubicBezTo>
                    <a:pt x="0" y="4"/>
                    <a:pt x="1" y="2"/>
                    <a:pt x="3" y="1"/>
                  </a:cubicBezTo>
                  <a:cubicBezTo>
                    <a:pt x="5" y="0"/>
                    <a:pt x="8" y="1"/>
                    <a:pt x="9"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0" name="Freeform 594"/>
            <p:cNvSpPr/>
            <p:nvPr/>
          </p:nvSpPr>
          <p:spPr bwMode="auto">
            <a:xfrm>
              <a:off x="7777341" y="5803446"/>
              <a:ext cx="36512" cy="37916"/>
            </a:xfrm>
            <a:custGeom>
              <a:avLst/>
              <a:gdLst>
                <a:gd name="T0" fmla="*/ 9 w 10"/>
                <a:gd name="T1" fmla="*/ 3 h 10"/>
                <a:gd name="T2" fmla="*/ 7 w 10"/>
                <a:gd name="T3" fmla="*/ 9 h 10"/>
                <a:gd name="T4" fmla="*/ 2 w 10"/>
                <a:gd name="T5" fmla="*/ 7 h 10"/>
                <a:gd name="T6" fmla="*/ 4 w 10"/>
                <a:gd name="T7" fmla="*/ 1 h 10"/>
                <a:gd name="T8" fmla="*/ 9 w 10"/>
                <a:gd name="T9" fmla="*/ 3 h 10"/>
              </a:gdLst>
              <a:ahLst/>
              <a:cxnLst>
                <a:cxn ang="0">
                  <a:pos x="T0" y="T1"/>
                </a:cxn>
                <a:cxn ang="0">
                  <a:pos x="T2" y="T3"/>
                </a:cxn>
                <a:cxn ang="0">
                  <a:pos x="T4" y="T5"/>
                </a:cxn>
                <a:cxn ang="0">
                  <a:pos x="T6" y="T7"/>
                </a:cxn>
                <a:cxn ang="0">
                  <a:pos x="T8" y="T9"/>
                </a:cxn>
              </a:cxnLst>
              <a:rect l="0" t="0" r="r" b="b"/>
              <a:pathLst>
                <a:path w="10" h="10">
                  <a:moveTo>
                    <a:pt x="9" y="3"/>
                  </a:moveTo>
                  <a:cubicBezTo>
                    <a:pt x="10" y="5"/>
                    <a:pt x="9" y="8"/>
                    <a:pt x="7" y="9"/>
                  </a:cubicBezTo>
                  <a:cubicBezTo>
                    <a:pt x="5" y="10"/>
                    <a:pt x="3" y="9"/>
                    <a:pt x="2" y="7"/>
                  </a:cubicBezTo>
                  <a:cubicBezTo>
                    <a:pt x="0" y="5"/>
                    <a:pt x="1" y="2"/>
                    <a:pt x="4" y="1"/>
                  </a:cubicBezTo>
                  <a:cubicBezTo>
                    <a:pt x="6" y="0"/>
                    <a:pt x="8" y="1"/>
                    <a:pt x="9"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1" name="Freeform 595"/>
            <p:cNvSpPr/>
            <p:nvPr/>
          </p:nvSpPr>
          <p:spPr bwMode="auto">
            <a:xfrm>
              <a:off x="7570908" y="5976176"/>
              <a:ext cx="37916" cy="37916"/>
            </a:xfrm>
            <a:custGeom>
              <a:avLst/>
              <a:gdLst>
                <a:gd name="T0" fmla="*/ 9 w 10"/>
                <a:gd name="T1" fmla="*/ 3 h 10"/>
                <a:gd name="T2" fmla="*/ 7 w 10"/>
                <a:gd name="T3" fmla="*/ 9 h 10"/>
                <a:gd name="T4" fmla="*/ 1 w 10"/>
                <a:gd name="T5" fmla="*/ 7 h 10"/>
                <a:gd name="T6" fmla="*/ 3 w 10"/>
                <a:gd name="T7" fmla="*/ 1 h 10"/>
                <a:gd name="T8" fmla="*/ 9 w 10"/>
                <a:gd name="T9" fmla="*/ 3 h 10"/>
              </a:gdLst>
              <a:ahLst/>
              <a:cxnLst>
                <a:cxn ang="0">
                  <a:pos x="T0" y="T1"/>
                </a:cxn>
                <a:cxn ang="0">
                  <a:pos x="T2" y="T3"/>
                </a:cxn>
                <a:cxn ang="0">
                  <a:pos x="T4" y="T5"/>
                </a:cxn>
                <a:cxn ang="0">
                  <a:pos x="T6" y="T7"/>
                </a:cxn>
                <a:cxn ang="0">
                  <a:pos x="T8" y="T9"/>
                </a:cxn>
              </a:cxnLst>
              <a:rect l="0" t="0" r="r" b="b"/>
              <a:pathLst>
                <a:path w="10" h="10">
                  <a:moveTo>
                    <a:pt x="9" y="3"/>
                  </a:moveTo>
                  <a:cubicBezTo>
                    <a:pt x="10" y="5"/>
                    <a:pt x="9" y="8"/>
                    <a:pt x="7" y="9"/>
                  </a:cubicBezTo>
                  <a:cubicBezTo>
                    <a:pt x="5" y="10"/>
                    <a:pt x="2" y="9"/>
                    <a:pt x="1" y="7"/>
                  </a:cubicBezTo>
                  <a:cubicBezTo>
                    <a:pt x="0" y="4"/>
                    <a:pt x="1" y="2"/>
                    <a:pt x="3" y="1"/>
                  </a:cubicBezTo>
                  <a:cubicBezTo>
                    <a:pt x="5" y="0"/>
                    <a:pt x="8" y="1"/>
                    <a:pt x="9"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2" name="Freeform 596"/>
            <p:cNvSpPr/>
            <p:nvPr/>
          </p:nvSpPr>
          <p:spPr bwMode="auto">
            <a:xfrm>
              <a:off x="7631293" y="5946685"/>
              <a:ext cx="36512" cy="37916"/>
            </a:xfrm>
            <a:custGeom>
              <a:avLst/>
              <a:gdLst>
                <a:gd name="T0" fmla="*/ 9 w 10"/>
                <a:gd name="T1" fmla="*/ 3 h 10"/>
                <a:gd name="T2" fmla="*/ 7 w 10"/>
                <a:gd name="T3" fmla="*/ 9 h 10"/>
                <a:gd name="T4" fmla="*/ 1 w 10"/>
                <a:gd name="T5" fmla="*/ 7 h 10"/>
                <a:gd name="T6" fmla="*/ 3 w 10"/>
                <a:gd name="T7" fmla="*/ 1 h 10"/>
                <a:gd name="T8" fmla="*/ 9 w 10"/>
                <a:gd name="T9" fmla="*/ 3 h 10"/>
              </a:gdLst>
              <a:ahLst/>
              <a:cxnLst>
                <a:cxn ang="0">
                  <a:pos x="T0" y="T1"/>
                </a:cxn>
                <a:cxn ang="0">
                  <a:pos x="T2" y="T3"/>
                </a:cxn>
                <a:cxn ang="0">
                  <a:pos x="T4" y="T5"/>
                </a:cxn>
                <a:cxn ang="0">
                  <a:pos x="T6" y="T7"/>
                </a:cxn>
                <a:cxn ang="0">
                  <a:pos x="T8" y="T9"/>
                </a:cxn>
              </a:cxnLst>
              <a:rect l="0" t="0" r="r" b="b"/>
              <a:pathLst>
                <a:path w="10" h="10">
                  <a:moveTo>
                    <a:pt x="9" y="3"/>
                  </a:moveTo>
                  <a:cubicBezTo>
                    <a:pt x="10" y="6"/>
                    <a:pt x="9" y="8"/>
                    <a:pt x="7" y="9"/>
                  </a:cubicBezTo>
                  <a:cubicBezTo>
                    <a:pt x="4" y="10"/>
                    <a:pt x="2" y="9"/>
                    <a:pt x="1" y="7"/>
                  </a:cubicBezTo>
                  <a:cubicBezTo>
                    <a:pt x="0" y="5"/>
                    <a:pt x="1" y="2"/>
                    <a:pt x="3" y="1"/>
                  </a:cubicBezTo>
                  <a:cubicBezTo>
                    <a:pt x="5" y="0"/>
                    <a:pt x="8" y="1"/>
                    <a:pt x="9"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3" name="Freeform 597"/>
            <p:cNvSpPr/>
            <p:nvPr/>
          </p:nvSpPr>
          <p:spPr bwMode="auto">
            <a:xfrm>
              <a:off x="7687466" y="5920003"/>
              <a:ext cx="36512" cy="37916"/>
            </a:xfrm>
            <a:custGeom>
              <a:avLst/>
              <a:gdLst>
                <a:gd name="T0" fmla="*/ 9 w 10"/>
                <a:gd name="T1" fmla="*/ 3 h 10"/>
                <a:gd name="T2" fmla="*/ 7 w 10"/>
                <a:gd name="T3" fmla="*/ 9 h 10"/>
                <a:gd name="T4" fmla="*/ 1 w 10"/>
                <a:gd name="T5" fmla="*/ 7 h 10"/>
                <a:gd name="T6" fmla="*/ 4 w 10"/>
                <a:gd name="T7" fmla="*/ 1 h 10"/>
                <a:gd name="T8" fmla="*/ 9 w 10"/>
                <a:gd name="T9" fmla="*/ 3 h 10"/>
              </a:gdLst>
              <a:ahLst/>
              <a:cxnLst>
                <a:cxn ang="0">
                  <a:pos x="T0" y="T1"/>
                </a:cxn>
                <a:cxn ang="0">
                  <a:pos x="T2" y="T3"/>
                </a:cxn>
                <a:cxn ang="0">
                  <a:pos x="T4" y="T5"/>
                </a:cxn>
                <a:cxn ang="0">
                  <a:pos x="T6" y="T7"/>
                </a:cxn>
                <a:cxn ang="0">
                  <a:pos x="T8" y="T9"/>
                </a:cxn>
              </a:cxnLst>
              <a:rect l="0" t="0" r="r" b="b"/>
              <a:pathLst>
                <a:path w="10" h="10">
                  <a:moveTo>
                    <a:pt x="9" y="3"/>
                  </a:moveTo>
                  <a:cubicBezTo>
                    <a:pt x="10" y="5"/>
                    <a:pt x="9" y="8"/>
                    <a:pt x="7" y="9"/>
                  </a:cubicBezTo>
                  <a:cubicBezTo>
                    <a:pt x="5" y="10"/>
                    <a:pt x="3" y="9"/>
                    <a:pt x="1" y="7"/>
                  </a:cubicBezTo>
                  <a:cubicBezTo>
                    <a:pt x="0" y="4"/>
                    <a:pt x="1" y="2"/>
                    <a:pt x="4" y="1"/>
                  </a:cubicBezTo>
                  <a:cubicBezTo>
                    <a:pt x="6" y="0"/>
                    <a:pt x="8" y="1"/>
                    <a:pt x="9"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4" name="Freeform 598"/>
            <p:cNvSpPr/>
            <p:nvPr/>
          </p:nvSpPr>
          <p:spPr bwMode="auto">
            <a:xfrm>
              <a:off x="7746446" y="5890513"/>
              <a:ext cx="37916" cy="37916"/>
            </a:xfrm>
            <a:custGeom>
              <a:avLst/>
              <a:gdLst>
                <a:gd name="T0" fmla="*/ 9 w 10"/>
                <a:gd name="T1" fmla="*/ 3 h 10"/>
                <a:gd name="T2" fmla="*/ 7 w 10"/>
                <a:gd name="T3" fmla="*/ 9 h 10"/>
                <a:gd name="T4" fmla="*/ 1 w 10"/>
                <a:gd name="T5" fmla="*/ 7 h 10"/>
                <a:gd name="T6" fmla="*/ 3 w 10"/>
                <a:gd name="T7" fmla="*/ 1 h 10"/>
                <a:gd name="T8" fmla="*/ 9 w 10"/>
                <a:gd name="T9" fmla="*/ 3 h 10"/>
              </a:gdLst>
              <a:ahLst/>
              <a:cxnLst>
                <a:cxn ang="0">
                  <a:pos x="T0" y="T1"/>
                </a:cxn>
                <a:cxn ang="0">
                  <a:pos x="T2" y="T3"/>
                </a:cxn>
                <a:cxn ang="0">
                  <a:pos x="T4" y="T5"/>
                </a:cxn>
                <a:cxn ang="0">
                  <a:pos x="T6" y="T7"/>
                </a:cxn>
                <a:cxn ang="0">
                  <a:pos x="T8" y="T9"/>
                </a:cxn>
              </a:cxnLst>
              <a:rect l="0" t="0" r="r" b="b"/>
              <a:pathLst>
                <a:path w="10" h="10">
                  <a:moveTo>
                    <a:pt x="9" y="3"/>
                  </a:moveTo>
                  <a:cubicBezTo>
                    <a:pt x="10" y="6"/>
                    <a:pt x="9" y="8"/>
                    <a:pt x="7" y="9"/>
                  </a:cubicBezTo>
                  <a:cubicBezTo>
                    <a:pt x="5" y="10"/>
                    <a:pt x="2" y="9"/>
                    <a:pt x="1" y="7"/>
                  </a:cubicBezTo>
                  <a:cubicBezTo>
                    <a:pt x="0" y="5"/>
                    <a:pt x="1" y="2"/>
                    <a:pt x="3" y="1"/>
                  </a:cubicBezTo>
                  <a:cubicBezTo>
                    <a:pt x="5" y="0"/>
                    <a:pt x="8" y="1"/>
                    <a:pt x="9"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5" name="Freeform 599"/>
            <p:cNvSpPr/>
            <p:nvPr/>
          </p:nvSpPr>
          <p:spPr bwMode="auto">
            <a:xfrm>
              <a:off x="7806832" y="5863831"/>
              <a:ext cx="37916" cy="37916"/>
            </a:xfrm>
            <a:custGeom>
              <a:avLst/>
              <a:gdLst>
                <a:gd name="T0" fmla="*/ 9 w 10"/>
                <a:gd name="T1" fmla="*/ 3 h 10"/>
                <a:gd name="T2" fmla="*/ 7 w 10"/>
                <a:gd name="T3" fmla="*/ 9 h 10"/>
                <a:gd name="T4" fmla="*/ 1 w 10"/>
                <a:gd name="T5" fmla="*/ 7 h 10"/>
                <a:gd name="T6" fmla="*/ 3 w 10"/>
                <a:gd name="T7" fmla="*/ 1 h 10"/>
                <a:gd name="T8" fmla="*/ 9 w 10"/>
                <a:gd name="T9" fmla="*/ 3 h 10"/>
              </a:gdLst>
              <a:ahLst/>
              <a:cxnLst>
                <a:cxn ang="0">
                  <a:pos x="T0" y="T1"/>
                </a:cxn>
                <a:cxn ang="0">
                  <a:pos x="T2" y="T3"/>
                </a:cxn>
                <a:cxn ang="0">
                  <a:pos x="T4" y="T5"/>
                </a:cxn>
                <a:cxn ang="0">
                  <a:pos x="T6" y="T7"/>
                </a:cxn>
                <a:cxn ang="0">
                  <a:pos x="T8" y="T9"/>
                </a:cxn>
              </a:cxnLst>
              <a:rect l="0" t="0" r="r" b="b"/>
              <a:pathLst>
                <a:path w="10" h="10">
                  <a:moveTo>
                    <a:pt x="9" y="3"/>
                  </a:moveTo>
                  <a:cubicBezTo>
                    <a:pt x="10" y="5"/>
                    <a:pt x="9" y="8"/>
                    <a:pt x="7" y="9"/>
                  </a:cubicBezTo>
                  <a:cubicBezTo>
                    <a:pt x="5" y="10"/>
                    <a:pt x="2" y="9"/>
                    <a:pt x="1" y="7"/>
                  </a:cubicBezTo>
                  <a:cubicBezTo>
                    <a:pt x="0" y="5"/>
                    <a:pt x="1" y="2"/>
                    <a:pt x="3" y="1"/>
                  </a:cubicBezTo>
                  <a:cubicBezTo>
                    <a:pt x="5" y="0"/>
                    <a:pt x="8" y="1"/>
                    <a:pt x="9"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6" name="Freeform 600"/>
            <p:cNvSpPr/>
            <p:nvPr/>
          </p:nvSpPr>
          <p:spPr bwMode="auto">
            <a:xfrm>
              <a:off x="7047102" y="4730557"/>
              <a:ext cx="377758" cy="424100"/>
            </a:xfrm>
            <a:custGeom>
              <a:avLst/>
              <a:gdLst>
                <a:gd name="T0" fmla="*/ 92 w 101"/>
                <a:gd name="T1" fmla="*/ 90 h 113"/>
                <a:gd name="T2" fmla="*/ 50 w 101"/>
                <a:gd name="T3" fmla="*/ 110 h 113"/>
                <a:gd name="T4" fmla="*/ 34 w 101"/>
                <a:gd name="T5" fmla="*/ 104 h 113"/>
                <a:gd name="T6" fmla="*/ 3 w 101"/>
                <a:gd name="T7" fmla="*/ 39 h 113"/>
                <a:gd name="T8" fmla="*/ 9 w 101"/>
                <a:gd name="T9" fmla="*/ 23 h 113"/>
                <a:gd name="T10" fmla="*/ 51 w 101"/>
                <a:gd name="T11" fmla="*/ 3 h 113"/>
                <a:gd name="T12" fmla="*/ 67 w 101"/>
                <a:gd name="T13" fmla="*/ 9 h 113"/>
                <a:gd name="T14" fmla="*/ 98 w 101"/>
                <a:gd name="T15" fmla="*/ 74 h 113"/>
                <a:gd name="T16" fmla="*/ 92 w 101"/>
                <a:gd name="T17" fmla="*/ 9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13">
                  <a:moveTo>
                    <a:pt x="92" y="90"/>
                  </a:moveTo>
                  <a:cubicBezTo>
                    <a:pt x="50" y="110"/>
                    <a:pt x="50" y="110"/>
                    <a:pt x="50" y="110"/>
                  </a:cubicBezTo>
                  <a:cubicBezTo>
                    <a:pt x="44" y="113"/>
                    <a:pt x="37" y="111"/>
                    <a:pt x="34" y="104"/>
                  </a:cubicBezTo>
                  <a:cubicBezTo>
                    <a:pt x="3" y="39"/>
                    <a:pt x="3" y="39"/>
                    <a:pt x="3" y="39"/>
                  </a:cubicBezTo>
                  <a:cubicBezTo>
                    <a:pt x="0" y="33"/>
                    <a:pt x="3" y="26"/>
                    <a:pt x="9" y="23"/>
                  </a:cubicBezTo>
                  <a:cubicBezTo>
                    <a:pt x="51" y="3"/>
                    <a:pt x="51" y="3"/>
                    <a:pt x="51" y="3"/>
                  </a:cubicBezTo>
                  <a:cubicBezTo>
                    <a:pt x="57" y="0"/>
                    <a:pt x="64" y="3"/>
                    <a:pt x="67" y="9"/>
                  </a:cubicBezTo>
                  <a:cubicBezTo>
                    <a:pt x="98" y="74"/>
                    <a:pt x="98" y="74"/>
                    <a:pt x="98" y="74"/>
                  </a:cubicBezTo>
                  <a:cubicBezTo>
                    <a:pt x="101" y="80"/>
                    <a:pt x="98" y="87"/>
                    <a:pt x="92" y="9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7" name="Freeform 601"/>
            <p:cNvSpPr/>
            <p:nvPr/>
          </p:nvSpPr>
          <p:spPr bwMode="auto">
            <a:xfrm>
              <a:off x="7083614" y="4767069"/>
              <a:ext cx="303330" cy="349672"/>
            </a:xfrm>
            <a:custGeom>
              <a:avLst/>
              <a:gdLst>
                <a:gd name="T0" fmla="*/ 37 w 81"/>
                <a:gd name="T1" fmla="*/ 92 h 93"/>
                <a:gd name="T2" fmla="*/ 32 w 81"/>
                <a:gd name="T3" fmla="*/ 91 h 93"/>
                <a:gd name="T4" fmla="*/ 1 w 81"/>
                <a:gd name="T5" fmla="*/ 26 h 93"/>
                <a:gd name="T6" fmla="*/ 3 w 81"/>
                <a:gd name="T7" fmla="*/ 21 h 93"/>
                <a:gd name="T8" fmla="*/ 45 w 81"/>
                <a:gd name="T9" fmla="*/ 1 h 93"/>
                <a:gd name="T10" fmla="*/ 49 w 81"/>
                <a:gd name="T11" fmla="*/ 3 h 93"/>
                <a:gd name="T12" fmla="*/ 80 w 81"/>
                <a:gd name="T13" fmla="*/ 68 h 93"/>
                <a:gd name="T14" fmla="*/ 79 w 81"/>
                <a:gd name="T15" fmla="*/ 73 h 93"/>
                <a:gd name="T16" fmla="*/ 37 w 81"/>
                <a:gd name="T17"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93">
                  <a:moveTo>
                    <a:pt x="37" y="92"/>
                  </a:moveTo>
                  <a:cubicBezTo>
                    <a:pt x="35" y="93"/>
                    <a:pt x="33" y="92"/>
                    <a:pt x="32" y="91"/>
                  </a:cubicBezTo>
                  <a:cubicBezTo>
                    <a:pt x="1" y="26"/>
                    <a:pt x="1" y="26"/>
                    <a:pt x="1" y="26"/>
                  </a:cubicBezTo>
                  <a:cubicBezTo>
                    <a:pt x="0" y="24"/>
                    <a:pt x="1" y="22"/>
                    <a:pt x="3" y="21"/>
                  </a:cubicBezTo>
                  <a:cubicBezTo>
                    <a:pt x="45" y="1"/>
                    <a:pt x="45" y="1"/>
                    <a:pt x="45" y="1"/>
                  </a:cubicBezTo>
                  <a:cubicBezTo>
                    <a:pt x="46" y="0"/>
                    <a:pt x="49" y="1"/>
                    <a:pt x="49" y="3"/>
                  </a:cubicBezTo>
                  <a:cubicBezTo>
                    <a:pt x="80" y="68"/>
                    <a:pt x="80" y="68"/>
                    <a:pt x="80" y="68"/>
                  </a:cubicBezTo>
                  <a:cubicBezTo>
                    <a:pt x="81" y="70"/>
                    <a:pt x="80" y="72"/>
                    <a:pt x="79" y="73"/>
                  </a:cubicBezTo>
                  <a:lnTo>
                    <a:pt x="37" y="92"/>
                  </a:lnTo>
                  <a:close/>
                </a:path>
              </a:pathLst>
            </a:custGeom>
            <a:solidFill>
              <a:srgbClr val="3E4D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8" name="Freeform 602"/>
            <p:cNvSpPr/>
            <p:nvPr/>
          </p:nvSpPr>
          <p:spPr bwMode="auto">
            <a:xfrm>
              <a:off x="7492267" y="4730557"/>
              <a:ext cx="195198" cy="303330"/>
            </a:xfrm>
            <a:custGeom>
              <a:avLst/>
              <a:gdLst>
                <a:gd name="T0" fmla="*/ 139 w 139"/>
                <a:gd name="T1" fmla="*/ 195 h 216"/>
                <a:gd name="T2" fmla="*/ 93 w 139"/>
                <a:gd name="T3" fmla="*/ 216 h 216"/>
                <a:gd name="T4" fmla="*/ 0 w 139"/>
                <a:gd name="T5" fmla="*/ 21 h 216"/>
                <a:gd name="T6" fmla="*/ 45 w 139"/>
                <a:gd name="T7" fmla="*/ 0 h 216"/>
                <a:gd name="T8" fmla="*/ 139 w 139"/>
                <a:gd name="T9" fmla="*/ 195 h 216"/>
              </a:gdLst>
              <a:ahLst/>
              <a:cxnLst>
                <a:cxn ang="0">
                  <a:pos x="T0" y="T1"/>
                </a:cxn>
                <a:cxn ang="0">
                  <a:pos x="T2" y="T3"/>
                </a:cxn>
                <a:cxn ang="0">
                  <a:pos x="T4" y="T5"/>
                </a:cxn>
                <a:cxn ang="0">
                  <a:pos x="T6" y="T7"/>
                </a:cxn>
                <a:cxn ang="0">
                  <a:pos x="T8" y="T9"/>
                </a:cxn>
              </a:cxnLst>
              <a:rect l="0" t="0" r="r" b="b"/>
              <a:pathLst>
                <a:path w="139" h="216">
                  <a:moveTo>
                    <a:pt x="139" y="195"/>
                  </a:moveTo>
                  <a:lnTo>
                    <a:pt x="93" y="216"/>
                  </a:lnTo>
                  <a:lnTo>
                    <a:pt x="0" y="21"/>
                  </a:lnTo>
                  <a:lnTo>
                    <a:pt x="45" y="0"/>
                  </a:lnTo>
                  <a:lnTo>
                    <a:pt x="139" y="195"/>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9" name="Freeform 603"/>
            <p:cNvSpPr/>
            <p:nvPr/>
          </p:nvSpPr>
          <p:spPr bwMode="auto">
            <a:xfrm>
              <a:off x="7544227" y="4744600"/>
              <a:ext cx="64598" cy="105323"/>
            </a:xfrm>
            <a:custGeom>
              <a:avLst/>
              <a:gdLst>
                <a:gd name="T0" fmla="*/ 46 w 46"/>
                <a:gd name="T1" fmla="*/ 70 h 75"/>
                <a:gd name="T2" fmla="*/ 32 w 46"/>
                <a:gd name="T3" fmla="*/ 75 h 75"/>
                <a:gd name="T4" fmla="*/ 0 w 46"/>
                <a:gd name="T5" fmla="*/ 6 h 75"/>
                <a:gd name="T6" fmla="*/ 14 w 46"/>
                <a:gd name="T7" fmla="*/ 0 h 75"/>
                <a:gd name="T8" fmla="*/ 46 w 46"/>
                <a:gd name="T9" fmla="*/ 70 h 75"/>
              </a:gdLst>
              <a:ahLst/>
              <a:cxnLst>
                <a:cxn ang="0">
                  <a:pos x="T0" y="T1"/>
                </a:cxn>
                <a:cxn ang="0">
                  <a:pos x="T2" y="T3"/>
                </a:cxn>
                <a:cxn ang="0">
                  <a:pos x="T4" y="T5"/>
                </a:cxn>
                <a:cxn ang="0">
                  <a:pos x="T6" y="T7"/>
                </a:cxn>
                <a:cxn ang="0">
                  <a:pos x="T8" y="T9"/>
                </a:cxn>
              </a:cxnLst>
              <a:rect l="0" t="0" r="r" b="b"/>
              <a:pathLst>
                <a:path w="46" h="75">
                  <a:moveTo>
                    <a:pt x="46" y="70"/>
                  </a:moveTo>
                  <a:lnTo>
                    <a:pt x="32" y="75"/>
                  </a:lnTo>
                  <a:lnTo>
                    <a:pt x="0" y="6"/>
                  </a:lnTo>
                  <a:lnTo>
                    <a:pt x="14" y="0"/>
                  </a:lnTo>
                  <a:lnTo>
                    <a:pt x="46" y="70"/>
                  </a:lnTo>
                  <a:close/>
                </a:path>
              </a:pathLst>
            </a:custGeom>
            <a:solidFill>
              <a:srgbClr val="692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0" name="Freeform 604"/>
            <p:cNvSpPr/>
            <p:nvPr/>
          </p:nvSpPr>
          <p:spPr bwMode="auto">
            <a:xfrm>
              <a:off x="7207193" y="5210829"/>
              <a:ext cx="116557" cy="116557"/>
            </a:xfrm>
            <a:custGeom>
              <a:avLst/>
              <a:gdLst>
                <a:gd name="T0" fmla="*/ 28 w 31"/>
                <a:gd name="T1" fmla="*/ 10 h 31"/>
                <a:gd name="T2" fmla="*/ 21 w 31"/>
                <a:gd name="T3" fmla="*/ 28 h 31"/>
                <a:gd name="T4" fmla="*/ 3 w 31"/>
                <a:gd name="T5" fmla="*/ 22 h 31"/>
                <a:gd name="T6" fmla="*/ 10 w 31"/>
                <a:gd name="T7" fmla="*/ 4 h 31"/>
                <a:gd name="T8" fmla="*/ 28 w 31"/>
                <a:gd name="T9" fmla="*/ 10 h 31"/>
              </a:gdLst>
              <a:ahLst/>
              <a:cxnLst>
                <a:cxn ang="0">
                  <a:pos x="T0" y="T1"/>
                </a:cxn>
                <a:cxn ang="0">
                  <a:pos x="T2" y="T3"/>
                </a:cxn>
                <a:cxn ang="0">
                  <a:pos x="T4" y="T5"/>
                </a:cxn>
                <a:cxn ang="0">
                  <a:pos x="T6" y="T7"/>
                </a:cxn>
                <a:cxn ang="0">
                  <a:pos x="T8" y="T9"/>
                </a:cxn>
              </a:cxnLst>
              <a:rect l="0" t="0" r="r" b="b"/>
              <a:pathLst>
                <a:path w="31" h="31">
                  <a:moveTo>
                    <a:pt x="28" y="10"/>
                  </a:moveTo>
                  <a:cubicBezTo>
                    <a:pt x="31" y="17"/>
                    <a:pt x="28" y="25"/>
                    <a:pt x="21" y="28"/>
                  </a:cubicBezTo>
                  <a:cubicBezTo>
                    <a:pt x="15" y="31"/>
                    <a:pt x="6" y="29"/>
                    <a:pt x="3" y="22"/>
                  </a:cubicBezTo>
                  <a:cubicBezTo>
                    <a:pt x="0" y="15"/>
                    <a:pt x="3" y="7"/>
                    <a:pt x="10" y="4"/>
                  </a:cubicBezTo>
                  <a:cubicBezTo>
                    <a:pt x="17" y="0"/>
                    <a:pt x="25" y="3"/>
                    <a:pt x="28" y="1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1" name="Freeform 605"/>
            <p:cNvSpPr/>
            <p:nvPr/>
          </p:nvSpPr>
          <p:spPr bwMode="auto">
            <a:xfrm>
              <a:off x="7218428" y="5222064"/>
              <a:ext cx="94088" cy="96897"/>
            </a:xfrm>
            <a:custGeom>
              <a:avLst/>
              <a:gdLst>
                <a:gd name="T0" fmla="*/ 23 w 25"/>
                <a:gd name="T1" fmla="*/ 8 h 26"/>
                <a:gd name="T2" fmla="*/ 17 w 25"/>
                <a:gd name="T3" fmla="*/ 23 h 26"/>
                <a:gd name="T4" fmla="*/ 3 w 25"/>
                <a:gd name="T5" fmla="*/ 18 h 26"/>
                <a:gd name="T6" fmla="*/ 8 w 25"/>
                <a:gd name="T7" fmla="*/ 3 h 26"/>
                <a:gd name="T8" fmla="*/ 23 w 25"/>
                <a:gd name="T9" fmla="*/ 8 h 26"/>
              </a:gdLst>
              <a:ahLst/>
              <a:cxnLst>
                <a:cxn ang="0">
                  <a:pos x="T0" y="T1"/>
                </a:cxn>
                <a:cxn ang="0">
                  <a:pos x="T2" y="T3"/>
                </a:cxn>
                <a:cxn ang="0">
                  <a:pos x="T4" y="T5"/>
                </a:cxn>
                <a:cxn ang="0">
                  <a:pos x="T6" y="T7"/>
                </a:cxn>
                <a:cxn ang="0">
                  <a:pos x="T8" y="T9"/>
                </a:cxn>
              </a:cxnLst>
              <a:rect l="0" t="0" r="r" b="b"/>
              <a:pathLst>
                <a:path w="25" h="26">
                  <a:moveTo>
                    <a:pt x="23" y="8"/>
                  </a:moveTo>
                  <a:cubicBezTo>
                    <a:pt x="25" y="14"/>
                    <a:pt x="23" y="20"/>
                    <a:pt x="17" y="23"/>
                  </a:cubicBezTo>
                  <a:cubicBezTo>
                    <a:pt x="12" y="26"/>
                    <a:pt x="5" y="23"/>
                    <a:pt x="3" y="18"/>
                  </a:cubicBezTo>
                  <a:cubicBezTo>
                    <a:pt x="0" y="12"/>
                    <a:pt x="2" y="6"/>
                    <a:pt x="8" y="3"/>
                  </a:cubicBezTo>
                  <a:cubicBezTo>
                    <a:pt x="13" y="0"/>
                    <a:pt x="20" y="3"/>
                    <a:pt x="23" y="8"/>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2" name="Freeform 606"/>
            <p:cNvSpPr/>
            <p:nvPr/>
          </p:nvSpPr>
          <p:spPr bwMode="auto">
            <a:xfrm>
              <a:off x="7222641" y="5229085"/>
              <a:ext cx="85663" cy="82854"/>
            </a:xfrm>
            <a:custGeom>
              <a:avLst/>
              <a:gdLst>
                <a:gd name="T0" fmla="*/ 21 w 23"/>
                <a:gd name="T1" fmla="*/ 7 h 22"/>
                <a:gd name="T2" fmla="*/ 16 w 23"/>
                <a:gd name="T3" fmla="*/ 20 h 22"/>
                <a:gd name="T4" fmla="*/ 3 w 23"/>
                <a:gd name="T5" fmla="*/ 15 h 22"/>
                <a:gd name="T6" fmla="*/ 7 w 23"/>
                <a:gd name="T7" fmla="*/ 2 h 22"/>
                <a:gd name="T8" fmla="*/ 21 w 23"/>
                <a:gd name="T9" fmla="*/ 7 h 22"/>
              </a:gdLst>
              <a:ahLst/>
              <a:cxnLst>
                <a:cxn ang="0">
                  <a:pos x="T0" y="T1"/>
                </a:cxn>
                <a:cxn ang="0">
                  <a:pos x="T2" y="T3"/>
                </a:cxn>
                <a:cxn ang="0">
                  <a:pos x="T4" y="T5"/>
                </a:cxn>
                <a:cxn ang="0">
                  <a:pos x="T6" y="T7"/>
                </a:cxn>
                <a:cxn ang="0">
                  <a:pos x="T8" y="T9"/>
                </a:cxn>
              </a:cxnLst>
              <a:rect l="0" t="0" r="r" b="b"/>
              <a:pathLst>
                <a:path w="23" h="22">
                  <a:moveTo>
                    <a:pt x="21" y="7"/>
                  </a:moveTo>
                  <a:cubicBezTo>
                    <a:pt x="23" y="12"/>
                    <a:pt x="21" y="18"/>
                    <a:pt x="16" y="20"/>
                  </a:cubicBezTo>
                  <a:cubicBezTo>
                    <a:pt x="11" y="22"/>
                    <a:pt x="5" y="20"/>
                    <a:pt x="3" y="15"/>
                  </a:cubicBezTo>
                  <a:cubicBezTo>
                    <a:pt x="0" y="10"/>
                    <a:pt x="2" y="4"/>
                    <a:pt x="7" y="2"/>
                  </a:cubicBezTo>
                  <a:cubicBezTo>
                    <a:pt x="12" y="0"/>
                    <a:pt x="18" y="2"/>
                    <a:pt x="21" y="7"/>
                  </a:cubicBezTo>
                  <a:close/>
                </a:path>
              </a:pathLst>
            </a:custGeom>
            <a:solidFill>
              <a:srgbClr val="3E4D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0" name="Group 808"/>
            <p:cNvGrpSpPr/>
            <p:nvPr/>
          </p:nvGrpSpPr>
          <p:grpSpPr bwMode="auto">
            <a:xfrm>
              <a:off x="6851904" y="4831667"/>
              <a:ext cx="678280" cy="453591"/>
              <a:chOff x="4763" y="2683"/>
              <a:chExt cx="483" cy="323"/>
            </a:xfrm>
          </p:grpSpPr>
          <p:sp>
            <p:nvSpPr>
              <p:cNvPr id="363" name="Freeform 608"/>
              <p:cNvSpPr/>
              <p:nvPr/>
            </p:nvSpPr>
            <p:spPr bwMode="auto">
              <a:xfrm>
                <a:off x="5046" y="2985"/>
                <a:ext cx="24" cy="21"/>
              </a:xfrm>
              <a:custGeom>
                <a:avLst/>
                <a:gdLst>
                  <a:gd name="T0" fmla="*/ 8 w 9"/>
                  <a:gd name="T1" fmla="*/ 2 h 8"/>
                  <a:gd name="T2" fmla="*/ 6 w 9"/>
                  <a:gd name="T3" fmla="*/ 7 h 8"/>
                  <a:gd name="T4" fmla="*/ 1 w 9"/>
                  <a:gd name="T5" fmla="*/ 5 h 8"/>
                  <a:gd name="T6" fmla="*/ 3 w 9"/>
                  <a:gd name="T7" fmla="*/ 1 h 8"/>
                  <a:gd name="T8" fmla="*/ 8 w 9"/>
                  <a:gd name="T9" fmla="*/ 2 h 8"/>
                </a:gdLst>
                <a:ahLst/>
                <a:cxnLst>
                  <a:cxn ang="0">
                    <a:pos x="T0" y="T1"/>
                  </a:cxn>
                  <a:cxn ang="0">
                    <a:pos x="T2" y="T3"/>
                  </a:cxn>
                  <a:cxn ang="0">
                    <a:pos x="T4" y="T5"/>
                  </a:cxn>
                  <a:cxn ang="0">
                    <a:pos x="T6" y="T7"/>
                  </a:cxn>
                  <a:cxn ang="0">
                    <a:pos x="T8" y="T9"/>
                  </a:cxn>
                </a:cxnLst>
                <a:rect l="0" t="0" r="r" b="b"/>
                <a:pathLst>
                  <a:path w="9" h="8">
                    <a:moveTo>
                      <a:pt x="8" y="2"/>
                    </a:moveTo>
                    <a:cubicBezTo>
                      <a:pt x="9" y="4"/>
                      <a:pt x="8" y="6"/>
                      <a:pt x="6" y="7"/>
                    </a:cubicBezTo>
                    <a:cubicBezTo>
                      <a:pt x="4" y="8"/>
                      <a:pt x="2" y="7"/>
                      <a:pt x="1" y="5"/>
                    </a:cubicBezTo>
                    <a:cubicBezTo>
                      <a:pt x="0" y="4"/>
                      <a:pt x="1" y="1"/>
                      <a:pt x="3" y="1"/>
                    </a:cubicBezTo>
                    <a:cubicBezTo>
                      <a:pt x="5" y="0"/>
                      <a:pt x="7" y="0"/>
                      <a:pt x="8" y="2"/>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609"/>
              <p:cNvSpPr/>
              <p:nvPr/>
            </p:nvSpPr>
            <p:spPr bwMode="auto">
              <a:xfrm>
                <a:off x="5088" y="2918"/>
                <a:ext cx="83" cy="83"/>
              </a:xfrm>
              <a:custGeom>
                <a:avLst/>
                <a:gdLst>
                  <a:gd name="T0" fmla="*/ 28 w 31"/>
                  <a:gd name="T1" fmla="*/ 10 h 31"/>
                  <a:gd name="T2" fmla="*/ 22 w 31"/>
                  <a:gd name="T3" fmla="*/ 28 h 31"/>
                  <a:gd name="T4" fmla="*/ 4 w 31"/>
                  <a:gd name="T5" fmla="*/ 22 h 31"/>
                  <a:gd name="T6" fmla="*/ 10 w 31"/>
                  <a:gd name="T7" fmla="*/ 4 h 31"/>
                  <a:gd name="T8" fmla="*/ 28 w 31"/>
                  <a:gd name="T9" fmla="*/ 10 h 31"/>
                </a:gdLst>
                <a:ahLst/>
                <a:cxnLst>
                  <a:cxn ang="0">
                    <a:pos x="T0" y="T1"/>
                  </a:cxn>
                  <a:cxn ang="0">
                    <a:pos x="T2" y="T3"/>
                  </a:cxn>
                  <a:cxn ang="0">
                    <a:pos x="T4" y="T5"/>
                  </a:cxn>
                  <a:cxn ang="0">
                    <a:pos x="T6" y="T7"/>
                  </a:cxn>
                  <a:cxn ang="0">
                    <a:pos x="T8" y="T9"/>
                  </a:cxn>
                </a:cxnLst>
                <a:rect l="0" t="0" r="r" b="b"/>
                <a:pathLst>
                  <a:path w="31" h="31">
                    <a:moveTo>
                      <a:pt x="28" y="10"/>
                    </a:moveTo>
                    <a:cubicBezTo>
                      <a:pt x="31" y="17"/>
                      <a:pt x="29" y="25"/>
                      <a:pt x="22" y="28"/>
                    </a:cubicBezTo>
                    <a:cubicBezTo>
                      <a:pt x="15" y="31"/>
                      <a:pt x="7" y="29"/>
                      <a:pt x="4" y="22"/>
                    </a:cubicBezTo>
                    <a:cubicBezTo>
                      <a:pt x="0" y="15"/>
                      <a:pt x="3" y="7"/>
                      <a:pt x="10" y="4"/>
                    </a:cubicBezTo>
                    <a:cubicBezTo>
                      <a:pt x="17" y="0"/>
                      <a:pt x="25" y="3"/>
                      <a:pt x="28" y="1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Freeform 610"/>
              <p:cNvSpPr/>
              <p:nvPr/>
            </p:nvSpPr>
            <p:spPr bwMode="auto">
              <a:xfrm>
                <a:off x="5096" y="2926"/>
                <a:ext cx="70" cy="70"/>
              </a:xfrm>
              <a:custGeom>
                <a:avLst/>
                <a:gdLst>
                  <a:gd name="T0" fmla="*/ 23 w 26"/>
                  <a:gd name="T1" fmla="*/ 8 h 26"/>
                  <a:gd name="T2" fmla="*/ 18 w 26"/>
                  <a:gd name="T3" fmla="*/ 23 h 26"/>
                  <a:gd name="T4" fmla="*/ 3 w 26"/>
                  <a:gd name="T5" fmla="*/ 18 h 26"/>
                  <a:gd name="T6" fmla="*/ 8 w 26"/>
                  <a:gd name="T7" fmla="*/ 3 h 26"/>
                  <a:gd name="T8" fmla="*/ 23 w 26"/>
                  <a:gd name="T9" fmla="*/ 8 h 26"/>
                </a:gdLst>
                <a:ahLst/>
                <a:cxnLst>
                  <a:cxn ang="0">
                    <a:pos x="T0" y="T1"/>
                  </a:cxn>
                  <a:cxn ang="0">
                    <a:pos x="T2" y="T3"/>
                  </a:cxn>
                  <a:cxn ang="0">
                    <a:pos x="T4" y="T5"/>
                  </a:cxn>
                  <a:cxn ang="0">
                    <a:pos x="T6" y="T7"/>
                  </a:cxn>
                  <a:cxn ang="0">
                    <a:pos x="T8" y="T9"/>
                  </a:cxn>
                </a:cxnLst>
                <a:rect l="0" t="0" r="r" b="b"/>
                <a:pathLst>
                  <a:path w="26" h="26">
                    <a:moveTo>
                      <a:pt x="23" y="8"/>
                    </a:moveTo>
                    <a:cubicBezTo>
                      <a:pt x="26" y="14"/>
                      <a:pt x="23" y="20"/>
                      <a:pt x="18" y="23"/>
                    </a:cubicBezTo>
                    <a:cubicBezTo>
                      <a:pt x="12" y="26"/>
                      <a:pt x="6" y="23"/>
                      <a:pt x="3" y="18"/>
                    </a:cubicBezTo>
                    <a:cubicBezTo>
                      <a:pt x="0" y="12"/>
                      <a:pt x="3" y="6"/>
                      <a:pt x="8" y="3"/>
                    </a:cubicBezTo>
                    <a:cubicBezTo>
                      <a:pt x="14" y="0"/>
                      <a:pt x="20" y="3"/>
                      <a:pt x="23" y="8"/>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Freeform 611"/>
              <p:cNvSpPr/>
              <p:nvPr/>
            </p:nvSpPr>
            <p:spPr bwMode="auto">
              <a:xfrm>
                <a:off x="5102" y="2932"/>
                <a:ext cx="58" cy="58"/>
              </a:xfrm>
              <a:custGeom>
                <a:avLst/>
                <a:gdLst>
                  <a:gd name="T0" fmla="*/ 20 w 22"/>
                  <a:gd name="T1" fmla="*/ 7 h 22"/>
                  <a:gd name="T2" fmla="*/ 15 w 22"/>
                  <a:gd name="T3" fmla="*/ 20 h 22"/>
                  <a:gd name="T4" fmla="*/ 2 w 22"/>
                  <a:gd name="T5" fmla="*/ 15 h 22"/>
                  <a:gd name="T6" fmla="*/ 7 w 22"/>
                  <a:gd name="T7" fmla="*/ 2 h 22"/>
                  <a:gd name="T8" fmla="*/ 20 w 22"/>
                  <a:gd name="T9" fmla="*/ 7 h 22"/>
                </a:gdLst>
                <a:ahLst/>
                <a:cxnLst>
                  <a:cxn ang="0">
                    <a:pos x="T0" y="T1"/>
                  </a:cxn>
                  <a:cxn ang="0">
                    <a:pos x="T2" y="T3"/>
                  </a:cxn>
                  <a:cxn ang="0">
                    <a:pos x="T4" y="T5"/>
                  </a:cxn>
                  <a:cxn ang="0">
                    <a:pos x="T6" y="T7"/>
                  </a:cxn>
                  <a:cxn ang="0">
                    <a:pos x="T8" y="T9"/>
                  </a:cxn>
                </a:cxnLst>
                <a:rect l="0" t="0" r="r" b="b"/>
                <a:pathLst>
                  <a:path w="22" h="22">
                    <a:moveTo>
                      <a:pt x="20" y="7"/>
                    </a:moveTo>
                    <a:cubicBezTo>
                      <a:pt x="22" y="12"/>
                      <a:pt x="20" y="18"/>
                      <a:pt x="15" y="20"/>
                    </a:cubicBezTo>
                    <a:cubicBezTo>
                      <a:pt x="10" y="22"/>
                      <a:pt x="4" y="20"/>
                      <a:pt x="2" y="15"/>
                    </a:cubicBezTo>
                    <a:cubicBezTo>
                      <a:pt x="0" y="10"/>
                      <a:pt x="2" y="4"/>
                      <a:pt x="7" y="2"/>
                    </a:cubicBezTo>
                    <a:cubicBezTo>
                      <a:pt x="12" y="0"/>
                      <a:pt x="18" y="2"/>
                      <a:pt x="20" y="7"/>
                    </a:cubicBezTo>
                    <a:close/>
                  </a:path>
                </a:pathLst>
              </a:custGeom>
              <a:solidFill>
                <a:srgbClr val="3E4D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612"/>
              <p:cNvSpPr/>
              <p:nvPr/>
            </p:nvSpPr>
            <p:spPr bwMode="auto">
              <a:xfrm>
                <a:off x="5118" y="2948"/>
                <a:ext cx="24" cy="21"/>
              </a:xfrm>
              <a:custGeom>
                <a:avLst/>
                <a:gdLst>
                  <a:gd name="T0" fmla="*/ 24 w 24"/>
                  <a:gd name="T1" fmla="*/ 21 h 21"/>
                  <a:gd name="T2" fmla="*/ 0 w 24"/>
                  <a:gd name="T3" fmla="*/ 18 h 21"/>
                  <a:gd name="T4" fmla="*/ 13 w 24"/>
                  <a:gd name="T5" fmla="*/ 0 h 21"/>
                  <a:gd name="T6" fmla="*/ 24 w 24"/>
                  <a:gd name="T7" fmla="*/ 21 h 21"/>
                </a:gdLst>
                <a:ahLst/>
                <a:cxnLst>
                  <a:cxn ang="0">
                    <a:pos x="T0" y="T1"/>
                  </a:cxn>
                  <a:cxn ang="0">
                    <a:pos x="T2" y="T3"/>
                  </a:cxn>
                  <a:cxn ang="0">
                    <a:pos x="T4" y="T5"/>
                  </a:cxn>
                  <a:cxn ang="0">
                    <a:pos x="T6" y="T7"/>
                  </a:cxn>
                </a:cxnLst>
                <a:rect l="0" t="0" r="r" b="b"/>
                <a:pathLst>
                  <a:path w="24" h="21">
                    <a:moveTo>
                      <a:pt x="24" y="21"/>
                    </a:moveTo>
                    <a:lnTo>
                      <a:pt x="0" y="18"/>
                    </a:lnTo>
                    <a:lnTo>
                      <a:pt x="13" y="0"/>
                    </a:lnTo>
                    <a:lnTo>
                      <a:pt x="24" y="21"/>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613"/>
              <p:cNvSpPr/>
              <p:nvPr/>
            </p:nvSpPr>
            <p:spPr bwMode="auto">
              <a:xfrm>
                <a:off x="5163" y="2883"/>
                <a:ext cx="83" cy="86"/>
              </a:xfrm>
              <a:custGeom>
                <a:avLst/>
                <a:gdLst>
                  <a:gd name="T0" fmla="*/ 28 w 31"/>
                  <a:gd name="T1" fmla="*/ 10 h 32"/>
                  <a:gd name="T2" fmla="*/ 21 w 31"/>
                  <a:gd name="T3" fmla="*/ 28 h 32"/>
                  <a:gd name="T4" fmla="*/ 3 w 31"/>
                  <a:gd name="T5" fmla="*/ 22 h 32"/>
                  <a:gd name="T6" fmla="*/ 9 w 31"/>
                  <a:gd name="T7" fmla="*/ 4 h 32"/>
                  <a:gd name="T8" fmla="*/ 28 w 31"/>
                  <a:gd name="T9" fmla="*/ 10 h 32"/>
                </a:gdLst>
                <a:ahLst/>
                <a:cxnLst>
                  <a:cxn ang="0">
                    <a:pos x="T0" y="T1"/>
                  </a:cxn>
                  <a:cxn ang="0">
                    <a:pos x="T2" y="T3"/>
                  </a:cxn>
                  <a:cxn ang="0">
                    <a:pos x="T4" y="T5"/>
                  </a:cxn>
                  <a:cxn ang="0">
                    <a:pos x="T6" y="T7"/>
                  </a:cxn>
                  <a:cxn ang="0">
                    <a:pos x="T8" y="T9"/>
                  </a:cxn>
                </a:cxnLst>
                <a:rect l="0" t="0" r="r" b="b"/>
                <a:pathLst>
                  <a:path w="31" h="32">
                    <a:moveTo>
                      <a:pt x="28" y="10"/>
                    </a:moveTo>
                    <a:cubicBezTo>
                      <a:pt x="31" y="17"/>
                      <a:pt x="28" y="25"/>
                      <a:pt x="21" y="28"/>
                    </a:cubicBezTo>
                    <a:cubicBezTo>
                      <a:pt x="14" y="32"/>
                      <a:pt x="6" y="29"/>
                      <a:pt x="3" y="22"/>
                    </a:cubicBezTo>
                    <a:cubicBezTo>
                      <a:pt x="0" y="15"/>
                      <a:pt x="3" y="7"/>
                      <a:pt x="9" y="4"/>
                    </a:cubicBezTo>
                    <a:cubicBezTo>
                      <a:pt x="16" y="0"/>
                      <a:pt x="24" y="3"/>
                      <a:pt x="28" y="1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614"/>
              <p:cNvSpPr/>
              <p:nvPr/>
            </p:nvSpPr>
            <p:spPr bwMode="auto">
              <a:xfrm>
                <a:off x="5171" y="2891"/>
                <a:ext cx="67" cy="70"/>
              </a:xfrm>
              <a:custGeom>
                <a:avLst/>
                <a:gdLst>
                  <a:gd name="T0" fmla="*/ 22 w 25"/>
                  <a:gd name="T1" fmla="*/ 8 h 26"/>
                  <a:gd name="T2" fmla="*/ 17 w 25"/>
                  <a:gd name="T3" fmla="*/ 23 h 26"/>
                  <a:gd name="T4" fmla="*/ 2 w 25"/>
                  <a:gd name="T5" fmla="*/ 18 h 26"/>
                  <a:gd name="T6" fmla="*/ 7 w 25"/>
                  <a:gd name="T7" fmla="*/ 3 h 26"/>
                  <a:gd name="T8" fmla="*/ 22 w 25"/>
                  <a:gd name="T9" fmla="*/ 8 h 26"/>
                </a:gdLst>
                <a:ahLst/>
                <a:cxnLst>
                  <a:cxn ang="0">
                    <a:pos x="T0" y="T1"/>
                  </a:cxn>
                  <a:cxn ang="0">
                    <a:pos x="T2" y="T3"/>
                  </a:cxn>
                  <a:cxn ang="0">
                    <a:pos x="T4" y="T5"/>
                  </a:cxn>
                  <a:cxn ang="0">
                    <a:pos x="T6" y="T7"/>
                  </a:cxn>
                  <a:cxn ang="0">
                    <a:pos x="T8" y="T9"/>
                  </a:cxn>
                </a:cxnLst>
                <a:rect l="0" t="0" r="r" b="b"/>
                <a:pathLst>
                  <a:path w="25" h="26">
                    <a:moveTo>
                      <a:pt x="22" y="8"/>
                    </a:moveTo>
                    <a:cubicBezTo>
                      <a:pt x="25" y="14"/>
                      <a:pt x="22" y="20"/>
                      <a:pt x="17" y="23"/>
                    </a:cubicBezTo>
                    <a:cubicBezTo>
                      <a:pt x="11" y="26"/>
                      <a:pt x="5" y="23"/>
                      <a:pt x="2" y="18"/>
                    </a:cubicBezTo>
                    <a:cubicBezTo>
                      <a:pt x="0" y="12"/>
                      <a:pt x="2" y="6"/>
                      <a:pt x="7" y="3"/>
                    </a:cubicBezTo>
                    <a:cubicBezTo>
                      <a:pt x="13" y="0"/>
                      <a:pt x="20" y="3"/>
                      <a:pt x="22" y="8"/>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615"/>
              <p:cNvSpPr/>
              <p:nvPr/>
            </p:nvSpPr>
            <p:spPr bwMode="auto">
              <a:xfrm>
                <a:off x="5174" y="2897"/>
                <a:ext cx="61" cy="59"/>
              </a:xfrm>
              <a:custGeom>
                <a:avLst/>
                <a:gdLst>
                  <a:gd name="T0" fmla="*/ 20 w 23"/>
                  <a:gd name="T1" fmla="*/ 7 h 22"/>
                  <a:gd name="T2" fmla="*/ 15 w 23"/>
                  <a:gd name="T3" fmla="*/ 20 h 22"/>
                  <a:gd name="T4" fmla="*/ 2 w 23"/>
                  <a:gd name="T5" fmla="*/ 15 h 22"/>
                  <a:gd name="T6" fmla="*/ 7 w 23"/>
                  <a:gd name="T7" fmla="*/ 2 h 22"/>
                  <a:gd name="T8" fmla="*/ 20 w 23"/>
                  <a:gd name="T9" fmla="*/ 7 h 22"/>
                </a:gdLst>
                <a:ahLst/>
                <a:cxnLst>
                  <a:cxn ang="0">
                    <a:pos x="T0" y="T1"/>
                  </a:cxn>
                  <a:cxn ang="0">
                    <a:pos x="T2" y="T3"/>
                  </a:cxn>
                  <a:cxn ang="0">
                    <a:pos x="T4" y="T5"/>
                  </a:cxn>
                  <a:cxn ang="0">
                    <a:pos x="T6" y="T7"/>
                  </a:cxn>
                  <a:cxn ang="0">
                    <a:pos x="T8" y="T9"/>
                  </a:cxn>
                </a:cxnLst>
                <a:rect l="0" t="0" r="r" b="b"/>
                <a:pathLst>
                  <a:path w="23" h="22">
                    <a:moveTo>
                      <a:pt x="20" y="7"/>
                    </a:moveTo>
                    <a:cubicBezTo>
                      <a:pt x="23" y="12"/>
                      <a:pt x="20" y="18"/>
                      <a:pt x="15" y="20"/>
                    </a:cubicBezTo>
                    <a:cubicBezTo>
                      <a:pt x="11" y="22"/>
                      <a:pt x="5" y="20"/>
                      <a:pt x="2" y="15"/>
                    </a:cubicBezTo>
                    <a:cubicBezTo>
                      <a:pt x="0" y="10"/>
                      <a:pt x="2" y="4"/>
                      <a:pt x="7" y="2"/>
                    </a:cubicBezTo>
                    <a:cubicBezTo>
                      <a:pt x="12" y="0"/>
                      <a:pt x="18" y="2"/>
                      <a:pt x="20" y="7"/>
                    </a:cubicBezTo>
                    <a:close/>
                  </a:path>
                </a:pathLst>
              </a:custGeom>
              <a:solidFill>
                <a:srgbClr val="3E4D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Freeform 616"/>
              <p:cNvSpPr/>
              <p:nvPr/>
            </p:nvSpPr>
            <p:spPr bwMode="auto">
              <a:xfrm>
                <a:off x="5192" y="2918"/>
                <a:ext cx="24" cy="22"/>
              </a:xfrm>
              <a:custGeom>
                <a:avLst/>
                <a:gdLst>
                  <a:gd name="T0" fmla="*/ 11 w 24"/>
                  <a:gd name="T1" fmla="*/ 22 h 22"/>
                  <a:gd name="T2" fmla="*/ 24 w 24"/>
                  <a:gd name="T3" fmla="*/ 3 h 22"/>
                  <a:gd name="T4" fmla="*/ 0 w 24"/>
                  <a:gd name="T5" fmla="*/ 0 h 22"/>
                  <a:gd name="T6" fmla="*/ 11 w 24"/>
                  <a:gd name="T7" fmla="*/ 22 h 22"/>
                </a:gdLst>
                <a:ahLst/>
                <a:cxnLst>
                  <a:cxn ang="0">
                    <a:pos x="T0" y="T1"/>
                  </a:cxn>
                  <a:cxn ang="0">
                    <a:pos x="T2" y="T3"/>
                  </a:cxn>
                  <a:cxn ang="0">
                    <a:pos x="T4" y="T5"/>
                  </a:cxn>
                  <a:cxn ang="0">
                    <a:pos x="T6" y="T7"/>
                  </a:cxn>
                </a:cxnLst>
                <a:rect l="0" t="0" r="r" b="b"/>
                <a:pathLst>
                  <a:path w="24" h="22">
                    <a:moveTo>
                      <a:pt x="11" y="22"/>
                    </a:moveTo>
                    <a:lnTo>
                      <a:pt x="24" y="3"/>
                    </a:lnTo>
                    <a:lnTo>
                      <a:pt x="0" y="0"/>
                    </a:lnTo>
                    <a:lnTo>
                      <a:pt x="11" y="22"/>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 name="Freeform 617"/>
              <p:cNvSpPr/>
              <p:nvPr/>
            </p:nvSpPr>
            <p:spPr bwMode="auto">
              <a:xfrm>
                <a:off x="4763" y="2683"/>
                <a:ext cx="208" cy="302"/>
              </a:xfrm>
              <a:custGeom>
                <a:avLst/>
                <a:gdLst>
                  <a:gd name="T0" fmla="*/ 40 w 78"/>
                  <a:gd name="T1" fmla="*/ 113 h 113"/>
                  <a:gd name="T2" fmla="*/ 15 w 78"/>
                  <a:gd name="T3" fmla="*/ 59 h 113"/>
                  <a:gd name="T4" fmla="*/ 36 w 78"/>
                  <a:gd name="T5" fmla="*/ 0 h 113"/>
                  <a:gd name="T6" fmla="*/ 76 w 78"/>
                  <a:gd name="T7" fmla="*/ 83 h 113"/>
                  <a:gd name="T8" fmla="*/ 70 w 78"/>
                  <a:gd name="T9" fmla="*/ 99 h 113"/>
                  <a:gd name="T10" fmla="*/ 40 w 78"/>
                  <a:gd name="T11" fmla="*/ 113 h 113"/>
                </a:gdLst>
                <a:ahLst/>
                <a:cxnLst>
                  <a:cxn ang="0">
                    <a:pos x="T0" y="T1"/>
                  </a:cxn>
                  <a:cxn ang="0">
                    <a:pos x="T2" y="T3"/>
                  </a:cxn>
                  <a:cxn ang="0">
                    <a:pos x="T4" y="T5"/>
                  </a:cxn>
                  <a:cxn ang="0">
                    <a:pos x="T6" y="T7"/>
                  </a:cxn>
                  <a:cxn ang="0">
                    <a:pos x="T8" y="T9"/>
                  </a:cxn>
                  <a:cxn ang="0">
                    <a:pos x="T10" y="T11"/>
                  </a:cxn>
                </a:cxnLst>
                <a:rect l="0" t="0" r="r" b="b"/>
                <a:pathLst>
                  <a:path w="78" h="113">
                    <a:moveTo>
                      <a:pt x="40" y="113"/>
                    </a:moveTo>
                    <a:cubicBezTo>
                      <a:pt x="15" y="59"/>
                      <a:pt x="15" y="59"/>
                      <a:pt x="15" y="59"/>
                    </a:cubicBezTo>
                    <a:cubicBezTo>
                      <a:pt x="15" y="59"/>
                      <a:pt x="0" y="22"/>
                      <a:pt x="36" y="0"/>
                    </a:cubicBezTo>
                    <a:cubicBezTo>
                      <a:pt x="76" y="83"/>
                      <a:pt x="76" y="83"/>
                      <a:pt x="76" y="83"/>
                    </a:cubicBezTo>
                    <a:cubicBezTo>
                      <a:pt x="78" y="89"/>
                      <a:pt x="76" y="96"/>
                      <a:pt x="70" y="99"/>
                    </a:cubicBezTo>
                    <a:lnTo>
                      <a:pt x="40" y="113"/>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 name="Freeform 618"/>
              <p:cNvSpPr/>
              <p:nvPr/>
            </p:nvSpPr>
            <p:spPr bwMode="auto">
              <a:xfrm>
                <a:off x="4851" y="2694"/>
                <a:ext cx="11" cy="8"/>
              </a:xfrm>
              <a:custGeom>
                <a:avLst/>
                <a:gdLst>
                  <a:gd name="T0" fmla="*/ 3 w 4"/>
                  <a:gd name="T1" fmla="*/ 1 h 3"/>
                  <a:gd name="T2" fmla="*/ 3 w 4"/>
                  <a:gd name="T3" fmla="*/ 3 h 3"/>
                  <a:gd name="T4" fmla="*/ 1 w 4"/>
                  <a:gd name="T5" fmla="*/ 2 h 3"/>
                  <a:gd name="T6" fmla="*/ 1 w 4"/>
                  <a:gd name="T7" fmla="*/ 0 h 3"/>
                  <a:gd name="T8" fmla="*/ 3 w 4"/>
                  <a:gd name="T9" fmla="*/ 1 h 3"/>
                </a:gdLst>
                <a:ahLst/>
                <a:cxnLst>
                  <a:cxn ang="0">
                    <a:pos x="T0" y="T1"/>
                  </a:cxn>
                  <a:cxn ang="0">
                    <a:pos x="T2" y="T3"/>
                  </a:cxn>
                  <a:cxn ang="0">
                    <a:pos x="T4" y="T5"/>
                  </a:cxn>
                  <a:cxn ang="0">
                    <a:pos x="T6" y="T7"/>
                  </a:cxn>
                  <a:cxn ang="0">
                    <a:pos x="T8" y="T9"/>
                  </a:cxn>
                </a:cxnLst>
                <a:rect l="0" t="0" r="r" b="b"/>
                <a:pathLst>
                  <a:path w="4" h="3">
                    <a:moveTo>
                      <a:pt x="3" y="1"/>
                    </a:moveTo>
                    <a:cubicBezTo>
                      <a:pt x="4" y="1"/>
                      <a:pt x="3" y="2"/>
                      <a:pt x="3" y="3"/>
                    </a:cubicBezTo>
                    <a:cubicBezTo>
                      <a:pt x="2" y="3"/>
                      <a:pt x="1" y="3"/>
                      <a:pt x="1" y="2"/>
                    </a:cubicBezTo>
                    <a:cubicBezTo>
                      <a:pt x="0" y="1"/>
                      <a:pt x="1" y="0"/>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619"/>
              <p:cNvSpPr/>
              <p:nvPr/>
            </p:nvSpPr>
            <p:spPr bwMode="auto">
              <a:xfrm>
                <a:off x="4856" y="2704"/>
                <a:ext cx="8" cy="8"/>
              </a:xfrm>
              <a:custGeom>
                <a:avLst/>
                <a:gdLst>
                  <a:gd name="T0" fmla="*/ 3 w 3"/>
                  <a:gd name="T1" fmla="*/ 1 h 3"/>
                  <a:gd name="T2" fmla="*/ 2 w 3"/>
                  <a:gd name="T3" fmla="*/ 3 h 3"/>
                  <a:gd name="T4" fmla="*/ 1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3"/>
                    </a:cubicBezTo>
                    <a:cubicBezTo>
                      <a:pt x="2" y="3"/>
                      <a:pt x="1" y="3"/>
                      <a:pt x="1" y="2"/>
                    </a:cubicBezTo>
                    <a:cubicBezTo>
                      <a:pt x="0" y="1"/>
                      <a:pt x="1" y="0"/>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 name="Freeform 620"/>
              <p:cNvSpPr/>
              <p:nvPr/>
            </p:nvSpPr>
            <p:spPr bwMode="auto">
              <a:xfrm>
                <a:off x="4862" y="2715"/>
                <a:ext cx="8" cy="8"/>
              </a:xfrm>
              <a:custGeom>
                <a:avLst/>
                <a:gdLst>
                  <a:gd name="T0" fmla="*/ 3 w 3"/>
                  <a:gd name="T1" fmla="*/ 1 h 3"/>
                  <a:gd name="T2" fmla="*/ 2 w 3"/>
                  <a:gd name="T3" fmla="*/ 2 h 3"/>
                  <a:gd name="T4" fmla="*/ 1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2"/>
                    </a:cubicBezTo>
                    <a:cubicBezTo>
                      <a:pt x="2" y="3"/>
                      <a:pt x="1" y="3"/>
                      <a:pt x="1" y="2"/>
                    </a:cubicBezTo>
                    <a:cubicBezTo>
                      <a:pt x="0" y="1"/>
                      <a:pt x="1" y="0"/>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621"/>
              <p:cNvSpPr/>
              <p:nvPr/>
            </p:nvSpPr>
            <p:spPr bwMode="auto">
              <a:xfrm>
                <a:off x="4867" y="2726"/>
                <a:ext cx="8" cy="8"/>
              </a:xfrm>
              <a:custGeom>
                <a:avLst/>
                <a:gdLst>
                  <a:gd name="T0" fmla="*/ 3 w 3"/>
                  <a:gd name="T1" fmla="*/ 1 h 3"/>
                  <a:gd name="T2" fmla="*/ 2 w 3"/>
                  <a:gd name="T3" fmla="*/ 2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2"/>
                    </a:cubicBezTo>
                    <a:cubicBezTo>
                      <a:pt x="2" y="3"/>
                      <a:pt x="1" y="2"/>
                      <a:pt x="0" y="2"/>
                    </a:cubicBezTo>
                    <a:cubicBezTo>
                      <a:pt x="0" y="1"/>
                      <a:pt x="0" y="0"/>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622"/>
              <p:cNvSpPr/>
              <p:nvPr/>
            </p:nvSpPr>
            <p:spPr bwMode="auto">
              <a:xfrm>
                <a:off x="4872" y="2736"/>
                <a:ext cx="8" cy="8"/>
              </a:xfrm>
              <a:custGeom>
                <a:avLst/>
                <a:gdLst>
                  <a:gd name="T0" fmla="*/ 3 w 3"/>
                  <a:gd name="T1" fmla="*/ 1 h 3"/>
                  <a:gd name="T2" fmla="*/ 2 w 3"/>
                  <a:gd name="T3" fmla="*/ 2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2"/>
                    </a:cubicBezTo>
                    <a:cubicBezTo>
                      <a:pt x="1" y="3"/>
                      <a:pt x="1" y="2"/>
                      <a:pt x="0" y="2"/>
                    </a:cubicBezTo>
                    <a:cubicBezTo>
                      <a:pt x="0" y="1"/>
                      <a:pt x="0" y="0"/>
                      <a:pt x="1" y="0"/>
                    </a:cubicBezTo>
                    <a:cubicBezTo>
                      <a:pt x="2"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Freeform 623"/>
              <p:cNvSpPr/>
              <p:nvPr/>
            </p:nvSpPr>
            <p:spPr bwMode="auto">
              <a:xfrm>
                <a:off x="4878" y="2747"/>
                <a:ext cx="8" cy="8"/>
              </a:xfrm>
              <a:custGeom>
                <a:avLst/>
                <a:gdLst>
                  <a:gd name="T0" fmla="*/ 3 w 3"/>
                  <a:gd name="T1" fmla="*/ 0 h 3"/>
                  <a:gd name="T2" fmla="*/ 2 w 3"/>
                  <a:gd name="T3" fmla="*/ 2 h 3"/>
                  <a:gd name="T4" fmla="*/ 0 w 3"/>
                  <a:gd name="T5" fmla="*/ 2 h 3"/>
                  <a:gd name="T6" fmla="*/ 1 w 3"/>
                  <a:gd name="T7" fmla="*/ 0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cubicBezTo>
                      <a:pt x="3" y="1"/>
                      <a:pt x="3" y="2"/>
                      <a:pt x="2" y="2"/>
                    </a:cubicBezTo>
                    <a:cubicBezTo>
                      <a:pt x="1" y="3"/>
                      <a:pt x="0" y="2"/>
                      <a:pt x="0" y="2"/>
                    </a:cubicBezTo>
                    <a:cubicBezTo>
                      <a:pt x="0" y="1"/>
                      <a:pt x="0" y="0"/>
                      <a:pt x="1" y="0"/>
                    </a:cubicBezTo>
                    <a:cubicBezTo>
                      <a:pt x="1" y="0"/>
                      <a:pt x="2" y="0"/>
                      <a:pt x="3" y="0"/>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624"/>
              <p:cNvSpPr/>
              <p:nvPr/>
            </p:nvSpPr>
            <p:spPr bwMode="auto">
              <a:xfrm>
                <a:off x="4883" y="2755"/>
                <a:ext cx="8" cy="11"/>
              </a:xfrm>
              <a:custGeom>
                <a:avLst/>
                <a:gdLst>
                  <a:gd name="T0" fmla="*/ 2 w 3"/>
                  <a:gd name="T1" fmla="*/ 1 h 4"/>
                  <a:gd name="T2" fmla="*/ 2 w 3"/>
                  <a:gd name="T3" fmla="*/ 3 h 4"/>
                  <a:gd name="T4" fmla="*/ 0 w 3"/>
                  <a:gd name="T5" fmla="*/ 3 h 4"/>
                  <a:gd name="T6" fmla="*/ 1 w 3"/>
                  <a:gd name="T7" fmla="*/ 1 h 4"/>
                  <a:gd name="T8" fmla="*/ 2 w 3"/>
                  <a:gd name="T9" fmla="*/ 1 h 4"/>
                </a:gdLst>
                <a:ahLst/>
                <a:cxnLst>
                  <a:cxn ang="0">
                    <a:pos x="T0" y="T1"/>
                  </a:cxn>
                  <a:cxn ang="0">
                    <a:pos x="T2" y="T3"/>
                  </a:cxn>
                  <a:cxn ang="0">
                    <a:pos x="T4" y="T5"/>
                  </a:cxn>
                  <a:cxn ang="0">
                    <a:pos x="T6" y="T7"/>
                  </a:cxn>
                  <a:cxn ang="0">
                    <a:pos x="T8" y="T9"/>
                  </a:cxn>
                </a:cxnLst>
                <a:rect l="0" t="0" r="r" b="b"/>
                <a:pathLst>
                  <a:path w="3" h="4">
                    <a:moveTo>
                      <a:pt x="2" y="1"/>
                    </a:moveTo>
                    <a:cubicBezTo>
                      <a:pt x="3" y="2"/>
                      <a:pt x="3" y="3"/>
                      <a:pt x="2" y="3"/>
                    </a:cubicBezTo>
                    <a:cubicBezTo>
                      <a:pt x="1" y="4"/>
                      <a:pt x="0" y="3"/>
                      <a:pt x="0" y="3"/>
                    </a:cubicBezTo>
                    <a:cubicBezTo>
                      <a:pt x="0" y="2"/>
                      <a:pt x="0" y="1"/>
                      <a:pt x="1" y="1"/>
                    </a:cubicBezTo>
                    <a:cubicBezTo>
                      <a:pt x="1" y="0"/>
                      <a:pt x="2" y="1"/>
                      <a:pt x="2"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625"/>
              <p:cNvSpPr/>
              <p:nvPr/>
            </p:nvSpPr>
            <p:spPr bwMode="auto">
              <a:xfrm>
                <a:off x="4888" y="2766"/>
                <a:ext cx="8" cy="10"/>
              </a:xfrm>
              <a:custGeom>
                <a:avLst/>
                <a:gdLst>
                  <a:gd name="T0" fmla="*/ 2 w 3"/>
                  <a:gd name="T1" fmla="*/ 1 h 4"/>
                  <a:gd name="T2" fmla="*/ 2 w 3"/>
                  <a:gd name="T3" fmla="*/ 3 h 4"/>
                  <a:gd name="T4" fmla="*/ 0 w 3"/>
                  <a:gd name="T5" fmla="*/ 3 h 4"/>
                  <a:gd name="T6" fmla="*/ 1 w 3"/>
                  <a:gd name="T7" fmla="*/ 1 h 4"/>
                  <a:gd name="T8" fmla="*/ 2 w 3"/>
                  <a:gd name="T9" fmla="*/ 1 h 4"/>
                </a:gdLst>
                <a:ahLst/>
                <a:cxnLst>
                  <a:cxn ang="0">
                    <a:pos x="T0" y="T1"/>
                  </a:cxn>
                  <a:cxn ang="0">
                    <a:pos x="T2" y="T3"/>
                  </a:cxn>
                  <a:cxn ang="0">
                    <a:pos x="T4" y="T5"/>
                  </a:cxn>
                  <a:cxn ang="0">
                    <a:pos x="T6" y="T7"/>
                  </a:cxn>
                  <a:cxn ang="0">
                    <a:pos x="T8" y="T9"/>
                  </a:cxn>
                </a:cxnLst>
                <a:rect l="0" t="0" r="r" b="b"/>
                <a:pathLst>
                  <a:path w="3" h="4">
                    <a:moveTo>
                      <a:pt x="2" y="1"/>
                    </a:moveTo>
                    <a:cubicBezTo>
                      <a:pt x="3" y="2"/>
                      <a:pt x="2" y="3"/>
                      <a:pt x="2" y="3"/>
                    </a:cubicBezTo>
                    <a:cubicBezTo>
                      <a:pt x="1" y="4"/>
                      <a:pt x="0" y="3"/>
                      <a:pt x="0" y="3"/>
                    </a:cubicBezTo>
                    <a:cubicBezTo>
                      <a:pt x="0" y="2"/>
                      <a:pt x="0" y="1"/>
                      <a:pt x="1" y="1"/>
                    </a:cubicBezTo>
                    <a:cubicBezTo>
                      <a:pt x="1" y="0"/>
                      <a:pt x="2" y="1"/>
                      <a:pt x="2"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626"/>
              <p:cNvSpPr/>
              <p:nvPr/>
            </p:nvSpPr>
            <p:spPr bwMode="auto">
              <a:xfrm>
                <a:off x="4891" y="2776"/>
                <a:ext cx="11" cy="8"/>
              </a:xfrm>
              <a:custGeom>
                <a:avLst/>
                <a:gdLst>
                  <a:gd name="T0" fmla="*/ 3 w 4"/>
                  <a:gd name="T1" fmla="*/ 1 h 3"/>
                  <a:gd name="T2" fmla="*/ 3 w 4"/>
                  <a:gd name="T3" fmla="*/ 3 h 3"/>
                  <a:gd name="T4" fmla="*/ 1 w 4"/>
                  <a:gd name="T5" fmla="*/ 2 h 3"/>
                  <a:gd name="T6" fmla="*/ 1 w 4"/>
                  <a:gd name="T7" fmla="*/ 1 h 3"/>
                  <a:gd name="T8" fmla="*/ 3 w 4"/>
                  <a:gd name="T9" fmla="*/ 1 h 3"/>
                </a:gdLst>
                <a:ahLst/>
                <a:cxnLst>
                  <a:cxn ang="0">
                    <a:pos x="T0" y="T1"/>
                  </a:cxn>
                  <a:cxn ang="0">
                    <a:pos x="T2" y="T3"/>
                  </a:cxn>
                  <a:cxn ang="0">
                    <a:pos x="T4" y="T5"/>
                  </a:cxn>
                  <a:cxn ang="0">
                    <a:pos x="T6" y="T7"/>
                  </a:cxn>
                  <a:cxn ang="0">
                    <a:pos x="T8" y="T9"/>
                  </a:cxn>
                </a:cxnLst>
                <a:rect l="0" t="0" r="r" b="b"/>
                <a:pathLst>
                  <a:path w="4" h="3">
                    <a:moveTo>
                      <a:pt x="3" y="1"/>
                    </a:moveTo>
                    <a:cubicBezTo>
                      <a:pt x="4" y="2"/>
                      <a:pt x="3" y="3"/>
                      <a:pt x="3" y="3"/>
                    </a:cubicBezTo>
                    <a:cubicBezTo>
                      <a:pt x="2" y="3"/>
                      <a:pt x="1" y="3"/>
                      <a:pt x="1" y="2"/>
                    </a:cubicBezTo>
                    <a:cubicBezTo>
                      <a:pt x="0" y="2"/>
                      <a:pt x="1" y="1"/>
                      <a:pt x="1" y="1"/>
                    </a:cubicBezTo>
                    <a:cubicBezTo>
                      <a:pt x="2" y="0"/>
                      <a:pt x="3" y="1"/>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627"/>
              <p:cNvSpPr/>
              <p:nvPr/>
            </p:nvSpPr>
            <p:spPr bwMode="auto">
              <a:xfrm>
                <a:off x="4896" y="2787"/>
                <a:ext cx="8" cy="8"/>
              </a:xfrm>
              <a:custGeom>
                <a:avLst/>
                <a:gdLst>
                  <a:gd name="T0" fmla="*/ 3 w 3"/>
                  <a:gd name="T1" fmla="*/ 1 h 3"/>
                  <a:gd name="T2" fmla="*/ 2 w 3"/>
                  <a:gd name="T3" fmla="*/ 3 h 3"/>
                  <a:gd name="T4" fmla="*/ 1 w 3"/>
                  <a:gd name="T5" fmla="*/ 2 h 3"/>
                  <a:gd name="T6" fmla="*/ 1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2" y="3"/>
                      <a:pt x="1" y="3"/>
                      <a:pt x="1" y="2"/>
                    </a:cubicBezTo>
                    <a:cubicBezTo>
                      <a:pt x="0" y="2"/>
                      <a:pt x="1" y="1"/>
                      <a:pt x="1" y="1"/>
                    </a:cubicBezTo>
                    <a:cubicBezTo>
                      <a:pt x="2" y="0"/>
                      <a:pt x="3" y="1"/>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628"/>
              <p:cNvSpPr/>
              <p:nvPr/>
            </p:nvSpPr>
            <p:spPr bwMode="auto">
              <a:xfrm>
                <a:off x="4902" y="2798"/>
                <a:ext cx="8" cy="8"/>
              </a:xfrm>
              <a:custGeom>
                <a:avLst/>
                <a:gdLst>
                  <a:gd name="T0" fmla="*/ 3 w 3"/>
                  <a:gd name="T1" fmla="*/ 1 h 3"/>
                  <a:gd name="T2" fmla="*/ 2 w 3"/>
                  <a:gd name="T3" fmla="*/ 3 h 3"/>
                  <a:gd name="T4" fmla="*/ 0 w 3"/>
                  <a:gd name="T5" fmla="*/ 2 h 3"/>
                  <a:gd name="T6" fmla="*/ 1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2" y="3"/>
                      <a:pt x="1" y="3"/>
                      <a:pt x="0" y="2"/>
                    </a:cubicBezTo>
                    <a:cubicBezTo>
                      <a:pt x="0" y="2"/>
                      <a:pt x="0" y="1"/>
                      <a:pt x="1" y="1"/>
                    </a:cubicBezTo>
                    <a:cubicBezTo>
                      <a:pt x="2" y="0"/>
                      <a:pt x="3" y="1"/>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 name="Freeform 629"/>
              <p:cNvSpPr/>
              <p:nvPr/>
            </p:nvSpPr>
            <p:spPr bwMode="auto">
              <a:xfrm>
                <a:off x="4907" y="2809"/>
                <a:ext cx="8" cy="8"/>
              </a:xfrm>
              <a:custGeom>
                <a:avLst/>
                <a:gdLst>
                  <a:gd name="T0" fmla="*/ 3 w 3"/>
                  <a:gd name="T1" fmla="*/ 1 h 3"/>
                  <a:gd name="T2" fmla="*/ 2 w 3"/>
                  <a:gd name="T3" fmla="*/ 3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1" y="3"/>
                      <a:pt x="1" y="3"/>
                      <a:pt x="0" y="2"/>
                    </a:cubicBezTo>
                    <a:cubicBezTo>
                      <a:pt x="0" y="2"/>
                      <a:pt x="0" y="1"/>
                      <a:pt x="1" y="0"/>
                    </a:cubicBezTo>
                    <a:cubicBezTo>
                      <a:pt x="2"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630"/>
              <p:cNvSpPr/>
              <p:nvPr/>
            </p:nvSpPr>
            <p:spPr bwMode="auto">
              <a:xfrm>
                <a:off x="4912" y="2819"/>
                <a:ext cx="8" cy="8"/>
              </a:xfrm>
              <a:custGeom>
                <a:avLst/>
                <a:gdLst>
                  <a:gd name="T0" fmla="*/ 3 w 3"/>
                  <a:gd name="T1" fmla="*/ 1 h 3"/>
                  <a:gd name="T2" fmla="*/ 2 w 3"/>
                  <a:gd name="T3" fmla="*/ 3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1" y="3"/>
                      <a:pt x="1" y="3"/>
                      <a:pt x="0" y="2"/>
                    </a:cubicBezTo>
                    <a:cubicBezTo>
                      <a:pt x="0" y="2"/>
                      <a:pt x="0" y="1"/>
                      <a:pt x="1" y="0"/>
                    </a:cubicBezTo>
                    <a:cubicBezTo>
                      <a:pt x="2"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 name="Freeform 631"/>
              <p:cNvSpPr/>
              <p:nvPr/>
            </p:nvSpPr>
            <p:spPr bwMode="auto">
              <a:xfrm>
                <a:off x="4918" y="2830"/>
                <a:ext cx="8" cy="8"/>
              </a:xfrm>
              <a:custGeom>
                <a:avLst/>
                <a:gdLst>
                  <a:gd name="T0" fmla="*/ 3 w 3"/>
                  <a:gd name="T1" fmla="*/ 1 h 3"/>
                  <a:gd name="T2" fmla="*/ 2 w 3"/>
                  <a:gd name="T3" fmla="*/ 3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2"/>
                      <a:pt x="2" y="3"/>
                    </a:cubicBezTo>
                    <a:cubicBezTo>
                      <a:pt x="1" y="3"/>
                      <a:pt x="0" y="3"/>
                      <a:pt x="0" y="2"/>
                    </a:cubicBezTo>
                    <a:cubicBezTo>
                      <a:pt x="0" y="1"/>
                      <a:pt x="0" y="1"/>
                      <a:pt x="1" y="0"/>
                    </a:cubicBezTo>
                    <a:cubicBezTo>
                      <a:pt x="1"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632"/>
              <p:cNvSpPr/>
              <p:nvPr/>
            </p:nvSpPr>
            <p:spPr bwMode="auto">
              <a:xfrm>
                <a:off x="4923" y="2841"/>
                <a:ext cx="8" cy="8"/>
              </a:xfrm>
              <a:custGeom>
                <a:avLst/>
                <a:gdLst>
                  <a:gd name="T0" fmla="*/ 2 w 3"/>
                  <a:gd name="T1" fmla="*/ 1 h 3"/>
                  <a:gd name="T2" fmla="*/ 2 w 3"/>
                  <a:gd name="T3" fmla="*/ 3 h 3"/>
                  <a:gd name="T4" fmla="*/ 0 w 3"/>
                  <a:gd name="T5" fmla="*/ 2 h 3"/>
                  <a:gd name="T6" fmla="*/ 1 w 3"/>
                  <a:gd name="T7" fmla="*/ 0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3" y="2"/>
                      <a:pt x="2" y="2"/>
                      <a:pt x="2" y="3"/>
                    </a:cubicBezTo>
                    <a:cubicBezTo>
                      <a:pt x="1" y="3"/>
                      <a:pt x="0" y="3"/>
                      <a:pt x="0" y="2"/>
                    </a:cubicBezTo>
                    <a:cubicBezTo>
                      <a:pt x="0" y="1"/>
                      <a:pt x="0" y="1"/>
                      <a:pt x="1" y="0"/>
                    </a:cubicBezTo>
                    <a:cubicBezTo>
                      <a:pt x="1" y="0"/>
                      <a:pt x="2" y="0"/>
                      <a:pt x="2"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633"/>
              <p:cNvSpPr/>
              <p:nvPr/>
            </p:nvSpPr>
            <p:spPr bwMode="auto">
              <a:xfrm>
                <a:off x="4928" y="2851"/>
                <a:ext cx="8" cy="8"/>
              </a:xfrm>
              <a:custGeom>
                <a:avLst/>
                <a:gdLst>
                  <a:gd name="T0" fmla="*/ 2 w 3"/>
                  <a:gd name="T1" fmla="*/ 1 h 3"/>
                  <a:gd name="T2" fmla="*/ 2 w 3"/>
                  <a:gd name="T3" fmla="*/ 3 h 3"/>
                  <a:gd name="T4" fmla="*/ 0 w 3"/>
                  <a:gd name="T5" fmla="*/ 2 h 3"/>
                  <a:gd name="T6" fmla="*/ 0 w 3"/>
                  <a:gd name="T7" fmla="*/ 0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3" y="2"/>
                      <a:pt x="2" y="2"/>
                      <a:pt x="2" y="3"/>
                    </a:cubicBezTo>
                    <a:cubicBezTo>
                      <a:pt x="1" y="3"/>
                      <a:pt x="0" y="3"/>
                      <a:pt x="0" y="2"/>
                    </a:cubicBezTo>
                    <a:cubicBezTo>
                      <a:pt x="0" y="1"/>
                      <a:pt x="0" y="1"/>
                      <a:pt x="0" y="0"/>
                    </a:cubicBezTo>
                    <a:cubicBezTo>
                      <a:pt x="1" y="0"/>
                      <a:pt x="2" y="0"/>
                      <a:pt x="2"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634"/>
              <p:cNvSpPr/>
              <p:nvPr/>
            </p:nvSpPr>
            <p:spPr bwMode="auto">
              <a:xfrm>
                <a:off x="4931" y="2862"/>
                <a:ext cx="8" cy="8"/>
              </a:xfrm>
              <a:custGeom>
                <a:avLst/>
                <a:gdLst>
                  <a:gd name="T0" fmla="*/ 3 w 3"/>
                  <a:gd name="T1" fmla="*/ 1 h 3"/>
                  <a:gd name="T2" fmla="*/ 3 w 3"/>
                  <a:gd name="T3" fmla="*/ 3 h 3"/>
                  <a:gd name="T4" fmla="*/ 1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3" y="3"/>
                    </a:cubicBezTo>
                    <a:cubicBezTo>
                      <a:pt x="2" y="3"/>
                      <a:pt x="1" y="3"/>
                      <a:pt x="1" y="2"/>
                    </a:cubicBezTo>
                    <a:cubicBezTo>
                      <a:pt x="0" y="1"/>
                      <a:pt x="1" y="0"/>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635"/>
              <p:cNvSpPr/>
              <p:nvPr/>
            </p:nvSpPr>
            <p:spPr bwMode="auto">
              <a:xfrm>
                <a:off x="4936" y="2873"/>
                <a:ext cx="8" cy="8"/>
              </a:xfrm>
              <a:custGeom>
                <a:avLst/>
                <a:gdLst>
                  <a:gd name="T0" fmla="*/ 3 w 3"/>
                  <a:gd name="T1" fmla="*/ 1 h 3"/>
                  <a:gd name="T2" fmla="*/ 2 w 3"/>
                  <a:gd name="T3" fmla="*/ 3 h 3"/>
                  <a:gd name="T4" fmla="*/ 1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3"/>
                    </a:cubicBezTo>
                    <a:cubicBezTo>
                      <a:pt x="2" y="3"/>
                      <a:pt x="1" y="3"/>
                      <a:pt x="1" y="2"/>
                    </a:cubicBezTo>
                    <a:cubicBezTo>
                      <a:pt x="0" y="1"/>
                      <a:pt x="1" y="0"/>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636"/>
              <p:cNvSpPr/>
              <p:nvPr/>
            </p:nvSpPr>
            <p:spPr bwMode="auto">
              <a:xfrm>
                <a:off x="4942" y="2883"/>
                <a:ext cx="8" cy="8"/>
              </a:xfrm>
              <a:custGeom>
                <a:avLst/>
                <a:gdLst>
                  <a:gd name="T0" fmla="*/ 3 w 3"/>
                  <a:gd name="T1" fmla="*/ 1 h 3"/>
                  <a:gd name="T2" fmla="*/ 2 w 3"/>
                  <a:gd name="T3" fmla="*/ 3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3"/>
                    </a:cubicBezTo>
                    <a:cubicBezTo>
                      <a:pt x="2" y="3"/>
                      <a:pt x="1" y="3"/>
                      <a:pt x="0" y="2"/>
                    </a:cubicBezTo>
                    <a:cubicBezTo>
                      <a:pt x="0" y="1"/>
                      <a:pt x="0" y="0"/>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637"/>
              <p:cNvSpPr/>
              <p:nvPr/>
            </p:nvSpPr>
            <p:spPr bwMode="auto">
              <a:xfrm>
                <a:off x="4947" y="2894"/>
                <a:ext cx="8" cy="8"/>
              </a:xfrm>
              <a:custGeom>
                <a:avLst/>
                <a:gdLst>
                  <a:gd name="T0" fmla="*/ 3 w 3"/>
                  <a:gd name="T1" fmla="*/ 1 h 3"/>
                  <a:gd name="T2" fmla="*/ 2 w 3"/>
                  <a:gd name="T3" fmla="*/ 2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2"/>
                    </a:cubicBezTo>
                    <a:cubicBezTo>
                      <a:pt x="1" y="3"/>
                      <a:pt x="1" y="2"/>
                      <a:pt x="0" y="2"/>
                    </a:cubicBezTo>
                    <a:cubicBezTo>
                      <a:pt x="0" y="1"/>
                      <a:pt x="0" y="0"/>
                      <a:pt x="1" y="0"/>
                    </a:cubicBezTo>
                    <a:cubicBezTo>
                      <a:pt x="2"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Freeform 638"/>
              <p:cNvSpPr/>
              <p:nvPr/>
            </p:nvSpPr>
            <p:spPr bwMode="auto">
              <a:xfrm>
                <a:off x="4952" y="2905"/>
                <a:ext cx="8" cy="8"/>
              </a:xfrm>
              <a:custGeom>
                <a:avLst/>
                <a:gdLst>
                  <a:gd name="T0" fmla="*/ 3 w 3"/>
                  <a:gd name="T1" fmla="*/ 1 h 3"/>
                  <a:gd name="T2" fmla="*/ 2 w 3"/>
                  <a:gd name="T3" fmla="*/ 2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2"/>
                    </a:cubicBezTo>
                    <a:cubicBezTo>
                      <a:pt x="1" y="3"/>
                      <a:pt x="0" y="2"/>
                      <a:pt x="0" y="2"/>
                    </a:cubicBezTo>
                    <a:cubicBezTo>
                      <a:pt x="0" y="1"/>
                      <a:pt x="0" y="0"/>
                      <a:pt x="1" y="0"/>
                    </a:cubicBezTo>
                    <a:cubicBezTo>
                      <a:pt x="1"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 name="Freeform 639"/>
              <p:cNvSpPr/>
              <p:nvPr/>
            </p:nvSpPr>
            <p:spPr bwMode="auto">
              <a:xfrm>
                <a:off x="4958" y="2915"/>
                <a:ext cx="8" cy="8"/>
              </a:xfrm>
              <a:custGeom>
                <a:avLst/>
                <a:gdLst>
                  <a:gd name="T0" fmla="*/ 2 w 3"/>
                  <a:gd name="T1" fmla="*/ 1 h 3"/>
                  <a:gd name="T2" fmla="*/ 2 w 3"/>
                  <a:gd name="T3" fmla="*/ 2 h 3"/>
                  <a:gd name="T4" fmla="*/ 0 w 3"/>
                  <a:gd name="T5" fmla="*/ 2 h 3"/>
                  <a:gd name="T6" fmla="*/ 1 w 3"/>
                  <a:gd name="T7" fmla="*/ 0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3" y="1"/>
                      <a:pt x="3" y="2"/>
                      <a:pt x="2" y="2"/>
                    </a:cubicBezTo>
                    <a:cubicBezTo>
                      <a:pt x="1" y="3"/>
                      <a:pt x="0" y="2"/>
                      <a:pt x="0" y="2"/>
                    </a:cubicBezTo>
                    <a:cubicBezTo>
                      <a:pt x="0" y="1"/>
                      <a:pt x="0" y="0"/>
                      <a:pt x="1" y="0"/>
                    </a:cubicBezTo>
                    <a:cubicBezTo>
                      <a:pt x="1" y="0"/>
                      <a:pt x="2" y="0"/>
                      <a:pt x="2"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Freeform 640"/>
              <p:cNvSpPr/>
              <p:nvPr/>
            </p:nvSpPr>
            <p:spPr bwMode="auto">
              <a:xfrm>
                <a:off x="4843" y="2699"/>
                <a:ext cx="8" cy="8"/>
              </a:xfrm>
              <a:custGeom>
                <a:avLst/>
                <a:gdLst>
                  <a:gd name="T0" fmla="*/ 2 w 3"/>
                  <a:gd name="T1" fmla="*/ 1 h 3"/>
                  <a:gd name="T2" fmla="*/ 2 w 3"/>
                  <a:gd name="T3" fmla="*/ 2 h 3"/>
                  <a:gd name="T4" fmla="*/ 0 w 3"/>
                  <a:gd name="T5" fmla="*/ 2 h 3"/>
                  <a:gd name="T6" fmla="*/ 1 w 3"/>
                  <a:gd name="T7" fmla="*/ 0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3" y="1"/>
                      <a:pt x="2" y="2"/>
                      <a:pt x="2" y="2"/>
                    </a:cubicBezTo>
                    <a:cubicBezTo>
                      <a:pt x="1" y="3"/>
                      <a:pt x="0" y="3"/>
                      <a:pt x="0" y="2"/>
                    </a:cubicBezTo>
                    <a:cubicBezTo>
                      <a:pt x="0" y="1"/>
                      <a:pt x="0" y="0"/>
                      <a:pt x="1" y="0"/>
                    </a:cubicBezTo>
                    <a:cubicBezTo>
                      <a:pt x="1" y="0"/>
                      <a:pt x="2" y="0"/>
                      <a:pt x="2"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641"/>
              <p:cNvSpPr/>
              <p:nvPr/>
            </p:nvSpPr>
            <p:spPr bwMode="auto">
              <a:xfrm>
                <a:off x="4846" y="2710"/>
                <a:ext cx="10" cy="8"/>
              </a:xfrm>
              <a:custGeom>
                <a:avLst/>
                <a:gdLst>
                  <a:gd name="T0" fmla="*/ 3 w 4"/>
                  <a:gd name="T1" fmla="*/ 1 h 3"/>
                  <a:gd name="T2" fmla="*/ 3 w 4"/>
                  <a:gd name="T3" fmla="*/ 2 h 3"/>
                  <a:gd name="T4" fmla="*/ 1 w 4"/>
                  <a:gd name="T5" fmla="*/ 2 h 3"/>
                  <a:gd name="T6" fmla="*/ 1 w 4"/>
                  <a:gd name="T7" fmla="*/ 0 h 3"/>
                  <a:gd name="T8" fmla="*/ 3 w 4"/>
                  <a:gd name="T9" fmla="*/ 1 h 3"/>
                </a:gdLst>
                <a:ahLst/>
                <a:cxnLst>
                  <a:cxn ang="0">
                    <a:pos x="T0" y="T1"/>
                  </a:cxn>
                  <a:cxn ang="0">
                    <a:pos x="T2" y="T3"/>
                  </a:cxn>
                  <a:cxn ang="0">
                    <a:pos x="T4" y="T5"/>
                  </a:cxn>
                  <a:cxn ang="0">
                    <a:pos x="T6" y="T7"/>
                  </a:cxn>
                  <a:cxn ang="0">
                    <a:pos x="T8" y="T9"/>
                  </a:cxn>
                </a:cxnLst>
                <a:rect l="0" t="0" r="r" b="b"/>
                <a:pathLst>
                  <a:path w="4" h="3">
                    <a:moveTo>
                      <a:pt x="3" y="1"/>
                    </a:moveTo>
                    <a:cubicBezTo>
                      <a:pt x="4" y="1"/>
                      <a:pt x="3" y="2"/>
                      <a:pt x="3" y="2"/>
                    </a:cubicBezTo>
                    <a:cubicBezTo>
                      <a:pt x="2" y="3"/>
                      <a:pt x="1" y="2"/>
                      <a:pt x="1" y="2"/>
                    </a:cubicBezTo>
                    <a:cubicBezTo>
                      <a:pt x="0" y="1"/>
                      <a:pt x="1" y="0"/>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642"/>
              <p:cNvSpPr/>
              <p:nvPr/>
            </p:nvSpPr>
            <p:spPr bwMode="auto">
              <a:xfrm>
                <a:off x="4851" y="2720"/>
                <a:ext cx="8" cy="8"/>
              </a:xfrm>
              <a:custGeom>
                <a:avLst/>
                <a:gdLst>
                  <a:gd name="T0" fmla="*/ 3 w 3"/>
                  <a:gd name="T1" fmla="*/ 1 h 3"/>
                  <a:gd name="T2" fmla="*/ 2 w 3"/>
                  <a:gd name="T3" fmla="*/ 2 h 3"/>
                  <a:gd name="T4" fmla="*/ 1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2"/>
                    </a:cubicBezTo>
                    <a:cubicBezTo>
                      <a:pt x="2" y="3"/>
                      <a:pt x="1" y="2"/>
                      <a:pt x="1" y="2"/>
                    </a:cubicBezTo>
                    <a:cubicBezTo>
                      <a:pt x="0" y="1"/>
                      <a:pt x="1" y="0"/>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643"/>
              <p:cNvSpPr/>
              <p:nvPr/>
            </p:nvSpPr>
            <p:spPr bwMode="auto">
              <a:xfrm>
                <a:off x="4856" y="2731"/>
                <a:ext cx="8" cy="8"/>
              </a:xfrm>
              <a:custGeom>
                <a:avLst/>
                <a:gdLst>
                  <a:gd name="T0" fmla="*/ 3 w 3"/>
                  <a:gd name="T1" fmla="*/ 0 h 3"/>
                  <a:gd name="T2" fmla="*/ 2 w 3"/>
                  <a:gd name="T3" fmla="*/ 2 h 3"/>
                  <a:gd name="T4" fmla="*/ 0 w 3"/>
                  <a:gd name="T5" fmla="*/ 2 h 3"/>
                  <a:gd name="T6" fmla="*/ 1 w 3"/>
                  <a:gd name="T7" fmla="*/ 0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cubicBezTo>
                      <a:pt x="3" y="1"/>
                      <a:pt x="3" y="2"/>
                      <a:pt x="2" y="2"/>
                    </a:cubicBezTo>
                    <a:cubicBezTo>
                      <a:pt x="2" y="3"/>
                      <a:pt x="1" y="2"/>
                      <a:pt x="0" y="2"/>
                    </a:cubicBezTo>
                    <a:cubicBezTo>
                      <a:pt x="0" y="1"/>
                      <a:pt x="0" y="0"/>
                      <a:pt x="1" y="0"/>
                    </a:cubicBezTo>
                    <a:cubicBezTo>
                      <a:pt x="2" y="0"/>
                      <a:pt x="3" y="0"/>
                      <a:pt x="3" y="0"/>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644"/>
              <p:cNvSpPr/>
              <p:nvPr/>
            </p:nvSpPr>
            <p:spPr bwMode="auto">
              <a:xfrm>
                <a:off x="4862" y="2739"/>
                <a:ext cx="8" cy="11"/>
              </a:xfrm>
              <a:custGeom>
                <a:avLst/>
                <a:gdLst>
                  <a:gd name="T0" fmla="*/ 3 w 3"/>
                  <a:gd name="T1" fmla="*/ 1 h 4"/>
                  <a:gd name="T2" fmla="*/ 2 w 3"/>
                  <a:gd name="T3" fmla="*/ 3 h 4"/>
                  <a:gd name="T4" fmla="*/ 0 w 3"/>
                  <a:gd name="T5" fmla="*/ 3 h 4"/>
                  <a:gd name="T6" fmla="*/ 1 w 3"/>
                  <a:gd name="T7" fmla="*/ 1 h 4"/>
                  <a:gd name="T8" fmla="*/ 3 w 3"/>
                  <a:gd name="T9" fmla="*/ 1 h 4"/>
                </a:gdLst>
                <a:ahLst/>
                <a:cxnLst>
                  <a:cxn ang="0">
                    <a:pos x="T0" y="T1"/>
                  </a:cxn>
                  <a:cxn ang="0">
                    <a:pos x="T2" y="T3"/>
                  </a:cxn>
                  <a:cxn ang="0">
                    <a:pos x="T4" y="T5"/>
                  </a:cxn>
                  <a:cxn ang="0">
                    <a:pos x="T6" y="T7"/>
                  </a:cxn>
                  <a:cxn ang="0">
                    <a:pos x="T8" y="T9"/>
                  </a:cxn>
                </a:cxnLst>
                <a:rect l="0" t="0" r="r" b="b"/>
                <a:pathLst>
                  <a:path w="3" h="4">
                    <a:moveTo>
                      <a:pt x="3" y="1"/>
                    </a:moveTo>
                    <a:cubicBezTo>
                      <a:pt x="3" y="2"/>
                      <a:pt x="3" y="3"/>
                      <a:pt x="2" y="3"/>
                    </a:cubicBezTo>
                    <a:cubicBezTo>
                      <a:pt x="1" y="4"/>
                      <a:pt x="1" y="3"/>
                      <a:pt x="0" y="3"/>
                    </a:cubicBezTo>
                    <a:cubicBezTo>
                      <a:pt x="0" y="2"/>
                      <a:pt x="0" y="1"/>
                      <a:pt x="1" y="1"/>
                    </a:cubicBezTo>
                    <a:cubicBezTo>
                      <a:pt x="2" y="0"/>
                      <a:pt x="2" y="1"/>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Freeform 645"/>
              <p:cNvSpPr/>
              <p:nvPr/>
            </p:nvSpPr>
            <p:spPr bwMode="auto">
              <a:xfrm>
                <a:off x="4867" y="2750"/>
                <a:ext cx="8" cy="8"/>
              </a:xfrm>
              <a:custGeom>
                <a:avLst/>
                <a:gdLst>
                  <a:gd name="T0" fmla="*/ 3 w 3"/>
                  <a:gd name="T1" fmla="*/ 1 h 3"/>
                  <a:gd name="T2" fmla="*/ 2 w 3"/>
                  <a:gd name="T3" fmla="*/ 3 h 3"/>
                  <a:gd name="T4" fmla="*/ 0 w 3"/>
                  <a:gd name="T5" fmla="*/ 3 h 3"/>
                  <a:gd name="T6" fmla="*/ 1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1" y="3"/>
                      <a:pt x="1" y="3"/>
                      <a:pt x="0" y="3"/>
                    </a:cubicBezTo>
                    <a:cubicBezTo>
                      <a:pt x="0" y="2"/>
                      <a:pt x="0" y="1"/>
                      <a:pt x="1" y="1"/>
                    </a:cubicBezTo>
                    <a:cubicBezTo>
                      <a:pt x="2" y="0"/>
                      <a:pt x="2" y="1"/>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 name="Freeform 646"/>
              <p:cNvSpPr/>
              <p:nvPr/>
            </p:nvSpPr>
            <p:spPr bwMode="auto">
              <a:xfrm>
                <a:off x="4872" y="2760"/>
                <a:ext cx="8" cy="8"/>
              </a:xfrm>
              <a:custGeom>
                <a:avLst/>
                <a:gdLst>
                  <a:gd name="T0" fmla="*/ 3 w 3"/>
                  <a:gd name="T1" fmla="*/ 1 h 3"/>
                  <a:gd name="T2" fmla="*/ 2 w 3"/>
                  <a:gd name="T3" fmla="*/ 3 h 3"/>
                  <a:gd name="T4" fmla="*/ 0 w 3"/>
                  <a:gd name="T5" fmla="*/ 2 h 3"/>
                  <a:gd name="T6" fmla="*/ 1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1" y="3"/>
                      <a:pt x="0" y="3"/>
                      <a:pt x="0" y="2"/>
                    </a:cubicBezTo>
                    <a:cubicBezTo>
                      <a:pt x="0" y="2"/>
                      <a:pt x="0" y="1"/>
                      <a:pt x="1" y="1"/>
                    </a:cubicBezTo>
                    <a:cubicBezTo>
                      <a:pt x="1" y="0"/>
                      <a:pt x="2" y="1"/>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Freeform 647"/>
              <p:cNvSpPr/>
              <p:nvPr/>
            </p:nvSpPr>
            <p:spPr bwMode="auto">
              <a:xfrm>
                <a:off x="4878" y="2771"/>
                <a:ext cx="8" cy="8"/>
              </a:xfrm>
              <a:custGeom>
                <a:avLst/>
                <a:gdLst>
                  <a:gd name="T0" fmla="*/ 2 w 3"/>
                  <a:gd name="T1" fmla="*/ 1 h 3"/>
                  <a:gd name="T2" fmla="*/ 2 w 3"/>
                  <a:gd name="T3" fmla="*/ 3 h 3"/>
                  <a:gd name="T4" fmla="*/ 0 w 3"/>
                  <a:gd name="T5" fmla="*/ 2 h 3"/>
                  <a:gd name="T6" fmla="*/ 1 w 3"/>
                  <a:gd name="T7" fmla="*/ 1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3" y="2"/>
                      <a:pt x="2" y="3"/>
                      <a:pt x="2" y="3"/>
                    </a:cubicBezTo>
                    <a:cubicBezTo>
                      <a:pt x="1" y="3"/>
                      <a:pt x="0" y="3"/>
                      <a:pt x="0" y="2"/>
                    </a:cubicBezTo>
                    <a:cubicBezTo>
                      <a:pt x="0" y="2"/>
                      <a:pt x="0" y="1"/>
                      <a:pt x="1" y="1"/>
                    </a:cubicBezTo>
                    <a:cubicBezTo>
                      <a:pt x="1" y="0"/>
                      <a:pt x="2" y="1"/>
                      <a:pt x="2"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648"/>
              <p:cNvSpPr/>
              <p:nvPr/>
            </p:nvSpPr>
            <p:spPr bwMode="auto">
              <a:xfrm>
                <a:off x="4880" y="2782"/>
                <a:ext cx="11" cy="8"/>
              </a:xfrm>
              <a:custGeom>
                <a:avLst/>
                <a:gdLst>
                  <a:gd name="T0" fmla="*/ 3 w 4"/>
                  <a:gd name="T1" fmla="*/ 1 h 3"/>
                  <a:gd name="T2" fmla="*/ 3 w 4"/>
                  <a:gd name="T3" fmla="*/ 3 h 3"/>
                  <a:gd name="T4" fmla="*/ 1 w 4"/>
                  <a:gd name="T5" fmla="*/ 2 h 3"/>
                  <a:gd name="T6" fmla="*/ 1 w 4"/>
                  <a:gd name="T7" fmla="*/ 1 h 3"/>
                  <a:gd name="T8" fmla="*/ 3 w 4"/>
                  <a:gd name="T9" fmla="*/ 1 h 3"/>
                </a:gdLst>
                <a:ahLst/>
                <a:cxnLst>
                  <a:cxn ang="0">
                    <a:pos x="T0" y="T1"/>
                  </a:cxn>
                  <a:cxn ang="0">
                    <a:pos x="T2" y="T3"/>
                  </a:cxn>
                  <a:cxn ang="0">
                    <a:pos x="T4" y="T5"/>
                  </a:cxn>
                  <a:cxn ang="0">
                    <a:pos x="T6" y="T7"/>
                  </a:cxn>
                  <a:cxn ang="0">
                    <a:pos x="T8" y="T9"/>
                  </a:cxn>
                </a:cxnLst>
                <a:rect l="0" t="0" r="r" b="b"/>
                <a:pathLst>
                  <a:path w="4" h="3">
                    <a:moveTo>
                      <a:pt x="3" y="1"/>
                    </a:moveTo>
                    <a:cubicBezTo>
                      <a:pt x="4" y="2"/>
                      <a:pt x="3" y="3"/>
                      <a:pt x="3" y="3"/>
                    </a:cubicBezTo>
                    <a:cubicBezTo>
                      <a:pt x="2" y="3"/>
                      <a:pt x="1" y="3"/>
                      <a:pt x="1" y="2"/>
                    </a:cubicBezTo>
                    <a:cubicBezTo>
                      <a:pt x="0" y="2"/>
                      <a:pt x="1" y="1"/>
                      <a:pt x="1" y="1"/>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649"/>
              <p:cNvSpPr/>
              <p:nvPr/>
            </p:nvSpPr>
            <p:spPr bwMode="auto">
              <a:xfrm>
                <a:off x="4886" y="2792"/>
                <a:ext cx="8" cy="8"/>
              </a:xfrm>
              <a:custGeom>
                <a:avLst/>
                <a:gdLst>
                  <a:gd name="T0" fmla="*/ 3 w 3"/>
                  <a:gd name="T1" fmla="*/ 1 h 3"/>
                  <a:gd name="T2" fmla="*/ 2 w 3"/>
                  <a:gd name="T3" fmla="*/ 3 h 3"/>
                  <a:gd name="T4" fmla="*/ 1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2" y="3"/>
                      <a:pt x="1" y="3"/>
                      <a:pt x="1" y="2"/>
                    </a:cubicBezTo>
                    <a:cubicBezTo>
                      <a:pt x="0" y="2"/>
                      <a:pt x="1" y="1"/>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Freeform 650"/>
              <p:cNvSpPr/>
              <p:nvPr/>
            </p:nvSpPr>
            <p:spPr bwMode="auto">
              <a:xfrm>
                <a:off x="4891" y="2803"/>
                <a:ext cx="8" cy="8"/>
              </a:xfrm>
              <a:custGeom>
                <a:avLst/>
                <a:gdLst>
                  <a:gd name="T0" fmla="*/ 3 w 3"/>
                  <a:gd name="T1" fmla="*/ 1 h 3"/>
                  <a:gd name="T2" fmla="*/ 2 w 3"/>
                  <a:gd name="T3" fmla="*/ 3 h 3"/>
                  <a:gd name="T4" fmla="*/ 1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2" y="3"/>
                      <a:pt x="1" y="3"/>
                      <a:pt x="1" y="2"/>
                    </a:cubicBezTo>
                    <a:cubicBezTo>
                      <a:pt x="0" y="2"/>
                      <a:pt x="1" y="1"/>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 name="Freeform 651"/>
              <p:cNvSpPr/>
              <p:nvPr/>
            </p:nvSpPr>
            <p:spPr bwMode="auto">
              <a:xfrm>
                <a:off x="4896" y="2814"/>
                <a:ext cx="8" cy="8"/>
              </a:xfrm>
              <a:custGeom>
                <a:avLst/>
                <a:gdLst>
                  <a:gd name="T0" fmla="*/ 3 w 3"/>
                  <a:gd name="T1" fmla="*/ 1 h 3"/>
                  <a:gd name="T2" fmla="*/ 2 w 3"/>
                  <a:gd name="T3" fmla="*/ 3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2"/>
                      <a:pt x="2" y="3"/>
                    </a:cubicBezTo>
                    <a:cubicBezTo>
                      <a:pt x="2" y="3"/>
                      <a:pt x="1" y="3"/>
                      <a:pt x="0" y="2"/>
                    </a:cubicBezTo>
                    <a:cubicBezTo>
                      <a:pt x="0" y="1"/>
                      <a:pt x="0" y="1"/>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Freeform 652"/>
              <p:cNvSpPr/>
              <p:nvPr/>
            </p:nvSpPr>
            <p:spPr bwMode="auto">
              <a:xfrm>
                <a:off x="4902" y="2825"/>
                <a:ext cx="8" cy="8"/>
              </a:xfrm>
              <a:custGeom>
                <a:avLst/>
                <a:gdLst>
                  <a:gd name="T0" fmla="*/ 3 w 3"/>
                  <a:gd name="T1" fmla="*/ 1 h 3"/>
                  <a:gd name="T2" fmla="*/ 2 w 3"/>
                  <a:gd name="T3" fmla="*/ 3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2"/>
                      <a:pt x="2" y="3"/>
                    </a:cubicBezTo>
                    <a:cubicBezTo>
                      <a:pt x="1" y="3"/>
                      <a:pt x="1" y="3"/>
                      <a:pt x="0" y="2"/>
                    </a:cubicBezTo>
                    <a:cubicBezTo>
                      <a:pt x="0" y="1"/>
                      <a:pt x="0" y="1"/>
                      <a:pt x="1" y="0"/>
                    </a:cubicBezTo>
                    <a:cubicBezTo>
                      <a:pt x="2"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Freeform 653"/>
              <p:cNvSpPr/>
              <p:nvPr/>
            </p:nvSpPr>
            <p:spPr bwMode="auto">
              <a:xfrm>
                <a:off x="4907" y="2835"/>
                <a:ext cx="8" cy="8"/>
              </a:xfrm>
              <a:custGeom>
                <a:avLst/>
                <a:gdLst>
                  <a:gd name="T0" fmla="*/ 3 w 3"/>
                  <a:gd name="T1" fmla="*/ 1 h 3"/>
                  <a:gd name="T2" fmla="*/ 2 w 3"/>
                  <a:gd name="T3" fmla="*/ 3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2"/>
                      <a:pt x="2" y="3"/>
                    </a:cubicBezTo>
                    <a:cubicBezTo>
                      <a:pt x="1" y="3"/>
                      <a:pt x="0" y="3"/>
                      <a:pt x="0" y="2"/>
                    </a:cubicBezTo>
                    <a:cubicBezTo>
                      <a:pt x="0" y="1"/>
                      <a:pt x="0" y="1"/>
                      <a:pt x="1" y="0"/>
                    </a:cubicBezTo>
                    <a:cubicBezTo>
                      <a:pt x="1"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654"/>
              <p:cNvSpPr/>
              <p:nvPr/>
            </p:nvSpPr>
            <p:spPr bwMode="auto">
              <a:xfrm>
                <a:off x="4912" y="2846"/>
                <a:ext cx="8" cy="8"/>
              </a:xfrm>
              <a:custGeom>
                <a:avLst/>
                <a:gdLst>
                  <a:gd name="T0" fmla="*/ 2 w 3"/>
                  <a:gd name="T1" fmla="*/ 1 h 3"/>
                  <a:gd name="T2" fmla="*/ 2 w 3"/>
                  <a:gd name="T3" fmla="*/ 3 h 3"/>
                  <a:gd name="T4" fmla="*/ 0 w 3"/>
                  <a:gd name="T5" fmla="*/ 2 h 3"/>
                  <a:gd name="T6" fmla="*/ 1 w 3"/>
                  <a:gd name="T7" fmla="*/ 0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3" y="1"/>
                      <a:pt x="3" y="2"/>
                      <a:pt x="2" y="3"/>
                    </a:cubicBezTo>
                    <a:cubicBezTo>
                      <a:pt x="1" y="3"/>
                      <a:pt x="0" y="3"/>
                      <a:pt x="0" y="2"/>
                    </a:cubicBezTo>
                    <a:cubicBezTo>
                      <a:pt x="0" y="1"/>
                      <a:pt x="0" y="0"/>
                      <a:pt x="1" y="0"/>
                    </a:cubicBezTo>
                    <a:cubicBezTo>
                      <a:pt x="1" y="0"/>
                      <a:pt x="2" y="0"/>
                      <a:pt x="2"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Freeform 655"/>
              <p:cNvSpPr/>
              <p:nvPr/>
            </p:nvSpPr>
            <p:spPr bwMode="auto">
              <a:xfrm>
                <a:off x="4918" y="2857"/>
                <a:ext cx="8" cy="8"/>
              </a:xfrm>
              <a:custGeom>
                <a:avLst/>
                <a:gdLst>
                  <a:gd name="T0" fmla="*/ 2 w 3"/>
                  <a:gd name="T1" fmla="*/ 1 h 3"/>
                  <a:gd name="T2" fmla="*/ 2 w 3"/>
                  <a:gd name="T3" fmla="*/ 3 h 3"/>
                  <a:gd name="T4" fmla="*/ 0 w 3"/>
                  <a:gd name="T5" fmla="*/ 2 h 3"/>
                  <a:gd name="T6" fmla="*/ 1 w 3"/>
                  <a:gd name="T7" fmla="*/ 0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3" y="1"/>
                      <a:pt x="2" y="2"/>
                      <a:pt x="2" y="3"/>
                    </a:cubicBezTo>
                    <a:cubicBezTo>
                      <a:pt x="1" y="3"/>
                      <a:pt x="0" y="3"/>
                      <a:pt x="0" y="2"/>
                    </a:cubicBezTo>
                    <a:cubicBezTo>
                      <a:pt x="0" y="1"/>
                      <a:pt x="0" y="0"/>
                      <a:pt x="1" y="0"/>
                    </a:cubicBezTo>
                    <a:cubicBezTo>
                      <a:pt x="1" y="0"/>
                      <a:pt x="2" y="0"/>
                      <a:pt x="2"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 name="Freeform 656"/>
              <p:cNvSpPr/>
              <p:nvPr/>
            </p:nvSpPr>
            <p:spPr bwMode="auto">
              <a:xfrm>
                <a:off x="4920" y="2867"/>
                <a:ext cx="11" cy="8"/>
              </a:xfrm>
              <a:custGeom>
                <a:avLst/>
                <a:gdLst>
                  <a:gd name="T0" fmla="*/ 3 w 4"/>
                  <a:gd name="T1" fmla="*/ 1 h 3"/>
                  <a:gd name="T2" fmla="*/ 3 w 4"/>
                  <a:gd name="T3" fmla="*/ 3 h 3"/>
                  <a:gd name="T4" fmla="*/ 1 w 4"/>
                  <a:gd name="T5" fmla="*/ 2 h 3"/>
                  <a:gd name="T6" fmla="*/ 1 w 4"/>
                  <a:gd name="T7" fmla="*/ 0 h 3"/>
                  <a:gd name="T8" fmla="*/ 3 w 4"/>
                  <a:gd name="T9" fmla="*/ 1 h 3"/>
                </a:gdLst>
                <a:ahLst/>
                <a:cxnLst>
                  <a:cxn ang="0">
                    <a:pos x="T0" y="T1"/>
                  </a:cxn>
                  <a:cxn ang="0">
                    <a:pos x="T2" y="T3"/>
                  </a:cxn>
                  <a:cxn ang="0">
                    <a:pos x="T4" y="T5"/>
                  </a:cxn>
                  <a:cxn ang="0">
                    <a:pos x="T6" y="T7"/>
                  </a:cxn>
                  <a:cxn ang="0">
                    <a:pos x="T8" y="T9"/>
                  </a:cxn>
                </a:cxnLst>
                <a:rect l="0" t="0" r="r" b="b"/>
                <a:pathLst>
                  <a:path w="4" h="3">
                    <a:moveTo>
                      <a:pt x="3" y="1"/>
                    </a:moveTo>
                    <a:cubicBezTo>
                      <a:pt x="4" y="1"/>
                      <a:pt x="3" y="2"/>
                      <a:pt x="3" y="3"/>
                    </a:cubicBezTo>
                    <a:cubicBezTo>
                      <a:pt x="2" y="3"/>
                      <a:pt x="1" y="3"/>
                      <a:pt x="1" y="2"/>
                    </a:cubicBezTo>
                    <a:cubicBezTo>
                      <a:pt x="0" y="1"/>
                      <a:pt x="1" y="0"/>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Freeform 657"/>
              <p:cNvSpPr/>
              <p:nvPr/>
            </p:nvSpPr>
            <p:spPr bwMode="auto">
              <a:xfrm>
                <a:off x="4926" y="2878"/>
                <a:ext cx="8" cy="8"/>
              </a:xfrm>
              <a:custGeom>
                <a:avLst/>
                <a:gdLst>
                  <a:gd name="T0" fmla="*/ 3 w 3"/>
                  <a:gd name="T1" fmla="*/ 1 h 3"/>
                  <a:gd name="T2" fmla="*/ 2 w 3"/>
                  <a:gd name="T3" fmla="*/ 2 h 3"/>
                  <a:gd name="T4" fmla="*/ 1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2"/>
                    </a:cubicBezTo>
                    <a:cubicBezTo>
                      <a:pt x="2" y="3"/>
                      <a:pt x="1" y="2"/>
                      <a:pt x="1" y="2"/>
                    </a:cubicBezTo>
                    <a:cubicBezTo>
                      <a:pt x="0" y="1"/>
                      <a:pt x="1" y="0"/>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Freeform 658"/>
              <p:cNvSpPr/>
              <p:nvPr/>
            </p:nvSpPr>
            <p:spPr bwMode="auto">
              <a:xfrm>
                <a:off x="4931" y="2889"/>
                <a:ext cx="8" cy="8"/>
              </a:xfrm>
              <a:custGeom>
                <a:avLst/>
                <a:gdLst>
                  <a:gd name="T0" fmla="*/ 3 w 3"/>
                  <a:gd name="T1" fmla="*/ 1 h 3"/>
                  <a:gd name="T2" fmla="*/ 2 w 3"/>
                  <a:gd name="T3" fmla="*/ 2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2"/>
                    </a:cubicBezTo>
                    <a:cubicBezTo>
                      <a:pt x="2" y="3"/>
                      <a:pt x="1" y="2"/>
                      <a:pt x="0" y="2"/>
                    </a:cubicBezTo>
                    <a:cubicBezTo>
                      <a:pt x="0" y="1"/>
                      <a:pt x="0" y="0"/>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Freeform 659"/>
              <p:cNvSpPr/>
              <p:nvPr/>
            </p:nvSpPr>
            <p:spPr bwMode="auto">
              <a:xfrm>
                <a:off x="4936" y="2899"/>
                <a:ext cx="8" cy="8"/>
              </a:xfrm>
              <a:custGeom>
                <a:avLst/>
                <a:gdLst>
                  <a:gd name="T0" fmla="*/ 3 w 3"/>
                  <a:gd name="T1" fmla="*/ 1 h 3"/>
                  <a:gd name="T2" fmla="*/ 2 w 3"/>
                  <a:gd name="T3" fmla="*/ 2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2"/>
                    </a:cubicBezTo>
                    <a:cubicBezTo>
                      <a:pt x="1" y="3"/>
                      <a:pt x="1" y="2"/>
                      <a:pt x="0" y="2"/>
                    </a:cubicBezTo>
                    <a:cubicBezTo>
                      <a:pt x="0" y="1"/>
                      <a:pt x="0" y="0"/>
                      <a:pt x="1" y="0"/>
                    </a:cubicBezTo>
                    <a:cubicBezTo>
                      <a:pt x="2"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 name="Freeform 660"/>
              <p:cNvSpPr/>
              <p:nvPr/>
            </p:nvSpPr>
            <p:spPr bwMode="auto">
              <a:xfrm>
                <a:off x="4942" y="2907"/>
                <a:ext cx="8" cy="11"/>
              </a:xfrm>
              <a:custGeom>
                <a:avLst/>
                <a:gdLst>
                  <a:gd name="T0" fmla="*/ 3 w 3"/>
                  <a:gd name="T1" fmla="*/ 1 h 4"/>
                  <a:gd name="T2" fmla="*/ 2 w 3"/>
                  <a:gd name="T3" fmla="*/ 3 h 4"/>
                  <a:gd name="T4" fmla="*/ 0 w 3"/>
                  <a:gd name="T5" fmla="*/ 3 h 4"/>
                  <a:gd name="T6" fmla="*/ 1 w 3"/>
                  <a:gd name="T7" fmla="*/ 1 h 4"/>
                  <a:gd name="T8" fmla="*/ 3 w 3"/>
                  <a:gd name="T9" fmla="*/ 1 h 4"/>
                </a:gdLst>
                <a:ahLst/>
                <a:cxnLst>
                  <a:cxn ang="0">
                    <a:pos x="T0" y="T1"/>
                  </a:cxn>
                  <a:cxn ang="0">
                    <a:pos x="T2" y="T3"/>
                  </a:cxn>
                  <a:cxn ang="0">
                    <a:pos x="T4" y="T5"/>
                  </a:cxn>
                  <a:cxn ang="0">
                    <a:pos x="T6" y="T7"/>
                  </a:cxn>
                  <a:cxn ang="0">
                    <a:pos x="T8" y="T9"/>
                  </a:cxn>
                </a:cxnLst>
                <a:rect l="0" t="0" r="r" b="b"/>
                <a:pathLst>
                  <a:path w="3" h="4">
                    <a:moveTo>
                      <a:pt x="3" y="1"/>
                    </a:moveTo>
                    <a:cubicBezTo>
                      <a:pt x="3" y="2"/>
                      <a:pt x="3" y="3"/>
                      <a:pt x="2" y="3"/>
                    </a:cubicBezTo>
                    <a:cubicBezTo>
                      <a:pt x="1" y="4"/>
                      <a:pt x="1" y="3"/>
                      <a:pt x="0" y="3"/>
                    </a:cubicBezTo>
                    <a:cubicBezTo>
                      <a:pt x="0" y="2"/>
                      <a:pt x="0" y="1"/>
                      <a:pt x="1" y="1"/>
                    </a:cubicBezTo>
                    <a:cubicBezTo>
                      <a:pt x="2" y="0"/>
                      <a:pt x="2" y="1"/>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 name="Freeform 661"/>
              <p:cNvSpPr/>
              <p:nvPr/>
            </p:nvSpPr>
            <p:spPr bwMode="auto">
              <a:xfrm>
                <a:off x="4947" y="2918"/>
                <a:ext cx="8" cy="11"/>
              </a:xfrm>
              <a:custGeom>
                <a:avLst/>
                <a:gdLst>
                  <a:gd name="T0" fmla="*/ 3 w 3"/>
                  <a:gd name="T1" fmla="*/ 1 h 4"/>
                  <a:gd name="T2" fmla="*/ 2 w 3"/>
                  <a:gd name="T3" fmla="*/ 3 h 4"/>
                  <a:gd name="T4" fmla="*/ 0 w 3"/>
                  <a:gd name="T5" fmla="*/ 3 h 4"/>
                  <a:gd name="T6" fmla="*/ 1 w 3"/>
                  <a:gd name="T7" fmla="*/ 1 h 4"/>
                  <a:gd name="T8" fmla="*/ 3 w 3"/>
                  <a:gd name="T9" fmla="*/ 1 h 4"/>
                </a:gdLst>
                <a:ahLst/>
                <a:cxnLst>
                  <a:cxn ang="0">
                    <a:pos x="T0" y="T1"/>
                  </a:cxn>
                  <a:cxn ang="0">
                    <a:pos x="T2" y="T3"/>
                  </a:cxn>
                  <a:cxn ang="0">
                    <a:pos x="T4" y="T5"/>
                  </a:cxn>
                  <a:cxn ang="0">
                    <a:pos x="T6" y="T7"/>
                  </a:cxn>
                  <a:cxn ang="0">
                    <a:pos x="T8" y="T9"/>
                  </a:cxn>
                </a:cxnLst>
                <a:rect l="0" t="0" r="r" b="b"/>
                <a:pathLst>
                  <a:path w="3" h="4">
                    <a:moveTo>
                      <a:pt x="3" y="1"/>
                    </a:moveTo>
                    <a:cubicBezTo>
                      <a:pt x="3" y="2"/>
                      <a:pt x="3" y="3"/>
                      <a:pt x="2" y="3"/>
                    </a:cubicBezTo>
                    <a:cubicBezTo>
                      <a:pt x="1" y="4"/>
                      <a:pt x="0" y="3"/>
                      <a:pt x="0" y="3"/>
                    </a:cubicBezTo>
                    <a:cubicBezTo>
                      <a:pt x="0" y="2"/>
                      <a:pt x="0" y="1"/>
                      <a:pt x="1" y="1"/>
                    </a:cubicBezTo>
                    <a:cubicBezTo>
                      <a:pt x="1" y="0"/>
                      <a:pt x="2" y="1"/>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Freeform 662"/>
              <p:cNvSpPr/>
              <p:nvPr/>
            </p:nvSpPr>
            <p:spPr bwMode="auto">
              <a:xfrm>
                <a:off x="4832" y="2704"/>
                <a:ext cx="8" cy="8"/>
              </a:xfrm>
              <a:custGeom>
                <a:avLst/>
                <a:gdLst>
                  <a:gd name="T0" fmla="*/ 2 w 3"/>
                  <a:gd name="T1" fmla="*/ 1 h 3"/>
                  <a:gd name="T2" fmla="*/ 2 w 3"/>
                  <a:gd name="T3" fmla="*/ 2 h 3"/>
                  <a:gd name="T4" fmla="*/ 0 w 3"/>
                  <a:gd name="T5" fmla="*/ 2 h 3"/>
                  <a:gd name="T6" fmla="*/ 1 w 3"/>
                  <a:gd name="T7" fmla="*/ 0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3" y="1"/>
                      <a:pt x="2" y="2"/>
                      <a:pt x="2" y="2"/>
                    </a:cubicBezTo>
                    <a:cubicBezTo>
                      <a:pt x="1" y="3"/>
                      <a:pt x="0" y="2"/>
                      <a:pt x="0" y="2"/>
                    </a:cubicBezTo>
                    <a:cubicBezTo>
                      <a:pt x="0" y="1"/>
                      <a:pt x="0" y="0"/>
                      <a:pt x="1" y="0"/>
                    </a:cubicBezTo>
                    <a:cubicBezTo>
                      <a:pt x="1" y="0"/>
                      <a:pt x="2" y="0"/>
                      <a:pt x="2"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 name="Freeform 663"/>
              <p:cNvSpPr/>
              <p:nvPr/>
            </p:nvSpPr>
            <p:spPr bwMode="auto">
              <a:xfrm>
                <a:off x="4835" y="2715"/>
                <a:ext cx="11" cy="8"/>
              </a:xfrm>
              <a:custGeom>
                <a:avLst/>
                <a:gdLst>
                  <a:gd name="T0" fmla="*/ 3 w 4"/>
                  <a:gd name="T1" fmla="*/ 0 h 3"/>
                  <a:gd name="T2" fmla="*/ 3 w 4"/>
                  <a:gd name="T3" fmla="*/ 2 h 3"/>
                  <a:gd name="T4" fmla="*/ 1 w 4"/>
                  <a:gd name="T5" fmla="*/ 2 h 3"/>
                  <a:gd name="T6" fmla="*/ 1 w 4"/>
                  <a:gd name="T7" fmla="*/ 0 h 3"/>
                  <a:gd name="T8" fmla="*/ 3 w 4"/>
                  <a:gd name="T9" fmla="*/ 0 h 3"/>
                </a:gdLst>
                <a:ahLst/>
                <a:cxnLst>
                  <a:cxn ang="0">
                    <a:pos x="T0" y="T1"/>
                  </a:cxn>
                  <a:cxn ang="0">
                    <a:pos x="T2" y="T3"/>
                  </a:cxn>
                  <a:cxn ang="0">
                    <a:pos x="T4" y="T5"/>
                  </a:cxn>
                  <a:cxn ang="0">
                    <a:pos x="T6" y="T7"/>
                  </a:cxn>
                  <a:cxn ang="0">
                    <a:pos x="T8" y="T9"/>
                  </a:cxn>
                </a:cxnLst>
                <a:rect l="0" t="0" r="r" b="b"/>
                <a:pathLst>
                  <a:path w="4" h="3">
                    <a:moveTo>
                      <a:pt x="3" y="0"/>
                    </a:moveTo>
                    <a:cubicBezTo>
                      <a:pt x="4" y="1"/>
                      <a:pt x="3" y="2"/>
                      <a:pt x="3" y="2"/>
                    </a:cubicBezTo>
                    <a:cubicBezTo>
                      <a:pt x="2" y="3"/>
                      <a:pt x="1" y="2"/>
                      <a:pt x="1" y="2"/>
                    </a:cubicBezTo>
                    <a:cubicBezTo>
                      <a:pt x="0" y="1"/>
                      <a:pt x="1" y="0"/>
                      <a:pt x="1" y="0"/>
                    </a:cubicBezTo>
                    <a:cubicBezTo>
                      <a:pt x="2" y="0"/>
                      <a:pt x="3" y="0"/>
                      <a:pt x="3" y="0"/>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 name="Freeform 664"/>
              <p:cNvSpPr/>
              <p:nvPr/>
            </p:nvSpPr>
            <p:spPr bwMode="auto">
              <a:xfrm>
                <a:off x="4840" y="2723"/>
                <a:ext cx="8" cy="11"/>
              </a:xfrm>
              <a:custGeom>
                <a:avLst/>
                <a:gdLst>
                  <a:gd name="T0" fmla="*/ 3 w 3"/>
                  <a:gd name="T1" fmla="*/ 1 h 4"/>
                  <a:gd name="T2" fmla="*/ 2 w 3"/>
                  <a:gd name="T3" fmla="*/ 3 h 4"/>
                  <a:gd name="T4" fmla="*/ 1 w 3"/>
                  <a:gd name="T5" fmla="*/ 3 h 4"/>
                  <a:gd name="T6" fmla="*/ 1 w 3"/>
                  <a:gd name="T7" fmla="*/ 1 h 4"/>
                  <a:gd name="T8" fmla="*/ 3 w 3"/>
                  <a:gd name="T9" fmla="*/ 1 h 4"/>
                </a:gdLst>
                <a:ahLst/>
                <a:cxnLst>
                  <a:cxn ang="0">
                    <a:pos x="T0" y="T1"/>
                  </a:cxn>
                  <a:cxn ang="0">
                    <a:pos x="T2" y="T3"/>
                  </a:cxn>
                  <a:cxn ang="0">
                    <a:pos x="T4" y="T5"/>
                  </a:cxn>
                  <a:cxn ang="0">
                    <a:pos x="T6" y="T7"/>
                  </a:cxn>
                  <a:cxn ang="0">
                    <a:pos x="T8" y="T9"/>
                  </a:cxn>
                </a:cxnLst>
                <a:rect l="0" t="0" r="r" b="b"/>
                <a:pathLst>
                  <a:path w="3" h="4">
                    <a:moveTo>
                      <a:pt x="3" y="1"/>
                    </a:moveTo>
                    <a:cubicBezTo>
                      <a:pt x="3" y="2"/>
                      <a:pt x="3" y="3"/>
                      <a:pt x="2" y="3"/>
                    </a:cubicBezTo>
                    <a:cubicBezTo>
                      <a:pt x="2" y="4"/>
                      <a:pt x="1" y="3"/>
                      <a:pt x="1" y="3"/>
                    </a:cubicBezTo>
                    <a:cubicBezTo>
                      <a:pt x="0" y="2"/>
                      <a:pt x="1" y="1"/>
                      <a:pt x="1" y="1"/>
                    </a:cubicBezTo>
                    <a:cubicBezTo>
                      <a:pt x="2" y="0"/>
                      <a:pt x="3" y="1"/>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 name="Freeform 665"/>
              <p:cNvSpPr/>
              <p:nvPr/>
            </p:nvSpPr>
            <p:spPr bwMode="auto">
              <a:xfrm>
                <a:off x="4846" y="2734"/>
                <a:ext cx="8" cy="8"/>
              </a:xfrm>
              <a:custGeom>
                <a:avLst/>
                <a:gdLst>
                  <a:gd name="T0" fmla="*/ 3 w 3"/>
                  <a:gd name="T1" fmla="*/ 1 h 3"/>
                  <a:gd name="T2" fmla="*/ 2 w 3"/>
                  <a:gd name="T3" fmla="*/ 3 h 3"/>
                  <a:gd name="T4" fmla="*/ 1 w 3"/>
                  <a:gd name="T5" fmla="*/ 3 h 3"/>
                  <a:gd name="T6" fmla="*/ 1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2" y="3"/>
                      <a:pt x="1" y="3"/>
                      <a:pt x="1" y="3"/>
                    </a:cubicBezTo>
                    <a:cubicBezTo>
                      <a:pt x="0" y="2"/>
                      <a:pt x="0" y="1"/>
                      <a:pt x="1" y="1"/>
                    </a:cubicBezTo>
                    <a:cubicBezTo>
                      <a:pt x="2" y="0"/>
                      <a:pt x="3" y="1"/>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 name="Freeform 666"/>
              <p:cNvSpPr/>
              <p:nvPr/>
            </p:nvSpPr>
            <p:spPr bwMode="auto">
              <a:xfrm>
                <a:off x="4851" y="2744"/>
                <a:ext cx="8" cy="8"/>
              </a:xfrm>
              <a:custGeom>
                <a:avLst/>
                <a:gdLst>
                  <a:gd name="T0" fmla="*/ 3 w 3"/>
                  <a:gd name="T1" fmla="*/ 1 h 3"/>
                  <a:gd name="T2" fmla="*/ 2 w 3"/>
                  <a:gd name="T3" fmla="*/ 3 h 3"/>
                  <a:gd name="T4" fmla="*/ 0 w 3"/>
                  <a:gd name="T5" fmla="*/ 2 h 3"/>
                  <a:gd name="T6" fmla="*/ 1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2" y="3"/>
                      <a:pt x="1" y="3"/>
                      <a:pt x="0" y="2"/>
                    </a:cubicBezTo>
                    <a:cubicBezTo>
                      <a:pt x="0" y="2"/>
                      <a:pt x="0" y="1"/>
                      <a:pt x="1" y="1"/>
                    </a:cubicBezTo>
                    <a:cubicBezTo>
                      <a:pt x="2" y="0"/>
                      <a:pt x="3" y="1"/>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 name="Freeform 667"/>
              <p:cNvSpPr/>
              <p:nvPr/>
            </p:nvSpPr>
            <p:spPr bwMode="auto">
              <a:xfrm>
                <a:off x="4856" y="2755"/>
                <a:ext cx="8" cy="8"/>
              </a:xfrm>
              <a:custGeom>
                <a:avLst/>
                <a:gdLst>
                  <a:gd name="T0" fmla="*/ 3 w 3"/>
                  <a:gd name="T1" fmla="*/ 1 h 3"/>
                  <a:gd name="T2" fmla="*/ 2 w 3"/>
                  <a:gd name="T3" fmla="*/ 3 h 3"/>
                  <a:gd name="T4" fmla="*/ 0 w 3"/>
                  <a:gd name="T5" fmla="*/ 2 h 3"/>
                  <a:gd name="T6" fmla="*/ 1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1" y="3"/>
                      <a:pt x="1" y="3"/>
                      <a:pt x="0" y="2"/>
                    </a:cubicBezTo>
                    <a:cubicBezTo>
                      <a:pt x="0" y="2"/>
                      <a:pt x="0" y="1"/>
                      <a:pt x="1" y="1"/>
                    </a:cubicBezTo>
                    <a:cubicBezTo>
                      <a:pt x="2" y="0"/>
                      <a:pt x="2" y="1"/>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 name="Freeform 668"/>
              <p:cNvSpPr/>
              <p:nvPr/>
            </p:nvSpPr>
            <p:spPr bwMode="auto">
              <a:xfrm>
                <a:off x="4862" y="2766"/>
                <a:ext cx="8" cy="8"/>
              </a:xfrm>
              <a:custGeom>
                <a:avLst/>
                <a:gdLst>
                  <a:gd name="T0" fmla="*/ 3 w 3"/>
                  <a:gd name="T1" fmla="*/ 1 h 3"/>
                  <a:gd name="T2" fmla="*/ 2 w 3"/>
                  <a:gd name="T3" fmla="*/ 3 h 3"/>
                  <a:gd name="T4" fmla="*/ 0 w 3"/>
                  <a:gd name="T5" fmla="*/ 2 h 3"/>
                  <a:gd name="T6" fmla="*/ 1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1" y="3"/>
                      <a:pt x="0" y="3"/>
                      <a:pt x="0" y="2"/>
                    </a:cubicBezTo>
                    <a:cubicBezTo>
                      <a:pt x="0" y="2"/>
                      <a:pt x="0" y="1"/>
                      <a:pt x="1" y="1"/>
                    </a:cubicBezTo>
                    <a:cubicBezTo>
                      <a:pt x="1"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 name="Freeform 669"/>
              <p:cNvSpPr/>
              <p:nvPr/>
            </p:nvSpPr>
            <p:spPr bwMode="auto">
              <a:xfrm>
                <a:off x="4867" y="2776"/>
                <a:ext cx="8" cy="8"/>
              </a:xfrm>
              <a:custGeom>
                <a:avLst/>
                <a:gdLst>
                  <a:gd name="T0" fmla="*/ 2 w 3"/>
                  <a:gd name="T1" fmla="*/ 1 h 3"/>
                  <a:gd name="T2" fmla="*/ 2 w 3"/>
                  <a:gd name="T3" fmla="*/ 3 h 3"/>
                  <a:gd name="T4" fmla="*/ 0 w 3"/>
                  <a:gd name="T5" fmla="*/ 2 h 3"/>
                  <a:gd name="T6" fmla="*/ 1 w 3"/>
                  <a:gd name="T7" fmla="*/ 0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3" y="2"/>
                      <a:pt x="2" y="3"/>
                      <a:pt x="2" y="3"/>
                    </a:cubicBezTo>
                    <a:cubicBezTo>
                      <a:pt x="1" y="3"/>
                      <a:pt x="0" y="3"/>
                      <a:pt x="0" y="2"/>
                    </a:cubicBezTo>
                    <a:cubicBezTo>
                      <a:pt x="0" y="2"/>
                      <a:pt x="0" y="1"/>
                      <a:pt x="1" y="0"/>
                    </a:cubicBezTo>
                    <a:cubicBezTo>
                      <a:pt x="1" y="0"/>
                      <a:pt x="2" y="0"/>
                      <a:pt x="2"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5" name="Freeform 670"/>
              <p:cNvSpPr/>
              <p:nvPr/>
            </p:nvSpPr>
            <p:spPr bwMode="auto">
              <a:xfrm>
                <a:off x="4872" y="2787"/>
                <a:ext cx="8" cy="8"/>
              </a:xfrm>
              <a:custGeom>
                <a:avLst/>
                <a:gdLst>
                  <a:gd name="T0" fmla="*/ 2 w 3"/>
                  <a:gd name="T1" fmla="*/ 1 h 3"/>
                  <a:gd name="T2" fmla="*/ 2 w 3"/>
                  <a:gd name="T3" fmla="*/ 3 h 3"/>
                  <a:gd name="T4" fmla="*/ 0 w 3"/>
                  <a:gd name="T5" fmla="*/ 2 h 3"/>
                  <a:gd name="T6" fmla="*/ 1 w 3"/>
                  <a:gd name="T7" fmla="*/ 0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3" y="2"/>
                      <a:pt x="2" y="3"/>
                      <a:pt x="2" y="3"/>
                    </a:cubicBezTo>
                    <a:cubicBezTo>
                      <a:pt x="1" y="3"/>
                      <a:pt x="0" y="3"/>
                      <a:pt x="0" y="2"/>
                    </a:cubicBezTo>
                    <a:cubicBezTo>
                      <a:pt x="0" y="2"/>
                      <a:pt x="0" y="1"/>
                      <a:pt x="1" y="0"/>
                    </a:cubicBezTo>
                    <a:cubicBezTo>
                      <a:pt x="1" y="0"/>
                      <a:pt x="2" y="0"/>
                      <a:pt x="2"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6" name="Freeform 671"/>
              <p:cNvSpPr/>
              <p:nvPr/>
            </p:nvSpPr>
            <p:spPr bwMode="auto">
              <a:xfrm>
                <a:off x="4875" y="2798"/>
                <a:ext cx="11" cy="8"/>
              </a:xfrm>
              <a:custGeom>
                <a:avLst/>
                <a:gdLst>
                  <a:gd name="T0" fmla="*/ 3 w 4"/>
                  <a:gd name="T1" fmla="*/ 1 h 3"/>
                  <a:gd name="T2" fmla="*/ 3 w 4"/>
                  <a:gd name="T3" fmla="*/ 3 h 3"/>
                  <a:gd name="T4" fmla="*/ 1 w 4"/>
                  <a:gd name="T5" fmla="*/ 2 h 3"/>
                  <a:gd name="T6" fmla="*/ 1 w 4"/>
                  <a:gd name="T7" fmla="*/ 0 h 3"/>
                  <a:gd name="T8" fmla="*/ 3 w 4"/>
                  <a:gd name="T9" fmla="*/ 1 h 3"/>
                </a:gdLst>
                <a:ahLst/>
                <a:cxnLst>
                  <a:cxn ang="0">
                    <a:pos x="T0" y="T1"/>
                  </a:cxn>
                  <a:cxn ang="0">
                    <a:pos x="T2" y="T3"/>
                  </a:cxn>
                  <a:cxn ang="0">
                    <a:pos x="T4" y="T5"/>
                  </a:cxn>
                  <a:cxn ang="0">
                    <a:pos x="T6" y="T7"/>
                  </a:cxn>
                  <a:cxn ang="0">
                    <a:pos x="T8" y="T9"/>
                  </a:cxn>
                </a:cxnLst>
                <a:rect l="0" t="0" r="r" b="b"/>
                <a:pathLst>
                  <a:path w="4" h="3">
                    <a:moveTo>
                      <a:pt x="3" y="1"/>
                    </a:moveTo>
                    <a:cubicBezTo>
                      <a:pt x="4" y="2"/>
                      <a:pt x="3" y="2"/>
                      <a:pt x="3" y="3"/>
                    </a:cubicBezTo>
                    <a:cubicBezTo>
                      <a:pt x="2" y="3"/>
                      <a:pt x="1" y="3"/>
                      <a:pt x="1" y="2"/>
                    </a:cubicBezTo>
                    <a:cubicBezTo>
                      <a:pt x="0" y="1"/>
                      <a:pt x="1" y="1"/>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7" name="Freeform 672"/>
              <p:cNvSpPr/>
              <p:nvPr/>
            </p:nvSpPr>
            <p:spPr bwMode="auto">
              <a:xfrm>
                <a:off x="4880" y="2809"/>
                <a:ext cx="8" cy="8"/>
              </a:xfrm>
              <a:custGeom>
                <a:avLst/>
                <a:gdLst>
                  <a:gd name="T0" fmla="*/ 3 w 3"/>
                  <a:gd name="T1" fmla="*/ 1 h 3"/>
                  <a:gd name="T2" fmla="*/ 2 w 3"/>
                  <a:gd name="T3" fmla="*/ 3 h 3"/>
                  <a:gd name="T4" fmla="*/ 1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2"/>
                      <a:pt x="2" y="3"/>
                    </a:cubicBezTo>
                    <a:cubicBezTo>
                      <a:pt x="2" y="3"/>
                      <a:pt x="1" y="3"/>
                      <a:pt x="1" y="2"/>
                    </a:cubicBezTo>
                    <a:cubicBezTo>
                      <a:pt x="0" y="1"/>
                      <a:pt x="1" y="1"/>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8" name="Freeform 673"/>
              <p:cNvSpPr/>
              <p:nvPr/>
            </p:nvSpPr>
            <p:spPr bwMode="auto">
              <a:xfrm>
                <a:off x="4886" y="2819"/>
                <a:ext cx="8" cy="8"/>
              </a:xfrm>
              <a:custGeom>
                <a:avLst/>
                <a:gdLst>
                  <a:gd name="T0" fmla="*/ 3 w 3"/>
                  <a:gd name="T1" fmla="*/ 1 h 3"/>
                  <a:gd name="T2" fmla="*/ 2 w 3"/>
                  <a:gd name="T3" fmla="*/ 3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2"/>
                      <a:pt x="2" y="3"/>
                    </a:cubicBezTo>
                    <a:cubicBezTo>
                      <a:pt x="2" y="3"/>
                      <a:pt x="1" y="3"/>
                      <a:pt x="0" y="2"/>
                    </a:cubicBezTo>
                    <a:cubicBezTo>
                      <a:pt x="0" y="1"/>
                      <a:pt x="0" y="1"/>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9" name="Freeform 674"/>
              <p:cNvSpPr/>
              <p:nvPr/>
            </p:nvSpPr>
            <p:spPr bwMode="auto">
              <a:xfrm>
                <a:off x="4891" y="2830"/>
                <a:ext cx="8" cy="8"/>
              </a:xfrm>
              <a:custGeom>
                <a:avLst/>
                <a:gdLst>
                  <a:gd name="T0" fmla="*/ 3 w 3"/>
                  <a:gd name="T1" fmla="*/ 1 h 3"/>
                  <a:gd name="T2" fmla="*/ 2 w 3"/>
                  <a:gd name="T3" fmla="*/ 3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3"/>
                    </a:cubicBezTo>
                    <a:cubicBezTo>
                      <a:pt x="1" y="3"/>
                      <a:pt x="1" y="3"/>
                      <a:pt x="0" y="2"/>
                    </a:cubicBezTo>
                    <a:cubicBezTo>
                      <a:pt x="0" y="1"/>
                      <a:pt x="0" y="0"/>
                      <a:pt x="1" y="0"/>
                    </a:cubicBezTo>
                    <a:cubicBezTo>
                      <a:pt x="2"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0" name="Freeform 675"/>
              <p:cNvSpPr/>
              <p:nvPr/>
            </p:nvSpPr>
            <p:spPr bwMode="auto">
              <a:xfrm>
                <a:off x="4896" y="2841"/>
                <a:ext cx="8" cy="8"/>
              </a:xfrm>
              <a:custGeom>
                <a:avLst/>
                <a:gdLst>
                  <a:gd name="T0" fmla="*/ 3 w 3"/>
                  <a:gd name="T1" fmla="*/ 1 h 3"/>
                  <a:gd name="T2" fmla="*/ 2 w 3"/>
                  <a:gd name="T3" fmla="*/ 3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3"/>
                    </a:cubicBezTo>
                    <a:cubicBezTo>
                      <a:pt x="1" y="3"/>
                      <a:pt x="1" y="3"/>
                      <a:pt x="0" y="2"/>
                    </a:cubicBezTo>
                    <a:cubicBezTo>
                      <a:pt x="0" y="1"/>
                      <a:pt x="0" y="0"/>
                      <a:pt x="1" y="0"/>
                    </a:cubicBezTo>
                    <a:cubicBezTo>
                      <a:pt x="2"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1" name="Freeform 676"/>
              <p:cNvSpPr/>
              <p:nvPr/>
            </p:nvSpPr>
            <p:spPr bwMode="auto">
              <a:xfrm>
                <a:off x="4902" y="2851"/>
                <a:ext cx="8" cy="8"/>
              </a:xfrm>
              <a:custGeom>
                <a:avLst/>
                <a:gdLst>
                  <a:gd name="T0" fmla="*/ 3 w 3"/>
                  <a:gd name="T1" fmla="*/ 1 h 3"/>
                  <a:gd name="T2" fmla="*/ 2 w 3"/>
                  <a:gd name="T3" fmla="*/ 2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2"/>
                    </a:cubicBezTo>
                    <a:cubicBezTo>
                      <a:pt x="1" y="3"/>
                      <a:pt x="0" y="3"/>
                      <a:pt x="0" y="2"/>
                    </a:cubicBezTo>
                    <a:cubicBezTo>
                      <a:pt x="0" y="1"/>
                      <a:pt x="0" y="0"/>
                      <a:pt x="1" y="0"/>
                    </a:cubicBezTo>
                    <a:cubicBezTo>
                      <a:pt x="1"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 name="Freeform 677"/>
              <p:cNvSpPr/>
              <p:nvPr/>
            </p:nvSpPr>
            <p:spPr bwMode="auto">
              <a:xfrm>
                <a:off x="4907" y="2862"/>
                <a:ext cx="8" cy="8"/>
              </a:xfrm>
              <a:custGeom>
                <a:avLst/>
                <a:gdLst>
                  <a:gd name="T0" fmla="*/ 2 w 3"/>
                  <a:gd name="T1" fmla="*/ 1 h 3"/>
                  <a:gd name="T2" fmla="*/ 2 w 3"/>
                  <a:gd name="T3" fmla="*/ 2 h 3"/>
                  <a:gd name="T4" fmla="*/ 0 w 3"/>
                  <a:gd name="T5" fmla="*/ 2 h 3"/>
                  <a:gd name="T6" fmla="*/ 1 w 3"/>
                  <a:gd name="T7" fmla="*/ 0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3" y="1"/>
                      <a:pt x="2" y="2"/>
                      <a:pt x="2" y="2"/>
                    </a:cubicBezTo>
                    <a:cubicBezTo>
                      <a:pt x="1" y="3"/>
                      <a:pt x="0" y="2"/>
                      <a:pt x="0" y="2"/>
                    </a:cubicBezTo>
                    <a:cubicBezTo>
                      <a:pt x="0" y="1"/>
                      <a:pt x="0" y="0"/>
                      <a:pt x="1" y="0"/>
                    </a:cubicBezTo>
                    <a:cubicBezTo>
                      <a:pt x="1" y="0"/>
                      <a:pt x="2" y="0"/>
                      <a:pt x="2"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678"/>
              <p:cNvSpPr/>
              <p:nvPr/>
            </p:nvSpPr>
            <p:spPr bwMode="auto">
              <a:xfrm>
                <a:off x="4910" y="2873"/>
                <a:ext cx="10" cy="8"/>
              </a:xfrm>
              <a:custGeom>
                <a:avLst/>
                <a:gdLst>
                  <a:gd name="T0" fmla="*/ 3 w 4"/>
                  <a:gd name="T1" fmla="*/ 1 h 3"/>
                  <a:gd name="T2" fmla="*/ 3 w 4"/>
                  <a:gd name="T3" fmla="*/ 2 h 3"/>
                  <a:gd name="T4" fmla="*/ 1 w 4"/>
                  <a:gd name="T5" fmla="*/ 2 h 3"/>
                  <a:gd name="T6" fmla="*/ 1 w 4"/>
                  <a:gd name="T7" fmla="*/ 0 h 3"/>
                  <a:gd name="T8" fmla="*/ 3 w 4"/>
                  <a:gd name="T9" fmla="*/ 1 h 3"/>
                </a:gdLst>
                <a:ahLst/>
                <a:cxnLst>
                  <a:cxn ang="0">
                    <a:pos x="T0" y="T1"/>
                  </a:cxn>
                  <a:cxn ang="0">
                    <a:pos x="T2" y="T3"/>
                  </a:cxn>
                  <a:cxn ang="0">
                    <a:pos x="T4" y="T5"/>
                  </a:cxn>
                  <a:cxn ang="0">
                    <a:pos x="T6" y="T7"/>
                  </a:cxn>
                  <a:cxn ang="0">
                    <a:pos x="T8" y="T9"/>
                  </a:cxn>
                </a:cxnLst>
                <a:rect l="0" t="0" r="r" b="b"/>
                <a:pathLst>
                  <a:path w="4" h="3">
                    <a:moveTo>
                      <a:pt x="3" y="1"/>
                    </a:moveTo>
                    <a:cubicBezTo>
                      <a:pt x="4" y="1"/>
                      <a:pt x="3" y="2"/>
                      <a:pt x="3" y="2"/>
                    </a:cubicBezTo>
                    <a:cubicBezTo>
                      <a:pt x="2" y="3"/>
                      <a:pt x="1" y="2"/>
                      <a:pt x="1" y="2"/>
                    </a:cubicBezTo>
                    <a:cubicBezTo>
                      <a:pt x="0" y="1"/>
                      <a:pt x="1" y="0"/>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679"/>
              <p:cNvSpPr/>
              <p:nvPr/>
            </p:nvSpPr>
            <p:spPr bwMode="auto">
              <a:xfrm>
                <a:off x="4915" y="2883"/>
                <a:ext cx="8" cy="8"/>
              </a:xfrm>
              <a:custGeom>
                <a:avLst/>
                <a:gdLst>
                  <a:gd name="T0" fmla="*/ 3 w 3"/>
                  <a:gd name="T1" fmla="*/ 0 h 3"/>
                  <a:gd name="T2" fmla="*/ 2 w 3"/>
                  <a:gd name="T3" fmla="*/ 2 h 3"/>
                  <a:gd name="T4" fmla="*/ 1 w 3"/>
                  <a:gd name="T5" fmla="*/ 2 h 3"/>
                  <a:gd name="T6" fmla="*/ 1 w 3"/>
                  <a:gd name="T7" fmla="*/ 0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cubicBezTo>
                      <a:pt x="3" y="1"/>
                      <a:pt x="3" y="2"/>
                      <a:pt x="2" y="2"/>
                    </a:cubicBezTo>
                    <a:cubicBezTo>
                      <a:pt x="2" y="3"/>
                      <a:pt x="1" y="2"/>
                      <a:pt x="1" y="2"/>
                    </a:cubicBezTo>
                    <a:cubicBezTo>
                      <a:pt x="0" y="1"/>
                      <a:pt x="1" y="0"/>
                      <a:pt x="1" y="0"/>
                    </a:cubicBezTo>
                    <a:cubicBezTo>
                      <a:pt x="2" y="0"/>
                      <a:pt x="3" y="0"/>
                      <a:pt x="3" y="0"/>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 name="Freeform 680"/>
              <p:cNvSpPr/>
              <p:nvPr/>
            </p:nvSpPr>
            <p:spPr bwMode="auto">
              <a:xfrm>
                <a:off x="4920" y="2891"/>
                <a:ext cx="8" cy="11"/>
              </a:xfrm>
              <a:custGeom>
                <a:avLst/>
                <a:gdLst>
                  <a:gd name="T0" fmla="*/ 3 w 3"/>
                  <a:gd name="T1" fmla="*/ 1 h 4"/>
                  <a:gd name="T2" fmla="*/ 2 w 3"/>
                  <a:gd name="T3" fmla="*/ 3 h 4"/>
                  <a:gd name="T4" fmla="*/ 1 w 3"/>
                  <a:gd name="T5" fmla="*/ 3 h 4"/>
                  <a:gd name="T6" fmla="*/ 1 w 3"/>
                  <a:gd name="T7" fmla="*/ 1 h 4"/>
                  <a:gd name="T8" fmla="*/ 3 w 3"/>
                  <a:gd name="T9" fmla="*/ 1 h 4"/>
                </a:gdLst>
                <a:ahLst/>
                <a:cxnLst>
                  <a:cxn ang="0">
                    <a:pos x="T0" y="T1"/>
                  </a:cxn>
                  <a:cxn ang="0">
                    <a:pos x="T2" y="T3"/>
                  </a:cxn>
                  <a:cxn ang="0">
                    <a:pos x="T4" y="T5"/>
                  </a:cxn>
                  <a:cxn ang="0">
                    <a:pos x="T6" y="T7"/>
                  </a:cxn>
                  <a:cxn ang="0">
                    <a:pos x="T8" y="T9"/>
                  </a:cxn>
                </a:cxnLst>
                <a:rect l="0" t="0" r="r" b="b"/>
                <a:pathLst>
                  <a:path w="3" h="4">
                    <a:moveTo>
                      <a:pt x="3" y="1"/>
                    </a:moveTo>
                    <a:cubicBezTo>
                      <a:pt x="3" y="2"/>
                      <a:pt x="3" y="3"/>
                      <a:pt x="2" y="3"/>
                    </a:cubicBezTo>
                    <a:cubicBezTo>
                      <a:pt x="2" y="4"/>
                      <a:pt x="1" y="3"/>
                      <a:pt x="1" y="3"/>
                    </a:cubicBezTo>
                    <a:cubicBezTo>
                      <a:pt x="0" y="2"/>
                      <a:pt x="1" y="1"/>
                      <a:pt x="1" y="1"/>
                    </a:cubicBezTo>
                    <a:cubicBezTo>
                      <a:pt x="2" y="0"/>
                      <a:pt x="3" y="1"/>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 name="Freeform 681"/>
              <p:cNvSpPr/>
              <p:nvPr/>
            </p:nvSpPr>
            <p:spPr bwMode="auto">
              <a:xfrm>
                <a:off x="4926" y="2902"/>
                <a:ext cx="8" cy="11"/>
              </a:xfrm>
              <a:custGeom>
                <a:avLst/>
                <a:gdLst>
                  <a:gd name="T0" fmla="*/ 3 w 3"/>
                  <a:gd name="T1" fmla="*/ 1 h 4"/>
                  <a:gd name="T2" fmla="*/ 2 w 3"/>
                  <a:gd name="T3" fmla="*/ 3 h 4"/>
                  <a:gd name="T4" fmla="*/ 0 w 3"/>
                  <a:gd name="T5" fmla="*/ 3 h 4"/>
                  <a:gd name="T6" fmla="*/ 1 w 3"/>
                  <a:gd name="T7" fmla="*/ 1 h 4"/>
                  <a:gd name="T8" fmla="*/ 3 w 3"/>
                  <a:gd name="T9" fmla="*/ 1 h 4"/>
                </a:gdLst>
                <a:ahLst/>
                <a:cxnLst>
                  <a:cxn ang="0">
                    <a:pos x="T0" y="T1"/>
                  </a:cxn>
                  <a:cxn ang="0">
                    <a:pos x="T2" y="T3"/>
                  </a:cxn>
                  <a:cxn ang="0">
                    <a:pos x="T4" y="T5"/>
                  </a:cxn>
                  <a:cxn ang="0">
                    <a:pos x="T6" y="T7"/>
                  </a:cxn>
                  <a:cxn ang="0">
                    <a:pos x="T8" y="T9"/>
                  </a:cxn>
                </a:cxnLst>
                <a:rect l="0" t="0" r="r" b="b"/>
                <a:pathLst>
                  <a:path w="3" h="4">
                    <a:moveTo>
                      <a:pt x="3" y="1"/>
                    </a:moveTo>
                    <a:cubicBezTo>
                      <a:pt x="3" y="2"/>
                      <a:pt x="3" y="3"/>
                      <a:pt x="2" y="3"/>
                    </a:cubicBezTo>
                    <a:cubicBezTo>
                      <a:pt x="2" y="4"/>
                      <a:pt x="1" y="3"/>
                      <a:pt x="0" y="3"/>
                    </a:cubicBezTo>
                    <a:cubicBezTo>
                      <a:pt x="0" y="2"/>
                      <a:pt x="0" y="1"/>
                      <a:pt x="1" y="1"/>
                    </a:cubicBezTo>
                    <a:cubicBezTo>
                      <a:pt x="2" y="0"/>
                      <a:pt x="3" y="1"/>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Freeform 682"/>
              <p:cNvSpPr/>
              <p:nvPr/>
            </p:nvSpPr>
            <p:spPr bwMode="auto">
              <a:xfrm>
                <a:off x="4931" y="2913"/>
                <a:ext cx="8" cy="8"/>
              </a:xfrm>
              <a:custGeom>
                <a:avLst/>
                <a:gdLst>
                  <a:gd name="T0" fmla="*/ 3 w 3"/>
                  <a:gd name="T1" fmla="*/ 1 h 3"/>
                  <a:gd name="T2" fmla="*/ 2 w 3"/>
                  <a:gd name="T3" fmla="*/ 3 h 3"/>
                  <a:gd name="T4" fmla="*/ 0 w 3"/>
                  <a:gd name="T5" fmla="*/ 2 h 3"/>
                  <a:gd name="T6" fmla="*/ 1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1" y="3"/>
                      <a:pt x="1" y="3"/>
                      <a:pt x="0" y="2"/>
                    </a:cubicBezTo>
                    <a:cubicBezTo>
                      <a:pt x="0" y="2"/>
                      <a:pt x="0" y="1"/>
                      <a:pt x="1" y="1"/>
                    </a:cubicBezTo>
                    <a:cubicBezTo>
                      <a:pt x="2" y="0"/>
                      <a:pt x="2" y="1"/>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Freeform 683"/>
              <p:cNvSpPr/>
              <p:nvPr/>
            </p:nvSpPr>
            <p:spPr bwMode="auto">
              <a:xfrm>
                <a:off x="4936" y="2923"/>
                <a:ext cx="8" cy="9"/>
              </a:xfrm>
              <a:custGeom>
                <a:avLst/>
                <a:gdLst>
                  <a:gd name="T0" fmla="*/ 3 w 3"/>
                  <a:gd name="T1" fmla="*/ 1 h 3"/>
                  <a:gd name="T2" fmla="*/ 2 w 3"/>
                  <a:gd name="T3" fmla="*/ 3 h 3"/>
                  <a:gd name="T4" fmla="*/ 0 w 3"/>
                  <a:gd name="T5" fmla="*/ 2 h 3"/>
                  <a:gd name="T6" fmla="*/ 1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1" y="3"/>
                      <a:pt x="0" y="3"/>
                      <a:pt x="0" y="2"/>
                    </a:cubicBezTo>
                    <a:cubicBezTo>
                      <a:pt x="0" y="2"/>
                      <a:pt x="0" y="1"/>
                      <a:pt x="1" y="1"/>
                    </a:cubicBezTo>
                    <a:cubicBezTo>
                      <a:pt x="1" y="0"/>
                      <a:pt x="2" y="1"/>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 name="Freeform 684"/>
              <p:cNvSpPr/>
              <p:nvPr/>
            </p:nvSpPr>
            <p:spPr bwMode="auto">
              <a:xfrm>
                <a:off x="4942" y="2934"/>
                <a:ext cx="8" cy="8"/>
              </a:xfrm>
              <a:custGeom>
                <a:avLst/>
                <a:gdLst>
                  <a:gd name="T0" fmla="*/ 2 w 3"/>
                  <a:gd name="T1" fmla="*/ 1 h 3"/>
                  <a:gd name="T2" fmla="*/ 2 w 3"/>
                  <a:gd name="T3" fmla="*/ 3 h 3"/>
                  <a:gd name="T4" fmla="*/ 0 w 3"/>
                  <a:gd name="T5" fmla="*/ 2 h 3"/>
                  <a:gd name="T6" fmla="*/ 1 w 3"/>
                  <a:gd name="T7" fmla="*/ 1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3" y="2"/>
                      <a:pt x="3" y="3"/>
                      <a:pt x="2" y="3"/>
                    </a:cubicBezTo>
                    <a:cubicBezTo>
                      <a:pt x="1" y="3"/>
                      <a:pt x="0" y="3"/>
                      <a:pt x="0" y="2"/>
                    </a:cubicBezTo>
                    <a:cubicBezTo>
                      <a:pt x="0" y="2"/>
                      <a:pt x="0" y="1"/>
                      <a:pt x="1" y="1"/>
                    </a:cubicBezTo>
                    <a:cubicBezTo>
                      <a:pt x="1" y="0"/>
                      <a:pt x="2" y="1"/>
                      <a:pt x="2"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 name="Freeform 685"/>
              <p:cNvSpPr/>
              <p:nvPr/>
            </p:nvSpPr>
            <p:spPr bwMode="auto">
              <a:xfrm>
                <a:off x="4952" y="2929"/>
                <a:ext cx="8" cy="8"/>
              </a:xfrm>
              <a:custGeom>
                <a:avLst/>
                <a:gdLst>
                  <a:gd name="T0" fmla="*/ 2 w 3"/>
                  <a:gd name="T1" fmla="*/ 1 h 3"/>
                  <a:gd name="T2" fmla="*/ 2 w 3"/>
                  <a:gd name="T3" fmla="*/ 3 h 3"/>
                  <a:gd name="T4" fmla="*/ 0 w 3"/>
                  <a:gd name="T5" fmla="*/ 2 h 3"/>
                  <a:gd name="T6" fmla="*/ 1 w 3"/>
                  <a:gd name="T7" fmla="*/ 1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3" y="2"/>
                      <a:pt x="2" y="3"/>
                      <a:pt x="2" y="3"/>
                    </a:cubicBezTo>
                    <a:cubicBezTo>
                      <a:pt x="1" y="3"/>
                      <a:pt x="0" y="3"/>
                      <a:pt x="0" y="2"/>
                    </a:cubicBezTo>
                    <a:cubicBezTo>
                      <a:pt x="0" y="2"/>
                      <a:pt x="0" y="1"/>
                      <a:pt x="1" y="1"/>
                    </a:cubicBezTo>
                    <a:cubicBezTo>
                      <a:pt x="1" y="0"/>
                      <a:pt x="2" y="1"/>
                      <a:pt x="2"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 name="Freeform 686"/>
              <p:cNvSpPr/>
              <p:nvPr/>
            </p:nvSpPr>
            <p:spPr bwMode="auto">
              <a:xfrm>
                <a:off x="4867" y="2969"/>
                <a:ext cx="8" cy="8"/>
              </a:xfrm>
              <a:custGeom>
                <a:avLst/>
                <a:gdLst>
                  <a:gd name="T0" fmla="*/ 3 w 3"/>
                  <a:gd name="T1" fmla="*/ 1 h 3"/>
                  <a:gd name="T2" fmla="*/ 2 w 3"/>
                  <a:gd name="T3" fmla="*/ 3 h 3"/>
                  <a:gd name="T4" fmla="*/ 0 w 3"/>
                  <a:gd name="T5" fmla="*/ 2 h 3"/>
                  <a:gd name="T6" fmla="*/ 1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2" y="3"/>
                      <a:pt x="1" y="3"/>
                      <a:pt x="0" y="2"/>
                    </a:cubicBezTo>
                    <a:cubicBezTo>
                      <a:pt x="0" y="2"/>
                      <a:pt x="0" y="1"/>
                      <a:pt x="1" y="1"/>
                    </a:cubicBezTo>
                    <a:cubicBezTo>
                      <a:pt x="2" y="0"/>
                      <a:pt x="3" y="1"/>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2" name="Freeform 687"/>
              <p:cNvSpPr/>
              <p:nvPr/>
            </p:nvSpPr>
            <p:spPr bwMode="auto">
              <a:xfrm>
                <a:off x="4878" y="2964"/>
                <a:ext cx="8" cy="10"/>
              </a:xfrm>
              <a:custGeom>
                <a:avLst/>
                <a:gdLst>
                  <a:gd name="T0" fmla="*/ 3 w 3"/>
                  <a:gd name="T1" fmla="*/ 1 h 4"/>
                  <a:gd name="T2" fmla="*/ 2 w 3"/>
                  <a:gd name="T3" fmla="*/ 3 h 4"/>
                  <a:gd name="T4" fmla="*/ 0 w 3"/>
                  <a:gd name="T5" fmla="*/ 3 h 4"/>
                  <a:gd name="T6" fmla="*/ 1 w 3"/>
                  <a:gd name="T7" fmla="*/ 1 h 4"/>
                  <a:gd name="T8" fmla="*/ 3 w 3"/>
                  <a:gd name="T9" fmla="*/ 1 h 4"/>
                </a:gdLst>
                <a:ahLst/>
                <a:cxnLst>
                  <a:cxn ang="0">
                    <a:pos x="T0" y="T1"/>
                  </a:cxn>
                  <a:cxn ang="0">
                    <a:pos x="T2" y="T3"/>
                  </a:cxn>
                  <a:cxn ang="0">
                    <a:pos x="T4" y="T5"/>
                  </a:cxn>
                  <a:cxn ang="0">
                    <a:pos x="T6" y="T7"/>
                  </a:cxn>
                  <a:cxn ang="0">
                    <a:pos x="T8" y="T9"/>
                  </a:cxn>
                </a:cxnLst>
                <a:rect l="0" t="0" r="r" b="b"/>
                <a:pathLst>
                  <a:path w="3" h="4">
                    <a:moveTo>
                      <a:pt x="3" y="1"/>
                    </a:moveTo>
                    <a:cubicBezTo>
                      <a:pt x="3" y="2"/>
                      <a:pt x="3" y="3"/>
                      <a:pt x="2" y="3"/>
                    </a:cubicBezTo>
                    <a:cubicBezTo>
                      <a:pt x="2" y="4"/>
                      <a:pt x="1" y="3"/>
                      <a:pt x="0" y="3"/>
                    </a:cubicBezTo>
                    <a:cubicBezTo>
                      <a:pt x="0" y="2"/>
                      <a:pt x="0" y="1"/>
                      <a:pt x="1" y="1"/>
                    </a:cubicBezTo>
                    <a:cubicBezTo>
                      <a:pt x="2" y="0"/>
                      <a:pt x="3" y="1"/>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Freeform 688"/>
              <p:cNvSpPr/>
              <p:nvPr/>
            </p:nvSpPr>
            <p:spPr bwMode="auto">
              <a:xfrm>
                <a:off x="4888" y="2961"/>
                <a:ext cx="8" cy="8"/>
              </a:xfrm>
              <a:custGeom>
                <a:avLst/>
                <a:gdLst>
                  <a:gd name="T0" fmla="*/ 3 w 3"/>
                  <a:gd name="T1" fmla="*/ 1 h 3"/>
                  <a:gd name="T2" fmla="*/ 2 w 3"/>
                  <a:gd name="T3" fmla="*/ 2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2"/>
                    </a:cubicBezTo>
                    <a:cubicBezTo>
                      <a:pt x="1" y="3"/>
                      <a:pt x="1" y="2"/>
                      <a:pt x="0" y="2"/>
                    </a:cubicBezTo>
                    <a:cubicBezTo>
                      <a:pt x="0" y="1"/>
                      <a:pt x="0" y="0"/>
                      <a:pt x="1" y="0"/>
                    </a:cubicBezTo>
                    <a:cubicBezTo>
                      <a:pt x="2"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689"/>
              <p:cNvSpPr/>
              <p:nvPr/>
            </p:nvSpPr>
            <p:spPr bwMode="auto">
              <a:xfrm>
                <a:off x="4899" y="2956"/>
                <a:ext cx="8" cy="8"/>
              </a:xfrm>
              <a:custGeom>
                <a:avLst/>
                <a:gdLst>
                  <a:gd name="T0" fmla="*/ 3 w 3"/>
                  <a:gd name="T1" fmla="*/ 1 h 3"/>
                  <a:gd name="T2" fmla="*/ 2 w 3"/>
                  <a:gd name="T3" fmla="*/ 2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2"/>
                    </a:cubicBezTo>
                    <a:cubicBezTo>
                      <a:pt x="1" y="3"/>
                      <a:pt x="1" y="3"/>
                      <a:pt x="0" y="2"/>
                    </a:cubicBezTo>
                    <a:cubicBezTo>
                      <a:pt x="0" y="1"/>
                      <a:pt x="0" y="0"/>
                      <a:pt x="1" y="0"/>
                    </a:cubicBezTo>
                    <a:cubicBezTo>
                      <a:pt x="2"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690"/>
              <p:cNvSpPr/>
              <p:nvPr/>
            </p:nvSpPr>
            <p:spPr bwMode="auto">
              <a:xfrm>
                <a:off x="4910" y="2950"/>
                <a:ext cx="8" cy="8"/>
              </a:xfrm>
              <a:custGeom>
                <a:avLst/>
                <a:gdLst>
                  <a:gd name="T0" fmla="*/ 3 w 3"/>
                  <a:gd name="T1" fmla="*/ 1 h 3"/>
                  <a:gd name="T2" fmla="*/ 2 w 3"/>
                  <a:gd name="T3" fmla="*/ 3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3"/>
                    </a:cubicBezTo>
                    <a:cubicBezTo>
                      <a:pt x="1" y="3"/>
                      <a:pt x="1" y="3"/>
                      <a:pt x="0" y="2"/>
                    </a:cubicBezTo>
                    <a:cubicBezTo>
                      <a:pt x="0" y="1"/>
                      <a:pt x="0" y="0"/>
                      <a:pt x="1" y="0"/>
                    </a:cubicBezTo>
                    <a:cubicBezTo>
                      <a:pt x="2"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691"/>
              <p:cNvSpPr/>
              <p:nvPr/>
            </p:nvSpPr>
            <p:spPr bwMode="auto">
              <a:xfrm>
                <a:off x="4920" y="2945"/>
                <a:ext cx="8" cy="8"/>
              </a:xfrm>
              <a:custGeom>
                <a:avLst/>
                <a:gdLst>
                  <a:gd name="T0" fmla="*/ 3 w 3"/>
                  <a:gd name="T1" fmla="*/ 1 h 3"/>
                  <a:gd name="T2" fmla="*/ 2 w 3"/>
                  <a:gd name="T3" fmla="*/ 3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2"/>
                      <a:pt x="2" y="3"/>
                    </a:cubicBezTo>
                    <a:cubicBezTo>
                      <a:pt x="1" y="3"/>
                      <a:pt x="0" y="3"/>
                      <a:pt x="0" y="2"/>
                    </a:cubicBezTo>
                    <a:cubicBezTo>
                      <a:pt x="0" y="1"/>
                      <a:pt x="0" y="1"/>
                      <a:pt x="1" y="0"/>
                    </a:cubicBezTo>
                    <a:cubicBezTo>
                      <a:pt x="1"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692"/>
              <p:cNvSpPr/>
              <p:nvPr/>
            </p:nvSpPr>
            <p:spPr bwMode="auto">
              <a:xfrm>
                <a:off x="4931" y="2940"/>
                <a:ext cx="8" cy="8"/>
              </a:xfrm>
              <a:custGeom>
                <a:avLst/>
                <a:gdLst>
                  <a:gd name="T0" fmla="*/ 3 w 3"/>
                  <a:gd name="T1" fmla="*/ 1 h 3"/>
                  <a:gd name="T2" fmla="*/ 2 w 3"/>
                  <a:gd name="T3" fmla="*/ 3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1" y="3"/>
                      <a:pt x="0" y="3"/>
                      <a:pt x="0" y="2"/>
                    </a:cubicBezTo>
                    <a:cubicBezTo>
                      <a:pt x="0" y="2"/>
                      <a:pt x="0" y="1"/>
                      <a:pt x="1" y="0"/>
                    </a:cubicBezTo>
                    <a:cubicBezTo>
                      <a:pt x="1"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693"/>
              <p:cNvSpPr/>
              <p:nvPr/>
            </p:nvSpPr>
            <p:spPr bwMode="auto">
              <a:xfrm>
                <a:off x="4822" y="2707"/>
                <a:ext cx="8" cy="11"/>
              </a:xfrm>
              <a:custGeom>
                <a:avLst/>
                <a:gdLst>
                  <a:gd name="T0" fmla="*/ 2 w 3"/>
                  <a:gd name="T1" fmla="*/ 1 h 4"/>
                  <a:gd name="T2" fmla="*/ 2 w 3"/>
                  <a:gd name="T3" fmla="*/ 3 h 4"/>
                  <a:gd name="T4" fmla="*/ 0 w 3"/>
                  <a:gd name="T5" fmla="*/ 3 h 4"/>
                  <a:gd name="T6" fmla="*/ 1 w 3"/>
                  <a:gd name="T7" fmla="*/ 1 h 4"/>
                  <a:gd name="T8" fmla="*/ 2 w 3"/>
                  <a:gd name="T9" fmla="*/ 1 h 4"/>
                </a:gdLst>
                <a:ahLst/>
                <a:cxnLst>
                  <a:cxn ang="0">
                    <a:pos x="T0" y="T1"/>
                  </a:cxn>
                  <a:cxn ang="0">
                    <a:pos x="T2" y="T3"/>
                  </a:cxn>
                  <a:cxn ang="0">
                    <a:pos x="T4" y="T5"/>
                  </a:cxn>
                  <a:cxn ang="0">
                    <a:pos x="T6" y="T7"/>
                  </a:cxn>
                  <a:cxn ang="0">
                    <a:pos x="T8" y="T9"/>
                  </a:cxn>
                </a:cxnLst>
                <a:rect l="0" t="0" r="r" b="b"/>
                <a:pathLst>
                  <a:path w="3" h="4">
                    <a:moveTo>
                      <a:pt x="2" y="1"/>
                    </a:moveTo>
                    <a:cubicBezTo>
                      <a:pt x="3" y="2"/>
                      <a:pt x="2" y="3"/>
                      <a:pt x="2" y="3"/>
                    </a:cubicBezTo>
                    <a:cubicBezTo>
                      <a:pt x="1" y="4"/>
                      <a:pt x="0" y="3"/>
                      <a:pt x="0" y="3"/>
                    </a:cubicBezTo>
                    <a:cubicBezTo>
                      <a:pt x="0" y="2"/>
                      <a:pt x="0" y="1"/>
                      <a:pt x="1" y="1"/>
                    </a:cubicBezTo>
                    <a:cubicBezTo>
                      <a:pt x="1" y="0"/>
                      <a:pt x="2" y="1"/>
                      <a:pt x="2"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694"/>
              <p:cNvSpPr/>
              <p:nvPr/>
            </p:nvSpPr>
            <p:spPr bwMode="auto">
              <a:xfrm>
                <a:off x="4827" y="2718"/>
                <a:ext cx="8" cy="8"/>
              </a:xfrm>
              <a:custGeom>
                <a:avLst/>
                <a:gdLst>
                  <a:gd name="T0" fmla="*/ 2 w 3"/>
                  <a:gd name="T1" fmla="*/ 1 h 3"/>
                  <a:gd name="T2" fmla="*/ 2 w 3"/>
                  <a:gd name="T3" fmla="*/ 3 h 3"/>
                  <a:gd name="T4" fmla="*/ 0 w 3"/>
                  <a:gd name="T5" fmla="*/ 3 h 3"/>
                  <a:gd name="T6" fmla="*/ 1 w 3"/>
                  <a:gd name="T7" fmla="*/ 1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3" y="2"/>
                      <a:pt x="2" y="3"/>
                      <a:pt x="2" y="3"/>
                    </a:cubicBezTo>
                    <a:cubicBezTo>
                      <a:pt x="1" y="3"/>
                      <a:pt x="0" y="3"/>
                      <a:pt x="0" y="3"/>
                    </a:cubicBezTo>
                    <a:cubicBezTo>
                      <a:pt x="0" y="2"/>
                      <a:pt x="0" y="1"/>
                      <a:pt x="1" y="1"/>
                    </a:cubicBezTo>
                    <a:cubicBezTo>
                      <a:pt x="1" y="0"/>
                      <a:pt x="2" y="1"/>
                      <a:pt x="2"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695"/>
              <p:cNvSpPr/>
              <p:nvPr/>
            </p:nvSpPr>
            <p:spPr bwMode="auto">
              <a:xfrm>
                <a:off x="4830" y="2728"/>
                <a:ext cx="10" cy="8"/>
              </a:xfrm>
              <a:custGeom>
                <a:avLst/>
                <a:gdLst>
                  <a:gd name="T0" fmla="*/ 3 w 4"/>
                  <a:gd name="T1" fmla="*/ 1 h 3"/>
                  <a:gd name="T2" fmla="*/ 3 w 4"/>
                  <a:gd name="T3" fmla="*/ 3 h 3"/>
                  <a:gd name="T4" fmla="*/ 1 w 4"/>
                  <a:gd name="T5" fmla="*/ 2 h 3"/>
                  <a:gd name="T6" fmla="*/ 1 w 4"/>
                  <a:gd name="T7" fmla="*/ 1 h 3"/>
                  <a:gd name="T8" fmla="*/ 3 w 4"/>
                  <a:gd name="T9" fmla="*/ 1 h 3"/>
                </a:gdLst>
                <a:ahLst/>
                <a:cxnLst>
                  <a:cxn ang="0">
                    <a:pos x="T0" y="T1"/>
                  </a:cxn>
                  <a:cxn ang="0">
                    <a:pos x="T2" y="T3"/>
                  </a:cxn>
                  <a:cxn ang="0">
                    <a:pos x="T4" y="T5"/>
                  </a:cxn>
                  <a:cxn ang="0">
                    <a:pos x="T6" y="T7"/>
                  </a:cxn>
                  <a:cxn ang="0">
                    <a:pos x="T8" y="T9"/>
                  </a:cxn>
                </a:cxnLst>
                <a:rect l="0" t="0" r="r" b="b"/>
                <a:pathLst>
                  <a:path w="4" h="3">
                    <a:moveTo>
                      <a:pt x="3" y="1"/>
                    </a:moveTo>
                    <a:cubicBezTo>
                      <a:pt x="4" y="2"/>
                      <a:pt x="3" y="3"/>
                      <a:pt x="3" y="3"/>
                    </a:cubicBezTo>
                    <a:cubicBezTo>
                      <a:pt x="2" y="3"/>
                      <a:pt x="1" y="3"/>
                      <a:pt x="1" y="2"/>
                    </a:cubicBezTo>
                    <a:cubicBezTo>
                      <a:pt x="0" y="2"/>
                      <a:pt x="1" y="1"/>
                      <a:pt x="1" y="1"/>
                    </a:cubicBezTo>
                    <a:cubicBezTo>
                      <a:pt x="2" y="0"/>
                      <a:pt x="3" y="1"/>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696"/>
              <p:cNvSpPr/>
              <p:nvPr/>
            </p:nvSpPr>
            <p:spPr bwMode="auto">
              <a:xfrm>
                <a:off x="4835" y="2739"/>
                <a:ext cx="8" cy="8"/>
              </a:xfrm>
              <a:custGeom>
                <a:avLst/>
                <a:gdLst>
                  <a:gd name="T0" fmla="*/ 3 w 3"/>
                  <a:gd name="T1" fmla="*/ 1 h 3"/>
                  <a:gd name="T2" fmla="*/ 2 w 3"/>
                  <a:gd name="T3" fmla="*/ 3 h 3"/>
                  <a:gd name="T4" fmla="*/ 1 w 3"/>
                  <a:gd name="T5" fmla="*/ 2 h 3"/>
                  <a:gd name="T6" fmla="*/ 1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2" y="3"/>
                      <a:pt x="1" y="3"/>
                      <a:pt x="1" y="2"/>
                    </a:cubicBezTo>
                    <a:cubicBezTo>
                      <a:pt x="0" y="2"/>
                      <a:pt x="1" y="1"/>
                      <a:pt x="1" y="1"/>
                    </a:cubicBezTo>
                    <a:cubicBezTo>
                      <a:pt x="2" y="0"/>
                      <a:pt x="3" y="1"/>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697"/>
              <p:cNvSpPr/>
              <p:nvPr/>
            </p:nvSpPr>
            <p:spPr bwMode="auto">
              <a:xfrm>
                <a:off x="4840" y="2750"/>
                <a:ext cx="8" cy="8"/>
              </a:xfrm>
              <a:custGeom>
                <a:avLst/>
                <a:gdLst>
                  <a:gd name="T0" fmla="*/ 3 w 3"/>
                  <a:gd name="T1" fmla="*/ 1 h 3"/>
                  <a:gd name="T2" fmla="*/ 2 w 3"/>
                  <a:gd name="T3" fmla="*/ 3 h 3"/>
                  <a:gd name="T4" fmla="*/ 0 w 3"/>
                  <a:gd name="T5" fmla="*/ 2 h 3"/>
                  <a:gd name="T6" fmla="*/ 1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2" y="3"/>
                      <a:pt x="1" y="3"/>
                      <a:pt x="0" y="2"/>
                    </a:cubicBezTo>
                    <a:cubicBezTo>
                      <a:pt x="0" y="2"/>
                      <a:pt x="0" y="1"/>
                      <a:pt x="1" y="1"/>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698"/>
              <p:cNvSpPr/>
              <p:nvPr/>
            </p:nvSpPr>
            <p:spPr bwMode="auto">
              <a:xfrm>
                <a:off x="4846" y="2760"/>
                <a:ext cx="8" cy="8"/>
              </a:xfrm>
              <a:custGeom>
                <a:avLst/>
                <a:gdLst>
                  <a:gd name="T0" fmla="*/ 3 w 3"/>
                  <a:gd name="T1" fmla="*/ 1 h 3"/>
                  <a:gd name="T2" fmla="*/ 2 w 3"/>
                  <a:gd name="T3" fmla="*/ 3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1" y="3"/>
                      <a:pt x="1" y="3"/>
                      <a:pt x="0" y="2"/>
                    </a:cubicBezTo>
                    <a:cubicBezTo>
                      <a:pt x="0" y="2"/>
                      <a:pt x="0" y="1"/>
                      <a:pt x="1" y="0"/>
                    </a:cubicBezTo>
                    <a:cubicBezTo>
                      <a:pt x="2"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699"/>
              <p:cNvSpPr/>
              <p:nvPr/>
            </p:nvSpPr>
            <p:spPr bwMode="auto">
              <a:xfrm>
                <a:off x="4851" y="2771"/>
                <a:ext cx="8" cy="8"/>
              </a:xfrm>
              <a:custGeom>
                <a:avLst/>
                <a:gdLst>
                  <a:gd name="T0" fmla="*/ 3 w 3"/>
                  <a:gd name="T1" fmla="*/ 1 h 3"/>
                  <a:gd name="T2" fmla="*/ 2 w 3"/>
                  <a:gd name="T3" fmla="*/ 3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1" y="3"/>
                      <a:pt x="1" y="3"/>
                      <a:pt x="0" y="2"/>
                    </a:cubicBezTo>
                    <a:cubicBezTo>
                      <a:pt x="0" y="2"/>
                      <a:pt x="0" y="1"/>
                      <a:pt x="1" y="0"/>
                    </a:cubicBezTo>
                    <a:cubicBezTo>
                      <a:pt x="2"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Freeform 700"/>
              <p:cNvSpPr/>
              <p:nvPr/>
            </p:nvSpPr>
            <p:spPr bwMode="auto">
              <a:xfrm>
                <a:off x="4856" y="2782"/>
                <a:ext cx="8" cy="8"/>
              </a:xfrm>
              <a:custGeom>
                <a:avLst/>
                <a:gdLst>
                  <a:gd name="T0" fmla="*/ 3 w 3"/>
                  <a:gd name="T1" fmla="*/ 1 h 3"/>
                  <a:gd name="T2" fmla="*/ 2 w 3"/>
                  <a:gd name="T3" fmla="*/ 3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2"/>
                      <a:pt x="2" y="3"/>
                    </a:cubicBezTo>
                    <a:cubicBezTo>
                      <a:pt x="1" y="3"/>
                      <a:pt x="0" y="3"/>
                      <a:pt x="0" y="2"/>
                    </a:cubicBezTo>
                    <a:cubicBezTo>
                      <a:pt x="0" y="1"/>
                      <a:pt x="0" y="1"/>
                      <a:pt x="1" y="0"/>
                    </a:cubicBezTo>
                    <a:cubicBezTo>
                      <a:pt x="1"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6" name="Freeform 701"/>
              <p:cNvSpPr/>
              <p:nvPr/>
            </p:nvSpPr>
            <p:spPr bwMode="auto">
              <a:xfrm>
                <a:off x="4862" y="2792"/>
                <a:ext cx="8" cy="8"/>
              </a:xfrm>
              <a:custGeom>
                <a:avLst/>
                <a:gdLst>
                  <a:gd name="T0" fmla="*/ 2 w 3"/>
                  <a:gd name="T1" fmla="*/ 1 h 3"/>
                  <a:gd name="T2" fmla="*/ 2 w 3"/>
                  <a:gd name="T3" fmla="*/ 3 h 3"/>
                  <a:gd name="T4" fmla="*/ 0 w 3"/>
                  <a:gd name="T5" fmla="*/ 2 h 3"/>
                  <a:gd name="T6" fmla="*/ 1 w 3"/>
                  <a:gd name="T7" fmla="*/ 0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3" y="2"/>
                      <a:pt x="2" y="2"/>
                      <a:pt x="2" y="3"/>
                    </a:cubicBezTo>
                    <a:cubicBezTo>
                      <a:pt x="1" y="3"/>
                      <a:pt x="0" y="3"/>
                      <a:pt x="0" y="2"/>
                    </a:cubicBezTo>
                    <a:cubicBezTo>
                      <a:pt x="0" y="1"/>
                      <a:pt x="0" y="1"/>
                      <a:pt x="1" y="0"/>
                    </a:cubicBezTo>
                    <a:cubicBezTo>
                      <a:pt x="1" y="0"/>
                      <a:pt x="2" y="0"/>
                      <a:pt x="2"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702"/>
              <p:cNvSpPr/>
              <p:nvPr/>
            </p:nvSpPr>
            <p:spPr bwMode="auto">
              <a:xfrm>
                <a:off x="4864" y="2803"/>
                <a:ext cx="11" cy="8"/>
              </a:xfrm>
              <a:custGeom>
                <a:avLst/>
                <a:gdLst>
                  <a:gd name="T0" fmla="*/ 3 w 4"/>
                  <a:gd name="T1" fmla="*/ 1 h 3"/>
                  <a:gd name="T2" fmla="*/ 3 w 4"/>
                  <a:gd name="T3" fmla="*/ 3 h 3"/>
                  <a:gd name="T4" fmla="*/ 1 w 4"/>
                  <a:gd name="T5" fmla="*/ 2 h 3"/>
                  <a:gd name="T6" fmla="*/ 1 w 4"/>
                  <a:gd name="T7" fmla="*/ 0 h 3"/>
                  <a:gd name="T8" fmla="*/ 3 w 4"/>
                  <a:gd name="T9" fmla="*/ 1 h 3"/>
                </a:gdLst>
                <a:ahLst/>
                <a:cxnLst>
                  <a:cxn ang="0">
                    <a:pos x="T0" y="T1"/>
                  </a:cxn>
                  <a:cxn ang="0">
                    <a:pos x="T2" y="T3"/>
                  </a:cxn>
                  <a:cxn ang="0">
                    <a:pos x="T4" y="T5"/>
                  </a:cxn>
                  <a:cxn ang="0">
                    <a:pos x="T6" y="T7"/>
                  </a:cxn>
                  <a:cxn ang="0">
                    <a:pos x="T8" y="T9"/>
                  </a:cxn>
                </a:cxnLst>
                <a:rect l="0" t="0" r="r" b="b"/>
                <a:pathLst>
                  <a:path w="4" h="3">
                    <a:moveTo>
                      <a:pt x="3" y="1"/>
                    </a:moveTo>
                    <a:cubicBezTo>
                      <a:pt x="4" y="2"/>
                      <a:pt x="3" y="2"/>
                      <a:pt x="3" y="3"/>
                    </a:cubicBezTo>
                    <a:cubicBezTo>
                      <a:pt x="2" y="3"/>
                      <a:pt x="1" y="3"/>
                      <a:pt x="1" y="2"/>
                    </a:cubicBezTo>
                    <a:cubicBezTo>
                      <a:pt x="0" y="1"/>
                      <a:pt x="1" y="1"/>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Freeform 703"/>
              <p:cNvSpPr/>
              <p:nvPr/>
            </p:nvSpPr>
            <p:spPr bwMode="auto">
              <a:xfrm>
                <a:off x="4870" y="2814"/>
                <a:ext cx="8" cy="8"/>
              </a:xfrm>
              <a:custGeom>
                <a:avLst/>
                <a:gdLst>
                  <a:gd name="T0" fmla="*/ 3 w 3"/>
                  <a:gd name="T1" fmla="*/ 1 h 3"/>
                  <a:gd name="T2" fmla="*/ 2 w 3"/>
                  <a:gd name="T3" fmla="*/ 3 h 3"/>
                  <a:gd name="T4" fmla="*/ 1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3"/>
                    </a:cubicBezTo>
                    <a:cubicBezTo>
                      <a:pt x="2" y="3"/>
                      <a:pt x="1" y="3"/>
                      <a:pt x="1" y="2"/>
                    </a:cubicBezTo>
                    <a:cubicBezTo>
                      <a:pt x="0" y="1"/>
                      <a:pt x="1" y="0"/>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Freeform 704"/>
              <p:cNvSpPr/>
              <p:nvPr/>
            </p:nvSpPr>
            <p:spPr bwMode="auto">
              <a:xfrm>
                <a:off x="4875" y="2825"/>
                <a:ext cx="8" cy="8"/>
              </a:xfrm>
              <a:custGeom>
                <a:avLst/>
                <a:gdLst>
                  <a:gd name="T0" fmla="*/ 3 w 3"/>
                  <a:gd name="T1" fmla="*/ 1 h 3"/>
                  <a:gd name="T2" fmla="*/ 2 w 3"/>
                  <a:gd name="T3" fmla="*/ 3 h 3"/>
                  <a:gd name="T4" fmla="*/ 1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3"/>
                    </a:cubicBezTo>
                    <a:cubicBezTo>
                      <a:pt x="2" y="3"/>
                      <a:pt x="1" y="3"/>
                      <a:pt x="1" y="2"/>
                    </a:cubicBezTo>
                    <a:cubicBezTo>
                      <a:pt x="0" y="1"/>
                      <a:pt x="1" y="0"/>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 name="Freeform 705"/>
              <p:cNvSpPr/>
              <p:nvPr/>
            </p:nvSpPr>
            <p:spPr bwMode="auto">
              <a:xfrm>
                <a:off x="4880" y="2835"/>
                <a:ext cx="8" cy="8"/>
              </a:xfrm>
              <a:custGeom>
                <a:avLst/>
                <a:gdLst>
                  <a:gd name="T0" fmla="*/ 3 w 3"/>
                  <a:gd name="T1" fmla="*/ 1 h 3"/>
                  <a:gd name="T2" fmla="*/ 2 w 3"/>
                  <a:gd name="T3" fmla="*/ 2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2"/>
                    </a:cubicBezTo>
                    <a:cubicBezTo>
                      <a:pt x="2" y="3"/>
                      <a:pt x="1" y="3"/>
                      <a:pt x="0" y="2"/>
                    </a:cubicBezTo>
                    <a:cubicBezTo>
                      <a:pt x="0" y="1"/>
                      <a:pt x="0" y="0"/>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Freeform 706"/>
              <p:cNvSpPr/>
              <p:nvPr/>
            </p:nvSpPr>
            <p:spPr bwMode="auto">
              <a:xfrm>
                <a:off x="4886" y="2846"/>
                <a:ext cx="8" cy="8"/>
              </a:xfrm>
              <a:custGeom>
                <a:avLst/>
                <a:gdLst>
                  <a:gd name="T0" fmla="*/ 3 w 3"/>
                  <a:gd name="T1" fmla="*/ 1 h 3"/>
                  <a:gd name="T2" fmla="*/ 2 w 3"/>
                  <a:gd name="T3" fmla="*/ 2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2"/>
                    </a:cubicBezTo>
                    <a:cubicBezTo>
                      <a:pt x="1" y="3"/>
                      <a:pt x="1" y="2"/>
                      <a:pt x="0" y="2"/>
                    </a:cubicBezTo>
                    <a:cubicBezTo>
                      <a:pt x="0" y="1"/>
                      <a:pt x="0" y="0"/>
                      <a:pt x="1" y="0"/>
                    </a:cubicBezTo>
                    <a:cubicBezTo>
                      <a:pt x="2"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707"/>
              <p:cNvSpPr/>
              <p:nvPr/>
            </p:nvSpPr>
            <p:spPr bwMode="auto">
              <a:xfrm>
                <a:off x="4891" y="2857"/>
                <a:ext cx="8" cy="8"/>
              </a:xfrm>
              <a:custGeom>
                <a:avLst/>
                <a:gdLst>
                  <a:gd name="T0" fmla="*/ 3 w 3"/>
                  <a:gd name="T1" fmla="*/ 1 h 3"/>
                  <a:gd name="T2" fmla="*/ 2 w 3"/>
                  <a:gd name="T3" fmla="*/ 2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2"/>
                    </a:cubicBezTo>
                    <a:cubicBezTo>
                      <a:pt x="1" y="3"/>
                      <a:pt x="0" y="2"/>
                      <a:pt x="0" y="2"/>
                    </a:cubicBezTo>
                    <a:cubicBezTo>
                      <a:pt x="0" y="1"/>
                      <a:pt x="0" y="0"/>
                      <a:pt x="1" y="0"/>
                    </a:cubicBezTo>
                    <a:cubicBezTo>
                      <a:pt x="1"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Freeform 708"/>
              <p:cNvSpPr/>
              <p:nvPr/>
            </p:nvSpPr>
            <p:spPr bwMode="auto">
              <a:xfrm>
                <a:off x="4896" y="2867"/>
                <a:ext cx="8" cy="8"/>
              </a:xfrm>
              <a:custGeom>
                <a:avLst/>
                <a:gdLst>
                  <a:gd name="T0" fmla="*/ 2 w 3"/>
                  <a:gd name="T1" fmla="*/ 0 h 3"/>
                  <a:gd name="T2" fmla="*/ 2 w 3"/>
                  <a:gd name="T3" fmla="*/ 2 h 3"/>
                  <a:gd name="T4" fmla="*/ 0 w 3"/>
                  <a:gd name="T5" fmla="*/ 2 h 3"/>
                  <a:gd name="T6" fmla="*/ 1 w 3"/>
                  <a:gd name="T7" fmla="*/ 0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3" y="1"/>
                      <a:pt x="3" y="2"/>
                      <a:pt x="2" y="2"/>
                    </a:cubicBezTo>
                    <a:cubicBezTo>
                      <a:pt x="1" y="3"/>
                      <a:pt x="0" y="2"/>
                      <a:pt x="0" y="2"/>
                    </a:cubicBezTo>
                    <a:cubicBezTo>
                      <a:pt x="0" y="1"/>
                      <a:pt x="0" y="0"/>
                      <a:pt x="1" y="0"/>
                    </a:cubicBezTo>
                    <a:cubicBezTo>
                      <a:pt x="1" y="0"/>
                      <a:pt x="2" y="0"/>
                      <a:pt x="2" y="0"/>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4" name="Freeform 709"/>
              <p:cNvSpPr/>
              <p:nvPr/>
            </p:nvSpPr>
            <p:spPr bwMode="auto">
              <a:xfrm>
                <a:off x="4902" y="2875"/>
                <a:ext cx="8" cy="11"/>
              </a:xfrm>
              <a:custGeom>
                <a:avLst/>
                <a:gdLst>
                  <a:gd name="T0" fmla="*/ 2 w 3"/>
                  <a:gd name="T1" fmla="*/ 1 h 4"/>
                  <a:gd name="T2" fmla="*/ 2 w 3"/>
                  <a:gd name="T3" fmla="*/ 3 h 4"/>
                  <a:gd name="T4" fmla="*/ 0 w 3"/>
                  <a:gd name="T5" fmla="*/ 3 h 4"/>
                  <a:gd name="T6" fmla="*/ 1 w 3"/>
                  <a:gd name="T7" fmla="*/ 1 h 4"/>
                  <a:gd name="T8" fmla="*/ 2 w 3"/>
                  <a:gd name="T9" fmla="*/ 1 h 4"/>
                </a:gdLst>
                <a:ahLst/>
                <a:cxnLst>
                  <a:cxn ang="0">
                    <a:pos x="T0" y="T1"/>
                  </a:cxn>
                  <a:cxn ang="0">
                    <a:pos x="T2" y="T3"/>
                  </a:cxn>
                  <a:cxn ang="0">
                    <a:pos x="T4" y="T5"/>
                  </a:cxn>
                  <a:cxn ang="0">
                    <a:pos x="T6" y="T7"/>
                  </a:cxn>
                  <a:cxn ang="0">
                    <a:pos x="T8" y="T9"/>
                  </a:cxn>
                </a:cxnLst>
                <a:rect l="0" t="0" r="r" b="b"/>
                <a:pathLst>
                  <a:path w="3" h="4">
                    <a:moveTo>
                      <a:pt x="2" y="1"/>
                    </a:moveTo>
                    <a:cubicBezTo>
                      <a:pt x="3" y="2"/>
                      <a:pt x="2" y="3"/>
                      <a:pt x="2" y="3"/>
                    </a:cubicBezTo>
                    <a:cubicBezTo>
                      <a:pt x="1" y="4"/>
                      <a:pt x="0" y="3"/>
                      <a:pt x="0" y="3"/>
                    </a:cubicBezTo>
                    <a:cubicBezTo>
                      <a:pt x="0" y="2"/>
                      <a:pt x="0" y="1"/>
                      <a:pt x="1" y="1"/>
                    </a:cubicBezTo>
                    <a:cubicBezTo>
                      <a:pt x="1" y="0"/>
                      <a:pt x="2" y="1"/>
                      <a:pt x="2"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5" name="Freeform 710"/>
              <p:cNvSpPr/>
              <p:nvPr/>
            </p:nvSpPr>
            <p:spPr bwMode="auto">
              <a:xfrm>
                <a:off x="4904" y="2886"/>
                <a:ext cx="11" cy="8"/>
              </a:xfrm>
              <a:custGeom>
                <a:avLst/>
                <a:gdLst>
                  <a:gd name="T0" fmla="*/ 3 w 4"/>
                  <a:gd name="T1" fmla="*/ 1 h 3"/>
                  <a:gd name="T2" fmla="*/ 3 w 4"/>
                  <a:gd name="T3" fmla="*/ 3 h 3"/>
                  <a:gd name="T4" fmla="*/ 1 w 4"/>
                  <a:gd name="T5" fmla="*/ 3 h 3"/>
                  <a:gd name="T6" fmla="*/ 1 w 4"/>
                  <a:gd name="T7" fmla="*/ 1 h 3"/>
                  <a:gd name="T8" fmla="*/ 3 w 4"/>
                  <a:gd name="T9" fmla="*/ 1 h 3"/>
                </a:gdLst>
                <a:ahLst/>
                <a:cxnLst>
                  <a:cxn ang="0">
                    <a:pos x="T0" y="T1"/>
                  </a:cxn>
                  <a:cxn ang="0">
                    <a:pos x="T2" y="T3"/>
                  </a:cxn>
                  <a:cxn ang="0">
                    <a:pos x="T4" y="T5"/>
                  </a:cxn>
                  <a:cxn ang="0">
                    <a:pos x="T6" y="T7"/>
                  </a:cxn>
                  <a:cxn ang="0">
                    <a:pos x="T8" y="T9"/>
                  </a:cxn>
                </a:cxnLst>
                <a:rect l="0" t="0" r="r" b="b"/>
                <a:pathLst>
                  <a:path w="4" h="3">
                    <a:moveTo>
                      <a:pt x="3" y="1"/>
                    </a:moveTo>
                    <a:cubicBezTo>
                      <a:pt x="4" y="2"/>
                      <a:pt x="3" y="3"/>
                      <a:pt x="3" y="3"/>
                    </a:cubicBezTo>
                    <a:cubicBezTo>
                      <a:pt x="2" y="3"/>
                      <a:pt x="1" y="3"/>
                      <a:pt x="1" y="3"/>
                    </a:cubicBezTo>
                    <a:cubicBezTo>
                      <a:pt x="0" y="2"/>
                      <a:pt x="1" y="1"/>
                      <a:pt x="1" y="1"/>
                    </a:cubicBezTo>
                    <a:cubicBezTo>
                      <a:pt x="2" y="0"/>
                      <a:pt x="3" y="1"/>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6" name="Freeform 711"/>
              <p:cNvSpPr/>
              <p:nvPr/>
            </p:nvSpPr>
            <p:spPr bwMode="auto">
              <a:xfrm>
                <a:off x="4910" y="2897"/>
                <a:ext cx="8" cy="8"/>
              </a:xfrm>
              <a:custGeom>
                <a:avLst/>
                <a:gdLst>
                  <a:gd name="T0" fmla="*/ 3 w 3"/>
                  <a:gd name="T1" fmla="*/ 1 h 3"/>
                  <a:gd name="T2" fmla="*/ 2 w 3"/>
                  <a:gd name="T3" fmla="*/ 3 h 3"/>
                  <a:gd name="T4" fmla="*/ 1 w 3"/>
                  <a:gd name="T5" fmla="*/ 2 h 3"/>
                  <a:gd name="T6" fmla="*/ 1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2" y="3"/>
                      <a:pt x="1" y="3"/>
                      <a:pt x="1" y="2"/>
                    </a:cubicBezTo>
                    <a:cubicBezTo>
                      <a:pt x="0" y="2"/>
                      <a:pt x="1" y="1"/>
                      <a:pt x="1" y="1"/>
                    </a:cubicBezTo>
                    <a:cubicBezTo>
                      <a:pt x="2" y="0"/>
                      <a:pt x="3" y="1"/>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712"/>
              <p:cNvSpPr/>
              <p:nvPr/>
            </p:nvSpPr>
            <p:spPr bwMode="auto">
              <a:xfrm>
                <a:off x="4915" y="2907"/>
                <a:ext cx="8" cy="8"/>
              </a:xfrm>
              <a:custGeom>
                <a:avLst/>
                <a:gdLst>
                  <a:gd name="T0" fmla="*/ 3 w 3"/>
                  <a:gd name="T1" fmla="*/ 1 h 3"/>
                  <a:gd name="T2" fmla="*/ 2 w 3"/>
                  <a:gd name="T3" fmla="*/ 3 h 3"/>
                  <a:gd name="T4" fmla="*/ 0 w 3"/>
                  <a:gd name="T5" fmla="*/ 2 h 3"/>
                  <a:gd name="T6" fmla="*/ 1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2" y="3"/>
                      <a:pt x="1" y="3"/>
                      <a:pt x="0" y="2"/>
                    </a:cubicBezTo>
                    <a:cubicBezTo>
                      <a:pt x="0" y="2"/>
                      <a:pt x="0" y="1"/>
                      <a:pt x="1" y="1"/>
                    </a:cubicBezTo>
                    <a:cubicBezTo>
                      <a:pt x="2" y="0"/>
                      <a:pt x="3" y="1"/>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Freeform 713"/>
              <p:cNvSpPr/>
              <p:nvPr/>
            </p:nvSpPr>
            <p:spPr bwMode="auto">
              <a:xfrm>
                <a:off x="4920" y="2918"/>
                <a:ext cx="8" cy="8"/>
              </a:xfrm>
              <a:custGeom>
                <a:avLst/>
                <a:gdLst>
                  <a:gd name="T0" fmla="*/ 3 w 3"/>
                  <a:gd name="T1" fmla="*/ 1 h 3"/>
                  <a:gd name="T2" fmla="*/ 2 w 3"/>
                  <a:gd name="T3" fmla="*/ 3 h 3"/>
                  <a:gd name="T4" fmla="*/ 0 w 3"/>
                  <a:gd name="T5" fmla="*/ 2 h 3"/>
                  <a:gd name="T6" fmla="*/ 1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1" y="3"/>
                      <a:pt x="1" y="3"/>
                      <a:pt x="0" y="2"/>
                    </a:cubicBezTo>
                    <a:cubicBezTo>
                      <a:pt x="0" y="2"/>
                      <a:pt x="0" y="1"/>
                      <a:pt x="1" y="1"/>
                    </a:cubicBezTo>
                    <a:cubicBezTo>
                      <a:pt x="2"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714"/>
              <p:cNvSpPr/>
              <p:nvPr/>
            </p:nvSpPr>
            <p:spPr bwMode="auto">
              <a:xfrm>
                <a:off x="4926" y="2929"/>
                <a:ext cx="8" cy="8"/>
              </a:xfrm>
              <a:custGeom>
                <a:avLst/>
                <a:gdLst>
                  <a:gd name="T0" fmla="*/ 3 w 3"/>
                  <a:gd name="T1" fmla="*/ 1 h 3"/>
                  <a:gd name="T2" fmla="*/ 2 w 3"/>
                  <a:gd name="T3" fmla="*/ 3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1" y="3"/>
                      <a:pt x="1" y="3"/>
                      <a:pt x="0" y="2"/>
                    </a:cubicBezTo>
                    <a:cubicBezTo>
                      <a:pt x="0" y="2"/>
                      <a:pt x="0" y="1"/>
                      <a:pt x="1" y="0"/>
                    </a:cubicBezTo>
                    <a:cubicBezTo>
                      <a:pt x="2"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Freeform 715"/>
              <p:cNvSpPr/>
              <p:nvPr/>
            </p:nvSpPr>
            <p:spPr bwMode="auto">
              <a:xfrm>
                <a:off x="4811" y="2712"/>
                <a:ext cx="8" cy="8"/>
              </a:xfrm>
              <a:custGeom>
                <a:avLst/>
                <a:gdLst>
                  <a:gd name="T0" fmla="*/ 3 w 3"/>
                  <a:gd name="T1" fmla="*/ 1 h 3"/>
                  <a:gd name="T2" fmla="*/ 2 w 3"/>
                  <a:gd name="T3" fmla="*/ 3 h 3"/>
                  <a:gd name="T4" fmla="*/ 0 w 3"/>
                  <a:gd name="T5" fmla="*/ 2 h 3"/>
                  <a:gd name="T6" fmla="*/ 1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1" y="3"/>
                      <a:pt x="0" y="3"/>
                      <a:pt x="0" y="2"/>
                    </a:cubicBezTo>
                    <a:cubicBezTo>
                      <a:pt x="0" y="2"/>
                      <a:pt x="0" y="1"/>
                      <a:pt x="1" y="1"/>
                    </a:cubicBezTo>
                    <a:cubicBezTo>
                      <a:pt x="1" y="0"/>
                      <a:pt x="2" y="1"/>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Freeform 716"/>
              <p:cNvSpPr/>
              <p:nvPr/>
            </p:nvSpPr>
            <p:spPr bwMode="auto">
              <a:xfrm>
                <a:off x="4816" y="2723"/>
                <a:ext cx="8" cy="8"/>
              </a:xfrm>
              <a:custGeom>
                <a:avLst/>
                <a:gdLst>
                  <a:gd name="T0" fmla="*/ 2 w 3"/>
                  <a:gd name="T1" fmla="*/ 1 h 3"/>
                  <a:gd name="T2" fmla="*/ 2 w 3"/>
                  <a:gd name="T3" fmla="*/ 3 h 3"/>
                  <a:gd name="T4" fmla="*/ 0 w 3"/>
                  <a:gd name="T5" fmla="*/ 2 h 3"/>
                  <a:gd name="T6" fmla="*/ 1 w 3"/>
                  <a:gd name="T7" fmla="*/ 1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3" y="2"/>
                      <a:pt x="2" y="3"/>
                      <a:pt x="2" y="3"/>
                    </a:cubicBezTo>
                    <a:cubicBezTo>
                      <a:pt x="1" y="3"/>
                      <a:pt x="0" y="3"/>
                      <a:pt x="0" y="2"/>
                    </a:cubicBezTo>
                    <a:cubicBezTo>
                      <a:pt x="0" y="2"/>
                      <a:pt x="0" y="1"/>
                      <a:pt x="1" y="1"/>
                    </a:cubicBezTo>
                    <a:cubicBezTo>
                      <a:pt x="1" y="0"/>
                      <a:pt x="2" y="1"/>
                      <a:pt x="2"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2" name="Freeform 717"/>
              <p:cNvSpPr/>
              <p:nvPr/>
            </p:nvSpPr>
            <p:spPr bwMode="auto">
              <a:xfrm>
                <a:off x="4819" y="2734"/>
                <a:ext cx="11" cy="8"/>
              </a:xfrm>
              <a:custGeom>
                <a:avLst/>
                <a:gdLst>
                  <a:gd name="T0" fmla="*/ 3 w 4"/>
                  <a:gd name="T1" fmla="*/ 1 h 3"/>
                  <a:gd name="T2" fmla="*/ 3 w 4"/>
                  <a:gd name="T3" fmla="*/ 3 h 3"/>
                  <a:gd name="T4" fmla="*/ 1 w 4"/>
                  <a:gd name="T5" fmla="*/ 2 h 3"/>
                  <a:gd name="T6" fmla="*/ 1 w 4"/>
                  <a:gd name="T7" fmla="*/ 1 h 3"/>
                  <a:gd name="T8" fmla="*/ 3 w 4"/>
                  <a:gd name="T9" fmla="*/ 1 h 3"/>
                </a:gdLst>
                <a:ahLst/>
                <a:cxnLst>
                  <a:cxn ang="0">
                    <a:pos x="T0" y="T1"/>
                  </a:cxn>
                  <a:cxn ang="0">
                    <a:pos x="T2" y="T3"/>
                  </a:cxn>
                  <a:cxn ang="0">
                    <a:pos x="T4" y="T5"/>
                  </a:cxn>
                  <a:cxn ang="0">
                    <a:pos x="T6" y="T7"/>
                  </a:cxn>
                  <a:cxn ang="0">
                    <a:pos x="T8" y="T9"/>
                  </a:cxn>
                </a:cxnLst>
                <a:rect l="0" t="0" r="r" b="b"/>
                <a:pathLst>
                  <a:path w="4" h="3">
                    <a:moveTo>
                      <a:pt x="3" y="1"/>
                    </a:moveTo>
                    <a:cubicBezTo>
                      <a:pt x="4" y="2"/>
                      <a:pt x="3" y="3"/>
                      <a:pt x="3" y="3"/>
                    </a:cubicBezTo>
                    <a:cubicBezTo>
                      <a:pt x="2" y="3"/>
                      <a:pt x="1" y="3"/>
                      <a:pt x="1" y="2"/>
                    </a:cubicBezTo>
                    <a:cubicBezTo>
                      <a:pt x="0" y="2"/>
                      <a:pt x="1" y="1"/>
                      <a:pt x="1" y="1"/>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Freeform 718"/>
              <p:cNvSpPr/>
              <p:nvPr/>
            </p:nvSpPr>
            <p:spPr bwMode="auto">
              <a:xfrm>
                <a:off x="4824" y="2744"/>
                <a:ext cx="8" cy="8"/>
              </a:xfrm>
              <a:custGeom>
                <a:avLst/>
                <a:gdLst>
                  <a:gd name="T0" fmla="*/ 3 w 3"/>
                  <a:gd name="T1" fmla="*/ 1 h 3"/>
                  <a:gd name="T2" fmla="*/ 2 w 3"/>
                  <a:gd name="T3" fmla="*/ 3 h 3"/>
                  <a:gd name="T4" fmla="*/ 1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2" y="3"/>
                      <a:pt x="1" y="3"/>
                      <a:pt x="1" y="2"/>
                    </a:cubicBezTo>
                    <a:cubicBezTo>
                      <a:pt x="0" y="2"/>
                      <a:pt x="1" y="1"/>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Freeform 719"/>
              <p:cNvSpPr/>
              <p:nvPr/>
            </p:nvSpPr>
            <p:spPr bwMode="auto">
              <a:xfrm>
                <a:off x="4830" y="2755"/>
                <a:ext cx="8" cy="8"/>
              </a:xfrm>
              <a:custGeom>
                <a:avLst/>
                <a:gdLst>
                  <a:gd name="T0" fmla="*/ 3 w 3"/>
                  <a:gd name="T1" fmla="*/ 1 h 3"/>
                  <a:gd name="T2" fmla="*/ 2 w 3"/>
                  <a:gd name="T3" fmla="*/ 3 h 3"/>
                  <a:gd name="T4" fmla="*/ 1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2" y="3"/>
                      <a:pt x="1" y="3"/>
                      <a:pt x="1" y="2"/>
                    </a:cubicBezTo>
                    <a:cubicBezTo>
                      <a:pt x="0" y="2"/>
                      <a:pt x="0" y="1"/>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 name="Freeform 720"/>
              <p:cNvSpPr/>
              <p:nvPr/>
            </p:nvSpPr>
            <p:spPr bwMode="auto">
              <a:xfrm>
                <a:off x="4835" y="2766"/>
                <a:ext cx="8" cy="8"/>
              </a:xfrm>
              <a:custGeom>
                <a:avLst/>
                <a:gdLst>
                  <a:gd name="T0" fmla="*/ 3 w 3"/>
                  <a:gd name="T1" fmla="*/ 1 h 3"/>
                  <a:gd name="T2" fmla="*/ 2 w 3"/>
                  <a:gd name="T3" fmla="*/ 3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2"/>
                      <a:pt x="2" y="3"/>
                    </a:cubicBezTo>
                    <a:cubicBezTo>
                      <a:pt x="2" y="3"/>
                      <a:pt x="1" y="3"/>
                      <a:pt x="0" y="2"/>
                    </a:cubicBezTo>
                    <a:cubicBezTo>
                      <a:pt x="0" y="1"/>
                      <a:pt x="0" y="1"/>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 name="Freeform 721"/>
              <p:cNvSpPr/>
              <p:nvPr/>
            </p:nvSpPr>
            <p:spPr bwMode="auto">
              <a:xfrm>
                <a:off x="4840" y="2776"/>
                <a:ext cx="8" cy="8"/>
              </a:xfrm>
              <a:custGeom>
                <a:avLst/>
                <a:gdLst>
                  <a:gd name="T0" fmla="*/ 3 w 3"/>
                  <a:gd name="T1" fmla="*/ 1 h 3"/>
                  <a:gd name="T2" fmla="*/ 2 w 3"/>
                  <a:gd name="T3" fmla="*/ 3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2"/>
                      <a:pt x="2" y="3"/>
                    </a:cubicBezTo>
                    <a:cubicBezTo>
                      <a:pt x="1" y="3"/>
                      <a:pt x="1" y="3"/>
                      <a:pt x="0" y="2"/>
                    </a:cubicBezTo>
                    <a:cubicBezTo>
                      <a:pt x="0" y="1"/>
                      <a:pt x="0" y="1"/>
                      <a:pt x="1" y="0"/>
                    </a:cubicBezTo>
                    <a:cubicBezTo>
                      <a:pt x="2"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Freeform 722"/>
              <p:cNvSpPr/>
              <p:nvPr/>
            </p:nvSpPr>
            <p:spPr bwMode="auto">
              <a:xfrm>
                <a:off x="4846" y="2787"/>
                <a:ext cx="8" cy="8"/>
              </a:xfrm>
              <a:custGeom>
                <a:avLst/>
                <a:gdLst>
                  <a:gd name="T0" fmla="*/ 3 w 3"/>
                  <a:gd name="T1" fmla="*/ 1 h 3"/>
                  <a:gd name="T2" fmla="*/ 2 w 3"/>
                  <a:gd name="T3" fmla="*/ 3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2"/>
                      <a:pt x="2" y="3"/>
                    </a:cubicBezTo>
                    <a:cubicBezTo>
                      <a:pt x="1" y="3"/>
                      <a:pt x="0" y="3"/>
                      <a:pt x="0" y="2"/>
                    </a:cubicBezTo>
                    <a:cubicBezTo>
                      <a:pt x="0" y="1"/>
                      <a:pt x="0" y="1"/>
                      <a:pt x="1" y="0"/>
                    </a:cubicBezTo>
                    <a:cubicBezTo>
                      <a:pt x="1"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 name="Freeform 723"/>
              <p:cNvSpPr/>
              <p:nvPr/>
            </p:nvSpPr>
            <p:spPr bwMode="auto">
              <a:xfrm>
                <a:off x="4851" y="2798"/>
                <a:ext cx="8" cy="8"/>
              </a:xfrm>
              <a:custGeom>
                <a:avLst/>
                <a:gdLst>
                  <a:gd name="T0" fmla="*/ 2 w 3"/>
                  <a:gd name="T1" fmla="*/ 1 h 3"/>
                  <a:gd name="T2" fmla="*/ 2 w 3"/>
                  <a:gd name="T3" fmla="*/ 3 h 3"/>
                  <a:gd name="T4" fmla="*/ 0 w 3"/>
                  <a:gd name="T5" fmla="*/ 2 h 3"/>
                  <a:gd name="T6" fmla="*/ 1 w 3"/>
                  <a:gd name="T7" fmla="*/ 0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3" y="1"/>
                      <a:pt x="2" y="2"/>
                      <a:pt x="2" y="3"/>
                    </a:cubicBezTo>
                    <a:cubicBezTo>
                      <a:pt x="1" y="3"/>
                      <a:pt x="0" y="3"/>
                      <a:pt x="0" y="2"/>
                    </a:cubicBezTo>
                    <a:cubicBezTo>
                      <a:pt x="0" y="1"/>
                      <a:pt x="0" y="0"/>
                      <a:pt x="1" y="0"/>
                    </a:cubicBezTo>
                    <a:cubicBezTo>
                      <a:pt x="1" y="0"/>
                      <a:pt x="2" y="0"/>
                      <a:pt x="2"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 name="Freeform 724"/>
              <p:cNvSpPr/>
              <p:nvPr/>
            </p:nvSpPr>
            <p:spPr bwMode="auto">
              <a:xfrm>
                <a:off x="4856" y="2809"/>
                <a:ext cx="8" cy="8"/>
              </a:xfrm>
              <a:custGeom>
                <a:avLst/>
                <a:gdLst>
                  <a:gd name="T0" fmla="*/ 2 w 3"/>
                  <a:gd name="T1" fmla="*/ 1 h 3"/>
                  <a:gd name="T2" fmla="*/ 2 w 3"/>
                  <a:gd name="T3" fmla="*/ 3 h 3"/>
                  <a:gd name="T4" fmla="*/ 0 w 3"/>
                  <a:gd name="T5" fmla="*/ 2 h 3"/>
                  <a:gd name="T6" fmla="*/ 1 w 3"/>
                  <a:gd name="T7" fmla="*/ 0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3" y="1"/>
                      <a:pt x="2" y="2"/>
                      <a:pt x="2" y="3"/>
                    </a:cubicBezTo>
                    <a:cubicBezTo>
                      <a:pt x="1" y="3"/>
                      <a:pt x="0" y="3"/>
                      <a:pt x="0" y="2"/>
                    </a:cubicBezTo>
                    <a:cubicBezTo>
                      <a:pt x="0" y="1"/>
                      <a:pt x="0" y="0"/>
                      <a:pt x="1" y="0"/>
                    </a:cubicBezTo>
                    <a:cubicBezTo>
                      <a:pt x="1" y="0"/>
                      <a:pt x="2" y="0"/>
                      <a:pt x="2"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 name="Freeform 725"/>
              <p:cNvSpPr/>
              <p:nvPr/>
            </p:nvSpPr>
            <p:spPr bwMode="auto">
              <a:xfrm>
                <a:off x="4859" y="2819"/>
                <a:ext cx="11" cy="8"/>
              </a:xfrm>
              <a:custGeom>
                <a:avLst/>
                <a:gdLst>
                  <a:gd name="T0" fmla="*/ 3 w 4"/>
                  <a:gd name="T1" fmla="*/ 1 h 3"/>
                  <a:gd name="T2" fmla="*/ 3 w 4"/>
                  <a:gd name="T3" fmla="*/ 2 h 3"/>
                  <a:gd name="T4" fmla="*/ 1 w 4"/>
                  <a:gd name="T5" fmla="*/ 2 h 3"/>
                  <a:gd name="T6" fmla="*/ 1 w 4"/>
                  <a:gd name="T7" fmla="*/ 0 h 3"/>
                  <a:gd name="T8" fmla="*/ 3 w 4"/>
                  <a:gd name="T9" fmla="*/ 1 h 3"/>
                </a:gdLst>
                <a:ahLst/>
                <a:cxnLst>
                  <a:cxn ang="0">
                    <a:pos x="T0" y="T1"/>
                  </a:cxn>
                  <a:cxn ang="0">
                    <a:pos x="T2" y="T3"/>
                  </a:cxn>
                  <a:cxn ang="0">
                    <a:pos x="T4" y="T5"/>
                  </a:cxn>
                  <a:cxn ang="0">
                    <a:pos x="T6" y="T7"/>
                  </a:cxn>
                  <a:cxn ang="0">
                    <a:pos x="T8" y="T9"/>
                  </a:cxn>
                </a:cxnLst>
                <a:rect l="0" t="0" r="r" b="b"/>
                <a:pathLst>
                  <a:path w="4" h="3">
                    <a:moveTo>
                      <a:pt x="3" y="1"/>
                    </a:moveTo>
                    <a:cubicBezTo>
                      <a:pt x="4" y="1"/>
                      <a:pt x="3" y="2"/>
                      <a:pt x="3" y="2"/>
                    </a:cubicBezTo>
                    <a:cubicBezTo>
                      <a:pt x="2" y="3"/>
                      <a:pt x="1" y="3"/>
                      <a:pt x="1" y="2"/>
                    </a:cubicBezTo>
                    <a:cubicBezTo>
                      <a:pt x="0" y="1"/>
                      <a:pt x="1" y="0"/>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 name="Freeform 726"/>
              <p:cNvSpPr/>
              <p:nvPr/>
            </p:nvSpPr>
            <p:spPr bwMode="auto">
              <a:xfrm>
                <a:off x="4864" y="2830"/>
                <a:ext cx="8" cy="8"/>
              </a:xfrm>
              <a:custGeom>
                <a:avLst/>
                <a:gdLst>
                  <a:gd name="T0" fmla="*/ 3 w 3"/>
                  <a:gd name="T1" fmla="*/ 1 h 3"/>
                  <a:gd name="T2" fmla="*/ 2 w 3"/>
                  <a:gd name="T3" fmla="*/ 2 h 3"/>
                  <a:gd name="T4" fmla="*/ 1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2"/>
                    </a:cubicBezTo>
                    <a:cubicBezTo>
                      <a:pt x="2" y="3"/>
                      <a:pt x="1" y="2"/>
                      <a:pt x="1" y="2"/>
                    </a:cubicBezTo>
                    <a:cubicBezTo>
                      <a:pt x="0" y="1"/>
                      <a:pt x="1" y="0"/>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Freeform 727"/>
              <p:cNvSpPr/>
              <p:nvPr/>
            </p:nvSpPr>
            <p:spPr bwMode="auto">
              <a:xfrm>
                <a:off x="4870" y="2841"/>
                <a:ext cx="8" cy="8"/>
              </a:xfrm>
              <a:custGeom>
                <a:avLst/>
                <a:gdLst>
                  <a:gd name="T0" fmla="*/ 3 w 3"/>
                  <a:gd name="T1" fmla="*/ 1 h 3"/>
                  <a:gd name="T2" fmla="*/ 2 w 3"/>
                  <a:gd name="T3" fmla="*/ 2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2"/>
                    </a:cubicBezTo>
                    <a:cubicBezTo>
                      <a:pt x="2" y="3"/>
                      <a:pt x="1" y="2"/>
                      <a:pt x="0" y="2"/>
                    </a:cubicBezTo>
                    <a:cubicBezTo>
                      <a:pt x="0" y="1"/>
                      <a:pt x="0" y="0"/>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 name="Freeform 728"/>
              <p:cNvSpPr/>
              <p:nvPr/>
            </p:nvSpPr>
            <p:spPr bwMode="auto">
              <a:xfrm>
                <a:off x="4875" y="2851"/>
                <a:ext cx="8" cy="8"/>
              </a:xfrm>
              <a:custGeom>
                <a:avLst/>
                <a:gdLst>
                  <a:gd name="T0" fmla="*/ 3 w 3"/>
                  <a:gd name="T1" fmla="*/ 0 h 3"/>
                  <a:gd name="T2" fmla="*/ 2 w 3"/>
                  <a:gd name="T3" fmla="*/ 2 h 3"/>
                  <a:gd name="T4" fmla="*/ 0 w 3"/>
                  <a:gd name="T5" fmla="*/ 2 h 3"/>
                  <a:gd name="T6" fmla="*/ 1 w 3"/>
                  <a:gd name="T7" fmla="*/ 0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cubicBezTo>
                      <a:pt x="3" y="1"/>
                      <a:pt x="3" y="2"/>
                      <a:pt x="2" y="2"/>
                    </a:cubicBezTo>
                    <a:cubicBezTo>
                      <a:pt x="1" y="3"/>
                      <a:pt x="1" y="2"/>
                      <a:pt x="0" y="2"/>
                    </a:cubicBezTo>
                    <a:cubicBezTo>
                      <a:pt x="0" y="1"/>
                      <a:pt x="0" y="0"/>
                      <a:pt x="1" y="0"/>
                    </a:cubicBezTo>
                    <a:cubicBezTo>
                      <a:pt x="2" y="0"/>
                      <a:pt x="2" y="0"/>
                      <a:pt x="3" y="0"/>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4" name="Freeform 729"/>
              <p:cNvSpPr/>
              <p:nvPr/>
            </p:nvSpPr>
            <p:spPr bwMode="auto">
              <a:xfrm>
                <a:off x="4880" y="2859"/>
                <a:ext cx="8" cy="11"/>
              </a:xfrm>
              <a:custGeom>
                <a:avLst/>
                <a:gdLst>
                  <a:gd name="T0" fmla="*/ 3 w 3"/>
                  <a:gd name="T1" fmla="*/ 1 h 4"/>
                  <a:gd name="T2" fmla="*/ 2 w 3"/>
                  <a:gd name="T3" fmla="*/ 3 h 4"/>
                  <a:gd name="T4" fmla="*/ 0 w 3"/>
                  <a:gd name="T5" fmla="*/ 3 h 4"/>
                  <a:gd name="T6" fmla="*/ 1 w 3"/>
                  <a:gd name="T7" fmla="*/ 1 h 4"/>
                  <a:gd name="T8" fmla="*/ 3 w 3"/>
                  <a:gd name="T9" fmla="*/ 1 h 4"/>
                </a:gdLst>
                <a:ahLst/>
                <a:cxnLst>
                  <a:cxn ang="0">
                    <a:pos x="T0" y="T1"/>
                  </a:cxn>
                  <a:cxn ang="0">
                    <a:pos x="T2" y="T3"/>
                  </a:cxn>
                  <a:cxn ang="0">
                    <a:pos x="T4" y="T5"/>
                  </a:cxn>
                  <a:cxn ang="0">
                    <a:pos x="T6" y="T7"/>
                  </a:cxn>
                  <a:cxn ang="0">
                    <a:pos x="T8" y="T9"/>
                  </a:cxn>
                </a:cxnLst>
                <a:rect l="0" t="0" r="r" b="b"/>
                <a:pathLst>
                  <a:path w="3" h="4">
                    <a:moveTo>
                      <a:pt x="3" y="1"/>
                    </a:moveTo>
                    <a:cubicBezTo>
                      <a:pt x="3" y="2"/>
                      <a:pt x="3" y="3"/>
                      <a:pt x="2" y="3"/>
                    </a:cubicBezTo>
                    <a:cubicBezTo>
                      <a:pt x="1" y="4"/>
                      <a:pt x="1" y="3"/>
                      <a:pt x="0" y="3"/>
                    </a:cubicBezTo>
                    <a:cubicBezTo>
                      <a:pt x="0" y="2"/>
                      <a:pt x="0" y="1"/>
                      <a:pt x="1" y="1"/>
                    </a:cubicBezTo>
                    <a:cubicBezTo>
                      <a:pt x="2" y="0"/>
                      <a:pt x="2" y="1"/>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5" name="Freeform 730"/>
              <p:cNvSpPr/>
              <p:nvPr/>
            </p:nvSpPr>
            <p:spPr bwMode="auto">
              <a:xfrm>
                <a:off x="4886" y="2870"/>
                <a:ext cx="8" cy="8"/>
              </a:xfrm>
              <a:custGeom>
                <a:avLst/>
                <a:gdLst>
                  <a:gd name="T0" fmla="*/ 3 w 3"/>
                  <a:gd name="T1" fmla="*/ 1 h 3"/>
                  <a:gd name="T2" fmla="*/ 2 w 3"/>
                  <a:gd name="T3" fmla="*/ 3 h 3"/>
                  <a:gd name="T4" fmla="*/ 0 w 3"/>
                  <a:gd name="T5" fmla="*/ 3 h 3"/>
                  <a:gd name="T6" fmla="*/ 1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1" y="3"/>
                      <a:pt x="0" y="3"/>
                      <a:pt x="0" y="3"/>
                    </a:cubicBezTo>
                    <a:cubicBezTo>
                      <a:pt x="0" y="2"/>
                      <a:pt x="0" y="1"/>
                      <a:pt x="1" y="1"/>
                    </a:cubicBezTo>
                    <a:cubicBezTo>
                      <a:pt x="1" y="0"/>
                      <a:pt x="2" y="1"/>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6" name="Freeform 731"/>
              <p:cNvSpPr/>
              <p:nvPr/>
            </p:nvSpPr>
            <p:spPr bwMode="auto">
              <a:xfrm>
                <a:off x="4891" y="2881"/>
                <a:ext cx="8" cy="8"/>
              </a:xfrm>
              <a:custGeom>
                <a:avLst/>
                <a:gdLst>
                  <a:gd name="T0" fmla="*/ 2 w 3"/>
                  <a:gd name="T1" fmla="*/ 1 h 3"/>
                  <a:gd name="T2" fmla="*/ 2 w 3"/>
                  <a:gd name="T3" fmla="*/ 3 h 3"/>
                  <a:gd name="T4" fmla="*/ 0 w 3"/>
                  <a:gd name="T5" fmla="*/ 2 h 3"/>
                  <a:gd name="T6" fmla="*/ 1 w 3"/>
                  <a:gd name="T7" fmla="*/ 1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3" y="2"/>
                      <a:pt x="2" y="3"/>
                      <a:pt x="2" y="3"/>
                    </a:cubicBezTo>
                    <a:cubicBezTo>
                      <a:pt x="1" y="3"/>
                      <a:pt x="0" y="3"/>
                      <a:pt x="0" y="2"/>
                    </a:cubicBezTo>
                    <a:cubicBezTo>
                      <a:pt x="0" y="2"/>
                      <a:pt x="0" y="1"/>
                      <a:pt x="1" y="1"/>
                    </a:cubicBezTo>
                    <a:cubicBezTo>
                      <a:pt x="1" y="0"/>
                      <a:pt x="2" y="1"/>
                      <a:pt x="2"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7" name="Freeform 732"/>
              <p:cNvSpPr/>
              <p:nvPr/>
            </p:nvSpPr>
            <p:spPr bwMode="auto">
              <a:xfrm>
                <a:off x="4894" y="2891"/>
                <a:ext cx="10" cy="8"/>
              </a:xfrm>
              <a:custGeom>
                <a:avLst/>
                <a:gdLst>
                  <a:gd name="T0" fmla="*/ 3 w 4"/>
                  <a:gd name="T1" fmla="*/ 1 h 3"/>
                  <a:gd name="T2" fmla="*/ 3 w 4"/>
                  <a:gd name="T3" fmla="*/ 3 h 3"/>
                  <a:gd name="T4" fmla="*/ 1 w 4"/>
                  <a:gd name="T5" fmla="*/ 2 h 3"/>
                  <a:gd name="T6" fmla="*/ 1 w 4"/>
                  <a:gd name="T7" fmla="*/ 1 h 3"/>
                  <a:gd name="T8" fmla="*/ 3 w 4"/>
                  <a:gd name="T9" fmla="*/ 1 h 3"/>
                </a:gdLst>
                <a:ahLst/>
                <a:cxnLst>
                  <a:cxn ang="0">
                    <a:pos x="T0" y="T1"/>
                  </a:cxn>
                  <a:cxn ang="0">
                    <a:pos x="T2" y="T3"/>
                  </a:cxn>
                  <a:cxn ang="0">
                    <a:pos x="T4" y="T5"/>
                  </a:cxn>
                  <a:cxn ang="0">
                    <a:pos x="T6" y="T7"/>
                  </a:cxn>
                  <a:cxn ang="0">
                    <a:pos x="T8" y="T9"/>
                  </a:cxn>
                </a:cxnLst>
                <a:rect l="0" t="0" r="r" b="b"/>
                <a:pathLst>
                  <a:path w="4" h="3">
                    <a:moveTo>
                      <a:pt x="3" y="1"/>
                    </a:moveTo>
                    <a:cubicBezTo>
                      <a:pt x="4" y="2"/>
                      <a:pt x="3" y="3"/>
                      <a:pt x="3" y="3"/>
                    </a:cubicBezTo>
                    <a:cubicBezTo>
                      <a:pt x="2" y="3"/>
                      <a:pt x="1" y="3"/>
                      <a:pt x="1" y="2"/>
                    </a:cubicBezTo>
                    <a:cubicBezTo>
                      <a:pt x="0" y="2"/>
                      <a:pt x="1" y="1"/>
                      <a:pt x="1" y="1"/>
                    </a:cubicBezTo>
                    <a:cubicBezTo>
                      <a:pt x="2" y="0"/>
                      <a:pt x="3" y="1"/>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8" name="Freeform 733"/>
              <p:cNvSpPr/>
              <p:nvPr/>
            </p:nvSpPr>
            <p:spPr bwMode="auto">
              <a:xfrm>
                <a:off x="4899" y="2902"/>
                <a:ext cx="8" cy="8"/>
              </a:xfrm>
              <a:custGeom>
                <a:avLst/>
                <a:gdLst>
                  <a:gd name="T0" fmla="*/ 3 w 3"/>
                  <a:gd name="T1" fmla="*/ 1 h 3"/>
                  <a:gd name="T2" fmla="*/ 2 w 3"/>
                  <a:gd name="T3" fmla="*/ 3 h 3"/>
                  <a:gd name="T4" fmla="*/ 1 w 3"/>
                  <a:gd name="T5" fmla="*/ 2 h 3"/>
                  <a:gd name="T6" fmla="*/ 1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2" y="3"/>
                      <a:pt x="1" y="3"/>
                      <a:pt x="1" y="2"/>
                    </a:cubicBezTo>
                    <a:cubicBezTo>
                      <a:pt x="0" y="2"/>
                      <a:pt x="1" y="1"/>
                      <a:pt x="1" y="1"/>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9" name="Freeform 734"/>
              <p:cNvSpPr/>
              <p:nvPr/>
            </p:nvSpPr>
            <p:spPr bwMode="auto">
              <a:xfrm>
                <a:off x="4904" y="2913"/>
                <a:ext cx="8" cy="8"/>
              </a:xfrm>
              <a:custGeom>
                <a:avLst/>
                <a:gdLst>
                  <a:gd name="T0" fmla="*/ 3 w 3"/>
                  <a:gd name="T1" fmla="*/ 1 h 3"/>
                  <a:gd name="T2" fmla="*/ 2 w 3"/>
                  <a:gd name="T3" fmla="*/ 3 h 3"/>
                  <a:gd name="T4" fmla="*/ 1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2" y="3"/>
                      <a:pt x="1" y="3"/>
                      <a:pt x="1" y="2"/>
                    </a:cubicBezTo>
                    <a:cubicBezTo>
                      <a:pt x="0" y="2"/>
                      <a:pt x="1" y="1"/>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0" name="Freeform 735"/>
              <p:cNvSpPr/>
              <p:nvPr/>
            </p:nvSpPr>
            <p:spPr bwMode="auto">
              <a:xfrm>
                <a:off x="4910" y="2923"/>
                <a:ext cx="8" cy="9"/>
              </a:xfrm>
              <a:custGeom>
                <a:avLst/>
                <a:gdLst>
                  <a:gd name="T0" fmla="*/ 3 w 3"/>
                  <a:gd name="T1" fmla="*/ 1 h 3"/>
                  <a:gd name="T2" fmla="*/ 2 w 3"/>
                  <a:gd name="T3" fmla="*/ 3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2" y="3"/>
                      <a:pt x="1" y="3"/>
                      <a:pt x="0" y="2"/>
                    </a:cubicBezTo>
                    <a:cubicBezTo>
                      <a:pt x="0" y="2"/>
                      <a:pt x="0" y="1"/>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Freeform 736"/>
              <p:cNvSpPr/>
              <p:nvPr/>
            </p:nvSpPr>
            <p:spPr bwMode="auto">
              <a:xfrm>
                <a:off x="4915" y="2934"/>
                <a:ext cx="8" cy="8"/>
              </a:xfrm>
              <a:custGeom>
                <a:avLst/>
                <a:gdLst>
                  <a:gd name="T0" fmla="*/ 3 w 3"/>
                  <a:gd name="T1" fmla="*/ 1 h 3"/>
                  <a:gd name="T2" fmla="*/ 2 w 3"/>
                  <a:gd name="T3" fmla="*/ 3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2"/>
                      <a:pt x="2" y="3"/>
                    </a:cubicBezTo>
                    <a:cubicBezTo>
                      <a:pt x="1" y="3"/>
                      <a:pt x="1" y="3"/>
                      <a:pt x="0" y="2"/>
                    </a:cubicBezTo>
                    <a:cubicBezTo>
                      <a:pt x="0" y="1"/>
                      <a:pt x="0" y="1"/>
                      <a:pt x="1" y="0"/>
                    </a:cubicBezTo>
                    <a:cubicBezTo>
                      <a:pt x="2"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2" name="Freeform 737"/>
              <p:cNvSpPr/>
              <p:nvPr/>
            </p:nvSpPr>
            <p:spPr bwMode="auto">
              <a:xfrm>
                <a:off x="4800" y="2718"/>
                <a:ext cx="8" cy="8"/>
              </a:xfrm>
              <a:custGeom>
                <a:avLst/>
                <a:gdLst>
                  <a:gd name="T0" fmla="*/ 3 w 3"/>
                  <a:gd name="T1" fmla="*/ 1 h 3"/>
                  <a:gd name="T2" fmla="*/ 2 w 3"/>
                  <a:gd name="T3" fmla="*/ 3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1" y="3"/>
                      <a:pt x="0" y="3"/>
                      <a:pt x="0" y="2"/>
                    </a:cubicBezTo>
                    <a:cubicBezTo>
                      <a:pt x="0" y="2"/>
                      <a:pt x="0" y="1"/>
                      <a:pt x="1" y="0"/>
                    </a:cubicBezTo>
                    <a:cubicBezTo>
                      <a:pt x="1"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3" name="Freeform 738"/>
              <p:cNvSpPr/>
              <p:nvPr/>
            </p:nvSpPr>
            <p:spPr bwMode="auto">
              <a:xfrm>
                <a:off x="4806" y="2728"/>
                <a:ext cx="8" cy="8"/>
              </a:xfrm>
              <a:custGeom>
                <a:avLst/>
                <a:gdLst>
                  <a:gd name="T0" fmla="*/ 2 w 3"/>
                  <a:gd name="T1" fmla="*/ 1 h 3"/>
                  <a:gd name="T2" fmla="*/ 2 w 3"/>
                  <a:gd name="T3" fmla="*/ 3 h 3"/>
                  <a:gd name="T4" fmla="*/ 0 w 3"/>
                  <a:gd name="T5" fmla="*/ 2 h 3"/>
                  <a:gd name="T6" fmla="*/ 1 w 3"/>
                  <a:gd name="T7" fmla="*/ 0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3" y="2"/>
                      <a:pt x="2" y="3"/>
                      <a:pt x="2" y="3"/>
                    </a:cubicBezTo>
                    <a:cubicBezTo>
                      <a:pt x="1" y="3"/>
                      <a:pt x="0" y="3"/>
                      <a:pt x="0" y="2"/>
                    </a:cubicBezTo>
                    <a:cubicBezTo>
                      <a:pt x="0" y="2"/>
                      <a:pt x="0" y="1"/>
                      <a:pt x="1" y="0"/>
                    </a:cubicBezTo>
                    <a:cubicBezTo>
                      <a:pt x="1" y="0"/>
                      <a:pt x="2" y="0"/>
                      <a:pt x="2"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4" name="Freeform 739"/>
              <p:cNvSpPr/>
              <p:nvPr/>
            </p:nvSpPr>
            <p:spPr bwMode="auto">
              <a:xfrm>
                <a:off x="4811" y="2739"/>
                <a:ext cx="8" cy="8"/>
              </a:xfrm>
              <a:custGeom>
                <a:avLst/>
                <a:gdLst>
                  <a:gd name="T0" fmla="*/ 2 w 3"/>
                  <a:gd name="T1" fmla="*/ 1 h 3"/>
                  <a:gd name="T2" fmla="*/ 2 w 3"/>
                  <a:gd name="T3" fmla="*/ 3 h 3"/>
                  <a:gd name="T4" fmla="*/ 0 w 3"/>
                  <a:gd name="T5" fmla="*/ 2 h 3"/>
                  <a:gd name="T6" fmla="*/ 0 w 3"/>
                  <a:gd name="T7" fmla="*/ 0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3" y="2"/>
                      <a:pt x="2" y="3"/>
                      <a:pt x="2" y="3"/>
                    </a:cubicBezTo>
                    <a:cubicBezTo>
                      <a:pt x="1" y="3"/>
                      <a:pt x="0" y="3"/>
                      <a:pt x="0" y="2"/>
                    </a:cubicBezTo>
                    <a:cubicBezTo>
                      <a:pt x="0" y="2"/>
                      <a:pt x="0" y="1"/>
                      <a:pt x="0" y="0"/>
                    </a:cubicBezTo>
                    <a:cubicBezTo>
                      <a:pt x="1" y="0"/>
                      <a:pt x="2" y="0"/>
                      <a:pt x="2"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5" name="Freeform 740"/>
              <p:cNvSpPr/>
              <p:nvPr/>
            </p:nvSpPr>
            <p:spPr bwMode="auto">
              <a:xfrm>
                <a:off x="4814" y="2750"/>
                <a:ext cx="8" cy="8"/>
              </a:xfrm>
              <a:custGeom>
                <a:avLst/>
                <a:gdLst>
                  <a:gd name="T0" fmla="*/ 3 w 3"/>
                  <a:gd name="T1" fmla="*/ 1 h 3"/>
                  <a:gd name="T2" fmla="*/ 3 w 3"/>
                  <a:gd name="T3" fmla="*/ 3 h 3"/>
                  <a:gd name="T4" fmla="*/ 1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2"/>
                      <a:pt x="3" y="3"/>
                    </a:cubicBezTo>
                    <a:cubicBezTo>
                      <a:pt x="2" y="3"/>
                      <a:pt x="1" y="3"/>
                      <a:pt x="1" y="2"/>
                    </a:cubicBezTo>
                    <a:cubicBezTo>
                      <a:pt x="0" y="1"/>
                      <a:pt x="1" y="1"/>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6" name="Freeform 741"/>
              <p:cNvSpPr/>
              <p:nvPr/>
            </p:nvSpPr>
            <p:spPr bwMode="auto">
              <a:xfrm>
                <a:off x="4819" y="2760"/>
                <a:ext cx="8" cy="8"/>
              </a:xfrm>
              <a:custGeom>
                <a:avLst/>
                <a:gdLst>
                  <a:gd name="T0" fmla="*/ 3 w 3"/>
                  <a:gd name="T1" fmla="*/ 1 h 3"/>
                  <a:gd name="T2" fmla="*/ 2 w 3"/>
                  <a:gd name="T3" fmla="*/ 3 h 3"/>
                  <a:gd name="T4" fmla="*/ 1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2"/>
                      <a:pt x="2" y="3"/>
                    </a:cubicBezTo>
                    <a:cubicBezTo>
                      <a:pt x="2" y="3"/>
                      <a:pt x="1" y="3"/>
                      <a:pt x="1" y="2"/>
                    </a:cubicBezTo>
                    <a:cubicBezTo>
                      <a:pt x="0" y="1"/>
                      <a:pt x="1" y="1"/>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7" name="Freeform 742"/>
              <p:cNvSpPr/>
              <p:nvPr/>
            </p:nvSpPr>
            <p:spPr bwMode="auto">
              <a:xfrm>
                <a:off x="4824" y="2771"/>
                <a:ext cx="8" cy="8"/>
              </a:xfrm>
              <a:custGeom>
                <a:avLst/>
                <a:gdLst>
                  <a:gd name="T0" fmla="*/ 3 w 3"/>
                  <a:gd name="T1" fmla="*/ 1 h 3"/>
                  <a:gd name="T2" fmla="*/ 2 w 3"/>
                  <a:gd name="T3" fmla="*/ 3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2"/>
                      <a:pt x="2" y="3"/>
                    </a:cubicBezTo>
                    <a:cubicBezTo>
                      <a:pt x="2" y="3"/>
                      <a:pt x="1" y="3"/>
                      <a:pt x="0" y="2"/>
                    </a:cubicBezTo>
                    <a:cubicBezTo>
                      <a:pt x="0" y="1"/>
                      <a:pt x="0" y="1"/>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8" name="Freeform 743"/>
              <p:cNvSpPr/>
              <p:nvPr/>
            </p:nvSpPr>
            <p:spPr bwMode="auto">
              <a:xfrm>
                <a:off x="4830" y="2782"/>
                <a:ext cx="8" cy="8"/>
              </a:xfrm>
              <a:custGeom>
                <a:avLst/>
                <a:gdLst>
                  <a:gd name="T0" fmla="*/ 3 w 3"/>
                  <a:gd name="T1" fmla="*/ 1 h 3"/>
                  <a:gd name="T2" fmla="*/ 2 w 3"/>
                  <a:gd name="T3" fmla="*/ 3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3"/>
                    </a:cubicBezTo>
                    <a:cubicBezTo>
                      <a:pt x="1" y="3"/>
                      <a:pt x="1" y="3"/>
                      <a:pt x="0" y="2"/>
                    </a:cubicBezTo>
                    <a:cubicBezTo>
                      <a:pt x="0" y="1"/>
                      <a:pt x="0" y="0"/>
                      <a:pt x="1" y="0"/>
                    </a:cubicBezTo>
                    <a:cubicBezTo>
                      <a:pt x="2"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9" name="Freeform 744"/>
              <p:cNvSpPr/>
              <p:nvPr/>
            </p:nvSpPr>
            <p:spPr bwMode="auto">
              <a:xfrm>
                <a:off x="4835" y="2792"/>
                <a:ext cx="8" cy="8"/>
              </a:xfrm>
              <a:custGeom>
                <a:avLst/>
                <a:gdLst>
                  <a:gd name="T0" fmla="*/ 3 w 3"/>
                  <a:gd name="T1" fmla="*/ 1 h 3"/>
                  <a:gd name="T2" fmla="*/ 2 w 3"/>
                  <a:gd name="T3" fmla="*/ 3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3"/>
                    </a:cubicBezTo>
                    <a:cubicBezTo>
                      <a:pt x="1" y="3"/>
                      <a:pt x="1" y="3"/>
                      <a:pt x="0" y="2"/>
                    </a:cubicBezTo>
                    <a:cubicBezTo>
                      <a:pt x="0" y="1"/>
                      <a:pt x="0" y="0"/>
                      <a:pt x="1" y="0"/>
                    </a:cubicBezTo>
                    <a:cubicBezTo>
                      <a:pt x="2"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0" name="Freeform 745"/>
              <p:cNvSpPr/>
              <p:nvPr/>
            </p:nvSpPr>
            <p:spPr bwMode="auto">
              <a:xfrm>
                <a:off x="4840" y="2803"/>
                <a:ext cx="8" cy="8"/>
              </a:xfrm>
              <a:custGeom>
                <a:avLst/>
                <a:gdLst>
                  <a:gd name="T0" fmla="*/ 3 w 3"/>
                  <a:gd name="T1" fmla="*/ 1 h 3"/>
                  <a:gd name="T2" fmla="*/ 2 w 3"/>
                  <a:gd name="T3" fmla="*/ 2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2"/>
                    </a:cubicBezTo>
                    <a:cubicBezTo>
                      <a:pt x="1" y="3"/>
                      <a:pt x="0" y="2"/>
                      <a:pt x="0" y="2"/>
                    </a:cubicBezTo>
                    <a:cubicBezTo>
                      <a:pt x="0" y="1"/>
                      <a:pt x="0" y="0"/>
                      <a:pt x="1" y="0"/>
                    </a:cubicBezTo>
                    <a:cubicBezTo>
                      <a:pt x="1"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1" name="Freeform 746"/>
              <p:cNvSpPr/>
              <p:nvPr/>
            </p:nvSpPr>
            <p:spPr bwMode="auto">
              <a:xfrm>
                <a:off x="4846" y="2814"/>
                <a:ext cx="8" cy="8"/>
              </a:xfrm>
              <a:custGeom>
                <a:avLst/>
                <a:gdLst>
                  <a:gd name="T0" fmla="*/ 2 w 3"/>
                  <a:gd name="T1" fmla="*/ 1 h 3"/>
                  <a:gd name="T2" fmla="*/ 2 w 3"/>
                  <a:gd name="T3" fmla="*/ 2 h 3"/>
                  <a:gd name="T4" fmla="*/ 0 w 3"/>
                  <a:gd name="T5" fmla="*/ 2 h 3"/>
                  <a:gd name="T6" fmla="*/ 1 w 3"/>
                  <a:gd name="T7" fmla="*/ 0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3" y="1"/>
                      <a:pt x="2" y="2"/>
                      <a:pt x="2" y="2"/>
                    </a:cubicBezTo>
                    <a:cubicBezTo>
                      <a:pt x="1" y="3"/>
                      <a:pt x="0" y="2"/>
                      <a:pt x="0" y="2"/>
                    </a:cubicBezTo>
                    <a:cubicBezTo>
                      <a:pt x="0" y="1"/>
                      <a:pt x="0" y="0"/>
                      <a:pt x="1" y="0"/>
                    </a:cubicBezTo>
                    <a:cubicBezTo>
                      <a:pt x="1" y="0"/>
                      <a:pt x="2" y="0"/>
                      <a:pt x="2"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2" name="Freeform 747"/>
              <p:cNvSpPr/>
              <p:nvPr/>
            </p:nvSpPr>
            <p:spPr bwMode="auto">
              <a:xfrm>
                <a:off x="4848" y="2825"/>
                <a:ext cx="11" cy="8"/>
              </a:xfrm>
              <a:custGeom>
                <a:avLst/>
                <a:gdLst>
                  <a:gd name="T0" fmla="*/ 3 w 4"/>
                  <a:gd name="T1" fmla="*/ 1 h 3"/>
                  <a:gd name="T2" fmla="*/ 3 w 4"/>
                  <a:gd name="T3" fmla="*/ 2 h 3"/>
                  <a:gd name="T4" fmla="*/ 1 w 4"/>
                  <a:gd name="T5" fmla="*/ 2 h 3"/>
                  <a:gd name="T6" fmla="*/ 1 w 4"/>
                  <a:gd name="T7" fmla="*/ 0 h 3"/>
                  <a:gd name="T8" fmla="*/ 3 w 4"/>
                  <a:gd name="T9" fmla="*/ 1 h 3"/>
                </a:gdLst>
                <a:ahLst/>
                <a:cxnLst>
                  <a:cxn ang="0">
                    <a:pos x="T0" y="T1"/>
                  </a:cxn>
                  <a:cxn ang="0">
                    <a:pos x="T2" y="T3"/>
                  </a:cxn>
                  <a:cxn ang="0">
                    <a:pos x="T4" y="T5"/>
                  </a:cxn>
                  <a:cxn ang="0">
                    <a:pos x="T6" y="T7"/>
                  </a:cxn>
                  <a:cxn ang="0">
                    <a:pos x="T8" y="T9"/>
                  </a:cxn>
                </a:cxnLst>
                <a:rect l="0" t="0" r="r" b="b"/>
                <a:pathLst>
                  <a:path w="4" h="3">
                    <a:moveTo>
                      <a:pt x="3" y="1"/>
                    </a:moveTo>
                    <a:cubicBezTo>
                      <a:pt x="4" y="1"/>
                      <a:pt x="3" y="2"/>
                      <a:pt x="3" y="2"/>
                    </a:cubicBezTo>
                    <a:cubicBezTo>
                      <a:pt x="2" y="3"/>
                      <a:pt x="1" y="2"/>
                      <a:pt x="1" y="2"/>
                    </a:cubicBezTo>
                    <a:cubicBezTo>
                      <a:pt x="0" y="1"/>
                      <a:pt x="1" y="0"/>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3" name="Freeform 748"/>
              <p:cNvSpPr/>
              <p:nvPr/>
            </p:nvSpPr>
            <p:spPr bwMode="auto">
              <a:xfrm>
                <a:off x="4854" y="2833"/>
                <a:ext cx="8" cy="10"/>
              </a:xfrm>
              <a:custGeom>
                <a:avLst/>
                <a:gdLst>
                  <a:gd name="T0" fmla="*/ 3 w 3"/>
                  <a:gd name="T1" fmla="*/ 1 h 4"/>
                  <a:gd name="T2" fmla="*/ 2 w 3"/>
                  <a:gd name="T3" fmla="*/ 3 h 4"/>
                  <a:gd name="T4" fmla="*/ 1 w 3"/>
                  <a:gd name="T5" fmla="*/ 3 h 4"/>
                  <a:gd name="T6" fmla="*/ 1 w 3"/>
                  <a:gd name="T7" fmla="*/ 1 h 4"/>
                  <a:gd name="T8" fmla="*/ 3 w 3"/>
                  <a:gd name="T9" fmla="*/ 1 h 4"/>
                </a:gdLst>
                <a:ahLst/>
                <a:cxnLst>
                  <a:cxn ang="0">
                    <a:pos x="T0" y="T1"/>
                  </a:cxn>
                  <a:cxn ang="0">
                    <a:pos x="T2" y="T3"/>
                  </a:cxn>
                  <a:cxn ang="0">
                    <a:pos x="T4" y="T5"/>
                  </a:cxn>
                  <a:cxn ang="0">
                    <a:pos x="T6" y="T7"/>
                  </a:cxn>
                  <a:cxn ang="0">
                    <a:pos x="T8" y="T9"/>
                  </a:cxn>
                </a:cxnLst>
                <a:rect l="0" t="0" r="r" b="b"/>
                <a:pathLst>
                  <a:path w="3" h="4">
                    <a:moveTo>
                      <a:pt x="3" y="1"/>
                    </a:moveTo>
                    <a:cubicBezTo>
                      <a:pt x="3" y="2"/>
                      <a:pt x="3" y="3"/>
                      <a:pt x="2" y="3"/>
                    </a:cubicBezTo>
                    <a:cubicBezTo>
                      <a:pt x="2" y="4"/>
                      <a:pt x="1" y="3"/>
                      <a:pt x="1" y="3"/>
                    </a:cubicBezTo>
                    <a:cubicBezTo>
                      <a:pt x="0" y="2"/>
                      <a:pt x="1" y="1"/>
                      <a:pt x="1" y="1"/>
                    </a:cubicBezTo>
                    <a:cubicBezTo>
                      <a:pt x="2" y="0"/>
                      <a:pt x="3" y="1"/>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4" name="Freeform 749"/>
              <p:cNvSpPr/>
              <p:nvPr/>
            </p:nvSpPr>
            <p:spPr bwMode="auto">
              <a:xfrm>
                <a:off x="4859" y="2843"/>
                <a:ext cx="8" cy="11"/>
              </a:xfrm>
              <a:custGeom>
                <a:avLst/>
                <a:gdLst>
                  <a:gd name="T0" fmla="*/ 3 w 3"/>
                  <a:gd name="T1" fmla="*/ 1 h 4"/>
                  <a:gd name="T2" fmla="*/ 2 w 3"/>
                  <a:gd name="T3" fmla="*/ 3 h 4"/>
                  <a:gd name="T4" fmla="*/ 1 w 3"/>
                  <a:gd name="T5" fmla="*/ 3 h 4"/>
                  <a:gd name="T6" fmla="*/ 1 w 3"/>
                  <a:gd name="T7" fmla="*/ 1 h 4"/>
                  <a:gd name="T8" fmla="*/ 3 w 3"/>
                  <a:gd name="T9" fmla="*/ 1 h 4"/>
                </a:gdLst>
                <a:ahLst/>
                <a:cxnLst>
                  <a:cxn ang="0">
                    <a:pos x="T0" y="T1"/>
                  </a:cxn>
                  <a:cxn ang="0">
                    <a:pos x="T2" y="T3"/>
                  </a:cxn>
                  <a:cxn ang="0">
                    <a:pos x="T4" y="T5"/>
                  </a:cxn>
                  <a:cxn ang="0">
                    <a:pos x="T6" y="T7"/>
                  </a:cxn>
                  <a:cxn ang="0">
                    <a:pos x="T8" y="T9"/>
                  </a:cxn>
                </a:cxnLst>
                <a:rect l="0" t="0" r="r" b="b"/>
                <a:pathLst>
                  <a:path w="3" h="4">
                    <a:moveTo>
                      <a:pt x="3" y="1"/>
                    </a:moveTo>
                    <a:cubicBezTo>
                      <a:pt x="3" y="2"/>
                      <a:pt x="3" y="3"/>
                      <a:pt x="2" y="3"/>
                    </a:cubicBezTo>
                    <a:cubicBezTo>
                      <a:pt x="2" y="4"/>
                      <a:pt x="1" y="3"/>
                      <a:pt x="1" y="3"/>
                    </a:cubicBezTo>
                    <a:cubicBezTo>
                      <a:pt x="0" y="2"/>
                      <a:pt x="0" y="1"/>
                      <a:pt x="1" y="1"/>
                    </a:cubicBezTo>
                    <a:cubicBezTo>
                      <a:pt x="2" y="0"/>
                      <a:pt x="3" y="1"/>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5" name="Freeform 750"/>
              <p:cNvSpPr/>
              <p:nvPr/>
            </p:nvSpPr>
            <p:spPr bwMode="auto">
              <a:xfrm>
                <a:off x="4864" y="2854"/>
                <a:ext cx="8" cy="8"/>
              </a:xfrm>
              <a:custGeom>
                <a:avLst/>
                <a:gdLst>
                  <a:gd name="T0" fmla="*/ 3 w 3"/>
                  <a:gd name="T1" fmla="*/ 1 h 3"/>
                  <a:gd name="T2" fmla="*/ 2 w 3"/>
                  <a:gd name="T3" fmla="*/ 3 h 3"/>
                  <a:gd name="T4" fmla="*/ 0 w 3"/>
                  <a:gd name="T5" fmla="*/ 3 h 3"/>
                  <a:gd name="T6" fmla="*/ 1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2" y="3"/>
                      <a:pt x="1" y="3"/>
                      <a:pt x="0" y="3"/>
                    </a:cubicBezTo>
                    <a:cubicBezTo>
                      <a:pt x="0" y="2"/>
                      <a:pt x="0" y="1"/>
                      <a:pt x="1" y="1"/>
                    </a:cubicBezTo>
                    <a:cubicBezTo>
                      <a:pt x="2" y="0"/>
                      <a:pt x="3" y="1"/>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6" name="Freeform 751"/>
              <p:cNvSpPr/>
              <p:nvPr/>
            </p:nvSpPr>
            <p:spPr bwMode="auto">
              <a:xfrm>
                <a:off x="4870" y="2865"/>
                <a:ext cx="8" cy="8"/>
              </a:xfrm>
              <a:custGeom>
                <a:avLst/>
                <a:gdLst>
                  <a:gd name="T0" fmla="*/ 3 w 3"/>
                  <a:gd name="T1" fmla="*/ 1 h 3"/>
                  <a:gd name="T2" fmla="*/ 2 w 3"/>
                  <a:gd name="T3" fmla="*/ 3 h 3"/>
                  <a:gd name="T4" fmla="*/ 0 w 3"/>
                  <a:gd name="T5" fmla="*/ 2 h 3"/>
                  <a:gd name="T6" fmla="*/ 1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1" y="3"/>
                      <a:pt x="1" y="3"/>
                      <a:pt x="0" y="2"/>
                    </a:cubicBezTo>
                    <a:cubicBezTo>
                      <a:pt x="0" y="2"/>
                      <a:pt x="0" y="1"/>
                      <a:pt x="1" y="1"/>
                    </a:cubicBezTo>
                    <a:cubicBezTo>
                      <a:pt x="2" y="0"/>
                      <a:pt x="2" y="1"/>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7" name="Freeform 752"/>
              <p:cNvSpPr/>
              <p:nvPr/>
            </p:nvSpPr>
            <p:spPr bwMode="auto">
              <a:xfrm>
                <a:off x="4875" y="2875"/>
                <a:ext cx="8" cy="8"/>
              </a:xfrm>
              <a:custGeom>
                <a:avLst/>
                <a:gdLst>
                  <a:gd name="T0" fmla="*/ 3 w 3"/>
                  <a:gd name="T1" fmla="*/ 1 h 3"/>
                  <a:gd name="T2" fmla="*/ 2 w 3"/>
                  <a:gd name="T3" fmla="*/ 3 h 3"/>
                  <a:gd name="T4" fmla="*/ 0 w 3"/>
                  <a:gd name="T5" fmla="*/ 2 h 3"/>
                  <a:gd name="T6" fmla="*/ 1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1" y="3"/>
                      <a:pt x="0" y="3"/>
                      <a:pt x="0" y="2"/>
                    </a:cubicBezTo>
                    <a:cubicBezTo>
                      <a:pt x="0" y="2"/>
                      <a:pt x="0" y="1"/>
                      <a:pt x="1" y="1"/>
                    </a:cubicBezTo>
                    <a:cubicBezTo>
                      <a:pt x="1" y="0"/>
                      <a:pt x="2" y="1"/>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8" name="Freeform 753"/>
              <p:cNvSpPr/>
              <p:nvPr/>
            </p:nvSpPr>
            <p:spPr bwMode="auto">
              <a:xfrm>
                <a:off x="4880" y="2886"/>
                <a:ext cx="8" cy="8"/>
              </a:xfrm>
              <a:custGeom>
                <a:avLst/>
                <a:gdLst>
                  <a:gd name="T0" fmla="*/ 2 w 3"/>
                  <a:gd name="T1" fmla="*/ 1 h 3"/>
                  <a:gd name="T2" fmla="*/ 2 w 3"/>
                  <a:gd name="T3" fmla="*/ 3 h 3"/>
                  <a:gd name="T4" fmla="*/ 0 w 3"/>
                  <a:gd name="T5" fmla="*/ 2 h 3"/>
                  <a:gd name="T6" fmla="*/ 1 w 3"/>
                  <a:gd name="T7" fmla="*/ 1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3" y="2"/>
                      <a:pt x="2" y="3"/>
                      <a:pt x="2" y="3"/>
                    </a:cubicBezTo>
                    <a:cubicBezTo>
                      <a:pt x="1" y="3"/>
                      <a:pt x="0" y="3"/>
                      <a:pt x="0" y="2"/>
                    </a:cubicBezTo>
                    <a:cubicBezTo>
                      <a:pt x="0" y="2"/>
                      <a:pt x="0" y="1"/>
                      <a:pt x="1" y="1"/>
                    </a:cubicBezTo>
                    <a:cubicBezTo>
                      <a:pt x="1" y="0"/>
                      <a:pt x="2" y="0"/>
                      <a:pt x="2"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9" name="Freeform 754"/>
              <p:cNvSpPr/>
              <p:nvPr/>
            </p:nvSpPr>
            <p:spPr bwMode="auto">
              <a:xfrm>
                <a:off x="4886" y="2897"/>
                <a:ext cx="8" cy="8"/>
              </a:xfrm>
              <a:custGeom>
                <a:avLst/>
                <a:gdLst>
                  <a:gd name="T0" fmla="*/ 2 w 3"/>
                  <a:gd name="T1" fmla="*/ 1 h 3"/>
                  <a:gd name="T2" fmla="*/ 2 w 3"/>
                  <a:gd name="T3" fmla="*/ 3 h 3"/>
                  <a:gd name="T4" fmla="*/ 0 w 3"/>
                  <a:gd name="T5" fmla="*/ 2 h 3"/>
                  <a:gd name="T6" fmla="*/ 1 w 3"/>
                  <a:gd name="T7" fmla="*/ 0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3" y="2"/>
                      <a:pt x="2" y="3"/>
                      <a:pt x="2" y="3"/>
                    </a:cubicBezTo>
                    <a:cubicBezTo>
                      <a:pt x="1" y="3"/>
                      <a:pt x="0" y="3"/>
                      <a:pt x="0" y="2"/>
                    </a:cubicBezTo>
                    <a:cubicBezTo>
                      <a:pt x="0" y="2"/>
                      <a:pt x="0" y="1"/>
                      <a:pt x="1" y="0"/>
                    </a:cubicBezTo>
                    <a:cubicBezTo>
                      <a:pt x="1" y="0"/>
                      <a:pt x="2" y="0"/>
                      <a:pt x="2"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0" name="Freeform 755"/>
              <p:cNvSpPr/>
              <p:nvPr/>
            </p:nvSpPr>
            <p:spPr bwMode="auto">
              <a:xfrm>
                <a:off x="4888" y="2907"/>
                <a:ext cx="11" cy="8"/>
              </a:xfrm>
              <a:custGeom>
                <a:avLst/>
                <a:gdLst>
                  <a:gd name="T0" fmla="*/ 3 w 4"/>
                  <a:gd name="T1" fmla="*/ 1 h 3"/>
                  <a:gd name="T2" fmla="*/ 3 w 4"/>
                  <a:gd name="T3" fmla="*/ 3 h 3"/>
                  <a:gd name="T4" fmla="*/ 1 w 4"/>
                  <a:gd name="T5" fmla="*/ 2 h 3"/>
                  <a:gd name="T6" fmla="*/ 1 w 4"/>
                  <a:gd name="T7" fmla="*/ 0 h 3"/>
                  <a:gd name="T8" fmla="*/ 3 w 4"/>
                  <a:gd name="T9" fmla="*/ 1 h 3"/>
                </a:gdLst>
                <a:ahLst/>
                <a:cxnLst>
                  <a:cxn ang="0">
                    <a:pos x="T0" y="T1"/>
                  </a:cxn>
                  <a:cxn ang="0">
                    <a:pos x="T2" y="T3"/>
                  </a:cxn>
                  <a:cxn ang="0">
                    <a:pos x="T4" y="T5"/>
                  </a:cxn>
                  <a:cxn ang="0">
                    <a:pos x="T6" y="T7"/>
                  </a:cxn>
                  <a:cxn ang="0">
                    <a:pos x="T8" y="T9"/>
                  </a:cxn>
                </a:cxnLst>
                <a:rect l="0" t="0" r="r" b="b"/>
                <a:pathLst>
                  <a:path w="4" h="3">
                    <a:moveTo>
                      <a:pt x="3" y="1"/>
                    </a:moveTo>
                    <a:cubicBezTo>
                      <a:pt x="4" y="2"/>
                      <a:pt x="3" y="3"/>
                      <a:pt x="3" y="3"/>
                    </a:cubicBezTo>
                    <a:cubicBezTo>
                      <a:pt x="2" y="3"/>
                      <a:pt x="1" y="3"/>
                      <a:pt x="1" y="2"/>
                    </a:cubicBezTo>
                    <a:cubicBezTo>
                      <a:pt x="0" y="2"/>
                      <a:pt x="1" y="1"/>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1" name="Freeform 756"/>
              <p:cNvSpPr/>
              <p:nvPr/>
            </p:nvSpPr>
            <p:spPr bwMode="auto">
              <a:xfrm>
                <a:off x="4894" y="2918"/>
                <a:ext cx="8" cy="8"/>
              </a:xfrm>
              <a:custGeom>
                <a:avLst/>
                <a:gdLst>
                  <a:gd name="T0" fmla="*/ 3 w 3"/>
                  <a:gd name="T1" fmla="*/ 1 h 3"/>
                  <a:gd name="T2" fmla="*/ 2 w 3"/>
                  <a:gd name="T3" fmla="*/ 3 h 3"/>
                  <a:gd name="T4" fmla="*/ 1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2"/>
                      <a:pt x="2" y="3"/>
                    </a:cubicBezTo>
                    <a:cubicBezTo>
                      <a:pt x="2" y="3"/>
                      <a:pt x="1" y="3"/>
                      <a:pt x="1" y="2"/>
                    </a:cubicBezTo>
                    <a:cubicBezTo>
                      <a:pt x="0" y="1"/>
                      <a:pt x="1" y="1"/>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 name="Freeform 757"/>
              <p:cNvSpPr/>
              <p:nvPr/>
            </p:nvSpPr>
            <p:spPr bwMode="auto">
              <a:xfrm>
                <a:off x="4899" y="2929"/>
                <a:ext cx="8" cy="8"/>
              </a:xfrm>
              <a:custGeom>
                <a:avLst/>
                <a:gdLst>
                  <a:gd name="T0" fmla="*/ 3 w 3"/>
                  <a:gd name="T1" fmla="*/ 1 h 3"/>
                  <a:gd name="T2" fmla="*/ 2 w 3"/>
                  <a:gd name="T3" fmla="*/ 3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2"/>
                      <a:pt x="2" y="3"/>
                    </a:cubicBezTo>
                    <a:cubicBezTo>
                      <a:pt x="2" y="3"/>
                      <a:pt x="1" y="3"/>
                      <a:pt x="0" y="2"/>
                    </a:cubicBezTo>
                    <a:cubicBezTo>
                      <a:pt x="0" y="1"/>
                      <a:pt x="0" y="1"/>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758"/>
              <p:cNvSpPr/>
              <p:nvPr/>
            </p:nvSpPr>
            <p:spPr bwMode="auto">
              <a:xfrm>
                <a:off x="4904" y="2940"/>
                <a:ext cx="8" cy="8"/>
              </a:xfrm>
              <a:custGeom>
                <a:avLst/>
                <a:gdLst>
                  <a:gd name="T0" fmla="*/ 3 w 3"/>
                  <a:gd name="T1" fmla="*/ 1 h 3"/>
                  <a:gd name="T2" fmla="*/ 2 w 3"/>
                  <a:gd name="T3" fmla="*/ 3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2"/>
                      <a:pt x="2" y="3"/>
                    </a:cubicBezTo>
                    <a:cubicBezTo>
                      <a:pt x="1" y="3"/>
                      <a:pt x="1" y="3"/>
                      <a:pt x="0" y="2"/>
                    </a:cubicBezTo>
                    <a:cubicBezTo>
                      <a:pt x="0" y="1"/>
                      <a:pt x="0" y="1"/>
                      <a:pt x="1" y="0"/>
                    </a:cubicBezTo>
                    <a:cubicBezTo>
                      <a:pt x="2"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 name="Freeform 759"/>
              <p:cNvSpPr/>
              <p:nvPr/>
            </p:nvSpPr>
            <p:spPr bwMode="auto">
              <a:xfrm>
                <a:off x="4790" y="2723"/>
                <a:ext cx="8" cy="8"/>
              </a:xfrm>
              <a:custGeom>
                <a:avLst/>
                <a:gdLst>
                  <a:gd name="T0" fmla="*/ 3 w 3"/>
                  <a:gd name="T1" fmla="*/ 1 h 3"/>
                  <a:gd name="T2" fmla="*/ 2 w 3"/>
                  <a:gd name="T3" fmla="*/ 3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2"/>
                      <a:pt x="2" y="3"/>
                    </a:cubicBezTo>
                    <a:cubicBezTo>
                      <a:pt x="1" y="3"/>
                      <a:pt x="0" y="3"/>
                      <a:pt x="0" y="2"/>
                    </a:cubicBezTo>
                    <a:cubicBezTo>
                      <a:pt x="0" y="1"/>
                      <a:pt x="0" y="1"/>
                      <a:pt x="1" y="0"/>
                    </a:cubicBezTo>
                    <a:cubicBezTo>
                      <a:pt x="1"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Freeform 760"/>
              <p:cNvSpPr/>
              <p:nvPr/>
            </p:nvSpPr>
            <p:spPr bwMode="auto">
              <a:xfrm>
                <a:off x="4795" y="2734"/>
                <a:ext cx="8" cy="8"/>
              </a:xfrm>
              <a:custGeom>
                <a:avLst/>
                <a:gdLst>
                  <a:gd name="T0" fmla="*/ 3 w 3"/>
                  <a:gd name="T1" fmla="*/ 1 h 3"/>
                  <a:gd name="T2" fmla="*/ 2 w 3"/>
                  <a:gd name="T3" fmla="*/ 3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2"/>
                      <a:pt x="2" y="3"/>
                    </a:cubicBezTo>
                    <a:cubicBezTo>
                      <a:pt x="1" y="3"/>
                      <a:pt x="0" y="3"/>
                      <a:pt x="0" y="2"/>
                    </a:cubicBezTo>
                    <a:cubicBezTo>
                      <a:pt x="0" y="1"/>
                      <a:pt x="0" y="1"/>
                      <a:pt x="1" y="0"/>
                    </a:cubicBezTo>
                    <a:cubicBezTo>
                      <a:pt x="1"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Freeform 761"/>
              <p:cNvSpPr/>
              <p:nvPr/>
            </p:nvSpPr>
            <p:spPr bwMode="auto">
              <a:xfrm>
                <a:off x="4800" y="2744"/>
                <a:ext cx="8" cy="8"/>
              </a:xfrm>
              <a:custGeom>
                <a:avLst/>
                <a:gdLst>
                  <a:gd name="T0" fmla="*/ 2 w 3"/>
                  <a:gd name="T1" fmla="*/ 1 h 3"/>
                  <a:gd name="T2" fmla="*/ 2 w 3"/>
                  <a:gd name="T3" fmla="*/ 3 h 3"/>
                  <a:gd name="T4" fmla="*/ 0 w 3"/>
                  <a:gd name="T5" fmla="*/ 2 h 3"/>
                  <a:gd name="T6" fmla="*/ 1 w 3"/>
                  <a:gd name="T7" fmla="*/ 0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3" y="2"/>
                      <a:pt x="2" y="2"/>
                      <a:pt x="2" y="3"/>
                    </a:cubicBezTo>
                    <a:cubicBezTo>
                      <a:pt x="1" y="3"/>
                      <a:pt x="0" y="3"/>
                      <a:pt x="0" y="2"/>
                    </a:cubicBezTo>
                    <a:cubicBezTo>
                      <a:pt x="0" y="1"/>
                      <a:pt x="0" y="1"/>
                      <a:pt x="1" y="0"/>
                    </a:cubicBezTo>
                    <a:cubicBezTo>
                      <a:pt x="1" y="0"/>
                      <a:pt x="2" y="0"/>
                      <a:pt x="2"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 name="Freeform 762"/>
              <p:cNvSpPr/>
              <p:nvPr/>
            </p:nvSpPr>
            <p:spPr bwMode="auto">
              <a:xfrm>
                <a:off x="4803" y="2755"/>
                <a:ext cx="11" cy="8"/>
              </a:xfrm>
              <a:custGeom>
                <a:avLst/>
                <a:gdLst>
                  <a:gd name="T0" fmla="*/ 3 w 4"/>
                  <a:gd name="T1" fmla="*/ 1 h 3"/>
                  <a:gd name="T2" fmla="*/ 3 w 4"/>
                  <a:gd name="T3" fmla="*/ 3 h 3"/>
                  <a:gd name="T4" fmla="*/ 1 w 4"/>
                  <a:gd name="T5" fmla="*/ 2 h 3"/>
                  <a:gd name="T6" fmla="*/ 1 w 4"/>
                  <a:gd name="T7" fmla="*/ 0 h 3"/>
                  <a:gd name="T8" fmla="*/ 3 w 4"/>
                  <a:gd name="T9" fmla="*/ 1 h 3"/>
                </a:gdLst>
                <a:ahLst/>
                <a:cxnLst>
                  <a:cxn ang="0">
                    <a:pos x="T0" y="T1"/>
                  </a:cxn>
                  <a:cxn ang="0">
                    <a:pos x="T2" y="T3"/>
                  </a:cxn>
                  <a:cxn ang="0">
                    <a:pos x="T4" y="T5"/>
                  </a:cxn>
                  <a:cxn ang="0">
                    <a:pos x="T6" y="T7"/>
                  </a:cxn>
                  <a:cxn ang="0">
                    <a:pos x="T8" y="T9"/>
                  </a:cxn>
                </a:cxnLst>
                <a:rect l="0" t="0" r="r" b="b"/>
                <a:pathLst>
                  <a:path w="4" h="3">
                    <a:moveTo>
                      <a:pt x="3" y="1"/>
                    </a:moveTo>
                    <a:cubicBezTo>
                      <a:pt x="4" y="2"/>
                      <a:pt x="3" y="2"/>
                      <a:pt x="3" y="3"/>
                    </a:cubicBezTo>
                    <a:cubicBezTo>
                      <a:pt x="2" y="3"/>
                      <a:pt x="1" y="3"/>
                      <a:pt x="1" y="2"/>
                    </a:cubicBezTo>
                    <a:cubicBezTo>
                      <a:pt x="0" y="1"/>
                      <a:pt x="1" y="0"/>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 name="Freeform 763"/>
              <p:cNvSpPr/>
              <p:nvPr/>
            </p:nvSpPr>
            <p:spPr bwMode="auto">
              <a:xfrm>
                <a:off x="4808" y="2766"/>
                <a:ext cx="8" cy="8"/>
              </a:xfrm>
              <a:custGeom>
                <a:avLst/>
                <a:gdLst>
                  <a:gd name="T0" fmla="*/ 3 w 3"/>
                  <a:gd name="T1" fmla="*/ 1 h 3"/>
                  <a:gd name="T2" fmla="*/ 2 w 3"/>
                  <a:gd name="T3" fmla="*/ 3 h 3"/>
                  <a:gd name="T4" fmla="*/ 1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3"/>
                    </a:cubicBezTo>
                    <a:cubicBezTo>
                      <a:pt x="2" y="3"/>
                      <a:pt x="1" y="3"/>
                      <a:pt x="1" y="2"/>
                    </a:cubicBezTo>
                    <a:cubicBezTo>
                      <a:pt x="0" y="1"/>
                      <a:pt x="1" y="0"/>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9" name="Freeform 764"/>
              <p:cNvSpPr/>
              <p:nvPr/>
            </p:nvSpPr>
            <p:spPr bwMode="auto">
              <a:xfrm>
                <a:off x="4814" y="2776"/>
                <a:ext cx="8" cy="8"/>
              </a:xfrm>
              <a:custGeom>
                <a:avLst/>
                <a:gdLst>
                  <a:gd name="T0" fmla="*/ 3 w 3"/>
                  <a:gd name="T1" fmla="*/ 1 h 3"/>
                  <a:gd name="T2" fmla="*/ 2 w 3"/>
                  <a:gd name="T3" fmla="*/ 3 h 3"/>
                  <a:gd name="T4" fmla="*/ 1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3"/>
                    </a:cubicBezTo>
                    <a:cubicBezTo>
                      <a:pt x="2" y="3"/>
                      <a:pt x="1" y="3"/>
                      <a:pt x="1" y="2"/>
                    </a:cubicBezTo>
                    <a:cubicBezTo>
                      <a:pt x="0" y="1"/>
                      <a:pt x="0" y="0"/>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0" name="Freeform 765"/>
              <p:cNvSpPr/>
              <p:nvPr/>
            </p:nvSpPr>
            <p:spPr bwMode="auto">
              <a:xfrm>
                <a:off x="4819" y="2787"/>
                <a:ext cx="8" cy="8"/>
              </a:xfrm>
              <a:custGeom>
                <a:avLst/>
                <a:gdLst>
                  <a:gd name="T0" fmla="*/ 3 w 3"/>
                  <a:gd name="T1" fmla="*/ 1 h 3"/>
                  <a:gd name="T2" fmla="*/ 2 w 3"/>
                  <a:gd name="T3" fmla="*/ 2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2"/>
                    </a:cubicBezTo>
                    <a:cubicBezTo>
                      <a:pt x="2" y="3"/>
                      <a:pt x="1" y="2"/>
                      <a:pt x="0" y="2"/>
                    </a:cubicBezTo>
                    <a:cubicBezTo>
                      <a:pt x="0" y="1"/>
                      <a:pt x="0" y="0"/>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Freeform 766"/>
              <p:cNvSpPr/>
              <p:nvPr/>
            </p:nvSpPr>
            <p:spPr bwMode="auto">
              <a:xfrm>
                <a:off x="4824" y="2798"/>
                <a:ext cx="8" cy="8"/>
              </a:xfrm>
              <a:custGeom>
                <a:avLst/>
                <a:gdLst>
                  <a:gd name="T0" fmla="*/ 3 w 3"/>
                  <a:gd name="T1" fmla="*/ 1 h 3"/>
                  <a:gd name="T2" fmla="*/ 2 w 3"/>
                  <a:gd name="T3" fmla="*/ 2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2"/>
                    </a:cubicBezTo>
                    <a:cubicBezTo>
                      <a:pt x="1" y="3"/>
                      <a:pt x="1" y="2"/>
                      <a:pt x="0" y="2"/>
                    </a:cubicBezTo>
                    <a:cubicBezTo>
                      <a:pt x="0" y="1"/>
                      <a:pt x="0" y="0"/>
                      <a:pt x="1" y="0"/>
                    </a:cubicBezTo>
                    <a:cubicBezTo>
                      <a:pt x="2"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2" name="Freeform 767"/>
              <p:cNvSpPr/>
              <p:nvPr/>
            </p:nvSpPr>
            <p:spPr bwMode="auto">
              <a:xfrm>
                <a:off x="4830" y="2809"/>
                <a:ext cx="8" cy="8"/>
              </a:xfrm>
              <a:custGeom>
                <a:avLst/>
                <a:gdLst>
                  <a:gd name="T0" fmla="*/ 3 w 3"/>
                  <a:gd name="T1" fmla="*/ 1 h 3"/>
                  <a:gd name="T2" fmla="*/ 2 w 3"/>
                  <a:gd name="T3" fmla="*/ 2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2"/>
                    </a:cubicBezTo>
                    <a:cubicBezTo>
                      <a:pt x="1" y="3"/>
                      <a:pt x="0" y="2"/>
                      <a:pt x="0" y="2"/>
                    </a:cubicBezTo>
                    <a:cubicBezTo>
                      <a:pt x="0" y="1"/>
                      <a:pt x="0" y="0"/>
                      <a:pt x="1" y="0"/>
                    </a:cubicBezTo>
                    <a:cubicBezTo>
                      <a:pt x="1"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768"/>
              <p:cNvSpPr/>
              <p:nvPr/>
            </p:nvSpPr>
            <p:spPr bwMode="auto">
              <a:xfrm>
                <a:off x="4835" y="2817"/>
                <a:ext cx="8" cy="10"/>
              </a:xfrm>
              <a:custGeom>
                <a:avLst/>
                <a:gdLst>
                  <a:gd name="T0" fmla="*/ 2 w 3"/>
                  <a:gd name="T1" fmla="*/ 1 h 4"/>
                  <a:gd name="T2" fmla="*/ 2 w 3"/>
                  <a:gd name="T3" fmla="*/ 3 h 4"/>
                  <a:gd name="T4" fmla="*/ 0 w 3"/>
                  <a:gd name="T5" fmla="*/ 3 h 4"/>
                  <a:gd name="T6" fmla="*/ 1 w 3"/>
                  <a:gd name="T7" fmla="*/ 1 h 4"/>
                  <a:gd name="T8" fmla="*/ 2 w 3"/>
                  <a:gd name="T9" fmla="*/ 1 h 4"/>
                </a:gdLst>
                <a:ahLst/>
                <a:cxnLst>
                  <a:cxn ang="0">
                    <a:pos x="T0" y="T1"/>
                  </a:cxn>
                  <a:cxn ang="0">
                    <a:pos x="T2" y="T3"/>
                  </a:cxn>
                  <a:cxn ang="0">
                    <a:pos x="T4" y="T5"/>
                  </a:cxn>
                  <a:cxn ang="0">
                    <a:pos x="T6" y="T7"/>
                  </a:cxn>
                  <a:cxn ang="0">
                    <a:pos x="T8" y="T9"/>
                  </a:cxn>
                </a:cxnLst>
                <a:rect l="0" t="0" r="r" b="b"/>
                <a:pathLst>
                  <a:path w="3" h="4">
                    <a:moveTo>
                      <a:pt x="2" y="1"/>
                    </a:moveTo>
                    <a:cubicBezTo>
                      <a:pt x="3" y="2"/>
                      <a:pt x="2" y="3"/>
                      <a:pt x="2" y="3"/>
                    </a:cubicBezTo>
                    <a:cubicBezTo>
                      <a:pt x="1" y="4"/>
                      <a:pt x="0" y="3"/>
                      <a:pt x="0" y="3"/>
                    </a:cubicBezTo>
                    <a:cubicBezTo>
                      <a:pt x="0" y="2"/>
                      <a:pt x="0" y="1"/>
                      <a:pt x="1" y="1"/>
                    </a:cubicBezTo>
                    <a:cubicBezTo>
                      <a:pt x="1" y="0"/>
                      <a:pt x="2" y="1"/>
                      <a:pt x="2"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769"/>
              <p:cNvSpPr/>
              <p:nvPr/>
            </p:nvSpPr>
            <p:spPr bwMode="auto">
              <a:xfrm>
                <a:off x="4840" y="2827"/>
                <a:ext cx="8" cy="11"/>
              </a:xfrm>
              <a:custGeom>
                <a:avLst/>
                <a:gdLst>
                  <a:gd name="T0" fmla="*/ 2 w 3"/>
                  <a:gd name="T1" fmla="*/ 1 h 4"/>
                  <a:gd name="T2" fmla="*/ 2 w 3"/>
                  <a:gd name="T3" fmla="*/ 3 h 4"/>
                  <a:gd name="T4" fmla="*/ 0 w 3"/>
                  <a:gd name="T5" fmla="*/ 3 h 4"/>
                  <a:gd name="T6" fmla="*/ 0 w 3"/>
                  <a:gd name="T7" fmla="*/ 1 h 4"/>
                  <a:gd name="T8" fmla="*/ 2 w 3"/>
                  <a:gd name="T9" fmla="*/ 1 h 4"/>
                </a:gdLst>
                <a:ahLst/>
                <a:cxnLst>
                  <a:cxn ang="0">
                    <a:pos x="T0" y="T1"/>
                  </a:cxn>
                  <a:cxn ang="0">
                    <a:pos x="T2" y="T3"/>
                  </a:cxn>
                  <a:cxn ang="0">
                    <a:pos x="T4" y="T5"/>
                  </a:cxn>
                  <a:cxn ang="0">
                    <a:pos x="T6" y="T7"/>
                  </a:cxn>
                  <a:cxn ang="0">
                    <a:pos x="T8" y="T9"/>
                  </a:cxn>
                </a:cxnLst>
                <a:rect l="0" t="0" r="r" b="b"/>
                <a:pathLst>
                  <a:path w="3" h="4">
                    <a:moveTo>
                      <a:pt x="2" y="1"/>
                    </a:moveTo>
                    <a:cubicBezTo>
                      <a:pt x="3" y="2"/>
                      <a:pt x="2" y="3"/>
                      <a:pt x="2" y="3"/>
                    </a:cubicBezTo>
                    <a:cubicBezTo>
                      <a:pt x="1" y="4"/>
                      <a:pt x="0" y="3"/>
                      <a:pt x="0" y="3"/>
                    </a:cubicBezTo>
                    <a:cubicBezTo>
                      <a:pt x="0" y="2"/>
                      <a:pt x="0" y="1"/>
                      <a:pt x="0" y="1"/>
                    </a:cubicBezTo>
                    <a:cubicBezTo>
                      <a:pt x="1" y="0"/>
                      <a:pt x="2" y="1"/>
                      <a:pt x="2"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770"/>
              <p:cNvSpPr/>
              <p:nvPr/>
            </p:nvSpPr>
            <p:spPr bwMode="auto">
              <a:xfrm>
                <a:off x="4843" y="2838"/>
                <a:ext cx="11" cy="8"/>
              </a:xfrm>
              <a:custGeom>
                <a:avLst/>
                <a:gdLst>
                  <a:gd name="T0" fmla="*/ 3 w 4"/>
                  <a:gd name="T1" fmla="*/ 1 h 3"/>
                  <a:gd name="T2" fmla="*/ 3 w 4"/>
                  <a:gd name="T3" fmla="*/ 3 h 3"/>
                  <a:gd name="T4" fmla="*/ 1 w 4"/>
                  <a:gd name="T5" fmla="*/ 3 h 3"/>
                  <a:gd name="T6" fmla="*/ 1 w 4"/>
                  <a:gd name="T7" fmla="*/ 1 h 3"/>
                  <a:gd name="T8" fmla="*/ 3 w 4"/>
                  <a:gd name="T9" fmla="*/ 1 h 3"/>
                </a:gdLst>
                <a:ahLst/>
                <a:cxnLst>
                  <a:cxn ang="0">
                    <a:pos x="T0" y="T1"/>
                  </a:cxn>
                  <a:cxn ang="0">
                    <a:pos x="T2" y="T3"/>
                  </a:cxn>
                  <a:cxn ang="0">
                    <a:pos x="T4" y="T5"/>
                  </a:cxn>
                  <a:cxn ang="0">
                    <a:pos x="T6" y="T7"/>
                  </a:cxn>
                  <a:cxn ang="0">
                    <a:pos x="T8" y="T9"/>
                  </a:cxn>
                </a:cxnLst>
                <a:rect l="0" t="0" r="r" b="b"/>
                <a:pathLst>
                  <a:path w="4" h="3">
                    <a:moveTo>
                      <a:pt x="3" y="1"/>
                    </a:moveTo>
                    <a:cubicBezTo>
                      <a:pt x="4" y="2"/>
                      <a:pt x="3" y="3"/>
                      <a:pt x="3" y="3"/>
                    </a:cubicBezTo>
                    <a:cubicBezTo>
                      <a:pt x="2" y="3"/>
                      <a:pt x="1" y="3"/>
                      <a:pt x="1" y="3"/>
                    </a:cubicBezTo>
                    <a:cubicBezTo>
                      <a:pt x="0" y="2"/>
                      <a:pt x="1" y="1"/>
                      <a:pt x="1" y="1"/>
                    </a:cubicBezTo>
                    <a:cubicBezTo>
                      <a:pt x="2" y="0"/>
                      <a:pt x="3" y="1"/>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771"/>
              <p:cNvSpPr/>
              <p:nvPr/>
            </p:nvSpPr>
            <p:spPr bwMode="auto">
              <a:xfrm>
                <a:off x="4848" y="2849"/>
                <a:ext cx="8" cy="8"/>
              </a:xfrm>
              <a:custGeom>
                <a:avLst/>
                <a:gdLst>
                  <a:gd name="T0" fmla="*/ 3 w 3"/>
                  <a:gd name="T1" fmla="*/ 1 h 3"/>
                  <a:gd name="T2" fmla="*/ 2 w 3"/>
                  <a:gd name="T3" fmla="*/ 3 h 3"/>
                  <a:gd name="T4" fmla="*/ 1 w 3"/>
                  <a:gd name="T5" fmla="*/ 2 h 3"/>
                  <a:gd name="T6" fmla="*/ 1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2" y="3"/>
                      <a:pt x="1" y="3"/>
                      <a:pt x="1" y="2"/>
                    </a:cubicBezTo>
                    <a:cubicBezTo>
                      <a:pt x="0" y="2"/>
                      <a:pt x="1" y="1"/>
                      <a:pt x="1" y="1"/>
                    </a:cubicBezTo>
                    <a:cubicBezTo>
                      <a:pt x="2" y="0"/>
                      <a:pt x="3" y="1"/>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772"/>
              <p:cNvSpPr/>
              <p:nvPr/>
            </p:nvSpPr>
            <p:spPr bwMode="auto">
              <a:xfrm>
                <a:off x="4854" y="2859"/>
                <a:ext cx="8" cy="8"/>
              </a:xfrm>
              <a:custGeom>
                <a:avLst/>
                <a:gdLst>
                  <a:gd name="T0" fmla="*/ 3 w 3"/>
                  <a:gd name="T1" fmla="*/ 1 h 3"/>
                  <a:gd name="T2" fmla="*/ 2 w 3"/>
                  <a:gd name="T3" fmla="*/ 3 h 3"/>
                  <a:gd name="T4" fmla="*/ 0 w 3"/>
                  <a:gd name="T5" fmla="*/ 2 h 3"/>
                  <a:gd name="T6" fmla="*/ 1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2" y="3"/>
                      <a:pt x="1" y="3"/>
                      <a:pt x="0" y="2"/>
                    </a:cubicBezTo>
                    <a:cubicBezTo>
                      <a:pt x="0" y="2"/>
                      <a:pt x="0" y="1"/>
                      <a:pt x="1" y="1"/>
                    </a:cubicBezTo>
                    <a:cubicBezTo>
                      <a:pt x="2" y="0"/>
                      <a:pt x="3" y="1"/>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8" name="Freeform 773"/>
              <p:cNvSpPr/>
              <p:nvPr/>
            </p:nvSpPr>
            <p:spPr bwMode="auto">
              <a:xfrm>
                <a:off x="4859" y="2870"/>
                <a:ext cx="8" cy="8"/>
              </a:xfrm>
              <a:custGeom>
                <a:avLst/>
                <a:gdLst>
                  <a:gd name="T0" fmla="*/ 3 w 3"/>
                  <a:gd name="T1" fmla="*/ 1 h 3"/>
                  <a:gd name="T2" fmla="*/ 2 w 3"/>
                  <a:gd name="T3" fmla="*/ 3 h 3"/>
                  <a:gd name="T4" fmla="*/ 0 w 3"/>
                  <a:gd name="T5" fmla="*/ 2 h 3"/>
                  <a:gd name="T6" fmla="*/ 1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1" y="3"/>
                      <a:pt x="1" y="3"/>
                      <a:pt x="0" y="2"/>
                    </a:cubicBezTo>
                    <a:cubicBezTo>
                      <a:pt x="0" y="2"/>
                      <a:pt x="0" y="1"/>
                      <a:pt x="1" y="1"/>
                    </a:cubicBezTo>
                    <a:cubicBezTo>
                      <a:pt x="2"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Freeform 774"/>
              <p:cNvSpPr/>
              <p:nvPr/>
            </p:nvSpPr>
            <p:spPr bwMode="auto">
              <a:xfrm>
                <a:off x="4864" y="2881"/>
                <a:ext cx="8" cy="8"/>
              </a:xfrm>
              <a:custGeom>
                <a:avLst/>
                <a:gdLst>
                  <a:gd name="T0" fmla="*/ 3 w 3"/>
                  <a:gd name="T1" fmla="*/ 1 h 3"/>
                  <a:gd name="T2" fmla="*/ 2 w 3"/>
                  <a:gd name="T3" fmla="*/ 3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1" y="3"/>
                      <a:pt x="1" y="3"/>
                      <a:pt x="0" y="2"/>
                    </a:cubicBezTo>
                    <a:cubicBezTo>
                      <a:pt x="0" y="2"/>
                      <a:pt x="0" y="1"/>
                      <a:pt x="1" y="0"/>
                    </a:cubicBezTo>
                    <a:cubicBezTo>
                      <a:pt x="2"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775"/>
              <p:cNvSpPr/>
              <p:nvPr/>
            </p:nvSpPr>
            <p:spPr bwMode="auto">
              <a:xfrm>
                <a:off x="4870" y="2891"/>
                <a:ext cx="8" cy="8"/>
              </a:xfrm>
              <a:custGeom>
                <a:avLst/>
                <a:gdLst>
                  <a:gd name="T0" fmla="*/ 3 w 3"/>
                  <a:gd name="T1" fmla="*/ 1 h 3"/>
                  <a:gd name="T2" fmla="*/ 2 w 3"/>
                  <a:gd name="T3" fmla="*/ 3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1" y="3"/>
                      <a:pt x="0" y="3"/>
                      <a:pt x="0" y="2"/>
                    </a:cubicBezTo>
                    <a:cubicBezTo>
                      <a:pt x="0" y="2"/>
                      <a:pt x="0" y="1"/>
                      <a:pt x="1" y="0"/>
                    </a:cubicBezTo>
                    <a:cubicBezTo>
                      <a:pt x="1"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776"/>
              <p:cNvSpPr/>
              <p:nvPr/>
            </p:nvSpPr>
            <p:spPr bwMode="auto">
              <a:xfrm>
                <a:off x="4875" y="2902"/>
                <a:ext cx="8" cy="8"/>
              </a:xfrm>
              <a:custGeom>
                <a:avLst/>
                <a:gdLst>
                  <a:gd name="T0" fmla="*/ 2 w 3"/>
                  <a:gd name="T1" fmla="*/ 1 h 3"/>
                  <a:gd name="T2" fmla="*/ 2 w 3"/>
                  <a:gd name="T3" fmla="*/ 3 h 3"/>
                  <a:gd name="T4" fmla="*/ 0 w 3"/>
                  <a:gd name="T5" fmla="*/ 2 h 3"/>
                  <a:gd name="T6" fmla="*/ 1 w 3"/>
                  <a:gd name="T7" fmla="*/ 0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3" y="2"/>
                      <a:pt x="2" y="2"/>
                      <a:pt x="2" y="3"/>
                    </a:cubicBezTo>
                    <a:cubicBezTo>
                      <a:pt x="1" y="3"/>
                      <a:pt x="0" y="3"/>
                      <a:pt x="0" y="2"/>
                    </a:cubicBezTo>
                    <a:cubicBezTo>
                      <a:pt x="0" y="1"/>
                      <a:pt x="0" y="1"/>
                      <a:pt x="1" y="0"/>
                    </a:cubicBezTo>
                    <a:cubicBezTo>
                      <a:pt x="1" y="0"/>
                      <a:pt x="2" y="0"/>
                      <a:pt x="2"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777"/>
              <p:cNvSpPr/>
              <p:nvPr/>
            </p:nvSpPr>
            <p:spPr bwMode="auto">
              <a:xfrm>
                <a:off x="4878" y="2913"/>
                <a:ext cx="10" cy="8"/>
              </a:xfrm>
              <a:custGeom>
                <a:avLst/>
                <a:gdLst>
                  <a:gd name="T0" fmla="*/ 3 w 4"/>
                  <a:gd name="T1" fmla="*/ 1 h 3"/>
                  <a:gd name="T2" fmla="*/ 3 w 4"/>
                  <a:gd name="T3" fmla="*/ 3 h 3"/>
                  <a:gd name="T4" fmla="*/ 1 w 4"/>
                  <a:gd name="T5" fmla="*/ 2 h 3"/>
                  <a:gd name="T6" fmla="*/ 1 w 4"/>
                  <a:gd name="T7" fmla="*/ 0 h 3"/>
                  <a:gd name="T8" fmla="*/ 3 w 4"/>
                  <a:gd name="T9" fmla="*/ 1 h 3"/>
                </a:gdLst>
                <a:ahLst/>
                <a:cxnLst>
                  <a:cxn ang="0">
                    <a:pos x="T0" y="T1"/>
                  </a:cxn>
                  <a:cxn ang="0">
                    <a:pos x="T2" y="T3"/>
                  </a:cxn>
                  <a:cxn ang="0">
                    <a:pos x="T4" y="T5"/>
                  </a:cxn>
                  <a:cxn ang="0">
                    <a:pos x="T6" y="T7"/>
                  </a:cxn>
                  <a:cxn ang="0">
                    <a:pos x="T8" y="T9"/>
                  </a:cxn>
                </a:cxnLst>
                <a:rect l="0" t="0" r="r" b="b"/>
                <a:pathLst>
                  <a:path w="4" h="3">
                    <a:moveTo>
                      <a:pt x="3" y="1"/>
                    </a:moveTo>
                    <a:cubicBezTo>
                      <a:pt x="4" y="2"/>
                      <a:pt x="3" y="2"/>
                      <a:pt x="3" y="3"/>
                    </a:cubicBezTo>
                    <a:cubicBezTo>
                      <a:pt x="2" y="3"/>
                      <a:pt x="1" y="3"/>
                      <a:pt x="1" y="2"/>
                    </a:cubicBezTo>
                    <a:cubicBezTo>
                      <a:pt x="0" y="1"/>
                      <a:pt x="1" y="1"/>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778"/>
              <p:cNvSpPr/>
              <p:nvPr/>
            </p:nvSpPr>
            <p:spPr bwMode="auto">
              <a:xfrm>
                <a:off x="4883" y="2923"/>
                <a:ext cx="8" cy="9"/>
              </a:xfrm>
              <a:custGeom>
                <a:avLst/>
                <a:gdLst>
                  <a:gd name="T0" fmla="*/ 3 w 3"/>
                  <a:gd name="T1" fmla="*/ 1 h 3"/>
                  <a:gd name="T2" fmla="*/ 2 w 3"/>
                  <a:gd name="T3" fmla="*/ 3 h 3"/>
                  <a:gd name="T4" fmla="*/ 1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2"/>
                      <a:pt x="2" y="3"/>
                    </a:cubicBezTo>
                    <a:cubicBezTo>
                      <a:pt x="2" y="3"/>
                      <a:pt x="1" y="3"/>
                      <a:pt x="1" y="2"/>
                    </a:cubicBezTo>
                    <a:cubicBezTo>
                      <a:pt x="0" y="1"/>
                      <a:pt x="1" y="1"/>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779"/>
              <p:cNvSpPr/>
              <p:nvPr/>
            </p:nvSpPr>
            <p:spPr bwMode="auto">
              <a:xfrm>
                <a:off x="4888" y="2934"/>
                <a:ext cx="8" cy="8"/>
              </a:xfrm>
              <a:custGeom>
                <a:avLst/>
                <a:gdLst>
                  <a:gd name="T0" fmla="*/ 3 w 3"/>
                  <a:gd name="T1" fmla="*/ 1 h 3"/>
                  <a:gd name="T2" fmla="*/ 2 w 3"/>
                  <a:gd name="T3" fmla="*/ 3 h 3"/>
                  <a:gd name="T4" fmla="*/ 1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3"/>
                    </a:cubicBezTo>
                    <a:cubicBezTo>
                      <a:pt x="2" y="3"/>
                      <a:pt x="1" y="3"/>
                      <a:pt x="1" y="2"/>
                    </a:cubicBezTo>
                    <a:cubicBezTo>
                      <a:pt x="0" y="1"/>
                      <a:pt x="0" y="0"/>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780"/>
              <p:cNvSpPr/>
              <p:nvPr/>
            </p:nvSpPr>
            <p:spPr bwMode="auto">
              <a:xfrm>
                <a:off x="4894" y="2945"/>
                <a:ext cx="8" cy="8"/>
              </a:xfrm>
              <a:custGeom>
                <a:avLst/>
                <a:gdLst>
                  <a:gd name="T0" fmla="*/ 3 w 3"/>
                  <a:gd name="T1" fmla="*/ 1 h 3"/>
                  <a:gd name="T2" fmla="*/ 2 w 3"/>
                  <a:gd name="T3" fmla="*/ 3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3"/>
                    </a:cubicBezTo>
                    <a:cubicBezTo>
                      <a:pt x="2" y="3"/>
                      <a:pt x="1" y="3"/>
                      <a:pt x="0" y="2"/>
                    </a:cubicBezTo>
                    <a:cubicBezTo>
                      <a:pt x="0" y="1"/>
                      <a:pt x="0" y="0"/>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781"/>
              <p:cNvSpPr/>
              <p:nvPr/>
            </p:nvSpPr>
            <p:spPr bwMode="auto">
              <a:xfrm>
                <a:off x="4779" y="2728"/>
                <a:ext cx="8" cy="8"/>
              </a:xfrm>
              <a:custGeom>
                <a:avLst/>
                <a:gdLst>
                  <a:gd name="T0" fmla="*/ 3 w 3"/>
                  <a:gd name="T1" fmla="*/ 1 h 3"/>
                  <a:gd name="T2" fmla="*/ 2 w 3"/>
                  <a:gd name="T3" fmla="*/ 3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2"/>
                      <a:pt x="2" y="3"/>
                    </a:cubicBezTo>
                    <a:cubicBezTo>
                      <a:pt x="1" y="3"/>
                      <a:pt x="1" y="3"/>
                      <a:pt x="0" y="2"/>
                    </a:cubicBezTo>
                    <a:cubicBezTo>
                      <a:pt x="0" y="1"/>
                      <a:pt x="0" y="1"/>
                      <a:pt x="1" y="0"/>
                    </a:cubicBezTo>
                    <a:cubicBezTo>
                      <a:pt x="2"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782"/>
              <p:cNvSpPr/>
              <p:nvPr/>
            </p:nvSpPr>
            <p:spPr bwMode="auto">
              <a:xfrm>
                <a:off x="4784" y="2739"/>
                <a:ext cx="8" cy="8"/>
              </a:xfrm>
              <a:custGeom>
                <a:avLst/>
                <a:gdLst>
                  <a:gd name="T0" fmla="*/ 3 w 3"/>
                  <a:gd name="T1" fmla="*/ 1 h 3"/>
                  <a:gd name="T2" fmla="*/ 2 w 3"/>
                  <a:gd name="T3" fmla="*/ 3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3"/>
                    </a:cubicBezTo>
                    <a:cubicBezTo>
                      <a:pt x="1" y="3"/>
                      <a:pt x="0" y="3"/>
                      <a:pt x="0" y="2"/>
                    </a:cubicBezTo>
                    <a:cubicBezTo>
                      <a:pt x="0" y="1"/>
                      <a:pt x="0" y="0"/>
                      <a:pt x="1" y="0"/>
                    </a:cubicBezTo>
                    <a:cubicBezTo>
                      <a:pt x="1"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783"/>
              <p:cNvSpPr/>
              <p:nvPr/>
            </p:nvSpPr>
            <p:spPr bwMode="auto">
              <a:xfrm>
                <a:off x="4790" y="2750"/>
                <a:ext cx="8" cy="8"/>
              </a:xfrm>
              <a:custGeom>
                <a:avLst/>
                <a:gdLst>
                  <a:gd name="T0" fmla="*/ 2 w 3"/>
                  <a:gd name="T1" fmla="*/ 1 h 3"/>
                  <a:gd name="T2" fmla="*/ 2 w 3"/>
                  <a:gd name="T3" fmla="*/ 3 h 3"/>
                  <a:gd name="T4" fmla="*/ 0 w 3"/>
                  <a:gd name="T5" fmla="*/ 2 h 3"/>
                  <a:gd name="T6" fmla="*/ 1 w 3"/>
                  <a:gd name="T7" fmla="*/ 0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3" y="1"/>
                      <a:pt x="2" y="2"/>
                      <a:pt x="2" y="3"/>
                    </a:cubicBezTo>
                    <a:cubicBezTo>
                      <a:pt x="1" y="3"/>
                      <a:pt x="0" y="3"/>
                      <a:pt x="0" y="2"/>
                    </a:cubicBezTo>
                    <a:cubicBezTo>
                      <a:pt x="0" y="1"/>
                      <a:pt x="0" y="0"/>
                      <a:pt x="1" y="0"/>
                    </a:cubicBezTo>
                    <a:cubicBezTo>
                      <a:pt x="1" y="0"/>
                      <a:pt x="2" y="0"/>
                      <a:pt x="2"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784"/>
              <p:cNvSpPr/>
              <p:nvPr/>
            </p:nvSpPr>
            <p:spPr bwMode="auto">
              <a:xfrm>
                <a:off x="4795" y="2760"/>
                <a:ext cx="8" cy="8"/>
              </a:xfrm>
              <a:custGeom>
                <a:avLst/>
                <a:gdLst>
                  <a:gd name="T0" fmla="*/ 2 w 3"/>
                  <a:gd name="T1" fmla="*/ 1 h 3"/>
                  <a:gd name="T2" fmla="*/ 2 w 3"/>
                  <a:gd name="T3" fmla="*/ 3 h 3"/>
                  <a:gd name="T4" fmla="*/ 0 w 3"/>
                  <a:gd name="T5" fmla="*/ 2 h 3"/>
                  <a:gd name="T6" fmla="*/ 0 w 3"/>
                  <a:gd name="T7" fmla="*/ 0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3" y="1"/>
                      <a:pt x="2" y="2"/>
                      <a:pt x="2" y="3"/>
                    </a:cubicBezTo>
                    <a:cubicBezTo>
                      <a:pt x="1" y="3"/>
                      <a:pt x="0" y="3"/>
                      <a:pt x="0" y="2"/>
                    </a:cubicBezTo>
                    <a:cubicBezTo>
                      <a:pt x="0" y="1"/>
                      <a:pt x="0" y="0"/>
                      <a:pt x="0" y="0"/>
                    </a:cubicBezTo>
                    <a:cubicBezTo>
                      <a:pt x="1" y="0"/>
                      <a:pt x="2" y="0"/>
                      <a:pt x="2"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785"/>
              <p:cNvSpPr/>
              <p:nvPr/>
            </p:nvSpPr>
            <p:spPr bwMode="auto">
              <a:xfrm>
                <a:off x="4798" y="2771"/>
                <a:ext cx="8" cy="8"/>
              </a:xfrm>
              <a:custGeom>
                <a:avLst/>
                <a:gdLst>
                  <a:gd name="T0" fmla="*/ 3 w 3"/>
                  <a:gd name="T1" fmla="*/ 1 h 3"/>
                  <a:gd name="T2" fmla="*/ 3 w 3"/>
                  <a:gd name="T3" fmla="*/ 2 h 3"/>
                  <a:gd name="T4" fmla="*/ 1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3" y="2"/>
                    </a:cubicBezTo>
                    <a:cubicBezTo>
                      <a:pt x="2" y="3"/>
                      <a:pt x="1" y="2"/>
                      <a:pt x="1" y="2"/>
                    </a:cubicBezTo>
                    <a:cubicBezTo>
                      <a:pt x="0" y="1"/>
                      <a:pt x="1" y="0"/>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786"/>
              <p:cNvSpPr/>
              <p:nvPr/>
            </p:nvSpPr>
            <p:spPr bwMode="auto">
              <a:xfrm>
                <a:off x="4803" y="2782"/>
                <a:ext cx="8" cy="8"/>
              </a:xfrm>
              <a:custGeom>
                <a:avLst/>
                <a:gdLst>
                  <a:gd name="T0" fmla="*/ 3 w 3"/>
                  <a:gd name="T1" fmla="*/ 1 h 3"/>
                  <a:gd name="T2" fmla="*/ 2 w 3"/>
                  <a:gd name="T3" fmla="*/ 2 h 3"/>
                  <a:gd name="T4" fmla="*/ 1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2"/>
                    </a:cubicBezTo>
                    <a:cubicBezTo>
                      <a:pt x="2" y="3"/>
                      <a:pt x="1" y="2"/>
                      <a:pt x="1" y="2"/>
                    </a:cubicBezTo>
                    <a:cubicBezTo>
                      <a:pt x="0" y="1"/>
                      <a:pt x="1" y="0"/>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2" name="Freeform 787"/>
              <p:cNvSpPr/>
              <p:nvPr/>
            </p:nvSpPr>
            <p:spPr bwMode="auto">
              <a:xfrm>
                <a:off x="4808" y="2792"/>
                <a:ext cx="8" cy="8"/>
              </a:xfrm>
              <a:custGeom>
                <a:avLst/>
                <a:gdLst>
                  <a:gd name="T0" fmla="*/ 3 w 3"/>
                  <a:gd name="T1" fmla="*/ 1 h 3"/>
                  <a:gd name="T2" fmla="*/ 2 w 3"/>
                  <a:gd name="T3" fmla="*/ 2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2"/>
                    </a:cubicBezTo>
                    <a:cubicBezTo>
                      <a:pt x="2" y="3"/>
                      <a:pt x="1" y="2"/>
                      <a:pt x="0" y="2"/>
                    </a:cubicBezTo>
                    <a:cubicBezTo>
                      <a:pt x="0" y="1"/>
                      <a:pt x="0" y="0"/>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788"/>
              <p:cNvSpPr/>
              <p:nvPr/>
            </p:nvSpPr>
            <p:spPr bwMode="auto">
              <a:xfrm>
                <a:off x="4814" y="2800"/>
                <a:ext cx="8" cy="11"/>
              </a:xfrm>
              <a:custGeom>
                <a:avLst/>
                <a:gdLst>
                  <a:gd name="T0" fmla="*/ 3 w 3"/>
                  <a:gd name="T1" fmla="*/ 1 h 4"/>
                  <a:gd name="T2" fmla="*/ 2 w 3"/>
                  <a:gd name="T3" fmla="*/ 3 h 4"/>
                  <a:gd name="T4" fmla="*/ 0 w 3"/>
                  <a:gd name="T5" fmla="*/ 3 h 4"/>
                  <a:gd name="T6" fmla="*/ 1 w 3"/>
                  <a:gd name="T7" fmla="*/ 1 h 4"/>
                  <a:gd name="T8" fmla="*/ 3 w 3"/>
                  <a:gd name="T9" fmla="*/ 1 h 4"/>
                </a:gdLst>
                <a:ahLst/>
                <a:cxnLst>
                  <a:cxn ang="0">
                    <a:pos x="T0" y="T1"/>
                  </a:cxn>
                  <a:cxn ang="0">
                    <a:pos x="T2" y="T3"/>
                  </a:cxn>
                  <a:cxn ang="0">
                    <a:pos x="T4" y="T5"/>
                  </a:cxn>
                  <a:cxn ang="0">
                    <a:pos x="T6" y="T7"/>
                  </a:cxn>
                  <a:cxn ang="0">
                    <a:pos x="T8" y="T9"/>
                  </a:cxn>
                </a:cxnLst>
                <a:rect l="0" t="0" r="r" b="b"/>
                <a:pathLst>
                  <a:path w="3" h="4">
                    <a:moveTo>
                      <a:pt x="3" y="1"/>
                    </a:moveTo>
                    <a:cubicBezTo>
                      <a:pt x="3" y="2"/>
                      <a:pt x="3" y="3"/>
                      <a:pt x="2" y="3"/>
                    </a:cubicBezTo>
                    <a:cubicBezTo>
                      <a:pt x="1" y="4"/>
                      <a:pt x="1" y="3"/>
                      <a:pt x="0" y="3"/>
                    </a:cubicBezTo>
                    <a:cubicBezTo>
                      <a:pt x="0" y="2"/>
                      <a:pt x="0" y="1"/>
                      <a:pt x="1" y="1"/>
                    </a:cubicBezTo>
                    <a:cubicBezTo>
                      <a:pt x="2" y="0"/>
                      <a:pt x="2" y="1"/>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789"/>
              <p:cNvSpPr/>
              <p:nvPr/>
            </p:nvSpPr>
            <p:spPr bwMode="auto">
              <a:xfrm>
                <a:off x="4819" y="2811"/>
                <a:ext cx="8" cy="11"/>
              </a:xfrm>
              <a:custGeom>
                <a:avLst/>
                <a:gdLst>
                  <a:gd name="T0" fmla="*/ 3 w 3"/>
                  <a:gd name="T1" fmla="*/ 1 h 4"/>
                  <a:gd name="T2" fmla="*/ 2 w 3"/>
                  <a:gd name="T3" fmla="*/ 3 h 4"/>
                  <a:gd name="T4" fmla="*/ 0 w 3"/>
                  <a:gd name="T5" fmla="*/ 3 h 4"/>
                  <a:gd name="T6" fmla="*/ 1 w 3"/>
                  <a:gd name="T7" fmla="*/ 1 h 4"/>
                  <a:gd name="T8" fmla="*/ 3 w 3"/>
                  <a:gd name="T9" fmla="*/ 1 h 4"/>
                </a:gdLst>
                <a:ahLst/>
                <a:cxnLst>
                  <a:cxn ang="0">
                    <a:pos x="T0" y="T1"/>
                  </a:cxn>
                  <a:cxn ang="0">
                    <a:pos x="T2" y="T3"/>
                  </a:cxn>
                  <a:cxn ang="0">
                    <a:pos x="T4" y="T5"/>
                  </a:cxn>
                  <a:cxn ang="0">
                    <a:pos x="T6" y="T7"/>
                  </a:cxn>
                  <a:cxn ang="0">
                    <a:pos x="T8" y="T9"/>
                  </a:cxn>
                </a:cxnLst>
                <a:rect l="0" t="0" r="r" b="b"/>
                <a:pathLst>
                  <a:path w="3" h="4">
                    <a:moveTo>
                      <a:pt x="3" y="1"/>
                    </a:moveTo>
                    <a:cubicBezTo>
                      <a:pt x="3" y="2"/>
                      <a:pt x="3" y="3"/>
                      <a:pt x="2" y="3"/>
                    </a:cubicBezTo>
                    <a:cubicBezTo>
                      <a:pt x="1" y="4"/>
                      <a:pt x="0" y="3"/>
                      <a:pt x="0" y="3"/>
                    </a:cubicBezTo>
                    <a:cubicBezTo>
                      <a:pt x="0" y="2"/>
                      <a:pt x="0" y="1"/>
                      <a:pt x="1" y="1"/>
                    </a:cubicBezTo>
                    <a:cubicBezTo>
                      <a:pt x="2" y="0"/>
                      <a:pt x="2" y="1"/>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790"/>
              <p:cNvSpPr/>
              <p:nvPr/>
            </p:nvSpPr>
            <p:spPr bwMode="auto">
              <a:xfrm>
                <a:off x="4824" y="2822"/>
                <a:ext cx="8" cy="8"/>
              </a:xfrm>
              <a:custGeom>
                <a:avLst/>
                <a:gdLst>
                  <a:gd name="T0" fmla="*/ 3 w 3"/>
                  <a:gd name="T1" fmla="*/ 1 h 3"/>
                  <a:gd name="T2" fmla="*/ 2 w 3"/>
                  <a:gd name="T3" fmla="*/ 3 h 3"/>
                  <a:gd name="T4" fmla="*/ 0 w 3"/>
                  <a:gd name="T5" fmla="*/ 2 h 3"/>
                  <a:gd name="T6" fmla="*/ 1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1" y="3"/>
                      <a:pt x="0" y="3"/>
                      <a:pt x="0" y="2"/>
                    </a:cubicBezTo>
                    <a:cubicBezTo>
                      <a:pt x="0" y="2"/>
                      <a:pt x="0" y="1"/>
                      <a:pt x="1" y="1"/>
                    </a:cubicBezTo>
                    <a:cubicBezTo>
                      <a:pt x="1" y="0"/>
                      <a:pt x="2" y="1"/>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791"/>
              <p:cNvSpPr/>
              <p:nvPr/>
            </p:nvSpPr>
            <p:spPr bwMode="auto">
              <a:xfrm>
                <a:off x="4830" y="2833"/>
                <a:ext cx="8" cy="8"/>
              </a:xfrm>
              <a:custGeom>
                <a:avLst/>
                <a:gdLst>
                  <a:gd name="T0" fmla="*/ 2 w 3"/>
                  <a:gd name="T1" fmla="*/ 1 h 3"/>
                  <a:gd name="T2" fmla="*/ 2 w 3"/>
                  <a:gd name="T3" fmla="*/ 3 h 3"/>
                  <a:gd name="T4" fmla="*/ 0 w 3"/>
                  <a:gd name="T5" fmla="*/ 2 h 3"/>
                  <a:gd name="T6" fmla="*/ 1 w 3"/>
                  <a:gd name="T7" fmla="*/ 1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3" y="2"/>
                      <a:pt x="2" y="3"/>
                      <a:pt x="2" y="3"/>
                    </a:cubicBezTo>
                    <a:cubicBezTo>
                      <a:pt x="1" y="3"/>
                      <a:pt x="0" y="3"/>
                      <a:pt x="0" y="2"/>
                    </a:cubicBezTo>
                    <a:cubicBezTo>
                      <a:pt x="0" y="2"/>
                      <a:pt x="0" y="1"/>
                      <a:pt x="1" y="1"/>
                    </a:cubicBezTo>
                    <a:cubicBezTo>
                      <a:pt x="1" y="0"/>
                      <a:pt x="2" y="1"/>
                      <a:pt x="2"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792"/>
              <p:cNvSpPr/>
              <p:nvPr/>
            </p:nvSpPr>
            <p:spPr bwMode="auto">
              <a:xfrm>
                <a:off x="4832" y="2843"/>
                <a:ext cx="11" cy="8"/>
              </a:xfrm>
              <a:custGeom>
                <a:avLst/>
                <a:gdLst>
                  <a:gd name="T0" fmla="*/ 3 w 4"/>
                  <a:gd name="T1" fmla="*/ 1 h 3"/>
                  <a:gd name="T2" fmla="*/ 3 w 4"/>
                  <a:gd name="T3" fmla="*/ 3 h 3"/>
                  <a:gd name="T4" fmla="*/ 1 w 4"/>
                  <a:gd name="T5" fmla="*/ 2 h 3"/>
                  <a:gd name="T6" fmla="*/ 1 w 4"/>
                  <a:gd name="T7" fmla="*/ 1 h 3"/>
                  <a:gd name="T8" fmla="*/ 3 w 4"/>
                  <a:gd name="T9" fmla="*/ 1 h 3"/>
                </a:gdLst>
                <a:ahLst/>
                <a:cxnLst>
                  <a:cxn ang="0">
                    <a:pos x="T0" y="T1"/>
                  </a:cxn>
                  <a:cxn ang="0">
                    <a:pos x="T2" y="T3"/>
                  </a:cxn>
                  <a:cxn ang="0">
                    <a:pos x="T4" y="T5"/>
                  </a:cxn>
                  <a:cxn ang="0">
                    <a:pos x="T6" y="T7"/>
                  </a:cxn>
                  <a:cxn ang="0">
                    <a:pos x="T8" y="T9"/>
                  </a:cxn>
                </a:cxnLst>
                <a:rect l="0" t="0" r="r" b="b"/>
                <a:pathLst>
                  <a:path w="4" h="3">
                    <a:moveTo>
                      <a:pt x="3" y="1"/>
                    </a:moveTo>
                    <a:cubicBezTo>
                      <a:pt x="4" y="2"/>
                      <a:pt x="3" y="3"/>
                      <a:pt x="3" y="3"/>
                    </a:cubicBezTo>
                    <a:cubicBezTo>
                      <a:pt x="2" y="3"/>
                      <a:pt x="1" y="3"/>
                      <a:pt x="1" y="2"/>
                    </a:cubicBezTo>
                    <a:cubicBezTo>
                      <a:pt x="0" y="2"/>
                      <a:pt x="1" y="1"/>
                      <a:pt x="1" y="1"/>
                    </a:cubicBezTo>
                    <a:cubicBezTo>
                      <a:pt x="2" y="0"/>
                      <a:pt x="3" y="1"/>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793"/>
              <p:cNvSpPr/>
              <p:nvPr/>
            </p:nvSpPr>
            <p:spPr bwMode="auto">
              <a:xfrm>
                <a:off x="4838" y="2854"/>
                <a:ext cx="8" cy="8"/>
              </a:xfrm>
              <a:custGeom>
                <a:avLst/>
                <a:gdLst>
                  <a:gd name="T0" fmla="*/ 3 w 3"/>
                  <a:gd name="T1" fmla="*/ 1 h 3"/>
                  <a:gd name="T2" fmla="*/ 2 w 3"/>
                  <a:gd name="T3" fmla="*/ 3 h 3"/>
                  <a:gd name="T4" fmla="*/ 1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2" y="3"/>
                      <a:pt x="1" y="3"/>
                      <a:pt x="1" y="2"/>
                    </a:cubicBezTo>
                    <a:cubicBezTo>
                      <a:pt x="0" y="2"/>
                      <a:pt x="1" y="1"/>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794"/>
              <p:cNvSpPr/>
              <p:nvPr/>
            </p:nvSpPr>
            <p:spPr bwMode="auto">
              <a:xfrm>
                <a:off x="4843" y="2865"/>
                <a:ext cx="8" cy="8"/>
              </a:xfrm>
              <a:custGeom>
                <a:avLst/>
                <a:gdLst>
                  <a:gd name="T0" fmla="*/ 3 w 3"/>
                  <a:gd name="T1" fmla="*/ 1 h 3"/>
                  <a:gd name="T2" fmla="*/ 2 w 3"/>
                  <a:gd name="T3" fmla="*/ 3 h 3"/>
                  <a:gd name="T4" fmla="*/ 1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2" y="3"/>
                      <a:pt x="1" y="3"/>
                      <a:pt x="1" y="2"/>
                    </a:cubicBezTo>
                    <a:cubicBezTo>
                      <a:pt x="0" y="2"/>
                      <a:pt x="0" y="1"/>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795"/>
              <p:cNvSpPr/>
              <p:nvPr/>
            </p:nvSpPr>
            <p:spPr bwMode="auto">
              <a:xfrm>
                <a:off x="4848" y="2875"/>
                <a:ext cx="8" cy="8"/>
              </a:xfrm>
              <a:custGeom>
                <a:avLst/>
                <a:gdLst>
                  <a:gd name="T0" fmla="*/ 3 w 3"/>
                  <a:gd name="T1" fmla="*/ 1 h 3"/>
                  <a:gd name="T2" fmla="*/ 2 w 3"/>
                  <a:gd name="T3" fmla="*/ 3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2" y="3"/>
                      <a:pt x="1" y="3"/>
                      <a:pt x="0" y="2"/>
                    </a:cubicBezTo>
                    <a:cubicBezTo>
                      <a:pt x="0" y="2"/>
                      <a:pt x="0" y="1"/>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796"/>
              <p:cNvSpPr/>
              <p:nvPr/>
            </p:nvSpPr>
            <p:spPr bwMode="auto">
              <a:xfrm>
                <a:off x="4854" y="2886"/>
                <a:ext cx="8" cy="8"/>
              </a:xfrm>
              <a:custGeom>
                <a:avLst/>
                <a:gdLst>
                  <a:gd name="T0" fmla="*/ 3 w 3"/>
                  <a:gd name="T1" fmla="*/ 1 h 3"/>
                  <a:gd name="T2" fmla="*/ 2 w 3"/>
                  <a:gd name="T3" fmla="*/ 3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2"/>
                      <a:pt x="2" y="3"/>
                    </a:cubicBezTo>
                    <a:cubicBezTo>
                      <a:pt x="1" y="3"/>
                      <a:pt x="1" y="3"/>
                      <a:pt x="0" y="2"/>
                    </a:cubicBezTo>
                    <a:cubicBezTo>
                      <a:pt x="0" y="1"/>
                      <a:pt x="0" y="1"/>
                      <a:pt x="1" y="0"/>
                    </a:cubicBezTo>
                    <a:cubicBezTo>
                      <a:pt x="2"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797"/>
              <p:cNvSpPr/>
              <p:nvPr/>
            </p:nvSpPr>
            <p:spPr bwMode="auto">
              <a:xfrm>
                <a:off x="4859" y="2897"/>
                <a:ext cx="8" cy="8"/>
              </a:xfrm>
              <a:custGeom>
                <a:avLst/>
                <a:gdLst>
                  <a:gd name="T0" fmla="*/ 3 w 3"/>
                  <a:gd name="T1" fmla="*/ 1 h 3"/>
                  <a:gd name="T2" fmla="*/ 2 w 3"/>
                  <a:gd name="T3" fmla="*/ 3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2"/>
                      <a:pt x="2" y="3"/>
                    </a:cubicBezTo>
                    <a:cubicBezTo>
                      <a:pt x="1" y="3"/>
                      <a:pt x="0" y="3"/>
                      <a:pt x="0" y="2"/>
                    </a:cubicBezTo>
                    <a:cubicBezTo>
                      <a:pt x="0" y="1"/>
                      <a:pt x="0" y="1"/>
                      <a:pt x="1" y="0"/>
                    </a:cubicBezTo>
                    <a:cubicBezTo>
                      <a:pt x="1"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798"/>
              <p:cNvSpPr/>
              <p:nvPr/>
            </p:nvSpPr>
            <p:spPr bwMode="auto">
              <a:xfrm>
                <a:off x="4864" y="2907"/>
                <a:ext cx="8" cy="8"/>
              </a:xfrm>
              <a:custGeom>
                <a:avLst/>
                <a:gdLst>
                  <a:gd name="T0" fmla="*/ 2 w 3"/>
                  <a:gd name="T1" fmla="*/ 1 h 3"/>
                  <a:gd name="T2" fmla="*/ 2 w 3"/>
                  <a:gd name="T3" fmla="*/ 3 h 3"/>
                  <a:gd name="T4" fmla="*/ 0 w 3"/>
                  <a:gd name="T5" fmla="*/ 2 h 3"/>
                  <a:gd name="T6" fmla="*/ 1 w 3"/>
                  <a:gd name="T7" fmla="*/ 0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3" y="2"/>
                      <a:pt x="2" y="2"/>
                      <a:pt x="2" y="3"/>
                    </a:cubicBezTo>
                    <a:cubicBezTo>
                      <a:pt x="1" y="3"/>
                      <a:pt x="0" y="3"/>
                      <a:pt x="0" y="2"/>
                    </a:cubicBezTo>
                    <a:cubicBezTo>
                      <a:pt x="0" y="1"/>
                      <a:pt x="0" y="1"/>
                      <a:pt x="1" y="0"/>
                    </a:cubicBezTo>
                    <a:cubicBezTo>
                      <a:pt x="1" y="0"/>
                      <a:pt x="2" y="0"/>
                      <a:pt x="2"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799"/>
              <p:cNvSpPr/>
              <p:nvPr/>
            </p:nvSpPr>
            <p:spPr bwMode="auto">
              <a:xfrm>
                <a:off x="4870" y="2918"/>
                <a:ext cx="8" cy="8"/>
              </a:xfrm>
              <a:custGeom>
                <a:avLst/>
                <a:gdLst>
                  <a:gd name="T0" fmla="*/ 2 w 3"/>
                  <a:gd name="T1" fmla="*/ 1 h 3"/>
                  <a:gd name="T2" fmla="*/ 2 w 3"/>
                  <a:gd name="T3" fmla="*/ 3 h 3"/>
                  <a:gd name="T4" fmla="*/ 0 w 3"/>
                  <a:gd name="T5" fmla="*/ 2 h 3"/>
                  <a:gd name="T6" fmla="*/ 1 w 3"/>
                  <a:gd name="T7" fmla="*/ 0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3" y="1"/>
                      <a:pt x="2" y="2"/>
                      <a:pt x="2" y="3"/>
                    </a:cubicBezTo>
                    <a:cubicBezTo>
                      <a:pt x="1" y="3"/>
                      <a:pt x="0" y="3"/>
                      <a:pt x="0" y="2"/>
                    </a:cubicBezTo>
                    <a:cubicBezTo>
                      <a:pt x="0" y="1"/>
                      <a:pt x="0" y="0"/>
                      <a:pt x="1" y="0"/>
                    </a:cubicBezTo>
                    <a:cubicBezTo>
                      <a:pt x="1" y="0"/>
                      <a:pt x="2" y="0"/>
                      <a:pt x="2"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800"/>
              <p:cNvSpPr/>
              <p:nvPr/>
            </p:nvSpPr>
            <p:spPr bwMode="auto">
              <a:xfrm>
                <a:off x="4872" y="2929"/>
                <a:ext cx="11" cy="8"/>
              </a:xfrm>
              <a:custGeom>
                <a:avLst/>
                <a:gdLst>
                  <a:gd name="T0" fmla="*/ 3 w 4"/>
                  <a:gd name="T1" fmla="*/ 1 h 3"/>
                  <a:gd name="T2" fmla="*/ 3 w 4"/>
                  <a:gd name="T3" fmla="*/ 3 h 3"/>
                  <a:gd name="T4" fmla="*/ 1 w 4"/>
                  <a:gd name="T5" fmla="*/ 2 h 3"/>
                  <a:gd name="T6" fmla="*/ 1 w 4"/>
                  <a:gd name="T7" fmla="*/ 0 h 3"/>
                  <a:gd name="T8" fmla="*/ 3 w 4"/>
                  <a:gd name="T9" fmla="*/ 1 h 3"/>
                </a:gdLst>
                <a:ahLst/>
                <a:cxnLst>
                  <a:cxn ang="0">
                    <a:pos x="T0" y="T1"/>
                  </a:cxn>
                  <a:cxn ang="0">
                    <a:pos x="T2" y="T3"/>
                  </a:cxn>
                  <a:cxn ang="0">
                    <a:pos x="T4" y="T5"/>
                  </a:cxn>
                  <a:cxn ang="0">
                    <a:pos x="T6" y="T7"/>
                  </a:cxn>
                  <a:cxn ang="0">
                    <a:pos x="T8" y="T9"/>
                  </a:cxn>
                </a:cxnLst>
                <a:rect l="0" t="0" r="r" b="b"/>
                <a:pathLst>
                  <a:path w="4" h="3">
                    <a:moveTo>
                      <a:pt x="3" y="1"/>
                    </a:moveTo>
                    <a:cubicBezTo>
                      <a:pt x="4" y="1"/>
                      <a:pt x="3" y="2"/>
                      <a:pt x="3" y="3"/>
                    </a:cubicBezTo>
                    <a:cubicBezTo>
                      <a:pt x="2" y="3"/>
                      <a:pt x="1" y="3"/>
                      <a:pt x="1" y="2"/>
                    </a:cubicBezTo>
                    <a:cubicBezTo>
                      <a:pt x="0" y="1"/>
                      <a:pt x="1" y="0"/>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6" name="Freeform 801"/>
              <p:cNvSpPr/>
              <p:nvPr/>
            </p:nvSpPr>
            <p:spPr bwMode="auto">
              <a:xfrm>
                <a:off x="4878" y="2940"/>
                <a:ext cx="8" cy="8"/>
              </a:xfrm>
              <a:custGeom>
                <a:avLst/>
                <a:gdLst>
                  <a:gd name="T0" fmla="*/ 3 w 3"/>
                  <a:gd name="T1" fmla="*/ 1 h 3"/>
                  <a:gd name="T2" fmla="*/ 2 w 3"/>
                  <a:gd name="T3" fmla="*/ 2 h 3"/>
                  <a:gd name="T4" fmla="*/ 1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2"/>
                    </a:cubicBezTo>
                    <a:cubicBezTo>
                      <a:pt x="2" y="3"/>
                      <a:pt x="1" y="2"/>
                      <a:pt x="1" y="2"/>
                    </a:cubicBezTo>
                    <a:cubicBezTo>
                      <a:pt x="0" y="1"/>
                      <a:pt x="1" y="0"/>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7" name="Freeform 802"/>
              <p:cNvSpPr/>
              <p:nvPr/>
            </p:nvSpPr>
            <p:spPr bwMode="auto">
              <a:xfrm>
                <a:off x="4883" y="2950"/>
                <a:ext cx="8" cy="8"/>
              </a:xfrm>
              <a:custGeom>
                <a:avLst/>
                <a:gdLst>
                  <a:gd name="T0" fmla="*/ 3 w 3"/>
                  <a:gd name="T1" fmla="*/ 1 h 3"/>
                  <a:gd name="T2" fmla="*/ 2 w 3"/>
                  <a:gd name="T3" fmla="*/ 2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2"/>
                    </a:cubicBezTo>
                    <a:cubicBezTo>
                      <a:pt x="2" y="3"/>
                      <a:pt x="1" y="2"/>
                      <a:pt x="0" y="2"/>
                    </a:cubicBezTo>
                    <a:cubicBezTo>
                      <a:pt x="0" y="1"/>
                      <a:pt x="0" y="0"/>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8" name="Freeform 803"/>
              <p:cNvSpPr/>
              <p:nvPr/>
            </p:nvSpPr>
            <p:spPr bwMode="auto">
              <a:xfrm>
                <a:off x="4768" y="2734"/>
                <a:ext cx="8" cy="8"/>
              </a:xfrm>
              <a:custGeom>
                <a:avLst/>
                <a:gdLst>
                  <a:gd name="T0" fmla="*/ 3 w 3"/>
                  <a:gd name="T1" fmla="*/ 1 h 3"/>
                  <a:gd name="T2" fmla="*/ 2 w 3"/>
                  <a:gd name="T3" fmla="*/ 3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3"/>
                    </a:cubicBezTo>
                    <a:cubicBezTo>
                      <a:pt x="1" y="3"/>
                      <a:pt x="1" y="3"/>
                      <a:pt x="0" y="2"/>
                    </a:cubicBezTo>
                    <a:cubicBezTo>
                      <a:pt x="0" y="1"/>
                      <a:pt x="0" y="0"/>
                      <a:pt x="1" y="0"/>
                    </a:cubicBezTo>
                    <a:cubicBezTo>
                      <a:pt x="2"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9" name="Freeform 804"/>
              <p:cNvSpPr/>
              <p:nvPr/>
            </p:nvSpPr>
            <p:spPr bwMode="auto">
              <a:xfrm>
                <a:off x="4774" y="2744"/>
                <a:ext cx="8" cy="8"/>
              </a:xfrm>
              <a:custGeom>
                <a:avLst/>
                <a:gdLst>
                  <a:gd name="T0" fmla="*/ 3 w 3"/>
                  <a:gd name="T1" fmla="*/ 1 h 3"/>
                  <a:gd name="T2" fmla="*/ 2 w 3"/>
                  <a:gd name="T3" fmla="*/ 2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2"/>
                    </a:cubicBezTo>
                    <a:cubicBezTo>
                      <a:pt x="1" y="3"/>
                      <a:pt x="0" y="3"/>
                      <a:pt x="0" y="2"/>
                    </a:cubicBezTo>
                    <a:cubicBezTo>
                      <a:pt x="0" y="1"/>
                      <a:pt x="0" y="0"/>
                      <a:pt x="1" y="0"/>
                    </a:cubicBezTo>
                    <a:cubicBezTo>
                      <a:pt x="1"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0" name="Freeform 805"/>
              <p:cNvSpPr/>
              <p:nvPr/>
            </p:nvSpPr>
            <p:spPr bwMode="auto">
              <a:xfrm>
                <a:off x="4779" y="2755"/>
                <a:ext cx="8" cy="8"/>
              </a:xfrm>
              <a:custGeom>
                <a:avLst/>
                <a:gdLst>
                  <a:gd name="T0" fmla="*/ 2 w 3"/>
                  <a:gd name="T1" fmla="*/ 1 h 3"/>
                  <a:gd name="T2" fmla="*/ 2 w 3"/>
                  <a:gd name="T3" fmla="*/ 2 h 3"/>
                  <a:gd name="T4" fmla="*/ 0 w 3"/>
                  <a:gd name="T5" fmla="*/ 2 h 3"/>
                  <a:gd name="T6" fmla="*/ 1 w 3"/>
                  <a:gd name="T7" fmla="*/ 0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3" y="1"/>
                      <a:pt x="3" y="2"/>
                      <a:pt x="2" y="2"/>
                    </a:cubicBezTo>
                    <a:cubicBezTo>
                      <a:pt x="1" y="3"/>
                      <a:pt x="0" y="2"/>
                      <a:pt x="0" y="2"/>
                    </a:cubicBezTo>
                    <a:cubicBezTo>
                      <a:pt x="0" y="1"/>
                      <a:pt x="0" y="0"/>
                      <a:pt x="1" y="0"/>
                    </a:cubicBezTo>
                    <a:cubicBezTo>
                      <a:pt x="1" y="0"/>
                      <a:pt x="2" y="0"/>
                      <a:pt x="2"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1" name="Freeform 806"/>
              <p:cNvSpPr/>
              <p:nvPr/>
            </p:nvSpPr>
            <p:spPr bwMode="auto">
              <a:xfrm>
                <a:off x="4784" y="2766"/>
                <a:ext cx="8" cy="8"/>
              </a:xfrm>
              <a:custGeom>
                <a:avLst/>
                <a:gdLst>
                  <a:gd name="T0" fmla="*/ 2 w 3"/>
                  <a:gd name="T1" fmla="*/ 1 h 3"/>
                  <a:gd name="T2" fmla="*/ 2 w 3"/>
                  <a:gd name="T3" fmla="*/ 2 h 3"/>
                  <a:gd name="T4" fmla="*/ 0 w 3"/>
                  <a:gd name="T5" fmla="*/ 2 h 3"/>
                  <a:gd name="T6" fmla="*/ 1 w 3"/>
                  <a:gd name="T7" fmla="*/ 0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3" y="1"/>
                      <a:pt x="2" y="2"/>
                      <a:pt x="2" y="2"/>
                    </a:cubicBezTo>
                    <a:cubicBezTo>
                      <a:pt x="1" y="3"/>
                      <a:pt x="0" y="2"/>
                      <a:pt x="0" y="2"/>
                    </a:cubicBezTo>
                    <a:cubicBezTo>
                      <a:pt x="0" y="1"/>
                      <a:pt x="0" y="0"/>
                      <a:pt x="1" y="0"/>
                    </a:cubicBezTo>
                    <a:cubicBezTo>
                      <a:pt x="1" y="0"/>
                      <a:pt x="2" y="0"/>
                      <a:pt x="2"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2" name="Freeform 807"/>
              <p:cNvSpPr/>
              <p:nvPr/>
            </p:nvSpPr>
            <p:spPr bwMode="auto">
              <a:xfrm>
                <a:off x="4787" y="2776"/>
                <a:ext cx="11" cy="8"/>
              </a:xfrm>
              <a:custGeom>
                <a:avLst/>
                <a:gdLst>
                  <a:gd name="T0" fmla="*/ 3 w 4"/>
                  <a:gd name="T1" fmla="*/ 0 h 3"/>
                  <a:gd name="T2" fmla="*/ 3 w 4"/>
                  <a:gd name="T3" fmla="*/ 2 h 3"/>
                  <a:gd name="T4" fmla="*/ 1 w 4"/>
                  <a:gd name="T5" fmla="*/ 2 h 3"/>
                  <a:gd name="T6" fmla="*/ 1 w 4"/>
                  <a:gd name="T7" fmla="*/ 0 h 3"/>
                  <a:gd name="T8" fmla="*/ 3 w 4"/>
                  <a:gd name="T9" fmla="*/ 0 h 3"/>
                </a:gdLst>
                <a:ahLst/>
                <a:cxnLst>
                  <a:cxn ang="0">
                    <a:pos x="T0" y="T1"/>
                  </a:cxn>
                  <a:cxn ang="0">
                    <a:pos x="T2" y="T3"/>
                  </a:cxn>
                  <a:cxn ang="0">
                    <a:pos x="T4" y="T5"/>
                  </a:cxn>
                  <a:cxn ang="0">
                    <a:pos x="T6" y="T7"/>
                  </a:cxn>
                  <a:cxn ang="0">
                    <a:pos x="T8" y="T9"/>
                  </a:cxn>
                </a:cxnLst>
                <a:rect l="0" t="0" r="r" b="b"/>
                <a:pathLst>
                  <a:path w="4" h="3">
                    <a:moveTo>
                      <a:pt x="3" y="0"/>
                    </a:moveTo>
                    <a:cubicBezTo>
                      <a:pt x="4" y="1"/>
                      <a:pt x="3" y="2"/>
                      <a:pt x="3" y="2"/>
                    </a:cubicBezTo>
                    <a:cubicBezTo>
                      <a:pt x="2" y="3"/>
                      <a:pt x="1" y="2"/>
                      <a:pt x="1" y="2"/>
                    </a:cubicBezTo>
                    <a:cubicBezTo>
                      <a:pt x="0" y="1"/>
                      <a:pt x="1" y="0"/>
                      <a:pt x="1" y="0"/>
                    </a:cubicBezTo>
                    <a:cubicBezTo>
                      <a:pt x="2" y="0"/>
                      <a:pt x="3" y="0"/>
                      <a:pt x="3" y="0"/>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 name="Group 1009"/>
            <p:cNvGrpSpPr/>
            <p:nvPr/>
          </p:nvGrpSpPr>
          <p:grpSpPr bwMode="auto">
            <a:xfrm>
              <a:off x="6844882" y="4625234"/>
              <a:ext cx="782198" cy="603851"/>
              <a:chOff x="4758" y="2536"/>
              <a:chExt cx="557" cy="430"/>
            </a:xfrm>
          </p:grpSpPr>
          <p:sp>
            <p:nvSpPr>
              <p:cNvPr id="163" name="Freeform 809"/>
              <p:cNvSpPr/>
              <p:nvPr/>
            </p:nvSpPr>
            <p:spPr bwMode="auto">
              <a:xfrm>
                <a:off x="4792" y="2784"/>
                <a:ext cx="8" cy="11"/>
              </a:xfrm>
              <a:custGeom>
                <a:avLst/>
                <a:gdLst>
                  <a:gd name="T0" fmla="*/ 3 w 3"/>
                  <a:gd name="T1" fmla="*/ 1 h 4"/>
                  <a:gd name="T2" fmla="*/ 2 w 3"/>
                  <a:gd name="T3" fmla="*/ 3 h 4"/>
                  <a:gd name="T4" fmla="*/ 1 w 3"/>
                  <a:gd name="T5" fmla="*/ 3 h 4"/>
                  <a:gd name="T6" fmla="*/ 1 w 3"/>
                  <a:gd name="T7" fmla="*/ 1 h 4"/>
                  <a:gd name="T8" fmla="*/ 3 w 3"/>
                  <a:gd name="T9" fmla="*/ 1 h 4"/>
                </a:gdLst>
                <a:ahLst/>
                <a:cxnLst>
                  <a:cxn ang="0">
                    <a:pos x="T0" y="T1"/>
                  </a:cxn>
                  <a:cxn ang="0">
                    <a:pos x="T2" y="T3"/>
                  </a:cxn>
                  <a:cxn ang="0">
                    <a:pos x="T4" y="T5"/>
                  </a:cxn>
                  <a:cxn ang="0">
                    <a:pos x="T6" y="T7"/>
                  </a:cxn>
                  <a:cxn ang="0">
                    <a:pos x="T8" y="T9"/>
                  </a:cxn>
                </a:cxnLst>
                <a:rect l="0" t="0" r="r" b="b"/>
                <a:pathLst>
                  <a:path w="3" h="4">
                    <a:moveTo>
                      <a:pt x="3" y="1"/>
                    </a:moveTo>
                    <a:cubicBezTo>
                      <a:pt x="3" y="2"/>
                      <a:pt x="3" y="3"/>
                      <a:pt x="2" y="3"/>
                    </a:cubicBezTo>
                    <a:cubicBezTo>
                      <a:pt x="2" y="4"/>
                      <a:pt x="1" y="3"/>
                      <a:pt x="1" y="3"/>
                    </a:cubicBezTo>
                    <a:cubicBezTo>
                      <a:pt x="0" y="2"/>
                      <a:pt x="1" y="1"/>
                      <a:pt x="1" y="1"/>
                    </a:cubicBezTo>
                    <a:cubicBezTo>
                      <a:pt x="2" y="0"/>
                      <a:pt x="3" y="1"/>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810"/>
              <p:cNvSpPr/>
              <p:nvPr/>
            </p:nvSpPr>
            <p:spPr bwMode="auto">
              <a:xfrm>
                <a:off x="4798" y="2795"/>
                <a:ext cx="8" cy="11"/>
              </a:xfrm>
              <a:custGeom>
                <a:avLst/>
                <a:gdLst>
                  <a:gd name="T0" fmla="*/ 3 w 3"/>
                  <a:gd name="T1" fmla="*/ 1 h 4"/>
                  <a:gd name="T2" fmla="*/ 2 w 3"/>
                  <a:gd name="T3" fmla="*/ 3 h 4"/>
                  <a:gd name="T4" fmla="*/ 1 w 3"/>
                  <a:gd name="T5" fmla="*/ 3 h 4"/>
                  <a:gd name="T6" fmla="*/ 1 w 3"/>
                  <a:gd name="T7" fmla="*/ 1 h 4"/>
                  <a:gd name="T8" fmla="*/ 3 w 3"/>
                  <a:gd name="T9" fmla="*/ 1 h 4"/>
                </a:gdLst>
                <a:ahLst/>
                <a:cxnLst>
                  <a:cxn ang="0">
                    <a:pos x="T0" y="T1"/>
                  </a:cxn>
                  <a:cxn ang="0">
                    <a:pos x="T2" y="T3"/>
                  </a:cxn>
                  <a:cxn ang="0">
                    <a:pos x="T4" y="T5"/>
                  </a:cxn>
                  <a:cxn ang="0">
                    <a:pos x="T6" y="T7"/>
                  </a:cxn>
                  <a:cxn ang="0">
                    <a:pos x="T8" y="T9"/>
                  </a:cxn>
                </a:cxnLst>
                <a:rect l="0" t="0" r="r" b="b"/>
                <a:pathLst>
                  <a:path w="3" h="4">
                    <a:moveTo>
                      <a:pt x="3" y="1"/>
                    </a:moveTo>
                    <a:cubicBezTo>
                      <a:pt x="3" y="2"/>
                      <a:pt x="3" y="3"/>
                      <a:pt x="2" y="3"/>
                    </a:cubicBezTo>
                    <a:cubicBezTo>
                      <a:pt x="2" y="4"/>
                      <a:pt x="1" y="3"/>
                      <a:pt x="1" y="3"/>
                    </a:cubicBezTo>
                    <a:cubicBezTo>
                      <a:pt x="0" y="2"/>
                      <a:pt x="0" y="1"/>
                      <a:pt x="1" y="1"/>
                    </a:cubicBezTo>
                    <a:cubicBezTo>
                      <a:pt x="2" y="0"/>
                      <a:pt x="3" y="1"/>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811"/>
              <p:cNvSpPr/>
              <p:nvPr/>
            </p:nvSpPr>
            <p:spPr bwMode="auto">
              <a:xfrm>
                <a:off x="4803" y="2806"/>
                <a:ext cx="8" cy="8"/>
              </a:xfrm>
              <a:custGeom>
                <a:avLst/>
                <a:gdLst>
                  <a:gd name="T0" fmla="*/ 3 w 3"/>
                  <a:gd name="T1" fmla="*/ 1 h 3"/>
                  <a:gd name="T2" fmla="*/ 2 w 3"/>
                  <a:gd name="T3" fmla="*/ 3 h 3"/>
                  <a:gd name="T4" fmla="*/ 0 w 3"/>
                  <a:gd name="T5" fmla="*/ 2 h 3"/>
                  <a:gd name="T6" fmla="*/ 1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2" y="3"/>
                      <a:pt x="1" y="3"/>
                      <a:pt x="0" y="2"/>
                    </a:cubicBezTo>
                    <a:cubicBezTo>
                      <a:pt x="0" y="2"/>
                      <a:pt x="0" y="1"/>
                      <a:pt x="1" y="1"/>
                    </a:cubicBezTo>
                    <a:cubicBezTo>
                      <a:pt x="2" y="0"/>
                      <a:pt x="3" y="1"/>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812"/>
              <p:cNvSpPr/>
              <p:nvPr/>
            </p:nvSpPr>
            <p:spPr bwMode="auto">
              <a:xfrm>
                <a:off x="4808" y="2817"/>
                <a:ext cx="8" cy="8"/>
              </a:xfrm>
              <a:custGeom>
                <a:avLst/>
                <a:gdLst>
                  <a:gd name="T0" fmla="*/ 3 w 3"/>
                  <a:gd name="T1" fmla="*/ 1 h 3"/>
                  <a:gd name="T2" fmla="*/ 2 w 3"/>
                  <a:gd name="T3" fmla="*/ 3 h 3"/>
                  <a:gd name="T4" fmla="*/ 0 w 3"/>
                  <a:gd name="T5" fmla="*/ 2 h 3"/>
                  <a:gd name="T6" fmla="*/ 1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1" y="3"/>
                      <a:pt x="1" y="3"/>
                      <a:pt x="0" y="2"/>
                    </a:cubicBezTo>
                    <a:cubicBezTo>
                      <a:pt x="0" y="2"/>
                      <a:pt x="0" y="1"/>
                      <a:pt x="1" y="1"/>
                    </a:cubicBezTo>
                    <a:cubicBezTo>
                      <a:pt x="2" y="0"/>
                      <a:pt x="2" y="1"/>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813"/>
              <p:cNvSpPr/>
              <p:nvPr/>
            </p:nvSpPr>
            <p:spPr bwMode="auto">
              <a:xfrm>
                <a:off x="4814" y="2827"/>
                <a:ext cx="8" cy="8"/>
              </a:xfrm>
              <a:custGeom>
                <a:avLst/>
                <a:gdLst>
                  <a:gd name="T0" fmla="*/ 3 w 3"/>
                  <a:gd name="T1" fmla="*/ 1 h 3"/>
                  <a:gd name="T2" fmla="*/ 2 w 3"/>
                  <a:gd name="T3" fmla="*/ 3 h 3"/>
                  <a:gd name="T4" fmla="*/ 0 w 3"/>
                  <a:gd name="T5" fmla="*/ 2 h 3"/>
                  <a:gd name="T6" fmla="*/ 1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1" y="3"/>
                      <a:pt x="0" y="3"/>
                      <a:pt x="0" y="2"/>
                    </a:cubicBezTo>
                    <a:cubicBezTo>
                      <a:pt x="0" y="2"/>
                      <a:pt x="0" y="1"/>
                      <a:pt x="1" y="1"/>
                    </a:cubicBezTo>
                    <a:cubicBezTo>
                      <a:pt x="1" y="0"/>
                      <a:pt x="2" y="1"/>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814"/>
              <p:cNvSpPr/>
              <p:nvPr/>
            </p:nvSpPr>
            <p:spPr bwMode="auto">
              <a:xfrm>
                <a:off x="4819" y="2838"/>
                <a:ext cx="8" cy="8"/>
              </a:xfrm>
              <a:custGeom>
                <a:avLst/>
                <a:gdLst>
                  <a:gd name="T0" fmla="*/ 2 w 3"/>
                  <a:gd name="T1" fmla="*/ 1 h 3"/>
                  <a:gd name="T2" fmla="*/ 2 w 3"/>
                  <a:gd name="T3" fmla="*/ 3 h 3"/>
                  <a:gd name="T4" fmla="*/ 0 w 3"/>
                  <a:gd name="T5" fmla="*/ 2 h 3"/>
                  <a:gd name="T6" fmla="*/ 1 w 3"/>
                  <a:gd name="T7" fmla="*/ 0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3" y="2"/>
                      <a:pt x="2" y="3"/>
                      <a:pt x="2" y="3"/>
                    </a:cubicBezTo>
                    <a:cubicBezTo>
                      <a:pt x="1" y="3"/>
                      <a:pt x="0" y="3"/>
                      <a:pt x="0" y="2"/>
                    </a:cubicBezTo>
                    <a:cubicBezTo>
                      <a:pt x="0" y="2"/>
                      <a:pt x="0" y="1"/>
                      <a:pt x="1" y="0"/>
                    </a:cubicBezTo>
                    <a:cubicBezTo>
                      <a:pt x="1" y="0"/>
                      <a:pt x="2" y="0"/>
                      <a:pt x="2"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815"/>
              <p:cNvSpPr/>
              <p:nvPr/>
            </p:nvSpPr>
            <p:spPr bwMode="auto">
              <a:xfrm>
                <a:off x="4824" y="2849"/>
                <a:ext cx="8" cy="8"/>
              </a:xfrm>
              <a:custGeom>
                <a:avLst/>
                <a:gdLst>
                  <a:gd name="T0" fmla="*/ 2 w 3"/>
                  <a:gd name="T1" fmla="*/ 1 h 3"/>
                  <a:gd name="T2" fmla="*/ 2 w 3"/>
                  <a:gd name="T3" fmla="*/ 3 h 3"/>
                  <a:gd name="T4" fmla="*/ 0 w 3"/>
                  <a:gd name="T5" fmla="*/ 2 h 3"/>
                  <a:gd name="T6" fmla="*/ 0 w 3"/>
                  <a:gd name="T7" fmla="*/ 0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3" y="2"/>
                      <a:pt x="2" y="3"/>
                      <a:pt x="2" y="3"/>
                    </a:cubicBezTo>
                    <a:cubicBezTo>
                      <a:pt x="1" y="3"/>
                      <a:pt x="0" y="3"/>
                      <a:pt x="0" y="2"/>
                    </a:cubicBezTo>
                    <a:cubicBezTo>
                      <a:pt x="0" y="2"/>
                      <a:pt x="0" y="1"/>
                      <a:pt x="0" y="0"/>
                    </a:cubicBezTo>
                    <a:cubicBezTo>
                      <a:pt x="1" y="0"/>
                      <a:pt x="2" y="0"/>
                      <a:pt x="2"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816"/>
              <p:cNvSpPr/>
              <p:nvPr/>
            </p:nvSpPr>
            <p:spPr bwMode="auto">
              <a:xfrm>
                <a:off x="4827" y="2859"/>
                <a:ext cx="8" cy="8"/>
              </a:xfrm>
              <a:custGeom>
                <a:avLst/>
                <a:gdLst>
                  <a:gd name="T0" fmla="*/ 3 w 3"/>
                  <a:gd name="T1" fmla="*/ 1 h 3"/>
                  <a:gd name="T2" fmla="*/ 3 w 3"/>
                  <a:gd name="T3" fmla="*/ 3 h 3"/>
                  <a:gd name="T4" fmla="*/ 1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3" y="3"/>
                    </a:cubicBezTo>
                    <a:cubicBezTo>
                      <a:pt x="2" y="3"/>
                      <a:pt x="1" y="3"/>
                      <a:pt x="1" y="2"/>
                    </a:cubicBezTo>
                    <a:cubicBezTo>
                      <a:pt x="0" y="1"/>
                      <a:pt x="1" y="1"/>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817"/>
              <p:cNvSpPr/>
              <p:nvPr/>
            </p:nvSpPr>
            <p:spPr bwMode="auto">
              <a:xfrm>
                <a:off x="4832" y="2870"/>
                <a:ext cx="8" cy="8"/>
              </a:xfrm>
              <a:custGeom>
                <a:avLst/>
                <a:gdLst>
                  <a:gd name="T0" fmla="*/ 3 w 3"/>
                  <a:gd name="T1" fmla="*/ 1 h 3"/>
                  <a:gd name="T2" fmla="*/ 2 w 3"/>
                  <a:gd name="T3" fmla="*/ 3 h 3"/>
                  <a:gd name="T4" fmla="*/ 1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2"/>
                      <a:pt x="2" y="3"/>
                    </a:cubicBezTo>
                    <a:cubicBezTo>
                      <a:pt x="2" y="3"/>
                      <a:pt x="1" y="3"/>
                      <a:pt x="1" y="2"/>
                    </a:cubicBezTo>
                    <a:cubicBezTo>
                      <a:pt x="0" y="1"/>
                      <a:pt x="1" y="1"/>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818"/>
              <p:cNvSpPr/>
              <p:nvPr/>
            </p:nvSpPr>
            <p:spPr bwMode="auto">
              <a:xfrm>
                <a:off x="4838" y="2881"/>
                <a:ext cx="8" cy="8"/>
              </a:xfrm>
              <a:custGeom>
                <a:avLst/>
                <a:gdLst>
                  <a:gd name="T0" fmla="*/ 3 w 3"/>
                  <a:gd name="T1" fmla="*/ 1 h 3"/>
                  <a:gd name="T2" fmla="*/ 2 w 3"/>
                  <a:gd name="T3" fmla="*/ 3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2"/>
                      <a:pt x="2" y="3"/>
                    </a:cubicBezTo>
                    <a:cubicBezTo>
                      <a:pt x="2" y="3"/>
                      <a:pt x="1" y="3"/>
                      <a:pt x="0" y="2"/>
                    </a:cubicBezTo>
                    <a:cubicBezTo>
                      <a:pt x="0" y="1"/>
                      <a:pt x="0" y="1"/>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819"/>
              <p:cNvSpPr/>
              <p:nvPr/>
            </p:nvSpPr>
            <p:spPr bwMode="auto">
              <a:xfrm>
                <a:off x="4843" y="2891"/>
                <a:ext cx="8" cy="8"/>
              </a:xfrm>
              <a:custGeom>
                <a:avLst/>
                <a:gdLst>
                  <a:gd name="T0" fmla="*/ 3 w 3"/>
                  <a:gd name="T1" fmla="*/ 1 h 3"/>
                  <a:gd name="T2" fmla="*/ 2 w 3"/>
                  <a:gd name="T3" fmla="*/ 3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2"/>
                      <a:pt x="2" y="3"/>
                    </a:cubicBezTo>
                    <a:cubicBezTo>
                      <a:pt x="1" y="3"/>
                      <a:pt x="1" y="3"/>
                      <a:pt x="0" y="2"/>
                    </a:cubicBezTo>
                    <a:cubicBezTo>
                      <a:pt x="0" y="1"/>
                      <a:pt x="0" y="0"/>
                      <a:pt x="1" y="0"/>
                    </a:cubicBezTo>
                    <a:cubicBezTo>
                      <a:pt x="2"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820"/>
              <p:cNvSpPr/>
              <p:nvPr/>
            </p:nvSpPr>
            <p:spPr bwMode="auto">
              <a:xfrm>
                <a:off x="4848" y="2902"/>
                <a:ext cx="8" cy="8"/>
              </a:xfrm>
              <a:custGeom>
                <a:avLst/>
                <a:gdLst>
                  <a:gd name="T0" fmla="*/ 3 w 3"/>
                  <a:gd name="T1" fmla="*/ 1 h 3"/>
                  <a:gd name="T2" fmla="*/ 2 w 3"/>
                  <a:gd name="T3" fmla="*/ 3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3"/>
                    </a:cubicBezTo>
                    <a:cubicBezTo>
                      <a:pt x="1" y="3"/>
                      <a:pt x="1" y="3"/>
                      <a:pt x="0" y="2"/>
                    </a:cubicBezTo>
                    <a:cubicBezTo>
                      <a:pt x="0" y="1"/>
                      <a:pt x="0" y="0"/>
                      <a:pt x="1" y="0"/>
                    </a:cubicBezTo>
                    <a:cubicBezTo>
                      <a:pt x="2"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821"/>
              <p:cNvSpPr/>
              <p:nvPr/>
            </p:nvSpPr>
            <p:spPr bwMode="auto">
              <a:xfrm>
                <a:off x="4854" y="2913"/>
                <a:ext cx="8" cy="8"/>
              </a:xfrm>
              <a:custGeom>
                <a:avLst/>
                <a:gdLst>
                  <a:gd name="T0" fmla="*/ 3 w 3"/>
                  <a:gd name="T1" fmla="*/ 1 h 3"/>
                  <a:gd name="T2" fmla="*/ 2 w 3"/>
                  <a:gd name="T3" fmla="*/ 3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3"/>
                    </a:cubicBezTo>
                    <a:cubicBezTo>
                      <a:pt x="1" y="3"/>
                      <a:pt x="0" y="3"/>
                      <a:pt x="0" y="2"/>
                    </a:cubicBezTo>
                    <a:cubicBezTo>
                      <a:pt x="0" y="1"/>
                      <a:pt x="0" y="0"/>
                      <a:pt x="1" y="0"/>
                    </a:cubicBezTo>
                    <a:cubicBezTo>
                      <a:pt x="1"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822"/>
              <p:cNvSpPr/>
              <p:nvPr/>
            </p:nvSpPr>
            <p:spPr bwMode="auto">
              <a:xfrm>
                <a:off x="4859" y="2923"/>
                <a:ext cx="8" cy="9"/>
              </a:xfrm>
              <a:custGeom>
                <a:avLst/>
                <a:gdLst>
                  <a:gd name="T0" fmla="*/ 2 w 3"/>
                  <a:gd name="T1" fmla="*/ 1 h 3"/>
                  <a:gd name="T2" fmla="*/ 2 w 3"/>
                  <a:gd name="T3" fmla="*/ 2 h 3"/>
                  <a:gd name="T4" fmla="*/ 0 w 3"/>
                  <a:gd name="T5" fmla="*/ 2 h 3"/>
                  <a:gd name="T6" fmla="*/ 1 w 3"/>
                  <a:gd name="T7" fmla="*/ 0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3" y="1"/>
                      <a:pt x="2" y="2"/>
                      <a:pt x="2" y="2"/>
                    </a:cubicBezTo>
                    <a:cubicBezTo>
                      <a:pt x="1" y="3"/>
                      <a:pt x="0" y="2"/>
                      <a:pt x="0" y="2"/>
                    </a:cubicBezTo>
                    <a:cubicBezTo>
                      <a:pt x="0" y="1"/>
                      <a:pt x="0" y="0"/>
                      <a:pt x="1" y="0"/>
                    </a:cubicBezTo>
                    <a:cubicBezTo>
                      <a:pt x="1" y="0"/>
                      <a:pt x="2" y="0"/>
                      <a:pt x="2"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823"/>
              <p:cNvSpPr/>
              <p:nvPr/>
            </p:nvSpPr>
            <p:spPr bwMode="auto">
              <a:xfrm>
                <a:off x="4862" y="2934"/>
                <a:ext cx="10" cy="8"/>
              </a:xfrm>
              <a:custGeom>
                <a:avLst/>
                <a:gdLst>
                  <a:gd name="T0" fmla="*/ 3 w 4"/>
                  <a:gd name="T1" fmla="*/ 1 h 3"/>
                  <a:gd name="T2" fmla="*/ 3 w 4"/>
                  <a:gd name="T3" fmla="*/ 2 h 3"/>
                  <a:gd name="T4" fmla="*/ 1 w 4"/>
                  <a:gd name="T5" fmla="*/ 2 h 3"/>
                  <a:gd name="T6" fmla="*/ 1 w 4"/>
                  <a:gd name="T7" fmla="*/ 0 h 3"/>
                  <a:gd name="T8" fmla="*/ 3 w 4"/>
                  <a:gd name="T9" fmla="*/ 1 h 3"/>
                </a:gdLst>
                <a:ahLst/>
                <a:cxnLst>
                  <a:cxn ang="0">
                    <a:pos x="T0" y="T1"/>
                  </a:cxn>
                  <a:cxn ang="0">
                    <a:pos x="T2" y="T3"/>
                  </a:cxn>
                  <a:cxn ang="0">
                    <a:pos x="T4" y="T5"/>
                  </a:cxn>
                  <a:cxn ang="0">
                    <a:pos x="T6" y="T7"/>
                  </a:cxn>
                  <a:cxn ang="0">
                    <a:pos x="T8" y="T9"/>
                  </a:cxn>
                </a:cxnLst>
                <a:rect l="0" t="0" r="r" b="b"/>
                <a:pathLst>
                  <a:path w="4" h="3">
                    <a:moveTo>
                      <a:pt x="3" y="1"/>
                    </a:moveTo>
                    <a:cubicBezTo>
                      <a:pt x="4" y="1"/>
                      <a:pt x="3" y="2"/>
                      <a:pt x="3" y="2"/>
                    </a:cubicBezTo>
                    <a:cubicBezTo>
                      <a:pt x="2" y="3"/>
                      <a:pt x="1" y="2"/>
                      <a:pt x="1" y="2"/>
                    </a:cubicBezTo>
                    <a:cubicBezTo>
                      <a:pt x="0" y="1"/>
                      <a:pt x="1" y="0"/>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824"/>
              <p:cNvSpPr/>
              <p:nvPr/>
            </p:nvSpPr>
            <p:spPr bwMode="auto">
              <a:xfrm>
                <a:off x="4867" y="2945"/>
                <a:ext cx="8" cy="8"/>
              </a:xfrm>
              <a:custGeom>
                <a:avLst/>
                <a:gdLst>
                  <a:gd name="T0" fmla="*/ 3 w 3"/>
                  <a:gd name="T1" fmla="*/ 1 h 3"/>
                  <a:gd name="T2" fmla="*/ 2 w 3"/>
                  <a:gd name="T3" fmla="*/ 2 h 3"/>
                  <a:gd name="T4" fmla="*/ 1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2"/>
                    </a:cubicBezTo>
                    <a:cubicBezTo>
                      <a:pt x="2" y="3"/>
                      <a:pt x="1" y="2"/>
                      <a:pt x="1" y="2"/>
                    </a:cubicBezTo>
                    <a:cubicBezTo>
                      <a:pt x="0" y="1"/>
                      <a:pt x="1" y="0"/>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825"/>
              <p:cNvSpPr/>
              <p:nvPr/>
            </p:nvSpPr>
            <p:spPr bwMode="auto">
              <a:xfrm>
                <a:off x="4872" y="2953"/>
                <a:ext cx="8" cy="11"/>
              </a:xfrm>
              <a:custGeom>
                <a:avLst/>
                <a:gdLst>
                  <a:gd name="T0" fmla="*/ 3 w 3"/>
                  <a:gd name="T1" fmla="*/ 1 h 4"/>
                  <a:gd name="T2" fmla="*/ 2 w 3"/>
                  <a:gd name="T3" fmla="*/ 3 h 4"/>
                  <a:gd name="T4" fmla="*/ 1 w 3"/>
                  <a:gd name="T5" fmla="*/ 3 h 4"/>
                  <a:gd name="T6" fmla="*/ 1 w 3"/>
                  <a:gd name="T7" fmla="*/ 1 h 4"/>
                  <a:gd name="T8" fmla="*/ 3 w 3"/>
                  <a:gd name="T9" fmla="*/ 1 h 4"/>
                </a:gdLst>
                <a:ahLst/>
                <a:cxnLst>
                  <a:cxn ang="0">
                    <a:pos x="T0" y="T1"/>
                  </a:cxn>
                  <a:cxn ang="0">
                    <a:pos x="T2" y="T3"/>
                  </a:cxn>
                  <a:cxn ang="0">
                    <a:pos x="T4" y="T5"/>
                  </a:cxn>
                  <a:cxn ang="0">
                    <a:pos x="T6" y="T7"/>
                  </a:cxn>
                  <a:cxn ang="0">
                    <a:pos x="T8" y="T9"/>
                  </a:cxn>
                </a:cxnLst>
                <a:rect l="0" t="0" r="r" b="b"/>
                <a:pathLst>
                  <a:path w="3" h="4">
                    <a:moveTo>
                      <a:pt x="3" y="1"/>
                    </a:moveTo>
                    <a:cubicBezTo>
                      <a:pt x="3" y="2"/>
                      <a:pt x="3" y="3"/>
                      <a:pt x="2" y="3"/>
                    </a:cubicBezTo>
                    <a:cubicBezTo>
                      <a:pt x="2" y="4"/>
                      <a:pt x="1" y="3"/>
                      <a:pt x="1" y="3"/>
                    </a:cubicBezTo>
                    <a:cubicBezTo>
                      <a:pt x="0" y="2"/>
                      <a:pt x="0" y="1"/>
                      <a:pt x="1" y="1"/>
                    </a:cubicBezTo>
                    <a:cubicBezTo>
                      <a:pt x="2" y="0"/>
                      <a:pt x="3" y="1"/>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826"/>
              <p:cNvSpPr/>
              <p:nvPr/>
            </p:nvSpPr>
            <p:spPr bwMode="auto">
              <a:xfrm>
                <a:off x="4758" y="2739"/>
                <a:ext cx="8" cy="8"/>
              </a:xfrm>
              <a:custGeom>
                <a:avLst/>
                <a:gdLst>
                  <a:gd name="T0" fmla="*/ 3 w 3"/>
                  <a:gd name="T1" fmla="*/ 1 h 3"/>
                  <a:gd name="T2" fmla="*/ 2 w 3"/>
                  <a:gd name="T3" fmla="*/ 2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2"/>
                    </a:cubicBezTo>
                    <a:cubicBezTo>
                      <a:pt x="1" y="3"/>
                      <a:pt x="1" y="2"/>
                      <a:pt x="0" y="2"/>
                    </a:cubicBezTo>
                    <a:cubicBezTo>
                      <a:pt x="0" y="1"/>
                      <a:pt x="0" y="0"/>
                      <a:pt x="1" y="0"/>
                    </a:cubicBezTo>
                    <a:cubicBezTo>
                      <a:pt x="2"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827"/>
              <p:cNvSpPr/>
              <p:nvPr/>
            </p:nvSpPr>
            <p:spPr bwMode="auto">
              <a:xfrm>
                <a:off x="4763" y="2750"/>
                <a:ext cx="8" cy="8"/>
              </a:xfrm>
              <a:custGeom>
                <a:avLst/>
                <a:gdLst>
                  <a:gd name="T0" fmla="*/ 3 w 3"/>
                  <a:gd name="T1" fmla="*/ 1 h 3"/>
                  <a:gd name="T2" fmla="*/ 2 w 3"/>
                  <a:gd name="T3" fmla="*/ 2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2"/>
                    </a:cubicBezTo>
                    <a:cubicBezTo>
                      <a:pt x="1" y="3"/>
                      <a:pt x="1" y="2"/>
                      <a:pt x="0" y="2"/>
                    </a:cubicBezTo>
                    <a:cubicBezTo>
                      <a:pt x="0" y="1"/>
                      <a:pt x="0" y="0"/>
                      <a:pt x="1" y="0"/>
                    </a:cubicBezTo>
                    <a:cubicBezTo>
                      <a:pt x="2"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828"/>
              <p:cNvSpPr/>
              <p:nvPr/>
            </p:nvSpPr>
            <p:spPr bwMode="auto">
              <a:xfrm>
                <a:off x="4768" y="2760"/>
                <a:ext cx="8" cy="8"/>
              </a:xfrm>
              <a:custGeom>
                <a:avLst/>
                <a:gdLst>
                  <a:gd name="T0" fmla="*/ 3 w 3"/>
                  <a:gd name="T1" fmla="*/ 0 h 3"/>
                  <a:gd name="T2" fmla="*/ 2 w 3"/>
                  <a:gd name="T3" fmla="*/ 2 h 3"/>
                  <a:gd name="T4" fmla="*/ 0 w 3"/>
                  <a:gd name="T5" fmla="*/ 2 h 3"/>
                  <a:gd name="T6" fmla="*/ 1 w 3"/>
                  <a:gd name="T7" fmla="*/ 0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cubicBezTo>
                      <a:pt x="3" y="1"/>
                      <a:pt x="3" y="2"/>
                      <a:pt x="2" y="2"/>
                    </a:cubicBezTo>
                    <a:cubicBezTo>
                      <a:pt x="1" y="3"/>
                      <a:pt x="0" y="2"/>
                      <a:pt x="0" y="2"/>
                    </a:cubicBezTo>
                    <a:cubicBezTo>
                      <a:pt x="0" y="1"/>
                      <a:pt x="0" y="0"/>
                      <a:pt x="1" y="0"/>
                    </a:cubicBezTo>
                    <a:cubicBezTo>
                      <a:pt x="1" y="0"/>
                      <a:pt x="2" y="0"/>
                      <a:pt x="3" y="0"/>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829"/>
              <p:cNvSpPr/>
              <p:nvPr/>
            </p:nvSpPr>
            <p:spPr bwMode="auto">
              <a:xfrm>
                <a:off x="4774" y="2768"/>
                <a:ext cx="8" cy="11"/>
              </a:xfrm>
              <a:custGeom>
                <a:avLst/>
                <a:gdLst>
                  <a:gd name="T0" fmla="*/ 2 w 3"/>
                  <a:gd name="T1" fmla="*/ 1 h 4"/>
                  <a:gd name="T2" fmla="*/ 2 w 3"/>
                  <a:gd name="T3" fmla="*/ 3 h 4"/>
                  <a:gd name="T4" fmla="*/ 0 w 3"/>
                  <a:gd name="T5" fmla="*/ 3 h 4"/>
                  <a:gd name="T6" fmla="*/ 1 w 3"/>
                  <a:gd name="T7" fmla="*/ 1 h 4"/>
                  <a:gd name="T8" fmla="*/ 2 w 3"/>
                  <a:gd name="T9" fmla="*/ 1 h 4"/>
                </a:gdLst>
                <a:ahLst/>
                <a:cxnLst>
                  <a:cxn ang="0">
                    <a:pos x="T0" y="T1"/>
                  </a:cxn>
                  <a:cxn ang="0">
                    <a:pos x="T2" y="T3"/>
                  </a:cxn>
                  <a:cxn ang="0">
                    <a:pos x="T4" y="T5"/>
                  </a:cxn>
                  <a:cxn ang="0">
                    <a:pos x="T6" y="T7"/>
                  </a:cxn>
                  <a:cxn ang="0">
                    <a:pos x="T8" y="T9"/>
                  </a:cxn>
                </a:cxnLst>
                <a:rect l="0" t="0" r="r" b="b"/>
                <a:pathLst>
                  <a:path w="3" h="4">
                    <a:moveTo>
                      <a:pt x="2" y="1"/>
                    </a:moveTo>
                    <a:cubicBezTo>
                      <a:pt x="3" y="2"/>
                      <a:pt x="2" y="3"/>
                      <a:pt x="2" y="3"/>
                    </a:cubicBezTo>
                    <a:cubicBezTo>
                      <a:pt x="1" y="4"/>
                      <a:pt x="0" y="3"/>
                      <a:pt x="0" y="3"/>
                    </a:cubicBezTo>
                    <a:cubicBezTo>
                      <a:pt x="0" y="2"/>
                      <a:pt x="0" y="1"/>
                      <a:pt x="1" y="1"/>
                    </a:cubicBezTo>
                    <a:cubicBezTo>
                      <a:pt x="1" y="0"/>
                      <a:pt x="2" y="1"/>
                      <a:pt x="2"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830"/>
              <p:cNvSpPr/>
              <p:nvPr/>
            </p:nvSpPr>
            <p:spPr bwMode="auto">
              <a:xfrm>
                <a:off x="4779" y="2779"/>
                <a:ext cx="8" cy="11"/>
              </a:xfrm>
              <a:custGeom>
                <a:avLst/>
                <a:gdLst>
                  <a:gd name="T0" fmla="*/ 2 w 3"/>
                  <a:gd name="T1" fmla="*/ 1 h 4"/>
                  <a:gd name="T2" fmla="*/ 2 w 3"/>
                  <a:gd name="T3" fmla="*/ 3 h 4"/>
                  <a:gd name="T4" fmla="*/ 0 w 3"/>
                  <a:gd name="T5" fmla="*/ 3 h 4"/>
                  <a:gd name="T6" fmla="*/ 0 w 3"/>
                  <a:gd name="T7" fmla="*/ 1 h 4"/>
                  <a:gd name="T8" fmla="*/ 2 w 3"/>
                  <a:gd name="T9" fmla="*/ 1 h 4"/>
                </a:gdLst>
                <a:ahLst/>
                <a:cxnLst>
                  <a:cxn ang="0">
                    <a:pos x="T0" y="T1"/>
                  </a:cxn>
                  <a:cxn ang="0">
                    <a:pos x="T2" y="T3"/>
                  </a:cxn>
                  <a:cxn ang="0">
                    <a:pos x="T4" y="T5"/>
                  </a:cxn>
                  <a:cxn ang="0">
                    <a:pos x="T6" y="T7"/>
                  </a:cxn>
                  <a:cxn ang="0">
                    <a:pos x="T8" y="T9"/>
                  </a:cxn>
                </a:cxnLst>
                <a:rect l="0" t="0" r="r" b="b"/>
                <a:pathLst>
                  <a:path w="3" h="4">
                    <a:moveTo>
                      <a:pt x="2" y="1"/>
                    </a:moveTo>
                    <a:cubicBezTo>
                      <a:pt x="3" y="2"/>
                      <a:pt x="2" y="3"/>
                      <a:pt x="2" y="3"/>
                    </a:cubicBezTo>
                    <a:cubicBezTo>
                      <a:pt x="1" y="4"/>
                      <a:pt x="0" y="3"/>
                      <a:pt x="0" y="3"/>
                    </a:cubicBezTo>
                    <a:cubicBezTo>
                      <a:pt x="0" y="2"/>
                      <a:pt x="0" y="1"/>
                      <a:pt x="0" y="1"/>
                    </a:cubicBezTo>
                    <a:cubicBezTo>
                      <a:pt x="1" y="0"/>
                      <a:pt x="2" y="1"/>
                      <a:pt x="2"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831"/>
              <p:cNvSpPr/>
              <p:nvPr/>
            </p:nvSpPr>
            <p:spPr bwMode="auto">
              <a:xfrm>
                <a:off x="4782" y="2790"/>
                <a:ext cx="8" cy="8"/>
              </a:xfrm>
              <a:custGeom>
                <a:avLst/>
                <a:gdLst>
                  <a:gd name="T0" fmla="*/ 3 w 3"/>
                  <a:gd name="T1" fmla="*/ 1 h 3"/>
                  <a:gd name="T2" fmla="*/ 3 w 3"/>
                  <a:gd name="T3" fmla="*/ 3 h 3"/>
                  <a:gd name="T4" fmla="*/ 1 w 3"/>
                  <a:gd name="T5" fmla="*/ 2 h 3"/>
                  <a:gd name="T6" fmla="*/ 1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3" y="3"/>
                    </a:cubicBezTo>
                    <a:cubicBezTo>
                      <a:pt x="2" y="3"/>
                      <a:pt x="1" y="3"/>
                      <a:pt x="1" y="2"/>
                    </a:cubicBezTo>
                    <a:cubicBezTo>
                      <a:pt x="0" y="2"/>
                      <a:pt x="1" y="1"/>
                      <a:pt x="1" y="1"/>
                    </a:cubicBezTo>
                    <a:cubicBezTo>
                      <a:pt x="2" y="0"/>
                      <a:pt x="3" y="1"/>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832"/>
              <p:cNvSpPr/>
              <p:nvPr/>
            </p:nvSpPr>
            <p:spPr bwMode="auto">
              <a:xfrm>
                <a:off x="4787" y="2800"/>
                <a:ext cx="8" cy="9"/>
              </a:xfrm>
              <a:custGeom>
                <a:avLst/>
                <a:gdLst>
                  <a:gd name="T0" fmla="*/ 3 w 3"/>
                  <a:gd name="T1" fmla="*/ 1 h 3"/>
                  <a:gd name="T2" fmla="*/ 2 w 3"/>
                  <a:gd name="T3" fmla="*/ 3 h 3"/>
                  <a:gd name="T4" fmla="*/ 1 w 3"/>
                  <a:gd name="T5" fmla="*/ 2 h 3"/>
                  <a:gd name="T6" fmla="*/ 1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2" y="3"/>
                      <a:pt x="1" y="3"/>
                      <a:pt x="1" y="2"/>
                    </a:cubicBezTo>
                    <a:cubicBezTo>
                      <a:pt x="0" y="2"/>
                      <a:pt x="1" y="1"/>
                      <a:pt x="1" y="1"/>
                    </a:cubicBezTo>
                    <a:cubicBezTo>
                      <a:pt x="2" y="0"/>
                      <a:pt x="3" y="1"/>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833"/>
              <p:cNvSpPr/>
              <p:nvPr/>
            </p:nvSpPr>
            <p:spPr bwMode="auto">
              <a:xfrm>
                <a:off x="4792" y="2811"/>
                <a:ext cx="8" cy="8"/>
              </a:xfrm>
              <a:custGeom>
                <a:avLst/>
                <a:gdLst>
                  <a:gd name="T0" fmla="*/ 3 w 3"/>
                  <a:gd name="T1" fmla="*/ 1 h 3"/>
                  <a:gd name="T2" fmla="*/ 2 w 3"/>
                  <a:gd name="T3" fmla="*/ 3 h 3"/>
                  <a:gd name="T4" fmla="*/ 0 w 3"/>
                  <a:gd name="T5" fmla="*/ 2 h 3"/>
                  <a:gd name="T6" fmla="*/ 1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2" y="3"/>
                      <a:pt x="1" y="3"/>
                      <a:pt x="0" y="2"/>
                    </a:cubicBezTo>
                    <a:cubicBezTo>
                      <a:pt x="0" y="2"/>
                      <a:pt x="0" y="1"/>
                      <a:pt x="1" y="1"/>
                    </a:cubicBezTo>
                    <a:cubicBezTo>
                      <a:pt x="2" y="0"/>
                      <a:pt x="3" y="1"/>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834"/>
              <p:cNvSpPr/>
              <p:nvPr/>
            </p:nvSpPr>
            <p:spPr bwMode="auto">
              <a:xfrm>
                <a:off x="4798" y="2822"/>
                <a:ext cx="8" cy="8"/>
              </a:xfrm>
              <a:custGeom>
                <a:avLst/>
                <a:gdLst>
                  <a:gd name="T0" fmla="*/ 3 w 3"/>
                  <a:gd name="T1" fmla="*/ 1 h 3"/>
                  <a:gd name="T2" fmla="*/ 2 w 3"/>
                  <a:gd name="T3" fmla="*/ 3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1" y="3"/>
                      <a:pt x="1" y="3"/>
                      <a:pt x="0" y="2"/>
                    </a:cubicBezTo>
                    <a:cubicBezTo>
                      <a:pt x="0" y="2"/>
                      <a:pt x="0" y="1"/>
                      <a:pt x="1" y="0"/>
                    </a:cubicBezTo>
                    <a:cubicBezTo>
                      <a:pt x="2"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835"/>
              <p:cNvSpPr/>
              <p:nvPr/>
            </p:nvSpPr>
            <p:spPr bwMode="auto">
              <a:xfrm>
                <a:off x="4803" y="2833"/>
                <a:ext cx="8" cy="8"/>
              </a:xfrm>
              <a:custGeom>
                <a:avLst/>
                <a:gdLst>
                  <a:gd name="T0" fmla="*/ 3 w 3"/>
                  <a:gd name="T1" fmla="*/ 1 h 3"/>
                  <a:gd name="T2" fmla="*/ 2 w 3"/>
                  <a:gd name="T3" fmla="*/ 3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1" y="3"/>
                      <a:pt x="0" y="3"/>
                      <a:pt x="0" y="2"/>
                    </a:cubicBezTo>
                    <a:cubicBezTo>
                      <a:pt x="0" y="2"/>
                      <a:pt x="0" y="1"/>
                      <a:pt x="1" y="0"/>
                    </a:cubicBezTo>
                    <a:cubicBezTo>
                      <a:pt x="1"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836"/>
              <p:cNvSpPr/>
              <p:nvPr/>
            </p:nvSpPr>
            <p:spPr bwMode="auto">
              <a:xfrm>
                <a:off x="4808" y="2843"/>
                <a:ext cx="8" cy="8"/>
              </a:xfrm>
              <a:custGeom>
                <a:avLst/>
                <a:gdLst>
                  <a:gd name="T0" fmla="*/ 2 w 3"/>
                  <a:gd name="T1" fmla="*/ 1 h 3"/>
                  <a:gd name="T2" fmla="*/ 2 w 3"/>
                  <a:gd name="T3" fmla="*/ 3 h 3"/>
                  <a:gd name="T4" fmla="*/ 0 w 3"/>
                  <a:gd name="T5" fmla="*/ 2 h 3"/>
                  <a:gd name="T6" fmla="*/ 1 w 3"/>
                  <a:gd name="T7" fmla="*/ 0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3" y="2"/>
                      <a:pt x="3" y="2"/>
                      <a:pt x="2" y="3"/>
                    </a:cubicBezTo>
                    <a:cubicBezTo>
                      <a:pt x="1" y="3"/>
                      <a:pt x="0" y="3"/>
                      <a:pt x="0" y="2"/>
                    </a:cubicBezTo>
                    <a:cubicBezTo>
                      <a:pt x="0" y="1"/>
                      <a:pt x="0" y="1"/>
                      <a:pt x="1" y="0"/>
                    </a:cubicBezTo>
                    <a:cubicBezTo>
                      <a:pt x="1" y="0"/>
                      <a:pt x="2" y="0"/>
                      <a:pt x="2"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837"/>
              <p:cNvSpPr/>
              <p:nvPr/>
            </p:nvSpPr>
            <p:spPr bwMode="auto">
              <a:xfrm>
                <a:off x="4814" y="2854"/>
                <a:ext cx="8" cy="8"/>
              </a:xfrm>
              <a:custGeom>
                <a:avLst/>
                <a:gdLst>
                  <a:gd name="T0" fmla="*/ 2 w 3"/>
                  <a:gd name="T1" fmla="*/ 1 h 3"/>
                  <a:gd name="T2" fmla="*/ 2 w 3"/>
                  <a:gd name="T3" fmla="*/ 3 h 3"/>
                  <a:gd name="T4" fmla="*/ 0 w 3"/>
                  <a:gd name="T5" fmla="*/ 2 h 3"/>
                  <a:gd name="T6" fmla="*/ 1 w 3"/>
                  <a:gd name="T7" fmla="*/ 0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3" y="2"/>
                      <a:pt x="2" y="2"/>
                      <a:pt x="2" y="3"/>
                    </a:cubicBezTo>
                    <a:cubicBezTo>
                      <a:pt x="1" y="3"/>
                      <a:pt x="0" y="3"/>
                      <a:pt x="0" y="2"/>
                    </a:cubicBezTo>
                    <a:cubicBezTo>
                      <a:pt x="0" y="1"/>
                      <a:pt x="0" y="1"/>
                      <a:pt x="1" y="0"/>
                    </a:cubicBezTo>
                    <a:cubicBezTo>
                      <a:pt x="1" y="0"/>
                      <a:pt x="2" y="0"/>
                      <a:pt x="2"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838"/>
              <p:cNvSpPr/>
              <p:nvPr/>
            </p:nvSpPr>
            <p:spPr bwMode="auto">
              <a:xfrm>
                <a:off x="4816" y="2865"/>
                <a:ext cx="11" cy="8"/>
              </a:xfrm>
              <a:custGeom>
                <a:avLst/>
                <a:gdLst>
                  <a:gd name="T0" fmla="*/ 3 w 4"/>
                  <a:gd name="T1" fmla="*/ 1 h 3"/>
                  <a:gd name="T2" fmla="*/ 3 w 4"/>
                  <a:gd name="T3" fmla="*/ 3 h 3"/>
                  <a:gd name="T4" fmla="*/ 1 w 4"/>
                  <a:gd name="T5" fmla="*/ 2 h 3"/>
                  <a:gd name="T6" fmla="*/ 1 w 4"/>
                  <a:gd name="T7" fmla="*/ 0 h 3"/>
                  <a:gd name="T8" fmla="*/ 3 w 4"/>
                  <a:gd name="T9" fmla="*/ 1 h 3"/>
                </a:gdLst>
                <a:ahLst/>
                <a:cxnLst>
                  <a:cxn ang="0">
                    <a:pos x="T0" y="T1"/>
                  </a:cxn>
                  <a:cxn ang="0">
                    <a:pos x="T2" y="T3"/>
                  </a:cxn>
                  <a:cxn ang="0">
                    <a:pos x="T4" y="T5"/>
                  </a:cxn>
                  <a:cxn ang="0">
                    <a:pos x="T6" y="T7"/>
                  </a:cxn>
                  <a:cxn ang="0">
                    <a:pos x="T8" y="T9"/>
                  </a:cxn>
                </a:cxnLst>
                <a:rect l="0" t="0" r="r" b="b"/>
                <a:pathLst>
                  <a:path w="4" h="3">
                    <a:moveTo>
                      <a:pt x="3" y="1"/>
                    </a:moveTo>
                    <a:cubicBezTo>
                      <a:pt x="4" y="2"/>
                      <a:pt x="3" y="2"/>
                      <a:pt x="3" y="3"/>
                    </a:cubicBezTo>
                    <a:cubicBezTo>
                      <a:pt x="2" y="3"/>
                      <a:pt x="1" y="3"/>
                      <a:pt x="1" y="2"/>
                    </a:cubicBezTo>
                    <a:cubicBezTo>
                      <a:pt x="0" y="1"/>
                      <a:pt x="1" y="1"/>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839"/>
              <p:cNvSpPr/>
              <p:nvPr/>
            </p:nvSpPr>
            <p:spPr bwMode="auto">
              <a:xfrm>
                <a:off x="4822" y="2875"/>
                <a:ext cx="8" cy="8"/>
              </a:xfrm>
              <a:custGeom>
                <a:avLst/>
                <a:gdLst>
                  <a:gd name="T0" fmla="*/ 3 w 3"/>
                  <a:gd name="T1" fmla="*/ 1 h 3"/>
                  <a:gd name="T2" fmla="*/ 2 w 3"/>
                  <a:gd name="T3" fmla="*/ 3 h 3"/>
                  <a:gd name="T4" fmla="*/ 1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3"/>
                    </a:cubicBezTo>
                    <a:cubicBezTo>
                      <a:pt x="2" y="3"/>
                      <a:pt x="1" y="3"/>
                      <a:pt x="1" y="2"/>
                    </a:cubicBezTo>
                    <a:cubicBezTo>
                      <a:pt x="0" y="1"/>
                      <a:pt x="1" y="0"/>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840"/>
              <p:cNvSpPr/>
              <p:nvPr/>
            </p:nvSpPr>
            <p:spPr bwMode="auto">
              <a:xfrm>
                <a:off x="4827" y="2886"/>
                <a:ext cx="8" cy="8"/>
              </a:xfrm>
              <a:custGeom>
                <a:avLst/>
                <a:gdLst>
                  <a:gd name="T0" fmla="*/ 3 w 3"/>
                  <a:gd name="T1" fmla="*/ 1 h 3"/>
                  <a:gd name="T2" fmla="*/ 2 w 3"/>
                  <a:gd name="T3" fmla="*/ 3 h 3"/>
                  <a:gd name="T4" fmla="*/ 1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3"/>
                    </a:cubicBezTo>
                    <a:cubicBezTo>
                      <a:pt x="2" y="3"/>
                      <a:pt x="1" y="3"/>
                      <a:pt x="1" y="2"/>
                    </a:cubicBezTo>
                    <a:cubicBezTo>
                      <a:pt x="0" y="1"/>
                      <a:pt x="0" y="0"/>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841"/>
              <p:cNvSpPr/>
              <p:nvPr/>
            </p:nvSpPr>
            <p:spPr bwMode="auto">
              <a:xfrm>
                <a:off x="4832" y="2897"/>
                <a:ext cx="8" cy="8"/>
              </a:xfrm>
              <a:custGeom>
                <a:avLst/>
                <a:gdLst>
                  <a:gd name="T0" fmla="*/ 3 w 3"/>
                  <a:gd name="T1" fmla="*/ 1 h 3"/>
                  <a:gd name="T2" fmla="*/ 2 w 3"/>
                  <a:gd name="T3" fmla="*/ 3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3"/>
                    </a:cubicBezTo>
                    <a:cubicBezTo>
                      <a:pt x="2" y="3"/>
                      <a:pt x="1" y="3"/>
                      <a:pt x="0" y="2"/>
                    </a:cubicBezTo>
                    <a:cubicBezTo>
                      <a:pt x="0" y="1"/>
                      <a:pt x="0" y="0"/>
                      <a:pt x="1" y="0"/>
                    </a:cubicBezTo>
                    <a:cubicBezTo>
                      <a:pt x="2" y="0"/>
                      <a:pt x="3"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842"/>
              <p:cNvSpPr/>
              <p:nvPr/>
            </p:nvSpPr>
            <p:spPr bwMode="auto">
              <a:xfrm>
                <a:off x="4838" y="2907"/>
                <a:ext cx="8" cy="8"/>
              </a:xfrm>
              <a:custGeom>
                <a:avLst/>
                <a:gdLst>
                  <a:gd name="T0" fmla="*/ 3 w 3"/>
                  <a:gd name="T1" fmla="*/ 1 h 3"/>
                  <a:gd name="T2" fmla="*/ 2 w 3"/>
                  <a:gd name="T3" fmla="*/ 2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2"/>
                    </a:cubicBezTo>
                    <a:cubicBezTo>
                      <a:pt x="1" y="3"/>
                      <a:pt x="1" y="2"/>
                      <a:pt x="0" y="2"/>
                    </a:cubicBezTo>
                    <a:cubicBezTo>
                      <a:pt x="0" y="1"/>
                      <a:pt x="0" y="0"/>
                      <a:pt x="1" y="0"/>
                    </a:cubicBezTo>
                    <a:cubicBezTo>
                      <a:pt x="2"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843"/>
              <p:cNvSpPr/>
              <p:nvPr/>
            </p:nvSpPr>
            <p:spPr bwMode="auto">
              <a:xfrm>
                <a:off x="4843" y="2918"/>
                <a:ext cx="8" cy="8"/>
              </a:xfrm>
              <a:custGeom>
                <a:avLst/>
                <a:gdLst>
                  <a:gd name="T0" fmla="*/ 3 w 3"/>
                  <a:gd name="T1" fmla="*/ 1 h 3"/>
                  <a:gd name="T2" fmla="*/ 2 w 3"/>
                  <a:gd name="T3" fmla="*/ 2 h 3"/>
                  <a:gd name="T4" fmla="*/ 0 w 3"/>
                  <a:gd name="T5" fmla="*/ 2 h 3"/>
                  <a:gd name="T6" fmla="*/ 1 w 3"/>
                  <a:gd name="T7" fmla="*/ 0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1"/>
                      <a:pt x="3" y="2"/>
                      <a:pt x="2" y="2"/>
                    </a:cubicBezTo>
                    <a:cubicBezTo>
                      <a:pt x="1" y="3"/>
                      <a:pt x="0" y="2"/>
                      <a:pt x="0" y="2"/>
                    </a:cubicBezTo>
                    <a:cubicBezTo>
                      <a:pt x="0" y="1"/>
                      <a:pt x="0" y="0"/>
                      <a:pt x="1" y="0"/>
                    </a:cubicBezTo>
                    <a:cubicBezTo>
                      <a:pt x="1" y="0"/>
                      <a:pt x="2" y="0"/>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844"/>
              <p:cNvSpPr/>
              <p:nvPr/>
            </p:nvSpPr>
            <p:spPr bwMode="auto">
              <a:xfrm>
                <a:off x="4848" y="2929"/>
                <a:ext cx="8" cy="8"/>
              </a:xfrm>
              <a:custGeom>
                <a:avLst/>
                <a:gdLst>
                  <a:gd name="T0" fmla="*/ 2 w 3"/>
                  <a:gd name="T1" fmla="*/ 1 h 3"/>
                  <a:gd name="T2" fmla="*/ 2 w 3"/>
                  <a:gd name="T3" fmla="*/ 2 h 3"/>
                  <a:gd name="T4" fmla="*/ 0 w 3"/>
                  <a:gd name="T5" fmla="*/ 2 h 3"/>
                  <a:gd name="T6" fmla="*/ 1 w 3"/>
                  <a:gd name="T7" fmla="*/ 0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3" y="1"/>
                      <a:pt x="2" y="2"/>
                      <a:pt x="2" y="2"/>
                    </a:cubicBezTo>
                    <a:cubicBezTo>
                      <a:pt x="1" y="3"/>
                      <a:pt x="0" y="2"/>
                      <a:pt x="0" y="2"/>
                    </a:cubicBezTo>
                    <a:cubicBezTo>
                      <a:pt x="0" y="1"/>
                      <a:pt x="0" y="0"/>
                      <a:pt x="1" y="0"/>
                    </a:cubicBezTo>
                    <a:cubicBezTo>
                      <a:pt x="1" y="0"/>
                      <a:pt x="2" y="0"/>
                      <a:pt x="2"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845"/>
              <p:cNvSpPr/>
              <p:nvPr/>
            </p:nvSpPr>
            <p:spPr bwMode="auto">
              <a:xfrm>
                <a:off x="4854" y="2937"/>
                <a:ext cx="8" cy="11"/>
              </a:xfrm>
              <a:custGeom>
                <a:avLst/>
                <a:gdLst>
                  <a:gd name="T0" fmla="*/ 2 w 3"/>
                  <a:gd name="T1" fmla="*/ 1 h 4"/>
                  <a:gd name="T2" fmla="*/ 2 w 3"/>
                  <a:gd name="T3" fmla="*/ 3 h 4"/>
                  <a:gd name="T4" fmla="*/ 0 w 3"/>
                  <a:gd name="T5" fmla="*/ 3 h 4"/>
                  <a:gd name="T6" fmla="*/ 0 w 3"/>
                  <a:gd name="T7" fmla="*/ 1 h 4"/>
                  <a:gd name="T8" fmla="*/ 2 w 3"/>
                  <a:gd name="T9" fmla="*/ 1 h 4"/>
                </a:gdLst>
                <a:ahLst/>
                <a:cxnLst>
                  <a:cxn ang="0">
                    <a:pos x="T0" y="T1"/>
                  </a:cxn>
                  <a:cxn ang="0">
                    <a:pos x="T2" y="T3"/>
                  </a:cxn>
                  <a:cxn ang="0">
                    <a:pos x="T4" y="T5"/>
                  </a:cxn>
                  <a:cxn ang="0">
                    <a:pos x="T6" y="T7"/>
                  </a:cxn>
                  <a:cxn ang="0">
                    <a:pos x="T8" y="T9"/>
                  </a:cxn>
                </a:cxnLst>
                <a:rect l="0" t="0" r="r" b="b"/>
                <a:pathLst>
                  <a:path w="3" h="4">
                    <a:moveTo>
                      <a:pt x="2" y="1"/>
                    </a:moveTo>
                    <a:cubicBezTo>
                      <a:pt x="3" y="2"/>
                      <a:pt x="2" y="3"/>
                      <a:pt x="2" y="3"/>
                    </a:cubicBezTo>
                    <a:cubicBezTo>
                      <a:pt x="1" y="4"/>
                      <a:pt x="0" y="3"/>
                      <a:pt x="0" y="3"/>
                    </a:cubicBezTo>
                    <a:cubicBezTo>
                      <a:pt x="0" y="2"/>
                      <a:pt x="0" y="1"/>
                      <a:pt x="0" y="1"/>
                    </a:cubicBezTo>
                    <a:cubicBezTo>
                      <a:pt x="1" y="0"/>
                      <a:pt x="2" y="1"/>
                      <a:pt x="2"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846"/>
              <p:cNvSpPr/>
              <p:nvPr/>
            </p:nvSpPr>
            <p:spPr bwMode="auto">
              <a:xfrm>
                <a:off x="4856" y="2948"/>
                <a:ext cx="8" cy="10"/>
              </a:xfrm>
              <a:custGeom>
                <a:avLst/>
                <a:gdLst>
                  <a:gd name="T0" fmla="*/ 3 w 3"/>
                  <a:gd name="T1" fmla="*/ 1 h 4"/>
                  <a:gd name="T2" fmla="*/ 3 w 3"/>
                  <a:gd name="T3" fmla="*/ 3 h 4"/>
                  <a:gd name="T4" fmla="*/ 1 w 3"/>
                  <a:gd name="T5" fmla="*/ 3 h 4"/>
                  <a:gd name="T6" fmla="*/ 1 w 3"/>
                  <a:gd name="T7" fmla="*/ 1 h 4"/>
                  <a:gd name="T8" fmla="*/ 3 w 3"/>
                  <a:gd name="T9" fmla="*/ 1 h 4"/>
                </a:gdLst>
                <a:ahLst/>
                <a:cxnLst>
                  <a:cxn ang="0">
                    <a:pos x="T0" y="T1"/>
                  </a:cxn>
                  <a:cxn ang="0">
                    <a:pos x="T2" y="T3"/>
                  </a:cxn>
                  <a:cxn ang="0">
                    <a:pos x="T4" y="T5"/>
                  </a:cxn>
                  <a:cxn ang="0">
                    <a:pos x="T6" y="T7"/>
                  </a:cxn>
                  <a:cxn ang="0">
                    <a:pos x="T8" y="T9"/>
                  </a:cxn>
                </a:cxnLst>
                <a:rect l="0" t="0" r="r" b="b"/>
                <a:pathLst>
                  <a:path w="3" h="4">
                    <a:moveTo>
                      <a:pt x="3" y="1"/>
                    </a:moveTo>
                    <a:cubicBezTo>
                      <a:pt x="3" y="2"/>
                      <a:pt x="3" y="3"/>
                      <a:pt x="3" y="3"/>
                    </a:cubicBezTo>
                    <a:cubicBezTo>
                      <a:pt x="2" y="4"/>
                      <a:pt x="1" y="3"/>
                      <a:pt x="1" y="3"/>
                    </a:cubicBezTo>
                    <a:cubicBezTo>
                      <a:pt x="0" y="2"/>
                      <a:pt x="1" y="1"/>
                      <a:pt x="1" y="1"/>
                    </a:cubicBezTo>
                    <a:cubicBezTo>
                      <a:pt x="2" y="0"/>
                      <a:pt x="3" y="1"/>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847"/>
              <p:cNvSpPr/>
              <p:nvPr/>
            </p:nvSpPr>
            <p:spPr bwMode="auto">
              <a:xfrm>
                <a:off x="4862" y="2958"/>
                <a:ext cx="8" cy="8"/>
              </a:xfrm>
              <a:custGeom>
                <a:avLst/>
                <a:gdLst>
                  <a:gd name="T0" fmla="*/ 3 w 3"/>
                  <a:gd name="T1" fmla="*/ 1 h 3"/>
                  <a:gd name="T2" fmla="*/ 2 w 3"/>
                  <a:gd name="T3" fmla="*/ 3 h 3"/>
                  <a:gd name="T4" fmla="*/ 1 w 3"/>
                  <a:gd name="T5" fmla="*/ 2 h 3"/>
                  <a:gd name="T6" fmla="*/ 1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3" y="2"/>
                      <a:pt x="3" y="3"/>
                      <a:pt x="2" y="3"/>
                    </a:cubicBezTo>
                    <a:cubicBezTo>
                      <a:pt x="2" y="3"/>
                      <a:pt x="1" y="3"/>
                      <a:pt x="1" y="2"/>
                    </a:cubicBezTo>
                    <a:cubicBezTo>
                      <a:pt x="0" y="2"/>
                      <a:pt x="1" y="1"/>
                      <a:pt x="1" y="1"/>
                    </a:cubicBezTo>
                    <a:cubicBezTo>
                      <a:pt x="2" y="0"/>
                      <a:pt x="3" y="1"/>
                      <a:pt x="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848"/>
              <p:cNvSpPr/>
              <p:nvPr/>
            </p:nvSpPr>
            <p:spPr bwMode="auto">
              <a:xfrm>
                <a:off x="5086" y="2536"/>
                <a:ext cx="229" cy="283"/>
              </a:xfrm>
              <a:custGeom>
                <a:avLst/>
                <a:gdLst>
                  <a:gd name="T0" fmla="*/ 86 w 86"/>
                  <a:gd name="T1" fmla="*/ 89 h 106"/>
                  <a:gd name="T2" fmla="*/ 60 w 86"/>
                  <a:gd name="T3" fmla="*/ 35 h 106"/>
                  <a:gd name="T4" fmla="*/ 0 w 86"/>
                  <a:gd name="T5" fmla="*/ 14 h 106"/>
                  <a:gd name="T6" fmla="*/ 40 w 86"/>
                  <a:gd name="T7" fmla="*/ 97 h 106"/>
                  <a:gd name="T8" fmla="*/ 56 w 86"/>
                  <a:gd name="T9" fmla="*/ 103 h 106"/>
                  <a:gd name="T10" fmla="*/ 86 w 86"/>
                  <a:gd name="T11" fmla="*/ 89 h 106"/>
                </a:gdLst>
                <a:ahLst/>
                <a:cxnLst>
                  <a:cxn ang="0">
                    <a:pos x="T0" y="T1"/>
                  </a:cxn>
                  <a:cxn ang="0">
                    <a:pos x="T2" y="T3"/>
                  </a:cxn>
                  <a:cxn ang="0">
                    <a:pos x="T4" y="T5"/>
                  </a:cxn>
                  <a:cxn ang="0">
                    <a:pos x="T6" y="T7"/>
                  </a:cxn>
                  <a:cxn ang="0">
                    <a:pos x="T8" y="T9"/>
                  </a:cxn>
                  <a:cxn ang="0">
                    <a:pos x="T10" y="T11"/>
                  </a:cxn>
                </a:cxnLst>
                <a:rect l="0" t="0" r="r" b="b"/>
                <a:pathLst>
                  <a:path w="86" h="106">
                    <a:moveTo>
                      <a:pt x="86" y="89"/>
                    </a:moveTo>
                    <a:cubicBezTo>
                      <a:pt x="60" y="35"/>
                      <a:pt x="60" y="35"/>
                      <a:pt x="60" y="35"/>
                    </a:cubicBezTo>
                    <a:cubicBezTo>
                      <a:pt x="60" y="35"/>
                      <a:pt x="41" y="0"/>
                      <a:pt x="0" y="14"/>
                    </a:cubicBezTo>
                    <a:cubicBezTo>
                      <a:pt x="40" y="97"/>
                      <a:pt x="40" y="97"/>
                      <a:pt x="40" y="97"/>
                    </a:cubicBezTo>
                    <a:cubicBezTo>
                      <a:pt x="43" y="103"/>
                      <a:pt x="50" y="106"/>
                      <a:pt x="56" y="103"/>
                    </a:cubicBezTo>
                    <a:lnTo>
                      <a:pt x="86" y="89"/>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849"/>
              <p:cNvSpPr/>
              <p:nvPr/>
            </p:nvSpPr>
            <p:spPr bwMode="auto">
              <a:xfrm>
                <a:off x="5096" y="2576"/>
                <a:ext cx="8" cy="8"/>
              </a:xfrm>
              <a:custGeom>
                <a:avLst/>
                <a:gdLst>
                  <a:gd name="T0" fmla="*/ 0 w 3"/>
                  <a:gd name="T1" fmla="*/ 2 h 3"/>
                  <a:gd name="T2" fmla="*/ 2 w 3"/>
                  <a:gd name="T3" fmla="*/ 3 h 3"/>
                  <a:gd name="T4" fmla="*/ 3 w 3"/>
                  <a:gd name="T5" fmla="*/ 1 h 3"/>
                  <a:gd name="T6" fmla="*/ 1 w 3"/>
                  <a:gd name="T7" fmla="*/ 1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2" y="3"/>
                      <a:pt x="2" y="3"/>
                    </a:cubicBezTo>
                    <a:cubicBezTo>
                      <a:pt x="3" y="3"/>
                      <a:pt x="3" y="2"/>
                      <a:pt x="3" y="1"/>
                    </a:cubicBezTo>
                    <a:cubicBezTo>
                      <a:pt x="3" y="1"/>
                      <a:pt x="2" y="0"/>
                      <a:pt x="1" y="1"/>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850"/>
              <p:cNvSpPr/>
              <p:nvPr/>
            </p:nvSpPr>
            <p:spPr bwMode="auto">
              <a:xfrm>
                <a:off x="5102" y="2587"/>
                <a:ext cx="8" cy="8"/>
              </a:xfrm>
              <a:custGeom>
                <a:avLst/>
                <a:gdLst>
                  <a:gd name="T0" fmla="*/ 0 w 3"/>
                  <a:gd name="T1" fmla="*/ 2 h 3"/>
                  <a:gd name="T2" fmla="*/ 2 w 3"/>
                  <a:gd name="T3" fmla="*/ 3 h 3"/>
                  <a:gd name="T4" fmla="*/ 3 w 3"/>
                  <a:gd name="T5" fmla="*/ 1 h 3"/>
                  <a:gd name="T6" fmla="*/ 1 w 3"/>
                  <a:gd name="T7" fmla="*/ 1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1" y="3"/>
                      <a:pt x="2" y="3"/>
                    </a:cubicBezTo>
                    <a:cubicBezTo>
                      <a:pt x="3" y="3"/>
                      <a:pt x="3" y="2"/>
                      <a:pt x="3" y="1"/>
                    </a:cubicBezTo>
                    <a:cubicBezTo>
                      <a:pt x="2" y="1"/>
                      <a:pt x="2" y="0"/>
                      <a:pt x="1" y="1"/>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851"/>
              <p:cNvSpPr/>
              <p:nvPr/>
            </p:nvSpPr>
            <p:spPr bwMode="auto">
              <a:xfrm>
                <a:off x="5107" y="2597"/>
                <a:ext cx="8" cy="8"/>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3" y="3"/>
                      <a:pt x="3" y="2"/>
                      <a:pt x="3" y="1"/>
                    </a:cubicBezTo>
                    <a:cubicBezTo>
                      <a:pt x="2" y="0"/>
                      <a:pt x="1" y="0"/>
                      <a:pt x="1" y="0"/>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852"/>
              <p:cNvSpPr/>
              <p:nvPr/>
            </p:nvSpPr>
            <p:spPr bwMode="auto">
              <a:xfrm>
                <a:off x="5112" y="2608"/>
                <a:ext cx="8" cy="8"/>
              </a:xfrm>
              <a:custGeom>
                <a:avLst/>
                <a:gdLst>
                  <a:gd name="T0" fmla="*/ 0 w 3"/>
                  <a:gd name="T1" fmla="*/ 2 h 3"/>
                  <a:gd name="T2" fmla="*/ 2 w 3"/>
                  <a:gd name="T3" fmla="*/ 3 h 3"/>
                  <a:gd name="T4" fmla="*/ 2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2" y="3"/>
                      <a:pt x="3" y="2"/>
                      <a:pt x="2" y="1"/>
                    </a:cubicBezTo>
                    <a:cubicBezTo>
                      <a:pt x="2" y="0"/>
                      <a:pt x="1" y="0"/>
                      <a:pt x="1" y="0"/>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853"/>
              <p:cNvSpPr/>
              <p:nvPr/>
            </p:nvSpPr>
            <p:spPr bwMode="auto">
              <a:xfrm>
                <a:off x="5118" y="2619"/>
                <a:ext cx="8" cy="8"/>
              </a:xfrm>
              <a:custGeom>
                <a:avLst/>
                <a:gdLst>
                  <a:gd name="T0" fmla="*/ 0 w 3"/>
                  <a:gd name="T1" fmla="*/ 2 h 3"/>
                  <a:gd name="T2" fmla="*/ 2 w 3"/>
                  <a:gd name="T3" fmla="*/ 3 h 3"/>
                  <a:gd name="T4" fmla="*/ 2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2" y="3"/>
                      <a:pt x="3" y="2"/>
                      <a:pt x="2" y="1"/>
                    </a:cubicBezTo>
                    <a:cubicBezTo>
                      <a:pt x="2" y="0"/>
                      <a:pt x="1" y="0"/>
                      <a:pt x="1" y="0"/>
                    </a:cubicBezTo>
                    <a:cubicBezTo>
                      <a:pt x="0" y="1"/>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854"/>
              <p:cNvSpPr/>
              <p:nvPr/>
            </p:nvSpPr>
            <p:spPr bwMode="auto">
              <a:xfrm>
                <a:off x="5120" y="2629"/>
                <a:ext cx="11" cy="8"/>
              </a:xfrm>
              <a:custGeom>
                <a:avLst/>
                <a:gdLst>
                  <a:gd name="T0" fmla="*/ 1 w 4"/>
                  <a:gd name="T1" fmla="*/ 2 h 3"/>
                  <a:gd name="T2" fmla="*/ 3 w 4"/>
                  <a:gd name="T3" fmla="*/ 3 h 3"/>
                  <a:gd name="T4" fmla="*/ 3 w 4"/>
                  <a:gd name="T5" fmla="*/ 1 h 3"/>
                  <a:gd name="T6" fmla="*/ 1 w 4"/>
                  <a:gd name="T7" fmla="*/ 0 h 3"/>
                  <a:gd name="T8" fmla="*/ 1 w 4"/>
                  <a:gd name="T9" fmla="*/ 2 h 3"/>
                </a:gdLst>
                <a:ahLst/>
                <a:cxnLst>
                  <a:cxn ang="0">
                    <a:pos x="T0" y="T1"/>
                  </a:cxn>
                  <a:cxn ang="0">
                    <a:pos x="T2" y="T3"/>
                  </a:cxn>
                  <a:cxn ang="0">
                    <a:pos x="T4" y="T5"/>
                  </a:cxn>
                  <a:cxn ang="0">
                    <a:pos x="T6" y="T7"/>
                  </a:cxn>
                  <a:cxn ang="0">
                    <a:pos x="T8" y="T9"/>
                  </a:cxn>
                </a:cxnLst>
                <a:rect l="0" t="0" r="r" b="b"/>
                <a:pathLst>
                  <a:path w="4" h="3">
                    <a:moveTo>
                      <a:pt x="1" y="2"/>
                    </a:moveTo>
                    <a:cubicBezTo>
                      <a:pt x="1" y="3"/>
                      <a:pt x="2" y="3"/>
                      <a:pt x="3" y="3"/>
                    </a:cubicBezTo>
                    <a:cubicBezTo>
                      <a:pt x="3" y="2"/>
                      <a:pt x="4" y="2"/>
                      <a:pt x="3" y="1"/>
                    </a:cubicBezTo>
                    <a:cubicBezTo>
                      <a:pt x="3" y="0"/>
                      <a:pt x="2" y="0"/>
                      <a:pt x="1" y="0"/>
                    </a:cubicBezTo>
                    <a:cubicBezTo>
                      <a:pt x="1" y="1"/>
                      <a:pt x="0" y="1"/>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855"/>
              <p:cNvSpPr/>
              <p:nvPr/>
            </p:nvSpPr>
            <p:spPr bwMode="auto">
              <a:xfrm>
                <a:off x="5126" y="2640"/>
                <a:ext cx="8" cy="8"/>
              </a:xfrm>
              <a:custGeom>
                <a:avLst/>
                <a:gdLst>
                  <a:gd name="T0" fmla="*/ 1 w 3"/>
                  <a:gd name="T1" fmla="*/ 2 h 3"/>
                  <a:gd name="T2" fmla="*/ 2 w 3"/>
                  <a:gd name="T3" fmla="*/ 3 h 3"/>
                  <a:gd name="T4" fmla="*/ 3 w 3"/>
                  <a:gd name="T5" fmla="*/ 1 h 3"/>
                  <a:gd name="T6" fmla="*/ 1 w 3"/>
                  <a:gd name="T7" fmla="*/ 0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3"/>
                      <a:pt x="2" y="3"/>
                      <a:pt x="2" y="3"/>
                    </a:cubicBezTo>
                    <a:cubicBezTo>
                      <a:pt x="3" y="2"/>
                      <a:pt x="3" y="2"/>
                      <a:pt x="3" y="1"/>
                    </a:cubicBezTo>
                    <a:cubicBezTo>
                      <a:pt x="3" y="0"/>
                      <a:pt x="2" y="0"/>
                      <a:pt x="1" y="0"/>
                    </a:cubicBezTo>
                    <a:cubicBezTo>
                      <a:pt x="1" y="1"/>
                      <a:pt x="0" y="1"/>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856"/>
              <p:cNvSpPr/>
              <p:nvPr/>
            </p:nvSpPr>
            <p:spPr bwMode="auto">
              <a:xfrm>
                <a:off x="5131" y="2651"/>
                <a:ext cx="8" cy="8"/>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2" y="3"/>
                      <a:pt x="2" y="3"/>
                    </a:cubicBezTo>
                    <a:cubicBezTo>
                      <a:pt x="3" y="2"/>
                      <a:pt x="3" y="2"/>
                      <a:pt x="3" y="1"/>
                    </a:cubicBezTo>
                    <a:cubicBezTo>
                      <a:pt x="3" y="0"/>
                      <a:pt x="2" y="0"/>
                      <a:pt x="1" y="0"/>
                    </a:cubicBezTo>
                    <a:cubicBezTo>
                      <a:pt x="0" y="1"/>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857"/>
              <p:cNvSpPr/>
              <p:nvPr/>
            </p:nvSpPr>
            <p:spPr bwMode="auto">
              <a:xfrm>
                <a:off x="5136" y="2661"/>
                <a:ext cx="8" cy="8"/>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1" y="3"/>
                      <a:pt x="2" y="3"/>
                    </a:cubicBezTo>
                    <a:cubicBezTo>
                      <a:pt x="3" y="2"/>
                      <a:pt x="3" y="1"/>
                      <a:pt x="3" y="1"/>
                    </a:cubicBezTo>
                    <a:cubicBezTo>
                      <a:pt x="2" y="0"/>
                      <a:pt x="2"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858"/>
              <p:cNvSpPr/>
              <p:nvPr/>
            </p:nvSpPr>
            <p:spPr bwMode="auto">
              <a:xfrm>
                <a:off x="5142" y="2672"/>
                <a:ext cx="8" cy="8"/>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1" y="3"/>
                      <a:pt x="2" y="3"/>
                    </a:cubicBezTo>
                    <a:cubicBezTo>
                      <a:pt x="3" y="2"/>
                      <a:pt x="3" y="1"/>
                      <a:pt x="3" y="1"/>
                    </a:cubicBezTo>
                    <a:cubicBezTo>
                      <a:pt x="2" y="0"/>
                      <a:pt x="2"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859"/>
              <p:cNvSpPr/>
              <p:nvPr/>
            </p:nvSpPr>
            <p:spPr bwMode="auto">
              <a:xfrm>
                <a:off x="5147" y="2683"/>
                <a:ext cx="8" cy="8"/>
              </a:xfrm>
              <a:custGeom>
                <a:avLst/>
                <a:gdLst>
                  <a:gd name="T0" fmla="*/ 0 w 3"/>
                  <a:gd name="T1" fmla="*/ 2 h 3"/>
                  <a:gd name="T2" fmla="*/ 2 w 3"/>
                  <a:gd name="T3" fmla="*/ 2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2"/>
                      <a:pt x="1" y="3"/>
                      <a:pt x="2" y="2"/>
                    </a:cubicBezTo>
                    <a:cubicBezTo>
                      <a:pt x="3" y="2"/>
                      <a:pt x="3" y="1"/>
                      <a:pt x="3" y="1"/>
                    </a:cubicBezTo>
                    <a:cubicBezTo>
                      <a:pt x="2" y="0"/>
                      <a:pt x="1"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860"/>
              <p:cNvSpPr/>
              <p:nvPr/>
            </p:nvSpPr>
            <p:spPr bwMode="auto">
              <a:xfrm>
                <a:off x="5152" y="2694"/>
                <a:ext cx="8" cy="8"/>
              </a:xfrm>
              <a:custGeom>
                <a:avLst/>
                <a:gdLst>
                  <a:gd name="T0" fmla="*/ 0 w 3"/>
                  <a:gd name="T1" fmla="*/ 2 h 3"/>
                  <a:gd name="T2" fmla="*/ 2 w 3"/>
                  <a:gd name="T3" fmla="*/ 2 h 3"/>
                  <a:gd name="T4" fmla="*/ 2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2"/>
                      <a:pt x="1" y="3"/>
                      <a:pt x="2" y="2"/>
                    </a:cubicBezTo>
                    <a:cubicBezTo>
                      <a:pt x="2" y="2"/>
                      <a:pt x="3" y="1"/>
                      <a:pt x="2" y="1"/>
                    </a:cubicBezTo>
                    <a:cubicBezTo>
                      <a:pt x="2" y="0"/>
                      <a:pt x="1"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861"/>
              <p:cNvSpPr/>
              <p:nvPr/>
            </p:nvSpPr>
            <p:spPr bwMode="auto">
              <a:xfrm>
                <a:off x="5155" y="2704"/>
                <a:ext cx="11" cy="8"/>
              </a:xfrm>
              <a:custGeom>
                <a:avLst/>
                <a:gdLst>
                  <a:gd name="T0" fmla="*/ 1 w 4"/>
                  <a:gd name="T1" fmla="*/ 2 h 3"/>
                  <a:gd name="T2" fmla="*/ 3 w 4"/>
                  <a:gd name="T3" fmla="*/ 2 h 3"/>
                  <a:gd name="T4" fmla="*/ 3 w 4"/>
                  <a:gd name="T5" fmla="*/ 1 h 3"/>
                  <a:gd name="T6" fmla="*/ 1 w 4"/>
                  <a:gd name="T7" fmla="*/ 0 h 3"/>
                  <a:gd name="T8" fmla="*/ 1 w 4"/>
                  <a:gd name="T9" fmla="*/ 2 h 3"/>
                </a:gdLst>
                <a:ahLst/>
                <a:cxnLst>
                  <a:cxn ang="0">
                    <a:pos x="T0" y="T1"/>
                  </a:cxn>
                  <a:cxn ang="0">
                    <a:pos x="T2" y="T3"/>
                  </a:cxn>
                  <a:cxn ang="0">
                    <a:pos x="T4" y="T5"/>
                  </a:cxn>
                  <a:cxn ang="0">
                    <a:pos x="T6" y="T7"/>
                  </a:cxn>
                  <a:cxn ang="0">
                    <a:pos x="T8" y="T9"/>
                  </a:cxn>
                </a:cxnLst>
                <a:rect l="0" t="0" r="r" b="b"/>
                <a:pathLst>
                  <a:path w="4" h="3">
                    <a:moveTo>
                      <a:pt x="1" y="2"/>
                    </a:moveTo>
                    <a:cubicBezTo>
                      <a:pt x="1" y="2"/>
                      <a:pt x="2" y="3"/>
                      <a:pt x="3" y="2"/>
                    </a:cubicBezTo>
                    <a:cubicBezTo>
                      <a:pt x="3" y="2"/>
                      <a:pt x="4" y="1"/>
                      <a:pt x="3" y="1"/>
                    </a:cubicBezTo>
                    <a:cubicBezTo>
                      <a:pt x="3" y="0"/>
                      <a:pt x="2" y="0"/>
                      <a:pt x="1" y="0"/>
                    </a:cubicBezTo>
                    <a:cubicBezTo>
                      <a:pt x="1" y="0"/>
                      <a:pt x="0" y="1"/>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862"/>
              <p:cNvSpPr/>
              <p:nvPr/>
            </p:nvSpPr>
            <p:spPr bwMode="auto">
              <a:xfrm>
                <a:off x="5160" y="2712"/>
                <a:ext cx="8" cy="11"/>
              </a:xfrm>
              <a:custGeom>
                <a:avLst/>
                <a:gdLst>
                  <a:gd name="T0" fmla="*/ 1 w 3"/>
                  <a:gd name="T1" fmla="*/ 3 h 4"/>
                  <a:gd name="T2" fmla="*/ 2 w 3"/>
                  <a:gd name="T3" fmla="*/ 3 h 4"/>
                  <a:gd name="T4" fmla="*/ 3 w 3"/>
                  <a:gd name="T5" fmla="*/ 1 h 4"/>
                  <a:gd name="T6" fmla="*/ 1 w 3"/>
                  <a:gd name="T7" fmla="*/ 1 h 4"/>
                  <a:gd name="T8" fmla="*/ 1 w 3"/>
                  <a:gd name="T9" fmla="*/ 3 h 4"/>
                </a:gdLst>
                <a:ahLst/>
                <a:cxnLst>
                  <a:cxn ang="0">
                    <a:pos x="T0" y="T1"/>
                  </a:cxn>
                  <a:cxn ang="0">
                    <a:pos x="T2" y="T3"/>
                  </a:cxn>
                  <a:cxn ang="0">
                    <a:pos x="T4" y="T5"/>
                  </a:cxn>
                  <a:cxn ang="0">
                    <a:pos x="T6" y="T7"/>
                  </a:cxn>
                  <a:cxn ang="0">
                    <a:pos x="T8" y="T9"/>
                  </a:cxn>
                </a:cxnLst>
                <a:rect l="0" t="0" r="r" b="b"/>
                <a:pathLst>
                  <a:path w="3" h="4">
                    <a:moveTo>
                      <a:pt x="1" y="3"/>
                    </a:moveTo>
                    <a:cubicBezTo>
                      <a:pt x="1" y="3"/>
                      <a:pt x="2" y="4"/>
                      <a:pt x="2" y="3"/>
                    </a:cubicBezTo>
                    <a:cubicBezTo>
                      <a:pt x="3" y="3"/>
                      <a:pt x="3" y="2"/>
                      <a:pt x="3" y="1"/>
                    </a:cubicBezTo>
                    <a:cubicBezTo>
                      <a:pt x="3" y="1"/>
                      <a:pt x="2" y="0"/>
                      <a:pt x="1" y="1"/>
                    </a:cubicBezTo>
                    <a:cubicBezTo>
                      <a:pt x="1" y="1"/>
                      <a:pt x="0" y="2"/>
                      <a:pt x="1"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863"/>
              <p:cNvSpPr/>
              <p:nvPr/>
            </p:nvSpPr>
            <p:spPr bwMode="auto">
              <a:xfrm>
                <a:off x="5166" y="2723"/>
                <a:ext cx="8" cy="11"/>
              </a:xfrm>
              <a:custGeom>
                <a:avLst/>
                <a:gdLst>
                  <a:gd name="T0" fmla="*/ 1 w 3"/>
                  <a:gd name="T1" fmla="*/ 3 h 4"/>
                  <a:gd name="T2" fmla="*/ 2 w 3"/>
                  <a:gd name="T3" fmla="*/ 3 h 4"/>
                  <a:gd name="T4" fmla="*/ 3 w 3"/>
                  <a:gd name="T5" fmla="*/ 1 h 4"/>
                  <a:gd name="T6" fmla="*/ 1 w 3"/>
                  <a:gd name="T7" fmla="*/ 1 h 4"/>
                  <a:gd name="T8" fmla="*/ 1 w 3"/>
                  <a:gd name="T9" fmla="*/ 3 h 4"/>
                </a:gdLst>
                <a:ahLst/>
                <a:cxnLst>
                  <a:cxn ang="0">
                    <a:pos x="T0" y="T1"/>
                  </a:cxn>
                  <a:cxn ang="0">
                    <a:pos x="T2" y="T3"/>
                  </a:cxn>
                  <a:cxn ang="0">
                    <a:pos x="T4" y="T5"/>
                  </a:cxn>
                  <a:cxn ang="0">
                    <a:pos x="T6" y="T7"/>
                  </a:cxn>
                  <a:cxn ang="0">
                    <a:pos x="T8" y="T9"/>
                  </a:cxn>
                </a:cxnLst>
                <a:rect l="0" t="0" r="r" b="b"/>
                <a:pathLst>
                  <a:path w="3" h="4">
                    <a:moveTo>
                      <a:pt x="1" y="3"/>
                    </a:moveTo>
                    <a:cubicBezTo>
                      <a:pt x="1" y="3"/>
                      <a:pt x="2" y="4"/>
                      <a:pt x="2" y="3"/>
                    </a:cubicBezTo>
                    <a:cubicBezTo>
                      <a:pt x="3" y="3"/>
                      <a:pt x="3" y="2"/>
                      <a:pt x="3" y="1"/>
                    </a:cubicBezTo>
                    <a:cubicBezTo>
                      <a:pt x="3" y="1"/>
                      <a:pt x="2" y="0"/>
                      <a:pt x="1" y="1"/>
                    </a:cubicBezTo>
                    <a:cubicBezTo>
                      <a:pt x="1" y="1"/>
                      <a:pt x="0" y="2"/>
                      <a:pt x="1"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864"/>
              <p:cNvSpPr/>
              <p:nvPr/>
            </p:nvSpPr>
            <p:spPr bwMode="auto">
              <a:xfrm>
                <a:off x="5171" y="2734"/>
                <a:ext cx="8" cy="8"/>
              </a:xfrm>
              <a:custGeom>
                <a:avLst/>
                <a:gdLst>
                  <a:gd name="T0" fmla="*/ 0 w 3"/>
                  <a:gd name="T1" fmla="*/ 3 h 3"/>
                  <a:gd name="T2" fmla="*/ 2 w 3"/>
                  <a:gd name="T3" fmla="*/ 3 h 3"/>
                  <a:gd name="T4" fmla="*/ 3 w 3"/>
                  <a:gd name="T5" fmla="*/ 1 h 3"/>
                  <a:gd name="T6" fmla="*/ 1 w 3"/>
                  <a:gd name="T7" fmla="*/ 1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cubicBezTo>
                      <a:pt x="1" y="3"/>
                      <a:pt x="2" y="3"/>
                      <a:pt x="2" y="3"/>
                    </a:cubicBezTo>
                    <a:cubicBezTo>
                      <a:pt x="3" y="3"/>
                      <a:pt x="3" y="2"/>
                      <a:pt x="3" y="1"/>
                    </a:cubicBezTo>
                    <a:cubicBezTo>
                      <a:pt x="3" y="1"/>
                      <a:pt x="2" y="0"/>
                      <a:pt x="1" y="1"/>
                    </a:cubicBezTo>
                    <a:cubicBezTo>
                      <a:pt x="0" y="1"/>
                      <a:pt x="0" y="2"/>
                      <a:pt x="0"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865"/>
              <p:cNvSpPr/>
              <p:nvPr/>
            </p:nvSpPr>
            <p:spPr bwMode="auto">
              <a:xfrm>
                <a:off x="5176" y="2744"/>
                <a:ext cx="8" cy="8"/>
              </a:xfrm>
              <a:custGeom>
                <a:avLst/>
                <a:gdLst>
                  <a:gd name="T0" fmla="*/ 0 w 3"/>
                  <a:gd name="T1" fmla="*/ 2 h 3"/>
                  <a:gd name="T2" fmla="*/ 2 w 3"/>
                  <a:gd name="T3" fmla="*/ 3 h 3"/>
                  <a:gd name="T4" fmla="*/ 3 w 3"/>
                  <a:gd name="T5" fmla="*/ 1 h 3"/>
                  <a:gd name="T6" fmla="*/ 1 w 3"/>
                  <a:gd name="T7" fmla="*/ 1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1" y="3"/>
                      <a:pt x="2" y="3"/>
                    </a:cubicBezTo>
                    <a:cubicBezTo>
                      <a:pt x="3" y="3"/>
                      <a:pt x="3" y="2"/>
                      <a:pt x="3" y="1"/>
                    </a:cubicBezTo>
                    <a:cubicBezTo>
                      <a:pt x="2" y="1"/>
                      <a:pt x="2" y="0"/>
                      <a:pt x="1" y="1"/>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866"/>
              <p:cNvSpPr/>
              <p:nvPr/>
            </p:nvSpPr>
            <p:spPr bwMode="auto">
              <a:xfrm>
                <a:off x="5182" y="2755"/>
                <a:ext cx="8" cy="8"/>
              </a:xfrm>
              <a:custGeom>
                <a:avLst/>
                <a:gdLst>
                  <a:gd name="T0" fmla="*/ 0 w 3"/>
                  <a:gd name="T1" fmla="*/ 2 h 3"/>
                  <a:gd name="T2" fmla="*/ 2 w 3"/>
                  <a:gd name="T3" fmla="*/ 3 h 3"/>
                  <a:gd name="T4" fmla="*/ 3 w 3"/>
                  <a:gd name="T5" fmla="*/ 1 h 3"/>
                  <a:gd name="T6" fmla="*/ 1 w 3"/>
                  <a:gd name="T7" fmla="*/ 1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3" y="3"/>
                      <a:pt x="3" y="2"/>
                      <a:pt x="3" y="1"/>
                    </a:cubicBezTo>
                    <a:cubicBezTo>
                      <a:pt x="2" y="1"/>
                      <a:pt x="1" y="0"/>
                      <a:pt x="1" y="1"/>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867"/>
              <p:cNvSpPr/>
              <p:nvPr/>
            </p:nvSpPr>
            <p:spPr bwMode="auto">
              <a:xfrm>
                <a:off x="5187" y="2766"/>
                <a:ext cx="8" cy="8"/>
              </a:xfrm>
              <a:custGeom>
                <a:avLst/>
                <a:gdLst>
                  <a:gd name="T0" fmla="*/ 0 w 3"/>
                  <a:gd name="T1" fmla="*/ 2 h 3"/>
                  <a:gd name="T2" fmla="*/ 2 w 3"/>
                  <a:gd name="T3" fmla="*/ 3 h 3"/>
                  <a:gd name="T4" fmla="*/ 2 w 3"/>
                  <a:gd name="T5" fmla="*/ 1 h 3"/>
                  <a:gd name="T6" fmla="*/ 1 w 3"/>
                  <a:gd name="T7" fmla="*/ 1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3" y="3"/>
                      <a:pt x="3" y="2"/>
                      <a:pt x="2" y="1"/>
                    </a:cubicBezTo>
                    <a:cubicBezTo>
                      <a:pt x="2" y="0"/>
                      <a:pt x="1" y="0"/>
                      <a:pt x="1" y="1"/>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868"/>
              <p:cNvSpPr/>
              <p:nvPr/>
            </p:nvSpPr>
            <p:spPr bwMode="auto">
              <a:xfrm>
                <a:off x="5192" y="2776"/>
                <a:ext cx="8" cy="8"/>
              </a:xfrm>
              <a:custGeom>
                <a:avLst/>
                <a:gdLst>
                  <a:gd name="T0" fmla="*/ 0 w 3"/>
                  <a:gd name="T1" fmla="*/ 2 h 3"/>
                  <a:gd name="T2" fmla="*/ 2 w 3"/>
                  <a:gd name="T3" fmla="*/ 3 h 3"/>
                  <a:gd name="T4" fmla="*/ 2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2" y="3"/>
                      <a:pt x="3" y="2"/>
                      <a:pt x="2" y="1"/>
                    </a:cubicBezTo>
                    <a:cubicBezTo>
                      <a:pt x="2" y="0"/>
                      <a:pt x="1" y="0"/>
                      <a:pt x="1" y="0"/>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869"/>
              <p:cNvSpPr/>
              <p:nvPr/>
            </p:nvSpPr>
            <p:spPr bwMode="auto">
              <a:xfrm>
                <a:off x="5195" y="2787"/>
                <a:ext cx="11" cy="8"/>
              </a:xfrm>
              <a:custGeom>
                <a:avLst/>
                <a:gdLst>
                  <a:gd name="T0" fmla="*/ 1 w 4"/>
                  <a:gd name="T1" fmla="*/ 2 h 3"/>
                  <a:gd name="T2" fmla="*/ 3 w 4"/>
                  <a:gd name="T3" fmla="*/ 3 h 3"/>
                  <a:gd name="T4" fmla="*/ 3 w 4"/>
                  <a:gd name="T5" fmla="*/ 1 h 3"/>
                  <a:gd name="T6" fmla="*/ 1 w 4"/>
                  <a:gd name="T7" fmla="*/ 0 h 3"/>
                  <a:gd name="T8" fmla="*/ 1 w 4"/>
                  <a:gd name="T9" fmla="*/ 2 h 3"/>
                </a:gdLst>
                <a:ahLst/>
                <a:cxnLst>
                  <a:cxn ang="0">
                    <a:pos x="T0" y="T1"/>
                  </a:cxn>
                  <a:cxn ang="0">
                    <a:pos x="T2" y="T3"/>
                  </a:cxn>
                  <a:cxn ang="0">
                    <a:pos x="T4" y="T5"/>
                  </a:cxn>
                  <a:cxn ang="0">
                    <a:pos x="T6" y="T7"/>
                  </a:cxn>
                  <a:cxn ang="0">
                    <a:pos x="T8" y="T9"/>
                  </a:cxn>
                </a:cxnLst>
                <a:rect l="0" t="0" r="r" b="b"/>
                <a:pathLst>
                  <a:path w="4" h="3">
                    <a:moveTo>
                      <a:pt x="1" y="2"/>
                    </a:moveTo>
                    <a:cubicBezTo>
                      <a:pt x="1" y="3"/>
                      <a:pt x="2" y="3"/>
                      <a:pt x="3" y="3"/>
                    </a:cubicBezTo>
                    <a:cubicBezTo>
                      <a:pt x="3" y="3"/>
                      <a:pt x="4" y="2"/>
                      <a:pt x="3" y="1"/>
                    </a:cubicBezTo>
                    <a:cubicBezTo>
                      <a:pt x="3" y="0"/>
                      <a:pt x="2" y="0"/>
                      <a:pt x="1" y="0"/>
                    </a:cubicBezTo>
                    <a:cubicBezTo>
                      <a:pt x="1" y="1"/>
                      <a:pt x="0" y="2"/>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870"/>
              <p:cNvSpPr/>
              <p:nvPr/>
            </p:nvSpPr>
            <p:spPr bwMode="auto">
              <a:xfrm>
                <a:off x="5200" y="2798"/>
                <a:ext cx="8" cy="8"/>
              </a:xfrm>
              <a:custGeom>
                <a:avLst/>
                <a:gdLst>
                  <a:gd name="T0" fmla="*/ 1 w 3"/>
                  <a:gd name="T1" fmla="*/ 2 h 3"/>
                  <a:gd name="T2" fmla="*/ 2 w 3"/>
                  <a:gd name="T3" fmla="*/ 3 h 3"/>
                  <a:gd name="T4" fmla="*/ 3 w 3"/>
                  <a:gd name="T5" fmla="*/ 1 h 3"/>
                  <a:gd name="T6" fmla="*/ 1 w 3"/>
                  <a:gd name="T7" fmla="*/ 0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3"/>
                      <a:pt x="2" y="3"/>
                      <a:pt x="2" y="3"/>
                    </a:cubicBezTo>
                    <a:cubicBezTo>
                      <a:pt x="3" y="2"/>
                      <a:pt x="3" y="2"/>
                      <a:pt x="3" y="1"/>
                    </a:cubicBezTo>
                    <a:cubicBezTo>
                      <a:pt x="3" y="0"/>
                      <a:pt x="2" y="0"/>
                      <a:pt x="1" y="0"/>
                    </a:cubicBezTo>
                    <a:cubicBezTo>
                      <a:pt x="1" y="1"/>
                      <a:pt x="0" y="1"/>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871"/>
              <p:cNvSpPr/>
              <p:nvPr/>
            </p:nvSpPr>
            <p:spPr bwMode="auto">
              <a:xfrm>
                <a:off x="5107" y="2571"/>
                <a:ext cx="8" cy="10"/>
              </a:xfrm>
              <a:custGeom>
                <a:avLst/>
                <a:gdLst>
                  <a:gd name="T0" fmla="*/ 0 w 3"/>
                  <a:gd name="T1" fmla="*/ 3 h 4"/>
                  <a:gd name="T2" fmla="*/ 2 w 3"/>
                  <a:gd name="T3" fmla="*/ 3 h 4"/>
                  <a:gd name="T4" fmla="*/ 3 w 3"/>
                  <a:gd name="T5" fmla="*/ 1 h 4"/>
                  <a:gd name="T6" fmla="*/ 1 w 3"/>
                  <a:gd name="T7" fmla="*/ 1 h 4"/>
                  <a:gd name="T8" fmla="*/ 0 w 3"/>
                  <a:gd name="T9" fmla="*/ 3 h 4"/>
                </a:gdLst>
                <a:ahLst/>
                <a:cxnLst>
                  <a:cxn ang="0">
                    <a:pos x="T0" y="T1"/>
                  </a:cxn>
                  <a:cxn ang="0">
                    <a:pos x="T2" y="T3"/>
                  </a:cxn>
                  <a:cxn ang="0">
                    <a:pos x="T4" y="T5"/>
                  </a:cxn>
                  <a:cxn ang="0">
                    <a:pos x="T6" y="T7"/>
                  </a:cxn>
                  <a:cxn ang="0">
                    <a:pos x="T8" y="T9"/>
                  </a:cxn>
                </a:cxnLst>
                <a:rect l="0" t="0" r="r" b="b"/>
                <a:pathLst>
                  <a:path w="3" h="4">
                    <a:moveTo>
                      <a:pt x="0" y="3"/>
                    </a:moveTo>
                    <a:cubicBezTo>
                      <a:pt x="1" y="3"/>
                      <a:pt x="1" y="4"/>
                      <a:pt x="2" y="3"/>
                    </a:cubicBezTo>
                    <a:cubicBezTo>
                      <a:pt x="3" y="3"/>
                      <a:pt x="3" y="2"/>
                      <a:pt x="3" y="1"/>
                    </a:cubicBezTo>
                    <a:cubicBezTo>
                      <a:pt x="2" y="1"/>
                      <a:pt x="2" y="0"/>
                      <a:pt x="1" y="1"/>
                    </a:cubicBezTo>
                    <a:cubicBezTo>
                      <a:pt x="0" y="1"/>
                      <a:pt x="0" y="2"/>
                      <a:pt x="0"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872"/>
              <p:cNvSpPr/>
              <p:nvPr/>
            </p:nvSpPr>
            <p:spPr bwMode="auto">
              <a:xfrm>
                <a:off x="5112" y="2581"/>
                <a:ext cx="8" cy="8"/>
              </a:xfrm>
              <a:custGeom>
                <a:avLst/>
                <a:gdLst>
                  <a:gd name="T0" fmla="*/ 0 w 3"/>
                  <a:gd name="T1" fmla="*/ 2 h 3"/>
                  <a:gd name="T2" fmla="*/ 2 w 3"/>
                  <a:gd name="T3" fmla="*/ 3 h 3"/>
                  <a:gd name="T4" fmla="*/ 3 w 3"/>
                  <a:gd name="T5" fmla="*/ 1 h 3"/>
                  <a:gd name="T6" fmla="*/ 1 w 3"/>
                  <a:gd name="T7" fmla="*/ 1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1" y="3"/>
                      <a:pt x="2" y="3"/>
                    </a:cubicBezTo>
                    <a:cubicBezTo>
                      <a:pt x="3" y="3"/>
                      <a:pt x="3" y="2"/>
                      <a:pt x="3" y="1"/>
                    </a:cubicBezTo>
                    <a:cubicBezTo>
                      <a:pt x="2" y="1"/>
                      <a:pt x="2" y="0"/>
                      <a:pt x="1" y="1"/>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873"/>
              <p:cNvSpPr/>
              <p:nvPr/>
            </p:nvSpPr>
            <p:spPr bwMode="auto">
              <a:xfrm>
                <a:off x="5118" y="2592"/>
                <a:ext cx="8" cy="8"/>
              </a:xfrm>
              <a:custGeom>
                <a:avLst/>
                <a:gdLst>
                  <a:gd name="T0" fmla="*/ 0 w 3"/>
                  <a:gd name="T1" fmla="*/ 2 h 3"/>
                  <a:gd name="T2" fmla="*/ 2 w 3"/>
                  <a:gd name="T3" fmla="*/ 3 h 3"/>
                  <a:gd name="T4" fmla="*/ 3 w 3"/>
                  <a:gd name="T5" fmla="*/ 1 h 3"/>
                  <a:gd name="T6" fmla="*/ 1 w 3"/>
                  <a:gd name="T7" fmla="*/ 1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3" y="3"/>
                      <a:pt x="3" y="2"/>
                      <a:pt x="3" y="1"/>
                    </a:cubicBezTo>
                    <a:cubicBezTo>
                      <a:pt x="2" y="1"/>
                      <a:pt x="1" y="0"/>
                      <a:pt x="1" y="1"/>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874"/>
              <p:cNvSpPr/>
              <p:nvPr/>
            </p:nvSpPr>
            <p:spPr bwMode="auto">
              <a:xfrm>
                <a:off x="5123" y="2603"/>
                <a:ext cx="8" cy="8"/>
              </a:xfrm>
              <a:custGeom>
                <a:avLst/>
                <a:gdLst>
                  <a:gd name="T0" fmla="*/ 0 w 3"/>
                  <a:gd name="T1" fmla="*/ 2 h 3"/>
                  <a:gd name="T2" fmla="*/ 2 w 3"/>
                  <a:gd name="T3" fmla="*/ 3 h 3"/>
                  <a:gd name="T4" fmla="*/ 2 w 3"/>
                  <a:gd name="T5" fmla="*/ 1 h 3"/>
                  <a:gd name="T6" fmla="*/ 1 w 3"/>
                  <a:gd name="T7" fmla="*/ 1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2" y="3"/>
                      <a:pt x="3" y="2"/>
                      <a:pt x="2" y="1"/>
                    </a:cubicBezTo>
                    <a:cubicBezTo>
                      <a:pt x="2" y="1"/>
                      <a:pt x="1" y="0"/>
                      <a:pt x="1" y="1"/>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875"/>
              <p:cNvSpPr/>
              <p:nvPr/>
            </p:nvSpPr>
            <p:spPr bwMode="auto">
              <a:xfrm>
                <a:off x="5126" y="2613"/>
                <a:ext cx="10" cy="8"/>
              </a:xfrm>
              <a:custGeom>
                <a:avLst/>
                <a:gdLst>
                  <a:gd name="T0" fmla="*/ 1 w 4"/>
                  <a:gd name="T1" fmla="*/ 2 h 3"/>
                  <a:gd name="T2" fmla="*/ 3 w 4"/>
                  <a:gd name="T3" fmla="*/ 3 h 3"/>
                  <a:gd name="T4" fmla="*/ 3 w 4"/>
                  <a:gd name="T5" fmla="*/ 1 h 3"/>
                  <a:gd name="T6" fmla="*/ 1 w 4"/>
                  <a:gd name="T7" fmla="*/ 0 h 3"/>
                  <a:gd name="T8" fmla="*/ 1 w 4"/>
                  <a:gd name="T9" fmla="*/ 2 h 3"/>
                </a:gdLst>
                <a:ahLst/>
                <a:cxnLst>
                  <a:cxn ang="0">
                    <a:pos x="T0" y="T1"/>
                  </a:cxn>
                  <a:cxn ang="0">
                    <a:pos x="T2" y="T3"/>
                  </a:cxn>
                  <a:cxn ang="0">
                    <a:pos x="T4" y="T5"/>
                  </a:cxn>
                  <a:cxn ang="0">
                    <a:pos x="T6" y="T7"/>
                  </a:cxn>
                  <a:cxn ang="0">
                    <a:pos x="T8" y="T9"/>
                  </a:cxn>
                </a:cxnLst>
                <a:rect l="0" t="0" r="r" b="b"/>
                <a:pathLst>
                  <a:path w="4" h="3">
                    <a:moveTo>
                      <a:pt x="1" y="2"/>
                    </a:moveTo>
                    <a:cubicBezTo>
                      <a:pt x="1" y="3"/>
                      <a:pt x="2" y="3"/>
                      <a:pt x="3" y="3"/>
                    </a:cubicBezTo>
                    <a:cubicBezTo>
                      <a:pt x="3" y="3"/>
                      <a:pt x="4" y="2"/>
                      <a:pt x="3" y="1"/>
                    </a:cubicBezTo>
                    <a:cubicBezTo>
                      <a:pt x="3" y="0"/>
                      <a:pt x="2" y="0"/>
                      <a:pt x="1" y="0"/>
                    </a:cubicBezTo>
                    <a:cubicBezTo>
                      <a:pt x="1" y="1"/>
                      <a:pt x="0" y="2"/>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876"/>
              <p:cNvSpPr/>
              <p:nvPr/>
            </p:nvSpPr>
            <p:spPr bwMode="auto">
              <a:xfrm>
                <a:off x="5131" y="2624"/>
                <a:ext cx="8" cy="8"/>
              </a:xfrm>
              <a:custGeom>
                <a:avLst/>
                <a:gdLst>
                  <a:gd name="T0" fmla="*/ 1 w 3"/>
                  <a:gd name="T1" fmla="*/ 2 h 3"/>
                  <a:gd name="T2" fmla="*/ 2 w 3"/>
                  <a:gd name="T3" fmla="*/ 3 h 3"/>
                  <a:gd name="T4" fmla="*/ 3 w 3"/>
                  <a:gd name="T5" fmla="*/ 1 h 3"/>
                  <a:gd name="T6" fmla="*/ 1 w 3"/>
                  <a:gd name="T7" fmla="*/ 0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3"/>
                      <a:pt x="2" y="3"/>
                      <a:pt x="2" y="3"/>
                    </a:cubicBezTo>
                    <a:cubicBezTo>
                      <a:pt x="3" y="3"/>
                      <a:pt x="3" y="2"/>
                      <a:pt x="3" y="1"/>
                    </a:cubicBezTo>
                    <a:cubicBezTo>
                      <a:pt x="3" y="0"/>
                      <a:pt x="2" y="0"/>
                      <a:pt x="1" y="0"/>
                    </a:cubicBezTo>
                    <a:cubicBezTo>
                      <a:pt x="1" y="1"/>
                      <a:pt x="0" y="2"/>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877"/>
              <p:cNvSpPr/>
              <p:nvPr/>
            </p:nvSpPr>
            <p:spPr bwMode="auto">
              <a:xfrm>
                <a:off x="5136" y="2635"/>
                <a:ext cx="8" cy="8"/>
              </a:xfrm>
              <a:custGeom>
                <a:avLst/>
                <a:gdLst>
                  <a:gd name="T0" fmla="*/ 1 w 3"/>
                  <a:gd name="T1" fmla="*/ 2 h 3"/>
                  <a:gd name="T2" fmla="*/ 2 w 3"/>
                  <a:gd name="T3" fmla="*/ 3 h 3"/>
                  <a:gd name="T4" fmla="*/ 3 w 3"/>
                  <a:gd name="T5" fmla="*/ 1 h 3"/>
                  <a:gd name="T6" fmla="*/ 1 w 3"/>
                  <a:gd name="T7" fmla="*/ 0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3"/>
                      <a:pt x="2" y="3"/>
                      <a:pt x="2" y="3"/>
                    </a:cubicBezTo>
                    <a:cubicBezTo>
                      <a:pt x="3" y="3"/>
                      <a:pt x="3" y="2"/>
                      <a:pt x="3" y="1"/>
                    </a:cubicBezTo>
                    <a:cubicBezTo>
                      <a:pt x="3" y="0"/>
                      <a:pt x="2" y="0"/>
                      <a:pt x="1" y="0"/>
                    </a:cubicBezTo>
                    <a:cubicBezTo>
                      <a:pt x="1" y="1"/>
                      <a:pt x="0" y="2"/>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878"/>
              <p:cNvSpPr/>
              <p:nvPr/>
            </p:nvSpPr>
            <p:spPr bwMode="auto">
              <a:xfrm>
                <a:off x="5142" y="2645"/>
                <a:ext cx="8" cy="8"/>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2" y="3"/>
                      <a:pt x="2" y="3"/>
                    </a:cubicBezTo>
                    <a:cubicBezTo>
                      <a:pt x="3" y="2"/>
                      <a:pt x="3" y="2"/>
                      <a:pt x="3" y="1"/>
                    </a:cubicBezTo>
                    <a:cubicBezTo>
                      <a:pt x="3" y="0"/>
                      <a:pt x="2" y="0"/>
                      <a:pt x="1" y="0"/>
                    </a:cubicBezTo>
                    <a:cubicBezTo>
                      <a:pt x="0" y="1"/>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879"/>
              <p:cNvSpPr/>
              <p:nvPr/>
            </p:nvSpPr>
            <p:spPr bwMode="auto">
              <a:xfrm>
                <a:off x="5147" y="2656"/>
                <a:ext cx="8" cy="8"/>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1" y="3"/>
                      <a:pt x="2" y="3"/>
                    </a:cubicBezTo>
                    <a:cubicBezTo>
                      <a:pt x="3" y="2"/>
                      <a:pt x="3" y="2"/>
                      <a:pt x="3" y="1"/>
                    </a:cubicBezTo>
                    <a:cubicBezTo>
                      <a:pt x="2" y="0"/>
                      <a:pt x="2" y="0"/>
                      <a:pt x="1" y="0"/>
                    </a:cubicBezTo>
                    <a:cubicBezTo>
                      <a:pt x="0" y="1"/>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880"/>
              <p:cNvSpPr/>
              <p:nvPr/>
            </p:nvSpPr>
            <p:spPr bwMode="auto">
              <a:xfrm>
                <a:off x="5152" y="2667"/>
                <a:ext cx="8" cy="8"/>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3" y="2"/>
                      <a:pt x="3" y="2"/>
                      <a:pt x="3" y="1"/>
                    </a:cubicBezTo>
                    <a:cubicBezTo>
                      <a:pt x="2" y="0"/>
                      <a:pt x="1" y="0"/>
                      <a:pt x="1" y="0"/>
                    </a:cubicBezTo>
                    <a:cubicBezTo>
                      <a:pt x="0" y="1"/>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881"/>
              <p:cNvSpPr/>
              <p:nvPr/>
            </p:nvSpPr>
            <p:spPr bwMode="auto">
              <a:xfrm>
                <a:off x="5158" y="2677"/>
                <a:ext cx="8" cy="9"/>
              </a:xfrm>
              <a:custGeom>
                <a:avLst/>
                <a:gdLst>
                  <a:gd name="T0" fmla="*/ 0 w 3"/>
                  <a:gd name="T1" fmla="*/ 2 h 3"/>
                  <a:gd name="T2" fmla="*/ 2 w 3"/>
                  <a:gd name="T3" fmla="*/ 3 h 3"/>
                  <a:gd name="T4" fmla="*/ 2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3" y="2"/>
                      <a:pt x="3" y="1"/>
                      <a:pt x="2" y="1"/>
                    </a:cubicBezTo>
                    <a:cubicBezTo>
                      <a:pt x="2" y="0"/>
                      <a:pt x="1"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882"/>
              <p:cNvSpPr/>
              <p:nvPr/>
            </p:nvSpPr>
            <p:spPr bwMode="auto">
              <a:xfrm>
                <a:off x="5163" y="2688"/>
                <a:ext cx="8" cy="8"/>
              </a:xfrm>
              <a:custGeom>
                <a:avLst/>
                <a:gdLst>
                  <a:gd name="T0" fmla="*/ 0 w 3"/>
                  <a:gd name="T1" fmla="*/ 2 h 3"/>
                  <a:gd name="T2" fmla="*/ 2 w 3"/>
                  <a:gd name="T3" fmla="*/ 3 h 3"/>
                  <a:gd name="T4" fmla="*/ 2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2" y="2"/>
                      <a:pt x="3" y="1"/>
                      <a:pt x="2" y="1"/>
                    </a:cubicBezTo>
                    <a:cubicBezTo>
                      <a:pt x="2" y="0"/>
                      <a:pt x="1"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883"/>
              <p:cNvSpPr/>
              <p:nvPr/>
            </p:nvSpPr>
            <p:spPr bwMode="auto">
              <a:xfrm>
                <a:off x="5166" y="2699"/>
                <a:ext cx="10" cy="8"/>
              </a:xfrm>
              <a:custGeom>
                <a:avLst/>
                <a:gdLst>
                  <a:gd name="T0" fmla="*/ 1 w 4"/>
                  <a:gd name="T1" fmla="*/ 2 h 3"/>
                  <a:gd name="T2" fmla="*/ 3 w 4"/>
                  <a:gd name="T3" fmla="*/ 2 h 3"/>
                  <a:gd name="T4" fmla="*/ 3 w 4"/>
                  <a:gd name="T5" fmla="*/ 1 h 3"/>
                  <a:gd name="T6" fmla="*/ 1 w 4"/>
                  <a:gd name="T7" fmla="*/ 0 h 3"/>
                  <a:gd name="T8" fmla="*/ 1 w 4"/>
                  <a:gd name="T9" fmla="*/ 2 h 3"/>
                </a:gdLst>
                <a:ahLst/>
                <a:cxnLst>
                  <a:cxn ang="0">
                    <a:pos x="T0" y="T1"/>
                  </a:cxn>
                  <a:cxn ang="0">
                    <a:pos x="T2" y="T3"/>
                  </a:cxn>
                  <a:cxn ang="0">
                    <a:pos x="T4" y="T5"/>
                  </a:cxn>
                  <a:cxn ang="0">
                    <a:pos x="T6" y="T7"/>
                  </a:cxn>
                  <a:cxn ang="0">
                    <a:pos x="T8" y="T9"/>
                  </a:cxn>
                </a:cxnLst>
                <a:rect l="0" t="0" r="r" b="b"/>
                <a:pathLst>
                  <a:path w="4" h="3">
                    <a:moveTo>
                      <a:pt x="1" y="2"/>
                    </a:moveTo>
                    <a:cubicBezTo>
                      <a:pt x="1" y="3"/>
                      <a:pt x="2" y="3"/>
                      <a:pt x="3" y="2"/>
                    </a:cubicBezTo>
                    <a:cubicBezTo>
                      <a:pt x="3" y="2"/>
                      <a:pt x="4" y="1"/>
                      <a:pt x="3" y="1"/>
                    </a:cubicBezTo>
                    <a:cubicBezTo>
                      <a:pt x="3" y="0"/>
                      <a:pt x="2" y="0"/>
                      <a:pt x="1" y="0"/>
                    </a:cubicBezTo>
                    <a:cubicBezTo>
                      <a:pt x="1" y="0"/>
                      <a:pt x="0" y="1"/>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884"/>
              <p:cNvSpPr/>
              <p:nvPr/>
            </p:nvSpPr>
            <p:spPr bwMode="auto">
              <a:xfrm>
                <a:off x="5171" y="2710"/>
                <a:ext cx="8" cy="8"/>
              </a:xfrm>
              <a:custGeom>
                <a:avLst/>
                <a:gdLst>
                  <a:gd name="T0" fmla="*/ 1 w 3"/>
                  <a:gd name="T1" fmla="*/ 2 h 3"/>
                  <a:gd name="T2" fmla="*/ 2 w 3"/>
                  <a:gd name="T3" fmla="*/ 2 h 3"/>
                  <a:gd name="T4" fmla="*/ 3 w 3"/>
                  <a:gd name="T5" fmla="*/ 1 h 3"/>
                  <a:gd name="T6" fmla="*/ 1 w 3"/>
                  <a:gd name="T7" fmla="*/ 0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2"/>
                      <a:pt x="2" y="3"/>
                      <a:pt x="2" y="2"/>
                    </a:cubicBezTo>
                    <a:cubicBezTo>
                      <a:pt x="3" y="2"/>
                      <a:pt x="3" y="1"/>
                      <a:pt x="3" y="1"/>
                    </a:cubicBezTo>
                    <a:cubicBezTo>
                      <a:pt x="3" y="0"/>
                      <a:pt x="2" y="0"/>
                      <a:pt x="1" y="0"/>
                    </a:cubicBezTo>
                    <a:cubicBezTo>
                      <a:pt x="1" y="0"/>
                      <a:pt x="0" y="1"/>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885"/>
              <p:cNvSpPr/>
              <p:nvPr/>
            </p:nvSpPr>
            <p:spPr bwMode="auto">
              <a:xfrm>
                <a:off x="5176" y="2720"/>
                <a:ext cx="8" cy="8"/>
              </a:xfrm>
              <a:custGeom>
                <a:avLst/>
                <a:gdLst>
                  <a:gd name="T0" fmla="*/ 0 w 3"/>
                  <a:gd name="T1" fmla="*/ 2 h 3"/>
                  <a:gd name="T2" fmla="*/ 2 w 3"/>
                  <a:gd name="T3" fmla="*/ 2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2"/>
                      <a:pt x="2" y="3"/>
                      <a:pt x="2" y="2"/>
                    </a:cubicBezTo>
                    <a:cubicBezTo>
                      <a:pt x="3" y="2"/>
                      <a:pt x="3" y="1"/>
                      <a:pt x="3" y="1"/>
                    </a:cubicBezTo>
                    <a:cubicBezTo>
                      <a:pt x="3" y="0"/>
                      <a:pt x="2"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886"/>
              <p:cNvSpPr/>
              <p:nvPr/>
            </p:nvSpPr>
            <p:spPr bwMode="auto">
              <a:xfrm>
                <a:off x="5182" y="2731"/>
                <a:ext cx="8" cy="8"/>
              </a:xfrm>
              <a:custGeom>
                <a:avLst/>
                <a:gdLst>
                  <a:gd name="T0" fmla="*/ 0 w 3"/>
                  <a:gd name="T1" fmla="*/ 2 h 3"/>
                  <a:gd name="T2" fmla="*/ 2 w 3"/>
                  <a:gd name="T3" fmla="*/ 2 h 3"/>
                  <a:gd name="T4" fmla="*/ 3 w 3"/>
                  <a:gd name="T5" fmla="*/ 0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2"/>
                      <a:pt x="1" y="3"/>
                      <a:pt x="2" y="2"/>
                    </a:cubicBezTo>
                    <a:cubicBezTo>
                      <a:pt x="3" y="2"/>
                      <a:pt x="3" y="1"/>
                      <a:pt x="3" y="0"/>
                    </a:cubicBezTo>
                    <a:cubicBezTo>
                      <a:pt x="2" y="0"/>
                      <a:pt x="2"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887"/>
              <p:cNvSpPr/>
              <p:nvPr/>
            </p:nvSpPr>
            <p:spPr bwMode="auto">
              <a:xfrm>
                <a:off x="5187" y="2739"/>
                <a:ext cx="8" cy="11"/>
              </a:xfrm>
              <a:custGeom>
                <a:avLst/>
                <a:gdLst>
                  <a:gd name="T0" fmla="*/ 0 w 3"/>
                  <a:gd name="T1" fmla="*/ 3 h 4"/>
                  <a:gd name="T2" fmla="*/ 2 w 3"/>
                  <a:gd name="T3" fmla="*/ 3 h 4"/>
                  <a:gd name="T4" fmla="*/ 3 w 3"/>
                  <a:gd name="T5" fmla="*/ 1 h 4"/>
                  <a:gd name="T6" fmla="*/ 1 w 3"/>
                  <a:gd name="T7" fmla="*/ 1 h 4"/>
                  <a:gd name="T8" fmla="*/ 0 w 3"/>
                  <a:gd name="T9" fmla="*/ 3 h 4"/>
                </a:gdLst>
                <a:ahLst/>
                <a:cxnLst>
                  <a:cxn ang="0">
                    <a:pos x="T0" y="T1"/>
                  </a:cxn>
                  <a:cxn ang="0">
                    <a:pos x="T2" y="T3"/>
                  </a:cxn>
                  <a:cxn ang="0">
                    <a:pos x="T4" y="T5"/>
                  </a:cxn>
                  <a:cxn ang="0">
                    <a:pos x="T6" y="T7"/>
                  </a:cxn>
                  <a:cxn ang="0">
                    <a:pos x="T8" y="T9"/>
                  </a:cxn>
                </a:cxnLst>
                <a:rect l="0" t="0" r="r" b="b"/>
                <a:pathLst>
                  <a:path w="3" h="4">
                    <a:moveTo>
                      <a:pt x="0" y="3"/>
                    </a:moveTo>
                    <a:cubicBezTo>
                      <a:pt x="1" y="3"/>
                      <a:pt x="1" y="4"/>
                      <a:pt x="2" y="3"/>
                    </a:cubicBezTo>
                    <a:cubicBezTo>
                      <a:pt x="3" y="3"/>
                      <a:pt x="3" y="2"/>
                      <a:pt x="3" y="1"/>
                    </a:cubicBezTo>
                    <a:cubicBezTo>
                      <a:pt x="2" y="1"/>
                      <a:pt x="2" y="0"/>
                      <a:pt x="1" y="1"/>
                    </a:cubicBezTo>
                    <a:cubicBezTo>
                      <a:pt x="0" y="1"/>
                      <a:pt x="0" y="2"/>
                      <a:pt x="0"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888"/>
              <p:cNvSpPr/>
              <p:nvPr/>
            </p:nvSpPr>
            <p:spPr bwMode="auto">
              <a:xfrm>
                <a:off x="5192" y="2750"/>
                <a:ext cx="8" cy="8"/>
              </a:xfrm>
              <a:custGeom>
                <a:avLst/>
                <a:gdLst>
                  <a:gd name="T0" fmla="*/ 0 w 3"/>
                  <a:gd name="T1" fmla="*/ 3 h 3"/>
                  <a:gd name="T2" fmla="*/ 2 w 3"/>
                  <a:gd name="T3" fmla="*/ 3 h 3"/>
                  <a:gd name="T4" fmla="*/ 3 w 3"/>
                  <a:gd name="T5" fmla="*/ 1 h 3"/>
                  <a:gd name="T6" fmla="*/ 1 w 3"/>
                  <a:gd name="T7" fmla="*/ 1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cubicBezTo>
                      <a:pt x="0" y="3"/>
                      <a:pt x="1" y="3"/>
                      <a:pt x="2" y="3"/>
                    </a:cubicBezTo>
                    <a:cubicBezTo>
                      <a:pt x="3" y="3"/>
                      <a:pt x="3" y="2"/>
                      <a:pt x="3" y="1"/>
                    </a:cubicBezTo>
                    <a:cubicBezTo>
                      <a:pt x="2" y="1"/>
                      <a:pt x="1" y="0"/>
                      <a:pt x="1" y="1"/>
                    </a:cubicBezTo>
                    <a:cubicBezTo>
                      <a:pt x="0" y="1"/>
                      <a:pt x="0" y="2"/>
                      <a:pt x="0"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889"/>
              <p:cNvSpPr/>
              <p:nvPr/>
            </p:nvSpPr>
            <p:spPr bwMode="auto">
              <a:xfrm>
                <a:off x="5198" y="2760"/>
                <a:ext cx="8" cy="8"/>
              </a:xfrm>
              <a:custGeom>
                <a:avLst/>
                <a:gdLst>
                  <a:gd name="T0" fmla="*/ 0 w 3"/>
                  <a:gd name="T1" fmla="*/ 2 h 3"/>
                  <a:gd name="T2" fmla="*/ 2 w 3"/>
                  <a:gd name="T3" fmla="*/ 3 h 3"/>
                  <a:gd name="T4" fmla="*/ 2 w 3"/>
                  <a:gd name="T5" fmla="*/ 1 h 3"/>
                  <a:gd name="T6" fmla="*/ 1 w 3"/>
                  <a:gd name="T7" fmla="*/ 1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2" y="3"/>
                      <a:pt x="3" y="2"/>
                      <a:pt x="2" y="1"/>
                    </a:cubicBezTo>
                    <a:cubicBezTo>
                      <a:pt x="2" y="1"/>
                      <a:pt x="1" y="0"/>
                      <a:pt x="1" y="1"/>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890"/>
              <p:cNvSpPr/>
              <p:nvPr/>
            </p:nvSpPr>
            <p:spPr bwMode="auto">
              <a:xfrm>
                <a:off x="5200" y="2771"/>
                <a:ext cx="11" cy="8"/>
              </a:xfrm>
              <a:custGeom>
                <a:avLst/>
                <a:gdLst>
                  <a:gd name="T0" fmla="*/ 1 w 4"/>
                  <a:gd name="T1" fmla="*/ 2 h 3"/>
                  <a:gd name="T2" fmla="*/ 3 w 4"/>
                  <a:gd name="T3" fmla="*/ 3 h 3"/>
                  <a:gd name="T4" fmla="*/ 3 w 4"/>
                  <a:gd name="T5" fmla="*/ 1 h 3"/>
                  <a:gd name="T6" fmla="*/ 1 w 4"/>
                  <a:gd name="T7" fmla="*/ 1 h 3"/>
                  <a:gd name="T8" fmla="*/ 1 w 4"/>
                  <a:gd name="T9" fmla="*/ 2 h 3"/>
                </a:gdLst>
                <a:ahLst/>
                <a:cxnLst>
                  <a:cxn ang="0">
                    <a:pos x="T0" y="T1"/>
                  </a:cxn>
                  <a:cxn ang="0">
                    <a:pos x="T2" y="T3"/>
                  </a:cxn>
                  <a:cxn ang="0">
                    <a:pos x="T4" y="T5"/>
                  </a:cxn>
                  <a:cxn ang="0">
                    <a:pos x="T6" y="T7"/>
                  </a:cxn>
                  <a:cxn ang="0">
                    <a:pos x="T8" y="T9"/>
                  </a:cxn>
                </a:cxnLst>
                <a:rect l="0" t="0" r="r" b="b"/>
                <a:pathLst>
                  <a:path w="4" h="3">
                    <a:moveTo>
                      <a:pt x="1" y="2"/>
                    </a:moveTo>
                    <a:cubicBezTo>
                      <a:pt x="1" y="3"/>
                      <a:pt x="2" y="3"/>
                      <a:pt x="3" y="3"/>
                    </a:cubicBezTo>
                    <a:cubicBezTo>
                      <a:pt x="3" y="3"/>
                      <a:pt x="4" y="2"/>
                      <a:pt x="3" y="1"/>
                    </a:cubicBezTo>
                    <a:cubicBezTo>
                      <a:pt x="3" y="1"/>
                      <a:pt x="2" y="0"/>
                      <a:pt x="1" y="1"/>
                    </a:cubicBezTo>
                    <a:cubicBezTo>
                      <a:pt x="1" y="1"/>
                      <a:pt x="0" y="2"/>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891"/>
              <p:cNvSpPr/>
              <p:nvPr/>
            </p:nvSpPr>
            <p:spPr bwMode="auto">
              <a:xfrm>
                <a:off x="5206" y="2782"/>
                <a:ext cx="8" cy="8"/>
              </a:xfrm>
              <a:custGeom>
                <a:avLst/>
                <a:gdLst>
                  <a:gd name="T0" fmla="*/ 1 w 3"/>
                  <a:gd name="T1" fmla="*/ 2 h 3"/>
                  <a:gd name="T2" fmla="*/ 3 w 3"/>
                  <a:gd name="T3" fmla="*/ 3 h 3"/>
                  <a:gd name="T4" fmla="*/ 3 w 3"/>
                  <a:gd name="T5" fmla="*/ 1 h 3"/>
                  <a:gd name="T6" fmla="*/ 1 w 3"/>
                  <a:gd name="T7" fmla="*/ 1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3"/>
                      <a:pt x="2" y="3"/>
                      <a:pt x="3" y="3"/>
                    </a:cubicBezTo>
                    <a:cubicBezTo>
                      <a:pt x="3" y="3"/>
                      <a:pt x="3" y="2"/>
                      <a:pt x="3" y="1"/>
                    </a:cubicBezTo>
                    <a:cubicBezTo>
                      <a:pt x="3" y="0"/>
                      <a:pt x="2" y="0"/>
                      <a:pt x="1" y="1"/>
                    </a:cubicBezTo>
                    <a:cubicBezTo>
                      <a:pt x="1" y="1"/>
                      <a:pt x="0" y="2"/>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892"/>
              <p:cNvSpPr/>
              <p:nvPr/>
            </p:nvSpPr>
            <p:spPr bwMode="auto">
              <a:xfrm>
                <a:off x="5211" y="2792"/>
                <a:ext cx="8" cy="8"/>
              </a:xfrm>
              <a:custGeom>
                <a:avLst/>
                <a:gdLst>
                  <a:gd name="T0" fmla="*/ 1 w 3"/>
                  <a:gd name="T1" fmla="*/ 2 h 3"/>
                  <a:gd name="T2" fmla="*/ 2 w 3"/>
                  <a:gd name="T3" fmla="*/ 3 h 3"/>
                  <a:gd name="T4" fmla="*/ 3 w 3"/>
                  <a:gd name="T5" fmla="*/ 1 h 3"/>
                  <a:gd name="T6" fmla="*/ 1 w 3"/>
                  <a:gd name="T7" fmla="*/ 0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3"/>
                      <a:pt x="2" y="3"/>
                      <a:pt x="2" y="3"/>
                    </a:cubicBezTo>
                    <a:cubicBezTo>
                      <a:pt x="3" y="3"/>
                      <a:pt x="3" y="2"/>
                      <a:pt x="3" y="1"/>
                    </a:cubicBezTo>
                    <a:cubicBezTo>
                      <a:pt x="3" y="0"/>
                      <a:pt x="2" y="0"/>
                      <a:pt x="1" y="0"/>
                    </a:cubicBezTo>
                    <a:cubicBezTo>
                      <a:pt x="1" y="1"/>
                      <a:pt x="0" y="2"/>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893"/>
              <p:cNvSpPr/>
              <p:nvPr/>
            </p:nvSpPr>
            <p:spPr bwMode="auto">
              <a:xfrm>
                <a:off x="5118" y="2568"/>
                <a:ext cx="8" cy="8"/>
              </a:xfrm>
              <a:custGeom>
                <a:avLst/>
                <a:gdLst>
                  <a:gd name="T0" fmla="*/ 0 w 3"/>
                  <a:gd name="T1" fmla="*/ 2 h 3"/>
                  <a:gd name="T2" fmla="*/ 2 w 3"/>
                  <a:gd name="T3" fmla="*/ 2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2"/>
                      <a:pt x="1" y="3"/>
                      <a:pt x="2" y="2"/>
                    </a:cubicBezTo>
                    <a:cubicBezTo>
                      <a:pt x="3" y="2"/>
                      <a:pt x="3" y="1"/>
                      <a:pt x="3" y="1"/>
                    </a:cubicBezTo>
                    <a:cubicBezTo>
                      <a:pt x="2" y="0"/>
                      <a:pt x="2"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894"/>
              <p:cNvSpPr/>
              <p:nvPr/>
            </p:nvSpPr>
            <p:spPr bwMode="auto">
              <a:xfrm>
                <a:off x="5123" y="2576"/>
                <a:ext cx="8" cy="11"/>
              </a:xfrm>
              <a:custGeom>
                <a:avLst/>
                <a:gdLst>
                  <a:gd name="T0" fmla="*/ 0 w 3"/>
                  <a:gd name="T1" fmla="*/ 3 h 4"/>
                  <a:gd name="T2" fmla="*/ 2 w 3"/>
                  <a:gd name="T3" fmla="*/ 3 h 4"/>
                  <a:gd name="T4" fmla="*/ 3 w 3"/>
                  <a:gd name="T5" fmla="*/ 1 h 4"/>
                  <a:gd name="T6" fmla="*/ 1 w 3"/>
                  <a:gd name="T7" fmla="*/ 1 h 4"/>
                  <a:gd name="T8" fmla="*/ 0 w 3"/>
                  <a:gd name="T9" fmla="*/ 3 h 4"/>
                </a:gdLst>
                <a:ahLst/>
                <a:cxnLst>
                  <a:cxn ang="0">
                    <a:pos x="T0" y="T1"/>
                  </a:cxn>
                  <a:cxn ang="0">
                    <a:pos x="T2" y="T3"/>
                  </a:cxn>
                  <a:cxn ang="0">
                    <a:pos x="T4" y="T5"/>
                  </a:cxn>
                  <a:cxn ang="0">
                    <a:pos x="T6" y="T7"/>
                  </a:cxn>
                  <a:cxn ang="0">
                    <a:pos x="T8" y="T9"/>
                  </a:cxn>
                </a:cxnLst>
                <a:rect l="0" t="0" r="r" b="b"/>
                <a:pathLst>
                  <a:path w="3" h="4">
                    <a:moveTo>
                      <a:pt x="0" y="3"/>
                    </a:moveTo>
                    <a:cubicBezTo>
                      <a:pt x="0" y="3"/>
                      <a:pt x="1" y="4"/>
                      <a:pt x="2" y="3"/>
                    </a:cubicBezTo>
                    <a:cubicBezTo>
                      <a:pt x="3" y="3"/>
                      <a:pt x="3" y="2"/>
                      <a:pt x="3" y="1"/>
                    </a:cubicBezTo>
                    <a:cubicBezTo>
                      <a:pt x="2" y="1"/>
                      <a:pt x="1" y="0"/>
                      <a:pt x="1" y="1"/>
                    </a:cubicBezTo>
                    <a:cubicBezTo>
                      <a:pt x="0" y="1"/>
                      <a:pt x="0" y="2"/>
                      <a:pt x="0"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895"/>
              <p:cNvSpPr/>
              <p:nvPr/>
            </p:nvSpPr>
            <p:spPr bwMode="auto">
              <a:xfrm>
                <a:off x="5128" y="2587"/>
                <a:ext cx="8" cy="10"/>
              </a:xfrm>
              <a:custGeom>
                <a:avLst/>
                <a:gdLst>
                  <a:gd name="T0" fmla="*/ 0 w 3"/>
                  <a:gd name="T1" fmla="*/ 3 h 4"/>
                  <a:gd name="T2" fmla="*/ 2 w 3"/>
                  <a:gd name="T3" fmla="*/ 3 h 4"/>
                  <a:gd name="T4" fmla="*/ 2 w 3"/>
                  <a:gd name="T5" fmla="*/ 1 h 4"/>
                  <a:gd name="T6" fmla="*/ 1 w 3"/>
                  <a:gd name="T7" fmla="*/ 1 h 4"/>
                  <a:gd name="T8" fmla="*/ 0 w 3"/>
                  <a:gd name="T9" fmla="*/ 3 h 4"/>
                </a:gdLst>
                <a:ahLst/>
                <a:cxnLst>
                  <a:cxn ang="0">
                    <a:pos x="T0" y="T1"/>
                  </a:cxn>
                  <a:cxn ang="0">
                    <a:pos x="T2" y="T3"/>
                  </a:cxn>
                  <a:cxn ang="0">
                    <a:pos x="T4" y="T5"/>
                  </a:cxn>
                  <a:cxn ang="0">
                    <a:pos x="T6" y="T7"/>
                  </a:cxn>
                  <a:cxn ang="0">
                    <a:pos x="T8" y="T9"/>
                  </a:cxn>
                </a:cxnLst>
                <a:rect l="0" t="0" r="r" b="b"/>
                <a:pathLst>
                  <a:path w="3" h="4">
                    <a:moveTo>
                      <a:pt x="0" y="3"/>
                    </a:moveTo>
                    <a:cubicBezTo>
                      <a:pt x="0" y="3"/>
                      <a:pt x="1" y="4"/>
                      <a:pt x="2" y="3"/>
                    </a:cubicBezTo>
                    <a:cubicBezTo>
                      <a:pt x="2" y="3"/>
                      <a:pt x="3" y="2"/>
                      <a:pt x="2" y="1"/>
                    </a:cubicBezTo>
                    <a:cubicBezTo>
                      <a:pt x="2" y="1"/>
                      <a:pt x="1" y="0"/>
                      <a:pt x="1" y="1"/>
                    </a:cubicBezTo>
                    <a:cubicBezTo>
                      <a:pt x="0" y="1"/>
                      <a:pt x="0" y="2"/>
                      <a:pt x="0"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896"/>
              <p:cNvSpPr/>
              <p:nvPr/>
            </p:nvSpPr>
            <p:spPr bwMode="auto">
              <a:xfrm>
                <a:off x="5134" y="2597"/>
                <a:ext cx="8" cy="8"/>
              </a:xfrm>
              <a:custGeom>
                <a:avLst/>
                <a:gdLst>
                  <a:gd name="T0" fmla="*/ 0 w 3"/>
                  <a:gd name="T1" fmla="*/ 3 h 3"/>
                  <a:gd name="T2" fmla="*/ 2 w 3"/>
                  <a:gd name="T3" fmla="*/ 3 h 3"/>
                  <a:gd name="T4" fmla="*/ 2 w 3"/>
                  <a:gd name="T5" fmla="*/ 1 h 3"/>
                  <a:gd name="T6" fmla="*/ 1 w 3"/>
                  <a:gd name="T7" fmla="*/ 1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cubicBezTo>
                      <a:pt x="0" y="3"/>
                      <a:pt x="1" y="3"/>
                      <a:pt x="2" y="3"/>
                    </a:cubicBezTo>
                    <a:cubicBezTo>
                      <a:pt x="2" y="3"/>
                      <a:pt x="3" y="2"/>
                      <a:pt x="2" y="1"/>
                    </a:cubicBezTo>
                    <a:cubicBezTo>
                      <a:pt x="2" y="1"/>
                      <a:pt x="1" y="0"/>
                      <a:pt x="1" y="1"/>
                    </a:cubicBezTo>
                    <a:cubicBezTo>
                      <a:pt x="0" y="1"/>
                      <a:pt x="0" y="2"/>
                      <a:pt x="0"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897"/>
              <p:cNvSpPr/>
              <p:nvPr/>
            </p:nvSpPr>
            <p:spPr bwMode="auto">
              <a:xfrm>
                <a:off x="5136" y="2608"/>
                <a:ext cx="11" cy="8"/>
              </a:xfrm>
              <a:custGeom>
                <a:avLst/>
                <a:gdLst>
                  <a:gd name="T0" fmla="*/ 1 w 4"/>
                  <a:gd name="T1" fmla="*/ 2 h 3"/>
                  <a:gd name="T2" fmla="*/ 3 w 4"/>
                  <a:gd name="T3" fmla="*/ 3 h 3"/>
                  <a:gd name="T4" fmla="*/ 3 w 4"/>
                  <a:gd name="T5" fmla="*/ 1 h 3"/>
                  <a:gd name="T6" fmla="*/ 1 w 4"/>
                  <a:gd name="T7" fmla="*/ 1 h 3"/>
                  <a:gd name="T8" fmla="*/ 1 w 4"/>
                  <a:gd name="T9" fmla="*/ 2 h 3"/>
                </a:gdLst>
                <a:ahLst/>
                <a:cxnLst>
                  <a:cxn ang="0">
                    <a:pos x="T0" y="T1"/>
                  </a:cxn>
                  <a:cxn ang="0">
                    <a:pos x="T2" y="T3"/>
                  </a:cxn>
                  <a:cxn ang="0">
                    <a:pos x="T4" y="T5"/>
                  </a:cxn>
                  <a:cxn ang="0">
                    <a:pos x="T6" y="T7"/>
                  </a:cxn>
                  <a:cxn ang="0">
                    <a:pos x="T8" y="T9"/>
                  </a:cxn>
                </a:cxnLst>
                <a:rect l="0" t="0" r="r" b="b"/>
                <a:pathLst>
                  <a:path w="4" h="3">
                    <a:moveTo>
                      <a:pt x="1" y="2"/>
                    </a:moveTo>
                    <a:cubicBezTo>
                      <a:pt x="1" y="3"/>
                      <a:pt x="2" y="3"/>
                      <a:pt x="3" y="3"/>
                    </a:cubicBezTo>
                    <a:cubicBezTo>
                      <a:pt x="3" y="3"/>
                      <a:pt x="4" y="2"/>
                      <a:pt x="3" y="1"/>
                    </a:cubicBezTo>
                    <a:cubicBezTo>
                      <a:pt x="3" y="1"/>
                      <a:pt x="2" y="0"/>
                      <a:pt x="1" y="1"/>
                    </a:cubicBezTo>
                    <a:cubicBezTo>
                      <a:pt x="1" y="1"/>
                      <a:pt x="0" y="2"/>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898"/>
              <p:cNvSpPr/>
              <p:nvPr/>
            </p:nvSpPr>
            <p:spPr bwMode="auto">
              <a:xfrm>
                <a:off x="5142" y="2619"/>
                <a:ext cx="8" cy="8"/>
              </a:xfrm>
              <a:custGeom>
                <a:avLst/>
                <a:gdLst>
                  <a:gd name="T0" fmla="*/ 1 w 3"/>
                  <a:gd name="T1" fmla="*/ 2 h 3"/>
                  <a:gd name="T2" fmla="*/ 2 w 3"/>
                  <a:gd name="T3" fmla="*/ 3 h 3"/>
                  <a:gd name="T4" fmla="*/ 3 w 3"/>
                  <a:gd name="T5" fmla="*/ 1 h 3"/>
                  <a:gd name="T6" fmla="*/ 1 w 3"/>
                  <a:gd name="T7" fmla="*/ 1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3"/>
                      <a:pt x="2" y="3"/>
                      <a:pt x="2" y="3"/>
                    </a:cubicBezTo>
                    <a:cubicBezTo>
                      <a:pt x="3" y="3"/>
                      <a:pt x="3" y="2"/>
                      <a:pt x="3" y="1"/>
                    </a:cubicBezTo>
                    <a:cubicBezTo>
                      <a:pt x="3" y="1"/>
                      <a:pt x="2" y="0"/>
                      <a:pt x="1" y="1"/>
                    </a:cubicBezTo>
                    <a:cubicBezTo>
                      <a:pt x="1" y="1"/>
                      <a:pt x="0" y="2"/>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899"/>
              <p:cNvSpPr/>
              <p:nvPr/>
            </p:nvSpPr>
            <p:spPr bwMode="auto">
              <a:xfrm>
                <a:off x="5147" y="2629"/>
                <a:ext cx="8" cy="8"/>
              </a:xfrm>
              <a:custGeom>
                <a:avLst/>
                <a:gdLst>
                  <a:gd name="T0" fmla="*/ 0 w 3"/>
                  <a:gd name="T1" fmla="*/ 2 h 3"/>
                  <a:gd name="T2" fmla="*/ 2 w 3"/>
                  <a:gd name="T3" fmla="*/ 3 h 3"/>
                  <a:gd name="T4" fmla="*/ 3 w 3"/>
                  <a:gd name="T5" fmla="*/ 1 h 3"/>
                  <a:gd name="T6" fmla="*/ 1 w 3"/>
                  <a:gd name="T7" fmla="*/ 1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2" y="3"/>
                      <a:pt x="2" y="3"/>
                    </a:cubicBezTo>
                    <a:cubicBezTo>
                      <a:pt x="3" y="3"/>
                      <a:pt x="3" y="2"/>
                      <a:pt x="3" y="1"/>
                    </a:cubicBezTo>
                    <a:cubicBezTo>
                      <a:pt x="3" y="0"/>
                      <a:pt x="2" y="0"/>
                      <a:pt x="1" y="1"/>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900"/>
              <p:cNvSpPr/>
              <p:nvPr/>
            </p:nvSpPr>
            <p:spPr bwMode="auto">
              <a:xfrm>
                <a:off x="5152" y="2640"/>
                <a:ext cx="8" cy="8"/>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1" y="3"/>
                      <a:pt x="2" y="3"/>
                    </a:cubicBezTo>
                    <a:cubicBezTo>
                      <a:pt x="3" y="3"/>
                      <a:pt x="3" y="2"/>
                      <a:pt x="3" y="1"/>
                    </a:cubicBezTo>
                    <a:cubicBezTo>
                      <a:pt x="2" y="0"/>
                      <a:pt x="2" y="0"/>
                      <a:pt x="1" y="0"/>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901"/>
              <p:cNvSpPr/>
              <p:nvPr/>
            </p:nvSpPr>
            <p:spPr bwMode="auto">
              <a:xfrm>
                <a:off x="5158" y="2651"/>
                <a:ext cx="8" cy="8"/>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1" y="3"/>
                      <a:pt x="2" y="3"/>
                    </a:cubicBezTo>
                    <a:cubicBezTo>
                      <a:pt x="3" y="3"/>
                      <a:pt x="3" y="2"/>
                      <a:pt x="3" y="1"/>
                    </a:cubicBezTo>
                    <a:cubicBezTo>
                      <a:pt x="2" y="0"/>
                      <a:pt x="2" y="0"/>
                      <a:pt x="1" y="0"/>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902"/>
              <p:cNvSpPr/>
              <p:nvPr/>
            </p:nvSpPr>
            <p:spPr bwMode="auto">
              <a:xfrm>
                <a:off x="5163" y="2661"/>
                <a:ext cx="8" cy="8"/>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3" y="2"/>
                      <a:pt x="3" y="2"/>
                      <a:pt x="3" y="1"/>
                    </a:cubicBezTo>
                    <a:cubicBezTo>
                      <a:pt x="2" y="0"/>
                      <a:pt x="1" y="0"/>
                      <a:pt x="1" y="0"/>
                    </a:cubicBezTo>
                    <a:cubicBezTo>
                      <a:pt x="0" y="1"/>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903"/>
              <p:cNvSpPr/>
              <p:nvPr/>
            </p:nvSpPr>
            <p:spPr bwMode="auto">
              <a:xfrm>
                <a:off x="5168" y="2672"/>
                <a:ext cx="8" cy="8"/>
              </a:xfrm>
              <a:custGeom>
                <a:avLst/>
                <a:gdLst>
                  <a:gd name="T0" fmla="*/ 0 w 3"/>
                  <a:gd name="T1" fmla="*/ 2 h 3"/>
                  <a:gd name="T2" fmla="*/ 2 w 3"/>
                  <a:gd name="T3" fmla="*/ 3 h 3"/>
                  <a:gd name="T4" fmla="*/ 2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2" y="2"/>
                      <a:pt x="3" y="2"/>
                      <a:pt x="2" y="1"/>
                    </a:cubicBezTo>
                    <a:cubicBezTo>
                      <a:pt x="2" y="0"/>
                      <a:pt x="1" y="0"/>
                      <a:pt x="1" y="0"/>
                    </a:cubicBezTo>
                    <a:cubicBezTo>
                      <a:pt x="0" y="1"/>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904"/>
              <p:cNvSpPr/>
              <p:nvPr/>
            </p:nvSpPr>
            <p:spPr bwMode="auto">
              <a:xfrm>
                <a:off x="5171" y="2683"/>
                <a:ext cx="11" cy="8"/>
              </a:xfrm>
              <a:custGeom>
                <a:avLst/>
                <a:gdLst>
                  <a:gd name="T0" fmla="*/ 1 w 4"/>
                  <a:gd name="T1" fmla="*/ 2 h 3"/>
                  <a:gd name="T2" fmla="*/ 3 w 4"/>
                  <a:gd name="T3" fmla="*/ 3 h 3"/>
                  <a:gd name="T4" fmla="*/ 3 w 4"/>
                  <a:gd name="T5" fmla="*/ 1 h 3"/>
                  <a:gd name="T6" fmla="*/ 1 w 4"/>
                  <a:gd name="T7" fmla="*/ 0 h 3"/>
                  <a:gd name="T8" fmla="*/ 1 w 4"/>
                  <a:gd name="T9" fmla="*/ 2 h 3"/>
                </a:gdLst>
                <a:ahLst/>
                <a:cxnLst>
                  <a:cxn ang="0">
                    <a:pos x="T0" y="T1"/>
                  </a:cxn>
                  <a:cxn ang="0">
                    <a:pos x="T2" y="T3"/>
                  </a:cxn>
                  <a:cxn ang="0">
                    <a:pos x="T4" y="T5"/>
                  </a:cxn>
                  <a:cxn ang="0">
                    <a:pos x="T6" y="T7"/>
                  </a:cxn>
                  <a:cxn ang="0">
                    <a:pos x="T8" y="T9"/>
                  </a:cxn>
                </a:cxnLst>
                <a:rect l="0" t="0" r="r" b="b"/>
                <a:pathLst>
                  <a:path w="4" h="3">
                    <a:moveTo>
                      <a:pt x="1" y="2"/>
                    </a:moveTo>
                    <a:cubicBezTo>
                      <a:pt x="1" y="3"/>
                      <a:pt x="2" y="3"/>
                      <a:pt x="3" y="3"/>
                    </a:cubicBezTo>
                    <a:cubicBezTo>
                      <a:pt x="3" y="2"/>
                      <a:pt x="4" y="2"/>
                      <a:pt x="3" y="1"/>
                    </a:cubicBezTo>
                    <a:cubicBezTo>
                      <a:pt x="3" y="0"/>
                      <a:pt x="2" y="0"/>
                      <a:pt x="1" y="0"/>
                    </a:cubicBezTo>
                    <a:cubicBezTo>
                      <a:pt x="1" y="1"/>
                      <a:pt x="0" y="1"/>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905"/>
              <p:cNvSpPr/>
              <p:nvPr/>
            </p:nvSpPr>
            <p:spPr bwMode="auto">
              <a:xfrm>
                <a:off x="5176" y="2694"/>
                <a:ext cx="8" cy="8"/>
              </a:xfrm>
              <a:custGeom>
                <a:avLst/>
                <a:gdLst>
                  <a:gd name="T0" fmla="*/ 1 w 3"/>
                  <a:gd name="T1" fmla="*/ 2 h 3"/>
                  <a:gd name="T2" fmla="*/ 2 w 3"/>
                  <a:gd name="T3" fmla="*/ 3 h 3"/>
                  <a:gd name="T4" fmla="*/ 3 w 3"/>
                  <a:gd name="T5" fmla="*/ 1 h 3"/>
                  <a:gd name="T6" fmla="*/ 1 w 3"/>
                  <a:gd name="T7" fmla="*/ 0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3"/>
                      <a:pt x="2" y="3"/>
                      <a:pt x="2" y="3"/>
                    </a:cubicBezTo>
                    <a:cubicBezTo>
                      <a:pt x="3" y="2"/>
                      <a:pt x="3" y="1"/>
                      <a:pt x="3" y="1"/>
                    </a:cubicBezTo>
                    <a:cubicBezTo>
                      <a:pt x="3" y="0"/>
                      <a:pt x="2" y="0"/>
                      <a:pt x="1" y="0"/>
                    </a:cubicBezTo>
                    <a:cubicBezTo>
                      <a:pt x="1" y="0"/>
                      <a:pt x="0" y="1"/>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906"/>
              <p:cNvSpPr/>
              <p:nvPr/>
            </p:nvSpPr>
            <p:spPr bwMode="auto">
              <a:xfrm>
                <a:off x="5182" y="2704"/>
                <a:ext cx="8" cy="8"/>
              </a:xfrm>
              <a:custGeom>
                <a:avLst/>
                <a:gdLst>
                  <a:gd name="T0" fmla="*/ 1 w 3"/>
                  <a:gd name="T1" fmla="*/ 2 h 3"/>
                  <a:gd name="T2" fmla="*/ 2 w 3"/>
                  <a:gd name="T3" fmla="*/ 3 h 3"/>
                  <a:gd name="T4" fmla="*/ 3 w 3"/>
                  <a:gd name="T5" fmla="*/ 1 h 3"/>
                  <a:gd name="T6" fmla="*/ 1 w 3"/>
                  <a:gd name="T7" fmla="*/ 0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3"/>
                      <a:pt x="2" y="3"/>
                      <a:pt x="2" y="3"/>
                    </a:cubicBezTo>
                    <a:cubicBezTo>
                      <a:pt x="3" y="2"/>
                      <a:pt x="3" y="1"/>
                      <a:pt x="3" y="1"/>
                    </a:cubicBezTo>
                    <a:cubicBezTo>
                      <a:pt x="3" y="0"/>
                      <a:pt x="2" y="0"/>
                      <a:pt x="1" y="0"/>
                    </a:cubicBezTo>
                    <a:cubicBezTo>
                      <a:pt x="1" y="0"/>
                      <a:pt x="0" y="1"/>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907"/>
              <p:cNvSpPr/>
              <p:nvPr/>
            </p:nvSpPr>
            <p:spPr bwMode="auto">
              <a:xfrm>
                <a:off x="5187" y="2715"/>
                <a:ext cx="8" cy="8"/>
              </a:xfrm>
              <a:custGeom>
                <a:avLst/>
                <a:gdLst>
                  <a:gd name="T0" fmla="*/ 0 w 3"/>
                  <a:gd name="T1" fmla="*/ 2 h 3"/>
                  <a:gd name="T2" fmla="*/ 2 w 3"/>
                  <a:gd name="T3" fmla="*/ 2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2" y="3"/>
                      <a:pt x="2" y="2"/>
                    </a:cubicBezTo>
                    <a:cubicBezTo>
                      <a:pt x="3" y="2"/>
                      <a:pt x="3" y="1"/>
                      <a:pt x="3" y="1"/>
                    </a:cubicBezTo>
                    <a:cubicBezTo>
                      <a:pt x="3" y="0"/>
                      <a:pt x="2"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908"/>
              <p:cNvSpPr/>
              <p:nvPr/>
            </p:nvSpPr>
            <p:spPr bwMode="auto">
              <a:xfrm>
                <a:off x="5192" y="2726"/>
                <a:ext cx="8" cy="8"/>
              </a:xfrm>
              <a:custGeom>
                <a:avLst/>
                <a:gdLst>
                  <a:gd name="T0" fmla="*/ 0 w 3"/>
                  <a:gd name="T1" fmla="*/ 2 h 3"/>
                  <a:gd name="T2" fmla="*/ 2 w 3"/>
                  <a:gd name="T3" fmla="*/ 2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2"/>
                      <a:pt x="1" y="3"/>
                      <a:pt x="2" y="2"/>
                    </a:cubicBezTo>
                    <a:cubicBezTo>
                      <a:pt x="3" y="2"/>
                      <a:pt x="3" y="1"/>
                      <a:pt x="3" y="1"/>
                    </a:cubicBezTo>
                    <a:cubicBezTo>
                      <a:pt x="2" y="0"/>
                      <a:pt x="2"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909"/>
              <p:cNvSpPr/>
              <p:nvPr/>
            </p:nvSpPr>
            <p:spPr bwMode="auto">
              <a:xfrm>
                <a:off x="5198" y="2736"/>
                <a:ext cx="8" cy="8"/>
              </a:xfrm>
              <a:custGeom>
                <a:avLst/>
                <a:gdLst>
                  <a:gd name="T0" fmla="*/ 0 w 3"/>
                  <a:gd name="T1" fmla="*/ 2 h 3"/>
                  <a:gd name="T2" fmla="*/ 2 w 3"/>
                  <a:gd name="T3" fmla="*/ 2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2"/>
                      <a:pt x="1" y="3"/>
                      <a:pt x="2" y="2"/>
                    </a:cubicBezTo>
                    <a:cubicBezTo>
                      <a:pt x="3" y="2"/>
                      <a:pt x="3" y="1"/>
                      <a:pt x="3" y="1"/>
                    </a:cubicBezTo>
                    <a:cubicBezTo>
                      <a:pt x="2" y="0"/>
                      <a:pt x="1"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910"/>
              <p:cNvSpPr/>
              <p:nvPr/>
            </p:nvSpPr>
            <p:spPr bwMode="auto">
              <a:xfrm>
                <a:off x="5203" y="2747"/>
                <a:ext cx="8" cy="8"/>
              </a:xfrm>
              <a:custGeom>
                <a:avLst/>
                <a:gdLst>
                  <a:gd name="T0" fmla="*/ 0 w 3"/>
                  <a:gd name="T1" fmla="*/ 2 h 3"/>
                  <a:gd name="T2" fmla="*/ 2 w 3"/>
                  <a:gd name="T3" fmla="*/ 2 h 3"/>
                  <a:gd name="T4" fmla="*/ 2 w 3"/>
                  <a:gd name="T5" fmla="*/ 0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2"/>
                      <a:pt x="1" y="3"/>
                      <a:pt x="2" y="2"/>
                    </a:cubicBezTo>
                    <a:cubicBezTo>
                      <a:pt x="3" y="2"/>
                      <a:pt x="3" y="1"/>
                      <a:pt x="2" y="0"/>
                    </a:cubicBezTo>
                    <a:cubicBezTo>
                      <a:pt x="2" y="0"/>
                      <a:pt x="1"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911"/>
              <p:cNvSpPr/>
              <p:nvPr/>
            </p:nvSpPr>
            <p:spPr bwMode="auto">
              <a:xfrm>
                <a:off x="5208" y="2755"/>
                <a:ext cx="8" cy="11"/>
              </a:xfrm>
              <a:custGeom>
                <a:avLst/>
                <a:gdLst>
                  <a:gd name="T0" fmla="*/ 0 w 3"/>
                  <a:gd name="T1" fmla="*/ 3 h 4"/>
                  <a:gd name="T2" fmla="*/ 2 w 3"/>
                  <a:gd name="T3" fmla="*/ 3 h 4"/>
                  <a:gd name="T4" fmla="*/ 2 w 3"/>
                  <a:gd name="T5" fmla="*/ 1 h 4"/>
                  <a:gd name="T6" fmla="*/ 1 w 3"/>
                  <a:gd name="T7" fmla="*/ 1 h 4"/>
                  <a:gd name="T8" fmla="*/ 0 w 3"/>
                  <a:gd name="T9" fmla="*/ 3 h 4"/>
                </a:gdLst>
                <a:ahLst/>
                <a:cxnLst>
                  <a:cxn ang="0">
                    <a:pos x="T0" y="T1"/>
                  </a:cxn>
                  <a:cxn ang="0">
                    <a:pos x="T2" y="T3"/>
                  </a:cxn>
                  <a:cxn ang="0">
                    <a:pos x="T4" y="T5"/>
                  </a:cxn>
                  <a:cxn ang="0">
                    <a:pos x="T6" y="T7"/>
                  </a:cxn>
                  <a:cxn ang="0">
                    <a:pos x="T8" y="T9"/>
                  </a:cxn>
                </a:cxnLst>
                <a:rect l="0" t="0" r="r" b="b"/>
                <a:pathLst>
                  <a:path w="3" h="4">
                    <a:moveTo>
                      <a:pt x="0" y="3"/>
                    </a:moveTo>
                    <a:cubicBezTo>
                      <a:pt x="0" y="3"/>
                      <a:pt x="1" y="4"/>
                      <a:pt x="2" y="3"/>
                    </a:cubicBezTo>
                    <a:cubicBezTo>
                      <a:pt x="2" y="3"/>
                      <a:pt x="3" y="2"/>
                      <a:pt x="2" y="1"/>
                    </a:cubicBezTo>
                    <a:cubicBezTo>
                      <a:pt x="2" y="1"/>
                      <a:pt x="1" y="0"/>
                      <a:pt x="1" y="1"/>
                    </a:cubicBezTo>
                    <a:cubicBezTo>
                      <a:pt x="0" y="1"/>
                      <a:pt x="0" y="2"/>
                      <a:pt x="0"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912"/>
              <p:cNvSpPr/>
              <p:nvPr/>
            </p:nvSpPr>
            <p:spPr bwMode="auto">
              <a:xfrm>
                <a:off x="5211" y="2766"/>
                <a:ext cx="11" cy="8"/>
              </a:xfrm>
              <a:custGeom>
                <a:avLst/>
                <a:gdLst>
                  <a:gd name="T0" fmla="*/ 1 w 4"/>
                  <a:gd name="T1" fmla="*/ 3 h 3"/>
                  <a:gd name="T2" fmla="*/ 3 w 4"/>
                  <a:gd name="T3" fmla="*/ 3 h 3"/>
                  <a:gd name="T4" fmla="*/ 3 w 4"/>
                  <a:gd name="T5" fmla="*/ 1 h 3"/>
                  <a:gd name="T6" fmla="*/ 1 w 4"/>
                  <a:gd name="T7" fmla="*/ 1 h 3"/>
                  <a:gd name="T8" fmla="*/ 1 w 4"/>
                  <a:gd name="T9" fmla="*/ 3 h 3"/>
                </a:gdLst>
                <a:ahLst/>
                <a:cxnLst>
                  <a:cxn ang="0">
                    <a:pos x="T0" y="T1"/>
                  </a:cxn>
                  <a:cxn ang="0">
                    <a:pos x="T2" y="T3"/>
                  </a:cxn>
                  <a:cxn ang="0">
                    <a:pos x="T4" y="T5"/>
                  </a:cxn>
                  <a:cxn ang="0">
                    <a:pos x="T6" y="T7"/>
                  </a:cxn>
                  <a:cxn ang="0">
                    <a:pos x="T8" y="T9"/>
                  </a:cxn>
                </a:cxnLst>
                <a:rect l="0" t="0" r="r" b="b"/>
                <a:pathLst>
                  <a:path w="4" h="3">
                    <a:moveTo>
                      <a:pt x="1" y="3"/>
                    </a:moveTo>
                    <a:cubicBezTo>
                      <a:pt x="1" y="3"/>
                      <a:pt x="2" y="3"/>
                      <a:pt x="3" y="3"/>
                    </a:cubicBezTo>
                    <a:cubicBezTo>
                      <a:pt x="3" y="3"/>
                      <a:pt x="4" y="2"/>
                      <a:pt x="3" y="1"/>
                    </a:cubicBezTo>
                    <a:cubicBezTo>
                      <a:pt x="3" y="1"/>
                      <a:pt x="2" y="0"/>
                      <a:pt x="1" y="1"/>
                    </a:cubicBezTo>
                    <a:cubicBezTo>
                      <a:pt x="1" y="1"/>
                      <a:pt x="0" y="2"/>
                      <a:pt x="1"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913"/>
              <p:cNvSpPr/>
              <p:nvPr/>
            </p:nvSpPr>
            <p:spPr bwMode="auto">
              <a:xfrm>
                <a:off x="5216" y="2776"/>
                <a:ext cx="8" cy="8"/>
              </a:xfrm>
              <a:custGeom>
                <a:avLst/>
                <a:gdLst>
                  <a:gd name="T0" fmla="*/ 1 w 3"/>
                  <a:gd name="T1" fmla="*/ 2 h 3"/>
                  <a:gd name="T2" fmla="*/ 2 w 3"/>
                  <a:gd name="T3" fmla="*/ 3 h 3"/>
                  <a:gd name="T4" fmla="*/ 3 w 3"/>
                  <a:gd name="T5" fmla="*/ 1 h 3"/>
                  <a:gd name="T6" fmla="*/ 1 w 3"/>
                  <a:gd name="T7" fmla="*/ 1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3"/>
                      <a:pt x="2" y="3"/>
                      <a:pt x="2" y="3"/>
                    </a:cubicBezTo>
                    <a:cubicBezTo>
                      <a:pt x="3" y="3"/>
                      <a:pt x="3" y="2"/>
                      <a:pt x="3" y="1"/>
                    </a:cubicBezTo>
                    <a:cubicBezTo>
                      <a:pt x="3" y="1"/>
                      <a:pt x="2" y="0"/>
                      <a:pt x="1" y="1"/>
                    </a:cubicBezTo>
                    <a:cubicBezTo>
                      <a:pt x="1" y="1"/>
                      <a:pt x="0" y="2"/>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914"/>
              <p:cNvSpPr/>
              <p:nvPr/>
            </p:nvSpPr>
            <p:spPr bwMode="auto">
              <a:xfrm>
                <a:off x="5222" y="2787"/>
                <a:ext cx="8" cy="8"/>
              </a:xfrm>
              <a:custGeom>
                <a:avLst/>
                <a:gdLst>
                  <a:gd name="T0" fmla="*/ 0 w 3"/>
                  <a:gd name="T1" fmla="*/ 2 h 3"/>
                  <a:gd name="T2" fmla="*/ 2 w 3"/>
                  <a:gd name="T3" fmla="*/ 3 h 3"/>
                  <a:gd name="T4" fmla="*/ 3 w 3"/>
                  <a:gd name="T5" fmla="*/ 1 h 3"/>
                  <a:gd name="T6" fmla="*/ 1 w 3"/>
                  <a:gd name="T7" fmla="*/ 1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2" y="3"/>
                      <a:pt x="2" y="3"/>
                    </a:cubicBezTo>
                    <a:cubicBezTo>
                      <a:pt x="3" y="3"/>
                      <a:pt x="3" y="2"/>
                      <a:pt x="3" y="1"/>
                    </a:cubicBezTo>
                    <a:cubicBezTo>
                      <a:pt x="3" y="1"/>
                      <a:pt x="2" y="0"/>
                      <a:pt x="1" y="1"/>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915"/>
              <p:cNvSpPr/>
              <p:nvPr/>
            </p:nvSpPr>
            <p:spPr bwMode="auto">
              <a:xfrm>
                <a:off x="5227" y="2798"/>
                <a:ext cx="8" cy="8"/>
              </a:xfrm>
              <a:custGeom>
                <a:avLst/>
                <a:gdLst>
                  <a:gd name="T0" fmla="*/ 0 w 3"/>
                  <a:gd name="T1" fmla="*/ 2 h 3"/>
                  <a:gd name="T2" fmla="*/ 2 w 3"/>
                  <a:gd name="T3" fmla="*/ 3 h 3"/>
                  <a:gd name="T4" fmla="*/ 3 w 3"/>
                  <a:gd name="T5" fmla="*/ 1 h 3"/>
                  <a:gd name="T6" fmla="*/ 1 w 3"/>
                  <a:gd name="T7" fmla="*/ 1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1" y="3"/>
                      <a:pt x="2" y="3"/>
                    </a:cubicBezTo>
                    <a:cubicBezTo>
                      <a:pt x="3" y="3"/>
                      <a:pt x="3" y="2"/>
                      <a:pt x="3" y="1"/>
                    </a:cubicBezTo>
                    <a:cubicBezTo>
                      <a:pt x="3" y="0"/>
                      <a:pt x="2" y="0"/>
                      <a:pt x="1" y="1"/>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916"/>
              <p:cNvSpPr/>
              <p:nvPr/>
            </p:nvSpPr>
            <p:spPr bwMode="auto">
              <a:xfrm>
                <a:off x="5216" y="2803"/>
                <a:ext cx="8" cy="8"/>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2" y="3"/>
                      <a:pt x="2" y="3"/>
                    </a:cubicBezTo>
                    <a:cubicBezTo>
                      <a:pt x="3" y="3"/>
                      <a:pt x="3" y="2"/>
                      <a:pt x="3" y="1"/>
                    </a:cubicBezTo>
                    <a:cubicBezTo>
                      <a:pt x="3" y="0"/>
                      <a:pt x="2" y="0"/>
                      <a:pt x="1" y="0"/>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917"/>
              <p:cNvSpPr/>
              <p:nvPr/>
            </p:nvSpPr>
            <p:spPr bwMode="auto">
              <a:xfrm>
                <a:off x="5302" y="2763"/>
                <a:ext cx="8" cy="8"/>
              </a:xfrm>
              <a:custGeom>
                <a:avLst/>
                <a:gdLst>
                  <a:gd name="T0" fmla="*/ 0 w 3"/>
                  <a:gd name="T1" fmla="*/ 2 h 3"/>
                  <a:gd name="T2" fmla="*/ 2 w 3"/>
                  <a:gd name="T3" fmla="*/ 3 h 3"/>
                  <a:gd name="T4" fmla="*/ 2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2" y="3"/>
                      <a:pt x="3" y="2"/>
                      <a:pt x="2" y="1"/>
                    </a:cubicBezTo>
                    <a:cubicBezTo>
                      <a:pt x="2" y="0"/>
                      <a:pt x="1" y="0"/>
                      <a:pt x="1" y="0"/>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918"/>
              <p:cNvSpPr/>
              <p:nvPr/>
            </p:nvSpPr>
            <p:spPr bwMode="auto">
              <a:xfrm>
                <a:off x="5291" y="2768"/>
                <a:ext cx="8" cy="8"/>
              </a:xfrm>
              <a:custGeom>
                <a:avLst/>
                <a:gdLst>
                  <a:gd name="T0" fmla="*/ 0 w 3"/>
                  <a:gd name="T1" fmla="*/ 2 h 3"/>
                  <a:gd name="T2" fmla="*/ 2 w 3"/>
                  <a:gd name="T3" fmla="*/ 3 h 3"/>
                  <a:gd name="T4" fmla="*/ 2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2" y="2"/>
                      <a:pt x="3" y="2"/>
                      <a:pt x="2" y="1"/>
                    </a:cubicBezTo>
                    <a:cubicBezTo>
                      <a:pt x="2" y="0"/>
                      <a:pt x="1" y="0"/>
                      <a:pt x="1" y="0"/>
                    </a:cubicBezTo>
                    <a:cubicBezTo>
                      <a:pt x="0" y="1"/>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919"/>
              <p:cNvSpPr/>
              <p:nvPr/>
            </p:nvSpPr>
            <p:spPr bwMode="auto">
              <a:xfrm>
                <a:off x="5280" y="2774"/>
                <a:ext cx="8" cy="8"/>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3" y="2"/>
                      <a:pt x="3" y="2"/>
                      <a:pt x="3" y="1"/>
                    </a:cubicBezTo>
                    <a:cubicBezTo>
                      <a:pt x="2" y="0"/>
                      <a:pt x="1" y="0"/>
                      <a:pt x="1" y="0"/>
                    </a:cubicBezTo>
                    <a:cubicBezTo>
                      <a:pt x="0" y="1"/>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920"/>
              <p:cNvSpPr/>
              <p:nvPr/>
            </p:nvSpPr>
            <p:spPr bwMode="auto">
              <a:xfrm>
                <a:off x="5270" y="2779"/>
                <a:ext cx="8" cy="8"/>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3" y="2"/>
                      <a:pt x="3" y="1"/>
                      <a:pt x="3" y="1"/>
                    </a:cubicBezTo>
                    <a:cubicBezTo>
                      <a:pt x="2" y="0"/>
                      <a:pt x="1"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921"/>
              <p:cNvSpPr/>
              <p:nvPr/>
            </p:nvSpPr>
            <p:spPr bwMode="auto">
              <a:xfrm>
                <a:off x="5259" y="2784"/>
                <a:ext cx="8" cy="8"/>
              </a:xfrm>
              <a:custGeom>
                <a:avLst/>
                <a:gdLst>
                  <a:gd name="T0" fmla="*/ 0 w 3"/>
                  <a:gd name="T1" fmla="*/ 2 h 3"/>
                  <a:gd name="T2" fmla="*/ 2 w 3"/>
                  <a:gd name="T3" fmla="*/ 2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2"/>
                      <a:pt x="1" y="3"/>
                      <a:pt x="2" y="2"/>
                    </a:cubicBezTo>
                    <a:cubicBezTo>
                      <a:pt x="3" y="2"/>
                      <a:pt x="3" y="1"/>
                      <a:pt x="3" y="1"/>
                    </a:cubicBezTo>
                    <a:cubicBezTo>
                      <a:pt x="2" y="0"/>
                      <a:pt x="2"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922"/>
              <p:cNvSpPr/>
              <p:nvPr/>
            </p:nvSpPr>
            <p:spPr bwMode="auto">
              <a:xfrm>
                <a:off x="5248" y="2787"/>
                <a:ext cx="8" cy="11"/>
              </a:xfrm>
              <a:custGeom>
                <a:avLst/>
                <a:gdLst>
                  <a:gd name="T0" fmla="*/ 0 w 3"/>
                  <a:gd name="T1" fmla="*/ 3 h 4"/>
                  <a:gd name="T2" fmla="*/ 2 w 3"/>
                  <a:gd name="T3" fmla="*/ 3 h 4"/>
                  <a:gd name="T4" fmla="*/ 3 w 3"/>
                  <a:gd name="T5" fmla="*/ 1 h 4"/>
                  <a:gd name="T6" fmla="*/ 1 w 3"/>
                  <a:gd name="T7" fmla="*/ 1 h 4"/>
                  <a:gd name="T8" fmla="*/ 0 w 3"/>
                  <a:gd name="T9" fmla="*/ 3 h 4"/>
                </a:gdLst>
                <a:ahLst/>
                <a:cxnLst>
                  <a:cxn ang="0">
                    <a:pos x="T0" y="T1"/>
                  </a:cxn>
                  <a:cxn ang="0">
                    <a:pos x="T2" y="T3"/>
                  </a:cxn>
                  <a:cxn ang="0">
                    <a:pos x="T4" y="T5"/>
                  </a:cxn>
                  <a:cxn ang="0">
                    <a:pos x="T6" y="T7"/>
                  </a:cxn>
                  <a:cxn ang="0">
                    <a:pos x="T8" y="T9"/>
                  </a:cxn>
                </a:cxnLst>
                <a:rect l="0" t="0" r="r" b="b"/>
                <a:pathLst>
                  <a:path w="3" h="4">
                    <a:moveTo>
                      <a:pt x="0" y="3"/>
                    </a:moveTo>
                    <a:cubicBezTo>
                      <a:pt x="1" y="3"/>
                      <a:pt x="1" y="4"/>
                      <a:pt x="2" y="3"/>
                    </a:cubicBezTo>
                    <a:cubicBezTo>
                      <a:pt x="3" y="3"/>
                      <a:pt x="3" y="2"/>
                      <a:pt x="3" y="1"/>
                    </a:cubicBezTo>
                    <a:cubicBezTo>
                      <a:pt x="2" y="1"/>
                      <a:pt x="2" y="0"/>
                      <a:pt x="1" y="1"/>
                    </a:cubicBezTo>
                    <a:cubicBezTo>
                      <a:pt x="0" y="1"/>
                      <a:pt x="0" y="2"/>
                      <a:pt x="0"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923"/>
              <p:cNvSpPr/>
              <p:nvPr/>
            </p:nvSpPr>
            <p:spPr bwMode="auto">
              <a:xfrm>
                <a:off x="5238" y="2792"/>
                <a:ext cx="8" cy="8"/>
              </a:xfrm>
              <a:custGeom>
                <a:avLst/>
                <a:gdLst>
                  <a:gd name="T0" fmla="*/ 0 w 3"/>
                  <a:gd name="T1" fmla="*/ 2 h 3"/>
                  <a:gd name="T2" fmla="*/ 2 w 3"/>
                  <a:gd name="T3" fmla="*/ 3 h 3"/>
                  <a:gd name="T4" fmla="*/ 3 w 3"/>
                  <a:gd name="T5" fmla="*/ 1 h 3"/>
                  <a:gd name="T6" fmla="*/ 1 w 3"/>
                  <a:gd name="T7" fmla="*/ 1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1" y="3"/>
                      <a:pt x="2" y="3"/>
                    </a:cubicBezTo>
                    <a:cubicBezTo>
                      <a:pt x="3" y="3"/>
                      <a:pt x="3" y="2"/>
                      <a:pt x="3" y="1"/>
                    </a:cubicBezTo>
                    <a:cubicBezTo>
                      <a:pt x="2" y="1"/>
                      <a:pt x="2" y="0"/>
                      <a:pt x="1" y="1"/>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924"/>
              <p:cNvSpPr/>
              <p:nvPr/>
            </p:nvSpPr>
            <p:spPr bwMode="auto">
              <a:xfrm>
                <a:off x="5128" y="2562"/>
                <a:ext cx="8" cy="9"/>
              </a:xfrm>
              <a:custGeom>
                <a:avLst/>
                <a:gdLst>
                  <a:gd name="T0" fmla="*/ 0 w 3"/>
                  <a:gd name="T1" fmla="*/ 2 h 3"/>
                  <a:gd name="T2" fmla="*/ 2 w 3"/>
                  <a:gd name="T3" fmla="*/ 2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2"/>
                      <a:pt x="1" y="3"/>
                      <a:pt x="2" y="2"/>
                    </a:cubicBezTo>
                    <a:cubicBezTo>
                      <a:pt x="3" y="2"/>
                      <a:pt x="3" y="1"/>
                      <a:pt x="3" y="1"/>
                    </a:cubicBezTo>
                    <a:cubicBezTo>
                      <a:pt x="2" y="0"/>
                      <a:pt x="2"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925"/>
              <p:cNvSpPr/>
              <p:nvPr/>
            </p:nvSpPr>
            <p:spPr bwMode="auto">
              <a:xfrm>
                <a:off x="5134" y="2573"/>
                <a:ext cx="8" cy="8"/>
              </a:xfrm>
              <a:custGeom>
                <a:avLst/>
                <a:gdLst>
                  <a:gd name="T0" fmla="*/ 0 w 3"/>
                  <a:gd name="T1" fmla="*/ 2 h 3"/>
                  <a:gd name="T2" fmla="*/ 2 w 3"/>
                  <a:gd name="T3" fmla="*/ 2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2"/>
                      <a:pt x="1" y="3"/>
                      <a:pt x="2" y="2"/>
                    </a:cubicBezTo>
                    <a:cubicBezTo>
                      <a:pt x="3" y="2"/>
                      <a:pt x="3" y="1"/>
                      <a:pt x="3" y="1"/>
                    </a:cubicBezTo>
                    <a:cubicBezTo>
                      <a:pt x="2" y="0"/>
                      <a:pt x="1"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926"/>
              <p:cNvSpPr/>
              <p:nvPr/>
            </p:nvSpPr>
            <p:spPr bwMode="auto">
              <a:xfrm>
                <a:off x="5139" y="2584"/>
                <a:ext cx="8" cy="8"/>
              </a:xfrm>
              <a:custGeom>
                <a:avLst/>
                <a:gdLst>
                  <a:gd name="T0" fmla="*/ 0 w 3"/>
                  <a:gd name="T1" fmla="*/ 2 h 3"/>
                  <a:gd name="T2" fmla="*/ 2 w 3"/>
                  <a:gd name="T3" fmla="*/ 2 h 3"/>
                  <a:gd name="T4" fmla="*/ 2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2"/>
                      <a:pt x="1" y="3"/>
                      <a:pt x="2" y="2"/>
                    </a:cubicBezTo>
                    <a:cubicBezTo>
                      <a:pt x="2" y="2"/>
                      <a:pt x="3" y="1"/>
                      <a:pt x="2" y="1"/>
                    </a:cubicBezTo>
                    <a:cubicBezTo>
                      <a:pt x="2" y="0"/>
                      <a:pt x="1"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927"/>
              <p:cNvSpPr/>
              <p:nvPr/>
            </p:nvSpPr>
            <p:spPr bwMode="auto">
              <a:xfrm>
                <a:off x="5142" y="2592"/>
                <a:ext cx="10" cy="11"/>
              </a:xfrm>
              <a:custGeom>
                <a:avLst/>
                <a:gdLst>
                  <a:gd name="T0" fmla="*/ 1 w 4"/>
                  <a:gd name="T1" fmla="*/ 3 h 4"/>
                  <a:gd name="T2" fmla="*/ 3 w 4"/>
                  <a:gd name="T3" fmla="*/ 3 h 4"/>
                  <a:gd name="T4" fmla="*/ 3 w 4"/>
                  <a:gd name="T5" fmla="*/ 1 h 4"/>
                  <a:gd name="T6" fmla="*/ 1 w 4"/>
                  <a:gd name="T7" fmla="*/ 1 h 4"/>
                  <a:gd name="T8" fmla="*/ 1 w 4"/>
                  <a:gd name="T9" fmla="*/ 3 h 4"/>
                </a:gdLst>
                <a:ahLst/>
                <a:cxnLst>
                  <a:cxn ang="0">
                    <a:pos x="T0" y="T1"/>
                  </a:cxn>
                  <a:cxn ang="0">
                    <a:pos x="T2" y="T3"/>
                  </a:cxn>
                  <a:cxn ang="0">
                    <a:pos x="T4" y="T5"/>
                  </a:cxn>
                  <a:cxn ang="0">
                    <a:pos x="T6" y="T7"/>
                  </a:cxn>
                  <a:cxn ang="0">
                    <a:pos x="T8" y="T9"/>
                  </a:cxn>
                </a:cxnLst>
                <a:rect l="0" t="0" r="r" b="b"/>
                <a:pathLst>
                  <a:path w="4" h="4">
                    <a:moveTo>
                      <a:pt x="1" y="3"/>
                    </a:moveTo>
                    <a:cubicBezTo>
                      <a:pt x="1" y="3"/>
                      <a:pt x="2" y="4"/>
                      <a:pt x="3" y="3"/>
                    </a:cubicBezTo>
                    <a:cubicBezTo>
                      <a:pt x="3" y="3"/>
                      <a:pt x="4" y="2"/>
                      <a:pt x="3" y="1"/>
                    </a:cubicBezTo>
                    <a:cubicBezTo>
                      <a:pt x="3" y="1"/>
                      <a:pt x="2" y="0"/>
                      <a:pt x="1" y="1"/>
                    </a:cubicBezTo>
                    <a:cubicBezTo>
                      <a:pt x="1" y="1"/>
                      <a:pt x="0" y="2"/>
                      <a:pt x="1"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928"/>
              <p:cNvSpPr/>
              <p:nvPr/>
            </p:nvSpPr>
            <p:spPr bwMode="auto">
              <a:xfrm>
                <a:off x="5147" y="2603"/>
                <a:ext cx="8" cy="10"/>
              </a:xfrm>
              <a:custGeom>
                <a:avLst/>
                <a:gdLst>
                  <a:gd name="T0" fmla="*/ 1 w 3"/>
                  <a:gd name="T1" fmla="*/ 3 h 4"/>
                  <a:gd name="T2" fmla="*/ 2 w 3"/>
                  <a:gd name="T3" fmla="*/ 3 h 4"/>
                  <a:gd name="T4" fmla="*/ 3 w 3"/>
                  <a:gd name="T5" fmla="*/ 1 h 4"/>
                  <a:gd name="T6" fmla="*/ 1 w 3"/>
                  <a:gd name="T7" fmla="*/ 1 h 4"/>
                  <a:gd name="T8" fmla="*/ 1 w 3"/>
                  <a:gd name="T9" fmla="*/ 3 h 4"/>
                </a:gdLst>
                <a:ahLst/>
                <a:cxnLst>
                  <a:cxn ang="0">
                    <a:pos x="T0" y="T1"/>
                  </a:cxn>
                  <a:cxn ang="0">
                    <a:pos x="T2" y="T3"/>
                  </a:cxn>
                  <a:cxn ang="0">
                    <a:pos x="T4" y="T5"/>
                  </a:cxn>
                  <a:cxn ang="0">
                    <a:pos x="T6" y="T7"/>
                  </a:cxn>
                  <a:cxn ang="0">
                    <a:pos x="T8" y="T9"/>
                  </a:cxn>
                </a:cxnLst>
                <a:rect l="0" t="0" r="r" b="b"/>
                <a:pathLst>
                  <a:path w="3" h="4">
                    <a:moveTo>
                      <a:pt x="1" y="3"/>
                    </a:moveTo>
                    <a:cubicBezTo>
                      <a:pt x="1" y="3"/>
                      <a:pt x="2" y="4"/>
                      <a:pt x="2" y="3"/>
                    </a:cubicBezTo>
                    <a:cubicBezTo>
                      <a:pt x="3" y="3"/>
                      <a:pt x="3" y="2"/>
                      <a:pt x="3" y="1"/>
                    </a:cubicBezTo>
                    <a:cubicBezTo>
                      <a:pt x="3" y="1"/>
                      <a:pt x="2" y="0"/>
                      <a:pt x="1" y="1"/>
                    </a:cubicBezTo>
                    <a:cubicBezTo>
                      <a:pt x="1" y="1"/>
                      <a:pt x="0" y="2"/>
                      <a:pt x="1"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929"/>
              <p:cNvSpPr/>
              <p:nvPr/>
            </p:nvSpPr>
            <p:spPr bwMode="auto">
              <a:xfrm>
                <a:off x="5152" y="2613"/>
                <a:ext cx="8" cy="8"/>
              </a:xfrm>
              <a:custGeom>
                <a:avLst/>
                <a:gdLst>
                  <a:gd name="T0" fmla="*/ 1 w 3"/>
                  <a:gd name="T1" fmla="*/ 3 h 3"/>
                  <a:gd name="T2" fmla="*/ 2 w 3"/>
                  <a:gd name="T3" fmla="*/ 3 h 3"/>
                  <a:gd name="T4" fmla="*/ 3 w 3"/>
                  <a:gd name="T5" fmla="*/ 1 h 3"/>
                  <a:gd name="T6" fmla="*/ 1 w 3"/>
                  <a:gd name="T7" fmla="*/ 1 h 3"/>
                  <a:gd name="T8" fmla="*/ 1 w 3"/>
                  <a:gd name="T9" fmla="*/ 3 h 3"/>
                </a:gdLst>
                <a:ahLst/>
                <a:cxnLst>
                  <a:cxn ang="0">
                    <a:pos x="T0" y="T1"/>
                  </a:cxn>
                  <a:cxn ang="0">
                    <a:pos x="T2" y="T3"/>
                  </a:cxn>
                  <a:cxn ang="0">
                    <a:pos x="T4" y="T5"/>
                  </a:cxn>
                  <a:cxn ang="0">
                    <a:pos x="T6" y="T7"/>
                  </a:cxn>
                  <a:cxn ang="0">
                    <a:pos x="T8" y="T9"/>
                  </a:cxn>
                </a:cxnLst>
                <a:rect l="0" t="0" r="r" b="b"/>
                <a:pathLst>
                  <a:path w="3" h="3">
                    <a:moveTo>
                      <a:pt x="1" y="3"/>
                    </a:moveTo>
                    <a:cubicBezTo>
                      <a:pt x="1" y="3"/>
                      <a:pt x="2" y="3"/>
                      <a:pt x="2" y="3"/>
                    </a:cubicBezTo>
                    <a:cubicBezTo>
                      <a:pt x="3" y="3"/>
                      <a:pt x="3" y="2"/>
                      <a:pt x="3" y="1"/>
                    </a:cubicBezTo>
                    <a:cubicBezTo>
                      <a:pt x="3" y="1"/>
                      <a:pt x="2" y="0"/>
                      <a:pt x="1" y="1"/>
                    </a:cubicBezTo>
                    <a:cubicBezTo>
                      <a:pt x="1" y="1"/>
                      <a:pt x="0" y="2"/>
                      <a:pt x="1"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930"/>
              <p:cNvSpPr/>
              <p:nvPr/>
            </p:nvSpPr>
            <p:spPr bwMode="auto">
              <a:xfrm>
                <a:off x="5158" y="2624"/>
                <a:ext cx="8" cy="8"/>
              </a:xfrm>
              <a:custGeom>
                <a:avLst/>
                <a:gdLst>
                  <a:gd name="T0" fmla="*/ 0 w 3"/>
                  <a:gd name="T1" fmla="*/ 2 h 3"/>
                  <a:gd name="T2" fmla="*/ 2 w 3"/>
                  <a:gd name="T3" fmla="*/ 3 h 3"/>
                  <a:gd name="T4" fmla="*/ 3 w 3"/>
                  <a:gd name="T5" fmla="*/ 1 h 3"/>
                  <a:gd name="T6" fmla="*/ 1 w 3"/>
                  <a:gd name="T7" fmla="*/ 1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2" y="3"/>
                      <a:pt x="2" y="3"/>
                    </a:cubicBezTo>
                    <a:cubicBezTo>
                      <a:pt x="3" y="3"/>
                      <a:pt x="3" y="2"/>
                      <a:pt x="3" y="1"/>
                    </a:cubicBezTo>
                    <a:cubicBezTo>
                      <a:pt x="3" y="1"/>
                      <a:pt x="2" y="0"/>
                      <a:pt x="1" y="1"/>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931"/>
              <p:cNvSpPr/>
              <p:nvPr/>
            </p:nvSpPr>
            <p:spPr bwMode="auto">
              <a:xfrm>
                <a:off x="5163" y="2635"/>
                <a:ext cx="8" cy="8"/>
              </a:xfrm>
              <a:custGeom>
                <a:avLst/>
                <a:gdLst>
                  <a:gd name="T0" fmla="*/ 0 w 3"/>
                  <a:gd name="T1" fmla="*/ 2 h 3"/>
                  <a:gd name="T2" fmla="*/ 2 w 3"/>
                  <a:gd name="T3" fmla="*/ 3 h 3"/>
                  <a:gd name="T4" fmla="*/ 3 w 3"/>
                  <a:gd name="T5" fmla="*/ 1 h 3"/>
                  <a:gd name="T6" fmla="*/ 1 w 3"/>
                  <a:gd name="T7" fmla="*/ 1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1" y="3"/>
                      <a:pt x="2" y="3"/>
                    </a:cubicBezTo>
                    <a:cubicBezTo>
                      <a:pt x="3" y="3"/>
                      <a:pt x="3" y="2"/>
                      <a:pt x="3" y="1"/>
                    </a:cubicBezTo>
                    <a:cubicBezTo>
                      <a:pt x="2" y="1"/>
                      <a:pt x="2" y="0"/>
                      <a:pt x="1" y="1"/>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932"/>
              <p:cNvSpPr/>
              <p:nvPr/>
            </p:nvSpPr>
            <p:spPr bwMode="auto">
              <a:xfrm>
                <a:off x="5168" y="2645"/>
                <a:ext cx="8" cy="8"/>
              </a:xfrm>
              <a:custGeom>
                <a:avLst/>
                <a:gdLst>
                  <a:gd name="T0" fmla="*/ 0 w 3"/>
                  <a:gd name="T1" fmla="*/ 2 h 3"/>
                  <a:gd name="T2" fmla="*/ 2 w 3"/>
                  <a:gd name="T3" fmla="*/ 3 h 3"/>
                  <a:gd name="T4" fmla="*/ 3 w 3"/>
                  <a:gd name="T5" fmla="*/ 1 h 3"/>
                  <a:gd name="T6" fmla="*/ 1 w 3"/>
                  <a:gd name="T7" fmla="*/ 1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3" y="3"/>
                      <a:pt x="3" y="2"/>
                      <a:pt x="3" y="1"/>
                    </a:cubicBezTo>
                    <a:cubicBezTo>
                      <a:pt x="2" y="0"/>
                      <a:pt x="1" y="0"/>
                      <a:pt x="1" y="1"/>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933"/>
              <p:cNvSpPr/>
              <p:nvPr/>
            </p:nvSpPr>
            <p:spPr bwMode="auto">
              <a:xfrm>
                <a:off x="5174" y="2656"/>
                <a:ext cx="8" cy="8"/>
              </a:xfrm>
              <a:custGeom>
                <a:avLst/>
                <a:gdLst>
                  <a:gd name="T0" fmla="*/ 0 w 3"/>
                  <a:gd name="T1" fmla="*/ 2 h 3"/>
                  <a:gd name="T2" fmla="*/ 2 w 3"/>
                  <a:gd name="T3" fmla="*/ 3 h 3"/>
                  <a:gd name="T4" fmla="*/ 2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3" y="3"/>
                      <a:pt x="3" y="2"/>
                      <a:pt x="2" y="1"/>
                    </a:cubicBezTo>
                    <a:cubicBezTo>
                      <a:pt x="2" y="0"/>
                      <a:pt x="1" y="0"/>
                      <a:pt x="1" y="0"/>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934"/>
              <p:cNvSpPr/>
              <p:nvPr/>
            </p:nvSpPr>
            <p:spPr bwMode="auto">
              <a:xfrm>
                <a:off x="5179" y="2667"/>
                <a:ext cx="8" cy="8"/>
              </a:xfrm>
              <a:custGeom>
                <a:avLst/>
                <a:gdLst>
                  <a:gd name="T0" fmla="*/ 0 w 3"/>
                  <a:gd name="T1" fmla="*/ 2 h 3"/>
                  <a:gd name="T2" fmla="*/ 2 w 3"/>
                  <a:gd name="T3" fmla="*/ 3 h 3"/>
                  <a:gd name="T4" fmla="*/ 2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2" y="3"/>
                      <a:pt x="3" y="2"/>
                      <a:pt x="2" y="1"/>
                    </a:cubicBezTo>
                    <a:cubicBezTo>
                      <a:pt x="2" y="0"/>
                      <a:pt x="1" y="0"/>
                      <a:pt x="1" y="0"/>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935"/>
              <p:cNvSpPr/>
              <p:nvPr/>
            </p:nvSpPr>
            <p:spPr bwMode="auto">
              <a:xfrm>
                <a:off x="5182" y="2677"/>
                <a:ext cx="10" cy="9"/>
              </a:xfrm>
              <a:custGeom>
                <a:avLst/>
                <a:gdLst>
                  <a:gd name="T0" fmla="*/ 1 w 4"/>
                  <a:gd name="T1" fmla="*/ 2 h 3"/>
                  <a:gd name="T2" fmla="*/ 3 w 4"/>
                  <a:gd name="T3" fmla="*/ 3 h 3"/>
                  <a:gd name="T4" fmla="*/ 3 w 4"/>
                  <a:gd name="T5" fmla="*/ 1 h 3"/>
                  <a:gd name="T6" fmla="*/ 1 w 4"/>
                  <a:gd name="T7" fmla="*/ 0 h 3"/>
                  <a:gd name="T8" fmla="*/ 1 w 4"/>
                  <a:gd name="T9" fmla="*/ 2 h 3"/>
                </a:gdLst>
                <a:ahLst/>
                <a:cxnLst>
                  <a:cxn ang="0">
                    <a:pos x="T0" y="T1"/>
                  </a:cxn>
                  <a:cxn ang="0">
                    <a:pos x="T2" y="T3"/>
                  </a:cxn>
                  <a:cxn ang="0">
                    <a:pos x="T4" y="T5"/>
                  </a:cxn>
                  <a:cxn ang="0">
                    <a:pos x="T6" y="T7"/>
                  </a:cxn>
                  <a:cxn ang="0">
                    <a:pos x="T8" y="T9"/>
                  </a:cxn>
                </a:cxnLst>
                <a:rect l="0" t="0" r="r" b="b"/>
                <a:pathLst>
                  <a:path w="4" h="3">
                    <a:moveTo>
                      <a:pt x="1" y="2"/>
                    </a:moveTo>
                    <a:cubicBezTo>
                      <a:pt x="1" y="3"/>
                      <a:pt x="2" y="3"/>
                      <a:pt x="3" y="3"/>
                    </a:cubicBezTo>
                    <a:cubicBezTo>
                      <a:pt x="3" y="2"/>
                      <a:pt x="4" y="2"/>
                      <a:pt x="3" y="1"/>
                    </a:cubicBezTo>
                    <a:cubicBezTo>
                      <a:pt x="3" y="0"/>
                      <a:pt x="2" y="0"/>
                      <a:pt x="1" y="0"/>
                    </a:cubicBezTo>
                    <a:cubicBezTo>
                      <a:pt x="1" y="1"/>
                      <a:pt x="0" y="1"/>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936"/>
              <p:cNvSpPr/>
              <p:nvPr/>
            </p:nvSpPr>
            <p:spPr bwMode="auto">
              <a:xfrm>
                <a:off x="5187" y="2688"/>
                <a:ext cx="8" cy="8"/>
              </a:xfrm>
              <a:custGeom>
                <a:avLst/>
                <a:gdLst>
                  <a:gd name="T0" fmla="*/ 1 w 3"/>
                  <a:gd name="T1" fmla="*/ 2 h 3"/>
                  <a:gd name="T2" fmla="*/ 2 w 3"/>
                  <a:gd name="T3" fmla="*/ 3 h 3"/>
                  <a:gd name="T4" fmla="*/ 3 w 3"/>
                  <a:gd name="T5" fmla="*/ 1 h 3"/>
                  <a:gd name="T6" fmla="*/ 1 w 3"/>
                  <a:gd name="T7" fmla="*/ 0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3"/>
                      <a:pt x="2" y="3"/>
                      <a:pt x="2" y="3"/>
                    </a:cubicBezTo>
                    <a:cubicBezTo>
                      <a:pt x="3" y="2"/>
                      <a:pt x="3" y="2"/>
                      <a:pt x="3" y="1"/>
                    </a:cubicBezTo>
                    <a:cubicBezTo>
                      <a:pt x="3" y="0"/>
                      <a:pt x="2" y="0"/>
                      <a:pt x="1" y="0"/>
                    </a:cubicBezTo>
                    <a:cubicBezTo>
                      <a:pt x="1" y="1"/>
                      <a:pt x="0" y="1"/>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937"/>
              <p:cNvSpPr/>
              <p:nvPr/>
            </p:nvSpPr>
            <p:spPr bwMode="auto">
              <a:xfrm>
                <a:off x="5192" y="2699"/>
                <a:ext cx="8" cy="8"/>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2" y="3"/>
                      <a:pt x="2" y="3"/>
                    </a:cubicBezTo>
                    <a:cubicBezTo>
                      <a:pt x="3" y="2"/>
                      <a:pt x="3" y="2"/>
                      <a:pt x="3" y="1"/>
                    </a:cubicBezTo>
                    <a:cubicBezTo>
                      <a:pt x="3" y="0"/>
                      <a:pt x="2" y="0"/>
                      <a:pt x="1" y="0"/>
                    </a:cubicBezTo>
                    <a:cubicBezTo>
                      <a:pt x="0" y="1"/>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938"/>
              <p:cNvSpPr/>
              <p:nvPr/>
            </p:nvSpPr>
            <p:spPr bwMode="auto">
              <a:xfrm>
                <a:off x="5198" y="2710"/>
                <a:ext cx="8" cy="8"/>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1" y="3"/>
                      <a:pt x="2" y="3"/>
                    </a:cubicBezTo>
                    <a:cubicBezTo>
                      <a:pt x="3" y="2"/>
                      <a:pt x="3" y="1"/>
                      <a:pt x="3" y="1"/>
                    </a:cubicBezTo>
                    <a:cubicBezTo>
                      <a:pt x="2" y="0"/>
                      <a:pt x="2"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939"/>
              <p:cNvSpPr/>
              <p:nvPr/>
            </p:nvSpPr>
            <p:spPr bwMode="auto">
              <a:xfrm>
                <a:off x="5203" y="2720"/>
                <a:ext cx="8" cy="8"/>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1" y="3"/>
                      <a:pt x="2" y="3"/>
                    </a:cubicBezTo>
                    <a:cubicBezTo>
                      <a:pt x="3" y="2"/>
                      <a:pt x="3" y="1"/>
                      <a:pt x="3" y="1"/>
                    </a:cubicBezTo>
                    <a:cubicBezTo>
                      <a:pt x="2" y="0"/>
                      <a:pt x="2"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940"/>
              <p:cNvSpPr/>
              <p:nvPr/>
            </p:nvSpPr>
            <p:spPr bwMode="auto">
              <a:xfrm>
                <a:off x="5208" y="2731"/>
                <a:ext cx="8" cy="8"/>
              </a:xfrm>
              <a:custGeom>
                <a:avLst/>
                <a:gdLst>
                  <a:gd name="T0" fmla="*/ 0 w 3"/>
                  <a:gd name="T1" fmla="*/ 2 h 3"/>
                  <a:gd name="T2" fmla="*/ 2 w 3"/>
                  <a:gd name="T3" fmla="*/ 2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2"/>
                    </a:cubicBezTo>
                    <a:cubicBezTo>
                      <a:pt x="3" y="2"/>
                      <a:pt x="3" y="1"/>
                      <a:pt x="3" y="1"/>
                    </a:cubicBezTo>
                    <a:cubicBezTo>
                      <a:pt x="2" y="0"/>
                      <a:pt x="1"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941"/>
              <p:cNvSpPr/>
              <p:nvPr/>
            </p:nvSpPr>
            <p:spPr bwMode="auto">
              <a:xfrm>
                <a:off x="5214" y="2742"/>
                <a:ext cx="8" cy="8"/>
              </a:xfrm>
              <a:custGeom>
                <a:avLst/>
                <a:gdLst>
                  <a:gd name="T0" fmla="*/ 0 w 3"/>
                  <a:gd name="T1" fmla="*/ 2 h 3"/>
                  <a:gd name="T2" fmla="*/ 2 w 3"/>
                  <a:gd name="T3" fmla="*/ 2 h 3"/>
                  <a:gd name="T4" fmla="*/ 2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2"/>
                      <a:pt x="1" y="3"/>
                      <a:pt x="2" y="2"/>
                    </a:cubicBezTo>
                    <a:cubicBezTo>
                      <a:pt x="2" y="2"/>
                      <a:pt x="3" y="1"/>
                      <a:pt x="2" y="1"/>
                    </a:cubicBezTo>
                    <a:cubicBezTo>
                      <a:pt x="2" y="0"/>
                      <a:pt x="1"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942"/>
              <p:cNvSpPr/>
              <p:nvPr/>
            </p:nvSpPr>
            <p:spPr bwMode="auto">
              <a:xfrm>
                <a:off x="5219" y="2752"/>
                <a:ext cx="8" cy="8"/>
              </a:xfrm>
              <a:custGeom>
                <a:avLst/>
                <a:gdLst>
                  <a:gd name="T0" fmla="*/ 0 w 3"/>
                  <a:gd name="T1" fmla="*/ 2 h 3"/>
                  <a:gd name="T2" fmla="*/ 2 w 3"/>
                  <a:gd name="T3" fmla="*/ 2 h 3"/>
                  <a:gd name="T4" fmla="*/ 2 w 3"/>
                  <a:gd name="T5" fmla="*/ 1 h 3"/>
                  <a:gd name="T6" fmla="*/ 0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2"/>
                      <a:pt x="1" y="3"/>
                      <a:pt x="2" y="2"/>
                    </a:cubicBezTo>
                    <a:cubicBezTo>
                      <a:pt x="2" y="2"/>
                      <a:pt x="3" y="1"/>
                      <a:pt x="2" y="1"/>
                    </a:cubicBezTo>
                    <a:cubicBezTo>
                      <a:pt x="2" y="0"/>
                      <a:pt x="1" y="0"/>
                      <a:pt x="0"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943"/>
              <p:cNvSpPr/>
              <p:nvPr/>
            </p:nvSpPr>
            <p:spPr bwMode="auto">
              <a:xfrm>
                <a:off x="5222" y="2763"/>
                <a:ext cx="8" cy="8"/>
              </a:xfrm>
              <a:custGeom>
                <a:avLst/>
                <a:gdLst>
                  <a:gd name="T0" fmla="*/ 1 w 3"/>
                  <a:gd name="T1" fmla="*/ 2 h 3"/>
                  <a:gd name="T2" fmla="*/ 3 w 3"/>
                  <a:gd name="T3" fmla="*/ 2 h 3"/>
                  <a:gd name="T4" fmla="*/ 3 w 3"/>
                  <a:gd name="T5" fmla="*/ 0 h 3"/>
                  <a:gd name="T6" fmla="*/ 1 w 3"/>
                  <a:gd name="T7" fmla="*/ 0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2"/>
                      <a:pt x="2" y="3"/>
                      <a:pt x="3" y="2"/>
                    </a:cubicBezTo>
                    <a:cubicBezTo>
                      <a:pt x="3" y="2"/>
                      <a:pt x="3" y="1"/>
                      <a:pt x="3" y="0"/>
                    </a:cubicBezTo>
                    <a:cubicBezTo>
                      <a:pt x="3" y="0"/>
                      <a:pt x="2" y="0"/>
                      <a:pt x="1" y="0"/>
                    </a:cubicBezTo>
                    <a:cubicBezTo>
                      <a:pt x="1" y="0"/>
                      <a:pt x="0" y="1"/>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944"/>
              <p:cNvSpPr/>
              <p:nvPr/>
            </p:nvSpPr>
            <p:spPr bwMode="auto">
              <a:xfrm>
                <a:off x="5227" y="2771"/>
                <a:ext cx="8" cy="11"/>
              </a:xfrm>
              <a:custGeom>
                <a:avLst/>
                <a:gdLst>
                  <a:gd name="T0" fmla="*/ 1 w 3"/>
                  <a:gd name="T1" fmla="*/ 3 h 4"/>
                  <a:gd name="T2" fmla="*/ 2 w 3"/>
                  <a:gd name="T3" fmla="*/ 3 h 4"/>
                  <a:gd name="T4" fmla="*/ 3 w 3"/>
                  <a:gd name="T5" fmla="*/ 1 h 4"/>
                  <a:gd name="T6" fmla="*/ 1 w 3"/>
                  <a:gd name="T7" fmla="*/ 1 h 4"/>
                  <a:gd name="T8" fmla="*/ 1 w 3"/>
                  <a:gd name="T9" fmla="*/ 3 h 4"/>
                </a:gdLst>
                <a:ahLst/>
                <a:cxnLst>
                  <a:cxn ang="0">
                    <a:pos x="T0" y="T1"/>
                  </a:cxn>
                  <a:cxn ang="0">
                    <a:pos x="T2" y="T3"/>
                  </a:cxn>
                  <a:cxn ang="0">
                    <a:pos x="T4" y="T5"/>
                  </a:cxn>
                  <a:cxn ang="0">
                    <a:pos x="T6" y="T7"/>
                  </a:cxn>
                  <a:cxn ang="0">
                    <a:pos x="T8" y="T9"/>
                  </a:cxn>
                </a:cxnLst>
                <a:rect l="0" t="0" r="r" b="b"/>
                <a:pathLst>
                  <a:path w="3" h="4">
                    <a:moveTo>
                      <a:pt x="1" y="3"/>
                    </a:moveTo>
                    <a:cubicBezTo>
                      <a:pt x="1" y="3"/>
                      <a:pt x="2" y="4"/>
                      <a:pt x="2" y="3"/>
                    </a:cubicBezTo>
                    <a:cubicBezTo>
                      <a:pt x="3" y="3"/>
                      <a:pt x="3" y="2"/>
                      <a:pt x="3" y="1"/>
                    </a:cubicBezTo>
                    <a:cubicBezTo>
                      <a:pt x="3" y="1"/>
                      <a:pt x="2" y="0"/>
                      <a:pt x="1" y="1"/>
                    </a:cubicBezTo>
                    <a:cubicBezTo>
                      <a:pt x="1" y="1"/>
                      <a:pt x="0" y="2"/>
                      <a:pt x="1"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945"/>
              <p:cNvSpPr/>
              <p:nvPr/>
            </p:nvSpPr>
            <p:spPr bwMode="auto">
              <a:xfrm>
                <a:off x="5232" y="2782"/>
                <a:ext cx="8" cy="10"/>
              </a:xfrm>
              <a:custGeom>
                <a:avLst/>
                <a:gdLst>
                  <a:gd name="T0" fmla="*/ 0 w 3"/>
                  <a:gd name="T1" fmla="*/ 3 h 4"/>
                  <a:gd name="T2" fmla="*/ 2 w 3"/>
                  <a:gd name="T3" fmla="*/ 3 h 4"/>
                  <a:gd name="T4" fmla="*/ 3 w 3"/>
                  <a:gd name="T5" fmla="*/ 1 h 4"/>
                  <a:gd name="T6" fmla="*/ 1 w 3"/>
                  <a:gd name="T7" fmla="*/ 1 h 4"/>
                  <a:gd name="T8" fmla="*/ 0 w 3"/>
                  <a:gd name="T9" fmla="*/ 3 h 4"/>
                </a:gdLst>
                <a:ahLst/>
                <a:cxnLst>
                  <a:cxn ang="0">
                    <a:pos x="T0" y="T1"/>
                  </a:cxn>
                  <a:cxn ang="0">
                    <a:pos x="T2" y="T3"/>
                  </a:cxn>
                  <a:cxn ang="0">
                    <a:pos x="T4" y="T5"/>
                  </a:cxn>
                  <a:cxn ang="0">
                    <a:pos x="T6" y="T7"/>
                  </a:cxn>
                  <a:cxn ang="0">
                    <a:pos x="T8" y="T9"/>
                  </a:cxn>
                </a:cxnLst>
                <a:rect l="0" t="0" r="r" b="b"/>
                <a:pathLst>
                  <a:path w="3" h="4">
                    <a:moveTo>
                      <a:pt x="0" y="3"/>
                    </a:moveTo>
                    <a:cubicBezTo>
                      <a:pt x="1" y="3"/>
                      <a:pt x="2" y="4"/>
                      <a:pt x="2" y="3"/>
                    </a:cubicBezTo>
                    <a:cubicBezTo>
                      <a:pt x="3" y="3"/>
                      <a:pt x="3" y="2"/>
                      <a:pt x="3" y="1"/>
                    </a:cubicBezTo>
                    <a:cubicBezTo>
                      <a:pt x="3" y="1"/>
                      <a:pt x="2" y="0"/>
                      <a:pt x="1" y="1"/>
                    </a:cubicBezTo>
                    <a:cubicBezTo>
                      <a:pt x="0" y="1"/>
                      <a:pt x="0" y="2"/>
                      <a:pt x="0"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946"/>
              <p:cNvSpPr/>
              <p:nvPr/>
            </p:nvSpPr>
            <p:spPr bwMode="auto">
              <a:xfrm>
                <a:off x="5139" y="2557"/>
                <a:ext cx="8" cy="8"/>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3" y="2"/>
                      <a:pt x="3" y="1"/>
                      <a:pt x="3" y="1"/>
                    </a:cubicBezTo>
                    <a:cubicBezTo>
                      <a:pt x="2" y="0"/>
                      <a:pt x="1"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947"/>
              <p:cNvSpPr/>
              <p:nvPr/>
            </p:nvSpPr>
            <p:spPr bwMode="auto">
              <a:xfrm>
                <a:off x="5144" y="2568"/>
                <a:ext cx="8" cy="8"/>
              </a:xfrm>
              <a:custGeom>
                <a:avLst/>
                <a:gdLst>
                  <a:gd name="T0" fmla="*/ 0 w 3"/>
                  <a:gd name="T1" fmla="*/ 2 h 3"/>
                  <a:gd name="T2" fmla="*/ 2 w 3"/>
                  <a:gd name="T3" fmla="*/ 3 h 3"/>
                  <a:gd name="T4" fmla="*/ 2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3" y="2"/>
                      <a:pt x="3" y="1"/>
                      <a:pt x="2" y="1"/>
                    </a:cubicBezTo>
                    <a:cubicBezTo>
                      <a:pt x="2" y="0"/>
                      <a:pt x="1"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948"/>
              <p:cNvSpPr/>
              <p:nvPr/>
            </p:nvSpPr>
            <p:spPr bwMode="auto">
              <a:xfrm>
                <a:off x="5150" y="2579"/>
                <a:ext cx="8" cy="8"/>
              </a:xfrm>
              <a:custGeom>
                <a:avLst/>
                <a:gdLst>
                  <a:gd name="T0" fmla="*/ 0 w 3"/>
                  <a:gd name="T1" fmla="*/ 2 h 3"/>
                  <a:gd name="T2" fmla="*/ 2 w 3"/>
                  <a:gd name="T3" fmla="*/ 2 h 3"/>
                  <a:gd name="T4" fmla="*/ 2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2"/>
                    </a:cubicBezTo>
                    <a:cubicBezTo>
                      <a:pt x="2" y="2"/>
                      <a:pt x="3" y="1"/>
                      <a:pt x="2" y="1"/>
                    </a:cubicBezTo>
                    <a:cubicBezTo>
                      <a:pt x="2" y="0"/>
                      <a:pt x="1"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949"/>
              <p:cNvSpPr/>
              <p:nvPr/>
            </p:nvSpPr>
            <p:spPr bwMode="auto">
              <a:xfrm>
                <a:off x="5152" y="2589"/>
                <a:ext cx="11" cy="8"/>
              </a:xfrm>
              <a:custGeom>
                <a:avLst/>
                <a:gdLst>
                  <a:gd name="T0" fmla="*/ 1 w 4"/>
                  <a:gd name="T1" fmla="*/ 2 h 3"/>
                  <a:gd name="T2" fmla="*/ 3 w 4"/>
                  <a:gd name="T3" fmla="*/ 2 h 3"/>
                  <a:gd name="T4" fmla="*/ 3 w 4"/>
                  <a:gd name="T5" fmla="*/ 1 h 3"/>
                  <a:gd name="T6" fmla="*/ 1 w 4"/>
                  <a:gd name="T7" fmla="*/ 0 h 3"/>
                  <a:gd name="T8" fmla="*/ 1 w 4"/>
                  <a:gd name="T9" fmla="*/ 2 h 3"/>
                </a:gdLst>
                <a:ahLst/>
                <a:cxnLst>
                  <a:cxn ang="0">
                    <a:pos x="T0" y="T1"/>
                  </a:cxn>
                  <a:cxn ang="0">
                    <a:pos x="T2" y="T3"/>
                  </a:cxn>
                  <a:cxn ang="0">
                    <a:pos x="T4" y="T5"/>
                  </a:cxn>
                  <a:cxn ang="0">
                    <a:pos x="T6" y="T7"/>
                  </a:cxn>
                  <a:cxn ang="0">
                    <a:pos x="T8" y="T9"/>
                  </a:cxn>
                </a:cxnLst>
                <a:rect l="0" t="0" r="r" b="b"/>
                <a:pathLst>
                  <a:path w="4" h="3">
                    <a:moveTo>
                      <a:pt x="1" y="2"/>
                    </a:moveTo>
                    <a:cubicBezTo>
                      <a:pt x="1" y="2"/>
                      <a:pt x="2" y="3"/>
                      <a:pt x="3" y="2"/>
                    </a:cubicBezTo>
                    <a:cubicBezTo>
                      <a:pt x="3" y="2"/>
                      <a:pt x="4" y="1"/>
                      <a:pt x="3" y="1"/>
                    </a:cubicBezTo>
                    <a:cubicBezTo>
                      <a:pt x="3" y="0"/>
                      <a:pt x="2" y="0"/>
                      <a:pt x="1" y="0"/>
                    </a:cubicBezTo>
                    <a:cubicBezTo>
                      <a:pt x="1" y="0"/>
                      <a:pt x="0" y="1"/>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950"/>
              <p:cNvSpPr/>
              <p:nvPr/>
            </p:nvSpPr>
            <p:spPr bwMode="auto">
              <a:xfrm>
                <a:off x="5158" y="2600"/>
                <a:ext cx="8" cy="8"/>
              </a:xfrm>
              <a:custGeom>
                <a:avLst/>
                <a:gdLst>
                  <a:gd name="T0" fmla="*/ 1 w 3"/>
                  <a:gd name="T1" fmla="*/ 2 h 3"/>
                  <a:gd name="T2" fmla="*/ 2 w 3"/>
                  <a:gd name="T3" fmla="*/ 2 h 3"/>
                  <a:gd name="T4" fmla="*/ 3 w 3"/>
                  <a:gd name="T5" fmla="*/ 1 h 3"/>
                  <a:gd name="T6" fmla="*/ 1 w 3"/>
                  <a:gd name="T7" fmla="*/ 0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2"/>
                      <a:pt x="2" y="3"/>
                      <a:pt x="2" y="2"/>
                    </a:cubicBezTo>
                    <a:cubicBezTo>
                      <a:pt x="3" y="2"/>
                      <a:pt x="3" y="1"/>
                      <a:pt x="3" y="1"/>
                    </a:cubicBezTo>
                    <a:cubicBezTo>
                      <a:pt x="3" y="0"/>
                      <a:pt x="2" y="0"/>
                      <a:pt x="1" y="0"/>
                    </a:cubicBezTo>
                    <a:cubicBezTo>
                      <a:pt x="1" y="0"/>
                      <a:pt x="0" y="1"/>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951"/>
              <p:cNvSpPr/>
              <p:nvPr/>
            </p:nvSpPr>
            <p:spPr bwMode="auto">
              <a:xfrm>
                <a:off x="5163" y="2611"/>
                <a:ext cx="8" cy="8"/>
              </a:xfrm>
              <a:custGeom>
                <a:avLst/>
                <a:gdLst>
                  <a:gd name="T0" fmla="*/ 0 w 3"/>
                  <a:gd name="T1" fmla="*/ 2 h 3"/>
                  <a:gd name="T2" fmla="*/ 2 w 3"/>
                  <a:gd name="T3" fmla="*/ 2 h 3"/>
                  <a:gd name="T4" fmla="*/ 3 w 3"/>
                  <a:gd name="T5" fmla="*/ 0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2"/>
                      <a:pt x="2" y="3"/>
                      <a:pt x="2" y="2"/>
                    </a:cubicBezTo>
                    <a:cubicBezTo>
                      <a:pt x="3" y="2"/>
                      <a:pt x="3" y="1"/>
                      <a:pt x="3" y="0"/>
                    </a:cubicBezTo>
                    <a:cubicBezTo>
                      <a:pt x="3" y="0"/>
                      <a:pt x="2"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952"/>
              <p:cNvSpPr/>
              <p:nvPr/>
            </p:nvSpPr>
            <p:spPr bwMode="auto">
              <a:xfrm>
                <a:off x="5168" y="2619"/>
                <a:ext cx="8" cy="10"/>
              </a:xfrm>
              <a:custGeom>
                <a:avLst/>
                <a:gdLst>
                  <a:gd name="T0" fmla="*/ 0 w 3"/>
                  <a:gd name="T1" fmla="*/ 3 h 4"/>
                  <a:gd name="T2" fmla="*/ 2 w 3"/>
                  <a:gd name="T3" fmla="*/ 3 h 4"/>
                  <a:gd name="T4" fmla="*/ 3 w 3"/>
                  <a:gd name="T5" fmla="*/ 1 h 4"/>
                  <a:gd name="T6" fmla="*/ 1 w 3"/>
                  <a:gd name="T7" fmla="*/ 1 h 4"/>
                  <a:gd name="T8" fmla="*/ 0 w 3"/>
                  <a:gd name="T9" fmla="*/ 3 h 4"/>
                </a:gdLst>
                <a:ahLst/>
                <a:cxnLst>
                  <a:cxn ang="0">
                    <a:pos x="T0" y="T1"/>
                  </a:cxn>
                  <a:cxn ang="0">
                    <a:pos x="T2" y="T3"/>
                  </a:cxn>
                  <a:cxn ang="0">
                    <a:pos x="T4" y="T5"/>
                  </a:cxn>
                  <a:cxn ang="0">
                    <a:pos x="T6" y="T7"/>
                  </a:cxn>
                  <a:cxn ang="0">
                    <a:pos x="T8" y="T9"/>
                  </a:cxn>
                </a:cxnLst>
                <a:rect l="0" t="0" r="r" b="b"/>
                <a:pathLst>
                  <a:path w="3" h="4">
                    <a:moveTo>
                      <a:pt x="0" y="3"/>
                    </a:moveTo>
                    <a:cubicBezTo>
                      <a:pt x="1" y="3"/>
                      <a:pt x="1" y="4"/>
                      <a:pt x="2" y="3"/>
                    </a:cubicBezTo>
                    <a:cubicBezTo>
                      <a:pt x="3" y="3"/>
                      <a:pt x="3" y="2"/>
                      <a:pt x="3" y="1"/>
                    </a:cubicBezTo>
                    <a:cubicBezTo>
                      <a:pt x="2" y="1"/>
                      <a:pt x="2" y="0"/>
                      <a:pt x="1" y="1"/>
                    </a:cubicBezTo>
                    <a:cubicBezTo>
                      <a:pt x="0" y="1"/>
                      <a:pt x="0" y="2"/>
                      <a:pt x="0"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953"/>
              <p:cNvSpPr/>
              <p:nvPr/>
            </p:nvSpPr>
            <p:spPr bwMode="auto">
              <a:xfrm>
                <a:off x="5174" y="2629"/>
                <a:ext cx="8" cy="8"/>
              </a:xfrm>
              <a:custGeom>
                <a:avLst/>
                <a:gdLst>
                  <a:gd name="T0" fmla="*/ 0 w 3"/>
                  <a:gd name="T1" fmla="*/ 3 h 3"/>
                  <a:gd name="T2" fmla="*/ 2 w 3"/>
                  <a:gd name="T3" fmla="*/ 3 h 3"/>
                  <a:gd name="T4" fmla="*/ 3 w 3"/>
                  <a:gd name="T5" fmla="*/ 1 h 3"/>
                  <a:gd name="T6" fmla="*/ 1 w 3"/>
                  <a:gd name="T7" fmla="*/ 1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cubicBezTo>
                      <a:pt x="1" y="3"/>
                      <a:pt x="1" y="3"/>
                      <a:pt x="2" y="3"/>
                    </a:cubicBezTo>
                    <a:cubicBezTo>
                      <a:pt x="3" y="3"/>
                      <a:pt x="3" y="2"/>
                      <a:pt x="3" y="1"/>
                    </a:cubicBezTo>
                    <a:cubicBezTo>
                      <a:pt x="2" y="1"/>
                      <a:pt x="2" y="0"/>
                      <a:pt x="1" y="1"/>
                    </a:cubicBezTo>
                    <a:cubicBezTo>
                      <a:pt x="0" y="1"/>
                      <a:pt x="0" y="2"/>
                      <a:pt x="0"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954"/>
              <p:cNvSpPr/>
              <p:nvPr/>
            </p:nvSpPr>
            <p:spPr bwMode="auto">
              <a:xfrm>
                <a:off x="5179" y="2640"/>
                <a:ext cx="8" cy="8"/>
              </a:xfrm>
              <a:custGeom>
                <a:avLst/>
                <a:gdLst>
                  <a:gd name="T0" fmla="*/ 0 w 3"/>
                  <a:gd name="T1" fmla="*/ 2 h 3"/>
                  <a:gd name="T2" fmla="*/ 2 w 3"/>
                  <a:gd name="T3" fmla="*/ 3 h 3"/>
                  <a:gd name="T4" fmla="*/ 3 w 3"/>
                  <a:gd name="T5" fmla="*/ 1 h 3"/>
                  <a:gd name="T6" fmla="*/ 1 w 3"/>
                  <a:gd name="T7" fmla="*/ 1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3" y="3"/>
                      <a:pt x="3" y="2"/>
                      <a:pt x="3" y="1"/>
                    </a:cubicBezTo>
                    <a:cubicBezTo>
                      <a:pt x="2" y="1"/>
                      <a:pt x="1" y="0"/>
                      <a:pt x="1" y="1"/>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955"/>
              <p:cNvSpPr/>
              <p:nvPr/>
            </p:nvSpPr>
            <p:spPr bwMode="auto">
              <a:xfrm>
                <a:off x="5184" y="2651"/>
                <a:ext cx="8" cy="8"/>
              </a:xfrm>
              <a:custGeom>
                <a:avLst/>
                <a:gdLst>
                  <a:gd name="T0" fmla="*/ 0 w 3"/>
                  <a:gd name="T1" fmla="*/ 2 h 3"/>
                  <a:gd name="T2" fmla="*/ 2 w 3"/>
                  <a:gd name="T3" fmla="*/ 3 h 3"/>
                  <a:gd name="T4" fmla="*/ 2 w 3"/>
                  <a:gd name="T5" fmla="*/ 1 h 3"/>
                  <a:gd name="T6" fmla="*/ 1 w 3"/>
                  <a:gd name="T7" fmla="*/ 1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2" y="3"/>
                      <a:pt x="3" y="2"/>
                      <a:pt x="2" y="1"/>
                    </a:cubicBezTo>
                    <a:cubicBezTo>
                      <a:pt x="2" y="1"/>
                      <a:pt x="1" y="0"/>
                      <a:pt x="1" y="1"/>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956"/>
              <p:cNvSpPr/>
              <p:nvPr/>
            </p:nvSpPr>
            <p:spPr bwMode="auto">
              <a:xfrm>
                <a:off x="5190" y="2661"/>
                <a:ext cx="8" cy="8"/>
              </a:xfrm>
              <a:custGeom>
                <a:avLst/>
                <a:gdLst>
                  <a:gd name="T0" fmla="*/ 0 w 3"/>
                  <a:gd name="T1" fmla="*/ 2 h 3"/>
                  <a:gd name="T2" fmla="*/ 2 w 3"/>
                  <a:gd name="T3" fmla="*/ 3 h 3"/>
                  <a:gd name="T4" fmla="*/ 2 w 3"/>
                  <a:gd name="T5" fmla="*/ 1 h 3"/>
                  <a:gd name="T6" fmla="*/ 0 w 3"/>
                  <a:gd name="T7" fmla="*/ 1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2" y="3"/>
                      <a:pt x="3" y="2"/>
                      <a:pt x="2" y="1"/>
                    </a:cubicBezTo>
                    <a:cubicBezTo>
                      <a:pt x="2" y="0"/>
                      <a:pt x="1" y="0"/>
                      <a:pt x="0" y="1"/>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957"/>
              <p:cNvSpPr/>
              <p:nvPr/>
            </p:nvSpPr>
            <p:spPr bwMode="auto">
              <a:xfrm>
                <a:off x="5192" y="2672"/>
                <a:ext cx="8" cy="8"/>
              </a:xfrm>
              <a:custGeom>
                <a:avLst/>
                <a:gdLst>
                  <a:gd name="T0" fmla="*/ 1 w 3"/>
                  <a:gd name="T1" fmla="*/ 2 h 3"/>
                  <a:gd name="T2" fmla="*/ 3 w 3"/>
                  <a:gd name="T3" fmla="*/ 3 h 3"/>
                  <a:gd name="T4" fmla="*/ 3 w 3"/>
                  <a:gd name="T5" fmla="*/ 1 h 3"/>
                  <a:gd name="T6" fmla="*/ 1 w 3"/>
                  <a:gd name="T7" fmla="*/ 0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3"/>
                      <a:pt x="2" y="3"/>
                      <a:pt x="3" y="3"/>
                    </a:cubicBezTo>
                    <a:cubicBezTo>
                      <a:pt x="3" y="3"/>
                      <a:pt x="3" y="2"/>
                      <a:pt x="3" y="1"/>
                    </a:cubicBezTo>
                    <a:cubicBezTo>
                      <a:pt x="3" y="0"/>
                      <a:pt x="2" y="0"/>
                      <a:pt x="1" y="0"/>
                    </a:cubicBezTo>
                    <a:cubicBezTo>
                      <a:pt x="1" y="1"/>
                      <a:pt x="0" y="2"/>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958"/>
              <p:cNvSpPr/>
              <p:nvPr/>
            </p:nvSpPr>
            <p:spPr bwMode="auto">
              <a:xfrm>
                <a:off x="5198" y="2683"/>
                <a:ext cx="8" cy="8"/>
              </a:xfrm>
              <a:custGeom>
                <a:avLst/>
                <a:gdLst>
                  <a:gd name="T0" fmla="*/ 1 w 3"/>
                  <a:gd name="T1" fmla="*/ 2 h 3"/>
                  <a:gd name="T2" fmla="*/ 2 w 3"/>
                  <a:gd name="T3" fmla="*/ 3 h 3"/>
                  <a:gd name="T4" fmla="*/ 3 w 3"/>
                  <a:gd name="T5" fmla="*/ 1 h 3"/>
                  <a:gd name="T6" fmla="*/ 1 w 3"/>
                  <a:gd name="T7" fmla="*/ 0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3"/>
                      <a:pt x="2" y="3"/>
                      <a:pt x="2" y="3"/>
                    </a:cubicBezTo>
                    <a:cubicBezTo>
                      <a:pt x="3" y="3"/>
                      <a:pt x="3" y="2"/>
                      <a:pt x="3" y="1"/>
                    </a:cubicBezTo>
                    <a:cubicBezTo>
                      <a:pt x="3" y="0"/>
                      <a:pt x="2" y="0"/>
                      <a:pt x="1" y="0"/>
                    </a:cubicBezTo>
                    <a:cubicBezTo>
                      <a:pt x="1" y="1"/>
                      <a:pt x="0" y="2"/>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959"/>
              <p:cNvSpPr/>
              <p:nvPr/>
            </p:nvSpPr>
            <p:spPr bwMode="auto">
              <a:xfrm>
                <a:off x="5203" y="2694"/>
                <a:ext cx="8" cy="8"/>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2" y="3"/>
                      <a:pt x="2" y="3"/>
                    </a:cubicBezTo>
                    <a:cubicBezTo>
                      <a:pt x="3" y="2"/>
                      <a:pt x="3" y="2"/>
                      <a:pt x="3" y="1"/>
                    </a:cubicBezTo>
                    <a:cubicBezTo>
                      <a:pt x="3" y="0"/>
                      <a:pt x="2" y="0"/>
                      <a:pt x="1" y="0"/>
                    </a:cubicBezTo>
                    <a:cubicBezTo>
                      <a:pt x="0" y="1"/>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960"/>
              <p:cNvSpPr/>
              <p:nvPr/>
            </p:nvSpPr>
            <p:spPr bwMode="auto">
              <a:xfrm>
                <a:off x="5208" y="2704"/>
                <a:ext cx="8" cy="8"/>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1" y="3"/>
                      <a:pt x="2" y="3"/>
                    </a:cubicBezTo>
                    <a:cubicBezTo>
                      <a:pt x="3" y="2"/>
                      <a:pt x="3" y="2"/>
                      <a:pt x="3" y="1"/>
                    </a:cubicBezTo>
                    <a:cubicBezTo>
                      <a:pt x="2" y="0"/>
                      <a:pt x="2" y="0"/>
                      <a:pt x="1" y="0"/>
                    </a:cubicBezTo>
                    <a:cubicBezTo>
                      <a:pt x="0" y="1"/>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961"/>
              <p:cNvSpPr/>
              <p:nvPr/>
            </p:nvSpPr>
            <p:spPr bwMode="auto">
              <a:xfrm>
                <a:off x="5214" y="2715"/>
                <a:ext cx="8" cy="8"/>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3" y="2"/>
                      <a:pt x="3" y="2"/>
                      <a:pt x="3" y="1"/>
                    </a:cubicBezTo>
                    <a:cubicBezTo>
                      <a:pt x="2" y="0"/>
                      <a:pt x="1" y="0"/>
                      <a:pt x="1" y="0"/>
                    </a:cubicBezTo>
                    <a:cubicBezTo>
                      <a:pt x="0" y="1"/>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962"/>
              <p:cNvSpPr/>
              <p:nvPr/>
            </p:nvSpPr>
            <p:spPr bwMode="auto">
              <a:xfrm>
                <a:off x="5219" y="2726"/>
                <a:ext cx="8" cy="8"/>
              </a:xfrm>
              <a:custGeom>
                <a:avLst/>
                <a:gdLst>
                  <a:gd name="T0" fmla="*/ 0 w 3"/>
                  <a:gd name="T1" fmla="*/ 2 h 3"/>
                  <a:gd name="T2" fmla="*/ 2 w 3"/>
                  <a:gd name="T3" fmla="*/ 3 h 3"/>
                  <a:gd name="T4" fmla="*/ 2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3" y="2"/>
                      <a:pt x="3" y="1"/>
                      <a:pt x="2" y="1"/>
                    </a:cubicBezTo>
                    <a:cubicBezTo>
                      <a:pt x="2" y="0"/>
                      <a:pt x="1"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963"/>
              <p:cNvSpPr/>
              <p:nvPr/>
            </p:nvSpPr>
            <p:spPr bwMode="auto">
              <a:xfrm>
                <a:off x="5224" y="2736"/>
                <a:ext cx="8" cy="8"/>
              </a:xfrm>
              <a:custGeom>
                <a:avLst/>
                <a:gdLst>
                  <a:gd name="T0" fmla="*/ 0 w 3"/>
                  <a:gd name="T1" fmla="*/ 2 h 3"/>
                  <a:gd name="T2" fmla="*/ 2 w 3"/>
                  <a:gd name="T3" fmla="*/ 3 h 3"/>
                  <a:gd name="T4" fmla="*/ 2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2" y="2"/>
                      <a:pt x="3" y="1"/>
                      <a:pt x="2" y="1"/>
                    </a:cubicBezTo>
                    <a:cubicBezTo>
                      <a:pt x="2" y="0"/>
                      <a:pt x="1"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964"/>
              <p:cNvSpPr/>
              <p:nvPr/>
            </p:nvSpPr>
            <p:spPr bwMode="auto">
              <a:xfrm>
                <a:off x="5227" y="2747"/>
                <a:ext cx="11" cy="8"/>
              </a:xfrm>
              <a:custGeom>
                <a:avLst/>
                <a:gdLst>
                  <a:gd name="T0" fmla="*/ 1 w 4"/>
                  <a:gd name="T1" fmla="*/ 2 h 3"/>
                  <a:gd name="T2" fmla="*/ 3 w 4"/>
                  <a:gd name="T3" fmla="*/ 2 h 3"/>
                  <a:gd name="T4" fmla="*/ 3 w 4"/>
                  <a:gd name="T5" fmla="*/ 1 h 3"/>
                  <a:gd name="T6" fmla="*/ 1 w 4"/>
                  <a:gd name="T7" fmla="*/ 0 h 3"/>
                  <a:gd name="T8" fmla="*/ 1 w 4"/>
                  <a:gd name="T9" fmla="*/ 2 h 3"/>
                </a:gdLst>
                <a:ahLst/>
                <a:cxnLst>
                  <a:cxn ang="0">
                    <a:pos x="T0" y="T1"/>
                  </a:cxn>
                  <a:cxn ang="0">
                    <a:pos x="T2" y="T3"/>
                  </a:cxn>
                  <a:cxn ang="0">
                    <a:pos x="T4" y="T5"/>
                  </a:cxn>
                  <a:cxn ang="0">
                    <a:pos x="T6" y="T7"/>
                  </a:cxn>
                  <a:cxn ang="0">
                    <a:pos x="T8" y="T9"/>
                  </a:cxn>
                </a:cxnLst>
                <a:rect l="0" t="0" r="r" b="b"/>
                <a:pathLst>
                  <a:path w="4" h="3">
                    <a:moveTo>
                      <a:pt x="1" y="2"/>
                    </a:moveTo>
                    <a:cubicBezTo>
                      <a:pt x="1" y="3"/>
                      <a:pt x="2" y="3"/>
                      <a:pt x="3" y="2"/>
                    </a:cubicBezTo>
                    <a:cubicBezTo>
                      <a:pt x="3" y="2"/>
                      <a:pt x="4" y="1"/>
                      <a:pt x="3" y="1"/>
                    </a:cubicBezTo>
                    <a:cubicBezTo>
                      <a:pt x="3" y="0"/>
                      <a:pt x="2" y="0"/>
                      <a:pt x="1" y="0"/>
                    </a:cubicBezTo>
                    <a:cubicBezTo>
                      <a:pt x="1" y="0"/>
                      <a:pt x="0" y="1"/>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965"/>
              <p:cNvSpPr/>
              <p:nvPr/>
            </p:nvSpPr>
            <p:spPr bwMode="auto">
              <a:xfrm>
                <a:off x="5232" y="2758"/>
                <a:ext cx="8" cy="8"/>
              </a:xfrm>
              <a:custGeom>
                <a:avLst/>
                <a:gdLst>
                  <a:gd name="T0" fmla="*/ 1 w 3"/>
                  <a:gd name="T1" fmla="*/ 2 h 3"/>
                  <a:gd name="T2" fmla="*/ 2 w 3"/>
                  <a:gd name="T3" fmla="*/ 2 h 3"/>
                  <a:gd name="T4" fmla="*/ 3 w 3"/>
                  <a:gd name="T5" fmla="*/ 1 h 3"/>
                  <a:gd name="T6" fmla="*/ 1 w 3"/>
                  <a:gd name="T7" fmla="*/ 0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2"/>
                      <a:pt x="2" y="3"/>
                      <a:pt x="2" y="2"/>
                    </a:cubicBezTo>
                    <a:cubicBezTo>
                      <a:pt x="3" y="2"/>
                      <a:pt x="3" y="1"/>
                      <a:pt x="3" y="1"/>
                    </a:cubicBezTo>
                    <a:cubicBezTo>
                      <a:pt x="3" y="0"/>
                      <a:pt x="2" y="0"/>
                      <a:pt x="1" y="0"/>
                    </a:cubicBezTo>
                    <a:cubicBezTo>
                      <a:pt x="1" y="0"/>
                      <a:pt x="0" y="1"/>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Freeform 966"/>
              <p:cNvSpPr/>
              <p:nvPr/>
            </p:nvSpPr>
            <p:spPr bwMode="auto">
              <a:xfrm>
                <a:off x="5238" y="2768"/>
                <a:ext cx="8" cy="8"/>
              </a:xfrm>
              <a:custGeom>
                <a:avLst/>
                <a:gdLst>
                  <a:gd name="T0" fmla="*/ 1 w 3"/>
                  <a:gd name="T1" fmla="*/ 2 h 3"/>
                  <a:gd name="T2" fmla="*/ 2 w 3"/>
                  <a:gd name="T3" fmla="*/ 2 h 3"/>
                  <a:gd name="T4" fmla="*/ 3 w 3"/>
                  <a:gd name="T5" fmla="*/ 1 h 3"/>
                  <a:gd name="T6" fmla="*/ 1 w 3"/>
                  <a:gd name="T7" fmla="*/ 0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2"/>
                      <a:pt x="2" y="3"/>
                      <a:pt x="2" y="2"/>
                    </a:cubicBezTo>
                    <a:cubicBezTo>
                      <a:pt x="3" y="2"/>
                      <a:pt x="3" y="1"/>
                      <a:pt x="3" y="1"/>
                    </a:cubicBezTo>
                    <a:cubicBezTo>
                      <a:pt x="3" y="0"/>
                      <a:pt x="2" y="0"/>
                      <a:pt x="1" y="0"/>
                    </a:cubicBezTo>
                    <a:cubicBezTo>
                      <a:pt x="0" y="0"/>
                      <a:pt x="0" y="1"/>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967"/>
              <p:cNvSpPr/>
              <p:nvPr/>
            </p:nvSpPr>
            <p:spPr bwMode="auto">
              <a:xfrm>
                <a:off x="5243" y="2779"/>
                <a:ext cx="8" cy="8"/>
              </a:xfrm>
              <a:custGeom>
                <a:avLst/>
                <a:gdLst>
                  <a:gd name="T0" fmla="*/ 0 w 3"/>
                  <a:gd name="T1" fmla="*/ 2 h 3"/>
                  <a:gd name="T2" fmla="*/ 2 w 3"/>
                  <a:gd name="T3" fmla="*/ 2 h 3"/>
                  <a:gd name="T4" fmla="*/ 3 w 3"/>
                  <a:gd name="T5" fmla="*/ 0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2"/>
                      <a:pt x="2" y="3"/>
                      <a:pt x="2" y="2"/>
                    </a:cubicBezTo>
                    <a:cubicBezTo>
                      <a:pt x="3" y="2"/>
                      <a:pt x="3" y="1"/>
                      <a:pt x="3" y="0"/>
                    </a:cubicBezTo>
                    <a:cubicBezTo>
                      <a:pt x="3" y="0"/>
                      <a:pt x="2"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968"/>
              <p:cNvSpPr/>
              <p:nvPr/>
            </p:nvSpPr>
            <p:spPr bwMode="auto">
              <a:xfrm>
                <a:off x="5150" y="2552"/>
                <a:ext cx="8" cy="8"/>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3" y="2"/>
                      <a:pt x="3" y="2"/>
                      <a:pt x="3" y="1"/>
                    </a:cubicBezTo>
                    <a:cubicBezTo>
                      <a:pt x="2" y="0"/>
                      <a:pt x="1" y="0"/>
                      <a:pt x="1" y="0"/>
                    </a:cubicBezTo>
                    <a:cubicBezTo>
                      <a:pt x="0" y="1"/>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Freeform 969"/>
              <p:cNvSpPr/>
              <p:nvPr/>
            </p:nvSpPr>
            <p:spPr bwMode="auto">
              <a:xfrm>
                <a:off x="5155" y="2562"/>
                <a:ext cx="8" cy="9"/>
              </a:xfrm>
              <a:custGeom>
                <a:avLst/>
                <a:gdLst>
                  <a:gd name="T0" fmla="*/ 0 w 3"/>
                  <a:gd name="T1" fmla="*/ 2 h 3"/>
                  <a:gd name="T2" fmla="*/ 2 w 3"/>
                  <a:gd name="T3" fmla="*/ 3 h 3"/>
                  <a:gd name="T4" fmla="*/ 2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2" y="2"/>
                      <a:pt x="3" y="2"/>
                      <a:pt x="2" y="1"/>
                    </a:cubicBezTo>
                    <a:cubicBezTo>
                      <a:pt x="2" y="0"/>
                      <a:pt x="1" y="0"/>
                      <a:pt x="1" y="0"/>
                    </a:cubicBezTo>
                    <a:cubicBezTo>
                      <a:pt x="0" y="1"/>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Freeform 970"/>
              <p:cNvSpPr/>
              <p:nvPr/>
            </p:nvSpPr>
            <p:spPr bwMode="auto">
              <a:xfrm>
                <a:off x="5158" y="2573"/>
                <a:ext cx="10" cy="8"/>
              </a:xfrm>
              <a:custGeom>
                <a:avLst/>
                <a:gdLst>
                  <a:gd name="T0" fmla="*/ 1 w 4"/>
                  <a:gd name="T1" fmla="*/ 2 h 3"/>
                  <a:gd name="T2" fmla="*/ 3 w 4"/>
                  <a:gd name="T3" fmla="*/ 3 h 3"/>
                  <a:gd name="T4" fmla="*/ 3 w 4"/>
                  <a:gd name="T5" fmla="*/ 1 h 3"/>
                  <a:gd name="T6" fmla="*/ 1 w 4"/>
                  <a:gd name="T7" fmla="*/ 0 h 3"/>
                  <a:gd name="T8" fmla="*/ 1 w 4"/>
                  <a:gd name="T9" fmla="*/ 2 h 3"/>
                </a:gdLst>
                <a:ahLst/>
                <a:cxnLst>
                  <a:cxn ang="0">
                    <a:pos x="T0" y="T1"/>
                  </a:cxn>
                  <a:cxn ang="0">
                    <a:pos x="T2" y="T3"/>
                  </a:cxn>
                  <a:cxn ang="0">
                    <a:pos x="T4" y="T5"/>
                  </a:cxn>
                  <a:cxn ang="0">
                    <a:pos x="T6" y="T7"/>
                  </a:cxn>
                  <a:cxn ang="0">
                    <a:pos x="T8" y="T9"/>
                  </a:cxn>
                </a:cxnLst>
                <a:rect l="0" t="0" r="r" b="b"/>
                <a:pathLst>
                  <a:path w="4" h="3">
                    <a:moveTo>
                      <a:pt x="1" y="2"/>
                    </a:moveTo>
                    <a:cubicBezTo>
                      <a:pt x="1" y="3"/>
                      <a:pt x="2" y="3"/>
                      <a:pt x="3" y="3"/>
                    </a:cubicBezTo>
                    <a:cubicBezTo>
                      <a:pt x="3" y="2"/>
                      <a:pt x="4" y="1"/>
                      <a:pt x="3" y="1"/>
                    </a:cubicBezTo>
                    <a:cubicBezTo>
                      <a:pt x="3" y="0"/>
                      <a:pt x="2" y="0"/>
                      <a:pt x="1" y="0"/>
                    </a:cubicBezTo>
                    <a:cubicBezTo>
                      <a:pt x="1" y="0"/>
                      <a:pt x="0" y="1"/>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Freeform 971"/>
              <p:cNvSpPr/>
              <p:nvPr/>
            </p:nvSpPr>
            <p:spPr bwMode="auto">
              <a:xfrm>
                <a:off x="5163" y="2584"/>
                <a:ext cx="8" cy="8"/>
              </a:xfrm>
              <a:custGeom>
                <a:avLst/>
                <a:gdLst>
                  <a:gd name="T0" fmla="*/ 1 w 3"/>
                  <a:gd name="T1" fmla="*/ 2 h 3"/>
                  <a:gd name="T2" fmla="*/ 3 w 3"/>
                  <a:gd name="T3" fmla="*/ 3 h 3"/>
                  <a:gd name="T4" fmla="*/ 3 w 3"/>
                  <a:gd name="T5" fmla="*/ 1 h 3"/>
                  <a:gd name="T6" fmla="*/ 1 w 3"/>
                  <a:gd name="T7" fmla="*/ 0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3"/>
                      <a:pt x="2" y="3"/>
                      <a:pt x="3" y="3"/>
                    </a:cubicBezTo>
                    <a:cubicBezTo>
                      <a:pt x="3" y="2"/>
                      <a:pt x="3" y="1"/>
                      <a:pt x="3" y="1"/>
                    </a:cubicBezTo>
                    <a:cubicBezTo>
                      <a:pt x="3" y="0"/>
                      <a:pt x="2" y="0"/>
                      <a:pt x="1" y="0"/>
                    </a:cubicBezTo>
                    <a:cubicBezTo>
                      <a:pt x="1" y="0"/>
                      <a:pt x="0" y="1"/>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972"/>
              <p:cNvSpPr/>
              <p:nvPr/>
            </p:nvSpPr>
            <p:spPr bwMode="auto">
              <a:xfrm>
                <a:off x="5168" y="2595"/>
                <a:ext cx="8" cy="8"/>
              </a:xfrm>
              <a:custGeom>
                <a:avLst/>
                <a:gdLst>
                  <a:gd name="T0" fmla="*/ 1 w 3"/>
                  <a:gd name="T1" fmla="*/ 2 h 3"/>
                  <a:gd name="T2" fmla="*/ 2 w 3"/>
                  <a:gd name="T3" fmla="*/ 2 h 3"/>
                  <a:gd name="T4" fmla="*/ 3 w 3"/>
                  <a:gd name="T5" fmla="*/ 1 h 3"/>
                  <a:gd name="T6" fmla="*/ 1 w 3"/>
                  <a:gd name="T7" fmla="*/ 0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3"/>
                      <a:pt x="2" y="3"/>
                      <a:pt x="2" y="2"/>
                    </a:cubicBezTo>
                    <a:cubicBezTo>
                      <a:pt x="3" y="2"/>
                      <a:pt x="3" y="1"/>
                      <a:pt x="3" y="1"/>
                    </a:cubicBezTo>
                    <a:cubicBezTo>
                      <a:pt x="3" y="0"/>
                      <a:pt x="2" y="0"/>
                      <a:pt x="1" y="0"/>
                    </a:cubicBezTo>
                    <a:cubicBezTo>
                      <a:pt x="1" y="0"/>
                      <a:pt x="0" y="1"/>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973"/>
              <p:cNvSpPr/>
              <p:nvPr/>
            </p:nvSpPr>
            <p:spPr bwMode="auto">
              <a:xfrm>
                <a:off x="5174" y="2605"/>
                <a:ext cx="8" cy="8"/>
              </a:xfrm>
              <a:custGeom>
                <a:avLst/>
                <a:gdLst>
                  <a:gd name="T0" fmla="*/ 0 w 3"/>
                  <a:gd name="T1" fmla="*/ 2 h 3"/>
                  <a:gd name="T2" fmla="*/ 2 w 3"/>
                  <a:gd name="T3" fmla="*/ 2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2"/>
                      <a:pt x="2" y="3"/>
                      <a:pt x="2" y="2"/>
                    </a:cubicBezTo>
                    <a:cubicBezTo>
                      <a:pt x="3" y="2"/>
                      <a:pt x="3" y="1"/>
                      <a:pt x="3" y="1"/>
                    </a:cubicBezTo>
                    <a:cubicBezTo>
                      <a:pt x="3" y="0"/>
                      <a:pt x="2"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974"/>
              <p:cNvSpPr/>
              <p:nvPr/>
            </p:nvSpPr>
            <p:spPr bwMode="auto">
              <a:xfrm>
                <a:off x="5179" y="2616"/>
                <a:ext cx="8" cy="8"/>
              </a:xfrm>
              <a:custGeom>
                <a:avLst/>
                <a:gdLst>
                  <a:gd name="T0" fmla="*/ 0 w 3"/>
                  <a:gd name="T1" fmla="*/ 2 h 3"/>
                  <a:gd name="T2" fmla="*/ 2 w 3"/>
                  <a:gd name="T3" fmla="*/ 2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2"/>
                      <a:pt x="1" y="3"/>
                      <a:pt x="2" y="2"/>
                    </a:cubicBezTo>
                    <a:cubicBezTo>
                      <a:pt x="3" y="2"/>
                      <a:pt x="3" y="1"/>
                      <a:pt x="3" y="1"/>
                    </a:cubicBezTo>
                    <a:cubicBezTo>
                      <a:pt x="2" y="0"/>
                      <a:pt x="2"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975"/>
              <p:cNvSpPr/>
              <p:nvPr/>
            </p:nvSpPr>
            <p:spPr bwMode="auto">
              <a:xfrm>
                <a:off x="5184" y="2627"/>
                <a:ext cx="8" cy="8"/>
              </a:xfrm>
              <a:custGeom>
                <a:avLst/>
                <a:gdLst>
                  <a:gd name="T0" fmla="*/ 0 w 3"/>
                  <a:gd name="T1" fmla="*/ 2 h 3"/>
                  <a:gd name="T2" fmla="*/ 2 w 3"/>
                  <a:gd name="T3" fmla="*/ 2 h 3"/>
                  <a:gd name="T4" fmla="*/ 3 w 3"/>
                  <a:gd name="T5" fmla="*/ 0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2"/>
                      <a:pt x="1" y="3"/>
                      <a:pt x="2" y="2"/>
                    </a:cubicBezTo>
                    <a:cubicBezTo>
                      <a:pt x="3" y="2"/>
                      <a:pt x="3" y="1"/>
                      <a:pt x="3" y="0"/>
                    </a:cubicBezTo>
                    <a:cubicBezTo>
                      <a:pt x="2" y="0"/>
                      <a:pt x="1"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976"/>
              <p:cNvSpPr/>
              <p:nvPr/>
            </p:nvSpPr>
            <p:spPr bwMode="auto">
              <a:xfrm>
                <a:off x="5190" y="2635"/>
                <a:ext cx="8" cy="10"/>
              </a:xfrm>
              <a:custGeom>
                <a:avLst/>
                <a:gdLst>
                  <a:gd name="T0" fmla="*/ 0 w 3"/>
                  <a:gd name="T1" fmla="*/ 3 h 4"/>
                  <a:gd name="T2" fmla="*/ 2 w 3"/>
                  <a:gd name="T3" fmla="*/ 3 h 4"/>
                  <a:gd name="T4" fmla="*/ 2 w 3"/>
                  <a:gd name="T5" fmla="*/ 1 h 4"/>
                  <a:gd name="T6" fmla="*/ 1 w 3"/>
                  <a:gd name="T7" fmla="*/ 1 h 4"/>
                  <a:gd name="T8" fmla="*/ 0 w 3"/>
                  <a:gd name="T9" fmla="*/ 3 h 4"/>
                </a:gdLst>
                <a:ahLst/>
                <a:cxnLst>
                  <a:cxn ang="0">
                    <a:pos x="T0" y="T1"/>
                  </a:cxn>
                  <a:cxn ang="0">
                    <a:pos x="T2" y="T3"/>
                  </a:cxn>
                  <a:cxn ang="0">
                    <a:pos x="T4" y="T5"/>
                  </a:cxn>
                  <a:cxn ang="0">
                    <a:pos x="T6" y="T7"/>
                  </a:cxn>
                  <a:cxn ang="0">
                    <a:pos x="T8" y="T9"/>
                  </a:cxn>
                </a:cxnLst>
                <a:rect l="0" t="0" r="r" b="b"/>
                <a:pathLst>
                  <a:path w="3" h="4">
                    <a:moveTo>
                      <a:pt x="0" y="3"/>
                    </a:moveTo>
                    <a:cubicBezTo>
                      <a:pt x="0" y="3"/>
                      <a:pt x="1" y="4"/>
                      <a:pt x="2" y="3"/>
                    </a:cubicBezTo>
                    <a:cubicBezTo>
                      <a:pt x="3" y="3"/>
                      <a:pt x="3" y="2"/>
                      <a:pt x="2" y="1"/>
                    </a:cubicBezTo>
                    <a:cubicBezTo>
                      <a:pt x="2" y="1"/>
                      <a:pt x="1" y="0"/>
                      <a:pt x="1" y="1"/>
                    </a:cubicBezTo>
                    <a:cubicBezTo>
                      <a:pt x="0" y="1"/>
                      <a:pt x="0" y="2"/>
                      <a:pt x="0"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977"/>
              <p:cNvSpPr/>
              <p:nvPr/>
            </p:nvSpPr>
            <p:spPr bwMode="auto">
              <a:xfrm>
                <a:off x="5195" y="2645"/>
                <a:ext cx="8" cy="11"/>
              </a:xfrm>
              <a:custGeom>
                <a:avLst/>
                <a:gdLst>
                  <a:gd name="T0" fmla="*/ 0 w 3"/>
                  <a:gd name="T1" fmla="*/ 3 h 4"/>
                  <a:gd name="T2" fmla="*/ 2 w 3"/>
                  <a:gd name="T3" fmla="*/ 3 h 4"/>
                  <a:gd name="T4" fmla="*/ 2 w 3"/>
                  <a:gd name="T5" fmla="*/ 1 h 4"/>
                  <a:gd name="T6" fmla="*/ 1 w 3"/>
                  <a:gd name="T7" fmla="*/ 1 h 4"/>
                  <a:gd name="T8" fmla="*/ 0 w 3"/>
                  <a:gd name="T9" fmla="*/ 3 h 4"/>
                </a:gdLst>
                <a:ahLst/>
                <a:cxnLst>
                  <a:cxn ang="0">
                    <a:pos x="T0" y="T1"/>
                  </a:cxn>
                  <a:cxn ang="0">
                    <a:pos x="T2" y="T3"/>
                  </a:cxn>
                  <a:cxn ang="0">
                    <a:pos x="T4" y="T5"/>
                  </a:cxn>
                  <a:cxn ang="0">
                    <a:pos x="T6" y="T7"/>
                  </a:cxn>
                  <a:cxn ang="0">
                    <a:pos x="T8" y="T9"/>
                  </a:cxn>
                </a:cxnLst>
                <a:rect l="0" t="0" r="r" b="b"/>
                <a:pathLst>
                  <a:path w="3" h="4">
                    <a:moveTo>
                      <a:pt x="0" y="3"/>
                    </a:moveTo>
                    <a:cubicBezTo>
                      <a:pt x="0" y="3"/>
                      <a:pt x="1" y="4"/>
                      <a:pt x="2" y="3"/>
                    </a:cubicBezTo>
                    <a:cubicBezTo>
                      <a:pt x="2" y="3"/>
                      <a:pt x="3" y="2"/>
                      <a:pt x="2" y="1"/>
                    </a:cubicBezTo>
                    <a:cubicBezTo>
                      <a:pt x="2" y="1"/>
                      <a:pt x="1" y="0"/>
                      <a:pt x="1" y="1"/>
                    </a:cubicBezTo>
                    <a:cubicBezTo>
                      <a:pt x="0" y="1"/>
                      <a:pt x="0" y="2"/>
                      <a:pt x="0"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978"/>
              <p:cNvSpPr/>
              <p:nvPr/>
            </p:nvSpPr>
            <p:spPr bwMode="auto">
              <a:xfrm>
                <a:off x="5198" y="2656"/>
                <a:ext cx="10" cy="8"/>
              </a:xfrm>
              <a:custGeom>
                <a:avLst/>
                <a:gdLst>
                  <a:gd name="T0" fmla="*/ 1 w 4"/>
                  <a:gd name="T1" fmla="*/ 2 h 3"/>
                  <a:gd name="T2" fmla="*/ 3 w 4"/>
                  <a:gd name="T3" fmla="*/ 3 h 3"/>
                  <a:gd name="T4" fmla="*/ 3 w 4"/>
                  <a:gd name="T5" fmla="*/ 1 h 3"/>
                  <a:gd name="T6" fmla="*/ 1 w 4"/>
                  <a:gd name="T7" fmla="*/ 1 h 3"/>
                  <a:gd name="T8" fmla="*/ 1 w 4"/>
                  <a:gd name="T9" fmla="*/ 2 h 3"/>
                </a:gdLst>
                <a:ahLst/>
                <a:cxnLst>
                  <a:cxn ang="0">
                    <a:pos x="T0" y="T1"/>
                  </a:cxn>
                  <a:cxn ang="0">
                    <a:pos x="T2" y="T3"/>
                  </a:cxn>
                  <a:cxn ang="0">
                    <a:pos x="T4" y="T5"/>
                  </a:cxn>
                  <a:cxn ang="0">
                    <a:pos x="T6" y="T7"/>
                  </a:cxn>
                  <a:cxn ang="0">
                    <a:pos x="T8" y="T9"/>
                  </a:cxn>
                </a:cxnLst>
                <a:rect l="0" t="0" r="r" b="b"/>
                <a:pathLst>
                  <a:path w="4" h="3">
                    <a:moveTo>
                      <a:pt x="1" y="2"/>
                    </a:moveTo>
                    <a:cubicBezTo>
                      <a:pt x="1" y="3"/>
                      <a:pt x="2" y="3"/>
                      <a:pt x="3" y="3"/>
                    </a:cubicBezTo>
                    <a:cubicBezTo>
                      <a:pt x="3" y="3"/>
                      <a:pt x="4" y="2"/>
                      <a:pt x="3" y="1"/>
                    </a:cubicBezTo>
                    <a:cubicBezTo>
                      <a:pt x="3" y="1"/>
                      <a:pt x="2" y="0"/>
                      <a:pt x="1" y="1"/>
                    </a:cubicBezTo>
                    <a:cubicBezTo>
                      <a:pt x="1" y="1"/>
                      <a:pt x="0" y="2"/>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979"/>
              <p:cNvSpPr/>
              <p:nvPr/>
            </p:nvSpPr>
            <p:spPr bwMode="auto">
              <a:xfrm>
                <a:off x="5203" y="2667"/>
                <a:ext cx="8" cy="8"/>
              </a:xfrm>
              <a:custGeom>
                <a:avLst/>
                <a:gdLst>
                  <a:gd name="T0" fmla="*/ 1 w 3"/>
                  <a:gd name="T1" fmla="*/ 2 h 3"/>
                  <a:gd name="T2" fmla="*/ 2 w 3"/>
                  <a:gd name="T3" fmla="*/ 3 h 3"/>
                  <a:gd name="T4" fmla="*/ 3 w 3"/>
                  <a:gd name="T5" fmla="*/ 1 h 3"/>
                  <a:gd name="T6" fmla="*/ 1 w 3"/>
                  <a:gd name="T7" fmla="*/ 1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3"/>
                      <a:pt x="2" y="3"/>
                      <a:pt x="2" y="3"/>
                    </a:cubicBezTo>
                    <a:cubicBezTo>
                      <a:pt x="3" y="3"/>
                      <a:pt x="3" y="2"/>
                      <a:pt x="3" y="1"/>
                    </a:cubicBezTo>
                    <a:cubicBezTo>
                      <a:pt x="3" y="1"/>
                      <a:pt x="2" y="0"/>
                      <a:pt x="1" y="1"/>
                    </a:cubicBezTo>
                    <a:cubicBezTo>
                      <a:pt x="1" y="1"/>
                      <a:pt x="0" y="2"/>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980"/>
              <p:cNvSpPr/>
              <p:nvPr/>
            </p:nvSpPr>
            <p:spPr bwMode="auto">
              <a:xfrm>
                <a:off x="5208" y="2677"/>
                <a:ext cx="8" cy="9"/>
              </a:xfrm>
              <a:custGeom>
                <a:avLst/>
                <a:gdLst>
                  <a:gd name="T0" fmla="*/ 1 w 3"/>
                  <a:gd name="T1" fmla="*/ 2 h 3"/>
                  <a:gd name="T2" fmla="*/ 2 w 3"/>
                  <a:gd name="T3" fmla="*/ 3 h 3"/>
                  <a:gd name="T4" fmla="*/ 3 w 3"/>
                  <a:gd name="T5" fmla="*/ 1 h 3"/>
                  <a:gd name="T6" fmla="*/ 1 w 3"/>
                  <a:gd name="T7" fmla="*/ 1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3"/>
                      <a:pt x="2" y="3"/>
                      <a:pt x="2" y="3"/>
                    </a:cubicBezTo>
                    <a:cubicBezTo>
                      <a:pt x="3" y="3"/>
                      <a:pt x="3" y="2"/>
                      <a:pt x="3" y="1"/>
                    </a:cubicBezTo>
                    <a:cubicBezTo>
                      <a:pt x="3" y="1"/>
                      <a:pt x="2" y="0"/>
                      <a:pt x="1" y="1"/>
                    </a:cubicBezTo>
                    <a:cubicBezTo>
                      <a:pt x="0" y="1"/>
                      <a:pt x="0" y="2"/>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981"/>
              <p:cNvSpPr/>
              <p:nvPr/>
            </p:nvSpPr>
            <p:spPr bwMode="auto">
              <a:xfrm>
                <a:off x="5214" y="2688"/>
                <a:ext cx="8" cy="8"/>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2" y="3"/>
                      <a:pt x="2" y="3"/>
                    </a:cubicBezTo>
                    <a:cubicBezTo>
                      <a:pt x="3" y="3"/>
                      <a:pt x="3" y="2"/>
                      <a:pt x="3" y="1"/>
                    </a:cubicBezTo>
                    <a:cubicBezTo>
                      <a:pt x="3" y="0"/>
                      <a:pt x="2" y="0"/>
                      <a:pt x="1" y="0"/>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982"/>
              <p:cNvSpPr/>
              <p:nvPr/>
            </p:nvSpPr>
            <p:spPr bwMode="auto">
              <a:xfrm>
                <a:off x="5219" y="2699"/>
                <a:ext cx="8" cy="8"/>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1" y="3"/>
                      <a:pt x="2" y="3"/>
                    </a:cubicBezTo>
                    <a:cubicBezTo>
                      <a:pt x="3" y="3"/>
                      <a:pt x="3" y="2"/>
                      <a:pt x="3" y="1"/>
                    </a:cubicBezTo>
                    <a:cubicBezTo>
                      <a:pt x="2" y="0"/>
                      <a:pt x="2" y="0"/>
                      <a:pt x="1" y="0"/>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983"/>
              <p:cNvSpPr/>
              <p:nvPr/>
            </p:nvSpPr>
            <p:spPr bwMode="auto">
              <a:xfrm>
                <a:off x="5224" y="2710"/>
                <a:ext cx="8" cy="8"/>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3" y="2"/>
                      <a:pt x="3" y="2"/>
                      <a:pt x="3" y="1"/>
                    </a:cubicBezTo>
                    <a:cubicBezTo>
                      <a:pt x="2" y="0"/>
                      <a:pt x="1" y="0"/>
                      <a:pt x="1" y="0"/>
                    </a:cubicBezTo>
                    <a:cubicBezTo>
                      <a:pt x="0" y="1"/>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984"/>
              <p:cNvSpPr/>
              <p:nvPr/>
            </p:nvSpPr>
            <p:spPr bwMode="auto">
              <a:xfrm>
                <a:off x="5230" y="2720"/>
                <a:ext cx="8" cy="8"/>
              </a:xfrm>
              <a:custGeom>
                <a:avLst/>
                <a:gdLst>
                  <a:gd name="T0" fmla="*/ 0 w 3"/>
                  <a:gd name="T1" fmla="*/ 2 h 3"/>
                  <a:gd name="T2" fmla="*/ 2 w 3"/>
                  <a:gd name="T3" fmla="*/ 3 h 3"/>
                  <a:gd name="T4" fmla="*/ 2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2" y="2"/>
                      <a:pt x="3" y="2"/>
                      <a:pt x="2" y="1"/>
                    </a:cubicBezTo>
                    <a:cubicBezTo>
                      <a:pt x="2" y="0"/>
                      <a:pt x="1" y="0"/>
                      <a:pt x="1" y="0"/>
                    </a:cubicBezTo>
                    <a:cubicBezTo>
                      <a:pt x="0" y="1"/>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985"/>
              <p:cNvSpPr/>
              <p:nvPr/>
            </p:nvSpPr>
            <p:spPr bwMode="auto">
              <a:xfrm>
                <a:off x="5235" y="2731"/>
                <a:ext cx="8" cy="8"/>
              </a:xfrm>
              <a:custGeom>
                <a:avLst/>
                <a:gdLst>
                  <a:gd name="T0" fmla="*/ 0 w 3"/>
                  <a:gd name="T1" fmla="*/ 2 h 3"/>
                  <a:gd name="T2" fmla="*/ 2 w 3"/>
                  <a:gd name="T3" fmla="*/ 3 h 3"/>
                  <a:gd name="T4" fmla="*/ 2 w 3"/>
                  <a:gd name="T5" fmla="*/ 1 h 3"/>
                  <a:gd name="T6" fmla="*/ 0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2" y="2"/>
                      <a:pt x="3" y="2"/>
                      <a:pt x="2" y="1"/>
                    </a:cubicBezTo>
                    <a:cubicBezTo>
                      <a:pt x="2" y="0"/>
                      <a:pt x="1" y="0"/>
                      <a:pt x="0" y="0"/>
                    </a:cubicBezTo>
                    <a:cubicBezTo>
                      <a:pt x="0" y="1"/>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986"/>
              <p:cNvSpPr/>
              <p:nvPr/>
            </p:nvSpPr>
            <p:spPr bwMode="auto">
              <a:xfrm>
                <a:off x="5238" y="2742"/>
                <a:ext cx="8" cy="8"/>
              </a:xfrm>
              <a:custGeom>
                <a:avLst/>
                <a:gdLst>
                  <a:gd name="T0" fmla="*/ 1 w 3"/>
                  <a:gd name="T1" fmla="*/ 2 h 3"/>
                  <a:gd name="T2" fmla="*/ 3 w 3"/>
                  <a:gd name="T3" fmla="*/ 3 h 3"/>
                  <a:gd name="T4" fmla="*/ 3 w 3"/>
                  <a:gd name="T5" fmla="*/ 1 h 3"/>
                  <a:gd name="T6" fmla="*/ 1 w 3"/>
                  <a:gd name="T7" fmla="*/ 0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3"/>
                      <a:pt x="2" y="3"/>
                      <a:pt x="3" y="3"/>
                    </a:cubicBezTo>
                    <a:cubicBezTo>
                      <a:pt x="3" y="2"/>
                      <a:pt x="3" y="1"/>
                      <a:pt x="3" y="1"/>
                    </a:cubicBezTo>
                    <a:cubicBezTo>
                      <a:pt x="3" y="0"/>
                      <a:pt x="2" y="0"/>
                      <a:pt x="1" y="0"/>
                    </a:cubicBezTo>
                    <a:cubicBezTo>
                      <a:pt x="1" y="0"/>
                      <a:pt x="0" y="1"/>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Freeform 987"/>
              <p:cNvSpPr/>
              <p:nvPr/>
            </p:nvSpPr>
            <p:spPr bwMode="auto">
              <a:xfrm>
                <a:off x="5243" y="2752"/>
                <a:ext cx="8" cy="8"/>
              </a:xfrm>
              <a:custGeom>
                <a:avLst/>
                <a:gdLst>
                  <a:gd name="T0" fmla="*/ 1 w 3"/>
                  <a:gd name="T1" fmla="*/ 2 h 3"/>
                  <a:gd name="T2" fmla="*/ 2 w 3"/>
                  <a:gd name="T3" fmla="*/ 3 h 3"/>
                  <a:gd name="T4" fmla="*/ 3 w 3"/>
                  <a:gd name="T5" fmla="*/ 1 h 3"/>
                  <a:gd name="T6" fmla="*/ 1 w 3"/>
                  <a:gd name="T7" fmla="*/ 0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3"/>
                      <a:pt x="2" y="3"/>
                      <a:pt x="2" y="3"/>
                    </a:cubicBezTo>
                    <a:cubicBezTo>
                      <a:pt x="3" y="2"/>
                      <a:pt x="3" y="1"/>
                      <a:pt x="3" y="1"/>
                    </a:cubicBezTo>
                    <a:cubicBezTo>
                      <a:pt x="3" y="0"/>
                      <a:pt x="2" y="0"/>
                      <a:pt x="1" y="0"/>
                    </a:cubicBezTo>
                    <a:cubicBezTo>
                      <a:pt x="1" y="0"/>
                      <a:pt x="0" y="1"/>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988"/>
              <p:cNvSpPr/>
              <p:nvPr/>
            </p:nvSpPr>
            <p:spPr bwMode="auto">
              <a:xfrm>
                <a:off x="5248" y="2763"/>
                <a:ext cx="8" cy="8"/>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2" y="3"/>
                      <a:pt x="2" y="3"/>
                    </a:cubicBezTo>
                    <a:cubicBezTo>
                      <a:pt x="3" y="2"/>
                      <a:pt x="3" y="1"/>
                      <a:pt x="3" y="1"/>
                    </a:cubicBezTo>
                    <a:cubicBezTo>
                      <a:pt x="3" y="0"/>
                      <a:pt x="2"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Freeform 989"/>
              <p:cNvSpPr/>
              <p:nvPr/>
            </p:nvSpPr>
            <p:spPr bwMode="auto">
              <a:xfrm>
                <a:off x="5254" y="2774"/>
                <a:ext cx="8" cy="8"/>
              </a:xfrm>
              <a:custGeom>
                <a:avLst/>
                <a:gdLst>
                  <a:gd name="T0" fmla="*/ 0 w 3"/>
                  <a:gd name="T1" fmla="*/ 2 h 3"/>
                  <a:gd name="T2" fmla="*/ 2 w 3"/>
                  <a:gd name="T3" fmla="*/ 2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2"/>
                      <a:pt x="1" y="3"/>
                      <a:pt x="2" y="2"/>
                    </a:cubicBezTo>
                    <a:cubicBezTo>
                      <a:pt x="3" y="2"/>
                      <a:pt x="3" y="1"/>
                      <a:pt x="3" y="1"/>
                    </a:cubicBezTo>
                    <a:cubicBezTo>
                      <a:pt x="2" y="0"/>
                      <a:pt x="2"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Freeform 990"/>
              <p:cNvSpPr/>
              <p:nvPr/>
            </p:nvSpPr>
            <p:spPr bwMode="auto">
              <a:xfrm>
                <a:off x="5160" y="2546"/>
                <a:ext cx="8" cy="8"/>
              </a:xfrm>
              <a:custGeom>
                <a:avLst/>
                <a:gdLst>
                  <a:gd name="T0" fmla="*/ 0 w 3"/>
                  <a:gd name="T1" fmla="*/ 2 h 3"/>
                  <a:gd name="T2" fmla="*/ 2 w 3"/>
                  <a:gd name="T3" fmla="*/ 3 h 3"/>
                  <a:gd name="T4" fmla="*/ 2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3" y="3"/>
                      <a:pt x="3" y="2"/>
                      <a:pt x="2" y="1"/>
                    </a:cubicBezTo>
                    <a:cubicBezTo>
                      <a:pt x="2" y="0"/>
                      <a:pt x="1" y="0"/>
                      <a:pt x="1" y="0"/>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Freeform 991"/>
              <p:cNvSpPr/>
              <p:nvPr/>
            </p:nvSpPr>
            <p:spPr bwMode="auto">
              <a:xfrm>
                <a:off x="5166" y="2557"/>
                <a:ext cx="8" cy="8"/>
              </a:xfrm>
              <a:custGeom>
                <a:avLst/>
                <a:gdLst>
                  <a:gd name="T0" fmla="*/ 0 w 3"/>
                  <a:gd name="T1" fmla="*/ 2 h 3"/>
                  <a:gd name="T2" fmla="*/ 2 w 3"/>
                  <a:gd name="T3" fmla="*/ 3 h 3"/>
                  <a:gd name="T4" fmla="*/ 2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2" y="2"/>
                      <a:pt x="3" y="2"/>
                      <a:pt x="2" y="1"/>
                    </a:cubicBezTo>
                    <a:cubicBezTo>
                      <a:pt x="2" y="0"/>
                      <a:pt x="1" y="0"/>
                      <a:pt x="1" y="0"/>
                    </a:cubicBezTo>
                    <a:cubicBezTo>
                      <a:pt x="0" y="1"/>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Freeform 992"/>
              <p:cNvSpPr/>
              <p:nvPr/>
            </p:nvSpPr>
            <p:spPr bwMode="auto">
              <a:xfrm>
                <a:off x="5168" y="2568"/>
                <a:ext cx="11" cy="8"/>
              </a:xfrm>
              <a:custGeom>
                <a:avLst/>
                <a:gdLst>
                  <a:gd name="T0" fmla="*/ 1 w 4"/>
                  <a:gd name="T1" fmla="*/ 2 h 3"/>
                  <a:gd name="T2" fmla="*/ 3 w 4"/>
                  <a:gd name="T3" fmla="*/ 3 h 3"/>
                  <a:gd name="T4" fmla="*/ 3 w 4"/>
                  <a:gd name="T5" fmla="*/ 1 h 3"/>
                  <a:gd name="T6" fmla="*/ 1 w 4"/>
                  <a:gd name="T7" fmla="*/ 0 h 3"/>
                  <a:gd name="T8" fmla="*/ 1 w 4"/>
                  <a:gd name="T9" fmla="*/ 2 h 3"/>
                </a:gdLst>
                <a:ahLst/>
                <a:cxnLst>
                  <a:cxn ang="0">
                    <a:pos x="T0" y="T1"/>
                  </a:cxn>
                  <a:cxn ang="0">
                    <a:pos x="T2" y="T3"/>
                  </a:cxn>
                  <a:cxn ang="0">
                    <a:pos x="T4" y="T5"/>
                  </a:cxn>
                  <a:cxn ang="0">
                    <a:pos x="T6" y="T7"/>
                  </a:cxn>
                  <a:cxn ang="0">
                    <a:pos x="T8" y="T9"/>
                  </a:cxn>
                </a:cxnLst>
                <a:rect l="0" t="0" r="r" b="b"/>
                <a:pathLst>
                  <a:path w="4" h="3">
                    <a:moveTo>
                      <a:pt x="1" y="2"/>
                    </a:moveTo>
                    <a:cubicBezTo>
                      <a:pt x="1" y="3"/>
                      <a:pt x="2" y="3"/>
                      <a:pt x="3" y="3"/>
                    </a:cubicBezTo>
                    <a:cubicBezTo>
                      <a:pt x="3" y="2"/>
                      <a:pt x="4" y="2"/>
                      <a:pt x="3" y="1"/>
                    </a:cubicBezTo>
                    <a:cubicBezTo>
                      <a:pt x="3" y="0"/>
                      <a:pt x="2" y="0"/>
                      <a:pt x="1" y="0"/>
                    </a:cubicBezTo>
                    <a:cubicBezTo>
                      <a:pt x="1" y="1"/>
                      <a:pt x="0" y="1"/>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Freeform 993"/>
              <p:cNvSpPr/>
              <p:nvPr/>
            </p:nvSpPr>
            <p:spPr bwMode="auto">
              <a:xfrm>
                <a:off x="5174" y="2579"/>
                <a:ext cx="8" cy="8"/>
              </a:xfrm>
              <a:custGeom>
                <a:avLst/>
                <a:gdLst>
                  <a:gd name="T0" fmla="*/ 1 w 3"/>
                  <a:gd name="T1" fmla="*/ 2 h 3"/>
                  <a:gd name="T2" fmla="*/ 2 w 3"/>
                  <a:gd name="T3" fmla="*/ 3 h 3"/>
                  <a:gd name="T4" fmla="*/ 3 w 3"/>
                  <a:gd name="T5" fmla="*/ 1 h 3"/>
                  <a:gd name="T6" fmla="*/ 1 w 3"/>
                  <a:gd name="T7" fmla="*/ 0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3"/>
                      <a:pt x="2" y="3"/>
                      <a:pt x="2" y="3"/>
                    </a:cubicBezTo>
                    <a:cubicBezTo>
                      <a:pt x="3" y="2"/>
                      <a:pt x="3" y="2"/>
                      <a:pt x="3" y="1"/>
                    </a:cubicBezTo>
                    <a:cubicBezTo>
                      <a:pt x="3" y="0"/>
                      <a:pt x="2" y="0"/>
                      <a:pt x="1" y="0"/>
                    </a:cubicBezTo>
                    <a:cubicBezTo>
                      <a:pt x="1" y="1"/>
                      <a:pt x="0" y="1"/>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Freeform 994"/>
              <p:cNvSpPr/>
              <p:nvPr/>
            </p:nvSpPr>
            <p:spPr bwMode="auto">
              <a:xfrm>
                <a:off x="5179" y="2589"/>
                <a:ext cx="8" cy="8"/>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2" y="3"/>
                      <a:pt x="2" y="3"/>
                    </a:cubicBezTo>
                    <a:cubicBezTo>
                      <a:pt x="3" y="2"/>
                      <a:pt x="3" y="1"/>
                      <a:pt x="3" y="1"/>
                    </a:cubicBezTo>
                    <a:cubicBezTo>
                      <a:pt x="3" y="0"/>
                      <a:pt x="2"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995"/>
              <p:cNvSpPr/>
              <p:nvPr/>
            </p:nvSpPr>
            <p:spPr bwMode="auto">
              <a:xfrm>
                <a:off x="5184" y="2600"/>
                <a:ext cx="8" cy="8"/>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1" y="3"/>
                      <a:pt x="2" y="3"/>
                    </a:cubicBezTo>
                    <a:cubicBezTo>
                      <a:pt x="3" y="2"/>
                      <a:pt x="3" y="1"/>
                      <a:pt x="3" y="1"/>
                    </a:cubicBezTo>
                    <a:cubicBezTo>
                      <a:pt x="3" y="0"/>
                      <a:pt x="2"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996"/>
              <p:cNvSpPr/>
              <p:nvPr/>
            </p:nvSpPr>
            <p:spPr bwMode="auto">
              <a:xfrm>
                <a:off x="5190" y="2611"/>
                <a:ext cx="8" cy="8"/>
              </a:xfrm>
              <a:custGeom>
                <a:avLst/>
                <a:gdLst>
                  <a:gd name="T0" fmla="*/ 0 w 3"/>
                  <a:gd name="T1" fmla="*/ 2 h 3"/>
                  <a:gd name="T2" fmla="*/ 2 w 3"/>
                  <a:gd name="T3" fmla="*/ 2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1" y="3"/>
                      <a:pt x="2" y="2"/>
                    </a:cubicBezTo>
                    <a:cubicBezTo>
                      <a:pt x="3" y="2"/>
                      <a:pt x="3" y="1"/>
                      <a:pt x="3" y="1"/>
                    </a:cubicBezTo>
                    <a:cubicBezTo>
                      <a:pt x="2" y="0"/>
                      <a:pt x="2"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997"/>
              <p:cNvSpPr/>
              <p:nvPr/>
            </p:nvSpPr>
            <p:spPr bwMode="auto">
              <a:xfrm>
                <a:off x="5195" y="2621"/>
                <a:ext cx="8" cy="8"/>
              </a:xfrm>
              <a:custGeom>
                <a:avLst/>
                <a:gdLst>
                  <a:gd name="T0" fmla="*/ 0 w 3"/>
                  <a:gd name="T1" fmla="*/ 2 h 3"/>
                  <a:gd name="T2" fmla="*/ 2 w 3"/>
                  <a:gd name="T3" fmla="*/ 2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2"/>
                      <a:pt x="1" y="3"/>
                      <a:pt x="2" y="2"/>
                    </a:cubicBezTo>
                    <a:cubicBezTo>
                      <a:pt x="3" y="2"/>
                      <a:pt x="3" y="1"/>
                      <a:pt x="3" y="1"/>
                    </a:cubicBezTo>
                    <a:cubicBezTo>
                      <a:pt x="2" y="0"/>
                      <a:pt x="1"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998"/>
              <p:cNvSpPr/>
              <p:nvPr/>
            </p:nvSpPr>
            <p:spPr bwMode="auto">
              <a:xfrm>
                <a:off x="5200" y="2632"/>
                <a:ext cx="8" cy="8"/>
              </a:xfrm>
              <a:custGeom>
                <a:avLst/>
                <a:gdLst>
                  <a:gd name="T0" fmla="*/ 0 w 3"/>
                  <a:gd name="T1" fmla="*/ 2 h 3"/>
                  <a:gd name="T2" fmla="*/ 2 w 3"/>
                  <a:gd name="T3" fmla="*/ 2 h 3"/>
                  <a:gd name="T4" fmla="*/ 2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2"/>
                      <a:pt x="1" y="3"/>
                      <a:pt x="2" y="2"/>
                    </a:cubicBezTo>
                    <a:cubicBezTo>
                      <a:pt x="2" y="2"/>
                      <a:pt x="3" y="1"/>
                      <a:pt x="2" y="1"/>
                    </a:cubicBezTo>
                    <a:cubicBezTo>
                      <a:pt x="2" y="0"/>
                      <a:pt x="1"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Freeform 999"/>
              <p:cNvSpPr/>
              <p:nvPr/>
            </p:nvSpPr>
            <p:spPr bwMode="auto">
              <a:xfrm>
                <a:off x="5206" y="2643"/>
                <a:ext cx="8" cy="8"/>
              </a:xfrm>
              <a:custGeom>
                <a:avLst/>
                <a:gdLst>
                  <a:gd name="T0" fmla="*/ 0 w 3"/>
                  <a:gd name="T1" fmla="*/ 2 h 3"/>
                  <a:gd name="T2" fmla="*/ 2 w 3"/>
                  <a:gd name="T3" fmla="*/ 2 h 3"/>
                  <a:gd name="T4" fmla="*/ 2 w 3"/>
                  <a:gd name="T5" fmla="*/ 0 h 3"/>
                  <a:gd name="T6" fmla="*/ 0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2"/>
                      <a:pt x="1" y="3"/>
                      <a:pt x="2" y="2"/>
                    </a:cubicBezTo>
                    <a:cubicBezTo>
                      <a:pt x="2" y="2"/>
                      <a:pt x="3" y="1"/>
                      <a:pt x="2" y="0"/>
                    </a:cubicBezTo>
                    <a:cubicBezTo>
                      <a:pt x="2" y="0"/>
                      <a:pt x="1" y="0"/>
                      <a:pt x="0"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1000"/>
              <p:cNvSpPr/>
              <p:nvPr/>
            </p:nvSpPr>
            <p:spPr bwMode="auto">
              <a:xfrm>
                <a:off x="5208" y="2651"/>
                <a:ext cx="8" cy="10"/>
              </a:xfrm>
              <a:custGeom>
                <a:avLst/>
                <a:gdLst>
                  <a:gd name="T0" fmla="*/ 1 w 3"/>
                  <a:gd name="T1" fmla="*/ 3 h 4"/>
                  <a:gd name="T2" fmla="*/ 3 w 3"/>
                  <a:gd name="T3" fmla="*/ 3 h 4"/>
                  <a:gd name="T4" fmla="*/ 3 w 3"/>
                  <a:gd name="T5" fmla="*/ 1 h 4"/>
                  <a:gd name="T6" fmla="*/ 1 w 3"/>
                  <a:gd name="T7" fmla="*/ 1 h 4"/>
                  <a:gd name="T8" fmla="*/ 1 w 3"/>
                  <a:gd name="T9" fmla="*/ 3 h 4"/>
                </a:gdLst>
                <a:ahLst/>
                <a:cxnLst>
                  <a:cxn ang="0">
                    <a:pos x="T0" y="T1"/>
                  </a:cxn>
                  <a:cxn ang="0">
                    <a:pos x="T2" y="T3"/>
                  </a:cxn>
                  <a:cxn ang="0">
                    <a:pos x="T4" y="T5"/>
                  </a:cxn>
                  <a:cxn ang="0">
                    <a:pos x="T6" y="T7"/>
                  </a:cxn>
                  <a:cxn ang="0">
                    <a:pos x="T8" y="T9"/>
                  </a:cxn>
                </a:cxnLst>
                <a:rect l="0" t="0" r="r" b="b"/>
                <a:pathLst>
                  <a:path w="3" h="4">
                    <a:moveTo>
                      <a:pt x="1" y="3"/>
                    </a:moveTo>
                    <a:cubicBezTo>
                      <a:pt x="1" y="3"/>
                      <a:pt x="2" y="4"/>
                      <a:pt x="3" y="3"/>
                    </a:cubicBezTo>
                    <a:cubicBezTo>
                      <a:pt x="3" y="3"/>
                      <a:pt x="3" y="2"/>
                      <a:pt x="3" y="1"/>
                    </a:cubicBezTo>
                    <a:cubicBezTo>
                      <a:pt x="3" y="1"/>
                      <a:pt x="2" y="0"/>
                      <a:pt x="1" y="1"/>
                    </a:cubicBezTo>
                    <a:cubicBezTo>
                      <a:pt x="1" y="1"/>
                      <a:pt x="0" y="2"/>
                      <a:pt x="1"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1001"/>
              <p:cNvSpPr/>
              <p:nvPr/>
            </p:nvSpPr>
            <p:spPr bwMode="auto">
              <a:xfrm>
                <a:off x="5214" y="2661"/>
                <a:ext cx="8" cy="11"/>
              </a:xfrm>
              <a:custGeom>
                <a:avLst/>
                <a:gdLst>
                  <a:gd name="T0" fmla="*/ 1 w 3"/>
                  <a:gd name="T1" fmla="*/ 3 h 4"/>
                  <a:gd name="T2" fmla="*/ 2 w 3"/>
                  <a:gd name="T3" fmla="*/ 3 h 4"/>
                  <a:gd name="T4" fmla="*/ 3 w 3"/>
                  <a:gd name="T5" fmla="*/ 1 h 4"/>
                  <a:gd name="T6" fmla="*/ 1 w 3"/>
                  <a:gd name="T7" fmla="*/ 1 h 4"/>
                  <a:gd name="T8" fmla="*/ 1 w 3"/>
                  <a:gd name="T9" fmla="*/ 3 h 4"/>
                </a:gdLst>
                <a:ahLst/>
                <a:cxnLst>
                  <a:cxn ang="0">
                    <a:pos x="T0" y="T1"/>
                  </a:cxn>
                  <a:cxn ang="0">
                    <a:pos x="T2" y="T3"/>
                  </a:cxn>
                  <a:cxn ang="0">
                    <a:pos x="T4" y="T5"/>
                  </a:cxn>
                  <a:cxn ang="0">
                    <a:pos x="T6" y="T7"/>
                  </a:cxn>
                  <a:cxn ang="0">
                    <a:pos x="T8" y="T9"/>
                  </a:cxn>
                </a:cxnLst>
                <a:rect l="0" t="0" r="r" b="b"/>
                <a:pathLst>
                  <a:path w="3" h="4">
                    <a:moveTo>
                      <a:pt x="1" y="3"/>
                    </a:moveTo>
                    <a:cubicBezTo>
                      <a:pt x="1" y="3"/>
                      <a:pt x="2" y="4"/>
                      <a:pt x="2" y="3"/>
                    </a:cubicBezTo>
                    <a:cubicBezTo>
                      <a:pt x="3" y="3"/>
                      <a:pt x="3" y="2"/>
                      <a:pt x="3" y="1"/>
                    </a:cubicBezTo>
                    <a:cubicBezTo>
                      <a:pt x="3" y="1"/>
                      <a:pt x="2" y="0"/>
                      <a:pt x="1" y="1"/>
                    </a:cubicBezTo>
                    <a:cubicBezTo>
                      <a:pt x="1" y="1"/>
                      <a:pt x="0" y="2"/>
                      <a:pt x="1"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1002"/>
              <p:cNvSpPr/>
              <p:nvPr/>
            </p:nvSpPr>
            <p:spPr bwMode="auto">
              <a:xfrm>
                <a:off x="5219" y="2672"/>
                <a:ext cx="8" cy="8"/>
              </a:xfrm>
              <a:custGeom>
                <a:avLst/>
                <a:gdLst>
                  <a:gd name="T0" fmla="*/ 0 w 3"/>
                  <a:gd name="T1" fmla="*/ 2 h 3"/>
                  <a:gd name="T2" fmla="*/ 2 w 3"/>
                  <a:gd name="T3" fmla="*/ 3 h 3"/>
                  <a:gd name="T4" fmla="*/ 3 w 3"/>
                  <a:gd name="T5" fmla="*/ 1 h 3"/>
                  <a:gd name="T6" fmla="*/ 1 w 3"/>
                  <a:gd name="T7" fmla="*/ 1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2" y="3"/>
                      <a:pt x="2" y="3"/>
                    </a:cubicBezTo>
                    <a:cubicBezTo>
                      <a:pt x="3" y="3"/>
                      <a:pt x="3" y="2"/>
                      <a:pt x="3" y="1"/>
                    </a:cubicBezTo>
                    <a:cubicBezTo>
                      <a:pt x="3" y="1"/>
                      <a:pt x="2" y="0"/>
                      <a:pt x="1" y="1"/>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1003"/>
              <p:cNvSpPr/>
              <p:nvPr/>
            </p:nvSpPr>
            <p:spPr bwMode="auto">
              <a:xfrm>
                <a:off x="5224" y="2683"/>
                <a:ext cx="8" cy="8"/>
              </a:xfrm>
              <a:custGeom>
                <a:avLst/>
                <a:gdLst>
                  <a:gd name="T0" fmla="*/ 0 w 3"/>
                  <a:gd name="T1" fmla="*/ 2 h 3"/>
                  <a:gd name="T2" fmla="*/ 2 w 3"/>
                  <a:gd name="T3" fmla="*/ 3 h 3"/>
                  <a:gd name="T4" fmla="*/ 3 w 3"/>
                  <a:gd name="T5" fmla="*/ 1 h 3"/>
                  <a:gd name="T6" fmla="*/ 1 w 3"/>
                  <a:gd name="T7" fmla="*/ 1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1" y="3"/>
                      <a:pt x="2" y="3"/>
                    </a:cubicBezTo>
                    <a:cubicBezTo>
                      <a:pt x="3" y="3"/>
                      <a:pt x="3" y="2"/>
                      <a:pt x="3" y="1"/>
                    </a:cubicBezTo>
                    <a:cubicBezTo>
                      <a:pt x="2" y="1"/>
                      <a:pt x="2" y="0"/>
                      <a:pt x="1" y="1"/>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1004"/>
              <p:cNvSpPr/>
              <p:nvPr/>
            </p:nvSpPr>
            <p:spPr bwMode="auto">
              <a:xfrm>
                <a:off x="5230" y="2694"/>
                <a:ext cx="8" cy="8"/>
              </a:xfrm>
              <a:custGeom>
                <a:avLst/>
                <a:gdLst>
                  <a:gd name="T0" fmla="*/ 0 w 3"/>
                  <a:gd name="T1" fmla="*/ 2 h 3"/>
                  <a:gd name="T2" fmla="*/ 2 w 3"/>
                  <a:gd name="T3" fmla="*/ 3 h 3"/>
                  <a:gd name="T4" fmla="*/ 3 w 3"/>
                  <a:gd name="T5" fmla="*/ 1 h 3"/>
                  <a:gd name="T6" fmla="*/ 1 w 3"/>
                  <a:gd name="T7" fmla="*/ 1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3" y="3"/>
                      <a:pt x="3" y="2"/>
                      <a:pt x="3" y="1"/>
                    </a:cubicBezTo>
                    <a:cubicBezTo>
                      <a:pt x="2" y="1"/>
                      <a:pt x="2" y="0"/>
                      <a:pt x="1" y="1"/>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1005"/>
              <p:cNvSpPr/>
              <p:nvPr/>
            </p:nvSpPr>
            <p:spPr bwMode="auto">
              <a:xfrm>
                <a:off x="5235" y="2704"/>
                <a:ext cx="8" cy="8"/>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3" y="3"/>
                      <a:pt x="3" y="2"/>
                      <a:pt x="3" y="1"/>
                    </a:cubicBezTo>
                    <a:cubicBezTo>
                      <a:pt x="2" y="0"/>
                      <a:pt x="1" y="0"/>
                      <a:pt x="1" y="0"/>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1006"/>
              <p:cNvSpPr/>
              <p:nvPr/>
            </p:nvSpPr>
            <p:spPr bwMode="auto">
              <a:xfrm>
                <a:off x="5240" y="2715"/>
                <a:ext cx="8" cy="8"/>
              </a:xfrm>
              <a:custGeom>
                <a:avLst/>
                <a:gdLst>
                  <a:gd name="T0" fmla="*/ 0 w 3"/>
                  <a:gd name="T1" fmla="*/ 2 h 3"/>
                  <a:gd name="T2" fmla="*/ 2 w 3"/>
                  <a:gd name="T3" fmla="*/ 3 h 3"/>
                  <a:gd name="T4" fmla="*/ 2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2" y="3"/>
                      <a:pt x="3" y="2"/>
                      <a:pt x="2" y="1"/>
                    </a:cubicBezTo>
                    <a:cubicBezTo>
                      <a:pt x="2" y="0"/>
                      <a:pt x="1" y="0"/>
                      <a:pt x="1" y="0"/>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1007"/>
              <p:cNvSpPr/>
              <p:nvPr/>
            </p:nvSpPr>
            <p:spPr bwMode="auto">
              <a:xfrm>
                <a:off x="5243" y="2726"/>
                <a:ext cx="11" cy="8"/>
              </a:xfrm>
              <a:custGeom>
                <a:avLst/>
                <a:gdLst>
                  <a:gd name="T0" fmla="*/ 1 w 4"/>
                  <a:gd name="T1" fmla="*/ 2 h 3"/>
                  <a:gd name="T2" fmla="*/ 3 w 4"/>
                  <a:gd name="T3" fmla="*/ 3 h 3"/>
                  <a:gd name="T4" fmla="*/ 3 w 4"/>
                  <a:gd name="T5" fmla="*/ 1 h 3"/>
                  <a:gd name="T6" fmla="*/ 1 w 4"/>
                  <a:gd name="T7" fmla="*/ 0 h 3"/>
                  <a:gd name="T8" fmla="*/ 1 w 4"/>
                  <a:gd name="T9" fmla="*/ 2 h 3"/>
                </a:gdLst>
                <a:ahLst/>
                <a:cxnLst>
                  <a:cxn ang="0">
                    <a:pos x="T0" y="T1"/>
                  </a:cxn>
                  <a:cxn ang="0">
                    <a:pos x="T2" y="T3"/>
                  </a:cxn>
                  <a:cxn ang="0">
                    <a:pos x="T4" y="T5"/>
                  </a:cxn>
                  <a:cxn ang="0">
                    <a:pos x="T6" y="T7"/>
                  </a:cxn>
                  <a:cxn ang="0">
                    <a:pos x="T8" y="T9"/>
                  </a:cxn>
                </a:cxnLst>
                <a:rect l="0" t="0" r="r" b="b"/>
                <a:pathLst>
                  <a:path w="4" h="3">
                    <a:moveTo>
                      <a:pt x="1" y="2"/>
                    </a:moveTo>
                    <a:cubicBezTo>
                      <a:pt x="1" y="3"/>
                      <a:pt x="2" y="3"/>
                      <a:pt x="3" y="3"/>
                    </a:cubicBezTo>
                    <a:cubicBezTo>
                      <a:pt x="3" y="2"/>
                      <a:pt x="4" y="2"/>
                      <a:pt x="3" y="1"/>
                    </a:cubicBezTo>
                    <a:cubicBezTo>
                      <a:pt x="3" y="0"/>
                      <a:pt x="2" y="0"/>
                      <a:pt x="1" y="0"/>
                    </a:cubicBezTo>
                    <a:cubicBezTo>
                      <a:pt x="1" y="1"/>
                      <a:pt x="0" y="1"/>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1008"/>
              <p:cNvSpPr/>
              <p:nvPr/>
            </p:nvSpPr>
            <p:spPr bwMode="auto">
              <a:xfrm>
                <a:off x="5248" y="2736"/>
                <a:ext cx="8" cy="8"/>
              </a:xfrm>
              <a:custGeom>
                <a:avLst/>
                <a:gdLst>
                  <a:gd name="T0" fmla="*/ 1 w 3"/>
                  <a:gd name="T1" fmla="*/ 2 h 3"/>
                  <a:gd name="T2" fmla="*/ 2 w 3"/>
                  <a:gd name="T3" fmla="*/ 3 h 3"/>
                  <a:gd name="T4" fmla="*/ 3 w 3"/>
                  <a:gd name="T5" fmla="*/ 1 h 3"/>
                  <a:gd name="T6" fmla="*/ 1 w 3"/>
                  <a:gd name="T7" fmla="*/ 0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3"/>
                      <a:pt x="2" y="3"/>
                      <a:pt x="2" y="3"/>
                    </a:cubicBezTo>
                    <a:cubicBezTo>
                      <a:pt x="3" y="2"/>
                      <a:pt x="3" y="2"/>
                      <a:pt x="3" y="1"/>
                    </a:cubicBezTo>
                    <a:cubicBezTo>
                      <a:pt x="3" y="0"/>
                      <a:pt x="2" y="0"/>
                      <a:pt x="1" y="0"/>
                    </a:cubicBezTo>
                    <a:cubicBezTo>
                      <a:pt x="1" y="1"/>
                      <a:pt x="0" y="1"/>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 name="Freeform 1010"/>
            <p:cNvSpPr/>
            <p:nvPr/>
          </p:nvSpPr>
          <p:spPr bwMode="auto">
            <a:xfrm>
              <a:off x="7541417" y="4921542"/>
              <a:ext cx="11234" cy="11234"/>
            </a:xfrm>
            <a:custGeom>
              <a:avLst/>
              <a:gdLst>
                <a:gd name="T0" fmla="*/ 1 w 3"/>
                <a:gd name="T1" fmla="*/ 2 h 3"/>
                <a:gd name="T2" fmla="*/ 2 w 3"/>
                <a:gd name="T3" fmla="*/ 3 h 3"/>
                <a:gd name="T4" fmla="*/ 3 w 3"/>
                <a:gd name="T5" fmla="*/ 1 h 3"/>
                <a:gd name="T6" fmla="*/ 1 w 3"/>
                <a:gd name="T7" fmla="*/ 0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3"/>
                    <a:pt x="2" y="3"/>
                    <a:pt x="2" y="3"/>
                  </a:cubicBezTo>
                  <a:cubicBezTo>
                    <a:pt x="3" y="2"/>
                    <a:pt x="3" y="2"/>
                    <a:pt x="3" y="1"/>
                  </a:cubicBezTo>
                  <a:cubicBezTo>
                    <a:pt x="3" y="0"/>
                    <a:pt x="2" y="0"/>
                    <a:pt x="1" y="0"/>
                  </a:cubicBezTo>
                  <a:cubicBezTo>
                    <a:pt x="0" y="1"/>
                    <a:pt x="0" y="1"/>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011"/>
            <p:cNvSpPr/>
            <p:nvPr/>
          </p:nvSpPr>
          <p:spPr bwMode="auto">
            <a:xfrm>
              <a:off x="7548439" y="4936989"/>
              <a:ext cx="11234" cy="11234"/>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2" y="3"/>
                    <a:pt x="2" y="3"/>
                  </a:cubicBezTo>
                  <a:cubicBezTo>
                    <a:pt x="3" y="2"/>
                    <a:pt x="3" y="2"/>
                    <a:pt x="3" y="1"/>
                  </a:cubicBezTo>
                  <a:cubicBezTo>
                    <a:pt x="3" y="0"/>
                    <a:pt x="2"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012"/>
            <p:cNvSpPr/>
            <p:nvPr/>
          </p:nvSpPr>
          <p:spPr bwMode="auto">
            <a:xfrm>
              <a:off x="7555460" y="4951032"/>
              <a:ext cx="11234" cy="11234"/>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1" y="3"/>
                    <a:pt x="2" y="3"/>
                  </a:cubicBezTo>
                  <a:cubicBezTo>
                    <a:pt x="3" y="2"/>
                    <a:pt x="3" y="1"/>
                    <a:pt x="3" y="1"/>
                  </a:cubicBezTo>
                  <a:cubicBezTo>
                    <a:pt x="2" y="0"/>
                    <a:pt x="2"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013"/>
            <p:cNvSpPr/>
            <p:nvPr/>
          </p:nvSpPr>
          <p:spPr bwMode="auto">
            <a:xfrm>
              <a:off x="7424861" y="4632256"/>
              <a:ext cx="11234" cy="11234"/>
            </a:xfrm>
            <a:custGeom>
              <a:avLst/>
              <a:gdLst>
                <a:gd name="T0" fmla="*/ 0 w 3"/>
                <a:gd name="T1" fmla="*/ 2 h 3"/>
                <a:gd name="T2" fmla="*/ 2 w 3"/>
                <a:gd name="T3" fmla="*/ 3 h 3"/>
                <a:gd name="T4" fmla="*/ 2 w 3"/>
                <a:gd name="T5" fmla="*/ 1 h 3"/>
                <a:gd name="T6" fmla="*/ 1 w 3"/>
                <a:gd name="T7" fmla="*/ 1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2" y="3"/>
                    <a:pt x="3" y="2"/>
                    <a:pt x="2" y="1"/>
                  </a:cubicBezTo>
                  <a:cubicBezTo>
                    <a:pt x="2" y="1"/>
                    <a:pt x="1" y="0"/>
                    <a:pt x="1" y="1"/>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014"/>
            <p:cNvSpPr/>
            <p:nvPr/>
          </p:nvSpPr>
          <p:spPr bwMode="auto">
            <a:xfrm>
              <a:off x="7431882" y="4647703"/>
              <a:ext cx="11234" cy="11234"/>
            </a:xfrm>
            <a:custGeom>
              <a:avLst/>
              <a:gdLst>
                <a:gd name="T0" fmla="*/ 0 w 3"/>
                <a:gd name="T1" fmla="*/ 2 h 3"/>
                <a:gd name="T2" fmla="*/ 2 w 3"/>
                <a:gd name="T3" fmla="*/ 3 h 3"/>
                <a:gd name="T4" fmla="*/ 2 w 3"/>
                <a:gd name="T5" fmla="*/ 1 h 3"/>
                <a:gd name="T6" fmla="*/ 0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2" y="3"/>
                    <a:pt x="3" y="2"/>
                    <a:pt x="2" y="1"/>
                  </a:cubicBezTo>
                  <a:cubicBezTo>
                    <a:pt x="2" y="0"/>
                    <a:pt x="1" y="0"/>
                    <a:pt x="0" y="0"/>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015"/>
            <p:cNvSpPr/>
            <p:nvPr/>
          </p:nvSpPr>
          <p:spPr bwMode="auto">
            <a:xfrm>
              <a:off x="7436095" y="4661746"/>
              <a:ext cx="11234" cy="12639"/>
            </a:xfrm>
            <a:custGeom>
              <a:avLst/>
              <a:gdLst>
                <a:gd name="T0" fmla="*/ 1 w 3"/>
                <a:gd name="T1" fmla="*/ 2 h 3"/>
                <a:gd name="T2" fmla="*/ 3 w 3"/>
                <a:gd name="T3" fmla="*/ 3 h 3"/>
                <a:gd name="T4" fmla="*/ 3 w 3"/>
                <a:gd name="T5" fmla="*/ 1 h 3"/>
                <a:gd name="T6" fmla="*/ 1 w 3"/>
                <a:gd name="T7" fmla="*/ 0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3"/>
                    <a:pt x="2" y="3"/>
                    <a:pt x="3" y="3"/>
                  </a:cubicBezTo>
                  <a:cubicBezTo>
                    <a:pt x="3" y="3"/>
                    <a:pt x="3" y="2"/>
                    <a:pt x="3" y="1"/>
                  </a:cubicBezTo>
                  <a:cubicBezTo>
                    <a:pt x="3" y="0"/>
                    <a:pt x="2" y="0"/>
                    <a:pt x="1" y="0"/>
                  </a:cubicBezTo>
                  <a:cubicBezTo>
                    <a:pt x="1" y="1"/>
                    <a:pt x="0" y="2"/>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016"/>
            <p:cNvSpPr/>
            <p:nvPr/>
          </p:nvSpPr>
          <p:spPr bwMode="auto">
            <a:xfrm>
              <a:off x="7443116" y="4677193"/>
              <a:ext cx="11234" cy="11234"/>
            </a:xfrm>
            <a:custGeom>
              <a:avLst/>
              <a:gdLst>
                <a:gd name="T0" fmla="*/ 1 w 3"/>
                <a:gd name="T1" fmla="*/ 2 h 3"/>
                <a:gd name="T2" fmla="*/ 2 w 3"/>
                <a:gd name="T3" fmla="*/ 3 h 3"/>
                <a:gd name="T4" fmla="*/ 3 w 3"/>
                <a:gd name="T5" fmla="*/ 1 h 3"/>
                <a:gd name="T6" fmla="*/ 1 w 3"/>
                <a:gd name="T7" fmla="*/ 0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3"/>
                    <a:pt x="2" y="3"/>
                    <a:pt x="2" y="3"/>
                  </a:cubicBezTo>
                  <a:cubicBezTo>
                    <a:pt x="3" y="2"/>
                    <a:pt x="3" y="2"/>
                    <a:pt x="3" y="1"/>
                  </a:cubicBezTo>
                  <a:cubicBezTo>
                    <a:pt x="3" y="0"/>
                    <a:pt x="2" y="0"/>
                    <a:pt x="1" y="0"/>
                  </a:cubicBezTo>
                  <a:cubicBezTo>
                    <a:pt x="1" y="1"/>
                    <a:pt x="0" y="1"/>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017"/>
            <p:cNvSpPr/>
            <p:nvPr/>
          </p:nvSpPr>
          <p:spPr bwMode="auto">
            <a:xfrm>
              <a:off x="7451542" y="4692640"/>
              <a:ext cx="11234" cy="11234"/>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2" y="3"/>
                    <a:pt x="2" y="3"/>
                  </a:cubicBezTo>
                  <a:cubicBezTo>
                    <a:pt x="3" y="2"/>
                    <a:pt x="3" y="2"/>
                    <a:pt x="3" y="1"/>
                  </a:cubicBezTo>
                  <a:cubicBezTo>
                    <a:pt x="3" y="0"/>
                    <a:pt x="2" y="0"/>
                    <a:pt x="1" y="0"/>
                  </a:cubicBezTo>
                  <a:cubicBezTo>
                    <a:pt x="0" y="1"/>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018"/>
            <p:cNvSpPr/>
            <p:nvPr/>
          </p:nvSpPr>
          <p:spPr bwMode="auto">
            <a:xfrm>
              <a:off x="7458564" y="4708088"/>
              <a:ext cx="11234" cy="11234"/>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1" y="3"/>
                    <a:pt x="2" y="3"/>
                  </a:cubicBezTo>
                  <a:cubicBezTo>
                    <a:pt x="3" y="2"/>
                    <a:pt x="3" y="2"/>
                    <a:pt x="3" y="1"/>
                  </a:cubicBezTo>
                  <a:cubicBezTo>
                    <a:pt x="2" y="0"/>
                    <a:pt x="2" y="0"/>
                    <a:pt x="1" y="0"/>
                  </a:cubicBezTo>
                  <a:cubicBezTo>
                    <a:pt x="0" y="1"/>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019"/>
            <p:cNvSpPr/>
            <p:nvPr/>
          </p:nvSpPr>
          <p:spPr bwMode="auto">
            <a:xfrm>
              <a:off x="7465585" y="4722131"/>
              <a:ext cx="11234" cy="11234"/>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3" y="2"/>
                    <a:pt x="3" y="1"/>
                    <a:pt x="3" y="1"/>
                  </a:cubicBezTo>
                  <a:cubicBezTo>
                    <a:pt x="2" y="0"/>
                    <a:pt x="1"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020"/>
            <p:cNvSpPr/>
            <p:nvPr/>
          </p:nvSpPr>
          <p:spPr bwMode="auto">
            <a:xfrm>
              <a:off x="7474011" y="4737578"/>
              <a:ext cx="11234" cy="11234"/>
            </a:xfrm>
            <a:custGeom>
              <a:avLst/>
              <a:gdLst>
                <a:gd name="T0" fmla="*/ 0 w 3"/>
                <a:gd name="T1" fmla="*/ 2 h 3"/>
                <a:gd name="T2" fmla="*/ 2 w 3"/>
                <a:gd name="T3" fmla="*/ 3 h 3"/>
                <a:gd name="T4" fmla="*/ 2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3" y="2"/>
                    <a:pt x="3" y="1"/>
                    <a:pt x="2" y="1"/>
                  </a:cubicBezTo>
                  <a:cubicBezTo>
                    <a:pt x="2" y="0"/>
                    <a:pt x="1"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021"/>
            <p:cNvSpPr/>
            <p:nvPr/>
          </p:nvSpPr>
          <p:spPr bwMode="auto">
            <a:xfrm>
              <a:off x="7481033" y="4753026"/>
              <a:ext cx="11234" cy="11234"/>
            </a:xfrm>
            <a:custGeom>
              <a:avLst/>
              <a:gdLst>
                <a:gd name="T0" fmla="*/ 0 w 3"/>
                <a:gd name="T1" fmla="*/ 2 h 3"/>
                <a:gd name="T2" fmla="*/ 2 w 3"/>
                <a:gd name="T3" fmla="*/ 3 h 3"/>
                <a:gd name="T4" fmla="*/ 2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2" y="2"/>
                    <a:pt x="3" y="1"/>
                    <a:pt x="2" y="1"/>
                  </a:cubicBezTo>
                  <a:cubicBezTo>
                    <a:pt x="2" y="0"/>
                    <a:pt x="1"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022"/>
            <p:cNvSpPr/>
            <p:nvPr/>
          </p:nvSpPr>
          <p:spPr bwMode="auto">
            <a:xfrm>
              <a:off x="7485245" y="4767069"/>
              <a:ext cx="14043" cy="11234"/>
            </a:xfrm>
            <a:custGeom>
              <a:avLst/>
              <a:gdLst>
                <a:gd name="T0" fmla="*/ 1 w 4"/>
                <a:gd name="T1" fmla="*/ 2 h 3"/>
                <a:gd name="T2" fmla="*/ 3 w 4"/>
                <a:gd name="T3" fmla="*/ 2 h 3"/>
                <a:gd name="T4" fmla="*/ 3 w 4"/>
                <a:gd name="T5" fmla="*/ 1 h 3"/>
                <a:gd name="T6" fmla="*/ 1 w 4"/>
                <a:gd name="T7" fmla="*/ 0 h 3"/>
                <a:gd name="T8" fmla="*/ 1 w 4"/>
                <a:gd name="T9" fmla="*/ 2 h 3"/>
              </a:gdLst>
              <a:ahLst/>
              <a:cxnLst>
                <a:cxn ang="0">
                  <a:pos x="T0" y="T1"/>
                </a:cxn>
                <a:cxn ang="0">
                  <a:pos x="T2" y="T3"/>
                </a:cxn>
                <a:cxn ang="0">
                  <a:pos x="T4" y="T5"/>
                </a:cxn>
                <a:cxn ang="0">
                  <a:pos x="T6" y="T7"/>
                </a:cxn>
                <a:cxn ang="0">
                  <a:pos x="T8" y="T9"/>
                </a:cxn>
              </a:cxnLst>
              <a:rect l="0" t="0" r="r" b="b"/>
              <a:pathLst>
                <a:path w="4" h="3">
                  <a:moveTo>
                    <a:pt x="1" y="2"/>
                  </a:moveTo>
                  <a:cubicBezTo>
                    <a:pt x="1" y="2"/>
                    <a:pt x="2" y="3"/>
                    <a:pt x="3" y="2"/>
                  </a:cubicBezTo>
                  <a:cubicBezTo>
                    <a:pt x="3" y="2"/>
                    <a:pt x="4" y="1"/>
                    <a:pt x="3" y="1"/>
                  </a:cubicBezTo>
                  <a:cubicBezTo>
                    <a:pt x="3" y="0"/>
                    <a:pt x="2" y="0"/>
                    <a:pt x="1" y="0"/>
                  </a:cubicBezTo>
                  <a:cubicBezTo>
                    <a:pt x="1" y="0"/>
                    <a:pt x="0" y="1"/>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023"/>
            <p:cNvSpPr/>
            <p:nvPr/>
          </p:nvSpPr>
          <p:spPr bwMode="auto">
            <a:xfrm>
              <a:off x="7492267" y="4782516"/>
              <a:ext cx="11234" cy="11234"/>
            </a:xfrm>
            <a:custGeom>
              <a:avLst/>
              <a:gdLst>
                <a:gd name="T0" fmla="*/ 1 w 3"/>
                <a:gd name="T1" fmla="*/ 2 h 3"/>
                <a:gd name="T2" fmla="*/ 2 w 3"/>
                <a:gd name="T3" fmla="*/ 2 h 3"/>
                <a:gd name="T4" fmla="*/ 3 w 3"/>
                <a:gd name="T5" fmla="*/ 1 h 3"/>
                <a:gd name="T6" fmla="*/ 1 w 3"/>
                <a:gd name="T7" fmla="*/ 0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2"/>
                    <a:pt x="2" y="3"/>
                    <a:pt x="2" y="2"/>
                  </a:cubicBezTo>
                  <a:cubicBezTo>
                    <a:pt x="3" y="2"/>
                    <a:pt x="3" y="1"/>
                    <a:pt x="3" y="1"/>
                  </a:cubicBezTo>
                  <a:cubicBezTo>
                    <a:pt x="3" y="0"/>
                    <a:pt x="2" y="0"/>
                    <a:pt x="1" y="0"/>
                  </a:cubicBezTo>
                  <a:cubicBezTo>
                    <a:pt x="1" y="0"/>
                    <a:pt x="0" y="1"/>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024"/>
            <p:cNvSpPr/>
            <p:nvPr/>
          </p:nvSpPr>
          <p:spPr bwMode="auto">
            <a:xfrm>
              <a:off x="7499288" y="4797964"/>
              <a:ext cx="11234" cy="11234"/>
            </a:xfrm>
            <a:custGeom>
              <a:avLst/>
              <a:gdLst>
                <a:gd name="T0" fmla="*/ 1 w 3"/>
                <a:gd name="T1" fmla="*/ 2 h 3"/>
                <a:gd name="T2" fmla="*/ 2 w 3"/>
                <a:gd name="T3" fmla="*/ 2 h 3"/>
                <a:gd name="T4" fmla="*/ 3 w 3"/>
                <a:gd name="T5" fmla="*/ 1 h 3"/>
                <a:gd name="T6" fmla="*/ 1 w 3"/>
                <a:gd name="T7" fmla="*/ 0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2"/>
                    <a:pt x="2" y="3"/>
                    <a:pt x="2" y="2"/>
                  </a:cubicBezTo>
                  <a:cubicBezTo>
                    <a:pt x="3" y="2"/>
                    <a:pt x="3" y="1"/>
                    <a:pt x="3" y="1"/>
                  </a:cubicBezTo>
                  <a:cubicBezTo>
                    <a:pt x="3" y="0"/>
                    <a:pt x="2" y="0"/>
                    <a:pt x="1" y="0"/>
                  </a:cubicBezTo>
                  <a:cubicBezTo>
                    <a:pt x="0" y="0"/>
                    <a:pt x="0" y="1"/>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025"/>
            <p:cNvSpPr/>
            <p:nvPr/>
          </p:nvSpPr>
          <p:spPr bwMode="auto">
            <a:xfrm>
              <a:off x="7507714" y="4809198"/>
              <a:ext cx="11234" cy="14043"/>
            </a:xfrm>
            <a:custGeom>
              <a:avLst/>
              <a:gdLst>
                <a:gd name="T0" fmla="*/ 0 w 3"/>
                <a:gd name="T1" fmla="*/ 3 h 4"/>
                <a:gd name="T2" fmla="*/ 2 w 3"/>
                <a:gd name="T3" fmla="*/ 3 h 4"/>
                <a:gd name="T4" fmla="*/ 3 w 3"/>
                <a:gd name="T5" fmla="*/ 1 h 4"/>
                <a:gd name="T6" fmla="*/ 1 w 3"/>
                <a:gd name="T7" fmla="*/ 1 h 4"/>
                <a:gd name="T8" fmla="*/ 0 w 3"/>
                <a:gd name="T9" fmla="*/ 3 h 4"/>
              </a:gdLst>
              <a:ahLst/>
              <a:cxnLst>
                <a:cxn ang="0">
                  <a:pos x="T0" y="T1"/>
                </a:cxn>
                <a:cxn ang="0">
                  <a:pos x="T2" y="T3"/>
                </a:cxn>
                <a:cxn ang="0">
                  <a:pos x="T4" y="T5"/>
                </a:cxn>
                <a:cxn ang="0">
                  <a:pos x="T6" y="T7"/>
                </a:cxn>
                <a:cxn ang="0">
                  <a:pos x="T8" y="T9"/>
                </a:cxn>
              </a:cxnLst>
              <a:rect l="0" t="0" r="r" b="b"/>
              <a:pathLst>
                <a:path w="3" h="4">
                  <a:moveTo>
                    <a:pt x="0" y="3"/>
                  </a:moveTo>
                  <a:cubicBezTo>
                    <a:pt x="1" y="3"/>
                    <a:pt x="2" y="4"/>
                    <a:pt x="2" y="3"/>
                  </a:cubicBezTo>
                  <a:cubicBezTo>
                    <a:pt x="3" y="3"/>
                    <a:pt x="3" y="2"/>
                    <a:pt x="3" y="1"/>
                  </a:cubicBezTo>
                  <a:cubicBezTo>
                    <a:pt x="3" y="1"/>
                    <a:pt x="2" y="0"/>
                    <a:pt x="1" y="1"/>
                  </a:cubicBezTo>
                  <a:cubicBezTo>
                    <a:pt x="0" y="1"/>
                    <a:pt x="0" y="2"/>
                    <a:pt x="0"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026"/>
            <p:cNvSpPr/>
            <p:nvPr/>
          </p:nvSpPr>
          <p:spPr bwMode="auto">
            <a:xfrm>
              <a:off x="7514736" y="4823241"/>
              <a:ext cx="11234" cy="15448"/>
            </a:xfrm>
            <a:custGeom>
              <a:avLst/>
              <a:gdLst>
                <a:gd name="T0" fmla="*/ 0 w 3"/>
                <a:gd name="T1" fmla="*/ 3 h 4"/>
                <a:gd name="T2" fmla="*/ 2 w 3"/>
                <a:gd name="T3" fmla="*/ 3 h 4"/>
                <a:gd name="T4" fmla="*/ 3 w 3"/>
                <a:gd name="T5" fmla="*/ 1 h 4"/>
                <a:gd name="T6" fmla="*/ 1 w 3"/>
                <a:gd name="T7" fmla="*/ 1 h 4"/>
                <a:gd name="T8" fmla="*/ 0 w 3"/>
                <a:gd name="T9" fmla="*/ 3 h 4"/>
              </a:gdLst>
              <a:ahLst/>
              <a:cxnLst>
                <a:cxn ang="0">
                  <a:pos x="T0" y="T1"/>
                </a:cxn>
                <a:cxn ang="0">
                  <a:pos x="T2" y="T3"/>
                </a:cxn>
                <a:cxn ang="0">
                  <a:pos x="T4" y="T5"/>
                </a:cxn>
                <a:cxn ang="0">
                  <a:pos x="T6" y="T7"/>
                </a:cxn>
                <a:cxn ang="0">
                  <a:pos x="T8" y="T9"/>
                </a:cxn>
              </a:cxnLst>
              <a:rect l="0" t="0" r="r" b="b"/>
              <a:pathLst>
                <a:path w="3" h="4">
                  <a:moveTo>
                    <a:pt x="0" y="3"/>
                  </a:moveTo>
                  <a:cubicBezTo>
                    <a:pt x="1" y="3"/>
                    <a:pt x="1" y="4"/>
                    <a:pt x="2" y="3"/>
                  </a:cubicBezTo>
                  <a:cubicBezTo>
                    <a:pt x="3" y="3"/>
                    <a:pt x="3" y="2"/>
                    <a:pt x="3" y="1"/>
                  </a:cubicBezTo>
                  <a:cubicBezTo>
                    <a:pt x="2" y="1"/>
                    <a:pt x="2" y="0"/>
                    <a:pt x="1" y="1"/>
                  </a:cubicBezTo>
                  <a:cubicBezTo>
                    <a:pt x="0" y="1"/>
                    <a:pt x="0" y="2"/>
                    <a:pt x="0"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027"/>
            <p:cNvSpPr/>
            <p:nvPr/>
          </p:nvSpPr>
          <p:spPr bwMode="auto">
            <a:xfrm>
              <a:off x="7521757" y="4838688"/>
              <a:ext cx="11234" cy="11234"/>
            </a:xfrm>
            <a:custGeom>
              <a:avLst/>
              <a:gdLst>
                <a:gd name="T0" fmla="*/ 0 w 3"/>
                <a:gd name="T1" fmla="*/ 2 h 3"/>
                <a:gd name="T2" fmla="*/ 2 w 3"/>
                <a:gd name="T3" fmla="*/ 3 h 3"/>
                <a:gd name="T4" fmla="*/ 3 w 3"/>
                <a:gd name="T5" fmla="*/ 1 h 3"/>
                <a:gd name="T6" fmla="*/ 1 w 3"/>
                <a:gd name="T7" fmla="*/ 1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3" y="3"/>
                    <a:pt x="3" y="2"/>
                    <a:pt x="3" y="1"/>
                  </a:cubicBezTo>
                  <a:cubicBezTo>
                    <a:pt x="2" y="1"/>
                    <a:pt x="1" y="0"/>
                    <a:pt x="1" y="1"/>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028"/>
            <p:cNvSpPr/>
            <p:nvPr/>
          </p:nvSpPr>
          <p:spPr bwMode="auto">
            <a:xfrm>
              <a:off x="7530183" y="4854136"/>
              <a:ext cx="11234" cy="11234"/>
            </a:xfrm>
            <a:custGeom>
              <a:avLst/>
              <a:gdLst>
                <a:gd name="T0" fmla="*/ 0 w 3"/>
                <a:gd name="T1" fmla="*/ 2 h 3"/>
                <a:gd name="T2" fmla="*/ 2 w 3"/>
                <a:gd name="T3" fmla="*/ 3 h 3"/>
                <a:gd name="T4" fmla="*/ 2 w 3"/>
                <a:gd name="T5" fmla="*/ 1 h 3"/>
                <a:gd name="T6" fmla="*/ 1 w 3"/>
                <a:gd name="T7" fmla="*/ 1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2" y="3"/>
                    <a:pt x="3" y="2"/>
                    <a:pt x="2" y="1"/>
                  </a:cubicBezTo>
                  <a:cubicBezTo>
                    <a:pt x="2" y="1"/>
                    <a:pt x="1" y="0"/>
                    <a:pt x="1" y="1"/>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029"/>
            <p:cNvSpPr/>
            <p:nvPr/>
          </p:nvSpPr>
          <p:spPr bwMode="auto">
            <a:xfrm>
              <a:off x="7537205" y="4869583"/>
              <a:ext cx="11234" cy="11234"/>
            </a:xfrm>
            <a:custGeom>
              <a:avLst/>
              <a:gdLst>
                <a:gd name="T0" fmla="*/ 0 w 3"/>
                <a:gd name="T1" fmla="*/ 2 h 3"/>
                <a:gd name="T2" fmla="*/ 2 w 3"/>
                <a:gd name="T3" fmla="*/ 3 h 3"/>
                <a:gd name="T4" fmla="*/ 2 w 3"/>
                <a:gd name="T5" fmla="*/ 1 h 3"/>
                <a:gd name="T6" fmla="*/ 0 w 3"/>
                <a:gd name="T7" fmla="*/ 1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2" y="3"/>
                    <a:pt x="3" y="2"/>
                    <a:pt x="2" y="1"/>
                  </a:cubicBezTo>
                  <a:cubicBezTo>
                    <a:pt x="2" y="1"/>
                    <a:pt x="1" y="0"/>
                    <a:pt x="0" y="1"/>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030"/>
            <p:cNvSpPr/>
            <p:nvPr/>
          </p:nvSpPr>
          <p:spPr bwMode="auto">
            <a:xfrm>
              <a:off x="7541417" y="4883626"/>
              <a:ext cx="14043" cy="11234"/>
            </a:xfrm>
            <a:custGeom>
              <a:avLst/>
              <a:gdLst>
                <a:gd name="T0" fmla="*/ 1 w 4"/>
                <a:gd name="T1" fmla="*/ 2 h 3"/>
                <a:gd name="T2" fmla="*/ 3 w 4"/>
                <a:gd name="T3" fmla="*/ 3 h 3"/>
                <a:gd name="T4" fmla="*/ 3 w 4"/>
                <a:gd name="T5" fmla="*/ 1 h 3"/>
                <a:gd name="T6" fmla="*/ 1 w 4"/>
                <a:gd name="T7" fmla="*/ 0 h 3"/>
                <a:gd name="T8" fmla="*/ 1 w 4"/>
                <a:gd name="T9" fmla="*/ 2 h 3"/>
              </a:gdLst>
              <a:ahLst/>
              <a:cxnLst>
                <a:cxn ang="0">
                  <a:pos x="T0" y="T1"/>
                </a:cxn>
                <a:cxn ang="0">
                  <a:pos x="T2" y="T3"/>
                </a:cxn>
                <a:cxn ang="0">
                  <a:pos x="T4" y="T5"/>
                </a:cxn>
                <a:cxn ang="0">
                  <a:pos x="T6" y="T7"/>
                </a:cxn>
                <a:cxn ang="0">
                  <a:pos x="T8" y="T9"/>
                </a:cxn>
              </a:cxnLst>
              <a:rect l="0" t="0" r="r" b="b"/>
              <a:pathLst>
                <a:path w="4" h="3">
                  <a:moveTo>
                    <a:pt x="1" y="2"/>
                  </a:moveTo>
                  <a:cubicBezTo>
                    <a:pt x="1" y="3"/>
                    <a:pt x="2" y="3"/>
                    <a:pt x="3" y="3"/>
                  </a:cubicBezTo>
                  <a:cubicBezTo>
                    <a:pt x="3" y="3"/>
                    <a:pt x="4" y="2"/>
                    <a:pt x="3" y="1"/>
                  </a:cubicBezTo>
                  <a:cubicBezTo>
                    <a:pt x="3" y="0"/>
                    <a:pt x="2" y="0"/>
                    <a:pt x="1" y="0"/>
                  </a:cubicBezTo>
                  <a:cubicBezTo>
                    <a:pt x="1" y="1"/>
                    <a:pt x="0" y="2"/>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031"/>
            <p:cNvSpPr/>
            <p:nvPr/>
          </p:nvSpPr>
          <p:spPr bwMode="auto">
            <a:xfrm>
              <a:off x="7548439" y="4899074"/>
              <a:ext cx="11234" cy="11234"/>
            </a:xfrm>
            <a:custGeom>
              <a:avLst/>
              <a:gdLst>
                <a:gd name="T0" fmla="*/ 1 w 3"/>
                <a:gd name="T1" fmla="*/ 2 h 3"/>
                <a:gd name="T2" fmla="*/ 2 w 3"/>
                <a:gd name="T3" fmla="*/ 3 h 3"/>
                <a:gd name="T4" fmla="*/ 3 w 3"/>
                <a:gd name="T5" fmla="*/ 1 h 3"/>
                <a:gd name="T6" fmla="*/ 1 w 3"/>
                <a:gd name="T7" fmla="*/ 0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3"/>
                    <a:pt x="2" y="3"/>
                    <a:pt x="2" y="3"/>
                  </a:cubicBezTo>
                  <a:cubicBezTo>
                    <a:pt x="3" y="3"/>
                    <a:pt x="3" y="2"/>
                    <a:pt x="3" y="1"/>
                  </a:cubicBezTo>
                  <a:cubicBezTo>
                    <a:pt x="3" y="0"/>
                    <a:pt x="2" y="0"/>
                    <a:pt x="1" y="0"/>
                  </a:cubicBezTo>
                  <a:cubicBezTo>
                    <a:pt x="1" y="1"/>
                    <a:pt x="0" y="2"/>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032"/>
            <p:cNvSpPr/>
            <p:nvPr/>
          </p:nvSpPr>
          <p:spPr bwMode="auto">
            <a:xfrm>
              <a:off x="7555460" y="4914520"/>
              <a:ext cx="11234" cy="11234"/>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2" y="3"/>
                    <a:pt x="2" y="3"/>
                  </a:cubicBezTo>
                  <a:cubicBezTo>
                    <a:pt x="3" y="3"/>
                    <a:pt x="3" y="2"/>
                    <a:pt x="3" y="1"/>
                  </a:cubicBezTo>
                  <a:cubicBezTo>
                    <a:pt x="3" y="0"/>
                    <a:pt x="2" y="0"/>
                    <a:pt x="1" y="0"/>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33"/>
            <p:cNvSpPr/>
            <p:nvPr/>
          </p:nvSpPr>
          <p:spPr bwMode="auto">
            <a:xfrm>
              <a:off x="7563886" y="4928563"/>
              <a:ext cx="11234" cy="11234"/>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1" y="3"/>
                    <a:pt x="2" y="3"/>
                  </a:cubicBezTo>
                  <a:cubicBezTo>
                    <a:pt x="3" y="2"/>
                    <a:pt x="3" y="2"/>
                    <a:pt x="3" y="1"/>
                  </a:cubicBezTo>
                  <a:cubicBezTo>
                    <a:pt x="2" y="0"/>
                    <a:pt x="2" y="0"/>
                    <a:pt x="1" y="0"/>
                  </a:cubicBezTo>
                  <a:cubicBezTo>
                    <a:pt x="0" y="1"/>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34"/>
            <p:cNvSpPr/>
            <p:nvPr/>
          </p:nvSpPr>
          <p:spPr bwMode="auto">
            <a:xfrm>
              <a:off x="7570908" y="4944011"/>
              <a:ext cx="11234" cy="11234"/>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1" y="3"/>
                    <a:pt x="2" y="3"/>
                  </a:cubicBezTo>
                  <a:cubicBezTo>
                    <a:pt x="3" y="2"/>
                    <a:pt x="3" y="2"/>
                    <a:pt x="3" y="1"/>
                  </a:cubicBezTo>
                  <a:cubicBezTo>
                    <a:pt x="2" y="0"/>
                    <a:pt x="2" y="0"/>
                    <a:pt x="1" y="0"/>
                  </a:cubicBezTo>
                  <a:cubicBezTo>
                    <a:pt x="0" y="1"/>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035"/>
            <p:cNvSpPr/>
            <p:nvPr/>
          </p:nvSpPr>
          <p:spPr bwMode="auto">
            <a:xfrm>
              <a:off x="7440307" y="4625234"/>
              <a:ext cx="11234" cy="11234"/>
            </a:xfrm>
            <a:custGeom>
              <a:avLst/>
              <a:gdLst>
                <a:gd name="T0" fmla="*/ 0 w 3"/>
                <a:gd name="T1" fmla="*/ 2 h 3"/>
                <a:gd name="T2" fmla="*/ 2 w 3"/>
                <a:gd name="T3" fmla="*/ 3 h 3"/>
                <a:gd name="T4" fmla="*/ 2 w 3"/>
                <a:gd name="T5" fmla="*/ 1 h 3"/>
                <a:gd name="T6" fmla="*/ 1 w 3"/>
                <a:gd name="T7" fmla="*/ 1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2" y="3"/>
                    <a:pt x="3" y="2"/>
                    <a:pt x="2" y="1"/>
                  </a:cubicBezTo>
                  <a:cubicBezTo>
                    <a:pt x="2" y="1"/>
                    <a:pt x="1" y="0"/>
                    <a:pt x="1" y="1"/>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036"/>
            <p:cNvSpPr/>
            <p:nvPr/>
          </p:nvSpPr>
          <p:spPr bwMode="auto">
            <a:xfrm>
              <a:off x="7443116" y="4639277"/>
              <a:ext cx="15448" cy="11234"/>
            </a:xfrm>
            <a:custGeom>
              <a:avLst/>
              <a:gdLst>
                <a:gd name="T0" fmla="*/ 1 w 4"/>
                <a:gd name="T1" fmla="*/ 2 h 3"/>
                <a:gd name="T2" fmla="*/ 3 w 4"/>
                <a:gd name="T3" fmla="*/ 3 h 3"/>
                <a:gd name="T4" fmla="*/ 3 w 4"/>
                <a:gd name="T5" fmla="*/ 1 h 3"/>
                <a:gd name="T6" fmla="*/ 1 w 4"/>
                <a:gd name="T7" fmla="*/ 1 h 3"/>
                <a:gd name="T8" fmla="*/ 1 w 4"/>
                <a:gd name="T9" fmla="*/ 2 h 3"/>
              </a:gdLst>
              <a:ahLst/>
              <a:cxnLst>
                <a:cxn ang="0">
                  <a:pos x="T0" y="T1"/>
                </a:cxn>
                <a:cxn ang="0">
                  <a:pos x="T2" y="T3"/>
                </a:cxn>
                <a:cxn ang="0">
                  <a:pos x="T4" y="T5"/>
                </a:cxn>
                <a:cxn ang="0">
                  <a:pos x="T6" y="T7"/>
                </a:cxn>
                <a:cxn ang="0">
                  <a:pos x="T8" y="T9"/>
                </a:cxn>
              </a:cxnLst>
              <a:rect l="0" t="0" r="r" b="b"/>
              <a:pathLst>
                <a:path w="4" h="3">
                  <a:moveTo>
                    <a:pt x="1" y="2"/>
                  </a:moveTo>
                  <a:cubicBezTo>
                    <a:pt x="1" y="3"/>
                    <a:pt x="2" y="3"/>
                    <a:pt x="3" y="3"/>
                  </a:cubicBezTo>
                  <a:cubicBezTo>
                    <a:pt x="3" y="3"/>
                    <a:pt x="4" y="2"/>
                    <a:pt x="3" y="1"/>
                  </a:cubicBezTo>
                  <a:cubicBezTo>
                    <a:pt x="3" y="1"/>
                    <a:pt x="2" y="0"/>
                    <a:pt x="1" y="1"/>
                  </a:cubicBezTo>
                  <a:cubicBezTo>
                    <a:pt x="1" y="1"/>
                    <a:pt x="0" y="2"/>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037"/>
            <p:cNvSpPr/>
            <p:nvPr/>
          </p:nvSpPr>
          <p:spPr bwMode="auto">
            <a:xfrm>
              <a:off x="7451542" y="4654724"/>
              <a:ext cx="11234" cy="11234"/>
            </a:xfrm>
            <a:custGeom>
              <a:avLst/>
              <a:gdLst>
                <a:gd name="T0" fmla="*/ 1 w 3"/>
                <a:gd name="T1" fmla="*/ 2 h 3"/>
                <a:gd name="T2" fmla="*/ 2 w 3"/>
                <a:gd name="T3" fmla="*/ 3 h 3"/>
                <a:gd name="T4" fmla="*/ 3 w 3"/>
                <a:gd name="T5" fmla="*/ 1 h 3"/>
                <a:gd name="T6" fmla="*/ 1 w 3"/>
                <a:gd name="T7" fmla="*/ 1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3"/>
                    <a:pt x="2" y="3"/>
                    <a:pt x="2" y="3"/>
                  </a:cubicBezTo>
                  <a:cubicBezTo>
                    <a:pt x="3" y="3"/>
                    <a:pt x="3" y="2"/>
                    <a:pt x="3" y="1"/>
                  </a:cubicBezTo>
                  <a:cubicBezTo>
                    <a:pt x="3" y="1"/>
                    <a:pt x="2" y="0"/>
                    <a:pt x="1" y="1"/>
                  </a:cubicBezTo>
                  <a:cubicBezTo>
                    <a:pt x="1" y="1"/>
                    <a:pt x="0" y="2"/>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038"/>
            <p:cNvSpPr/>
            <p:nvPr/>
          </p:nvSpPr>
          <p:spPr bwMode="auto">
            <a:xfrm>
              <a:off x="7458564" y="4670171"/>
              <a:ext cx="11234" cy="11234"/>
            </a:xfrm>
            <a:custGeom>
              <a:avLst/>
              <a:gdLst>
                <a:gd name="T0" fmla="*/ 1 w 3"/>
                <a:gd name="T1" fmla="*/ 2 h 3"/>
                <a:gd name="T2" fmla="*/ 2 w 3"/>
                <a:gd name="T3" fmla="*/ 3 h 3"/>
                <a:gd name="T4" fmla="*/ 3 w 3"/>
                <a:gd name="T5" fmla="*/ 1 h 3"/>
                <a:gd name="T6" fmla="*/ 1 w 3"/>
                <a:gd name="T7" fmla="*/ 0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3"/>
                    <a:pt x="2" y="3"/>
                    <a:pt x="2" y="3"/>
                  </a:cubicBezTo>
                  <a:cubicBezTo>
                    <a:pt x="3" y="3"/>
                    <a:pt x="3" y="2"/>
                    <a:pt x="3" y="1"/>
                  </a:cubicBezTo>
                  <a:cubicBezTo>
                    <a:pt x="3" y="0"/>
                    <a:pt x="2" y="0"/>
                    <a:pt x="1" y="0"/>
                  </a:cubicBezTo>
                  <a:cubicBezTo>
                    <a:pt x="0" y="1"/>
                    <a:pt x="0" y="2"/>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039"/>
            <p:cNvSpPr/>
            <p:nvPr/>
          </p:nvSpPr>
          <p:spPr bwMode="auto">
            <a:xfrm>
              <a:off x="7465585" y="4685619"/>
              <a:ext cx="11234" cy="11234"/>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2" y="3"/>
                    <a:pt x="2" y="3"/>
                  </a:cubicBezTo>
                  <a:cubicBezTo>
                    <a:pt x="3" y="3"/>
                    <a:pt x="3" y="2"/>
                    <a:pt x="3" y="1"/>
                  </a:cubicBezTo>
                  <a:cubicBezTo>
                    <a:pt x="3" y="0"/>
                    <a:pt x="2" y="0"/>
                    <a:pt x="1" y="0"/>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040"/>
            <p:cNvSpPr/>
            <p:nvPr/>
          </p:nvSpPr>
          <p:spPr bwMode="auto">
            <a:xfrm>
              <a:off x="7474011" y="4699662"/>
              <a:ext cx="11234" cy="11234"/>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1" y="3"/>
                    <a:pt x="2" y="3"/>
                  </a:cubicBezTo>
                  <a:cubicBezTo>
                    <a:pt x="3" y="2"/>
                    <a:pt x="3" y="2"/>
                    <a:pt x="3" y="1"/>
                  </a:cubicBezTo>
                  <a:cubicBezTo>
                    <a:pt x="2" y="0"/>
                    <a:pt x="2" y="0"/>
                    <a:pt x="1" y="0"/>
                  </a:cubicBezTo>
                  <a:cubicBezTo>
                    <a:pt x="0" y="1"/>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041"/>
            <p:cNvSpPr/>
            <p:nvPr/>
          </p:nvSpPr>
          <p:spPr bwMode="auto">
            <a:xfrm>
              <a:off x="7481033" y="4715109"/>
              <a:ext cx="11234" cy="11234"/>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3" y="2"/>
                    <a:pt x="3" y="2"/>
                    <a:pt x="3" y="1"/>
                  </a:cubicBezTo>
                  <a:cubicBezTo>
                    <a:pt x="2" y="0"/>
                    <a:pt x="1" y="0"/>
                    <a:pt x="1" y="0"/>
                  </a:cubicBezTo>
                  <a:cubicBezTo>
                    <a:pt x="0" y="1"/>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042"/>
            <p:cNvSpPr/>
            <p:nvPr/>
          </p:nvSpPr>
          <p:spPr bwMode="auto">
            <a:xfrm>
              <a:off x="7488054" y="4730557"/>
              <a:ext cx="11234" cy="11234"/>
            </a:xfrm>
            <a:custGeom>
              <a:avLst/>
              <a:gdLst>
                <a:gd name="T0" fmla="*/ 0 w 3"/>
                <a:gd name="T1" fmla="*/ 2 h 3"/>
                <a:gd name="T2" fmla="*/ 2 w 3"/>
                <a:gd name="T3" fmla="*/ 3 h 3"/>
                <a:gd name="T4" fmla="*/ 2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2" y="2"/>
                    <a:pt x="3" y="2"/>
                    <a:pt x="2" y="1"/>
                  </a:cubicBezTo>
                  <a:cubicBezTo>
                    <a:pt x="2" y="0"/>
                    <a:pt x="1" y="0"/>
                    <a:pt x="1" y="0"/>
                  </a:cubicBezTo>
                  <a:cubicBezTo>
                    <a:pt x="0" y="1"/>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043"/>
            <p:cNvSpPr/>
            <p:nvPr/>
          </p:nvSpPr>
          <p:spPr bwMode="auto">
            <a:xfrm>
              <a:off x="7496480" y="4744600"/>
              <a:ext cx="11234" cy="11234"/>
            </a:xfrm>
            <a:custGeom>
              <a:avLst/>
              <a:gdLst>
                <a:gd name="T0" fmla="*/ 0 w 3"/>
                <a:gd name="T1" fmla="*/ 2 h 3"/>
                <a:gd name="T2" fmla="*/ 2 w 3"/>
                <a:gd name="T3" fmla="*/ 3 h 3"/>
                <a:gd name="T4" fmla="*/ 2 w 3"/>
                <a:gd name="T5" fmla="*/ 1 h 3"/>
                <a:gd name="T6" fmla="*/ 0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2" y="2"/>
                    <a:pt x="3" y="2"/>
                    <a:pt x="2" y="1"/>
                  </a:cubicBezTo>
                  <a:cubicBezTo>
                    <a:pt x="2" y="0"/>
                    <a:pt x="1" y="0"/>
                    <a:pt x="0"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044"/>
            <p:cNvSpPr/>
            <p:nvPr/>
          </p:nvSpPr>
          <p:spPr bwMode="auto">
            <a:xfrm>
              <a:off x="7499288" y="4760047"/>
              <a:ext cx="11234" cy="11234"/>
            </a:xfrm>
            <a:custGeom>
              <a:avLst/>
              <a:gdLst>
                <a:gd name="T0" fmla="*/ 1 w 3"/>
                <a:gd name="T1" fmla="*/ 2 h 3"/>
                <a:gd name="T2" fmla="*/ 3 w 3"/>
                <a:gd name="T3" fmla="*/ 3 h 3"/>
                <a:gd name="T4" fmla="*/ 3 w 3"/>
                <a:gd name="T5" fmla="*/ 1 h 3"/>
                <a:gd name="T6" fmla="*/ 1 w 3"/>
                <a:gd name="T7" fmla="*/ 0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3"/>
                    <a:pt x="2" y="3"/>
                    <a:pt x="3" y="3"/>
                  </a:cubicBezTo>
                  <a:cubicBezTo>
                    <a:pt x="3" y="2"/>
                    <a:pt x="3" y="1"/>
                    <a:pt x="3" y="1"/>
                  </a:cubicBezTo>
                  <a:cubicBezTo>
                    <a:pt x="3" y="0"/>
                    <a:pt x="2" y="0"/>
                    <a:pt x="1" y="0"/>
                  </a:cubicBezTo>
                  <a:cubicBezTo>
                    <a:pt x="1" y="0"/>
                    <a:pt x="0" y="1"/>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045"/>
            <p:cNvSpPr/>
            <p:nvPr/>
          </p:nvSpPr>
          <p:spPr bwMode="auto">
            <a:xfrm>
              <a:off x="7507714" y="4775495"/>
              <a:ext cx="11234" cy="11234"/>
            </a:xfrm>
            <a:custGeom>
              <a:avLst/>
              <a:gdLst>
                <a:gd name="T0" fmla="*/ 1 w 3"/>
                <a:gd name="T1" fmla="*/ 2 h 3"/>
                <a:gd name="T2" fmla="*/ 2 w 3"/>
                <a:gd name="T3" fmla="*/ 3 h 3"/>
                <a:gd name="T4" fmla="*/ 3 w 3"/>
                <a:gd name="T5" fmla="*/ 1 h 3"/>
                <a:gd name="T6" fmla="*/ 1 w 3"/>
                <a:gd name="T7" fmla="*/ 0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3"/>
                    <a:pt x="2" y="3"/>
                    <a:pt x="2" y="3"/>
                  </a:cubicBezTo>
                  <a:cubicBezTo>
                    <a:pt x="3" y="2"/>
                    <a:pt x="3" y="1"/>
                    <a:pt x="3" y="1"/>
                  </a:cubicBezTo>
                  <a:cubicBezTo>
                    <a:pt x="3" y="0"/>
                    <a:pt x="2" y="0"/>
                    <a:pt x="1" y="0"/>
                  </a:cubicBezTo>
                  <a:cubicBezTo>
                    <a:pt x="1" y="0"/>
                    <a:pt x="0" y="1"/>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046"/>
            <p:cNvSpPr/>
            <p:nvPr/>
          </p:nvSpPr>
          <p:spPr bwMode="auto">
            <a:xfrm>
              <a:off x="7514736" y="4789538"/>
              <a:ext cx="11234" cy="11234"/>
            </a:xfrm>
            <a:custGeom>
              <a:avLst/>
              <a:gdLst>
                <a:gd name="T0" fmla="*/ 0 w 3"/>
                <a:gd name="T1" fmla="*/ 2 h 3"/>
                <a:gd name="T2" fmla="*/ 2 w 3"/>
                <a:gd name="T3" fmla="*/ 2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2"/>
                    <a:pt x="2" y="3"/>
                    <a:pt x="2" y="2"/>
                  </a:cubicBezTo>
                  <a:cubicBezTo>
                    <a:pt x="3" y="2"/>
                    <a:pt x="3" y="1"/>
                    <a:pt x="3" y="1"/>
                  </a:cubicBezTo>
                  <a:cubicBezTo>
                    <a:pt x="3" y="0"/>
                    <a:pt x="2"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047"/>
            <p:cNvSpPr/>
            <p:nvPr/>
          </p:nvSpPr>
          <p:spPr bwMode="auto">
            <a:xfrm>
              <a:off x="7521757" y="4804985"/>
              <a:ext cx="11234" cy="11234"/>
            </a:xfrm>
            <a:custGeom>
              <a:avLst/>
              <a:gdLst>
                <a:gd name="T0" fmla="*/ 0 w 3"/>
                <a:gd name="T1" fmla="*/ 2 h 3"/>
                <a:gd name="T2" fmla="*/ 2 w 3"/>
                <a:gd name="T3" fmla="*/ 2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2"/>
                    <a:pt x="1" y="3"/>
                    <a:pt x="2" y="2"/>
                  </a:cubicBezTo>
                  <a:cubicBezTo>
                    <a:pt x="3" y="2"/>
                    <a:pt x="3" y="1"/>
                    <a:pt x="3" y="1"/>
                  </a:cubicBezTo>
                  <a:cubicBezTo>
                    <a:pt x="2" y="0"/>
                    <a:pt x="2"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048"/>
            <p:cNvSpPr/>
            <p:nvPr/>
          </p:nvSpPr>
          <p:spPr bwMode="auto">
            <a:xfrm>
              <a:off x="7530183" y="4820432"/>
              <a:ext cx="11234" cy="11234"/>
            </a:xfrm>
            <a:custGeom>
              <a:avLst/>
              <a:gdLst>
                <a:gd name="T0" fmla="*/ 0 w 3"/>
                <a:gd name="T1" fmla="*/ 2 h 3"/>
                <a:gd name="T2" fmla="*/ 2 w 3"/>
                <a:gd name="T3" fmla="*/ 2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2"/>
                    <a:pt x="1" y="3"/>
                    <a:pt x="2" y="2"/>
                  </a:cubicBezTo>
                  <a:cubicBezTo>
                    <a:pt x="3" y="2"/>
                    <a:pt x="3" y="1"/>
                    <a:pt x="3" y="1"/>
                  </a:cubicBezTo>
                  <a:cubicBezTo>
                    <a:pt x="2" y="0"/>
                    <a:pt x="2"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049"/>
            <p:cNvSpPr/>
            <p:nvPr/>
          </p:nvSpPr>
          <p:spPr bwMode="auto">
            <a:xfrm>
              <a:off x="7537205" y="4831667"/>
              <a:ext cx="11234" cy="15448"/>
            </a:xfrm>
            <a:custGeom>
              <a:avLst/>
              <a:gdLst>
                <a:gd name="T0" fmla="*/ 0 w 3"/>
                <a:gd name="T1" fmla="*/ 3 h 4"/>
                <a:gd name="T2" fmla="*/ 2 w 3"/>
                <a:gd name="T3" fmla="*/ 3 h 4"/>
                <a:gd name="T4" fmla="*/ 3 w 3"/>
                <a:gd name="T5" fmla="*/ 1 h 4"/>
                <a:gd name="T6" fmla="*/ 1 w 3"/>
                <a:gd name="T7" fmla="*/ 1 h 4"/>
                <a:gd name="T8" fmla="*/ 0 w 3"/>
                <a:gd name="T9" fmla="*/ 3 h 4"/>
              </a:gdLst>
              <a:ahLst/>
              <a:cxnLst>
                <a:cxn ang="0">
                  <a:pos x="T0" y="T1"/>
                </a:cxn>
                <a:cxn ang="0">
                  <a:pos x="T2" y="T3"/>
                </a:cxn>
                <a:cxn ang="0">
                  <a:pos x="T4" y="T5"/>
                </a:cxn>
                <a:cxn ang="0">
                  <a:pos x="T6" y="T7"/>
                </a:cxn>
                <a:cxn ang="0">
                  <a:pos x="T8" y="T9"/>
                </a:cxn>
              </a:cxnLst>
              <a:rect l="0" t="0" r="r" b="b"/>
              <a:pathLst>
                <a:path w="3" h="4">
                  <a:moveTo>
                    <a:pt x="0" y="3"/>
                  </a:moveTo>
                  <a:cubicBezTo>
                    <a:pt x="0" y="3"/>
                    <a:pt x="1" y="4"/>
                    <a:pt x="2" y="3"/>
                  </a:cubicBezTo>
                  <a:cubicBezTo>
                    <a:pt x="3" y="3"/>
                    <a:pt x="3" y="2"/>
                    <a:pt x="3" y="1"/>
                  </a:cubicBezTo>
                  <a:cubicBezTo>
                    <a:pt x="2" y="1"/>
                    <a:pt x="1" y="0"/>
                    <a:pt x="1" y="1"/>
                  </a:cubicBezTo>
                  <a:cubicBezTo>
                    <a:pt x="0" y="1"/>
                    <a:pt x="0" y="2"/>
                    <a:pt x="0"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050"/>
            <p:cNvSpPr/>
            <p:nvPr/>
          </p:nvSpPr>
          <p:spPr bwMode="auto">
            <a:xfrm>
              <a:off x="7544226" y="4847114"/>
              <a:ext cx="11234" cy="14043"/>
            </a:xfrm>
            <a:custGeom>
              <a:avLst/>
              <a:gdLst>
                <a:gd name="T0" fmla="*/ 0 w 3"/>
                <a:gd name="T1" fmla="*/ 3 h 4"/>
                <a:gd name="T2" fmla="*/ 2 w 3"/>
                <a:gd name="T3" fmla="*/ 3 h 4"/>
                <a:gd name="T4" fmla="*/ 2 w 3"/>
                <a:gd name="T5" fmla="*/ 1 h 4"/>
                <a:gd name="T6" fmla="*/ 1 w 3"/>
                <a:gd name="T7" fmla="*/ 1 h 4"/>
                <a:gd name="T8" fmla="*/ 0 w 3"/>
                <a:gd name="T9" fmla="*/ 3 h 4"/>
              </a:gdLst>
              <a:ahLst/>
              <a:cxnLst>
                <a:cxn ang="0">
                  <a:pos x="T0" y="T1"/>
                </a:cxn>
                <a:cxn ang="0">
                  <a:pos x="T2" y="T3"/>
                </a:cxn>
                <a:cxn ang="0">
                  <a:pos x="T4" y="T5"/>
                </a:cxn>
                <a:cxn ang="0">
                  <a:pos x="T6" y="T7"/>
                </a:cxn>
                <a:cxn ang="0">
                  <a:pos x="T8" y="T9"/>
                </a:cxn>
              </a:cxnLst>
              <a:rect l="0" t="0" r="r" b="b"/>
              <a:pathLst>
                <a:path w="3" h="4">
                  <a:moveTo>
                    <a:pt x="0" y="3"/>
                  </a:moveTo>
                  <a:cubicBezTo>
                    <a:pt x="0" y="3"/>
                    <a:pt x="1" y="4"/>
                    <a:pt x="2" y="3"/>
                  </a:cubicBezTo>
                  <a:cubicBezTo>
                    <a:pt x="2" y="3"/>
                    <a:pt x="3" y="2"/>
                    <a:pt x="2" y="1"/>
                  </a:cubicBezTo>
                  <a:cubicBezTo>
                    <a:pt x="2" y="1"/>
                    <a:pt x="1" y="0"/>
                    <a:pt x="1" y="1"/>
                  </a:cubicBezTo>
                  <a:cubicBezTo>
                    <a:pt x="0" y="1"/>
                    <a:pt x="0" y="2"/>
                    <a:pt x="0"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051"/>
            <p:cNvSpPr/>
            <p:nvPr/>
          </p:nvSpPr>
          <p:spPr bwMode="auto">
            <a:xfrm>
              <a:off x="7548439" y="4861157"/>
              <a:ext cx="15448" cy="11234"/>
            </a:xfrm>
            <a:custGeom>
              <a:avLst/>
              <a:gdLst>
                <a:gd name="T0" fmla="*/ 1 w 4"/>
                <a:gd name="T1" fmla="*/ 3 h 3"/>
                <a:gd name="T2" fmla="*/ 3 w 4"/>
                <a:gd name="T3" fmla="*/ 3 h 3"/>
                <a:gd name="T4" fmla="*/ 3 w 4"/>
                <a:gd name="T5" fmla="*/ 1 h 3"/>
                <a:gd name="T6" fmla="*/ 1 w 4"/>
                <a:gd name="T7" fmla="*/ 1 h 3"/>
                <a:gd name="T8" fmla="*/ 1 w 4"/>
                <a:gd name="T9" fmla="*/ 3 h 3"/>
              </a:gdLst>
              <a:ahLst/>
              <a:cxnLst>
                <a:cxn ang="0">
                  <a:pos x="T0" y="T1"/>
                </a:cxn>
                <a:cxn ang="0">
                  <a:pos x="T2" y="T3"/>
                </a:cxn>
                <a:cxn ang="0">
                  <a:pos x="T4" y="T5"/>
                </a:cxn>
                <a:cxn ang="0">
                  <a:pos x="T6" y="T7"/>
                </a:cxn>
                <a:cxn ang="0">
                  <a:pos x="T8" y="T9"/>
                </a:cxn>
              </a:cxnLst>
              <a:rect l="0" t="0" r="r" b="b"/>
              <a:pathLst>
                <a:path w="4" h="3">
                  <a:moveTo>
                    <a:pt x="1" y="3"/>
                  </a:moveTo>
                  <a:cubicBezTo>
                    <a:pt x="1" y="3"/>
                    <a:pt x="2" y="3"/>
                    <a:pt x="3" y="3"/>
                  </a:cubicBezTo>
                  <a:cubicBezTo>
                    <a:pt x="3" y="3"/>
                    <a:pt x="4" y="2"/>
                    <a:pt x="3" y="1"/>
                  </a:cubicBezTo>
                  <a:cubicBezTo>
                    <a:pt x="3" y="1"/>
                    <a:pt x="2" y="0"/>
                    <a:pt x="1" y="1"/>
                  </a:cubicBezTo>
                  <a:cubicBezTo>
                    <a:pt x="1" y="1"/>
                    <a:pt x="0" y="2"/>
                    <a:pt x="1"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052"/>
            <p:cNvSpPr/>
            <p:nvPr/>
          </p:nvSpPr>
          <p:spPr bwMode="auto">
            <a:xfrm>
              <a:off x="7555460" y="4876605"/>
              <a:ext cx="11234" cy="11234"/>
            </a:xfrm>
            <a:custGeom>
              <a:avLst/>
              <a:gdLst>
                <a:gd name="T0" fmla="*/ 1 w 3"/>
                <a:gd name="T1" fmla="*/ 2 h 3"/>
                <a:gd name="T2" fmla="*/ 2 w 3"/>
                <a:gd name="T3" fmla="*/ 3 h 3"/>
                <a:gd name="T4" fmla="*/ 3 w 3"/>
                <a:gd name="T5" fmla="*/ 1 h 3"/>
                <a:gd name="T6" fmla="*/ 1 w 3"/>
                <a:gd name="T7" fmla="*/ 1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3"/>
                    <a:pt x="2" y="3"/>
                    <a:pt x="2" y="3"/>
                  </a:cubicBezTo>
                  <a:cubicBezTo>
                    <a:pt x="3" y="3"/>
                    <a:pt x="3" y="2"/>
                    <a:pt x="3" y="1"/>
                  </a:cubicBezTo>
                  <a:cubicBezTo>
                    <a:pt x="3" y="1"/>
                    <a:pt x="2" y="0"/>
                    <a:pt x="1" y="1"/>
                  </a:cubicBezTo>
                  <a:cubicBezTo>
                    <a:pt x="1" y="1"/>
                    <a:pt x="0" y="2"/>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053"/>
            <p:cNvSpPr/>
            <p:nvPr/>
          </p:nvSpPr>
          <p:spPr bwMode="auto">
            <a:xfrm>
              <a:off x="7563886" y="4892052"/>
              <a:ext cx="11234" cy="11234"/>
            </a:xfrm>
            <a:custGeom>
              <a:avLst/>
              <a:gdLst>
                <a:gd name="T0" fmla="*/ 1 w 3"/>
                <a:gd name="T1" fmla="*/ 2 h 3"/>
                <a:gd name="T2" fmla="*/ 2 w 3"/>
                <a:gd name="T3" fmla="*/ 3 h 3"/>
                <a:gd name="T4" fmla="*/ 3 w 3"/>
                <a:gd name="T5" fmla="*/ 1 h 3"/>
                <a:gd name="T6" fmla="*/ 1 w 3"/>
                <a:gd name="T7" fmla="*/ 1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3"/>
                    <a:pt x="2" y="3"/>
                    <a:pt x="2" y="3"/>
                  </a:cubicBezTo>
                  <a:cubicBezTo>
                    <a:pt x="3" y="3"/>
                    <a:pt x="3" y="2"/>
                    <a:pt x="3" y="1"/>
                  </a:cubicBezTo>
                  <a:cubicBezTo>
                    <a:pt x="3" y="1"/>
                    <a:pt x="2" y="0"/>
                    <a:pt x="1" y="1"/>
                  </a:cubicBezTo>
                  <a:cubicBezTo>
                    <a:pt x="0" y="1"/>
                    <a:pt x="0" y="2"/>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054"/>
            <p:cNvSpPr/>
            <p:nvPr/>
          </p:nvSpPr>
          <p:spPr bwMode="auto">
            <a:xfrm>
              <a:off x="7570908" y="4906095"/>
              <a:ext cx="11234" cy="11234"/>
            </a:xfrm>
            <a:custGeom>
              <a:avLst/>
              <a:gdLst>
                <a:gd name="T0" fmla="*/ 0 w 3"/>
                <a:gd name="T1" fmla="*/ 2 h 3"/>
                <a:gd name="T2" fmla="*/ 2 w 3"/>
                <a:gd name="T3" fmla="*/ 3 h 3"/>
                <a:gd name="T4" fmla="*/ 3 w 3"/>
                <a:gd name="T5" fmla="*/ 1 h 3"/>
                <a:gd name="T6" fmla="*/ 1 w 3"/>
                <a:gd name="T7" fmla="*/ 1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2" y="3"/>
                    <a:pt x="2" y="3"/>
                  </a:cubicBezTo>
                  <a:cubicBezTo>
                    <a:pt x="3" y="3"/>
                    <a:pt x="3" y="2"/>
                    <a:pt x="3" y="1"/>
                  </a:cubicBezTo>
                  <a:cubicBezTo>
                    <a:pt x="3" y="0"/>
                    <a:pt x="2" y="0"/>
                    <a:pt x="1" y="1"/>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055"/>
            <p:cNvSpPr/>
            <p:nvPr/>
          </p:nvSpPr>
          <p:spPr bwMode="auto">
            <a:xfrm>
              <a:off x="7577929" y="4921542"/>
              <a:ext cx="11234" cy="11234"/>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1" y="3"/>
                    <a:pt x="2" y="3"/>
                  </a:cubicBezTo>
                  <a:cubicBezTo>
                    <a:pt x="3" y="3"/>
                    <a:pt x="3" y="2"/>
                    <a:pt x="3" y="1"/>
                  </a:cubicBezTo>
                  <a:cubicBezTo>
                    <a:pt x="2" y="0"/>
                    <a:pt x="2" y="0"/>
                    <a:pt x="1" y="0"/>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056"/>
            <p:cNvSpPr/>
            <p:nvPr/>
          </p:nvSpPr>
          <p:spPr bwMode="auto">
            <a:xfrm>
              <a:off x="7586355" y="4936989"/>
              <a:ext cx="11234" cy="11234"/>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3" y="3"/>
                    <a:pt x="3" y="2"/>
                    <a:pt x="3" y="1"/>
                  </a:cubicBezTo>
                  <a:cubicBezTo>
                    <a:pt x="2" y="0"/>
                    <a:pt x="1" y="0"/>
                    <a:pt x="1" y="0"/>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057"/>
            <p:cNvSpPr/>
            <p:nvPr/>
          </p:nvSpPr>
          <p:spPr bwMode="auto">
            <a:xfrm>
              <a:off x="7454350" y="4616808"/>
              <a:ext cx="11234" cy="15448"/>
            </a:xfrm>
            <a:custGeom>
              <a:avLst/>
              <a:gdLst>
                <a:gd name="T0" fmla="*/ 0 w 3"/>
                <a:gd name="T1" fmla="*/ 3 h 4"/>
                <a:gd name="T2" fmla="*/ 2 w 3"/>
                <a:gd name="T3" fmla="*/ 3 h 4"/>
                <a:gd name="T4" fmla="*/ 2 w 3"/>
                <a:gd name="T5" fmla="*/ 1 h 4"/>
                <a:gd name="T6" fmla="*/ 0 w 3"/>
                <a:gd name="T7" fmla="*/ 1 h 4"/>
                <a:gd name="T8" fmla="*/ 0 w 3"/>
                <a:gd name="T9" fmla="*/ 3 h 4"/>
              </a:gdLst>
              <a:ahLst/>
              <a:cxnLst>
                <a:cxn ang="0">
                  <a:pos x="T0" y="T1"/>
                </a:cxn>
                <a:cxn ang="0">
                  <a:pos x="T2" y="T3"/>
                </a:cxn>
                <a:cxn ang="0">
                  <a:pos x="T4" y="T5"/>
                </a:cxn>
                <a:cxn ang="0">
                  <a:pos x="T6" y="T7"/>
                </a:cxn>
                <a:cxn ang="0">
                  <a:pos x="T8" y="T9"/>
                </a:cxn>
              </a:cxnLst>
              <a:rect l="0" t="0" r="r" b="b"/>
              <a:pathLst>
                <a:path w="3" h="4">
                  <a:moveTo>
                    <a:pt x="0" y="3"/>
                  </a:moveTo>
                  <a:cubicBezTo>
                    <a:pt x="0" y="3"/>
                    <a:pt x="1" y="4"/>
                    <a:pt x="2" y="3"/>
                  </a:cubicBezTo>
                  <a:cubicBezTo>
                    <a:pt x="2" y="3"/>
                    <a:pt x="3" y="2"/>
                    <a:pt x="2" y="1"/>
                  </a:cubicBezTo>
                  <a:cubicBezTo>
                    <a:pt x="2" y="1"/>
                    <a:pt x="1" y="0"/>
                    <a:pt x="0" y="1"/>
                  </a:cubicBezTo>
                  <a:cubicBezTo>
                    <a:pt x="0" y="1"/>
                    <a:pt x="0" y="2"/>
                    <a:pt x="0"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058"/>
            <p:cNvSpPr/>
            <p:nvPr/>
          </p:nvSpPr>
          <p:spPr bwMode="auto">
            <a:xfrm>
              <a:off x="7458564" y="4632256"/>
              <a:ext cx="11234" cy="15448"/>
            </a:xfrm>
            <a:custGeom>
              <a:avLst/>
              <a:gdLst>
                <a:gd name="T0" fmla="*/ 1 w 3"/>
                <a:gd name="T1" fmla="*/ 3 h 4"/>
                <a:gd name="T2" fmla="*/ 3 w 3"/>
                <a:gd name="T3" fmla="*/ 3 h 4"/>
                <a:gd name="T4" fmla="*/ 3 w 3"/>
                <a:gd name="T5" fmla="*/ 1 h 4"/>
                <a:gd name="T6" fmla="*/ 1 w 3"/>
                <a:gd name="T7" fmla="*/ 1 h 4"/>
                <a:gd name="T8" fmla="*/ 1 w 3"/>
                <a:gd name="T9" fmla="*/ 3 h 4"/>
              </a:gdLst>
              <a:ahLst/>
              <a:cxnLst>
                <a:cxn ang="0">
                  <a:pos x="T0" y="T1"/>
                </a:cxn>
                <a:cxn ang="0">
                  <a:pos x="T2" y="T3"/>
                </a:cxn>
                <a:cxn ang="0">
                  <a:pos x="T4" y="T5"/>
                </a:cxn>
                <a:cxn ang="0">
                  <a:pos x="T6" y="T7"/>
                </a:cxn>
                <a:cxn ang="0">
                  <a:pos x="T8" y="T9"/>
                </a:cxn>
              </a:cxnLst>
              <a:rect l="0" t="0" r="r" b="b"/>
              <a:pathLst>
                <a:path w="3" h="4">
                  <a:moveTo>
                    <a:pt x="1" y="3"/>
                  </a:moveTo>
                  <a:cubicBezTo>
                    <a:pt x="1" y="3"/>
                    <a:pt x="2" y="4"/>
                    <a:pt x="3" y="3"/>
                  </a:cubicBezTo>
                  <a:cubicBezTo>
                    <a:pt x="3" y="3"/>
                    <a:pt x="3" y="2"/>
                    <a:pt x="3" y="1"/>
                  </a:cubicBezTo>
                  <a:cubicBezTo>
                    <a:pt x="3" y="1"/>
                    <a:pt x="2" y="0"/>
                    <a:pt x="1" y="1"/>
                  </a:cubicBezTo>
                  <a:cubicBezTo>
                    <a:pt x="1" y="1"/>
                    <a:pt x="0" y="2"/>
                    <a:pt x="1"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059"/>
            <p:cNvSpPr/>
            <p:nvPr/>
          </p:nvSpPr>
          <p:spPr bwMode="auto">
            <a:xfrm>
              <a:off x="7465585" y="4647703"/>
              <a:ext cx="11234" cy="11234"/>
            </a:xfrm>
            <a:custGeom>
              <a:avLst/>
              <a:gdLst>
                <a:gd name="T0" fmla="*/ 1 w 3"/>
                <a:gd name="T1" fmla="*/ 2 h 3"/>
                <a:gd name="T2" fmla="*/ 2 w 3"/>
                <a:gd name="T3" fmla="*/ 3 h 3"/>
                <a:gd name="T4" fmla="*/ 3 w 3"/>
                <a:gd name="T5" fmla="*/ 1 h 3"/>
                <a:gd name="T6" fmla="*/ 1 w 3"/>
                <a:gd name="T7" fmla="*/ 1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3"/>
                    <a:pt x="2" y="3"/>
                    <a:pt x="2" y="3"/>
                  </a:cubicBezTo>
                  <a:cubicBezTo>
                    <a:pt x="3" y="3"/>
                    <a:pt x="3" y="2"/>
                    <a:pt x="3" y="1"/>
                  </a:cubicBezTo>
                  <a:cubicBezTo>
                    <a:pt x="3" y="1"/>
                    <a:pt x="2" y="0"/>
                    <a:pt x="1" y="1"/>
                  </a:cubicBezTo>
                  <a:cubicBezTo>
                    <a:pt x="1" y="1"/>
                    <a:pt x="0" y="2"/>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060"/>
            <p:cNvSpPr/>
            <p:nvPr/>
          </p:nvSpPr>
          <p:spPr bwMode="auto">
            <a:xfrm>
              <a:off x="7474011" y="4661746"/>
              <a:ext cx="11234" cy="12639"/>
            </a:xfrm>
            <a:custGeom>
              <a:avLst/>
              <a:gdLst>
                <a:gd name="T0" fmla="*/ 0 w 3"/>
                <a:gd name="T1" fmla="*/ 2 h 3"/>
                <a:gd name="T2" fmla="*/ 2 w 3"/>
                <a:gd name="T3" fmla="*/ 3 h 3"/>
                <a:gd name="T4" fmla="*/ 3 w 3"/>
                <a:gd name="T5" fmla="*/ 1 h 3"/>
                <a:gd name="T6" fmla="*/ 1 w 3"/>
                <a:gd name="T7" fmla="*/ 1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2" y="3"/>
                    <a:pt x="2" y="3"/>
                  </a:cubicBezTo>
                  <a:cubicBezTo>
                    <a:pt x="3" y="3"/>
                    <a:pt x="3" y="2"/>
                    <a:pt x="3" y="1"/>
                  </a:cubicBezTo>
                  <a:cubicBezTo>
                    <a:pt x="3" y="1"/>
                    <a:pt x="2" y="0"/>
                    <a:pt x="1" y="1"/>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061"/>
            <p:cNvSpPr/>
            <p:nvPr/>
          </p:nvSpPr>
          <p:spPr bwMode="auto">
            <a:xfrm>
              <a:off x="7481033" y="4677193"/>
              <a:ext cx="11234" cy="11234"/>
            </a:xfrm>
            <a:custGeom>
              <a:avLst/>
              <a:gdLst>
                <a:gd name="T0" fmla="*/ 0 w 3"/>
                <a:gd name="T1" fmla="*/ 2 h 3"/>
                <a:gd name="T2" fmla="*/ 2 w 3"/>
                <a:gd name="T3" fmla="*/ 3 h 3"/>
                <a:gd name="T4" fmla="*/ 3 w 3"/>
                <a:gd name="T5" fmla="*/ 1 h 3"/>
                <a:gd name="T6" fmla="*/ 1 w 3"/>
                <a:gd name="T7" fmla="*/ 1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1" y="3"/>
                    <a:pt x="2" y="3"/>
                  </a:cubicBezTo>
                  <a:cubicBezTo>
                    <a:pt x="3" y="3"/>
                    <a:pt x="3" y="2"/>
                    <a:pt x="3" y="1"/>
                  </a:cubicBezTo>
                  <a:cubicBezTo>
                    <a:pt x="2" y="1"/>
                    <a:pt x="2" y="0"/>
                    <a:pt x="1" y="1"/>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062"/>
            <p:cNvSpPr/>
            <p:nvPr/>
          </p:nvSpPr>
          <p:spPr bwMode="auto">
            <a:xfrm>
              <a:off x="7488054" y="4692640"/>
              <a:ext cx="11234" cy="11234"/>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1" y="3"/>
                    <a:pt x="2" y="3"/>
                  </a:cubicBezTo>
                  <a:cubicBezTo>
                    <a:pt x="3" y="3"/>
                    <a:pt x="3" y="2"/>
                    <a:pt x="3" y="1"/>
                  </a:cubicBezTo>
                  <a:cubicBezTo>
                    <a:pt x="2" y="0"/>
                    <a:pt x="2" y="0"/>
                    <a:pt x="1" y="0"/>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63"/>
            <p:cNvSpPr/>
            <p:nvPr/>
          </p:nvSpPr>
          <p:spPr bwMode="auto">
            <a:xfrm>
              <a:off x="7496480" y="4708088"/>
              <a:ext cx="11234" cy="11234"/>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3" y="3"/>
                    <a:pt x="3" y="2"/>
                    <a:pt x="3" y="1"/>
                  </a:cubicBezTo>
                  <a:cubicBezTo>
                    <a:pt x="2" y="0"/>
                    <a:pt x="1" y="0"/>
                    <a:pt x="1" y="0"/>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64"/>
            <p:cNvSpPr/>
            <p:nvPr/>
          </p:nvSpPr>
          <p:spPr bwMode="auto">
            <a:xfrm>
              <a:off x="7503502" y="4722131"/>
              <a:ext cx="11234" cy="11234"/>
            </a:xfrm>
            <a:custGeom>
              <a:avLst/>
              <a:gdLst>
                <a:gd name="T0" fmla="*/ 0 w 3"/>
                <a:gd name="T1" fmla="*/ 2 h 3"/>
                <a:gd name="T2" fmla="*/ 2 w 3"/>
                <a:gd name="T3" fmla="*/ 3 h 3"/>
                <a:gd name="T4" fmla="*/ 2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2" y="3"/>
                    <a:pt x="3" y="2"/>
                    <a:pt x="2" y="1"/>
                  </a:cubicBezTo>
                  <a:cubicBezTo>
                    <a:pt x="2" y="0"/>
                    <a:pt x="1" y="0"/>
                    <a:pt x="1" y="0"/>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65"/>
            <p:cNvSpPr/>
            <p:nvPr/>
          </p:nvSpPr>
          <p:spPr bwMode="auto">
            <a:xfrm>
              <a:off x="7507714" y="4737578"/>
              <a:ext cx="14043" cy="11234"/>
            </a:xfrm>
            <a:custGeom>
              <a:avLst/>
              <a:gdLst>
                <a:gd name="T0" fmla="*/ 1 w 4"/>
                <a:gd name="T1" fmla="*/ 2 h 3"/>
                <a:gd name="T2" fmla="*/ 3 w 4"/>
                <a:gd name="T3" fmla="*/ 3 h 3"/>
                <a:gd name="T4" fmla="*/ 3 w 4"/>
                <a:gd name="T5" fmla="*/ 1 h 3"/>
                <a:gd name="T6" fmla="*/ 1 w 4"/>
                <a:gd name="T7" fmla="*/ 0 h 3"/>
                <a:gd name="T8" fmla="*/ 1 w 4"/>
                <a:gd name="T9" fmla="*/ 2 h 3"/>
              </a:gdLst>
              <a:ahLst/>
              <a:cxnLst>
                <a:cxn ang="0">
                  <a:pos x="T0" y="T1"/>
                </a:cxn>
                <a:cxn ang="0">
                  <a:pos x="T2" y="T3"/>
                </a:cxn>
                <a:cxn ang="0">
                  <a:pos x="T4" y="T5"/>
                </a:cxn>
                <a:cxn ang="0">
                  <a:pos x="T6" y="T7"/>
                </a:cxn>
                <a:cxn ang="0">
                  <a:pos x="T8" y="T9"/>
                </a:cxn>
              </a:cxnLst>
              <a:rect l="0" t="0" r="r" b="b"/>
              <a:pathLst>
                <a:path w="4" h="3">
                  <a:moveTo>
                    <a:pt x="1" y="2"/>
                  </a:moveTo>
                  <a:cubicBezTo>
                    <a:pt x="1" y="3"/>
                    <a:pt x="2" y="3"/>
                    <a:pt x="3" y="3"/>
                  </a:cubicBezTo>
                  <a:cubicBezTo>
                    <a:pt x="3" y="2"/>
                    <a:pt x="4" y="2"/>
                    <a:pt x="3" y="1"/>
                  </a:cubicBezTo>
                  <a:cubicBezTo>
                    <a:pt x="3" y="0"/>
                    <a:pt x="2" y="0"/>
                    <a:pt x="1" y="0"/>
                  </a:cubicBezTo>
                  <a:cubicBezTo>
                    <a:pt x="1" y="1"/>
                    <a:pt x="0" y="1"/>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066"/>
            <p:cNvSpPr/>
            <p:nvPr/>
          </p:nvSpPr>
          <p:spPr bwMode="auto">
            <a:xfrm>
              <a:off x="7514736" y="4753026"/>
              <a:ext cx="11234" cy="11234"/>
            </a:xfrm>
            <a:custGeom>
              <a:avLst/>
              <a:gdLst>
                <a:gd name="T0" fmla="*/ 1 w 3"/>
                <a:gd name="T1" fmla="*/ 2 h 3"/>
                <a:gd name="T2" fmla="*/ 2 w 3"/>
                <a:gd name="T3" fmla="*/ 3 h 3"/>
                <a:gd name="T4" fmla="*/ 3 w 3"/>
                <a:gd name="T5" fmla="*/ 1 h 3"/>
                <a:gd name="T6" fmla="*/ 1 w 3"/>
                <a:gd name="T7" fmla="*/ 0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3"/>
                    <a:pt x="2" y="3"/>
                    <a:pt x="2" y="3"/>
                  </a:cubicBezTo>
                  <a:cubicBezTo>
                    <a:pt x="3" y="2"/>
                    <a:pt x="3" y="2"/>
                    <a:pt x="3" y="1"/>
                  </a:cubicBezTo>
                  <a:cubicBezTo>
                    <a:pt x="3" y="0"/>
                    <a:pt x="2" y="0"/>
                    <a:pt x="1" y="0"/>
                  </a:cubicBezTo>
                  <a:cubicBezTo>
                    <a:pt x="1" y="1"/>
                    <a:pt x="0" y="1"/>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067"/>
            <p:cNvSpPr/>
            <p:nvPr/>
          </p:nvSpPr>
          <p:spPr bwMode="auto">
            <a:xfrm>
              <a:off x="7521757" y="4767069"/>
              <a:ext cx="11234" cy="11234"/>
            </a:xfrm>
            <a:custGeom>
              <a:avLst/>
              <a:gdLst>
                <a:gd name="T0" fmla="*/ 1 w 3"/>
                <a:gd name="T1" fmla="*/ 2 h 3"/>
                <a:gd name="T2" fmla="*/ 2 w 3"/>
                <a:gd name="T3" fmla="*/ 3 h 3"/>
                <a:gd name="T4" fmla="*/ 3 w 3"/>
                <a:gd name="T5" fmla="*/ 1 h 3"/>
                <a:gd name="T6" fmla="*/ 1 w 3"/>
                <a:gd name="T7" fmla="*/ 0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3"/>
                    <a:pt x="2" y="3"/>
                    <a:pt x="2" y="3"/>
                  </a:cubicBezTo>
                  <a:cubicBezTo>
                    <a:pt x="3" y="2"/>
                    <a:pt x="3" y="2"/>
                    <a:pt x="3" y="1"/>
                  </a:cubicBezTo>
                  <a:cubicBezTo>
                    <a:pt x="3" y="0"/>
                    <a:pt x="2" y="0"/>
                    <a:pt x="1" y="0"/>
                  </a:cubicBezTo>
                  <a:cubicBezTo>
                    <a:pt x="0" y="1"/>
                    <a:pt x="0" y="1"/>
                    <a:pt x="1"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068"/>
            <p:cNvSpPr/>
            <p:nvPr/>
          </p:nvSpPr>
          <p:spPr bwMode="auto">
            <a:xfrm>
              <a:off x="7530183" y="4782516"/>
              <a:ext cx="11234" cy="11234"/>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2" y="3"/>
                    <a:pt x="2" y="3"/>
                  </a:cubicBezTo>
                  <a:cubicBezTo>
                    <a:pt x="3" y="2"/>
                    <a:pt x="3" y="1"/>
                    <a:pt x="3" y="1"/>
                  </a:cubicBezTo>
                  <a:cubicBezTo>
                    <a:pt x="3" y="0"/>
                    <a:pt x="2"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069"/>
            <p:cNvSpPr/>
            <p:nvPr/>
          </p:nvSpPr>
          <p:spPr bwMode="auto">
            <a:xfrm>
              <a:off x="7537205" y="4797964"/>
              <a:ext cx="11234" cy="11234"/>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1" y="3"/>
                    <a:pt x="2" y="3"/>
                  </a:cubicBezTo>
                  <a:cubicBezTo>
                    <a:pt x="3" y="2"/>
                    <a:pt x="3" y="1"/>
                    <a:pt x="3" y="1"/>
                  </a:cubicBezTo>
                  <a:cubicBezTo>
                    <a:pt x="2" y="0"/>
                    <a:pt x="2"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070"/>
            <p:cNvSpPr/>
            <p:nvPr/>
          </p:nvSpPr>
          <p:spPr bwMode="auto">
            <a:xfrm>
              <a:off x="7544226" y="4812007"/>
              <a:ext cx="11234" cy="11234"/>
            </a:xfrm>
            <a:custGeom>
              <a:avLst/>
              <a:gdLst>
                <a:gd name="T0" fmla="*/ 0 w 3"/>
                <a:gd name="T1" fmla="*/ 2 h 3"/>
                <a:gd name="T2" fmla="*/ 2 w 3"/>
                <a:gd name="T3" fmla="*/ 2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2"/>
                    <a:pt x="1" y="3"/>
                    <a:pt x="2" y="2"/>
                  </a:cubicBezTo>
                  <a:cubicBezTo>
                    <a:pt x="3" y="2"/>
                    <a:pt x="3" y="1"/>
                    <a:pt x="3" y="1"/>
                  </a:cubicBezTo>
                  <a:cubicBezTo>
                    <a:pt x="2" y="0"/>
                    <a:pt x="1"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071"/>
            <p:cNvSpPr/>
            <p:nvPr/>
          </p:nvSpPr>
          <p:spPr bwMode="auto">
            <a:xfrm>
              <a:off x="7552652" y="4827454"/>
              <a:ext cx="11234" cy="11234"/>
            </a:xfrm>
            <a:custGeom>
              <a:avLst/>
              <a:gdLst>
                <a:gd name="T0" fmla="*/ 0 w 3"/>
                <a:gd name="T1" fmla="*/ 2 h 3"/>
                <a:gd name="T2" fmla="*/ 2 w 3"/>
                <a:gd name="T3" fmla="*/ 2 h 3"/>
                <a:gd name="T4" fmla="*/ 2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2"/>
                    <a:pt x="1" y="3"/>
                    <a:pt x="2" y="2"/>
                  </a:cubicBezTo>
                  <a:cubicBezTo>
                    <a:pt x="2" y="2"/>
                    <a:pt x="3" y="1"/>
                    <a:pt x="2" y="1"/>
                  </a:cubicBezTo>
                  <a:cubicBezTo>
                    <a:pt x="2" y="0"/>
                    <a:pt x="1"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072"/>
            <p:cNvSpPr/>
            <p:nvPr/>
          </p:nvSpPr>
          <p:spPr bwMode="auto">
            <a:xfrm>
              <a:off x="7559674" y="4842901"/>
              <a:ext cx="11234" cy="11234"/>
            </a:xfrm>
            <a:custGeom>
              <a:avLst/>
              <a:gdLst>
                <a:gd name="T0" fmla="*/ 0 w 3"/>
                <a:gd name="T1" fmla="*/ 2 h 3"/>
                <a:gd name="T2" fmla="*/ 2 w 3"/>
                <a:gd name="T3" fmla="*/ 2 h 3"/>
                <a:gd name="T4" fmla="*/ 2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2"/>
                    <a:pt x="1" y="3"/>
                    <a:pt x="2" y="2"/>
                  </a:cubicBezTo>
                  <a:cubicBezTo>
                    <a:pt x="2" y="2"/>
                    <a:pt x="3" y="1"/>
                    <a:pt x="2" y="1"/>
                  </a:cubicBezTo>
                  <a:cubicBezTo>
                    <a:pt x="2" y="0"/>
                    <a:pt x="1" y="0"/>
                    <a:pt x="1" y="0"/>
                  </a:cubicBezTo>
                  <a:cubicBezTo>
                    <a:pt x="0" y="0"/>
                    <a:pt x="0" y="1"/>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073"/>
            <p:cNvSpPr/>
            <p:nvPr/>
          </p:nvSpPr>
          <p:spPr bwMode="auto">
            <a:xfrm>
              <a:off x="7563886" y="4854136"/>
              <a:ext cx="14043" cy="15448"/>
            </a:xfrm>
            <a:custGeom>
              <a:avLst/>
              <a:gdLst>
                <a:gd name="T0" fmla="*/ 1 w 4"/>
                <a:gd name="T1" fmla="*/ 3 h 4"/>
                <a:gd name="T2" fmla="*/ 3 w 4"/>
                <a:gd name="T3" fmla="*/ 3 h 4"/>
                <a:gd name="T4" fmla="*/ 3 w 4"/>
                <a:gd name="T5" fmla="*/ 1 h 4"/>
                <a:gd name="T6" fmla="*/ 1 w 4"/>
                <a:gd name="T7" fmla="*/ 1 h 4"/>
                <a:gd name="T8" fmla="*/ 1 w 4"/>
                <a:gd name="T9" fmla="*/ 3 h 4"/>
              </a:gdLst>
              <a:ahLst/>
              <a:cxnLst>
                <a:cxn ang="0">
                  <a:pos x="T0" y="T1"/>
                </a:cxn>
                <a:cxn ang="0">
                  <a:pos x="T2" y="T3"/>
                </a:cxn>
                <a:cxn ang="0">
                  <a:pos x="T4" y="T5"/>
                </a:cxn>
                <a:cxn ang="0">
                  <a:pos x="T6" y="T7"/>
                </a:cxn>
                <a:cxn ang="0">
                  <a:pos x="T8" y="T9"/>
                </a:cxn>
              </a:cxnLst>
              <a:rect l="0" t="0" r="r" b="b"/>
              <a:pathLst>
                <a:path w="4" h="4">
                  <a:moveTo>
                    <a:pt x="1" y="3"/>
                  </a:moveTo>
                  <a:cubicBezTo>
                    <a:pt x="1" y="3"/>
                    <a:pt x="2" y="4"/>
                    <a:pt x="3" y="3"/>
                  </a:cubicBezTo>
                  <a:cubicBezTo>
                    <a:pt x="3" y="3"/>
                    <a:pt x="4" y="2"/>
                    <a:pt x="3" y="1"/>
                  </a:cubicBezTo>
                  <a:cubicBezTo>
                    <a:pt x="3" y="1"/>
                    <a:pt x="2" y="0"/>
                    <a:pt x="1" y="1"/>
                  </a:cubicBezTo>
                  <a:cubicBezTo>
                    <a:pt x="1" y="1"/>
                    <a:pt x="0" y="2"/>
                    <a:pt x="1"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074"/>
            <p:cNvSpPr/>
            <p:nvPr/>
          </p:nvSpPr>
          <p:spPr bwMode="auto">
            <a:xfrm>
              <a:off x="7570908" y="4869583"/>
              <a:ext cx="11234" cy="14043"/>
            </a:xfrm>
            <a:custGeom>
              <a:avLst/>
              <a:gdLst>
                <a:gd name="T0" fmla="*/ 1 w 3"/>
                <a:gd name="T1" fmla="*/ 3 h 4"/>
                <a:gd name="T2" fmla="*/ 2 w 3"/>
                <a:gd name="T3" fmla="*/ 3 h 4"/>
                <a:gd name="T4" fmla="*/ 3 w 3"/>
                <a:gd name="T5" fmla="*/ 1 h 4"/>
                <a:gd name="T6" fmla="*/ 1 w 3"/>
                <a:gd name="T7" fmla="*/ 1 h 4"/>
                <a:gd name="T8" fmla="*/ 1 w 3"/>
                <a:gd name="T9" fmla="*/ 3 h 4"/>
              </a:gdLst>
              <a:ahLst/>
              <a:cxnLst>
                <a:cxn ang="0">
                  <a:pos x="T0" y="T1"/>
                </a:cxn>
                <a:cxn ang="0">
                  <a:pos x="T2" y="T3"/>
                </a:cxn>
                <a:cxn ang="0">
                  <a:pos x="T4" y="T5"/>
                </a:cxn>
                <a:cxn ang="0">
                  <a:pos x="T6" y="T7"/>
                </a:cxn>
                <a:cxn ang="0">
                  <a:pos x="T8" y="T9"/>
                </a:cxn>
              </a:cxnLst>
              <a:rect l="0" t="0" r="r" b="b"/>
              <a:pathLst>
                <a:path w="3" h="4">
                  <a:moveTo>
                    <a:pt x="1" y="3"/>
                  </a:moveTo>
                  <a:cubicBezTo>
                    <a:pt x="1" y="3"/>
                    <a:pt x="2" y="4"/>
                    <a:pt x="2" y="3"/>
                  </a:cubicBezTo>
                  <a:cubicBezTo>
                    <a:pt x="3" y="3"/>
                    <a:pt x="3" y="2"/>
                    <a:pt x="3" y="1"/>
                  </a:cubicBezTo>
                  <a:cubicBezTo>
                    <a:pt x="3" y="1"/>
                    <a:pt x="2" y="0"/>
                    <a:pt x="1" y="1"/>
                  </a:cubicBezTo>
                  <a:cubicBezTo>
                    <a:pt x="1" y="1"/>
                    <a:pt x="0" y="2"/>
                    <a:pt x="1"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075"/>
            <p:cNvSpPr/>
            <p:nvPr/>
          </p:nvSpPr>
          <p:spPr bwMode="auto">
            <a:xfrm>
              <a:off x="7577929" y="4883626"/>
              <a:ext cx="11234" cy="11234"/>
            </a:xfrm>
            <a:custGeom>
              <a:avLst/>
              <a:gdLst>
                <a:gd name="T0" fmla="*/ 0 w 3"/>
                <a:gd name="T1" fmla="*/ 3 h 3"/>
                <a:gd name="T2" fmla="*/ 2 w 3"/>
                <a:gd name="T3" fmla="*/ 3 h 3"/>
                <a:gd name="T4" fmla="*/ 3 w 3"/>
                <a:gd name="T5" fmla="*/ 1 h 3"/>
                <a:gd name="T6" fmla="*/ 1 w 3"/>
                <a:gd name="T7" fmla="*/ 1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cubicBezTo>
                    <a:pt x="1" y="3"/>
                    <a:pt x="2" y="3"/>
                    <a:pt x="2" y="3"/>
                  </a:cubicBezTo>
                  <a:cubicBezTo>
                    <a:pt x="3" y="3"/>
                    <a:pt x="3" y="2"/>
                    <a:pt x="3" y="1"/>
                  </a:cubicBezTo>
                  <a:cubicBezTo>
                    <a:pt x="3" y="1"/>
                    <a:pt x="2" y="0"/>
                    <a:pt x="1" y="1"/>
                  </a:cubicBezTo>
                  <a:cubicBezTo>
                    <a:pt x="0" y="1"/>
                    <a:pt x="0" y="2"/>
                    <a:pt x="0"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076"/>
            <p:cNvSpPr/>
            <p:nvPr/>
          </p:nvSpPr>
          <p:spPr bwMode="auto">
            <a:xfrm>
              <a:off x="7586355" y="4899074"/>
              <a:ext cx="11234" cy="11234"/>
            </a:xfrm>
            <a:custGeom>
              <a:avLst/>
              <a:gdLst>
                <a:gd name="T0" fmla="*/ 0 w 3"/>
                <a:gd name="T1" fmla="*/ 2 h 3"/>
                <a:gd name="T2" fmla="*/ 2 w 3"/>
                <a:gd name="T3" fmla="*/ 3 h 3"/>
                <a:gd name="T4" fmla="*/ 3 w 3"/>
                <a:gd name="T5" fmla="*/ 1 h 3"/>
                <a:gd name="T6" fmla="*/ 1 w 3"/>
                <a:gd name="T7" fmla="*/ 1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1" y="3"/>
                    <a:pt x="2" y="3"/>
                  </a:cubicBezTo>
                  <a:cubicBezTo>
                    <a:pt x="3" y="3"/>
                    <a:pt x="3" y="2"/>
                    <a:pt x="3" y="1"/>
                  </a:cubicBezTo>
                  <a:cubicBezTo>
                    <a:pt x="2" y="1"/>
                    <a:pt x="2" y="0"/>
                    <a:pt x="1" y="1"/>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077"/>
            <p:cNvSpPr/>
            <p:nvPr/>
          </p:nvSpPr>
          <p:spPr bwMode="auto">
            <a:xfrm>
              <a:off x="7593377" y="4914520"/>
              <a:ext cx="11234" cy="11234"/>
            </a:xfrm>
            <a:custGeom>
              <a:avLst/>
              <a:gdLst>
                <a:gd name="T0" fmla="*/ 0 w 3"/>
                <a:gd name="T1" fmla="*/ 2 h 3"/>
                <a:gd name="T2" fmla="*/ 2 w 3"/>
                <a:gd name="T3" fmla="*/ 3 h 3"/>
                <a:gd name="T4" fmla="*/ 3 w 3"/>
                <a:gd name="T5" fmla="*/ 1 h 3"/>
                <a:gd name="T6" fmla="*/ 1 w 3"/>
                <a:gd name="T7" fmla="*/ 1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1" y="3"/>
                    <a:pt x="2" y="3"/>
                  </a:cubicBezTo>
                  <a:cubicBezTo>
                    <a:pt x="3" y="3"/>
                    <a:pt x="3" y="2"/>
                    <a:pt x="3" y="1"/>
                  </a:cubicBezTo>
                  <a:cubicBezTo>
                    <a:pt x="2" y="1"/>
                    <a:pt x="2" y="0"/>
                    <a:pt x="1" y="1"/>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078"/>
            <p:cNvSpPr/>
            <p:nvPr/>
          </p:nvSpPr>
          <p:spPr bwMode="auto">
            <a:xfrm>
              <a:off x="7600398" y="4928563"/>
              <a:ext cx="11234" cy="11234"/>
            </a:xfrm>
            <a:custGeom>
              <a:avLst/>
              <a:gdLst>
                <a:gd name="T0" fmla="*/ 0 w 3"/>
                <a:gd name="T1" fmla="*/ 2 h 3"/>
                <a:gd name="T2" fmla="*/ 2 w 3"/>
                <a:gd name="T3" fmla="*/ 3 h 3"/>
                <a:gd name="T4" fmla="*/ 3 w 3"/>
                <a:gd name="T5" fmla="*/ 1 h 3"/>
                <a:gd name="T6" fmla="*/ 1 w 3"/>
                <a:gd name="T7" fmla="*/ 1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3"/>
                    <a:pt x="1" y="3"/>
                    <a:pt x="2" y="3"/>
                  </a:cubicBezTo>
                  <a:cubicBezTo>
                    <a:pt x="3" y="3"/>
                    <a:pt x="3" y="2"/>
                    <a:pt x="3" y="1"/>
                  </a:cubicBezTo>
                  <a:cubicBezTo>
                    <a:pt x="2" y="0"/>
                    <a:pt x="1" y="0"/>
                    <a:pt x="1" y="1"/>
                  </a:cubicBezTo>
                  <a:cubicBezTo>
                    <a:pt x="0" y="1"/>
                    <a:pt x="0" y="2"/>
                    <a:pt x="0"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079"/>
            <p:cNvSpPr/>
            <p:nvPr/>
          </p:nvSpPr>
          <p:spPr bwMode="auto">
            <a:xfrm>
              <a:off x="7016207" y="5278236"/>
              <a:ext cx="109536" cy="188177"/>
            </a:xfrm>
            <a:custGeom>
              <a:avLst/>
              <a:gdLst>
                <a:gd name="T0" fmla="*/ 78 w 78"/>
                <a:gd name="T1" fmla="*/ 126 h 134"/>
                <a:gd name="T2" fmla="*/ 59 w 78"/>
                <a:gd name="T3" fmla="*/ 134 h 134"/>
                <a:gd name="T4" fmla="*/ 0 w 78"/>
                <a:gd name="T5" fmla="*/ 8 h 134"/>
                <a:gd name="T6" fmla="*/ 19 w 78"/>
                <a:gd name="T7" fmla="*/ 0 h 134"/>
                <a:gd name="T8" fmla="*/ 78 w 78"/>
                <a:gd name="T9" fmla="*/ 126 h 134"/>
              </a:gdLst>
              <a:ahLst/>
              <a:cxnLst>
                <a:cxn ang="0">
                  <a:pos x="T0" y="T1"/>
                </a:cxn>
                <a:cxn ang="0">
                  <a:pos x="T2" y="T3"/>
                </a:cxn>
                <a:cxn ang="0">
                  <a:pos x="T4" y="T5"/>
                </a:cxn>
                <a:cxn ang="0">
                  <a:pos x="T6" y="T7"/>
                </a:cxn>
                <a:cxn ang="0">
                  <a:pos x="T8" y="T9"/>
                </a:cxn>
              </a:cxnLst>
              <a:rect l="0" t="0" r="r" b="b"/>
              <a:pathLst>
                <a:path w="78" h="134">
                  <a:moveTo>
                    <a:pt x="78" y="126"/>
                  </a:moveTo>
                  <a:lnTo>
                    <a:pt x="59" y="134"/>
                  </a:lnTo>
                  <a:lnTo>
                    <a:pt x="0" y="8"/>
                  </a:lnTo>
                  <a:lnTo>
                    <a:pt x="19" y="0"/>
                  </a:lnTo>
                  <a:lnTo>
                    <a:pt x="78" y="126"/>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080"/>
            <p:cNvSpPr/>
            <p:nvPr/>
          </p:nvSpPr>
          <p:spPr bwMode="auto">
            <a:xfrm>
              <a:off x="7027442" y="5327386"/>
              <a:ext cx="53364" cy="82854"/>
            </a:xfrm>
            <a:custGeom>
              <a:avLst/>
              <a:gdLst>
                <a:gd name="T0" fmla="*/ 38 w 38"/>
                <a:gd name="T1" fmla="*/ 51 h 59"/>
                <a:gd name="T2" fmla="*/ 22 w 38"/>
                <a:gd name="T3" fmla="*/ 59 h 59"/>
                <a:gd name="T4" fmla="*/ 0 w 38"/>
                <a:gd name="T5" fmla="*/ 8 h 59"/>
                <a:gd name="T6" fmla="*/ 14 w 38"/>
                <a:gd name="T7" fmla="*/ 0 h 59"/>
                <a:gd name="T8" fmla="*/ 38 w 38"/>
                <a:gd name="T9" fmla="*/ 51 h 59"/>
              </a:gdLst>
              <a:ahLst/>
              <a:cxnLst>
                <a:cxn ang="0">
                  <a:pos x="T0" y="T1"/>
                </a:cxn>
                <a:cxn ang="0">
                  <a:pos x="T2" y="T3"/>
                </a:cxn>
                <a:cxn ang="0">
                  <a:pos x="T4" y="T5"/>
                </a:cxn>
                <a:cxn ang="0">
                  <a:pos x="T6" y="T7"/>
                </a:cxn>
                <a:cxn ang="0">
                  <a:pos x="T8" y="T9"/>
                </a:cxn>
              </a:cxnLst>
              <a:rect l="0" t="0" r="r" b="b"/>
              <a:pathLst>
                <a:path w="38" h="59">
                  <a:moveTo>
                    <a:pt x="38" y="51"/>
                  </a:moveTo>
                  <a:lnTo>
                    <a:pt x="22" y="59"/>
                  </a:lnTo>
                  <a:lnTo>
                    <a:pt x="0" y="8"/>
                  </a:lnTo>
                  <a:lnTo>
                    <a:pt x="14" y="0"/>
                  </a:lnTo>
                  <a:lnTo>
                    <a:pt x="38" y="51"/>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081"/>
            <p:cNvSpPr/>
            <p:nvPr/>
          </p:nvSpPr>
          <p:spPr bwMode="auto">
            <a:xfrm>
              <a:off x="7031655" y="5334408"/>
              <a:ext cx="15448" cy="11234"/>
            </a:xfrm>
            <a:custGeom>
              <a:avLst/>
              <a:gdLst>
                <a:gd name="T0" fmla="*/ 11 w 11"/>
                <a:gd name="T1" fmla="*/ 3 h 8"/>
                <a:gd name="T2" fmla="*/ 0 w 11"/>
                <a:gd name="T3" fmla="*/ 8 h 8"/>
                <a:gd name="T4" fmla="*/ 0 w 11"/>
                <a:gd name="T5" fmla="*/ 5 h 8"/>
                <a:gd name="T6" fmla="*/ 11 w 11"/>
                <a:gd name="T7" fmla="*/ 0 h 8"/>
                <a:gd name="T8" fmla="*/ 11 w 11"/>
                <a:gd name="T9" fmla="*/ 3 h 8"/>
              </a:gdLst>
              <a:ahLst/>
              <a:cxnLst>
                <a:cxn ang="0">
                  <a:pos x="T0" y="T1"/>
                </a:cxn>
                <a:cxn ang="0">
                  <a:pos x="T2" y="T3"/>
                </a:cxn>
                <a:cxn ang="0">
                  <a:pos x="T4" y="T5"/>
                </a:cxn>
                <a:cxn ang="0">
                  <a:pos x="T6" y="T7"/>
                </a:cxn>
                <a:cxn ang="0">
                  <a:pos x="T8" y="T9"/>
                </a:cxn>
              </a:cxnLst>
              <a:rect l="0" t="0" r="r" b="b"/>
              <a:pathLst>
                <a:path w="11" h="8">
                  <a:moveTo>
                    <a:pt x="11" y="3"/>
                  </a:moveTo>
                  <a:lnTo>
                    <a:pt x="0" y="8"/>
                  </a:lnTo>
                  <a:lnTo>
                    <a:pt x="0" y="5"/>
                  </a:lnTo>
                  <a:lnTo>
                    <a:pt x="11" y="0"/>
                  </a:lnTo>
                  <a:lnTo>
                    <a:pt x="11" y="3"/>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082"/>
            <p:cNvSpPr/>
            <p:nvPr/>
          </p:nvSpPr>
          <p:spPr bwMode="auto">
            <a:xfrm>
              <a:off x="7035868" y="5349855"/>
              <a:ext cx="18256" cy="11234"/>
            </a:xfrm>
            <a:custGeom>
              <a:avLst/>
              <a:gdLst>
                <a:gd name="T0" fmla="*/ 13 w 13"/>
                <a:gd name="T1" fmla="*/ 3 h 8"/>
                <a:gd name="T2" fmla="*/ 2 w 13"/>
                <a:gd name="T3" fmla="*/ 8 h 8"/>
                <a:gd name="T4" fmla="*/ 0 w 13"/>
                <a:gd name="T5" fmla="*/ 5 h 8"/>
                <a:gd name="T6" fmla="*/ 13 w 13"/>
                <a:gd name="T7" fmla="*/ 0 h 8"/>
                <a:gd name="T8" fmla="*/ 13 w 13"/>
                <a:gd name="T9" fmla="*/ 3 h 8"/>
              </a:gdLst>
              <a:ahLst/>
              <a:cxnLst>
                <a:cxn ang="0">
                  <a:pos x="T0" y="T1"/>
                </a:cxn>
                <a:cxn ang="0">
                  <a:pos x="T2" y="T3"/>
                </a:cxn>
                <a:cxn ang="0">
                  <a:pos x="T4" y="T5"/>
                </a:cxn>
                <a:cxn ang="0">
                  <a:pos x="T6" y="T7"/>
                </a:cxn>
                <a:cxn ang="0">
                  <a:pos x="T8" y="T9"/>
                </a:cxn>
              </a:cxnLst>
              <a:rect l="0" t="0" r="r" b="b"/>
              <a:pathLst>
                <a:path w="13" h="8">
                  <a:moveTo>
                    <a:pt x="13" y="3"/>
                  </a:moveTo>
                  <a:lnTo>
                    <a:pt x="2" y="8"/>
                  </a:lnTo>
                  <a:lnTo>
                    <a:pt x="0" y="5"/>
                  </a:lnTo>
                  <a:lnTo>
                    <a:pt x="13" y="0"/>
                  </a:lnTo>
                  <a:lnTo>
                    <a:pt x="13" y="3"/>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083"/>
            <p:cNvSpPr/>
            <p:nvPr/>
          </p:nvSpPr>
          <p:spPr bwMode="auto">
            <a:xfrm>
              <a:off x="7042890" y="5365303"/>
              <a:ext cx="18256" cy="11234"/>
            </a:xfrm>
            <a:custGeom>
              <a:avLst/>
              <a:gdLst>
                <a:gd name="T0" fmla="*/ 13 w 13"/>
                <a:gd name="T1" fmla="*/ 2 h 8"/>
                <a:gd name="T2" fmla="*/ 3 w 13"/>
                <a:gd name="T3" fmla="*/ 8 h 8"/>
                <a:gd name="T4" fmla="*/ 0 w 13"/>
                <a:gd name="T5" fmla="*/ 5 h 8"/>
                <a:gd name="T6" fmla="*/ 13 w 13"/>
                <a:gd name="T7" fmla="*/ 0 h 8"/>
                <a:gd name="T8" fmla="*/ 13 w 13"/>
                <a:gd name="T9" fmla="*/ 2 h 8"/>
              </a:gdLst>
              <a:ahLst/>
              <a:cxnLst>
                <a:cxn ang="0">
                  <a:pos x="T0" y="T1"/>
                </a:cxn>
                <a:cxn ang="0">
                  <a:pos x="T2" y="T3"/>
                </a:cxn>
                <a:cxn ang="0">
                  <a:pos x="T4" y="T5"/>
                </a:cxn>
                <a:cxn ang="0">
                  <a:pos x="T6" y="T7"/>
                </a:cxn>
                <a:cxn ang="0">
                  <a:pos x="T8" y="T9"/>
                </a:cxn>
              </a:cxnLst>
              <a:rect l="0" t="0" r="r" b="b"/>
              <a:pathLst>
                <a:path w="13" h="8">
                  <a:moveTo>
                    <a:pt x="13" y="2"/>
                  </a:moveTo>
                  <a:lnTo>
                    <a:pt x="3" y="8"/>
                  </a:lnTo>
                  <a:lnTo>
                    <a:pt x="0" y="5"/>
                  </a:lnTo>
                  <a:lnTo>
                    <a:pt x="13" y="0"/>
                  </a:lnTo>
                  <a:lnTo>
                    <a:pt x="13" y="2"/>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084"/>
            <p:cNvSpPr/>
            <p:nvPr/>
          </p:nvSpPr>
          <p:spPr bwMode="auto">
            <a:xfrm>
              <a:off x="7049911" y="5379346"/>
              <a:ext cx="19660" cy="11234"/>
            </a:xfrm>
            <a:custGeom>
              <a:avLst/>
              <a:gdLst>
                <a:gd name="T0" fmla="*/ 14 w 14"/>
                <a:gd name="T1" fmla="*/ 3 h 8"/>
                <a:gd name="T2" fmla="*/ 3 w 14"/>
                <a:gd name="T3" fmla="*/ 8 h 8"/>
                <a:gd name="T4" fmla="*/ 0 w 14"/>
                <a:gd name="T5" fmla="*/ 6 h 8"/>
                <a:gd name="T6" fmla="*/ 14 w 14"/>
                <a:gd name="T7" fmla="*/ 0 h 8"/>
                <a:gd name="T8" fmla="*/ 14 w 14"/>
                <a:gd name="T9" fmla="*/ 3 h 8"/>
              </a:gdLst>
              <a:ahLst/>
              <a:cxnLst>
                <a:cxn ang="0">
                  <a:pos x="T0" y="T1"/>
                </a:cxn>
                <a:cxn ang="0">
                  <a:pos x="T2" y="T3"/>
                </a:cxn>
                <a:cxn ang="0">
                  <a:pos x="T4" y="T5"/>
                </a:cxn>
                <a:cxn ang="0">
                  <a:pos x="T6" y="T7"/>
                </a:cxn>
                <a:cxn ang="0">
                  <a:pos x="T8" y="T9"/>
                </a:cxn>
              </a:cxnLst>
              <a:rect l="0" t="0" r="r" b="b"/>
              <a:pathLst>
                <a:path w="14" h="8">
                  <a:moveTo>
                    <a:pt x="14" y="3"/>
                  </a:moveTo>
                  <a:lnTo>
                    <a:pt x="3" y="8"/>
                  </a:lnTo>
                  <a:lnTo>
                    <a:pt x="0" y="6"/>
                  </a:lnTo>
                  <a:lnTo>
                    <a:pt x="14" y="0"/>
                  </a:lnTo>
                  <a:lnTo>
                    <a:pt x="14" y="3"/>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085"/>
            <p:cNvSpPr/>
            <p:nvPr/>
          </p:nvSpPr>
          <p:spPr bwMode="auto">
            <a:xfrm>
              <a:off x="7058337" y="5394793"/>
              <a:ext cx="18256" cy="11234"/>
            </a:xfrm>
            <a:custGeom>
              <a:avLst/>
              <a:gdLst>
                <a:gd name="T0" fmla="*/ 13 w 13"/>
                <a:gd name="T1" fmla="*/ 3 h 8"/>
                <a:gd name="T2" fmla="*/ 2 w 13"/>
                <a:gd name="T3" fmla="*/ 8 h 8"/>
                <a:gd name="T4" fmla="*/ 0 w 13"/>
                <a:gd name="T5" fmla="*/ 5 h 8"/>
                <a:gd name="T6" fmla="*/ 10 w 13"/>
                <a:gd name="T7" fmla="*/ 0 h 8"/>
                <a:gd name="T8" fmla="*/ 13 w 13"/>
                <a:gd name="T9" fmla="*/ 3 h 8"/>
              </a:gdLst>
              <a:ahLst/>
              <a:cxnLst>
                <a:cxn ang="0">
                  <a:pos x="T0" y="T1"/>
                </a:cxn>
                <a:cxn ang="0">
                  <a:pos x="T2" y="T3"/>
                </a:cxn>
                <a:cxn ang="0">
                  <a:pos x="T4" y="T5"/>
                </a:cxn>
                <a:cxn ang="0">
                  <a:pos x="T6" y="T7"/>
                </a:cxn>
                <a:cxn ang="0">
                  <a:pos x="T8" y="T9"/>
                </a:cxn>
              </a:cxnLst>
              <a:rect l="0" t="0" r="r" b="b"/>
              <a:pathLst>
                <a:path w="13" h="8">
                  <a:moveTo>
                    <a:pt x="13" y="3"/>
                  </a:moveTo>
                  <a:lnTo>
                    <a:pt x="2" y="8"/>
                  </a:lnTo>
                  <a:lnTo>
                    <a:pt x="0" y="5"/>
                  </a:lnTo>
                  <a:lnTo>
                    <a:pt x="10" y="0"/>
                  </a:lnTo>
                  <a:lnTo>
                    <a:pt x="13" y="3"/>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086"/>
            <p:cNvSpPr/>
            <p:nvPr/>
          </p:nvSpPr>
          <p:spPr bwMode="auto">
            <a:xfrm>
              <a:off x="7159446" y="5215042"/>
              <a:ext cx="1011100" cy="1039186"/>
            </a:xfrm>
            <a:custGeom>
              <a:avLst/>
              <a:gdLst>
                <a:gd name="T0" fmla="*/ 15 w 270"/>
                <a:gd name="T1" fmla="*/ 163 h 277"/>
                <a:gd name="T2" fmla="*/ 92 w 270"/>
                <a:gd name="T3" fmla="*/ 155 h 277"/>
                <a:gd name="T4" fmla="*/ 99 w 270"/>
                <a:gd name="T5" fmla="*/ 190 h 277"/>
                <a:gd name="T6" fmla="*/ 51 w 270"/>
                <a:gd name="T7" fmla="*/ 204 h 277"/>
                <a:gd name="T8" fmla="*/ 57 w 270"/>
                <a:gd name="T9" fmla="*/ 212 h 277"/>
                <a:gd name="T10" fmla="*/ 93 w 270"/>
                <a:gd name="T11" fmla="*/ 225 h 277"/>
                <a:gd name="T12" fmla="*/ 101 w 270"/>
                <a:gd name="T13" fmla="*/ 224 h 277"/>
                <a:gd name="T14" fmla="*/ 143 w 270"/>
                <a:gd name="T15" fmla="*/ 206 h 277"/>
                <a:gd name="T16" fmla="*/ 197 w 270"/>
                <a:gd name="T17" fmla="*/ 178 h 277"/>
                <a:gd name="T18" fmla="*/ 218 w 270"/>
                <a:gd name="T19" fmla="*/ 139 h 277"/>
                <a:gd name="T20" fmla="*/ 218 w 270"/>
                <a:gd name="T21" fmla="*/ 138 h 277"/>
                <a:gd name="T22" fmla="*/ 153 w 270"/>
                <a:gd name="T23" fmla="*/ 59 h 277"/>
                <a:gd name="T24" fmla="*/ 93 w 270"/>
                <a:gd name="T25" fmla="*/ 16 h 277"/>
                <a:gd name="T26" fmla="*/ 216 w 270"/>
                <a:gd name="T27" fmla="*/ 18 h 277"/>
                <a:gd name="T28" fmla="*/ 245 w 270"/>
                <a:gd name="T29" fmla="*/ 68 h 277"/>
                <a:gd name="T30" fmla="*/ 268 w 270"/>
                <a:gd name="T31" fmla="*/ 188 h 277"/>
                <a:gd name="T32" fmla="*/ 268 w 270"/>
                <a:gd name="T33" fmla="*/ 216 h 277"/>
                <a:gd name="T34" fmla="*/ 139 w 270"/>
                <a:gd name="T35" fmla="*/ 277 h 277"/>
                <a:gd name="T36" fmla="*/ 108 w 270"/>
                <a:gd name="T37" fmla="*/ 259 h 277"/>
                <a:gd name="T38" fmla="*/ 19 w 270"/>
                <a:gd name="T39" fmla="*/ 205 h 277"/>
                <a:gd name="T40" fmla="*/ 15 w 270"/>
                <a:gd name="T41" fmla="*/ 163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0" h="277">
                  <a:moveTo>
                    <a:pt x="15" y="163"/>
                  </a:moveTo>
                  <a:cubicBezTo>
                    <a:pt x="36" y="151"/>
                    <a:pt x="82" y="153"/>
                    <a:pt x="92" y="155"/>
                  </a:cubicBezTo>
                  <a:cubicBezTo>
                    <a:pt x="111" y="157"/>
                    <a:pt x="117" y="180"/>
                    <a:pt x="99" y="190"/>
                  </a:cubicBezTo>
                  <a:cubicBezTo>
                    <a:pt x="87" y="196"/>
                    <a:pt x="67" y="201"/>
                    <a:pt x="51" y="204"/>
                  </a:cubicBezTo>
                  <a:cubicBezTo>
                    <a:pt x="51" y="204"/>
                    <a:pt x="55" y="211"/>
                    <a:pt x="57" y="212"/>
                  </a:cubicBezTo>
                  <a:cubicBezTo>
                    <a:pt x="69" y="222"/>
                    <a:pt x="80" y="225"/>
                    <a:pt x="93" y="225"/>
                  </a:cubicBezTo>
                  <a:cubicBezTo>
                    <a:pt x="95" y="225"/>
                    <a:pt x="99" y="225"/>
                    <a:pt x="101" y="224"/>
                  </a:cubicBezTo>
                  <a:cubicBezTo>
                    <a:pt x="143" y="206"/>
                    <a:pt x="143" y="206"/>
                    <a:pt x="143" y="206"/>
                  </a:cubicBezTo>
                  <a:cubicBezTo>
                    <a:pt x="197" y="178"/>
                    <a:pt x="197" y="178"/>
                    <a:pt x="197" y="178"/>
                  </a:cubicBezTo>
                  <a:cubicBezTo>
                    <a:pt x="209" y="172"/>
                    <a:pt x="219" y="153"/>
                    <a:pt x="218" y="139"/>
                  </a:cubicBezTo>
                  <a:cubicBezTo>
                    <a:pt x="218" y="139"/>
                    <a:pt x="218" y="139"/>
                    <a:pt x="218" y="138"/>
                  </a:cubicBezTo>
                  <a:cubicBezTo>
                    <a:pt x="217" y="133"/>
                    <a:pt x="201" y="62"/>
                    <a:pt x="153" y="59"/>
                  </a:cubicBezTo>
                  <a:cubicBezTo>
                    <a:pt x="140" y="58"/>
                    <a:pt x="90" y="48"/>
                    <a:pt x="93" y="16"/>
                  </a:cubicBezTo>
                  <a:cubicBezTo>
                    <a:pt x="94" y="6"/>
                    <a:pt x="182" y="0"/>
                    <a:pt x="216" y="18"/>
                  </a:cubicBezTo>
                  <a:cubicBezTo>
                    <a:pt x="229" y="25"/>
                    <a:pt x="236" y="45"/>
                    <a:pt x="245" y="68"/>
                  </a:cubicBezTo>
                  <a:cubicBezTo>
                    <a:pt x="261" y="109"/>
                    <a:pt x="270" y="158"/>
                    <a:pt x="268" y="188"/>
                  </a:cubicBezTo>
                  <a:cubicBezTo>
                    <a:pt x="268" y="216"/>
                    <a:pt x="268" y="216"/>
                    <a:pt x="268" y="216"/>
                  </a:cubicBezTo>
                  <a:cubicBezTo>
                    <a:pt x="139" y="277"/>
                    <a:pt x="139" y="277"/>
                    <a:pt x="139" y="277"/>
                  </a:cubicBezTo>
                  <a:cubicBezTo>
                    <a:pt x="139" y="277"/>
                    <a:pt x="125" y="259"/>
                    <a:pt x="108" y="259"/>
                  </a:cubicBezTo>
                  <a:cubicBezTo>
                    <a:pt x="61" y="257"/>
                    <a:pt x="35" y="227"/>
                    <a:pt x="19" y="205"/>
                  </a:cubicBezTo>
                  <a:cubicBezTo>
                    <a:pt x="4" y="186"/>
                    <a:pt x="0" y="173"/>
                    <a:pt x="15" y="163"/>
                  </a:cubicBezTo>
                  <a:close/>
                </a:path>
              </a:pathLst>
            </a:custGeom>
            <a:solidFill>
              <a:srgbClr val="FFD1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087"/>
            <p:cNvSpPr/>
            <p:nvPr/>
          </p:nvSpPr>
          <p:spPr bwMode="auto">
            <a:xfrm>
              <a:off x="6960035" y="5368111"/>
              <a:ext cx="483081" cy="251371"/>
            </a:xfrm>
            <a:custGeom>
              <a:avLst/>
              <a:gdLst>
                <a:gd name="T0" fmla="*/ 98 w 129"/>
                <a:gd name="T1" fmla="*/ 0 h 67"/>
                <a:gd name="T2" fmla="*/ 14 w 129"/>
                <a:gd name="T3" fmla="*/ 20 h 67"/>
                <a:gd name="T4" fmla="*/ 35 w 129"/>
                <a:gd name="T5" fmla="*/ 67 h 67"/>
                <a:gd name="T6" fmla="*/ 57 w 129"/>
                <a:gd name="T7" fmla="*/ 66 h 67"/>
                <a:gd name="T8" fmla="*/ 55 w 129"/>
                <a:gd name="T9" fmla="*/ 62 h 67"/>
                <a:gd name="T10" fmla="*/ 110 w 129"/>
                <a:gd name="T11" fmla="*/ 39 h 67"/>
                <a:gd name="T12" fmla="*/ 98 w 129"/>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129" h="67">
                  <a:moveTo>
                    <a:pt x="98" y="0"/>
                  </a:moveTo>
                  <a:cubicBezTo>
                    <a:pt x="86" y="0"/>
                    <a:pt x="35" y="2"/>
                    <a:pt x="14" y="20"/>
                  </a:cubicBezTo>
                  <a:cubicBezTo>
                    <a:pt x="0" y="31"/>
                    <a:pt x="4" y="65"/>
                    <a:pt x="35" y="67"/>
                  </a:cubicBezTo>
                  <a:cubicBezTo>
                    <a:pt x="44" y="67"/>
                    <a:pt x="57" y="66"/>
                    <a:pt x="57" y="66"/>
                  </a:cubicBezTo>
                  <a:cubicBezTo>
                    <a:pt x="55" y="62"/>
                    <a:pt x="55" y="62"/>
                    <a:pt x="55" y="62"/>
                  </a:cubicBezTo>
                  <a:cubicBezTo>
                    <a:pt x="73" y="56"/>
                    <a:pt x="97" y="47"/>
                    <a:pt x="110" y="39"/>
                  </a:cubicBezTo>
                  <a:cubicBezTo>
                    <a:pt x="129" y="26"/>
                    <a:pt x="119" y="1"/>
                    <a:pt x="98" y="0"/>
                  </a:cubicBezTo>
                  <a:close/>
                </a:path>
              </a:pathLst>
            </a:custGeom>
            <a:solidFill>
              <a:srgbClr val="FFD1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088"/>
            <p:cNvSpPr/>
            <p:nvPr/>
          </p:nvSpPr>
          <p:spPr bwMode="auto">
            <a:xfrm>
              <a:off x="6915097" y="5237511"/>
              <a:ext cx="266818" cy="195199"/>
            </a:xfrm>
            <a:custGeom>
              <a:avLst/>
              <a:gdLst>
                <a:gd name="T0" fmla="*/ 47 w 71"/>
                <a:gd name="T1" fmla="*/ 0 h 52"/>
                <a:gd name="T2" fmla="*/ 7 w 71"/>
                <a:gd name="T3" fmla="*/ 14 h 52"/>
                <a:gd name="T4" fmla="*/ 23 w 71"/>
                <a:gd name="T5" fmla="*/ 50 h 52"/>
                <a:gd name="T6" fmla="*/ 64 w 71"/>
                <a:gd name="T7" fmla="*/ 30 h 52"/>
                <a:gd name="T8" fmla="*/ 47 w 71"/>
                <a:gd name="T9" fmla="*/ 0 h 52"/>
              </a:gdLst>
              <a:ahLst/>
              <a:cxnLst>
                <a:cxn ang="0">
                  <a:pos x="T0" y="T1"/>
                </a:cxn>
                <a:cxn ang="0">
                  <a:pos x="T2" y="T3"/>
                </a:cxn>
                <a:cxn ang="0">
                  <a:pos x="T4" y="T5"/>
                </a:cxn>
                <a:cxn ang="0">
                  <a:pos x="T6" y="T7"/>
                </a:cxn>
                <a:cxn ang="0">
                  <a:pos x="T8" y="T9"/>
                </a:cxn>
              </a:cxnLst>
              <a:rect l="0" t="0" r="r" b="b"/>
              <a:pathLst>
                <a:path w="71" h="52">
                  <a:moveTo>
                    <a:pt x="47" y="0"/>
                  </a:moveTo>
                  <a:cubicBezTo>
                    <a:pt x="36" y="0"/>
                    <a:pt x="16" y="2"/>
                    <a:pt x="7" y="14"/>
                  </a:cubicBezTo>
                  <a:cubicBezTo>
                    <a:pt x="0" y="23"/>
                    <a:pt x="4" y="46"/>
                    <a:pt x="23" y="50"/>
                  </a:cubicBezTo>
                  <a:cubicBezTo>
                    <a:pt x="32" y="52"/>
                    <a:pt x="58" y="37"/>
                    <a:pt x="64" y="30"/>
                  </a:cubicBezTo>
                  <a:cubicBezTo>
                    <a:pt x="71" y="20"/>
                    <a:pt x="68" y="0"/>
                    <a:pt x="47" y="0"/>
                  </a:cubicBezTo>
                  <a:close/>
                </a:path>
              </a:pathLst>
            </a:custGeom>
            <a:solidFill>
              <a:srgbClr val="FFD1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089"/>
            <p:cNvSpPr/>
            <p:nvPr/>
          </p:nvSpPr>
          <p:spPr bwMode="auto">
            <a:xfrm>
              <a:off x="7031655" y="5589992"/>
              <a:ext cx="471846" cy="251371"/>
            </a:xfrm>
            <a:custGeom>
              <a:avLst/>
              <a:gdLst>
                <a:gd name="T0" fmla="*/ 15 w 126"/>
                <a:gd name="T1" fmla="*/ 17 h 67"/>
                <a:gd name="T2" fmla="*/ 97 w 126"/>
                <a:gd name="T3" fmla="*/ 0 h 67"/>
                <a:gd name="T4" fmla="*/ 108 w 126"/>
                <a:gd name="T5" fmla="*/ 38 h 67"/>
                <a:gd name="T6" fmla="*/ 61 w 126"/>
                <a:gd name="T7" fmla="*/ 56 h 67"/>
                <a:gd name="T8" fmla="*/ 61 w 126"/>
                <a:gd name="T9" fmla="*/ 56 h 67"/>
                <a:gd name="T10" fmla="*/ 62 w 126"/>
                <a:gd name="T11" fmla="*/ 58 h 67"/>
                <a:gd name="T12" fmla="*/ 37 w 126"/>
                <a:gd name="T13" fmla="*/ 62 h 67"/>
                <a:gd name="T14" fmla="*/ 34 w 126"/>
                <a:gd name="T15" fmla="*/ 63 h 67"/>
                <a:gd name="T16" fmla="*/ 15 w 126"/>
                <a:gd name="T17" fmla="*/ 1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7">
                  <a:moveTo>
                    <a:pt x="15" y="17"/>
                  </a:moveTo>
                  <a:cubicBezTo>
                    <a:pt x="36" y="0"/>
                    <a:pt x="86" y="0"/>
                    <a:pt x="97" y="0"/>
                  </a:cubicBezTo>
                  <a:cubicBezTo>
                    <a:pt x="117" y="1"/>
                    <a:pt x="126" y="26"/>
                    <a:pt x="108" y="38"/>
                  </a:cubicBezTo>
                  <a:cubicBezTo>
                    <a:pt x="97" y="45"/>
                    <a:pt x="77" y="51"/>
                    <a:pt x="61" y="56"/>
                  </a:cubicBezTo>
                  <a:cubicBezTo>
                    <a:pt x="61" y="56"/>
                    <a:pt x="61" y="56"/>
                    <a:pt x="61" y="56"/>
                  </a:cubicBezTo>
                  <a:cubicBezTo>
                    <a:pt x="62" y="58"/>
                    <a:pt x="62" y="58"/>
                    <a:pt x="62" y="58"/>
                  </a:cubicBezTo>
                  <a:cubicBezTo>
                    <a:pt x="37" y="62"/>
                    <a:pt x="37" y="62"/>
                    <a:pt x="37" y="62"/>
                  </a:cubicBezTo>
                  <a:cubicBezTo>
                    <a:pt x="36" y="63"/>
                    <a:pt x="35" y="63"/>
                    <a:pt x="34" y="63"/>
                  </a:cubicBezTo>
                  <a:cubicBezTo>
                    <a:pt x="8" y="67"/>
                    <a:pt x="0" y="27"/>
                    <a:pt x="15" y="17"/>
                  </a:cubicBezTo>
                  <a:close/>
                </a:path>
              </a:pathLst>
            </a:custGeom>
            <a:solidFill>
              <a:srgbClr val="FFD1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090"/>
            <p:cNvSpPr/>
            <p:nvPr/>
          </p:nvSpPr>
          <p:spPr bwMode="auto">
            <a:xfrm>
              <a:off x="7653762" y="5998644"/>
              <a:ext cx="1707635" cy="2276379"/>
            </a:xfrm>
            <a:custGeom>
              <a:avLst/>
              <a:gdLst>
                <a:gd name="T0" fmla="*/ 0 w 1216"/>
                <a:gd name="T1" fmla="*/ 190 h 1621"/>
                <a:gd name="T2" fmla="*/ 80 w 1216"/>
                <a:gd name="T3" fmla="*/ 407 h 1621"/>
                <a:gd name="T4" fmla="*/ 520 w 1216"/>
                <a:gd name="T5" fmla="*/ 1621 h 1621"/>
                <a:gd name="T6" fmla="*/ 1216 w 1216"/>
                <a:gd name="T7" fmla="*/ 1287 h 1621"/>
                <a:gd name="T8" fmla="*/ 501 w 1216"/>
                <a:gd name="T9" fmla="*/ 172 h 1621"/>
                <a:gd name="T10" fmla="*/ 392 w 1216"/>
                <a:gd name="T11" fmla="*/ 0 h 1621"/>
                <a:gd name="T12" fmla="*/ 0 w 1216"/>
                <a:gd name="T13" fmla="*/ 190 h 1621"/>
              </a:gdLst>
              <a:ahLst/>
              <a:cxnLst>
                <a:cxn ang="0">
                  <a:pos x="T0" y="T1"/>
                </a:cxn>
                <a:cxn ang="0">
                  <a:pos x="T2" y="T3"/>
                </a:cxn>
                <a:cxn ang="0">
                  <a:pos x="T4" y="T5"/>
                </a:cxn>
                <a:cxn ang="0">
                  <a:pos x="T6" y="T7"/>
                </a:cxn>
                <a:cxn ang="0">
                  <a:pos x="T8" y="T9"/>
                </a:cxn>
                <a:cxn ang="0">
                  <a:pos x="T10" y="T11"/>
                </a:cxn>
                <a:cxn ang="0">
                  <a:pos x="T12" y="T13"/>
                </a:cxn>
              </a:cxnLst>
              <a:rect l="0" t="0" r="r" b="b"/>
              <a:pathLst>
                <a:path w="1216" h="1621">
                  <a:moveTo>
                    <a:pt x="0" y="190"/>
                  </a:moveTo>
                  <a:lnTo>
                    <a:pt x="80" y="407"/>
                  </a:lnTo>
                  <a:lnTo>
                    <a:pt x="520" y="1621"/>
                  </a:lnTo>
                  <a:lnTo>
                    <a:pt x="1216" y="1287"/>
                  </a:lnTo>
                  <a:lnTo>
                    <a:pt x="501" y="172"/>
                  </a:lnTo>
                  <a:lnTo>
                    <a:pt x="392" y="0"/>
                  </a:lnTo>
                  <a:lnTo>
                    <a:pt x="0" y="190"/>
                  </a:lnTo>
                  <a:close/>
                </a:path>
              </a:pathLst>
            </a:custGeom>
            <a:solidFill>
              <a:srgbClr val="A8AD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091"/>
            <p:cNvSpPr/>
            <p:nvPr/>
          </p:nvSpPr>
          <p:spPr bwMode="auto">
            <a:xfrm>
              <a:off x="7937431" y="5998644"/>
              <a:ext cx="1423965" cy="2047476"/>
            </a:xfrm>
            <a:custGeom>
              <a:avLst/>
              <a:gdLst>
                <a:gd name="T0" fmla="*/ 0 w 1014"/>
                <a:gd name="T1" fmla="*/ 91 h 1458"/>
                <a:gd name="T2" fmla="*/ 651 w 1014"/>
                <a:gd name="T3" fmla="*/ 1458 h 1458"/>
                <a:gd name="T4" fmla="*/ 1014 w 1014"/>
                <a:gd name="T5" fmla="*/ 1287 h 1458"/>
                <a:gd name="T6" fmla="*/ 190 w 1014"/>
                <a:gd name="T7" fmla="*/ 0 h 1458"/>
                <a:gd name="T8" fmla="*/ 0 w 1014"/>
                <a:gd name="T9" fmla="*/ 91 h 1458"/>
              </a:gdLst>
              <a:ahLst/>
              <a:cxnLst>
                <a:cxn ang="0">
                  <a:pos x="T0" y="T1"/>
                </a:cxn>
                <a:cxn ang="0">
                  <a:pos x="T2" y="T3"/>
                </a:cxn>
                <a:cxn ang="0">
                  <a:pos x="T4" y="T5"/>
                </a:cxn>
                <a:cxn ang="0">
                  <a:pos x="T6" y="T7"/>
                </a:cxn>
                <a:cxn ang="0">
                  <a:pos x="T8" y="T9"/>
                </a:cxn>
              </a:cxnLst>
              <a:rect l="0" t="0" r="r" b="b"/>
              <a:pathLst>
                <a:path w="1014" h="1458">
                  <a:moveTo>
                    <a:pt x="0" y="91"/>
                  </a:moveTo>
                  <a:lnTo>
                    <a:pt x="651" y="1458"/>
                  </a:lnTo>
                  <a:lnTo>
                    <a:pt x="1014" y="1287"/>
                  </a:lnTo>
                  <a:lnTo>
                    <a:pt x="190" y="0"/>
                  </a:lnTo>
                  <a:lnTo>
                    <a:pt x="0" y="91"/>
                  </a:lnTo>
                  <a:close/>
                </a:path>
              </a:pathLst>
            </a:custGeom>
            <a:solidFill>
              <a:srgbClr val="979C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092"/>
            <p:cNvSpPr/>
            <p:nvPr/>
          </p:nvSpPr>
          <p:spPr bwMode="auto">
            <a:xfrm>
              <a:off x="7653762" y="5998644"/>
              <a:ext cx="928246" cy="766750"/>
            </a:xfrm>
            <a:custGeom>
              <a:avLst/>
              <a:gdLst>
                <a:gd name="T0" fmla="*/ 0 w 661"/>
                <a:gd name="T1" fmla="*/ 190 h 546"/>
                <a:gd name="T2" fmla="*/ 26 w 661"/>
                <a:gd name="T3" fmla="*/ 546 h 546"/>
                <a:gd name="T4" fmla="*/ 90 w 661"/>
                <a:gd name="T5" fmla="*/ 434 h 546"/>
                <a:gd name="T6" fmla="*/ 530 w 661"/>
                <a:gd name="T7" fmla="*/ 220 h 546"/>
                <a:gd name="T8" fmla="*/ 661 w 661"/>
                <a:gd name="T9" fmla="*/ 244 h 546"/>
                <a:gd name="T10" fmla="*/ 392 w 661"/>
                <a:gd name="T11" fmla="*/ 0 h 546"/>
                <a:gd name="T12" fmla="*/ 0 w 661"/>
                <a:gd name="T13" fmla="*/ 190 h 546"/>
              </a:gdLst>
              <a:ahLst/>
              <a:cxnLst>
                <a:cxn ang="0">
                  <a:pos x="T0" y="T1"/>
                </a:cxn>
                <a:cxn ang="0">
                  <a:pos x="T2" y="T3"/>
                </a:cxn>
                <a:cxn ang="0">
                  <a:pos x="T4" y="T5"/>
                </a:cxn>
                <a:cxn ang="0">
                  <a:pos x="T6" y="T7"/>
                </a:cxn>
                <a:cxn ang="0">
                  <a:pos x="T8" y="T9"/>
                </a:cxn>
                <a:cxn ang="0">
                  <a:pos x="T10" y="T11"/>
                </a:cxn>
                <a:cxn ang="0">
                  <a:pos x="T12" y="T13"/>
                </a:cxn>
              </a:cxnLst>
              <a:rect l="0" t="0" r="r" b="b"/>
              <a:pathLst>
                <a:path w="661" h="546">
                  <a:moveTo>
                    <a:pt x="0" y="190"/>
                  </a:moveTo>
                  <a:lnTo>
                    <a:pt x="26" y="546"/>
                  </a:lnTo>
                  <a:lnTo>
                    <a:pt x="90" y="434"/>
                  </a:lnTo>
                  <a:lnTo>
                    <a:pt x="530" y="220"/>
                  </a:lnTo>
                  <a:lnTo>
                    <a:pt x="661" y="244"/>
                  </a:lnTo>
                  <a:lnTo>
                    <a:pt x="392" y="0"/>
                  </a:lnTo>
                  <a:lnTo>
                    <a:pt x="0" y="19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093"/>
            <p:cNvSpPr/>
            <p:nvPr/>
          </p:nvSpPr>
          <p:spPr bwMode="auto">
            <a:xfrm>
              <a:off x="7937431" y="5998644"/>
              <a:ext cx="644576" cy="454995"/>
            </a:xfrm>
            <a:custGeom>
              <a:avLst/>
              <a:gdLst>
                <a:gd name="T0" fmla="*/ 459 w 459"/>
                <a:gd name="T1" fmla="*/ 244 h 324"/>
                <a:gd name="T2" fmla="*/ 328 w 459"/>
                <a:gd name="T3" fmla="*/ 220 h 324"/>
                <a:gd name="T4" fmla="*/ 110 w 459"/>
                <a:gd name="T5" fmla="*/ 324 h 324"/>
                <a:gd name="T6" fmla="*/ 0 w 459"/>
                <a:gd name="T7" fmla="*/ 91 h 324"/>
                <a:gd name="T8" fmla="*/ 190 w 459"/>
                <a:gd name="T9" fmla="*/ 0 h 324"/>
                <a:gd name="T10" fmla="*/ 459 w 459"/>
                <a:gd name="T11" fmla="*/ 244 h 324"/>
              </a:gdLst>
              <a:ahLst/>
              <a:cxnLst>
                <a:cxn ang="0">
                  <a:pos x="T0" y="T1"/>
                </a:cxn>
                <a:cxn ang="0">
                  <a:pos x="T2" y="T3"/>
                </a:cxn>
                <a:cxn ang="0">
                  <a:pos x="T4" y="T5"/>
                </a:cxn>
                <a:cxn ang="0">
                  <a:pos x="T6" y="T7"/>
                </a:cxn>
                <a:cxn ang="0">
                  <a:pos x="T8" y="T9"/>
                </a:cxn>
                <a:cxn ang="0">
                  <a:pos x="T10" y="T11"/>
                </a:cxn>
              </a:cxnLst>
              <a:rect l="0" t="0" r="r" b="b"/>
              <a:pathLst>
                <a:path w="459" h="324">
                  <a:moveTo>
                    <a:pt x="459" y="244"/>
                  </a:moveTo>
                  <a:lnTo>
                    <a:pt x="328" y="220"/>
                  </a:lnTo>
                  <a:lnTo>
                    <a:pt x="110" y="324"/>
                  </a:lnTo>
                  <a:lnTo>
                    <a:pt x="0" y="91"/>
                  </a:lnTo>
                  <a:lnTo>
                    <a:pt x="190" y="0"/>
                  </a:lnTo>
                  <a:lnTo>
                    <a:pt x="459" y="244"/>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69" name="组合 1168"/>
          <p:cNvGrpSpPr/>
          <p:nvPr/>
        </p:nvGrpSpPr>
        <p:grpSpPr>
          <a:xfrm>
            <a:off x="4608915" y="5520006"/>
            <a:ext cx="1704827" cy="3976991"/>
            <a:chOff x="4787575" y="4587318"/>
            <a:chExt cx="1704827" cy="3976991"/>
          </a:xfrm>
        </p:grpSpPr>
        <p:sp>
          <p:nvSpPr>
            <p:cNvPr id="96" name="Freeform 1094"/>
            <p:cNvSpPr/>
            <p:nvPr/>
          </p:nvSpPr>
          <p:spPr bwMode="auto">
            <a:xfrm>
              <a:off x="4787575" y="6637603"/>
              <a:ext cx="1329877" cy="1926706"/>
            </a:xfrm>
            <a:custGeom>
              <a:avLst/>
              <a:gdLst>
                <a:gd name="T0" fmla="*/ 574 w 947"/>
                <a:gd name="T1" fmla="*/ 0 h 1372"/>
                <a:gd name="T2" fmla="*/ 488 w 947"/>
                <a:gd name="T3" fmla="*/ 190 h 1372"/>
                <a:gd name="T4" fmla="*/ 0 w 947"/>
                <a:gd name="T5" fmla="*/ 1257 h 1372"/>
                <a:gd name="T6" fmla="*/ 672 w 947"/>
                <a:gd name="T7" fmla="*/ 1372 h 1372"/>
                <a:gd name="T8" fmla="*/ 910 w 947"/>
                <a:gd name="T9" fmla="*/ 308 h 1372"/>
                <a:gd name="T10" fmla="*/ 947 w 947"/>
                <a:gd name="T11" fmla="*/ 126 h 1372"/>
                <a:gd name="T12" fmla="*/ 574 w 947"/>
                <a:gd name="T13" fmla="*/ 0 h 1372"/>
              </a:gdLst>
              <a:ahLst/>
              <a:cxnLst>
                <a:cxn ang="0">
                  <a:pos x="T0" y="T1"/>
                </a:cxn>
                <a:cxn ang="0">
                  <a:pos x="T2" y="T3"/>
                </a:cxn>
                <a:cxn ang="0">
                  <a:pos x="T4" y="T5"/>
                </a:cxn>
                <a:cxn ang="0">
                  <a:pos x="T6" y="T7"/>
                </a:cxn>
                <a:cxn ang="0">
                  <a:pos x="T8" y="T9"/>
                </a:cxn>
                <a:cxn ang="0">
                  <a:pos x="T10" y="T11"/>
                </a:cxn>
                <a:cxn ang="0">
                  <a:pos x="T12" y="T13"/>
                </a:cxn>
              </a:cxnLst>
              <a:rect l="0" t="0" r="r" b="b"/>
              <a:pathLst>
                <a:path w="947" h="1372">
                  <a:moveTo>
                    <a:pt x="574" y="0"/>
                  </a:moveTo>
                  <a:lnTo>
                    <a:pt x="488" y="190"/>
                  </a:lnTo>
                  <a:lnTo>
                    <a:pt x="0" y="1257"/>
                  </a:lnTo>
                  <a:lnTo>
                    <a:pt x="672" y="1372"/>
                  </a:lnTo>
                  <a:lnTo>
                    <a:pt x="910" y="308"/>
                  </a:lnTo>
                  <a:lnTo>
                    <a:pt x="947" y="126"/>
                  </a:lnTo>
                  <a:lnTo>
                    <a:pt x="574" y="0"/>
                  </a:lnTo>
                  <a:close/>
                </a:path>
              </a:pathLst>
            </a:custGeom>
            <a:solidFill>
              <a:srgbClr val="0D64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095"/>
            <p:cNvSpPr/>
            <p:nvPr/>
          </p:nvSpPr>
          <p:spPr bwMode="auto">
            <a:xfrm>
              <a:off x="5248187" y="6727478"/>
              <a:ext cx="869265" cy="1836831"/>
            </a:xfrm>
            <a:custGeom>
              <a:avLst/>
              <a:gdLst>
                <a:gd name="T0" fmla="*/ 440 w 619"/>
                <a:gd name="T1" fmla="*/ 0 h 1308"/>
                <a:gd name="T2" fmla="*/ 0 w 619"/>
                <a:gd name="T3" fmla="*/ 1249 h 1308"/>
                <a:gd name="T4" fmla="*/ 344 w 619"/>
                <a:gd name="T5" fmla="*/ 1308 h 1308"/>
                <a:gd name="T6" fmla="*/ 619 w 619"/>
                <a:gd name="T7" fmla="*/ 62 h 1308"/>
                <a:gd name="T8" fmla="*/ 440 w 619"/>
                <a:gd name="T9" fmla="*/ 0 h 1308"/>
              </a:gdLst>
              <a:ahLst/>
              <a:cxnLst>
                <a:cxn ang="0">
                  <a:pos x="T0" y="T1"/>
                </a:cxn>
                <a:cxn ang="0">
                  <a:pos x="T2" y="T3"/>
                </a:cxn>
                <a:cxn ang="0">
                  <a:pos x="T4" y="T5"/>
                </a:cxn>
                <a:cxn ang="0">
                  <a:pos x="T6" y="T7"/>
                </a:cxn>
                <a:cxn ang="0">
                  <a:pos x="T8" y="T9"/>
                </a:cxn>
              </a:cxnLst>
              <a:rect l="0" t="0" r="r" b="b"/>
              <a:pathLst>
                <a:path w="619" h="1308">
                  <a:moveTo>
                    <a:pt x="440" y="0"/>
                  </a:moveTo>
                  <a:lnTo>
                    <a:pt x="0" y="1249"/>
                  </a:lnTo>
                  <a:lnTo>
                    <a:pt x="344" y="1308"/>
                  </a:lnTo>
                  <a:lnTo>
                    <a:pt x="619" y="62"/>
                  </a:lnTo>
                  <a:lnTo>
                    <a:pt x="440" y="0"/>
                  </a:lnTo>
                  <a:close/>
                </a:path>
              </a:pathLst>
            </a:custGeom>
            <a:solidFill>
              <a:srgbClr val="0C5B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096"/>
            <p:cNvSpPr/>
            <p:nvPr/>
          </p:nvSpPr>
          <p:spPr bwMode="auto">
            <a:xfrm>
              <a:off x="5544496" y="5751486"/>
              <a:ext cx="352481" cy="987227"/>
            </a:xfrm>
            <a:custGeom>
              <a:avLst/>
              <a:gdLst>
                <a:gd name="T0" fmla="*/ 29 w 94"/>
                <a:gd name="T1" fmla="*/ 241 h 263"/>
                <a:gd name="T2" fmla="*/ 24 w 94"/>
                <a:gd name="T3" fmla="*/ 154 h 263"/>
                <a:gd name="T4" fmla="*/ 35 w 94"/>
                <a:gd name="T5" fmla="*/ 44 h 263"/>
                <a:gd name="T6" fmla="*/ 76 w 94"/>
                <a:gd name="T7" fmla="*/ 0 h 263"/>
                <a:gd name="T8" fmla="*/ 77 w 94"/>
                <a:gd name="T9" fmla="*/ 60 h 263"/>
                <a:gd name="T10" fmla="*/ 79 w 94"/>
                <a:gd name="T11" fmla="*/ 158 h 263"/>
                <a:gd name="T12" fmla="*/ 80 w 94"/>
                <a:gd name="T13" fmla="*/ 206 h 263"/>
                <a:gd name="T14" fmla="*/ 94 w 94"/>
                <a:gd name="T15" fmla="*/ 263 h 263"/>
                <a:gd name="T16" fmla="*/ 29 w 94"/>
                <a:gd name="T17" fmla="*/ 24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263">
                  <a:moveTo>
                    <a:pt x="29" y="241"/>
                  </a:moveTo>
                  <a:cubicBezTo>
                    <a:pt x="31" y="209"/>
                    <a:pt x="34" y="186"/>
                    <a:pt x="24" y="154"/>
                  </a:cubicBezTo>
                  <a:cubicBezTo>
                    <a:pt x="12" y="112"/>
                    <a:pt x="0" y="88"/>
                    <a:pt x="35" y="44"/>
                  </a:cubicBezTo>
                  <a:cubicBezTo>
                    <a:pt x="42" y="35"/>
                    <a:pt x="69" y="7"/>
                    <a:pt x="76" y="0"/>
                  </a:cubicBezTo>
                  <a:cubicBezTo>
                    <a:pt x="76" y="0"/>
                    <a:pt x="77" y="52"/>
                    <a:pt x="77" y="60"/>
                  </a:cubicBezTo>
                  <a:cubicBezTo>
                    <a:pt x="78" y="85"/>
                    <a:pt x="78" y="126"/>
                    <a:pt x="79" y="158"/>
                  </a:cubicBezTo>
                  <a:cubicBezTo>
                    <a:pt x="79" y="176"/>
                    <a:pt x="80" y="206"/>
                    <a:pt x="80" y="206"/>
                  </a:cubicBezTo>
                  <a:cubicBezTo>
                    <a:pt x="83" y="219"/>
                    <a:pt x="87" y="236"/>
                    <a:pt x="94" y="263"/>
                  </a:cubicBezTo>
                  <a:lnTo>
                    <a:pt x="29" y="241"/>
                  </a:lnTo>
                  <a:close/>
                </a:path>
              </a:pathLst>
            </a:custGeom>
            <a:solidFill>
              <a:srgbClr val="FFD1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097"/>
            <p:cNvSpPr/>
            <p:nvPr/>
          </p:nvSpPr>
          <p:spPr bwMode="auto">
            <a:xfrm>
              <a:off x="5825357" y="5515563"/>
              <a:ext cx="386184" cy="1377624"/>
            </a:xfrm>
            <a:custGeom>
              <a:avLst/>
              <a:gdLst>
                <a:gd name="T0" fmla="*/ 56 w 103"/>
                <a:gd name="T1" fmla="*/ 366 h 367"/>
                <a:gd name="T2" fmla="*/ 56 w 103"/>
                <a:gd name="T3" fmla="*/ 366 h 367"/>
                <a:gd name="T4" fmla="*/ 24 w 103"/>
                <a:gd name="T5" fmla="*/ 348 h 367"/>
                <a:gd name="T6" fmla="*/ 5 w 103"/>
                <a:gd name="T7" fmla="*/ 269 h 367"/>
                <a:gd name="T8" fmla="*/ 0 w 103"/>
                <a:gd name="T9" fmla="*/ 2 h 367"/>
                <a:gd name="T10" fmla="*/ 99 w 103"/>
                <a:gd name="T11" fmla="*/ 0 h 367"/>
                <a:gd name="T12" fmla="*/ 103 w 103"/>
                <a:gd name="T13" fmla="*/ 267 h 367"/>
                <a:gd name="T14" fmla="*/ 86 w 103"/>
                <a:gd name="T15" fmla="*/ 347 h 367"/>
                <a:gd name="T16" fmla="*/ 56 w 103"/>
                <a:gd name="T17" fmla="*/ 36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367">
                  <a:moveTo>
                    <a:pt x="56" y="366"/>
                  </a:moveTo>
                  <a:cubicBezTo>
                    <a:pt x="56" y="366"/>
                    <a:pt x="56" y="366"/>
                    <a:pt x="56" y="366"/>
                  </a:cubicBezTo>
                  <a:cubicBezTo>
                    <a:pt x="40" y="367"/>
                    <a:pt x="27" y="359"/>
                    <a:pt x="24" y="348"/>
                  </a:cubicBezTo>
                  <a:cubicBezTo>
                    <a:pt x="5" y="269"/>
                    <a:pt x="5" y="269"/>
                    <a:pt x="5" y="269"/>
                  </a:cubicBezTo>
                  <a:cubicBezTo>
                    <a:pt x="0" y="2"/>
                    <a:pt x="0" y="2"/>
                    <a:pt x="0" y="2"/>
                  </a:cubicBezTo>
                  <a:cubicBezTo>
                    <a:pt x="99" y="0"/>
                    <a:pt x="99" y="0"/>
                    <a:pt x="99" y="0"/>
                  </a:cubicBezTo>
                  <a:cubicBezTo>
                    <a:pt x="103" y="267"/>
                    <a:pt x="103" y="267"/>
                    <a:pt x="103" y="267"/>
                  </a:cubicBezTo>
                  <a:cubicBezTo>
                    <a:pt x="86" y="347"/>
                    <a:pt x="86" y="347"/>
                    <a:pt x="86" y="347"/>
                  </a:cubicBezTo>
                  <a:cubicBezTo>
                    <a:pt x="84" y="358"/>
                    <a:pt x="71" y="366"/>
                    <a:pt x="56" y="366"/>
                  </a:cubicBez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098"/>
            <p:cNvSpPr/>
            <p:nvPr/>
          </p:nvSpPr>
          <p:spPr bwMode="auto">
            <a:xfrm>
              <a:off x="5596456" y="4587318"/>
              <a:ext cx="817305" cy="822923"/>
            </a:xfrm>
            <a:custGeom>
              <a:avLst/>
              <a:gdLst>
                <a:gd name="T0" fmla="*/ 0 w 218"/>
                <a:gd name="T1" fmla="*/ 111 h 219"/>
                <a:gd name="T2" fmla="*/ 107 w 218"/>
                <a:gd name="T3" fmla="*/ 1 h 219"/>
                <a:gd name="T4" fmla="*/ 218 w 218"/>
                <a:gd name="T5" fmla="*/ 108 h 219"/>
                <a:gd name="T6" fmla="*/ 111 w 218"/>
                <a:gd name="T7" fmla="*/ 218 h 219"/>
                <a:gd name="T8" fmla="*/ 0 w 218"/>
                <a:gd name="T9" fmla="*/ 111 h 219"/>
              </a:gdLst>
              <a:ahLst/>
              <a:cxnLst>
                <a:cxn ang="0">
                  <a:pos x="T0" y="T1"/>
                </a:cxn>
                <a:cxn ang="0">
                  <a:pos x="T2" y="T3"/>
                </a:cxn>
                <a:cxn ang="0">
                  <a:pos x="T4" y="T5"/>
                </a:cxn>
                <a:cxn ang="0">
                  <a:pos x="T6" y="T7"/>
                </a:cxn>
                <a:cxn ang="0">
                  <a:pos x="T8" y="T9"/>
                </a:cxn>
              </a:cxnLst>
              <a:rect l="0" t="0" r="r" b="b"/>
              <a:pathLst>
                <a:path w="218" h="219">
                  <a:moveTo>
                    <a:pt x="0" y="111"/>
                  </a:moveTo>
                  <a:cubicBezTo>
                    <a:pt x="0" y="51"/>
                    <a:pt x="47" y="2"/>
                    <a:pt x="107" y="1"/>
                  </a:cubicBezTo>
                  <a:cubicBezTo>
                    <a:pt x="167" y="0"/>
                    <a:pt x="217" y="48"/>
                    <a:pt x="218" y="108"/>
                  </a:cubicBezTo>
                  <a:cubicBezTo>
                    <a:pt x="218" y="168"/>
                    <a:pt x="171" y="217"/>
                    <a:pt x="111" y="218"/>
                  </a:cubicBezTo>
                  <a:cubicBezTo>
                    <a:pt x="51" y="219"/>
                    <a:pt x="1" y="171"/>
                    <a:pt x="0" y="111"/>
                  </a:cubicBez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099"/>
            <p:cNvSpPr/>
            <p:nvPr/>
          </p:nvSpPr>
          <p:spPr bwMode="auto">
            <a:xfrm>
              <a:off x="5998087" y="4587318"/>
              <a:ext cx="415674" cy="818710"/>
            </a:xfrm>
            <a:custGeom>
              <a:avLst/>
              <a:gdLst>
                <a:gd name="T0" fmla="*/ 111 w 111"/>
                <a:gd name="T1" fmla="*/ 108 h 218"/>
                <a:gd name="T2" fmla="*/ 4 w 111"/>
                <a:gd name="T3" fmla="*/ 218 h 218"/>
                <a:gd name="T4" fmla="*/ 0 w 111"/>
                <a:gd name="T5" fmla="*/ 1 h 218"/>
                <a:gd name="T6" fmla="*/ 111 w 111"/>
                <a:gd name="T7" fmla="*/ 108 h 218"/>
              </a:gdLst>
              <a:ahLst/>
              <a:cxnLst>
                <a:cxn ang="0">
                  <a:pos x="T0" y="T1"/>
                </a:cxn>
                <a:cxn ang="0">
                  <a:pos x="T2" y="T3"/>
                </a:cxn>
                <a:cxn ang="0">
                  <a:pos x="T4" y="T5"/>
                </a:cxn>
                <a:cxn ang="0">
                  <a:pos x="T6" y="T7"/>
                </a:cxn>
              </a:cxnLst>
              <a:rect l="0" t="0" r="r" b="b"/>
              <a:pathLst>
                <a:path w="111" h="218">
                  <a:moveTo>
                    <a:pt x="111" y="108"/>
                  </a:moveTo>
                  <a:cubicBezTo>
                    <a:pt x="111" y="168"/>
                    <a:pt x="63" y="217"/>
                    <a:pt x="4" y="218"/>
                  </a:cubicBezTo>
                  <a:cubicBezTo>
                    <a:pt x="0" y="1"/>
                    <a:pt x="0" y="1"/>
                    <a:pt x="0" y="1"/>
                  </a:cubicBezTo>
                  <a:cubicBezTo>
                    <a:pt x="60" y="0"/>
                    <a:pt x="110" y="48"/>
                    <a:pt x="111" y="108"/>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100"/>
            <p:cNvSpPr/>
            <p:nvPr/>
          </p:nvSpPr>
          <p:spPr bwMode="auto">
            <a:xfrm>
              <a:off x="5551517" y="4939798"/>
              <a:ext cx="907181" cy="116558"/>
            </a:xfrm>
            <a:custGeom>
              <a:avLst/>
              <a:gdLst>
                <a:gd name="T0" fmla="*/ 229 w 242"/>
                <a:gd name="T1" fmla="*/ 28 h 31"/>
                <a:gd name="T2" fmla="*/ 14 w 242"/>
                <a:gd name="T3" fmla="*/ 31 h 31"/>
                <a:gd name="T4" fmla="*/ 0 w 242"/>
                <a:gd name="T5" fmla="*/ 17 h 31"/>
                <a:gd name="T6" fmla="*/ 0 w 242"/>
                <a:gd name="T7" fmla="*/ 17 h 31"/>
                <a:gd name="T8" fmla="*/ 13 w 242"/>
                <a:gd name="T9" fmla="*/ 3 h 31"/>
                <a:gd name="T10" fmla="*/ 228 w 242"/>
                <a:gd name="T11" fmla="*/ 0 h 31"/>
                <a:gd name="T12" fmla="*/ 242 w 242"/>
                <a:gd name="T13" fmla="*/ 14 h 31"/>
                <a:gd name="T14" fmla="*/ 242 w 242"/>
                <a:gd name="T15" fmla="*/ 14 h 31"/>
                <a:gd name="T16" fmla="*/ 229 w 242"/>
                <a:gd name="T17"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2" h="31">
                  <a:moveTo>
                    <a:pt x="229" y="28"/>
                  </a:moveTo>
                  <a:cubicBezTo>
                    <a:pt x="14" y="31"/>
                    <a:pt x="14" y="31"/>
                    <a:pt x="14" y="31"/>
                  </a:cubicBezTo>
                  <a:cubicBezTo>
                    <a:pt x="6" y="31"/>
                    <a:pt x="0" y="25"/>
                    <a:pt x="0" y="17"/>
                  </a:cubicBezTo>
                  <a:cubicBezTo>
                    <a:pt x="0" y="17"/>
                    <a:pt x="0" y="17"/>
                    <a:pt x="0" y="17"/>
                  </a:cubicBezTo>
                  <a:cubicBezTo>
                    <a:pt x="0" y="10"/>
                    <a:pt x="6" y="3"/>
                    <a:pt x="13" y="3"/>
                  </a:cubicBezTo>
                  <a:cubicBezTo>
                    <a:pt x="228" y="0"/>
                    <a:pt x="228" y="0"/>
                    <a:pt x="228" y="0"/>
                  </a:cubicBezTo>
                  <a:cubicBezTo>
                    <a:pt x="236" y="0"/>
                    <a:pt x="242" y="6"/>
                    <a:pt x="242" y="14"/>
                  </a:cubicBezTo>
                  <a:cubicBezTo>
                    <a:pt x="242" y="14"/>
                    <a:pt x="242" y="14"/>
                    <a:pt x="242" y="14"/>
                  </a:cubicBezTo>
                  <a:cubicBezTo>
                    <a:pt x="242" y="21"/>
                    <a:pt x="236" y="28"/>
                    <a:pt x="229" y="2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101"/>
            <p:cNvSpPr/>
            <p:nvPr/>
          </p:nvSpPr>
          <p:spPr bwMode="auto">
            <a:xfrm>
              <a:off x="5705991" y="5318960"/>
              <a:ext cx="629129" cy="526615"/>
            </a:xfrm>
            <a:custGeom>
              <a:avLst/>
              <a:gdLst>
                <a:gd name="T0" fmla="*/ 168 w 168"/>
                <a:gd name="T1" fmla="*/ 137 h 140"/>
                <a:gd name="T2" fmla="*/ 0 w 168"/>
                <a:gd name="T3" fmla="*/ 140 h 140"/>
                <a:gd name="T4" fmla="*/ 7 w 168"/>
                <a:gd name="T5" fmla="*/ 19 h 140"/>
                <a:gd name="T6" fmla="*/ 24 w 168"/>
                <a:gd name="T7" fmla="*/ 3 h 140"/>
                <a:gd name="T8" fmla="*/ 139 w 168"/>
                <a:gd name="T9" fmla="*/ 1 h 140"/>
                <a:gd name="T10" fmla="*/ 157 w 168"/>
                <a:gd name="T11" fmla="*/ 17 h 140"/>
                <a:gd name="T12" fmla="*/ 168 w 168"/>
                <a:gd name="T13" fmla="*/ 137 h 140"/>
              </a:gdLst>
              <a:ahLst/>
              <a:cxnLst>
                <a:cxn ang="0">
                  <a:pos x="T0" y="T1"/>
                </a:cxn>
                <a:cxn ang="0">
                  <a:pos x="T2" y="T3"/>
                </a:cxn>
                <a:cxn ang="0">
                  <a:pos x="T4" y="T5"/>
                </a:cxn>
                <a:cxn ang="0">
                  <a:pos x="T6" y="T7"/>
                </a:cxn>
                <a:cxn ang="0">
                  <a:pos x="T8" y="T9"/>
                </a:cxn>
                <a:cxn ang="0">
                  <a:pos x="T10" y="T11"/>
                </a:cxn>
                <a:cxn ang="0">
                  <a:pos x="T12" y="T13"/>
                </a:cxn>
              </a:cxnLst>
              <a:rect l="0" t="0" r="r" b="b"/>
              <a:pathLst>
                <a:path w="168" h="140">
                  <a:moveTo>
                    <a:pt x="168" y="137"/>
                  </a:moveTo>
                  <a:cubicBezTo>
                    <a:pt x="0" y="140"/>
                    <a:pt x="0" y="140"/>
                    <a:pt x="0" y="140"/>
                  </a:cubicBezTo>
                  <a:cubicBezTo>
                    <a:pt x="7" y="19"/>
                    <a:pt x="7" y="19"/>
                    <a:pt x="7" y="19"/>
                  </a:cubicBezTo>
                  <a:cubicBezTo>
                    <a:pt x="7" y="10"/>
                    <a:pt x="15" y="3"/>
                    <a:pt x="24" y="3"/>
                  </a:cubicBezTo>
                  <a:cubicBezTo>
                    <a:pt x="139" y="1"/>
                    <a:pt x="139" y="1"/>
                    <a:pt x="139" y="1"/>
                  </a:cubicBezTo>
                  <a:cubicBezTo>
                    <a:pt x="148" y="0"/>
                    <a:pt x="156" y="7"/>
                    <a:pt x="157" y="17"/>
                  </a:cubicBezTo>
                  <a:lnTo>
                    <a:pt x="168" y="137"/>
                  </a:lnTo>
                  <a:close/>
                </a:path>
              </a:pathLst>
            </a:custGeom>
            <a:solidFill>
              <a:srgbClr val="A8AD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102"/>
            <p:cNvSpPr/>
            <p:nvPr/>
          </p:nvSpPr>
          <p:spPr bwMode="auto">
            <a:xfrm>
              <a:off x="5787441" y="5466413"/>
              <a:ext cx="202220" cy="258392"/>
            </a:xfrm>
            <a:custGeom>
              <a:avLst/>
              <a:gdLst>
                <a:gd name="T0" fmla="*/ 48 w 144"/>
                <a:gd name="T1" fmla="*/ 43 h 184"/>
                <a:gd name="T2" fmla="*/ 0 w 144"/>
                <a:gd name="T3" fmla="*/ 43 h 184"/>
                <a:gd name="T4" fmla="*/ 0 w 144"/>
                <a:gd name="T5" fmla="*/ 2 h 184"/>
                <a:gd name="T6" fmla="*/ 144 w 144"/>
                <a:gd name="T7" fmla="*/ 0 h 184"/>
                <a:gd name="T8" fmla="*/ 144 w 144"/>
                <a:gd name="T9" fmla="*/ 40 h 184"/>
                <a:gd name="T10" fmla="*/ 96 w 144"/>
                <a:gd name="T11" fmla="*/ 43 h 184"/>
                <a:gd name="T12" fmla="*/ 99 w 144"/>
                <a:gd name="T13" fmla="*/ 184 h 184"/>
                <a:gd name="T14" fmla="*/ 51 w 144"/>
                <a:gd name="T15" fmla="*/ 184 h 184"/>
                <a:gd name="T16" fmla="*/ 48 w 144"/>
                <a:gd name="T17" fmla="*/ 4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84">
                  <a:moveTo>
                    <a:pt x="48" y="43"/>
                  </a:moveTo>
                  <a:lnTo>
                    <a:pt x="0" y="43"/>
                  </a:lnTo>
                  <a:lnTo>
                    <a:pt x="0" y="2"/>
                  </a:lnTo>
                  <a:lnTo>
                    <a:pt x="144" y="0"/>
                  </a:lnTo>
                  <a:lnTo>
                    <a:pt x="144" y="40"/>
                  </a:lnTo>
                  <a:lnTo>
                    <a:pt x="96" y="43"/>
                  </a:lnTo>
                  <a:lnTo>
                    <a:pt x="99" y="184"/>
                  </a:lnTo>
                  <a:lnTo>
                    <a:pt x="51" y="184"/>
                  </a:lnTo>
                  <a:lnTo>
                    <a:pt x="48" y="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103"/>
            <p:cNvSpPr/>
            <p:nvPr/>
          </p:nvSpPr>
          <p:spPr bwMode="auto">
            <a:xfrm>
              <a:off x="6012130" y="5462199"/>
              <a:ext cx="233115" cy="259797"/>
            </a:xfrm>
            <a:custGeom>
              <a:avLst/>
              <a:gdLst>
                <a:gd name="T0" fmla="*/ 0 w 62"/>
                <a:gd name="T1" fmla="*/ 1 h 69"/>
                <a:gd name="T2" fmla="*/ 19 w 62"/>
                <a:gd name="T3" fmla="*/ 1 h 69"/>
                <a:gd name="T4" fmla="*/ 26 w 62"/>
                <a:gd name="T5" fmla="*/ 31 h 69"/>
                <a:gd name="T6" fmla="*/ 32 w 62"/>
                <a:gd name="T7" fmla="*/ 52 h 69"/>
                <a:gd name="T8" fmla="*/ 32 w 62"/>
                <a:gd name="T9" fmla="*/ 52 h 69"/>
                <a:gd name="T10" fmla="*/ 37 w 62"/>
                <a:gd name="T11" fmla="*/ 31 h 69"/>
                <a:gd name="T12" fmla="*/ 43 w 62"/>
                <a:gd name="T13" fmla="*/ 1 h 69"/>
                <a:gd name="T14" fmla="*/ 62 w 62"/>
                <a:gd name="T15" fmla="*/ 0 h 69"/>
                <a:gd name="T16" fmla="*/ 43 w 62"/>
                <a:gd name="T17" fmla="*/ 69 h 69"/>
                <a:gd name="T18" fmla="*/ 21 w 62"/>
                <a:gd name="T19" fmla="*/ 69 h 69"/>
                <a:gd name="T20" fmla="*/ 0 w 62"/>
                <a:gd name="T21"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69">
                  <a:moveTo>
                    <a:pt x="0" y="1"/>
                  </a:moveTo>
                  <a:cubicBezTo>
                    <a:pt x="19" y="1"/>
                    <a:pt x="19" y="1"/>
                    <a:pt x="19" y="1"/>
                  </a:cubicBezTo>
                  <a:cubicBezTo>
                    <a:pt x="26" y="31"/>
                    <a:pt x="26" y="31"/>
                    <a:pt x="26" y="31"/>
                  </a:cubicBezTo>
                  <a:cubicBezTo>
                    <a:pt x="28" y="38"/>
                    <a:pt x="30" y="45"/>
                    <a:pt x="32" y="52"/>
                  </a:cubicBezTo>
                  <a:cubicBezTo>
                    <a:pt x="32" y="52"/>
                    <a:pt x="32" y="52"/>
                    <a:pt x="32" y="52"/>
                  </a:cubicBezTo>
                  <a:cubicBezTo>
                    <a:pt x="34" y="45"/>
                    <a:pt x="35" y="38"/>
                    <a:pt x="37" y="31"/>
                  </a:cubicBezTo>
                  <a:cubicBezTo>
                    <a:pt x="43" y="1"/>
                    <a:pt x="43" y="1"/>
                    <a:pt x="43" y="1"/>
                  </a:cubicBezTo>
                  <a:cubicBezTo>
                    <a:pt x="62" y="0"/>
                    <a:pt x="62" y="0"/>
                    <a:pt x="62" y="0"/>
                  </a:cubicBezTo>
                  <a:cubicBezTo>
                    <a:pt x="43" y="69"/>
                    <a:pt x="43" y="69"/>
                    <a:pt x="43" y="69"/>
                  </a:cubicBezTo>
                  <a:cubicBezTo>
                    <a:pt x="21" y="69"/>
                    <a:pt x="21" y="69"/>
                    <a:pt x="21" y="69"/>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104"/>
            <p:cNvSpPr/>
            <p:nvPr/>
          </p:nvSpPr>
          <p:spPr bwMode="auto">
            <a:xfrm>
              <a:off x="5930680" y="5942472"/>
              <a:ext cx="546275" cy="297713"/>
            </a:xfrm>
            <a:custGeom>
              <a:avLst/>
              <a:gdLst>
                <a:gd name="T0" fmla="*/ 18 w 146"/>
                <a:gd name="T1" fmla="*/ 33 h 79"/>
                <a:gd name="T2" fmla="*/ 146 w 146"/>
                <a:gd name="T3" fmla="*/ 45 h 79"/>
                <a:gd name="T4" fmla="*/ 56 w 146"/>
                <a:gd name="T5" fmla="*/ 69 h 79"/>
                <a:gd name="T6" fmla="*/ 18 w 146"/>
                <a:gd name="T7" fmla="*/ 33 h 79"/>
              </a:gdLst>
              <a:ahLst/>
              <a:cxnLst>
                <a:cxn ang="0">
                  <a:pos x="T0" y="T1"/>
                </a:cxn>
                <a:cxn ang="0">
                  <a:pos x="T2" y="T3"/>
                </a:cxn>
                <a:cxn ang="0">
                  <a:pos x="T4" y="T5"/>
                </a:cxn>
                <a:cxn ang="0">
                  <a:pos x="T6" y="T7"/>
                </a:cxn>
              </a:cxnLst>
              <a:rect l="0" t="0" r="r" b="b"/>
              <a:pathLst>
                <a:path w="146" h="79">
                  <a:moveTo>
                    <a:pt x="18" y="33"/>
                  </a:moveTo>
                  <a:cubicBezTo>
                    <a:pt x="35" y="12"/>
                    <a:pt x="146" y="0"/>
                    <a:pt x="146" y="45"/>
                  </a:cubicBezTo>
                  <a:cubicBezTo>
                    <a:pt x="146" y="79"/>
                    <a:pt x="83" y="71"/>
                    <a:pt x="56" y="69"/>
                  </a:cubicBezTo>
                  <a:cubicBezTo>
                    <a:pt x="29" y="67"/>
                    <a:pt x="0" y="56"/>
                    <a:pt x="18" y="33"/>
                  </a:cubicBezTo>
                  <a:close/>
                </a:path>
              </a:pathLst>
            </a:custGeom>
            <a:solidFill>
              <a:srgbClr val="FFD1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105"/>
            <p:cNvSpPr/>
            <p:nvPr/>
          </p:nvSpPr>
          <p:spPr bwMode="auto">
            <a:xfrm>
              <a:off x="5888551" y="6186821"/>
              <a:ext cx="603851" cy="289287"/>
            </a:xfrm>
            <a:custGeom>
              <a:avLst/>
              <a:gdLst>
                <a:gd name="T0" fmla="*/ 24 w 161"/>
                <a:gd name="T1" fmla="*/ 14 h 77"/>
                <a:gd name="T2" fmla="*/ 117 w 161"/>
                <a:gd name="T3" fmla="*/ 5 h 77"/>
                <a:gd name="T4" fmla="*/ 155 w 161"/>
                <a:gd name="T5" fmla="*/ 40 h 77"/>
                <a:gd name="T6" fmla="*/ 24 w 161"/>
                <a:gd name="T7" fmla="*/ 14 h 77"/>
              </a:gdLst>
              <a:ahLst/>
              <a:cxnLst>
                <a:cxn ang="0">
                  <a:pos x="T0" y="T1"/>
                </a:cxn>
                <a:cxn ang="0">
                  <a:pos x="T2" y="T3"/>
                </a:cxn>
                <a:cxn ang="0">
                  <a:pos x="T4" y="T5"/>
                </a:cxn>
                <a:cxn ang="0">
                  <a:pos x="T6" y="T7"/>
                </a:cxn>
              </a:cxnLst>
              <a:rect l="0" t="0" r="r" b="b"/>
              <a:pathLst>
                <a:path w="161" h="77">
                  <a:moveTo>
                    <a:pt x="24" y="14"/>
                  </a:moveTo>
                  <a:cubicBezTo>
                    <a:pt x="34" y="0"/>
                    <a:pt x="96" y="4"/>
                    <a:pt x="117" y="5"/>
                  </a:cubicBezTo>
                  <a:cubicBezTo>
                    <a:pt x="141" y="6"/>
                    <a:pt x="161" y="7"/>
                    <a:pt x="155" y="40"/>
                  </a:cubicBezTo>
                  <a:cubicBezTo>
                    <a:pt x="149" y="77"/>
                    <a:pt x="0" y="44"/>
                    <a:pt x="24" y="14"/>
                  </a:cubicBezTo>
                  <a:close/>
                </a:path>
              </a:pathLst>
            </a:custGeom>
            <a:solidFill>
              <a:srgbClr val="FFD1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106"/>
            <p:cNvSpPr/>
            <p:nvPr/>
          </p:nvSpPr>
          <p:spPr bwMode="auto">
            <a:xfrm>
              <a:off x="5944723" y="6344103"/>
              <a:ext cx="520998" cy="338438"/>
            </a:xfrm>
            <a:custGeom>
              <a:avLst/>
              <a:gdLst>
                <a:gd name="T0" fmla="*/ 15 w 139"/>
                <a:gd name="T1" fmla="*/ 14 h 90"/>
                <a:gd name="T2" fmla="*/ 69 w 139"/>
                <a:gd name="T3" fmla="*/ 56 h 90"/>
                <a:gd name="T4" fmla="*/ 62 w 139"/>
                <a:gd name="T5" fmla="*/ 90 h 90"/>
                <a:gd name="T6" fmla="*/ 127 w 139"/>
                <a:gd name="T7" fmla="*/ 46 h 90"/>
                <a:gd name="T8" fmla="*/ 15 w 139"/>
                <a:gd name="T9" fmla="*/ 14 h 90"/>
              </a:gdLst>
              <a:ahLst/>
              <a:cxnLst>
                <a:cxn ang="0">
                  <a:pos x="T0" y="T1"/>
                </a:cxn>
                <a:cxn ang="0">
                  <a:pos x="T2" y="T3"/>
                </a:cxn>
                <a:cxn ang="0">
                  <a:pos x="T4" y="T5"/>
                </a:cxn>
                <a:cxn ang="0">
                  <a:pos x="T6" y="T7"/>
                </a:cxn>
                <a:cxn ang="0">
                  <a:pos x="T8" y="T9"/>
                </a:cxn>
              </a:cxnLst>
              <a:rect l="0" t="0" r="r" b="b"/>
              <a:pathLst>
                <a:path w="139" h="90">
                  <a:moveTo>
                    <a:pt x="15" y="14"/>
                  </a:moveTo>
                  <a:cubicBezTo>
                    <a:pt x="0" y="29"/>
                    <a:pt x="37" y="50"/>
                    <a:pt x="69" y="56"/>
                  </a:cubicBezTo>
                  <a:cubicBezTo>
                    <a:pt x="69" y="56"/>
                    <a:pt x="63" y="88"/>
                    <a:pt x="62" y="90"/>
                  </a:cubicBezTo>
                  <a:cubicBezTo>
                    <a:pt x="62" y="90"/>
                    <a:pt x="123" y="60"/>
                    <a:pt x="127" y="46"/>
                  </a:cubicBezTo>
                  <a:cubicBezTo>
                    <a:pt x="139" y="8"/>
                    <a:pt x="27" y="0"/>
                    <a:pt x="15" y="14"/>
                  </a:cubicBezTo>
                  <a:close/>
                </a:path>
              </a:pathLst>
            </a:custGeom>
            <a:solidFill>
              <a:srgbClr val="FFD1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107"/>
            <p:cNvSpPr/>
            <p:nvPr/>
          </p:nvSpPr>
          <p:spPr bwMode="auto">
            <a:xfrm>
              <a:off x="5989661" y="5807658"/>
              <a:ext cx="498529" cy="244349"/>
            </a:xfrm>
            <a:custGeom>
              <a:avLst/>
              <a:gdLst>
                <a:gd name="T0" fmla="*/ 2 w 133"/>
                <a:gd name="T1" fmla="*/ 35 h 65"/>
                <a:gd name="T2" fmla="*/ 93 w 133"/>
                <a:gd name="T3" fmla="*/ 1 h 65"/>
                <a:gd name="T4" fmla="*/ 121 w 133"/>
                <a:gd name="T5" fmla="*/ 36 h 65"/>
                <a:gd name="T6" fmla="*/ 2 w 133"/>
                <a:gd name="T7" fmla="*/ 35 h 65"/>
              </a:gdLst>
              <a:ahLst/>
              <a:cxnLst>
                <a:cxn ang="0">
                  <a:pos x="T0" y="T1"/>
                </a:cxn>
                <a:cxn ang="0">
                  <a:pos x="T2" y="T3"/>
                </a:cxn>
                <a:cxn ang="0">
                  <a:pos x="T4" y="T5"/>
                </a:cxn>
                <a:cxn ang="0">
                  <a:pos x="T6" y="T7"/>
                </a:cxn>
              </a:cxnLst>
              <a:rect l="0" t="0" r="r" b="b"/>
              <a:pathLst>
                <a:path w="133" h="65">
                  <a:moveTo>
                    <a:pt x="2" y="35"/>
                  </a:moveTo>
                  <a:cubicBezTo>
                    <a:pt x="4" y="7"/>
                    <a:pt x="71" y="2"/>
                    <a:pt x="93" y="1"/>
                  </a:cubicBezTo>
                  <a:cubicBezTo>
                    <a:pt x="112" y="0"/>
                    <a:pt x="133" y="12"/>
                    <a:pt x="121" y="36"/>
                  </a:cubicBezTo>
                  <a:cubicBezTo>
                    <a:pt x="109" y="61"/>
                    <a:pt x="0" y="65"/>
                    <a:pt x="2" y="35"/>
                  </a:cubicBezTo>
                  <a:close/>
                </a:path>
              </a:pathLst>
            </a:custGeom>
            <a:solidFill>
              <a:srgbClr val="FFD1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71" name="组合 1170"/>
          <p:cNvGrpSpPr/>
          <p:nvPr/>
        </p:nvGrpSpPr>
        <p:grpSpPr>
          <a:xfrm>
            <a:off x="8955778" y="3429000"/>
            <a:ext cx="3830945" cy="3008021"/>
            <a:chOff x="7563886" y="3306592"/>
            <a:chExt cx="3830945" cy="3008021"/>
          </a:xfrm>
        </p:grpSpPr>
        <p:sp>
          <p:nvSpPr>
            <p:cNvPr id="110" name="Freeform 1108"/>
            <p:cNvSpPr/>
            <p:nvPr/>
          </p:nvSpPr>
          <p:spPr bwMode="auto">
            <a:xfrm>
              <a:off x="9343141" y="4820432"/>
              <a:ext cx="2051690" cy="1494180"/>
            </a:xfrm>
            <a:custGeom>
              <a:avLst/>
              <a:gdLst>
                <a:gd name="T0" fmla="*/ 181 w 1461"/>
                <a:gd name="T1" fmla="*/ 0 h 1064"/>
                <a:gd name="T2" fmla="*/ 376 w 1461"/>
                <a:gd name="T3" fmla="*/ 83 h 1064"/>
                <a:gd name="T4" fmla="*/ 1461 w 1461"/>
                <a:gd name="T5" fmla="*/ 519 h 1064"/>
                <a:gd name="T6" fmla="*/ 1053 w 1461"/>
                <a:gd name="T7" fmla="*/ 1064 h 1064"/>
                <a:gd name="T8" fmla="*/ 149 w 1461"/>
                <a:gd name="T9" fmla="*/ 457 h 1064"/>
                <a:gd name="T10" fmla="*/ 0 w 1461"/>
                <a:gd name="T11" fmla="*/ 350 h 1064"/>
                <a:gd name="T12" fmla="*/ 181 w 1461"/>
                <a:gd name="T13" fmla="*/ 0 h 1064"/>
              </a:gdLst>
              <a:ahLst/>
              <a:cxnLst>
                <a:cxn ang="0">
                  <a:pos x="T0" y="T1"/>
                </a:cxn>
                <a:cxn ang="0">
                  <a:pos x="T2" y="T3"/>
                </a:cxn>
                <a:cxn ang="0">
                  <a:pos x="T4" y="T5"/>
                </a:cxn>
                <a:cxn ang="0">
                  <a:pos x="T6" y="T7"/>
                </a:cxn>
                <a:cxn ang="0">
                  <a:pos x="T8" y="T9"/>
                </a:cxn>
                <a:cxn ang="0">
                  <a:pos x="T10" y="T11"/>
                </a:cxn>
                <a:cxn ang="0">
                  <a:pos x="T12" y="T13"/>
                </a:cxn>
              </a:cxnLst>
              <a:rect l="0" t="0" r="r" b="b"/>
              <a:pathLst>
                <a:path w="1461" h="1064">
                  <a:moveTo>
                    <a:pt x="181" y="0"/>
                  </a:moveTo>
                  <a:lnTo>
                    <a:pt x="376" y="83"/>
                  </a:lnTo>
                  <a:lnTo>
                    <a:pt x="1461" y="519"/>
                  </a:lnTo>
                  <a:lnTo>
                    <a:pt x="1053" y="1064"/>
                  </a:lnTo>
                  <a:lnTo>
                    <a:pt x="149" y="457"/>
                  </a:lnTo>
                  <a:lnTo>
                    <a:pt x="0" y="350"/>
                  </a:lnTo>
                  <a:lnTo>
                    <a:pt x="181" y="0"/>
                  </a:lnTo>
                  <a:close/>
                </a:path>
              </a:pathLst>
            </a:custGeom>
            <a:solidFill>
              <a:srgbClr val="0D64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109"/>
            <p:cNvSpPr/>
            <p:nvPr/>
          </p:nvSpPr>
          <p:spPr bwMode="auto">
            <a:xfrm>
              <a:off x="9343141" y="5076016"/>
              <a:ext cx="1770829" cy="1238597"/>
            </a:xfrm>
            <a:custGeom>
              <a:avLst/>
              <a:gdLst>
                <a:gd name="T0" fmla="*/ 88 w 1261"/>
                <a:gd name="T1" fmla="*/ 0 h 882"/>
                <a:gd name="T2" fmla="*/ 1261 w 1261"/>
                <a:gd name="T3" fmla="*/ 604 h 882"/>
                <a:gd name="T4" fmla="*/ 1053 w 1261"/>
                <a:gd name="T5" fmla="*/ 882 h 882"/>
                <a:gd name="T6" fmla="*/ 0 w 1261"/>
                <a:gd name="T7" fmla="*/ 168 h 882"/>
                <a:gd name="T8" fmla="*/ 88 w 1261"/>
                <a:gd name="T9" fmla="*/ 0 h 882"/>
              </a:gdLst>
              <a:ahLst/>
              <a:cxnLst>
                <a:cxn ang="0">
                  <a:pos x="T0" y="T1"/>
                </a:cxn>
                <a:cxn ang="0">
                  <a:pos x="T2" y="T3"/>
                </a:cxn>
                <a:cxn ang="0">
                  <a:pos x="T4" y="T5"/>
                </a:cxn>
                <a:cxn ang="0">
                  <a:pos x="T6" y="T7"/>
                </a:cxn>
                <a:cxn ang="0">
                  <a:pos x="T8" y="T9"/>
                </a:cxn>
              </a:cxnLst>
              <a:rect l="0" t="0" r="r" b="b"/>
              <a:pathLst>
                <a:path w="1261" h="882">
                  <a:moveTo>
                    <a:pt x="88" y="0"/>
                  </a:moveTo>
                  <a:lnTo>
                    <a:pt x="1261" y="604"/>
                  </a:lnTo>
                  <a:lnTo>
                    <a:pt x="1053" y="882"/>
                  </a:lnTo>
                  <a:lnTo>
                    <a:pt x="0" y="168"/>
                  </a:lnTo>
                  <a:lnTo>
                    <a:pt x="88" y="0"/>
                  </a:lnTo>
                  <a:close/>
                </a:path>
              </a:pathLst>
            </a:custGeom>
            <a:solidFill>
              <a:srgbClr val="0C5B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110"/>
            <p:cNvSpPr/>
            <p:nvPr/>
          </p:nvSpPr>
          <p:spPr bwMode="auto">
            <a:xfrm>
              <a:off x="8822143" y="4340160"/>
              <a:ext cx="748495" cy="765347"/>
            </a:xfrm>
            <a:custGeom>
              <a:avLst/>
              <a:gdLst>
                <a:gd name="T0" fmla="*/ 200 w 200"/>
                <a:gd name="T1" fmla="*/ 143 h 204"/>
                <a:gd name="T2" fmla="*/ 144 w 200"/>
                <a:gd name="T3" fmla="*/ 77 h 204"/>
                <a:gd name="T4" fmla="*/ 60 w 200"/>
                <a:gd name="T5" fmla="*/ 4 h 204"/>
                <a:gd name="T6" fmla="*/ 0 w 200"/>
                <a:gd name="T7" fmla="*/ 1 h 204"/>
                <a:gd name="T8" fmla="*/ 40 w 200"/>
                <a:gd name="T9" fmla="*/ 45 h 204"/>
                <a:gd name="T10" fmla="*/ 106 w 200"/>
                <a:gd name="T11" fmla="*/ 117 h 204"/>
                <a:gd name="T12" fmla="*/ 139 w 200"/>
                <a:gd name="T13" fmla="*/ 152 h 204"/>
                <a:gd name="T14" fmla="*/ 168 w 200"/>
                <a:gd name="T15" fmla="*/ 204 h 204"/>
                <a:gd name="T16" fmla="*/ 200 w 200"/>
                <a:gd name="T17" fmla="*/ 14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04">
                  <a:moveTo>
                    <a:pt x="200" y="143"/>
                  </a:moveTo>
                  <a:cubicBezTo>
                    <a:pt x="177" y="121"/>
                    <a:pt x="158" y="106"/>
                    <a:pt x="144" y="77"/>
                  </a:cubicBezTo>
                  <a:cubicBezTo>
                    <a:pt x="124" y="38"/>
                    <a:pt x="116" y="13"/>
                    <a:pt x="60" y="4"/>
                  </a:cubicBezTo>
                  <a:cubicBezTo>
                    <a:pt x="49" y="2"/>
                    <a:pt x="10" y="0"/>
                    <a:pt x="0" y="1"/>
                  </a:cubicBezTo>
                  <a:cubicBezTo>
                    <a:pt x="0" y="1"/>
                    <a:pt x="35" y="39"/>
                    <a:pt x="40" y="45"/>
                  </a:cubicBezTo>
                  <a:cubicBezTo>
                    <a:pt x="58" y="64"/>
                    <a:pt x="85" y="94"/>
                    <a:pt x="106" y="117"/>
                  </a:cubicBezTo>
                  <a:cubicBezTo>
                    <a:pt x="119" y="130"/>
                    <a:pt x="139" y="152"/>
                    <a:pt x="139" y="152"/>
                  </a:cubicBezTo>
                  <a:cubicBezTo>
                    <a:pt x="145" y="164"/>
                    <a:pt x="154" y="179"/>
                    <a:pt x="168" y="204"/>
                  </a:cubicBezTo>
                  <a:lnTo>
                    <a:pt x="200" y="143"/>
                  </a:lnTo>
                  <a:close/>
                </a:path>
              </a:pathLst>
            </a:custGeom>
            <a:solidFill>
              <a:srgbClr val="FFD1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111"/>
            <p:cNvSpPr/>
            <p:nvPr/>
          </p:nvSpPr>
          <p:spPr bwMode="auto">
            <a:xfrm>
              <a:off x="8395235" y="4174452"/>
              <a:ext cx="1116423" cy="1186638"/>
            </a:xfrm>
            <a:custGeom>
              <a:avLst/>
              <a:gdLst>
                <a:gd name="T0" fmla="*/ 283 w 298"/>
                <a:gd name="T1" fmla="*/ 302 h 316"/>
                <a:gd name="T2" fmla="*/ 283 w 298"/>
                <a:gd name="T3" fmla="*/ 302 h 316"/>
                <a:gd name="T4" fmla="*/ 293 w 298"/>
                <a:gd name="T5" fmla="*/ 267 h 316"/>
                <a:gd name="T6" fmla="*/ 253 w 298"/>
                <a:gd name="T7" fmla="*/ 196 h 316"/>
                <a:gd name="T8" fmla="*/ 73 w 298"/>
                <a:gd name="T9" fmla="*/ 0 h 316"/>
                <a:gd name="T10" fmla="*/ 0 w 298"/>
                <a:gd name="T11" fmla="*/ 66 h 316"/>
                <a:gd name="T12" fmla="*/ 180 w 298"/>
                <a:gd name="T13" fmla="*/ 263 h 316"/>
                <a:gd name="T14" fmla="*/ 247 w 298"/>
                <a:gd name="T15" fmla="*/ 309 h 316"/>
                <a:gd name="T16" fmla="*/ 283 w 298"/>
                <a:gd name="T17" fmla="*/ 30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316">
                  <a:moveTo>
                    <a:pt x="283" y="302"/>
                  </a:moveTo>
                  <a:cubicBezTo>
                    <a:pt x="283" y="302"/>
                    <a:pt x="283" y="302"/>
                    <a:pt x="283" y="302"/>
                  </a:cubicBezTo>
                  <a:cubicBezTo>
                    <a:pt x="294" y="292"/>
                    <a:pt x="298" y="277"/>
                    <a:pt x="293" y="267"/>
                  </a:cubicBezTo>
                  <a:cubicBezTo>
                    <a:pt x="253" y="196"/>
                    <a:pt x="253" y="196"/>
                    <a:pt x="253" y="196"/>
                  </a:cubicBezTo>
                  <a:cubicBezTo>
                    <a:pt x="73" y="0"/>
                    <a:pt x="73" y="0"/>
                    <a:pt x="73" y="0"/>
                  </a:cubicBezTo>
                  <a:cubicBezTo>
                    <a:pt x="0" y="66"/>
                    <a:pt x="0" y="66"/>
                    <a:pt x="0" y="66"/>
                  </a:cubicBezTo>
                  <a:cubicBezTo>
                    <a:pt x="180" y="263"/>
                    <a:pt x="180" y="263"/>
                    <a:pt x="180" y="263"/>
                  </a:cubicBezTo>
                  <a:cubicBezTo>
                    <a:pt x="247" y="309"/>
                    <a:pt x="247" y="309"/>
                    <a:pt x="247" y="309"/>
                  </a:cubicBezTo>
                  <a:cubicBezTo>
                    <a:pt x="257" y="316"/>
                    <a:pt x="272" y="313"/>
                    <a:pt x="283" y="302"/>
                  </a:cubicBez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112"/>
            <p:cNvSpPr/>
            <p:nvPr/>
          </p:nvSpPr>
          <p:spPr bwMode="auto">
            <a:xfrm>
              <a:off x="7563886" y="3306592"/>
              <a:ext cx="1115018" cy="1119231"/>
            </a:xfrm>
            <a:custGeom>
              <a:avLst/>
              <a:gdLst>
                <a:gd name="T0" fmla="*/ 249 w 298"/>
                <a:gd name="T1" fmla="*/ 61 h 298"/>
                <a:gd name="T2" fmla="*/ 61 w 298"/>
                <a:gd name="T3" fmla="*/ 49 h 298"/>
                <a:gd name="T4" fmla="*/ 49 w 298"/>
                <a:gd name="T5" fmla="*/ 237 h 298"/>
                <a:gd name="T6" fmla="*/ 237 w 298"/>
                <a:gd name="T7" fmla="*/ 249 h 298"/>
                <a:gd name="T8" fmla="*/ 249 w 298"/>
                <a:gd name="T9" fmla="*/ 61 h 298"/>
              </a:gdLst>
              <a:ahLst/>
              <a:cxnLst>
                <a:cxn ang="0">
                  <a:pos x="T0" y="T1"/>
                </a:cxn>
                <a:cxn ang="0">
                  <a:pos x="T2" y="T3"/>
                </a:cxn>
                <a:cxn ang="0">
                  <a:pos x="T4" y="T5"/>
                </a:cxn>
                <a:cxn ang="0">
                  <a:pos x="T6" y="T7"/>
                </a:cxn>
                <a:cxn ang="0">
                  <a:pos x="T8" y="T9"/>
                </a:cxn>
              </a:cxnLst>
              <a:rect l="0" t="0" r="r" b="b"/>
              <a:pathLst>
                <a:path w="298" h="298">
                  <a:moveTo>
                    <a:pt x="249" y="61"/>
                  </a:moveTo>
                  <a:cubicBezTo>
                    <a:pt x="201" y="6"/>
                    <a:pt x="116" y="0"/>
                    <a:pt x="61" y="49"/>
                  </a:cubicBezTo>
                  <a:cubicBezTo>
                    <a:pt x="6" y="97"/>
                    <a:pt x="0" y="182"/>
                    <a:pt x="49" y="237"/>
                  </a:cubicBezTo>
                  <a:cubicBezTo>
                    <a:pt x="98" y="292"/>
                    <a:pt x="182" y="298"/>
                    <a:pt x="237" y="249"/>
                  </a:cubicBezTo>
                  <a:cubicBezTo>
                    <a:pt x="293" y="200"/>
                    <a:pt x="298" y="116"/>
                    <a:pt x="249" y="61"/>
                  </a:cubicBez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113"/>
            <p:cNvSpPr/>
            <p:nvPr/>
          </p:nvSpPr>
          <p:spPr bwMode="auto">
            <a:xfrm>
              <a:off x="7563886" y="3490555"/>
              <a:ext cx="887521" cy="935267"/>
            </a:xfrm>
            <a:custGeom>
              <a:avLst/>
              <a:gdLst>
                <a:gd name="T0" fmla="*/ 49 w 237"/>
                <a:gd name="T1" fmla="*/ 188 h 249"/>
                <a:gd name="T2" fmla="*/ 237 w 237"/>
                <a:gd name="T3" fmla="*/ 200 h 249"/>
                <a:gd name="T4" fmla="*/ 61 w 237"/>
                <a:gd name="T5" fmla="*/ 0 h 249"/>
                <a:gd name="T6" fmla="*/ 49 w 237"/>
                <a:gd name="T7" fmla="*/ 188 h 249"/>
              </a:gdLst>
              <a:ahLst/>
              <a:cxnLst>
                <a:cxn ang="0">
                  <a:pos x="T0" y="T1"/>
                </a:cxn>
                <a:cxn ang="0">
                  <a:pos x="T2" y="T3"/>
                </a:cxn>
                <a:cxn ang="0">
                  <a:pos x="T4" y="T5"/>
                </a:cxn>
                <a:cxn ang="0">
                  <a:pos x="T6" y="T7"/>
                </a:cxn>
              </a:cxnLst>
              <a:rect l="0" t="0" r="r" b="b"/>
              <a:pathLst>
                <a:path w="237" h="249">
                  <a:moveTo>
                    <a:pt x="49" y="188"/>
                  </a:moveTo>
                  <a:cubicBezTo>
                    <a:pt x="98" y="243"/>
                    <a:pt x="182" y="249"/>
                    <a:pt x="237" y="200"/>
                  </a:cubicBezTo>
                  <a:cubicBezTo>
                    <a:pt x="61" y="0"/>
                    <a:pt x="61" y="0"/>
                    <a:pt x="61" y="0"/>
                  </a:cubicBezTo>
                  <a:cubicBezTo>
                    <a:pt x="6" y="48"/>
                    <a:pt x="0" y="133"/>
                    <a:pt x="49" y="188"/>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114"/>
            <p:cNvSpPr/>
            <p:nvPr/>
          </p:nvSpPr>
          <p:spPr bwMode="auto">
            <a:xfrm>
              <a:off x="7679039" y="3468086"/>
              <a:ext cx="884712" cy="796241"/>
            </a:xfrm>
            <a:custGeom>
              <a:avLst/>
              <a:gdLst>
                <a:gd name="T0" fmla="*/ 30 w 236"/>
                <a:gd name="T1" fmla="*/ 206 h 212"/>
                <a:gd name="T2" fmla="*/ 228 w 236"/>
                <a:gd name="T3" fmla="*/ 31 h 212"/>
                <a:gd name="T4" fmla="*/ 230 w 236"/>
                <a:gd name="T5" fmla="*/ 7 h 212"/>
                <a:gd name="T6" fmla="*/ 230 w 236"/>
                <a:gd name="T7" fmla="*/ 7 h 212"/>
                <a:gd name="T8" fmla="*/ 206 w 236"/>
                <a:gd name="T9" fmla="*/ 6 h 212"/>
                <a:gd name="T10" fmla="*/ 8 w 236"/>
                <a:gd name="T11" fmla="*/ 180 h 212"/>
                <a:gd name="T12" fmla="*/ 6 w 236"/>
                <a:gd name="T13" fmla="*/ 204 h 212"/>
                <a:gd name="T14" fmla="*/ 6 w 236"/>
                <a:gd name="T15" fmla="*/ 204 h 212"/>
                <a:gd name="T16" fmla="*/ 30 w 236"/>
                <a:gd name="T17" fmla="*/ 20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212">
                  <a:moveTo>
                    <a:pt x="30" y="206"/>
                  </a:moveTo>
                  <a:cubicBezTo>
                    <a:pt x="228" y="31"/>
                    <a:pt x="228" y="31"/>
                    <a:pt x="228" y="31"/>
                  </a:cubicBezTo>
                  <a:cubicBezTo>
                    <a:pt x="235" y="25"/>
                    <a:pt x="236" y="14"/>
                    <a:pt x="230" y="7"/>
                  </a:cubicBezTo>
                  <a:cubicBezTo>
                    <a:pt x="230" y="7"/>
                    <a:pt x="230" y="7"/>
                    <a:pt x="230" y="7"/>
                  </a:cubicBezTo>
                  <a:cubicBezTo>
                    <a:pt x="224" y="0"/>
                    <a:pt x="213" y="0"/>
                    <a:pt x="206" y="6"/>
                  </a:cubicBezTo>
                  <a:cubicBezTo>
                    <a:pt x="8" y="180"/>
                    <a:pt x="8" y="180"/>
                    <a:pt x="8" y="180"/>
                  </a:cubicBezTo>
                  <a:cubicBezTo>
                    <a:pt x="1" y="187"/>
                    <a:pt x="0" y="197"/>
                    <a:pt x="6" y="204"/>
                  </a:cubicBezTo>
                  <a:cubicBezTo>
                    <a:pt x="6" y="204"/>
                    <a:pt x="6" y="204"/>
                    <a:pt x="6" y="204"/>
                  </a:cubicBezTo>
                  <a:cubicBezTo>
                    <a:pt x="13" y="211"/>
                    <a:pt x="23" y="212"/>
                    <a:pt x="30" y="206"/>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115"/>
            <p:cNvSpPr/>
            <p:nvPr/>
          </p:nvSpPr>
          <p:spPr bwMode="auto">
            <a:xfrm>
              <a:off x="8211271" y="3990488"/>
              <a:ext cx="763942" cy="758325"/>
            </a:xfrm>
            <a:custGeom>
              <a:avLst/>
              <a:gdLst>
                <a:gd name="T0" fmla="*/ 80 w 204"/>
                <a:gd name="T1" fmla="*/ 202 h 202"/>
                <a:gd name="T2" fmla="*/ 204 w 204"/>
                <a:gd name="T3" fmla="*/ 89 h 202"/>
                <a:gd name="T4" fmla="*/ 116 w 204"/>
                <a:gd name="T5" fmla="*/ 6 h 202"/>
                <a:gd name="T6" fmla="*/ 92 w 204"/>
                <a:gd name="T7" fmla="*/ 6 h 202"/>
                <a:gd name="T8" fmla="*/ 8 w 204"/>
                <a:gd name="T9" fmla="*/ 83 h 202"/>
                <a:gd name="T10" fmla="*/ 6 w 204"/>
                <a:gd name="T11" fmla="*/ 107 h 202"/>
                <a:gd name="T12" fmla="*/ 80 w 204"/>
                <a:gd name="T13" fmla="*/ 202 h 202"/>
              </a:gdLst>
              <a:ahLst/>
              <a:cxnLst>
                <a:cxn ang="0">
                  <a:pos x="T0" y="T1"/>
                </a:cxn>
                <a:cxn ang="0">
                  <a:pos x="T2" y="T3"/>
                </a:cxn>
                <a:cxn ang="0">
                  <a:pos x="T4" y="T5"/>
                </a:cxn>
                <a:cxn ang="0">
                  <a:pos x="T6" y="T7"/>
                </a:cxn>
                <a:cxn ang="0">
                  <a:pos x="T8" y="T9"/>
                </a:cxn>
                <a:cxn ang="0">
                  <a:pos x="T10" y="T11"/>
                </a:cxn>
                <a:cxn ang="0">
                  <a:pos x="T12" y="T13"/>
                </a:cxn>
              </a:cxnLst>
              <a:rect l="0" t="0" r="r" b="b"/>
              <a:pathLst>
                <a:path w="204" h="202">
                  <a:moveTo>
                    <a:pt x="80" y="202"/>
                  </a:moveTo>
                  <a:cubicBezTo>
                    <a:pt x="204" y="89"/>
                    <a:pt x="204" y="89"/>
                    <a:pt x="204" y="89"/>
                  </a:cubicBezTo>
                  <a:cubicBezTo>
                    <a:pt x="116" y="6"/>
                    <a:pt x="116" y="6"/>
                    <a:pt x="116" y="6"/>
                  </a:cubicBezTo>
                  <a:cubicBezTo>
                    <a:pt x="110" y="0"/>
                    <a:pt x="99" y="0"/>
                    <a:pt x="92" y="6"/>
                  </a:cubicBezTo>
                  <a:cubicBezTo>
                    <a:pt x="8" y="83"/>
                    <a:pt x="8" y="83"/>
                    <a:pt x="8" y="83"/>
                  </a:cubicBezTo>
                  <a:cubicBezTo>
                    <a:pt x="1" y="90"/>
                    <a:pt x="0" y="100"/>
                    <a:pt x="6" y="107"/>
                  </a:cubicBezTo>
                  <a:lnTo>
                    <a:pt x="80" y="202"/>
                  </a:lnTo>
                  <a:close/>
                </a:path>
              </a:pathLst>
            </a:custGeom>
            <a:solidFill>
              <a:srgbClr val="FD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116"/>
            <p:cNvSpPr/>
            <p:nvPr/>
          </p:nvSpPr>
          <p:spPr bwMode="auto">
            <a:xfrm>
              <a:off x="8368553" y="4286797"/>
              <a:ext cx="247158" cy="259797"/>
            </a:xfrm>
            <a:custGeom>
              <a:avLst/>
              <a:gdLst>
                <a:gd name="T0" fmla="*/ 56 w 176"/>
                <a:gd name="T1" fmla="*/ 88 h 185"/>
                <a:gd name="T2" fmla="*/ 24 w 176"/>
                <a:gd name="T3" fmla="*/ 118 h 185"/>
                <a:gd name="T4" fmla="*/ 0 w 176"/>
                <a:gd name="T5" fmla="*/ 91 h 185"/>
                <a:gd name="T6" fmla="*/ 96 w 176"/>
                <a:gd name="T7" fmla="*/ 0 h 185"/>
                <a:gd name="T8" fmla="*/ 123 w 176"/>
                <a:gd name="T9" fmla="*/ 30 h 185"/>
                <a:gd name="T10" fmla="*/ 91 w 176"/>
                <a:gd name="T11" fmla="*/ 59 h 185"/>
                <a:gd name="T12" fmla="*/ 176 w 176"/>
                <a:gd name="T13" fmla="*/ 155 h 185"/>
                <a:gd name="T14" fmla="*/ 144 w 176"/>
                <a:gd name="T15" fmla="*/ 185 h 185"/>
                <a:gd name="T16" fmla="*/ 56 w 176"/>
                <a:gd name="T17" fmla="*/ 8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85">
                  <a:moveTo>
                    <a:pt x="56" y="88"/>
                  </a:moveTo>
                  <a:lnTo>
                    <a:pt x="24" y="118"/>
                  </a:lnTo>
                  <a:lnTo>
                    <a:pt x="0" y="91"/>
                  </a:lnTo>
                  <a:lnTo>
                    <a:pt x="96" y="0"/>
                  </a:lnTo>
                  <a:lnTo>
                    <a:pt x="123" y="30"/>
                  </a:lnTo>
                  <a:lnTo>
                    <a:pt x="91" y="59"/>
                  </a:lnTo>
                  <a:lnTo>
                    <a:pt x="176" y="155"/>
                  </a:lnTo>
                  <a:lnTo>
                    <a:pt x="144" y="185"/>
                  </a:lnTo>
                  <a:lnTo>
                    <a:pt x="56" y="8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117"/>
            <p:cNvSpPr/>
            <p:nvPr/>
          </p:nvSpPr>
          <p:spPr bwMode="auto">
            <a:xfrm>
              <a:off x="8507579" y="4140749"/>
              <a:ext cx="265414" cy="269627"/>
            </a:xfrm>
            <a:custGeom>
              <a:avLst/>
              <a:gdLst>
                <a:gd name="T0" fmla="*/ 0 w 71"/>
                <a:gd name="T1" fmla="*/ 39 h 72"/>
                <a:gd name="T2" fmla="*/ 13 w 71"/>
                <a:gd name="T3" fmla="*/ 27 h 72"/>
                <a:gd name="T4" fmla="*/ 37 w 71"/>
                <a:gd name="T5" fmla="*/ 43 h 72"/>
                <a:gd name="T6" fmla="*/ 53 w 71"/>
                <a:gd name="T7" fmla="*/ 54 h 72"/>
                <a:gd name="T8" fmla="*/ 54 w 71"/>
                <a:gd name="T9" fmla="*/ 54 h 72"/>
                <a:gd name="T10" fmla="*/ 44 w 71"/>
                <a:gd name="T11" fmla="*/ 36 h 72"/>
                <a:gd name="T12" fmla="*/ 30 w 71"/>
                <a:gd name="T13" fmla="*/ 12 h 72"/>
                <a:gd name="T14" fmla="*/ 42 w 71"/>
                <a:gd name="T15" fmla="*/ 0 h 72"/>
                <a:gd name="T16" fmla="*/ 71 w 71"/>
                <a:gd name="T17" fmla="*/ 59 h 72"/>
                <a:gd name="T18" fmla="*/ 56 w 71"/>
                <a:gd name="T19" fmla="*/ 72 h 72"/>
                <a:gd name="T20" fmla="*/ 0 w 71"/>
                <a:gd name="T21" fmla="*/ 3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72">
                  <a:moveTo>
                    <a:pt x="0" y="39"/>
                  </a:moveTo>
                  <a:cubicBezTo>
                    <a:pt x="13" y="27"/>
                    <a:pt x="13" y="27"/>
                    <a:pt x="13" y="27"/>
                  </a:cubicBezTo>
                  <a:cubicBezTo>
                    <a:pt x="37" y="43"/>
                    <a:pt x="37" y="43"/>
                    <a:pt x="37" y="43"/>
                  </a:cubicBezTo>
                  <a:cubicBezTo>
                    <a:pt x="42" y="46"/>
                    <a:pt x="47" y="50"/>
                    <a:pt x="53" y="54"/>
                  </a:cubicBezTo>
                  <a:cubicBezTo>
                    <a:pt x="54" y="54"/>
                    <a:pt x="54" y="54"/>
                    <a:pt x="54" y="54"/>
                  </a:cubicBezTo>
                  <a:cubicBezTo>
                    <a:pt x="50" y="48"/>
                    <a:pt x="47" y="42"/>
                    <a:pt x="44" y="36"/>
                  </a:cubicBezTo>
                  <a:cubicBezTo>
                    <a:pt x="30" y="12"/>
                    <a:pt x="30" y="12"/>
                    <a:pt x="30" y="12"/>
                  </a:cubicBezTo>
                  <a:cubicBezTo>
                    <a:pt x="42" y="0"/>
                    <a:pt x="42" y="0"/>
                    <a:pt x="42" y="0"/>
                  </a:cubicBezTo>
                  <a:cubicBezTo>
                    <a:pt x="71" y="59"/>
                    <a:pt x="71" y="59"/>
                    <a:pt x="71" y="59"/>
                  </a:cubicBezTo>
                  <a:cubicBezTo>
                    <a:pt x="56" y="72"/>
                    <a:pt x="56" y="72"/>
                    <a:pt x="56" y="72"/>
                  </a:cubicBezTo>
                  <a:lnTo>
                    <a:pt x="0" y="3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118"/>
            <p:cNvSpPr/>
            <p:nvPr/>
          </p:nvSpPr>
          <p:spPr bwMode="auto">
            <a:xfrm>
              <a:off x="8480898" y="4674385"/>
              <a:ext cx="547679" cy="469038"/>
            </a:xfrm>
            <a:custGeom>
              <a:avLst/>
              <a:gdLst>
                <a:gd name="T0" fmla="*/ 117 w 146"/>
                <a:gd name="T1" fmla="*/ 4 h 125"/>
                <a:gd name="T2" fmla="*/ 32 w 146"/>
                <a:gd name="T3" fmla="*/ 101 h 125"/>
                <a:gd name="T4" fmla="*/ 113 w 146"/>
                <a:gd name="T5" fmla="*/ 56 h 125"/>
                <a:gd name="T6" fmla="*/ 117 w 146"/>
                <a:gd name="T7" fmla="*/ 4 h 125"/>
              </a:gdLst>
              <a:ahLst/>
              <a:cxnLst>
                <a:cxn ang="0">
                  <a:pos x="T0" y="T1"/>
                </a:cxn>
                <a:cxn ang="0">
                  <a:pos x="T2" y="T3"/>
                </a:cxn>
                <a:cxn ang="0">
                  <a:pos x="T4" y="T5"/>
                </a:cxn>
                <a:cxn ang="0">
                  <a:pos x="T6" y="T7"/>
                </a:cxn>
              </a:cxnLst>
              <a:rect l="0" t="0" r="r" b="b"/>
              <a:pathLst>
                <a:path w="146" h="125">
                  <a:moveTo>
                    <a:pt x="117" y="4"/>
                  </a:moveTo>
                  <a:cubicBezTo>
                    <a:pt x="90" y="0"/>
                    <a:pt x="0" y="68"/>
                    <a:pt x="32" y="101"/>
                  </a:cubicBezTo>
                  <a:cubicBezTo>
                    <a:pt x="55" y="125"/>
                    <a:pt x="94" y="76"/>
                    <a:pt x="113" y="56"/>
                  </a:cubicBezTo>
                  <a:cubicBezTo>
                    <a:pt x="131" y="35"/>
                    <a:pt x="146" y="8"/>
                    <a:pt x="117" y="4"/>
                  </a:cubicBezTo>
                  <a:close/>
                </a:path>
              </a:pathLst>
            </a:custGeom>
            <a:solidFill>
              <a:srgbClr val="FFD1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119"/>
            <p:cNvSpPr/>
            <p:nvPr/>
          </p:nvSpPr>
          <p:spPr bwMode="auto">
            <a:xfrm>
              <a:off x="8656436" y="4789538"/>
              <a:ext cx="536444" cy="504146"/>
            </a:xfrm>
            <a:custGeom>
              <a:avLst/>
              <a:gdLst>
                <a:gd name="T0" fmla="*/ 104 w 143"/>
                <a:gd name="T1" fmla="*/ 2 h 134"/>
                <a:gd name="T2" fmla="*/ 31 w 143"/>
                <a:gd name="T3" fmla="*/ 60 h 134"/>
                <a:gd name="T4" fmla="*/ 27 w 143"/>
                <a:gd name="T5" fmla="*/ 112 h 134"/>
                <a:gd name="T6" fmla="*/ 104 w 143"/>
                <a:gd name="T7" fmla="*/ 2 h 134"/>
              </a:gdLst>
              <a:ahLst/>
              <a:cxnLst>
                <a:cxn ang="0">
                  <a:pos x="T0" y="T1"/>
                </a:cxn>
                <a:cxn ang="0">
                  <a:pos x="T2" y="T3"/>
                </a:cxn>
                <a:cxn ang="0">
                  <a:pos x="T4" y="T5"/>
                </a:cxn>
                <a:cxn ang="0">
                  <a:pos x="T6" y="T7"/>
                </a:cxn>
              </a:cxnLst>
              <a:rect l="0" t="0" r="r" b="b"/>
              <a:pathLst>
                <a:path w="143" h="134">
                  <a:moveTo>
                    <a:pt x="104" y="2"/>
                  </a:moveTo>
                  <a:cubicBezTo>
                    <a:pt x="88" y="0"/>
                    <a:pt x="45" y="45"/>
                    <a:pt x="31" y="60"/>
                  </a:cubicBezTo>
                  <a:cubicBezTo>
                    <a:pt x="14" y="77"/>
                    <a:pt x="0" y="92"/>
                    <a:pt x="27" y="112"/>
                  </a:cubicBezTo>
                  <a:cubicBezTo>
                    <a:pt x="57" y="134"/>
                    <a:pt x="143" y="7"/>
                    <a:pt x="104" y="2"/>
                  </a:cubicBezTo>
                  <a:close/>
                </a:path>
              </a:pathLst>
            </a:custGeom>
            <a:solidFill>
              <a:srgbClr val="FFD1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120"/>
            <p:cNvSpPr/>
            <p:nvPr/>
          </p:nvSpPr>
          <p:spPr bwMode="auto">
            <a:xfrm>
              <a:off x="8788440" y="4921542"/>
              <a:ext cx="431122" cy="412866"/>
            </a:xfrm>
            <a:custGeom>
              <a:avLst/>
              <a:gdLst>
                <a:gd name="T0" fmla="*/ 94 w 115"/>
                <a:gd name="T1" fmla="*/ 2 h 110"/>
                <a:gd name="T2" fmla="*/ 84 w 115"/>
                <a:gd name="T3" fmla="*/ 70 h 110"/>
                <a:gd name="T4" fmla="*/ 112 w 115"/>
                <a:gd name="T5" fmla="*/ 90 h 110"/>
                <a:gd name="T6" fmla="*/ 35 w 115"/>
                <a:gd name="T7" fmla="*/ 103 h 110"/>
                <a:gd name="T8" fmla="*/ 94 w 115"/>
                <a:gd name="T9" fmla="*/ 2 h 110"/>
              </a:gdLst>
              <a:ahLst/>
              <a:cxnLst>
                <a:cxn ang="0">
                  <a:pos x="T0" y="T1"/>
                </a:cxn>
                <a:cxn ang="0">
                  <a:pos x="T2" y="T3"/>
                </a:cxn>
                <a:cxn ang="0">
                  <a:pos x="T4" y="T5"/>
                </a:cxn>
                <a:cxn ang="0">
                  <a:pos x="T6" y="T7"/>
                </a:cxn>
                <a:cxn ang="0">
                  <a:pos x="T8" y="T9"/>
                </a:cxn>
              </a:cxnLst>
              <a:rect l="0" t="0" r="r" b="b"/>
              <a:pathLst>
                <a:path w="115" h="110">
                  <a:moveTo>
                    <a:pt x="94" y="2"/>
                  </a:moveTo>
                  <a:cubicBezTo>
                    <a:pt x="115" y="3"/>
                    <a:pt x="103" y="44"/>
                    <a:pt x="84" y="70"/>
                  </a:cubicBezTo>
                  <a:cubicBezTo>
                    <a:pt x="84" y="70"/>
                    <a:pt x="111" y="89"/>
                    <a:pt x="112" y="90"/>
                  </a:cubicBezTo>
                  <a:cubicBezTo>
                    <a:pt x="112" y="90"/>
                    <a:pt x="47" y="110"/>
                    <a:pt x="35" y="103"/>
                  </a:cubicBezTo>
                  <a:cubicBezTo>
                    <a:pt x="0" y="83"/>
                    <a:pt x="75" y="0"/>
                    <a:pt x="94" y="2"/>
                  </a:cubicBezTo>
                  <a:close/>
                </a:path>
              </a:pathLst>
            </a:custGeom>
            <a:solidFill>
              <a:srgbClr val="FFD1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121"/>
            <p:cNvSpPr/>
            <p:nvPr/>
          </p:nvSpPr>
          <p:spPr bwMode="auto">
            <a:xfrm>
              <a:off x="8413491" y="4524124"/>
              <a:ext cx="498529" cy="419888"/>
            </a:xfrm>
            <a:custGeom>
              <a:avLst/>
              <a:gdLst>
                <a:gd name="T0" fmla="*/ 111 w 133"/>
                <a:gd name="T1" fmla="*/ 19 h 112"/>
                <a:gd name="T2" fmla="*/ 21 w 133"/>
                <a:gd name="T3" fmla="*/ 57 h 112"/>
                <a:gd name="T4" fmla="*/ 25 w 133"/>
                <a:gd name="T5" fmla="*/ 102 h 112"/>
                <a:gd name="T6" fmla="*/ 111 w 133"/>
                <a:gd name="T7" fmla="*/ 19 h 112"/>
              </a:gdLst>
              <a:ahLst/>
              <a:cxnLst>
                <a:cxn ang="0">
                  <a:pos x="T0" y="T1"/>
                </a:cxn>
                <a:cxn ang="0">
                  <a:pos x="T2" y="T3"/>
                </a:cxn>
                <a:cxn ang="0">
                  <a:pos x="T4" y="T5"/>
                </a:cxn>
                <a:cxn ang="0">
                  <a:pos x="T6" y="T7"/>
                </a:cxn>
              </a:cxnLst>
              <a:rect l="0" t="0" r="r" b="b"/>
              <a:pathLst>
                <a:path w="133" h="112">
                  <a:moveTo>
                    <a:pt x="111" y="19"/>
                  </a:moveTo>
                  <a:cubicBezTo>
                    <a:pt x="90" y="0"/>
                    <a:pt x="39" y="42"/>
                    <a:pt x="21" y="57"/>
                  </a:cubicBezTo>
                  <a:cubicBezTo>
                    <a:pt x="7" y="69"/>
                    <a:pt x="0" y="92"/>
                    <a:pt x="25" y="102"/>
                  </a:cubicBezTo>
                  <a:cubicBezTo>
                    <a:pt x="51" y="112"/>
                    <a:pt x="133" y="39"/>
                    <a:pt x="111" y="19"/>
                  </a:cubicBezTo>
                  <a:close/>
                </a:path>
              </a:pathLst>
            </a:custGeom>
            <a:solidFill>
              <a:srgbClr val="FFD1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65" name="组合 1164"/>
          <p:cNvGrpSpPr/>
          <p:nvPr/>
        </p:nvGrpSpPr>
        <p:grpSpPr>
          <a:xfrm rot="318191">
            <a:off x="4712285" y="-1221268"/>
            <a:ext cx="5135543" cy="3830945"/>
            <a:chOff x="4135978" y="-1004625"/>
            <a:chExt cx="5135543" cy="3830945"/>
          </a:xfrm>
        </p:grpSpPr>
        <p:sp>
          <p:nvSpPr>
            <p:cNvPr id="124" name="Freeform 1122"/>
            <p:cNvSpPr/>
            <p:nvPr/>
          </p:nvSpPr>
          <p:spPr bwMode="auto">
            <a:xfrm>
              <a:off x="4135978" y="-1004625"/>
              <a:ext cx="4820979" cy="2081180"/>
            </a:xfrm>
            <a:custGeom>
              <a:avLst/>
              <a:gdLst>
                <a:gd name="T0" fmla="*/ 3382 w 3433"/>
                <a:gd name="T1" fmla="*/ 1482 h 1482"/>
                <a:gd name="T2" fmla="*/ 0 w 3433"/>
                <a:gd name="T3" fmla="*/ 126 h 1482"/>
                <a:gd name="T4" fmla="*/ 51 w 3433"/>
                <a:gd name="T5" fmla="*/ 0 h 1482"/>
                <a:gd name="T6" fmla="*/ 3433 w 3433"/>
                <a:gd name="T7" fmla="*/ 1356 h 1482"/>
                <a:gd name="T8" fmla="*/ 3382 w 3433"/>
                <a:gd name="T9" fmla="*/ 1482 h 1482"/>
              </a:gdLst>
              <a:ahLst/>
              <a:cxnLst>
                <a:cxn ang="0">
                  <a:pos x="T0" y="T1"/>
                </a:cxn>
                <a:cxn ang="0">
                  <a:pos x="T2" y="T3"/>
                </a:cxn>
                <a:cxn ang="0">
                  <a:pos x="T4" y="T5"/>
                </a:cxn>
                <a:cxn ang="0">
                  <a:pos x="T6" y="T7"/>
                </a:cxn>
                <a:cxn ang="0">
                  <a:pos x="T8" y="T9"/>
                </a:cxn>
              </a:cxnLst>
              <a:rect l="0" t="0" r="r" b="b"/>
              <a:pathLst>
                <a:path w="3433" h="1482">
                  <a:moveTo>
                    <a:pt x="3382" y="1482"/>
                  </a:moveTo>
                  <a:lnTo>
                    <a:pt x="0" y="126"/>
                  </a:lnTo>
                  <a:lnTo>
                    <a:pt x="51" y="0"/>
                  </a:lnTo>
                  <a:lnTo>
                    <a:pt x="3433" y="1356"/>
                  </a:lnTo>
                  <a:lnTo>
                    <a:pt x="3382" y="1482"/>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123"/>
            <p:cNvSpPr/>
            <p:nvPr/>
          </p:nvSpPr>
          <p:spPr bwMode="auto">
            <a:xfrm>
              <a:off x="4135978" y="-917558"/>
              <a:ext cx="4787276" cy="1994113"/>
            </a:xfrm>
            <a:custGeom>
              <a:avLst/>
              <a:gdLst>
                <a:gd name="T0" fmla="*/ 3382 w 3409"/>
                <a:gd name="T1" fmla="*/ 1420 h 1420"/>
                <a:gd name="T2" fmla="*/ 0 w 3409"/>
                <a:gd name="T3" fmla="*/ 64 h 1420"/>
                <a:gd name="T4" fmla="*/ 24 w 3409"/>
                <a:gd name="T5" fmla="*/ 0 h 1420"/>
                <a:gd name="T6" fmla="*/ 3409 w 3409"/>
                <a:gd name="T7" fmla="*/ 1356 h 1420"/>
                <a:gd name="T8" fmla="*/ 3382 w 3409"/>
                <a:gd name="T9" fmla="*/ 1420 h 1420"/>
              </a:gdLst>
              <a:ahLst/>
              <a:cxnLst>
                <a:cxn ang="0">
                  <a:pos x="T0" y="T1"/>
                </a:cxn>
                <a:cxn ang="0">
                  <a:pos x="T2" y="T3"/>
                </a:cxn>
                <a:cxn ang="0">
                  <a:pos x="T4" y="T5"/>
                </a:cxn>
                <a:cxn ang="0">
                  <a:pos x="T6" y="T7"/>
                </a:cxn>
                <a:cxn ang="0">
                  <a:pos x="T8" y="T9"/>
                </a:cxn>
              </a:cxnLst>
              <a:rect l="0" t="0" r="r" b="b"/>
              <a:pathLst>
                <a:path w="3409" h="1420">
                  <a:moveTo>
                    <a:pt x="3382" y="1420"/>
                  </a:moveTo>
                  <a:lnTo>
                    <a:pt x="0" y="64"/>
                  </a:lnTo>
                  <a:lnTo>
                    <a:pt x="24" y="0"/>
                  </a:lnTo>
                  <a:lnTo>
                    <a:pt x="3409" y="1356"/>
                  </a:lnTo>
                  <a:lnTo>
                    <a:pt x="3382" y="1420"/>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124"/>
            <p:cNvSpPr/>
            <p:nvPr/>
          </p:nvSpPr>
          <p:spPr bwMode="auto">
            <a:xfrm>
              <a:off x="7870025" y="486747"/>
              <a:ext cx="240137" cy="255583"/>
            </a:xfrm>
            <a:custGeom>
              <a:avLst/>
              <a:gdLst>
                <a:gd name="T0" fmla="*/ 171 w 171"/>
                <a:gd name="T1" fmla="*/ 45 h 182"/>
                <a:gd name="T2" fmla="*/ 115 w 171"/>
                <a:gd name="T3" fmla="*/ 182 h 182"/>
                <a:gd name="T4" fmla="*/ 0 w 171"/>
                <a:gd name="T5" fmla="*/ 136 h 182"/>
                <a:gd name="T6" fmla="*/ 59 w 171"/>
                <a:gd name="T7" fmla="*/ 0 h 182"/>
                <a:gd name="T8" fmla="*/ 171 w 171"/>
                <a:gd name="T9" fmla="*/ 45 h 182"/>
              </a:gdLst>
              <a:ahLst/>
              <a:cxnLst>
                <a:cxn ang="0">
                  <a:pos x="T0" y="T1"/>
                </a:cxn>
                <a:cxn ang="0">
                  <a:pos x="T2" y="T3"/>
                </a:cxn>
                <a:cxn ang="0">
                  <a:pos x="T4" y="T5"/>
                </a:cxn>
                <a:cxn ang="0">
                  <a:pos x="T6" y="T7"/>
                </a:cxn>
                <a:cxn ang="0">
                  <a:pos x="T8" y="T9"/>
                </a:cxn>
              </a:cxnLst>
              <a:rect l="0" t="0" r="r" b="b"/>
              <a:pathLst>
                <a:path w="171" h="182">
                  <a:moveTo>
                    <a:pt x="171" y="45"/>
                  </a:moveTo>
                  <a:lnTo>
                    <a:pt x="115" y="182"/>
                  </a:lnTo>
                  <a:lnTo>
                    <a:pt x="0" y="136"/>
                  </a:lnTo>
                  <a:lnTo>
                    <a:pt x="59" y="0"/>
                  </a:lnTo>
                  <a:lnTo>
                    <a:pt x="171" y="45"/>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125"/>
            <p:cNvSpPr/>
            <p:nvPr/>
          </p:nvSpPr>
          <p:spPr bwMode="auto">
            <a:xfrm>
              <a:off x="7705722" y="1222603"/>
              <a:ext cx="1123444" cy="1603716"/>
            </a:xfrm>
            <a:custGeom>
              <a:avLst/>
              <a:gdLst>
                <a:gd name="T0" fmla="*/ 3 w 300"/>
                <a:gd name="T1" fmla="*/ 376 h 427"/>
                <a:gd name="T2" fmla="*/ 235 w 300"/>
                <a:gd name="T3" fmla="*/ 0 h 427"/>
                <a:gd name="T4" fmla="*/ 300 w 300"/>
                <a:gd name="T5" fmla="*/ 39 h 427"/>
                <a:gd name="T6" fmla="*/ 74 w 300"/>
                <a:gd name="T7" fmla="*/ 420 h 427"/>
                <a:gd name="T8" fmla="*/ 51 w 300"/>
                <a:gd name="T9" fmla="*/ 423 h 427"/>
                <a:gd name="T10" fmla="*/ 11 w 300"/>
                <a:gd name="T11" fmla="*/ 398 h 427"/>
                <a:gd name="T12" fmla="*/ 3 w 300"/>
                <a:gd name="T13" fmla="*/ 376 h 427"/>
              </a:gdLst>
              <a:ahLst/>
              <a:cxnLst>
                <a:cxn ang="0">
                  <a:pos x="T0" y="T1"/>
                </a:cxn>
                <a:cxn ang="0">
                  <a:pos x="T2" y="T3"/>
                </a:cxn>
                <a:cxn ang="0">
                  <a:pos x="T4" y="T5"/>
                </a:cxn>
                <a:cxn ang="0">
                  <a:pos x="T6" y="T7"/>
                </a:cxn>
                <a:cxn ang="0">
                  <a:pos x="T8" y="T9"/>
                </a:cxn>
                <a:cxn ang="0">
                  <a:pos x="T10" y="T11"/>
                </a:cxn>
                <a:cxn ang="0">
                  <a:pos x="T12" y="T13"/>
                </a:cxn>
              </a:cxnLst>
              <a:rect l="0" t="0" r="r" b="b"/>
              <a:pathLst>
                <a:path w="300" h="427">
                  <a:moveTo>
                    <a:pt x="3" y="376"/>
                  </a:moveTo>
                  <a:cubicBezTo>
                    <a:pt x="53" y="232"/>
                    <a:pt x="118" y="112"/>
                    <a:pt x="235" y="0"/>
                  </a:cubicBezTo>
                  <a:cubicBezTo>
                    <a:pt x="300" y="39"/>
                    <a:pt x="300" y="39"/>
                    <a:pt x="300" y="39"/>
                  </a:cubicBezTo>
                  <a:cubicBezTo>
                    <a:pt x="264" y="195"/>
                    <a:pt x="186" y="310"/>
                    <a:pt x="74" y="420"/>
                  </a:cubicBezTo>
                  <a:cubicBezTo>
                    <a:pt x="68" y="426"/>
                    <a:pt x="59" y="427"/>
                    <a:pt x="51" y="423"/>
                  </a:cubicBezTo>
                  <a:cubicBezTo>
                    <a:pt x="11" y="398"/>
                    <a:pt x="11" y="398"/>
                    <a:pt x="11" y="398"/>
                  </a:cubicBezTo>
                  <a:cubicBezTo>
                    <a:pt x="4" y="393"/>
                    <a:pt x="0" y="384"/>
                    <a:pt x="3" y="376"/>
                  </a:cubicBez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126"/>
            <p:cNvSpPr/>
            <p:nvPr/>
          </p:nvSpPr>
          <p:spPr bwMode="auto">
            <a:xfrm>
              <a:off x="7825087" y="1305457"/>
              <a:ext cx="1004078" cy="1520863"/>
            </a:xfrm>
            <a:custGeom>
              <a:avLst/>
              <a:gdLst>
                <a:gd name="T0" fmla="*/ 0 w 268"/>
                <a:gd name="T1" fmla="*/ 389 h 405"/>
                <a:gd name="T2" fmla="*/ 239 w 268"/>
                <a:gd name="T3" fmla="*/ 0 h 405"/>
                <a:gd name="T4" fmla="*/ 268 w 268"/>
                <a:gd name="T5" fmla="*/ 17 h 405"/>
                <a:gd name="T6" fmla="*/ 42 w 268"/>
                <a:gd name="T7" fmla="*/ 398 h 405"/>
                <a:gd name="T8" fmla="*/ 19 w 268"/>
                <a:gd name="T9" fmla="*/ 401 h 405"/>
                <a:gd name="T10" fmla="*/ 0 w 268"/>
                <a:gd name="T11" fmla="*/ 389 h 405"/>
              </a:gdLst>
              <a:ahLst/>
              <a:cxnLst>
                <a:cxn ang="0">
                  <a:pos x="T0" y="T1"/>
                </a:cxn>
                <a:cxn ang="0">
                  <a:pos x="T2" y="T3"/>
                </a:cxn>
                <a:cxn ang="0">
                  <a:pos x="T4" y="T5"/>
                </a:cxn>
                <a:cxn ang="0">
                  <a:pos x="T6" y="T7"/>
                </a:cxn>
                <a:cxn ang="0">
                  <a:pos x="T8" y="T9"/>
                </a:cxn>
                <a:cxn ang="0">
                  <a:pos x="T10" y="T11"/>
                </a:cxn>
              </a:cxnLst>
              <a:rect l="0" t="0" r="r" b="b"/>
              <a:pathLst>
                <a:path w="268" h="405">
                  <a:moveTo>
                    <a:pt x="0" y="389"/>
                  </a:moveTo>
                  <a:cubicBezTo>
                    <a:pt x="239" y="0"/>
                    <a:pt x="239" y="0"/>
                    <a:pt x="239" y="0"/>
                  </a:cubicBezTo>
                  <a:cubicBezTo>
                    <a:pt x="268" y="17"/>
                    <a:pt x="268" y="17"/>
                    <a:pt x="268" y="17"/>
                  </a:cubicBezTo>
                  <a:cubicBezTo>
                    <a:pt x="232" y="173"/>
                    <a:pt x="154" y="288"/>
                    <a:pt x="42" y="398"/>
                  </a:cubicBezTo>
                  <a:cubicBezTo>
                    <a:pt x="36" y="404"/>
                    <a:pt x="27" y="405"/>
                    <a:pt x="19" y="401"/>
                  </a:cubicBezTo>
                  <a:lnTo>
                    <a:pt x="0" y="389"/>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127"/>
            <p:cNvSpPr/>
            <p:nvPr/>
          </p:nvSpPr>
          <p:spPr bwMode="auto">
            <a:xfrm>
              <a:off x="8631158" y="437597"/>
              <a:ext cx="640363" cy="917012"/>
            </a:xfrm>
            <a:custGeom>
              <a:avLst/>
              <a:gdLst>
                <a:gd name="T0" fmla="*/ 161 w 171"/>
                <a:gd name="T1" fmla="*/ 5 h 244"/>
                <a:gd name="T2" fmla="*/ 161 w 171"/>
                <a:gd name="T3" fmla="*/ 5 h 244"/>
                <a:gd name="T4" fmla="*/ 168 w 171"/>
                <a:gd name="T5" fmla="*/ 25 h 244"/>
                <a:gd name="T6" fmla="*/ 146 w 171"/>
                <a:gd name="T7" fmla="*/ 79 h 244"/>
                <a:gd name="T8" fmla="*/ 45 w 171"/>
                <a:gd name="T9" fmla="*/ 244 h 244"/>
                <a:gd name="T10" fmla="*/ 0 w 171"/>
                <a:gd name="T11" fmla="*/ 216 h 244"/>
                <a:gd name="T12" fmla="*/ 101 w 171"/>
                <a:gd name="T13" fmla="*/ 52 h 244"/>
                <a:gd name="T14" fmla="*/ 140 w 171"/>
                <a:gd name="T15" fmla="*/ 8 h 244"/>
                <a:gd name="T16" fmla="*/ 161 w 171"/>
                <a:gd name="T17" fmla="*/ 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244">
                  <a:moveTo>
                    <a:pt x="161" y="5"/>
                  </a:moveTo>
                  <a:cubicBezTo>
                    <a:pt x="161" y="5"/>
                    <a:pt x="161" y="5"/>
                    <a:pt x="161" y="5"/>
                  </a:cubicBezTo>
                  <a:cubicBezTo>
                    <a:pt x="168" y="9"/>
                    <a:pt x="171" y="18"/>
                    <a:pt x="168" y="25"/>
                  </a:cubicBezTo>
                  <a:cubicBezTo>
                    <a:pt x="146" y="79"/>
                    <a:pt x="146" y="79"/>
                    <a:pt x="146" y="79"/>
                  </a:cubicBezTo>
                  <a:cubicBezTo>
                    <a:pt x="45" y="244"/>
                    <a:pt x="45" y="244"/>
                    <a:pt x="45" y="244"/>
                  </a:cubicBezTo>
                  <a:cubicBezTo>
                    <a:pt x="0" y="216"/>
                    <a:pt x="0" y="216"/>
                    <a:pt x="0" y="216"/>
                  </a:cubicBezTo>
                  <a:cubicBezTo>
                    <a:pt x="101" y="52"/>
                    <a:pt x="101" y="52"/>
                    <a:pt x="101" y="52"/>
                  </a:cubicBezTo>
                  <a:cubicBezTo>
                    <a:pt x="140" y="8"/>
                    <a:pt x="140" y="8"/>
                    <a:pt x="140" y="8"/>
                  </a:cubicBezTo>
                  <a:cubicBezTo>
                    <a:pt x="145" y="2"/>
                    <a:pt x="154" y="0"/>
                    <a:pt x="161" y="5"/>
                  </a:cubicBez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128"/>
            <p:cNvSpPr/>
            <p:nvPr/>
          </p:nvSpPr>
          <p:spPr bwMode="auto">
            <a:xfrm>
              <a:off x="8435960" y="1000722"/>
              <a:ext cx="592617" cy="571553"/>
            </a:xfrm>
            <a:custGeom>
              <a:avLst/>
              <a:gdLst>
                <a:gd name="T0" fmla="*/ 47 w 158"/>
                <a:gd name="T1" fmla="*/ 0 h 152"/>
                <a:gd name="T2" fmla="*/ 158 w 158"/>
                <a:gd name="T3" fmla="*/ 69 h 152"/>
                <a:gd name="T4" fmla="*/ 103 w 158"/>
                <a:gd name="T5" fmla="*/ 145 h 152"/>
                <a:gd name="T6" fmla="*/ 85 w 158"/>
                <a:gd name="T7" fmla="*/ 149 h 152"/>
                <a:gd name="T8" fmla="*/ 9 w 158"/>
                <a:gd name="T9" fmla="*/ 102 h 152"/>
                <a:gd name="T10" fmla="*/ 4 w 158"/>
                <a:gd name="T11" fmla="*/ 84 h 152"/>
                <a:gd name="T12" fmla="*/ 47 w 158"/>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158" h="152">
                  <a:moveTo>
                    <a:pt x="47" y="0"/>
                  </a:moveTo>
                  <a:cubicBezTo>
                    <a:pt x="158" y="69"/>
                    <a:pt x="158" y="69"/>
                    <a:pt x="158" y="69"/>
                  </a:cubicBezTo>
                  <a:cubicBezTo>
                    <a:pt x="103" y="145"/>
                    <a:pt x="103" y="145"/>
                    <a:pt x="103" y="145"/>
                  </a:cubicBezTo>
                  <a:cubicBezTo>
                    <a:pt x="99" y="151"/>
                    <a:pt x="91" y="152"/>
                    <a:pt x="85" y="149"/>
                  </a:cubicBezTo>
                  <a:cubicBezTo>
                    <a:pt x="9" y="102"/>
                    <a:pt x="9" y="102"/>
                    <a:pt x="9" y="102"/>
                  </a:cubicBezTo>
                  <a:cubicBezTo>
                    <a:pt x="2" y="98"/>
                    <a:pt x="0" y="90"/>
                    <a:pt x="4" y="84"/>
                  </a:cubicBezTo>
                  <a:lnTo>
                    <a:pt x="47" y="0"/>
                  </a:lnTo>
                  <a:close/>
                </a:path>
              </a:pathLst>
            </a:custGeom>
            <a:solidFill>
              <a:srgbClr val="FD64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129"/>
            <p:cNvSpPr/>
            <p:nvPr/>
          </p:nvSpPr>
          <p:spPr bwMode="auto">
            <a:xfrm>
              <a:off x="8784228" y="1294222"/>
              <a:ext cx="132005" cy="139027"/>
            </a:xfrm>
            <a:custGeom>
              <a:avLst/>
              <a:gdLst>
                <a:gd name="T0" fmla="*/ 20 w 35"/>
                <a:gd name="T1" fmla="*/ 37 h 37"/>
                <a:gd name="T2" fmla="*/ 14 w 35"/>
                <a:gd name="T3" fmla="*/ 33 h 37"/>
                <a:gd name="T4" fmla="*/ 15 w 35"/>
                <a:gd name="T5" fmla="*/ 17 h 37"/>
                <a:gd name="T6" fmla="*/ 16 w 35"/>
                <a:gd name="T7" fmla="*/ 10 h 37"/>
                <a:gd name="T8" fmla="*/ 16 w 35"/>
                <a:gd name="T9" fmla="*/ 9 h 37"/>
                <a:gd name="T10" fmla="*/ 11 w 35"/>
                <a:gd name="T11" fmla="*/ 19 h 37"/>
                <a:gd name="T12" fmla="*/ 6 w 35"/>
                <a:gd name="T13" fmla="*/ 28 h 37"/>
                <a:gd name="T14" fmla="*/ 0 w 35"/>
                <a:gd name="T15" fmla="*/ 25 h 37"/>
                <a:gd name="T16" fmla="*/ 16 w 35"/>
                <a:gd name="T17" fmla="*/ 0 h 37"/>
                <a:gd name="T18" fmla="*/ 22 w 35"/>
                <a:gd name="T19" fmla="*/ 3 h 37"/>
                <a:gd name="T20" fmla="*/ 21 w 35"/>
                <a:gd name="T21" fmla="*/ 20 h 37"/>
                <a:gd name="T22" fmla="*/ 20 w 35"/>
                <a:gd name="T23" fmla="*/ 27 h 37"/>
                <a:gd name="T24" fmla="*/ 20 w 35"/>
                <a:gd name="T25" fmla="*/ 27 h 37"/>
                <a:gd name="T26" fmla="*/ 25 w 35"/>
                <a:gd name="T27" fmla="*/ 17 h 37"/>
                <a:gd name="T28" fmla="*/ 30 w 35"/>
                <a:gd name="T29" fmla="*/ 8 h 37"/>
                <a:gd name="T30" fmla="*/ 35 w 35"/>
                <a:gd name="T31" fmla="*/ 12 h 37"/>
                <a:gd name="T32" fmla="*/ 20 w 35"/>
                <a:gd name="T33"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7">
                  <a:moveTo>
                    <a:pt x="20" y="37"/>
                  </a:moveTo>
                  <a:cubicBezTo>
                    <a:pt x="14" y="33"/>
                    <a:pt x="14" y="33"/>
                    <a:pt x="14" y="33"/>
                  </a:cubicBezTo>
                  <a:cubicBezTo>
                    <a:pt x="15" y="17"/>
                    <a:pt x="15" y="17"/>
                    <a:pt x="15" y="17"/>
                  </a:cubicBezTo>
                  <a:cubicBezTo>
                    <a:pt x="16" y="10"/>
                    <a:pt x="16" y="10"/>
                    <a:pt x="16" y="10"/>
                  </a:cubicBezTo>
                  <a:cubicBezTo>
                    <a:pt x="16" y="9"/>
                    <a:pt x="16" y="9"/>
                    <a:pt x="16" y="9"/>
                  </a:cubicBezTo>
                  <a:cubicBezTo>
                    <a:pt x="15" y="12"/>
                    <a:pt x="13" y="16"/>
                    <a:pt x="11" y="19"/>
                  </a:cubicBezTo>
                  <a:cubicBezTo>
                    <a:pt x="6" y="28"/>
                    <a:pt x="6" y="28"/>
                    <a:pt x="6" y="28"/>
                  </a:cubicBezTo>
                  <a:cubicBezTo>
                    <a:pt x="0" y="25"/>
                    <a:pt x="0" y="25"/>
                    <a:pt x="0" y="25"/>
                  </a:cubicBezTo>
                  <a:cubicBezTo>
                    <a:pt x="16" y="0"/>
                    <a:pt x="16" y="0"/>
                    <a:pt x="16" y="0"/>
                  </a:cubicBezTo>
                  <a:cubicBezTo>
                    <a:pt x="22" y="3"/>
                    <a:pt x="22" y="3"/>
                    <a:pt x="22" y="3"/>
                  </a:cubicBezTo>
                  <a:cubicBezTo>
                    <a:pt x="21" y="20"/>
                    <a:pt x="21" y="20"/>
                    <a:pt x="21" y="20"/>
                  </a:cubicBezTo>
                  <a:cubicBezTo>
                    <a:pt x="20" y="27"/>
                    <a:pt x="20" y="27"/>
                    <a:pt x="20" y="27"/>
                  </a:cubicBezTo>
                  <a:cubicBezTo>
                    <a:pt x="20" y="27"/>
                    <a:pt x="20" y="27"/>
                    <a:pt x="20" y="27"/>
                  </a:cubicBezTo>
                  <a:cubicBezTo>
                    <a:pt x="21" y="24"/>
                    <a:pt x="23" y="20"/>
                    <a:pt x="25" y="17"/>
                  </a:cubicBezTo>
                  <a:cubicBezTo>
                    <a:pt x="30" y="8"/>
                    <a:pt x="30" y="8"/>
                    <a:pt x="30" y="8"/>
                  </a:cubicBezTo>
                  <a:cubicBezTo>
                    <a:pt x="35" y="12"/>
                    <a:pt x="35" y="12"/>
                    <a:pt x="35" y="12"/>
                  </a:cubicBezTo>
                  <a:lnTo>
                    <a:pt x="20" y="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130"/>
            <p:cNvSpPr/>
            <p:nvPr/>
          </p:nvSpPr>
          <p:spPr bwMode="auto">
            <a:xfrm>
              <a:off x="8709799" y="1245072"/>
              <a:ext cx="119366" cy="132005"/>
            </a:xfrm>
            <a:custGeom>
              <a:avLst/>
              <a:gdLst>
                <a:gd name="T0" fmla="*/ 42 w 85"/>
                <a:gd name="T1" fmla="*/ 94 h 94"/>
                <a:gd name="T2" fmla="*/ 0 w 85"/>
                <a:gd name="T3" fmla="*/ 67 h 94"/>
                <a:gd name="T4" fmla="*/ 8 w 85"/>
                <a:gd name="T5" fmla="*/ 54 h 94"/>
                <a:gd name="T6" fmla="*/ 34 w 85"/>
                <a:gd name="T7" fmla="*/ 72 h 94"/>
                <a:gd name="T8" fmla="*/ 42 w 85"/>
                <a:gd name="T9" fmla="*/ 59 h 94"/>
                <a:gd name="T10" fmla="*/ 21 w 85"/>
                <a:gd name="T11" fmla="*/ 43 h 94"/>
                <a:gd name="T12" fmla="*/ 29 w 85"/>
                <a:gd name="T13" fmla="*/ 32 h 94"/>
                <a:gd name="T14" fmla="*/ 50 w 85"/>
                <a:gd name="T15" fmla="*/ 46 h 94"/>
                <a:gd name="T16" fmla="*/ 61 w 85"/>
                <a:gd name="T17" fmla="*/ 30 h 94"/>
                <a:gd name="T18" fmla="*/ 32 w 85"/>
                <a:gd name="T19" fmla="*/ 13 h 94"/>
                <a:gd name="T20" fmla="*/ 40 w 85"/>
                <a:gd name="T21" fmla="*/ 0 h 94"/>
                <a:gd name="T22" fmla="*/ 85 w 85"/>
                <a:gd name="T23" fmla="*/ 27 h 94"/>
                <a:gd name="T24" fmla="*/ 42 w 85"/>
                <a:gd name="T25"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94">
                  <a:moveTo>
                    <a:pt x="42" y="94"/>
                  </a:moveTo>
                  <a:lnTo>
                    <a:pt x="0" y="67"/>
                  </a:lnTo>
                  <a:lnTo>
                    <a:pt x="8" y="54"/>
                  </a:lnTo>
                  <a:lnTo>
                    <a:pt x="34" y="72"/>
                  </a:lnTo>
                  <a:lnTo>
                    <a:pt x="42" y="59"/>
                  </a:lnTo>
                  <a:lnTo>
                    <a:pt x="21" y="43"/>
                  </a:lnTo>
                  <a:lnTo>
                    <a:pt x="29" y="32"/>
                  </a:lnTo>
                  <a:lnTo>
                    <a:pt x="50" y="46"/>
                  </a:lnTo>
                  <a:lnTo>
                    <a:pt x="61" y="30"/>
                  </a:lnTo>
                  <a:lnTo>
                    <a:pt x="32" y="13"/>
                  </a:lnTo>
                  <a:lnTo>
                    <a:pt x="40" y="0"/>
                  </a:lnTo>
                  <a:lnTo>
                    <a:pt x="85" y="27"/>
                  </a:lnTo>
                  <a:lnTo>
                    <a:pt x="42" y="9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131"/>
            <p:cNvSpPr/>
            <p:nvPr/>
          </p:nvSpPr>
          <p:spPr bwMode="auto">
            <a:xfrm>
              <a:off x="8593242" y="1184687"/>
              <a:ext cx="153070" cy="150261"/>
            </a:xfrm>
            <a:custGeom>
              <a:avLst/>
              <a:gdLst>
                <a:gd name="T0" fmla="*/ 30 w 41"/>
                <a:gd name="T1" fmla="*/ 40 h 40"/>
                <a:gd name="T2" fmla="*/ 24 w 41"/>
                <a:gd name="T3" fmla="*/ 37 h 40"/>
                <a:gd name="T4" fmla="*/ 30 w 41"/>
                <a:gd name="T5" fmla="*/ 24 h 40"/>
                <a:gd name="T6" fmla="*/ 34 w 41"/>
                <a:gd name="T7" fmla="*/ 16 h 40"/>
                <a:gd name="T8" fmla="*/ 33 w 41"/>
                <a:gd name="T9" fmla="*/ 15 h 40"/>
                <a:gd name="T10" fmla="*/ 27 w 41"/>
                <a:gd name="T11" fmla="*/ 22 h 40"/>
                <a:gd name="T12" fmla="*/ 17 w 41"/>
                <a:gd name="T13" fmla="*/ 33 h 40"/>
                <a:gd name="T14" fmla="*/ 12 w 41"/>
                <a:gd name="T15" fmla="*/ 30 h 40"/>
                <a:gd name="T16" fmla="*/ 17 w 41"/>
                <a:gd name="T17" fmla="*/ 16 h 40"/>
                <a:gd name="T18" fmla="*/ 20 w 41"/>
                <a:gd name="T19" fmla="*/ 7 h 40"/>
                <a:gd name="T20" fmla="*/ 20 w 41"/>
                <a:gd name="T21" fmla="*/ 7 h 40"/>
                <a:gd name="T22" fmla="*/ 14 w 41"/>
                <a:gd name="T23" fmla="*/ 15 h 40"/>
                <a:gd name="T24" fmla="*/ 5 w 41"/>
                <a:gd name="T25" fmla="*/ 25 h 40"/>
                <a:gd name="T26" fmla="*/ 0 w 41"/>
                <a:gd name="T27" fmla="*/ 22 h 40"/>
                <a:gd name="T28" fmla="*/ 20 w 41"/>
                <a:gd name="T29" fmla="*/ 0 h 40"/>
                <a:gd name="T30" fmla="*/ 27 w 41"/>
                <a:gd name="T31" fmla="*/ 4 h 40"/>
                <a:gd name="T32" fmla="*/ 22 w 41"/>
                <a:gd name="T33" fmla="*/ 17 h 40"/>
                <a:gd name="T34" fmla="*/ 20 w 41"/>
                <a:gd name="T35" fmla="*/ 23 h 40"/>
                <a:gd name="T36" fmla="*/ 20 w 41"/>
                <a:gd name="T37" fmla="*/ 23 h 40"/>
                <a:gd name="T38" fmla="*/ 24 w 41"/>
                <a:gd name="T39" fmla="*/ 18 h 40"/>
                <a:gd name="T40" fmla="*/ 34 w 41"/>
                <a:gd name="T41" fmla="*/ 8 h 40"/>
                <a:gd name="T42" fmla="*/ 41 w 41"/>
                <a:gd name="T43" fmla="*/ 13 h 40"/>
                <a:gd name="T44" fmla="*/ 30 w 41"/>
                <a:gd name="T4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 h="40">
                  <a:moveTo>
                    <a:pt x="30" y="40"/>
                  </a:moveTo>
                  <a:cubicBezTo>
                    <a:pt x="24" y="37"/>
                    <a:pt x="24" y="37"/>
                    <a:pt x="24" y="37"/>
                  </a:cubicBezTo>
                  <a:cubicBezTo>
                    <a:pt x="30" y="24"/>
                    <a:pt x="30" y="24"/>
                    <a:pt x="30" y="24"/>
                  </a:cubicBezTo>
                  <a:cubicBezTo>
                    <a:pt x="31" y="21"/>
                    <a:pt x="32" y="18"/>
                    <a:pt x="34" y="16"/>
                  </a:cubicBezTo>
                  <a:cubicBezTo>
                    <a:pt x="33" y="15"/>
                    <a:pt x="33" y="15"/>
                    <a:pt x="33" y="15"/>
                  </a:cubicBezTo>
                  <a:cubicBezTo>
                    <a:pt x="31" y="18"/>
                    <a:pt x="29" y="20"/>
                    <a:pt x="27" y="22"/>
                  </a:cubicBezTo>
                  <a:cubicBezTo>
                    <a:pt x="17" y="33"/>
                    <a:pt x="17" y="33"/>
                    <a:pt x="17" y="33"/>
                  </a:cubicBezTo>
                  <a:cubicBezTo>
                    <a:pt x="12" y="30"/>
                    <a:pt x="12" y="30"/>
                    <a:pt x="12" y="30"/>
                  </a:cubicBezTo>
                  <a:cubicBezTo>
                    <a:pt x="17" y="16"/>
                    <a:pt x="17" y="16"/>
                    <a:pt x="17" y="16"/>
                  </a:cubicBezTo>
                  <a:cubicBezTo>
                    <a:pt x="18" y="13"/>
                    <a:pt x="19" y="10"/>
                    <a:pt x="20" y="7"/>
                  </a:cubicBezTo>
                  <a:cubicBezTo>
                    <a:pt x="20" y="7"/>
                    <a:pt x="20" y="7"/>
                    <a:pt x="20" y="7"/>
                  </a:cubicBezTo>
                  <a:cubicBezTo>
                    <a:pt x="18" y="10"/>
                    <a:pt x="16" y="12"/>
                    <a:pt x="14" y="15"/>
                  </a:cubicBezTo>
                  <a:cubicBezTo>
                    <a:pt x="5" y="25"/>
                    <a:pt x="5" y="25"/>
                    <a:pt x="5" y="25"/>
                  </a:cubicBezTo>
                  <a:cubicBezTo>
                    <a:pt x="0" y="22"/>
                    <a:pt x="0" y="22"/>
                    <a:pt x="0" y="22"/>
                  </a:cubicBezTo>
                  <a:cubicBezTo>
                    <a:pt x="20" y="0"/>
                    <a:pt x="20" y="0"/>
                    <a:pt x="20" y="0"/>
                  </a:cubicBezTo>
                  <a:cubicBezTo>
                    <a:pt x="27" y="4"/>
                    <a:pt x="27" y="4"/>
                    <a:pt x="27" y="4"/>
                  </a:cubicBezTo>
                  <a:cubicBezTo>
                    <a:pt x="22" y="17"/>
                    <a:pt x="22" y="17"/>
                    <a:pt x="22" y="17"/>
                  </a:cubicBezTo>
                  <a:cubicBezTo>
                    <a:pt x="22" y="19"/>
                    <a:pt x="21" y="21"/>
                    <a:pt x="20" y="23"/>
                  </a:cubicBezTo>
                  <a:cubicBezTo>
                    <a:pt x="20" y="23"/>
                    <a:pt x="20" y="23"/>
                    <a:pt x="20" y="23"/>
                  </a:cubicBezTo>
                  <a:cubicBezTo>
                    <a:pt x="21" y="22"/>
                    <a:pt x="23" y="20"/>
                    <a:pt x="24" y="18"/>
                  </a:cubicBezTo>
                  <a:cubicBezTo>
                    <a:pt x="34" y="8"/>
                    <a:pt x="34" y="8"/>
                    <a:pt x="34" y="8"/>
                  </a:cubicBezTo>
                  <a:cubicBezTo>
                    <a:pt x="41" y="13"/>
                    <a:pt x="41" y="13"/>
                    <a:pt x="41" y="13"/>
                  </a:cubicBezTo>
                  <a:lnTo>
                    <a:pt x="30" y="4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132"/>
            <p:cNvSpPr/>
            <p:nvPr/>
          </p:nvSpPr>
          <p:spPr bwMode="auto">
            <a:xfrm>
              <a:off x="8530048" y="1136940"/>
              <a:ext cx="112344" cy="119366"/>
            </a:xfrm>
            <a:custGeom>
              <a:avLst/>
              <a:gdLst>
                <a:gd name="T0" fmla="*/ 24 w 30"/>
                <a:gd name="T1" fmla="*/ 15 h 32"/>
                <a:gd name="T2" fmla="*/ 20 w 30"/>
                <a:gd name="T3" fmla="*/ 8 h 32"/>
                <a:gd name="T4" fmla="*/ 15 w 30"/>
                <a:gd name="T5" fmla="*/ 9 h 32"/>
                <a:gd name="T6" fmla="*/ 17 w 30"/>
                <a:gd name="T7" fmla="*/ 14 h 32"/>
                <a:gd name="T8" fmla="*/ 19 w 30"/>
                <a:gd name="T9" fmla="*/ 17 h 32"/>
                <a:gd name="T10" fmla="*/ 20 w 30"/>
                <a:gd name="T11" fmla="*/ 27 h 32"/>
                <a:gd name="T12" fmla="*/ 6 w 30"/>
                <a:gd name="T13" fmla="*/ 29 h 32"/>
                <a:gd name="T14" fmla="*/ 0 w 30"/>
                <a:gd name="T15" fmla="*/ 21 h 32"/>
                <a:gd name="T16" fmla="*/ 5 w 30"/>
                <a:gd name="T17" fmla="*/ 19 h 32"/>
                <a:gd name="T18" fmla="*/ 9 w 30"/>
                <a:gd name="T19" fmla="*/ 24 h 32"/>
                <a:gd name="T20" fmla="*/ 14 w 30"/>
                <a:gd name="T21" fmla="*/ 24 h 32"/>
                <a:gd name="T22" fmla="*/ 12 w 30"/>
                <a:gd name="T23" fmla="*/ 19 h 32"/>
                <a:gd name="T24" fmla="*/ 10 w 30"/>
                <a:gd name="T25" fmla="*/ 15 h 32"/>
                <a:gd name="T26" fmla="*/ 9 w 30"/>
                <a:gd name="T27" fmla="*/ 5 h 32"/>
                <a:gd name="T28" fmla="*/ 23 w 30"/>
                <a:gd name="T29" fmla="*/ 3 h 32"/>
                <a:gd name="T30" fmla="*/ 30 w 30"/>
                <a:gd name="T31" fmla="*/ 13 h 32"/>
                <a:gd name="T32" fmla="*/ 24 w 30"/>
                <a:gd name="T33" fmla="*/ 1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2">
                  <a:moveTo>
                    <a:pt x="24" y="15"/>
                  </a:moveTo>
                  <a:cubicBezTo>
                    <a:pt x="24" y="12"/>
                    <a:pt x="22" y="10"/>
                    <a:pt x="20" y="8"/>
                  </a:cubicBezTo>
                  <a:cubicBezTo>
                    <a:pt x="18" y="7"/>
                    <a:pt x="16" y="7"/>
                    <a:pt x="15" y="9"/>
                  </a:cubicBezTo>
                  <a:cubicBezTo>
                    <a:pt x="14" y="10"/>
                    <a:pt x="15" y="11"/>
                    <a:pt x="17" y="14"/>
                  </a:cubicBezTo>
                  <a:cubicBezTo>
                    <a:pt x="19" y="17"/>
                    <a:pt x="19" y="17"/>
                    <a:pt x="19" y="17"/>
                  </a:cubicBezTo>
                  <a:cubicBezTo>
                    <a:pt x="21" y="20"/>
                    <a:pt x="22" y="23"/>
                    <a:pt x="20" y="27"/>
                  </a:cubicBezTo>
                  <a:cubicBezTo>
                    <a:pt x="17" y="31"/>
                    <a:pt x="12" y="32"/>
                    <a:pt x="6" y="29"/>
                  </a:cubicBezTo>
                  <a:cubicBezTo>
                    <a:pt x="4" y="27"/>
                    <a:pt x="1" y="24"/>
                    <a:pt x="0" y="21"/>
                  </a:cubicBezTo>
                  <a:cubicBezTo>
                    <a:pt x="5" y="19"/>
                    <a:pt x="5" y="19"/>
                    <a:pt x="5" y="19"/>
                  </a:cubicBezTo>
                  <a:cubicBezTo>
                    <a:pt x="6" y="21"/>
                    <a:pt x="7" y="23"/>
                    <a:pt x="9" y="24"/>
                  </a:cubicBezTo>
                  <a:cubicBezTo>
                    <a:pt x="11" y="25"/>
                    <a:pt x="13" y="25"/>
                    <a:pt x="14" y="24"/>
                  </a:cubicBezTo>
                  <a:cubicBezTo>
                    <a:pt x="15" y="22"/>
                    <a:pt x="14" y="21"/>
                    <a:pt x="12" y="19"/>
                  </a:cubicBezTo>
                  <a:cubicBezTo>
                    <a:pt x="10" y="15"/>
                    <a:pt x="10" y="15"/>
                    <a:pt x="10" y="15"/>
                  </a:cubicBezTo>
                  <a:cubicBezTo>
                    <a:pt x="7" y="12"/>
                    <a:pt x="7" y="9"/>
                    <a:pt x="9" y="5"/>
                  </a:cubicBezTo>
                  <a:cubicBezTo>
                    <a:pt x="11" y="1"/>
                    <a:pt x="17" y="0"/>
                    <a:pt x="23" y="3"/>
                  </a:cubicBezTo>
                  <a:cubicBezTo>
                    <a:pt x="26" y="5"/>
                    <a:pt x="29" y="9"/>
                    <a:pt x="30" y="13"/>
                  </a:cubicBezTo>
                  <a:lnTo>
                    <a:pt x="24"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133"/>
            <p:cNvSpPr/>
            <p:nvPr/>
          </p:nvSpPr>
          <p:spPr bwMode="auto">
            <a:xfrm>
              <a:off x="8683118" y="802716"/>
              <a:ext cx="404440" cy="379162"/>
            </a:xfrm>
            <a:custGeom>
              <a:avLst/>
              <a:gdLst>
                <a:gd name="T0" fmla="*/ 64 w 108"/>
                <a:gd name="T1" fmla="*/ 1 h 101"/>
                <a:gd name="T2" fmla="*/ 102 w 108"/>
                <a:gd name="T3" fmla="*/ 25 h 101"/>
                <a:gd name="T4" fmla="*/ 105 w 108"/>
                <a:gd name="T5" fmla="*/ 31 h 101"/>
                <a:gd name="T6" fmla="*/ 107 w 108"/>
                <a:gd name="T7" fmla="*/ 72 h 101"/>
                <a:gd name="T8" fmla="*/ 98 w 108"/>
                <a:gd name="T9" fmla="*/ 87 h 101"/>
                <a:gd name="T10" fmla="*/ 59 w 108"/>
                <a:gd name="T11" fmla="*/ 101 h 101"/>
                <a:gd name="T12" fmla="*/ 70 w 108"/>
                <a:gd name="T13" fmla="*/ 82 h 101"/>
                <a:gd name="T14" fmla="*/ 67 w 108"/>
                <a:gd name="T15" fmla="*/ 76 h 101"/>
                <a:gd name="T16" fmla="*/ 5 w 108"/>
                <a:gd name="T17" fmla="*/ 56 h 101"/>
                <a:gd name="T18" fmla="*/ 1 w 108"/>
                <a:gd name="T19" fmla="*/ 48 h 101"/>
                <a:gd name="T20" fmla="*/ 17 w 108"/>
                <a:gd name="T21" fmla="*/ 5 h 101"/>
                <a:gd name="T22" fmla="*/ 22 w 108"/>
                <a:gd name="T23" fmla="*/ 1 h 101"/>
                <a:gd name="T24" fmla="*/ 60 w 108"/>
                <a:gd name="T25" fmla="*/ 0 h 101"/>
                <a:gd name="T26" fmla="*/ 64 w 108"/>
                <a:gd name="T27" fmla="*/ 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101">
                  <a:moveTo>
                    <a:pt x="64" y="1"/>
                  </a:moveTo>
                  <a:cubicBezTo>
                    <a:pt x="102" y="25"/>
                    <a:pt x="102" y="25"/>
                    <a:pt x="102" y="25"/>
                  </a:cubicBezTo>
                  <a:cubicBezTo>
                    <a:pt x="104" y="26"/>
                    <a:pt x="105" y="28"/>
                    <a:pt x="105" y="31"/>
                  </a:cubicBezTo>
                  <a:cubicBezTo>
                    <a:pt x="107" y="72"/>
                    <a:pt x="107" y="72"/>
                    <a:pt x="107" y="72"/>
                  </a:cubicBezTo>
                  <a:cubicBezTo>
                    <a:pt x="108" y="78"/>
                    <a:pt x="105" y="85"/>
                    <a:pt x="98" y="87"/>
                  </a:cubicBezTo>
                  <a:cubicBezTo>
                    <a:pt x="59" y="101"/>
                    <a:pt x="59" y="101"/>
                    <a:pt x="59" y="101"/>
                  </a:cubicBezTo>
                  <a:cubicBezTo>
                    <a:pt x="70" y="82"/>
                    <a:pt x="70" y="82"/>
                    <a:pt x="70" y="82"/>
                  </a:cubicBezTo>
                  <a:cubicBezTo>
                    <a:pt x="71" y="79"/>
                    <a:pt x="70" y="76"/>
                    <a:pt x="67" y="76"/>
                  </a:cubicBezTo>
                  <a:cubicBezTo>
                    <a:pt x="5" y="56"/>
                    <a:pt x="5" y="56"/>
                    <a:pt x="5" y="56"/>
                  </a:cubicBezTo>
                  <a:cubicBezTo>
                    <a:pt x="2" y="55"/>
                    <a:pt x="0" y="51"/>
                    <a:pt x="1" y="48"/>
                  </a:cubicBezTo>
                  <a:cubicBezTo>
                    <a:pt x="17" y="5"/>
                    <a:pt x="17" y="5"/>
                    <a:pt x="17" y="5"/>
                  </a:cubicBezTo>
                  <a:cubicBezTo>
                    <a:pt x="18" y="2"/>
                    <a:pt x="20" y="1"/>
                    <a:pt x="22" y="1"/>
                  </a:cubicBezTo>
                  <a:cubicBezTo>
                    <a:pt x="60" y="0"/>
                    <a:pt x="60" y="0"/>
                    <a:pt x="60" y="0"/>
                  </a:cubicBezTo>
                  <a:cubicBezTo>
                    <a:pt x="62" y="0"/>
                    <a:pt x="63" y="0"/>
                    <a:pt x="64" y="1"/>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66" name="组合 1165"/>
          <p:cNvGrpSpPr/>
          <p:nvPr/>
        </p:nvGrpSpPr>
        <p:grpSpPr>
          <a:xfrm rot="936948">
            <a:off x="246015" y="2130552"/>
            <a:ext cx="3000999" cy="6301116"/>
            <a:chOff x="1604016" y="2897939"/>
            <a:chExt cx="3000999" cy="6301116"/>
          </a:xfrm>
        </p:grpSpPr>
        <p:sp>
          <p:nvSpPr>
            <p:cNvPr id="136" name="Freeform 1134"/>
            <p:cNvSpPr/>
            <p:nvPr/>
          </p:nvSpPr>
          <p:spPr bwMode="auto">
            <a:xfrm>
              <a:off x="2412896" y="3959593"/>
              <a:ext cx="1004078" cy="928246"/>
            </a:xfrm>
            <a:custGeom>
              <a:avLst/>
              <a:gdLst>
                <a:gd name="T0" fmla="*/ 7 w 268"/>
                <a:gd name="T1" fmla="*/ 238 h 247"/>
                <a:gd name="T2" fmla="*/ 7 w 268"/>
                <a:gd name="T3" fmla="*/ 238 h 247"/>
                <a:gd name="T4" fmla="*/ 7 w 268"/>
                <a:gd name="T5" fmla="*/ 212 h 247"/>
                <a:gd name="T6" fmla="*/ 51 w 268"/>
                <a:gd name="T7" fmla="*/ 156 h 247"/>
                <a:gd name="T8" fmla="*/ 226 w 268"/>
                <a:gd name="T9" fmla="*/ 0 h 247"/>
                <a:gd name="T10" fmla="*/ 268 w 268"/>
                <a:gd name="T11" fmla="*/ 48 h 247"/>
                <a:gd name="T12" fmla="*/ 93 w 268"/>
                <a:gd name="T13" fmla="*/ 204 h 247"/>
                <a:gd name="T14" fmla="*/ 33 w 268"/>
                <a:gd name="T15" fmla="*/ 242 h 247"/>
                <a:gd name="T16" fmla="*/ 7 w 268"/>
                <a:gd name="T17" fmla="*/ 23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 h="247">
                  <a:moveTo>
                    <a:pt x="7" y="238"/>
                  </a:moveTo>
                  <a:cubicBezTo>
                    <a:pt x="7" y="238"/>
                    <a:pt x="7" y="238"/>
                    <a:pt x="7" y="238"/>
                  </a:cubicBezTo>
                  <a:cubicBezTo>
                    <a:pt x="1" y="230"/>
                    <a:pt x="0" y="219"/>
                    <a:pt x="7" y="212"/>
                  </a:cubicBezTo>
                  <a:cubicBezTo>
                    <a:pt x="51" y="156"/>
                    <a:pt x="51" y="156"/>
                    <a:pt x="51" y="156"/>
                  </a:cubicBezTo>
                  <a:cubicBezTo>
                    <a:pt x="226" y="0"/>
                    <a:pt x="226" y="0"/>
                    <a:pt x="226" y="0"/>
                  </a:cubicBezTo>
                  <a:cubicBezTo>
                    <a:pt x="268" y="48"/>
                    <a:pt x="268" y="48"/>
                    <a:pt x="268" y="48"/>
                  </a:cubicBezTo>
                  <a:cubicBezTo>
                    <a:pt x="93" y="204"/>
                    <a:pt x="93" y="204"/>
                    <a:pt x="93" y="204"/>
                  </a:cubicBezTo>
                  <a:cubicBezTo>
                    <a:pt x="33" y="242"/>
                    <a:pt x="33" y="242"/>
                    <a:pt x="33" y="242"/>
                  </a:cubicBezTo>
                  <a:cubicBezTo>
                    <a:pt x="25" y="247"/>
                    <a:pt x="14" y="245"/>
                    <a:pt x="7" y="238"/>
                  </a:cubicBez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135"/>
            <p:cNvSpPr/>
            <p:nvPr/>
          </p:nvSpPr>
          <p:spPr bwMode="auto">
            <a:xfrm>
              <a:off x="3079940" y="2897939"/>
              <a:ext cx="1525075" cy="1404305"/>
            </a:xfrm>
            <a:custGeom>
              <a:avLst/>
              <a:gdLst>
                <a:gd name="T0" fmla="*/ 391 w 407"/>
                <a:gd name="T1" fmla="*/ 81 h 374"/>
                <a:gd name="T2" fmla="*/ 76 w 407"/>
                <a:gd name="T3" fmla="*/ 361 h 374"/>
                <a:gd name="T4" fmla="*/ 26 w 407"/>
                <a:gd name="T5" fmla="*/ 358 h 374"/>
                <a:gd name="T6" fmla="*/ 13 w 407"/>
                <a:gd name="T7" fmla="*/ 344 h 374"/>
                <a:gd name="T8" fmla="*/ 16 w 407"/>
                <a:gd name="T9" fmla="*/ 293 h 374"/>
                <a:gd name="T10" fmla="*/ 330 w 407"/>
                <a:gd name="T11" fmla="*/ 13 h 374"/>
                <a:gd name="T12" fmla="*/ 381 w 407"/>
                <a:gd name="T13" fmla="*/ 16 h 374"/>
                <a:gd name="T14" fmla="*/ 394 w 407"/>
                <a:gd name="T15" fmla="*/ 30 h 374"/>
                <a:gd name="T16" fmla="*/ 391 w 407"/>
                <a:gd name="T17" fmla="*/ 81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374">
                  <a:moveTo>
                    <a:pt x="391" y="81"/>
                  </a:moveTo>
                  <a:cubicBezTo>
                    <a:pt x="76" y="361"/>
                    <a:pt x="76" y="361"/>
                    <a:pt x="76" y="361"/>
                  </a:cubicBezTo>
                  <a:cubicBezTo>
                    <a:pt x="62" y="374"/>
                    <a:pt x="39" y="373"/>
                    <a:pt x="26" y="358"/>
                  </a:cubicBezTo>
                  <a:cubicBezTo>
                    <a:pt x="13" y="344"/>
                    <a:pt x="13" y="344"/>
                    <a:pt x="13" y="344"/>
                  </a:cubicBezTo>
                  <a:cubicBezTo>
                    <a:pt x="0" y="329"/>
                    <a:pt x="2" y="307"/>
                    <a:pt x="16" y="293"/>
                  </a:cubicBezTo>
                  <a:cubicBezTo>
                    <a:pt x="330" y="13"/>
                    <a:pt x="330" y="13"/>
                    <a:pt x="330" y="13"/>
                  </a:cubicBezTo>
                  <a:cubicBezTo>
                    <a:pt x="345" y="0"/>
                    <a:pt x="368" y="1"/>
                    <a:pt x="381" y="16"/>
                  </a:cubicBezTo>
                  <a:cubicBezTo>
                    <a:pt x="394" y="30"/>
                    <a:pt x="394" y="30"/>
                    <a:pt x="394" y="30"/>
                  </a:cubicBezTo>
                  <a:cubicBezTo>
                    <a:pt x="407" y="45"/>
                    <a:pt x="405" y="67"/>
                    <a:pt x="391" y="81"/>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1136"/>
            <p:cNvSpPr/>
            <p:nvPr/>
          </p:nvSpPr>
          <p:spPr bwMode="auto">
            <a:xfrm>
              <a:off x="3079940" y="2897939"/>
              <a:ext cx="1449243" cy="1317238"/>
            </a:xfrm>
            <a:custGeom>
              <a:avLst/>
              <a:gdLst>
                <a:gd name="T0" fmla="*/ 387 w 387"/>
                <a:gd name="T1" fmla="*/ 23 h 351"/>
                <a:gd name="T2" fmla="*/ 20 w 387"/>
                <a:gd name="T3" fmla="*/ 351 h 351"/>
                <a:gd name="T4" fmla="*/ 13 w 387"/>
                <a:gd name="T5" fmla="*/ 344 h 351"/>
                <a:gd name="T6" fmla="*/ 16 w 387"/>
                <a:gd name="T7" fmla="*/ 293 h 351"/>
                <a:gd name="T8" fmla="*/ 330 w 387"/>
                <a:gd name="T9" fmla="*/ 13 h 351"/>
                <a:gd name="T10" fmla="*/ 381 w 387"/>
                <a:gd name="T11" fmla="*/ 16 h 351"/>
                <a:gd name="T12" fmla="*/ 387 w 387"/>
                <a:gd name="T13" fmla="*/ 23 h 351"/>
              </a:gdLst>
              <a:ahLst/>
              <a:cxnLst>
                <a:cxn ang="0">
                  <a:pos x="T0" y="T1"/>
                </a:cxn>
                <a:cxn ang="0">
                  <a:pos x="T2" y="T3"/>
                </a:cxn>
                <a:cxn ang="0">
                  <a:pos x="T4" y="T5"/>
                </a:cxn>
                <a:cxn ang="0">
                  <a:pos x="T6" y="T7"/>
                </a:cxn>
                <a:cxn ang="0">
                  <a:pos x="T8" y="T9"/>
                </a:cxn>
                <a:cxn ang="0">
                  <a:pos x="T10" y="T11"/>
                </a:cxn>
                <a:cxn ang="0">
                  <a:pos x="T12" y="T13"/>
                </a:cxn>
              </a:cxnLst>
              <a:rect l="0" t="0" r="r" b="b"/>
              <a:pathLst>
                <a:path w="387" h="351">
                  <a:moveTo>
                    <a:pt x="387" y="23"/>
                  </a:moveTo>
                  <a:cubicBezTo>
                    <a:pt x="20" y="351"/>
                    <a:pt x="20" y="351"/>
                    <a:pt x="20" y="351"/>
                  </a:cubicBezTo>
                  <a:cubicBezTo>
                    <a:pt x="13" y="344"/>
                    <a:pt x="13" y="344"/>
                    <a:pt x="13" y="344"/>
                  </a:cubicBezTo>
                  <a:cubicBezTo>
                    <a:pt x="0" y="329"/>
                    <a:pt x="2" y="307"/>
                    <a:pt x="16" y="293"/>
                  </a:cubicBezTo>
                  <a:cubicBezTo>
                    <a:pt x="330" y="13"/>
                    <a:pt x="330" y="13"/>
                    <a:pt x="330" y="13"/>
                  </a:cubicBezTo>
                  <a:cubicBezTo>
                    <a:pt x="345" y="0"/>
                    <a:pt x="368" y="1"/>
                    <a:pt x="381" y="16"/>
                  </a:cubicBezTo>
                  <a:lnTo>
                    <a:pt x="387" y="23"/>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137"/>
            <p:cNvSpPr/>
            <p:nvPr/>
          </p:nvSpPr>
          <p:spPr bwMode="auto">
            <a:xfrm>
              <a:off x="2859465" y="3798099"/>
              <a:ext cx="714792" cy="728835"/>
            </a:xfrm>
            <a:custGeom>
              <a:avLst/>
              <a:gdLst>
                <a:gd name="T0" fmla="*/ 106 w 191"/>
                <a:gd name="T1" fmla="*/ 194 h 194"/>
                <a:gd name="T2" fmla="*/ 0 w 191"/>
                <a:gd name="T3" fmla="*/ 75 h 194"/>
                <a:gd name="T4" fmla="*/ 90 w 191"/>
                <a:gd name="T5" fmla="*/ 5 h 194"/>
                <a:gd name="T6" fmla="*/ 113 w 191"/>
                <a:gd name="T7" fmla="*/ 8 h 194"/>
                <a:gd name="T8" fmla="*/ 185 w 191"/>
                <a:gd name="T9" fmla="*/ 89 h 194"/>
                <a:gd name="T10" fmla="*/ 185 w 191"/>
                <a:gd name="T11" fmla="*/ 111 h 194"/>
                <a:gd name="T12" fmla="*/ 106 w 191"/>
                <a:gd name="T13" fmla="*/ 194 h 194"/>
              </a:gdLst>
              <a:ahLst/>
              <a:cxnLst>
                <a:cxn ang="0">
                  <a:pos x="T0" y="T1"/>
                </a:cxn>
                <a:cxn ang="0">
                  <a:pos x="T2" y="T3"/>
                </a:cxn>
                <a:cxn ang="0">
                  <a:pos x="T4" y="T5"/>
                </a:cxn>
                <a:cxn ang="0">
                  <a:pos x="T6" y="T7"/>
                </a:cxn>
                <a:cxn ang="0">
                  <a:pos x="T8" y="T9"/>
                </a:cxn>
                <a:cxn ang="0">
                  <a:pos x="T10" y="T11"/>
                </a:cxn>
                <a:cxn ang="0">
                  <a:pos x="T12" y="T13"/>
                </a:cxn>
              </a:cxnLst>
              <a:rect l="0" t="0" r="r" b="b"/>
              <a:pathLst>
                <a:path w="191" h="194">
                  <a:moveTo>
                    <a:pt x="106" y="194"/>
                  </a:moveTo>
                  <a:cubicBezTo>
                    <a:pt x="0" y="75"/>
                    <a:pt x="0" y="75"/>
                    <a:pt x="0" y="75"/>
                  </a:cubicBezTo>
                  <a:cubicBezTo>
                    <a:pt x="90" y="5"/>
                    <a:pt x="90" y="5"/>
                    <a:pt x="90" y="5"/>
                  </a:cubicBezTo>
                  <a:cubicBezTo>
                    <a:pt x="97" y="0"/>
                    <a:pt x="107" y="1"/>
                    <a:pt x="113" y="8"/>
                  </a:cubicBezTo>
                  <a:cubicBezTo>
                    <a:pt x="185" y="89"/>
                    <a:pt x="185" y="89"/>
                    <a:pt x="185" y="89"/>
                  </a:cubicBezTo>
                  <a:cubicBezTo>
                    <a:pt x="191" y="95"/>
                    <a:pt x="191" y="105"/>
                    <a:pt x="185" y="111"/>
                  </a:cubicBezTo>
                  <a:lnTo>
                    <a:pt x="106" y="194"/>
                  </a:lnTo>
                  <a:close/>
                </a:path>
              </a:pathLst>
            </a:custGeom>
            <a:solidFill>
              <a:srgbClr val="0D64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1138"/>
            <p:cNvSpPr/>
            <p:nvPr/>
          </p:nvSpPr>
          <p:spPr bwMode="auto">
            <a:xfrm>
              <a:off x="3027981" y="3930103"/>
              <a:ext cx="153070" cy="190985"/>
            </a:xfrm>
            <a:custGeom>
              <a:avLst/>
              <a:gdLst>
                <a:gd name="T0" fmla="*/ 90 w 109"/>
                <a:gd name="T1" fmla="*/ 0 h 136"/>
                <a:gd name="T2" fmla="*/ 109 w 109"/>
                <a:gd name="T3" fmla="*/ 21 h 136"/>
                <a:gd name="T4" fmla="*/ 34 w 109"/>
                <a:gd name="T5" fmla="*/ 86 h 136"/>
                <a:gd name="T6" fmla="*/ 66 w 109"/>
                <a:gd name="T7" fmla="*/ 120 h 136"/>
                <a:gd name="T8" fmla="*/ 50 w 109"/>
                <a:gd name="T9" fmla="*/ 136 h 136"/>
                <a:gd name="T10" fmla="*/ 0 w 109"/>
                <a:gd name="T11" fmla="*/ 80 h 136"/>
                <a:gd name="T12" fmla="*/ 90 w 109"/>
                <a:gd name="T13" fmla="*/ 0 h 136"/>
              </a:gdLst>
              <a:ahLst/>
              <a:cxnLst>
                <a:cxn ang="0">
                  <a:pos x="T0" y="T1"/>
                </a:cxn>
                <a:cxn ang="0">
                  <a:pos x="T2" y="T3"/>
                </a:cxn>
                <a:cxn ang="0">
                  <a:pos x="T4" y="T5"/>
                </a:cxn>
                <a:cxn ang="0">
                  <a:pos x="T6" y="T7"/>
                </a:cxn>
                <a:cxn ang="0">
                  <a:pos x="T8" y="T9"/>
                </a:cxn>
                <a:cxn ang="0">
                  <a:pos x="T10" y="T11"/>
                </a:cxn>
                <a:cxn ang="0">
                  <a:pos x="T12" y="T13"/>
                </a:cxn>
              </a:cxnLst>
              <a:rect l="0" t="0" r="r" b="b"/>
              <a:pathLst>
                <a:path w="109" h="136">
                  <a:moveTo>
                    <a:pt x="90" y="0"/>
                  </a:moveTo>
                  <a:lnTo>
                    <a:pt x="109" y="21"/>
                  </a:lnTo>
                  <a:lnTo>
                    <a:pt x="34" y="86"/>
                  </a:lnTo>
                  <a:lnTo>
                    <a:pt x="66" y="120"/>
                  </a:lnTo>
                  <a:lnTo>
                    <a:pt x="50" y="136"/>
                  </a:lnTo>
                  <a:lnTo>
                    <a:pt x="0" y="80"/>
                  </a:lnTo>
                  <a:lnTo>
                    <a:pt x="9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139"/>
            <p:cNvSpPr/>
            <p:nvPr/>
          </p:nvSpPr>
          <p:spPr bwMode="auto">
            <a:xfrm>
              <a:off x="3109431" y="4024191"/>
              <a:ext cx="150261" cy="139027"/>
            </a:xfrm>
            <a:custGeom>
              <a:avLst/>
              <a:gdLst>
                <a:gd name="T0" fmla="*/ 91 w 107"/>
                <a:gd name="T1" fmla="*/ 0 h 99"/>
                <a:gd name="T2" fmla="*/ 107 w 107"/>
                <a:gd name="T3" fmla="*/ 19 h 99"/>
                <a:gd name="T4" fmla="*/ 19 w 107"/>
                <a:gd name="T5" fmla="*/ 99 h 99"/>
                <a:gd name="T6" fmla="*/ 0 w 107"/>
                <a:gd name="T7" fmla="*/ 80 h 99"/>
                <a:gd name="T8" fmla="*/ 91 w 107"/>
                <a:gd name="T9" fmla="*/ 0 h 99"/>
              </a:gdLst>
              <a:ahLst/>
              <a:cxnLst>
                <a:cxn ang="0">
                  <a:pos x="T0" y="T1"/>
                </a:cxn>
                <a:cxn ang="0">
                  <a:pos x="T2" y="T3"/>
                </a:cxn>
                <a:cxn ang="0">
                  <a:pos x="T4" y="T5"/>
                </a:cxn>
                <a:cxn ang="0">
                  <a:pos x="T6" y="T7"/>
                </a:cxn>
                <a:cxn ang="0">
                  <a:pos x="T8" y="T9"/>
                </a:cxn>
              </a:cxnLst>
              <a:rect l="0" t="0" r="r" b="b"/>
              <a:pathLst>
                <a:path w="107" h="99">
                  <a:moveTo>
                    <a:pt x="91" y="0"/>
                  </a:moveTo>
                  <a:lnTo>
                    <a:pt x="107" y="19"/>
                  </a:lnTo>
                  <a:lnTo>
                    <a:pt x="19" y="99"/>
                  </a:lnTo>
                  <a:lnTo>
                    <a:pt x="0" y="80"/>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140"/>
            <p:cNvSpPr/>
            <p:nvPr/>
          </p:nvSpPr>
          <p:spPr bwMode="auto">
            <a:xfrm>
              <a:off x="3174029" y="4057894"/>
              <a:ext cx="190985" cy="183964"/>
            </a:xfrm>
            <a:custGeom>
              <a:avLst/>
              <a:gdLst>
                <a:gd name="T0" fmla="*/ 25 w 51"/>
                <a:gd name="T1" fmla="*/ 0 h 49"/>
                <a:gd name="T2" fmla="*/ 32 w 51"/>
                <a:gd name="T3" fmla="*/ 8 h 49"/>
                <a:gd name="T4" fmla="*/ 20 w 51"/>
                <a:gd name="T5" fmla="*/ 26 h 49"/>
                <a:gd name="T6" fmla="*/ 12 w 51"/>
                <a:gd name="T7" fmla="*/ 38 h 49"/>
                <a:gd name="T8" fmla="*/ 12 w 51"/>
                <a:gd name="T9" fmla="*/ 38 h 49"/>
                <a:gd name="T10" fmla="*/ 25 w 51"/>
                <a:gd name="T11" fmla="*/ 31 h 49"/>
                <a:gd name="T12" fmla="*/ 44 w 51"/>
                <a:gd name="T13" fmla="*/ 21 h 49"/>
                <a:gd name="T14" fmla="*/ 51 w 51"/>
                <a:gd name="T15" fmla="*/ 29 h 49"/>
                <a:gd name="T16" fmla="*/ 8 w 51"/>
                <a:gd name="T17" fmla="*/ 49 h 49"/>
                <a:gd name="T18" fmla="*/ 0 w 51"/>
                <a:gd name="T19" fmla="*/ 40 h 49"/>
                <a:gd name="T20" fmla="*/ 25 w 51"/>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49">
                  <a:moveTo>
                    <a:pt x="25" y="0"/>
                  </a:moveTo>
                  <a:cubicBezTo>
                    <a:pt x="32" y="8"/>
                    <a:pt x="32" y="8"/>
                    <a:pt x="32" y="8"/>
                  </a:cubicBezTo>
                  <a:cubicBezTo>
                    <a:pt x="20" y="26"/>
                    <a:pt x="20" y="26"/>
                    <a:pt x="20" y="26"/>
                  </a:cubicBezTo>
                  <a:cubicBezTo>
                    <a:pt x="17" y="30"/>
                    <a:pt x="14" y="34"/>
                    <a:pt x="12" y="38"/>
                  </a:cubicBezTo>
                  <a:cubicBezTo>
                    <a:pt x="12" y="38"/>
                    <a:pt x="12" y="38"/>
                    <a:pt x="12" y="38"/>
                  </a:cubicBezTo>
                  <a:cubicBezTo>
                    <a:pt x="16" y="36"/>
                    <a:pt x="20" y="34"/>
                    <a:pt x="25" y="31"/>
                  </a:cubicBezTo>
                  <a:cubicBezTo>
                    <a:pt x="44" y="21"/>
                    <a:pt x="44" y="21"/>
                    <a:pt x="44" y="21"/>
                  </a:cubicBezTo>
                  <a:cubicBezTo>
                    <a:pt x="51" y="29"/>
                    <a:pt x="51" y="29"/>
                    <a:pt x="51" y="29"/>
                  </a:cubicBezTo>
                  <a:cubicBezTo>
                    <a:pt x="8" y="49"/>
                    <a:pt x="8" y="49"/>
                    <a:pt x="8" y="49"/>
                  </a:cubicBezTo>
                  <a:cubicBezTo>
                    <a:pt x="0" y="40"/>
                    <a:pt x="0" y="40"/>
                    <a:pt x="0" y="40"/>
                  </a:cubicBez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141"/>
            <p:cNvSpPr/>
            <p:nvPr/>
          </p:nvSpPr>
          <p:spPr bwMode="auto">
            <a:xfrm>
              <a:off x="3244244" y="4174452"/>
              <a:ext cx="195199" cy="190985"/>
            </a:xfrm>
            <a:custGeom>
              <a:avLst/>
              <a:gdLst>
                <a:gd name="T0" fmla="*/ 88 w 139"/>
                <a:gd name="T1" fmla="*/ 0 h 136"/>
                <a:gd name="T2" fmla="*/ 139 w 139"/>
                <a:gd name="T3" fmla="*/ 56 h 136"/>
                <a:gd name="T4" fmla="*/ 123 w 139"/>
                <a:gd name="T5" fmla="*/ 72 h 136"/>
                <a:gd name="T6" fmla="*/ 91 w 139"/>
                <a:gd name="T7" fmla="*/ 35 h 136"/>
                <a:gd name="T8" fmla="*/ 72 w 139"/>
                <a:gd name="T9" fmla="*/ 51 h 136"/>
                <a:gd name="T10" fmla="*/ 99 w 139"/>
                <a:gd name="T11" fmla="*/ 83 h 136"/>
                <a:gd name="T12" fmla="*/ 83 w 139"/>
                <a:gd name="T13" fmla="*/ 96 h 136"/>
                <a:gd name="T14" fmla="*/ 56 w 139"/>
                <a:gd name="T15" fmla="*/ 67 h 136"/>
                <a:gd name="T16" fmla="*/ 35 w 139"/>
                <a:gd name="T17" fmla="*/ 85 h 136"/>
                <a:gd name="T18" fmla="*/ 67 w 139"/>
                <a:gd name="T19" fmla="*/ 123 h 136"/>
                <a:gd name="T20" fmla="*/ 51 w 139"/>
                <a:gd name="T21" fmla="*/ 136 h 136"/>
                <a:gd name="T22" fmla="*/ 0 w 139"/>
                <a:gd name="T23" fmla="*/ 80 h 136"/>
                <a:gd name="T24" fmla="*/ 88 w 139"/>
                <a:gd name="T25"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36">
                  <a:moveTo>
                    <a:pt x="88" y="0"/>
                  </a:moveTo>
                  <a:lnTo>
                    <a:pt x="139" y="56"/>
                  </a:lnTo>
                  <a:lnTo>
                    <a:pt x="123" y="72"/>
                  </a:lnTo>
                  <a:lnTo>
                    <a:pt x="91" y="35"/>
                  </a:lnTo>
                  <a:lnTo>
                    <a:pt x="72" y="51"/>
                  </a:lnTo>
                  <a:lnTo>
                    <a:pt x="99" y="83"/>
                  </a:lnTo>
                  <a:lnTo>
                    <a:pt x="83" y="96"/>
                  </a:lnTo>
                  <a:lnTo>
                    <a:pt x="56" y="67"/>
                  </a:lnTo>
                  <a:lnTo>
                    <a:pt x="35" y="85"/>
                  </a:lnTo>
                  <a:lnTo>
                    <a:pt x="67" y="123"/>
                  </a:lnTo>
                  <a:lnTo>
                    <a:pt x="51" y="136"/>
                  </a:lnTo>
                  <a:lnTo>
                    <a:pt x="0" y="80"/>
                  </a:lnTo>
                  <a:lnTo>
                    <a:pt x="8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142"/>
            <p:cNvSpPr/>
            <p:nvPr/>
          </p:nvSpPr>
          <p:spPr bwMode="auto">
            <a:xfrm>
              <a:off x="1604016" y="4387907"/>
              <a:ext cx="1491372" cy="4811148"/>
            </a:xfrm>
            <a:custGeom>
              <a:avLst/>
              <a:gdLst>
                <a:gd name="T0" fmla="*/ 1062 w 1062"/>
                <a:gd name="T1" fmla="*/ 35 h 3426"/>
                <a:gd name="T2" fmla="*/ 128 w 1062"/>
                <a:gd name="T3" fmla="*/ 3426 h 3426"/>
                <a:gd name="T4" fmla="*/ 0 w 1062"/>
                <a:gd name="T5" fmla="*/ 3391 h 3426"/>
                <a:gd name="T6" fmla="*/ 936 w 1062"/>
                <a:gd name="T7" fmla="*/ 0 h 3426"/>
                <a:gd name="T8" fmla="*/ 1062 w 1062"/>
                <a:gd name="T9" fmla="*/ 35 h 3426"/>
              </a:gdLst>
              <a:ahLst/>
              <a:cxnLst>
                <a:cxn ang="0">
                  <a:pos x="T0" y="T1"/>
                </a:cxn>
                <a:cxn ang="0">
                  <a:pos x="T2" y="T3"/>
                </a:cxn>
                <a:cxn ang="0">
                  <a:pos x="T4" y="T5"/>
                </a:cxn>
                <a:cxn ang="0">
                  <a:pos x="T6" y="T7"/>
                </a:cxn>
                <a:cxn ang="0">
                  <a:pos x="T8" y="T9"/>
                </a:cxn>
              </a:cxnLst>
              <a:rect l="0" t="0" r="r" b="b"/>
              <a:pathLst>
                <a:path w="1062" h="3426">
                  <a:moveTo>
                    <a:pt x="1062" y="35"/>
                  </a:moveTo>
                  <a:lnTo>
                    <a:pt x="128" y="3426"/>
                  </a:lnTo>
                  <a:lnTo>
                    <a:pt x="0" y="3391"/>
                  </a:lnTo>
                  <a:lnTo>
                    <a:pt x="936" y="0"/>
                  </a:lnTo>
                  <a:lnTo>
                    <a:pt x="1062" y="35"/>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143"/>
            <p:cNvSpPr/>
            <p:nvPr/>
          </p:nvSpPr>
          <p:spPr bwMode="auto">
            <a:xfrm>
              <a:off x="1689678" y="4410375"/>
              <a:ext cx="1405710" cy="4788680"/>
            </a:xfrm>
            <a:custGeom>
              <a:avLst/>
              <a:gdLst>
                <a:gd name="T0" fmla="*/ 1001 w 1001"/>
                <a:gd name="T1" fmla="*/ 19 h 3410"/>
                <a:gd name="T2" fmla="*/ 67 w 1001"/>
                <a:gd name="T3" fmla="*/ 3410 h 3410"/>
                <a:gd name="T4" fmla="*/ 0 w 1001"/>
                <a:gd name="T5" fmla="*/ 3394 h 3410"/>
                <a:gd name="T6" fmla="*/ 937 w 1001"/>
                <a:gd name="T7" fmla="*/ 0 h 3410"/>
                <a:gd name="T8" fmla="*/ 1001 w 1001"/>
                <a:gd name="T9" fmla="*/ 19 h 3410"/>
              </a:gdLst>
              <a:ahLst/>
              <a:cxnLst>
                <a:cxn ang="0">
                  <a:pos x="T0" y="T1"/>
                </a:cxn>
                <a:cxn ang="0">
                  <a:pos x="T2" y="T3"/>
                </a:cxn>
                <a:cxn ang="0">
                  <a:pos x="T4" y="T5"/>
                </a:cxn>
                <a:cxn ang="0">
                  <a:pos x="T6" y="T7"/>
                </a:cxn>
                <a:cxn ang="0">
                  <a:pos x="T8" y="T9"/>
                </a:cxn>
              </a:cxnLst>
              <a:rect l="0" t="0" r="r" b="b"/>
              <a:pathLst>
                <a:path w="1001" h="3410">
                  <a:moveTo>
                    <a:pt x="1001" y="19"/>
                  </a:moveTo>
                  <a:lnTo>
                    <a:pt x="67" y="3410"/>
                  </a:lnTo>
                  <a:lnTo>
                    <a:pt x="0" y="3394"/>
                  </a:lnTo>
                  <a:lnTo>
                    <a:pt x="937" y="0"/>
                  </a:lnTo>
                  <a:lnTo>
                    <a:pt x="1001" y="19"/>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144"/>
            <p:cNvSpPr/>
            <p:nvPr/>
          </p:nvSpPr>
          <p:spPr bwMode="auto">
            <a:xfrm>
              <a:off x="2630563" y="5237511"/>
              <a:ext cx="235923" cy="217668"/>
            </a:xfrm>
            <a:custGeom>
              <a:avLst/>
              <a:gdLst>
                <a:gd name="T0" fmla="*/ 32 w 168"/>
                <a:gd name="T1" fmla="*/ 0 h 155"/>
                <a:gd name="T2" fmla="*/ 168 w 168"/>
                <a:gd name="T3" fmla="*/ 40 h 155"/>
                <a:gd name="T4" fmla="*/ 136 w 168"/>
                <a:gd name="T5" fmla="*/ 155 h 155"/>
                <a:gd name="T6" fmla="*/ 0 w 168"/>
                <a:gd name="T7" fmla="*/ 115 h 155"/>
                <a:gd name="T8" fmla="*/ 32 w 168"/>
                <a:gd name="T9" fmla="*/ 0 h 155"/>
              </a:gdLst>
              <a:ahLst/>
              <a:cxnLst>
                <a:cxn ang="0">
                  <a:pos x="T0" y="T1"/>
                </a:cxn>
                <a:cxn ang="0">
                  <a:pos x="T2" y="T3"/>
                </a:cxn>
                <a:cxn ang="0">
                  <a:pos x="T4" y="T5"/>
                </a:cxn>
                <a:cxn ang="0">
                  <a:pos x="T6" y="T7"/>
                </a:cxn>
                <a:cxn ang="0">
                  <a:pos x="T8" y="T9"/>
                </a:cxn>
              </a:cxnLst>
              <a:rect l="0" t="0" r="r" b="b"/>
              <a:pathLst>
                <a:path w="168" h="155">
                  <a:moveTo>
                    <a:pt x="32" y="0"/>
                  </a:moveTo>
                  <a:lnTo>
                    <a:pt x="168" y="40"/>
                  </a:lnTo>
                  <a:lnTo>
                    <a:pt x="136" y="155"/>
                  </a:lnTo>
                  <a:lnTo>
                    <a:pt x="0" y="115"/>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145"/>
            <p:cNvSpPr/>
            <p:nvPr/>
          </p:nvSpPr>
          <p:spPr bwMode="auto">
            <a:xfrm>
              <a:off x="2704991" y="4237645"/>
              <a:ext cx="397419" cy="450782"/>
            </a:xfrm>
            <a:custGeom>
              <a:avLst/>
              <a:gdLst>
                <a:gd name="T0" fmla="*/ 42 w 106"/>
                <a:gd name="T1" fmla="*/ 110 h 120"/>
                <a:gd name="T2" fmla="*/ 35 w 106"/>
                <a:gd name="T3" fmla="*/ 106 h 120"/>
                <a:gd name="T4" fmla="*/ 1 w 106"/>
                <a:gd name="T5" fmla="*/ 53 h 120"/>
                <a:gd name="T6" fmla="*/ 1 w 106"/>
                <a:gd name="T7" fmla="*/ 47 h 120"/>
                <a:gd name="T8" fmla="*/ 14 w 106"/>
                <a:gd name="T9" fmla="*/ 10 h 120"/>
                <a:gd name="T10" fmla="*/ 27 w 106"/>
                <a:gd name="T11" fmla="*/ 0 h 120"/>
                <a:gd name="T12" fmla="*/ 64 w 106"/>
                <a:gd name="T13" fmla="*/ 1 h 120"/>
                <a:gd name="T14" fmla="*/ 48 w 106"/>
                <a:gd name="T15" fmla="*/ 16 h 120"/>
                <a:gd name="T16" fmla="*/ 50 w 106"/>
                <a:gd name="T17" fmla="*/ 26 h 120"/>
                <a:gd name="T18" fmla="*/ 102 w 106"/>
                <a:gd name="T19" fmla="*/ 51 h 120"/>
                <a:gd name="T20" fmla="*/ 105 w 106"/>
                <a:gd name="T21" fmla="*/ 58 h 120"/>
                <a:gd name="T22" fmla="*/ 90 w 106"/>
                <a:gd name="T23" fmla="*/ 115 h 120"/>
                <a:gd name="T24" fmla="*/ 82 w 106"/>
                <a:gd name="T25" fmla="*/ 119 h 120"/>
                <a:gd name="T26" fmla="*/ 42 w 106"/>
                <a:gd name="T27"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120">
                  <a:moveTo>
                    <a:pt x="42" y="110"/>
                  </a:moveTo>
                  <a:cubicBezTo>
                    <a:pt x="39" y="110"/>
                    <a:pt x="37" y="108"/>
                    <a:pt x="35" y="106"/>
                  </a:cubicBezTo>
                  <a:cubicBezTo>
                    <a:pt x="1" y="53"/>
                    <a:pt x="1" y="53"/>
                    <a:pt x="1" y="53"/>
                  </a:cubicBezTo>
                  <a:cubicBezTo>
                    <a:pt x="0" y="51"/>
                    <a:pt x="0" y="49"/>
                    <a:pt x="1" y="47"/>
                  </a:cubicBezTo>
                  <a:cubicBezTo>
                    <a:pt x="14" y="10"/>
                    <a:pt x="14" y="10"/>
                    <a:pt x="14" y="10"/>
                  </a:cubicBezTo>
                  <a:cubicBezTo>
                    <a:pt x="15" y="4"/>
                    <a:pt x="21" y="0"/>
                    <a:pt x="27" y="0"/>
                  </a:cubicBezTo>
                  <a:cubicBezTo>
                    <a:pt x="64" y="1"/>
                    <a:pt x="64" y="1"/>
                    <a:pt x="64" y="1"/>
                  </a:cubicBezTo>
                  <a:cubicBezTo>
                    <a:pt x="48" y="16"/>
                    <a:pt x="48" y="16"/>
                    <a:pt x="48" y="16"/>
                  </a:cubicBezTo>
                  <a:cubicBezTo>
                    <a:pt x="44" y="18"/>
                    <a:pt x="47" y="24"/>
                    <a:pt x="50" y="26"/>
                  </a:cubicBezTo>
                  <a:cubicBezTo>
                    <a:pt x="102" y="51"/>
                    <a:pt x="102" y="51"/>
                    <a:pt x="102" y="51"/>
                  </a:cubicBezTo>
                  <a:cubicBezTo>
                    <a:pt x="105" y="52"/>
                    <a:pt x="106" y="55"/>
                    <a:pt x="105" y="58"/>
                  </a:cubicBezTo>
                  <a:cubicBezTo>
                    <a:pt x="90" y="115"/>
                    <a:pt x="90" y="115"/>
                    <a:pt x="90" y="115"/>
                  </a:cubicBezTo>
                  <a:cubicBezTo>
                    <a:pt x="89" y="118"/>
                    <a:pt x="85" y="120"/>
                    <a:pt x="82" y="119"/>
                  </a:cubicBezTo>
                  <a:lnTo>
                    <a:pt x="42" y="110"/>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64" name="组合 1163"/>
          <p:cNvGrpSpPr/>
          <p:nvPr/>
        </p:nvGrpSpPr>
        <p:grpSpPr>
          <a:xfrm>
            <a:off x="-264279" y="0"/>
            <a:ext cx="6431717" cy="2595155"/>
            <a:chOff x="-2772875" y="0"/>
            <a:chExt cx="6431717" cy="2595155"/>
          </a:xfrm>
        </p:grpSpPr>
        <p:sp>
          <p:nvSpPr>
            <p:cNvPr id="148" name="Freeform 1146"/>
            <p:cNvSpPr/>
            <p:nvPr/>
          </p:nvSpPr>
          <p:spPr bwMode="auto">
            <a:xfrm>
              <a:off x="-393982" y="0"/>
              <a:ext cx="1824193" cy="2595155"/>
            </a:xfrm>
            <a:custGeom>
              <a:avLst/>
              <a:gdLst>
                <a:gd name="T0" fmla="*/ 475 w 487"/>
                <a:gd name="T1" fmla="*/ 10 h 691"/>
                <a:gd name="T2" fmla="*/ 469 w 487"/>
                <a:gd name="T3" fmla="*/ 11 h 691"/>
                <a:gd name="T4" fmla="*/ 372 w 487"/>
                <a:gd name="T5" fmla="*/ 29 h 691"/>
                <a:gd name="T6" fmla="*/ 318 w 487"/>
                <a:gd name="T7" fmla="*/ 129 h 691"/>
                <a:gd name="T8" fmla="*/ 352 w 487"/>
                <a:gd name="T9" fmla="*/ 198 h 691"/>
                <a:gd name="T10" fmla="*/ 371 w 487"/>
                <a:gd name="T11" fmla="*/ 281 h 691"/>
                <a:gd name="T12" fmla="*/ 180 w 487"/>
                <a:gd name="T13" fmla="*/ 383 h 691"/>
                <a:gd name="T14" fmla="*/ 84 w 487"/>
                <a:gd name="T15" fmla="*/ 413 h 691"/>
                <a:gd name="T16" fmla="*/ 35 w 487"/>
                <a:gd name="T17" fmla="*/ 560 h 691"/>
                <a:gd name="T18" fmla="*/ 28 w 487"/>
                <a:gd name="T19" fmla="*/ 623 h 691"/>
                <a:gd name="T20" fmla="*/ 11 w 487"/>
                <a:gd name="T21" fmla="*/ 665 h 691"/>
                <a:gd name="T22" fmla="*/ 0 w 487"/>
                <a:gd name="T23" fmla="*/ 687 h 691"/>
                <a:gd name="T24" fmla="*/ 11 w 487"/>
                <a:gd name="T25" fmla="*/ 691 h 691"/>
                <a:gd name="T26" fmla="*/ 21 w 487"/>
                <a:gd name="T27" fmla="*/ 671 h 691"/>
                <a:gd name="T28" fmla="*/ 40 w 487"/>
                <a:gd name="T29" fmla="*/ 626 h 691"/>
                <a:gd name="T30" fmla="*/ 47 w 487"/>
                <a:gd name="T31" fmla="*/ 561 h 691"/>
                <a:gd name="T32" fmla="*/ 92 w 487"/>
                <a:gd name="T33" fmla="*/ 421 h 691"/>
                <a:gd name="T34" fmla="*/ 182 w 487"/>
                <a:gd name="T35" fmla="*/ 395 h 691"/>
                <a:gd name="T36" fmla="*/ 382 w 487"/>
                <a:gd name="T37" fmla="*/ 286 h 691"/>
                <a:gd name="T38" fmla="*/ 361 w 487"/>
                <a:gd name="T39" fmla="*/ 190 h 691"/>
                <a:gd name="T40" fmla="*/ 330 w 487"/>
                <a:gd name="T41" fmla="*/ 128 h 691"/>
                <a:gd name="T42" fmla="*/ 379 w 487"/>
                <a:gd name="T43" fmla="*/ 39 h 691"/>
                <a:gd name="T44" fmla="*/ 463 w 487"/>
                <a:gd name="T45" fmla="*/ 22 h 691"/>
                <a:gd name="T46" fmla="*/ 463 w 487"/>
                <a:gd name="T47" fmla="*/ 22 h 691"/>
                <a:gd name="T48" fmla="*/ 475 w 487"/>
                <a:gd name="T49" fmla="*/ 34 h 691"/>
                <a:gd name="T50" fmla="*/ 487 w 487"/>
                <a:gd name="T51" fmla="*/ 22 h 691"/>
                <a:gd name="T52" fmla="*/ 475 w 487"/>
                <a:gd name="T53" fmla="*/ 10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7" h="691">
                  <a:moveTo>
                    <a:pt x="475" y="10"/>
                  </a:moveTo>
                  <a:cubicBezTo>
                    <a:pt x="473" y="10"/>
                    <a:pt x="471" y="11"/>
                    <a:pt x="469" y="11"/>
                  </a:cubicBezTo>
                  <a:cubicBezTo>
                    <a:pt x="437" y="0"/>
                    <a:pt x="389" y="19"/>
                    <a:pt x="372" y="29"/>
                  </a:cubicBezTo>
                  <a:cubicBezTo>
                    <a:pt x="337" y="52"/>
                    <a:pt x="316" y="90"/>
                    <a:pt x="318" y="129"/>
                  </a:cubicBezTo>
                  <a:cubicBezTo>
                    <a:pt x="319" y="158"/>
                    <a:pt x="336" y="179"/>
                    <a:pt x="352" y="198"/>
                  </a:cubicBezTo>
                  <a:cubicBezTo>
                    <a:pt x="372" y="222"/>
                    <a:pt x="390" y="243"/>
                    <a:pt x="371" y="281"/>
                  </a:cubicBezTo>
                  <a:cubicBezTo>
                    <a:pt x="330" y="363"/>
                    <a:pt x="251" y="374"/>
                    <a:pt x="180" y="383"/>
                  </a:cubicBezTo>
                  <a:cubicBezTo>
                    <a:pt x="139" y="389"/>
                    <a:pt x="104" y="394"/>
                    <a:pt x="84" y="413"/>
                  </a:cubicBezTo>
                  <a:cubicBezTo>
                    <a:pt x="41" y="452"/>
                    <a:pt x="38" y="510"/>
                    <a:pt x="35" y="560"/>
                  </a:cubicBezTo>
                  <a:cubicBezTo>
                    <a:pt x="33" y="583"/>
                    <a:pt x="32" y="604"/>
                    <a:pt x="28" y="623"/>
                  </a:cubicBezTo>
                  <a:cubicBezTo>
                    <a:pt x="25" y="638"/>
                    <a:pt x="18" y="651"/>
                    <a:pt x="11" y="665"/>
                  </a:cubicBezTo>
                  <a:cubicBezTo>
                    <a:pt x="7" y="672"/>
                    <a:pt x="3" y="679"/>
                    <a:pt x="0" y="687"/>
                  </a:cubicBezTo>
                  <a:cubicBezTo>
                    <a:pt x="11" y="691"/>
                    <a:pt x="11" y="691"/>
                    <a:pt x="11" y="691"/>
                  </a:cubicBezTo>
                  <a:cubicBezTo>
                    <a:pt x="14" y="684"/>
                    <a:pt x="18" y="677"/>
                    <a:pt x="21" y="671"/>
                  </a:cubicBezTo>
                  <a:cubicBezTo>
                    <a:pt x="28" y="656"/>
                    <a:pt x="36" y="642"/>
                    <a:pt x="40" y="626"/>
                  </a:cubicBezTo>
                  <a:cubicBezTo>
                    <a:pt x="44" y="606"/>
                    <a:pt x="45" y="584"/>
                    <a:pt x="47" y="561"/>
                  </a:cubicBezTo>
                  <a:cubicBezTo>
                    <a:pt x="50" y="510"/>
                    <a:pt x="53" y="458"/>
                    <a:pt x="92" y="421"/>
                  </a:cubicBezTo>
                  <a:cubicBezTo>
                    <a:pt x="109" y="405"/>
                    <a:pt x="143" y="400"/>
                    <a:pt x="182" y="395"/>
                  </a:cubicBezTo>
                  <a:cubicBezTo>
                    <a:pt x="252" y="386"/>
                    <a:pt x="338" y="374"/>
                    <a:pt x="382" y="286"/>
                  </a:cubicBezTo>
                  <a:cubicBezTo>
                    <a:pt x="404" y="242"/>
                    <a:pt x="382" y="215"/>
                    <a:pt x="361" y="190"/>
                  </a:cubicBezTo>
                  <a:cubicBezTo>
                    <a:pt x="346" y="172"/>
                    <a:pt x="331" y="154"/>
                    <a:pt x="330" y="128"/>
                  </a:cubicBezTo>
                  <a:cubicBezTo>
                    <a:pt x="328" y="87"/>
                    <a:pt x="354" y="55"/>
                    <a:pt x="379" y="39"/>
                  </a:cubicBezTo>
                  <a:cubicBezTo>
                    <a:pt x="395" y="29"/>
                    <a:pt x="436" y="14"/>
                    <a:pt x="463" y="22"/>
                  </a:cubicBezTo>
                  <a:cubicBezTo>
                    <a:pt x="463" y="22"/>
                    <a:pt x="463" y="22"/>
                    <a:pt x="463" y="22"/>
                  </a:cubicBezTo>
                  <a:cubicBezTo>
                    <a:pt x="463" y="29"/>
                    <a:pt x="468" y="34"/>
                    <a:pt x="475" y="34"/>
                  </a:cubicBezTo>
                  <a:cubicBezTo>
                    <a:pt x="481" y="34"/>
                    <a:pt x="487" y="29"/>
                    <a:pt x="487" y="22"/>
                  </a:cubicBezTo>
                  <a:cubicBezTo>
                    <a:pt x="487" y="15"/>
                    <a:pt x="481" y="10"/>
                    <a:pt x="475" y="10"/>
                  </a:cubicBez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147"/>
            <p:cNvSpPr/>
            <p:nvPr/>
          </p:nvSpPr>
          <p:spPr bwMode="auto">
            <a:xfrm>
              <a:off x="-2772875" y="387588"/>
              <a:ext cx="4742338" cy="1700614"/>
            </a:xfrm>
            <a:custGeom>
              <a:avLst/>
              <a:gdLst>
                <a:gd name="T0" fmla="*/ 3377 w 3377"/>
                <a:gd name="T1" fmla="*/ 123 h 1211"/>
                <a:gd name="T2" fmla="*/ 40 w 3377"/>
                <a:gd name="T3" fmla="*/ 1211 h 1211"/>
                <a:gd name="T4" fmla="*/ 0 w 3377"/>
                <a:gd name="T5" fmla="*/ 1088 h 1211"/>
                <a:gd name="T6" fmla="*/ 3337 w 3377"/>
                <a:gd name="T7" fmla="*/ 0 h 1211"/>
                <a:gd name="T8" fmla="*/ 3377 w 3377"/>
                <a:gd name="T9" fmla="*/ 123 h 1211"/>
              </a:gdLst>
              <a:ahLst/>
              <a:cxnLst>
                <a:cxn ang="0">
                  <a:pos x="T0" y="T1"/>
                </a:cxn>
                <a:cxn ang="0">
                  <a:pos x="T2" y="T3"/>
                </a:cxn>
                <a:cxn ang="0">
                  <a:pos x="T4" y="T5"/>
                </a:cxn>
                <a:cxn ang="0">
                  <a:pos x="T6" y="T7"/>
                </a:cxn>
                <a:cxn ang="0">
                  <a:pos x="T8" y="T9"/>
                </a:cxn>
              </a:cxnLst>
              <a:rect l="0" t="0" r="r" b="b"/>
              <a:pathLst>
                <a:path w="3377" h="1211">
                  <a:moveTo>
                    <a:pt x="3377" y="123"/>
                  </a:moveTo>
                  <a:lnTo>
                    <a:pt x="40" y="1211"/>
                  </a:lnTo>
                  <a:lnTo>
                    <a:pt x="0" y="1088"/>
                  </a:lnTo>
                  <a:lnTo>
                    <a:pt x="3337" y="0"/>
                  </a:lnTo>
                  <a:lnTo>
                    <a:pt x="3377" y="123"/>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148"/>
            <p:cNvSpPr/>
            <p:nvPr/>
          </p:nvSpPr>
          <p:spPr bwMode="auto">
            <a:xfrm>
              <a:off x="-2746193" y="470441"/>
              <a:ext cx="4715656" cy="1617759"/>
            </a:xfrm>
            <a:custGeom>
              <a:avLst/>
              <a:gdLst>
                <a:gd name="T0" fmla="*/ 3358 w 3358"/>
                <a:gd name="T1" fmla="*/ 64 h 1152"/>
                <a:gd name="T2" fmla="*/ 21 w 3358"/>
                <a:gd name="T3" fmla="*/ 1152 h 1152"/>
                <a:gd name="T4" fmla="*/ 0 w 3358"/>
                <a:gd name="T5" fmla="*/ 1088 h 1152"/>
                <a:gd name="T6" fmla="*/ 3337 w 3358"/>
                <a:gd name="T7" fmla="*/ 0 h 1152"/>
                <a:gd name="T8" fmla="*/ 3358 w 3358"/>
                <a:gd name="T9" fmla="*/ 64 h 1152"/>
              </a:gdLst>
              <a:ahLst/>
              <a:cxnLst>
                <a:cxn ang="0">
                  <a:pos x="T0" y="T1"/>
                </a:cxn>
                <a:cxn ang="0">
                  <a:pos x="T2" y="T3"/>
                </a:cxn>
                <a:cxn ang="0">
                  <a:pos x="T4" y="T5"/>
                </a:cxn>
                <a:cxn ang="0">
                  <a:pos x="T6" y="T7"/>
                </a:cxn>
                <a:cxn ang="0">
                  <a:pos x="T8" y="T9"/>
                </a:cxn>
              </a:cxnLst>
              <a:rect l="0" t="0" r="r" b="b"/>
              <a:pathLst>
                <a:path w="3358" h="1152">
                  <a:moveTo>
                    <a:pt x="3358" y="64"/>
                  </a:moveTo>
                  <a:lnTo>
                    <a:pt x="21" y="1152"/>
                  </a:lnTo>
                  <a:lnTo>
                    <a:pt x="0" y="1088"/>
                  </a:lnTo>
                  <a:lnTo>
                    <a:pt x="3337" y="0"/>
                  </a:lnTo>
                  <a:lnTo>
                    <a:pt x="3358" y="64"/>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149"/>
            <p:cNvSpPr/>
            <p:nvPr/>
          </p:nvSpPr>
          <p:spPr bwMode="auto">
            <a:xfrm>
              <a:off x="913426" y="665640"/>
              <a:ext cx="179751" cy="233115"/>
            </a:xfrm>
            <a:custGeom>
              <a:avLst/>
              <a:gdLst>
                <a:gd name="T0" fmla="*/ 128 w 128"/>
                <a:gd name="T1" fmla="*/ 139 h 166"/>
                <a:gd name="T2" fmla="*/ 45 w 128"/>
                <a:gd name="T3" fmla="*/ 166 h 166"/>
                <a:gd name="T4" fmla="*/ 0 w 128"/>
                <a:gd name="T5" fmla="*/ 26 h 166"/>
                <a:gd name="T6" fmla="*/ 80 w 128"/>
                <a:gd name="T7" fmla="*/ 0 h 166"/>
                <a:gd name="T8" fmla="*/ 128 w 128"/>
                <a:gd name="T9" fmla="*/ 139 h 166"/>
              </a:gdLst>
              <a:ahLst/>
              <a:cxnLst>
                <a:cxn ang="0">
                  <a:pos x="T0" y="T1"/>
                </a:cxn>
                <a:cxn ang="0">
                  <a:pos x="T2" y="T3"/>
                </a:cxn>
                <a:cxn ang="0">
                  <a:pos x="T4" y="T5"/>
                </a:cxn>
                <a:cxn ang="0">
                  <a:pos x="T6" y="T7"/>
                </a:cxn>
                <a:cxn ang="0">
                  <a:pos x="T8" y="T9"/>
                </a:cxn>
              </a:cxnLst>
              <a:rect l="0" t="0" r="r" b="b"/>
              <a:pathLst>
                <a:path w="128" h="166">
                  <a:moveTo>
                    <a:pt x="128" y="139"/>
                  </a:moveTo>
                  <a:lnTo>
                    <a:pt x="45" y="166"/>
                  </a:lnTo>
                  <a:lnTo>
                    <a:pt x="0" y="26"/>
                  </a:lnTo>
                  <a:lnTo>
                    <a:pt x="80" y="0"/>
                  </a:lnTo>
                  <a:lnTo>
                    <a:pt x="128" y="139"/>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150"/>
            <p:cNvSpPr/>
            <p:nvPr/>
          </p:nvSpPr>
          <p:spPr bwMode="auto">
            <a:xfrm>
              <a:off x="-719781" y="800454"/>
              <a:ext cx="1775041" cy="1720274"/>
            </a:xfrm>
            <a:custGeom>
              <a:avLst/>
              <a:gdLst>
                <a:gd name="T0" fmla="*/ 0 w 1264"/>
                <a:gd name="T1" fmla="*/ 1182 h 1225"/>
                <a:gd name="T2" fmla="*/ 40 w 1264"/>
                <a:gd name="T3" fmla="*/ 1225 h 1225"/>
                <a:gd name="T4" fmla="*/ 1264 w 1264"/>
                <a:gd name="T5" fmla="*/ 43 h 1225"/>
                <a:gd name="T6" fmla="*/ 1224 w 1264"/>
                <a:gd name="T7" fmla="*/ 0 h 1225"/>
                <a:gd name="T8" fmla="*/ 0 w 1264"/>
                <a:gd name="T9" fmla="*/ 1182 h 1225"/>
              </a:gdLst>
              <a:ahLst/>
              <a:cxnLst>
                <a:cxn ang="0">
                  <a:pos x="T0" y="T1"/>
                </a:cxn>
                <a:cxn ang="0">
                  <a:pos x="T2" y="T3"/>
                </a:cxn>
                <a:cxn ang="0">
                  <a:pos x="T4" y="T5"/>
                </a:cxn>
                <a:cxn ang="0">
                  <a:pos x="T6" y="T7"/>
                </a:cxn>
                <a:cxn ang="0">
                  <a:pos x="T8" y="T9"/>
                </a:cxn>
              </a:cxnLst>
              <a:rect l="0" t="0" r="r" b="b"/>
              <a:pathLst>
                <a:path w="1264" h="1225">
                  <a:moveTo>
                    <a:pt x="0" y="1182"/>
                  </a:moveTo>
                  <a:lnTo>
                    <a:pt x="40" y="1225"/>
                  </a:lnTo>
                  <a:lnTo>
                    <a:pt x="1264" y="43"/>
                  </a:lnTo>
                  <a:lnTo>
                    <a:pt x="1224" y="0"/>
                  </a:lnTo>
                  <a:lnTo>
                    <a:pt x="0" y="1182"/>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151"/>
            <p:cNvSpPr/>
            <p:nvPr/>
          </p:nvSpPr>
          <p:spPr bwMode="auto">
            <a:xfrm>
              <a:off x="1362803" y="42129"/>
              <a:ext cx="1141700" cy="776581"/>
            </a:xfrm>
            <a:custGeom>
              <a:avLst/>
              <a:gdLst>
                <a:gd name="T0" fmla="*/ 5 w 305"/>
                <a:gd name="T1" fmla="*/ 13 h 207"/>
                <a:gd name="T2" fmla="*/ 5 w 305"/>
                <a:gd name="T3" fmla="*/ 13 h 207"/>
                <a:gd name="T4" fmla="*/ 30 w 305"/>
                <a:gd name="T5" fmla="*/ 4 h 207"/>
                <a:gd name="T6" fmla="*/ 98 w 305"/>
                <a:gd name="T7" fmla="*/ 29 h 207"/>
                <a:gd name="T8" fmla="*/ 305 w 305"/>
                <a:gd name="T9" fmla="*/ 150 h 207"/>
                <a:gd name="T10" fmla="*/ 271 w 305"/>
                <a:gd name="T11" fmla="*/ 207 h 207"/>
                <a:gd name="T12" fmla="*/ 65 w 305"/>
                <a:gd name="T13" fmla="*/ 86 h 207"/>
                <a:gd name="T14" fmla="*/ 10 w 305"/>
                <a:gd name="T15" fmla="*/ 39 h 207"/>
                <a:gd name="T16" fmla="*/ 5 w 305"/>
                <a:gd name="T17" fmla="*/ 1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07">
                  <a:moveTo>
                    <a:pt x="5" y="13"/>
                  </a:moveTo>
                  <a:cubicBezTo>
                    <a:pt x="5" y="13"/>
                    <a:pt x="5" y="13"/>
                    <a:pt x="5" y="13"/>
                  </a:cubicBezTo>
                  <a:cubicBezTo>
                    <a:pt x="10" y="4"/>
                    <a:pt x="21" y="0"/>
                    <a:pt x="30" y="4"/>
                  </a:cubicBezTo>
                  <a:cubicBezTo>
                    <a:pt x="98" y="29"/>
                    <a:pt x="98" y="29"/>
                    <a:pt x="98" y="29"/>
                  </a:cubicBezTo>
                  <a:cubicBezTo>
                    <a:pt x="305" y="150"/>
                    <a:pt x="305" y="150"/>
                    <a:pt x="305" y="150"/>
                  </a:cubicBezTo>
                  <a:cubicBezTo>
                    <a:pt x="271" y="207"/>
                    <a:pt x="271" y="207"/>
                    <a:pt x="271" y="207"/>
                  </a:cubicBezTo>
                  <a:cubicBezTo>
                    <a:pt x="65" y="86"/>
                    <a:pt x="65" y="86"/>
                    <a:pt x="65" y="86"/>
                  </a:cubicBezTo>
                  <a:cubicBezTo>
                    <a:pt x="10" y="39"/>
                    <a:pt x="10" y="39"/>
                    <a:pt x="10" y="39"/>
                  </a:cubicBezTo>
                  <a:cubicBezTo>
                    <a:pt x="2" y="33"/>
                    <a:pt x="0" y="22"/>
                    <a:pt x="5" y="13"/>
                  </a:cubicBez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152"/>
            <p:cNvSpPr/>
            <p:nvPr/>
          </p:nvSpPr>
          <p:spPr bwMode="auto">
            <a:xfrm>
              <a:off x="2373903" y="462016"/>
              <a:ext cx="1060251" cy="1063059"/>
            </a:xfrm>
            <a:custGeom>
              <a:avLst/>
              <a:gdLst>
                <a:gd name="T0" fmla="*/ 79 w 283"/>
                <a:gd name="T1" fmla="*/ 249 h 283"/>
                <a:gd name="T2" fmla="*/ 34 w 283"/>
                <a:gd name="T3" fmla="*/ 79 h 283"/>
                <a:gd name="T4" fmla="*/ 204 w 283"/>
                <a:gd name="T5" fmla="*/ 35 h 283"/>
                <a:gd name="T6" fmla="*/ 248 w 283"/>
                <a:gd name="T7" fmla="*/ 205 h 283"/>
                <a:gd name="T8" fmla="*/ 79 w 283"/>
                <a:gd name="T9" fmla="*/ 249 h 283"/>
              </a:gdLst>
              <a:ahLst/>
              <a:cxnLst>
                <a:cxn ang="0">
                  <a:pos x="T0" y="T1"/>
                </a:cxn>
                <a:cxn ang="0">
                  <a:pos x="T2" y="T3"/>
                </a:cxn>
                <a:cxn ang="0">
                  <a:pos x="T4" y="T5"/>
                </a:cxn>
                <a:cxn ang="0">
                  <a:pos x="T6" y="T7"/>
                </a:cxn>
                <a:cxn ang="0">
                  <a:pos x="T8" y="T9"/>
                </a:cxn>
              </a:cxnLst>
              <a:rect l="0" t="0" r="r" b="b"/>
              <a:pathLst>
                <a:path w="283" h="283">
                  <a:moveTo>
                    <a:pt x="79" y="249"/>
                  </a:moveTo>
                  <a:cubicBezTo>
                    <a:pt x="19" y="214"/>
                    <a:pt x="0" y="138"/>
                    <a:pt x="34" y="79"/>
                  </a:cubicBezTo>
                  <a:cubicBezTo>
                    <a:pt x="69" y="20"/>
                    <a:pt x="145" y="0"/>
                    <a:pt x="204" y="35"/>
                  </a:cubicBezTo>
                  <a:cubicBezTo>
                    <a:pt x="263" y="70"/>
                    <a:pt x="283" y="145"/>
                    <a:pt x="248" y="205"/>
                  </a:cubicBezTo>
                  <a:cubicBezTo>
                    <a:pt x="214" y="264"/>
                    <a:pt x="138" y="283"/>
                    <a:pt x="79" y="249"/>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153"/>
            <p:cNvSpPr/>
            <p:nvPr/>
          </p:nvSpPr>
          <p:spPr bwMode="auto">
            <a:xfrm>
              <a:off x="1875374" y="176942"/>
              <a:ext cx="828540" cy="863648"/>
            </a:xfrm>
            <a:custGeom>
              <a:avLst/>
              <a:gdLst>
                <a:gd name="T0" fmla="*/ 0 w 221"/>
                <a:gd name="T1" fmla="*/ 165 h 230"/>
                <a:gd name="T2" fmla="*/ 97 w 221"/>
                <a:gd name="T3" fmla="*/ 0 h 230"/>
                <a:gd name="T4" fmla="*/ 210 w 221"/>
                <a:gd name="T5" fmla="*/ 78 h 230"/>
                <a:gd name="T6" fmla="*/ 216 w 221"/>
                <a:gd name="T7" fmla="*/ 105 h 230"/>
                <a:gd name="T8" fmla="*/ 150 w 221"/>
                <a:gd name="T9" fmla="*/ 218 h 230"/>
                <a:gd name="T10" fmla="*/ 123 w 221"/>
                <a:gd name="T11" fmla="*/ 226 h 230"/>
                <a:gd name="T12" fmla="*/ 0 w 221"/>
                <a:gd name="T13" fmla="*/ 165 h 230"/>
              </a:gdLst>
              <a:ahLst/>
              <a:cxnLst>
                <a:cxn ang="0">
                  <a:pos x="T0" y="T1"/>
                </a:cxn>
                <a:cxn ang="0">
                  <a:pos x="T2" y="T3"/>
                </a:cxn>
                <a:cxn ang="0">
                  <a:pos x="T4" y="T5"/>
                </a:cxn>
                <a:cxn ang="0">
                  <a:pos x="T6" y="T7"/>
                </a:cxn>
                <a:cxn ang="0">
                  <a:pos x="T8" y="T9"/>
                </a:cxn>
                <a:cxn ang="0">
                  <a:pos x="T10" y="T11"/>
                </a:cxn>
                <a:cxn ang="0">
                  <a:pos x="T12" y="T13"/>
                </a:cxn>
              </a:cxnLst>
              <a:rect l="0" t="0" r="r" b="b"/>
              <a:pathLst>
                <a:path w="221" h="230">
                  <a:moveTo>
                    <a:pt x="0" y="165"/>
                  </a:moveTo>
                  <a:cubicBezTo>
                    <a:pt x="97" y="0"/>
                    <a:pt x="97" y="0"/>
                    <a:pt x="97" y="0"/>
                  </a:cubicBezTo>
                  <a:cubicBezTo>
                    <a:pt x="210" y="78"/>
                    <a:pt x="210" y="78"/>
                    <a:pt x="210" y="78"/>
                  </a:cubicBezTo>
                  <a:cubicBezTo>
                    <a:pt x="219" y="84"/>
                    <a:pt x="221" y="96"/>
                    <a:pt x="216" y="105"/>
                  </a:cubicBezTo>
                  <a:cubicBezTo>
                    <a:pt x="150" y="218"/>
                    <a:pt x="150" y="218"/>
                    <a:pt x="150" y="218"/>
                  </a:cubicBezTo>
                  <a:cubicBezTo>
                    <a:pt x="144" y="227"/>
                    <a:pt x="133" y="230"/>
                    <a:pt x="123" y="226"/>
                  </a:cubicBezTo>
                  <a:lnTo>
                    <a:pt x="0" y="165"/>
                  </a:lnTo>
                  <a:close/>
                </a:path>
              </a:pathLst>
            </a:custGeom>
            <a:solidFill>
              <a:srgbClr val="A8AD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1154"/>
            <p:cNvSpPr/>
            <p:nvPr/>
          </p:nvSpPr>
          <p:spPr bwMode="auto">
            <a:xfrm>
              <a:off x="2277006" y="360906"/>
              <a:ext cx="238732" cy="146048"/>
            </a:xfrm>
            <a:custGeom>
              <a:avLst/>
              <a:gdLst>
                <a:gd name="T0" fmla="*/ 170 w 170"/>
                <a:gd name="T1" fmla="*/ 75 h 104"/>
                <a:gd name="T2" fmla="*/ 154 w 170"/>
                <a:gd name="T3" fmla="*/ 104 h 104"/>
                <a:gd name="T4" fmla="*/ 53 w 170"/>
                <a:gd name="T5" fmla="*/ 43 h 104"/>
                <a:gd name="T6" fmla="*/ 24 w 170"/>
                <a:gd name="T7" fmla="*/ 94 h 104"/>
                <a:gd name="T8" fmla="*/ 0 w 170"/>
                <a:gd name="T9" fmla="*/ 80 h 104"/>
                <a:gd name="T10" fmla="*/ 45 w 170"/>
                <a:gd name="T11" fmla="*/ 0 h 104"/>
                <a:gd name="T12" fmla="*/ 170 w 170"/>
                <a:gd name="T13" fmla="*/ 75 h 104"/>
              </a:gdLst>
              <a:ahLst/>
              <a:cxnLst>
                <a:cxn ang="0">
                  <a:pos x="T0" y="T1"/>
                </a:cxn>
                <a:cxn ang="0">
                  <a:pos x="T2" y="T3"/>
                </a:cxn>
                <a:cxn ang="0">
                  <a:pos x="T4" y="T5"/>
                </a:cxn>
                <a:cxn ang="0">
                  <a:pos x="T6" y="T7"/>
                </a:cxn>
                <a:cxn ang="0">
                  <a:pos x="T8" y="T9"/>
                </a:cxn>
                <a:cxn ang="0">
                  <a:pos x="T10" y="T11"/>
                </a:cxn>
                <a:cxn ang="0">
                  <a:pos x="T12" y="T13"/>
                </a:cxn>
              </a:cxnLst>
              <a:rect l="0" t="0" r="r" b="b"/>
              <a:pathLst>
                <a:path w="170" h="104">
                  <a:moveTo>
                    <a:pt x="170" y="75"/>
                  </a:moveTo>
                  <a:lnTo>
                    <a:pt x="154" y="104"/>
                  </a:lnTo>
                  <a:lnTo>
                    <a:pt x="53" y="43"/>
                  </a:lnTo>
                  <a:lnTo>
                    <a:pt x="24" y="94"/>
                  </a:lnTo>
                  <a:lnTo>
                    <a:pt x="0" y="80"/>
                  </a:lnTo>
                  <a:lnTo>
                    <a:pt x="45" y="0"/>
                  </a:lnTo>
                  <a:lnTo>
                    <a:pt x="170" y="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155"/>
            <p:cNvSpPr/>
            <p:nvPr/>
          </p:nvSpPr>
          <p:spPr bwMode="auto">
            <a:xfrm>
              <a:off x="2243302" y="492911"/>
              <a:ext cx="198007" cy="141835"/>
            </a:xfrm>
            <a:custGeom>
              <a:avLst/>
              <a:gdLst>
                <a:gd name="T0" fmla="*/ 141 w 141"/>
                <a:gd name="T1" fmla="*/ 72 h 101"/>
                <a:gd name="T2" fmla="*/ 125 w 141"/>
                <a:gd name="T3" fmla="*/ 101 h 101"/>
                <a:gd name="T4" fmla="*/ 0 w 141"/>
                <a:gd name="T5" fmla="*/ 26 h 101"/>
                <a:gd name="T6" fmla="*/ 16 w 141"/>
                <a:gd name="T7" fmla="*/ 0 h 101"/>
                <a:gd name="T8" fmla="*/ 141 w 141"/>
                <a:gd name="T9" fmla="*/ 72 h 101"/>
              </a:gdLst>
              <a:ahLst/>
              <a:cxnLst>
                <a:cxn ang="0">
                  <a:pos x="T0" y="T1"/>
                </a:cxn>
                <a:cxn ang="0">
                  <a:pos x="T2" y="T3"/>
                </a:cxn>
                <a:cxn ang="0">
                  <a:pos x="T4" y="T5"/>
                </a:cxn>
                <a:cxn ang="0">
                  <a:pos x="T6" y="T7"/>
                </a:cxn>
                <a:cxn ang="0">
                  <a:pos x="T8" y="T9"/>
                </a:cxn>
              </a:cxnLst>
              <a:rect l="0" t="0" r="r" b="b"/>
              <a:pathLst>
                <a:path w="141" h="101">
                  <a:moveTo>
                    <a:pt x="141" y="72"/>
                  </a:moveTo>
                  <a:lnTo>
                    <a:pt x="125" y="101"/>
                  </a:lnTo>
                  <a:lnTo>
                    <a:pt x="0" y="26"/>
                  </a:lnTo>
                  <a:lnTo>
                    <a:pt x="16" y="0"/>
                  </a:lnTo>
                  <a:lnTo>
                    <a:pt x="141"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1156"/>
            <p:cNvSpPr/>
            <p:nvPr/>
          </p:nvSpPr>
          <p:spPr bwMode="auto">
            <a:xfrm>
              <a:off x="2178704" y="594021"/>
              <a:ext cx="235923" cy="202220"/>
            </a:xfrm>
            <a:custGeom>
              <a:avLst/>
              <a:gdLst>
                <a:gd name="T0" fmla="*/ 63 w 63"/>
                <a:gd name="T1" fmla="*/ 13 h 54"/>
                <a:gd name="T2" fmla="*/ 56 w 63"/>
                <a:gd name="T3" fmla="*/ 24 h 54"/>
                <a:gd name="T4" fmla="*/ 31 w 63"/>
                <a:gd name="T5" fmla="*/ 17 h 54"/>
                <a:gd name="T6" fmla="*/ 14 w 63"/>
                <a:gd name="T7" fmla="*/ 12 h 54"/>
                <a:gd name="T8" fmla="*/ 14 w 63"/>
                <a:gd name="T9" fmla="*/ 12 h 54"/>
                <a:gd name="T10" fmla="*/ 26 w 63"/>
                <a:gd name="T11" fmla="*/ 25 h 54"/>
                <a:gd name="T12" fmla="*/ 45 w 63"/>
                <a:gd name="T13" fmla="*/ 43 h 54"/>
                <a:gd name="T14" fmla="*/ 39 w 63"/>
                <a:gd name="T15" fmla="*/ 54 h 54"/>
                <a:gd name="T16" fmla="*/ 0 w 63"/>
                <a:gd name="T17" fmla="*/ 12 h 54"/>
                <a:gd name="T18" fmla="*/ 8 w 63"/>
                <a:gd name="T19" fmla="*/ 0 h 54"/>
                <a:gd name="T20" fmla="*/ 63 w 63"/>
                <a:gd name="T21" fmla="*/ 1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54">
                  <a:moveTo>
                    <a:pt x="63" y="13"/>
                  </a:moveTo>
                  <a:cubicBezTo>
                    <a:pt x="56" y="24"/>
                    <a:pt x="56" y="24"/>
                    <a:pt x="56" y="24"/>
                  </a:cubicBezTo>
                  <a:cubicBezTo>
                    <a:pt x="31" y="17"/>
                    <a:pt x="31" y="17"/>
                    <a:pt x="31" y="17"/>
                  </a:cubicBezTo>
                  <a:cubicBezTo>
                    <a:pt x="25" y="15"/>
                    <a:pt x="20" y="13"/>
                    <a:pt x="14" y="12"/>
                  </a:cubicBezTo>
                  <a:cubicBezTo>
                    <a:pt x="14" y="12"/>
                    <a:pt x="14" y="12"/>
                    <a:pt x="14" y="12"/>
                  </a:cubicBezTo>
                  <a:cubicBezTo>
                    <a:pt x="18" y="17"/>
                    <a:pt x="22" y="20"/>
                    <a:pt x="26" y="25"/>
                  </a:cubicBezTo>
                  <a:cubicBezTo>
                    <a:pt x="45" y="43"/>
                    <a:pt x="45" y="43"/>
                    <a:pt x="45" y="43"/>
                  </a:cubicBezTo>
                  <a:cubicBezTo>
                    <a:pt x="39" y="54"/>
                    <a:pt x="39" y="54"/>
                    <a:pt x="39" y="54"/>
                  </a:cubicBezTo>
                  <a:cubicBezTo>
                    <a:pt x="0" y="12"/>
                    <a:pt x="0" y="12"/>
                    <a:pt x="0" y="12"/>
                  </a:cubicBezTo>
                  <a:cubicBezTo>
                    <a:pt x="8" y="0"/>
                    <a:pt x="8" y="0"/>
                    <a:pt x="8" y="0"/>
                  </a:cubicBezTo>
                  <a:lnTo>
                    <a:pt x="63" y="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157"/>
            <p:cNvSpPr/>
            <p:nvPr/>
          </p:nvSpPr>
          <p:spPr bwMode="auto">
            <a:xfrm>
              <a:off x="2077594" y="699344"/>
              <a:ext cx="244349" cy="213454"/>
            </a:xfrm>
            <a:custGeom>
              <a:avLst/>
              <a:gdLst>
                <a:gd name="T0" fmla="*/ 174 w 174"/>
                <a:gd name="T1" fmla="*/ 75 h 152"/>
                <a:gd name="T2" fmla="*/ 126 w 174"/>
                <a:gd name="T3" fmla="*/ 152 h 152"/>
                <a:gd name="T4" fmla="*/ 102 w 174"/>
                <a:gd name="T5" fmla="*/ 139 h 152"/>
                <a:gd name="T6" fmla="*/ 131 w 174"/>
                <a:gd name="T7" fmla="*/ 88 h 152"/>
                <a:gd name="T8" fmla="*/ 107 w 174"/>
                <a:gd name="T9" fmla="*/ 75 h 152"/>
                <a:gd name="T10" fmla="*/ 83 w 174"/>
                <a:gd name="T11" fmla="*/ 117 h 152"/>
                <a:gd name="T12" fmla="*/ 59 w 174"/>
                <a:gd name="T13" fmla="*/ 104 h 152"/>
                <a:gd name="T14" fmla="*/ 83 w 174"/>
                <a:gd name="T15" fmla="*/ 61 h 152"/>
                <a:gd name="T16" fmla="*/ 54 w 174"/>
                <a:gd name="T17" fmla="*/ 43 h 152"/>
                <a:gd name="T18" fmla="*/ 24 w 174"/>
                <a:gd name="T19" fmla="*/ 96 h 152"/>
                <a:gd name="T20" fmla="*/ 0 w 174"/>
                <a:gd name="T21" fmla="*/ 83 h 152"/>
                <a:gd name="T22" fmla="*/ 48 w 174"/>
                <a:gd name="T23" fmla="*/ 0 h 152"/>
                <a:gd name="T24" fmla="*/ 174 w 174"/>
                <a:gd name="T25"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152">
                  <a:moveTo>
                    <a:pt x="174" y="75"/>
                  </a:moveTo>
                  <a:lnTo>
                    <a:pt x="126" y="152"/>
                  </a:lnTo>
                  <a:lnTo>
                    <a:pt x="102" y="139"/>
                  </a:lnTo>
                  <a:lnTo>
                    <a:pt x="131" y="88"/>
                  </a:lnTo>
                  <a:lnTo>
                    <a:pt x="107" y="75"/>
                  </a:lnTo>
                  <a:lnTo>
                    <a:pt x="83" y="117"/>
                  </a:lnTo>
                  <a:lnTo>
                    <a:pt x="59" y="104"/>
                  </a:lnTo>
                  <a:lnTo>
                    <a:pt x="83" y="61"/>
                  </a:lnTo>
                  <a:lnTo>
                    <a:pt x="54" y="43"/>
                  </a:lnTo>
                  <a:lnTo>
                    <a:pt x="24" y="96"/>
                  </a:lnTo>
                  <a:lnTo>
                    <a:pt x="0" y="83"/>
                  </a:lnTo>
                  <a:lnTo>
                    <a:pt x="48" y="0"/>
                  </a:lnTo>
                  <a:lnTo>
                    <a:pt x="174" y="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1158"/>
            <p:cNvSpPr/>
            <p:nvPr/>
          </p:nvSpPr>
          <p:spPr bwMode="auto">
            <a:xfrm>
              <a:off x="2272793" y="297712"/>
              <a:ext cx="1386049" cy="1404305"/>
            </a:xfrm>
            <a:custGeom>
              <a:avLst/>
              <a:gdLst>
                <a:gd name="T0" fmla="*/ 322 w 370"/>
                <a:gd name="T1" fmla="*/ 306 h 374"/>
                <a:gd name="T2" fmla="*/ 266 w 370"/>
                <a:gd name="T3" fmla="*/ 276 h 374"/>
                <a:gd name="T4" fmla="*/ 303 w 370"/>
                <a:gd name="T5" fmla="*/ 325 h 374"/>
                <a:gd name="T6" fmla="*/ 242 w 370"/>
                <a:gd name="T7" fmla="*/ 288 h 374"/>
                <a:gd name="T8" fmla="*/ 274 w 370"/>
                <a:gd name="T9" fmla="*/ 351 h 374"/>
                <a:gd name="T10" fmla="*/ 220 w 370"/>
                <a:gd name="T11" fmla="*/ 297 h 374"/>
                <a:gd name="T12" fmla="*/ 228 w 370"/>
                <a:gd name="T13" fmla="*/ 372 h 374"/>
                <a:gd name="T14" fmla="*/ 196 w 370"/>
                <a:gd name="T15" fmla="*/ 296 h 374"/>
                <a:gd name="T16" fmla="*/ 182 w 370"/>
                <a:gd name="T17" fmla="*/ 365 h 374"/>
                <a:gd name="T18" fmla="*/ 167 w 370"/>
                <a:gd name="T19" fmla="*/ 305 h 374"/>
                <a:gd name="T20" fmla="*/ 133 w 370"/>
                <a:gd name="T21" fmla="*/ 368 h 374"/>
                <a:gd name="T22" fmla="*/ 133 w 370"/>
                <a:gd name="T23" fmla="*/ 298 h 374"/>
                <a:gd name="T24" fmla="*/ 86 w 370"/>
                <a:gd name="T25" fmla="*/ 346 h 374"/>
                <a:gd name="T26" fmla="*/ 104 w 370"/>
                <a:gd name="T27" fmla="*/ 295 h 374"/>
                <a:gd name="T28" fmla="*/ 55 w 370"/>
                <a:gd name="T29" fmla="*/ 330 h 374"/>
                <a:gd name="T30" fmla="*/ 96 w 370"/>
                <a:gd name="T31" fmla="*/ 282 h 374"/>
                <a:gd name="T32" fmla="*/ 34 w 370"/>
                <a:gd name="T33" fmla="*/ 303 h 374"/>
                <a:gd name="T34" fmla="*/ 80 w 370"/>
                <a:gd name="T35" fmla="*/ 266 h 374"/>
                <a:gd name="T36" fmla="*/ 14 w 370"/>
                <a:gd name="T37" fmla="*/ 280 h 374"/>
                <a:gd name="T38" fmla="*/ 63 w 370"/>
                <a:gd name="T39" fmla="*/ 243 h 374"/>
                <a:gd name="T40" fmla="*/ 2 w 370"/>
                <a:gd name="T41" fmla="*/ 246 h 374"/>
                <a:gd name="T42" fmla="*/ 62 w 370"/>
                <a:gd name="T43" fmla="*/ 217 h 374"/>
                <a:gd name="T44" fmla="*/ 1 w 370"/>
                <a:gd name="T45" fmla="*/ 223 h 374"/>
                <a:gd name="T46" fmla="*/ 68 w 370"/>
                <a:gd name="T47" fmla="*/ 198 h 374"/>
                <a:gd name="T48" fmla="*/ 19 w 370"/>
                <a:gd name="T49" fmla="*/ 181 h 374"/>
                <a:gd name="T50" fmla="*/ 74 w 370"/>
                <a:gd name="T51" fmla="*/ 172 h 374"/>
                <a:gd name="T52" fmla="*/ 30 w 370"/>
                <a:gd name="T53" fmla="*/ 144 h 374"/>
                <a:gd name="T54" fmla="*/ 89 w 370"/>
                <a:gd name="T55" fmla="*/ 154 h 374"/>
                <a:gd name="T56" fmla="*/ 47 w 370"/>
                <a:gd name="T57" fmla="*/ 117 h 374"/>
                <a:gd name="T58" fmla="*/ 109 w 370"/>
                <a:gd name="T59" fmla="*/ 148 h 374"/>
                <a:gd name="T60" fmla="*/ 56 w 370"/>
                <a:gd name="T61" fmla="*/ 89 h 374"/>
                <a:gd name="T62" fmla="*/ 110 w 370"/>
                <a:gd name="T63" fmla="*/ 129 h 374"/>
                <a:gd name="T64" fmla="*/ 69 w 370"/>
                <a:gd name="T65" fmla="*/ 59 h 374"/>
                <a:gd name="T66" fmla="*/ 116 w 370"/>
                <a:gd name="T67" fmla="*/ 108 h 374"/>
                <a:gd name="T68" fmla="*/ 85 w 370"/>
                <a:gd name="T69" fmla="*/ 34 h 374"/>
                <a:gd name="T70" fmla="*/ 126 w 370"/>
                <a:gd name="T71" fmla="*/ 88 h 374"/>
                <a:gd name="T72" fmla="*/ 115 w 370"/>
                <a:gd name="T73" fmla="*/ 30 h 374"/>
                <a:gd name="T74" fmla="*/ 138 w 370"/>
                <a:gd name="T75" fmla="*/ 77 h 374"/>
                <a:gd name="T76" fmla="*/ 142 w 370"/>
                <a:gd name="T77" fmla="*/ 4 h 374"/>
                <a:gd name="T78" fmla="*/ 155 w 370"/>
                <a:gd name="T79" fmla="*/ 73 h 374"/>
                <a:gd name="T80" fmla="*/ 183 w 370"/>
                <a:gd name="T81" fmla="*/ 10 h 374"/>
                <a:gd name="T82" fmla="*/ 172 w 370"/>
                <a:gd name="T83" fmla="*/ 83 h 374"/>
                <a:gd name="T84" fmla="*/ 215 w 370"/>
                <a:gd name="T85" fmla="*/ 6 h 374"/>
                <a:gd name="T86" fmla="*/ 194 w 370"/>
                <a:gd name="T87" fmla="*/ 78 h 374"/>
                <a:gd name="T88" fmla="*/ 246 w 370"/>
                <a:gd name="T89" fmla="*/ 28 h 374"/>
                <a:gd name="T90" fmla="*/ 221 w 370"/>
                <a:gd name="T91" fmla="*/ 96 h 374"/>
                <a:gd name="T92" fmla="*/ 280 w 370"/>
                <a:gd name="T93" fmla="*/ 54 h 374"/>
                <a:gd name="T94" fmla="*/ 240 w 370"/>
                <a:gd name="T95" fmla="*/ 99 h 374"/>
                <a:gd name="T96" fmla="*/ 312 w 370"/>
                <a:gd name="T97" fmla="*/ 85 h 374"/>
                <a:gd name="T98" fmla="*/ 263 w 370"/>
                <a:gd name="T99" fmla="*/ 124 h 374"/>
                <a:gd name="T100" fmla="*/ 337 w 370"/>
                <a:gd name="T101" fmla="*/ 109 h 374"/>
                <a:gd name="T102" fmla="*/ 276 w 370"/>
                <a:gd name="T103" fmla="*/ 146 h 374"/>
                <a:gd name="T104" fmla="*/ 346 w 370"/>
                <a:gd name="T105" fmla="*/ 147 h 374"/>
                <a:gd name="T106" fmla="*/ 285 w 370"/>
                <a:gd name="T107" fmla="*/ 173 h 374"/>
                <a:gd name="T108" fmla="*/ 366 w 370"/>
                <a:gd name="T109" fmla="*/ 175 h 374"/>
                <a:gd name="T110" fmla="*/ 289 w 370"/>
                <a:gd name="T111" fmla="*/ 201 h 374"/>
                <a:gd name="T112" fmla="*/ 365 w 370"/>
                <a:gd name="T113" fmla="*/ 221 h 374"/>
                <a:gd name="T114" fmla="*/ 290 w 370"/>
                <a:gd name="T115" fmla="*/ 228 h 374"/>
                <a:gd name="T116" fmla="*/ 351 w 370"/>
                <a:gd name="T117" fmla="*/ 256 h 374"/>
                <a:gd name="T118" fmla="*/ 290 w 370"/>
                <a:gd name="T119" fmla="*/ 249 h 374"/>
                <a:gd name="T120" fmla="*/ 335 w 370"/>
                <a:gd name="T121" fmla="*/ 277 h 374"/>
                <a:gd name="T122" fmla="*/ 274 w 370"/>
                <a:gd name="T123" fmla="*/ 265 h 374"/>
                <a:gd name="T124" fmla="*/ 322 w 370"/>
                <a:gd name="T125" fmla="*/ 30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0" h="374">
                  <a:moveTo>
                    <a:pt x="322" y="306"/>
                  </a:moveTo>
                  <a:cubicBezTo>
                    <a:pt x="316" y="317"/>
                    <a:pt x="283" y="288"/>
                    <a:pt x="266" y="276"/>
                  </a:cubicBezTo>
                  <a:cubicBezTo>
                    <a:pt x="280" y="285"/>
                    <a:pt x="313" y="316"/>
                    <a:pt x="303" y="325"/>
                  </a:cubicBezTo>
                  <a:cubicBezTo>
                    <a:pt x="293" y="335"/>
                    <a:pt x="258" y="301"/>
                    <a:pt x="242" y="288"/>
                  </a:cubicBezTo>
                  <a:cubicBezTo>
                    <a:pt x="258" y="294"/>
                    <a:pt x="285" y="341"/>
                    <a:pt x="274" y="351"/>
                  </a:cubicBezTo>
                  <a:cubicBezTo>
                    <a:pt x="264" y="360"/>
                    <a:pt x="228" y="319"/>
                    <a:pt x="220" y="297"/>
                  </a:cubicBezTo>
                  <a:cubicBezTo>
                    <a:pt x="233" y="307"/>
                    <a:pt x="242" y="371"/>
                    <a:pt x="228" y="372"/>
                  </a:cubicBezTo>
                  <a:cubicBezTo>
                    <a:pt x="210" y="374"/>
                    <a:pt x="196" y="309"/>
                    <a:pt x="196" y="296"/>
                  </a:cubicBezTo>
                  <a:cubicBezTo>
                    <a:pt x="202" y="312"/>
                    <a:pt x="193" y="368"/>
                    <a:pt x="182" y="365"/>
                  </a:cubicBezTo>
                  <a:cubicBezTo>
                    <a:pt x="173" y="362"/>
                    <a:pt x="165" y="320"/>
                    <a:pt x="167" y="305"/>
                  </a:cubicBezTo>
                  <a:cubicBezTo>
                    <a:pt x="162" y="325"/>
                    <a:pt x="142" y="370"/>
                    <a:pt x="133" y="368"/>
                  </a:cubicBezTo>
                  <a:cubicBezTo>
                    <a:pt x="119" y="365"/>
                    <a:pt x="122" y="314"/>
                    <a:pt x="133" y="298"/>
                  </a:cubicBezTo>
                  <a:cubicBezTo>
                    <a:pt x="130" y="315"/>
                    <a:pt x="94" y="350"/>
                    <a:pt x="86" y="346"/>
                  </a:cubicBezTo>
                  <a:cubicBezTo>
                    <a:pt x="70" y="339"/>
                    <a:pt x="96" y="307"/>
                    <a:pt x="104" y="295"/>
                  </a:cubicBezTo>
                  <a:cubicBezTo>
                    <a:pt x="99" y="304"/>
                    <a:pt x="68" y="341"/>
                    <a:pt x="55" y="330"/>
                  </a:cubicBezTo>
                  <a:cubicBezTo>
                    <a:pt x="46" y="322"/>
                    <a:pt x="88" y="288"/>
                    <a:pt x="96" y="282"/>
                  </a:cubicBezTo>
                  <a:cubicBezTo>
                    <a:pt x="88" y="286"/>
                    <a:pt x="42" y="312"/>
                    <a:pt x="34" y="303"/>
                  </a:cubicBezTo>
                  <a:cubicBezTo>
                    <a:pt x="21" y="289"/>
                    <a:pt x="73" y="270"/>
                    <a:pt x="80" y="266"/>
                  </a:cubicBezTo>
                  <a:cubicBezTo>
                    <a:pt x="70" y="270"/>
                    <a:pt x="21" y="296"/>
                    <a:pt x="14" y="280"/>
                  </a:cubicBezTo>
                  <a:cubicBezTo>
                    <a:pt x="7" y="263"/>
                    <a:pt x="53" y="248"/>
                    <a:pt x="63" y="243"/>
                  </a:cubicBezTo>
                  <a:cubicBezTo>
                    <a:pt x="46" y="251"/>
                    <a:pt x="4" y="263"/>
                    <a:pt x="2" y="246"/>
                  </a:cubicBezTo>
                  <a:cubicBezTo>
                    <a:pt x="0" y="232"/>
                    <a:pt x="44" y="231"/>
                    <a:pt x="62" y="217"/>
                  </a:cubicBezTo>
                  <a:cubicBezTo>
                    <a:pt x="48" y="229"/>
                    <a:pt x="2" y="240"/>
                    <a:pt x="1" y="223"/>
                  </a:cubicBezTo>
                  <a:cubicBezTo>
                    <a:pt x="0" y="207"/>
                    <a:pt x="49" y="202"/>
                    <a:pt x="68" y="198"/>
                  </a:cubicBezTo>
                  <a:cubicBezTo>
                    <a:pt x="51" y="193"/>
                    <a:pt x="23" y="199"/>
                    <a:pt x="19" y="181"/>
                  </a:cubicBezTo>
                  <a:cubicBezTo>
                    <a:pt x="15" y="162"/>
                    <a:pt x="58" y="173"/>
                    <a:pt x="74" y="172"/>
                  </a:cubicBezTo>
                  <a:cubicBezTo>
                    <a:pt x="59" y="164"/>
                    <a:pt x="27" y="161"/>
                    <a:pt x="30" y="144"/>
                  </a:cubicBezTo>
                  <a:cubicBezTo>
                    <a:pt x="33" y="126"/>
                    <a:pt x="72" y="151"/>
                    <a:pt x="89" y="154"/>
                  </a:cubicBezTo>
                  <a:cubicBezTo>
                    <a:pt x="75" y="145"/>
                    <a:pt x="39" y="133"/>
                    <a:pt x="47" y="117"/>
                  </a:cubicBezTo>
                  <a:cubicBezTo>
                    <a:pt x="56" y="100"/>
                    <a:pt x="94" y="138"/>
                    <a:pt x="109" y="148"/>
                  </a:cubicBezTo>
                  <a:cubicBezTo>
                    <a:pt x="94" y="139"/>
                    <a:pt x="45" y="111"/>
                    <a:pt x="56" y="89"/>
                  </a:cubicBezTo>
                  <a:cubicBezTo>
                    <a:pt x="63" y="75"/>
                    <a:pt x="101" y="114"/>
                    <a:pt x="110" y="129"/>
                  </a:cubicBezTo>
                  <a:cubicBezTo>
                    <a:pt x="91" y="115"/>
                    <a:pt x="58" y="70"/>
                    <a:pt x="69" y="59"/>
                  </a:cubicBezTo>
                  <a:cubicBezTo>
                    <a:pt x="77" y="51"/>
                    <a:pt x="108" y="85"/>
                    <a:pt x="116" y="108"/>
                  </a:cubicBezTo>
                  <a:cubicBezTo>
                    <a:pt x="103" y="100"/>
                    <a:pt x="73" y="42"/>
                    <a:pt x="85" y="34"/>
                  </a:cubicBezTo>
                  <a:cubicBezTo>
                    <a:pt x="100" y="24"/>
                    <a:pt x="123" y="75"/>
                    <a:pt x="126" y="88"/>
                  </a:cubicBezTo>
                  <a:cubicBezTo>
                    <a:pt x="117" y="77"/>
                    <a:pt x="102" y="36"/>
                    <a:pt x="115" y="30"/>
                  </a:cubicBezTo>
                  <a:cubicBezTo>
                    <a:pt x="128" y="25"/>
                    <a:pt x="139" y="65"/>
                    <a:pt x="138" y="77"/>
                  </a:cubicBezTo>
                  <a:cubicBezTo>
                    <a:pt x="137" y="51"/>
                    <a:pt x="121" y="7"/>
                    <a:pt x="142" y="4"/>
                  </a:cubicBezTo>
                  <a:cubicBezTo>
                    <a:pt x="159" y="2"/>
                    <a:pt x="159" y="55"/>
                    <a:pt x="155" y="73"/>
                  </a:cubicBezTo>
                  <a:cubicBezTo>
                    <a:pt x="153" y="61"/>
                    <a:pt x="163" y="1"/>
                    <a:pt x="183" y="10"/>
                  </a:cubicBezTo>
                  <a:cubicBezTo>
                    <a:pt x="200" y="17"/>
                    <a:pt x="178" y="73"/>
                    <a:pt x="172" y="83"/>
                  </a:cubicBezTo>
                  <a:cubicBezTo>
                    <a:pt x="179" y="54"/>
                    <a:pt x="201" y="0"/>
                    <a:pt x="215" y="6"/>
                  </a:cubicBezTo>
                  <a:cubicBezTo>
                    <a:pt x="237" y="18"/>
                    <a:pt x="202" y="60"/>
                    <a:pt x="194" y="78"/>
                  </a:cubicBezTo>
                  <a:cubicBezTo>
                    <a:pt x="203" y="61"/>
                    <a:pt x="231" y="17"/>
                    <a:pt x="246" y="28"/>
                  </a:cubicBezTo>
                  <a:cubicBezTo>
                    <a:pt x="265" y="40"/>
                    <a:pt x="231" y="80"/>
                    <a:pt x="221" y="96"/>
                  </a:cubicBezTo>
                  <a:cubicBezTo>
                    <a:pt x="236" y="81"/>
                    <a:pt x="270" y="42"/>
                    <a:pt x="280" y="54"/>
                  </a:cubicBezTo>
                  <a:cubicBezTo>
                    <a:pt x="292" y="67"/>
                    <a:pt x="255" y="89"/>
                    <a:pt x="240" y="99"/>
                  </a:cubicBezTo>
                  <a:cubicBezTo>
                    <a:pt x="265" y="92"/>
                    <a:pt x="306" y="73"/>
                    <a:pt x="312" y="85"/>
                  </a:cubicBezTo>
                  <a:cubicBezTo>
                    <a:pt x="317" y="94"/>
                    <a:pt x="282" y="119"/>
                    <a:pt x="263" y="124"/>
                  </a:cubicBezTo>
                  <a:cubicBezTo>
                    <a:pt x="287" y="106"/>
                    <a:pt x="333" y="100"/>
                    <a:pt x="337" y="109"/>
                  </a:cubicBezTo>
                  <a:cubicBezTo>
                    <a:pt x="343" y="121"/>
                    <a:pt x="297" y="141"/>
                    <a:pt x="276" y="146"/>
                  </a:cubicBezTo>
                  <a:cubicBezTo>
                    <a:pt x="300" y="140"/>
                    <a:pt x="342" y="127"/>
                    <a:pt x="346" y="147"/>
                  </a:cubicBezTo>
                  <a:cubicBezTo>
                    <a:pt x="350" y="165"/>
                    <a:pt x="304" y="166"/>
                    <a:pt x="285" y="173"/>
                  </a:cubicBezTo>
                  <a:cubicBezTo>
                    <a:pt x="306" y="168"/>
                    <a:pt x="363" y="161"/>
                    <a:pt x="366" y="175"/>
                  </a:cubicBezTo>
                  <a:cubicBezTo>
                    <a:pt x="370" y="197"/>
                    <a:pt x="313" y="193"/>
                    <a:pt x="289" y="201"/>
                  </a:cubicBezTo>
                  <a:cubicBezTo>
                    <a:pt x="314" y="208"/>
                    <a:pt x="365" y="194"/>
                    <a:pt x="365" y="221"/>
                  </a:cubicBezTo>
                  <a:cubicBezTo>
                    <a:pt x="365" y="247"/>
                    <a:pt x="314" y="223"/>
                    <a:pt x="290" y="228"/>
                  </a:cubicBezTo>
                  <a:cubicBezTo>
                    <a:pt x="310" y="237"/>
                    <a:pt x="352" y="234"/>
                    <a:pt x="351" y="256"/>
                  </a:cubicBezTo>
                  <a:cubicBezTo>
                    <a:pt x="351" y="276"/>
                    <a:pt x="310" y="250"/>
                    <a:pt x="290" y="249"/>
                  </a:cubicBezTo>
                  <a:cubicBezTo>
                    <a:pt x="306" y="261"/>
                    <a:pt x="340" y="263"/>
                    <a:pt x="335" y="277"/>
                  </a:cubicBezTo>
                  <a:cubicBezTo>
                    <a:pt x="330" y="290"/>
                    <a:pt x="292" y="265"/>
                    <a:pt x="274" y="265"/>
                  </a:cubicBezTo>
                  <a:cubicBezTo>
                    <a:pt x="278" y="266"/>
                    <a:pt x="333" y="288"/>
                    <a:pt x="322" y="306"/>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1159"/>
            <p:cNvSpPr/>
            <p:nvPr/>
          </p:nvSpPr>
          <p:spPr bwMode="auto">
            <a:xfrm>
              <a:off x="2448331" y="304734"/>
              <a:ext cx="1210511" cy="1065868"/>
            </a:xfrm>
            <a:custGeom>
              <a:avLst/>
              <a:gdLst>
                <a:gd name="T0" fmla="*/ 319 w 323"/>
                <a:gd name="T1" fmla="*/ 173 h 284"/>
                <a:gd name="T2" fmla="*/ 238 w 323"/>
                <a:gd name="T3" fmla="*/ 171 h 284"/>
                <a:gd name="T4" fmla="*/ 299 w 323"/>
                <a:gd name="T5" fmla="*/ 145 h 284"/>
                <a:gd name="T6" fmla="*/ 237 w 323"/>
                <a:gd name="T7" fmla="*/ 142 h 284"/>
                <a:gd name="T8" fmla="*/ 229 w 323"/>
                <a:gd name="T9" fmla="*/ 144 h 284"/>
                <a:gd name="T10" fmla="*/ 237 w 323"/>
                <a:gd name="T11" fmla="*/ 142 h 284"/>
                <a:gd name="T12" fmla="*/ 290 w 323"/>
                <a:gd name="T13" fmla="*/ 107 h 284"/>
                <a:gd name="T14" fmla="*/ 241 w 323"/>
                <a:gd name="T15" fmla="*/ 109 h 284"/>
                <a:gd name="T16" fmla="*/ 241 w 323"/>
                <a:gd name="T17" fmla="*/ 109 h 284"/>
                <a:gd name="T18" fmla="*/ 265 w 323"/>
                <a:gd name="T19" fmla="*/ 83 h 284"/>
                <a:gd name="T20" fmla="*/ 193 w 323"/>
                <a:gd name="T21" fmla="*/ 97 h 284"/>
                <a:gd name="T22" fmla="*/ 233 w 323"/>
                <a:gd name="T23" fmla="*/ 52 h 284"/>
                <a:gd name="T24" fmla="*/ 174 w 323"/>
                <a:gd name="T25" fmla="*/ 94 h 284"/>
                <a:gd name="T26" fmla="*/ 199 w 323"/>
                <a:gd name="T27" fmla="*/ 26 h 284"/>
                <a:gd name="T28" fmla="*/ 147 w 323"/>
                <a:gd name="T29" fmla="*/ 76 h 284"/>
                <a:gd name="T30" fmla="*/ 168 w 323"/>
                <a:gd name="T31" fmla="*/ 4 h 284"/>
                <a:gd name="T32" fmla="*/ 140 w 323"/>
                <a:gd name="T33" fmla="*/ 37 h 284"/>
                <a:gd name="T34" fmla="*/ 136 w 323"/>
                <a:gd name="T35" fmla="*/ 8 h 284"/>
                <a:gd name="T36" fmla="*/ 110 w 323"/>
                <a:gd name="T37" fmla="*/ 46 h 284"/>
                <a:gd name="T38" fmla="*/ 110 w 323"/>
                <a:gd name="T39" fmla="*/ 46 h 284"/>
                <a:gd name="T40" fmla="*/ 95 w 323"/>
                <a:gd name="T41" fmla="*/ 2 h 284"/>
                <a:gd name="T42" fmla="*/ 89 w 323"/>
                <a:gd name="T43" fmla="*/ 60 h 284"/>
                <a:gd name="T44" fmla="*/ 89 w 323"/>
                <a:gd name="T45" fmla="*/ 60 h 284"/>
                <a:gd name="T46" fmla="*/ 68 w 323"/>
                <a:gd name="T47" fmla="*/ 28 h 284"/>
                <a:gd name="T48" fmla="*/ 65 w 323"/>
                <a:gd name="T49" fmla="*/ 54 h 284"/>
                <a:gd name="T50" fmla="*/ 38 w 323"/>
                <a:gd name="T51" fmla="*/ 32 h 284"/>
                <a:gd name="T52" fmla="*/ 44 w 323"/>
                <a:gd name="T53" fmla="*/ 68 h 284"/>
                <a:gd name="T54" fmla="*/ 44 w 323"/>
                <a:gd name="T55" fmla="*/ 68 h 284"/>
                <a:gd name="T56" fmla="*/ 22 w 323"/>
                <a:gd name="T57" fmla="*/ 57 h 284"/>
                <a:gd name="T58" fmla="*/ 35 w 323"/>
                <a:gd name="T59" fmla="*/ 97 h 284"/>
                <a:gd name="T60" fmla="*/ 35 w 323"/>
                <a:gd name="T61" fmla="*/ 97 h 284"/>
                <a:gd name="T62" fmla="*/ 9 w 323"/>
                <a:gd name="T63" fmla="*/ 87 h 284"/>
                <a:gd name="T64" fmla="*/ 17 w 323"/>
                <a:gd name="T65" fmla="*/ 113 h 284"/>
                <a:gd name="T66" fmla="*/ 0 w 323"/>
                <a:gd name="T67" fmla="*/ 115 h 284"/>
                <a:gd name="T68" fmla="*/ 288 w 323"/>
                <a:gd name="T69" fmla="*/ 275 h 284"/>
                <a:gd name="T70" fmla="*/ 243 w 323"/>
                <a:gd name="T71" fmla="*/ 247 h 284"/>
                <a:gd name="T72" fmla="*/ 304 w 323"/>
                <a:gd name="T73" fmla="*/ 254 h 284"/>
                <a:gd name="T74" fmla="*/ 243 w 323"/>
                <a:gd name="T75" fmla="*/ 226 h 284"/>
                <a:gd name="T76" fmla="*/ 318 w 323"/>
                <a:gd name="T77" fmla="*/ 219 h 284"/>
                <a:gd name="T78" fmla="*/ 242 w 323"/>
                <a:gd name="T79" fmla="*/ 199 h 284"/>
                <a:gd name="T80" fmla="*/ 319 w 323"/>
                <a:gd name="T81" fmla="*/ 17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3" h="284">
                  <a:moveTo>
                    <a:pt x="319" y="173"/>
                  </a:moveTo>
                  <a:cubicBezTo>
                    <a:pt x="316" y="159"/>
                    <a:pt x="259" y="166"/>
                    <a:pt x="238" y="171"/>
                  </a:cubicBezTo>
                  <a:cubicBezTo>
                    <a:pt x="257" y="164"/>
                    <a:pt x="303" y="163"/>
                    <a:pt x="299" y="145"/>
                  </a:cubicBezTo>
                  <a:cubicBezTo>
                    <a:pt x="295" y="127"/>
                    <a:pt x="261" y="135"/>
                    <a:pt x="237" y="142"/>
                  </a:cubicBezTo>
                  <a:cubicBezTo>
                    <a:pt x="234" y="142"/>
                    <a:pt x="231" y="143"/>
                    <a:pt x="229" y="144"/>
                  </a:cubicBezTo>
                  <a:cubicBezTo>
                    <a:pt x="231" y="143"/>
                    <a:pt x="234" y="142"/>
                    <a:pt x="237" y="142"/>
                  </a:cubicBezTo>
                  <a:cubicBezTo>
                    <a:pt x="260" y="135"/>
                    <a:pt x="295" y="118"/>
                    <a:pt x="290" y="107"/>
                  </a:cubicBezTo>
                  <a:cubicBezTo>
                    <a:pt x="287" y="101"/>
                    <a:pt x="263" y="102"/>
                    <a:pt x="241" y="109"/>
                  </a:cubicBezTo>
                  <a:cubicBezTo>
                    <a:pt x="241" y="109"/>
                    <a:pt x="241" y="109"/>
                    <a:pt x="241" y="109"/>
                  </a:cubicBezTo>
                  <a:cubicBezTo>
                    <a:pt x="255" y="100"/>
                    <a:pt x="268" y="89"/>
                    <a:pt x="265" y="83"/>
                  </a:cubicBezTo>
                  <a:cubicBezTo>
                    <a:pt x="259" y="71"/>
                    <a:pt x="214" y="85"/>
                    <a:pt x="193" y="97"/>
                  </a:cubicBezTo>
                  <a:cubicBezTo>
                    <a:pt x="212" y="90"/>
                    <a:pt x="245" y="65"/>
                    <a:pt x="233" y="52"/>
                  </a:cubicBezTo>
                  <a:cubicBezTo>
                    <a:pt x="223" y="40"/>
                    <a:pt x="188" y="76"/>
                    <a:pt x="174" y="94"/>
                  </a:cubicBezTo>
                  <a:cubicBezTo>
                    <a:pt x="188" y="80"/>
                    <a:pt x="218" y="38"/>
                    <a:pt x="199" y="26"/>
                  </a:cubicBezTo>
                  <a:cubicBezTo>
                    <a:pt x="184" y="15"/>
                    <a:pt x="156" y="59"/>
                    <a:pt x="147" y="76"/>
                  </a:cubicBezTo>
                  <a:cubicBezTo>
                    <a:pt x="155" y="58"/>
                    <a:pt x="190" y="16"/>
                    <a:pt x="168" y="4"/>
                  </a:cubicBezTo>
                  <a:cubicBezTo>
                    <a:pt x="160" y="0"/>
                    <a:pt x="149" y="17"/>
                    <a:pt x="140" y="37"/>
                  </a:cubicBezTo>
                  <a:cubicBezTo>
                    <a:pt x="143" y="23"/>
                    <a:pt x="143" y="11"/>
                    <a:pt x="136" y="8"/>
                  </a:cubicBezTo>
                  <a:cubicBezTo>
                    <a:pt x="123" y="3"/>
                    <a:pt x="114" y="26"/>
                    <a:pt x="110" y="46"/>
                  </a:cubicBezTo>
                  <a:cubicBezTo>
                    <a:pt x="110" y="46"/>
                    <a:pt x="110" y="46"/>
                    <a:pt x="110" y="46"/>
                  </a:cubicBezTo>
                  <a:cubicBezTo>
                    <a:pt x="110" y="24"/>
                    <a:pt x="107" y="1"/>
                    <a:pt x="95" y="2"/>
                  </a:cubicBezTo>
                  <a:cubicBezTo>
                    <a:pt x="78" y="4"/>
                    <a:pt x="85" y="35"/>
                    <a:pt x="89" y="60"/>
                  </a:cubicBezTo>
                  <a:cubicBezTo>
                    <a:pt x="91" y="66"/>
                    <a:pt x="90" y="65"/>
                    <a:pt x="89" y="60"/>
                  </a:cubicBezTo>
                  <a:cubicBezTo>
                    <a:pt x="86" y="44"/>
                    <a:pt x="78" y="24"/>
                    <a:pt x="68" y="28"/>
                  </a:cubicBezTo>
                  <a:cubicBezTo>
                    <a:pt x="62" y="31"/>
                    <a:pt x="62" y="42"/>
                    <a:pt x="65" y="54"/>
                  </a:cubicBezTo>
                  <a:cubicBezTo>
                    <a:pt x="57" y="39"/>
                    <a:pt x="46" y="27"/>
                    <a:pt x="38" y="32"/>
                  </a:cubicBezTo>
                  <a:cubicBezTo>
                    <a:pt x="32" y="36"/>
                    <a:pt x="37" y="52"/>
                    <a:pt x="44" y="68"/>
                  </a:cubicBezTo>
                  <a:cubicBezTo>
                    <a:pt x="44" y="68"/>
                    <a:pt x="44" y="68"/>
                    <a:pt x="44" y="68"/>
                  </a:cubicBezTo>
                  <a:cubicBezTo>
                    <a:pt x="35" y="59"/>
                    <a:pt x="26" y="53"/>
                    <a:pt x="22" y="57"/>
                  </a:cubicBezTo>
                  <a:cubicBezTo>
                    <a:pt x="16" y="63"/>
                    <a:pt x="24" y="80"/>
                    <a:pt x="35" y="97"/>
                  </a:cubicBezTo>
                  <a:cubicBezTo>
                    <a:pt x="35" y="97"/>
                    <a:pt x="35" y="97"/>
                    <a:pt x="35" y="97"/>
                  </a:cubicBezTo>
                  <a:cubicBezTo>
                    <a:pt x="24" y="87"/>
                    <a:pt x="12" y="80"/>
                    <a:pt x="9" y="87"/>
                  </a:cubicBezTo>
                  <a:cubicBezTo>
                    <a:pt x="5" y="95"/>
                    <a:pt x="9" y="105"/>
                    <a:pt x="17" y="113"/>
                  </a:cubicBezTo>
                  <a:cubicBezTo>
                    <a:pt x="13" y="111"/>
                    <a:pt x="4" y="108"/>
                    <a:pt x="0" y="115"/>
                  </a:cubicBezTo>
                  <a:cubicBezTo>
                    <a:pt x="0" y="115"/>
                    <a:pt x="284" y="284"/>
                    <a:pt x="288" y="275"/>
                  </a:cubicBezTo>
                  <a:cubicBezTo>
                    <a:pt x="293" y="261"/>
                    <a:pt x="259" y="259"/>
                    <a:pt x="243" y="247"/>
                  </a:cubicBezTo>
                  <a:cubicBezTo>
                    <a:pt x="263" y="248"/>
                    <a:pt x="304" y="274"/>
                    <a:pt x="304" y="254"/>
                  </a:cubicBezTo>
                  <a:cubicBezTo>
                    <a:pt x="305" y="232"/>
                    <a:pt x="263" y="235"/>
                    <a:pt x="243" y="226"/>
                  </a:cubicBezTo>
                  <a:cubicBezTo>
                    <a:pt x="267" y="221"/>
                    <a:pt x="318" y="245"/>
                    <a:pt x="318" y="219"/>
                  </a:cubicBezTo>
                  <a:cubicBezTo>
                    <a:pt x="318" y="192"/>
                    <a:pt x="267" y="206"/>
                    <a:pt x="242" y="199"/>
                  </a:cubicBezTo>
                  <a:cubicBezTo>
                    <a:pt x="266" y="191"/>
                    <a:pt x="323" y="195"/>
                    <a:pt x="319" y="173"/>
                  </a:cubicBez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160"/>
            <p:cNvSpPr/>
            <p:nvPr/>
          </p:nvSpPr>
          <p:spPr bwMode="auto">
            <a:xfrm>
              <a:off x="1684389" y="192389"/>
              <a:ext cx="401631" cy="450782"/>
            </a:xfrm>
            <a:custGeom>
              <a:avLst/>
              <a:gdLst>
                <a:gd name="T0" fmla="*/ 1 w 107"/>
                <a:gd name="T1" fmla="*/ 73 h 120"/>
                <a:gd name="T2" fmla="*/ 2 w 107"/>
                <a:gd name="T3" fmla="*/ 67 h 120"/>
                <a:gd name="T4" fmla="*/ 30 w 107"/>
                <a:gd name="T5" fmla="*/ 12 h 120"/>
                <a:gd name="T6" fmla="*/ 35 w 107"/>
                <a:gd name="T7" fmla="*/ 9 h 120"/>
                <a:gd name="T8" fmla="*/ 74 w 107"/>
                <a:gd name="T9" fmla="*/ 2 h 120"/>
                <a:gd name="T10" fmla="*/ 89 w 107"/>
                <a:gd name="T11" fmla="*/ 9 h 120"/>
                <a:gd name="T12" fmla="*/ 107 w 107"/>
                <a:gd name="T13" fmla="*/ 45 h 120"/>
                <a:gd name="T14" fmla="*/ 86 w 107"/>
                <a:gd name="T15" fmla="*/ 33 h 120"/>
                <a:gd name="T16" fmla="*/ 79 w 107"/>
                <a:gd name="T17" fmla="*/ 37 h 120"/>
                <a:gd name="T18" fmla="*/ 72 w 107"/>
                <a:gd name="T19" fmla="*/ 98 h 120"/>
                <a:gd name="T20" fmla="*/ 66 w 107"/>
                <a:gd name="T21" fmla="*/ 104 h 120"/>
                <a:gd name="T22" fmla="*/ 21 w 107"/>
                <a:gd name="T23" fmla="*/ 118 h 120"/>
                <a:gd name="T24" fmla="*/ 13 w 107"/>
                <a:gd name="T25" fmla="*/ 115 h 120"/>
                <a:gd name="T26" fmla="*/ 1 w 107"/>
                <a:gd name="T27" fmla="*/ 7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 h="120">
                  <a:moveTo>
                    <a:pt x="1" y="73"/>
                  </a:moveTo>
                  <a:cubicBezTo>
                    <a:pt x="0" y="71"/>
                    <a:pt x="0" y="69"/>
                    <a:pt x="2" y="67"/>
                  </a:cubicBezTo>
                  <a:cubicBezTo>
                    <a:pt x="30" y="12"/>
                    <a:pt x="30" y="12"/>
                    <a:pt x="30" y="12"/>
                  </a:cubicBezTo>
                  <a:cubicBezTo>
                    <a:pt x="31" y="10"/>
                    <a:pt x="33" y="9"/>
                    <a:pt x="35" y="9"/>
                  </a:cubicBezTo>
                  <a:cubicBezTo>
                    <a:pt x="74" y="2"/>
                    <a:pt x="74" y="2"/>
                    <a:pt x="74" y="2"/>
                  </a:cubicBezTo>
                  <a:cubicBezTo>
                    <a:pt x="80" y="0"/>
                    <a:pt x="87" y="3"/>
                    <a:pt x="89" y="9"/>
                  </a:cubicBezTo>
                  <a:cubicBezTo>
                    <a:pt x="107" y="45"/>
                    <a:pt x="107" y="45"/>
                    <a:pt x="107" y="45"/>
                  </a:cubicBezTo>
                  <a:cubicBezTo>
                    <a:pt x="86" y="33"/>
                    <a:pt x="86" y="33"/>
                    <a:pt x="86" y="33"/>
                  </a:cubicBezTo>
                  <a:cubicBezTo>
                    <a:pt x="83" y="32"/>
                    <a:pt x="80" y="35"/>
                    <a:pt x="79" y="37"/>
                  </a:cubicBezTo>
                  <a:cubicBezTo>
                    <a:pt x="72" y="98"/>
                    <a:pt x="72" y="98"/>
                    <a:pt x="72" y="98"/>
                  </a:cubicBezTo>
                  <a:cubicBezTo>
                    <a:pt x="71" y="100"/>
                    <a:pt x="69" y="103"/>
                    <a:pt x="66" y="104"/>
                  </a:cubicBezTo>
                  <a:cubicBezTo>
                    <a:pt x="21" y="118"/>
                    <a:pt x="21" y="118"/>
                    <a:pt x="21" y="118"/>
                  </a:cubicBezTo>
                  <a:cubicBezTo>
                    <a:pt x="18" y="120"/>
                    <a:pt x="14" y="118"/>
                    <a:pt x="13" y="115"/>
                  </a:cubicBezTo>
                  <a:lnTo>
                    <a:pt x="1" y="73"/>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700" advTm="1000">
        <p:fade/>
      </p:transition>
    </mc:Choice>
    <mc:Fallback xmlns="">
      <p:transition spd="slow" advTm="1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9" name="矩形 3238"/>
          <p:cNvSpPr/>
          <p:nvPr/>
        </p:nvSpPr>
        <p:spPr>
          <a:xfrm>
            <a:off x="0" y="1873956"/>
            <a:ext cx="12192000" cy="498404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417" name="组合 3416"/>
          <p:cNvGrpSpPr/>
          <p:nvPr/>
        </p:nvGrpSpPr>
        <p:grpSpPr>
          <a:xfrm>
            <a:off x="2371019" y="2641600"/>
            <a:ext cx="7924094" cy="2780243"/>
            <a:chOff x="3917951" y="1896533"/>
            <a:chExt cx="7924094" cy="2780243"/>
          </a:xfrm>
        </p:grpSpPr>
        <p:sp>
          <p:nvSpPr>
            <p:cNvPr id="3414" name="Freeform 1709"/>
            <p:cNvSpPr/>
            <p:nvPr/>
          </p:nvSpPr>
          <p:spPr bwMode="auto">
            <a:xfrm>
              <a:off x="5006976" y="2495551"/>
              <a:ext cx="1090613" cy="2181225"/>
            </a:xfrm>
            <a:custGeom>
              <a:avLst/>
              <a:gdLst>
                <a:gd name="T0" fmla="*/ 0 w 687"/>
                <a:gd name="T1" fmla="*/ 1374 h 1374"/>
                <a:gd name="T2" fmla="*/ 687 w 687"/>
                <a:gd name="T3" fmla="*/ 0 h 1374"/>
                <a:gd name="T4" fmla="*/ 687 w 687"/>
                <a:gd name="T5" fmla="*/ 1278 h 1374"/>
                <a:gd name="T6" fmla="*/ 0 w 687"/>
                <a:gd name="T7" fmla="*/ 1374 h 1374"/>
              </a:gdLst>
              <a:ahLst/>
              <a:cxnLst>
                <a:cxn ang="0">
                  <a:pos x="T0" y="T1"/>
                </a:cxn>
                <a:cxn ang="0">
                  <a:pos x="T2" y="T3"/>
                </a:cxn>
                <a:cxn ang="0">
                  <a:pos x="T4" y="T5"/>
                </a:cxn>
                <a:cxn ang="0">
                  <a:pos x="T6" y="T7"/>
                </a:cxn>
              </a:cxnLst>
              <a:rect l="0" t="0" r="r" b="b"/>
              <a:pathLst>
                <a:path w="687" h="1374">
                  <a:moveTo>
                    <a:pt x="0" y="1374"/>
                  </a:moveTo>
                  <a:lnTo>
                    <a:pt x="687" y="0"/>
                  </a:lnTo>
                  <a:lnTo>
                    <a:pt x="687" y="1278"/>
                  </a:lnTo>
                  <a:lnTo>
                    <a:pt x="0" y="1374"/>
                  </a:lnTo>
                  <a:close/>
                </a:path>
              </a:pathLst>
            </a:custGeom>
            <a:solidFill>
              <a:srgbClr val="145A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5" name="Freeform 1710"/>
            <p:cNvSpPr/>
            <p:nvPr/>
          </p:nvSpPr>
          <p:spPr bwMode="auto">
            <a:xfrm>
              <a:off x="3917951" y="2290763"/>
              <a:ext cx="2179638" cy="2233613"/>
            </a:xfrm>
            <a:custGeom>
              <a:avLst/>
              <a:gdLst>
                <a:gd name="T0" fmla="*/ 0 w 1373"/>
                <a:gd name="T1" fmla="*/ 1267 h 1407"/>
                <a:gd name="T2" fmla="*/ 0 w 1373"/>
                <a:gd name="T3" fmla="*/ 0 h 1407"/>
                <a:gd name="T4" fmla="*/ 1373 w 1373"/>
                <a:gd name="T5" fmla="*/ 129 h 1407"/>
                <a:gd name="T6" fmla="*/ 1373 w 1373"/>
                <a:gd name="T7" fmla="*/ 1407 h 1407"/>
                <a:gd name="T8" fmla="*/ 0 w 1373"/>
                <a:gd name="T9" fmla="*/ 1267 h 1407"/>
              </a:gdLst>
              <a:ahLst/>
              <a:cxnLst>
                <a:cxn ang="0">
                  <a:pos x="T0" y="T1"/>
                </a:cxn>
                <a:cxn ang="0">
                  <a:pos x="T2" y="T3"/>
                </a:cxn>
                <a:cxn ang="0">
                  <a:pos x="T4" y="T5"/>
                </a:cxn>
                <a:cxn ang="0">
                  <a:pos x="T6" y="T7"/>
                </a:cxn>
                <a:cxn ang="0">
                  <a:pos x="T8" y="T9"/>
                </a:cxn>
              </a:cxnLst>
              <a:rect l="0" t="0" r="r" b="b"/>
              <a:pathLst>
                <a:path w="1373" h="1407">
                  <a:moveTo>
                    <a:pt x="0" y="1267"/>
                  </a:moveTo>
                  <a:lnTo>
                    <a:pt x="0" y="0"/>
                  </a:lnTo>
                  <a:lnTo>
                    <a:pt x="1373" y="129"/>
                  </a:lnTo>
                  <a:lnTo>
                    <a:pt x="1373" y="1407"/>
                  </a:lnTo>
                  <a:lnTo>
                    <a:pt x="0" y="1267"/>
                  </a:lnTo>
                  <a:close/>
                </a:path>
              </a:pathLst>
            </a:custGeom>
            <a:solidFill>
              <a:srgbClr val="B5D1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6" name="Freeform 1711"/>
            <p:cNvSpPr/>
            <p:nvPr/>
          </p:nvSpPr>
          <p:spPr bwMode="auto">
            <a:xfrm>
              <a:off x="3917951" y="1896533"/>
              <a:ext cx="7924094" cy="2405593"/>
            </a:xfrm>
            <a:custGeom>
              <a:avLst/>
              <a:gdLst>
                <a:gd name="T0" fmla="*/ 0 w 2747"/>
                <a:gd name="T1" fmla="*/ 1342 h 1342"/>
                <a:gd name="T2" fmla="*/ 0 w 2747"/>
                <a:gd name="T3" fmla="*/ 75 h 1342"/>
                <a:gd name="T4" fmla="*/ 2661 w 2747"/>
                <a:gd name="T5" fmla="*/ 0 h 1342"/>
                <a:gd name="T6" fmla="*/ 2747 w 2747"/>
                <a:gd name="T7" fmla="*/ 1299 h 1342"/>
                <a:gd name="T8" fmla="*/ 0 w 2747"/>
                <a:gd name="T9" fmla="*/ 1342 h 1342"/>
              </a:gdLst>
              <a:ahLst/>
              <a:cxnLst>
                <a:cxn ang="0">
                  <a:pos x="T0" y="T1"/>
                </a:cxn>
                <a:cxn ang="0">
                  <a:pos x="T2" y="T3"/>
                </a:cxn>
                <a:cxn ang="0">
                  <a:pos x="T4" y="T5"/>
                </a:cxn>
                <a:cxn ang="0">
                  <a:pos x="T6" y="T7"/>
                </a:cxn>
                <a:cxn ang="0">
                  <a:pos x="T8" y="T9"/>
                </a:cxn>
              </a:cxnLst>
              <a:rect l="0" t="0" r="r" b="b"/>
              <a:pathLst>
                <a:path w="2747" h="1342">
                  <a:moveTo>
                    <a:pt x="0" y="1342"/>
                  </a:moveTo>
                  <a:lnTo>
                    <a:pt x="0" y="75"/>
                  </a:lnTo>
                  <a:lnTo>
                    <a:pt x="2661" y="0"/>
                  </a:lnTo>
                  <a:lnTo>
                    <a:pt x="2747" y="1299"/>
                  </a:lnTo>
                  <a:lnTo>
                    <a:pt x="0" y="1342"/>
                  </a:lnTo>
                  <a:close/>
                </a:path>
              </a:pathLst>
            </a:custGeom>
            <a:solidFill>
              <a:srgbClr val="145A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237" name="组合 3236"/>
          <p:cNvGrpSpPr/>
          <p:nvPr/>
        </p:nvGrpSpPr>
        <p:grpSpPr>
          <a:xfrm>
            <a:off x="787575" y="118618"/>
            <a:ext cx="5780439" cy="1757540"/>
            <a:chOff x="4941888" y="3074988"/>
            <a:chExt cx="2312988" cy="703263"/>
          </a:xfrm>
        </p:grpSpPr>
        <p:sp>
          <p:nvSpPr>
            <p:cNvPr id="3072" name="Freeform 1372"/>
            <p:cNvSpPr/>
            <p:nvPr/>
          </p:nvSpPr>
          <p:spPr bwMode="auto">
            <a:xfrm>
              <a:off x="5014913" y="3295650"/>
              <a:ext cx="246063" cy="155575"/>
            </a:xfrm>
            <a:custGeom>
              <a:avLst/>
              <a:gdLst>
                <a:gd name="T0" fmla="*/ 26 w 58"/>
                <a:gd name="T1" fmla="*/ 0 h 36"/>
                <a:gd name="T2" fmla="*/ 12 w 58"/>
                <a:gd name="T3" fmla="*/ 13 h 36"/>
                <a:gd name="T4" fmla="*/ 12 w 58"/>
                <a:gd name="T5" fmla="*/ 13 h 36"/>
                <a:gd name="T6" fmla="*/ 11 w 58"/>
                <a:gd name="T7" fmla="*/ 13 h 36"/>
                <a:gd name="T8" fmla="*/ 0 w 58"/>
                <a:gd name="T9" fmla="*/ 22 h 36"/>
                <a:gd name="T10" fmla="*/ 5 w 58"/>
                <a:gd name="T11" fmla="*/ 25 h 36"/>
                <a:gd name="T12" fmla="*/ 9 w 58"/>
                <a:gd name="T13" fmla="*/ 23 h 36"/>
                <a:gd name="T14" fmla="*/ 15 w 58"/>
                <a:gd name="T15" fmla="*/ 29 h 36"/>
                <a:gd name="T16" fmla="*/ 16 w 58"/>
                <a:gd name="T17" fmla="*/ 29 h 36"/>
                <a:gd name="T18" fmla="*/ 21 w 58"/>
                <a:gd name="T19" fmla="*/ 34 h 36"/>
                <a:gd name="T20" fmla="*/ 22 w 58"/>
                <a:gd name="T21" fmla="*/ 34 h 36"/>
                <a:gd name="T22" fmla="*/ 25 w 58"/>
                <a:gd name="T23" fmla="*/ 36 h 36"/>
                <a:gd name="T24" fmla="*/ 33 w 58"/>
                <a:gd name="T25" fmla="*/ 36 h 36"/>
                <a:gd name="T26" fmla="*/ 33 w 58"/>
                <a:gd name="T27" fmla="*/ 34 h 36"/>
                <a:gd name="T28" fmla="*/ 42 w 58"/>
                <a:gd name="T29" fmla="*/ 25 h 36"/>
                <a:gd name="T30" fmla="*/ 44 w 58"/>
                <a:gd name="T31" fmla="*/ 25 h 36"/>
                <a:gd name="T32" fmla="*/ 44 w 58"/>
                <a:gd name="T33" fmla="*/ 25 h 36"/>
                <a:gd name="T34" fmla="*/ 55 w 58"/>
                <a:gd name="T35" fmla="*/ 14 h 36"/>
                <a:gd name="T36" fmla="*/ 58 w 58"/>
                <a:gd name="T37" fmla="*/ 15 h 36"/>
                <a:gd name="T38" fmla="*/ 58 w 58"/>
                <a:gd name="T39" fmla="*/ 13 h 36"/>
                <a:gd name="T40" fmla="*/ 56 w 58"/>
                <a:gd name="T41" fmla="*/ 13 h 36"/>
                <a:gd name="T42" fmla="*/ 54 w 58"/>
                <a:gd name="T43" fmla="*/ 13 h 36"/>
                <a:gd name="T44" fmla="*/ 44 w 58"/>
                <a:gd name="T45" fmla="*/ 3 h 36"/>
                <a:gd name="T46" fmla="*/ 37 w 58"/>
                <a:gd name="T47" fmla="*/ 6 h 36"/>
                <a:gd name="T48" fmla="*/ 26 w 58"/>
                <a:gd name="T4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36">
                  <a:moveTo>
                    <a:pt x="26" y="0"/>
                  </a:moveTo>
                  <a:cubicBezTo>
                    <a:pt x="18" y="0"/>
                    <a:pt x="12" y="6"/>
                    <a:pt x="12" y="13"/>
                  </a:cubicBezTo>
                  <a:cubicBezTo>
                    <a:pt x="12" y="13"/>
                    <a:pt x="12" y="13"/>
                    <a:pt x="12" y="13"/>
                  </a:cubicBezTo>
                  <a:cubicBezTo>
                    <a:pt x="12" y="13"/>
                    <a:pt x="11" y="13"/>
                    <a:pt x="11" y="13"/>
                  </a:cubicBezTo>
                  <a:cubicBezTo>
                    <a:pt x="5" y="13"/>
                    <a:pt x="1" y="17"/>
                    <a:pt x="0" y="22"/>
                  </a:cubicBezTo>
                  <a:cubicBezTo>
                    <a:pt x="2" y="22"/>
                    <a:pt x="3" y="23"/>
                    <a:pt x="5" y="25"/>
                  </a:cubicBezTo>
                  <a:cubicBezTo>
                    <a:pt x="6" y="24"/>
                    <a:pt x="7" y="23"/>
                    <a:pt x="9" y="23"/>
                  </a:cubicBezTo>
                  <a:cubicBezTo>
                    <a:pt x="12" y="23"/>
                    <a:pt x="15" y="26"/>
                    <a:pt x="15" y="29"/>
                  </a:cubicBezTo>
                  <a:cubicBezTo>
                    <a:pt x="16" y="29"/>
                    <a:pt x="16" y="29"/>
                    <a:pt x="16" y="29"/>
                  </a:cubicBezTo>
                  <a:cubicBezTo>
                    <a:pt x="18" y="29"/>
                    <a:pt x="21" y="32"/>
                    <a:pt x="21" y="34"/>
                  </a:cubicBezTo>
                  <a:cubicBezTo>
                    <a:pt x="22" y="34"/>
                    <a:pt x="22" y="34"/>
                    <a:pt x="22" y="34"/>
                  </a:cubicBezTo>
                  <a:cubicBezTo>
                    <a:pt x="23" y="34"/>
                    <a:pt x="25" y="35"/>
                    <a:pt x="25" y="36"/>
                  </a:cubicBezTo>
                  <a:cubicBezTo>
                    <a:pt x="33" y="36"/>
                    <a:pt x="33" y="36"/>
                    <a:pt x="33" y="36"/>
                  </a:cubicBezTo>
                  <a:cubicBezTo>
                    <a:pt x="33" y="35"/>
                    <a:pt x="33" y="35"/>
                    <a:pt x="33" y="34"/>
                  </a:cubicBezTo>
                  <a:cubicBezTo>
                    <a:pt x="33" y="29"/>
                    <a:pt x="37" y="25"/>
                    <a:pt x="42" y="25"/>
                  </a:cubicBezTo>
                  <a:cubicBezTo>
                    <a:pt x="43" y="25"/>
                    <a:pt x="43" y="25"/>
                    <a:pt x="44" y="25"/>
                  </a:cubicBezTo>
                  <a:cubicBezTo>
                    <a:pt x="44" y="25"/>
                    <a:pt x="44" y="25"/>
                    <a:pt x="44" y="25"/>
                  </a:cubicBezTo>
                  <a:cubicBezTo>
                    <a:pt x="44" y="19"/>
                    <a:pt x="49" y="14"/>
                    <a:pt x="55" y="14"/>
                  </a:cubicBezTo>
                  <a:cubicBezTo>
                    <a:pt x="56" y="14"/>
                    <a:pt x="57" y="14"/>
                    <a:pt x="58" y="15"/>
                  </a:cubicBezTo>
                  <a:cubicBezTo>
                    <a:pt x="58" y="13"/>
                    <a:pt x="58" y="13"/>
                    <a:pt x="58" y="13"/>
                  </a:cubicBezTo>
                  <a:cubicBezTo>
                    <a:pt x="57" y="13"/>
                    <a:pt x="57" y="13"/>
                    <a:pt x="56" y="13"/>
                  </a:cubicBezTo>
                  <a:cubicBezTo>
                    <a:pt x="56" y="13"/>
                    <a:pt x="55" y="13"/>
                    <a:pt x="54" y="13"/>
                  </a:cubicBezTo>
                  <a:cubicBezTo>
                    <a:pt x="54" y="7"/>
                    <a:pt x="50" y="3"/>
                    <a:pt x="44" y="3"/>
                  </a:cubicBezTo>
                  <a:cubicBezTo>
                    <a:pt x="41" y="3"/>
                    <a:pt x="39" y="4"/>
                    <a:pt x="37" y="6"/>
                  </a:cubicBezTo>
                  <a:cubicBezTo>
                    <a:pt x="35" y="2"/>
                    <a:pt x="31" y="0"/>
                    <a:pt x="26" y="0"/>
                  </a:cubicBezTo>
                </a:path>
              </a:pathLst>
            </a:custGeom>
            <a:solidFill>
              <a:srgbClr val="E0DF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3" name="Freeform 1373"/>
            <p:cNvSpPr/>
            <p:nvPr/>
          </p:nvSpPr>
          <p:spPr bwMode="auto">
            <a:xfrm>
              <a:off x="5154613" y="3451225"/>
              <a:ext cx="106363" cy="33338"/>
            </a:xfrm>
            <a:custGeom>
              <a:avLst/>
              <a:gdLst>
                <a:gd name="T0" fmla="*/ 25 w 25"/>
                <a:gd name="T1" fmla="*/ 0 h 8"/>
                <a:gd name="T2" fmla="*/ 17 w 25"/>
                <a:gd name="T3" fmla="*/ 0 h 8"/>
                <a:gd name="T4" fmla="*/ 0 w 25"/>
                <a:gd name="T5" fmla="*/ 0 h 8"/>
                <a:gd name="T6" fmla="*/ 9 w 25"/>
                <a:gd name="T7" fmla="*/ 8 h 8"/>
                <a:gd name="T8" fmla="*/ 25 w 25"/>
                <a:gd name="T9" fmla="*/ 8 h 8"/>
                <a:gd name="T10" fmla="*/ 25 w 25"/>
                <a:gd name="T11" fmla="*/ 0 h 8"/>
              </a:gdLst>
              <a:ahLst/>
              <a:cxnLst>
                <a:cxn ang="0">
                  <a:pos x="T0" y="T1"/>
                </a:cxn>
                <a:cxn ang="0">
                  <a:pos x="T2" y="T3"/>
                </a:cxn>
                <a:cxn ang="0">
                  <a:pos x="T4" y="T5"/>
                </a:cxn>
                <a:cxn ang="0">
                  <a:pos x="T6" y="T7"/>
                </a:cxn>
                <a:cxn ang="0">
                  <a:pos x="T8" y="T9"/>
                </a:cxn>
                <a:cxn ang="0">
                  <a:pos x="T10" y="T11"/>
                </a:cxn>
              </a:cxnLst>
              <a:rect l="0" t="0" r="r" b="b"/>
              <a:pathLst>
                <a:path w="25" h="8">
                  <a:moveTo>
                    <a:pt x="25" y="0"/>
                  </a:moveTo>
                  <a:cubicBezTo>
                    <a:pt x="17" y="0"/>
                    <a:pt x="17" y="0"/>
                    <a:pt x="17" y="0"/>
                  </a:cubicBezTo>
                  <a:cubicBezTo>
                    <a:pt x="0" y="0"/>
                    <a:pt x="0" y="0"/>
                    <a:pt x="0" y="0"/>
                  </a:cubicBezTo>
                  <a:cubicBezTo>
                    <a:pt x="1" y="4"/>
                    <a:pt x="5" y="8"/>
                    <a:pt x="9" y="8"/>
                  </a:cubicBezTo>
                  <a:cubicBezTo>
                    <a:pt x="25" y="8"/>
                    <a:pt x="25" y="8"/>
                    <a:pt x="25" y="8"/>
                  </a:cubicBezTo>
                  <a:cubicBezTo>
                    <a:pt x="25" y="0"/>
                    <a:pt x="25" y="0"/>
                    <a:pt x="25" y="0"/>
                  </a:cubicBezTo>
                </a:path>
              </a:pathLst>
            </a:custGeom>
            <a:solidFill>
              <a:srgbClr val="E9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4" name="Freeform 1374"/>
            <p:cNvSpPr/>
            <p:nvPr/>
          </p:nvSpPr>
          <p:spPr bwMode="auto">
            <a:xfrm>
              <a:off x="5154613" y="3355975"/>
              <a:ext cx="106363" cy="95250"/>
            </a:xfrm>
            <a:custGeom>
              <a:avLst/>
              <a:gdLst>
                <a:gd name="T0" fmla="*/ 22 w 25"/>
                <a:gd name="T1" fmla="*/ 0 h 22"/>
                <a:gd name="T2" fmla="*/ 11 w 25"/>
                <a:gd name="T3" fmla="*/ 11 h 22"/>
                <a:gd name="T4" fmla="*/ 11 w 25"/>
                <a:gd name="T5" fmla="*/ 11 h 22"/>
                <a:gd name="T6" fmla="*/ 9 w 25"/>
                <a:gd name="T7" fmla="*/ 11 h 22"/>
                <a:gd name="T8" fmla="*/ 0 w 25"/>
                <a:gd name="T9" fmla="*/ 20 h 22"/>
                <a:gd name="T10" fmla="*/ 0 w 25"/>
                <a:gd name="T11" fmla="*/ 22 h 22"/>
                <a:gd name="T12" fmla="*/ 17 w 25"/>
                <a:gd name="T13" fmla="*/ 22 h 22"/>
                <a:gd name="T14" fmla="*/ 25 w 25"/>
                <a:gd name="T15" fmla="*/ 22 h 22"/>
                <a:gd name="T16" fmla="*/ 25 w 25"/>
                <a:gd name="T17" fmla="*/ 1 h 22"/>
                <a:gd name="T18" fmla="*/ 22 w 25"/>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2">
                  <a:moveTo>
                    <a:pt x="22" y="0"/>
                  </a:moveTo>
                  <a:cubicBezTo>
                    <a:pt x="16" y="0"/>
                    <a:pt x="11" y="5"/>
                    <a:pt x="11" y="11"/>
                  </a:cubicBezTo>
                  <a:cubicBezTo>
                    <a:pt x="11" y="11"/>
                    <a:pt x="11" y="11"/>
                    <a:pt x="11" y="11"/>
                  </a:cubicBezTo>
                  <a:cubicBezTo>
                    <a:pt x="10" y="11"/>
                    <a:pt x="10" y="11"/>
                    <a:pt x="9" y="11"/>
                  </a:cubicBezTo>
                  <a:cubicBezTo>
                    <a:pt x="4" y="11"/>
                    <a:pt x="0" y="15"/>
                    <a:pt x="0" y="20"/>
                  </a:cubicBezTo>
                  <a:cubicBezTo>
                    <a:pt x="0" y="21"/>
                    <a:pt x="0" y="21"/>
                    <a:pt x="0" y="22"/>
                  </a:cubicBezTo>
                  <a:cubicBezTo>
                    <a:pt x="17" y="22"/>
                    <a:pt x="17" y="22"/>
                    <a:pt x="17" y="22"/>
                  </a:cubicBezTo>
                  <a:cubicBezTo>
                    <a:pt x="25" y="22"/>
                    <a:pt x="25" y="22"/>
                    <a:pt x="25" y="22"/>
                  </a:cubicBezTo>
                  <a:cubicBezTo>
                    <a:pt x="25" y="1"/>
                    <a:pt x="25" y="1"/>
                    <a:pt x="25" y="1"/>
                  </a:cubicBezTo>
                  <a:cubicBezTo>
                    <a:pt x="24" y="0"/>
                    <a:pt x="23" y="0"/>
                    <a:pt x="22" y="0"/>
                  </a:cubicBezTo>
                </a:path>
              </a:pathLst>
            </a:custGeom>
            <a:solidFill>
              <a:srgbClr val="DA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5" name="Freeform 1375"/>
            <p:cNvSpPr/>
            <p:nvPr/>
          </p:nvSpPr>
          <p:spPr bwMode="auto">
            <a:xfrm>
              <a:off x="4941888" y="3390900"/>
              <a:ext cx="182563" cy="90488"/>
            </a:xfrm>
            <a:custGeom>
              <a:avLst/>
              <a:gdLst>
                <a:gd name="T0" fmla="*/ 15 w 43"/>
                <a:gd name="T1" fmla="*/ 0 h 21"/>
                <a:gd name="T2" fmla="*/ 7 w 43"/>
                <a:gd name="T3" fmla="*/ 7 h 21"/>
                <a:gd name="T4" fmla="*/ 7 w 43"/>
                <a:gd name="T5" fmla="*/ 8 h 21"/>
                <a:gd name="T6" fmla="*/ 6 w 43"/>
                <a:gd name="T7" fmla="*/ 7 h 21"/>
                <a:gd name="T8" fmla="*/ 0 w 43"/>
                <a:gd name="T9" fmla="*/ 14 h 21"/>
                <a:gd name="T10" fmla="*/ 6 w 43"/>
                <a:gd name="T11" fmla="*/ 21 h 21"/>
                <a:gd name="T12" fmla="*/ 29 w 43"/>
                <a:gd name="T13" fmla="*/ 21 h 21"/>
                <a:gd name="T14" fmla="*/ 39 w 43"/>
                <a:gd name="T15" fmla="*/ 21 h 21"/>
                <a:gd name="T16" fmla="*/ 43 w 43"/>
                <a:gd name="T17" fmla="*/ 16 h 21"/>
                <a:gd name="T18" fmla="*/ 42 w 43"/>
                <a:gd name="T19" fmla="*/ 14 h 21"/>
                <a:gd name="T20" fmla="*/ 28 w 43"/>
                <a:gd name="T21" fmla="*/ 14 h 21"/>
                <a:gd name="T22" fmla="*/ 16 w 43"/>
                <a:gd name="T23" fmla="*/ 3 h 21"/>
                <a:gd name="T24" fmla="*/ 17 w 43"/>
                <a:gd name="T25" fmla="*/ 0 h 21"/>
                <a:gd name="T26" fmla="*/ 15 w 43"/>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21">
                  <a:moveTo>
                    <a:pt x="15" y="0"/>
                  </a:moveTo>
                  <a:cubicBezTo>
                    <a:pt x="11" y="0"/>
                    <a:pt x="7" y="3"/>
                    <a:pt x="7" y="7"/>
                  </a:cubicBezTo>
                  <a:cubicBezTo>
                    <a:pt x="7" y="8"/>
                    <a:pt x="7" y="8"/>
                    <a:pt x="7" y="8"/>
                  </a:cubicBezTo>
                  <a:cubicBezTo>
                    <a:pt x="6" y="7"/>
                    <a:pt x="6" y="7"/>
                    <a:pt x="6" y="7"/>
                  </a:cubicBezTo>
                  <a:cubicBezTo>
                    <a:pt x="3" y="7"/>
                    <a:pt x="0" y="10"/>
                    <a:pt x="0" y="14"/>
                  </a:cubicBezTo>
                  <a:cubicBezTo>
                    <a:pt x="0" y="18"/>
                    <a:pt x="3" y="21"/>
                    <a:pt x="6" y="21"/>
                  </a:cubicBezTo>
                  <a:cubicBezTo>
                    <a:pt x="29" y="21"/>
                    <a:pt x="29" y="21"/>
                    <a:pt x="29" y="21"/>
                  </a:cubicBezTo>
                  <a:cubicBezTo>
                    <a:pt x="39" y="21"/>
                    <a:pt x="39" y="21"/>
                    <a:pt x="39" y="21"/>
                  </a:cubicBezTo>
                  <a:cubicBezTo>
                    <a:pt x="41" y="21"/>
                    <a:pt x="43" y="19"/>
                    <a:pt x="43" y="16"/>
                  </a:cubicBezTo>
                  <a:cubicBezTo>
                    <a:pt x="43" y="16"/>
                    <a:pt x="43" y="15"/>
                    <a:pt x="42" y="14"/>
                  </a:cubicBezTo>
                  <a:cubicBezTo>
                    <a:pt x="28" y="14"/>
                    <a:pt x="28" y="14"/>
                    <a:pt x="28" y="14"/>
                  </a:cubicBezTo>
                  <a:cubicBezTo>
                    <a:pt x="21" y="14"/>
                    <a:pt x="16" y="9"/>
                    <a:pt x="16" y="3"/>
                  </a:cubicBezTo>
                  <a:cubicBezTo>
                    <a:pt x="16" y="2"/>
                    <a:pt x="16" y="1"/>
                    <a:pt x="17" y="0"/>
                  </a:cubicBezTo>
                  <a:cubicBezTo>
                    <a:pt x="16" y="0"/>
                    <a:pt x="16" y="0"/>
                    <a:pt x="15" y="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6" name="Freeform 1376"/>
            <p:cNvSpPr/>
            <p:nvPr/>
          </p:nvSpPr>
          <p:spPr bwMode="auto">
            <a:xfrm>
              <a:off x="5010151" y="3390900"/>
              <a:ext cx="109538" cy="60325"/>
            </a:xfrm>
            <a:custGeom>
              <a:avLst/>
              <a:gdLst>
                <a:gd name="T0" fmla="*/ 1 w 26"/>
                <a:gd name="T1" fmla="*/ 0 h 14"/>
                <a:gd name="T2" fmla="*/ 0 w 26"/>
                <a:gd name="T3" fmla="*/ 3 h 14"/>
                <a:gd name="T4" fmla="*/ 12 w 26"/>
                <a:gd name="T5" fmla="*/ 14 h 14"/>
                <a:gd name="T6" fmla="*/ 26 w 26"/>
                <a:gd name="T7" fmla="*/ 14 h 14"/>
                <a:gd name="T8" fmla="*/ 23 w 26"/>
                <a:gd name="T9" fmla="*/ 12 h 14"/>
                <a:gd name="T10" fmla="*/ 22 w 26"/>
                <a:gd name="T11" fmla="*/ 12 h 14"/>
                <a:gd name="T12" fmla="*/ 17 w 26"/>
                <a:gd name="T13" fmla="*/ 7 h 14"/>
                <a:gd name="T14" fmla="*/ 16 w 26"/>
                <a:gd name="T15" fmla="*/ 7 h 14"/>
                <a:gd name="T16" fmla="*/ 10 w 26"/>
                <a:gd name="T17" fmla="*/ 1 h 14"/>
                <a:gd name="T18" fmla="*/ 6 w 26"/>
                <a:gd name="T19" fmla="*/ 3 h 14"/>
                <a:gd name="T20" fmla="*/ 1 w 26"/>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4">
                  <a:moveTo>
                    <a:pt x="1" y="0"/>
                  </a:moveTo>
                  <a:cubicBezTo>
                    <a:pt x="0" y="1"/>
                    <a:pt x="0" y="2"/>
                    <a:pt x="0" y="3"/>
                  </a:cubicBezTo>
                  <a:cubicBezTo>
                    <a:pt x="0" y="9"/>
                    <a:pt x="5" y="14"/>
                    <a:pt x="12" y="14"/>
                  </a:cubicBezTo>
                  <a:cubicBezTo>
                    <a:pt x="26" y="14"/>
                    <a:pt x="26" y="14"/>
                    <a:pt x="26" y="14"/>
                  </a:cubicBezTo>
                  <a:cubicBezTo>
                    <a:pt x="26" y="13"/>
                    <a:pt x="24" y="12"/>
                    <a:pt x="23" y="12"/>
                  </a:cubicBezTo>
                  <a:cubicBezTo>
                    <a:pt x="22" y="12"/>
                    <a:pt x="22" y="12"/>
                    <a:pt x="22" y="12"/>
                  </a:cubicBezTo>
                  <a:cubicBezTo>
                    <a:pt x="22" y="10"/>
                    <a:pt x="19" y="7"/>
                    <a:pt x="17" y="7"/>
                  </a:cubicBezTo>
                  <a:cubicBezTo>
                    <a:pt x="16" y="7"/>
                    <a:pt x="16" y="7"/>
                    <a:pt x="16" y="7"/>
                  </a:cubicBezTo>
                  <a:cubicBezTo>
                    <a:pt x="16" y="4"/>
                    <a:pt x="13" y="1"/>
                    <a:pt x="10" y="1"/>
                  </a:cubicBezTo>
                  <a:cubicBezTo>
                    <a:pt x="8" y="1"/>
                    <a:pt x="7" y="2"/>
                    <a:pt x="6" y="3"/>
                  </a:cubicBezTo>
                  <a:cubicBezTo>
                    <a:pt x="4" y="1"/>
                    <a:pt x="3" y="0"/>
                    <a:pt x="1" y="0"/>
                  </a:cubicBezTo>
                </a:path>
              </a:pathLst>
            </a:cu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7" name="Rectangle 1377"/>
            <p:cNvSpPr>
              <a:spLocks noChangeArrowheads="1"/>
            </p:cNvSpPr>
            <p:nvPr/>
          </p:nvSpPr>
          <p:spPr bwMode="auto">
            <a:xfrm>
              <a:off x="7186613" y="3627438"/>
              <a:ext cx="12700" cy="150813"/>
            </a:xfrm>
            <a:prstGeom prst="rect">
              <a:avLst/>
            </a:prstGeom>
            <a:solidFill>
              <a:srgbClr val="D3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78" name="Rectangle 1378"/>
            <p:cNvSpPr>
              <a:spLocks noChangeArrowheads="1"/>
            </p:cNvSpPr>
            <p:nvPr/>
          </p:nvSpPr>
          <p:spPr bwMode="auto">
            <a:xfrm>
              <a:off x="7186613" y="3627438"/>
              <a:ext cx="127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79" name="Freeform 1379"/>
            <p:cNvSpPr/>
            <p:nvPr/>
          </p:nvSpPr>
          <p:spPr bwMode="auto">
            <a:xfrm>
              <a:off x="7135813" y="3506788"/>
              <a:ext cx="119063" cy="120650"/>
            </a:xfrm>
            <a:custGeom>
              <a:avLst/>
              <a:gdLst>
                <a:gd name="T0" fmla="*/ 14 w 28"/>
                <a:gd name="T1" fmla="*/ 0 h 28"/>
                <a:gd name="T2" fmla="*/ 6 w 28"/>
                <a:gd name="T3" fmla="*/ 3 h 28"/>
                <a:gd name="T4" fmla="*/ 0 w 28"/>
                <a:gd name="T5" fmla="*/ 13 h 28"/>
                <a:gd name="T6" fmla="*/ 0 w 28"/>
                <a:gd name="T7" fmla="*/ 14 h 28"/>
                <a:gd name="T8" fmla="*/ 14 w 28"/>
                <a:gd name="T9" fmla="*/ 28 h 28"/>
                <a:gd name="T10" fmla="*/ 28 w 28"/>
                <a:gd name="T11" fmla="*/ 14 h 28"/>
                <a:gd name="T12" fmla="*/ 14 w 28"/>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8" h="28">
                  <a:moveTo>
                    <a:pt x="14" y="0"/>
                  </a:moveTo>
                  <a:cubicBezTo>
                    <a:pt x="11" y="0"/>
                    <a:pt x="8" y="1"/>
                    <a:pt x="6" y="3"/>
                  </a:cubicBezTo>
                  <a:cubicBezTo>
                    <a:pt x="5" y="7"/>
                    <a:pt x="3" y="10"/>
                    <a:pt x="0" y="13"/>
                  </a:cubicBezTo>
                  <a:cubicBezTo>
                    <a:pt x="0" y="13"/>
                    <a:pt x="0" y="14"/>
                    <a:pt x="0" y="14"/>
                  </a:cubicBezTo>
                  <a:cubicBezTo>
                    <a:pt x="0" y="22"/>
                    <a:pt x="6" y="28"/>
                    <a:pt x="14" y="28"/>
                  </a:cubicBezTo>
                  <a:cubicBezTo>
                    <a:pt x="22" y="28"/>
                    <a:pt x="28" y="22"/>
                    <a:pt x="28" y="14"/>
                  </a:cubicBezTo>
                  <a:cubicBezTo>
                    <a:pt x="28" y="6"/>
                    <a:pt x="22" y="0"/>
                    <a:pt x="14" y="0"/>
                  </a:cubicBezTo>
                </a:path>
              </a:pathLst>
            </a:custGeom>
            <a:solidFill>
              <a:srgbClr val="D3D2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0" name="Freeform 1380"/>
            <p:cNvSpPr>
              <a:spLocks noEditPoints="1"/>
            </p:cNvSpPr>
            <p:nvPr/>
          </p:nvSpPr>
          <p:spPr bwMode="auto">
            <a:xfrm>
              <a:off x="7085013" y="3579813"/>
              <a:ext cx="12700" cy="198438"/>
            </a:xfrm>
            <a:custGeom>
              <a:avLst/>
              <a:gdLst>
                <a:gd name="T0" fmla="*/ 3 w 3"/>
                <a:gd name="T1" fmla="*/ 24 h 46"/>
                <a:gd name="T2" fmla="*/ 0 w 3"/>
                <a:gd name="T3" fmla="*/ 24 h 46"/>
                <a:gd name="T4" fmla="*/ 0 w 3"/>
                <a:gd name="T5" fmla="*/ 46 h 46"/>
                <a:gd name="T6" fmla="*/ 3 w 3"/>
                <a:gd name="T7" fmla="*/ 46 h 46"/>
                <a:gd name="T8" fmla="*/ 3 w 3"/>
                <a:gd name="T9" fmla="*/ 24 h 46"/>
                <a:gd name="T10" fmla="*/ 3 w 3"/>
                <a:gd name="T11" fmla="*/ 0 h 46"/>
                <a:gd name="T12" fmla="*/ 0 w 3"/>
                <a:gd name="T13" fmla="*/ 0 h 46"/>
                <a:gd name="T14" fmla="*/ 0 w 3"/>
                <a:gd name="T15" fmla="*/ 12 h 46"/>
                <a:gd name="T16" fmla="*/ 3 w 3"/>
                <a:gd name="T17" fmla="*/ 7 h 46"/>
                <a:gd name="T18" fmla="*/ 3 w 3"/>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6">
                  <a:moveTo>
                    <a:pt x="3" y="24"/>
                  </a:moveTo>
                  <a:cubicBezTo>
                    <a:pt x="0" y="24"/>
                    <a:pt x="0" y="24"/>
                    <a:pt x="0" y="24"/>
                  </a:cubicBezTo>
                  <a:cubicBezTo>
                    <a:pt x="0" y="46"/>
                    <a:pt x="0" y="46"/>
                    <a:pt x="0" y="46"/>
                  </a:cubicBezTo>
                  <a:cubicBezTo>
                    <a:pt x="3" y="46"/>
                    <a:pt x="3" y="46"/>
                    <a:pt x="3" y="46"/>
                  </a:cubicBezTo>
                  <a:cubicBezTo>
                    <a:pt x="3" y="24"/>
                    <a:pt x="3" y="24"/>
                    <a:pt x="3" y="24"/>
                  </a:cubicBezTo>
                  <a:moveTo>
                    <a:pt x="3" y="0"/>
                  </a:moveTo>
                  <a:cubicBezTo>
                    <a:pt x="0" y="0"/>
                    <a:pt x="0" y="0"/>
                    <a:pt x="0" y="0"/>
                  </a:cubicBezTo>
                  <a:cubicBezTo>
                    <a:pt x="0" y="12"/>
                    <a:pt x="0" y="12"/>
                    <a:pt x="0" y="12"/>
                  </a:cubicBezTo>
                  <a:cubicBezTo>
                    <a:pt x="0" y="10"/>
                    <a:pt x="1" y="8"/>
                    <a:pt x="3" y="7"/>
                  </a:cubicBezTo>
                  <a:cubicBezTo>
                    <a:pt x="3" y="0"/>
                    <a:pt x="3" y="0"/>
                    <a:pt x="3" y="0"/>
                  </a:cubicBezTo>
                </a:path>
              </a:pathLst>
            </a:custGeom>
            <a:solidFill>
              <a:srgbClr val="D3D2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1" name="Freeform 1381"/>
            <p:cNvSpPr/>
            <p:nvPr/>
          </p:nvSpPr>
          <p:spPr bwMode="auto">
            <a:xfrm>
              <a:off x="7016751" y="3433763"/>
              <a:ext cx="144463" cy="146050"/>
            </a:xfrm>
            <a:custGeom>
              <a:avLst/>
              <a:gdLst>
                <a:gd name="T0" fmla="*/ 17 w 34"/>
                <a:gd name="T1" fmla="*/ 0 h 34"/>
                <a:gd name="T2" fmla="*/ 0 w 34"/>
                <a:gd name="T3" fmla="*/ 17 h 34"/>
                <a:gd name="T4" fmla="*/ 17 w 34"/>
                <a:gd name="T5" fmla="*/ 34 h 34"/>
                <a:gd name="T6" fmla="*/ 28 w 34"/>
                <a:gd name="T7" fmla="*/ 30 h 34"/>
                <a:gd name="T8" fmla="*/ 34 w 34"/>
                <a:gd name="T9" fmla="*/ 20 h 34"/>
                <a:gd name="T10" fmla="*/ 34 w 34"/>
                <a:gd name="T11" fmla="*/ 17 h 34"/>
                <a:gd name="T12" fmla="*/ 17 w 34"/>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17" y="0"/>
                  </a:moveTo>
                  <a:cubicBezTo>
                    <a:pt x="8" y="0"/>
                    <a:pt x="0" y="7"/>
                    <a:pt x="0" y="17"/>
                  </a:cubicBezTo>
                  <a:cubicBezTo>
                    <a:pt x="0" y="26"/>
                    <a:pt x="8" y="34"/>
                    <a:pt x="17" y="34"/>
                  </a:cubicBezTo>
                  <a:cubicBezTo>
                    <a:pt x="21" y="34"/>
                    <a:pt x="25" y="32"/>
                    <a:pt x="28" y="30"/>
                  </a:cubicBezTo>
                  <a:cubicBezTo>
                    <a:pt x="31" y="27"/>
                    <a:pt x="33" y="24"/>
                    <a:pt x="34" y="20"/>
                  </a:cubicBezTo>
                  <a:cubicBezTo>
                    <a:pt x="34" y="19"/>
                    <a:pt x="34" y="18"/>
                    <a:pt x="34" y="17"/>
                  </a:cubicBezTo>
                  <a:cubicBezTo>
                    <a:pt x="34" y="7"/>
                    <a:pt x="27" y="0"/>
                    <a:pt x="17" y="0"/>
                  </a:cubicBezTo>
                </a:path>
              </a:pathLst>
            </a:custGeom>
            <a:solidFill>
              <a:srgbClr val="D3D2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2" name="Rectangle 1382"/>
            <p:cNvSpPr>
              <a:spLocks noChangeArrowheads="1"/>
            </p:cNvSpPr>
            <p:nvPr/>
          </p:nvSpPr>
          <p:spPr bwMode="auto">
            <a:xfrm>
              <a:off x="7113588" y="3679825"/>
              <a:ext cx="9525" cy="98425"/>
            </a:xfrm>
            <a:prstGeom prst="rect">
              <a:avLst/>
            </a:prstGeom>
            <a:solidFill>
              <a:srgbClr val="D3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83" name="Rectangle 1383"/>
            <p:cNvSpPr>
              <a:spLocks noChangeArrowheads="1"/>
            </p:cNvSpPr>
            <p:nvPr/>
          </p:nvSpPr>
          <p:spPr bwMode="auto">
            <a:xfrm>
              <a:off x="7113588" y="3679825"/>
              <a:ext cx="952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84" name="Freeform 1384"/>
            <p:cNvSpPr/>
            <p:nvPr/>
          </p:nvSpPr>
          <p:spPr bwMode="auto">
            <a:xfrm>
              <a:off x="7080251" y="3602038"/>
              <a:ext cx="76200" cy="77788"/>
            </a:xfrm>
            <a:custGeom>
              <a:avLst/>
              <a:gdLst>
                <a:gd name="T0" fmla="*/ 9 w 18"/>
                <a:gd name="T1" fmla="*/ 0 h 18"/>
                <a:gd name="T2" fmla="*/ 4 w 18"/>
                <a:gd name="T3" fmla="*/ 2 h 18"/>
                <a:gd name="T4" fmla="*/ 1 w 18"/>
                <a:gd name="T5" fmla="*/ 7 h 18"/>
                <a:gd name="T6" fmla="*/ 0 w 18"/>
                <a:gd name="T7" fmla="*/ 8 h 18"/>
                <a:gd name="T8" fmla="*/ 7 w 18"/>
                <a:gd name="T9" fmla="*/ 18 h 18"/>
                <a:gd name="T10" fmla="*/ 9 w 18"/>
                <a:gd name="T11" fmla="*/ 18 h 18"/>
                <a:gd name="T12" fmla="*/ 18 w 18"/>
                <a:gd name="T13" fmla="*/ 9 h 18"/>
                <a:gd name="T14" fmla="*/ 9 w 18"/>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8">
                  <a:moveTo>
                    <a:pt x="9" y="0"/>
                  </a:moveTo>
                  <a:cubicBezTo>
                    <a:pt x="7" y="0"/>
                    <a:pt x="5" y="1"/>
                    <a:pt x="4" y="2"/>
                  </a:cubicBezTo>
                  <a:cubicBezTo>
                    <a:pt x="2" y="3"/>
                    <a:pt x="1" y="5"/>
                    <a:pt x="1" y="7"/>
                  </a:cubicBezTo>
                  <a:cubicBezTo>
                    <a:pt x="1" y="7"/>
                    <a:pt x="1" y="8"/>
                    <a:pt x="0" y="8"/>
                  </a:cubicBezTo>
                  <a:cubicBezTo>
                    <a:pt x="7" y="18"/>
                    <a:pt x="7" y="18"/>
                    <a:pt x="7" y="18"/>
                  </a:cubicBezTo>
                  <a:cubicBezTo>
                    <a:pt x="8" y="18"/>
                    <a:pt x="9" y="18"/>
                    <a:pt x="9" y="18"/>
                  </a:cubicBezTo>
                  <a:cubicBezTo>
                    <a:pt x="14" y="18"/>
                    <a:pt x="18" y="14"/>
                    <a:pt x="18" y="9"/>
                  </a:cubicBezTo>
                  <a:cubicBezTo>
                    <a:pt x="18" y="4"/>
                    <a:pt x="14" y="0"/>
                    <a:pt x="9" y="0"/>
                  </a:cubicBezTo>
                </a:path>
              </a:pathLst>
            </a:custGeom>
            <a:solidFill>
              <a:srgbClr val="D3D2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5" name="Rectangle 1385"/>
            <p:cNvSpPr>
              <a:spLocks noChangeArrowheads="1"/>
            </p:cNvSpPr>
            <p:nvPr/>
          </p:nvSpPr>
          <p:spPr bwMode="auto">
            <a:xfrm>
              <a:off x="6102351" y="3662363"/>
              <a:ext cx="12700" cy="115888"/>
            </a:xfrm>
            <a:prstGeom prst="rect">
              <a:avLst/>
            </a:prstGeom>
            <a:solidFill>
              <a:srgbClr val="D3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86" name="Rectangle 1386"/>
            <p:cNvSpPr>
              <a:spLocks noChangeArrowheads="1"/>
            </p:cNvSpPr>
            <p:nvPr/>
          </p:nvSpPr>
          <p:spPr bwMode="auto">
            <a:xfrm>
              <a:off x="6102351" y="3662363"/>
              <a:ext cx="127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87" name="Freeform 1387"/>
            <p:cNvSpPr/>
            <p:nvPr/>
          </p:nvSpPr>
          <p:spPr bwMode="auto">
            <a:xfrm>
              <a:off x="6064251" y="3567113"/>
              <a:ext cx="80963" cy="95250"/>
            </a:xfrm>
            <a:custGeom>
              <a:avLst/>
              <a:gdLst>
                <a:gd name="T0" fmla="*/ 10 w 19"/>
                <a:gd name="T1" fmla="*/ 0 h 22"/>
                <a:gd name="T2" fmla="*/ 10 w 19"/>
                <a:gd name="T3" fmla="*/ 0 h 22"/>
                <a:gd name="T4" fmla="*/ 12 w 19"/>
                <a:gd name="T5" fmla="*/ 3 h 22"/>
                <a:gd name="T6" fmla="*/ 7 w 19"/>
                <a:gd name="T7" fmla="*/ 8 h 22"/>
                <a:gd name="T8" fmla="*/ 2 w 19"/>
                <a:gd name="T9" fmla="*/ 3 h 22"/>
                <a:gd name="T10" fmla="*/ 2 w 19"/>
                <a:gd name="T11" fmla="*/ 3 h 22"/>
                <a:gd name="T12" fmla="*/ 0 w 19"/>
                <a:gd name="T13" fmla="*/ 9 h 22"/>
                <a:gd name="T14" fmla="*/ 0 w 19"/>
                <a:gd name="T15" fmla="*/ 10 h 22"/>
                <a:gd name="T16" fmla="*/ 4 w 19"/>
                <a:gd name="T17" fmla="*/ 17 h 22"/>
                <a:gd name="T18" fmla="*/ 3 w 19"/>
                <a:gd name="T19" fmla="*/ 19 h 22"/>
                <a:gd name="T20" fmla="*/ 10 w 19"/>
                <a:gd name="T21" fmla="*/ 22 h 22"/>
                <a:gd name="T22" fmla="*/ 19 w 19"/>
                <a:gd name="T23" fmla="*/ 17 h 22"/>
                <a:gd name="T24" fmla="*/ 19 w 19"/>
                <a:gd name="T25" fmla="*/ 7 h 22"/>
                <a:gd name="T26" fmla="*/ 17 w 19"/>
                <a:gd name="T27" fmla="*/ 2 h 22"/>
                <a:gd name="T28" fmla="*/ 10 w 19"/>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2">
                  <a:moveTo>
                    <a:pt x="10" y="0"/>
                  </a:moveTo>
                  <a:cubicBezTo>
                    <a:pt x="10" y="0"/>
                    <a:pt x="10" y="0"/>
                    <a:pt x="10" y="0"/>
                  </a:cubicBezTo>
                  <a:cubicBezTo>
                    <a:pt x="11" y="0"/>
                    <a:pt x="12" y="2"/>
                    <a:pt x="12" y="3"/>
                  </a:cubicBezTo>
                  <a:cubicBezTo>
                    <a:pt x="12" y="6"/>
                    <a:pt x="10" y="8"/>
                    <a:pt x="7" y="8"/>
                  </a:cubicBezTo>
                  <a:cubicBezTo>
                    <a:pt x="4" y="8"/>
                    <a:pt x="2" y="6"/>
                    <a:pt x="2" y="3"/>
                  </a:cubicBezTo>
                  <a:cubicBezTo>
                    <a:pt x="2" y="3"/>
                    <a:pt x="2" y="3"/>
                    <a:pt x="2" y="3"/>
                  </a:cubicBezTo>
                  <a:cubicBezTo>
                    <a:pt x="1" y="5"/>
                    <a:pt x="0" y="7"/>
                    <a:pt x="0" y="9"/>
                  </a:cubicBezTo>
                  <a:cubicBezTo>
                    <a:pt x="0" y="10"/>
                    <a:pt x="0" y="10"/>
                    <a:pt x="0" y="10"/>
                  </a:cubicBezTo>
                  <a:cubicBezTo>
                    <a:pt x="2" y="11"/>
                    <a:pt x="4" y="14"/>
                    <a:pt x="4" y="17"/>
                  </a:cubicBezTo>
                  <a:cubicBezTo>
                    <a:pt x="4" y="17"/>
                    <a:pt x="4" y="18"/>
                    <a:pt x="3" y="19"/>
                  </a:cubicBezTo>
                  <a:cubicBezTo>
                    <a:pt x="5" y="21"/>
                    <a:pt x="8" y="22"/>
                    <a:pt x="10" y="22"/>
                  </a:cubicBezTo>
                  <a:cubicBezTo>
                    <a:pt x="14" y="22"/>
                    <a:pt x="17" y="20"/>
                    <a:pt x="19" y="17"/>
                  </a:cubicBezTo>
                  <a:cubicBezTo>
                    <a:pt x="19" y="7"/>
                    <a:pt x="19" y="7"/>
                    <a:pt x="19" y="7"/>
                  </a:cubicBezTo>
                  <a:cubicBezTo>
                    <a:pt x="18" y="6"/>
                    <a:pt x="17" y="4"/>
                    <a:pt x="17" y="2"/>
                  </a:cubicBezTo>
                  <a:cubicBezTo>
                    <a:pt x="15" y="0"/>
                    <a:pt x="13" y="0"/>
                    <a:pt x="10" y="0"/>
                  </a:cubicBezTo>
                </a:path>
              </a:pathLst>
            </a:custGeom>
            <a:solidFill>
              <a:srgbClr val="D3D2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8" name="Freeform 1388"/>
            <p:cNvSpPr/>
            <p:nvPr/>
          </p:nvSpPr>
          <p:spPr bwMode="auto">
            <a:xfrm>
              <a:off x="6132513" y="3527425"/>
              <a:ext cx="12700" cy="69850"/>
            </a:xfrm>
            <a:custGeom>
              <a:avLst/>
              <a:gdLst>
                <a:gd name="T0" fmla="*/ 3 w 3"/>
                <a:gd name="T1" fmla="*/ 0 h 16"/>
                <a:gd name="T2" fmla="*/ 0 w 3"/>
                <a:gd name="T3" fmla="*/ 8 h 16"/>
                <a:gd name="T4" fmla="*/ 1 w 3"/>
                <a:gd name="T5" fmla="*/ 11 h 16"/>
                <a:gd name="T6" fmla="*/ 3 w 3"/>
                <a:gd name="T7" fmla="*/ 16 h 16"/>
                <a:gd name="T8" fmla="*/ 3 w 3"/>
                <a:gd name="T9" fmla="*/ 0 h 16"/>
              </a:gdLst>
              <a:ahLst/>
              <a:cxnLst>
                <a:cxn ang="0">
                  <a:pos x="T0" y="T1"/>
                </a:cxn>
                <a:cxn ang="0">
                  <a:pos x="T2" y="T3"/>
                </a:cxn>
                <a:cxn ang="0">
                  <a:pos x="T4" y="T5"/>
                </a:cxn>
                <a:cxn ang="0">
                  <a:pos x="T6" y="T7"/>
                </a:cxn>
                <a:cxn ang="0">
                  <a:pos x="T8" y="T9"/>
                </a:cxn>
              </a:cxnLst>
              <a:rect l="0" t="0" r="r" b="b"/>
              <a:pathLst>
                <a:path w="3" h="16">
                  <a:moveTo>
                    <a:pt x="3" y="0"/>
                  </a:moveTo>
                  <a:cubicBezTo>
                    <a:pt x="2" y="2"/>
                    <a:pt x="0" y="5"/>
                    <a:pt x="0" y="8"/>
                  </a:cubicBezTo>
                  <a:cubicBezTo>
                    <a:pt x="0" y="9"/>
                    <a:pt x="1" y="10"/>
                    <a:pt x="1" y="11"/>
                  </a:cubicBezTo>
                  <a:cubicBezTo>
                    <a:pt x="1" y="13"/>
                    <a:pt x="2" y="15"/>
                    <a:pt x="3" y="16"/>
                  </a:cubicBezTo>
                  <a:cubicBezTo>
                    <a:pt x="3" y="0"/>
                    <a:pt x="3" y="0"/>
                    <a:pt x="3" y="0"/>
                  </a:cubicBezTo>
                </a:path>
              </a:pathLst>
            </a:custGeom>
            <a:solidFill>
              <a:srgbClr val="D3D2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9" name="Freeform 1389"/>
            <p:cNvSpPr/>
            <p:nvPr/>
          </p:nvSpPr>
          <p:spPr bwMode="auto">
            <a:xfrm>
              <a:off x="6135688" y="3649663"/>
              <a:ext cx="9525" cy="42863"/>
            </a:xfrm>
            <a:custGeom>
              <a:avLst/>
              <a:gdLst>
                <a:gd name="T0" fmla="*/ 2 w 2"/>
                <a:gd name="T1" fmla="*/ 0 h 10"/>
                <a:gd name="T2" fmla="*/ 0 w 2"/>
                <a:gd name="T3" fmla="*/ 5 h 10"/>
                <a:gd name="T4" fmla="*/ 2 w 2"/>
                <a:gd name="T5" fmla="*/ 10 h 10"/>
                <a:gd name="T6" fmla="*/ 2 w 2"/>
                <a:gd name="T7" fmla="*/ 0 h 10"/>
              </a:gdLst>
              <a:ahLst/>
              <a:cxnLst>
                <a:cxn ang="0">
                  <a:pos x="T0" y="T1"/>
                </a:cxn>
                <a:cxn ang="0">
                  <a:pos x="T2" y="T3"/>
                </a:cxn>
                <a:cxn ang="0">
                  <a:pos x="T4" y="T5"/>
                </a:cxn>
                <a:cxn ang="0">
                  <a:pos x="T6" y="T7"/>
                </a:cxn>
              </a:cxnLst>
              <a:rect l="0" t="0" r="r" b="b"/>
              <a:pathLst>
                <a:path w="2" h="10">
                  <a:moveTo>
                    <a:pt x="2" y="0"/>
                  </a:moveTo>
                  <a:cubicBezTo>
                    <a:pt x="1" y="1"/>
                    <a:pt x="0" y="3"/>
                    <a:pt x="0" y="5"/>
                  </a:cubicBezTo>
                  <a:cubicBezTo>
                    <a:pt x="0" y="7"/>
                    <a:pt x="1" y="9"/>
                    <a:pt x="2" y="10"/>
                  </a:cubicBezTo>
                  <a:cubicBezTo>
                    <a:pt x="2" y="0"/>
                    <a:pt x="2" y="0"/>
                    <a:pt x="2" y="0"/>
                  </a:cubicBezTo>
                </a:path>
              </a:pathLst>
            </a:custGeom>
            <a:solidFill>
              <a:srgbClr val="D3D2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0" name="Rectangle 1390"/>
            <p:cNvSpPr>
              <a:spLocks noChangeArrowheads="1"/>
            </p:cNvSpPr>
            <p:nvPr/>
          </p:nvSpPr>
          <p:spPr bwMode="auto">
            <a:xfrm>
              <a:off x="6046788" y="3773488"/>
              <a:ext cx="4763" cy="4763"/>
            </a:xfrm>
            <a:prstGeom prst="rect">
              <a:avLst/>
            </a:prstGeom>
            <a:solidFill>
              <a:srgbClr val="D3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91" name="Rectangle 1391"/>
            <p:cNvSpPr>
              <a:spLocks noChangeArrowheads="1"/>
            </p:cNvSpPr>
            <p:nvPr/>
          </p:nvSpPr>
          <p:spPr bwMode="auto">
            <a:xfrm>
              <a:off x="6046788" y="3773488"/>
              <a:ext cx="4763"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92" name="Freeform 1392"/>
            <p:cNvSpPr/>
            <p:nvPr/>
          </p:nvSpPr>
          <p:spPr bwMode="auto">
            <a:xfrm>
              <a:off x="6064251" y="3609975"/>
              <a:ext cx="17463" cy="55563"/>
            </a:xfrm>
            <a:custGeom>
              <a:avLst/>
              <a:gdLst>
                <a:gd name="T0" fmla="*/ 0 w 4"/>
                <a:gd name="T1" fmla="*/ 0 h 13"/>
                <a:gd name="T2" fmla="*/ 0 w 4"/>
                <a:gd name="T3" fmla="*/ 13 h 13"/>
                <a:gd name="T4" fmla="*/ 3 w 4"/>
                <a:gd name="T5" fmla="*/ 9 h 13"/>
                <a:gd name="T6" fmla="*/ 4 w 4"/>
                <a:gd name="T7" fmla="*/ 7 h 13"/>
                <a:gd name="T8" fmla="*/ 0 w 4"/>
                <a:gd name="T9" fmla="*/ 0 h 13"/>
              </a:gdLst>
              <a:ahLst/>
              <a:cxnLst>
                <a:cxn ang="0">
                  <a:pos x="T0" y="T1"/>
                </a:cxn>
                <a:cxn ang="0">
                  <a:pos x="T2" y="T3"/>
                </a:cxn>
                <a:cxn ang="0">
                  <a:pos x="T4" y="T5"/>
                </a:cxn>
                <a:cxn ang="0">
                  <a:pos x="T6" y="T7"/>
                </a:cxn>
                <a:cxn ang="0">
                  <a:pos x="T8" y="T9"/>
                </a:cxn>
              </a:cxnLst>
              <a:rect l="0" t="0" r="r" b="b"/>
              <a:pathLst>
                <a:path w="4" h="13">
                  <a:moveTo>
                    <a:pt x="0" y="0"/>
                  </a:moveTo>
                  <a:cubicBezTo>
                    <a:pt x="0" y="13"/>
                    <a:pt x="0" y="13"/>
                    <a:pt x="0" y="13"/>
                  </a:cubicBezTo>
                  <a:cubicBezTo>
                    <a:pt x="1" y="12"/>
                    <a:pt x="3" y="11"/>
                    <a:pt x="3" y="9"/>
                  </a:cubicBezTo>
                  <a:cubicBezTo>
                    <a:pt x="4" y="8"/>
                    <a:pt x="4" y="7"/>
                    <a:pt x="4" y="7"/>
                  </a:cubicBezTo>
                  <a:cubicBezTo>
                    <a:pt x="4" y="4"/>
                    <a:pt x="2" y="1"/>
                    <a:pt x="0" y="0"/>
                  </a:cubicBezTo>
                </a:path>
              </a:pathLst>
            </a:custGeom>
            <a:solidFill>
              <a:srgbClr val="D3D2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3" name="Freeform 1393"/>
            <p:cNvSpPr/>
            <p:nvPr/>
          </p:nvSpPr>
          <p:spPr bwMode="auto">
            <a:xfrm>
              <a:off x="6072188" y="3562350"/>
              <a:ext cx="42863" cy="39688"/>
            </a:xfrm>
            <a:custGeom>
              <a:avLst/>
              <a:gdLst>
                <a:gd name="T0" fmla="*/ 5 w 10"/>
                <a:gd name="T1" fmla="*/ 0 h 9"/>
                <a:gd name="T2" fmla="*/ 0 w 10"/>
                <a:gd name="T3" fmla="*/ 4 h 9"/>
                <a:gd name="T4" fmla="*/ 0 w 10"/>
                <a:gd name="T5" fmla="*/ 4 h 9"/>
                <a:gd name="T6" fmla="*/ 5 w 10"/>
                <a:gd name="T7" fmla="*/ 9 h 9"/>
                <a:gd name="T8" fmla="*/ 10 w 10"/>
                <a:gd name="T9" fmla="*/ 4 h 9"/>
                <a:gd name="T10" fmla="*/ 8 w 10"/>
                <a:gd name="T11" fmla="*/ 1 h 9"/>
                <a:gd name="T12" fmla="*/ 5 w 10"/>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5" y="0"/>
                  </a:moveTo>
                  <a:cubicBezTo>
                    <a:pt x="2" y="0"/>
                    <a:pt x="0" y="2"/>
                    <a:pt x="0" y="4"/>
                  </a:cubicBezTo>
                  <a:cubicBezTo>
                    <a:pt x="0" y="4"/>
                    <a:pt x="0" y="4"/>
                    <a:pt x="0" y="4"/>
                  </a:cubicBezTo>
                  <a:cubicBezTo>
                    <a:pt x="0" y="7"/>
                    <a:pt x="2" y="9"/>
                    <a:pt x="5" y="9"/>
                  </a:cubicBezTo>
                  <a:cubicBezTo>
                    <a:pt x="8" y="9"/>
                    <a:pt x="10" y="7"/>
                    <a:pt x="10" y="4"/>
                  </a:cubicBezTo>
                  <a:cubicBezTo>
                    <a:pt x="10" y="3"/>
                    <a:pt x="9" y="1"/>
                    <a:pt x="8" y="1"/>
                  </a:cubicBezTo>
                  <a:cubicBezTo>
                    <a:pt x="7" y="0"/>
                    <a:pt x="6" y="0"/>
                    <a:pt x="5" y="0"/>
                  </a:cubicBezTo>
                </a:path>
              </a:pathLst>
            </a:custGeom>
            <a:solidFill>
              <a:srgbClr val="D3D2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4" name="Freeform 1394"/>
            <p:cNvSpPr/>
            <p:nvPr/>
          </p:nvSpPr>
          <p:spPr bwMode="auto">
            <a:xfrm>
              <a:off x="6064251" y="3692525"/>
              <a:ext cx="12700" cy="30163"/>
            </a:xfrm>
            <a:custGeom>
              <a:avLst/>
              <a:gdLst>
                <a:gd name="T0" fmla="*/ 0 w 3"/>
                <a:gd name="T1" fmla="*/ 0 h 7"/>
                <a:gd name="T2" fmla="*/ 0 w 3"/>
                <a:gd name="T3" fmla="*/ 7 h 7"/>
                <a:gd name="T4" fmla="*/ 3 w 3"/>
                <a:gd name="T5" fmla="*/ 3 h 7"/>
                <a:gd name="T6" fmla="*/ 0 w 3"/>
                <a:gd name="T7" fmla="*/ 0 h 7"/>
              </a:gdLst>
              <a:ahLst/>
              <a:cxnLst>
                <a:cxn ang="0">
                  <a:pos x="T0" y="T1"/>
                </a:cxn>
                <a:cxn ang="0">
                  <a:pos x="T2" y="T3"/>
                </a:cxn>
                <a:cxn ang="0">
                  <a:pos x="T4" y="T5"/>
                </a:cxn>
                <a:cxn ang="0">
                  <a:pos x="T6" y="T7"/>
                </a:cxn>
              </a:cxnLst>
              <a:rect l="0" t="0" r="r" b="b"/>
              <a:pathLst>
                <a:path w="3" h="7">
                  <a:moveTo>
                    <a:pt x="0" y="0"/>
                  </a:moveTo>
                  <a:cubicBezTo>
                    <a:pt x="0" y="7"/>
                    <a:pt x="0" y="7"/>
                    <a:pt x="0" y="7"/>
                  </a:cubicBezTo>
                  <a:cubicBezTo>
                    <a:pt x="1" y="7"/>
                    <a:pt x="3" y="5"/>
                    <a:pt x="3" y="3"/>
                  </a:cubicBezTo>
                  <a:cubicBezTo>
                    <a:pt x="3" y="2"/>
                    <a:pt x="1" y="0"/>
                    <a:pt x="0" y="0"/>
                  </a:cubicBezTo>
                </a:path>
              </a:pathLst>
            </a:custGeom>
            <a:solidFill>
              <a:srgbClr val="D3D2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5" name="Freeform 1395"/>
            <p:cNvSpPr/>
            <p:nvPr/>
          </p:nvSpPr>
          <p:spPr bwMode="auto">
            <a:xfrm>
              <a:off x="6557963" y="3109913"/>
              <a:ext cx="423863" cy="211138"/>
            </a:xfrm>
            <a:custGeom>
              <a:avLst/>
              <a:gdLst>
                <a:gd name="T0" fmla="*/ 35 w 100"/>
                <a:gd name="T1" fmla="*/ 0 h 49"/>
                <a:gd name="T2" fmla="*/ 16 w 100"/>
                <a:gd name="T3" fmla="*/ 18 h 49"/>
                <a:gd name="T4" fmla="*/ 16 w 100"/>
                <a:gd name="T5" fmla="*/ 18 h 49"/>
                <a:gd name="T6" fmla="*/ 14 w 100"/>
                <a:gd name="T7" fmla="*/ 18 h 49"/>
                <a:gd name="T8" fmla="*/ 0 w 100"/>
                <a:gd name="T9" fmla="*/ 28 h 49"/>
                <a:gd name="T10" fmla="*/ 2 w 100"/>
                <a:gd name="T11" fmla="*/ 31 h 49"/>
                <a:gd name="T12" fmla="*/ 8 w 100"/>
                <a:gd name="T13" fmla="*/ 28 h 49"/>
                <a:gd name="T14" fmla="*/ 18 w 100"/>
                <a:gd name="T15" fmla="*/ 37 h 49"/>
                <a:gd name="T16" fmla="*/ 19 w 100"/>
                <a:gd name="T17" fmla="*/ 37 h 49"/>
                <a:gd name="T18" fmla="*/ 27 w 100"/>
                <a:gd name="T19" fmla="*/ 45 h 49"/>
                <a:gd name="T20" fmla="*/ 29 w 100"/>
                <a:gd name="T21" fmla="*/ 45 h 49"/>
                <a:gd name="T22" fmla="*/ 35 w 100"/>
                <a:gd name="T23" fmla="*/ 49 h 49"/>
                <a:gd name="T24" fmla="*/ 67 w 100"/>
                <a:gd name="T25" fmla="*/ 49 h 49"/>
                <a:gd name="T26" fmla="*/ 90 w 100"/>
                <a:gd name="T27" fmla="*/ 49 h 49"/>
                <a:gd name="T28" fmla="*/ 100 w 100"/>
                <a:gd name="T29" fmla="*/ 39 h 49"/>
                <a:gd name="T30" fmla="*/ 90 w 100"/>
                <a:gd name="T31" fmla="*/ 29 h 49"/>
                <a:gd name="T32" fmla="*/ 88 w 100"/>
                <a:gd name="T33" fmla="*/ 29 h 49"/>
                <a:gd name="T34" fmla="*/ 87 w 100"/>
                <a:gd name="T35" fmla="*/ 27 h 49"/>
                <a:gd name="T36" fmla="*/ 77 w 100"/>
                <a:gd name="T37" fmla="*/ 27 h 49"/>
                <a:gd name="T38" fmla="*/ 71 w 100"/>
                <a:gd name="T39" fmla="*/ 20 h 49"/>
                <a:gd name="T40" fmla="*/ 73 w 100"/>
                <a:gd name="T41" fmla="*/ 16 h 49"/>
                <a:gd name="T42" fmla="*/ 59 w 100"/>
                <a:gd name="T43" fmla="*/ 4 h 49"/>
                <a:gd name="T44" fmla="*/ 50 w 100"/>
                <a:gd name="T45" fmla="*/ 8 h 49"/>
                <a:gd name="T46" fmla="*/ 35 w 100"/>
                <a:gd name="T4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 h="49">
                  <a:moveTo>
                    <a:pt x="35" y="0"/>
                  </a:moveTo>
                  <a:cubicBezTo>
                    <a:pt x="24" y="0"/>
                    <a:pt x="16" y="8"/>
                    <a:pt x="16" y="18"/>
                  </a:cubicBezTo>
                  <a:cubicBezTo>
                    <a:pt x="16" y="18"/>
                    <a:pt x="16" y="18"/>
                    <a:pt x="16" y="18"/>
                  </a:cubicBezTo>
                  <a:cubicBezTo>
                    <a:pt x="16" y="18"/>
                    <a:pt x="15" y="18"/>
                    <a:pt x="14" y="18"/>
                  </a:cubicBezTo>
                  <a:cubicBezTo>
                    <a:pt x="7" y="18"/>
                    <a:pt x="2" y="22"/>
                    <a:pt x="0" y="28"/>
                  </a:cubicBezTo>
                  <a:cubicBezTo>
                    <a:pt x="1" y="29"/>
                    <a:pt x="1" y="30"/>
                    <a:pt x="2" y="31"/>
                  </a:cubicBezTo>
                  <a:cubicBezTo>
                    <a:pt x="4" y="29"/>
                    <a:pt x="6" y="28"/>
                    <a:pt x="8" y="28"/>
                  </a:cubicBezTo>
                  <a:cubicBezTo>
                    <a:pt x="13" y="28"/>
                    <a:pt x="18" y="32"/>
                    <a:pt x="18" y="37"/>
                  </a:cubicBezTo>
                  <a:cubicBezTo>
                    <a:pt x="18" y="37"/>
                    <a:pt x="19" y="37"/>
                    <a:pt x="19" y="37"/>
                  </a:cubicBezTo>
                  <a:cubicBezTo>
                    <a:pt x="23" y="37"/>
                    <a:pt x="27" y="41"/>
                    <a:pt x="27" y="45"/>
                  </a:cubicBezTo>
                  <a:cubicBezTo>
                    <a:pt x="28" y="45"/>
                    <a:pt x="28" y="45"/>
                    <a:pt x="29" y="45"/>
                  </a:cubicBezTo>
                  <a:cubicBezTo>
                    <a:pt x="32" y="45"/>
                    <a:pt x="34" y="47"/>
                    <a:pt x="35" y="49"/>
                  </a:cubicBezTo>
                  <a:cubicBezTo>
                    <a:pt x="67" y="49"/>
                    <a:pt x="67" y="49"/>
                    <a:pt x="67" y="49"/>
                  </a:cubicBezTo>
                  <a:cubicBezTo>
                    <a:pt x="90" y="49"/>
                    <a:pt x="90" y="49"/>
                    <a:pt x="90" y="49"/>
                  </a:cubicBezTo>
                  <a:cubicBezTo>
                    <a:pt x="95" y="49"/>
                    <a:pt x="100" y="45"/>
                    <a:pt x="100" y="39"/>
                  </a:cubicBezTo>
                  <a:cubicBezTo>
                    <a:pt x="100" y="34"/>
                    <a:pt x="95" y="29"/>
                    <a:pt x="90" y="29"/>
                  </a:cubicBezTo>
                  <a:cubicBezTo>
                    <a:pt x="89" y="29"/>
                    <a:pt x="89" y="29"/>
                    <a:pt x="88" y="29"/>
                  </a:cubicBezTo>
                  <a:cubicBezTo>
                    <a:pt x="88" y="28"/>
                    <a:pt x="88" y="27"/>
                    <a:pt x="87" y="27"/>
                  </a:cubicBezTo>
                  <a:cubicBezTo>
                    <a:pt x="77" y="27"/>
                    <a:pt x="77" y="27"/>
                    <a:pt x="77" y="27"/>
                  </a:cubicBezTo>
                  <a:cubicBezTo>
                    <a:pt x="73" y="27"/>
                    <a:pt x="71" y="24"/>
                    <a:pt x="71" y="20"/>
                  </a:cubicBezTo>
                  <a:cubicBezTo>
                    <a:pt x="71" y="18"/>
                    <a:pt x="72" y="17"/>
                    <a:pt x="73" y="16"/>
                  </a:cubicBezTo>
                  <a:cubicBezTo>
                    <a:pt x="72" y="9"/>
                    <a:pt x="66" y="4"/>
                    <a:pt x="59" y="4"/>
                  </a:cubicBezTo>
                  <a:cubicBezTo>
                    <a:pt x="56" y="4"/>
                    <a:pt x="52" y="6"/>
                    <a:pt x="50" y="8"/>
                  </a:cubicBezTo>
                  <a:cubicBezTo>
                    <a:pt x="46" y="3"/>
                    <a:pt x="41" y="0"/>
                    <a:pt x="35" y="0"/>
                  </a:cubicBezTo>
                </a:path>
              </a:pathLst>
            </a:custGeom>
            <a:solidFill>
              <a:srgbClr val="E0DF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6" name="Freeform 1396"/>
            <p:cNvSpPr/>
            <p:nvPr/>
          </p:nvSpPr>
          <p:spPr bwMode="auto">
            <a:xfrm>
              <a:off x="6515101" y="3217863"/>
              <a:ext cx="190500" cy="142875"/>
            </a:xfrm>
            <a:custGeom>
              <a:avLst/>
              <a:gdLst>
                <a:gd name="T0" fmla="*/ 2 w 45"/>
                <a:gd name="T1" fmla="*/ 0 h 33"/>
                <a:gd name="T2" fmla="*/ 0 w 45"/>
                <a:gd name="T3" fmla="*/ 1 h 33"/>
                <a:gd name="T4" fmla="*/ 0 w 45"/>
                <a:gd name="T5" fmla="*/ 33 h 33"/>
                <a:gd name="T6" fmla="*/ 23 w 45"/>
                <a:gd name="T7" fmla="*/ 33 h 33"/>
                <a:gd name="T8" fmla="*/ 39 w 45"/>
                <a:gd name="T9" fmla="*/ 33 h 33"/>
                <a:gd name="T10" fmla="*/ 45 w 45"/>
                <a:gd name="T11" fmla="*/ 26 h 33"/>
                <a:gd name="T12" fmla="*/ 45 w 45"/>
                <a:gd name="T13" fmla="*/ 24 h 33"/>
                <a:gd name="T14" fmla="*/ 24 w 45"/>
                <a:gd name="T15" fmla="*/ 24 h 33"/>
                <a:gd name="T16" fmla="*/ 8 w 45"/>
                <a:gd name="T17" fmla="*/ 9 h 33"/>
                <a:gd name="T18" fmla="*/ 10 w 45"/>
                <a:gd name="T19" fmla="*/ 3 h 33"/>
                <a:gd name="T20" fmla="*/ 2 w 45"/>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33">
                  <a:moveTo>
                    <a:pt x="2" y="0"/>
                  </a:moveTo>
                  <a:cubicBezTo>
                    <a:pt x="1" y="0"/>
                    <a:pt x="0" y="0"/>
                    <a:pt x="0" y="1"/>
                  </a:cubicBezTo>
                  <a:cubicBezTo>
                    <a:pt x="0" y="33"/>
                    <a:pt x="0" y="33"/>
                    <a:pt x="0" y="33"/>
                  </a:cubicBezTo>
                  <a:cubicBezTo>
                    <a:pt x="23" y="33"/>
                    <a:pt x="23" y="33"/>
                    <a:pt x="23" y="33"/>
                  </a:cubicBezTo>
                  <a:cubicBezTo>
                    <a:pt x="39" y="33"/>
                    <a:pt x="39" y="33"/>
                    <a:pt x="39" y="33"/>
                  </a:cubicBezTo>
                  <a:cubicBezTo>
                    <a:pt x="42" y="33"/>
                    <a:pt x="45" y="30"/>
                    <a:pt x="45" y="26"/>
                  </a:cubicBezTo>
                  <a:cubicBezTo>
                    <a:pt x="45" y="26"/>
                    <a:pt x="45" y="25"/>
                    <a:pt x="45" y="24"/>
                  </a:cubicBezTo>
                  <a:cubicBezTo>
                    <a:pt x="24" y="24"/>
                    <a:pt x="24" y="24"/>
                    <a:pt x="24" y="24"/>
                  </a:cubicBezTo>
                  <a:cubicBezTo>
                    <a:pt x="15" y="24"/>
                    <a:pt x="8" y="17"/>
                    <a:pt x="8" y="9"/>
                  </a:cubicBezTo>
                  <a:cubicBezTo>
                    <a:pt x="8" y="7"/>
                    <a:pt x="9" y="5"/>
                    <a:pt x="10" y="3"/>
                  </a:cubicBezTo>
                  <a:cubicBezTo>
                    <a:pt x="8" y="1"/>
                    <a:pt x="5" y="0"/>
                    <a:pt x="2" y="0"/>
                  </a:cubicBezTo>
                </a:path>
              </a:pathLst>
            </a:custGeom>
            <a:solidFill>
              <a:srgbClr val="E9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7" name="Freeform 1397"/>
            <p:cNvSpPr/>
            <p:nvPr/>
          </p:nvSpPr>
          <p:spPr bwMode="auto">
            <a:xfrm>
              <a:off x="6548438" y="3230563"/>
              <a:ext cx="157163" cy="90488"/>
            </a:xfrm>
            <a:custGeom>
              <a:avLst/>
              <a:gdLst>
                <a:gd name="T0" fmla="*/ 2 w 37"/>
                <a:gd name="T1" fmla="*/ 0 h 21"/>
                <a:gd name="T2" fmla="*/ 0 w 37"/>
                <a:gd name="T3" fmla="*/ 6 h 21"/>
                <a:gd name="T4" fmla="*/ 16 w 37"/>
                <a:gd name="T5" fmla="*/ 21 h 21"/>
                <a:gd name="T6" fmla="*/ 37 w 37"/>
                <a:gd name="T7" fmla="*/ 21 h 21"/>
                <a:gd name="T8" fmla="*/ 31 w 37"/>
                <a:gd name="T9" fmla="*/ 17 h 21"/>
                <a:gd name="T10" fmla="*/ 29 w 37"/>
                <a:gd name="T11" fmla="*/ 17 h 21"/>
                <a:gd name="T12" fmla="*/ 21 w 37"/>
                <a:gd name="T13" fmla="*/ 9 h 21"/>
                <a:gd name="T14" fmla="*/ 20 w 37"/>
                <a:gd name="T15" fmla="*/ 9 h 21"/>
                <a:gd name="T16" fmla="*/ 10 w 37"/>
                <a:gd name="T17" fmla="*/ 0 h 21"/>
                <a:gd name="T18" fmla="*/ 4 w 37"/>
                <a:gd name="T19" fmla="*/ 3 h 21"/>
                <a:gd name="T20" fmla="*/ 2 w 37"/>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21">
                  <a:moveTo>
                    <a:pt x="2" y="0"/>
                  </a:moveTo>
                  <a:cubicBezTo>
                    <a:pt x="1" y="2"/>
                    <a:pt x="0" y="4"/>
                    <a:pt x="0" y="6"/>
                  </a:cubicBezTo>
                  <a:cubicBezTo>
                    <a:pt x="0" y="14"/>
                    <a:pt x="7" y="21"/>
                    <a:pt x="16" y="21"/>
                  </a:cubicBezTo>
                  <a:cubicBezTo>
                    <a:pt x="37" y="21"/>
                    <a:pt x="37" y="21"/>
                    <a:pt x="37" y="21"/>
                  </a:cubicBezTo>
                  <a:cubicBezTo>
                    <a:pt x="36" y="19"/>
                    <a:pt x="34" y="17"/>
                    <a:pt x="31" y="17"/>
                  </a:cubicBezTo>
                  <a:cubicBezTo>
                    <a:pt x="30" y="17"/>
                    <a:pt x="30" y="17"/>
                    <a:pt x="29" y="17"/>
                  </a:cubicBezTo>
                  <a:cubicBezTo>
                    <a:pt x="29" y="13"/>
                    <a:pt x="25" y="9"/>
                    <a:pt x="21" y="9"/>
                  </a:cubicBezTo>
                  <a:cubicBezTo>
                    <a:pt x="21" y="9"/>
                    <a:pt x="20" y="9"/>
                    <a:pt x="20" y="9"/>
                  </a:cubicBezTo>
                  <a:cubicBezTo>
                    <a:pt x="20" y="4"/>
                    <a:pt x="15" y="0"/>
                    <a:pt x="10" y="0"/>
                  </a:cubicBezTo>
                  <a:cubicBezTo>
                    <a:pt x="8" y="0"/>
                    <a:pt x="6" y="1"/>
                    <a:pt x="4" y="3"/>
                  </a:cubicBezTo>
                  <a:cubicBezTo>
                    <a:pt x="3" y="2"/>
                    <a:pt x="3" y="1"/>
                    <a:pt x="2" y="0"/>
                  </a:cubicBezTo>
                </a:path>
              </a:pathLst>
            </a:custGeom>
            <a:solidFill>
              <a:srgbClr val="DA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8" name="Freeform 1398"/>
            <p:cNvSpPr/>
            <p:nvPr/>
          </p:nvSpPr>
          <p:spPr bwMode="auto">
            <a:xfrm>
              <a:off x="6867526" y="3140075"/>
              <a:ext cx="161925" cy="85725"/>
            </a:xfrm>
            <a:custGeom>
              <a:avLst/>
              <a:gdLst>
                <a:gd name="T0" fmla="*/ 12 w 38"/>
                <a:gd name="T1" fmla="*/ 0 h 20"/>
                <a:gd name="T2" fmla="*/ 5 w 38"/>
                <a:gd name="T3" fmla="*/ 7 h 20"/>
                <a:gd name="T4" fmla="*/ 5 w 38"/>
                <a:gd name="T5" fmla="*/ 7 h 20"/>
                <a:gd name="T6" fmla="*/ 4 w 38"/>
                <a:gd name="T7" fmla="*/ 7 h 20"/>
                <a:gd name="T8" fmla="*/ 0 w 38"/>
                <a:gd name="T9" fmla="*/ 9 h 20"/>
                <a:gd name="T10" fmla="*/ 0 w 38"/>
                <a:gd name="T11" fmla="*/ 11 h 20"/>
                <a:gd name="T12" fmla="*/ 2 w 38"/>
                <a:gd name="T13" fmla="*/ 11 h 20"/>
                <a:gd name="T14" fmla="*/ 14 w 38"/>
                <a:gd name="T15" fmla="*/ 20 h 20"/>
                <a:gd name="T16" fmla="*/ 25 w 38"/>
                <a:gd name="T17" fmla="*/ 20 h 20"/>
                <a:gd name="T18" fmla="*/ 34 w 38"/>
                <a:gd name="T19" fmla="*/ 20 h 20"/>
                <a:gd name="T20" fmla="*/ 38 w 38"/>
                <a:gd name="T21" fmla="*/ 16 h 20"/>
                <a:gd name="T22" fmla="*/ 34 w 38"/>
                <a:gd name="T23" fmla="*/ 12 h 20"/>
                <a:gd name="T24" fmla="*/ 33 w 38"/>
                <a:gd name="T25" fmla="*/ 12 h 20"/>
                <a:gd name="T26" fmla="*/ 28 w 38"/>
                <a:gd name="T27" fmla="*/ 7 h 20"/>
                <a:gd name="T28" fmla="*/ 27 w 38"/>
                <a:gd name="T29" fmla="*/ 7 h 20"/>
                <a:gd name="T30" fmla="*/ 22 w 38"/>
                <a:gd name="T31" fmla="*/ 2 h 20"/>
                <a:gd name="T32" fmla="*/ 18 w 38"/>
                <a:gd name="T33" fmla="*/ 3 h 20"/>
                <a:gd name="T34" fmla="*/ 12 w 38"/>
                <a:gd name="T3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20">
                  <a:moveTo>
                    <a:pt x="12" y="0"/>
                  </a:moveTo>
                  <a:cubicBezTo>
                    <a:pt x="8" y="0"/>
                    <a:pt x="5" y="3"/>
                    <a:pt x="5" y="7"/>
                  </a:cubicBezTo>
                  <a:cubicBezTo>
                    <a:pt x="5" y="7"/>
                    <a:pt x="5" y="7"/>
                    <a:pt x="5" y="7"/>
                  </a:cubicBezTo>
                  <a:cubicBezTo>
                    <a:pt x="4" y="7"/>
                    <a:pt x="4" y="7"/>
                    <a:pt x="4" y="7"/>
                  </a:cubicBezTo>
                  <a:cubicBezTo>
                    <a:pt x="2" y="7"/>
                    <a:pt x="1" y="8"/>
                    <a:pt x="0" y="9"/>
                  </a:cubicBezTo>
                  <a:cubicBezTo>
                    <a:pt x="0" y="9"/>
                    <a:pt x="0" y="10"/>
                    <a:pt x="0" y="11"/>
                  </a:cubicBezTo>
                  <a:cubicBezTo>
                    <a:pt x="1" y="11"/>
                    <a:pt x="2" y="11"/>
                    <a:pt x="2" y="11"/>
                  </a:cubicBezTo>
                  <a:cubicBezTo>
                    <a:pt x="8" y="11"/>
                    <a:pt x="13" y="15"/>
                    <a:pt x="14" y="20"/>
                  </a:cubicBezTo>
                  <a:cubicBezTo>
                    <a:pt x="25" y="20"/>
                    <a:pt x="25" y="20"/>
                    <a:pt x="25" y="20"/>
                  </a:cubicBezTo>
                  <a:cubicBezTo>
                    <a:pt x="34" y="20"/>
                    <a:pt x="34" y="20"/>
                    <a:pt x="34" y="20"/>
                  </a:cubicBezTo>
                  <a:cubicBezTo>
                    <a:pt x="36" y="20"/>
                    <a:pt x="38" y="18"/>
                    <a:pt x="38" y="16"/>
                  </a:cubicBezTo>
                  <a:cubicBezTo>
                    <a:pt x="38" y="13"/>
                    <a:pt x="36" y="12"/>
                    <a:pt x="34" y="12"/>
                  </a:cubicBezTo>
                  <a:cubicBezTo>
                    <a:pt x="33" y="12"/>
                    <a:pt x="33" y="12"/>
                    <a:pt x="33" y="12"/>
                  </a:cubicBezTo>
                  <a:cubicBezTo>
                    <a:pt x="33" y="9"/>
                    <a:pt x="31" y="7"/>
                    <a:pt x="28" y="7"/>
                  </a:cubicBezTo>
                  <a:cubicBezTo>
                    <a:pt x="27" y="7"/>
                    <a:pt x="27" y="7"/>
                    <a:pt x="27" y="7"/>
                  </a:cubicBezTo>
                  <a:cubicBezTo>
                    <a:pt x="27" y="4"/>
                    <a:pt x="25" y="2"/>
                    <a:pt x="22" y="2"/>
                  </a:cubicBezTo>
                  <a:cubicBezTo>
                    <a:pt x="20" y="2"/>
                    <a:pt x="19" y="2"/>
                    <a:pt x="18" y="3"/>
                  </a:cubicBezTo>
                  <a:cubicBezTo>
                    <a:pt x="17" y="1"/>
                    <a:pt x="14" y="0"/>
                    <a:pt x="12" y="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9" name="Freeform 1399"/>
            <p:cNvSpPr/>
            <p:nvPr/>
          </p:nvSpPr>
          <p:spPr bwMode="auto">
            <a:xfrm>
              <a:off x="6859588" y="3178175"/>
              <a:ext cx="68263" cy="47625"/>
            </a:xfrm>
            <a:custGeom>
              <a:avLst/>
              <a:gdLst>
                <a:gd name="T0" fmla="*/ 2 w 16"/>
                <a:gd name="T1" fmla="*/ 0 h 11"/>
                <a:gd name="T2" fmla="*/ 0 w 16"/>
                <a:gd name="T3" fmla="*/ 4 h 11"/>
                <a:gd name="T4" fmla="*/ 6 w 16"/>
                <a:gd name="T5" fmla="*/ 11 h 11"/>
                <a:gd name="T6" fmla="*/ 16 w 16"/>
                <a:gd name="T7" fmla="*/ 11 h 11"/>
                <a:gd name="T8" fmla="*/ 4 w 16"/>
                <a:gd name="T9" fmla="*/ 2 h 11"/>
                <a:gd name="T10" fmla="*/ 2 w 16"/>
                <a:gd name="T11" fmla="*/ 2 h 11"/>
                <a:gd name="T12" fmla="*/ 2 w 1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6" h="11">
                  <a:moveTo>
                    <a:pt x="2" y="0"/>
                  </a:moveTo>
                  <a:cubicBezTo>
                    <a:pt x="1" y="1"/>
                    <a:pt x="0" y="2"/>
                    <a:pt x="0" y="4"/>
                  </a:cubicBezTo>
                  <a:cubicBezTo>
                    <a:pt x="0" y="8"/>
                    <a:pt x="2" y="11"/>
                    <a:pt x="6" y="11"/>
                  </a:cubicBezTo>
                  <a:cubicBezTo>
                    <a:pt x="16" y="11"/>
                    <a:pt x="16" y="11"/>
                    <a:pt x="16" y="11"/>
                  </a:cubicBezTo>
                  <a:cubicBezTo>
                    <a:pt x="15" y="6"/>
                    <a:pt x="10" y="2"/>
                    <a:pt x="4" y="2"/>
                  </a:cubicBezTo>
                  <a:cubicBezTo>
                    <a:pt x="4" y="2"/>
                    <a:pt x="3" y="2"/>
                    <a:pt x="2" y="2"/>
                  </a:cubicBezTo>
                  <a:cubicBezTo>
                    <a:pt x="2" y="1"/>
                    <a:pt x="2" y="0"/>
                    <a:pt x="2" y="0"/>
                  </a:cubicBezTo>
                </a:path>
              </a:pathLst>
            </a:cu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0" name="Freeform 1400"/>
            <p:cNvSpPr/>
            <p:nvPr/>
          </p:nvSpPr>
          <p:spPr bwMode="auto">
            <a:xfrm>
              <a:off x="4949826" y="3579813"/>
              <a:ext cx="285750" cy="198438"/>
            </a:xfrm>
            <a:custGeom>
              <a:avLst/>
              <a:gdLst>
                <a:gd name="T0" fmla="*/ 89 w 180"/>
                <a:gd name="T1" fmla="*/ 0 h 125"/>
                <a:gd name="T2" fmla="*/ 49 w 180"/>
                <a:gd name="T3" fmla="*/ 35 h 125"/>
                <a:gd name="T4" fmla="*/ 49 w 180"/>
                <a:gd name="T5" fmla="*/ 30 h 125"/>
                <a:gd name="T6" fmla="*/ 49 w 180"/>
                <a:gd name="T7" fmla="*/ 30 h 125"/>
                <a:gd name="T8" fmla="*/ 49 w 180"/>
                <a:gd name="T9" fmla="*/ 25 h 125"/>
                <a:gd name="T10" fmla="*/ 24 w 180"/>
                <a:gd name="T11" fmla="*/ 25 h 125"/>
                <a:gd name="T12" fmla="*/ 24 w 180"/>
                <a:gd name="T13" fmla="*/ 30 h 125"/>
                <a:gd name="T14" fmla="*/ 24 w 180"/>
                <a:gd name="T15" fmla="*/ 30 h 125"/>
                <a:gd name="T16" fmla="*/ 24 w 180"/>
                <a:gd name="T17" fmla="*/ 54 h 125"/>
                <a:gd name="T18" fmla="*/ 0 w 180"/>
                <a:gd name="T19" fmla="*/ 76 h 125"/>
                <a:gd name="T20" fmla="*/ 24 w 180"/>
                <a:gd name="T21" fmla="*/ 76 h 125"/>
                <a:gd name="T22" fmla="*/ 24 w 180"/>
                <a:gd name="T23" fmla="*/ 125 h 125"/>
                <a:gd name="T24" fmla="*/ 153 w 180"/>
                <a:gd name="T25" fmla="*/ 125 h 125"/>
                <a:gd name="T26" fmla="*/ 153 w 180"/>
                <a:gd name="T27" fmla="*/ 76 h 125"/>
                <a:gd name="T28" fmla="*/ 180 w 180"/>
                <a:gd name="T29" fmla="*/ 76 h 125"/>
                <a:gd name="T30" fmla="*/ 89 w 180"/>
                <a:gd name="T3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125">
                  <a:moveTo>
                    <a:pt x="89" y="0"/>
                  </a:moveTo>
                  <a:lnTo>
                    <a:pt x="49" y="35"/>
                  </a:lnTo>
                  <a:lnTo>
                    <a:pt x="49" y="30"/>
                  </a:lnTo>
                  <a:lnTo>
                    <a:pt x="49" y="30"/>
                  </a:lnTo>
                  <a:lnTo>
                    <a:pt x="49" y="25"/>
                  </a:lnTo>
                  <a:lnTo>
                    <a:pt x="24" y="25"/>
                  </a:lnTo>
                  <a:lnTo>
                    <a:pt x="24" y="30"/>
                  </a:lnTo>
                  <a:lnTo>
                    <a:pt x="24" y="30"/>
                  </a:lnTo>
                  <a:lnTo>
                    <a:pt x="24" y="54"/>
                  </a:lnTo>
                  <a:lnTo>
                    <a:pt x="0" y="76"/>
                  </a:lnTo>
                  <a:lnTo>
                    <a:pt x="24" y="76"/>
                  </a:lnTo>
                  <a:lnTo>
                    <a:pt x="24" y="125"/>
                  </a:lnTo>
                  <a:lnTo>
                    <a:pt x="153" y="125"/>
                  </a:lnTo>
                  <a:lnTo>
                    <a:pt x="153" y="76"/>
                  </a:lnTo>
                  <a:lnTo>
                    <a:pt x="180" y="76"/>
                  </a:lnTo>
                  <a:lnTo>
                    <a:pt x="89" y="0"/>
                  </a:lnTo>
                  <a:close/>
                </a:path>
              </a:pathLst>
            </a:custGeom>
            <a:solidFill>
              <a:srgbClr val="E9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1" name="Freeform 1401"/>
            <p:cNvSpPr/>
            <p:nvPr/>
          </p:nvSpPr>
          <p:spPr bwMode="auto">
            <a:xfrm>
              <a:off x="4949826" y="3579813"/>
              <a:ext cx="285750" cy="198438"/>
            </a:xfrm>
            <a:custGeom>
              <a:avLst/>
              <a:gdLst>
                <a:gd name="T0" fmla="*/ 89 w 180"/>
                <a:gd name="T1" fmla="*/ 0 h 125"/>
                <a:gd name="T2" fmla="*/ 49 w 180"/>
                <a:gd name="T3" fmla="*/ 35 h 125"/>
                <a:gd name="T4" fmla="*/ 49 w 180"/>
                <a:gd name="T5" fmla="*/ 30 h 125"/>
                <a:gd name="T6" fmla="*/ 49 w 180"/>
                <a:gd name="T7" fmla="*/ 30 h 125"/>
                <a:gd name="T8" fmla="*/ 49 w 180"/>
                <a:gd name="T9" fmla="*/ 25 h 125"/>
                <a:gd name="T10" fmla="*/ 24 w 180"/>
                <a:gd name="T11" fmla="*/ 25 h 125"/>
                <a:gd name="T12" fmla="*/ 24 w 180"/>
                <a:gd name="T13" fmla="*/ 30 h 125"/>
                <a:gd name="T14" fmla="*/ 24 w 180"/>
                <a:gd name="T15" fmla="*/ 30 h 125"/>
                <a:gd name="T16" fmla="*/ 24 w 180"/>
                <a:gd name="T17" fmla="*/ 54 h 125"/>
                <a:gd name="T18" fmla="*/ 0 w 180"/>
                <a:gd name="T19" fmla="*/ 76 h 125"/>
                <a:gd name="T20" fmla="*/ 24 w 180"/>
                <a:gd name="T21" fmla="*/ 76 h 125"/>
                <a:gd name="T22" fmla="*/ 24 w 180"/>
                <a:gd name="T23" fmla="*/ 125 h 125"/>
                <a:gd name="T24" fmla="*/ 153 w 180"/>
                <a:gd name="T25" fmla="*/ 125 h 125"/>
                <a:gd name="T26" fmla="*/ 153 w 180"/>
                <a:gd name="T27" fmla="*/ 76 h 125"/>
                <a:gd name="T28" fmla="*/ 180 w 180"/>
                <a:gd name="T29" fmla="*/ 76 h 125"/>
                <a:gd name="T30" fmla="*/ 89 w 180"/>
                <a:gd name="T3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125">
                  <a:moveTo>
                    <a:pt x="89" y="0"/>
                  </a:moveTo>
                  <a:lnTo>
                    <a:pt x="49" y="35"/>
                  </a:lnTo>
                  <a:lnTo>
                    <a:pt x="49" y="30"/>
                  </a:lnTo>
                  <a:lnTo>
                    <a:pt x="49" y="30"/>
                  </a:lnTo>
                  <a:lnTo>
                    <a:pt x="49" y="25"/>
                  </a:lnTo>
                  <a:lnTo>
                    <a:pt x="24" y="25"/>
                  </a:lnTo>
                  <a:lnTo>
                    <a:pt x="24" y="30"/>
                  </a:lnTo>
                  <a:lnTo>
                    <a:pt x="24" y="30"/>
                  </a:lnTo>
                  <a:lnTo>
                    <a:pt x="24" y="54"/>
                  </a:lnTo>
                  <a:lnTo>
                    <a:pt x="0" y="76"/>
                  </a:lnTo>
                  <a:lnTo>
                    <a:pt x="24" y="76"/>
                  </a:lnTo>
                  <a:lnTo>
                    <a:pt x="24" y="125"/>
                  </a:lnTo>
                  <a:lnTo>
                    <a:pt x="153" y="125"/>
                  </a:lnTo>
                  <a:lnTo>
                    <a:pt x="153" y="76"/>
                  </a:lnTo>
                  <a:lnTo>
                    <a:pt x="180" y="76"/>
                  </a:lnTo>
                  <a:lnTo>
                    <a:pt x="8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2" name="Freeform 1402"/>
            <p:cNvSpPr>
              <a:spLocks noEditPoints="1"/>
            </p:cNvSpPr>
            <p:nvPr/>
          </p:nvSpPr>
          <p:spPr bwMode="auto">
            <a:xfrm>
              <a:off x="6122988" y="3074988"/>
              <a:ext cx="412750" cy="703263"/>
            </a:xfrm>
            <a:custGeom>
              <a:avLst/>
              <a:gdLst>
                <a:gd name="T0" fmla="*/ 5 w 97"/>
                <a:gd name="T1" fmla="*/ 153 h 163"/>
                <a:gd name="T2" fmla="*/ 5 w 97"/>
                <a:gd name="T3" fmla="*/ 163 h 163"/>
                <a:gd name="T4" fmla="*/ 9 w 97"/>
                <a:gd name="T5" fmla="*/ 145 h 163"/>
                <a:gd name="T6" fmla="*/ 11 w 97"/>
                <a:gd name="T7" fmla="*/ 163 h 163"/>
                <a:gd name="T8" fmla="*/ 15 w 97"/>
                <a:gd name="T9" fmla="*/ 144 h 163"/>
                <a:gd name="T10" fmla="*/ 5 w 97"/>
                <a:gd name="T11" fmla="*/ 143 h 163"/>
                <a:gd name="T12" fmla="*/ 7 w 97"/>
                <a:gd name="T13" fmla="*/ 125 h 163"/>
                <a:gd name="T14" fmla="*/ 5 w 97"/>
                <a:gd name="T15" fmla="*/ 133 h 163"/>
                <a:gd name="T16" fmla="*/ 15 w 97"/>
                <a:gd name="T17" fmla="*/ 132 h 163"/>
                <a:gd name="T18" fmla="*/ 14 w 97"/>
                <a:gd name="T19" fmla="*/ 127 h 163"/>
                <a:gd name="T20" fmla="*/ 7 w 97"/>
                <a:gd name="T21" fmla="*/ 123 h 163"/>
                <a:gd name="T22" fmla="*/ 14 w 97"/>
                <a:gd name="T23" fmla="*/ 90 h 163"/>
                <a:gd name="T24" fmla="*/ 83 w 97"/>
                <a:gd name="T25" fmla="*/ 94 h 163"/>
                <a:gd name="T26" fmla="*/ 14 w 97"/>
                <a:gd name="T27" fmla="*/ 86 h 163"/>
                <a:gd name="T28" fmla="*/ 83 w 97"/>
                <a:gd name="T29" fmla="*/ 82 h 163"/>
                <a:gd name="T30" fmla="*/ 14 w 97"/>
                <a:gd name="T31" fmla="*/ 86 h 163"/>
                <a:gd name="T32" fmla="*/ 14 w 97"/>
                <a:gd name="T33" fmla="*/ 74 h 163"/>
                <a:gd name="T34" fmla="*/ 83 w 97"/>
                <a:gd name="T35" fmla="*/ 78 h 163"/>
                <a:gd name="T36" fmla="*/ 14 w 97"/>
                <a:gd name="T37" fmla="*/ 37 h 163"/>
                <a:gd name="T38" fmla="*/ 83 w 97"/>
                <a:gd name="T39" fmla="*/ 33 h 163"/>
                <a:gd name="T40" fmla="*/ 14 w 97"/>
                <a:gd name="T41" fmla="*/ 37 h 163"/>
                <a:gd name="T42" fmla="*/ 14 w 97"/>
                <a:gd name="T43" fmla="*/ 24 h 163"/>
                <a:gd name="T44" fmla="*/ 83 w 97"/>
                <a:gd name="T45" fmla="*/ 28 h 163"/>
                <a:gd name="T46" fmla="*/ 14 w 97"/>
                <a:gd name="T47" fmla="*/ 20 h 163"/>
                <a:gd name="T48" fmla="*/ 83 w 97"/>
                <a:gd name="T49" fmla="*/ 16 h 163"/>
                <a:gd name="T50" fmla="*/ 14 w 97"/>
                <a:gd name="T51" fmla="*/ 20 h 163"/>
                <a:gd name="T52" fmla="*/ 14 w 97"/>
                <a:gd name="T53" fmla="*/ 8 h 163"/>
                <a:gd name="T54" fmla="*/ 83 w 97"/>
                <a:gd name="T55" fmla="*/ 12 h 163"/>
                <a:gd name="T56" fmla="*/ 92 w 97"/>
                <a:gd name="T57" fmla="*/ 0 h 163"/>
                <a:gd name="T58" fmla="*/ 5 w 97"/>
                <a:gd name="T59" fmla="*/ 105 h 163"/>
                <a:gd name="T60" fmla="*/ 14 w 97"/>
                <a:gd name="T61" fmla="*/ 98 h 163"/>
                <a:gd name="T62" fmla="*/ 83 w 97"/>
                <a:gd name="T63" fmla="*/ 103 h 163"/>
                <a:gd name="T64" fmla="*/ 27 w 97"/>
                <a:gd name="T65" fmla="*/ 107 h 163"/>
                <a:gd name="T66" fmla="*/ 83 w 97"/>
                <a:gd name="T67" fmla="*/ 111 h 163"/>
                <a:gd name="T68" fmla="*/ 29 w 97"/>
                <a:gd name="T69" fmla="*/ 111 h 163"/>
                <a:gd name="T70" fmla="*/ 83 w 97"/>
                <a:gd name="T71" fmla="*/ 115 h 163"/>
                <a:gd name="T72" fmla="*/ 33 w 97"/>
                <a:gd name="T73" fmla="*/ 119 h 163"/>
                <a:gd name="T74" fmla="*/ 83 w 97"/>
                <a:gd name="T75" fmla="*/ 123 h 163"/>
                <a:gd name="T76" fmla="*/ 17 w 97"/>
                <a:gd name="T77" fmla="*/ 127 h 163"/>
                <a:gd name="T78" fmla="*/ 17 w 97"/>
                <a:gd name="T79" fmla="*/ 138 h 163"/>
                <a:gd name="T80" fmla="*/ 17 w 97"/>
                <a:gd name="T81" fmla="*/ 163 h 163"/>
                <a:gd name="T82" fmla="*/ 97 w 97"/>
                <a:gd name="T83" fmla="*/ 158 h 163"/>
                <a:gd name="T84" fmla="*/ 92 w 97"/>
                <a:gd name="T85" fmla="*/ 66 h 163"/>
                <a:gd name="T86" fmla="*/ 83 w 97"/>
                <a:gd name="T87" fmla="*/ 70 h 163"/>
                <a:gd name="T88" fmla="*/ 14 w 97"/>
                <a:gd name="T89" fmla="*/ 66 h 163"/>
                <a:gd name="T90" fmla="*/ 72 w 97"/>
                <a:gd name="T91" fmla="*/ 61 h 163"/>
                <a:gd name="T92" fmla="*/ 14 w 97"/>
                <a:gd name="T93" fmla="*/ 57 h 163"/>
                <a:gd name="T94" fmla="*/ 70 w 97"/>
                <a:gd name="T95" fmla="*/ 56 h 163"/>
                <a:gd name="T96" fmla="*/ 14 w 97"/>
                <a:gd name="T97" fmla="*/ 53 h 163"/>
                <a:gd name="T98" fmla="*/ 73 w 97"/>
                <a:gd name="T99" fmla="*/ 49 h 163"/>
                <a:gd name="T100" fmla="*/ 82 w 97"/>
                <a:gd name="T101" fmla="*/ 46 h 163"/>
                <a:gd name="T102" fmla="*/ 82 w 97"/>
                <a:gd name="T103" fmla="*/ 45 h 163"/>
                <a:gd name="T104" fmla="*/ 14 w 97"/>
                <a:gd name="T105" fmla="*/ 41 h 163"/>
                <a:gd name="T106" fmla="*/ 92 w 97"/>
                <a:gd name="T107" fmla="*/ 3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63">
                  <a:moveTo>
                    <a:pt x="5" y="143"/>
                  </a:moveTo>
                  <a:cubicBezTo>
                    <a:pt x="5" y="153"/>
                    <a:pt x="5" y="153"/>
                    <a:pt x="5" y="153"/>
                  </a:cubicBezTo>
                  <a:cubicBezTo>
                    <a:pt x="2" y="153"/>
                    <a:pt x="0" y="155"/>
                    <a:pt x="0" y="158"/>
                  </a:cubicBezTo>
                  <a:cubicBezTo>
                    <a:pt x="0" y="161"/>
                    <a:pt x="2" y="163"/>
                    <a:pt x="5" y="163"/>
                  </a:cubicBezTo>
                  <a:cubicBezTo>
                    <a:pt x="9" y="163"/>
                    <a:pt x="9" y="163"/>
                    <a:pt x="9" y="163"/>
                  </a:cubicBezTo>
                  <a:cubicBezTo>
                    <a:pt x="9" y="145"/>
                    <a:pt x="9" y="145"/>
                    <a:pt x="9" y="145"/>
                  </a:cubicBezTo>
                  <a:cubicBezTo>
                    <a:pt x="11" y="145"/>
                    <a:pt x="11" y="145"/>
                    <a:pt x="11" y="145"/>
                  </a:cubicBezTo>
                  <a:cubicBezTo>
                    <a:pt x="11" y="163"/>
                    <a:pt x="11" y="163"/>
                    <a:pt x="11" y="163"/>
                  </a:cubicBezTo>
                  <a:cubicBezTo>
                    <a:pt x="15" y="163"/>
                    <a:pt x="15" y="163"/>
                    <a:pt x="15" y="163"/>
                  </a:cubicBezTo>
                  <a:cubicBezTo>
                    <a:pt x="15" y="144"/>
                    <a:pt x="15" y="144"/>
                    <a:pt x="15" y="144"/>
                  </a:cubicBezTo>
                  <a:cubicBezTo>
                    <a:pt x="13" y="144"/>
                    <a:pt x="12" y="145"/>
                    <a:pt x="10" y="145"/>
                  </a:cubicBezTo>
                  <a:cubicBezTo>
                    <a:pt x="8" y="145"/>
                    <a:pt x="7" y="144"/>
                    <a:pt x="5" y="143"/>
                  </a:cubicBezTo>
                  <a:moveTo>
                    <a:pt x="7" y="123"/>
                  </a:moveTo>
                  <a:cubicBezTo>
                    <a:pt x="7" y="124"/>
                    <a:pt x="7" y="124"/>
                    <a:pt x="7" y="125"/>
                  </a:cubicBezTo>
                  <a:cubicBezTo>
                    <a:pt x="7" y="127"/>
                    <a:pt x="7" y="129"/>
                    <a:pt x="5" y="131"/>
                  </a:cubicBezTo>
                  <a:cubicBezTo>
                    <a:pt x="5" y="133"/>
                    <a:pt x="5" y="133"/>
                    <a:pt x="5" y="133"/>
                  </a:cubicBezTo>
                  <a:cubicBezTo>
                    <a:pt x="7" y="132"/>
                    <a:pt x="8" y="131"/>
                    <a:pt x="10" y="131"/>
                  </a:cubicBezTo>
                  <a:cubicBezTo>
                    <a:pt x="12" y="131"/>
                    <a:pt x="13" y="131"/>
                    <a:pt x="15" y="132"/>
                  </a:cubicBezTo>
                  <a:cubicBezTo>
                    <a:pt x="15" y="127"/>
                    <a:pt x="15" y="127"/>
                    <a:pt x="15" y="127"/>
                  </a:cubicBezTo>
                  <a:cubicBezTo>
                    <a:pt x="14" y="127"/>
                    <a:pt x="14" y="127"/>
                    <a:pt x="14" y="127"/>
                  </a:cubicBezTo>
                  <a:cubicBezTo>
                    <a:pt x="14" y="126"/>
                    <a:pt x="14" y="126"/>
                    <a:pt x="14" y="126"/>
                  </a:cubicBezTo>
                  <a:cubicBezTo>
                    <a:pt x="11" y="126"/>
                    <a:pt x="9" y="125"/>
                    <a:pt x="7" y="123"/>
                  </a:cubicBezTo>
                  <a:moveTo>
                    <a:pt x="14" y="94"/>
                  </a:moveTo>
                  <a:cubicBezTo>
                    <a:pt x="14" y="90"/>
                    <a:pt x="14" y="90"/>
                    <a:pt x="14" y="90"/>
                  </a:cubicBezTo>
                  <a:cubicBezTo>
                    <a:pt x="83" y="90"/>
                    <a:pt x="83" y="90"/>
                    <a:pt x="83" y="90"/>
                  </a:cubicBezTo>
                  <a:cubicBezTo>
                    <a:pt x="83" y="94"/>
                    <a:pt x="83" y="94"/>
                    <a:pt x="83" y="94"/>
                  </a:cubicBezTo>
                  <a:cubicBezTo>
                    <a:pt x="14" y="94"/>
                    <a:pt x="14" y="94"/>
                    <a:pt x="14" y="94"/>
                  </a:cubicBezTo>
                  <a:moveTo>
                    <a:pt x="14" y="86"/>
                  </a:moveTo>
                  <a:cubicBezTo>
                    <a:pt x="14" y="82"/>
                    <a:pt x="14" y="82"/>
                    <a:pt x="14" y="82"/>
                  </a:cubicBezTo>
                  <a:cubicBezTo>
                    <a:pt x="83" y="82"/>
                    <a:pt x="83" y="82"/>
                    <a:pt x="83" y="82"/>
                  </a:cubicBezTo>
                  <a:cubicBezTo>
                    <a:pt x="83" y="86"/>
                    <a:pt x="83" y="86"/>
                    <a:pt x="83" y="86"/>
                  </a:cubicBezTo>
                  <a:cubicBezTo>
                    <a:pt x="14" y="86"/>
                    <a:pt x="14" y="86"/>
                    <a:pt x="14" y="86"/>
                  </a:cubicBezTo>
                  <a:moveTo>
                    <a:pt x="14" y="78"/>
                  </a:moveTo>
                  <a:cubicBezTo>
                    <a:pt x="14" y="74"/>
                    <a:pt x="14" y="74"/>
                    <a:pt x="14" y="74"/>
                  </a:cubicBezTo>
                  <a:cubicBezTo>
                    <a:pt x="83" y="74"/>
                    <a:pt x="83" y="74"/>
                    <a:pt x="83" y="74"/>
                  </a:cubicBezTo>
                  <a:cubicBezTo>
                    <a:pt x="83" y="78"/>
                    <a:pt x="83" y="78"/>
                    <a:pt x="83" y="78"/>
                  </a:cubicBezTo>
                  <a:cubicBezTo>
                    <a:pt x="14" y="78"/>
                    <a:pt x="14" y="78"/>
                    <a:pt x="14" y="78"/>
                  </a:cubicBezTo>
                  <a:moveTo>
                    <a:pt x="14" y="37"/>
                  </a:moveTo>
                  <a:cubicBezTo>
                    <a:pt x="14" y="33"/>
                    <a:pt x="14" y="33"/>
                    <a:pt x="14" y="33"/>
                  </a:cubicBezTo>
                  <a:cubicBezTo>
                    <a:pt x="83" y="33"/>
                    <a:pt x="83" y="33"/>
                    <a:pt x="83" y="33"/>
                  </a:cubicBezTo>
                  <a:cubicBezTo>
                    <a:pt x="83" y="37"/>
                    <a:pt x="83" y="37"/>
                    <a:pt x="83" y="37"/>
                  </a:cubicBezTo>
                  <a:cubicBezTo>
                    <a:pt x="14" y="37"/>
                    <a:pt x="14" y="37"/>
                    <a:pt x="14" y="37"/>
                  </a:cubicBezTo>
                  <a:moveTo>
                    <a:pt x="14" y="28"/>
                  </a:moveTo>
                  <a:cubicBezTo>
                    <a:pt x="14" y="24"/>
                    <a:pt x="14" y="24"/>
                    <a:pt x="14" y="24"/>
                  </a:cubicBezTo>
                  <a:cubicBezTo>
                    <a:pt x="83" y="24"/>
                    <a:pt x="83" y="24"/>
                    <a:pt x="83" y="24"/>
                  </a:cubicBezTo>
                  <a:cubicBezTo>
                    <a:pt x="83" y="28"/>
                    <a:pt x="83" y="28"/>
                    <a:pt x="83" y="28"/>
                  </a:cubicBezTo>
                  <a:cubicBezTo>
                    <a:pt x="14" y="28"/>
                    <a:pt x="14" y="28"/>
                    <a:pt x="14" y="28"/>
                  </a:cubicBezTo>
                  <a:moveTo>
                    <a:pt x="14" y="20"/>
                  </a:moveTo>
                  <a:cubicBezTo>
                    <a:pt x="14" y="16"/>
                    <a:pt x="14" y="16"/>
                    <a:pt x="14" y="16"/>
                  </a:cubicBezTo>
                  <a:cubicBezTo>
                    <a:pt x="83" y="16"/>
                    <a:pt x="83" y="16"/>
                    <a:pt x="83" y="16"/>
                  </a:cubicBezTo>
                  <a:cubicBezTo>
                    <a:pt x="83" y="20"/>
                    <a:pt x="83" y="20"/>
                    <a:pt x="83" y="20"/>
                  </a:cubicBezTo>
                  <a:cubicBezTo>
                    <a:pt x="14" y="20"/>
                    <a:pt x="14" y="20"/>
                    <a:pt x="14" y="20"/>
                  </a:cubicBezTo>
                  <a:moveTo>
                    <a:pt x="14" y="12"/>
                  </a:moveTo>
                  <a:cubicBezTo>
                    <a:pt x="14" y="8"/>
                    <a:pt x="14" y="8"/>
                    <a:pt x="14" y="8"/>
                  </a:cubicBezTo>
                  <a:cubicBezTo>
                    <a:pt x="83" y="8"/>
                    <a:pt x="83" y="8"/>
                    <a:pt x="83" y="8"/>
                  </a:cubicBezTo>
                  <a:cubicBezTo>
                    <a:pt x="83" y="12"/>
                    <a:pt x="83" y="12"/>
                    <a:pt x="83" y="12"/>
                  </a:cubicBezTo>
                  <a:cubicBezTo>
                    <a:pt x="14" y="12"/>
                    <a:pt x="14" y="12"/>
                    <a:pt x="14" y="12"/>
                  </a:cubicBezTo>
                  <a:moveTo>
                    <a:pt x="92" y="0"/>
                  </a:moveTo>
                  <a:cubicBezTo>
                    <a:pt x="5" y="0"/>
                    <a:pt x="5" y="0"/>
                    <a:pt x="5" y="0"/>
                  </a:cubicBezTo>
                  <a:cubicBezTo>
                    <a:pt x="5" y="105"/>
                    <a:pt x="5" y="105"/>
                    <a:pt x="5" y="105"/>
                  </a:cubicBezTo>
                  <a:cubicBezTo>
                    <a:pt x="8" y="102"/>
                    <a:pt x="11" y="100"/>
                    <a:pt x="14" y="100"/>
                  </a:cubicBezTo>
                  <a:cubicBezTo>
                    <a:pt x="14" y="98"/>
                    <a:pt x="14" y="98"/>
                    <a:pt x="14" y="98"/>
                  </a:cubicBezTo>
                  <a:cubicBezTo>
                    <a:pt x="83" y="98"/>
                    <a:pt x="83" y="98"/>
                    <a:pt x="83" y="98"/>
                  </a:cubicBezTo>
                  <a:cubicBezTo>
                    <a:pt x="83" y="103"/>
                    <a:pt x="83" y="103"/>
                    <a:pt x="83" y="103"/>
                  </a:cubicBezTo>
                  <a:cubicBezTo>
                    <a:pt x="24" y="103"/>
                    <a:pt x="24" y="103"/>
                    <a:pt x="24" y="103"/>
                  </a:cubicBezTo>
                  <a:cubicBezTo>
                    <a:pt x="25" y="104"/>
                    <a:pt x="27" y="105"/>
                    <a:pt x="27" y="107"/>
                  </a:cubicBezTo>
                  <a:cubicBezTo>
                    <a:pt x="83" y="107"/>
                    <a:pt x="83" y="107"/>
                    <a:pt x="83" y="107"/>
                  </a:cubicBezTo>
                  <a:cubicBezTo>
                    <a:pt x="83" y="111"/>
                    <a:pt x="83" y="111"/>
                    <a:pt x="83" y="111"/>
                  </a:cubicBezTo>
                  <a:cubicBezTo>
                    <a:pt x="29" y="111"/>
                    <a:pt x="29" y="111"/>
                    <a:pt x="29" y="111"/>
                  </a:cubicBezTo>
                  <a:cubicBezTo>
                    <a:pt x="29" y="111"/>
                    <a:pt x="29" y="111"/>
                    <a:pt x="29" y="111"/>
                  </a:cubicBezTo>
                  <a:cubicBezTo>
                    <a:pt x="31" y="112"/>
                    <a:pt x="32" y="113"/>
                    <a:pt x="33" y="115"/>
                  </a:cubicBezTo>
                  <a:cubicBezTo>
                    <a:pt x="83" y="115"/>
                    <a:pt x="83" y="115"/>
                    <a:pt x="83" y="115"/>
                  </a:cubicBezTo>
                  <a:cubicBezTo>
                    <a:pt x="83" y="119"/>
                    <a:pt x="83" y="119"/>
                    <a:pt x="83" y="119"/>
                  </a:cubicBezTo>
                  <a:cubicBezTo>
                    <a:pt x="33" y="119"/>
                    <a:pt x="33" y="119"/>
                    <a:pt x="33" y="119"/>
                  </a:cubicBezTo>
                  <a:cubicBezTo>
                    <a:pt x="33" y="121"/>
                    <a:pt x="32" y="122"/>
                    <a:pt x="30" y="123"/>
                  </a:cubicBezTo>
                  <a:cubicBezTo>
                    <a:pt x="83" y="123"/>
                    <a:pt x="83" y="123"/>
                    <a:pt x="83" y="123"/>
                  </a:cubicBezTo>
                  <a:cubicBezTo>
                    <a:pt x="83" y="127"/>
                    <a:pt x="83" y="127"/>
                    <a:pt x="83" y="127"/>
                  </a:cubicBezTo>
                  <a:cubicBezTo>
                    <a:pt x="17" y="127"/>
                    <a:pt x="17" y="127"/>
                    <a:pt x="17" y="127"/>
                  </a:cubicBezTo>
                  <a:cubicBezTo>
                    <a:pt x="17" y="136"/>
                    <a:pt x="17" y="136"/>
                    <a:pt x="17" y="136"/>
                  </a:cubicBezTo>
                  <a:cubicBezTo>
                    <a:pt x="17" y="137"/>
                    <a:pt x="17" y="137"/>
                    <a:pt x="17" y="138"/>
                  </a:cubicBezTo>
                  <a:cubicBezTo>
                    <a:pt x="17" y="139"/>
                    <a:pt x="17" y="139"/>
                    <a:pt x="17" y="140"/>
                  </a:cubicBezTo>
                  <a:cubicBezTo>
                    <a:pt x="17" y="163"/>
                    <a:pt x="17" y="163"/>
                    <a:pt x="17" y="163"/>
                  </a:cubicBezTo>
                  <a:cubicBezTo>
                    <a:pt x="92" y="163"/>
                    <a:pt x="92" y="163"/>
                    <a:pt x="92" y="163"/>
                  </a:cubicBezTo>
                  <a:cubicBezTo>
                    <a:pt x="95" y="163"/>
                    <a:pt x="97" y="161"/>
                    <a:pt x="97" y="158"/>
                  </a:cubicBezTo>
                  <a:cubicBezTo>
                    <a:pt x="97" y="155"/>
                    <a:pt x="95" y="153"/>
                    <a:pt x="92" y="153"/>
                  </a:cubicBezTo>
                  <a:cubicBezTo>
                    <a:pt x="92" y="66"/>
                    <a:pt x="92" y="66"/>
                    <a:pt x="92" y="66"/>
                  </a:cubicBezTo>
                  <a:cubicBezTo>
                    <a:pt x="83" y="66"/>
                    <a:pt x="83" y="66"/>
                    <a:pt x="83" y="66"/>
                  </a:cubicBezTo>
                  <a:cubicBezTo>
                    <a:pt x="83" y="70"/>
                    <a:pt x="83" y="70"/>
                    <a:pt x="83" y="70"/>
                  </a:cubicBezTo>
                  <a:cubicBezTo>
                    <a:pt x="14" y="70"/>
                    <a:pt x="14" y="70"/>
                    <a:pt x="14" y="70"/>
                  </a:cubicBezTo>
                  <a:cubicBezTo>
                    <a:pt x="14" y="66"/>
                    <a:pt x="14" y="66"/>
                    <a:pt x="14" y="66"/>
                  </a:cubicBezTo>
                  <a:cubicBezTo>
                    <a:pt x="78" y="66"/>
                    <a:pt x="78" y="66"/>
                    <a:pt x="78" y="66"/>
                  </a:cubicBezTo>
                  <a:cubicBezTo>
                    <a:pt x="76" y="65"/>
                    <a:pt x="74" y="63"/>
                    <a:pt x="72" y="61"/>
                  </a:cubicBezTo>
                  <a:cubicBezTo>
                    <a:pt x="14" y="61"/>
                    <a:pt x="14" y="61"/>
                    <a:pt x="14" y="61"/>
                  </a:cubicBezTo>
                  <a:cubicBezTo>
                    <a:pt x="14" y="57"/>
                    <a:pt x="14" y="57"/>
                    <a:pt x="14" y="57"/>
                  </a:cubicBezTo>
                  <a:cubicBezTo>
                    <a:pt x="70" y="57"/>
                    <a:pt x="70" y="57"/>
                    <a:pt x="70" y="57"/>
                  </a:cubicBezTo>
                  <a:cubicBezTo>
                    <a:pt x="70" y="57"/>
                    <a:pt x="70" y="56"/>
                    <a:pt x="70" y="56"/>
                  </a:cubicBezTo>
                  <a:cubicBezTo>
                    <a:pt x="70" y="55"/>
                    <a:pt x="70" y="54"/>
                    <a:pt x="71" y="53"/>
                  </a:cubicBezTo>
                  <a:cubicBezTo>
                    <a:pt x="14" y="53"/>
                    <a:pt x="14" y="53"/>
                    <a:pt x="14" y="53"/>
                  </a:cubicBezTo>
                  <a:cubicBezTo>
                    <a:pt x="14" y="49"/>
                    <a:pt x="14" y="49"/>
                    <a:pt x="14" y="49"/>
                  </a:cubicBezTo>
                  <a:cubicBezTo>
                    <a:pt x="73" y="49"/>
                    <a:pt x="73" y="49"/>
                    <a:pt x="73" y="49"/>
                  </a:cubicBezTo>
                  <a:cubicBezTo>
                    <a:pt x="75" y="47"/>
                    <a:pt x="77" y="45"/>
                    <a:pt x="81" y="45"/>
                  </a:cubicBezTo>
                  <a:cubicBezTo>
                    <a:pt x="81" y="45"/>
                    <a:pt x="82" y="45"/>
                    <a:pt x="82" y="46"/>
                  </a:cubicBezTo>
                  <a:cubicBezTo>
                    <a:pt x="82" y="45"/>
                    <a:pt x="82" y="45"/>
                    <a:pt x="82" y="45"/>
                  </a:cubicBezTo>
                  <a:cubicBezTo>
                    <a:pt x="82" y="45"/>
                    <a:pt x="82" y="45"/>
                    <a:pt x="82" y="45"/>
                  </a:cubicBezTo>
                  <a:cubicBezTo>
                    <a:pt x="14" y="45"/>
                    <a:pt x="14" y="45"/>
                    <a:pt x="14" y="45"/>
                  </a:cubicBezTo>
                  <a:cubicBezTo>
                    <a:pt x="14" y="41"/>
                    <a:pt x="14" y="41"/>
                    <a:pt x="14" y="41"/>
                  </a:cubicBezTo>
                  <a:cubicBezTo>
                    <a:pt x="83" y="41"/>
                    <a:pt x="83" y="41"/>
                    <a:pt x="83" y="41"/>
                  </a:cubicBezTo>
                  <a:cubicBezTo>
                    <a:pt x="84" y="37"/>
                    <a:pt x="88" y="34"/>
                    <a:pt x="92" y="34"/>
                  </a:cubicBezTo>
                  <a:cubicBezTo>
                    <a:pt x="92" y="0"/>
                    <a:pt x="92" y="0"/>
                    <a:pt x="92" y="0"/>
                  </a:cubicBezTo>
                </a:path>
              </a:pathLst>
            </a:custGeom>
            <a:solidFill>
              <a:srgbClr val="E9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3103" name="Freeform 1403"/>
            <p:cNvSpPr/>
            <p:nvPr/>
          </p:nvSpPr>
          <p:spPr bwMode="auto">
            <a:xfrm>
              <a:off x="6145213" y="3597275"/>
              <a:ext cx="7938" cy="42863"/>
            </a:xfrm>
            <a:custGeom>
              <a:avLst/>
              <a:gdLst>
                <a:gd name="T0" fmla="*/ 0 w 2"/>
                <a:gd name="T1" fmla="*/ 0 h 10"/>
                <a:gd name="T2" fmla="*/ 0 w 2"/>
                <a:gd name="T3" fmla="*/ 10 h 10"/>
                <a:gd name="T4" fmla="*/ 2 w 2"/>
                <a:gd name="T5" fmla="*/ 4 h 10"/>
                <a:gd name="T6" fmla="*/ 2 w 2"/>
                <a:gd name="T7" fmla="*/ 2 h 10"/>
                <a:gd name="T8" fmla="*/ 0 w 2"/>
                <a:gd name="T9" fmla="*/ 0 h 10"/>
              </a:gdLst>
              <a:ahLst/>
              <a:cxnLst>
                <a:cxn ang="0">
                  <a:pos x="T0" y="T1"/>
                </a:cxn>
                <a:cxn ang="0">
                  <a:pos x="T2" y="T3"/>
                </a:cxn>
                <a:cxn ang="0">
                  <a:pos x="T4" y="T5"/>
                </a:cxn>
                <a:cxn ang="0">
                  <a:pos x="T6" y="T7"/>
                </a:cxn>
                <a:cxn ang="0">
                  <a:pos x="T8" y="T9"/>
                </a:cxn>
              </a:cxnLst>
              <a:rect l="0" t="0" r="r" b="b"/>
              <a:pathLst>
                <a:path w="2" h="10">
                  <a:moveTo>
                    <a:pt x="0" y="0"/>
                  </a:moveTo>
                  <a:cubicBezTo>
                    <a:pt x="0" y="10"/>
                    <a:pt x="0" y="10"/>
                    <a:pt x="0" y="10"/>
                  </a:cubicBezTo>
                  <a:cubicBezTo>
                    <a:pt x="2" y="8"/>
                    <a:pt x="2" y="6"/>
                    <a:pt x="2" y="4"/>
                  </a:cubicBezTo>
                  <a:cubicBezTo>
                    <a:pt x="2" y="3"/>
                    <a:pt x="2" y="3"/>
                    <a:pt x="2" y="2"/>
                  </a:cubicBezTo>
                  <a:cubicBezTo>
                    <a:pt x="2" y="2"/>
                    <a:pt x="1" y="1"/>
                    <a:pt x="0" y="0"/>
                  </a:cubicBezTo>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4" name="Freeform 1404"/>
            <p:cNvSpPr>
              <a:spLocks noEditPoints="1"/>
            </p:cNvSpPr>
            <p:nvPr/>
          </p:nvSpPr>
          <p:spPr bwMode="auto">
            <a:xfrm>
              <a:off x="6188076" y="3622675"/>
              <a:ext cx="7938" cy="155575"/>
            </a:xfrm>
            <a:custGeom>
              <a:avLst/>
              <a:gdLst>
                <a:gd name="T0" fmla="*/ 2 w 2"/>
                <a:gd name="T1" fmla="*/ 13 h 36"/>
                <a:gd name="T2" fmla="*/ 0 w 2"/>
                <a:gd name="T3" fmla="*/ 17 h 36"/>
                <a:gd name="T4" fmla="*/ 0 w 2"/>
                <a:gd name="T5" fmla="*/ 36 h 36"/>
                <a:gd name="T6" fmla="*/ 2 w 2"/>
                <a:gd name="T7" fmla="*/ 36 h 36"/>
                <a:gd name="T8" fmla="*/ 2 w 2"/>
                <a:gd name="T9" fmla="*/ 13 h 36"/>
                <a:gd name="T10" fmla="*/ 2 w 2"/>
                <a:gd name="T11" fmla="*/ 0 h 36"/>
                <a:gd name="T12" fmla="*/ 0 w 2"/>
                <a:gd name="T13" fmla="*/ 0 h 36"/>
                <a:gd name="T14" fmla="*/ 0 w 2"/>
                <a:gd name="T15" fmla="*/ 5 h 36"/>
                <a:gd name="T16" fmla="*/ 2 w 2"/>
                <a:gd name="T17" fmla="*/ 9 h 36"/>
                <a:gd name="T18" fmla="*/ 2 w 2"/>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6">
                  <a:moveTo>
                    <a:pt x="2" y="13"/>
                  </a:moveTo>
                  <a:cubicBezTo>
                    <a:pt x="2" y="14"/>
                    <a:pt x="1" y="16"/>
                    <a:pt x="0" y="17"/>
                  </a:cubicBezTo>
                  <a:cubicBezTo>
                    <a:pt x="0" y="36"/>
                    <a:pt x="0" y="36"/>
                    <a:pt x="0" y="36"/>
                  </a:cubicBezTo>
                  <a:cubicBezTo>
                    <a:pt x="2" y="36"/>
                    <a:pt x="2" y="36"/>
                    <a:pt x="2" y="36"/>
                  </a:cubicBezTo>
                  <a:cubicBezTo>
                    <a:pt x="2" y="13"/>
                    <a:pt x="2" y="13"/>
                    <a:pt x="2" y="13"/>
                  </a:cubicBezTo>
                  <a:moveTo>
                    <a:pt x="2" y="0"/>
                  </a:moveTo>
                  <a:cubicBezTo>
                    <a:pt x="0" y="0"/>
                    <a:pt x="0" y="0"/>
                    <a:pt x="0" y="0"/>
                  </a:cubicBezTo>
                  <a:cubicBezTo>
                    <a:pt x="0" y="5"/>
                    <a:pt x="0" y="5"/>
                    <a:pt x="0" y="5"/>
                  </a:cubicBezTo>
                  <a:cubicBezTo>
                    <a:pt x="1" y="6"/>
                    <a:pt x="2" y="8"/>
                    <a:pt x="2" y="9"/>
                  </a:cubicBezTo>
                  <a:cubicBezTo>
                    <a:pt x="2" y="0"/>
                    <a:pt x="2" y="0"/>
                    <a:pt x="2" y="0"/>
                  </a:cubicBezTo>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5" name="Freeform 1405"/>
            <p:cNvSpPr>
              <a:spLocks noEditPoints="1"/>
            </p:cNvSpPr>
            <p:nvPr/>
          </p:nvSpPr>
          <p:spPr bwMode="auto">
            <a:xfrm>
              <a:off x="6145213" y="3506788"/>
              <a:ext cx="101600" cy="112713"/>
            </a:xfrm>
            <a:custGeom>
              <a:avLst/>
              <a:gdLst>
                <a:gd name="T0" fmla="*/ 24 w 24"/>
                <a:gd name="T1" fmla="*/ 11 h 26"/>
                <a:gd name="T2" fmla="*/ 24 w 24"/>
                <a:gd name="T3" fmla="*/ 11 h 26"/>
                <a:gd name="T4" fmla="*/ 24 w 24"/>
                <a:gd name="T5" fmla="*/ 11 h 26"/>
                <a:gd name="T6" fmla="*/ 24 w 24"/>
                <a:gd name="T7" fmla="*/ 11 h 26"/>
                <a:gd name="T8" fmla="*/ 9 w 24"/>
                <a:gd name="T9" fmla="*/ 0 h 26"/>
                <a:gd name="T10" fmla="*/ 0 w 24"/>
                <a:gd name="T11" fmla="*/ 5 h 26"/>
                <a:gd name="T12" fmla="*/ 0 w 24"/>
                <a:gd name="T13" fmla="*/ 21 h 26"/>
                <a:gd name="T14" fmla="*/ 2 w 24"/>
                <a:gd name="T15" fmla="*/ 23 h 26"/>
                <a:gd name="T16" fmla="*/ 9 w 24"/>
                <a:gd name="T17" fmla="*/ 26 h 26"/>
                <a:gd name="T18" fmla="*/ 9 w 24"/>
                <a:gd name="T19" fmla="*/ 23 h 26"/>
                <a:gd name="T20" fmla="*/ 17 w 24"/>
                <a:gd name="T21" fmla="*/ 23 h 26"/>
                <a:gd name="T22" fmla="*/ 15 w 24"/>
                <a:gd name="T23" fmla="*/ 19 h 26"/>
                <a:gd name="T24" fmla="*/ 9 w 24"/>
                <a:gd name="T25" fmla="*/ 19 h 26"/>
                <a:gd name="T26" fmla="*/ 9 w 24"/>
                <a:gd name="T27" fmla="*/ 15 h 26"/>
                <a:gd name="T28" fmla="*/ 15 w 24"/>
                <a:gd name="T29" fmla="*/ 15 h 26"/>
                <a:gd name="T30" fmla="*/ 19 w 24"/>
                <a:gd name="T31" fmla="*/ 11 h 26"/>
                <a:gd name="T32" fmla="*/ 9 w 24"/>
                <a:gd name="T33" fmla="*/ 11 h 26"/>
                <a:gd name="T34" fmla="*/ 9 w 24"/>
                <a:gd name="T35" fmla="*/ 7 h 26"/>
                <a:gd name="T36" fmla="*/ 22 w 24"/>
                <a:gd name="T37" fmla="*/ 7 h 26"/>
                <a:gd name="T38" fmla="*/ 19 w 24"/>
                <a:gd name="T39" fmla="*/ 3 h 26"/>
                <a:gd name="T40" fmla="*/ 9 w 24"/>
                <a:gd name="T41" fmla="*/ 3 h 26"/>
                <a:gd name="T42" fmla="*/ 9 w 24"/>
                <a:gd name="T4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6">
                  <a:moveTo>
                    <a:pt x="24" y="11"/>
                  </a:moveTo>
                  <a:cubicBezTo>
                    <a:pt x="24" y="11"/>
                    <a:pt x="24" y="11"/>
                    <a:pt x="24" y="11"/>
                  </a:cubicBezTo>
                  <a:cubicBezTo>
                    <a:pt x="24" y="11"/>
                    <a:pt x="24" y="11"/>
                    <a:pt x="24" y="11"/>
                  </a:cubicBezTo>
                  <a:cubicBezTo>
                    <a:pt x="24" y="11"/>
                    <a:pt x="24" y="11"/>
                    <a:pt x="24" y="11"/>
                  </a:cubicBezTo>
                  <a:moveTo>
                    <a:pt x="9" y="0"/>
                  </a:moveTo>
                  <a:cubicBezTo>
                    <a:pt x="6" y="0"/>
                    <a:pt x="3" y="2"/>
                    <a:pt x="0" y="5"/>
                  </a:cubicBezTo>
                  <a:cubicBezTo>
                    <a:pt x="0" y="21"/>
                    <a:pt x="0" y="21"/>
                    <a:pt x="0" y="21"/>
                  </a:cubicBezTo>
                  <a:cubicBezTo>
                    <a:pt x="1" y="22"/>
                    <a:pt x="2" y="23"/>
                    <a:pt x="2" y="23"/>
                  </a:cubicBezTo>
                  <a:cubicBezTo>
                    <a:pt x="4" y="25"/>
                    <a:pt x="6" y="26"/>
                    <a:pt x="9" y="26"/>
                  </a:cubicBezTo>
                  <a:cubicBezTo>
                    <a:pt x="9" y="23"/>
                    <a:pt x="9" y="23"/>
                    <a:pt x="9" y="23"/>
                  </a:cubicBezTo>
                  <a:cubicBezTo>
                    <a:pt x="17" y="23"/>
                    <a:pt x="17" y="23"/>
                    <a:pt x="17" y="23"/>
                  </a:cubicBezTo>
                  <a:cubicBezTo>
                    <a:pt x="16" y="22"/>
                    <a:pt x="15" y="21"/>
                    <a:pt x="15" y="19"/>
                  </a:cubicBezTo>
                  <a:cubicBezTo>
                    <a:pt x="9" y="19"/>
                    <a:pt x="9" y="19"/>
                    <a:pt x="9" y="19"/>
                  </a:cubicBezTo>
                  <a:cubicBezTo>
                    <a:pt x="9" y="15"/>
                    <a:pt x="9" y="15"/>
                    <a:pt x="9" y="15"/>
                  </a:cubicBezTo>
                  <a:cubicBezTo>
                    <a:pt x="15" y="15"/>
                    <a:pt x="15" y="15"/>
                    <a:pt x="15" y="15"/>
                  </a:cubicBezTo>
                  <a:cubicBezTo>
                    <a:pt x="16" y="13"/>
                    <a:pt x="17" y="12"/>
                    <a:pt x="19" y="11"/>
                  </a:cubicBezTo>
                  <a:cubicBezTo>
                    <a:pt x="9" y="11"/>
                    <a:pt x="9" y="11"/>
                    <a:pt x="9" y="11"/>
                  </a:cubicBezTo>
                  <a:cubicBezTo>
                    <a:pt x="9" y="7"/>
                    <a:pt x="9" y="7"/>
                    <a:pt x="9" y="7"/>
                  </a:cubicBezTo>
                  <a:cubicBezTo>
                    <a:pt x="22" y="7"/>
                    <a:pt x="22" y="7"/>
                    <a:pt x="22" y="7"/>
                  </a:cubicBezTo>
                  <a:cubicBezTo>
                    <a:pt x="22" y="5"/>
                    <a:pt x="20" y="4"/>
                    <a:pt x="19" y="3"/>
                  </a:cubicBezTo>
                  <a:cubicBezTo>
                    <a:pt x="9" y="3"/>
                    <a:pt x="9" y="3"/>
                    <a:pt x="9" y="3"/>
                  </a:cubicBezTo>
                  <a:cubicBezTo>
                    <a:pt x="9" y="0"/>
                    <a:pt x="9" y="0"/>
                    <a:pt x="9" y="0"/>
                  </a:cubicBezTo>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6" name="Rectangle 1406"/>
            <p:cNvSpPr>
              <a:spLocks noChangeArrowheads="1"/>
            </p:cNvSpPr>
            <p:nvPr/>
          </p:nvSpPr>
          <p:spPr bwMode="auto">
            <a:xfrm>
              <a:off x="6162676" y="3700463"/>
              <a:ext cx="7938" cy="77788"/>
            </a:xfrm>
            <a:prstGeom prst="rect">
              <a:avLst/>
            </a:prstGeom>
            <a:solidFill>
              <a:srgbClr val="C0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07" name="Rectangle 1407"/>
            <p:cNvSpPr>
              <a:spLocks noChangeArrowheads="1"/>
            </p:cNvSpPr>
            <p:nvPr/>
          </p:nvSpPr>
          <p:spPr bwMode="auto">
            <a:xfrm>
              <a:off x="6162676" y="3700463"/>
              <a:ext cx="7938" cy="7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08" name="Freeform 1408"/>
            <p:cNvSpPr/>
            <p:nvPr/>
          </p:nvSpPr>
          <p:spPr bwMode="auto">
            <a:xfrm>
              <a:off x="6145213" y="3640138"/>
              <a:ext cx="50800" cy="60325"/>
            </a:xfrm>
            <a:custGeom>
              <a:avLst/>
              <a:gdLst>
                <a:gd name="T0" fmla="*/ 5 w 12"/>
                <a:gd name="T1" fmla="*/ 0 h 14"/>
                <a:gd name="T2" fmla="*/ 0 w 12"/>
                <a:gd name="T3" fmla="*/ 2 h 14"/>
                <a:gd name="T4" fmla="*/ 0 w 12"/>
                <a:gd name="T5" fmla="*/ 12 h 14"/>
                <a:gd name="T6" fmla="*/ 5 w 12"/>
                <a:gd name="T7" fmla="*/ 14 h 14"/>
                <a:gd name="T8" fmla="*/ 10 w 12"/>
                <a:gd name="T9" fmla="*/ 13 h 14"/>
                <a:gd name="T10" fmla="*/ 12 w 12"/>
                <a:gd name="T11" fmla="*/ 9 h 14"/>
                <a:gd name="T12" fmla="*/ 12 w 12"/>
                <a:gd name="T13" fmla="*/ 7 h 14"/>
                <a:gd name="T14" fmla="*/ 12 w 12"/>
                <a:gd name="T15" fmla="*/ 5 h 14"/>
                <a:gd name="T16" fmla="*/ 10 w 12"/>
                <a:gd name="T17" fmla="*/ 1 h 14"/>
                <a:gd name="T18" fmla="*/ 5 w 12"/>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4">
                  <a:moveTo>
                    <a:pt x="5" y="0"/>
                  </a:moveTo>
                  <a:cubicBezTo>
                    <a:pt x="3" y="0"/>
                    <a:pt x="2" y="1"/>
                    <a:pt x="0" y="2"/>
                  </a:cubicBezTo>
                  <a:cubicBezTo>
                    <a:pt x="0" y="12"/>
                    <a:pt x="0" y="12"/>
                    <a:pt x="0" y="12"/>
                  </a:cubicBezTo>
                  <a:cubicBezTo>
                    <a:pt x="2" y="13"/>
                    <a:pt x="3" y="14"/>
                    <a:pt x="5" y="14"/>
                  </a:cubicBezTo>
                  <a:cubicBezTo>
                    <a:pt x="7" y="14"/>
                    <a:pt x="8" y="13"/>
                    <a:pt x="10" y="13"/>
                  </a:cubicBezTo>
                  <a:cubicBezTo>
                    <a:pt x="11" y="12"/>
                    <a:pt x="12" y="10"/>
                    <a:pt x="12" y="9"/>
                  </a:cubicBezTo>
                  <a:cubicBezTo>
                    <a:pt x="12" y="8"/>
                    <a:pt x="12" y="8"/>
                    <a:pt x="12" y="7"/>
                  </a:cubicBezTo>
                  <a:cubicBezTo>
                    <a:pt x="12" y="6"/>
                    <a:pt x="12" y="6"/>
                    <a:pt x="12" y="5"/>
                  </a:cubicBezTo>
                  <a:cubicBezTo>
                    <a:pt x="12" y="4"/>
                    <a:pt x="11" y="2"/>
                    <a:pt x="10" y="1"/>
                  </a:cubicBezTo>
                  <a:cubicBezTo>
                    <a:pt x="8" y="0"/>
                    <a:pt x="7" y="0"/>
                    <a:pt x="5" y="0"/>
                  </a:cubicBezTo>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9" name="Freeform 1409"/>
            <p:cNvSpPr>
              <a:spLocks noEditPoints="1"/>
            </p:cNvSpPr>
            <p:nvPr/>
          </p:nvSpPr>
          <p:spPr bwMode="auto">
            <a:xfrm>
              <a:off x="6208713" y="3554413"/>
              <a:ext cx="55563" cy="50800"/>
            </a:xfrm>
            <a:custGeom>
              <a:avLst/>
              <a:gdLst>
                <a:gd name="T0" fmla="*/ 13 w 13"/>
                <a:gd name="T1" fmla="*/ 8 h 12"/>
                <a:gd name="T2" fmla="*/ 0 w 13"/>
                <a:gd name="T3" fmla="*/ 8 h 12"/>
                <a:gd name="T4" fmla="*/ 2 w 13"/>
                <a:gd name="T5" fmla="*/ 12 h 12"/>
                <a:gd name="T6" fmla="*/ 10 w 13"/>
                <a:gd name="T7" fmla="*/ 12 h 12"/>
                <a:gd name="T8" fmla="*/ 13 w 13"/>
                <a:gd name="T9" fmla="*/ 8 h 12"/>
                <a:gd name="T10" fmla="*/ 9 w 13"/>
                <a:gd name="T11" fmla="*/ 0 h 12"/>
                <a:gd name="T12" fmla="*/ 4 w 13"/>
                <a:gd name="T13" fmla="*/ 0 h 12"/>
                <a:gd name="T14" fmla="*/ 0 w 13"/>
                <a:gd name="T15" fmla="*/ 4 h 12"/>
                <a:gd name="T16" fmla="*/ 13 w 13"/>
                <a:gd name="T17" fmla="*/ 4 h 12"/>
                <a:gd name="T18" fmla="*/ 9 w 13"/>
                <a:gd name="T19" fmla="*/ 0 h 12"/>
                <a:gd name="T20" fmla="*/ 9 w 1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2">
                  <a:moveTo>
                    <a:pt x="13" y="8"/>
                  </a:moveTo>
                  <a:cubicBezTo>
                    <a:pt x="0" y="8"/>
                    <a:pt x="0" y="8"/>
                    <a:pt x="0" y="8"/>
                  </a:cubicBezTo>
                  <a:cubicBezTo>
                    <a:pt x="0" y="10"/>
                    <a:pt x="1" y="11"/>
                    <a:pt x="2" y="12"/>
                  </a:cubicBezTo>
                  <a:cubicBezTo>
                    <a:pt x="10" y="12"/>
                    <a:pt x="10" y="12"/>
                    <a:pt x="10" y="12"/>
                  </a:cubicBezTo>
                  <a:cubicBezTo>
                    <a:pt x="12" y="11"/>
                    <a:pt x="13" y="10"/>
                    <a:pt x="13" y="8"/>
                  </a:cubicBezTo>
                  <a:moveTo>
                    <a:pt x="9" y="0"/>
                  </a:moveTo>
                  <a:cubicBezTo>
                    <a:pt x="4" y="0"/>
                    <a:pt x="4" y="0"/>
                    <a:pt x="4" y="0"/>
                  </a:cubicBezTo>
                  <a:cubicBezTo>
                    <a:pt x="2" y="1"/>
                    <a:pt x="1" y="2"/>
                    <a:pt x="0" y="4"/>
                  </a:cubicBezTo>
                  <a:cubicBezTo>
                    <a:pt x="13" y="4"/>
                    <a:pt x="13" y="4"/>
                    <a:pt x="13" y="4"/>
                  </a:cubicBezTo>
                  <a:cubicBezTo>
                    <a:pt x="12" y="2"/>
                    <a:pt x="11" y="1"/>
                    <a:pt x="9" y="0"/>
                  </a:cubicBezTo>
                  <a:cubicBezTo>
                    <a:pt x="9" y="0"/>
                    <a:pt x="9" y="0"/>
                    <a:pt x="9" y="0"/>
                  </a:cubicBezTo>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0" name="Freeform 1410"/>
            <p:cNvSpPr/>
            <p:nvPr/>
          </p:nvSpPr>
          <p:spPr bwMode="auto">
            <a:xfrm>
              <a:off x="6421438" y="3222625"/>
              <a:ext cx="93663" cy="138113"/>
            </a:xfrm>
            <a:custGeom>
              <a:avLst/>
              <a:gdLst>
                <a:gd name="T0" fmla="*/ 22 w 22"/>
                <a:gd name="T1" fmla="*/ 0 h 32"/>
                <a:gd name="T2" fmla="*/ 13 w 22"/>
                <a:gd name="T3" fmla="*/ 7 h 32"/>
                <a:gd name="T4" fmla="*/ 13 w 22"/>
                <a:gd name="T5" fmla="*/ 7 h 32"/>
                <a:gd name="T6" fmla="*/ 13 w 22"/>
                <a:gd name="T7" fmla="*/ 11 h 32"/>
                <a:gd name="T8" fmla="*/ 12 w 22"/>
                <a:gd name="T9" fmla="*/ 11 h 32"/>
                <a:gd name="T10" fmla="*/ 12 w 22"/>
                <a:gd name="T11" fmla="*/ 11 h 32"/>
                <a:gd name="T12" fmla="*/ 12 w 22"/>
                <a:gd name="T13" fmla="*/ 12 h 32"/>
                <a:gd name="T14" fmla="*/ 11 w 22"/>
                <a:gd name="T15" fmla="*/ 11 h 32"/>
                <a:gd name="T16" fmla="*/ 3 w 22"/>
                <a:gd name="T17" fmla="*/ 15 h 32"/>
                <a:gd name="T18" fmla="*/ 13 w 22"/>
                <a:gd name="T19" fmla="*/ 15 h 32"/>
                <a:gd name="T20" fmla="*/ 13 w 22"/>
                <a:gd name="T21" fmla="*/ 19 h 32"/>
                <a:gd name="T22" fmla="*/ 1 w 22"/>
                <a:gd name="T23" fmla="*/ 19 h 32"/>
                <a:gd name="T24" fmla="*/ 0 w 22"/>
                <a:gd name="T25" fmla="*/ 22 h 32"/>
                <a:gd name="T26" fmla="*/ 0 w 22"/>
                <a:gd name="T27" fmla="*/ 23 h 32"/>
                <a:gd name="T28" fmla="*/ 13 w 22"/>
                <a:gd name="T29" fmla="*/ 23 h 32"/>
                <a:gd name="T30" fmla="*/ 13 w 22"/>
                <a:gd name="T31" fmla="*/ 27 h 32"/>
                <a:gd name="T32" fmla="*/ 2 w 22"/>
                <a:gd name="T33" fmla="*/ 27 h 32"/>
                <a:gd name="T34" fmla="*/ 8 w 22"/>
                <a:gd name="T35" fmla="*/ 32 h 32"/>
                <a:gd name="T36" fmla="*/ 13 w 22"/>
                <a:gd name="T37" fmla="*/ 32 h 32"/>
                <a:gd name="T38" fmla="*/ 13 w 22"/>
                <a:gd name="T39" fmla="*/ 32 h 32"/>
                <a:gd name="T40" fmla="*/ 22 w 22"/>
                <a:gd name="T41" fmla="*/ 32 h 32"/>
                <a:gd name="T42" fmla="*/ 22 w 22"/>
                <a:gd name="T4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2">
                  <a:moveTo>
                    <a:pt x="22" y="0"/>
                  </a:moveTo>
                  <a:cubicBezTo>
                    <a:pt x="18" y="0"/>
                    <a:pt x="14" y="3"/>
                    <a:pt x="13" y="7"/>
                  </a:cubicBezTo>
                  <a:cubicBezTo>
                    <a:pt x="13" y="7"/>
                    <a:pt x="13" y="7"/>
                    <a:pt x="13" y="7"/>
                  </a:cubicBezTo>
                  <a:cubicBezTo>
                    <a:pt x="13" y="11"/>
                    <a:pt x="13" y="11"/>
                    <a:pt x="13" y="11"/>
                  </a:cubicBezTo>
                  <a:cubicBezTo>
                    <a:pt x="12" y="11"/>
                    <a:pt x="12" y="11"/>
                    <a:pt x="12" y="11"/>
                  </a:cubicBezTo>
                  <a:cubicBezTo>
                    <a:pt x="12" y="11"/>
                    <a:pt x="12" y="11"/>
                    <a:pt x="12" y="11"/>
                  </a:cubicBezTo>
                  <a:cubicBezTo>
                    <a:pt x="12" y="12"/>
                    <a:pt x="12" y="12"/>
                    <a:pt x="12" y="12"/>
                  </a:cubicBezTo>
                  <a:cubicBezTo>
                    <a:pt x="12" y="11"/>
                    <a:pt x="11" y="11"/>
                    <a:pt x="11" y="11"/>
                  </a:cubicBezTo>
                  <a:cubicBezTo>
                    <a:pt x="7" y="11"/>
                    <a:pt x="5" y="13"/>
                    <a:pt x="3" y="15"/>
                  </a:cubicBezTo>
                  <a:cubicBezTo>
                    <a:pt x="13" y="15"/>
                    <a:pt x="13" y="15"/>
                    <a:pt x="13" y="15"/>
                  </a:cubicBezTo>
                  <a:cubicBezTo>
                    <a:pt x="13" y="19"/>
                    <a:pt x="13" y="19"/>
                    <a:pt x="13" y="19"/>
                  </a:cubicBezTo>
                  <a:cubicBezTo>
                    <a:pt x="1" y="19"/>
                    <a:pt x="1" y="19"/>
                    <a:pt x="1" y="19"/>
                  </a:cubicBezTo>
                  <a:cubicBezTo>
                    <a:pt x="0" y="20"/>
                    <a:pt x="0" y="21"/>
                    <a:pt x="0" y="22"/>
                  </a:cubicBezTo>
                  <a:cubicBezTo>
                    <a:pt x="0" y="22"/>
                    <a:pt x="0" y="23"/>
                    <a:pt x="0" y="23"/>
                  </a:cubicBezTo>
                  <a:cubicBezTo>
                    <a:pt x="13" y="23"/>
                    <a:pt x="13" y="23"/>
                    <a:pt x="13" y="23"/>
                  </a:cubicBezTo>
                  <a:cubicBezTo>
                    <a:pt x="13" y="27"/>
                    <a:pt x="13" y="27"/>
                    <a:pt x="13" y="27"/>
                  </a:cubicBezTo>
                  <a:cubicBezTo>
                    <a:pt x="2" y="27"/>
                    <a:pt x="2" y="27"/>
                    <a:pt x="2" y="27"/>
                  </a:cubicBezTo>
                  <a:cubicBezTo>
                    <a:pt x="4" y="29"/>
                    <a:pt x="6" y="31"/>
                    <a:pt x="8" y="32"/>
                  </a:cubicBezTo>
                  <a:cubicBezTo>
                    <a:pt x="13" y="32"/>
                    <a:pt x="13" y="32"/>
                    <a:pt x="13" y="32"/>
                  </a:cubicBezTo>
                  <a:cubicBezTo>
                    <a:pt x="13" y="32"/>
                    <a:pt x="13" y="32"/>
                    <a:pt x="13" y="32"/>
                  </a:cubicBezTo>
                  <a:cubicBezTo>
                    <a:pt x="22" y="32"/>
                    <a:pt x="22" y="32"/>
                    <a:pt x="22" y="32"/>
                  </a:cubicBezTo>
                  <a:cubicBezTo>
                    <a:pt x="22" y="0"/>
                    <a:pt x="22" y="0"/>
                    <a:pt x="22" y="0"/>
                  </a:cubicBezTo>
                </a:path>
              </a:pathLst>
            </a:custGeom>
            <a:solidFill>
              <a:srgbClr val="D4D4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1" name="Rectangle 1411"/>
            <p:cNvSpPr>
              <a:spLocks noChangeArrowheads="1"/>
            </p:cNvSpPr>
            <p:nvPr/>
          </p:nvSpPr>
          <p:spPr bwMode="auto">
            <a:xfrm>
              <a:off x="6183313" y="3109913"/>
              <a:ext cx="293688" cy="17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12" name="Rectangle 1412"/>
            <p:cNvSpPr>
              <a:spLocks noChangeArrowheads="1"/>
            </p:cNvSpPr>
            <p:nvPr/>
          </p:nvSpPr>
          <p:spPr bwMode="auto">
            <a:xfrm>
              <a:off x="6183313" y="3109913"/>
              <a:ext cx="293688" cy="1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13" name="Rectangle 1413"/>
            <p:cNvSpPr>
              <a:spLocks noChangeArrowheads="1"/>
            </p:cNvSpPr>
            <p:nvPr/>
          </p:nvSpPr>
          <p:spPr bwMode="auto">
            <a:xfrm>
              <a:off x="6183313" y="3144838"/>
              <a:ext cx="293688" cy="17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14" name="Rectangle 1414"/>
            <p:cNvSpPr>
              <a:spLocks noChangeArrowheads="1"/>
            </p:cNvSpPr>
            <p:nvPr/>
          </p:nvSpPr>
          <p:spPr bwMode="auto">
            <a:xfrm>
              <a:off x="6183313" y="3144838"/>
              <a:ext cx="293688" cy="1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15" name="Rectangle 1415"/>
            <p:cNvSpPr>
              <a:spLocks noChangeArrowheads="1"/>
            </p:cNvSpPr>
            <p:nvPr/>
          </p:nvSpPr>
          <p:spPr bwMode="auto">
            <a:xfrm>
              <a:off x="6183313" y="3178175"/>
              <a:ext cx="293688" cy="17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16" name="Rectangle 1416"/>
            <p:cNvSpPr>
              <a:spLocks noChangeArrowheads="1"/>
            </p:cNvSpPr>
            <p:nvPr/>
          </p:nvSpPr>
          <p:spPr bwMode="auto">
            <a:xfrm>
              <a:off x="6183313" y="3178175"/>
              <a:ext cx="293688" cy="1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17" name="Rectangle 1417"/>
            <p:cNvSpPr>
              <a:spLocks noChangeArrowheads="1"/>
            </p:cNvSpPr>
            <p:nvPr/>
          </p:nvSpPr>
          <p:spPr bwMode="auto">
            <a:xfrm>
              <a:off x="6183313" y="3217863"/>
              <a:ext cx="293688" cy="17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18" name="Rectangle 1418"/>
            <p:cNvSpPr>
              <a:spLocks noChangeArrowheads="1"/>
            </p:cNvSpPr>
            <p:nvPr/>
          </p:nvSpPr>
          <p:spPr bwMode="auto">
            <a:xfrm>
              <a:off x="6183313" y="3217863"/>
              <a:ext cx="293688" cy="1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19" name="Freeform 1419"/>
            <p:cNvSpPr/>
            <p:nvPr/>
          </p:nvSpPr>
          <p:spPr bwMode="auto">
            <a:xfrm>
              <a:off x="6183313" y="3252788"/>
              <a:ext cx="293688" cy="15875"/>
            </a:xfrm>
            <a:custGeom>
              <a:avLst/>
              <a:gdLst>
                <a:gd name="T0" fmla="*/ 69 w 69"/>
                <a:gd name="T1" fmla="*/ 0 h 4"/>
                <a:gd name="T2" fmla="*/ 0 w 69"/>
                <a:gd name="T3" fmla="*/ 0 h 4"/>
                <a:gd name="T4" fmla="*/ 0 w 69"/>
                <a:gd name="T5" fmla="*/ 4 h 4"/>
                <a:gd name="T6" fmla="*/ 68 w 69"/>
                <a:gd name="T7" fmla="*/ 4 h 4"/>
                <a:gd name="T8" fmla="*/ 69 w 69"/>
                <a:gd name="T9" fmla="*/ 0 h 4"/>
              </a:gdLst>
              <a:ahLst/>
              <a:cxnLst>
                <a:cxn ang="0">
                  <a:pos x="T0" y="T1"/>
                </a:cxn>
                <a:cxn ang="0">
                  <a:pos x="T2" y="T3"/>
                </a:cxn>
                <a:cxn ang="0">
                  <a:pos x="T4" y="T5"/>
                </a:cxn>
                <a:cxn ang="0">
                  <a:pos x="T6" y="T7"/>
                </a:cxn>
                <a:cxn ang="0">
                  <a:pos x="T8" y="T9"/>
                </a:cxn>
              </a:cxnLst>
              <a:rect l="0" t="0" r="r" b="b"/>
              <a:pathLst>
                <a:path w="69" h="4">
                  <a:moveTo>
                    <a:pt x="69" y="0"/>
                  </a:moveTo>
                  <a:cubicBezTo>
                    <a:pt x="0" y="0"/>
                    <a:pt x="0" y="0"/>
                    <a:pt x="0" y="0"/>
                  </a:cubicBezTo>
                  <a:cubicBezTo>
                    <a:pt x="0" y="4"/>
                    <a:pt x="0" y="4"/>
                    <a:pt x="0" y="4"/>
                  </a:cubicBezTo>
                  <a:cubicBezTo>
                    <a:pt x="68" y="4"/>
                    <a:pt x="68" y="4"/>
                    <a:pt x="68" y="4"/>
                  </a:cubicBezTo>
                  <a:cubicBezTo>
                    <a:pt x="68" y="3"/>
                    <a:pt x="68" y="1"/>
                    <a:pt x="6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0" name="Freeform 1420"/>
            <p:cNvSpPr/>
            <p:nvPr/>
          </p:nvSpPr>
          <p:spPr bwMode="auto">
            <a:xfrm>
              <a:off x="6472238" y="3252788"/>
              <a:ext cx="4763" cy="15875"/>
            </a:xfrm>
            <a:custGeom>
              <a:avLst/>
              <a:gdLst>
                <a:gd name="T0" fmla="*/ 1 w 1"/>
                <a:gd name="T1" fmla="*/ 0 h 4"/>
                <a:gd name="T2" fmla="*/ 1 w 1"/>
                <a:gd name="T3" fmla="*/ 0 h 4"/>
                <a:gd name="T4" fmla="*/ 0 w 1"/>
                <a:gd name="T5" fmla="*/ 4 h 4"/>
                <a:gd name="T6" fmla="*/ 1 w 1"/>
                <a:gd name="T7" fmla="*/ 4 h 4"/>
                <a:gd name="T8" fmla="*/ 1 w 1"/>
                <a:gd name="T9" fmla="*/ 0 h 4"/>
              </a:gdLst>
              <a:ahLst/>
              <a:cxnLst>
                <a:cxn ang="0">
                  <a:pos x="T0" y="T1"/>
                </a:cxn>
                <a:cxn ang="0">
                  <a:pos x="T2" y="T3"/>
                </a:cxn>
                <a:cxn ang="0">
                  <a:pos x="T4" y="T5"/>
                </a:cxn>
                <a:cxn ang="0">
                  <a:pos x="T6" y="T7"/>
                </a:cxn>
                <a:cxn ang="0">
                  <a:pos x="T8" y="T9"/>
                </a:cxn>
              </a:cxnLst>
              <a:rect l="0" t="0" r="r" b="b"/>
              <a:pathLst>
                <a:path w="1" h="4">
                  <a:moveTo>
                    <a:pt x="1" y="0"/>
                  </a:moveTo>
                  <a:cubicBezTo>
                    <a:pt x="1" y="0"/>
                    <a:pt x="1" y="0"/>
                    <a:pt x="1" y="0"/>
                  </a:cubicBezTo>
                  <a:cubicBezTo>
                    <a:pt x="0" y="1"/>
                    <a:pt x="0" y="3"/>
                    <a:pt x="0" y="4"/>
                  </a:cubicBezTo>
                  <a:cubicBezTo>
                    <a:pt x="1" y="4"/>
                    <a:pt x="1" y="4"/>
                    <a:pt x="1" y="4"/>
                  </a:cubicBezTo>
                  <a:cubicBezTo>
                    <a:pt x="1" y="0"/>
                    <a:pt x="1" y="0"/>
                    <a:pt x="1" y="0"/>
                  </a:cubicBezTo>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1" name="Freeform 1421"/>
            <p:cNvSpPr/>
            <p:nvPr/>
          </p:nvSpPr>
          <p:spPr bwMode="auto">
            <a:xfrm>
              <a:off x="6183313" y="3286125"/>
              <a:ext cx="250825" cy="17463"/>
            </a:xfrm>
            <a:custGeom>
              <a:avLst/>
              <a:gdLst>
                <a:gd name="T0" fmla="*/ 59 w 59"/>
                <a:gd name="T1" fmla="*/ 0 h 4"/>
                <a:gd name="T2" fmla="*/ 0 w 59"/>
                <a:gd name="T3" fmla="*/ 0 h 4"/>
                <a:gd name="T4" fmla="*/ 0 w 59"/>
                <a:gd name="T5" fmla="*/ 4 h 4"/>
                <a:gd name="T6" fmla="*/ 57 w 59"/>
                <a:gd name="T7" fmla="*/ 4 h 4"/>
                <a:gd name="T8" fmla="*/ 59 w 59"/>
                <a:gd name="T9" fmla="*/ 0 h 4"/>
              </a:gdLst>
              <a:ahLst/>
              <a:cxnLst>
                <a:cxn ang="0">
                  <a:pos x="T0" y="T1"/>
                </a:cxn>
                <a:cxn ang="0">
                  <a:pos x="T2" y="T3"/>
                </a:cxn>
                <a:cxn ang="0">
                  <a:pos x="T4" y="T5"/>
                </a:cxn>
                <a:cxn ang="0">
                  <a:pos x="T6" y="T7"/>
                </a:cxn>
                <a:cxn ang="0">
                  <a:pos x="T8" y="T9"/>
                </a:cxn>
              </a:cxnLst>
              <a:rect l="0" t="0" r="r" b="b"/>
              <a:pathLst>
                <a:path w="59" h="4">
                  <a:moveTo>
                    <a:pt x="59" y="0"/>
                  </a:moveTo>
                  <a:cubicBezTo>
                    <a:pt x="0" y="0"/>
                    <a:pt x="0" y="0"/>
                    <a:pt x="0" y="0"/>
                  </a:cubicBezTo>
                  <a:cubicBezTo>
                    <a:pt x="0" y="4"/>
                    <a:pt x="0" y="4"/>
                    <a:pt x="0" y="4"/>
                  </a:cubicBezTo>
                  <a:cubicBezTo>
                    <a:pt x="57" y="4"/>
                    <a:pt x="57" y="4"/>
                    <a:pt x="57" y="4"/>
                  </a:cubicBezTo>
                  <a:cubicBezTo>
                    <a:pt x="57" y="3"/>
                    <a:pt x="58" y="1"/>
                    <a:pt x="5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2" name="Freeform 1422"/>
            <p:cNvSpPr/>
            <p:nvPr/>
          </p:nvSpPr>
          <p:spPr bwMode="auto">
            <a:xfrm>
              <a:off x="6426201" y="3286125"/>
              <a:ext cx="50800" cy="17463"/>
            </a:xfrm>
            <a:custGeom>
              <a:avLst/>
              <a:gdLst>
                <a:gd name="T0" fmla="*/ 12 w 12"/>
                <a:gd name="T1" fmla="*/ 0 h 4"/>
                <a:gd name="T2" fmla="*/ 2 w 12"/>
                <a:gd name="T3" fmla="*/ 0 h 4"/>
                <a:gd name="T4" fmla="*/ 0 w 12"/>
                <a:gd name="T5" fmla="*/ 4 h 4"/>
                <a:gd name="T6" fmla="*/ 12 w 12"/>
                <a:gd name="T7" fmla="*/ 4 h 4"/>
                <a:gd name="T8" fmla="*/ 12 w 12"/>
                <a:gd name="T9" fmla="*/ 0 h 4"/>
              </a:gdLst>
              <a:ahLst/>
              <a:cxnLst>
                <a:cxn ang="0">
                  <a:pos x="T0" y="T1"/>
                </a:cxn>
                <a:cxn ang="0">
                  <a:pos x="T2" y="T3"/>
                </a:cxn>
                <a:cxn ang="0">
                  <a:pos x="T4" y="T5"/>
                </a:cxn>
                <a:cxn ang="0">
                  <a:pos x="T6" y="T7"/>
                </a:cxn>
                <a:cxn ang="0">
                  <a:pos x="T8" y="T9"/>
                </a:cxn>
              </a:cxnLst>
              <a:rect l="0" t="0" r="r" b="b"/>
              <a:pathLst>
                <a:path w="12" h="4">
                  <a:moveTo>
                    <a:pt x="12" y="0"/>
                  </a:moveTo>
                  <a:cubicBezTo>
                    <a:pt x="2" y="0"/>
                    <a:pt x="2" y="0"/>
                    <a:pt x="2" y="0"/>
                  </a:cubicBezTo>
                  <a:cubicBezTo>
                    <a:pt x="1" y="1"/>
                    <a:pt x="0" y="3"/>
                    <a:pt x="0" y="4"/>
                  </a:cubicBezTo>
                  <a:cubicBezTo>
                    <a:pt x="12" y="4"/>
                    <a:pt x="12" y="4"/>
                    <a:pt x="12" y="4"/>
                  </a:cubicBezTo>
                  <a:cubicBezTo>
                    <a:pt x="12" y="0"/>
                    <a:pt x="12" y="0"/>
                    <a:pt x="12" y="0"/>
                  </a:cubicBezTo>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3" name="Freeform 1423"/>
            <p:cNvSpPr/>
            <p:nvPr/>
          </p:nvSpPr>
          <p:spPr bwMode="auto">
            <a:xfrm>
              <a:off x="6183313" y="3321050"/>
              <a:ext cx="246063" cy="17463"/>
            </a:xfrm>
            <a:custGeom>
              <a:avLst/>
              <a:gdLst>
                <a:gd name="T0" fmla="*/ 56 w 58"/>
                <a:gd name="T1" fmla="*/ 0 h 4"/>
                <a:gd name="T2" fmla="*/ 0 w 58"/>
                <a:gd name="T3" fmla="*/ 0 h 4"/>
                <a:gd name="T4" fmla="*/ 0 w 58"/>
                <a:gd name="T5" fmla="*/ 4 h 4"/>
                <a:gd name="T6" fmla="*/ 58 w 58"/>
                <a:gd name="T7" fmla="*/ 4 h 4"/>
                <a:gd name="T8" fmla="*/ 56 w 58"/>
                <a:gd name="T9" fmla="*/ 0 h 4"/>
              </a:gdLst>
              <a:ahLst/>
              <a:cxnLst>
                <a:cxn ang="0">
                  <a:pos x="T0" y="T1"/>
                </a:cxn>
                <a:cxn ang="0">
                  <a:pos x="T2" y="T3"/>
                </a:cxn>
                <a:cxn ang="0">
                  <a:pos x="T4" y="T5"/>
                </a:cxn>
                <a:cxn ang="0">
                  <a:pos x="T6" y="T7"/>
                </a:cxn>
                <a:cxn ang="0">
                  <a:pos x="T8" y="T9"/>
                </a:cxn>
              </a:cxnLst>
              <a:rect l="0" t="0" r="r" b="b"/>
              <a:pathLst>
                <a:path w="58" h="4">
                  <a:moveTo>
                    <a:pt x="56" y="0"/>
                  </a:moveTo>
                  <a:cubicBezTo>
                    <a:pt x="0" y="0"/>
                    <a:pt x="0" y="0"/>
                    <a:pt x="0" y="0"/>
                  </a:cubicBezTo>
                  <a:cubicBezTo>
                    <a:pt x="0" y="4"/>
                    <a:pt x="0" y="4"/>
                    <a:pt x="0" y="4"/>
                  </a:cubicBezTo>
                  <a:cubicBezTo>
                    <a:pt x="58" y="4"/>
                    <a:pt x="58" y="4"/>
                    <a:pt x="58" y="4"/>
                  </a:cubicBezTo>
                  <a:cubicBezTo>
                    <a:pt x="57" y="3"/>
                    <a:pt x="57" y="2"/>
                    <a:pt x="5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4" name="Freeform 1424"/>
            <p:cNvSpPr/>
            <p:nvPr/>
          </p:nvSpPr>
          <p:spPr bwMode="auto">
            <a:xfrm>
              <a:off x="6421438" y="3321050"/>
              <a:ext cx="55563" cy="17463"/>
            </a:xfrm>
            <a:custGeom>
              <a:avLst/>
              <a:gdLst>
                <a:gd name="T0" fmla="*/ 13 w 13"/>
                <a:gd name="T1" fmla="*/ 0 h 4"/>
                <a:gd name="T2" fmla="*/ 0 w 13"/>
                <a:gd name="T3" fmla="*/ 0 h 4"/>
                <a:gd name="T4" fmla="*/ 2 w 13"/>
                <a:gd name="T5" fmla="*/ 4 h 4"/>
                <a:gd name="T6" fmla="*/ 13 w 13"/>
                <a:gd name="T7" fmla="*/ 4 h 4"/>
                <a:gd name="T8" fmla="*/ 13 w 13"/>
                <a:gd name="T9" fmla="*/ 0 h 4"/>
              </a:gdLst>
              <a:ahLst/>
              <a:cxnLst>
                <a:cxn ang="0">
                  <a:pos x="T0" y="T1"/>
                </a:cxn>
                <a:cxn ang="0">
                  <a:pos x="T2" y="T3"/>
                </a:cxn>
                <a:cxn ang="0">
                  <a:pos x="T4" y="T5"/>
                </a:cxn>
                <a:cxn ang="0">
                  <a:pos x="T6" y="T7"/>
                </a:cxn>
                <a:cxn ang="0">
                  <a:pos x="T8" y="T9"/>
                </a:cxn>
              </a:cxnLst>
              <a:rect l="0" t="0" r="r" b="b"/>
              <a:pathLst>
                <a:path w="13" h="4">
                  <a:moveTo>
                    <a:pt x="13" y="0"/>
                  </a:moveTo>
                  <a:cubicBezTo>
                    <a:pt x="0" y="0"/>
                    <a:pt x="0" y="0"/>
                    <a:pt x="0" y="0"/>
                  </a:cubicBezTo>
                  <a:cubicBezTo>
                    <a:pt x="1" y="2"/>
                    <a:pt x="1" y="3"/>
                    <a:pt x="2" y="4"/>
                  </a:cubicBezTo>
                  <a:cubicBezTo>
                    <a:pt x="13" y="4"/>
                    <a:pt x="13" y="4"/>
                    <a:pt x="13" y="4"/>
                  </a:cubicBezTo>
                  <a:cubicBezTo>
                    <a:pt x="13" y="0"/>
                    <a:pt x="13" y="0"/>
                    <a:pt x="13" y="0"/>
                  </a:cubicBezTo>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5" name="Freeform 1425"/>
            <p:cNvSpPr/>
            <p:nvPr/>
          </p:nvSpPr>
          <p:spPr bwMode="auto">
            <a:xfrm>
              <a:off x="6183313" y="3360738"/>
              <a:ext cx="293688" cy="15875"/>
            </a:xfrm>
            <a:custGeom>
              <a:avLst/>
              <a:gdLst>
                <a:gd name="T0" fmla="*/ 64 w 69"/>
                <a:gd name="T1" fmla="*/ 0 h 4"/>
                <a:gd name="T2" fmla="*/ 0 w 69"/>
                <a:gd name="T3" fmla="*/ 0 h 4"/>
                <a:gd name="T4" fmla="*/ 0 w 69"/>
                <a:gd name="T5" fmla="*/ 4 h 4"/>
                <a:gd name="T6" fmla="*/ 69 w 69"/>
                <a:gd name="T7" fmla="*/ 4 h 4"/>
                <a:gd name="T8" fmla="*/ 69 w 69"/>
                <a:gd name="T9" fmla="*/ 0 h 4"/>
                <a:gd name="T10" fmla="*/ 67 w 69"/>
                <a:gd name="T11" fmla="*/ 0 h 4"/>
                <a:gd name="T12" fmla="*/ 64 w 69"/>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9" h="4">
                  <a:moveTo>
                    <a:pt x="64" y="0"/>
                  </a:moveTo>
                  <a:cubicBezTo>
                    <a:pt x="0" y="0"/>
                    <a:pt x="0" y="0"/>
                    <a:pt x="0" y="0"/>
                  </a:cubicBezTo>
                  <a:cubicBezTo>
                    <a:pt x="0" y="4"/>
                    <a:pt x="0" y="4"/>
                    <a:pt x="0" y="4"/>
                  </a:cubicBezTo>
                  <a:cubicBezTo>
                    <a:pt x="69" y="4"/>
                    <a:pt x="69" y="4"/>
                    <a:pt x="69" y="4"/>
                  </a:cubicBezTo>
                  <a:cubicBezTo>
                    <a:pt x="69" y="0"/>
                    <a:pt x="69" y="0"/>
                    <a:pt x="69" y="0"/>
                  </a:cubicBezTo>
                  <a:cubicBezTo>
                    <a:pt x="67" y="0"/>
                    <a:pt x="67" y="0"/>
                    <a:pt x="67" y="0"/>
                  </a:cubicBezTo>
                  <a:cubicBezTo>
                    <a:pt x="66" y="0"/>
                    <a:pt x="65" y="0"/>
                    <a:pt x="6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6" name="Freeform 1426"/>
            <p:cNvSpPr/>
            <p:nvPr/>
          </p:nvSpPr>
          <p:spPr bwMode="auto">
            <a:xfrm>
              <a:off x="6454776" y="3360738"/>
              <a:ext cx="22225" cy="0"/>
            </a:xfrm>
            <a:custGeom>
              <a:avLst/>
              <a:gdLst>
                <a:gd name="T0" fmla="*/ 5 w 5"/>
                <a:gd name="T1" fmla="*/ 0 w 5"/>
                <a:gd name="T2" fmla="*/ 3 w 5"/>
                <a:gd name="T3" fmla="*/ 5 w 5"/>
                <a:gd name="T4" fmla="*/ 5 w 5"/>
              </a:gdLst>
              <a:ahLst/>
              <a:cxnLst>
                <a:cxn ang="0">
                  <a:pos x="T0" y="0"/>
                </a:cxn>
                <a:cxn ang="0">
                  <a:pos x="T1" y="0"/>
                </a:cxn>
                <a:cxn ang="0">
                  <a:pos x="T2" y="0"/>
                </a:cxn>
                <a:cxn ang="0">
                  <a:pos x="T3" y="0"/>
                </a:cxn>
                <a:cxn ang="0">
                  <a:pos x="T4" y="0"/>
                </a:cxn>
              </a:cxnLst>
              <a:rect l="0" t="0" r="r" b="b"/>
              <a:pathLst>
                <a:path w="5">
                  <a:moveTo>
                    <a:pt x="5" y="0"/>
                  </a:moveTo>
                  <a:cubicBezTo>
                    <a:pt x="0" y="0"/>
                    <a:pt x="0" y="0"/>
                    <a:pt x="0" y="0"/>
                  </a:cubicBezTo>
                  <a:cubicBezTo>
                    <a:pt x="1" y="0"/>
                    <a:pt x="2" y="0"/>
                    <a:pt x="3" y="0"/>
                  </a:cubicBezTo>
                  <a:cubicBezTo>
                    <a:pt x="5" y="0"/>
                    <a:pt x="5" y="0"/>
                    <a:pt x="5" y="0"/>
                  </a:cubicBezTo>
                  <a:cubicBezTo>
                    <a:pt x="5" y="0"/>
                    <a:pt x="5" y="0"/>
                    <a:pt x="5" y="0"/>
                  </a:cubicBezTo>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7" name="Rectangle 1427"/>
            <p:cNvSpPr>
              <a:spLocks noChangeArrowheads="1"/>
            </p:cNvSpPr>
            <p:nvPr/>
          </p:nvSpPr>
          <p:spPr bwMode="auto">
            <a:xfrm>
              <a:off x="6183313" y="3394075"/>
              <a:ext cx="293688" cy="17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28" name="Rectangle 1428"/>
            <p:cNvSpPr>
              <a:spLocks noChangeArrowheads="1"/>
            </p:cNvSpPr>
            <p:nvPr/>
          </p:nvSpPr>
          <p:spPr bwMode="auto">
            <a:xfrm>
              <a:off x="6183313" y="3394075"/>
              <a:ext cx="293688" cy="1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29" name="Rectangle 1429"/>
            <p:cNvSpPr>
              <a:spLocks noChangeArrowheads="1"/>
            </p:cNvSpPr>
            <p:nvPr/>
          </p:nvSpPr>
          <p:spPr bwMode="auto">
            <a:xfrm>
              <a:off x="6183313" y="3429000"/>
              <a:ext cx="293688" cy="17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30" name="Rectangle 1430"/>
            <p:cNvSpPr>
              <a:spLocks noChangeArrowheads="1"/>
            </p:cNvSpPr>
            <p:nvPr/>
          </p:nvSpPr>
          <p:spPr bwMode="auto">
            <a:xfrm>
              <a:off x="6183313" y="3429000"/>
              <a:ext cx="293688" cy="1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31" name="Rectangle 1431"/>
            <p:cNvSpPr>
              <a:spLocks noChangeArrowheads="1"/>
            </p:cNvSpPr>
            <p:nvPr/>
          </p:nvSpPr>
          <p:spPr bwMode="auto">
            <a:xfrm>
              <a:off x="6183313" y="3463925"/>
              <a:ext cx="293688" cy="17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32" name="Rectangle 1432"/>
            <p:cNvSpPr>
              <a:spLocks noChangeArrowheads="1"/>
            </p:cNvSpPr>
            <p:nvPr/>
          </p:nvSpPr>
          <p:spPr bwMode="auto">
            <a:xfrm>
              <a:off x="6183313" y="3463925"/>
              <a:ext cx="293688" cy="1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33" name="Freeform 1433"/>
            <p:cNvSpPr/>
            <p:nvPr/>
          </p:nvSpPr>
          <p:spPr bwMode="auto">
            <a:xfrm>
              <a:off x="6183313" y="3497263"/>
              <a:ext cx="293688" cy="22225"/>
            </a:xfrm>
            <a:custGeom>
              <a:avLst/>
              <a:gdLst>
                <a:gd name="T0" fmla="*/ 69 w 69"/>
                <a:gd name="T1" fmla="*/ 0 h 5"/>
                <a:gd name="T2" fmla="*/ 0 w 69"/>
                <a:gd name="T3" fmla="*/ 0 h 5"/>
                <a:gd name="T4" fmla="*/ 0 w 69"/>
                <a:gd name="T5" fmla="*/ 2 h 5"/>
                <a:gd name="T6" fmla="*/ 2 w 69"/>
                <a:gd name="T7" fmla="*/ 2 h 5"/>
                <a:gd name="T8" fmla="*/ 10 w 69"/>
                <a:gd name="T9" fmla="*/ 5 h 5"/>
                <a:gd name="T10" fmla="*/ 69 w 69"/>
                <a:gd name="T11" fmla="*/ 5 h 5"/>
                <a:gd name="T12" fmla="*/ 69 w 69"/>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69" h="5">
                  <a:moveTo>
                    <a:pt x="69" y="0"/>
                  </a:moveTo>
                  <a:cubicBezTo>
                    <a:pt x="0" y="0"/>
                    <a:pt x="0" y="0"/>
                    <a:pt x="0" y="0"/>
                  </a:cubicBezTo>
                  <a:cubicBezTo>
                    <a:pt x="0" y="2"/>
                    <a:pt x="0" y="2"/>
                    <a:pt x="0" y="2"/>
                  </a:cubicBezTo>
                  <a:cubicBezTo>
                    <a:pt x="1" y="2"/>
                    <a:pt x="1" y="2"/>
                    <a:pt x="2" y="2"/>
                  </a:cubicBezTo>
                  <a:cubicBezTo>
                    <a:pt x="5" y="2"/>
                    <a:pt x="8" y="3"/>
                    <a:pt x="10" y="5"/>
                  </a:cubicBezTo>
                  <a:cubicBezTo>
                    <a:pt x="69" y="5"/>
                    <a:pt x="69" y="5"/>
                    <a:pt x="69" y="5"/>
                  </a:cubicBezTo>
                  <a:cubicBezTo>
                    <a:pt x="69" y="0"/>
                    <a:pt x="69" y="0"/>
                    <a:pt x="6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4" name="Freeform 1434"/>
            <p:cNvSpPr/>
            <p:nvPr/>
          </p:nvSpPr>
          <p:spPr bwMode="auto">
            <a:xfrm>
              <a:off x="6183313" y="3506788"/>
              <a:ext cx="42863" cy="12700"/>
            </a:xfrm>
            <a:custGeom>
              <a:avLst/>
              <a:gdLst>
                <a:gd name="T0" fmla="*/ 2 w 10"/>
                <a:gd name="T1" fmla="*/ 0 h 3"/>
                <a:gd name="T2" fmla="*/ 0 w 10"/>
                <a:gd name="T3" fmla="*/ 0 h 3"/>
                <a:gd name="T4" fmla="*/ 0 w 10"/>
                <a:gd name="T5" fmla="*/ 3 h 3"/>
                <a:gd name="T6" fmla="*/ 10 w 10"/>
                <a:gd name="T7" fmla="*/ 3 h 3"/>
                <a:gd name="T8" fmla="*/ 2 w 10"/>
                <a:gd name="T9" fmla="*/ 0 h 3"/>
              </a:gdLst>
              <a:ahLst/>
              <a:cxnLst>
                <a:cxn ang="0">
                  <a:pos x="T0" y="T1"/>
                </a:cxn>
                <a:cxn ang="0">
                  <a:pos x="T2" y="T3"/>
                </a:cxn>
                <a:cxn ang="0">
                  <a:pos x="T4" y="T5"/>
                </a:cxn>
                <a:cxn ang="0">
                  <a:pos x="T6" y="T7"/>
                </a:cxn>
                <a:cxn ang="0">
                  <a:pos x="T8" y="T9"/>
                </a:cxn>
              </a:cxnLst>
              <a:rect l="0" t="0" r="r" b="b"/>
              <a:pathLst>
                <a:path w="10" h="3">
                  <a:moveTo>
                    <a:pt x="2" y="0"/>
                  </a:moveTo>
                  <a:cubicBezTo>
                    <a:pt x="1" y="0"/>
                    <a:pt x="1" y="0"/>
                    <a:pt x="0" y="0"/>
                  </a:cubicBezTo>
                  <a:cubicBezTo>
                    <a:pt x="0" y="3"/>
                    <a:pt x="0" y="3"/>
                    <a:pt x="0" y="3"/>
                  </a:cubicBezTo>
                  <a:cubicBezTo>
                    <a:pt x="10" y="3"/>
                    <a:pt x="10" y="3"/>
                    <a:pt x="10" y="3"/>
                  </a:cubicBezTo>
                  <a:cubicBezTo>
                    <a:pt x="8" y="1"/>
                    <a:pt x="5" y="0"/>
                    <a:pt x="2" y="0"/>
                  </a:cubicBezTo>
                </a:path>
              </a:pathLst>
            </a:custGeom>
            <a:solidFill>
              <a:srgbClr val="D7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5" name="Freeform 1435"/>
            <p:cNvSpPr/>
            <p:nvPr/>
          </p:nvSpPr>
          <p:spPr bwMode="auto">
            <a:xfrm>
              <a:off x="6238876" y="3536950"/>
              <a:ext cx="238125" cy="17463"/>
            </a:xfrm>
            <a:custGeom>
              <a:avLst/>
              <a:gdLst>
                <a:gd name="T0" fmla="*/ 56 w 56"/>
                <a:gd name="T1" fmla="*/ 0 h 4"/>
                <a:gd name="T2" fmla="*/ 0 w 56"/>
                <a:gd name="T3" fmla="*/ 0 h 4"/>
                <a:gd name="T4" fmla="*/ 2 w 56"/>
                <a:gd name="T5" fmla="*/ 4 h 4"/>
                <a:gd name="T6" fmla="*/ 56 w 56"/>
                <a:gd name="T7" fmla="*/ 4 h 4"/>
                <a:gd name="T8" fmla="*/ 56 w 56"/>
                <a:gd name="T9" fmla="*/ 0 h 4"/>
              </a:gdLst>
              <a:ahLst/>
              <a:cxnLst>
                <a:cxn ang="0">
                  <a:pos x="T0" y="T1"/>
                </a:cxn>
                <a:cxn ang="0">
                  <a:pos x="T2" y="T3"/>
                </a:cxn>
                <a:cxn ang="0">
                  <a:pos x="T4" y="T5"/>
                </a:cxn>
                <a:cxn ang="0">
                  <a:pos x="T6" y="T7"/>
                </a:cxn>
                <a:cxn ang="0">
                  <a:pos x="T8" y="T9"/>
                </a:cxn>
              </a:cxnLst>
              <a:rect l="0" t="0" r="r" b="b"/>
              <a:pathLst>
                <a:path w="56" h="4">
                  <a:moveTo>
                    <a:pt x="56" y="0"/>
                  </a:moveTo>
                  <a:cubicBezTo>
                    <a:pt x="0" y="0"/>
                    <a:pt x="0" y="0"/>
                    <a:pt x="0" y="0"/>
                  </a:cubicBezTo>
                  <a:cubicBezTo>
                    <a:pt x="1" y="1"/>
                    <a:pt x="2" y="2"/>
                    <a:pt x="2" y="4"/>
                  </a:cubicBezTo>
                  <a:cubicBezTo>
                    <a:pt x="56" y="4"/>
                    <a:pt x="56" y="4"/>
                    <a:pt x="56" y="4"/>
                  </a:cubicBezTo>
                  <a:cubicBezTo>
                    <a:pt x="56" y="0"/>
                    <a:pt x="56" y="0"/>
                    <a:pt x="5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6" name="Freeform 1436"/>
            <p:cNvSpPr/>
            <p:nvPr/>
          </p:nvSpPr>
          <p:spPr bwMode="auto">
            <a:xfrm>
              <a:off x="6183313" y="3536950"/>
              <a:ext cx="63500" cy="17463"/>
            </a:xfrm>
            <a:custGeom>
              <a:avLst/>
              <a:gdLst>
                <a:gd name="T0" fmla="*/ 13 w 15"/>
                <a:gd name="T1" fmla="*/ 0 h 4"/>
                <a:gd name="T2" fmla="*/ 0 w 15"/>
                <a:gd name="T3" fmla="*/ 0 h 4"/>
                <a:gd name="T4" fmla="*/ 0 w 15"/>
                <a:gd name="T5" fmla="*/ 4 h 4"/>
                <a:gd name="T6" fmla="*/ 10 w 15"/>
                <a:gd name="T7" fmla="*/ 4 h 4"/>
                <a:gd name="T8" fmla="*/ 12 w 15"/>
                <a:gd name="T9" fmla="*/ 3 h 4"/>
                <a:gd name="T10" fmla="*/ 15 w 15"/>
                <a:gd name="T11" fmla="*/ 4 h 4"/>
                <a:gd name="T12" fmla="*/ 15 w 15"/>
                <a:gd name="T13" fmla="*/ 4 h 4"/>
                <a:gd name="T14" fmla="*/ 13 w 15"/>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4">
                  <a:moveTo>
                    <a:pt x="13" y="0"/>
                  </a:moveTo>
                  <a:cubicBezTo>
                    <a:pt x="0" y="0"/>
                    <a:pt x="0" y="0"/>
                    <a:pt x="0" y="0"/>
                  </a:cubicBezTo>
                  <a:cubicBezTo>
                    <a:pt x="0" y="4"/>
                    <a:pt x="0" y="4"/>
                    <a:pt x="0" y="4"/>
                  </a:cubicBezTo>
                  <a:cubicBezTo>
                    <a:pt x="10" y="4"/>
                    <a:pt x="10" y="4"/>
                    <a:pt x="10" y="4"/>
                  </a:cubicBezTo>
                  <a:cubicBezTo>
                    <a:pt x="11" y="4"/>
                    <a:pt x="12" y="3"/>
                    <a:pt x="12" y="3"/>
                  </a:cubicBezTo>
                  <a:cubicBezTo>
                    <a:pt x="13" y="3"/>
                    <a:pt x="14" y="4"/>
                    <a:pt x="15" y="4"/>
                  </a:cubicBezTo>
                  <a:cubicBezTo>
                    <a:pt x="15" y="4"/>
                    <a:pt x="15" y="4"/>
                    <a:pt x="15" y="4"/>
                  </a:cubicBezTo>
                  <a:cubicBezTo>
                    <a:pt x="15" y="2"/>
                    <a:pt x="14" y="1"/>
                    <a:pt x="13" y="0"/>
                  </a:cubicBezTo>
                </a:path>
              </a:pathLst>
            </a:custGeom>
            <a:solidFill>
              <a:srgbClr val="D7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7" name="Freeform 1437"/>
            <p:cNvSpPr/>
            <p:nvPr/>
          </p:nvSpPr>
          <p:spPr bwMode="auto">
            <a:xfrm>
              <a:off x="6226176" y="3549650"/>
              <a:ext cx="20638" cy="4763"/>
            </a:xfrm>
            <a:custGeom>
              <a:avLst/>
              <a:gdLst>
                <a:gd name="T0" fmla="*/ 2 w 5"/>
                <a:gd name="T1" fmla="*/ 0 h 1"/>
                <a:gd name="T2" fmla="*/ 0 w 5"/>
                <a:gd name="T3" fmla="*/ 1 h 1"/>
                <a:gd name="T4" fmla="*/ 5 w 5"/>
                <a:gd name="T5" fmla="*/ 1 h 1"/>
                <a:gd name="T6" fmla="*/ 2 w 5"/>
                <a:gd name="T7" fmla="*/ 0 h 1"/>
              </a:gdLst>
              <a:ahLst/>
              <a:cxnLst>
                <a:cxn ang="0">
                  <a:pos x="T0" y="T1"/>
                </a:cxn>
                <a:cxn ang="0">
                  <a:pos x="T2" y="T3"/>
                </a:cxn>
                <a:cxn ang="0">
                  <a:pos x="T4" y="T5"/>
                </a:cxn>
                <a:cxn ang="0">
                  <a:pos x="T6" y="T7"/>
                </a:cxn>
              </a:cxnLst>
              <a:rect l="0" t="0" r="r" b="b"/>
              <a:pathLst>
                <a:path w="5" h="1">
                  <a:moveTo>
                    <a:pt x="2" y="0"/>
                  </a:moveTo>
                  <a:cubicBezTo>
                    <a:pt x="2" y="0"/>
                    <a:pt x="1" y="1"/>
                    <a:pt x="0" y="1"/>
                  </a:cubicBezTo>
                  <a:cubicBezTo>
                    <a:pt x="5" y="1"/>
                    <a:pt x="5" y="1"/>
                    <a:pt x="5" y="1"/>
                  </a:cubicBezTo>
                  <a:cubicBezTo>
                    <a:pt x="4" y="1"/>
                    <a:pt x="3" y="0"/>
                    <a:pt x="2" y="0"/>
                  </a:cubicBezTo>
                </a:path>
              </a:pathLst>
            </a:custGeom>
            <a:solidFill>
              <a:srgbClr val="D7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8" name="Freeform 1438"/>
            <p:cNvSpPr/>
            <p:nvPr/>
          </p:nvSpPr>
          <p:spPr bwMode="auto">
            <a:xfrm>
              <a:off x="6264276" y="3571875"/>
              <a:ext cx="212725" cy="17463"/>
            </a:xfrm>
            <a:custGeom>
              <a:avLst/>
              <a:gdLst>
                <a:gd name="T0" fmla="*/ 50 w 50"/>
                <a:gd name="T1" fmla="*/ 0 h 4"/>
                <a:gd name="T2" fmla="*/ 0 w 50"/>
                <a:gd name="T3" fmla="*/ 0 h 4"/>
                <a:gd name="T4" fmla="*/ 0 w 50"/>
                <a:gd name="T5" fmla="*/ 2 h 4"/>
                <a:gd name="T6" fmla="*/ 0 w 50"/>
                <a:gd name="T7" fmla="*/ 4 h 4"/>
                <a:gd name="T8" fmla="*/ 50 w 50"/>
                <a:gd name="T9" fmla="*/ 4 h 4"/>
                <a:gd name="T10" fmla="*/ 50 w 50"/>
                <a:gd name="T11" fmla="*/ 0 h 4"/>
              </a:gdLst>
              <a:ahLst/>
              <a:cxnLst>
                <a:cxn ang="0">
                  <a:pos x="T0" y="T1"/>
                </a:cxn>
                <a:cxn ang="0">
                  <a:pos x="T2" y="T3"/>
                </a:cxn>
                <a:cxn ang="0">
                  <a:pos x="T4" y="T5"/>
                </a:cxn>
                <a:cxn ang="0">
                  <a:pos x="T6" y="T7"/>
                </a:cxn>
                <a:cxn ang="0">
                  <a:pos x="T8" y="T9"/>
                </a:cxn>
                <a:cxn ang="0">
                  <a:pos x="T10" y="T11"/>
                </a:cxn>
              </a:cxnLst>
              <a:rect l="0" t="0" r="r" b="b"/>
              <a:pathLst>
                <a:path w="50" h="4">
                  <a:moveTo>
                    <a:pt x="50" y="0"/>
                  </a:moveTo>
                  <a:cubicBezTo>
                    <a:pt x="0" y="0"/>
                    <a:pt x="0" y="0"/>
                    <a:pt x="0" y="0"/>
                  </a:cubicBezTo>
                  <a:cubicBezTo>
                    <a:pt x="0" y="1"/>
                    <a:pt x="0" y="2"/>
                    <a:pt x="0" y="2"/>
                  </a:cubicBezTo>
                  <a:cubicBezTo>
                    <a:pt x="0" y="3"/>
                    <a:pt x="0" y="4"/>
                    <a:pt x="0" y="4"/>
                  </a:cubicBezTo>
                  <a:cubicBezTo>
                    <a:pt x="50" y="4"/>
                    <a:pt x="50" y="4"/>
                    <a:pt x="50" y="4"/>
                  </a:cubicBezTo>
                  <a:cubicBezTo>
                    <a:pt x="50" y="0"/>
                    <a:pt x="50" y="0"/>
                    <a:pt x="5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9" name="Freeform 1439"/>
            <p:cNvSpPr/>
            <p:nvPr/>
          </p:nvSpPr>
          <p:spPr bwMode="auto">
            <a:xfrm>
              <a:off x="6183313" y="3571875"/>
              <a:ext cx="25400" cy="17463"/>
            </a:xfrm>
            <a:custGeom>
              <a:avLst/>
              <a:gdLst>
                <a:gd name="T0" fmla="*/ 6 w 6"/>
                <a:gd name="T1" fmla="*/ 0 h 4"/>
                <a:gd name="T2" fmla="*/ 0 w 6"/>
                <a:gd name="T3" fmla="*/ 0 h 4"/>
                <a:gd name="T4" fmla="*/ 0 w 6"/>
                <a:gd name="T5" fmla="*/ 4 h 4"/>
                <a:gd name="T6" fmla="*/ 6 w 6"/>
                <a:gd name="T7" fmla="*/ 4 h 4"/>
                <a:gd name="T8" fmla="*/ 5 w 6"/>
                <a:gd name="T9" fmla="*/ 2 h 4"/>
                <a:gd name="T10" fmla="*/ 6 w 6"/>
                <a:gd name="T11" fmla="*/ 0 h 4"/>
              </a:gdLst>
              <a:ahLst/>
              <a:cxnLst>
                <a:cxn ang="0">
                  <a:pos x="T0" y="T1"/>
                </a:cxn>
                <a:cxn ang="0">
                  <a:pos x="T2" y="T3"/>
                </a:cxn>
                <a:cxn ang="0">
                  <a:pos x="T4" y="T5"/>
                </a:cxn>
                <a:cxn ang="0">
                  <a:pos x="T6" y="T7"/>
                </a:cxn>
                <a:cxn ang="0">
                  <a:pos x="T8" y="T9"/>
                </a:cxn>
                <a:cxn ang="0">
                  <a:pos x="T10" y="T11"/>
                </a:cxn>
              </a:cxnLst>
              <a:rect l="0" t="0" r="r" b="b"/>
              <a:pathLst>
                <a:path w="6" h="4">
                  <a:moveTo>
                    <a:pt x="6" y="0"/>
                  </a:moveTo>
                  <a:cubicBezTo>
                    <a:pt x="0" y="0"/>
                    <a:pt x="0" y="0"/>
                    <a:pt x="0" y="0"/>
                  </a:cubicBezTo>
                  <a:cubicBezTo>
                    <a:pt x="0" y="4"/>
                    <a:pt x="0" y="4"/>
                    <a:pt x="0" y="4"/>
                  </a:cubicBezTo>
                  <a:cubicBezTo>
                    <a:pt x="6" y="4"/>
                    <a:pt x="6" y="4"/>
                    <a:pt x="6" y="4"/>
                  </a:cubicBezTo>
                  <a:cubicBezTo>
                    <a:pt x="5" y="4"/>
                    <a:pt x="5" y="3"/>
                    <a:pt x="5" y="2"/>
                  </a:cubicBezTo>
                  <a:cubicBezTo>
                    <a:pt x="5" y="2"/>
                    <a:pt x="6" y="1"/>
                    <a:pt x="6" y="0"/>
                  </a:cubicBezTo>
                </a:path>
              </a:pathLst>
            </a:custGeom>
            <a:solidFill>
              <a:srgbClr val="D7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0" name="Freeform 1440"/>
            <p:cNvSpPr/>
            <p:nvPr/>
          </p:nvSpPr>
          <p:spPr bwMode="auto">
            <a:xfrm>
              <a:off x="6203951" y="3571875"/>
              <a:ext cx="60325" cy="17463"/>
            </a:xfrm>
            <a:custGeom>
              <a:avLst/>
              <a:gdLst>
                <a:gd name="T0" fmla="*/ 14 w 14"/>
                <a:gd name="T1" fmla="*/ 0 h 4"/>
                <a:gd name="T2" fmla="*/ 1 w 14"/>
                <a:gd name="T3" fmla="*/ 0 h 4"/>
                <a:gd name="T4" fmla="*/ 0 w 14"/>
                <a:gd name="T5" fmla="*/ 2 h 4"/>
                <a:gd name="T6" fmla="*/ 1 w 14"/>
                <a:gd name="T7" fmla="*/ 4 h 4"/>
                <a:gd name="T8" fmla="*/ 14 w 14"/>
                <a:gd name="T9" fmla="*/ 4 h 4"/>
                <a:gd name="T10" fmla="*/ 14 w 14"/>
                <a:gd name="T11" fmla="*/ 2 h 4"/>
                <a:gd name="T12" fmla="*/ 14 w 1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4" h="4">
                  <a:moveTo>
                    <a:pt x="14" y="0"/>
                  </a:moveTo>
                  <a:cubicBezTo>
                    <a:pt x="1" y="0"/>
                    <a:pt x="1" y="0"/>
                    <a:pt x="1" y="0"/>
                  </a:cubicBezTo>
                  <a:cubicBezTo>
                    <a:pt x="1" y="1"/>
                    <a:pt x="0" y="2"/>
                    <a:pt x="0" y="2"/>
                  </a:cubicBezTo>
                  <a:cubicBezTo>
                    <a:pt x="0" y="3"/>
                    <a:pt x="0" y="4"/>
                    <a:pt x="1" y="4"/>
                  </a:cubicBezTo>
                  <a:cubicBezTo>
                    <a:pt x="14" y="4"/>
                    <a:pt x="14" y="4"/>
                    <a:pt x="14" y="4"/>
                  </a:cubicBezTo>
                  <a:cubicBezTo>
                    <a:pt x="14" y="4"/>
                    <a:pt x="14" y="3"/>
                    <a:pt x="14" y="2"/>
                  </a:cubicBezTo>
                  <a:cubicBezTo>
                    <a:pt x="14" y="2"/>
                    <a:pt x="14" y="1"/>
                    <a:pt x="14" y="0"/>
                  </a:cubicBezTo>
                </a:path>
              </a:pathLst>
            </a:custGeom>
            <a:solidFill>
              <a:srgbClr val="D7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1" name="Freeform 1441"/>
            <p:cNvSpPr/>
            <p:nvPr/>
          </p:nvSpPr>
          <p:spPr bwMode="auto">
            <a:xfrm>
              <a:off x="6183313" y="3605213"/>
              <a:ext cx="293688" cy="17463"/>
            </a:xfrm>
            <a:custGeom>
              <a:avLst/>
              <a:gdLst>
                <a:gd name="T0" fmla="*/ 69 w 69"/>
                <a:gd name="T1" fmla="*/ 0 h 4"/>
                <a:gd name="T2" fmla="*/ 16 w 69"/>
                <a:gd name="T3" fmla="*/ 0 h 4"/>
                <a:gd name="T4" fmla="*/ 12 w 69"/>
                <a:gd name="T5" fmla="*/ 1 h 4"/>
                <a:gd name="T6" fmla="*/ 10 w 69"/>
                <a:gd name="T7" fmla="*/ 1 h 4"/>
                <a:gd name="T8" fmla="*/ 2 w 69"/>
                <a:gd name="T9" fmla="*/ 3 h 4"/>
                <a:gd name="T10" fmla="*/ 0 w 69"/>
                <a:gd name="T11" fmla="*/ 3 h 4"/>
                <a:gd name="T12" fmla="*/ 0 w 69"/>
                <a:gd name="T13" fmla="*/ 4 h 4"/>
                <a:gd name="T14" fmla="*/ 1 w 69"/>
                <a:gd name="T15" fmla="*/ 4 h 4"/>
                <a:gd name="T16" fmla="*/ 1 w 69"/>
                <a:gd name="T17" fmla="*/ 3 h 4"/>
                <a:gd name="T18" fmla="*/ 3 w 69"/>
                <a:gd name="T19" fmla="*/ 3 h 4"/>
                <a:gd name="T20" fmla="*/ 3 w 69"/>
                <a:gd name="T21" fmla="*/ 4 h 4"/>
                <a:gd name="T22" fmla="*/ 69 w 69"/>
                <a:gd name="T23" fmla="*/ 4 h 4"/>
                <a:gd name="T24" fmla="*/ 69 w 69"/>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4">
                  <a:moveTo>
                    <a:pt x="69" y="0"/>
                  </a:moveTo>
                  <a:cubicBezTo>
                    <a:pt x="16" y="0"/>
                    <a:pt x="16" y="0"/>
                    <a:pt x="16" y="0"/>
                  </a:cubicBezTo>
                  <a:cubicBezTo>
                    <a:pt x="15" y="1"/>
                    <a:pt x="14" y="1"/>
                    <a:pt x="12" y="1"/>
                  </a:cubicBezTo>
                  <a:cubicBezTo>
                    <a:pt x="11" y="1"/>
                    <a:pt x="10" y="1"/>
                    <a:pt x="10" y="1"/>
                  </a:cubicBezTo>
                  <a:cubicBezTo>
                    <a:pt x="7" y="2"/>
                    <a:pt x="5" y="3"/>
                    <a:pt x="2" y="3"/>
                  </a:cubicBezTo>
                  <a:cubicBezTo>
                    <a:pt x="1" y="3"/>
                    <a:pt x="1" y="3"/>
                    <a:pt x="0" y="3"/>
                  </a:cubicBezTo>
                  <a:cubicBezTo>
                    <a:pt x="0" y="4"/>
                    <a:pt x="0" y="4"/>
                    <a:pt x="0" y="4"/>
                  </a:cubicBezTo>
                  <a:cubicBezTo>
                    <a:pt x="1" y="4"/>
                    <a:pt x="1" y="4"/>
                    <a:pt x="1" y="4"/>
                  </a:cubicBezTo>
                  <a:cubicBezTo>
                    <a:pt x="1" y="3"/>
                    <a:pt x="1" y="3"/>
                    <a:pt x="1" y="3"/>
                  </a:cubicBezTo>
                  <a:cubicBezTo>
                    <a:pt x="3" y="3"/>
                    <a:pt x="3" y="3"/>
                    <a:pt x="3" y="3"/>
                  </a:cubicBezTo>
                  <a:cubicBezTo>
                    <a:pt x="3" y="4"/>
                    <a:pt x="3" y="4"/>
                    <a:pt x="3" y="4"/>
                  </a:cubicBezTo>
                  <a:cubicBezTo>
                    <a:pt x="69" y="4"/>
                    <a:pt x="69" y="4"/>
                    <a:pt x="69" y="4"/>
                  </a:cubicBezTo>
                  <a:cubicBezTo>
                    <a:pt x="69" y="0"/>
                    <a:pt x="69" y="0"/>
                    <a:pt x="6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2" name="Rectangle 1442"/>
            <p:cNvSpPr>
              <a:spLocks noChangeArrowheads="1"/>
            </p:cNvSpPr>
            <p:nvPr/>
          </p:nvSpPr>
          <p:spPr bwMode="auto">
            <a:xfrm>
              <a:off x="6188076" y="3619500"/>
              <a:ext cx="7938" cy="3175"/>
            </a:xfrm>
            <a:prstGeom prst="rect">
              <a:avLst/>
            </a:prstGeom>
            <a:solidFill>
              <a:srgbClr val="D7D7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43" name="Rectangle 1443"/>
            <p:cNvSpPr>
              <a:spLocks noChangeArrowheads="1"/>
            </p:cNvSpPr>
            <p:nvPr/>
          </p:nvSpPr>
          <p:spPr bwMode="auto">
            <a:xfrm>
              <a:off x="6188076" y="3619500"/>
              <a:ext cx="7938"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44" name="Freeform 1444"/>
            <p:cNvSpPr/>
            <p:nvPr/>
          </p:nvSpPr>
          <p:spPr bwMode="auto">
            <a:xfrm>
              <a:off x="6183313" y="3605213"/>
              <a:ext cx="42863" cy="14288"/>
            </a:xfrm>
            <a:custGeom>
              <a:avLst/>
              <a:gdLst>
                <a:gd name="T0" fmla="*/ 8 w 10"/>
                <a:gd name="T1" fmla="*/ 0 h 3"/>
                <a:gd name="T2" fmla="*/ 0 w 10"/>
                <a:gd name="T3" fmla="*/ 0 h 3"/>
                <a:gd name="T4" fmla="*/ 0 w 10"/>
                <a:gd name="T5" fmla="*/ 3 h 3"/>
                <a:gd name="T6" fmla="*/ 2 w 10"/>
                <a:gd name="T7" fmla="*/ 3 h 3"/>
                <a:gd name="T8" fmla="*/ 10 w 10"/>
                <a:gd name="T9" fmla="*/ 1 h 3"/>
                <a:gd name="T10" fmla="*/ 8 w 10"/>
                <a:gd name="T11" fmla="*/ 0 h 3"/>
              </a:gdLst>
              <a:ahLst/>
              <a:cxnLst>
                <a:cxn ang="0">
                  <a:pos x="T0" y="T1"/>
                </a:cxn>
                <a:cxn ang="0">
                  <a:pos x="T2" y="T3"/>
                </a:cxn>
                <a:cxn ang="0">
                  <a:pos x="T4" y="T5"/>
                </a:cxn>
                <a:cxn ang="0">
                  <a:pos x="T6" y="T7"/>
                </a:cxn>
                <a:cxn ang="0">
                  <a:pos x="T8" y="T9"/>
                </a:cxn>
                <a:cxn ang="0">
                  <a:pos x="T10" y="T11"/>
                </a:cxn>
              </a:cxnLst>
              <a:rect l="0" t="0" r="r" b="b"/>
              <a:pathLst>
                <a:path w="10" h="3">
                  <a:moveTo>
                    <a:pt x="8" y="0"/>
                  </a:moveTo>
                  <a:cubicBezTo>
                    <a:pt x="0" y="0"/>
                    <a:pt x="0" y="0"/>
                    <a:pt x="0" y="0"/>
                  </a:cubicBezTo>
                  <a:cubicBezTo>
                    <a:pt x="0" y="3"/>
                    <a:pt x="0" y="3"/>
                    <a:pt x="0" y="3"/>
                  </a:cubicBezTo>
                  <a:cubicBezTo>
                    <a:pt x="1" y="3"/>
                    <a:pt x="1" y="3"/>
                    <a:pt x="2" y="3"/>
                  </a:cubicBezTo>
                  <a:cubicBezTo>
                    <a:pt x="5" y="3"/>
                    <a:pt x="7" y="2"/>
                    <a:pt x="10" y="1"/>
                  </a:cubicBezTo>
                  <a:cubicBezTo>
                    <a:pt x="9" y="1"/>
                    <a:pt x="9" y="0"/>
                    <a:pt x="8" y="0"/>
                  </a:cubicBezTo>
                </a:path>
              </a:pathLst>
            </a:custGeom>
            <a:solidFill>
              <a:srgbClr val="D7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5" name="Freeform 1445"/>
            <p:cNvSpPr/>
            <p:nvPr/>
          </p:nvSpPr>
          <p:spPr bwMode="auto">
            <a:xfrm>
              <a:off x="6216651" y="3605213"/>
              <a:ext cx="34925" cy="4763"/>
            </a:xfrm>
            <a:custGeom>
              <a:avLst/>
              <a:gdLst>
                <a:gd name="T0" fmla="*/ 8 w 8"/>
                <a:gd name="T1" fmla="*/ 0 h 1"/>
                <a:gd name="T2" fmla="*/ 0 w 8"/>
                <a:gd name="T3" fmla="*/ 0 h 1"/>
                <a:gd name="T4" fmla="*/ 2 w 8"/>
                <a:gd name="T5" fmla="*/ 1 h 1"/>
                <a:gd name="T6" fmla="*/ 4 w 8"/>
                <a:gd name="T7" fmla="*/ 1 h 1"/>
                <a:gd name="T8" fmla="*/ 8 w 8"/>
                <a:gd name="T9" fmla="*/ 0 h 1"/>
              </a:gdLst>
              <a:ahLst/>
              <a:cxnLst>
                <a:cxn ang="0">
                  <a:pos x="T0" y="T1"/>
                </a:cxn>
                <a:cxn ang="0">
                  <a:pos x="T2" y="T3"/>
                </a:cxn>
                <a:cxn ang="0">
                  <a:pos x="T4" y="T5"/>
                </a:cxn>
                <a:cxn ang="0">
                  <a:pos x="T6" y="T7"/>
                </a:cxn>
                <a:cxn ang="0">
                  <a:pos x="T8" y="T9"/>
                </a:cxn>
              </a:cxnLst>
              <a:rect l="0" t="0" r="r" b="b"/>
              <a:pathLst>
                <a:path w="8" h="1">
                  <a:moveTo>
                    <a:pt x="8" y="0"/>
                  </a:moveTo>
                  <a:cubicBezTo>
                    <a:pt x="0" y="0"/>
                    <a:pt x="0" y="0"/>
                    <a:pt x="0" y="0"/>
                  </a:cubicBezTo>
                  <a:cubicBezTo>
                    <a:pt x="1" y="0"/>
                    <a:pt x="1" y="1"/>
                    <a:pt x="2" y="1"/>
                  </a:cubicBezTo>
                  <a:cubicBezTo>
                    <a:pt x="2" y="1"/>
                    <a:pt x="3" y="1"/>
                    <a:pt x="4" y="1"/>
                  </a:cubicBezTo>
                  <a:cubicBezTo>
                    <a:pt x="6" y="1"/>
                    <a:pt x="7" y="1"/>
                    <a:pt x="8" y="0"/>
                  </a:cubicBezTo>
                </a:path>
              </a:pathLst>
            </a:custGeom>
            <a:solidFill>
              <a:srgbClr val="D7D7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6" name="Freeform 1446"/>
            <p:cNvSpPr>
              <a:spLocks noEditPoints="1"/>
            </p:cNvSpPr>
            <p:nvPr/>
          </p:nvSpPr>
          <p:spPr bwMode="auto">
            <a:xfrm>
              <a:off x="6850063" y="3602038"/>
              <a:ext cx="263525" cy="176213"/>
            </a:xfrm>
            <a:custGeom>
              <a:avLst/>
              <a:gdLst>
                <a:gd name="T0" fmla="*/ 58 w 62"/>
                <a:gd name="T1" fmla="*/ 16 h 41"/>
                <a:gd name="T2" fmla="*/ 58 w 62"/>
                <a:gd name="T3" fmla="*/ 19 h 41"/>
                <a:gd name="T4" fmla="*/ 62 w 62"/>
                <a:gd name="T5" fmla="*/ 19 h 41"/>
                <a:gd name="T6" fmla="*/ 61 w 62"/>
                <a:gd name="T7" fmla="*/ 18 h 41"/>
                <a:gd name="T8" fmla="*/ 58 w 62"/>
                <a:gd name="T9" fmla="*/ 16 h 41"/>
                <a:gd name="T10" fmla="*/ 45 w 62"/>
                <a:gd name="T11" fmla="*/ 0 h 41"/>
                <a:gd name="T12" fmla="*/ 36 w 62"/>
                <a:gd name="T13" fmla="*/ 0 h 41"/>
                <a:gd name="T14" fmla="*/ 36 w 62"/>
                <a:gd name="T15" fmla="*/ 1 h 41"/>
                <a:gd name="T16" fmla="*/ 37 w 62"/>
                <a:gd name="T17" fmla="*/ 1 h 41"/>
                <a:gd name="T18" fmla="*/ 37 w 62"/>
                <a:gd name="T19" fmla="*/ 5 h 41"/>
                <a:gd name="T20" fmla="*/ 9 w 62"/>
                <a:gd name="T21" fmla="*/ 5 h 41"/>
                <a:gd name="T22" fmla="*/ 0 w 62"/>
                <a:gd name="T23" fmla="*/ 19 h 41"/>
                <a:gd name="T24" fmla="*/ 9 w 62"/>
                <a:gd name="T25" fmla="*/ 19 h 41"/>
                <a:gd name="T26" fmla="*/ 9 w 62"/>
                <a:gd name="T27" fmla="*/ 41 h 41"/>
                <a:gd name="T28" fmla="*/ 53 w 62"/>
                <a:gd name="T29" fmla="*/ 41 h 41"/>
                <a:gd name="T30" fmla="*/ 53 w 62"/>
                <a:gd name="T31" fmla="*/ 19 h 41"/>
                <a:gd name="T32" fmla="*/ 55 w 62"/>
                <a:gd name="T33" fmla="*/ 19 h 41"/>
                <a:gd name="T34" fmla="*/ 55 w 62"/>
                <a:gd name="T35" fmla="*/ 12 h 41"/>
                <a:gd name="T36" fmla="*/ 54 w 62"/>
                <a:gd name="T37" fmla="*/ 9 h 41"/>
                <a:gd name="T38" fmla="*/ 54 w 62"/>
                <a:gd name="T39" fmla="*/ 8 h 41"/>
                <a:gd name="T40" fmla="*/ 53 w 62"/>
                <a:gd name="T41" fmla="*/ 5 h 41"/>
                <a:gd name="T42" fmla="*/ 44 w 62"/>
                <a:gd name="T43" fmla="*/ 5 h 41"/>
                <a:gd name="T44" fmla="*/ 44 w 62"/>
                <a:gd name="T45" fmla="*/ 1 h 41"/>
                <a:gd name="T46" fmla="*/ 45 w 62"/>
                <a:gd name="T47" fmla="*/ 1 h 41"/>
                <a:gd name="T48" fmla="*/ 45 w 62"/>
                <a:gd name="T4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 h="41">
                  <a:moveTo>
                    <a:pt x="58" y="16"/>
                  </a:moveTo>
                  <a:cubicBezTo>
                    <a:pt x="58" y="19"/>
                    <a:pt x="58" y="19"/>
                    <a:pt x="58" y="19"/>
                  </a:cubicBezTo>
                  <a:cubicBezTo>
                    <a:pt x="62" y="19"/>
                    <a:pt x="62" y="19"/>
                    <a:pt x="62" y="19"/>
                  </a:cubicBezTo>
                  <a:cubicBezTo>
                    <a:pt x="61" y="18"/>
                    <a:pt x="61" y="18"/>
                    <a:pt x="61" y="18"/>
                  </a:cubicBezTo>
                  <a:cubicBezTo>
                    <a:pt x="60" y="18"/>
                    <a:pt x="59" y="17"/>
                    <a:pt x="58" y="16"/>
                  </a:cubicBezTo>
                  <a:moveTo>
                    <a:pt x="45" y="0"/>
                  </a:moveTo>
                  <a:cubicBezTo>
                    <a:pt x="36" y="0"/>
                    <a:pt x="36" y="0"/>
                    <a:pt x="36" y="0"/>
                  </a:cubicBezTo>
                  <a:cubicBezTo>
                    <a:pt x="36" y="1"/>
                    <a:pt x="36" y="1"/>
                    <a:pt x="36" y="1"/>
                  </a:cubicBezTo>
                  <a:cubicBezTo>
                    <a:pt x="37" y="1"/>
                    <a:pt x="37" y="1"/>
                    <a:pt x="37" y="1"/>
                  </a:cubicBezTo>
                  <a:cubicBezTo>
                    <a:pt x="37" y="5"/>
                    <a:pt x="37" y="5"/>
                    <a:pt x="37" y="5"/>
                  </a:cubicBezTo>
                  <a:cubicBezTo>
                    <a:pt x="9" y="5"/>
                    <a:pt x="9" y="5"/>
                    <a:pt x="9" y="5"/>
                  </a:cubicBezTo>
                  <a:cubicBezTo>
                    <a:pt x="0" y="19"/>
                    <a:pt x="0" y="19"/>
                    <a:pt x="0" y="19"/>
                  </a:cubicBezTo>
                  <a:cubicBezTo>
                    <a:pt x="9" y="19"/>
                    <a:pt x="9" y="19"/>
                    <a:pt x="9" y="19"/>
                  </a:cubicBezTo>
                  <a:cubicBezTo>
                    <a:pt x="9" y="41"/>
                    <a:pt x="9" y="41"/>
                    <a:pt x="9" y="41"/>
                  </a:cubicBezTo>
                  <a:cubicBezTo>
                    <a:pt x="53" y="41"/>
                    <a:pt x="53" y="41"/>
                    <a:pt x="53" y="41"/>
                  </a:cubicBezTo>
                  <a:cubicBezTo>
                    <a:pt x="53" y="19"/>
                    <a:pt x="53" y="19"/>
                    <a:pt x="53" y="19"/>
                  </a:cubicBezTo>
                  <a:cubicBezTo>
                    <a:pt x="55" y="19"/>
                    <a:pt x="55" y="19"/>
                    <a:pt x="55" y="19"/>
                  </a:cubicBezTo>
                  <a:cubicBezTo>
                    <a:pt x="55" y="12"/>
                    <a:pt x="55" y="12"/>
                    <a:pt x="55" y="12"/>
                  </a:cubicBezTo>
                  <a:cubicBezTo>
                    <a:pt x="55" y="11"/>
                    <a:pt x="54" y="10"/>
                    <a:pt x="54" y="9"/>
                  </a:cubicBezTo>
                  <a:cubicBezTo>
                    <a:pt x="54" y="9"/>
                    <a:pt x="54" y="8"/>
                    <a:pt x="54" y="8"/>
                  </a:cubicBezTo>
                  <a:cubicBezTo>
                    <a:pt x="53" y="5"/>
                    <a:pt x="53" y="5"/>
                    <a:pt x="53" y="5"/>
                  </a:cubicBezTo>
                  <a:cubicBezTo>
                    <a:pt x="44" y="5"/>
                    <a:pt x="44" y="5"/>
                    <a:pt x="44" y="5"/>
                  </a:cubicBezTo>
                  <a:cubicBezTo>
                    <a:pt x="44" y="1"/>
                    <a:pt x="44" y="1"/>
                    <a:pt x="44" y="1"/>
                  </a:cubicBezTo>
                  <a:cubicBezTo>
                    <a:pt x="45" y="1"/>
                    <a:pt x="45" y="1"/>
                    <a:pt x="45" y="1"/>
                  </a:cubicBezTo>
                  <a:cubicBezTo>
                    <a:pt x="45" y="0"/>
                    <a:pt x="45" y="0"/>
                    <a:pt x="45" y="0"/>
                  </a:cubicBezTo>
                </a:path>
              </a:pathLst>
            </a:custGeom>
            <a:solidFill>
              <a:srgbClr val="E9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7" name="Freeform 1447"/>
            <p:cNvSpPr/>
            <p:nvPr/>
          </p:nvSpPr>
          <p:spPr bwMode="auto">
            <a:xfrm>
              <a:off x="7085013" y="3652838"/>
              <a:ext cx="12700" cy="30163"/>
            </a:xfrm>
            <a:custGeom>
              <a:avLst/>
              <a:gdLst>
                <a:gd name="T0" fmla="*/ 0 w 3"/>
                <a:gd name="T1" fmla="*/ 0 h 7"/>
                <a:gd name="T2" fmla="*/ 0 w 3"/>
                <a:gd name="T3" fmla="*/ 7 h 7"/>
                <a:gd name="T4" fmla="*/ 3 w 3"/>
                <a:gd name="T5" fmla="*/ 7 h 7"/>
                <a:gd name="T6" fmla="*/ 3 w 3"/>
                <a:gd name="T7" fmla="*/ 4 h 7"/>
                <a:gd name="T8" fmla="*/ 0 w 3"/>
                <a:gd name="T9" fmla="*/ 0 h 7"/>
              </a:gdLst>
              <a:ahLst/>
              <a:cxnLst>
                <a:cxn ang="0">
                  <a:pos x="T0" y="T1"/>
                </a:cxn>
                <a:cxn ang="0">
                  <a:pos x="T2" y="T3"/>
                </a:cxn>
                <a:cxn ang="0">
                  <a:pos x="T4" y="T5"/>
                </a:cxn>
                <a:cxn ang="0">
                  <a:pos x="T6" y="T7"/>
                </a:cxn>
                <a:cxn ang="0">
                  <a:pos x="T8" y="T9"/>
                </a:cxn>
              </a:cxnLst>
              <a:rect l="0" t="0" r="r" b="b"/>
              <a:pathLst>
                <a:path w="3" h="7">
                  <a:moveTo>
                    <a:pt x="0" y="0"/>
                  </a:moveTo>
                  <a:cubicBezTo>
                    <a:pt x="0" y="7"/>
                    <a:pt x="0" y="7"/>
                    <a:pt x="0" y="7"/>
                  </a:cubicBezTo>
                  <a:cubicBezTo>
                    <a:pt x="3" y="7"/>
                    <a:pt x="3" y="7"/>
                    <a:pt x="3" y="7"/>
                  </a:cubicBezTo>
                  <a:cubicBezTo>
                    <a:pt x="3" y="4"/>
                    <a:pt x="3" y="4"/>
                    <a:pt x="3" y="4"/>
                  </a:cubicBezTo>
                  <a:cubicBezTo>
                    <a:pt x="1" y="3"/>
                    <a:pt x="0" y="2"/>
                    <a:pt x="0" y="0"/>
                  </a:cubicBezTo>
                </a:path>
              </a:pathLst>
            </a:custGeom>
            <a:solidFill>
              <a:srgbClr val="C1C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8" name="Freeform 1448"/>
            <p:cNvSpPr/>
            <p:nvPr/>
          </p:nvSpPr>
          <p:spPr bwMode="auto">
            <a:xfrm>
              <a:off x="7080251" y="3635375"/>
              <a:ext cx="30163" cy="44450"/>
            </a:xfrm>
            <a:custGeom>
              <a:avLst/>
              <a:gdLst>
                <a:gd name="T0" fmla="*/ 0 w 7"/>
                <a:gd name="T1" fmla="*/ 0 h 10"/>
                <a:gd name="T2" fmla="*/ 0 w 7"/>
                <a:gd name="T3" fmla="*/ 1 h 10"/>
                <a:gd name="T4" fmla="*/ 1 w 7"/>
                <a:gd name="T5" fmla="*/ 4 h 10"/>
                <a:gd name="T6" fmla="*/ 4 w 7"/>
                <a:gd name="T7" fmla="*/ 8 h 10"/>
                <a:gd name="T8" fmla="*/ 7 w 7"/>
                <a:gd name="T9" fmla="*/ 10 h 10"/>
                <a:gd name="T10" fmla="*/ 0 w 7"/>
                <a:gd name="T11" fmla="*/ 0 h 10"/>
              </a:gdLst>
              <a:ahLst/>
              <a:cxnLst>
                <a:cxn ang="0">
                  <a:pos x="T0" y="T1"/>
                </a:cxn>
                <a:cxn ang="0">
                  <a:pos x="T2" y="T3"/>
                </a:cxn>
                <a:cxn ang="0">
                  <a:pos x="T4" y="T5"/>
                </a:cxn>
                <a:cxn ang="0">
                  <a:pos x="T6" y="T7"/>
                </a:cxn>
                <a:cxn ang="0">
                  <a:pos x="T8" y="T9"/>
                </a:cxn>
                <a:cxn ang="0">
                  <a:pos x="T10" y="T11"/>
                </a:cxn>
              </a:cxnLst>
              <a:rect l="0" t="0" r="r" b="b"/>
              <a:pathLst>
                <a:path w="7" h="10">
                  <a:moveTo>
                    <a:pt x="0" y="0"/>
                  </a:moveTo>
                  <a:cubicBezTo>
                    <a:pt x="0" y="0"/>
                    <a:pt x="0" y="1"/>
                    <a:pt x="0" y="1"/>
                  </a:cubicBezTo>
                  <a:cubicBezTo>
                    <a:pt x="0" y="2"/>
                    <a:pt x="1" y="3"/>
                    <a:pt x="1" y="4"/>
                  </a:cubicBezTo>
                  <a:cubicBezTo>
                    <a:pt x="1" y="6"/>
                    <a:pt x="2" y="7"/>
                    <a:pt x="4" y="8"/>
                  </a:cubicBezTo>
                  <a:cubicBezTo>
                    <a:pt x="5" y="9"/>
                    <a:pt x="6" y="10"/>
                    <a:pt x="7" y="10"/>
                  </a:cubicBezTo>
                  <a:cubicBezTo>
                    <a:pt x="0" y="0"/>
                    <a:pt x="0" y="0"/>
                    <a:pt x="0" y="0"/>
                  </a:cubicBezTo>
                </a:path>
              </a:pathLst>
            </a:custGeom>
            <a:solidFill>
              <a:srgbClr val="C1C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9" name="Freeform 1449"/>
            <p:cNvSpPr>
              <a:spLocks noEditPoints="1"/>
            </p:cNvSpPr>
            <p:nvPr/>
          </p:nvSpPr>
          <p:spPr bwMode="auto">
            <a:xfrm>
              <a:off x="5238751" y="3117850"/>
              <a:ext cx="331788" cy="660400"/>
            </a:xfrm>
            <a:custGeom>
              <a:avLst/>
              <a:gdLst>
                <a:gd name="T0" fmla="*/ 22 w 78"/>
                <a:gd name="T1" fmla="*/ 141 h 153"/>
                <a:gd name="T2" fmla="*/ 37 w 78"/>
                <a:gd name="T3" fmla="*/ 133 h 153"/>
                <a:gd name="T4" fmla="*/ 42 w 78"/>
                <a:gd name="T5" fmla="*/ 133 h 153"/>
                <a:gd name="T6" fmla="*/ 56 w 78"/>
                <a:gd name="T7" fmla="*/ 141 h 153"/>
                <a:gd name="T8" fmla="*/ 56 w 78"/>
                <a:gd name="T9" fmla="*/ 141 h 153"/>
                <a:gd name="T10" fmla="*/ 22 w 78"/>
                <a:gd name="T11" fmla="*/ 128 h 153"/>
                <a:gd name="T12" fmla="*/ 37 w 78"/>
                <a:gd name="T13" fmla="*/ 120 h 153"/>
                <a:gd name="T14" fmla="*/ 42 w 78"/>
                <a:gd name="T15" fmla="*/ 120 h 153"/>
                <a:gd name="T16" fmla="*/ 56 w 78"/>
                <a:gd name="T17" fmla="*/ 128 h 153"/>
                <a:gd name="T18" fmla="*/ 56 w 78"/>
                <a:gd name="T19" fmla="*/ 128 h 153"/>
                <a:gd name="T20" fmla="*/ 22 w 78"/>
                <a:gd name="T21" fmla="*/ 115 h 153"/>
                <a:gd name="T22" fmla="*/ 37 w 78"/>
                <a:gd name="T23" fmla="*/ 107 h 153"/>
                <a:gd name="T24" fmla="*/ 42 w 78"/>
                <a:gd name="T25" fmla="*/ 107 h 153"/>
                <a:gd name="T26" fmla="*/ 56 w 78"/>
                <a:gd name="T27" fmla="*/ 115 h 153"/>
                <a:gd name="T28" fmla="*/ 56 w 78"/>
                <a:gd name="T29" fmla="*/ 115 h 153"/>
                <a:gd name="T30" fmla="*/ 22 w 78"/>
                <a:gd name="T31" fmla="*/ 102 h 153"/>
                <a:gd name="T32" fmla="*/ 37 w 78"/>
                <a:gd name="T33" fmla="*/ 94 h 153"/>
                <a:gd name="T34" fmla="*/ 42 w 78"/>
                <a:gd name="T35" fmla="*/ 94 h 153"/>
                <a:gd name="T36" fmla="*/ 56 w 78"/>
                <a:gd name="T37" fmla="*/ 102 h 153"/>
                <a:gd name="T38" fmla="*/ 56 w 78"/>
                <a:gd name="T39" fmla="*/ 102 h 153"/>
                <a:gd name="T40" fmla="*/ 52 w 78"/>
                <a:gd name="T41" fmla="*/ 89 h 153"/>
                <a:gd name="T42" fmla="*/ 66 w 78"/>
                <a:gd name="T43" fmla="*/ 81 h 153"/>
                <a:gd name="T44" fmla="*/ 42 w 78"/>
                <a:gd name="T45" fmla="*/ 67 h 153"/>
                <a:gd name="T46" fmla="*/ 56 w 78"/>
                <a:gd name="T47" fmla="*/ 76 h 153"/>
                <a:gd name="T48" fmla="*/ 56 w 78"/>
                <a:gd name="T49" fmla="*/ 76 h 153"/>
                <a:gd name="T50" fmla="*/ 37 w 78"/>
                <a:gd name="T51" fmla="*/ 62 h 153"/>
                <a:gd name="T52" fmla="*/ 52 w 78"/>
                <a:gd name="T53" fmla="*/ 54 h 153"/>
                <a:gd name="T54" fmla="*/ 56 w 78"/>
                <a:gd name="T55" fmla="*/ 54 h 153"/>
                <a:gd name="T56" fmla="*/ 12 w 78"/>
                <a:gd name="T57" fmla="*/ 49 h 153"/>
                <a:gd name="T58" fmla="*/ 12 w 78"/>
                <a:gd name="T59" fmla="*/ 49 h 153"/>
                <a:gd name="T60" fmla="*/ 37 w 78"/>
                <a:gd name="T61" fmla="*/ 49 h 153"/>
                <a:gd name="T62" fmla="*/ 52 w 78"/>
                <a:gd name="T63" fmla="*/ 41 h 153"/>
                <a:gd name="T64" fmla="*/ 56 w 78"/>
                <a:gd name="T65" fmla="*/ 41 h 153"/>
                <a:gd name="T66" fmla="*/ 12 w 78"/>
                <a:gd name="T67" fmla="*/ 36 h 153"/>
                <a:gd name="T68" fmla="*/ 12 w 78"/>
                <a:gd name="T69" fmla="*/ 36 h 153"/>
                <a:gd name="T70" fmla="*/ 37 w 78"/>
                <a:gd name="T71" fmla="*/ 36 h 153"/>
                <a:gd name="T72" fmla="*/ 52 w 78"/>
                <a:gd name="T73" fmla="*/ 28 h 153"/>
                <a:gd name="T74" fmla="*/ 56 w 78"/>
                <a:gd name="T75" fmla="*/ 28 h 153"/>
                <a:gd name="T76" fmla="*/ 58 w 78"/>
                <a:gd name="T77" fmla="*/ 0 h 153"/>
                <a:gd name="T78" fmla="*/ 44 w 78"/>
                <a:gd name="T79" fmla="*/ 15 h 153"/>
                <a:gd name="T80" fmla="*/ 5 w 78"/>
                <a:gd name="T81" fmla="*/ 54 h 153"/>
                <a:gd name="T82" fmla="*/ 22 w 78"/>
                <a:gd name="T83" fmla="*/ 54 h 153"/>
                <a:gd name="T84" fmla="*/ 30 w 78"/>
                <a:gd name="T85" fmla="*/ 67 h 153"/>
                <a:gd name="T86" fmla="*/ 37 w 78"/>
                <a:gd name="T87" fmla="*/ 84 h 153"/>
                <a:gd name="T88" fmla="*/ 22 w 78"/>
                <a:gd name="T89" fmla="*/ 85 h 153"/>
                <a:gd name="T90" fmla="*/ 5 w 78"/>
                <a:gd name="T91" fmla="*/ 85 h 153"/>
                <a:gd name="T92" fmla="*/ 74 w 78"/>
                <a:gd name="T93" fmla="*/ 153 h 153"/>
                <a:gd name="T94" fmla="*/ 58 w 78"/>
                <a:gd name="T95" fmla="*/ 2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 h="153">
                  <a:moveTo>
                    <a:pt x="12" y="141"/>
                  </a:moveTo>
                  <a:cubicBezTo>
                    <a:pt x="12" y="133"/>
                    <a:pt x="12" y="133"/>
                    <a:pt x="12" y="133"/>
                  </a:cubicBezTo>
                  <a:cubicBezTo>
                    <a:pt x="22" y="133"/>
                    <a:pt x="22" y="133"/>
                    <a:pt x="22" y="133"/>
                  </a:cubicBezTo>
                  <a:cubicBezTo>
                    <a:pt x="22" y="141"/>
                    <a:pt x="22" y="141"/>
                    <a:pt x="22" y="141"/>
                  </a:cubicBezTo>
                  <a:cubicBezTo>
                    <a:pt x="12" y="141"/>
                    <a:pt x="12" y="141"/>
                    <a:pt x="12" y="141"/>
                  </a:cubicBezTo>
                  <a:moveTo>
                    <a:pt x="27" y="141"/>
                  </a:moveTo>
                  <a:cubicBezTo>
                    <a:pt x="27" y="133"/>
                    <a:pt x="27" y="133"/>
                    <a:pt x="27" y="133"/>
                  </a:cubicBezTo>
                  <a:cubicBezTo>
                    <a:pt x="37" y="133"/>
                    <a:pt x="37" y="133"/>
                    <a:pt x="37" y="133"/>
                  </a:cubicBezTo>
                  <a:cubicBezTo>
                    <a:pt x="37" y="141"/>
                    <a:pt x="37" y="141"/>
                    <a:pt x="37" y="141"/>
                  </a:cubicBezTo>
                  <a:cubicBezTo>
                    <a:pt x="27" y="141"/>
                    <a:pt x="27" y="141"/>
                    <a:pt x="27" y="141"/>
                  </a:cubicBezTo>
                  <a:moveTo>
                    <a:pt x="42" y="141"/>
                  </a:moveTo>
                  <a:cubicBezTo>
                    <a:pt x="42" y="133"/>
                    <a:pt x="42" y="133"/>
                    <a:pt x="42" y="133"/>
                  </a:cubicBezTo>
                  <a:cubicBezTo>
                    <a:pt x="52" y="133"/>
                    <a:pt x="52" y="133"/>
                    <a:pt x="52" y="133"/>
                  </a:cubicBezTo>
                  <a:cubicBezTo>
                    <a:pt x="52" y="141"/>
                    <a:pt x="52" y="141"/>
                    <a:pt x="52" y="141"/>
                  </a:cubicBezTo>
                  <a:cubicBezTo>
                    <a:pt x="42" y="141"/>
                    <a:pt x="42" y="141"/>
                    <a:pt x="42" y="141"/>
                  </a:cubicBezTo>
                  <a:moveTo>
                    <a:pt x="56" y="141"/>
                  </a:moveTo>
                  <a:cubicBezTo>
                    <a:pt x="56" y="133"/>
                    <a:pt x="56" y="133"/>
                    <a:pt x="56" y="133"/>
                  </a:cubicBezTo>
                  <a:cubicBezTo>
                    <a:pt x="66" y="133"/>
                    <a:pt x="66" y="133"/>
                    <a:pt x="66" y="133"/>
                  </a:cubicBezTo>
                  <a:cubicBezTo>
                    <a:pt x="66" y="141"/>
                    <a:pt x="66" y="141"/>
                    <a:pt x="66" y="141"/>
                  </a:cubicBezTo>
                  <a:cubicBezTo>
                    <a:pt x="56" y="141"/>
                    <a:pt x="56" y="141"/>
                    <a:pt x="56" y="141"/>
                  </a:cubicBezTo>
                  <a:moveTo>
                    <a:pt x="12" y="128"/>
                  </a:moveTo>
                  <a:cubicBezTo>
                    <a:pt x="12" y="120"/>
                    <a:pt x="12" y="120"/>
                    <a:pt x="12" y="120"/>
                  </a:cubicBezTo>
                  <a:cubicBezTo>
                    <a:pt x="22" y="120"/>
                    <a:pt x="22" y="120"/>
                    <a:pt x="22" y="120"/>
                  </a:cubicBezTo>
                  <a:cubicBezTo>
                    <a:pt x="22" y="128"/>
                    <a:pt x="22" y="128"/>
                    <a:pt x="22" y="128"/>
                  </a:cubicBezTo>
                  <a:cubicBezTo>
                    <a:pt x="12" y="128"/>
                    <a:pt x="12" y="128"/>
                    <a:pt x="12" y="128"/>
                  </a:cubicBezTo>
                  <a:moveTo>
                    <a:pt x="27" y="128"/>
                  </a:moveTo>
                  <a:cubicBezTo>
                    <a:pt x="27" y="120"/>
                    <a:pt x="27" y="120"/>
                    <a:pt x="27" y="120"/>
                  </a:cubicBezTo>
                  <a:cubicBezTo>
                    <a:pt x="37" y="120"/>
                    <a:pt x="37" y="120"/>
                    <a:pt x="37" y="120"/>
                  </a:cubicBezTo>
                  <a:cubicBezTo>
                    <a:pt x="37" y="128"/>
                    <a:pt x="37" y="128"/>
                    <a:pt x="37" y="128"/>
                  </a:cubicBezTo>
                  <a:cubicBezTo>
                    <a:pt x="27" y="128"/>
                    <a:pt x="27" y="128"/>
                    <a:pt x="27" y="128"/>
                  </a:cubicBezTo>
                  <a:moveTo>
                    <a:pt x="42" y="128"/>
                  </a:moveTo>
                  <a:cubicBezTo>
                    <a:pt x="42" y="120"/>
                    <a:pt x="42" y="120"/>
                    <a:pt x="42" y="120"/>
                  </a:cubicBezTo>
                  <a:cubicBezTo>
                    <a:pt x="52" y="120"/>
                    <a:pt x="52" y="120"/>
                    <a:pt x="52" y="120"/>
                  </a:cubicBezTo>
                  <a:cubicBezTo>
                    <a:pt x="52" y="128"/>
                    <a:pt x="52" y="128"/>
                    <a:pt x="52" y="128"/>
                  </a:cubicBezTo>
                  <a:cubicBezTo>
                    <a:pt x="42" y="128"/>
                    <a:pt x="42" y="128"/>
                    <a:pt x="42" y="128"/>
                  </a:cubicBezTo>
                  <a:moveTo>
                    <a:pt x="56" y="128"/>
                  </a:moveTo>
                  <a:cubicBezTo>
                    <a:pt x="56" y="120"/>
                    <a:pt x="56" y="120"/>
                    <a:pt x="56" y="120"/>
                  </a:cubicBezTo>
                  <a:cubicBezTo>
                    <a:pt x="66" y="120"/>
                    <a:pt x="66" y="120"/>
                    <a:pt x="66" y="120"/>
                  </a:cubicBezTo>
                  <a:cubicBezTo>
                    <a:pt x="66" y="128"/>
                    <a:pt x="66" y="128"/>
                    <a:pt x="66" y="128"/>
                  </a:cubicBezTo>
                  <a:cubicBezTo>
                    <a:pt x="56" y="128"/>
                    <a:pt x="56" y="128"/>
                    <a:pt x="56" y="128"/>
                  </a:cubicBezTo>
                  <a:moveTo>
                    <a:pt x="12" y="115"/>
                  </a:moveTo>
                  <a:cubicBezTo>
                    <a:pt x="12" y="107"/>
                    <a:pt x="12" y="107"/>
                    <a:pt x="12" y="107"/>
                  </a:cubicBezTo>
                  <a:cubicBezTo>
                    <a:pt x="22" y="107"/>
                    <a:pt x="22" y="107"/>
                    <a:pt x="22" y="107"/>
                  </a:cubicBezTo>
                  <a:cubicBezTo>
                    <a:pt x="22" y="115"/>
                    <a:pt x="22" y="115"/>
                    <a:pt x="22" y="115"/>
                  </a:cubicBezTo>
                  <a:cubicBezTo>
                    <a:pt x="12" y="115"/>
                    <a:pt x="12" y="115"/>
                    <a:pt x="12" y="115"/>
                  </a:cubicBezTo>
                  <a:moveTo>
                    <a:pt x="27" y="115"/>
                  </a:moveTo>
                  <a:cubicBezTo>
                    <a:pt x="27" y="107"/>
                    <a:pt x="27" y="107"/>
                    <a:pt x="27" y="107"/>
                  </a:cubicBezTo>
                  <a:cubicBezTo>
                    <a:pt x="37" y="107"/>
                    <a:pt x="37" y="107"/>
                    <a:pt x="37" y="107"/>
                  </a:cubicBezTo>
                  <a:cubicBezTo>
                    <a:pt x="37" y="115"/>
                    <a:pt x="37" y="115"/>
                    <a:pt x="37" y="115"/>
                  </a:cubicBezTo>
                  <a:cubicBezTo>
                    <a:pt x="27" y="115"/>
                    <a:pt x="27" y="115"/>
                    <a:pt x="27" y="115"/>
                  </a:cubicBezTo>
                  <a:moveTo>
                    <a:pt x="42" y="115"/>
                  </a:moveTo>
                  <a:cubicBezTo>
                    <a:pt x="42" y="107"/>
                    <a:pt x="42" y="107"/>
                    <a:pt x="42" y="107"/>
                  </a:cubicBezTo>
                  <a:cubicBezTo>
                    <a:pt x="52" y="107"/>
                    <a:pt x="52" y="107"/>
                    <a:pt x="52" y="107"/>
                  </a:cubicBezTo>
                  <a:cubicBezTo>
                    <a:pt x="52" y="115"/>
                    <a:pt x="52" y="115"/>
                    <a:pt x="52" y="115"/>
                  </a:cubicBezTo>
                  <a:cubicBezTo>
                    <a:pt x="42" y="115"/>
                    <a:pt x="42" y="115"/>
                    <a:pt x="42" y="115"/>
                  </a:cubicBezTo>
                  <a:moveTo>
                    <a:pt x="56" y="115"/>
                  </a:moveTo>
                  <a:cubicBezTo>
                    <a:pt x="56" y="107"/>
                    <a:pt x="56" y="107"/>
                    <a:pt x="56" y="107"/>
                  </a:cubicBezTo>
                  <a:cubicBezTo>
                    <a:pt x="66" y="107"/>
                    <a:pt x="66" y="107"/>
                    <a:pt x="66" y="107"/>
                  </a:cubicBezTo>
                  <a:cubicBezTo>
                    <a:pt x="66" y="115"/>
                    <a:pt x="66" y="115"/>
                    <a:pt x="66" y="115"/>
                  </a:cubicBezTo>
                  <a:cubicBezTo>
                    <a:pt x="56" y="115"/>
                    <a:pt x="56" y="115"/>
                    <a:pt x="56" y="115"/>
                  </a:cubicBezTo>
                  <a:moveTo>
                    <a:pt x="12" y="102"/>
                  </a:moveTo>
                  <a:cubicBezTo>
                    <a:pt x="12" y="94"/>
                    <a:pt x="12" y="94"/>
                    <a:pt x="12" y="94"/>
                  </a:cubicBezTo>
                  <a:cubicBezTo>
                    <a:pt x="22" y="94"/>
                    <a:pt x="22" y="94"/>
                    <a:pt x="22" y="94"/>
                  </a:cubicBezTo>
                  <a:cubicBezTo>
                    <a:pt x="22" y="102"/>
                    <a:pt x="22" y="102"/>
                    <a:pt x="22" y="102"/>
                  </a:cubicBezTo>
                  <a:cubicBezTo>
                    <a:pt x="12" y="102"/>
                    <a:pt x="12" y="102"/>
                    <a:pt x="12" y="102"/>
                  </a:cubicBezTo>
                  <a:moveTo>
                    <a:pt x="27" y="102"/>
                  </a:moveTo>
                  <a:cubicBezTo>
                    <a:pt x="27" y="94"/>
                    <a:pt x="27" y="94"/>
                    <a:pt x="27" y="94"/>
                  </a:cubicBezTo>
                  <a:cubicBezTo>
                    <a:pt x="37" y="94"/>
                    <a:pt x="37" y="94"/>
                    <a:pt x="37" y="94"/>
                  </a:cubicBezTo>
                  <a:cubicBezTo>
                    <a:pt x="37" y="102"/>
                    <a:pt x="37" y="102"/>
                    <a:pt x="37" y="102"/>
                  </a:cubicBezTo>
                  <a:cubicBezTo>
                    <a:pt x="27" y="102"/>
                    <a:pt x="27" y="102"/>
                    <a:pt x="27" y="102"/>
                  </a:cubicBezTo>
                  <a:moveTo>
                    <a:pt x="42" y="102"/>
                  </a:moveTo>
                  <a:cubicBezTo>
                    <a:pt x="42" y="94"/>
                    <a:pt x="42" y="94"/>
                    <a:pt x="42" y="94"/>
                  </a:cubicBezTo>
                  <a:cubicBezTo>
                    <a:pt x="52" y="94"/>
                    <a:pt x="52" y="94"/>
                    <a:pt x="52" y="94"/>
                  </a:cubicBezTo>
                  <a:cubicBezTo>
                    <a:pt x="52" y="102"/>
                    <a:pt x="52" y="102"/>
                    <a:pt x="52" y="102"/>
                  </a:cubicBezTo>
                  <a:cubicBezTo>
                    <a:pt x="42" y="102"/>
                    <a:pt x="42" y="102"/>
                    <a:pt x="42" y="102"/>
                  </a:cubicBezTo>
                  <a:moveTo>
                    <a:pt x="56" y="102"/>
                  </a:moveTo>
                  <a:cubicBezTo>
                    <a:pt x="56" y="94"/>
                    <a:pt x="56" y="94"/>
                    <a:pt x="56" y="94"/>
                  </a:cubicBezTo>
                  <a:cubicBezTo>
                    <a:pt x="66" y="94"/>
                    <a:pt x="66" y="94"/>
                    <a:pt x="66" y="94"/>
                  </a:cubicBezTo>
                  <a:cubicBezTo>
                    <a:pt x="66" y="102"/>
                    <a:pt x="66" y="102"/>
                    <a:pt x="66" y="102"/>
                  </a:cubicBezTo>
                  <a:cubicBezTo>
                    <a:pt x="56" y="102"/>
                    <a:pt x="56" y="102"/>
                    <a:pt x="56" y="102"/>
                  </a:cubicBezTo>
                  <a:moveTo>
                    <a:pt x="42" y="89"/>
                  </a:moveTo>
                  <a:cubicBezTo>
                    <a:pt x="42" y="81"/>
                    <a:pt x="42" y="81"/>
                    <a:pt x="42" y="81"/>
                  </a:cubicBezTo>
                  <a:cubicBezTo>
                    <a:pt x="52" y="81"/>
                    <a:pt x="52" y="81"/>
                    <a:pt x="52" y="81"/>
                  </a:cubicBezTo>
                  <a:cubicBezTo>
                    <a:pt x="52" y="89"/>
                    <a:pt x="52" y="89"/>
                    <a:pt x="52" y="89"/>
                  </a:cubicBezTo>
                  <a:cubicBezTo>
                    <a:pt x="42" y="89"/>
                    <a:pt x="42" y="89"/>
                    <a:pt x="42" y="89"/>
                  </a:cubicBezTo>
                  <a:moveTo>
                    <a:pt x="56" y="89"/>
                  </a:moveTo>
                  <a:cubicBezTo>
                    <a:pt x="56" y="81"/>
                    <a:pt x="56" y="81"/>
                    <a:pt x="56" y="81"/>
                  </a:cubicBezTo>
                  <a:cubicBezTo>
                    <a:pt x="66" y="81"/>
                    <a:pt x="66" y="81"/>
                    <a:pt x="66" y="81"/>
                  </a:cubicBezTo>
                  <a:cubicBezTo>
                    <a:pt x="66" y="89"/>
                    <a:pt x="66" y="89"/>
                    <a:pt x="66" y="89"/>
                  </a:cubicBezTo>
                  <a:cubicBezTo>
                    <a:pt x="56" y="89"/>
                    <a:pt x="56" y="89"/>
                    <a:pt x="56" y="89"/>
                  </a:cubicBezTo>
                  <a:moveTo>
                    <a:pt x="42" y="76"/>
                  </a:moveTo>
                  <a:cubicBezTo>
                    <a:pt x="42" y="67"/>
                    <a:pt x="42" y="67"/>
                    <a:pt x="42" y="67"/>
                  </a:cubicBezTo>
                  <a:cubicBezTo>
                    <a:pt x="52" y="67"/>
                    <a:pt x="52" y="67"/>
                    <a:pt x="52" y="67"/>
                  </a:cubicBezTo>
                  <a:cubicBezTo>
                    <a:pt x="52" y="76"/>
                    <a:pt x="52" y="76"/>
                    <a:pt x="52" y="76"/>
                  </a:cubicBezTo>
                  <a:cubicBezTo>
                    <a:pt x="42" y="76"/>
                    <a:pt x="42" y="76"/>
                    <a:pt x="42" y="76"/>
                  </a:cubicBezTo>
                  <a:moveTo>
                    <a:pt x="56" y="76"/>
                  </a:moveTo>
                  <a:cubicBezTo>
                    <a:pt x="56" y="67"/>
                    <a:pt x="56" y="67"/>
                    <a:pt x="56" y="67"/>
                  </a:cubicBezTo>
                  <a:cubicBezTo>
                    <a:pt x="66" y="67"/>
                    <a:pt x="66" y="67"/>
                    <a:pt x="66" y="67"/>
                  </a:cubicBezTo>
                  <a:cubicBezTo>
                    <a:pt x="66" y="76"/>
                    <a:pt x="66" y="76"/>
                    <a:pt x="66" y="76"/>
                  </a:cubicBezTo>
                  <a:cubicBezTo>
                    <a:pt x="56" y="76"/>
                    <a:pt x="56" y="76"/>
                    <a:pt x="56" y="76"/>
                  </a:cubicBezTo>
                  <a:moveTo>
                    <a:pt x="27" y="62"/>
                  </a:moveTo>
                  <a:cubicBezTo>
                    <a:pt x="27" y="54"/>
                    <a:pt x="27" y="54"/>
                    <a:pt x="27" y="54"/>
                  </a:cubicBezTo>
                  <a:cubicBezTo>
                    <a:pt x="37" y="54"/>
                    <a:pt x="37" y="54"/>
                    <a:pt x="37" y="54"/>
                  </a:cubicBezTo>
                  <a:cubicBezTo>
                    <a:pt x="37" y="62"/>
                    <a:pt x="37" y="62"/>
                    <a:pt x="37" y="62"/>
                  </a:cubicBezTo>
                  <a:cubicBezTo>
                    <a:pt x="27" y="62"/>
                    <a:pt x="27" y="62"/>
                    <a:pt x="27" y="62"/>
                  </a:cubicBezTo>
                  <a:moveTo>
                    <a:pt x="42" y="62"/>
                  </a:moveTo>
                  <a:cubicBezTo>
                    <a:pt x="42" y="54"/>
                    <a:pt x="42" y="54"/>
                    <a:pt x="42" y="54"/>
                  </a:cubicBezTo>
                  <a:cubicBezTo>
                    <a:pt x="52" y="54"/>
                    <a:pt x="52" y="54"/>
                    <a:pt x="52" y="54"/>
                  </a:cubicBezTo>
                  <a:cubicBezTo>
                    <a:pt x="52" y="62"/>
                    <a:pt x="52" y="62"/>
                    <a:pt x="52" y="62"/>
                  </a:cubicBezTo>
                  <a:cubicBezTo>
                    <a:pt x="42" y="62"/>
                    <a:pt x="42" y="62"/>
                    <a:pt x="42" y="62"/>
                  </a:cubicBezTo>
                  <a:moveTo>
                    <a:pt x="56" y="62"/>
                  </a:moveTo>
                  <a:cubicBezTo>
                    <a:pt x="56" y="54"/>
                    <a:pt x="56" y="54"/>
                    <a:pt x="56" y="54"/>
                  </a:cubicBezTo>
                  <a:cubicBezTo>
                    <a:pt x="66" y="54"/>
                    <a:pt x="66" y="54"/>
                    <a:pt x="66" y="54"/>
                  </a:cubicBezTo>
                  <a:cubicBezTo>
                    <a:pt x="66" y="62"/>
                    <a:pt x="66" y="62"/>
                    <a:pt x="66" y="62"/>
                  </a:cubicBezTo>
                  <a:cubicBezTo>
                    <a:pt x="56" y="62"/>
                    <a:pt x="56" y="62"/>
                    <a:pt x="56" y="62"/>
                  </a:cubicBezTo>
                  <a:moveTo>
                    <a:pt x="12" y="49"/>
                  </a:moveTo>
                  <a:cubicBezTo>
                    <a:pt x="12" y="41"/>
                    <a:pt x="12" y="41"/>
                    <a:pt x="12" y="41"/>
                  </a:cubicBezTo>
                  <a:cubicBezTo>
                    <a:pt x="22" y="41"/>
                    <a:pt x="22" y="41"/>
                    <a:pt x="22" y="41"/>
                  </a:cubicBezTo>
                  <a:cubicBezTo>
                    <a:pt x="22" y="49"/>
                    <a:pt x="22" y="49"/>
                    <a:pt x="22" y="49"/>
                  </a:cubicBezTo>
                  <a:cubicBezTo>
                    <a:pt x="12" y="49"/>
                    <a:pt x="12" y="49"/>
                    <a:pt x="12" y="49"/>
                  </a:cubicBezTo>
                  <a:moveTo>
                    <a:pt x="27" y="49"/>
                  </a:moveTo>
                  <a:cubicBezTo>
                    <a:pt x="27" y="41"/>
                    <a:pt x="27" y="41"/>
                    <a:pt x="27" y="41"/>
                  </a:cubicBezTo>
                  <a:cubicBezTo>
                    <a:pt x="37" y="41"/>
                    <a:pt x="37" y="41"/>
                    <a:pt x="37" y="41"/>
                  </a:cubicBezTo>
                  <a:cubicBezTo>
                    <a:pt x="37" y="49"/>
                    <a:pt x="37" y="49"/>
                    <a:pt x="37" y="49"/>
                  </a:cubicBezTo>
                  <a:cubicBezTo>
                    <a:pt x="27" y="49"/>
                    <a:pt x="27" y="49"/>
                    <a:pt x="27" y="49"/>
                  </a:cubicBezTo>
                  <a:moveTo>
                    <a:pt x="42" y="49"/>
                  </a:moveTo>
                  <a:cubicBezTo>
                    <a:pt x="42" y="41"/>
                    <a:pt x="42" y="41"/>
                    <a:pt x="42" y="41"/>
                  </a:cubicBezTo>
                  <a:cubicBezTo>
                    <a:pt x="52" y="41"/>
                    <a:pt x="52" y="41"/>
                    <a:pt x="52" y="41"/>
                  </a:cubicBezTo>
                  <a:cubicBezTo>
                    <a:pt x="52" y="49"/>
                    <a:pt x="52" y="49"/>
                    <a:pt x="52" y="49"/>
                  </a:cubicBezTo>
                  <a:cubicBezTo>
                    <a:pt x="42" y="49"/>
                    <a:pt x="42" y="49"/>
                    <a:pt x="42" y="49"/>
                  </a:cubicBezTo>
                  <a:moveTo>
                    <a:pt x="56" y="49"/>
                  </a:moveTo>
                  <a:cubicBezTo>
                    <a:pt x="56" y="41"/>
                    <a:pt x="56" y="41"/>
                    <a:pt x="56" y="41"/>
                  </a:cubicBezTo>
                  <a:cubicBezTo>
                    <a:pt x="66" y="41"/>
                    <a:pt x="66" y="41"/>
                    <a:pt x="66" y="41"/>
                  </a:cubicBezTo>
                  <a:cubicBezTo>
                    <a:pt x="66" y="49"/>
                    <a:pt x="66" y="49"/>
                    <a:pt x="66" y="49"/>
                  </a:cubicBezTo>
                  <a:cubicBezTo>
                    <a:pt x="56" y="49"/>
                    <a:pt x="56" y="49"/>
                    <a:pt x="56" y="49"/>
                  </a:cubicBezTo>
                  <a:moveTo>
                    <a:pt x="12" y="36"/>
                  </a:moveTo>
                  <a:cubicBezTo>
                    <a:pt x="12" y="28"/>
                    <a:pt x="12" y="28"/>
                    <a:pt x="12" y="28"/>
                  </a:cubicBezTo>
                  <a:cubicBezTo>
                    <a:pt x="22" y="28"/>
                    <a:pt x="22" y="28"/>
                    <a:pt x="22" y="28"/>
                  </a:cubicBezTo>
                  <a:cubicBezTo>
                    <a:pt x="22" y="36"/>
                    <a:pt x="22" y="36"/>
                    <a:pt x="22" y="36"/>
                  </a:cubicBezTo>
                  <a:cubicBezTo>
                    <a:pt x="12" y="36"/>
                    <a:pt x="12" y="36"/>
                    <a:pt x="12" y="36"/>
                  </a:cubicBezTo>
                  <a:moveTo>
                    <a:pt x="27" y="36"/>
                  </a:moveTo>
                  <a:cubicBezTo>
                    <a:pt x="27" y="28"/>
                    <a:pt x="27" y="28"/>
                    <a:pt x="27" y="28"/>
                  </a:cubicBezTo>
                  <a:cubicBezTo>
                    <a:pt x="37" y="28"/>
                    <a:pt x="37" y="28"/>
                    <a:pt x="37" y="28"/>
                  </a:cubicBezTo>
                  <a:cubicBezTo>
                    <a:pt x="37" y="36"/>
                    <a:pt x="37" y="36"/>
                    <a:pt x="37" y="36"/>
                  </a:cubicBezTo>
                  <a:cubicBezTo>
                    <a:pt x="27" y="36"/>
                    <a:pt x="27" y="36"/>
                    <a:pt x="27" y="36"/>
                  </a:cubicBezTo>
                  <a:moveTo>
                    <a:pt x="42" y="36"/>
                  </a:moveTo>
                  <a:cubicBezTo>
                    <a:pt x="42" y="28"/>
                    <a:pt x="42" y="28"/>
                    <a:pt x="42" y="28"/>
                  </a:cubicBezTo>
                  <a:cubicBezTo>
                    <a:pt x="52" y="28"/>
                    <a:pt x="52" y="28"/>
                    <a:pt x="52" y="28"/>
                  </a:cubicBezTo>
                  <a:cubicBezTo>
                    <a:pt x="52" y="36"/>
                    <a:pt x="52" y="36"/>
                    <a:pt x="52" y="36"/>
                  </a:cubicBezTo>
                  <a:cubicBezTo>
                    <a:pt x="42" y="36"/>
                    <a:pt x="42" y="36"/>
                    <a:pt x="42" y="36"/>
                  </a:cubicBezTo>
                  <a:moveTo>
                    <a:pt x="56" y="36"/>
                  </a:moveTo>
                  <a:cubicBezTo>
                    <a:pt x="56" y="28"/>
                    <a:pt x="56" y="28"/>
                    <a:pt x="56" y="28"/>
                  </a:cubicBezTo>
                  <a:cubicBezTo>
                    <a:pt x="66" y="28"/>
                    <a:pt x="66" y="28"/>
                    <a:pt x="66" y="28"/>
                  </a:cubicBezTo>
                  <a:cubicBezTo>
                    <a:pt x="66" y="36"/>
                    <a:pt x="66" y="36"/>
                    <a:pt x="66" y="36"/>
                  </a:cubicBezTo>
                  <a:cubicBezTo>
                    <a:pt x="56" y="36"/>
                    <a:pt x="56" y="36"/>
                    <a:pt x="56" y="36"/>
                  </a:cubicBezTo>
                  <a:moveTo>
                    <a:pt x="58" y="0"/>
                  </a:moveTo>
                  <a:cubicBezTo>
                    <a:pt x="53" y="0"/>
                    <a:pt x="53" y="0"/>
                    <a:pt x="53" y="0"/>
                  </a:cubicBezTo>
                  <a:cubicBezTo>
                    <a:pt x="53" y="22"/>
                    <a:pt x="53" y="22"/>
                    <a:pt x="53" y="22"/>
                  </a:cubicBezTo>
                  <a:cubicBezTo>
                    <a:pt x="44" y="22"/>
                    <a:pt x="44" y="22"/>
                    <a:pt x="44" y="22"/>
                  </a:cubicBezTo>
                  <a:cubicBezTo>
                    <a:pt x="44" y="15"/>
                    <a:pt x="44" y="15"/>
                    <a:pt x="44" y="15"/>
                  </a:cubicBezTo>
                  <a:cubicBezTo>
                    <a:pt x="34" y="15"/>
                    <a:pt x="34" y="15"/>
                    <a:pt x="34" y="15"/>
                  </a:cubicBezTo>
                  <a:cubicBezTo>
                    <a:pt x="34" y="22"/>
                    <a:pt x="34" y="22"/>
                    <a:pt x="34" y="22"/>
                  </a:cubicBezTo>
                  <a:cubicBezTo>
                    <a:pt x="5" y="22"/>
                    <a:pt x="5" y="22"/>
                    <a:pt x="5" y="22"/>
                  </a:cubicBezTo>
                  <a:cubicBezTo>
                    <a:pt x="5" y="54"/>
                    <a:pt x="5" y="54"/>
                    <a:pt x="5" y="54"/>
                  </a:cubicBezTo>
                  <a:cubicBezTo>
                    <a:pt x="8" y="55"/>
                    <a:pt x="10" y="57"/>
                    <a:pt x="11" y="59"/>
                  </a:cubicBezTo>
                  <a:cubicBezTo>
                    <a:pt x="12" y="59"/>
                    <a:pt x="12" y="59"/>
                    <a:pt x="12" y="59"/>
                  </a:cubicBezTo>
                  <a:cubicBezTo>
                    <a:pt x="12" y="54"/>
                    <a:pt x="12" y="54"/>
                    <a:pt x="12" y="54"/>
                  </a:cubicBezTo>
                  <a:cubicBezTo>
                    <a:pt x="22" y="54"/>
                    <a:pt x="22" y="54"/>
                    <a:pt x="22" y="54"/>
                  </a:cubicBezTo>
                  <a:cubicBezTo>
                    <a:pt x="22" y="60"/>
                    <a:pt x="22" y="60"/>
                    <a:pt x="22" y="60"/>
                  </a:cubicBezTo>
                  <a:cubicBezTo>
                    <a:pt x="24" y="62"/>
                    <a:pt x="25" y="64"/>
                    <a:pt x="25" y="66"/>
                  </a:cubicBezTo>
                  <a:cubicBezTo>
                    <a:pt x="25" y="66"/>
                    <a:pt x="26" y="66"/>
                    <a:pt x="26" y="66"/>
                  </a:cubicBezTo>
                  <a:cubicBezTo>
                    <a:pt x="28" y="66"/>
                    <a:pt x="29" y="67"/>
                    <a:pt x="30" y="67"/>
                  </a:cubicBezTo>
                  <a:cubicBezTo>
                    <a:pt x="37" y="67"/>
                    <a:pt x="37" y="67"/>
                    <a:pt x="37" y="67"/>
                  </a:cubicBezTo>
                  <a:cubicBezTo>
                    <a:pt x="37" y="73"/>
                    <a:pt x="37" y="73"/>
                    <a:pt x="37" y="73"/>
                  </a:cubicBezTo>
                  <a:cubicBezTo>
                    <a:pt x="39" y="74"/>
                    <a:pt x="41" y="76"/>
                    <a:pt x="41" y="79"/>
                  </a:cubicBezTo>
                  <a:cubicBezTo>
                    <a:pt x="41" y="81"/>
                    <a:pt x="39" y="83"/>
                    <a:pt x="37" y="84"/>
                  </a:cubicBezTo>
                  <a:cubicBezTo>
                    <a:pt x="37" y="89"/>
                    <a:pt x="37" y="89"/>
                    <a:pt x="37" y="89"/>
                  </a:cubicBezTo>
                  <a:cubicBezTo>
                    <a:pt x="27" y="89"/>
                    <a:pt x="27" y="89"/>
                    <a:pt x="27" y="89"/>
                  </a:cubicBezTo>
                  <a:cubicBezTo>
                    <a:pt x="27" y="85"/>
                    <a:pt x="27" y="85"/>
                    <a:pt x="27" y="85"/>
                  </a:cubicBezTo>
                  <a:cubicBezTo>
                    <a:pt x="22" y="85"/>
                    <a:pt x="22" y="85"/>
                    <a:pt x="22" y="85"/>
                  </a:cubicBezTo>
                  <a:cubicBezTo>
                    <a:pt x="22" y="89"/>
                    <a:pt x="22" y="89"/>
                    <a:pt x="22" y="89"/>
                  </a:cubicBezTo>
                  <a:cubicBezTo>
                    <a:pt x="12" y="89"/>
                    <a:pt x="12" y="89"/>
                    <a:pt x="12" y="89"/>
                  </a:cubicBezTo>
                  <a:cubicBezTo>
                    <a:pt x="12" y="85"/>
                    <a:pt x="12" y="85"/>
                    <a:pt x="12" y="85"/>
                  </a:cubicBezTo>
                  <a:cubicBezTo>
                    <a:pt x="5" y="85"/>
                    <a:pt x="5" y="85"/>
                    <a:pt x="5" y="85"/>
                  </a:cubicBezTo>
                  <a:cubicBezTo>
                    <a:pt x="5" y="145"/>
                    <a:pt x="5" y="145"/>
                    <a:pt x="5" y="145"/>
                  </a:cubicBezTo>
                  <a:cubicBezTo>
                    <a:pt x="2" y="145"/>
                    <a:pt x="0" y="147"/>
                    <a:pt x="0" y="149"/>
                  </a:cubicBezTo>
                  <a:cubicBezTo>
                    <a:pt x="0" y="151"/>
                    <a:pt x="2" y="153"/>
                    <a:pt x="5" y="153"/>
                  </a:cubicBezTo>
                  <a:cubicBezTo>
                    <a:pt x="74" y="153"/>
                    <a:pt x="74" y="153"/>
                    <a:pt x="74" y="153"/>
                  </a:cubicBezTo>
                  <a:cubicBezTo>
                    <a:pt x="76" y="153"/>
                    <a:pt x="78" y="151"/>
                    <a:pt x="78" y="149"/>
                  </a:cubicBezTo>
                  <a:cubicBezTo>
                    <a:pt x="78" y="147"/>
                    <a:pt x="76" y="145"/>
                    <a:pt x="74" y="145"/>
                  </a:cubicBezTo>
                  <a:cubicBezTo>
                    <a:pt x="74" y="22"/>
                    <a:pt x="74" y="22"/>
                    <a:pt x="74" y="22"/>
                  </a:cubicBezTo>
                  <a:cubicBezTo>
                    <a:pt x="58" y="22"/>
                    <a:pt x="58" y="22"/>
                    <a:pt x="58" y="22"/>
                  </a:cubicBezTo>
                  <a:cubicBezTo>
                    <a:pt x="58" y="0"/>
                    <a:pt x="58" y="0"/>
                    <a:pt x="58" y="0"/>
                  </a:cubicBezTo>
                </a:path>
              </a:pathLst>
            </a:custGeom>
            <a:solidFill>
              <a:srgbClr val="E9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0" name="Freeform 1450"/>
            <p:cNvSpPr/>
            <p:nvPr/>
          </p:nvSpPr>
          <p:spPr bwMode="auto">
            <a:xfrm>
              <a:off x="5260976" y="3351213"/>
              <a:ext cx="25400" cy="25400"/>
            </a:xfrm>
            <a:custGeom>
              <a:avLst/>
              <a:gdLst>
                <a:gd name="T0" fmla="*/ 0 w 6"/>
                <a:gd name="T1" fmla="*/ 0 h 6"/>
                <a:gd name="T2" fmla="*/ 0 w 6"/>
                <a:gd name="T3" fmla="*/ 2 h 6"/>
                <a:gd name="T4" fmla="*/ 6 w 6"/>
                <a:gd name="T5" fmla="*/ 6 h 6"/>
                <a:gd name="T6" fmla="*/ 6 w 6"/>
                <a:gd name="T7" fmla="*/ 5 h 6"/>
                <a:gd name="T8" fmla="*/ 0 w 6"/>
                <a:gd name="T9" fmla="*/ 0 h 6"/>
              </a:gdLst>
              <a:ahLst/>
              <a:cxnLst>
                <a:cxn ang="0">
                  <a:pos x="T0" y="T1"/>
                </a:cxn>
                <a:cxn ang="0">
                  <a:pos x="T2" y="T3"/>
                </a:cxn>
                <a:cxn ang="0">
                  <a:pos x="T4" y="T5"/>
                </a:cxn>
                <a:cxn ang="0">
                  <a:pos x="T6" y="T7"/>
                </a:cxn>
                <a:cxn ang="0">
                  <a:pos x="T8" y="T9"/>
                </a:cxn>
              </a:cxnLst>
              <a:rect l="0" t="0" r="r" b="b"/>
              <a:pathLst>
                <a:path w="6" h="6">
                  <a:moveTo>
                    <a:pt x="0" y="0"/>
                  </a:moveTo>
                  <a:cubicBezTo>
                    <a:pt x="0" y="2"/>
                    <a:pt x="0" y="2"/>
                    <a:pt x="0" y="2"/>
                  </a:cubicBezTo>
                  <a:cubicBezTo>
                    <a:pt x="2" y="2"/>
                    <a:pt x="4" y="4"/>
                    <a:pt x="6" y="6"/>
                  </a:cubicBezTo>
                  <a:cubicBezTo>
                    <a:pt x="6" y="6"/>
                    <a:pt x="6" y="6"/>
                    <a:pt x="6" y="5"/>
                  </a:cubicBezTo>
                  <a:cubicBezTo>
                    <a:pt x="5" y="3"/>
                    <a:pt x="3" y="1"/>
                    <a:pt x="0" y="0"/>
                  </a:cubicBezTo>
                </a:path>
              </a:pathLst>
            </a:custGeom>
            <a:solidFill>
              <a:srgbClr val="CD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1" name="Freeform 1451"/>
            <p:cNvSpPr>
              <a:spLocks noEditPoints="1"/>
            </p:cNvSpPr>
            <p:nvPr/>
          </p:nvSpPr>
          <p:spPr bwMode="auto">
            <a:xfrm>
              <a:off x="5260976" y="3373438"/>
              <a:ext cx="152400" cy="111125"/>
            </a:xfrm>
            <a:custGeom>
              <a:avLst/>
              <a:gdLst>
                <a:gd name="T0" fmla="*/ 17 w 36"/>
                <a:gd name="T1" fmla="*/ 1 h 26"/>
                <a:gd name="T2" fmla="*/ 17 w 36"/>
                <a:gd name="T3" fmla="*/ 3 h 26"/>
                <a:gd name="T4" fmla="*/ 10 w 36"/>
                <a:gd name="T5" fmla="*/ 3 h 26"/>
                <a:gd name="T6" fmla="*/ 16 w 36"/>
                <a:gd name="T7" fmla="*/ 8 h 26"/>
                <a:gd name="T8" fmla="*/ 17 w 36"/>
                <a:gd name="T9" fmla="*/ 8 h 26"/>
                <a:gd name="T10" fmla="*/ 17 w 36"/>
                <a:gd name="T11" fmla="*/ 17 h 26"/>
                <a:gd name="T12" fmla="*/ 13 w 36"/>
                <a:gd name="T13" fmla="*/ 17 h 26"/>
                <a:gd name="T14" fmla="*/ 9 w 36"/>
                <a:gd name="T15" fmla="*/ 18 h 26"/>
                <a:gd name="T16" fmla="*/ 0 w 36"/>
                <a:gd name="T17" fmla="*/ 18 h 26"/>
                <a:gd name="T18" fmla="*/ 0 w 36"/>
                <a:gd name="T19" fmla="*/ 26 h 26"/>
                <a:gd name="T20" fmla="*/ 7 w 36"/>
                <a:gd name="T21" fmla="*/ 26 h 26"/>
                <a:gd name="T22" fmla="*/ 7 w 36"/>
                <a:gd name="T23" fmla="*/ 22 h 26"/>
                <a:gd name="T24" fmla="*/ 17 w 36"/>
                <a:gd name="T25" fmla="*/ 22 h 26"/>
                <a:gd name="T26" fmla="*/ 17 w 36"/>
                <a:gd name="T27" fmla="*/ 26 h 26"/>
                <a:gd name="T28" fmla="*/ 22 w 36"/>
                <a:gd name="T29" fmla="*/ 26 h 26"/>
                <a:gd name="T30" fmla="*/ 22 w 36"/>
                <a:gd name="T31" fmla="*/ 22 h 26"/>
                <a:gd name="T32" fmla="*/ 32 w 36"/>
                <a:gd name="T33" fmla="*/ 22 h 26"/>
                <a:gd name="T34" fmla="*/ 32 w 36"/>
                <a:gd name="T35" fmla="*/ 25 h 26"/>
                <a:gd name="T36" fmla="*/ 36 w 36"/>
                <a:gd name="T37" fmla="*/ 20 h 26"/>
                <a:gd name="T38" fmla="*/ 32 w 36"/>
                <a:gd name="T39" fmla="*/ 14 h 26"/>
                <a:gd name="T40" fmla="*/ 32 w 36"/>
                <a:gd name="T41" fmla="*/ 17 h 26"/>
                <a:gd name="T42" fmla="*/ 22 w 36"/>
                <a:gd name="T43" fmla="*/ 17 h 26"/>
                <a:gd name="T44" fmla="*/ 22 w 36"/>
                <a:gd name="T45" fmla="*/ 8 h 26"/>
                <a:gd name="T46" fmla="*/ 25 w 36"/>
                <a:gd name="T47" fmla="*/ 8 h 26"/>
                <a:gd name="T48" fmla="*/ 21 w 36"/>
                <a:gd name="T49" fmla="*/ 7 h 26"/>
                <a:gd name="T50" fmla="*/ 20 w 36"/>
                <a:gd name="T51" fmla="*/ 7 h 26"/>
                <a:gd name="T52" fmla="*/ 17 w 36"/>
                <a:gd name="T53" fmla="*/ 1 h 26"/>
                <a:gd name="T54" fmla="*/ 7 w 36"/>
                <a:gd name="T55" fmla="*/ 0 h 26"/>
                <a:gd name="T56" fmla="*/ 6 w 36"/>
                <a:gd name="T57" fmla="*/ 0 h 26"/>
                <a:gd name="T58" fmla="*/ 7 w 36"/>
                <a:gd name="T59" fmla="*/ 3 h 26"/>
                <a:gd name="T60" fmla="*/ 7 w 36"/>
                <a:gd name="T61" fmla="*/ 3 h 26"/>
                <a:gd name="T62" fmla="*/ 7 w 36"/>
                <a:gd name="T6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26">
                  <a:moveTo>
                    <a:pt x="17" y="1"/>
                  </a:moveTo>
                  <a:cubicBezTo>
                    <a:pt x="17" y="3"/>
                    <a:pt x="17" y="3"/>
                    <a:pt x="17" y="3"/>
                  </a:cubicBezTo>
                  <a:cubicBezTo>
                    <a:pt x="10" y="3"/>
                    <a:pt x="10" y="3"/>
                    <a:pt x="10" y="3"/>
                  </a:cubicBezTo>
                  <a:cubicBezTo>
                    <a:pt x="13" y="4"/>
                    <a:pt x="15" y="6"/>
                    <a:pt x="16" y="8"/>
                  </a:cubicBezTo>
                  <a:cubicBezTo>
                    <a:pt x="17" y="8"/>
                    <a:pt x="17" y="8"/>
                    <a:pt x="17" y="8"/>
                  </a:cubicBezTo>
                  <a:cubicBezTo>
                    <a:pt x="17" y="17"/>
                    <a:pt x="17" y="17"/>
                    <a:pt x="17" y="17"/>
                  </a:cubicBezTo>
                  <a:cubicBezTo>
                    <a:pt x="13" y="17"/>
                    <a:pt x="13" y="17"/>
                    <a:pt x="13" y="17"/>
                  </a:cubicBezTo>
                  <a:cubicBezTo>
                    <a:pt x="12" y="17"/>
                    <a:pt x="10" y="18"/>
                    <a:pt x="9" y="18"/>
                  </a:cubicBezTo>
                  <a:cubicBezTo>
                    <a:pt x="0" y="18"/>
                    <a:pt x="0" y="18"/>
                    <a:pt x="0" y="18"/>
                  </a:cubicBezTo>
                  <a:cubicBezTo>
                    <a:pt x="0" y="26"/>
                    <a:pt x="0" y="26"/>
                    <a:pt x="0" y="26"/>
                  </a:cubicBezTo>
                  <a:cubicBezTo>
                    <a:pt x="7" y="26"/>
                    <a:pt x="7" y="26"/>
                    <a:pt x="7" y="26"/>
                  </a:cubicBezTo>
                  <a:cubicBezTo>
                    <a:pt x="7" y="22"/>
                    <a:pt x="7" y="22"/>
                    <a:pt x="7" y="22"/>
                  </a:cubicBezTo>
                  <a:cubicBezTo>
                    <a:pt x="17" y="22"/>
                    <a:pt x="17" y="22"/>
                    <a:pt x="17" y="22"/>
                  </a:cubicBezTo>
                  <a:cubicBezTo>
                    <a:pt x="17" y="26"/>
                    <a:pt x="17" y="26"/>
                    <a:pt x="17" y="26"/>
                  </a:cubicBezTo>
                  <a:cubicBezTo>
                    <a:pt x="22" y="26"/>
                    <a:pt x="22" y="26"/>
                    <a:pt x="22" y="26"/>
                  </a:cubicBezTo>
                  <a:cubicBezTo>
                    <a:pt x="22" y="22"/>
                    <a:pt x="22" y="22"/>
                    <a:pt x="22" y="22"/>
                  </a:cubicBezTo>
                  <a:cubicBezTo>
                    <a:pt x="32" y="22"/>
                    <a:pt x="32" y="22"/>
                    <a:pt x="32" y="22"/>
                  </a:cubicBezTo>
                  <a:cubicBezTo>
                    <a:pt x="32" y="25"/>
                    <a:pt x="32" y="25"/>
                    <a:pt x="32" y="25"/>
                  </a:cubicBezTo>
                  <a:cubicBezTo>
                    <a:pt x="34" y="24"/>
                    <a:pt x="36" y="22"/>
                    <a:pt x="36" y="20"/>
                  </a:cubicBezTo>
                  <a:cubicBezTo>
                    <a:pt x="36" y="17"/>
                    <a:pt x="34" y="15"/>
                    <a:pt x="32" y="14"/>
                  </a:cubicBezTo>
                  <a:cubicBezTo>
                    <a:pt x="32" y="17"/>
                    <a:pt x="32" y="17"/>
                    <a:pt x="32" y="17"/>
                  </a:cubicBezTo>
                  <a:cubicBezTo>
                    <a:pt x="22" y="17"/>
                    <a:pt x="22" y="17"/>
                    <a:pt x="22" y="17"/>
                  </a:cubicBezTo>
                  <a:cubicBezTo>
                    <a:pt x="22" y="8"/>
                    <a:pt x="22" y="8"/>
                    <a:pt x="22" y="8"/>
                  </a:cubicBezTo>
                  <a:cubicBezTo>
                    <a:pt x="25" y="8"/>
                    <a:pt x="25" y="8"/>
                    <a:pt x="25" y="8"/>
                  </a:cubicBezTo>
                  <a:cubicBezTo>
                    <a:pt x="24" y="8"/>
                    <a:pt x="23" y="7"/>
                    <a:pt x="21" y="7"/>
                  </a:cubicBezTo>
                  <a:cubicBezTo>
                    <a:pt x="21" y="7"/>
                    <a:pt x="20" y="7"/>
                    <a:pt x="20" y="7"/>
                  </a:cubicBezTo>
                  <a:cubicBezTo>
                    <a:pt x="20" y="5"/>
                    <a:pt x="19" y="3"/>
                    <a:pt x="17" y="1"/>
                  </a:cubicBezTo>
                  <a:moveTo>
                    <a:pt x="7" y="0"/>
                  </a:moveTo>
                  <a:cubicBezTo>
                    <a:pt x="7" y="0"/>
                    <a:pt x="7" y="0"/>
                    <a:pt x="6" y="0"/>
                  </a:cubicBezTo>
                  <a:cubicBezTo>
                    <a:pt x="7" y="1"/>
                    <a:pt x="7" y="2"/>
                    <a:pt x="7" y="3"/>
                  </a:cubicBezTo>
                  <a:cubicBezTo>
                    <a:pt x="7" y="3"/>
                    <a:pt x="7" y="3"/>
                    <a:pt x="7" y="3"/>
                  </a:cubicBezTo>
                  <a:cubicBezTo>
                    <a:pt x="7" y="0"/>
                    <a:pt x="7" y="0"/>
                    <a:pt x="7" y="0"/>
                  </a:cubicBezTo>
                </a:path>
              </a:pathLst>
            </a:custGeom>
            <a:solidFill>
              <a:srgbClr val="D4D4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2" name="Freeform 1452"/>
            <p:cNvSpPr/>
            <p:nvPr/>
          </p:nvSpPr>
          <p:spPr bwMode="auto">
            <a:xfrm>
              <a:off x="5260976" y="3360738"/>
              <a:ext cx="68263" cy="90488"/>
            </a:xfrm>
            <a:custGeom>
              <a:avLst/>
              <a:gdLst>
                <a:gd name="T0" fmla="*/ 0 w 16"/>
                <a:gd name="T1" fmla="*/ 0 h 21"/>
                <a:gd name="T2" fmla="*/ 0 w 16"/>
                <a:gd name="T3" fmla="*/ 21 h 21"/>
                <a:gd name="T4" fmla="*/ 9 w 16"/>
                <a:gd name="T5" fmla="*/ 21 h 21"/>
                <a:gd name="T6" fmla="*/ 13 w 16"/>
                <a:gd name="T7" fmla="*/ 20 h 21"/>
                <a:gd name="T8" fmla="*/ 7 w 16"/>
                <a:gd name="T9" fmla="*/ 20 h 21"/>
                <a:gd name="T10" fmla="*/ 7 w 16"/>
                <a:gd name="T11" fmla="*/ 11 h 21"/>
                <a:gd name="T12" fmla="*/ 16 w 16"/>
                <a:gd name="T13" fmla="*/ 11 h 21"/>
                <a:gd name="T14" fmla="*/ 10 w 16"/>
                <a:gd name="T15" fmla="*/ 6 h 21"/>
                <a:gd name="T16" fmla="*/ 7 w 16"/>
                <a:gd name="T17" fmla="*/ 6 h 21"/>
                <a:gd name="T18" fmla="*/ 7 w 16"/>
                <a:gd name="T19" fmla="*/ 6 h 21"/>
                <a:gd name="T20" fmla="*/ 7 w 16"/>
                <a:gd name="T21" fmla="*/ 6 h 21"/>
                <a:gd name="T22" fmla="*/ 6 w 16"/>
                <a:gd name="T23" fmla="*/ 3 h 21"/>
                <a:gd name="T24" fmla="*/ 6 w 16"/>
                <a:gd name="T25" fmla="*/ 4 h 21"/>
                <a:gd name="T26" fmla="*/ 0 w 16"/>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1">
                  <a:moveTo>
                    <a:pt x="0" y="0"/>
                  </a:moveTo>
                  <a:cubicBezTo>
                    <a:pt x="0" y="21"/>
                    <a:pt x="0" y="21"/>
                    <a:pt x="0" y="21"/>
                  </a:cubicBezTo>
                  <a:cubicBezTo>
                    <a:pt x="9" y="21"/>
                    <a:pt x="9" y="21"/>
                    <a:pt x="9" y="21"/>
                  </a:cubicBezTo>
                  <a:cubicBezTo>
                    <a:pt x="10" y="21"/>
                    <a:pt x="12" y="20"/>
                    <a:pt x="13" y="20"/>
                  </a:cubicBezTo>
                  <a:cubicBezTo>
                    <a:pt x="7" y="20"/>
                    <a:pt x="7" y="20"/>
                    <a:pt x="7" y="20"/>
                  </a:cubicBezTo>
                  <a:cubicBezTo>
                    <a:pt x="7" y="11"/>
                    <a:pt x="7" y="11"/>
                    <a:pt x="7" y="11"/>
                  </a:cubicBezTo>
                  <a:cubicBezTo>
                    <a:pt x="16" y="11"/>
                    <a:pt x="16" y="11"/>
                    <a:pt x="16" y="11"/>
                  </a:cubicBezTo>
                  <a:cubicBezTo>
                    <a:pt x="15" y="9"/>
                    <a:pt x="13" y="7"/>
                    <a:pt x="10" y="6"/>
                  </a:cubicBezTo>
                  <a:cubicBezTo>
                    <a:pt x="7" y="6"/>
                    <a:pt x="7" y="6"/>
                    <a:pt x="7" y="6"/>
                  </a:cubicBezTo>
                  <a:cubicBezTo>
                    <a:pt x="7" y="6"/>
                    <a:pt x="7" y="6"/>
                    <a:pt x="7" y="6"/>
                  </a:cubicBezTo>
                  <a:cubicBezTo>
                    <a:pt x="7" y="6"/>
                    <a:pt x="7" y="6"/>
                    <a:pt x="7" y="6"/>
                  </a:cubicBezTo>
                  <a:cubicBezTo>
                    <a:pt x="7" y="5"/>
                    <a:pt x="7" y="4"/>
                    <a:pt x="6" y="3"/>
                  </a:cubicBezTo>
                  <a:cubicBezTo>
                    <a:pt x="6" y="4"/>
                    <a:pt x="6" y="4"/>
                    <a:pt x="6" y="4"/>
                  </a:cubicBezTo>
                  <a:cubicBezTo>
                    <a:pt x="4" y="2"/>
                    <a:pt x="2" y="0"/>
                    <a:pt x="0" y="0"/>
                  </a:cubicBezTo>
                </a:path>
              </a:pathLst>
            </a:custGeom>
            <a:solidFill>
              <a:srgbClr val="C6C5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3" name="Rectangle 1453"/>
            <p:cNvSpPr>
              <a:spLocks noChangeArrowheads="1"/>
            </p:cNvSpPr>
            <p:nvPr/>
          </p:nvSpPr>
          <p:spPr bwMode="auto">
            <a:xfrm>
              <a:off x="5291138" y="3238500"/>
              <a:ext cx="41275"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54" name="Rectangle 1454"/>
            <p:cNvSpPr>
              <a:spLocks noChangeArrowheads="1"/>
            </p:cNvSpPr>
            <p:nvPr/>
          </p:nvSpPr>
          <p:spPr bwMode="auto">
            <a:xfrm>
              <a:off x="5291138" y="3238500"/>
              <a:ext cx="41275"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55" name="Rectangle 1455"/>
            <p:cNvSpPr>
              <a:spLocks noChangeArrowheads="1"/>
            </p:cNvSpPr>
            <p:nvPr/>
          </p:nvSpPr>
          <p:spPr bwMode="auto">
            <a:xfrm>
              <a:off x="5476876" y="3238500"/>
              <a:ext cx="42863"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56" name="Rectangle 1456"/>
            <p:cNvSpPr>
              <a:spLocks noChangeArrowheads="1"/>
            </p:cNvSpPr>
            <p:nvPr/>
          </p:nvSpPr>
          <p:spPr bwMode="auto">
            <a:xfrm>
              <a:off x="5476876" y="3238500"/>
              <a:ext cx="42863"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57" name="Rectangle 1457"/>
            <p:cNvSpPr>
              <a:spLocks noChangeArrowheads="1"/>
            </p:cNvSpPr>
            <p:nvPr/>
          </p:nvSpPr>
          <p:spPr bwMode="auto">
            <a:xfrm>
              <a:off x="5418138" y="3238500"/>
              <a:ext cx="42863"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58" name="Rectangle 1458"/>
            <p:cNvSpPr>
              <a:spLocks noChangeArrowheads="1"/>
            </p:cNvSpPr>
            <p:nvPr/>
          </p:nvSpPr>
          <p:spPr bwMode="auto">
            <a:xfrm>
              <a:off x="5418138" y="3238500"/>
              <a:ext cx="42863"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59" name="Rectangle 1459"/>
            <p:cNvSpPr>
              <a:spLocks noChangeArrowheads="1"/>
            </p:cNvSpPr>
            <p:nvPr/>
          </p:nvSpPr>
          <p:spPr bwMode="auto">
            <a:xfrm>
              <a:off x="5354638" y="3238500"/>
              <a:ext cx="42863"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60" name="Rectangle 1460"/>
            <p:cNvSpPr>
              <a:spLocks noChangeArrowheads="1"/>
            </p:cNvSpPr>
            <p:nvPr/>
          </p:nvSpPr>
          <p:spPr bwMode="auto">
            <a:xfrm>
              <a:off x="5354638" y="3238500"/>
              <a:ext cx="42863"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61" name="Rectangle 1461"/>
            <p:cNvSpPr>
              <a:spLocks noChangeArrowheads="1"/>
            </p:cNvSpPr>
            <p:nvPr/>
          </p:nvSpPr>
          <p:spPr bwMode="auto">
            <a:xfrm>
              <a:off x="5291138" y="3295650"/>
              <a:ext cx="41275" cy="33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62" name="Rectangle 1462"/>
            <p:cNvSpPr>
              <a:spLocks noChangeArrowheads="1"/>
            </p:cNvSpPr>
            <p:nvPr/>
          </p:nvSpPr>
          <p:spPr bwMode="auto">
            <a:xfrm>
              <a:off x="5291138" y="3295650"/>
              <a:ext cx="41275"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63" name="Rectangle 1463"/>
            <p:cNvSpPr>
              <a:spLocks noChangeArrowheads="1"/>
            </p:cNvSpPr>
            <p:nvPr/>
          </p:nvSpPr>
          <p:spPr bwMode="auto">
            <a:xfrm>
              <a:off x="5476876" y="3295650"/>
              <a:ext cx="42863" cy="33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64" name="Rectangle 1464"/>
            <p:cNvSpPr>
              <a:spLocks noChangeArrowheads="1"/>
            </p:cNvSpPr>
            <p:nvPr/>
          </p:nvSpPr>
          <p:spPr bwMode="auto">
            <a:xfrm>
              <a:off x="5476876" y="3295650"/>
              <a:ext cx="42863"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65" name="Rectangle 1465"/>
            <p:cNvSpPr>
              <a:spLocks noChangeArrowheads="1"/>
            </p:cNvSpPr>
            <p:nvPr/>
          </p:nvSpPr>
          <p:spPr bwMode="auto">
            <a:xfrm>
              <a:off x="5418138" y="3295650"/>
              <a:ext cx="42863" cy="33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66" name="Rectangle 1466"/>
            <p:cNvSpPr>
              <a:spLocks noChangeArrowheads="1"/>
            </p:cNvSpPr>
            <p:nvPr/>
          </p:nvSpPr>
          <p:spPr bwMode="auto">
            <a:xfrm>
              <a:off x="5418138" y="3295650"/>
              <a:ext cx="42863"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67" name="Rectangle 1467"/>
            <p:cNvSpPr>
              <a:spLocks noChangeArrowheads="1"/>
            </p:cNvSpPr>
            <p:nvPr/>
          </p:nvSpPr>
          <p:spPr bwMode="auto">
            <a:xfrm>
              <a:off x="5354638" y="3295650"/>
              <a:ext cx="42863" cy="33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68" name="Rectangle 1468"/>
            <p:cNvSpPr>
              <a:spLocks noChangeArrowheads="1"/>
            </p:cNvSpPr>
            <p:nvPr/>
          </p:nvSpPr>
          <p:spPr bwMode="auto">
            <a:xfrm>
              <a:off x="5354638" y="3295650"/>
              <a:ext cx="42863"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69" name="Freeform 1469"/>
            <p:cNvSpPr/>
            <p:nvPr/>
          </p:nvSpPr>
          <p:spPr bwMode="auto">
            <a:xfrm>
              <a:off x="5291138" y="3351213"/>
              <a:ext cx="41275" cy="25400"/>
            </a:xfrm>
            <a:custGeom>
              <a:avLst/>
              <a:gdLst>
                <a:gd name="T0" fmla="*/ 10 w 10"/>
                <a:gd name="T1" fmla="*/ 0 h 6"/>
                <a:gd name="T2" fmla="*/ 0 w 10"/>
                <a:gd name="T3" fmla="*/ 0 h 6"/>
                <a:gd name="T4" fmla="*/ 0 w 10"/>
                <a:gd name="T5" fmla="*/ 5 h 6"/>
                <a:gd name="T6" fmla="*/ 4 w 10"/>
                <a:gd name="T7" fmla="*/ 4 h 6"/>
                <a:gd name="T8" fmla="*/ 10 w 10"/>
                <a:gd name="T9" fmla="*/ 6 h 6"/>
                <a:gd name="T10" fmla="*/ 10 w 10"/>
                <a:gd name="T11" fmla="*/ 0 h 6"/>
              </a:gdLst>
              <a:ahLst/>
              <a:cxnLst>
                <a:cxn ang="0">
                  <a:pos x="T0" y="T1"/>
                </a:cxn>
                <a:cxn ang="0">
                  <a:pos x="T2" y="T3"/>
                </a:cxn>
                <a:cxn ang="0">
                  <a:pos x="T4" y="T5"/>
                </a:cxn>
                <a:cxn ang="0">
                  <a:pos x="T6" y="T7"/>
                </a:cxn>
                <a:cxn ang="0">
                  <a:pos x="T8" y="T9"/>
                </a:cxn>
                <a:cxn ang="0">
                  <a:pos x="T10" y="T11"/>
                </a:cxn>
              </a:cxnLst>
              <a:rect l="0" t="0" r="r" b="b"/>
              <a:pathLst>
                <a:path w="10" h="6">
                  <a:moveTo>
                    <a:pt x="10" y="0"/>
                  </a:moveTo>
                  <a:cubicBezTo>
                    <a:pt x="0" y="0"/>
                    <a:pt x="0" y="0"/>
                    <a:pt x="0" y="0"/>
                  </a:cubicBezTo>
                  <a:cubicBezTo>
                    <a:pt x="0" y="5"/>
                    <a:pt x="0" y="5"/>
                    <a:pt x="0" y="5"/>
                  </a:cubicBezTo>
                  <a:cubicBezTo>
                    <a:pt x="2" y="4"/>
                    <a:pt x="3" y="4"/>
                    <a:pt x="4" y="4"/>
                  </a:cubicBezTo>
                  <a:cubicBezTo>
                    <a:pt x="7" y="4"/>
                    <a:pt x="9" y="5"/>
                    <a:pt x="10" y="6"/>
                  </a:cubicBezTo>
                  <a:cubicBezTo>
                    <a:pt x="10" y="0"/>
                    <a:pt x="10" y="0"/>
                    <a:pt x="1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0" name="Freeform 1470"/>
            <p:cNvSpPr/>
            <p:nvPr/>
          </p:nvSpPr>
          <p:spPr bwMode="auto">
            <a:xfrm>
              <a:off x="5291138" y="3368675"/>
              <a:ext cx="41275" cy="17463"/>
            </a:xfrm>
            <a:custGeom>
              <a:avLst/>
              <a:gdLst>
                <a:gd name="T0" fmla="*/ 4 w 10"/>
                <a:gd name="T1" fmla="*/ 0 h 4"/>
                <a:gd name="T2" fmla="*/ 0 w 10"/>
                <a:gd name="T3" fmla="*/ 1 h 4"/>
                <a:gd name="T4" fmla="*/ 0 w 10"/>
                <a:gd name="T5" fmla="*/ 4 h 4"/>
                <a:gd name="T6" fmla="*/ 2 w 10"/>
                <a:gd name="T7" fmla="*/ 4 h 4"/>
                <a:gd name="T8" fmla="*/ 3 w 10"/>
                <a:gd name="T9" fmla="*/ 4 h 4"/>
                <a:gd name="T10" fmla="*/ 10 w 10"/>
                <a:gd name="T11" fmla="*/ 4 h 4"/>
                <a:gd name="T12" fmla="*/ 10 w 10"/>
                <a:gd name="T13" fmla="*/ 2 h 4"/>
                <a:gd name="T14" fmla="*/ 4 w 10"/>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4">
                  <a:moveTo>
                    <a:pt x="4" y="0"/>
                  </a:moveTo>
                  <a:cubicBezTo>
                    <a:pt x="3" y="0"/>
                    <a:pt x="2" y="0"/>
                    <a:pt x="0" y="1"/>
                  </a:cubicBezTo>
                  <a:cubicBezTo>
                    <a:pt x="0" y="4"/>
                    <a:pt x="0" y="4"/>
                    <a:pt x="0" y="4"/>
                  </a:cubicBezTo>
                  <a:cubicBezTo>
                    <a:pt x="1" y="4"/>
                    <a:pt x="1" y="4"/>
                    <a:pt x="2" y="4"/>
                  </a:cubicBezTo>
                  <a:cubicBezTo>
                    <a:pt x="2" y="4"/>
                    <a:pt x="3" y="4"/>
                    <a:pt x="3" y="4"/>
                  </a:cubicBezTo>
                  <a:cubicBezTo>
                    <a:pt x="10" y="4"/>
                    <a:pt x="10" y="4"/>
                    <a:pt x="10" y="4"/>
                  </a:cubicBezTo>
                  <a:cubicBezTo>
                    <a:pt x="10" y="2"/>
                    <a:pt x="10" y="2"/>
                    <a:pt x="10" y="2"/>
                  </a:cubicBezTo>
                  <a:cubicBezTo>
                    <a:pt x="9" y="1"/>
                    <a:pt x="7" y="0"/>
                    <a:pt x="4" y="0"/>
                  </a:cubicBezTo>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1" name="Freeform 1471"/>
            <p:cNvSpPr/>
            <p:nvPr/>
          </p:nvSpPr>
          <p:spPr bwMode="auto">
            <a:xfrm>
              <a:off x="5291138" y="3386138"/>
              <a:ext cx="12700" cy="0"/>
            </a:xfrm>
            <a:custGeom>
              <a:avLst/>
              <a:gdLst>
                <a:gd name="T0" fmla="*/ 2 w 3"/>
                <a:gd name="T1" fmla="*/ 0 w 3"/>
                <a:gd name="T2" fmla="*/ 0 w 3"/>
                <a:gd name="T3" fmla="*/ 3 w 3"/>
                <a:gd name="T4" fmla="*/ 2 w 3"/>
              </a:gdLst>
              <a:ahLst/>
              <a:cxnLst>
                <a:cxn ang="0">
                  <a:pos x="T0" y="0"/>
                </a:cxn>
                <a:cxn ang="0">
                  <a:pos x="T1" y="0"/>
                </a:cxn>
                <a:cxn ang="0">
                  <a:pos x="T2" y="0"/>
                </a:cxn>
                <a:cxn ang="0">
                  <a:pos x="T3" y="0"/>
                </a:cxn>
                <a:cxn ang="0">
                  <a:pos x="T4" y="0"/>
                </a:cxn>
              </a:cxnLst>
              <a:rect l="0" t="0" r="r" b="b"/>
              <a:pathLst>
                <a:path w="3">
                  <a:moveTo>
                    <a:pt x="2" y="0"/>
                  </a:moveTo>
                  <a:cubicBezTo>
                    <a:pt x="1" y="0"/>
                    <a:pt x="1" y="0"/>
                    <a:pt x="0" y="0"/>
                  </a:cubicBezTo>
                  <a:cubicBezTo>
                    <a:pt x="0" y="0"/>
                    <a:pt x="0" y="0"/>
                    <a:pt x="0" y="0"/>
                  </a:cubicBezTo>
                  <a:cubicBezTo>
                    <a:pt x="3" y="0"/>
                    <a:pt x="3" y="0"/>
                    <a:pt x="3" y="0"/>
                  </a:cubicBezTo>
                  <a:cubicBezTo>
                    <a:pt x="3" y="0"/>
                    <a:pt x="2" y="0"/>
                    <a:pt x="2" y="0"/>
                  </a:cubicBezTo>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2" name="Rectangle 1472"/>
            <p:cNvSpPr>
              <a:spLocks noChangeArrowheads="1"/>
            </p:cNvSpPr>
            <p:nvPr/>
          </p:nvSpPr>
          <p:spPr bwMode="auto">
            <a:xfrm>
              <a:off x="5476876" y="3351213"/>
              <a:ext cx="42863"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73" name="Rectangle 1473"/>
            <p:cNvSpPr>
              <a:spLocks noChangeArrowheads="1"/>
            </p:cNvSpPr>
            <p:nvPr/>
          </p:nvSpPr>
          <p:spPr bwMode="auto">
            <a:xfrm>
              <a:off x="5476876" y="3351213"/>
              <a:ext cx="42863"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74" name="Rectangle 1474"/>
            <p:cNvSpPr>
              <a:spLocks noChangeArrowheads="1"/>
            </p:cNvSpPr>
            <p:nvPr/>
          </p:nvSpPr>
          <p:spPr bwMode="auto">
            <a:xfrm>
              <a:off x="5418138" y="3351213"/>
              <a:ext cx="42863"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75" name="Rectangle 1475"/>
            <p:cNvSpPr>
              <a:spLocks noChangeArrowheads="1"/>
            </p:cNvSpPr>
            <p:nvPr/>
          </p:nvSpPr>
          <p:spPr bwMode="auto">
            <a:xfrm>
              <a:off x="5418138" y="3351213"/>
              <a:ext cx="42863"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76" name="Rectangle 1476"/>
            <p:cNvSpPr>
              <a:spLocks noChangeArrowheads="1"/>
            </p:cNvSpPr>
            <p:nvPr/>
          </p:nvSpPr>
          <p:spPr bwMode="auto">
            <a:xfrm>
              <a:off x="5354638" y="3351213"/>
              <a:ext cx="42863"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77" name="Rectangle 1477"/>
            <p:cNvSpPr>
              <a:spLocks noChangeArrowheads="1"/>
            </p:cNvSpPr>
            <p:nvPr/>
          </p:nvSpPr>
          <p:spPr bwMode="auto">
            <a:xfrm>
              <a:off x="5354638" y="3351213"/>
              <a:ext cx="42863"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78" name="Freeform 1478"/>
            <p:cNvSpPr/>
            <p:nvPr/>
          </p:nvSpPr>
          <p:spPr bwMode="auto">
            <a:xfrm>
              <a:off x="5316538" y="3406775"/>
              <a:ext cx="15875" cy="39688"/>
            </a:xfrm>
            <a:custGeom>
              <a:avLst/>
              <a:gdLst>
                <a:gd name="T0" fmla="*/ 4 w 4"/>
                <a:gd name="T1" fmla="*/ 0 h 9"/>
                <a:gd name="T2" fmla="*/ 3 w 4"/>
                <a:gd name="T3" fmla="*/ 0 h 9"/>
                <a:gd name="T4" fmla="*/ 3 w 4"/>
                <a:gd name="T5" fmla="*/ 3 h 9"/>
                <a:gd name="T6" fmla="*/ 0 w 4"/>
                <a:gd name="T7" fmla="*/ 9 h 9"/>
                <a:gd name="T8" fmla="*/ 4 w 4"/>
                <a:gd name="T9" fmla="*/ 9 h 9"/>
                <a:gd name="T10" fmla="*/ 4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4" y="0"/>
                  </a:moveTo>
                  <a:cubicBezTo>
                    <a:pt x="3" y="0"/>
                    <a:pt x="3" y="0"/>
                    <a:pt x="3" y="0"/>
                  </a:cubicBezTo>
                  <a:cubicBezTo>
                    <a:pt x="3" y="1"/>
                    <a:pt x="3" y="2"/>
                    <a:pt x="3" y="3"/>
                  </a:cubicBezTo>
                  <a:cubicBezTo>
                    <a:pt x="3" y="5"/>
                    <a:pt x="2" y="7"/>
                    <a:pt x="0" y="9"/>
                  </a:cubicBezTo>
                  <a:cubicBezTo>
                    <a:pt x="4" y="9"/>
                    <a:pt x="4" y="9"/>
                    <a:pt x="4" y="9"/>
                  </a:cubicBezTo>
                  <a:cubicBezTo>
                    <a:pt x="4" y="0"/>
                    <a:pt x="4" y="0"/>
                    <a:pt x="4" y="0"/>
                  </a:cubicBezTo>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9" name="Freeform 1479"/>
            <p:cNvSpPr/>
            <p:nvPr/>
          </p:nvSpPr>
          <p:spPr bwMode="auto">
            <a:xfrm>
              <a:off x="5291138" y="3406775"/>
              <a:ext cx="38100" cy="39688"/>
            </a:xfrm>
            <a:custGeom>
              <a:avLst/>
              <a:gdLst>
                <a:gd name="T0" fmla="*/ 9 w 9"/>
                <a:gd name="T1" fmla="*/ 0 h 9"/>
                <a:gd name="T2" fmla="*/ 0 w 9"/>
                <a:gd name="T3" fmla="*/ 0 h 9"/>
                <a:gd name="T4" fmla="*/ 0 w 9"/>
                <a:gd name="T5" fmla="*/ 9 h 9"/>
                <a:gd name="T6" fmla="*/ 6 w 9"/>
                <a:gd name="T7" fmla="*/ 9 h 9"/>
                <a:gd name="T8" fmla="*/ 9 w 9"/>
                <a:gd name="T9" fmla="*/ 3 h 9"/>
                <a:gd name="T10" fmla="*/ 9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9" y="0"/>
                  </a:moveTo>
                  <a:cubicBezTo>
                    <a:pt x="0" y="0"/>
                    <a:pt x="0" y="0"/>
                    <a:pt x="0" y="0"/>
                  </a:cubicBezTo>
                  <a:cubicBezTo>
                    <a:pt x="0" y="9"/>
                    <a:pt x="0" y="9"/>
                    <a:pt x="0" y="9"/>
                  </a:cubicBezTo>
                  <a:cubicBezTo>
                    <a:pt x="6" y="9"/>
                    <a:pt x="6" y="9"/>
                    <a:pt x="6" y="9"/>
                  </a:cubicBezTo>
                  <a:cubicBezTo>
                    <a:pt x="8" y="7"/>
                    <a:pt x="9" y="5"/>
                    <a:pt x="9" y="3"/>
                  </a:cubicBezTo>
                  <a:cubicBezTo>
                    <a:pt x="9" y="2"/>
                    <a:pt x="9" y="1"/>
                    <a:pt x="9" y="0"/>
                  </a:cubicBezTo>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0" name="Rectangle 1480"/>
            <p:cNvSpPr>
              <a:spLocks noChangeArrowheads="1"/>
            </p:cNvSpPr>
            <p:nvPr/>
          </p:nvSpPr>
          <p:spPr bwMode="auto">
            <a:xfrm>
              <a:off x="5476876" y="3406775"/>
              <a:ext cx="42863" cy="39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81" name="Rectangle 1481"/>
            <p:cNvSpPr>
              <a:spLocks noChangeArrowheads="1"/>
            </p:cNvSpPr>
            <p:nvPr/>
          </p:nvSpPr>
          <p:spPr bwMode="auto">
            <a:xfrm>
              <a:off x="5476876" y="3406775"/>
              <a:ext cx="42863" cy="3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82" name="Rectangle 1482"/>
            <p:cNvSpPr>
              <a:spLocks noChangeArrowheads="1"/>
            </p:cNvSpPr>
            <p:nvPr/>
          </p:nvSpPr>
          <p:spPr bwMode="auto">
            <a:xfrm>
              <a:off x="5418138" y="3406775"/>
              <a:ext cx="42863" cy="39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83" name="Rectangle 1483"/>
            <p:cNvSpPr>
              <a:spLocks noChangeArrowheads="1"/>
            </p:cNvSpPr>
            <p:nvPr/>
          </p:nvSpPr>
          <p:spPr bwMode="auto">
            <a:xfrm>
              <a:off x="5418138" y="3406775"/>
              <a:ext cx="42863" cy="3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84" name="Freeform 1484"/>
            <p:cNvSpPr/>
            <p:nvPr/>
          </p:nvSpPr>
          <p:spPr bwMode="auto">
            <a:xfrm>
              <a:off x="5367338" y="3406775"/>
              <a:ext cx="30163" cy="26988"/>
            </a:xfrm>
            <a:custGeom>
              <a:avLst/>
              <a:gdLst>
                <a:gd name="T0" fmla="*/ 7 w 7"/>
                <a:gd name="T1" fmla="*/ 0 h 6"/>
                <a:gd name="T2" fmla="*/ 0 w 7"/>
                <a:gd name="T3" fmla="*/ 0 h 6"/>
                <a:gd name="T4" fmla="*/ 3 w 7"/>
                <a:gd name="T5" fmla="*/ 6 h 6"/>
                <a:gd name="T6" fmla="*/ 5 w 7"/>
                <a:gd name="T7" fmla="*/ 6 h 6"/>
                <a:gd name="T8" fmla="*/ 7 w 7"/>
                <a:gd name="T9" fmla="*/ 6 h 6"/>
                <a:gd name="T10" fmla="*/ 7 w 7"/>
                <a:gd name="T11" fmla="*/ 0 h 6"/>
              </a:gdLst>
              <a:ahLst/>
              <a:cxnLst>
                <a:cxn ang="0">
                  <a:pos x="T0" y="T1"/>
                </a:cxn>
                <a:cxn ang="0">
                  <a:pos x="T2" y="T3"/>
                </a:cxn>
                <a:cxn ang="0">
                  <a:pos x="T4" y="T5"/>
                </a:cxn>
                <a:cxn ang="0">
                  <a:pos x="T6" y="T7"/>
                </a:cxn>
                <a:cxn ang="0">
                  <a:pos x="T8" y="T9"/>
                </a:cxn>
                <a:cxn ang="0">
                  <a:pos x="T10" y="T11"/>
                </a:cxn>
              </a:cxnLst>
              <a:rect l="0" t="0" r="r" b="b"/>
              <a:pathLst>
                <a:path w="7" h="6">
                  <a:moveTo>
                    <a:pt x="7" y="0"/>
                  </a:moveTo>
                  <a:cubicBezTo>
                    <a:pt x="0" y="0"/>
                    <a:pt x="0" y="0"/>
                    <a:pt x="0" y="0"/>
                  </a:cubicBezTo>
                  <a:cubicBezTo>
                    <a:pt x="2" y="2"/>
                    <a:pt x="3" y="4"/>
                    <a:pt x="3" y="6"/>
                  </a:cubicBezTo>
                  <a:cubicBezTo>
                    <a:pt x="4" y="6"/>
                    <a:pt x="4" y="6"/>
                    <a:pt x="5" y="6"/>
                  </a:cubicBezTo>
                  <a:cubicBezTo>
                    <a:pt x="5" y="6"/>
                    <a:pt x="6" y="6"/>
                    <a:pt x="7" y="6"/>
                  </a:cubicBezTo>
                  <a:cubicBezTo>
                    <a:pt x="7" y="0"/>
                    <a:pt x="7" y="0"/>
                    <a:pt x="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5" name="Freeform 1485"/>
            <p:cNvSpPr/>
            <p:nvPr/>
          </p:nvSpPr>
          <p:spPr bwMode="auto">
            <a:xfrm>
              <a:off x="5354638" y="3406775"/>
              <a:ext cx="42863" cy="39688"/>
            </a:xfrm>
            <a:custGeom>
              <a:avLst/>
              <a:gdLst>
                <a:gd name="T0" fmla="*/ 3 w 10"/>
                <a:gd name="T1" fmla="*/ 0 h 9"/>
                <a:gd name="T2" fmla="*/ 0 w 10"/>
                <a:gd name="T3" fmla="*/ 0 h 9"/>
                <a:gd name="T4" fmla="*/ 0 w 10"/>
                <a:gd name="T5" fmla="*/ 9 h 9"/>
                <a:gd name="T6" fmla="*/ 10 w 10"/>
                <a:gd name="T7" fmla="*/ 9 h 9"/>
                <a:gd name="T8" fmla="*/ 10 w 10"/>
                <a:gd name="T9" fmla="*/ 6 h 9"/>
                <a:gd name="T10" fmla="*/ 8 w 10"/>
                <a:gd name="T11" fmla="*/ 6 h 9"/>
                <a:gd name="T12" fmla="*/ 6 w 10"/>
                <a:gd name="T13" fmla="*/ 6 h 9"/>
                <a:gd name="T14" fmla="*/ 3 w 10"/>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3" y="0"/>
                  </a:moveTo>
                  <a:cubicBezTo>
                    <a:pt x="0" y="0"/>
                    <a:pt x="0" y="0"/>
                    <a:pt x="0" y="0"/>
                  </a:cubicBezTo>
                  <a:cubicBezTo>
                    <a:pt x="0" y="9"/>
                    <a:pt x="0" y="9"/>
                    <a:pt x="0" y="9"/>
                  </a:cubicBezTo>
                  <a:cubicBezTo>
                    <a:pt x="10" y="9"/>
                    <a:pt x="10" y="9"/>
                    <a:pt x="10" y="9"/>
                  </a:cubicBezTo>
                  <a:cubicBezTo>
                    <a:pt x="10" y="6"/>
                    <a:pt x="10" y="6"/>
                    <a:pt x="10" y="6"/>
                  </a:cubicBezTo>
                  <a:cubicBezTo>
                    <a:pt x="9" y="6"/>
                    <a:pt x="8" y="6"/>
                    <a:pt x="8" y="6"/>
                  </a:cubicBezTo>
                  <a:cubicBezTo>
                    <a:pt x="7" y="6"/>
                    <a:pt x="7" y="6"/>
                    <a:pt x="6" y="6"/>
                  </a:cubicBezTo>
                  <a:cubicBezTo>
                    <a:pt x="6" y="4"/>
                    <a:pt x="5" y="2"/>
                    <a:pt x="3" y="0"/>
                  </a:cubicBezTo>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6" name="Freeform 1486"/>
            <p:cNvSpPr/>
            <p:nvPr/>
          </p:nvSpPr>
          <p:spPr bwMode="auto">
            <a:xfrm>
              <a:off x="5291138" y="3484563"/>
              <a:ext cx="41275" cy="17463"/>
            </a:xfrm>
            <a:custGeom>
              <a:avLst/>
              <a:gdLst>
                <a:gd name="T0" fmla="*/ 26 w 26"/>
                <a:gd name="T1" fmla="*/ 0 h 11"/>
                <a:gd name="T2" fmla="*/ 24 w 26"/>
                <a:gd name="T3" fmla="*/ 0 h 11"/>
                <a:gd name="T4" fmla="*/ 0 w 26"/>
                <a:gd name="T5" fmla="*/ 0 h 11"/>
                <a:gd name="T6" fmla="*/ 0 w 26"/>
                <a:gd name="T7" fmla="*/ 11 h 11"/>
                <a:gd name="T8" fmla="*/ 26 w 26"/>
                <a:gd name="T9" fmla="*/ 11 h 11"/>
                <a:gd name="T10" fmla="*/ 26 w 26"/>
                <a:gd name="T11" fmla="*/ 0 h 11"/>
              </a:gdLst>
              <a:ahLst/>
              <a:cxnLst>
                <a:cxn ang="0">
                  <a:pos x="T0" y="T1"/>
                </a:cxn>
                <a:cxn ang="0">
                  <a:pos x="T2" y="T3"/>
                </a:cxn>
                <a:cxn ang="0">
                  <a:pos x="T4" y="T5"/>
                </a:cxn>
                <a:cxn ang="0">
                  <a:pos x="T6" y="T7"/>
                </a:cxn>
                <a:cxn ang="0">
                  <a:pos x="T8" y="T9"/>
                </a:cxn>
                <a:cxn ang="0">
                  <a:pos x="T10" y="T11"/>
                </a:cxn>
              </a:cxnLst>
              <a:rect l="0" t="0" r="r" b="b"/>
              <a:pathLst>
                <a:path w="26" h="11">
                  <a:moveTo>
                    <a:pt x="26" y="0"/>
                  </a:moveTo>
                  <a:lnTo>
                    <a:pt x="24" y="0"/>
                  </a:lnTo>
                  <a:lnTo>
                    <a:pt x="0" y="0"/>
                  </a:lnTo>
                  <a:lnTo>
                    <a:pt x="0" y="11"/>
                  </a:lnTo>
                  <a:lnTo>
                    <a:pt x="26" y="11"/>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7" name="Freeform 1487"/>
            <p:cNvSpPr/>
            <p:nvPr/>
          </p:nvSpPr>
          <p:spPr bwMode="auto">
            <a:xfrm>
              <a:off x="5291138" y="3484563"/>
              <a:ext cx="41275" cy="17463"/>
            </a:xfrm>
            <a:custGeom>
              <a:avLst/>
              <a:gdLst>
                <a:gd name="T0" fmla="*/ 26 w 26"/>
                <a:gd name="T1" fmla="*/ 0 h 11"/>
                <a:gd name="T2" fmla="*/ 24 w 26"/>
                <a:gd name="T3" fmla="*/ 0 h 11"/>
                <a:gd name="T4" fmla="*/ 0 w 26"/>
                <a:gd name="T5" fmla="*/ 0 h 11"/>
                <a:gd name="T6" fmla="*/ 0 w 26"/>
                <a:gd name="T7" fmla="*/ 11 h 11"/>
                <a:gd name="T8" fmla="*/ 26 w 26"/>
                <a:gd name="T9" fmla="*/ 11 h 11"/>
                <a:gd name="T10" fmla="*/ 26 w 26"/>
                <a:gd name="T11" fmla="*/ 0 h 11"/>
              </a:gdLst>
              <a:ahLst/>
              <a:cxnLst>
                <a:cxn ang="0">
                  <a:pos x="T0" y="T1"/>
                </a:cxn>
                <a:cxn ang="0">
                  <a:pos x="T2" y="T3"/>
                </a:cxn>
                <a:cxn ang="0">
                  <a:pos x="T4" y="T5"/>
                </a:cxn>
                <a:cxn ang="0">
                  <a:pos x="T6" y="T7"/>
                </a:cxn>
                <a:cxn ang="0">
                  <a:pos x="T8" y="T9"/>
                </a:cxn>
                <a:cxn ang="0">
                  <a:pos x="T10" y="T11"/>
                </a:cxn>
              </a:cxnLst>
              <a:rect l="0" t="0" r="r" b="b"/>
              <a:pathLst>
                <a:path w="26" h="11">
                  <a:moveTo>
                    <a:pt x="26" y="0"/>
                  </a:moveTo>
                  <a:lnTo>
                    <a:pt x="24" y="0"/>
                  </a:lnTo>
                  <a:lnTo>
                    <a:pt x="0" y="0"/>
                  </a:lnTo>
                  <a:lnTo>
                    <a:pt x="0" y="11"/>
                  </a:lnTo>
                  <a:lnTo>
                    <a:pt x="26" y="11"/>
                  </a:lnTo>
                  <a:lnTo>
                    <a:pt x="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8" name="Freeform 1488"/>
            <p:cNvSpPr/>
            <p:nvPr/>
          </p:nvSpPr>
          <p:spPr bwMode="auto">
            <a:xfrm>
              <a:off x="5291138" y="3467100"/>
              <a:ext cx="41275" cy="17463"/>
            </a:xfrm>
            <a:custGeom>
              <a:avLst/>
              <a:gdLst>
                <a:gd name="T0" fmla="*/ 26 w 26"/>
                <a:gd name="T1" fmla="*/ 0 h 11"/>
                <a:gd name="T2" fmla="*/ 0 w 26"/>
                <a:gd name="T3" fmla="*/ 0 h 11"/>
                <a:gd name="T4" fmla="*/ 0 w 26"/>
                <a:gd name="T5" fmla="*/ 11 h 11"/>
                <a:gd name="T6" fmla="*/ 24 w 26"/>
                <a:gd name="T7" fmla="*/ 11 h 11"/>
                <a:gd name="T8" fmla="*/ 26 w 26"/>
                <a:gd name="T9" fmla="*/ 11 h 11"/>
                <a:gd name="T10" fmla="*/ 26 w 26"/>
                <a:gd name="T11" fmla="*/ 0 h 11"/>
              </a:gdLst>
              <a:ahLst/>
              <a:cxnLst>
                <a:cxn ang="0">
                  <a:pos x="T0" y="T1"/>
                </a:cxn>
                <a:cxn ang="0">
                  <a:pos x="T2" y="T3"/>
                </a:cxn>
                <a:cxn ang="0">
                  <a:pos x="T4" y="T5"/>
                </a:cxn>
                <a:cxn ang="0">
                  <a:pos x="T6" y="T7"/>
                </a:cxn>
                <a:cxn ang="0">
                  <a:pos x="T8" y="T9"/>
                </a:cxn>
                <a:cxn ang="0">
                  <a:pos x="T10" y="T11"/>
                </a:cxn>
              </a:cxnLst>
              <a:rect l="0" t="0" r="r" b="b"/>
              <a:pathLst>
                <a:path w="26" h="11">
                  <a:moveTo>
                    <a:pt x="26" y="0"/>
                  </a:moveTo>
                  <a:lnTo>
                    <a:pt x="0" y="0"/>
                  </a:lnTo>
                  <a:lnTo>
                    <a:pt x="0" y="11"/>
                  </a:lnTo>
                  <a:lnTo>
                    <a:pt x="24" y="11"/>
                  </a:lnTo>
                  <a:lnTo>
                    <a:pt x="26" y="11"/>
                  </a:lnTo>
                  <a:lnTo>
                    <a:pt x="26" y="0"/>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9" name="Freeform 1489"/>
            <p:cNvSpPr/>
            <p:nvPr/>
          </p:nvSpPr>
          <p:spPr bwMode="auto">
            <a:xfrm>
              <a:off x="5291138" y="3467100"/>
              <a:ext cx="41275" cy="17463"/>
            </a:xfrm>
            <a:custGeom>
              <a:avLst/>
              <a:gdLst>
                <a:gd name="T0" fmla="*/ 26 w 26"/>
                <a:gd name="T1" fmla="*/ 0 h 11"/>
                <a:gd name="T2" fmla="*/ 0 w 26"/>
                <a:gd name="T3" fmla="*/ 0 h 11"/>
                <a:gd name="T4" fmla="*/ 0 w 26"/>
                <a:gd name="T5" fmla="*/ 11 h 11"/>
                <a:gd name="T6" fmla="*/ 24 w 26"/>
                <a:gd name="T7" fmla="*/ 11 h 11"/>
                <a:gd name="T8" fmla="*/ 26 w 26"/>
                <a:gd name="T9" fmla="*/ 11 h 11"/>
                <a:gd name="T10" fmla="*/ 26 w 26"/>
                <a:gd name="T11" fmla="*/ 0 h 11"/>
              </a:gdLst>
              <a:ahLst/>
              <a:cxnLst>
                <a:cxn ang="0">
                  <a:pos x="T0" y="T1"/>
                </a:cxn>
                <a:cxn ang="0">
                  <a:pos x="T2" y="T3"/>
                </a:cxn>
                <a:cxn ang="0">
                  <a:pos x="T4" y="T5"/>
                </a:cxn>
                <a:cxn ang="0">
                  <a:pos x="T6" y="T7"/>
                </a:cxn>
                <a:cxn ang="0">
                  <a:pos x="T8" y="T9"/>
                </a:cxn>
                <a:cxn ang="0">
                  <a:pos x="T10" y="T11"/>
                </a:cxn>
              </a:cxnLst>
              <a:rect l="0" t="0" r="r" b="b"/>
              <a:pathLst>
                <a:path w="26" h="11">
                  <a:moveTo>
                    <a:pt x="26" y="0"/>
                  </a:moveTo>
                  <a:lnTo>
                    <a:pt x="0" y="0"/>
                  </a:lnTo>
                  <a:lnTo>
                    <a:pt x="0" y="11"/>
                  </a:lnTo>
                  <a:lnTo>
                    <a:pt x="24" y="11"/>
                  </a:lnTo>
                  <a:lnTo>
                    <a:pt x="26" y="11"/>
                  </a:lnTo>
                  <a:lnTo>
                    <a:pt x="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0" name="Rectangle 1490"/>
            <p:cNvSpPr>
              <a:spLocks noChangeArrowheads="1"/>
            </p:cNvSpPr>
            <p:nvPr/>
          </p:nvSpPr>
          <p:spPr bwMode="auto">
            <a:xfrm>
              <a:off x="5476876" y="3467100"/>
              <a:ext cx="42863"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91" name="Rectangle 1491"/>
            <p:cNvSpPr>
              <a:spLocks noChangeArrowheads="1"/>
            </p:cNvSpPr>
            <p:nvPr/>
          </p:nvSpPr>
          <p:spPr bwMode="auto">
            <a:xfrm>
              <a:off x="5476876" y="3467100"/>
              <a:ext cx="42863"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92" name="Rectangle 1492"/>
            <p:cNvSpPr>
              <a:spLocks noChangeArrowheads="1"/>
            </p:cNvSpPr>
            <p:nvPr/>
          </p:nvSpPr>
          <p:spPr bwMode="auto">
            <a:xfrm>
              <a:off x="5418138" y="3467100"/>
              <a:ext cx="42863"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93" name="Rectangle 1493"/>
            <p:cNvSpPr>
              <a:spLocks noChangeArrowheads="1"/>
            </p:cNvSpPr>
            <p:nvPr/>
          </p:nvSpPr>
          <p:spPr bwMode="auto">
            <a:xfrm>
              <a:off x="5418138" y="3467100"/>
              <a:ext cx="42863"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94" name="Freeform 1494"/>
            <p:cNvSpPr/>
            <p:nvPr/>
          </p:nvSpPr>
          <p:spPr bwMode="auto">
            <a:xfrm>
              <a:off x="5354638" y="3481388"/>
              <a:ext cx="42863" cy="20638"/>
            </a:xfrm>
            <a:custGeom>
              <a:avLst/>
              <a:gdLst>
                <a:gd name="T0" fmla="*/ 10 w 10"/>
                <a:gd name="T1" fmla="*/ 0 h 5"/>
                <a:gd name="T2" fmla="*/ 8 w 10"/>
                <a:gd name="T3" fmla="*/ 1 h 5"/>
                <a:gd name="T4" fmla="*/ 0 w 10"/>
                <a:gd name="T5" fmla="*/ 1 h 5"/>
                <a:gd name="T6" fmla="*/ 0 w 10"/>
                <a:gd name="T7" fmla="*/ 5 h 5"/>
                <a:gd name="T8" fmla="*/ 10 w 10"/>
                <a:gd name="T9" fmla="*/ 5 h 5"/>
                <a:gd name="T10" fmla="*/ 10 w 10"/>
                <a:gd name="T11" fmla="*/ 0 h 5"/>
              </a:gdLst>
              <a:ahLst/>
              <a:cxnLst>
                <a:cxn ang="0">
                  <a:pos x="T0" y="T1"/>
                </a:cxn>
                <a:cxn ang="0">
                  <a:pos x="T2" y="T3"/>
                </a:cxn>
                <a:cxn ang="0">
                  <a:pos x="T4" y="T5"/>
                </a:cxn>
                <a:cxn ang="0">
                  <a:pos x="T6" y="T7"/>
                </a:cxn>
                <a:cxn ang="0">
                  <a:pos x="T8" y="T9"/>
                </a:cxn>
                <a:cxn ang="0">
                  <a:pos x="T10" y="T11"/>
                </a:cxn>
              </a:cxnLst>
              <a:rect l="0" t="0" r="r" b="b"/>
              <a:pathLst>
                <a:path w="10" h="5">
                  <a:moveTo>
                    <a:pt x="10" y="0"/>
                  </a:moveTo>
                  <a:cubicBezTo>
                    <a:pt x="9" y="1"/>
                    <a:pt x="8" y="1"/>
                    <a:pt x="8" y="1"/>
                  </a:cubicBezTo>
                  <a:cubicBezTo>
                    <a:pt x="0" y="1"/>
                    <a:pt x="0" y="1"/>
                    <a:pt x="0" y="1"/>
                  </a:cubicBezTo>
                  <a:cubicBezTo>
                    <a:pt x="0" y="5"/>
                    <a:pt x="0" y="5"/>
                    <a:pt x="0" y="5"/>
                  </a:cubicBezTo>
                  <a:cubicBezTo>
                    <a:pt x="10" y="5"/>
                    <a:pt x="10" y="5"/>
                    <a:pt x="10" y="5"/>
                  </a:cubicBezTo>
                  <a:cubicBezTo>
                    <a:pt x="10" y="0"/>
                    <a:pt x="10" y="0"/>
                    <a:pt x="1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5" name="Freeform 1495"/>
            <p:cNvSpPr/>
            <p:nvPr/>
          </p:nvSpPr>
          <p:spPr bwMode="auto">
            <a:xfrm>
              <a:off x="5354638" y="3467100"/>
              <a:ext cx="42863" cy="17463"/>
            </a:xfrm>
            <a:custGeom>
              <a:avLst/>
              <a:gdLst>
                <a:gd name="T0" fmla="*/ 10 w 10"/>
                <a:gd name="T1" fmla="*/ 0 h 4"/>
                <a:gd name="T2" fmla="*/ 0 w 10"/>
                <a:gd name="T3" fmla="*/ 0 h 4"/>
                <a:gd name="T4" fmla="*/ 0 w 10"/>
                <a:gd name="T5" fmla="*/ 4 h 4"/>
                <a:gd name="T6" fmla="*/ 8 w 10"/>
                <a:gd name="T7" fmla="*/ 4 h 4"/>
                <a:gd name="T8" fmla="*/ 10 w 10"/>
                <a:gd name="T9" fmla="*/ 3 h 4"/>
                <a:gd name="T10" fmla="*/ 10 w 10"/>
                <a:gd name="T11" fmla="*/ 0 h 4"/>
              </a:gdLst>
              <a:ahLst/>
              <a:cxnLst>
                <a:cxn ang="0">
                  <a:pos x="T0" y="T1"/>
                </a:cxn>
                <a:cxn ang="0">
                  <a:pos x="T2" y="T3"/>
                </a:cxn>
                <a:cxn ang="0">
                  <a:pos x="T4" y="T5"/>
                </a:cxn>
                <a:cxn ang="0">
                  <a:pos x="T6" y="T7"/>
                </a:cxn>
                <a:cxn ang="0">
                  <a:pos x="T8" y="T9"/>
                </a:cxn>
                <a:cxn ang="0">
                  <a:pos x="T10" y="T11"/>
                </a:cxn>
              </a:cxnLst>
              <a:rect l="0" t="0" r="r" b="b"/>
              <a:pathLst>
                <a:path w="10" h="4">
                  <a:moveTo>
                    <a:pt x="10" y="0"/>
                  </a:moveTo>
                  <a:cubicBezTo>
                    <a:pt x="0" y="0"/>
                    <a:pt x="0" y="0"/>
                    <a:pt x="0" y="0"/>
                  </a:cubicBezTo>
                  <a:cubicBezTo>
                    <a:pt x="0" y="4"/>
                    <a:pt x="0" y="4"/>
                    <a:pt x="0" y="4"/>
                  </a:cubicBezTo>
                  <a:cubicBezTo>
                    <a:pt x="8" y="4"/>
                    <a:pt x="8" y="4"/>
                    <a:pt x="8" y="4"/>
                  </a:cubicBezTo>
                  <a:cubicBezTo>
                    <a:pt x="8" y="4"/>
                    <a:pt x="9" y="4"/>
                    <a:pt x="10" y="3"/>
                  </a:cubicBezTo>
                  <a:cubicBezTo>
                    <a:pt x="10" y="0"/>
                    <a:pt x="10" y="0"/>
                    <a:pt x="10" y="0"/>
                  </a:cubicBezTo>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6" name="Rectangle 1496"/>
            <p:cNvSpPr>
              <a:spLocks noChangeArrowheads="1"/>
            </p:cNvSpPr>
            <p:nvPr/>
          </p:nvSpPr>
          <p:spPr bwMode="auto">
            <a:xfrm>
              <a:off x="5291138" y="3524250"/>
              <a:ext cx="41275" cy="33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97" name="Rectangle 1497"/>
            <p:cNvSpPr>
              <a:spLocks noChangeArrowheads="1"/>
            </p:cNvSpPr>
            <p:nvPr/>
          </p:nvSpPr>
          <p:spPr bwMode="auto">
            <a:xfrm>
              <a:off x="5291138" y="3524250"/>
              <a:ext cx="41275"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98" name="Rectangle 1498"/>
            <p:cNvSpPr>
              <a:spLocks noChangeArrowheads="1"/>
            </p:cNvSpPr>
            <p:nvPr/>
          </p:nvSpPr>
          <p:spPr bwMode="auto">
            <a:xfrm>
              <a:off x="5476876" y="3524250"/>
              <a:ext cx="42863" cy="33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99" name="Rectangle 1499"/>
            <p:cNvSpPr>
              <a:spLocks noChangeArrowheads="1"/>
            </p:cNvSpPr>
            <p:nvPr/>
          </p:nvSpPr>
          <p:spPr bwMode="auto">
            <a:xfrm>
              <a:off x="5476876" y="3524250"/>
              <a:ext cx="42863"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00" name="Rectangle 1500"/>
            <p:cNvSpPr>
              <a:spLocks noChangeArrowheads="1"/>
            </p:cNvSpPr>
            <p:nvPr/>
          </p:nvSpPr>
          <p:spPr bwMode="auto">
            <a:xfrm>
              <a:off x="5418138" y="3524250"/>
              <a:ext cx="42863" cy="33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01" name="Rectangle 1501"/>
            <p:cNvSpPr>
              <a:spLocks noChangeArrowheads="1"/>
            </p:cNvSpPr>
            <p:nvPr/>
          </p:nvSpPr>
          <p:spPr bwMode="auto">
            <a:xfrm>
              <a:off x="5418138" y="3524250"/>
              <a:ext cx="42863"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02" name="Rectangle 1502"/>
            <p:cNvSpPr>
              <a:spLocks noChangeArrowheads="1"/>
            </p:cNvSpPr>
            <p:nvPr/>
          </p:nvSpPr>
          <p:spPr bwMode="auto">
            <a:xfrm>
              <a:off x="5354638" y="3524250"/>
              <a:ext cx="42863" cy="33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03" name="Rectangle 1503"/>
            <p:cNvSpPr>
              <a:spLocks noChangeArrowheads="1"/>
            </p:cNvSpPr>
            <p:nvPr/>
          </p:nvSpPr>
          <p:spPr bwMode="auto">
            <a:xfrm>
              <a:off x="5354638" y="3524250"/>
              <a:ext cx="42863"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04" name="Rectangle 1504"/>
            <p:cNvSpPr>
              <a:spLocks noChangeArrowheads="1"/>
            </p:cNvSpPr>
            <p:nvPr/>
          </p:nvSpPr>
          <p:spPr bwMode="auto">
            <a:xfrm>
              <a:off x="5291138" y="3579813"/>
              <a:ext cx="41275"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05" name="Rectangle 1505"/>
            <p:cNvSpPr>
              <a:spLocks noChangeArrowheads="1"/>
            </p:cNvSpPr>
            <p:nvPr/>
          </p:nvSpPr>
          <p:spPr bwMode="auto">
            <a:xfrm>
              <a:off x="5291138" y="3579813"/>
              <a:ext cx="41275"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06" name="Rectangle 1506"/>
            <p:cNvSpPr>
              <a:spLocks noChangeArrowheads="1"/>
            </p:cNvSpPr>
            <p:nvPr/>
          </p:nvSpPr>
          <p:spPr bwMode="auto">
            <a:xfrm>
              <a:off x="5476876" y="3579813"/>
              <a:ext cx="42863"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07" name="Rectangle 1507"/>
            <p:cNvSpPr>
              <a:spLocks noChangeArrowheads="1"/>
            </p:cNvSpPr>
            <p:nvPr/>
          </p:nvSpPr>
          <p:spPr bwMode="auto">
            <a:xfrm>
              <a:off x="5476876" y="3579813"/>
              <a:ext cx="42863"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08" name="Rectangle 1508"/>
            <p:cNvSpPr>
              <a:spLocks noChangeArrowheads="1"/>
            </p:cNvSpPr>
            <p:nvPr/>
          </p:nvSpPr>
          <p:spPr bwMode="auto">
            <a:xfrm>
              <a:off x="5418138" y="3579813"/>
              <a:ext cx="42863"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09" name="Rectangle 1509"/>
            <p:cNvSpPr>
              <a:spLocks noChangeArrowheads="1"/>
            </p:cNvSpPr>
            <p:nvPr/>
          </p:nvSpPr>
          <p:spPr bwMode="auto">
            <a:xfrm>
              <a:off x="5418138" y="3579813"/>
              <a:ext cx="42863"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10" name="Rectangle 1510"/>
            <p:cNvSpPr>
              <a:spLocks noChangeArrowheads="1"/>
            </p:cNvSpPr>
            <p:nvPr/>
          </p:nvSpPr>
          <p:spPr bwMode="auto">
            <a:xfrm>
              <a:off x="5354638" y="3579813"/>
              <a:ext cx="42863"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11" name="Rectangle 1511"/>
            <p:cNvSpPr>
              <a:spLocks noChangeArrowheads="1"/>
            </p:cNvSpPr>
            <p:nvPr/>
          </p:nvSpPr>
          <p:spPr bwMode="auto">
            <a:xfrm>
              <a:off x="5354638" y="3579813"/>
              <a:ext cx="42863"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12" name="Rectangle 1512"/>
            <p:cNvSpPr>
              <a:spLocks noChangeArrowheads="1"/>
            </p:cNvSpPr>
            <p:nvPr/>
          </p:nvSpPr>
          <p:spPr bwMode="auto">
            <a:xfrm>
              <a:off x="5291138" y="3635375"/>
              <a:ext cx="41275"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13" name="Rectangle 1513"/>
            <p:cNvSpPr>
              <a:spLocks noChangeArrowheads="1"/>
            </p:cNvSpPr>
            <p:nvPr/>
          </p:nvSpPr>
          <p:spPr bwMode="auto">
            <a:xfrm>
              <a:off x="5291138" y="3635375"/>
              <a:ext cx="41275"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14" name="Rectangle 1514"/>
            <p:cNvSpPr>
              <a:spLocks noChangeArrowheads="1"/>
            </p:cNvSpPr>
            <p:nvPr/>
          </p:nvSpPr>
          <p:spPr bwMode="auto">
            <a:xfrm>
              <a:off x="5476876" y="3635375"/>
              <a:ext cx="42863"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15" name="Rectangle 1515"/>
            <p:cNvSpPr>
              <a:spLocks noChangeArrowheads="1"/>
            </p:cNvSpPr>
            <p:nvPr/>
          </p:nvSpPr>
          <p:spPr bwMode="auto">
            <a:xfrm>
              <a:off x="5476876" y="3635375"/>
              <a:ext cx="42863"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16" name="Rectangle 1516"/>
            <p:cNvSpPr>
              <a:spLocks noChangeArrowheads="1"/>
            </p:cNvSpPr>
            <p:nvPr/>
          </p:nvSpPr>
          <p:spPr bwMode="auto">
            <a:xfrm>
              <a:off x="5418138" y="3635375"/>
              <a:ext cx="42863"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17" name="Rectangle 1517"/>
            <p:cNvSpPr>
              <a:spLocks noChangeArrowheads="1"/>
            </p:cNvSpPr>
            <p:nvPr/>
          </p:nvSpPr>
          <p:spPr bwMode="auto">
            <a:xfrm>
              <a:off x="5418138" y="3635375"/>
              <a:ext cx="42863"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18" name="Rectangle 1518"/>
            <p:cNvSpPr>
              <a:spLocks noChangeArrowheads="1"/>
            </p:cNvSpPr>
            <p:nvPr/>
          </p:nvSpPr>
          <p:spPr bwMode="auto">
            <a:xfrm>
              <a:off x="5354638" y="3635375"/>
              <a:ext cx="42863"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19" name="Rectangle 1519"/>
            <p:cNvSpPr>
              <a:spLocks noChangeArrowheads="1"/>
            </p:cNvSpPr>
            <p:nvPr/>
          </p:nvSpPr>
          <p:spPr bwMode="auto">
            <a:xfrm>
              <a:off x="5354638" y="3635375"/>
              <a:ext cx="42863"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20" name="Rectangle 1520"/>
            <p:cNvSpPr>
              <a:spLocks noChangeArrowheads="1"/>
            </p:cNvSpPr>
            <p:nvPr/>
          </p:nvSpPr>
          <p:spPr bwMode="auto">
            <a:xfrm>
              <a:off x="5291138" y="3692525"/>
              <a:ext cx="41275" cy="33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21" name="Rectangle 1521"/>
            <p:cNvSpPr>
              <a:spLocks noChangeArrowheads="1"/>
            </p:cNvSpPr>
            <p:nvPr/>
          </p:nvSpPr>
          <p:spPr bwMode="auto">
            <a:xfrm>
              <a:off x="5291138" y="3692525"/>
              <a:ext cx="41275"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22" name="Rectangle 1522"/>
            <p:cNvSpPr>
              <a:spLocks noChangeArrowheads="1"/>
            </p:cNvSpPr>
            <p:nvPr/>
          </p:nvSpPr>
          <p:spPr bwMode="auto">
            <a:xfrm>
              <a:off x="5476876" y="3692525"/>
              <a:ext cx="42863" cy="33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23" name="Rectangle 1523"/>
            <p:cNvSpPr>
              <a:spLocks noChangeArrowheads="1"/>
            </p:cNvSpPr>
            <p:nvPr/>
          </p:nvSpPr>
          <p:spPr bwMode="auto">
            <a:xfrm>
              <a:off x="5476876" y="3692525"/>
              <a:ext cx="42863"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24" name="Rectangle 1524"/>
            <p:cNvSpPr>
              <a:spLocks noChangeArrowheads="1"/>
            </p:cNvSpPr>
            <p:nvPr/>
          </p:nvSpPr>
          <p:spPr bwMode="auto">
            <a:xfrm>
              <a:off x="5418138" y="3692525"/>
              <a:ext cx="42863" cy="33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25" name="Rectangle 1525"/>
            <p:cNvSpPr>
              <a:spLocks noChangeArrowheads="1"/>
            </p:cNvSpPr>
            <p:nvPr/>
          </p:nvSpPr>
          <p:spPr bwMode="auto">
            <a:xfrm>
              <a:off x="5418138" y="3692525"/>
              <a:ext cx="42863"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26" name="Rectangle 1526"/>
            <p:cNvSpPr>
              <a:spLocks noChangeArrowheads="1"/>
            </p:cNvSpPr>
            <p:nvPr/>
          </p:nvSpPr>
          <p:spPr bwMode="auto">
            <a:xfrm>
              <a:off x="5354638" y="3692525"/>
              <a:ext cx="42863" cy="33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27" name="Rectangle 1527"/>
            <p:cNvSpPr>
              <a:spLocks noChangeArrowheads="1"/>
            </p:cNvSpPr>
            <p:nvPr/>
          </p:nvSpPr>
          <p:spPr bwMode="auto">
            <a:xfrm>
              <a:off x="5354638" y="3692525"/>
              <a:ext cx="42863"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28" name="Freeform 1528"/>
            <p:cNvSpPr/>
            <p:nvPr/>
          </p:nvSpPr>
          <p:spPr bwMode="auto">
            <a:xfrm>
              <a:off x="6561138" y="3541713"/>
              <a:ext cx="288925" cy="236538"/>
            </a:xfrm>
            <a:custGeom>
              <a:avLst/>
              <a:gdLst>
                <a:gd name="T0" fmla="*/ 91 w 182"/>
                <a:gd name="T1" fmla="*/ 0 h 149"/>
                <a:gd name="T2" fmla="*/ 48 w 182"/>
                <a:gd name="T3" fmla="*/ 35 h 149"/>
                <a:gd name="T4" fmla="*/ 48 w 182"/>
                <a:gd name="T5" fmla="*/ 30 h 149"/>
                <a:gd name="T6" fmla="*/ 51 w 182"/>
                <a:gd name="T7" fmla="*/ 30 h 149"/>
                <a:gd name="T8" fmla="*/ 51 w 182"/>
                <a:gd name="T9" fmla="*/ 24 h 149"/>
                <a:gd name="T10" fmla="*/ 24 w 182"/>
                <a:gd name="T11" fmla="*/ 24 h 149"/>
                <a:gd name="T12" fmla="*/ 24 w 182"/>
                <a:gd name="T13" fmla="*/ 30 h 149"/>
                <a:gd name="T14" fmla="*/ 27 w 182"/>
                <a:gd name="T15" fmla="*/ 30 h 149"/>
                <a:gd name="T16" fmla="*/ 27 w 182"/>
                <a:gd name="T17" fmla="*/ 51 h 149"/>
                <a:gd name="T18" fmla="*/ 0 w 182"/>
                <a:gd name="T19" fmla="*/ 76 h 149"/>
                <a:gd name="T20" fmla="*/ 27 w 182"/>
                <a:gd name="T21" fmla="*/ 76 h 149"/>
                <a:gd name="T22" fmla="*/ 27 w 182"/>
                <a:gd name="T23" fmla="*/ 149 h 149"/>
                <a:gd name="T24" fmla="*/ 156 w 182"/>
                <a:gd name="T25" fmla="*/ 149 h 149"/>
                <a:gd name="T26" fmla="*/ 156 w 182"/>
                <a:gd name="T27" fmla="*/ 76 h 149"/>
                <a:gd name="T28" fmla="*/ 182 w 182"/>
                <a:gd name="T29" fmla="*/ 76 h 149"/>
                <a:gd name="T30" fmla="*/ 91 w 182"/>
                <a:gd name="T31"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2" h="149">
                  <a:moveTo>
                    <a:pt x="91" y="0"/>
                  </a:moveTo>
                  <a:lnTo>
                    <a:pt x="48" y="35"/>
                  </a:lnTo>
                  <a:lnTo>
                    <a:pt x="48" y="30"/>
                  </a:lnTo>
                  <a:lnTo>
                    <a:pt x="51" y="30"/>
                  </a:lnTo>
                  <a:lnTo>
                    <a:pt x="51" y="24"/>
                  </a:lnTo>
                  <a:lnTo>
                    <a:pt x="24" y="24"/>
                  </a:lnTo>
                  <a:lnTo>
                    <a:pt x="24" y="30"/>
                  </a:lnTo>
                  <a:lnTo>
                    <a:pt x="27" y="30"/>
                  </a:lnTo>
                  <a:lnTo>
                    <a:pt x="27" y="51"/>
                  </a:lnTo>
                  <a:lnTo>
                    <a:pt x="0" y="76"/>
                  </a:lnTo>
                  <a:lnTo>
                    <a:pt x="27" y="76"/>
                  </a:lnTo>
                  <a:lnTo>
                    <a:pt x="27" y="149"/>
                  </a:lnTo>
                  <a:lnTo>
                    <a:pt x="156" y="149"/>
                  </a:lnTo>
                  <a:lnTo>
                    <a:pt x="156" y="76"/>
                  </a:lnTo>
                  <a:lnTo>
                    <a:pt x="182" y="76"/>
                  </a:lnTo>
                  <a:lnTo>
                    <a:pt x="91" y="0"/>
                  </a:lnTo>
                  <a:close/>
                </a:path>
              </a:pathLst>
            </a:custGeom>
            <a:solidFill>
              <a:srgbClr val="E9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9" name="Freeform 1529"/>
            <p:cNvSpPr/>
            <p:nvPr/>
          </p:nvSpPr>
          <p:spPr bwMode="auto">
            <a:xfrm>
              <a:off x="6561138" y="3541713"/>
              <a:ext cx="288925" cy="236538"/>
            </a:xfrm>
            <a:custGeom>
              <a:avLst/>
              <a:gdLst>
                <a:gd name="T0" fmla="*/ 91 w 182"/>
                <a:gd name="T1" fmla="*/ 0 h 149"/>
                <a:gd name="T2" fmla="*/ 48 w 182"/>
                <a:gd name="T3" fmla="*/ 35 h 149"/>
                <a:gd name="T4" fmla="*/ 48 w 182"/>
                <a:gd name="T5" fmla="*/ 30 h 149"/>
                <a:gd name="T6" fmla="*/ 51 w 182"/>
                <a:gd name="T7" fmla="*/ 30 h 149"/>
                <a:gd name="T8" fmla="*/ 51 w 182"/>
                <a:gd name="T9" fmla="*/ 24 h 149"/>
                <a:gd name="T10" fmla="*/ 24 w 182"/>
                <a:gd name="T11" fmla="*/ 24 h 149"/>
                <a:gd name="T12" fmla="*/ 24 w 182"/>
                <a:gd name="T13" fmla="*/ 30 h 149"/>
                <a:gd name="T14" fmla="*/ 27 w 182"/>
                <a:gd name="T15" fmla="*/ 30 h 149"/>
                <a:gd name="T16" fmla="*/ 27 w 182"/>
                <a:gd name="T17" fmla="*/ 51 h 149"/>
                <a:gd name="T18" fmla="*/ 0 w 182"/>
                <a:gd name="T19" fmla="*/ 76 h 149"/>
                <a:gd name="T20" fmla="*/ 27 w 182"/>
                <a:gd name="T21" fmla="*/ 76 h 149"/>
                <a:gd name="T22" fmla="*/ 27 w 182"/>
                <a:gd name="T23" fmla="*/ 149 h 149"/>
                <a:gd name="T24" fmla="*/ 156 w 182"/>
                <a:gd name="T25" fmla="*/ 149 h 149"/>
                <a:gd name="T26" fmla="*/ 156 w 182"/>
                <a:gd name="T27" fmla="*/ 76 h 149"/>
                <a:gd name="T28" fmla="*/ 182 w 182"/>
                <a:gd name="T29" fmla="*/ 76 h 149"/>
                <a:gd name="T30" fmla="*/ 91 w 182"/>
                <a:gd name="T31"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2" h="149">
                  <a:moveTo>
                    <a:pt x="91" y="0"/>
                  </a:moveTo>
                  <a:lnTo>
                    <a:pt x="48" y="35"/>
                  </a:lnTo>
                  <a:lnTo>
                    <a:pt x="48" y="30"/>
                  </a:lnTo>
                  <a:lnTo>
                    <a:pt x="51" y="30"/>
                  </a:lnTo>
                  <a:lnTo>
                    <a:pt x="51" y="24"/>
                  </a:lnTo>
                  <a:lnTo>
                    <a:pt x="24" y="24"/>
                  </a:lnTo>
                  <a:lnTo>
                    <a:pt x="24" y="30"/>
                  </a:lnTo>
                  <a:lnTo>
                    <a:pt x="27" y="30"/>
                  </a:lnTo>
                  <a:lnTo>
                    <a:pt x="27" y="51"/>
                  </a:lnTo>
                  <a:lnTo>
                    <a:pt x="0" y="76"/>
                  </a:lnTo>
                  <a:lnTo>
                    <a:pt x="27" y="76"/>
                  </a:lnTo>
                  <a:lnTo>
                    <a:pt x="27" y="149"/>
                  </a:lnTo>
                  <a:lnTo>
                    <a:pt x="156" y="149"/>
                  </a:lnTo>
                  <a:lnTo>
                    <a:pt x="156" y="76"/>
                  </a:lnTo>
                  <a:lnTo>
                    <a:pt x="182" y="76"/>
                  </a:lnTo>
                  <a:lnTo>
                    <a:pt x="9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0" name="Freeform 1530"/>
            <p:cNvSpPr>
              <a:spLocks noEditPoints="1"/>
            </p:cNvSpPr>
            <p:nvPr/>
          </p:nvSpPr>
          <p:spPr bwMode="auto">
            <a:xfrm>
              <a:off x="5592763" y="3282950"/>
              <a:ext cx="496888" cy="495300"/>
            </a:xfrm>
            <a:custGeom>
              <a:avLst/>
              <a:gdLst>
                <a:gd name="T0" fmla="*/ 108 w 117"/>
                <a:gd name="T1" fmla="*/ 114 h 115"/>
                <a:gd name="T2" fmla="*/ 113 w 117"/>
                <a:gd name="T3" fmla="*/ 112 h 115"/>
                <a:gd name="T4" fmla="*/ 111 w 117"/>
                <a:gd name="T5" fmla="*/ 102 h 115"/>
                <a:gd name="T6" fmla="*/ 108 w 117"/>
                <a:gd name="T7" fmla="*/ 101 h 115"/>
                <a:gd name="T8" fmla="*/ 54 w 117"/>
                <a:gd name="T9" fmla="*/ 61 h 115"/>
                <a:gd name="T10" fmla="*/ 54 w 117"/>
                <a:gd name="T11" fmla="*/ 63 h 115"/>
                <a:gd name="T12" fmla="*/ 65 w 117"/>
                <a:gd name="T13" fmla="*/ 61 h 115"/>
                <a:gd name="T14" fmla="*/ 67 w 117"/>
                <a:gd name="T15" fmla="*/ 63 h 115"/>
                <a:gd name="T16" fmla="*/ 78 w 117"/>
                <a:gd name="T17" fmla="*/ 39 h 115"/>
                <a:gd name="T18" fmla="*/ 100 w 117"/>
                <a:gd name="T19" fmla="*/ 39 h 115"/>
                <a:gd name="T20" fmla="*/ 78 w 117"/>
                <a:gd name="T21" fmla="*/ 109 h 115"/>
                <a:gd name="T22" fmla="*/ 20 w 117"/>
                <a:gd name="T23" fmla="*/ 33 h 115"/>
                <a:gd name="T24" fmla="*/ 41 w 117"/>
                <a:gd name="T25" fmla="*/ 33 h 115"/>
                <a:gd name="T26" fmla="*/ 20 w 117"/>
                <a:gd name="T27" fmla="*/ 109 h 115"/>
                <a:gd name="T28" fmla="*/ 0 w 117"/>
                <a:gd name="T29" fmla="*/ 25 h 115"/>
                <a:gd name="T30" fmla="*/ 7 w 117"/>
                <a:gd name="T31" fmla="*/ 109 h 115"/>
                <a:gd name="T32" fmla="*/ 7 w 117"/>
                <a:gd name="T33" fmla="*/ 115 h 115"/>
                <a:gd name="T34" fmla="*/ 57 w 117"/>
                <a:gd name="T35" fmla="*/ 112 h 115"/>
                <a:gd name="T36" fmla="*/ 54 w 117"/>
                <a:gd name="T37" fmla="*/ 64 h 115"/>
                <a:gd name="T38" fmla="*/ 63 w 117"/>
                <a:gd name="T39" fmla="*/ 61 h 115"/>
                <a:gd name="T40" fmla="*/ 67 w 117"/>
                <a:gd name="T41" fmla="*/ 110 h 115"/>
                <a:gd name="T42" fmla="*/ 67 w 117"/>
                <a:gd name="T43" fmla="*/ 114 h 115"/>
                <a:gd name="T44" fmla="*/ 107 w 117"/>
                <a:gd name="T45" fmla="*/ 90 h 115"/>
                <a:gd name="T46" fmla="*/ 108 w 117"/>
                <a:gd name="T47" fmla="*/ 96 h 115"/>
                <a:gd name="T48" fmla="*/ 111 w 117"/>
                <a:gd name="T49" fmla="*/ 95 h 115"/>
                <a:gd name="T50" fmla="*/ 108 w 117"/>
                <a:gd name="T51" fmla="*/ 90 h 115"/>
                <a:gd name="T52" fmla="*/ 108 w 117"/>
                <a:gd name="T53" fmla="*/ 76 h 115"/>
                <a:gd name="T54" fmla="*/ 111 w 117"/>
                <a:gd name="T55" fmla="*/ 75 h 115"/>
                <a:gd name="T56" fmla="*/ 117 w 117"/>
                <a:gd name="T57" fmla="*/ 32 h 115"/>
                <a:gd name="T58" fmla="*/ 60 w 117"/>
                <a:gd name="T59" fmla="*/ 32 h 115"/>
                <a:gd name="T60" fmla="*/ 67 w 117"/>
                <a:gd name="T61" fmla="*/ 56 h 115"/>
                <a:gd name="T62" fmla="*/ 54 w 117"/>
                <a:gd name="T63" fmla="*/ 25 h 115"/>
                <a:gd name="T64" fmla="*/ 30 w 117"/>
                <a:gd name="T6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 h="115">
                  <a:moveTo>
                    <a:pt x="108" y="101"/>
                  </a:moveTo>
                  <a:cubicBezTo>
                    <a:pt x="108" y="114"/>
                    <a:pt x="108" y="114"/>
                    <a:pt x="108" y="114"/>
                  </a:cubicBezTo>
                  <a:cubicBezTo>
                    <a:pt x="111" y="114"/>
                    <a:pt x="111" y="114"/>
                    <a:pt x="111" y="114"/>
                  </a:cubicBezTo>
                  <a:cubicBezTo>
                    <a:pt x="112" y="114"/>
                    <a:pt x="113" y="113"/>
                    <a:pt x="113" y="112"/>
                  </a:cubicBezTo>
                  <a:cubicBezTo>
                    <a:pt x="113" y="111"/>
                    <a:pt x="112" y="110"/>
                    <a:pt x="111" y="110"/>
                  </a:cubicBezTo>
                  <a:cubicBezTo>
                    <a:pt x="111" y="102"/>
                    <a:pt x="111" y="102"/>
                    <a:pt x="111" y="102"/>
                  </a:cubicBezTo>
                  <a:cubicBezTo>
                    <a:pt x="111" y="102"/>
                    <a:pt x="111" y="102"/>
                    <a:pt x="111" y="102"/>
                  </a:cubicBezTo>
                  <a:cubicBezTo>
                    <a:pt x="110" y="102"/>
                    <a:pt x="109" y="101"/>
                    <a:pt x="108" y="101"/>
                  </a:cubicBezTo>
                  <a:moveTo>
                    <a:pt x="54" y="63"/>
                  </a:moveTo>
                  <a:cubicBezTo>
                    <a:pt x="54" y="61"/>
                    <a:pt x="54" y="61"/>
                    <a:pt x="54" y="61"/>
                  </a:cubicBezTo>
                  <a:cubicBezTo>
                    <a:pt x="56" y="61"/>
                    <a:pt x="56" y="61"/>
                    <a:pt x="56" y="61"/>
                  </a:cubicBezTo>
                  <a:cubicBezTo>
                    <a:pt x="54" y="63"/>
                    <a:pt x="54" y="63"/>
                    <a:pt x="54" y="63"/>
                  </a:cubicBezTo>
                  <a:moveTo>
                    <a:pt x="67" y="63"/>
                  </a:moveTo>
                  <a:cubicBezTo>
                    <a:pt x="65" y="61"/>
                    <a:pt x="65" y="61"/>
                    <a:pt x="65" y="61"/>
                  </a:cubicBezTo>
                  <a:cubicBezTo>
                    <a:pt x="67" y="61"/>
                    <a:pt x="67" y="61"/>
                    <a:pt x="67" y="61"/>
                  </a:cubicBezTo>
                  <a:cubicBezTo>
                    <a:pt x="67" y="63"/>
                    <a:pt x="67" y="63"/>
                    <a:pt x="67" y="63"/>
                  </a:cubicBezTo>
                  <a:moveTo>
                    <a:pt x="78" y="109"/>
                  </a:moveTo>
                  <a:cubicBezTo>
                    <a:pt x="78" y="39"/>
                    <a:pt x="78" y="39"/>
                    <a:pt x="78" y="39"/>
                  </a:cubicBezTo>
                  <a:cubicBezTo>
                    <a:pt x="78" y="34"/>
                    <a:pt x="83" y="30"/>
                    <a:pt x="89" y="30"/>
                  </a:cubicBezTo>
                  <a:cubicBezTo>
                    <a:pt x="95" y="30"/>
                    <a:pt x="100" y="34"/>
                    <a:pt x="100" y="39"/>
                  </a:cubicBezTo>
                  <a:cubicBezTo>
                    <a:pt x="100" y="109"/>
                    <a:pt x="100" y="109"/>
                    <a:pt x="100" y="109"/>
                  </a:cubicBezTo>
                  <a:cubicBezTo>
                    <a:pt x="78" y="109"/>
                    <a:pt x="78" y="109"/>
                    <a:pt x="78" y="109"/>
                  </a:cubicBezTo>
                  <a:moveTo>
                    <a:pt x="20" y="109"/>
                  </a:moveTo>
                  <a:cubicBezTo>
                    <a:pt x="20" y="33"/>
                    <a:pt x="20" y="33"/>
                    <a:pt x="20" y="33"/>
                  </a:cubicBezTo>
                  <a:cubicBezTo>
                    <a:pt x="20" y="28"/>
                    <a:pt x="25" y="24"/>
                    <a:pt x="30" y="24"/>
                  </a:cubicBezTo>
                  <a:cubicBezTo>
                    <a:pt x="36" y="24"/>
                    <a:pt x="41" y="28"/>
                    <a:pt x="41" y="33"/>
                  </a:cubicBezTo>
                  <a:cubicBezTo>
                    <a:pt x="41" y="109"/>
                    <a:pt x="41" y="109"/>
                    <a:pt x="41" y="109"/>
                  </a:cubicBezTo>
                  <a:cubicBezTo>
                    <a:pt x="20" y="109"/>
                    <a:pt x="20" y="109"/>
                    <a:pt x="20" y="109"/>
                  </a:cubicBezTo>
                  <a:moveTo>
                    <a:pt x="30" y="0"/>
                  </a:moveTo>
                  <a:cubicBezTo>
                    <a:pt x="0" y="25"/>
                    <a:pt x="0" y="25"/>
                    <a:pt x="0" y="25"/>
                  </a:cubicBezTo>
                  <a:cubicBezTo>
                    <a:pt x="7" y="25"/>
                    <a:pt x="7" y="25"/>
                    <a:pt x="7" y="25"/>
                  </a:cubicBezTo>
                  <a:cubicBezTo>
                    <a:pt x="7" y="109"/>
                    <a:pt x="7" y="109"/>
                    <a:pt x="7" y="109"/>
                  </a:cubicBezTo>
                  <a:cubicBezTo>
                    <a:pt x="5" y="109"/>
                    <a:pt x="4" y="111"/>
                    <a:pt x="4" y="112"/>
                  </a:cubicBezTo>
                  <a:cubicBezTo>
                    <a:pt x="4" y="113"/>
                    <a:pt x="5" y="115"/>
                    <a:pt x="7" y="115"/>
                  </a:cubicBezTo>
                  <a:cubicBezTo>
                    <a:pt x="54" y="115"/>
                    <a:pt x="54" y="115"/>
                    <a:pt x="54" y="115"/>
                  </a:cubicBezTo>
                  <a:cubicBezTo>
                    <a:pt x="56" y="115"/>
                    <a:pt x="57" y="113"/>
                    <a:pt x="57" y="112"/>
                  </a:cubicBezTo>
                  <a:cubicBezTo>
                    <a:pt x="57" y="111"/>
                    <a:pt x="56" y="109"/>
                    <a:pt x="54" y="109"/>
                  </a:cubicBezTo>
                  <a:cubicBezTo>
                    <a:pt x="54" y="64"/>
                    <a:pt x="54" y="64"/>
                    <a:pt x="54" y="64"/>
                  </a:cubicBezTo>
                  <a:cubicBezTo>
                    <a:pt x="58" y="61"/>
                    <a:pt x="58" y="61"/>
                    <a:pt x="58" y="61"/>
                  </a:cubicBezTo>
                  <a:cubicBezTo>
                    <a:pt x="63" y="61"/>
                    <a:pt x="63" y="61"/>
                    <a:pt x="63" y="61"/>
                  </a:cubicBezTo>
                  <a:cubicBezTo>
                    <a:pt x="67" y="64"/>
                    <a:pt x="67" y="64"/>
                    <a:pt x="67" y="64"/>
                  </a:cubicBezTo>
                  <a:cubicBezTo>
                    <a:pt x="67" y="110"/>
                    <a:pt x="67" y="110"/>
                    <a:pt x="67" y="110"/>
                  </a:cubicBezTo>
                  <a:cubicBezTo>
                    <a:pt x="65" y="110"/>
                    <a:pt x="64" y="111"/>
                    <a:pt x="64" y="112"/>
                  </a:cubicBezTo>
                  <a:cubicBezTo>
                    <a:pt x="64" y="113"/>
                    <a:pt x="65" y="114"/>
                    <a:pt x="67" y="114"/>
                  </a:cubicBezTo>
                  <a:cubicBezTo>
                    <a:pt x="107" y="114"/>
                    <a:pt x="107" y="114"/>
                    <a:pt x="107" y="114"/>
                  </a:cubicBezTo>
                  <a:cubicBezTo>
                    <a:pt x="107" y="90"/>
                    <a:pt x="107" y="90"/>
                    <a:pt x="107" y="90"/>
                  </a:cubicBezTo>
                  <a:cubicBezTo>
                    <a:pt x="108" y="90"/>
                    <a:pt x="108" y="90"/>
                    <a:pt x="108" y="90"/>
                  </a:cubicBezTo>
                  <a:cubicBezTo>
                    <a:pt x="108" y="96"/>
                    <a:pt x="108" y="96"/>
                    <a:pt x="108" y="96"/>
                  </a:cubicBezTo>
                  <a:cubicBezTo>
                    <a:pt x="109" y="96"/>
                    <a:pt x="110" y="95"/>
                    <a:pt x="111" y="95"/>
                  </a:cubicBezTo>
                  <a:cubicBezTo>
                    <a:pt x="111" y="95"/>
                    <a:pt x="111" y="95"/>
                    <a:pt x="111" y="95"/>
                  </a:cubicBezTo>
                  <a:cubicBezTo>
                    <a:pt x="111" y="89"/>
                    <a:pt x="111" y="89"/>
                    <a:pt x="111" y="89"/>
                  </a:cubicBezTo>
                  <a:cubicBezTo>
                    <a:pt x="110" y="90"/>
                    <a:pt x="109" y="90"/>
                    <a:pt x="108" y="90"/>
                  </a:cubicBezTo>
                  <a:cubicBezTo>
                    <a:pt x="104" y="90"/>
                    <a:pt x="101" y="87"/>
                    <a:pt x="101" y="83"/>
                  </a:cubicBezTo>
                  <a:cubicBezTo>
                    <a:pt x="101" y="79"/>
                    <a:pt x="104" y="76"/>
                    <a:pt x="108" y="76"/>
                  </a:cubicBezTo>
                  <a:cubicBezTo>
                    <a:pt x="109" y="76"/>
                    <a:pt x="110" y="76"/>
                    <a:pt x="111" y="76"/>
                  </a:cubicBezTo>
                  <a:cubicBezTo>
                    <a:pt x="111" y="76"/>
                    <a:pt x="111" y="76"/>
                    <a:pt x="111" y="75"/>
                  </a:cubicBezTo>
                  <a:cubicBezTo>
                    <a:pt x="111" y="32"/>
                    <a:pt x="111" y="32"/>
                    <a:pt x="111" y="32"/>
                  </a:cubicBezTo>
                  <a:cubicBezTo>
                    <a:pt x="117" y="32"/>
                    <a:pt x="117" y="32"/>
                    <a:pt x="117" y="32"/>
                  </a:cubicBezTo>
                  <a:cubicBezTo>
                    <a:pt x="89" y="9"/>
                    <a:pt x="89" y="9"/>
                    <a:pt x="89" y="9"/>
                  </a:cubicBezTo>
                  <a:cubicBezTo>
                    <a:pt x="60" y="32"/>
                    <a:pt x="60" y="32"/>
                    <a:pt x="60" y="32"/>
                  </a:cubicBezTo>
                  <a:cubicBezTo>
                    <a:pt x="67" y="32"/>
                    <a:pt x="67" y="32"/>
                    <a:pt x="67" y="32"/>
                  </a:cubicBezTo>
                  <a:cubicBezTo>
                    <a:pt x="67" y="56"/>
                    <a:pt x="67" y="56"/>
                    <a:pt x="67" y="56"/>
                  </a:cubicBezTo>
                  <a:cubicBezTo>
                    <a:pt x="54" y="56"/>
                    <a:pt x="54" y="56"/>
                    <a:pt x="54" y="56"/>
                  </a:cubicBezTo>
                  <a:cubicBezTo>
                    <a:pt x="54" y="25"/>
                    <a:pt x="54" y="25"/>
                    <a:pt x="54" y="25"/>
                  </a:cubicBezTo>
                  <a:cubicBezTo>
                    <a:pt x="61" y="25"/>
                    <a:pt x="61" y="25"/>
                    <a:pt x="61" y="25"/>
                  </a:cubicBezTo>
                  <a:cubicBezTo>
                    <a:pt x="30" y="0"/>
                    <a:pt x="30" y="0"/>
                    <a:pt x="30" y="0"/>
                  </a:cubicBezTo>
                </a:path>
              </a:pathLst>
            </a:custGeom>
            <a:solidFill>
              <a:srgbClr val="E9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1" name="Freeform 1531"/>
            <p:cNvSpPr/>
            <p:nvPr/>
          </p:nvSpPr>
          <p:spPr bwMode="auto">
            <a:xfrm>
              <a:off x="6064251" y="3605213"/>
              <a:ext cx="0" cy="476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0"/>
                    <a:pt x="0" y="0"/>
                    <a:pt x="0" y="0"/>
                  </a:cubicBezTo>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2" name="Freeform 1532"/>
            <p:cNvSpPr/>
            <p:nvPr/>
          </p:nvSpPr>
          <p:spPr bwMode="auto">
            <a:xfrm>
              <a:off x="6046788" y="3670300"/>
              <a:ext cx="4763" cy="103188"/>
            </a:xfrm>
            <a:custGeom>
              <a:avLst/>
              <a:gdLst>
                <a:gd name="T0" fmla="*/ 1 w 1"/>
                <a:gd name="T1" fmla="*/ 0 h 24"/>
                <a:gd name="T2" fmla="*/ 0 w 1"/>
                <a:gd name="T3" fmla="*/ 0 h 24"/>
                <a:gd name="T4" fmla="*/ 0 w 1"/>
                <a:gd name="T5" fmla="*/ 24 h 24"/>
                <a:gd name="T6" fmla="*/ 1 w 1"/>
                <a:gd name="T7" fmla="*/ 24 h 24"/>
                <a:gd name="T8" fmla="*/ 1 w 1"/>
                <a:gd name="T9" fmla="*/ 11 h 24"/>
                <a:gd name="T10" fmla="*/ 0 w 1"/>
                <a:gd name="T11" fmla="*/ 8 h 24"/>
                <a:gd name="T12" fmla="*/ 1 w 1"/>
                <a:gd name="T13" fmla="*/ 6 h 24"/>
                <a:gd name="T14" fmla="*/ 1 w 1"/>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4">
                  <a:moveTo>
                    <a:pt x="1" y="0"/>
                  </a:moveTo>
                  <a:cubicBezTo>
                    <a:pt x="0" y="0"/>
                    <a:pt x="0" y="0"/>
                    <a:pt x="0" y="0"/>
                  </a:cubicBezTo>
                  <a:cubicBezTo>
                    <a:pt x="0" y="24"/>
                    <a:pt x="0" y="24"/>
                    <a:pt x="0" y="24"/>
                  </a:cubicBezTo>
                  <a:cubicBezTo>
                    <a:pt x="1" y="24"/>
                    <a:pt x="1" y="24"/>
                    <a:pt x="1" y="24"/>
                  </a:cubicBezTo>
                  <a:cubicBezTo>
                    <a:pt x="1" y="11"/>
                    <a:pt x="1" y="11"/>
                    <a:pt x="1" y="11"/>
                  </a:cubicBezTo>
                  <a:cubicBezTo>
                    <a:pt x="1" y="10"/>
                    <a:pt x="0" y="9"/>
                    <a:pt x="0" y="8"/>
                  </a:cubicBezTo>
                  <a:cubicBezTo>
                    <a:pt x="0" y="8"/>
                    <a:pt x="1" y="7"/>
                    <a:pt x="1" y="6"/>
                  </a:cubicBezTo>
                  <a:cubicBezTo>
                    <a:pt x="1" y="0"/>
                    <a:pt x="1" y="0"/>
                    <a:pt x="1" y="0"/>
                  </a:cubicBezTo>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3" name="Freeform 1533"/>
            <p:cNvSpPr/>
            <p:nvPr/>
          </p:nvSpPr>
          <p:spPr bwMode="auto">
            <a:xfrm>
              <a:off x="6021388" y="3609975"/>
              <a:ext cx="42863" cy="60325"/>
            </a:xfrm>
            <a:custGeom>
              <a:avLst/>
              <a:gdLst>
                <a:gd name="T0" fmla="*/ 7 w 10"/>
                <a:gd name="T1" fmla="*/ 0 h 14"/>
                <a:gd name="T2" fmla="*/ 0 w 10"/>
                <a:gd name="T3" fmla="*/ 7 h 14"/>
                <a:gd name="T4" fmla="*/ 7 w 10"/>
                <a:gd name="T5" fmla="*/ 14 h 14"/>
                <a:gd name="T6" fmla="*/ 10 w 10"/>
                <a:gd name="T7" fmla="*/ 13 h 14"/>
                <a:gd name="T8" fmla="*/ 10 w 10"/>
                <a:gd name="T9" fmla="*/ 0 h 14"/>
                <a:gd name="T10" fmla="*/ 10 w 10"/>
                <a:gd name="T11" fmla="*/ 0 h 14"/>
                <a:gd name="T12" fmla="*/ 7 w 10"/>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0" h="14">
                  <a:moveTo>
                    <a:pt x="7" y="0"/>
                  </a:moveTo>
                  <a:cubicBezTo>
                    <a:pt x="3" y="0"/>
                    <a:pt x="0" y="3"/>
                    <a:pt x="0" y="7"/>
                  </a:cubicBezTo>
                  <a:cubicBezTo>
                    <a:pt x="0" y="11"/>
                    <a:pt x="3" y="14"/>
                    <a:pt x="7" y="14"/>
                  </a:cubicBezTo>
                  <a:cubicBezTo>
                    <a:pt x="8" y="14"/>
                    <a:pt x="9" y="14"/>
                    <a:pt x="10" y="13"/>
                  </a:cubicBezTo>
                  <a:cubicBezTo>
                    <a:pt x="10" y="0"/>
                    <a:pt x="10" y="0"/>
                    <a:pt x="10" y="0"/>
                  </a:cubicBezTo>
                  <a:cubicBezTo>
                    <a:pt x="10" y="0"/>
                    <a:pt x="10" y="0"/>
                    <a:pt x="10" y="0"/>
                  </a:cubicBezTo>
                  <a:cubicBezTo>
                    <a:pt x="9" y="0"/>
                    <a:pt x="8" y="0"/>
                    <a:pt x="7" y="0"/>
                  </a:cubicBezTo>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4" name="Freeform 1534"/>
            <p:cNvSpPr/>
            <p:nvPr/>
          </p:nvSpPr>
          <p:spPr bwMode="auto">
            <a:xfrm>
              <a:off x="6046788" y="3692525"/>
              <a:ext cx="17463" cy="30163"/>
            </a:xfrm>
            <a:custGeom>
              <a:avLst/>
              <a:gdLst>
                <a:gd name="T0" fmla="*/ 4 w 4"/>
                <a:gd name="T1" fmla="*/ 0 h 7"/>
                <a:gd name="T2" fmla="*/ 1 w 4"/>
                <a:gd name="T3" fmla="*/ 1 h 7"/>
                <a:gd name="T4" fmla="*/ 0 w 4"/>
                <a:gd name="T5" fmla="*/ 3 h 7"/>
                <a:gd name="T6" fmla="*/ 1 w 4"/>
                <a:gd name="T7" fmla="*/ 6 h 7"/>
                <a:gd name="T8" fmla="*/ 4 w 4"/>
                <a:gd name="T9" fmla="*/ 7 h 7"/>
                <a:gd name="T10" fmla="*/ 4 w 4"/>
                <a:gd name="T11" fmla="*/ 7 h 7"/>
                <a:gd name="T12" fmla="*/ 4 w 4"/>
                <a:gd name="T13" fmla="*/ 0 h 7"/>
                <a:gd name="T14" fmla="*/ 4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4" y="0"/>
                  </a:moveTo>
                  <a:cubicBezTo>
                    <a:pt x="3" y="0"/>
                    <a:pt x="2" y="1"/>
                    <a:pt x="1" y="1"/>
                  </a:cubicBezTo>
                  <a:cubicBezTo>
                    <a:pt x="1" y="2"/>
                    <a:pt x="0" y="3"/>
                    <a:pt x="0" y="3"/>
                  </a:cubicBezTo>
                  <a:cubicBezTo>
                    <a:pt x="0" y="4"/>
                    <a:pt x="1" y="5"/>
                    <a:pt x="1" y="6"/>
                  </a:cubicBezTo>
                  <a:cubicBezTo>
                    <a:pt x="2" y="6"/>
                    <a:pt x="3" y="7"/>
                    <a:pt x="4" y="7"/>
                  </a:cubicBezTo>
                  <a:cubicBezTo>
                    <a:pt x="4" y="7"/>
                    <a:pt x="4" y="7"/>
                    <a:pt x="4" y="7"/>
                  </a:cubicBezTo>
                  <a:cubicBezTo>
                    <a:pt x="4" y="0"/>
                    <a:pt x="4" y="0"/>
                    <a:pt x="4" y="0"/>
                  </a:cubicBezTo>
                  <a:cubicBezTo>
                    <a:pt x="4" y="0"/>
                    <a:pt x="4" y="0"/>
                    <a:pt x="4" y="0"/>
                  </a:cubicBezTo>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5" name="Freeform 1535"/>
            <p:cNvSpPr/>
            <p:nvPr/>
          </p:nvSpPr>
          <p:spPr bwMode="auto">
            <a:xfrm>
              <a:off x="5924551" y="3411538"/>
              <a:ext cx="92075" cy="341313"/>
            </a:xfrm>
            <a:custGeom>
              <a:avLst/>
              <a:gdLst>
                <a:gd name="T0" fmla="*/ 11 w 22"/>
                <a:gd name="T1" fmla="*/ 0 h 79"/>
                <a:gd name="T2" fmla="*/ 0 w 22"/>
                <a:gd name="T3" fmla="*/ 9 h 79"/>
                <a:gd name="T4" fmla="*/ 0 w 22"/>
                <a:gd name="T5" fmla="*/ 79 h 79"/>
                <a:gd name="T6" fmla="*/ 22 w 22"/>
                <a:gd name="T7" fmla="*/ 79 h 79"/>
                <a:gd name="T8" fmla="*/ 22 w 22"/>
                <a:gd name="T9" fmla="*/ 9 h 79"/>
                <a:gd name="T10" fmla="*/ 11 w 22"/>
                <a:gd name="T11" fmla="*/ 0 h 79"/>
              </a:gdLst>
              <a:ahLst/>
              <a:cxnLst>
                <a:cxn ang="0">
                  <a:pos x="T0" y="T1"/>
                </a:cxn>
                <a:cxn ang="0">
                  <a:pos x="T2" y="T3"/>
                </a:cxn>
                <a:cxn ang="0">
                  <a:pos x="T4" y="T5"/>
                </a:cxn>
                <a:cxn ang="0">
                  <a:pos x="T6" y="T7"/>
                </a:cxn>
                <a:cxn ang="0">
                  <a:pos x="T8" y="T9"/>
                </a:cxn>
                <a:cxn ang="0">
                  <a:pos x="T10" y="T11"/>
                </a:cxn>
              </a:cxnLst>
              <a:rect l="0" t="0" r="r" b="b"/>
              <a:pathLst>
                <a:path w="22" h="79">
                  <a:moveTo>
                    <a:pt x="11" y="0"/>
                  </a:moveTo>
                  <a:cubicBezTo>
                    <a:pt x="5" y="0"/>
                    <a:pt x="0" y="4"/>
                    <a:pt x="0" y="9"/>
                  </a:cubicBezTo>
                  <a:cubicBezTo>
                    <a:pt x="0" y="79"/>
                    <a:pt x="0" y="79"/>
                    <a:pt x="0" y="79"/>
                  </a:cubicBezTo>
                  <a:cubicBezTo>
                    <a:pt x="22" y="79"/>
                    <a:pt x="22" y="79"/>
                    <a:pt x="22" y="79"/>
                  </a:cubicBezTo>
                  <a:cubicBezTo>
                    <a:pt x="22" y="9"/>
                    <a:pt x="22" y="9"/>
                    <a:pt x="22" y="9"/>
                  </a:cubicBezTo>
                  <a:cubicBezTo>
                    <a:pt x="22" y="4"/>
                    <a:pt x="17" y="0"/>
                    <a:pt x="1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6" name="Freeform 1536"/>
            <p:cNvSpPr/>
            <p:nvPr/>
          </p:nvSpPr>
          <p:spPr bwMode="auto">
            <a:xfrm>
              <a:off x="5676901" y="3386138"/>
              <a:ext cx="88900" cy="366713"/>
            </a:xfrm>
            <a:custGeom>
              <a:avLst/>
              <a:gdLst>
                <a:gd name="T0" fmla="*/ 10 w 21"/>
                <a:gd name="T1" fmla="*/ 0 h 85"/>
                <a:gd name="T2" fmla="*/ 0 w 21"/>
                <a:gd name="T3" fmla="*/ 9 h 85"/>
                <a:gd name="T4" fmla="*/ 0 w 21"/>
                <a:gd name="T5" fmla="*/ 85 h 85"/>
                <a:gd name="T6" fmla="*/ 21 w 21"/>
                <a:gd name="T7" fmla="*/ 85 h 85"/>
                <a:gd name="T8" fmla="*/ 21 w 21"/>
                <a:gd name="T9" fmla="*/ 9 h 85"/>
                <a:gd name="T10" fmla="*/ 10 w 21"/>
                <a:gd name="T11" fmla="*/ 0 h 85"/>
              </a:gdLst>
              <a:ahLst/>
              <a:cxnLst>
                <a:cxn ang="0">
                  <a:pos x="T0" y="T1"/>
                </a:cxn>
                <a:cxn ang="0">
                  <a:pos x="T2" y="T3"/>
                </a:cxn>
                <a:cxn ang="0">
                  <a:pos x="T4" y="T5"/>
                </a:cxn>
                <a:cxn ang="0">
                  <a:pos x="T6" y="T7"/>
                </a:cxn>
                <a:cxn ang="0">
                  <a:pos x="T8" y="T9"/>
                </a:cxn>
                <a:cxn ang="0">
                  <a:pos x="T10" y="T11"/>
                </a:cxn>
              </a:cxnLst>
              <a:rect l="0" t="0" r="r" b="b"/>
              <a:pathLst>
                <a:path w="21" h="85">
                  <a:moveTo>
                    <a:pt x="10" y="0"/>
                  </a:moveTo>
                  <a:cubicBezTo>
                    <a:pt x="5" y="0"/>
                    <a:pt x="0" y="4"/>
                    <a:pt x="0" y="9"/>
                  </a:cubicBezTo>
                  <a:cubicBezTo>
                    <a:pt x="0" y="85"/>
                    <a:pt x="0" y="85"/>
                    <a:pt x="0" y="85"/>
                  </a:cubicBezTo>
                  <a:cubicBezTo>
                    <a:pt x="21" y="85"/>
                    <a:pt x="21" y="85"/>
                    <a:pt x="21" y="85"/>
                  </a:cubicBezTo>
                  <a:cubicBezTo>
                    <a:pt x="21" y="9"/>
                    <a:pt x="21" y="9"/>
                    <a:pt x="21" y="9"/>
                  </a:cubicBezTo>
                  <a:cubicBezTo>
                    <a:pt x="21" y="4"/>
                    <a:pt x="16" y="0"/>
                    <a:pt x="1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3238" name="图片 32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6088" y="781050"/>
            <a:ext cx="2803602" cy="1095108"/>
          </a:xfrm>
          <a:prstGeom prst="rect">
            <a:avLst/>
          </a:prstGeom>
        </p:spPr>
      </p:pic>
      <p:sp>
        <p:nvSpPr>
          <p:cNvPr id="3418" name="等腰三角形 3417"/>
          <p:cNvSpPr/>
          <p:nvPr/>
        </p:nvSpPr>
        <p:spPr>
          <a:xfrm rot="775561">
            <a:off x="1545885" y="4327838"/>
            <a:ext cx="349956" cy="1837941"/>
          </a:xfrm>
          <a:prstGeom prst="triangle">
            <a:avLst>
              <a:gd name="adj" fmla="val 10299"/>
            </a:avLst>
          </a:prstGeom>
          <a:solidFill>
            <a:srgbClr val="145A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5" name="等腰三角形 1724"/>
          <p:cNvSpPr/>
          <p:nvPr/>
        </p:nvSpPr>
        <p:spPr>
          <a:xfrm rot="4390398">
            <a:off x="1370252" y="4187964"/>
            <a:ext cx="184909" cy="459290"/>
          </a:xfrm>
          <a:prstGeom prst="triangle">
            <a:avLst>
              <a:gd name="adj" fmla="val 36567"/>
            </a:avLst>
          </a:prstGeom>
          <a:solidFill>
            <a:srgbClr val="145A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6" name="等腰三角形 1725"/>
          <p:cNvSpPr/>
          <p:nvPr/>
        </p:nvSpPr>
        <p:spPr>
          <a:xfrm rot="10800000">
            <a:off x="10475114" y="2272554"/>
            <a:ext cx="349956" cy="1944946"/>
          </a:xfrm>
          <a:prstGeom prst="triangle">
            <a:avLst>
              <a:gd name="adj" fmla="val 0"/>
            </a:avLst>
          </a:prstGeom>
          <a:solidFill>
            <a:srgbClr val="145A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7" name="等腰三角形 1726"/>
          <p:cNvSpPr/>
          <p:nvPr/>
        </p:nvSpPr>
        <p:spPr>
          <a:xfrm rot="14553695">
            <a:off x="11089981" y="3758989"/>
            <a:ext cx="184909" cy="459290"/>
          </a:xfrm>
          <a:prstGeom prst="triangle">
            <a:avLst>
              <a:gd name="adj" fmla="val 36567"/>
            </a:avLst>
          </a:prstGeom>
          <a:solidFill>
            <a:srgbClr val="145A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3149601" y="3251201"/>
            <a:ext cx="6035674" cy="1200329"/>
          </a:xfrm>
          <a:prstGeom prst="rect">
            <a:avLst/>
          </a:prstGeom>
          <a:noFill/>
        </p:spPr>
        <p:txBody>
          <a:bodyPr wrap="square" rtlCol="0">
            <a:spAutoFit/>
          </a:bodyPr>
          <a:lstStyle/>
          <a:p>
            <a:pPr algn="dist"/>
            <a:r>
              <a:rPr lang="zh-CN" altLang="en-US" sz="7200" b="1" dirty="0">
                <a:solidFill>
                  <a:schemeClr val="bg1"/>
                </a:solidFill>
                <a:latin typeface="微软雅黑" panose="020B0503020204020204" pitchFamily="34" charset="-122"/>
                <a:ea typeface="微软雅黑" panose="020B0503020204020204" pitchFamily="34" charset="-122"/>
              </a:rPr>
              <a:t>期待你的加入</a:t>
            </a:r>
          </a:p>
        </p:txBody>
      </p:sp>
    </p:spTree>
  </p:cSld>
  <p:clrMapOvr>
    <a:masterClrMapping/>
  </p:clrMapOvr>
  <mc:AlternateContent xmlns:mc="http://schemas.openxmlformats.org/markup-compatibility/2006" xmlns:p14="http://schemas.microsoft.com/office/powerpoint/2010/main">
    <mc:Choice Requires="p14">
      <p:transition spd="slow" p14:dur="1700" advTm="1000">
        <p:fade/>
      </p:transition>
    </mc:Choice>
    <mc:Fallback xmlns="">
      <p:transition spd="slow" advTm="1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矩形 404"/>
          <p:cNvSpPr/>
          <p:nvPr/>
        </p:nvSpPr>
        <p:spPr>
          <a:xfrm>
            <a:off x="0" y="0"/>
            <a:ext cx="12192000" cy="6858000"/>
          </a:xfrm>
          <a:prstGeom prst="rect">
            <a:avLst/>
          </a:prstGeom>
          <a:solidFill>
            <a:srgbClr val="145A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19" name="组合 418"/>
          <p:cNvGrpSpPr/>
          <p:nvPr/>
        </p:nvGrpSpPr>
        <p:grpSpPr>
          <a:xfrm>
            <a:off x="3618265" y="169334"/>
            <a:ext cx="4955469" cy="1792109"/>
            <a:chOff x="3917951" y="2692754"/>
            <a:chExt cx="4955469" cy="1792109"/>
          </a:xfrm>
        </p:grpSpPr>
        <p:sp>
          <p:nvSpPr>
            <p:cNvPr id="420" name="Freeform 1709"/>
            <p:cNvSpPr/>
            <p:nvPr/>
          </p:nvSpPr>
          <p:spPr bwMode="auto">
            <a:xfrm>
              <a:off x="5006976" y="4115152"/>
              <a:ext cx="1090613" cy="369711"/>
            </a:xfrm>
            <a:custGeom>
              <a:avLst/>
              <a:gdLst>
                <a:gd name="T0" fmla="*/ 0 w 687"/>
                <a:gd name="T1" fmla="*/ 1374 h 1374"/>
                <a:gd name="T2" fmla="*/ 687 w 687"/>
                <a:gd name="T3" fmla="*/ 0 h 1374"/>
                <a:gd name="T4" fmla="*/ 687 w 687"/>
                <a:gd name="T5" fmla="*/ 1278 h 1374"/>
                <a:gd name="T6" fmla="*/ 0 w 687"/>
                <a:gd name="T7" fmla="*/ 1374 h 1374"/>
              </a:gdLst>
              <a:ahLst/>
              <a:cxnLst>
                <a:cxn ang="0">
                  <a:pos x="T0" y="T1"/>
                </a:cxn>
                <a:cxn ang="0">
                  <a:pos x="T2" y="T3"/>
                </a:cxn>
                <a:cxn ang="0">
                  <a:pos x="T4" y="T5"/>
                </a:cxn>
                <a:cxn ang="0">
                  <a:pos x="T6" y="T7"/>
                </a:cxn>
              </a:cxnLst>
              <a:rect l="0" t="0" r="r" b="b"/>
              <a:pathLst>
                <a:path w="687" h="1374">
                  <a:moveTo>
                    <a:pt x="0" y="1374"/>
                  </a:moveTo>
                  <a:lnTo>
                    <a:pt x="687" y="0"/>
                  </a:lnTo>
                  <a:lnTo>
                    <a:pt x="687" y="1278"/>
                  </a:lnTo>
                  <a:lnTo>
                    <a:pt x="0" y="1374"/>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 name="Freeform 1710"/>
            <p:cNvSpPr/>
            <p:nvPr/>
          </p:nvSpPr>
          <p:spPr bwMode="auto">
            <a:xfrm>
              <a:off x="3917951" y="3212042"/>
              <a:ext cx="2179638" cy="1244600"/>
            </a:xfrm>
            <a:custGeom>
              <a:avLst/>
              <a:gdLst>
                <a:gd name="T0" fmla="*/ 0 w 1373"/>
                <a:gd name="T1" fmla="*/ 1267 h 1407"/>
                <a:gd name="T2" fmla="*/ 0 w 1373"/>
                <a:gd name="T3" fmla="*/ 0 h 1407"/>
                <a:gd name="T4" fmla="*/ 1373 w 1373"/>
                <a:gd name="T5" fmla="*/ 129 h 1407"/>
                <a:gd name="T6" fmla="*/ 1373 w 1373"/>
                <a:gd name="T7" fmla="*/ 1407 h 1407"/>
                <a:gd name="T8" fmla="*/ 0 w 1373"/>
                <a:gd name="T9" fmla="*/ 1267 h 1407"/>
              </a:gdLst>
              <a:ahLst/>
              <a:cxnLst>
                <a:cxn ang="0">
                  <a:pos x="T0" y="T1"/>
                </a:cxn>
                <a:cxn ang="0">
                  <a:pos x="T2" y="T3"/>
                </a:cxn>
                <a:cxn ang="0">
                  <a:pos x="T4" y="T5"/>
                </a:cxn>
                <a:cxn ang="0">
                  <a:pos x="T6" y="T7"/>
                </a:cxn>
                <a:cxn ang="0">
                  <a:pos x="T8" y="T9"/>
                </a:cxn>
              </a:cxnLst>
              <a:rect l="0" t="0" r="r" b="b"/>
              <a:pathLst>
                <a:path w="1373" h="1407">
                  <a:moveTo>
                    <a:pt x="0" y="1267"/>
                  </a:moveTo>
                  <a:lnTo>
                    <a:pt x="0" y="0"/>
                  </a:lnTo>
                  <a:lnTo>
                    <a:pt x="1373" y="129"/>
                  </a:lnTo>
                  <a:lnTo>
                    <a:pt x="1373" y="1407"/>
                  </a:lnTo>
                  <a:lnTo>
                    <a:pt x="0" y="1267"/>
                  </a:lnTo>
                  <a:close/>
                </a:path>
              </a:pathLst>
            </a:custGeom>
            <a:solidFill>
              <a:srgbClr val="B5D1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5" name="Freeform 1711"/>
            <p:cNvSpPr/>
            <p:nvPr/>
          </p:nvSpPr>
          <p:spPr bwMode="auto">
            <a:xfrm>
              <a:off x="3917951" y="2692754"/>
              <a:ext cx="4955469" cy="1609372"/>
            </a:xfrm>
            <a:custGeom>
              <a:avLst/>
              <a:gdLst>
                <a:gd name="T0" fmla="*/ 0 w 2747"/>
                <a:gd name="T1" fmla="*/ 1342 h 1342"/>
                <a:gd name="T2" fmla="*/ 0 w 2747"/>
                <a:gd name="T3" fmla="*/ 75 h 1342"/>
                <a:gd name="T4" fmla="*/ 2661 w 2747"/>
                <a:gd name="T5" fmla="*/ 0 h 1342"/>
                <a:gd name="T6" fmla="*/ 2747 w 2747"/>
                <a:gd name="T7" fmla="*/ 1299 h 1342"/>
                <a:gd name="T8" fmla="*/ 0 w 2747"/>
                <a:gd name="T9" fmla="*/ 1342 h 1342"/>
              </a:gdLst>
              <a:ahLst/>
              <a:cxnLst>
                <a:cxn ang="0">
                  <a:pos x="T0" y="T1"/>
                </a:cxn>
                <a:cxn ang="0">
                  <a:pos x="T2" y="T3"/>
                </a:cxn>
                <a:cxn ang="0">
                  <a:pos x="T4" y="T5"/>
                </a:cxn>
                <a:cxn ang="0">
                  <a:pos x="T6" y="T7"/>
                </a:cxn>
                <a:cxn ang="0">
                  <a:pos x="T8" y="T9"/>
                </a:cxn>
              </a:cxnLst>
              <a:rect l="0" t="0" r="r" b="b"/>
              <a:pathLst>
                <a:path w="2747" h="1342">
                  <a:moveTo>
                    <a:pt x="0" y="1342"/>
                  </a:moveTo>
                  <a:lnTo>
                    <a:pt x="0" y="75"/>
                  </a:lnTo>
                  <a:lnTo>
                    <a:pt x="2661" y="0"/>
                  </a:lnTo>
                  <a:lnTo>
                    <a:pt x="2747" y="1299"/>
                  </a:lnTo>
                  <a:lnTo>
                    <a:pt x="0" y="134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04" name="组合 403"/>
          <p:cNvGrpSpPr/>
          <p:nvPr/>
        </p:nvGrpSpPr>
        <p:grpSpPr>
          <a:xfrm>
            <a:off x="7966340" y="4263547"/>
            <a:ext cx="3593481" cy="2230916"/>
            <a:chOff x="354013" y="-134938"/>
            <a:chExt cx="11496675" cy="7137401"/>
          </a:xfrm>
        </p:grpSpPr>
        <p:grpSp>
          <p:nvGrpSpPr>
            <p:cNvPr id="5" name="Group 205"/>
            <p:cNvGrpSpPr/>
            <p:nvPr/>
          </p:nvGrpSpPr>
          <p:grpSpPr bwMode="auto">
            <a:xfrm>
              <a:off x="354013" y="1444625"/>
              <a:ext cx="11496675" cy="5218113"/>
              <a:chOff x="223" y="910"/>
              <a:chExt cx="7242" cy="3287"/>
            </a:xfrm>
          </p:grpSpPr>
          <p:sp>
            <p:nvSpPr>
              <p:cNvPr id="204" name="Freeform 5"/>
              <p:cNvSpPr/>
              <p:nvPr/>
            </p:nvSpPr>
            <p:spPr bwMode="auto">
              <a:xfrm>
                <a:off x="4357" y="2232"/>
                <a:ext cx="1158" cy="1293"/>
              </a:xfrm>
              <a:custGeom>
                <a:avLst/>
                <a:gdLst>
                  <a:gd name="T0" fmla="*/ 347 w 434"/>
                  <a:gd name="T1" fmla="*/ 255 h 483"/>
                  <a:gd name="T2" fmla="*/ 301 w 434"/>
                  <a:gd name="T3" fmla="*/ 83 h 483"/>
                  <a:gd name="T4" fmla="*/ 80 w 434"/>
                  <a:gd name="T5" fmla="*/ 53 h 483"/>
                  <a:gd name="T6" fmla="*/ 50 w 434"/>
                  <a:gd name="T7" fmla="*/ 275 h 483"/>
                  <a:gd name="T8" fmla="*/ 204 w 434"/>
                  <a:gd name="T9" fmla="*/ 364 h 483"/>
                  <a:gd name="T10" fmla="*/ 230 w 434"/>
                  <a:gd name="T11" fmla="*/ 380 h 483"/>
                  <a:gd name="T12" fmla="*/ 271 w 434"/>
                  <a:gd name="T13" fmla="*/ 433 h 483"/>
                  <a:gd name="T14" fmla="*/ 276 w 434"/>
                  <a:gd name="T15" fmla="*/ 440 h 483"/>
                  <a:gd name="T16" fmla="*/ 290 w 434"/>
                  <a:gd name="T17" fmla="*/ 458 h 483"/>
                  <a:gd name="T18" fmla="*/ 304 w 434"/>
                  <a:gd name="T19" fmla="*/ 477 h 483"/>
                  <a:gd name="T20" fmla="*/ 304 w 434"/>
                  <a:gd name="T21" fmla="*/ 477 h 483"/>
                  <a:gd name="T22" fmla="*/ 309 w 434"/>
                  <a:gd name="T23" fmla="*/ 483 h 483"/>
                  <a:gd name="T24" fmla="*/ 388 w 434"/>
                  <a:gd name="T25" fmla="*/ 447 h 483"/>
                  <a:gd name="T26" fmla="*/ 434 w 434"/>
                  <a:gd name="T27" fmla="*/ 388 h 483"/>
                  <a:gd name="T28" fmla="*/ 403 w 434"/>
                  <a:gd name="T29" fmla="*/ 348 h 483"/>
                  <a:gd name="T30" fmla="*/ 403 w 434"/>
                  <a:gd name="T31" fmla="*/ 348 h 483"/>
                  <a:gd name="T32" fmla="*/ 387 w 434"/>
                  <a:gd name="T33" fmla="*/ 327 h 483"/>
                  <a:gd name="T34" fmla="*/ 375 w 434"/>
                  <a:gd name="T35" fmla="*/ 311 h 483"/>
                  <a:gd name="T36" fmla="*/ 359 w 434"/>
                  <a:gd name="T37" fmla="*/ 290 h 483"/>
                  <a:gd name="T38" fmla="*/ 359 w 434"/>
                  <a:gd name="T39" fmla="*/ 290 h 483"/>
                  <a:gd name="T40" fmla="*/ 355 w 434"/>
                  <a:gd name="T41" fmla="*/ 285 h 483"/>
                  <a:gd name="T42" fmla="*/ 347 w 434"/>
                  <a:gd name="T43" fmla="*/ 255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4" h="483">
                    <a:moveTo>
                      <a:pt x="347" y="255"/>
                    </a:moveTo>
                    <a:cubicBezTo>
                      <a:pt x="330" y="197"/>
                      <a:pt x="350" y="141"/>
                      <a:pt x="301" y="83"/>
                    </a:cubicBezTo>
                    <a:cubicBezTo>
                      <a:pt x="246" y="16"/>
                      <a:pt x="149" y="0"/>
                      <a:pt x="80" y="53"/>
                    </a:cubicBezTo>
                    <a:cubicBezTo>
                      <a:pt x="10" y="106"/>
                      <a:pt x="0" y="203"/>
                      <a:pt x="50" y="275"/>
                    </a:cubicBezTo>
                    <a:cubicBezTo>
                      <a:pt x="93" y="337"/>
                      <a:pt x="153" y="333"/>
                      <a:pt x="204" y="364"/>
                    </a:cubicBezTo>
                    <a:cubicBezTo>
                      <a:pt x="213" y="370"/>
                      <a:pt x="222" y="375"/>
                      <a:pt x="230" y="380"/>
                    </a:cubicBezTo>
                    <a:cubicBezTo>
                      <a:pt x="271" y="433"/>
                      <a:pt x="271" y="433"/>
                      <a:pt x="271" y="433"/>
                    </a:cubicBezTo>
                    <a:cubicBezTo>
                      <a:pt x="276" y="440"/>
                      <a:pt x="276" y="440"/>
                      <a:pt x="276" y="440"/>
                    </a:cubicBezTo>
                    <a:cubicBezTo>
                      <a:pt x="290" y="458"/>
                      <a:pt x="290" y="458"/>
                      <a:pt x="290" y="458"/>
                    </a:cubicBezTo>
                    <a:cubicBezTo>
                      <a:pt x="304" y="477"/>
                      <a:pt x="304" y="477"/>
                      <a:pt x="304" y="477"/>
                    </a:cubicBezTo>
                    <a:cubicBezTo>
                      <a:pt x="304" y="477"/>
                      <a:pt x="304" y="477"/>
                      <a:pt x="304" y="477"/>
                    </a:cubicBezTo>
                    <a:cubicBezTo>
                      <a:pt x="309" y="483"/>
                      <a:pt x="309" y="483"/>
                      <a:pt x="309" y="483"/>
                    </a:cubicBezTo>
                    <a:cubicBezTo>
                      <a:pt x="388" y="447"/>
                      <a:pt x="388" y="447"/>
                      <a:pt x="388" y="447"/>
                    </a:cubicBezTo>
                    <a:cubicBezTo>
                      <a:pt x="434" y="388"/>
                      <a:pt x="434" y="388"/>
                      <a:pt x="434" y="388"/>
                    </a:cubicBezTo>
                    <a:cubicBezTo>
                      <a:pt x="403" y="348"/>
                      <a:pt x="403" y="348"/>
                      <a:pt x="403" y="348"/>
                    </a:cubicBezTo>
                    <a:cubicBezTo>
                      <a:pt x="403" y="348"/>
                      <a:pt x="403" y="348"/>
                      <a:pt x="403" y="348"/>
                    </a:cubicBezTo>
                    <a:cubicBezTo>
                      <a:pt x="387" y="327"/>
                      <a:pt x="387" y="327"/>
                      <a:pt x="387" y="327"/>
                    </a:cubicBezTo>
                    <a:cubicBezTo>
                      <a:pt x="375" y="311"/>
                      <a:pt x="375" y="311"/>
                      <a:pt x="375" y="311"/>
                    </a:cubicBezTo>
                    <a:cubicBezTo>
                      <a:pt x="359" y="290"/>
                      <a:pt x="359" y="290"/>
                      <a:pt x="359" y="290"/>
                    </a:cubicBezTo>
                    <a:cubicBezTo>
                      <a:pt x="359" y="290"/>
                      <a:pt x="359" y="290"/>
                      <a:pt x="359" y="290"/>
                    </a:cubicBezTo>
                    <a:cubicBezTo>
                      <a:pt x="355" y="285"/>
                      <a:pt x="355" y="285"/>
                      <a:pt x="355" y="285"/>
                    </a:cubicBezTo>
                    <a:cubicBezTo>
                      <a:pt x="353" y="276"/>
                      <a:pt x="350" y="266"/>
                      <a:pt x="347" y="25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6"/>
              <p:cNvSpPr>
                <a:spLocks noEditPoints="1"/>
              </p:cNvSpPr>
              <p:nvPr/>
            </p:nvSpPr>
            <p:spPr bwMode="auto">
              <a:xfrm>
                <a:off x="4344" y="2238"/>
                <a:ext cx="1227" cy="1340"/>
              </a:xfrm>
              <a:custGeom>
                <a:avLst/>
                <a:gdLst>
                  <a:gd name="T0" fmla="*/ 425 w 460"/>
                  <a:gd name="T1" fmla="*/ 334 h 501"/>
                  <a:gd name="T2" fmla="*/ 424 w 460"/>
                  <a:gd name="T3" fmla="*/ 334 h 501"/>
                  <a:gd name="T4" fmla="*/ 408 w 460"/>
                  <a:gd name="T5" fmla="*/ 313 h 501"/>
                  <a:gd name="T6" fmla="*/ 396 w 460"/>
                  <a:gd name="T7" fmla="*/ 297 h 501"/>
                  <a:gd name="T8" fmla="*/ 380 w 460"/>
                  <a:gd name="T9" fmla="*/ 276 h 501"/>
                  <a:gd name="T10" fmla="*/ 378 w 460"/>
                  <a:gd name="T11" fmla="*/ 274 h 501"/>
                  <a:gd name="T12" fmla="*/ 371 w 460"/>
                  <a:gd name="T13" fmla="*/ 247 h 501"/>
                  <a:gd name="T14" fmla="*/ 363 w 460"/>
                  <a:gd name="T15" fmla="*/ 193 h 501"/>
                  <a:gd name="T16" fmla="*/ 322 w 460"/>
                  <a:gd name="T17" fmla="*/ 68 h 501"/>
                  <a:gd name="T18" fmla="*/ 178 w 460"/>
                  <a:gd name="T19" fmla="*/ 0 h 501"/>
                  <a:gd name="T20" fmla="*/ 73 w 460"/>
                  <a:gd name="T21" fmla="*/ 35 h 501"/>
                  <a:gd name="T22" fmla="*/ 5 w 460"/>
                  <a:gd name="T23" fmla="*/ 152 h 501"/>
                  <a:gd name="T24" fmla="*/ 39 w 460"/>
                  <a:gd name="T25" fmla="*/ 284 h 501"/>
                  <a:gd name="T26" fmla="*/ 148 w 460"/>
                  <a:gd name="T27" fmla="*/ 357 h 501"/>
                  <a:gd name="T28" fmla="*/ 198 w 460"/>
                  <a:gd name="T29" fmla="*/ 379 h 501"/>
                  <a:gd name="T30" fmla="*/ 222 w 460"/>
                  <a:gd name="T31" fmla="*/ 393 h 501"/>
                  <a:gd name="T32" fmla="*/ 260 w 460"/>
                  <a:gd name="T33" fmla="*/ 443 h 501"/>
                  <a:gd name="T34" fmla="*/ 265 w 460"/>
                  <a:gd name="T35" fmla="*/ 450 h 501"/>
                  <a:gd name="T36" fmla="*/ 279 w 460"/>
                  <a:gd name="T37" fmla="*/ 468 h 501"/>
                  <a:gd name="T38" fmla="*/ 293 w 460"/>
                  <a:gd name="T39" fmla="*/ 487 h 501"/>
                  <a:gd name="T40" fmla="*/ 293 w 460"/>
                  <a:gd name="T41" fmla="*/ 487 h 501"/>
                  <a:gd name="T42" fmla="*/ 298 w 460"/>
                  <a:gd name="T43" fmla="*/ 493 h 501"/>
                  <a:gd name="T44" fmla="*/ 314 w 460"/>
                  <a:gd name="T45" fmla="*/ 501 h 501"/>
                  <a:gd name="T46" fmla="*/ 322 w 460"/>
                  <a:gd name="T47" fmla="*/ 500 h 501"/>
                  <a:gd name="T48" fmla="*/ 402 w 460"/>
                  <a:gd name="T49" fmla="*/ 464 h 501"/>
                  <a:gd name="T50" fmla="*/ 409 w 460"/>
                  <a:gd name="T51" fmla="*/ 458 h 501"/>
                  <a:gd name="T52" fmla="*/ 455 w 460"/>
                  <a:gd name="T53" fmla="*/ 398 h 501"/>
                  <a:gd name="T54" fmla="*/ 455 w 460"/>
                  <a:gd name="T55" fmla="*/ 374 h 501"/>
                  <a:gd name="T56" fmla="*/ 425 w 460"/>
                  <a:gd name="T57" fmla="*/ 334 h 501"/>
                  <a:gd name="T58" fmla="*/ 393 w 460"/>
                  <a:gd name="T59" fmla="*/ 445 h 501"/>
                  <a:gd name="T60" fmla="*/ 314 w 460"/>
                  <a:gd name="T61" fmla="*/ 481 h 501"/>
                  <a:gd name="T62" fmla="*/ 309 w 460"/>
                  <a:gd name="T63" fmla="*/ 475 h 501"/>
                  <a:gd name="T64" fmla="*/ 309 w 460"/>
                  <a:gd name="T65" fmla="*/ 475 h 501"/>
                  <a:gd name="T66" fmla="*/ 295 w 460"/>
                  <a:gd name="T67" fmla="*/ 456 h 501"/>
                  <a:gd name="T68" fmla="*/ 281 w 460"/>
                  <a:gd name="T69" fmla="*/ 438 h 501"/>
                  <a:gd name="T70" fmla="*/ 276 w 460"/>
                  <a:gd name="T71" fmla="*/ 431 h 501"/>
                  <a:gd name="T72" fmla="*/ 235 w 460"/>
                  <a:gd name="T73" fmla="*/ 378 h 501"/>
                  <a:gd name="T74" fmla="*/ 209 w 460"/>
                  <a:gd name="T75" fmla="*/ 362 h 501"/>
                  <a:gd name="T76" fmla="*/ 55 w 460"/>
                  <a:gd name="T77" fmla="*/ 273 h 501"/>
                  <a:gd name="T78" fmla="*/ 85 w 460"/>
                  <a:gd name="T79" fmla="*/ 51 h 501"/>
                  <a:gd name="T80" fmla="*/ 178 w 460"/>
                  <a:gd name="T81" fmla="*/ 20 h 501"/>
                  <a:gd name="T82" fmla="*/ 306 w 460"/>
                  <a:gd name="T83" fmla="*/ 81 h 501"/>
                  <a:gd name="T84" fmla="*/ 352 w 460"/>
                  <a:gd name="T85" fmla="*/ 253 h 501"/>
                  <a:gd name="T86" fmla="*/ 360 w 460"/>
                  <a:gd name="T87" fmla="*/ 283 h 501"/>
                  <a:gd name="T88" fmla="*/ 364 w 460"/>
                  <a:gd name="T89" fmla="*/ 288 h 501"/>
                  <a:gd name="T90" fmla="*/ 364 w 460"/>
                  <a:gd name="T91" fmla="*/ 288 h 501"/>
                  <a:gd name="T92" fmla="*/ 380 w 460"/>
                  <a:gd name="T93" fmla="*/ 309 h 501"/>
                  <a:gd name="T94" fmla="*/ 392 w 460"/>
                  <a:gd name="T95" fmla="*/ 325 h 501"/>
                  <a:gd name="T96" fmla="*/ 408 w 460"/>
                  <a:gd name="T97" fmla="*/ 346 h 501"/>
                  <a:gd name="T98" fmla="*/ 408 w 460"/>
                  <a:gd name="T99" fmla="*/ 346 h 501"/>
                  <a:gd name="T100" fmla="*/ 439 w 460"/>
                  <a:gd name="T101" fmla="*/ 386 h 501"/>
                  <a:gd name="T102" fmla="*/ 393 w 460"/>
                  <a:gd name="T103" fmla="*/ 445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0" h="501">
                    <a:moveTo>
                      <a:pt x="425" y="334"/>
                    </a:moveTo>
                    <a:cubicBezTo>
                      <a:pt x="424" y="334"/>
                      <a:pt x="424" y="334"/>
                      <a:pt x="424" y="334"/>
                    </a:cubicBezTo>
                    <a:cubicBezTo>
                      <a:pt x="408" y="313"/>
                      <a:pt x="408" y="313"/>
                      <a:pt x="408" y="313"/>
                    </a:cubicBezTo>
                    <a:cubicBezTo>
                      <a:pt x="396" y="297"/>
                      <a:pt x="396" y="297"/>
                      <a:pt x="396" y="297"/>
                    </a:cubicBezTo>
                    <a:cubicBezTo>
                      <a:pt x="380" y="276"/>
                      <a:pt x="380" y="276"/>
                      <a:pt x="380" y="276"/>
                    </a:cubicBezTo>
                    <a:cubicBezTo>
                      <a:pt x="378" y="274"/>
                      <a:pt x="378" y="274"/>
                      <a:pt x="378" y="274"/>
                    </a:cubicBezTo>
                    <a:cubicBezTo>
                      <a:pt x="376" y="266"/>
                      <a:pt x="374" y="257"/>
                      <a:pt x="371" y="247"/>
                    </a:cubicBezTo>
                    <a:cubicBezTo>
                      <a:pt x="366" y="230"/>
                      <a:pt x="365" y="212"/>
                      <a:pt x="363" y="193"/>
                    </a:cubicBezTo>
                    <a:cubicBezTo>
                      <a:pt x="361" y="155"/>
                      <a:pt x="358" y="111"/>
                      <a:pt x="322" y="68"/>
                    </a:cubicBezTo>
                    <a:cubicBezTo>
                      <a:pt x="285" y="25"/>
                      <a:pt x="233" y="0"/>
                      <a:pt x="178" y="0"/>
                    </a:cubicBezTo>
                    <a:cubicBezTo>
                      <a:pt x="140" y="0"/>
                      <a:pt x="103" y="12"/>
                      <a:pt x="73" y="35"/>
                    </a:cubicBezTo>
                    <a:cubicBezTo>
                      <a:pt x="35" y="64"/>
                      <a:pt x="11" y="106"/>
                      <a:pt x="5" y="152"/>
                    </a:cubicBezTo>
                    <a:cubicBezTo>
                      <a:pt x="0" y="198"/>
                      <a:pt x="11" y="245"/>
                      <a:pt x="39" y="284"/>
                    </a:cubicBezTo>
                    <a:cubicBezTo>
                      <a:pt x="71" y="330"/>
                      <a:pt x="112" y="345"/>
                      <a:pt x="148" y="357"/>
                    </a:cubicBezTo>
                    <a:cubicBezTo>
                      <a:pt x="166" y="363"/>
                      <a:pt x="183" y="369"/>
                      <a:pt x="198" y="379"/>
                    </a:cubicBezTo>
                    <a:cubicBezTo>
                      <a:pt x="207" y="384"/>
                      <a:pt x="215" y="389"/>
                      <a:pt x="222" y="393"/>
                    </a:cubicBezTo>
                    <a:cubicBezTo>
                      <a:pt x="260" y="443"/>
                      <a:pt x="260" y="443"/>
                      <a:pt x="260" y="443"/>
                    </a:cubicBezTo>
                    <a:cubicBezTo>
                      <a:pt x="265" y="450"/>
                      <a:pt x="265" y="450"/>
                      <a:pt x="265" y="450"/>
                    </a:cubicBezTo>
                    <a:cubicBezTo>
                      <a:pt x="279" y="468"/>
                      <a:pt x="279" y="468"/>
                      <a:pt x="279" y="468"/>
                    </a:cubicBezTo>
                    <a:cubicBezTo>
                      <a:pt x="293" y="487"/>
                      <a:pt x="293" y="487"/>
                      <a:pt x="293" y="487"/>
                    </a:cubicBezTo>
                    <a:cubicBezTo>
                      <a:pt x="293" y="487"/>
                      <a:pt x="293" y="487"/>
                      <a:pt x="293" y="487"/>
                    </a:cubicBezTo>
                    <a:cubicBezTo>
                      <a:pt x="298" y="493"/>
                      <a:pt x="298" y="493"/>
                      <a:pt x="298" y="493"/>
                    </a:cubicBezTo>
                    <a:cubicBezTo>
                      <a:pt x="302" y="499"/>
                      <a:pt x="308" y="501"/>
                      <a:pt x="314" y="501"/>
                    </a:cubicBezTo>
                    <a:cubicBezTo>
                      <a:pt x="317" y="501"/>
                      <a:pt x="320" y="501"/>
                      <a:pt x="322" y="500"/>
                    </a:cubicBezTo>
                    <a:cubicBezTo>
                      <a:pt x="402" y="464"/>
                      <a:pt x="402" y="464"/>
                      <a:pt x="402" y="464"/>
                    </a:cubicBezTo>
                    <a:cubicBezTo>
                      <a:pt x="404" y="462"/>
                      <a:pt x="407" y="460"/>
                      <a:pt x="409" y="458"/>
                    </a:cubicBezTo>
                    <a:cubicBezTo>
                      <a:pt x="455" y="398"/>
                      <a:pt x="455" y="398"/>
                      <a:pt x="455" y="398"/>
                    </a:cubicBezTo>
                    <a:cubicBezTo>
                      <a:pt x="460" y="391"/>
                      <a:pt x="460" y="381"/>
                      <a:pt x="455" y="374"/>
                    </a:cubicBezTo>
                    <a:cubicBezTo>
                      <a:pt x="425" y="334"/>
                      <a:pt x="425" y="334"/>
                      <a:pt x="425" y="334"/>
                    </a:cubicBezTo>
                    <a:moveTo>
                      <a:pt x="393" y="445"/>
                    </a:moveTo>
                    <a:cubicBezTo>
                      <a:pt x="314" y="481"/>
                      <a:pt x="314" y="481"/>
                      <a:pt x="314" y="481"/>
                    </a:cubicBezTo>
                    <a:cubicBezTo>
                      <a:pt x="309" y="475"/>
                      <a:pt x="309" y="475"/>
                      <a:pt x="309" y="475"/>
                    </a:cubicBezTo>
                    <a:cubicBezTo>
                      <a:pt x="309" y="475"/>
                      <a:pt x="309" y="475"/>
                      <a:pt x="309" y="475"/>
                    </a:cubicBezTo>
                    <a:cubicBezTo>
                      <a:pt x="295" y="456"/>
                      <a:pt x="295" y="456"/>
                      <a:pt x="295" y="456"/>
                    </a:cubicBezTo>
                    <a:cubicBezTo>
                      <a:pt x="281" y="438"/>
                      <a:pt x="281" y="438"/>
                      <a:pt x="281" y="438"/>
                    </a:cubicBezTo>
                    <a:cubicBezTo>
                      <a:pt x="276" y="431"/>
                      <a:pt x="276" y="431"/>
                      <a:pt x="276" y="431"/>
                    </a:cubicBezTo>
                    <a:cubicBezTo>
                      <a:pt x="235" y="378"/>
                      <a:pt x="235" y="378"/>
                      <a:pt x="235" y="378"/>
                    </a:cubicBezTo>
                    <a:cubicBezTo>
                      <a:pt x="227" y="373"/>
                      <a:pt x="218" y="368"/>
                      <a:pt x="209" y="362"/>
                    </a:cubicBezTo>
                    <a:cubicBezTo>
                      <a:pt x="158" y="331"/>
                      <a:pt x="98" y="335"/>
                      <a:pt x="55" y="273"/>
                    </a:cubicBezTo>
                    <a:cubicBezTo>
                      <a:pt x="5" y="201"/>
                      <a:pt x="15" y="104"/>
                      <a:pt x="85" y="51"/>
                    </a:cubicBezTo>
                    <a:cubicBezTo>
                      <a:pt x="113" y="30"/>
                      <a:pt x="146" y="20"/>
                      <a:pt x="178" y="20"/>
                    </a:cubicBezTo>
                    <a:cubicBezTo>
                      <a:pt x="226" y="20"/>
                      <a:pt x="273" y="41"/>
                      <a:pt x="306" y="81"/>
                    </a:cubicBezTo>
                    <a:cubicBezTo>
                      <a:pt x="355" y="139"/>
                      <a:pt x="335" y="195"/>
                      <a:pt x="352" y="253"/>
                    </a:cubicBezTo>
                    <a:cubicBezTo>
                      <a:pt x="355" y="264"/>
                      <a:pt x="358" y="274"/>
                      <a:pt x="360" y="283"/>
                    </a:cubicBezTo>
                    <a:cubicBezTo>
                      <a:pt x="364" y="288"/>
                      <a:pt x="364" y="288"/>
                      <a:pt x="364" y="288"/>
                    </a:cubicBezTo>
                    <a:cubicBezTo>
                      <a:pt x="364" y="288"/>
                      <a:pt x="364" y="288"/>
                      <a:pt x="364" y="288"/>
                    </a:cubicBezTo>
                    <a:cubicBezTo>
                      <a:pt x="380" y="309"/>
                      <a:pt x="380" y="309"/>
                      <a:pt x="380" y="309"/>
                    </a:cubicBezTo>
                    <a:cubicBezTo>
                      <a:pt x="392" y="325"/>
                      <a:pt x="392" y="325"/>
                      <a:pt x="392" y="325"/>
                    </a:cubicBezTo>
                    <a:cubicBezTo>
                      <a:pt x="408" y="346"/>
                      <a:pt x="408" y="346"/>
                      <a:pt x="408" y="346"/>
                    </a:cubicBezTo>
                    <a:cubicBezTo>
                      <a:pt x="408" y="346"/>
                      <a:pt x="408" y="346"/>
                      <a:pt x="408" y="346"/>
                    </a:cubicBezTo>
                    <a:cubicBezTo>
                      <a:pt x="439" y="386"/>
                      <a:pt x="439" y="386"/>
                      <a:pt x="439" y="386"/>
                    </a:cubicBezTo>
                    <a:cubicBezTo>
                      <a:pt x="393" y="445"/>
                      <a:pt x="393" y="445"/>
                      <a:pt x="393" y="44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7"/>
              <p:cNvSpPr/>
              <p:nvPr/>
            </p:nvSpPr>
            <p:spPr bwMode="auto">
              <a:xfrm>
                <a:off x="4357" y="2232"/>
                <a:ext cx="1046" cy="1181"/>
              </a:xfrm>
              <a:custGeom>
                <a:avLst/>
                <a:gdLst>
                  <a:gd name="T0" fmla="*/ 301 w 392"/>
                  <a:gd name="T1" fmla="*/ 83 h 441"/>
                  <a:gd name="T2" fmla="*/ 80 w 392"/>
                  <a:gd name="T3" fmla="*/ 53 h 441"/>
                  <a:gd name="T4" fmla="*/ 50 w 392"/>
                  <a:gd name="T5" fmla="*/ 275 h 441"/>
                  <a:gd name="T6" fmla="*/ 204 w 392"/>
                  <a:gd name="T7" fmla="*/ 364 h 441"/>
                  <a:gd name="T8" fmla="*/ 352 w 392"/>
                  <a:gd name="T9" fmla="*/ 411 h 441"/>
                  <a:gd name="T10" fmla="*/ 347 w 392"/>
                  <a:gd name="T11" fmla="*/ 255 h 441"/>
                  <a:gd name="T12" fmla="*/ 301 w 392"/>
                  <a:gd name="T13" fmla="*/ 83 h 441"/>
                </a:gdLst>
                <a:ahLst/>
                <a:cxnLst>
                  <a:cxn ang="0">
                    <a:pos x="T0" y="T1"/>
                  </a:cxn>
                  <a:cxn ang="0">
                    <a:pos x="T2" y="T3"/>
                  </a:cxn>
                  <a:cxn ang="0">
                    <a:pos x="T4" y="T5"/>
                  </a:cxn>
                  <a:cxn ang="0">
                    <a:pos x="T6" y="T7"/>
                  </a:cxn>
                  <a:cxn ang="0">
                    <a:pos x="T8" y="T9"/>
                  </a:cxn>
                  <a:cxn ang="0">
                    <a:pos x="T10" y="T11"/>
                  </a:cxn>
                  <a:cxn ang="0">
                    <a:pos x="T12" y="T13"/>
                  </a:cxn>
                </a:cxnLst>
                <a:rect l="0" t="0" r="r" b="b"/>
                <a:pathLst>
                  <a:path w="392" h="441">
                    <a:moveTo>
                      <a:pt x="301" y="83"/>
                    </a:moveTo>
                    <a:cubicBezTo>
                      <a:pt x="246" y="16"/>
                      <a:pt x="149" y="0"/>
                      <a:pt x="80" y="53"/>
                    </a:cubicBezTo>
                    <a:cubicBezTo>
                      <a:pt x="10" y="106"/>
                      <a:pt x="0" y="203"/>
                      <a:pt x="50" y="275"/>
                    </a:cubicBezTo>
                    <a:cubicBezTo>
                      <a:pt x="93" y="337"/>
                      <a:pt x="153" y="333"/>
                      <a:pt x="204" y="364"/>
                    </a:cubicBezTo>
                    <a:cubicBezTo>
                      <a:pt x="285" y="413"/>
                      <a:pt x="313" y="441"/>
                      <a:pt x="352" y="411"/>
                    </a:cubicBezTo>
                    <a:cubicBezTo>
                      <a:pt x="392" y="380"/>
                      <a:pt x="372" y="346"/>
                      <a:pt x="347" y="255"/>
                    </a:cubicBezTo>
                    <a:cubicBezTo>
                      <a:pt x="330" y="197"/>
                      <a:pt x="350" y="141"/>
                      <a:pt x="301" y="83"/>
                    </a:cubicBezTo>
                  </a:path>
                </a:pathLst>
              </a:custGeom>
              <a:solidFill>
                <a:srgbClr val="14B6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8"/>
              <p:cNvSpPr/>
              <p:nvPr/>
            </p:nvSpPr>
            <p:spPr bwMode="auto">
              <a:xfrm>
                <a:off x="4971" y="2992"/>
                <a:ext cx="544" cy="533"/>
              </a:xfrm>
              <a:custGeom>
                <a:avLst/>
                <a:gdLst>
                  <a:gd name="T0" fmla="*/ 0 w 544"/>
                  <a:gd name="T1" fmla="*/ 255 h 533"/>
                  <a:gd name="T2" fmla="*/ 211 w 544"/>
                  <a:gd name="T3" fmla="*/ 533 h 533"/>
                  <a:gd name="T4" fmla="*/ 421 w 544"/>
                  <a:gd name="T5" fmla="*/ 437 h 533"/>
                  <a:gd name="T6" fmla="*/ 544 w 544"/>
                  <a:gd name="T7" fmla="*/ 279 h 533"/>
                  <a:gd name="T8" fmla="*/ 333 w 544"/>
                  <a:gd name="T9" fmla="*/ 0 h 533"/>
                  <a:gd name="T10" fmla="*/ 0 w 544"/>
                  <a:gd name="T11" fmla="*/ 255 h 533"/>
                </a:gdLst>
                <a:ahLst/>
                <a:cxnLst>
                  <a:cxn ang="0">
                    <a:pos x="T0" y="T1"/>
                  </a:cxn>
                  <a:cxn ang="0">
                    <a:pos x="T2" y="T3"/>
                  </a:cxn>
                  <a:cxn ang="0">
                    <a:pos x="T4" y="T5"/>
                  </a:cxn>
                  <a:cxn ang="0">
                    <a:pos x="T6" y="T7"/>
                  </a:cxn>
                  <a:cxn ang="0">
                    <a:pos x="T8" y="T9"/>
                  </a:cxn>
                  <a:cxn ang="0">
                    <a:pos x="T10" y="T11"/>
                  </a:cxn>
                </a:cxnLst>
                <a:rect l="0" t="0" r="r" b="b"/>
                <a:pathLst>
                  <a:path w="544" h="533">
                    <a:moveTo>
                      <a:pt x="0" y="255"/>
                    </a:moveTo>
                    <a:lnTo>
                      <a:pt x="211" y="533"/>
                    </a:lnTo>
                    <a:lnTo>
                      <a:pt x="421" y="437"/>
                    </a:lnTo>
                    <a:lnTo>
                      <a:pt x="544" y="279"/>
                    </a:lnTo>
                    <a:lnTo>
                      <a:pt x="333" y="0"/>
                    </a:lnTo>
                    <a:lnTo>
                      <a:pt x="0" y="255"/>
                    </a:lnTo>
                    <a:close/>
                  </a:path>
                </a:pathLst>
              </a:custGeom>
              <a:solidFill>
                <a:srgbClr val="3B50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9"/>
              <p:cNvSpPr/>
              <p:nvPr/>
            </p:nvSpPr>
            <p:spPr bwMode="auto">
              <a:xfrm>
                <a:off x="4971" y="2992"/>
                <a:ext cx="544" cy="533"/>
              </a:xfrm>
              <a:custGeom>
                <a:avLst/>
                <a:gdLst>
                  <a:gd name="T0" fmla="*/ 0 w 544"/>
                  <a:gd name="T1" fmla="*/ 255 h 533"/>
                  <a:gd name="T2" fmla="*/ 211 w 544"/>
                  <a:gd name="T3" fmla="*/ 533 h 533"/>
                  <a:gd name="T4" fmla="*/ 421 w 544"/>
                  <a:gd name="T5" fmla="*/ 437 h 533"/>
                  <a:gd name="T6" fmla="*/ 544 w 544"/>
                  <a:gd name="T7" fmla="*/ 279 h 533"/>
                  <a:gd name="T8" fmla="*/ 333 w 544"/>
                  <a:gd name="T9" fmla="*/ 0 h 533"/>
                  <a:gd name="T10" fmla="*/ 0 w 544"/>
                  <a:gd name="T11" fmla="*/ 255 h 533"/>
                </a:gdLst>
                <a:ahLst/>
                <a:cxnLst>
                  <a:cxn ang="0">
                    <a:pos x="T0" y="T1"/>
                  </a:cxn>
                  <a:cxn ang="0">
                    <a:pos x="T2" y="T3"/>
                  </a:cxn>
                  <a:cxn ang="0">
                    <a:pos x="T4" y="T5"/>
                  </a:cxn>
                  <a:cxn ang="0">
                    <a:pos x="T6" y="T7"/>
                  </a:cxn>
                  <a:cxn ang="0">
                    <a:pos x="T8" y="T9"/>
                  </a:cxn>
                  <a:cxn ang="0">
                    <a:pos x="T10" y="T11"/>
                  </a:cxn>
                </a:cxnLst>
                <a:rect l="0" t="0" r="r" b="b"/>
                <a:pathLst>
                  <a:path w="544" h="533">
                    <a:moveTo>
                      <a:pt x="0" y="255"/>
                    </a:moveTo>
                    <a:lnTo>
                      <a:pt x="211" y="533"/>
                    </a:lnTo>
                    <a:lnTo>
                      <a:pt x="421" y="437"/>
                    </a:lnTo>
                    <a:lnTo>
                      <a:pt x="544" y="279"/>
                    </a:lnTo>
                    <a:lnTo>
                      <a:pt x="333" y="0"/>
                    </a:lnTo>
                    <a:lnTo>
                      <a:pt x="0" y="2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10"/>
              <p:cNvSpPr/>
              <p:nvPr/>
            </p:nvSpPr>
            <p:spPr bwMode="auto">
              <a:xfrm>
                <a:off x="5126" y="3107"/>
                <a:ext cx="306" cy="402"/>
              </a:xfrm>
              <a:custGeom>
                <a:avLst/>
                <a:gdLst>
                  <a:gd name="T0" fmla="*/ 0 w 306"/>
                  <a:gd name="T1" fmla="*/ 346 h 402"/>
                  <a:gd name="T2" fmla="*/ 42 w 306"/>
                  <a:gd name="T3" fmla="*/ 402 h 402"/>
                  <a:gd name="T4" fmla="*/ 306 w 306"/>
                  <a:gd name="T5" fmla="*/ 57 h 402"/>
                  <a:gd name="T6" fmla="*/ 264 w 306"/>
                  <a:gd name="T7" fmla="*/ 0 h 402"/>
                  <a:gd name="T8" fmla="*/ 0 w 306"/>
                  <a:gd name="T9" fmla="*/ 346 h 402"/>
                </a:gdLst>
                <a:ahLst/>
                <a:cxnLst>
                  <a:cxn ang="0">
                    <a:pos x="T0" y="T1"/>
                  </a:cxn>
                  <a:cxn ang="0">
                    <a:pos x="T2" y="T3"/>
                  </a:cxn>
                  <a:cxn ang="0">
                    <a:pos x="T4" y="T5"/>
                  </a:cxn>
                  <a:cxn ang="0">
                    <a:pos x="T6" y="T7"/>
                  </a:cxn>
                  <a:cxn ang="0">
                    <a:pos x="T8" y="T9"/>
                  </a:cxn>
                </a:cxnLst>
                <a:rect l="0" t="0" r="r" b="b"/>
                <a:pathLst>
                  <a:path w="306" h="402">
                    <a:moveTo>
                      <a:pt x="0" y="346"/>
                    </a:moveTo>
                    <a:lnTo>
                      <a:pt x="42" y="402"/>
                    </a:lnTo>
                    <a:lnTo>
                      <a:pt x="306" y="57"/>
                    </a:lnTo>
                    <a:lnTo>
                      <a:pt x="264" y="0"/>
                    </a:lnTo>
                    <a:lnTo>
                      <a:pt x="0" y="346"/>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11"/>
              <p:cNvSpPr/>
              <p:nvPr/>
            </p:nvSpPr>
            <p:spPr bwMode="auto">
              <a:xfrm>
                <a:off x="5126" y="3107"/>
                <a:ext cx="306" cy="402"/>
              </a:xfrm>
              <a:custGeom>
                <a:avLst/>
                <a:gdLst>
                  <a:gd name="T0" fmla="*/ 0 w 306"/>
                  <a:gd name="T1" fmla="*/ 346 h 402"/>
                  <a:gd name="T2" fmla="*/ 42 w 306"/>
                  <a:gd name="T3" fmla="*/ 402 h 402"/>
                  <a:gd name="T4" fmla="*/ 306 w 306"/>
                  <a:gd name="T5" fmla="*/ 57 h 402"/>
                  <a:gd name="T6" fmla="*/ 264 w 306"/>
                  <a:gd name="T7" fmla="*/ 0 h 402"/>
                  <a:gd name="T8" fmla="*/ 0 w 306"/>
                  <a:gd name="T9" fmla="*/ 346 h 402"/>
                </a:gdLst>
                <a:ahLst/>
                <a:cxnLst>
                  <a:cxn ang="0">
                    <a:pos x="T0" y="T1"/>
                  </a:cxn>
                  <a:cxn ang="0">
                    <a:pos x="T2" y="T3"/>
                  </a:cxn>
                  <a:cxn ang="0">
                    <a:pos x="T4" y="T5"/>
                  </a:cxn>
                  <a:cxn ang="0">
                    <a:pos x="T6" y="T7"/>
                  </a:cxn>
                  <a:cxn ang="0">
                    <a:pos x="T8" y="T9"/>
                  </a:cxn>
                </a:cxnLst>
                <a:rect l="0" t="0" r="r" b="b"/>
                <a:pathLst>
                  <a:path w="306" h="402">
                    <a:moveTo>
                      <a:pt x="0" y="346"/>
                    </a:moveTo>
                    <a:lnTo>
                      <a:pt x="42" y="402"/>
                    </a:lnTo>
                    <a:lnTo>
                      <a:pt x="306" y="57"/>
                    </a:lnTo>
                    <a:lnTo>
                      <a:pt x="264" y="0"/>
                    </a:lnTo>
                    <a:lnTo>
                      <a:pt x="0" y="3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12"/>
              <p:cNvSpPr/>
              <p:nvPr/>
            </p:nvSpPr>
            <p:spPr bwMode="auto">
              <a:xfrm>
                <a:off x="5051" y="3008"/>
                <a:ext cx="307" cy="402"/>
              </a:xfrm>
              <a:custGeom>
                <a:avLst/>
                <a:gdLst>
                  <a:gd name="T0" fmla="*/ 264 w 307"/>
                  <a:gd name="T1" fmla="*/ 0 h 402"/>
                  <a:gd name="T2" fmla="*/ 0 w 307"/>
                  <a:gd name="T3" fmla="*/ 346 h 402"/>
                  <a:gd name="T4" fmla="*/ 43 w 307"/>
                  <a:gd name="T5" fmla="*/ 402 h 402"/>
                  <a:gd name="T6" fmla="*/ 307 w 307"/>
                  <a:gd name="T7" fmla="*/ 57 h 402"/>
                  <a:gd name="T8" fmla="*/ 264 w 307"/>
                  <a:gd name="T9" fmla="*/ 0 h 402"/>
                </a:gdLst>
                <a:ahLst/>
                <a:cxnLst>
                  <a:cxn ang="0">
                    <a:pos x="T0" y="T1"/>
                  </a:cxn>
                  <a:cxn ang="0">
                    <a:pos x="T2" y="T3"/>
                  </a:cxn>
                  <a:cxn ang="0">
                    <a:pos x="T4" y="T5"/>
                  </a:cxn>
                  <a:cxn ang="0">
                    <a:pos x="T6" y="T7"/>
                  </a:cxn>
                  <a:cxn ang="0">
                    <a:pos x="T8" y="T9"/>
                  </a:cxn>
                </a:cxnLst>
                <a:rect l="0" t="0" r="r" b="b"/>
                <a:pathLst>
                  <a:path w="307" h="402">
                    <a:moveTo>
                      <a:pt x="264" y="0"/>
                    </a:moveTo>
                    <a:lnTo>
                      <a:pt x="0" y="346"/>
                    </a:lnTo>
                    <a:lnTo>
                      <a:pt x="43" y="402"/>
                    </a:lnTo>
                    <a:lnTo>
                      <a:pt x="307" y="57"/>
                    </a:lnTo>
                    <a:lnTo>
                      <a:pt x="264" y="0"/>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13"/>
              <p:cNvSpPr/>
              <p:nvPr/>
            </p:nvSpPr>
            <p:spPr bwMode="auto">
              <a:xfrm>
                <a:off x="5051" y="3008"/>
                <a:ext cx="307" cy="402"/>
              </a:xfrm>
              <a:custGeom>
                <a:avLst/>
                <a:gdLst>
                  <a:gd name="T0" fmla="*/ 264 w 307"/>
                  <a:gd name="T1" fmla="*/ 0 h 402"/>
                  <a:gd name="T2" fmla="*/ 0 w 307"/>
                  <a:gd name="T3" fmla="*/ 346 h 402"/>
                  <a:gd name="T4" fmla="*/ 43 w 307"/>
                  <a:gd name="T5" fmla="*/ 402 h 402"/>
                  <a:gd name="T6" fmla="*/ 307 w 307"/>
                  <a:gd name="T7" fmla="*/ 57 h 402"/>
                  <a:gd name="T8" fmla="*/ 264 w 307"/>
                  <a:gd name="T9" fmla="*/ 0 h 402"/>
                </a:gdLst>
                <a:ahLst/>
                <a:cxnLst>
                  <a:cxn ang="0">
                    <a:pos x="T0" y="T1"/>
                  </a:cxn>
                  <a:cxn ang="0">
                    <a:pos x="T2" y="T3"/>
                  </a:cxn>
                  <a:cxn ang="0">
                    <a:pos x="T4" y="T5"/>
                  </a:cxn>
                  <a:cxn ang="0">
                    <a:pos x="T6" y="T7"/>
                  </a:cxn>
                  <a:cxn ang="0">
                    <a:pos x="T8" y="T9"/>
                  </a:cxn>
                </a:cxnLst>
                <a:rect l="0" t="0" r="r" b="b"/>
                <a:pathLst>
                  <a:path w="307" h="402">
                    <a:moveTo>
                      <a:pt x="264" y="0"/>
                    </a:moveTo>
                    <a:lnTo>
                      <a:pt x="0" y="346"/>
                    </a:lnTo>
                    <a:lnTo>
                      <a:pt x="43" y="402"/>
                    </a:lnTo>
                    <a:lnTo>
                      <a:pt x="307" y="57"/>
                    </a:lnTo>
                    <a:lnTo>
                      <a:pt x="2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14"/>
              <p:cNvSpPr/>
              <p:nvPr/>
            </p:nvSpPr>
            <p:spPr bwMode="auto">
              <a:xfrm>
                <a:off x="3240" y="1729"/>
                <a:ext cx="1077" cy="1338"/>
              </a:xfrm>
              <a:custGeom>
                <a:avLst/>
                <a:gdLst>
                  <a:gd name="T0" fmla="*/ 225 w 404"/>
                  <a:gd name="T1" fmla="*/ 367 h 500"/>
                  <a:gd name="T2" fmla="*/ 364 w 404"/>
                  <a:gd name="T3" fmla="*/ 257 h 500"/>
                  <a:gd name="T4" fmla="*/ 303 w 404"/>
                  <a:gd name="T5" fmla="*/ 42 h 500"/>
                  <a:gd name="T6" fmla="*/ 88 w 404"/>
                  <a:gd name="T7" fmla="*/ 103 h 500"/>
                  <a:gd name="T8" fmla="*/ 68 w 404"/>
                  <a:gd name="T9" fmla="*/ 280 h 500"/>
                  <a:gd name="T10" fmla="*/ 63 w 404"/>
                  <a:gd name="T11" fmla="*/ 311 h 500"/>
                  <a:gd name="T12" fmla="*/ 31 w 404"/>
                  <a:gd name="T13" fmla="*/ 368 h 500"/>
                  <a:gd name="T14" fmla="*/ 27 w 404"/>
                  <a:gd name="T15" fmla="*/ 376 h 500"/>
                  <a:gd name="T16" fmla="*/ 27 w 404"/>
                  <a:gd name="T17" fmla="*/ 376 h 500"/>
                  <a:gd name="T18" fmla="*/ 16 w 404"/>
                  <a:gd name="T19" fmla="*/ 396 h 500"/>
                  <a:gd name="T20" fmla="*/ 4 w 404"/>
                  <a:gd name="T21" fmla="*/ 416 h 500"/>
                  <a:gd name="T22" fmla="*/ 4 w 404"/>
                  <a:gd name="T23" fmla="*/ 416 h 500"/>
                  <a:gd name="T24" fmla="*/ 0 w 404"/>
                  <a:gd name="T25" fmla="*/ 424 h 500"/>
                  <a:gd name="T26" fmla="*/ 65 w 404"/>
                  <a:gd name="T27" fmla="*/ 482 h 500"/>
                  <a:gd name="T28" fmla="*/ 137 w 404"/>
                  <a:gd name="T29" fmla="*/ 500 h 500"/>
                  <a:gd name="T30" fmla="*/ 162 w 404"/>
                  <a:gd name="T31" fmla="*/ 456 h 500"/>
                  <a:gd name="T32" fmla="*/ 162 w 404"/>
                  <a:gd name="T33" fmla="*/ 456 h 500"/>
                  <a:gd name="T34" fmla="*/ 175 w 404"/>
                  <a:gd name="T35" fmla="*/ 433 h 500"/>
                  <a:gd name="T36" fmla="*/ 185 w 404"/>
                  <a:gd name="T37" fmla="*/ 416 h 500"/>
                  <a:gd name="T38" fmla="*/ 197 w 404"/>
                  <a:gd name="T39" fmla="*/ 393 h 500"/>
                  <a:gd name="T40" fmla="*/ 197 w 404"/>
                  <a:gd name="T41" fmla="*/ 393 h 500"/>
                  <a:gd name="T42" fmla="*/ 201 w 404"/>
                  <a:gd name="T43" fmla="*/ 387 h 500"/>
                  <a:gd name="T44" fmla="*/ 225 w 404"/>
                  <a:gd name="T45" fmla="*/ 367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4" h="500">
                    <a:moveTo>
                      <a:pt x="225" y="367"/>
                    </a:moveTo>
                    <a:cubicBezTo>
                      <a:pt x="271" y="329"/>
                      <a:pt x="330" y="325"/>
                      <a:pt x="364" y="257"/>
                    </a:cubicBezTo>
                    <a:cubicBezTo>
                      <a:pt x="404" y="179"/>
                      <a:pt x="379" y="85"/>
                      <a:pt x="303" y="42"/>
                    </a:cubicBezTo>
                    <a:cubicBezTo>
                      <a:pt x="227" y="0"/>
                      <a:pt x="134" y="29"/>
                      <a:pt x="88" y="103"/>
                    </a:cubicBezTo>
                    <a:cubicBezTo>
                      <a:pt x="48" y="168"/>
                      <a:pt x="76" y="220"/>
                      <a:pt x="68" y="280"/>
                    </a:cubicBezTo>
                    <a:cubicBezTo>
                      <a:pt x="66" y="291"/>
                      <a:pt x="65" y="301"/>
                      <a:pt x="63" y="311"/>
                    </a:cubicBezTo>
                    <a:cubicBezTo>
                      <a:pt x="31" y="368"/>
                      <a:pt x="31" y="368"/>
                      <a:pt x="31" y="368"/>
                    </a:cubicBezTo>
                    <a:cubicBezTo>
                      <a:pt x="27" y="376"/>
                      <a:pt x="27" y="376"/>
                      <a:pt x="27" y="376"/>
                    </a:cubicBezTo>
                    <a:cubicBezTo>
                      <a:pt x="27" y="376"/>
                      <a:pt x="27" y="376"/>
                      <a:pt x="27" y="376"/>
                    </a:cubicBezTo>
                    <a:cubicBezTo>
                      <a:pt x="16" y="396"/>
                      <a:pt x="16" y="396"/>
                      <a:pt x="16" y="396"/>
                    </a:cubicBezTo>
                    <a:cubicBezTo>
                      <a:pt x="4" y="416"/>
                      <a:pt x="4" y="416"/>
                      <a:pt x="4" y="416"/>
                    </a:cubicBezTo>
                    <a:cubicBezTo>
                      <a:pt x="4" y="416"/>
                      <a:pt x="4" y="416"/>
                      <a:pt x="4" y="416"/>
                    </a:cubicBezTo>
                    <a:cubicBezTo>
                      <a:pt x="0" y="424"/>
                      <a:pt x="0" y="424"/>
                      <a:pt x="0" y="424"/>
                    </a:cubicBezTo>
                    <a:cubicBezTo>
                      <a:pt x="65" y="482"/>
                      <a:pt x="65" y="482"/>
                      <a:pt x="65" y="482"/>
                    </a:cubicBezTo>
                    <a:cubicBezTo>
                      <a:pt x="137" y="500"/>
                      <a:pt x="137" y="500"/>
                      <a:pt x="137" y="500"/>
                    </a:cubicBezTo>
                    <a:cubicBezTo>
                      <a:pt x="162" y="456"/>
                      <a:pt x="162" y="456"/>
                      <a:pt x="162" y="456"/>
                    </a:cubicBezTo>
                    <a:cubicBezTo>
                      <a:pt x="162" y="456"/>
                      <a:pt x="162" y="456"/>
                      <a:pt x="162" y="456"/>
                    </a:cubicBezTo>
                    <a:cubicBezTo>
                      <a:pt x="175" y="433"/>
                      <a:pt x="175" y="433"/>
                      <a:pt x="175" y="433"/>
                    </a:cubicBezTo>
                    <a:cubicBezTo>
                      <a:pt x="185" y="416"/>
                      <a:pt x="185" y="416"/>
                      <a:pt x="185" y="416"/>
                    </a:cubicBezTo>
                    <a:cubicBezTo>
                      <a:pt x="197" y="393"/>
                      <a:pt x="197" y="393"/>
                      <a:pt x="197" y="393"/>
                    </a:cubicBezTo>
                    <a:cubicBezTo>
                      <a:pt x="197" y="393"/>
                      <a:pt x="197" y="393"/>
                      <a:pt x="197" y="393"/>
                    </a:cubicBezTo>
                    <a:cubicBezTo>
                      <a:pt x="201" y="387"/>
                      <a:pt x="201" y="387"/>
                      <a:pt x="201" y="387"/>
                    </a:cubicBezTo>
                    <a:cubicBezTo>
                      <a:pt x="208" y="381"/>
                      <a:pt x="216" y="374"/>
                      <a:pt x="225" y="36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15"/>
              <p:cNvSpPr>
                <a:spLocks noEditPoints="1"/>
              </p:cNvSpPr>
              <p:nvPr/>
            </p:nvSpPr>
            <p:spPr bwMode="auto">
              <a:xfrm>
                <a:off x="3181" y="1735"/>
                <a:ext cx="1150" cy="1386"/>
              </a:xfrm>
              <a:custGeom>
                <a:avLst/>
                <a:gdLst>
                  <a:gd name="T0" fmla="*/ 335 w 431"/>
                  <a:gd name="T1" fmla="*/ 23 h 518"/>
                  <a:gd name="T2" fmla="*/ 250 w 431"/>
                  <a:gd name="T3" fmla="*/ 0 h 518"/>
                  <a:gd name="T4" fmla="*/ 93 w 431"/>
                  <a:gd name="T5" fmla="*/ 91 h 518"/>
                  <a:gd name="T6" fmla="*/ 70 w 431"/>
                  <a:gd name="T7" fmla="*/ 220 h 518"/>
                  <a:gd name="T8" fmla="*/ 70 w 431"/>
                  <a:gd name="T9" fmla="*/ 275 h 518"/>
                  <a:gd name="T10" fmla="*/ 66 w 431"/>
                  <a:gd name="T11" fmla="*/ 302 h 518"/>
                  <a:gd name="T12" fmla="*/ 36 w 431"/>
                  <a:gd name="T13" fmla="*/ 356 h 518"/>
                  <a:gd name="T14" fmla="*/ 31 w 431"/>
                  <a:gd name="T15" fmla="*/ 364 h 518"/>
                  <a:gd name="T16" fmla="*/ 20 w 431"/>
                  <a:gd name="T17" fmla="*/ 384 h 518"/>
                  <a:gd name="T18" fmla="*/ 9 w 431"/>
                  <a:gd name="T19" fmla="*/ 405 h 518"/>
                  <a:gd name="T20" fmla="*/ 5 w 431"/>
                  <a:gd name="T21" fmla="*/ 412 h 518"/>
                  <a:gd name="T22" fmla="*/ 9 w 431"/>
                  <a:gd name="T23" fmla="*/ 437 h 518"/>
                  <a:gd name="T24" fmla="*/ 73 w 431"/>
                  <a:gd name="T25" fmla="*/ 495 h 518"/>
                  <a:gd name="T26" fmla="*/ 82 w 431"/>
                  <a:gd name="T27" fmla="*/ 499 h 518"/>
                  <a:gd name="T28" fmla="*/ 154 w 431"/>
                  <a:gd name="T29" fmla="*/ 518 h 518"/>
                  <a:gd name="T30" fmla="*/ 159 w 431"/>
                  <a:gd name="T31" fmla="*/ 518 h 518"/>
                  <a:gd name="T32" fmla="*/ 177 w 431"/>
                  <a:gd name="T33" fmla="*/ 508 h 518"/>
                  <a:gd name="T34" fmla="*/ 201 w 431"/>
                  <a:gd name="T35" fmla="*/ 464 h 518"/>
                  <a:gd name="T36" fmla="*/ 201 w 431"/>
                  <a:gd name="T37" fmla="*/ 464 h 518"/>
                  <a:gd name="T38" fmla="*/ 214 w 431"/>
                  <a:gd name="T39" fmla="*/ 441 h 518"/>
                  <a:gd name="T40" fmla="*/ 224 w 431"/>
                  <a:gd name="T41" fmla="*/ 423 h 518"/>
                  <a:gd name="T42" fmla="*/ 237 w 431"/>
                  <a:gd name="T43" fmla="*/ 401 h 518"/>
                  <a:gd name="T44" fmla="*/ 237 w 431"/>
                  <a:gd name="T45" fmla="*/ 400 h 518"/>
                  <a:gd name="T46" fmla="*/ 238 w 431"/>
                  <a:gd name="T47" fmla="*/ 398 h 518"/>
                  <a:gd name="T48" fmla="*/ 259 w 431"/>
                  <a:gd name="T49" fmla="*/ 381 h 518"/>
                  <a:gd name="T50" fmla="*/ 307 w 431"/>
                  <a:gd name="T51" fmla="*/ 352 h 518"/>
                  <a:gd name="T52" fmla="*/ 404 w 431"/>
                  <a:gd name="T53" fmla="*/ 264 h 518"/>
                  <a:gd name="T54" fmla="*/ 418 w 431"/>
                  <a:gd name="T55" fmla="*/ 129 h 518"/>
                  <a:gd name="T56" fmla="*/ 335 w 431"/>
                  <a:gd name="T57" fmla="*/ 23 h 518"/>
                  <a:gd name="T58" fmla="*/ 386 w 431"/>
                  <a:gd name="T59" fmla="*/ 255 h 518"/>
                  <a:gd name="T60" fmla="*/ 247 w 431"/>
                  <a:gd name="T61" fmla="*/ 365 h 518"/>
                  <a:gd name="T62" fmla="*/ 223 w 431"/>
                  <a:gd name="T63" fmla="*/ 385 h 518"/>
                  <a:gd name="T64" fmla="*/ 219 w 431"/>
                  <a:gd name="T65" fmla="*/ 391 h 518"/>
                  <a:gd name="T66" fmla="*/ 219 w 431"/>
                  <a:gd name="T67" fmla="*/ 391 h 518"/>
                  <a:gd name="T68" fmla="*/ 207 w 431"/>
                  <a:gd name="T69" fmla="*/ 414 h 518"/>
                  <a:gd name="T70" fmla="*/ 197 w 431"/>
                  <a:gd name="T71" fmla="*/ 431 h 518"/>
                  <a:gd name="T72" fmla="*/ 184 w 431"/>
                  <a:gd name="T73" fmla="*/ 454 h 518"/>
                  <a:gd name="T74" fmla="*/ 184 w 431"/>
                  <a:gd name="T75" fmla="*/ 454 h 518"/>
                  <a:gd name="T76" fmla="*/ 159 w 431"/>
                  <a:gd name="T77" fmla="*/ 498 h 518"/>
                  <a:gd name="T78" fmla="*/ 87 w 431"/>
                  <a:gd name="T79" fmla="*/ 480 h 518"/>
                  <a:gd name="T80" fmla="*/ 22 w 431"/>
                  <a:gd name="T81" fmla="*/ 422 h 518"/>
                  <a:gd name="T82" fmla="*/ 26 w 431"/>
                  <a:gd name="T83" fmla="*/ 414 h 518"/>
                  <a:gd name="T84" fmla="*/ 26 w 431"/>
                  <a:gd name="T85" fmla="*/ 414 h 518"/>
                  <a:gd name="T86" fmla="*/ 38 w 431"/>
                  <a:gd name="T87" fmla="*/ 394 h 518"/>
                  <a:gd name="T88" fmla="*/ 49 w 431"/>
                  <a:gd name="T89" fmla="*/ 374 h 518"/>
                  <a:gd name="T90" fmla="*/ 49 w 431"/>
                  <a:gd name="T91" fmla="*/ 374 h 518"/>
                  <a:gd name="T92" fmla="*/ 53 w 431"/>
                  <a:gd name="T93" fmla="*/ 366 h 518"/>
                  <a:gd name="T94" fmla="*/ 85 w 431"/>
                  <a:gd name="T95" fmla="*/ 309 h 518"/>
                  <a:gd name="T96" fmla="*/ 90 w 431"/>
                  <a:gd name="T97" fmla="*/ 278 h 518"/>
                  <a:gd name="T98" fmla="*/ 110 w 431"/>
                  <a:gd name="T99" fmla="*/ 101 h 518"/>
                  <a:gd name="T100" fmla="*/ 250 w 431"/>
                  <a:gd name="T101" fmla="*/ 20 h 518"/>
                  <a:gd name="T102" fmla="*/ 325 w 431"/>
                  <a:gd name="T103" fmla="*/ 40 h 518"/>
                  <a:gd name="T104" fmla="*/ 386 w 431"/>
                  <a:gd name="T105" fmla="*/ 255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1" h="518">
                    <a:moveTo>
                      <a:pt x="335" y="23"/>
                    </a:moveTo>
                    <a:cubicBezTo>
                      <a:pt x="309" y="8"/>
                      <a:pt x="280" y="0"/>
                      <a:pt x="250" y="0"/>
                    </a:cubicBezTo>
                    <a:cubicBezTo>
                      <a:pt x="188" y="0"/>
                      <a:pt x="127" y="35"/>
                      <a:pt x="93" y="91"/>
                    </a:cubicBezTo>
                    <a:cubicBezTo>
                      <a:pt x="64" y="139"/>
                      <a:pt x="67" y="182"/>
                      <a:pt x="70" y="220"/>
                    </a:cubicBezTo>
                    <a:cubicBezTo>
                      <a:pt x="71" y="239"/>
                      <a:pt x="72" y="257"/>
                      <a:pt x="70" y="275"/>
                    </a:cubicBezTo>
                    <a:cubicBezTo>
                      <a:pt x="69" y="285"/>
                      <a:pt x="67" y="294"/>
                      <a:pt x="66" y="302"/>
                    </a:cubicBezTo>
                    <a:cubicBezTo>
                      <a:pt x="36" y="356"/>
                      <a:pt x="36" y="356"/>
                      <a:pt x="36" y="356"/>
                    </a:cubicBezTo>
                    <a:cubicBezTo>
                      <a:pt x="31" y="364"/>
                      <a:pt x="31" y="364"/>
                      <a:pt x="31" y="364"/>
                    </a:cubicBezTo>
                    <a:cubicBezTo>
                      <a:pt x="20" y="384"/>
                      <a:pt x="20" y="384"/>
                      <a:pt x="20" y="384"/>
                    </a:cubicBezTo>
                    <a:cubicBezTo>
                      <a:pt x="9" y="405"/>
                      <a:pt x="9" y="405"/>
                      <a:pt x="9" y="405"/>
                    </a:cubicBezTo>
                    <a:cubicBezTo>
                      <a:pt x="5" y="412"/>
                      <a:pt x="5" y="412"/>
                      <a:pt x="5" y="412"/>
                    </a:cubicBezTo>
                    <a:cubicBezTo>
                      <a:pt x="0" y="420"/>
                      <a:pt x="2" y="430"/>
                      <a:pt x="9" y="437"/>
                    </a:cubicBezTo>
                    <a:cubicBezTo>
                      <a:pt x="73" y="495"/>
                      <a:pt x="73" y="495"/>
                      <a:pt x="73" y="495"/>
                    </a:cubicBezTo>
                    <a:cubicBezTo>
                      <a:pt x="76" y="497"/>
                      <a:pt x="79" y="499"/>
                      <a:pt x="82" y="499"/>
                    </a:cubicBezTo>
                    <a:cubicBezTo>
                      <a:pt x="154" y="518"/>
                      <a:pt x="154" y="518"/>
                      <a:pt x="154" y="518"/>
                    </a:cubicBezTo>
                    <a:cubicBezTo>
                      <a:pt x="156" y="518"/>
                      <a:pt x="158" y="518"/>
                      <a:pt x="159" y="518"/>
                    </a:cubicBezTo>
                    <a:cubicBezTo>
                      <a:pt x="166" y="518"/>
                      <a:pt x="173" y="515"/>
                      <a:pt x="177" y="508"/>
                    </a:cubicBezTo>
                    <a:cubicBezTo>
                      <a:pt x="201" y="464"/>
                      <a:pt x="201" y="464"/>
                      <a:pt x="201" y="464"/>
                    </a:cubicBezTo>
                    <a:cubicBezTo>
                      <a:pt x="201" y="464"/>
                      <a:pt x="201" y="464"/>
                      <a:pt x="201" y="464"/>
                    </a:cubicBezTo>
                    <a:cubicBezTo>
                      <a:pt x="214" y="441"/>
                      <a:pt x="214" y="441"/>
                      <a:pt x="214" y="441"/>
                    </a:cubicBezTo>
                    <a:cubicBezTo>
                      <a:pt x="224" y="423"/>
                      <a:pt x="224" y="423"/>
                      <a:pt x="224" y="423"/>
                    </a:cubicBezTo>
                    <a:cubicBezTo>
                      <a:pt x="237" y="401"/>
                      <a:pt x="237" y="401"/>
                      <a:pt x="237" y="401"/>
                    </a:cubicBezTo>
                    <a:cubicBezTo>
                      <a:pt x="237" y="400"/>
                      <a:pt x="237" y="400"/>
                      <a:pt x="237" y="400"/>
                    </a:cubicBezTo>
                    <a:cubicBezTo>
                      <a:pt x="238" y="398"/>
                      <a:pt x="238" y="398"/>
                      <a:pt x="238" y="398"/>
                    </a:cubicBezTo>
                    <a:cubicBezTo>
                      <a:pt x="244" y="393"/>
                      <a:pt x="252" y="387"/>
                      <a:pt x="259" y="381"/>
                    </a:cubicBezTo>
                    <a:cubicBezTo>
                      <a:pt x="274" y="369"/>
                      <a:pt x="290" y="361"/>
                      <a:pt x="307" y="352"/>
                    </a:cubicBezTo>
                    <a:cubicBezTo>
                      <a:pt x="340" y="334"/>
                      <a:pt x="379" y="314"/>
                      <a:pt x="404" y="264"/>
                    </a:cubicBezTo>
                    <a:cubicBezTo>
                      <a:pt x="426" y="222"/>
                      <a:pt x="431" y="174"/>
                      <a:pt x="418" y="129"/>
                    </a:cubicBezTo>
                    <a:cubicBezTo>
                      <a:pt x="406" y="83"/>
                      <a:pt x="376" y="46"/>
                      <a:pt x="335" y="23"/>
                    </a:cubicBezTo>
                    <a:moveTo>
                      <a:pt x="386" y="255"/>
                    </a:moveTo>
                    <a:cubicBezTo>
                      <a:pt x="352" y="323"/>
                      <a:pt x="293" y="327"/>
                      <a:pt x="247" y="365"/>
                    </a:cubicBezTo>
                    <a:cubicBezTo>
                      <a:pt x="238" y="372"/>
                      <a:pt x="230" y="379"/>
                      <a:pt x="223" y="385"/>
                    </a:cubicBezTo>
                    <a:cubicBezTo>
                      <a:pt x="219" y="391"/>
                      <a:pt x="219" y="391"/>
                      <a:pt x="219" y="391"/>
                    </a:cubicBezTo>
                    <a:cubicBezTo>
                      <a:pt x="219" y="391"/>
                      <a:pt x="219" y="391"/>
                      <a:pt x="219" y="391"/>
                    </a:cubicBezTo>
                    <a:cubicBezTo>
                      <a:pt x="207" y="414"/>
                      <a:pt x="207" y="414"/>
                      <a:pt x="207" y="414"/>
                    </a:cubicBezTo>
                    <a:cubicBezTo>
                      <a:pt x="197" y="431"/>
                      <a:pt x="197" y="431"/>
                      <a:pt x="197" y="431"/>
                    </a:cubicBezTo>
                    <a:cubicBezTo>
                      <a:pt x="184" y="454"/>
                      <a:pt x="184" y="454"/>
                      <a:pt x="184" y="454"/>
                    </a:cubicBezTo>
                    <a:cubicBezTo>
                      <a:pt x="184" y="454"/>
                      <a:pt x="184" y="454"/>
                      <a:pt x="184" y="454"/>
                    </a:cubicBezTo>
                    <a:cubicBezTo>
                      <a:pt x="159" y="498"/>
                      <a:pt x="159" y="498"/>
                      <a:pt x="159" y="498"/>
                    </a:cubicBezTo>
                    <a:cubicBezTo>
                      <a:pt x="87" y="480"/>
                      <a:pt x="87" y="480"/>
                      <a:pt x="87" y="480"/>
                    </a:cubicBezTo>
                    <a:cubicBezTo>
                      <a:pt x="22" y="422"/>
                      <a:pt x="22" y="422"/>
                      <a:pt x="22" y="422"/>
                    </a:cubicBezTo>
                    <a:cubicBezTo>
                      <a:pt x="26" y="414"/>
                      <a:pt x="26" y="414"/>
                      <a:pt x="26" y="414"/>
                    </a:cubicBezTo>
                    <a:cubicBezTo>
                      <a:pt x="26" y="414"/>
                      <a:pt x="26" y="414"/>
                      <a:pt x="26" y="414"/>
                    </a:cubicBezTo>
                    <a:cubicBezTo>
                      <a:pt x="38" y="394"/>
                      <a:pt x="38" y="394"/>
                      <a:pt x="38" y="394"/>
                    </a:cubicBezTo>
                    <a:cubicBezTo>
                      <a:pt x="49" y="374"/>
                      <a:pt x="49" y="374"/>
                      <a:pt x="49" y="374"/>
                    </a:cubicBezTo>
                    <a:cubicBezTo>
                      <a:pt x="49" y="374"/>
                      <a:pt x="49" y="374"/>
                      <a:pt x="49" y="374"/>
                    </a:cubicBezTo>
                    <a:cubicBezTo>
                      <a:pt x="53" y="366"/>
                      <a:pt x="53" y="366"/>
                      <a:pt x="53" y="366"/>
                    </a:cubicBezTo>
                    <a:cubicBezTo>
                      <a:pt x="85" y="309"/>
                      <a:pt x="85" y="309"/>
                      <a:pt x="85" y="309"/>
                    </a:cubicBezTo>
                    <a:cubicBezTo>
                      <a:pt x="87" y="299"/>
                      <a:pt x="88" y="289"/>
                      <a:pt x="90" y="278"/>
                    </a:cubicBezTo>
                    <a:cubicBezTo>
                      <a:pt x="98" y="218"/>
                      <a:pt x="70" y="166"/>
                      <a:pt x="110" y="101"/>
                    </a:cubicBezTo>
                    <a:cubicBezTo>
                      <a:pt x="142" y="50"/>
                      <a:pt x="195" y="20"/>
                      <a:pt x="250" y="20"/>
                    </a:cubicBezTo>
                    <a:cubicBezTo>
                      <a:pt x="276" y="20"/>
                      <a:pt x="301" y="27"/>
                      <a:pt x="325" y="40"/>
                    </a:cubicBezTo>
                    <a:cubicBezTo>
                      <a:pt x="401" y="83"/>
                      <a:pt x="426" y="177"/>
                      <a:pt x="386" y="25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6"/>
              <p:cNvSpPr/>
              <p:nvPr/>
            </p:nvSpPr>
            <p:spPr bwMode="auto">
              <a:xfrm>
                <a:off x="3349" y="1729"/>
                <a:ext cx="968" cy="1229"/>
              </a:xfrm>
              <a:custGeom>
                <a:avLst/>
                <a:gdLst>
                  <a:gd name="T0" fmla="*/ 323 w 363"/>
                  <a:gd name="T1" fmla="*/ 257 h 459"/>
                  <a:gd name="T2" fmla="*/ 262 w 363"/>
                  <a:gd name="T3" fmla="*/ 42 h 459"/>
                  <a:gd name="T4" fmla="*/ 47 w 363"/>
                  <a:gd name="T5" fmla="*/ 103 h 459"/>
                  <a:gd name="T6" fmla="*/ 27 w 363"/>
                  <a:gd name="T7" fmla="*/ 280 h 459"/>
                  <a:gd name="T8" fmla="*/ 43 w 363"/>
                  <a:gd name="T9" fmla="*/ 434 h 459"/>
                  <a:gd name="T10" fmla="*/ 184 w 363"/>
                  <a:gd name="T11" fmla="*/ 367 h 459"/>
                  <a:gd name="T12" fmla="*/ 323 w 363"/>
                  <a:gd name="T13" fmla="*/ 257 h 459"/>
                </a:gdLst>
                <a:ahLst/>
                <a:cxnLst>
                  <a:cxn ang="0">
                    <a:pos x="T0" y="T1"/>
                  </a:cxn>
                  <a:cxn ang="0">
                    <a:pos x="T2" y="T3"/>
                  </a:cxn>
                  <a:cxn ang="0">
                    <a:pos x="T4" y="T5"/>
                  </a:cxn>
                  <a:cxn ang="0">
                    <a:pos x="T6" y="T7"/>
                  </a:cxn>
                  <a:cxn ang="0">
                    <a:pos x="T8" y="T9"/>
                  </a:cxn>
                  <a:cxn ang="0">
                    <a:pos x="T10" y="T11"/>
                  </a:cxn>
                  <a:cxn ang="0">
                    <a:pos x="T12" y="T13"/>
                  </a:cxn>
                </a:cxnLst>
                <a:rect l="0" t="0" r="r" b="b"/>
                <a:pathLst>
                  <a:path w="363" h="459">
                    <a:moveTo>
                      <a:pt x="323" y="257"/>
                    </a:moveTo>
                    <a:cubicBezTo>
                      <a:pt x="363" y="179"/>
                      <a:pt x="338" y="85"/>
                      <a:pt x="262" y="42"/>
                    </a:cubicBezTo>
                    <a:cubicBezTo>
                      <a:pt x="186" y="0"/>
                      <a:pt x="93" y="29"/>
                      <a:pt x="47" y="103"/>
                    </a:cubicBezTo>
                    <a:cubicBezTo>
                      <a:pt x="7" y="168"/>
                      <a:pt x="35" y="220"/>
                      <a:pt x="27" y="280"/>
                    </a:cubicBezTo>
                    <a:cubicBezTo>
                      <a:pt x="14" y="374"/>
                      <a:pt x="0" y="410"/>
                      <a:pt x="43" y="434"/>
                    </a:cubicBezTo>
                    <a:cubicBezTo>
                      <a:pt x="86" y="459"/>
                      <a:pt x="110" y="427"/>
                      <a:pt x="184" y="367"/>
                    </a:cubicBezTo>
                    <a:cubicBezTo>
                      <a:pt x="230" y="329"/>
                      <a:pt x="289" y="325"/>
                      <a:pt x="323" y="257"/>
                    </a:cubicBezTo>
                  </a:path>
                </a:pathLst>
              </a:custGeom>
              <a:solidFill>
                <a:srgbClr val="14B6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7"/>
              <p:cNvSpPr/>
              <p:nvPr/>
            </p:nvSpPr>
            <p:spPr bwMode="auto">
              <a:xfrm>
                <a:off x="3240" y="2559"/>
                <a:ext cx="536" cy="508"/>
              </a:xfrm>
              <a:custGeom>
                <a:avLst/>
                <a:gdLst>
                  <a:gd name="T0" fmla="*/ 170 w 536"/>
                  <a:gd name="T1" fmla="*/ 0 h 508"/>
                  <a:gd name="T2" fmla="*/ 0 w 536"/>
                  <a:gd name="T3" fmla="*/ 305 h 508"/>
                  <a:gd name="T4" fmla="*/ 173 w 536"/>
                  <a:gd name="T5" fmla="*/ 460 h 508"/>
                  <a:gd name="T6" fmla="*/ 365 w 536"/>
                  <a:gd name="T7" fmla="*/ 508 h 508"/>
                  <a:gd name="T8" fmla="*/ 536 w 536"/>
                  <a:gd name="T9" fmla="*/ 203 h 508"/>
                  <a:gd name="T10" fmla="*/ 170 w 536"/>
                  <a:gd name="T11" fmla="*/ 0 h 508"/>
                </a:gdLst>
                <a:ahLst/>
                <a:cxnLst>
                  <a:cxn ang="0">
                    <a:pos x="T0" y="T1"/>
                  </a:cxn>
                  <a:cxn ang="0">
                    <a:pos x="T2" y="T3"/>
                  </a:cxn>
                  <a:cxn ang="0">
                    <a:pos x="T4" y="T5"/>
                  </a:cxn>
                  <a:cxn ang="0">
                    <a:pos x="T6" y="T7"/>
                  </a:cxn>
                  <a:cxn ang="0">
                    <a:pos x="T8" y="T9"/>
                  </a:cxn>
                  <a:cxn ang="0">
                    <a:pos x="T10" y="T11"/>
                  </a:cxn>
                </a:cxnLst>
                <a:rect l="0" t="0" r="r" b="b"/>
                <a:pathLst>
                  <a:path w="536" h="508">
                    <a:moveTo>
                      <a:pt x="170" y="0"/>
                    </a:moveTo>
                    <a:lnTo>
                      <a:pt x="0" y="305"/>
                    </a:lnTo>
                    <a:lnTo>
                      <a:pt x="173" y="460"/>
                    </a:lnTo>
                    <a:lnTo>
                      <a:pt x="365" y="508"/>
                    </a:lnTo>
                    <a:lnTo>
                      <a:pt x="536" y="203"/>
                    </a:lnTo>
                    <a:lnTo>
                      <a:pt x="170" y="0"/>
                    </a:lnTo>
                    <a:close/>
                  </a:path>
                </a:pathLst>
              </a:custGeom>
              <a:solidFill>
                <a:srgbClr val="3B50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8"/>
              <p:cNvSpPr/>
              <p:nvPr/>
            </p:nvSpPr>
            <p:spPr bwMode="auto">
              <a:xfrm>
                <a:off x="3240" y="2559"/>
                <a:ext cx="536" cy="508"/>
              </a:xfrm>
              <a:custGeom>
                <a:avLst/>
                <a:gdLst>
                  <a:gd name="T0" fmla="*/ 170 w 536"/>
                  <a:gd name="T1" fmla="*/ 0 h 508"/>
                  <a:gd name="T2" fmla="*/ 0 w 536"/>
                  <a:gd name="T3" fmla="*/ 305 h 508"/>
                  <a:gd name="T4" fmla="*/ 173 w 536"/>
                  <a:gd name="T5" fmla="*/ 460 h 508"/>
                  <a:gd name="T6" fmla="*/ 365 w 536"/>
                  <a:gd name="T7" fmla="*/ 508 h 508"/>
                  <a:gd name="T8" fmla="*/ 536 w 536"/>
                  <a:gd name="T9" fmla="*/ 203 h 508"/>
                  <a:gd name="T10" fmla="*/ 170 w 536"/>
                  <a:gd name="T11" fmla="*/ 0 h 508"/>
                </a:gdLst>
                <a:ahLst/>
                <a:cxnLst>
                  <a:cxn ang="0">
                    <a:pos x="T0" y="T1"/>
                  </a:cxn>
                  <a:cxn ang="0">
                    <a:pos x="T2" y="T3"/>
                  </a:cxn>
                  <a:cxn ang="0">
                    <a:pos x="T4" y="T5"/>
                  </a:cxn>
                  <a:cxn ang="0">
                    <a:pos x="T6" y="T7"/>
                  </a:cxn>
                  <a:cxn ang="0">
                    <a:pos x="T8" y="T9"/>
                  </a:cxn>
                  <a:cxn ang="0">
                    <a:pos x="T10" y="T11"/>
                  </a:cxn>
                </a:cxnLst>
                <a:rect l="0" t="0" r="r" b="b"/>
                <a:pathLst>
                  <a:path w="536" h="508">
                    <a:moveTo>
                      <a:pt x="170" y="0"/>
                    </a:moveTo>
                    <a:lnTo>
                      <a:pt x="0" y="305"/>
                    </a:lnTo>
                    <a:lnTo>
                      <a:pt x="173" y="460"/>
                    </a:lnTo>
                    <a:lnTo>
                      <a:pt x="365" y="508"/>
                    </a:lnTo>
                    <a:lnTo>
                      <a:pt x="536" y="203"/>
                    </a:lnTo>
                    <a:lnTo>
                      <a:pt x="1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9"/>
              <p:cNvSpPr/>
              <p:nvPr/>
            </p:nvSpPr>
            <p:spPr bwMode="auto">
              <a:xfrm>
                <a:off x="3250" y="2781"/>
                <a:ext cx="457" cy="169"/>
              </a:xfrm>
              <a:custGeom>
                <a:avLst/>
                <a:gdLst>
                  <a:gd name="T0" fmla="*/ 35 w 457"/>
                  <a:gd name="T1" fmla="*/ 0 h 169"/>
                  <a:gd name="T2" fmla="*/ 0 w 457"/>
                  <a:gd name="T3" fmla="*/ 61 h 169"/>
                  <a:gd name="T4" fmla="*/ 422 w 457"/>
                  <a:gd name="T5" fmla="*/ 169 h 169"/>
                  <a:gd name="T6" fmla="*/ 457 w 457"/>
                  <a:gd name="T7" fmla="*/ 107 h 169"/>
                  <a:gd name="T8" fmla="*/ 35 w 457"/>
                  <a:gd name="T9" fmla="*/ 0 h 169"/>
                </a:gdLst>
                <a:ahLst/>
                <a:cxnLst>
                  <a:cxn ang="0">
                    <a:pos x="T0" y="T1"/>
                  </a:cxn>
                  <a:cxn ang="0">
                    <a:pos x="T2" y="T3"/>
                  </a:cxn>
                  <a:cxn ang="0">
                    <a:pos x="T4" y="T5"/>
                  </a:cxn>
                  <a:cxn ang="0">
                    <a:pos x="T6" y="T7"/>
                  </a:cxn>
                  <a:cxn ang="0">
                    <a:pos x="T8" y="T9"/>
                  </a:cxn>
                </a:cxnLst>
                <a:rect l="0" t="0" r="r" b="b"/>
                <a:pathLst>
                  <a:path w="457" h="169">
                    <a:moveTo>
                      <a:pt x="35" y="0"/>
                    </a:moveTo>
                    <a:lnTo>
                      <a:pt x="0" y="61"/>
                    </a:lnTo>
                    <a:lnTo>
                      <a:pt x="422" y="169"/>
                    </a:lnTo>
                    <a:lnTo>
                      <a:pt x="457" y="107"/>
                    </a:lnTo>
                    <a:lnTo>
                      <a:pt x="35" y="0"/>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20"/>
              <p:cNvSpPr/>
              <p:nvPr/>
            </p:nvSpPr>
            <p:spPr bwMode="auto">
              <a:xfrm>
                <a:off x="3250" y="2781"/>
                <a:ext cx="457" cy="169"/>
              </a:xfrm>
              <a:custGeom>
                <a:avLst/>
                <a:gdLst>
                  <a:gd name="T0" fmla="*/ 35 w 457"/>
                  <a:gd name="T1" fmla="*/ 0 h 169"/>
                  <a:gd name="T2" fmla="*/ 0 w 457"/>
                  <a:gd name="T3" fmla="*/ 61 h 169"/>
                  <a:gd name="T4" fmla="*/ 422 w 457"/>
                  <a:gd name="T5" fmla="*/ 169 h 169"/>
                  <a:gd name="T6" fmla="*/ 457 w 457"/>
                  <a:gd name="T7" fmla="*/ 107 h 169"/>
                  <a:gd name="T8" fmla="*/ 35 w 457"/>
                  <a:gd name="T9" fmla="*/ 0 h 169"/>
                </a:gdLst>
                <a:ahLst/>
                <a:cxnLst>
                  <a:cxn ang="0">
                    <a:pos x="T0" y="T1"/>
                  </a:cxn>
                  <a:cxn ang="0">
                    <a:pos x="T2" y="T3"/>
                  </a:cxn>
                  <a:cxn ang="0">
                    <a:pos x="T4" y="T5"/>
                  </a:cxn>
                  <a:cxn ang="0">
                    <a:pos x="T6" y="T7"/>
                  </a:cxn>
                  <a:cxn ang="0">
                    <a:pos x="T8" y="T9"/>
                  </a:cxn>
                </a:cxnLst>
                <a:rect l="0" t="0" r="r" b="b"/>
                <a:pathLst>
                  <a:path w="457" h="169">
                    <a:moveTo>
                      <a:pt x="35" y="0"/>
                    </a:moveTo>
                    <a:lnTo>
                      <a:pt x="0" y="61"/>
                    </a:lnTo>
                    <a:lnTo>
                      <a:pt x="422" y="169"/>
                    </a:lnTo>
                    <a:lnTo>
                      <a:pt x="457" y="107"/>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21"/>
              <p:cNvSpPr/>
              <p:nvPr/>
            </p:nvSpPr>
            <p:spPr bwMode="auto">
              <a:xfrm>
                <a:off x="3312" y="2674"/>
                <a:ext cx="453" cy="168"/>
              </a:xfrm>
              <a:custGeom>
                <a:avLst/>
                <a:gdLst>
                  <a:gd name="T0" fmla="*/ 453 w 453"/>
                  <a:gd name="T1" fmla="*/ 107 h 168"/>
                  <a:gd name="T2" fmla="*/ 34 w 453"/>
                  <a:gd name="T3" fmla="*/ 0 h 168"/>
                  <a:gd name="T4" fmla="*/ 0 w 453"/>
                  <a:gd name="T5" fmla="*/ 61 h 168"/>
                  <a:gd name="T6" fmla="*/ 421 w 453"/>
                  <a:gd name="T7" fmla="*/ 168 h 168"/>
                  <a:gd name="T8" fmla="*/ 453 w 453"/>
                  <a:gd name="T9" fmla="*/ 107 h 168"/>
                </a:gdLst>
                <a:ahLst/>
                <a:cxnLst>
                  <a:cxn ang="0">
                    <a:pos x="T0" y="T1"/>
                  </a:cxn>
                  <a:cxn ang="0">
                    <a:pos x="T2" y="T3"/>
                  </a:cxn>
                  <a:cxn ang="0">
                    <a:pos x="T4" y="T5"/>
                  </a:cxn>
                  <a:cxn ang="0">
                    <a:pos x="T6" y="T7"/>
                  </a:cxn>
                  <a:cxn ang="0">
                    <a:pos x="T8" y="T9"/>
                  </a:cxn>
                </a:cxnLst>
                <a:rect l="0" t="0" r="r" b="b"/>
                <a:pathLst>
                  <a:path w="453" h="168">
                    <a:moveTo>
                      <a:pt x="453" y="107"/>
                    </a:moveTo>
                    <a:lnTo>
                      <a:pt x="34" y="0"/>
                    </a:lnTo>
                    <a:lnTo>
                      <a:pt x="0" y="61"/>
                    </a:lnTo>
                    <a:lnTo>
                      <a:pt x="421" y="168"/>
                    </a:lnTo>
                    <a:lnTo>
                      <a:pt x="453" y="107"/>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22"/>
              <p:cNvSpPr/>
              <p:nvPr/>
            </p:nvSpPr>
            <p:spPr bwMode="auto">
              <a:xfrm>
                <a:off x="3312" y="2674"/>
                <a:ext cx="453" cy="168"/>
              </a:xfrm>
              <a:custGeom>
                <a:avLst/>
                <a:gdLst>
                  <a:gd name="T0" fmla="*/ 453 w 453"/>
                  <a:gd name="T1" fmla="*/ 107 h 168"/>
                  <a:gd name="T2" fmla="*/ 34 w 453"/>
                  <a:gd name="T3" fmla="*/ 0 h 168"/>
                  <a:gd name="T4" fmla="*/ 0 w 453"/>
                  <a:gd name="T5" fmla="*/ 61 h 168"/>
                  <a:gd name="T6" fmla="*/ 421 w 453"/>
                  <a:gd name="T7" fmla="*/ 168 h 168"/>
                  <a:gd name="T8" fmla="*/ 453 w 453"/>
                  <a:gd name="T9" fmla="*/ 107 h 168"/>
                </a:gdLst>
                <a:ahLst/>
                <a:cxnLst>
                  <a:cxn ang="0">
                    <a:pos x="T0" y="T1"/>
                  </a:cxn>
                  <a:cxn ang="0">
                    <a:pos x="T2" y="T3"/>
                  </a:cxn>
                  <a:cxn ang="0">
                    <a:pos x="T4" y="T5"/>
                  </a:cxn>
                  <a:cxn ang="0">
                    <a:pos x="T6" y="T7"/>
                  </a:cxn>
                  <a:cxn ang="0">
                    <a:pos x="T8" y="T9"/>
                  </a:cxn>
                </a:cxnLst>
                <a:rect l="0" t="0" r="r" b="b"/>
                <a:pathLst>
                  <a:path w="453" h="168">
                    <a:moveTo>
                      <a:pt x="453" y="107"/>
                    </a:moveTo>
                    <a:lnTo>
                      <a:pt x="34" y="0"/>
                    </a:lnTo>
                    <a:lnTo>
                      <a:pt x="0" y="61"/>
                    </a:lnTo>
                    <a:lnTo>
                      <a:pt x="421" y="168"/>
                    </a:lnTo>
                    <a:lnTo>
                      <a:pt x="453" y="10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23"/>
              <p:cNvSpPr/>
              <p:nvPr/>
            </p:nvSpPr>
            <p:spPr bwMode="auto">
              <a:xfrm>
                <a:off x="610" y="1710"/>
                <a:ext cx="1248" cy="1199"/>
              </a:xfrm>
              <a:custGeom>
                <a:avLst/>
                <a:gdLst>
                  <a:gd name="T0" fmla="*/ 358 w 468"/>
                  <a:gd name="T1" fmla="*/ 217 h 448"/>
                  <a:gd name="T2" fmla="*/ 283 w 468"/>
                  <a:gd name="T3" fmla="*/ 56 h 448"/>
                  <a:gd name="T4" fmla="*/ 59 w 468"/>
                  <a:gd name="T5" fmla="*/ 66 h 448"/>
                  <a:gd name="T6" fmla="*/ 70 w 468"/>
                  <a:gd name="T7" fmla="*/ 289 h 448"/>
                  <a:gd name="T8" fmla="*/ 237 w 468"/>
                  <a:gd name="T9" fmla="*/ 349 h 448"/>
                  <a:gd name="T10" fmla="*/ 266 w 468"/>
                  <a:gd name="T11" fmla="*/ 361 h 448"/>
                  <a:gd name="T12" fmla="*/ 315 w 468"/>
                  <a:gd name="T13" fmla="*/ 405 h 448"/>
                  <a:gd name="T14" fmla="*/ 321 w 468"/>
                  <a:gd name="T15" fmla="*/ 411 h 448"/>
                  <a:gd name="T16" fmla="*/ 338 w 468"/>
                  <a:gd name="T17" fmla="*/ 426 h 448"/>
                  <a:gd name="T18" fmla="*/ 355 w 468"/>
                  <a:gd name="T19" fmla="*/ 443 h 448"/>
                  <a:gd name="T20" fmla="*/ 355 w 468"/>
                  <a:gd name="T21" fmla="*/ 443 h 448"/>
                  <a:gd name="T22" fmla="*/ 362 w 468"/>
                  <a:gd name="T23" fmla="*/ 448 h 448"/>
                  <a:gd name="T24" fmla="*/ 433 w 468"/>
                  <a:gd name="T25" fmla="*/ 399 h 448"/>
                  <a:gd name="T26" fmla="*/ 468 w 468"/>
                  <a:gd name="T27" fmla="*/ 332 h 448"/>
                  <a:gd name="T28" fmla="*/ 430 w 468"/>
                  <a:gd name="T29" fmla="*/ 298 h 448"/>
                  <a:gd name="T30" fmla="*/ 430 w 468"/>
                  <a:gd name="T31" fmla="*/ 298 h 448"/>
                  <a:gd name="T32" fmla="*/ 411 w 468"/>
                  <a:gd name="T33" fmla="*/ 280 h 448"/>
                  <a:gd name="T34" fmla="*/ 396 w 468"/>
                  <a:gd name="T35" fmla="*/ 267 h 448"/>
                  <a:gd name="T36" fmla="*/ 377 w 468"/>
                  <a:gd name="T37" fmla="*/ 249 h 448"/>
                  <a:gd name="T38" fmla="*/ 377 w 468"/>
                  <a:gd name="T39" fmla="*/ 249 h 448"/>
                  <a:gd name="T40" fmla="*/ 372 w 468"/>
                  <a:gd name="T41" fmla="*/ 245 h 448"/>
                  <a:gd name="T42" fmla="*/ 358 w 468"/>
                  <a:gd name="T43" fmla="*/ 217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8" h="448">
                    <a:moveTo>
                      <a:pt x="358" y="217"/>
                    </a:moveTo>
                    <a:cubicBezTo>
                      <a:pt x="332" y="163"/>
                      <a:pt x="341" y="105"/>
                      <a:pt x="283" y="56"/>
                    </a:cubicBezTo>
                    <a:cubicBezTo>
                      <a:pt x="216" y="0"/>
                      <a:pt x="118" y="2"/>
                      <a:pt x="59" y="66"/>
                    </a:cubicBezTo>
                    <a:cubicBezTo>
                      <a:pt x="0" y="130"/>
                      <a:pt x="8" y="228"/>
                      <a:pt x="70" y="289"/>
                    </a:cubicBezTo>
                    <a:cubicBezTo>
                      <a:pt x="123" y="343"/>
                      <a:pt x="181" y="328"/>
                      <a:pt x="237" y="349"/>
                    </a:cubicBezTo>
                    <a:cubicBezTo>
                      <a:pt x="247" y="353"/>
                      <a:pt x="257" y="357"/>
                      <a:pt x="266" y="361"/>
                    </a:cubicBezTo>
                    <a:cubicBezTo>
                      <a:pt x="315" y="405"/>
                      <a:pt x="315" y="405"/>
                      <a:pt x="315" y="405"/>
                    </a:cubicBezTo>
                    <a:cubicBezTo>
                      <a:pt x="321" y="411"/>
                      <a:pt x="321" y="411"/>
                      <a:pt x="321" y="411"/>
                    </a:cubicBezTo>
                    <a:cubicBezTo>
                      <a:pt x="338" y="426"/>
                      <a:pt x="338" y="426"/>
                      <a:pt x="338" y="426"/>
                    </a:cubicBezTo>
                    <a:cubicBezTo>
                      <a:pt x="355" y="443"/>
                      <a:pt x="355" y="443"/>
                      <a:pt x="355" y="443"/>
                    </a:cubicBezTo>
                    <a:cubicBezTo>
                      <a:pt x="355" y="443"/>
                      <a:pt x="355" y="443"/>
                      <a:pt x="355" y="443"/>
                    </a:cubicBezTo>
                    <a:cubicBezTo>
                      <a:pt x="362" y="448"/>
                      <a:pt x="362" y="448"/>
                      <a:pt x="362" y="448"/>
                    </a:cubicBezTo>
                    <a:cubicBezTo>
                      <a:pt x="433" y="399"/>
                      <a:pt x="433" y="399"/>
                      <a:pt x="433" y="399"/>
                    </a:cubicBezTo>
                    <a:cubicBezTo>
                      <a:pt x="468" y="332"/>
                      <a:pt x="468" y="332"/>
                      <a:pt x="468" y="332"/>
                    </a:cubicBezTo>
                    <a:cubicBezTo>
                      <a:pt x="430" y="298"/>
                      <a:pt x="430" y="298"/>
                      <a:pt x="430" y="298"/>
                    </a:cubicBezTo>
                    <a:cubicBezTo>
                      <a:pt x="430" y="298"/>
                      <a:pt x="430" y="298"/>
                      <a:pt x="430" y="298"/>
                    </a:cubicBezTo>
                    <a:cubicBezTo>
                      <a:pt x="411" y="280"/>
                      <a:pt x="411" y="280"/>
                      <a:pt x="411" y="280"/>
                    </a:cubicBezTo>
                    <a:cubicBezTo>
                      <a:pt x="396" y="267"/>
                      <a:pt x="396" y="267"/>
                      <a:pt x="396" y="267"/>
                    </a:cubicBezTo>
                    <a:cubicBezTo>
                      <a:pt x="377" y="249"/>
                      <a:pt x="377" y="249"/>
                      <a:pt x="377" y="249"/>
                    </a:cubicBezTo>
                    <a:cubicBezTo>
                      <a:pt x="377" y="249"/>
                      <a:pt x="377" y="249"/>
                      <a:pt x="377" y="249"/>
                    </a:cubicBezTo>
                    <a:cubicBezTo>
                      <a:pt x="372" y="245"/>
                      <a:pt x="372" y="245"/>
                      <a:pt x="372" y="245"/>
                    </a:cubicBezTo>
                    <a:cubicBezTo>
                      <a:pt x="367" y="236"/>
                      <a:pt x="363" y="227"/>
                      <a:pt x="358" y="21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24"/>
              <p:cNvSpPr>
                <a:spLocks noEditPoints="1"/>
              </p:cNvSpPr>
              <p:nvPr/>
            </p:nvSpPr>
            <p:spPr bwMode="auto">
              <a:xfrm>
                <a:off x="602" y="1700"/>
                <a:ext cx="1315" cy="1263"/>
              </a:xfrm>
              <a:custGeom>
                <a:avLst/>
                <a:gdLst>
                  <a:gd name="T0" fmla="*/ 447 w 493"/>
                  <a:gd name="T1" fmla="*/ 288 h 472"/>
                  <a:gd name="T2" fmla="*/ 447 w 493"/>
                  <a:gd name="T3" fmla="*/ 287 h 472"/>
                  <a:gd name="T4" fmla="*/ 427 w 493"/>
                  <a:gd name="T5" fmla="*/ 270 h 472"/>
                  <a:gd name="T6" fmla="*/ 412 w 493"/>
                  <a:gd name="T7" fmla="*/ 256 h 472"/>
                  <a:gd name="T8" fmla="*/ 393 w 493"/>
                  <a:gd name="T9" fmla="*/ 238 h 472"/>
                  <a:gd name="T10" fmla="*/ 393 w 493"/>
                  <a:gd name="T11" fmla="*/ 238 h 472"/>
                  <a:gd name="T12" fmla="*/ 391 w 493"/>
                  <a:gd name="T13" fmla="*/ 236 h 472"/>
                  <a:gd name="T14" fmla="*/ 379 w 493"/>
                  <a:gd name="T15" fmla="*/ 212 h 472"/>
                  <a:gd name="T16" fmla="*/ 361 w 493"/>
                  <a:gd name="T17" fmla="*/ 159 h 472"/>
                  <a:gd name="T18" fmla="*/ 298 w 493"/>
                  <a:gd name="T19" fmla="*/ 44 h 472"/>
                  <a:gd name="T20" fmla="*/ 177 w 493"/>
                  <a:gd name="T21" fmla="*/ 0 h 472"/>
                  <a:gd name="T22" fmla="*/ 48 w 493"/>
                  <a:gd name="T23" fmla="*/ 57 h 472"/>
                  <a:gd name="T24" fmla="*/ 2 w 493"/>
                  <a:gd name="T25" fmla="*/ 184 h 472"/>
                  <a:gd name="T26" fmla="*/ 58 w 493"/>
                  <a:gd name="T27" fmla="*/ 307 h 472"/>
                  <a:gd name="T28" fmla="*/ 179 w 493"/>
                  <a:gd name="T29" fmla="*/ 360 h 472"/>
                  <a:gd name="T30" fmla="*/ 233 w 493"/>
                  <a:gd name="T31" fmla="*/ 372 h 472"/>
                  <a:gd name="T32" fmla="*/ 258 w 493"/>
                  <a:gd name="T33" fmla="*/ 382 h 472"/>
                  <a:gd name="T34" fmla="*/ 304 w 493"/>
                  <a:gd name="T35" fmla="*/ 424 h 472"/>
                  <a:gd name="T36" fmla="*/ 311 w 493"/>
                  <a:gd name="T37" fmla="*/ 430 h 472"/>
                  <a:gd name="T38" fmla="*/ 327 w 493"/>
                  <a:gd name="T39" fmla="*/ 445 h 472"/>
                  <a:gd name="T40" fmla="*/ 345 w 493"/>
                  <a:gd name="T41" fmla="*/ 461 h 472"/>
                  <a:gd name="T42" fmla="*/ 345 w 493"/>
                  <a:gd name="T43" fmla="*/ 462 h 472"/>
                  <a:gd name="T44" fmla="*/ 351 w 493"/>
                  <a:gd name="T45" fmla="*/ 467 h 472"/>
                  <a:gd name="T46" fmla="*/ 365 w 493"/>
                  <a:gd name="T47" fmla="*/ 472 h 472"/>
                  <a:gd name="T48" fmla="*/ 376 w 493"/>
                  <a:gd name="T49" fmla="*/ 469 h 472"/>
                  <a:gd name="T50" fmla="*/ 448 w 493"/>
                  <a:gd name="T51" fmla="*/ 419 h 472"/>
                  <a:gd name="T52" fmla="*/ 454 w 493"/>
                  <a:gd name="T53" fmla="*/ 412 h 472"/>
                  <a:gd name="T54" fmla="*/ 488 w 493"/>
                  <a:gd name="T55" fmla="*/ 345 h 472"/>
                  <a:gd name="T56" fmla="*/ 484 w 493"/>
                  <a:gd name="T57" fmla="*/ 321 h 472"/>
                  <a:gd name="T58" fmla="*/ 447 w 493"/>
                  <a:gd name="T59" fmla="*/ 288 h 472"/>
                  <a:gd name="T60" fmla="*/ 436 w 493"/>
                  <a:gd name="T61" fmla="*/ 403 h 472"/>
                  <a:gd name="T62" fmla="*/ 365 w 493"/>
                  <a:gd name="T63" fmla="*/ 452 h 472"/>
                  <a:gd name="T64" fmla="*/ 358 w 493"/>
                  <a:gd name="T65" fmla="*/ 447 h 472"/>
                  <a:gd name="T66" fmla="*/ 358 w 493"/>
                  <a:gd name="T67" fmla="*/ 447 h 472"/>
                  <a:gd name="T68" fmla="*/ 341 w 493"/>
                  <a:gd name="T69" fmla="*/ 430 h 472"/>
                  <a:gd name="T70" fmla="*/ 324 w 493"/>
                  <a:gd name="T71" fmla="*/ 415 h 472"/>
                  <a:gd name="T72" fmla="*/ 318 w 493"/>
                  <a:gd name="T73" fmla="*/ 409 h 472"/>
                  <a:gd name="T74" fmla="*/ 269 w 493"/>
                  <a:gd name="T75" fmla="*/ 365 h 472"/>
                  <a:gd name="T76" fmla="*/ 240 w 493"/>
                  <a:gd name="T77" fmla="*/ 353 h 472"/>
                  <a:gd name="T78" fmla="*/ 73 w 493"/>
                  <a:gd name="T79" fmla="*/ 293 h 472"/>
                  <a:gd name="T80" fmla="*/ 62 w 493"/>
                  <a:gd name="T81" fmla="*/ 70 h 472"/>
                  <a:gd name="T82" fmla="*/ 177 w 493"/>
                  <a:gd name="T83" fmla="*/ 20 h 472"/>
                  <a:gd name="T84" fmla="*/ 286 w 493"/>
                  <a:gd name="T85" fmla="*/ 60 h 472"/>
                  <a:gd name="T86" fmla="*/ 361 w 493"/>
                  <a:gd name="T87" fmla="*/ 221 h 472"/>
                  <a:gd name="T88" fmla="*/ 375 w 493"/>
                  <a:gd name="T89" fmla="*/ 249 h 472"/>
                  <a:gd name="T90" fmla="*/ 380 w 493"/>
                  <a:gd name="T91" fmla="*/ 253 h 472"/>
                  <a:gd name="T92" fmla="*/ 380 w 493"/>
                  <a:gd name="T93" fmla="*/ 253 h 472"/>
                  <a:gd name="T94" fmla="*/ 399 w 493"/>
                  <a:gd name="T95" fmla="*/ 271 h 472"/>
                  <a:gd name="T96" fmla="*/ 414 w 493"/>
                  <a:gd name="T97" fmla="*/ 284 h 472"/>
                  <a:gd name="T98" fmla="*/ 433 w 493"/>
                  <a:gd name="T99" fmla="*/ 302 h 472"/>
                  <a:gd name="T100" fmla="*/ 433 w 493"/>
                  <a:gd name="T101" fmla="*/ 302 h 472"/>
                  <a:gd name="T102" fmla="*/ 471 w 493"/>
                  <a:gd name="T103" fmla="*/ 336 h 472"/>
                  <a:gd name="T104" fmla="*/ 436 w 493"/>
                  <a:gd name="T105" fmla="*/ 403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3" h="472">
                    <a:moveTo>
                      <a:pt x="447" y="288"/>
                    </a:moveTo>
                    <a:cubicBezTo>
                      <a:pt x="447" y="287"/>
                      <a:pt x="447" y="287"/>
                      <a:pt x="447" y="287"/>
                    </a:cubicBezTo>
                    <a:cubicBezTo>
                      <a:pt x="427" y="270"/>
                      <a:pt x="427" y="270"/>
                      <a:pt x="427" y="270"/>
                    </a:cubicBezTo>
                    <a:cubicBezTo>
                      <a:pt x="412" y="256"/>
                      <a:pt x="412" y="256"/>
                      <a:pt x="412" y="256"/>
                    </a:cubicBezTo>
                    <a:cubicBezTo>
                      <a:pt x="393" y="238"/>
                      <a:pt x="393" y="238"/>
                      <a:pt x="393" y="238"/>
                    </a:cubicBezTo>
                    <a:cubicBezTo>
                      <a:pt x="393" y="238"/>
                      <a:pt x="393" y="238"/>
                      <a:pt x="393" y="238"/>
                    </a:cubicBezTo>
                    <a:cubicBezTo>
                      <a:pt x="391" y="236"/>
                      <a:pt x="391" y="236"/>
                      <a:pt x="391" y="236"/>
                    </a:cubicBezTo>
                    <a:cubicBezTo>
                      <a:pt x="387" y="229"/>
                      <a:pt x="383" y="221"/>
                      <a:pt x="379" y="212"/>
                    </a:cubicBezTo>
                    <a:cubicBezTo>
                      <a:pt x="371" y="195"/>
                      <a:pt x="366" y="178"/>
                      <a:pt x="361" y="159"/>
                    </a:cubicBezTo>
                    <a:cubicBezTo>
                      <a:pt x="352" y="122"/>
                      <a:pt x="342" y="81"/>
                      <a:pt x="298" y="44"/>
                    </a:cubicBezTo>
                    <a:cubicBezTo>
                      <a:pt x="264" y="16"/>
                      <a:pt x="221" y="0"/>
                      <a:pt x="177" y="0"/>
                    </a:cubicBezTo>
                    <a:cubicBezTo>
                      <a:pt x="127" y="0"/>
                      <a:pt x="81" y="20"/>
                      <a:pt x="48" y="57"/>
                    </a:cubicBezTo>
                    <a:cubicBezTo>
                      <a:pt x="16" y="91"/>
                      <a:pt x="0" y="137"/>
                      <a:pt x="2" y="184"/>
                    </a:cubicBezTo>
                    <a:cubicBezTo>
                      <a:pt x="5" y="230"/>
                      <a:pt x="25" y="274"/>
                      <a:pt x="58" y="307"/>
                    </a:cubicBezTo>
                    <a:cubicBezTo>
                      <a:pt x="98" y="347"/>
                      <a:pt x="141" y="354"/>
                      <a:pt x="179" y="360"/>
                    </a:cubicBezTo>
                    <a:cubicBezTo>
                      <a:pt x="198" y="363"/>
                      <a:pt x="215" y="366"/>
                      <a:pt x="233" y="372"/>
                    </a:cubicBezTo>
                    <a:cubicBezTo>
                      <a:pt x="242" y="376"/>
                      <a:pt x="251" y="379"/>
                      <a:pt x="258" y="382"/>
                    </a:cubicBezTo>
                    <a:cubicBezTo>
                      <a:pt x="304" y="424"/>
                      <a:pt x="304" y="424"/>
                      <a:pt x="304" y="424"/>
                    </a:cubicBezTo>
                    <a:cubicBezTo>
                      <a:pt x="311" y="430"/>
                      <a:pt x="311" y="430"/>
                      <a:pt x="311" y="430"/>
                    </a:cubicBezTo>
                    <a:cubicBezTo>
                      <a:pt x="327" y="445"/>
                      <a:pt x="327" y="445"/>
                      <a:pt x="327" y="445"/>
                    </a:cubicBezTo>
                    <a:cubicBezTo>
                      <a:pt x="345" y="461"/>
                      <a:pt x="345" y="461"/>
                      <a:pt x="345" y="461"/>
                    </a:cubicBezTo>
                    <a:cubicBezTo>
                      <a:pt x="345" y="462"/>
                      <a:pt x="345" y="462"/>
                      <a:pt x="345" y="462"/>
                    </a:cubicBezTo>
                    <a:cubicBezTo>
                      <a:pt x="351" y="467"/>
                      <a:pt x="351" y="467"/>
                      <a:pt x="351" y="467"/>
                    </a:cubicBezTo>
                    <a:cubicBezTo>
                      <a:pt x="355" y="470"/>
                      <a:pt x="360" y="472"/>
                      <a:pt x="365" y="472"/>
                    </a:cubicBezTo>
                    <a:cubicBezTo>
                      <a:pt x="369" y="472"/>
                      <a:pt x="373" y="471"/>
                      <a:pt x="376" y="469"/>
                    </a:cubicBezTo>
                    <a:cubicBezTo>
                      <a:pt x="448" y="419"/>
                      <a:pt x="448" y="419"/>
                      <a:pt x="448" y="419"/>
                    </a:cubicBezTo>
                    <a:cubicBezTo>
                      <a:pt x="450" y="417"/>
                      <a:pt x="452" y="415"/>
                      <a:pt x="454" y="412"/>
                    </a:cubicBezTo>
                    <a:cubicBezTo>
                      <a:pt x="488" y="345"/>
                      <a:pt x="488" y="345"/>
                      <a:pt x="488" y="345"/>
                    </a:cubicBezTo>
                    <a:cubicBezTo>
                      <a:pt x="493" y="337"/>
                      <a:pt x="491" y="328"/>
                      <a:pt x="484" y="321"/>
                    </a:cubicBezTo>
                    <a:cubicBezTo>
                      <a:pt x="447" y="288"/>
                      <a:pt x="447" y="288"/>
                      <a:pt x="447" y="288"/>
                    </a:cubicBezTo>
                    <a:moveTo>
                      <a:pt x="436" y="403"/>
                    </a:moveTo>
                    <a:cubicBezTo>
                      <a:pt x="365" y="452"/>
                      <a:pt x="365" y="452"/>
                      <a:pt x="365" y="452"/>
                    </a:cubicBezTo>
                    <a:cubicBezTo>
                      <a:pt x="358" y="447"/>
                      <a:pt x="358" y="447"/>
                      <a:pt x="358" y="447"/>
                    </a:cubicBezTo>
                    <a:cubicBezTo>
                      <a:pt x="358" y="447"/>
                      <a:pt x="358" y="447"/>
                      <a:pt x="358" y="447"/>
                    </a:cubicBezTo>
                    <a:cubicBezTo>
                      <a:pt x="341" y="430"/>
                      <a:pt x="341" y="430"/>
                      <a:pt x="341" y="430"/>
                    </a:cubicBezTo>
                    <a:cubicBezTo>
                      <a:pt x="324" y="415"/>
                      <a:pt x="324" y="415"/>
                      <a:pt x="324" y="415"/>
                    </a:cubicBezTo>
                    <a:cubicBezTo>
                      <a:pt x="318" y="409"/>
                      <a:pt x="318" y="409"/>
                      <a:pt x="318" y="409"/>
                    </a:cubicBezTo>
                    <a:cubicBezTo>
                      <a:pt x="269" y="365"/>
                      <a:pt x="269" y="365"/>
                      <a:pt x="269" y="365"/>
                    </a:cubicBezTo>
                    <a:cubicBezTo>
                      <a:pt x="260" y="361"/>
                      <a:pt x="250" y="357"/>
                      <a:pt x="240" y="353"/>
                    </a:cubicBezTo>
                    <a:cubicBezTo>
                      <a:pt x="184" y="332"/>
                      <a:pt x="126" y="347"/>
                      <a:pt x="73" y="293"/>
                    </a:cubicBezTo>
                    <a:cubicBezTo>
                      <a:pt x="11" y="232"/>
                      <a:pt x="3" y="134"/>
                      <a:pt x="62" y="70"/>
                    </a:cubicBezTo>
                    <a:cubicBezTo>
                      <a:pt x="93" y="36"/>
                      <a:pt x="135" y="20"/>
                      <a:pt x="177" y="20"/>
                    </a:cubicBezTo>
                    <a:cubicBezTo>
                      <a:pt x="215" y="20"/>
                      <a:pt x="254" y="33"/>
                      <a:pt x="286" y="60"/>
                    </a:cubicBezTo>
                    <a:cubicBezTo>
                      <a:pt x="344" y="109"/>
                      <a:pt x="335" y="167"/>
                      <a:pt x="361" y="221"/>
                    </a:cubicBezTo>
                    <a:cubicBezTo>
                      <a:pt x="366" y="231"/>
                      <a:pt x="370" y="240"/>
                      <a:pt x="375" y="249"/>
                    </a:cubicBezTo>
                    <a:cubicBezTo>
                      <a:pt x="380" y="253"/>
                      <a:pt x="380" y="253"/>
                      <a:pt x="380" y="253"/>
                    </a:cubicBezTo>
                    <a:cubicBezTo>
                      <a:pt x="380" y="253"/>
                      <a:pt x="380" y="253"/>
                      <a:pt x="380" y="253"/>
                    </a:cubicBezTo>
                    <a:cubicBezTo>
                      <a:pt x="399" y="271"/>
                      <a:pt x="399" y="271"/>
                      <a:pt x="399" y="271"/>
                    </a:cubicBezTo>
                    <a:cubicBezTo>
                      <a:pt x="414" y="284"/>
                      <a:pt x="414" y="284"/>
                      <a:pt x="414" y="284"/>
                    </a:cubicBezTo>
                    <a:cubicBezTo>
                      <a:pt x="433" y="302"/>
                      <a:pt x="433" y="302"/>
                      <a:pt x="433" y="302"/>
                    </a:cubicBezTo>
                    <a:cubicBezTo>
                      <a:pt x="433" y="302"/>
                      <a:pt x="433" y="302"/>
                      <a:pt x="433" y="302"/>
                    </a:cubicBezTo>
                    <a:cubicBezTo>
                      <a:pt x="471" y="336"/>
                      <a:pt x="471" y="336"/>
                      <a:pt x="471" y="336"/>
                    </a:cubicBezTo>
                    <a:cubicBezTo>
                      <a:pt x="436" y="403"/>
                      <a:pt x="436" y="403"/>
                      <a:pt x="436" y="40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25"/>
              <p:cNvSpPr/>
              <p:nvPr/>
            </p:nvSpPr>
            <p:spPr bwMode="auto">
              <a:xfrm>
                <a:off x="610" y="1710"/>
                <a:ext cx="1133" cy="1087"/>
              </a:xfrm>
              <a:custGeom>
                <a:avLst/>
                <a:gdLst>
                  <a:gd name="T0" fmla="*/ 283 w 425"/>
                  <a:gd name="T1" fmla="*/ 56 h 406"/>
                  <a:gd name="T2" fmla="*/ 59 w 425"/>
                  <a:gd name="T3" fmla="*/ 66 h 406"/>
                  <a:gd name="T4" fmla="*/ 70 w 425"/>
                  <a:gd name="T5" fmla="*/ 289 h 406"/>
                  <a:gd name="T6" fmla="*/ 237 w 425"/>
                  <a:gd name="T7" fmla="*/ 349 h 406"/>
                  <a:gd name="T8" fmla="*/ 391 w 425"/>
                  <a:gd name="T9" fmla="*/ 369 h 406"/>
                  <a:gd name="T10" fmla="*/ 358 w 425"/>
                  <a:gd name="T11" fmla="*/ 217 h 406"/>
                  <a:gd name="T12" fmla="*/ 283 w 425"/>
                  <a:gd name="T13" fmla="*/ 56 h 406"/>
                </a:gdLst>
                <a:ahLst/>
                <a:cxnLst>
                  <a:cxn ang="0">
                    <a:pos x="T0" y="T1"/>
                  </a:cxn>
                  <a:cxn ang="0">
                    <a:pos x="T2" y="T3"/>
                  </a:cxn>
                  <a:cxn ang="0">
                    <a:pos x="T4" y="T5"/>
                  </a:cxn>
                  <a:cxn ang="0">
                    <a:pos x="T6" y="T7"/>
                  </a:cxn>
                  <a:cxn ang="0">
                    <a:pos x="T8" y="T9"/>
                  </a:cxn>
                  <a:cxn ang="0">
                    <a:pos x="T10" y="T11"/>
                  </a:cxn>
                  <a:cxn ang="0">
                    <a:pos x="T12" y="T13"/>
                  </a:cxn>
                </a:cxnLst>
                <a:rect l="0" t="0" r="r" b="b"/>
                <a:pathLst>
                  <a:path w="425" h="406">
                    <a:moveTo>
                      <a:pt x="283" y="56"/>
                    </a:moveTo>
                    <a:cubicBezTo>
                      <a:pt x="216" y="0"/>
                      <a:pt x="118" y="2"/>
                      <a:pt x="59" y="66"/>
                    </a:cubicBezTo>
                    <a:cubicBezTo>
                      <a:pt x="0" y="130"/>
                      <a:pt x="8" y="228"/>
                      <a:pt x="70" y="289"/>
                    </a:cubicBezTo>
                    <a:cubicBezTo>
                      <a:pt x="123" y="343"/>
                      <a:pt x="181" y="328"/>
                      <a:pt x="237" y="349"/>
                    </a:cubicBezTo>
                    <a:cubicBezTo>
                      <a:pt x="326" y="383"/>
                      <a:pt x="358" y="406"/>
                      <a:pt x="391" y="369"/>
                    </a:cubicBezTo>
                    <a:cubicBezTo>
                      <a:pt x="425" y="332"/>
                      <a:pt x="400" y="302"/>
                      <a:pt x="358" y="217"/>
                    </a:cubicBezTo>
                    <a:cubicBezTo>
                      <a:pt x="332" y="163"/>
                      <a:pt x="341" y="105"/>
                      <a:pt x="283" y="56"/>
                    </a:cubicBezTo>
                  </a:path>
                </a:pathLst>
              </a:custGeom>
              <a:solidFill>
                <a:srgbClr val="14B6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26"/>
              <p:cNvSpPr/>
              <p:nvPr/>
            </p:nvSpPr>
            <p:spPr bwMode="auto">
              <a:xfrm>
                <a:off x="1317" y="2363"/>
                <a:ext cx="541" cy="546"/>
              </a:xfrm>
              <a:custGeom>
                <a:avLst/>
                <a:gdLst>
                  <a:gd name="T0" fmla="*/ 0 w 541"/>
                  <a:gd name="T1" fmla="*/ 311 h 546"/>
                  <a:gd name="T2" fmla="*/ 258 w 541"/>
                  <a:gd name="T3" fmla="*/ 546 h 546"/>
                  <a:gd name="T4" fmla="*/ 448 w 541"/>
                  <a:gd name="T5" fmla="*/ 415 h 546"/>
                  <a:gd name="T6" fmla="*/ 541 w 541"/>
                  <a:gd name="T7" fmla="*/ 236 h 546"/>
                  <a:gd name="T8" fmla="*/ 282 w 541"/>
                  <a:gd name="T9" fmla="*/ 0 h 546"/>
                  <a:gd name="T10" fmla="*/ 0 w 541"/>
                  <a:gd name="T11" fmla="*/ 311 h 546"/>
                </a:gdLst>
                <a:ahLst/>
                <a:cxnLst>
                  <a:cxn ang="0">
                    <a:pos x="T0" y="T1"/>
                  </a:cxn>
                  <a:cxn ang="0">
                    <a:pos x="T2" y="T3"/>
                  </a:cxn>
                  <a:cxn ang="0">
                    <a:pos x="T4" y="T5"/>
                  </a:cxn>
                  <a:cxn ang="0">
                    <a:pos x="T6" y="T7"/>
                  </a:cxn>
                  <a:cxn ang="0">
                    <a:pos x="T8" y="T9"/>
                  </a:cxn>
                  <a:cxn ang="0">
                    <a:pos x="T10" y="T11"/>
                  </a:cxn>
                </a:cxnLst>
                <a:rect l="0" t="0" r="r" b="b"/>
                <a:pathLst>
                  <a:path w="541" h="546">
                    <a:moveTo>
                      <a:pt x="0" y="311"/>
                    </a:moveTo>
                    <a:lnTo>
                      <a:pt x="258" y="546"/>
                    </a:lnTo>
                    <a:lnTo>
                      <a:pt x="448" y="415"/>
                    </a:lnTo>
                    <a:lnTo>
                      <a:pt x="541" y="236"/>
                    </a:lnTo>
                    <a:lnTo>
                      <a:pt x="282" y="0"/>
                    </a:lnTo>
                    <a:lnTo>
                      <a:pt x="0" y="311"/>
                    </a:lnTo>
                    <a:close/>
                  </a:path>
                </a:pathLst>
              </a:custGeom>
              <a:solidFill>
                <a:srgbClr val="3B50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27"/>
              <p:cNvSpPr/>
              <p:nvPr/>
            </p:nvSpPr>
            <p:spPr bwMode="auto">
              <a:xfrm>
                <a:off x="1317" y="2363"/>
                <a:ext cx="541" cy="546"/>
              </a:xfrm>
              <a:custGeom>
                <a:avLst/>
                <a:gdLst>
                  <a:gd name="T0" fmla="*/ 0 w 541"/>
                  <a:gd name="T1" fmla="*/ 311 h 546"/>
                  <a:gd name="T2" fmla="*/ 258 w 541"/>
                  <a:gd name="T3" fmla="*/ 546 h 546"/>
                  <a:gd name="T4" fmla="*/ 448 w 541"/>
                  <a:gd name="T5" fmla="*/ 415 h 546"/>
                  <a:gd name="T6" fmla="*/ 541 w 541"/>
                  <a:gd name="T7" fmla="*/ 236 h 546"/>
                  <a:gd name="T8" fmla="*/ 282 w 541"/>
                  <a:gd name="T9" fmla="*/ 0 h 546"/>
                  <a:gd name="T10" fmla="*/ 0 w 541"/>
                  <a:gd name="T11" fmla="*/ 311 h 546"/>
                </a:gdLst>
                <a:ahLst/>
                <a:cxnLst>
                  <a:cxn ang="0">
                    <a:pos x="T0" y="T1"/>
                  </a:cxn>
                  <a:cxn ang="0">
                    <a:pos x="T2" y="T3"/>
                  </a:cxn>
                  <a:cxn ang="0">
                    <a:pos x="T4" y="T5"/>
                  </a:cxn>
                  <a:cxn ang="0">
                    <a:pos x="T6" y="T7"/>
                  </a:cxn>
                  <a:cxn ang="0">
                    <a:pos x="T8" y="T9"/>
                  </a:cxn>
                  <a:cxn ang="0">
                    <a:pos x="T10" y="T11"/>
                  </a:cxn>
                </a:cxnLst>
                <a:rect l="0" t="0" r="r" b="b"/>
                <a:pathLst>
                  <a:path w="541" h="546">
                    <a:moveTo>
                      <a:pt x="0" y="311"/>
                    </a:moveTo>
                    <a:lnTo>
                      <a:pt x="258" y="546"/>
                    </a:lnTo>
                    <a:lnTo>
                      <a:pt x="448" y="415"/>
                    </a:lnTo>
                    <a:lnTo>
                      <a:pt x="541" y="236"/>
                    </a:lnTo>
                    <a:lnTo>
                      <a:pt x="282" y="0"/>
                    </a:lnTo>
                    <a:lnTo>
                      <a:pt x="0" y="3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28"/>
              <p:cNvSpPr/>
              <p:nvPr/>
            </p:nvSpPr>
            <p:spPr bwMode="auto">
              <a:xfrm>
                <a:off x="1506" y="2460"/>
                <a:ext cx="251" cy="436"/>
              </a:xfrm>
              <a:custGeom>
                <a:avLst/>
                <a:gdLst>
                  <a:gd name="T0" fmla="*/ 0 w 251"/>
                  <a:gd name="T1" fmla="*/ 388 h 436"/>
                  <a:gd name="T2" fmla="*/ 51 w 251"/>
                  <a:gd name="T3" fmla="*/ 436 h 436"/>
                  <a:gd name="T4" fmla="*/ 251 w 251"/>
                  <a:gd name="T5" fmla="*/ 48 h 436"/>
                  <a:gd name="T6" fmla="*/ 200 w 251"/>
                  <a:gd name="T7" fmla="*/ 0 h 436"/>
                  <a:gd name="T8" fmla="*/ 0 w 251"/>
                  <a:gd name="T9" fmla="*/ 388 h 436"/>
                </a:gdLst>
                <a:ahLst/>
                <a:cxnLst>
                  <a:cxn ang="0">
                    <a:pos x="T0" y="T1"/>
                  </a:cxn>
                  <a:cxn ang="0">
                    <a:pos x="T2" y="T3"/>
                  </a:cxn>
                  <a:cxn ang="0">
                    <a:pos x="T4" y="T5"/>
                  </a:cxn>
                  <a:cxn ang="0">
                    <a:pos x="T6" y="T7"/>
                  </a:cxn>
                  <a:cxn ang="0">
                    <a:pos x="T8" y="T9"/>
                  </a:cxn>
                </a:cxnLst>
                <a:rect l="0" t="0" r="r" b="b"/>
                <a:pathLst>
                  <a:path w="251" h="436">
                    <a:moveTo>
                      <a:pt x="0" y="388"/>
                    </a:moveTo>
                    <a:lnTo>
                      <a:pt x="51" y="436"/>
                    </a:lnTo>
                    <a:lnTo>
                      <a:pt x="251" y="48"/>
                    </a:lnTo>
                    <a:lnTo>
                      <a:pt x="200" y="0"/>
                    </a:lnTo>
                    <a:lnTo>
                      <a:pt x="0" y="388"/>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29"/>
              <p:cNvSpPr/>
              <p:nvPr/>
            </p:nvSpPr>
            <p:spPr bwMode="auto">
              <a:xfrm>
                <a:off x="1506" y="2460"/>
                <a:ext cx="251" cy="436"/>
              </a:xfrm>
              <a:custGeom>
                <a:avLst/>
                <a:gdLst>
                  <a:gd name="T0" fmla="*/ 0 w 251"/>
                  <a:gd name="T1" fmla="*/ 388 h 436"/>
                  <a:gd name="T2" fmla="*/ 51 w 251"/>
                  <a:gd name="T3" fmla="*/ 436 h 436"/>
                  <a:gd name="T4" fmla="*/ 251 w 251"/>
                  <a:gd name="T5" fmla="*/ 48 h 436"/>
                  <a:gd name="T6" fmla="*/ 200 w 251"/>
                  <a:gd name="T7" fmla="*/ 0 h 436"/>
                  <a:gd name="T8" fmla="*/ 0 w 251"/>
                  <a:gd name="T9" fmla="*/ 388 h 436"/>
                </a:gdLst>
                <a:ahLst/>
                <a:cxnLst>
                  <a:cxn ang="0">
                    <a:pos x="T0" y="T1"/>
                  </a:cxn>
                  <a:cxn ang="0">
                    <a:pos x="T2" y="T3"/>
                  </a:cxn>
                  <a:cxn ang="0">
                    <a:pos x="T4" y="T5"/>
                  </a:cxn>
                  <a:cxn ang="0">
                    <a:pos x="T6" y="T7"/>
                  </a:cxn>
                  <a:cxn ang="0">
                    <a:pos x="T8" y="T9"/>
                  </a:cxn>
                </a:cxnLst>
                <a:rect l="0" t="0" r="r" b="b"/>
                <a:pathLst>
                  <a:path w="251" h="436">
                    <a:moveTo>
                      <a:pt x="0" y="388"/>
                    </a:moveTo>
                    <a:lnTo>
                      <a:pt x="51" y="436"/>
                    </a:lnTo>
                    <a:lnTo>
                      <a:pt x="251" y="48"/>
                    </a:lnTo>
                    <a:lnTo>
                      <a:pt x="200" y="0"/>
                    </a:lnTo>
                    <a:lnTo>
                      <a:pt x="0" y="3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30"/>
              <p:cNvSpPr/>
              <p:nvPr/>
            </p:nvSpPr>
            <p:spPr bwMode="auto">
              <a:xfrm>
                <a:off x="1415" y="2377"/>
                <a:ext cx="251" cy="433"/>
              </a:xfrm>
              <a:custGeom>
                <a:avLst/>
                <a:gdLst>
                  <a:gd name="T0" fmla="*/ 200 w 251"/>
                  <a:gd name="T1" fmla="*/ 0 h 433"/>
                  <a:gd name="T2" fmla="*/ 0 w 251"/>
                  <a:gd name="T3" fmla="*/ 388 h 433"/>
                  <a:gd name="T4" fmla="*/ 51 w 251"/>
                  <a:gd name="T5" fmla="*/ 433 h 433"/>
                  <a:gd name="T6" fmla="*/ 251 w 251"/>
                  <a:gd name="T7" fmla="*/ 48 h 433"/>
                  <a:gd name="T8" fmla="*/ 200 w 251"/>
                  <a:gd name="T9" fmla="*/ 0 h 433"/>
                </a:gdLst>
                <a:ahLst/>
                <a:cxnLst>
                  <a:cxn ang="0">
                    <a:pos x="T0" y="T1"/>
                  </a:cxn>
                  <a:cxn ang="0">
                    <a:pos x="T2" y="T3"/>
                  </a:cxn>
                  <a:cxn ang="0">
                    <a:pos x="T4" y="T5"/>
                  </a:cxn>
                  <a:cxn ang="0">
                    <a:pos x="T6" y="T7"/>
                  </a:cxn>
                  <a:cxn ang="0">
                    <a:pos x="T8" y="T9"/>
                  </a:cxn>
                </a:cxnLst>
                <a:rect l="0" t="0" r="r" b="b"/>
                <a:pathLst>
                  <a:path w="251" h="433">
                    <a:moveTo>
                      <a:pt x="200" y="0"/>
                    </a:moveTo>
                    <a:lnTo>
                      <a:pt x="0" y="388"/>
                    </a:lnTo>
                    <a:lnTo>
                      <a:pt x="51" y="433"/>
                    </a:lnTo>
                    <a:lnTo>
                      <a:pt x="251" y="48"/>
                    </a:lnTo>
                    <a:lnTo>
                      <a:pt x="200" y="0"/>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31"/>
              <p:cNvSpPr/>
              <p:nvPr/>
            </p:nvSpPr>
            <p:spPr bwMode="auto">
              <a:xfrm>
                <a:off x="1415" y="2377"/>
                <a:ext cx="251" cy="433"/>
              </a:xfrm>
              <a:custGeom>
                <a:avLst/>
                <a:gdLst>
                  <a:gd name="T0" fmla="*/ 200 w 251"/>
                  <a:gd name="T1" fmla="*/ 0 h 433"/>
                  <a:gd name="T2" fmla="*/ 0 w 251"/>
                  <a:gd name="T3" fmla="*/ 388 h 433"/>
                  <a:gd name="T4" fmla="*/ 51 w 251"/>
                  <a:gd name="T5" fmla="*/ 433 h 433"/>
                  <a:gd name="T6" fmla="*/ 251 w 251"/>
                  <a:gd name="T7" fmla="*/ 48 h 433"/>
                  <a:gd name="T8" fmla="*/ 200 w 251"/>
                  <a:gd name="T9" fmla="*/ 0 h 433"/>
                </a:gdLst>
                <a:ahLst/>
                <a:cxnLst>
                  <a:cxn ang="0">
                    <a:pos x="T0" y="T1"/>
                  </a:cxn>
                  <a:cxn ang="0">
                    <a:pos x="T2" y="T3"/>
                  </a:cxn>
                  <a:cxn ang="0">
                    <a:pos x="T4" y="T5"/>
                  </a:cxn>
                  <a:cxn ang="0">
                    <a:pos x="T6" y="T7"/>
                  </a:cxn>
                  <a:cxn ang="0">
                    <a:pos x="T8" y="T9"/>
                  </a:cxn>
                </a:cxnLst>
                <a:rect l="0" t="0" r="r" b="b"/>
                <a:pathLst>
                  <a:path w="251" h="433">
                    <a:moveTo>
                      <a:pt x="200" y="0"/>
                    </a:moveTo>
                    <a:lnTo>
                      <a:pt x="0" y="388"/>
                    </a:lnTo>
                    <a:lnTo>
                      <a:pt x="51" y="433"/>
                    </a:lnTo>
                    <a:lnTo>
                      <a:pt x="251" y="48"/>
                    </a:lnTo>
                    <a:lnTo>
                      <a:pt x="2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32"/>
              <p:cNvSpPr/>
              <p:nvPr/>
            </p:nvSpPr>
            <p:spPr bwMode="auto">
              <a:xfrm>
                <a:off x="6118" y="1975"/>
                <a:ext cx="1339" cy="1068"/>
              </a:xfrm>
              <a:custGeom>
                <a:avLst/>
                <a:gdLst>
                  <a:gd name="T0" fmla="*/ 134 w 502"/>
                  <a:gd name="T1" fmla="*/ 223 h 399"/>
                  <a:gd name="T2" fmla="*/ 247 w 502"/>
                  <a:gd name="T3" fmla="*/ 361 h 399"/>
                  <a:gd name="T4" fmla="*/ 461 w 502"/>
                  <a:gd name="T5" fmla="*/ 296 h 399"/>
                  <a:gd name="T6" fmla="*/ 396 w 502"/>
                  <a:gd name="T7" fmla="*/ 82 h 399"/>
                  <a:gd name="T8" fmla="*/ 279 w 502"/>
                  <a:gd name="T9" fmla="*/ 64 h 399"/>
                  <a:gd name="T10" fmla="*/ 219 w 502"/>
                  <a:gd name="T11" fmla="*/ 65 h 399"/>
                  <a:gd name="T12" fmla="*/ 188 w 502"/>
                  <a:gd name="T13" fmla="*/ 61 h 399"/>
                  <a:gd name="T14" fmla="*/ 130 w 502"/>
                  <a:gd name="T15" fmla="*/ 30 h 399"/>
                  <a:gd name="T16" fmla="*/ 122 w 502"/>
                  <a:gd name="T17" fmla="*/ 26 h 399"/>
                  <a:gd name="T18" fmla="*/ 122 w 502"/>
                  <a:gd name="T19" fmla="*/ 26 h 399"/>
                  <a:gd name="T20" fmla="*/ 102 w 502"/>
                  <a:gd name="T21" fmla="*/ 15 h 399"/>
                  <a:gd name="T22" fmla="*/ 81 w 502"/>
                  <a:gd name="T23" fmla="*/ 4 h 399"/>
                  <a:gd name="T24" fmla="*/ 81 w 502"/>
                  <a:gd name="T25" fmla="*/ 4 h 399"/>
                  <a:gd name="T26" fmla="*/ 74 w 502"/>
                  <a:gd name="T27" fmla="*/ 0 h 399"/>
                  <a:gd name="T28" fmla="*/ 17 w 502"/>
                  <a:gd name="T29" fmla="*/ 65 h 399"/>
                  <a:gd name="T30" fmla="*/ 0 w 502"/>
                  <a:gd name="T31" fmla="*/ 138 h 399"/>
                  <a:gd name="T32" fmla="*/ 44 w 502"/>
                  <a:gd name="T33" fmla="*/ 162 h 399"/>
                  <a:gd name="T34" fmla="*/ 44 w 502"/>
                  <a:gd name="T35" fmla="*/ 162 h 399"/>
                  <a:gd name="T36" fmla="*/ 67 w 502"/>
                  <a:gd name="T37" fmla="*/ 175 h 399"/>
                  <a:gd name="T38" fmla="*/ 85 w 502"/>
                  <a:gd name="T39" fmla="*/ 184 h 399"/>
                  <a:gd name="T40" fmla="*/ 108 w 502"/>
                  <a:gd name="T41" fmla="*/ 196 h 399"/>
                  <a:gd name="T42" fmla="*/ 108 w 502"/>
                  <a:gd name="T43" fmla="*/ 196 h 399"/>
                  <a:gd name="T44" fmla="*/ 114 w 502"/>
                  <a:gd name="T45" fmla="*/ 200 h 399"/>
                  <a:gd name="T46" fmla="*/ 134 w 502"/>
                  <a:gd name="T47" fmla="*/ 223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2" h="399">
                    <a:moveTo>
                      <a:pt x="134" y="223"/>
                    </a:moveTo>
                    <a:cubicBezTo>
                      <a:pt x="173" y="269"/>
                      <a:pt x="178" y="328"/>
                      <a:pt x="247" y="361"/>
                    </a:cubicBezTo>
                    <a:cubicBezTo>
                      <a:pt x="325" y="399"/>
                      <a:pt x="419" y="373"/>
                      <a:pt x="461" y="296"/>
                    </a:cubicBezTo>
                    <a:cubicBezTo>
                      <a:pt x="502" y="219"/>
                      <a:pt x="471" y="127"/>
                      <a:pt x="396" y="82"/>
                    </a:cubicBezTo>
                    <a:cubicBezTo>
                      <a:pt x="353" y="57"/>
                      <a:pt x="316" y="60"/>
                      <a:pt x="279" y="64"/>
                    </a:cubicBezTo>
                    <a:cubicBezTo>
                      <a:pt x="259" y="66"/>
                      <a:pt x="240" y="67"/>
                      <a:pt x="219" y="65"/>
                    </a:cubicBezTo>
                    <a:cubicBezTo>
                      <a:pt x="208" y="64"/>
                      <a:pt x="198" y="62"/>
                      <a:pt x="188" y="61"/>
                    </a:cubicBezTo>
                    <a:cubicBezTo>
                      <a:pt x="130" y="30"/>
                      <a:pt x="130" y="30"/>
                      <a:pt x="130" y="30"/>
                    </a:cubicBezTo>
                    <a:cubicBezTo>
                      <a:pt x="122" y="26"/>
                      <a:pt x="122" y="26"/>
                      <a:pt x="122" y="26"/>
                    </a:cubicBezTo>
                    <a:cubicBezTo>
                      <a:pt x="122" y="26"/>
                      <a:pt x="122" y="26"/>
                      <a:pt x="122" y="26"/>
                    </a:cubicBezTo>
                    <a:cubicBezTo>
                      <a:pt x="102" y="15"/>
                      <a:pt x="102" y="15"/>
                      <a:pt x="102" y="15"/>
                    </a:cubicBezTo>
                    <a:cubicBezTo>
                      <a:pt x="81" y="4"/>
                      <a:pt x="81" y="4"/>
                      <a:pt x="81" y="4"/>
                    </a:cubicBezTo>
                    <a:cubicBezTo>
                      <a:pt x="81" y="4"/>
                      <a:pt x="81" y="4"/>
                      <a:pt x="81" y="4"/>
                    </a:cubicBezTo>
                    <a:cubicBezTo>
                      <a:pt x="74" y="0"/>
                      <a:pt x="74" y="0"/>
                      <a:pt x="74" y="0"/>
                    </a:cubicBezTo>
                    <a:cubicBezTo>
                      <a:pt x="17" y="65"/>
                      <a:pt x="17" y="65"/>
                      <a:pt x="17" y="65"/>
                    </a:cubicBezTo>
                    <a:cubicBezTo>
                      <a:pt x="0" y="138"/>
                      <a:pt x="0" y="138"/>
                      <a:pt x="0" y="138"/>
                    </a:cubicBezTo>
                    <a:cubicBezTo>
                      <a:pt x="44" y="162"/>
                      <a:pt x="44" y="162"/>
                      <a:pt x="44" y="162"/>
                    </a:cubicBezTo>
                    <a:cubicBezTo>
                      <a:pt x="44" y="162"/>
                      <a:pt x="44" y="162"/>
                      <a:pt x="44" y="162"/>
                    </a:cubicBezTo>
                    <a:cubicBezTo>
                      <a:pt x="67" y="175"/>
                      <a:pt x="67" y="175"/>
                      <a:pt x="67" y="175"/>
                    </a:cubicBezTo>
                    <a:cubicBezTo>
                      <a:pt x="85" y="184"/>
                      <a:pt x="85" y="184"/>
                      <a:pt x="85" y="184"/>
                    </a:cubicBezTo>
                    <a:cubicBezTo>
                      <a:pt x="108" y="196"/>
                      <a:pt x="108" y="196"/>
                      <a:pt x="108" y="196"/>
                    </a:cubicBezTo>
                    <a:cubicBezTo>
                      <a:pt x="108" y="196"/>
                      <a:pt x="108" y="196"/>
                      <a:pt x="108" y="196"/>
                    </a:cubicBezTo>
                    <a:cubicBezTo>
                      <a:pt x="114" y="200"/>
                      <a:pt x="114" y="200"/>
                      <a:pt x="114" y="200"/>
                    </a:cubicBezTo>
                    <a:cubicBezTo>
                      <a:pt x="120" y="207"/>
                      <a:pt x="127" y="215"/>
                      <a:pt x="134" y="22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33"/>
              <p:cNvSpPr>
                <a:spLocks noEditPoints="1"/>
              </p:cNvSpPr>
              <p:nvPr/>
            </p:nvSpPr>
            <p:spPr bwMode="auto">
              <a:xfrm>
                <a:off x="6059" y="1922"/>
                <a:ext cx="1406" cy="1119"/>
              </a:xfrm>
              <a:custGeom>
                <a:avLst/>
                <a:gdLst>
                  <a:gd name="T0" fmla="*/ 428 w 527"/>
                  <a:gd name="T1" fmla="*/ 85 h 418"/>
                  <a:gd name="T2" fmla="*/ 339 w 527"/>
                  <a:gd name="T3" fmla="*/ 61 h 418"/>
                  <a:gd name="T4" fmla="*/ 299 w 527"/>
                  <a:gd name="T5" fmla="*/ 64 h 418"/>
                  <a:gd name="T6" fmla="*/ 262 w 527"/>
                  <a:gd name="T7" fmla="*/ 66 h 418"/>
                  <a:gd name="T8" fmla="*/ 243 w 527"/>
                  <a:gd name="T9" fmla="*/ 65 h 418"/>
                  <a:gd name="T10" fmla="*/ 216 w 527"/>
                  <a:gd name="T11" fmla="*/ 62 h 418"/>
                  <a:gd name="T12" fmla="*/ 161 w 527"/>
                  <a:gd name="T13" fmla="*/ 32 h 418"/>
                  <a:gd name="T14" fmla="*/ 154 w 527"/>
                  <a:gd name="T15" fmla="*/ 28 h 418"/>
                  <a:gd name="T16" fmla="*/ 153 w 527"/>
                  <a:gd name="T17" fmla="*/ 28 h 418"/>
                  <a:gd name="T18" fmla="*/ 134 w 527"/>
                  <a:gd name="T19" fmla="*/ 17 h 418"/>
                  <a:gd name="T20" fmla="*/ 113 w 527"/>
                  <a:gd name="T21" fmla="*/ 6 h 418"/>
                  <a:gd name="T22" fmla="*/ 105 w 527"/>
                  <a:gd name="T23" fmla="*/ 2 h 418"/>
                  <a:gd name="T24" fmla="*/ 96 w 527"/>
                  <a:gd name="T25" fmla="*/ 0 h 418"/>
                  <a:gd name="T26" fmla="*/ 81 w 527"/>
                  <a:gd name="T27" fmla="*/ 7 h 418"/>
                  <a:gd name="T28" fmla="*/ 24 w 527"/>
                  <a:gd name="T29" fmla="*/ 72 h 418"/>
                  <a:gd name="T30" fmla="*/ 19 w 527"/>
                  <a:gd name="T31" fmla="*/ 81 h 418"/>
                  <a:gd name="T32" fmla="*/ 2 w 527"/>
                  <a:gd name="T33" fmla="*/ 154 h 418"/>
                  <a:gd name="T34" fmla="*/ 12 w 527"/>
                  <a:gd name="T35" fmla="*/ 176 h 418"/>
                  <a:gd name="T36" fmla="*/ 57 w 527"/>
                  <a:gd name="T37" fmla="*/ 200 h 418"/>
                  <a:gd name="T38" fmla="*/ 80 w 527"/>
                  <a:gd name="T39" fmla="*/ 212 h 418"/>
                  <a:gd name="T40" fmla="*/ 98 w 527"/>
                  <a:gd name="T41" fmla="*/ 222 h 418"/>
                  <a:gd name="T42" fmla="*/ 121 w 527"/>
                  <a:gd name="T43" fmla="*/ 234 h 418"/>
                  <a:gd name="T44" fmla="*/ 123 w 527"/>
                  <a:gd name="T45" fmla="*/ 235 h 418"/>
                  <a:gd name="T46" fmla="*/ 141 w 527"/>
                  <a:gd name="T47" fmla="*/ 256 h 418"/>
                  <a:gd name="T48" fmla="*/ 171 w 527"/>
                  <a:gd name="T49" fmla="*/ 303 h 418"/>
                  <a:gd name="T50" fmla="*/ 260 w 527"/>
                  <a:gd name="T51" fmla="*/ 399 h 418"/>
                  <a:gd name="T52" fmla="*/ 344 w 527"/>
                  <a:gd name="T53" fmla="*/ 418 h 418"/>
                  <a:gd name="T54" fmla="*/ 500 w 527"/>
                  <a:gd name="T55" fmla="*/ 326 h 418"/>
                  <a:gd name="T56" fmla="*/ 513 w 527"/>
                  <a:gd name="T57" fmla="*/ 191 h 418"/>
                  <a:gd name="T58" fmla="*/ 428 w 527"/>
                  <a:gd name="T59" fmla="*/ 85 h 418"/>
                  <a:gd name="T60" fmla="*/ 483 w 527"/>
                  <a:gd name="T61" fmla="*/ 316 h 418"/>
                  <a:gd name="T62" fmla="*/ 344 w 527"/>
                  <a:gd name="T63" fmla="*/ 398 h 418"/>
                  <a:gd name="T64" fmla="*/ 269 w 527"/>
                  <a:gd name="T65" fmla="*/ 381 h 418"/>
                  <a:gd name="T66" fmla="*/ 156 w 527"/>
                  <a:gd name="T67" fmla="*/ 243 h 418"/>
                  <a:gd name="T68" fmla="*/ 136 w 527"/>
                  <a:gd name="T69" fmla="*/ 220 h 418"/>
                  <a:gd name="T70" fmla="*/ 130 w 527"/>
                  <a:gd name="T71" fmla="*/ 216 h 418"/>
                  <a:gd name="T72" fmla="*/ 130 w 527"/>
                  <a:gd name="T73" fmla="*/ 216 h 418"/>
                  <a:gd name="T74" fmla="*/ 107 w 527"/>
                  <a:gd name="T75" fmla="*/ 204 h 418"/>
                  <a:gd name="T76" fmla="*/ 89 w 527"/>
                  <a:gd name="T77" fmla="*/ 195 h 418"/>
                  <a:gd name="T78" fmla="*/ 66 w 527"/>
                  <a:gd name="T79" fmla="*/ 182 h 418"/>
                  <a:gd name="T80" fmla="*/ 66 w 527"/>
                  <a:gd name="T81" fmla="*/ 182 h 418"/>
                  <a:gd name="T82" fmla="*/ 22 w 527"/>
                  <a:gd name="T83" fmla="*/ 158 h 418"/>
                  <a:gd name="T84" fmla="*/ 39 w 527"/>
                  <a:gd name="T85" fmla="*/ 85 h 418"/>
                  <a:gd name="T86" fmla="*/ 96 w 527"/>
                  <a:gd name="T87" fmla="*/ 20 h 418"/>
                  <a:gd name="T88" fmla="*/ 103 w 527"/>
                  <a:gd name="T89" fmla="*/ 24 h 418"/>
                  <a:gd name="T90" fmla="*/ 103 w 527"/>
                  <a:gd name="T91" fmla="*/ 24 h 418"/>
                  <a:gd name="T92" fmla="*/ 124 w 527"/>
                  <a:gd name="T93" fmla="*/ 35 h 418"/>
                  <a:gd name="T94" fmla="*/ 144 w 527"/>
                  <a:gd name="T95" fmla="*/ 46 h 418"/>
                  <a:gd name="T96" fmla="*/ 144 w 527"/>
                  <a:gd name="T97" fmla="*/ 46 h 418"/>
                  <a:gd name="T98" fmla="*/ 152 w 527"/>
                  <a:gd name="T99" fmla="*/ 50 h 418"/>
                  <a:gd name="T100" fmla="*/ 210 w 527"/>
                  <a:gd name="T101" fmla="*/ 81 h 418"/>
                  <a:gd name="T102" fmla="*/ 241 w 527"/>
                  <a:gd name="T103" fmla="*/ 85 h 418"/>
                  <a:gd name="T104" fmla="*/ 262 w 527"/>
                  <a:gd name="T105" fmla="*/ 86 h 418"/>
                  <a:gd name="T106" fmla="*/ 339 w 527"/>
                  <a:gd name="T107" fmla="*/ 81 h 418"/>
                  <a:gd name="T108" fmla="*/ 418 w 527"/>
                  <a:gd name="T109" fmla="*/ 102 h 418"/>
                  <a:gd name="T110" fmla="*/ 483 w 527"/>
                  <a:gd name="T111" fmla="*/ 316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7" h="418">
                    <a:moveTo>
                      <a:pt x="428" y="85"/>
                    </a:moveTo>
                    <a:cubicBezTo>
                      <a:pt x="401" y="69"/>
                      <a:pt x="373" y="61"/>
                      <a:pt x="339" y="61"/>
                    </a:cubicBezTo>
                    <a:cubicBezTo>
                      <a:pt x="325" y="61"/>
                      <a:pt x="312" y="63"/>
                      <a:pt x="299" y="64"/>
                    </a:cubicBezTo>
                    <a:cubicBezTo>
                      <a:pt x="286" y="65"/>
                      <a:pt x="274" y="66"/>
                      <a:pt x="262" y="66"/>
                    </a:cubicBezTo>
                    <a:cubicBezTo>
                      <a:pt x="255" y="66"/>
                      <a:pt x="249" y="66"/>
                      <a:pt x="243" y="65"/>
                    </a:cubicBezTo>
                    <a:cubicBezTo>
                      <a:pt x="233" y="64"/>
                      <a:pt x="224" y="63"/>
                      <a:pt x="216" y="62"/>
                    </a:cubicBezTo>
                    <a:cubicBezTo>
                      <a:pt x="161" y="32"/>
                      <a:pt x="161" y="32"/>
                      <a:pt x="161" y="32"/>
                    </a:cubicBezTo>
                    <a:cubicBezTo>
                      <a:pt x="154" y="28"/>
                      <a:pt x="154" y="28"/>
                      <a:pt x="154" y="28"/>
                    </a:cubicBezTo>
                    <a:cubicBezTo>
                      <a:pt x="153" y="28"/>
                      <a:pt x="153" y="28"/>
                      <a:pt x="153" y="28"/>
                    </a:cubicBezTo>
                    <a:cubicBezTo>
                      <a:pt x="134" y="17"/>
                      <a:pt x="134" y="17"/>
                      <a:pt x="134" y="17"/>
                    </a:cubicBezTo>
                    <a:cubicBezTo>
                      <a:pt x="113" y="6"/>
                      <a:pt x="113" y="6"/>
                      <a:pt x="113" y="6"/>
                    </a:cubicBezTo>
                    <a:cubicBezTo>
                      <a:pt x="105" y="2"/>
                      <a:pt x="105" y="2"/>
                      <a:pt x="105" y="2"/>
                    </a:cubicBezTo>
                    <a:cubicBezTo>
                      <a:pt x="102" y="1"/>
                      <a:pt x="99" y="0"/>
                      <a:pt x="96" y="0"/>
                    </a:cubicBezTo>
                    <a:cubicBezTo>
                      <a:pt x="90" y="0"/>
                      <a:pt x="84" y="2"/>
                      <a:pt x="81" y="7"/>
                    </a:cubicBezTo>
                    <a:cubicBezTo>
                      <a:pt x="24" y="72"/>
                      <a:pt x="24" y="72"/>
                      <a:pt x="24" y="72"/>
                    </a:cubicBezTo>
                    <a:cubicBezTo>
                      <a:pt x="21" y="75"/>
                      <a:pt x="20" y="78"/>
                      <a:pt x="19" y="81"/>
                    </a:cubicBezTo>
                    <a:cubicBezTo>
                      <a:pt x="2" y="154"/>
                      <a:pt x="2" y="154"/>
                      <a:pt x="2" y="154"/>
                    </a:cubicBezTo>
                    <a:cubicBezTo>
                      <a:pt x="0" y="162"/>
                      <a:pt x="4" y="172"/>
                      <a:pt x="12" y="176"/>
                    </a:cubicBezTo>
                    <a:cubicBezTo>
                      <a:pt x="57" y="200"/>
                      <a:pt x="57" y="200"/>
                      <a:pt x="57" y="200"/>
                    </a:cubicBezTo>
                    <a:cubicBezTo>
                      <a:pt x="80" y="212"/>
                      <a:pt x="80" y="212"/>
                      <a:pt x="80" y="212"/>
                    </a:cubicBezTo>
                    <a:cubicBezTo>
                      <a:pt x="98" y="222"/>
                      <a:pt x="98" y="222"/>
                      <a:pt x="98" y="222"/>
                    </a:cubicBezTo>
                    <a:cubicBezTo>
                      <a:pt x="121" y="234"/>
                      <a:pt x="121" y="234"/>
                      <a:pt x="121" y="234"/>
                    </a:cubicBezTo>
                    <a:cubicBezTo>
                      <a:pt x="123" y="235"/>
                      <a:pt x="123" y="235"/>
                      <a:pt x="123" y="235"/>
                    </a:cubicBezTo>
                    <a:cubicBezTo>
                      <a:pt x="129" y="242"/>
                      <a:pt x="135" y="249"/>
                      <a:pt x="141" y="256"/>
                    </a:cubicBezTo>
                    <a:cubicBezTo>
                      <a:pt x="153" y="270"/>
                      <a:pt x="162" y="286"/>
                      <a:pt x="171" y="303"/>
                    </a:cubicBezTo>
                    <a:cubicBezTo>
                      <a:pt x="189" y="336"/>
                      <a:pt x="209" y="374"/>
                      <a:pt x="260" y="399"/>
                    </a:cubicBezTo>
                    <a:cubicBezTo>
                      <a:pt x="286" y="412"/>
                      <a:pt x="315" y="418"/>
                      <a:pt x="344" y="418"/>
                    </a:cubicBezTo>
                    <a:cubicBezTo>
                      <a:pt x="411" y="418"/>
                      <a:pt x="469" y="384"/>
                      <a:pt x="500" y="326"/>
                    </a:cubicBezTo>
                    <a:cubicBezTo>
                      <a:pt x="523" y="284"/>
                      <a:pt x="527" y="236"/>
                      <a:pt x="513" y="191"/>
                    </a:cubicBezTo>
                    <a:cubicBezTo>
                      <a:pt x="499" y="147"/>
                      <a:pt x="469" y="109"/>
                      <a:pt x="428" y="85"/>
                    </a:cubicBezTo>
                    <a:moveTo>
                      <a:pt x="483" y="316"/>
                    </a:moveTo>
                    <a:cubicBezTo>
                      <a:pt x="454" y="370"/>
                      <a:pt x="400" y="398"/>
                      <a:pt x="344" y="398"/>
                    </a:cubicBezTo>
                    <a:cubicBezTo>
                      <a:pt x="318" y="398"/>
                      <a:pt x="293" y="393"/>
                      <a:pt x="269" y="381"/>
                    </a:cubicBezTo>
                    <a:cubicBezTo>
                      <a:pt x="200" y="348"/>
                      <a:pt x="195" y="289"/>
                      <a:pt x="156" y="243"/>
                    </a:cubicBezTo>
                    <a:cubicBezTo>
                      <a:pt x="149" y="235"/>
                      <a:pt x="142" y="227"/>
                      <a:pt x="136" y="220"/>
                    </a:cubicBezTo>
                    <a:cubicBezTo>
                      <a:pt x="130" y="216"/>
                      <a:pt x="130" y="216"/>
                      <a:pt x="130" y="216"/>
                    </a:cubicBezTo>
                    <a:cubicBezTo>
                      <a:pt x="130" y="216"/>
                      <a:pt x="130" y="216"/>
                      <a:pt x="130" y="216"/>
                    </a:cubicBezTo>
                    <a:cubicBezTo>
                      <a:pt x="107" y="204"/>
                      <a:pt x="107" y="204"/>
                      <a:pt x="107" y="204"/>
                    </a:cubicBezTo>
                    <a:cubicBezTo>
                      <a:pt x="89" y="195"/>
                      <a:pt x="89" y="195"/>
                      <a:pt x="89" y="195"/>
                    </a:cubicBezTo>
                    <a:cubicBezTo>
                      <a:pt x="66" y="182"/>
                      <a:pt x="66" y="182"/>
                      <a:pt x="66" y="182"/>
                    </a:cubicBezTo>
                    <a:cubicBezTo>
                      <a:pt x="66" y="182"/>
                      <a:pt x="66" y="182"/>
                      <a:pt x="66" y="182"/>
                    </a:cubicBezTo>
                    <a:cubicBezTo>
                      <a:pt x="22" y="158"/>
                      <a:pt x="22" y="158"/>
                      <a:pt x="22" y="158"/>
                    </a:cubicBezTo>
                    <a:cubicBezTo>
                      <a:pt x="39" y="85"/>
                      <a:pt x="39" y="85"/>
                      <a:pt x="39" y="85"/>
                    </a:cubicBezTo>
                    <a:cubicBezTo>
                      <a:pt x="96" y="20"/>
                      <a:pt x="96" y="20"/>
                      <a:pt x="96" y="20"/>
                    </a:cubicBezTo>
                    <a:cubicBezTo>
                      <a:pt x="103" y="24"/>
                      <a:pt x="103" y="24"/>
                      <a:pt x="103" y="24"/>
                    </a:cubicBezTo>
                    <a:cubicBezTo>
                      <a:pt x="103" y="24"/>
                      <a:pt x="103" y="24"/>
                      <a:pt x="103" y="24"/>
                    </a:cubicBezTo>
                    <a:cubicBezTo>
                      <a:pt x="124" y="35"/>
                      <a:pt x="124" y="35"/>
                      <a:pt x="124" y="35"/>
                    </a:cubicBezTo>
                    <a:cubicBezTo>
                      <a:pt x="144" y="46"/>
                      <a:pt x="144" y="46"/>
                      <a:pt x="144" y="46"/>
                    </a:cubicBezTo>
                    <a:cubicBezTo>
                      <a:pt x="144" y="46"/>
                      <a:pt x="144" y="46"/>
                      <a:pt x="144" y="46"/>
                    </a:cubicBezTo>
                    <a:cubicBezTo>
                      <a:pt x="152" y="50"/>
                      <a:pt x="152" y="50"/>
                      <a:pt x="152" y="50"/>
                    </a:cubicBezTo>
                    <a:cubicBezTo>
                      <a:pt x="210" y="81"/>
                      <a:pt x="210" y="81"/>
                      <a:pt x="210" y="81"/>
                    </a:cubicBezTo>
                    <a:cubicBezTo>
                      <a:pt x="220" y="82"/>
                      <a:pt x="230" y="84"/>
                      <a:pt x="241" y="85"/>
                    </a:cubicBezTo>
                    <a:cubicBezTo>
                      <a:pt x="248" y="86"/>
                      <a:pt x="255" y="86"/>
                      <a:pt x="262" y="86"/>
                    </a:cubicBezTo>
                    <a:cubicBezTo>
                      <a:pt x="288" y="86"/>
                      <a:pt x="313" y="81"/>
                      <a:pt x="339" y="81"/>
                    </a:cubicBezTo>
                    <a:cubicBezTo>
                      <a:pt x="364" y="81"/>
                      <a:pt x="390" y="86"/>
                      <a:pt x="418" y="102"/>
                    </a:cubicBezTo>
                    <a:cubicBezTo>
                      <a:pt x="493" y="147"/>
                      <a:pt x="524" y="239"/>
                      <a:pt x="483" y="31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34"/>
              <p:cNvSpPr/>
              <p:nvPr/>
            </p:nvSpPr>
            <p:spPr bwMode="auto">
              <a:xfrm>
                <a:off x="6227" y="2082"/>
                <a:ext cx="1230" cy="961"/>
              </a:xfrm>
              <a:custGeom>
                <a:avLst/>
                <a:gdLst>
                  <a:gd name="T0" fmla="*/ 206 w 461"/>
                  <a:gd name="T1" fmla="*/ 321 h 359"/>
                  <a:gd name="T2" fmla="*/ 420 w 461"/>
                  <a:gd name="T3" fmla="*/ 256 h 359"/>
                  <a:gd name="T4" fmla="*/ 355 w 461"/>
                  <a:gd name="T5" fmla="*/ 42 h 359"/>
                  <a:gd name="T6" fmla="*/ 238 w 461"/>
                  <a:gd name="T7" fmla="*/ 24 h 359"/>
                  <a:gd name="T8" fmla="*/ 178 w 461"/>
                  <a:gd name="T9" fmla="*/ 25 h 359"/>
                  <a:gd name="T10" fmla="*/ 24 w 461"/>
                  <a:gd name="T11" fmla="*/ 44 h 359"/>
                  <a:gd name="T12" fmla="*/ 93 w 461"/>
                  <a:gd name="T13" fmla="*/ 183 h 359"/>
                  <a:gd name="T14" fmla="*/ 206 w 461"/>
                  <a:gd name="T15" fmla="*/ 321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1" h="359">
                    <a:moveTo>
                      <a:pt x="206" y="321"/>
                    </a:moveTo>
                    <a:cubicBezTo>
                      <a:pt x="284" y="359"/>
                      <a:pt x="378" y="333"/>
                      <a:pt x="420" y="256"/>
                    </a:cubicBezTo>
                    <a:cubicBezTo>
                      <a:pt x="461" y="179"/>
                      <a:pt x="430" y="87"/>
                      <a:pt x="355" y="42"/>
                    </a:cubicBezTo>
                    <a:cubicBezTo>
                      <a:pt x="312" y="17"/>
                      <a:pt x="275" y="20"/>
                      <a:pt x="238" y="24"/>
                    </a:cubicBezTo>
                    <a:cubicBezTo>
                      <a:pt x="218" y="26"/>
                      <a:pt x="199" y="27"/>
                      <a:pt x="178" y="25"/>
                    </a:cubicBezTo>
                    <a:cubicBezTo>
                      <a:pt x="84" y="14"/>
                      <a:pt x="47" y="0"/>
                      <a:pt x="24" y="44"/>
                    </a:cubicBezTo>
                    <a:cubicBezTo>
                      <a:pt x="0" y="88"/>
                      <a:pt x="32" y="111"/>
                      <a:pt x="93" y="183"/>
                    </a:cubicBezTo>
                    <a:cubicBezTo>
                      <a:pt x="132" y="229"/>
                      <a:pt x="137" y="288"/>
                      <a:pt x="206" y="321"/>
                    </a:cubicBezTo>
                  </a:path>
                </a:pathLst>
              </a:custGeom>
              <a:solidFill>
                <a:srgbClr val="14B6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35"/>
              <p:cNvSpPr/>
              <p:nvPr/>
            </p:nvSpPr>
            <p:spPr bwMode="auto">
              <a:xfrm>
                <a:off x="7027" y="2256"/>
                <a:ext cx="318" cy="356"/>
              </a:xfrm>
              <a:custGeom>
                <a:avLst/>
                <a:gdLst>
                  <a:gd name="T0" fmla="*/ 41 w 119"/>
                  <a:gd name="T1" fmla="*/ 0 h 133"/>
                  <a:gd name="T2" fmla="*/ 26 w 119"/>
                  <a:gd name="T3" fmla="*/ 3 h 133"/>
                  <a:gd name="T4" fmla="*/ 18 w 119"/>
                  <a:gd name="T5" fmla="*/ 89 h 133"/>
                  <a:gd name="T6" fmla="*/ 78 w 119"/>
                  <a:gd name="T7" fmla="*/ 133 h 133"/>
                  <a:gd name="T8" fmla="*/ 93 w 119"/>
                  <a:gd name="T9" fmla="*/ 130 h 133"/>
                  <a:gd name="T10" fmla="*/ 100 w 119"/>
                  <a:gd name="T11" fmla="*/ 45 h 133"/>
                  <a:gd name="T12" fmla="*/ 41 w 119"/>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19" h="133">
                    <a:moveTo>
                      <a:pt x="41" y="0"/>
                    </a:moveTo>
                    <a:cubicBezTo>
                      <a:pt x="35" y="0"/>
                      <a:pt x="30" y="1"/>
                      <a:pt x="26" y="3"/>
                    </a:cubicBezTo>
                    <a:cubicBezTo>
                      <a:pt x="3" y="16"/>
                      <a:pt x="0" y="54"/>
                      <a:pt x="18" y="89"/>
                    </a:cubicBezTo>
                    <a:cubicBezTo>
                      <a:pt x="33" y="116"/>
                      <a:pt x="57" y="133"/>
                      <a:pt x="78" y="133"/>
                    </a:cubicBezTo>
                    <a:cubicBezTo>
                      <a:pt x="83" y="133"/>
                      <a:pt x="89" y="132"/>
                      <a:pt x="93" y="130"/>
                    </a:cubicBezTo>
                    <a:cubicBezTo>
                      <a:pt x="116" y="117"/>
                      <a:pt x="119" y="79"/>
                      <a:pt x="100" y="45"/>
                    </a:cubicBezTo>
                    <a:cubicBezTo>
                      <a:pt x="86" y="17"/>
                      <a:pt x="62" y="0"/>
                      <a:pt x="41" y="0"/>
                    </a:cubicBezTo>
                  </a:path>
                </a:pathLst>
              </a:custGeom>
              <a:solidFill>
                <a:srgbClr val="1BCB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36"/>
              <p:cNvSpPr/>
              <p:nvPr/>
            </p:nvSpPr>
            <p:spPr bwMode="auto">
              <a:xfrm>
                <a:off x="6118" y="1975"/>
                <a:ext cx="504" cy="536"/>
              </a:xfrm>
              <a:custGeom>
                <a:avLst/>
                <a:gdLst>
                  <a:gd name="T0" fmla="*/ 504 w 504"/>
                  <a:gd name="T1" fmla="*/ 166 h 536"/>
                  <a:gd name="T2" fmla="*/ 197 w 504"/>
                  <a:gd name="T3" fmla="*/ 0 h 536"/>
                  <a:gd name="T4" fmla="*/ 45 w 504"/>
                  <a:gd name="T5" fmla="*/ 174 h 536"/>
                  <a:gd name="T6" fmla="*/ 0 w 504"/>
                  <a:gd name="T7" fmla="*/ 370 h 536"/>
                  <a:gd name="T8" fmla="*/ 307 w 504"/>
                  <a:gd name="T9" fmla="*/ 536 h 536"/>
                  <a:gd name="T10" fmla="*/ 504 w 504"/>
                  <a:gd name="T11" fmla="*/ 166 h 536"/>
                </a:gdLst>
                <a:ahLst/>
                <a:cxnLst>
                  <a:cxn ang="0">
                    <a:pos x="T0" y="T1"/>
                  </a:cxn>
                  <a:cxn ang="0">
                    <a:pos x="T2" y="T3"/>
                  </a:cxn>
                  <a:cxn ang="0">
                    <a:pos x="T4" y="T5"/>
                  </a:cxn>
                  <a:cxn ang="0">
                    <a:pos x="T6" y="T7"/>
                  </a:cxn>
                  <a:cxn ang="0">
                    <a:pos x="T8" y="T9"/>
                  </a:cxn>
                  <a:cxn ang="0">
                    <a:pos x="T10" y="T11"/>
                  </a:cxn>
                </a:cxnLst>
                <a:rect l="0" t="0" r="r" b="b"/>
                <a:pathLst>
                  <a:path w="504" h="536">
                    <a:moveTo>
                      <a:pt x="504" y="166"/>
                    </a:moveTo>
                    <a:lnTo>
                      <a:pt x="197" y="0"/>
                    </a:lnTo>
                    <a:lnTo>
                      <a:pt x="45" y="174"/>
                    </a:lnTo>
                    <a:lnTo>
                      <a:pt x="0" y="370"/>
                    </a:lnTo>
                    <a:lnTo>
                      <a:pt x="307" y="536"/>
                    </a:lnTo>
                    <a:lnTo>
                      <a:pt x="504" y="166"/>
                    </a:lnTo>
                    <a:close/>
                  </a:path>
                </a:pathLst>
              </a:custGeom>
              <a:solidFill>
                <a:srgbClr val="3B50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37"/>
              <p:cNvSpPr/>
              <p:nvPr/>
            </p:nvSpPr>
            <p:spPr bwMode="auto">
              <a:xfrm>
                <a:off x="6118" y="1975"/>
                <a:ext cx="504" cy="536"/>
              </a:xfrm>
              <a:custGeom>
                <a:avLst/>
                <a:gdLst>
                  <a:gd name="T0" fmla="*/ 504 w 504"/>
                  <a:gd name="T1" fmla="*/ 166 h 536"/>
                  <a:gd name="T2" fmla="*/ 197 w 504"/>
                  <a:gd name="T3" fmla="*/ 0 h 536"/>
                  <a:gd name="T4" fmla="*/ 45 w 504"/>
                  <a:gd name="T5" fmla="*/ 174 h 536"/>
                  <a:gd name="T6" fmla="*/ 0 w 504"/>
                  <a:gd name="T7" fmla="*/ 370 h 536"/>
                  <a:gd name="T8" fmla="*/ 307 w 504"/>
                  <a:gd name="T9" fmla="*/ 536 h 536"/>
                  <a:gd name="T10" fmla="*/ 504 w 504"/>
                  <a:gd name="T11" fmla="*/ 166 h 536"/>
                </a:gdLst>
                <a:ahLst/>
                <a:cxnLst>
                  <a:cxn ang="0">
                    <a:pos x="T0" y="T1"/>
                  </a:cxn>
                  <a:cxn ang="0">
                    <a:pos x="T2" y="T3"/>
                  </a:cxn>
                  <a:cxn ang="0">
                    <a:pos x="T4" y="T5"/>
                  </a:cxn>
                  <a:cxn ang="0">
                    <a:pos x="T6" y="T7"/>
                  </a:cxn>
                  <a:cxn ang="0">
                    <a:pos x="T8" y="T9"/>
                  </a:cxn>
                  <a:cxn ang="0">
                    <a:pos x="T10" y="T11"/>
                  </a:cxn>
                </a:cxnLst>
                <a:rect l="0" t="0" r="r" b="b"/>
                <a:pathLst>
                  <a:path w="504" h="536">
                    <a:moveTo>
                      <a:pt x="504" y="166"/>
                    </a:moveTo>
                    <a:lnTo>
                      <a:pt x="197" y="0"/>
                    </a:lnTo>
                    <a:lnTo>
                      <a:pt x="45" y="174"/>
                    </a:lnTo>
                    <a:lnTo>
                      <a:pt x="0" y="370"/>
                    </a:lnTo>
                    <a:lnTo>
                      <a:pt x="307" y="536"/>
                    </a:lnTo>
                    <a:lnTo>
                      <a:pt x="504" y="1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38"/>
              <p:cNvSpPr/>
              <p:nvPr/>
            </p:nvSpPr>
            <p:spPr bwMode="auto">
              <a:xfrm>
                <a:off x="6235" y="1986"/>
                <a:ext cx="160" cy="458"/>
              </a:xfrm>
              <a:custGeom>
                <a:avLst/>
                <a:gdLst>
                  <a:gd name="T0" fmla="*/ 160 w 160"/>
                  <a:gd name="T1" fmla="*/ 32 h 458"/>
                  <a:gd name="T2" fmla="*/ 99 w 160"/>
                  <a:gd name="T3" fmla="*/ 0 h 458"/>
                  <a:gd name="T4" fmla="*/ 0 w 160"/>
                  <a:gd name="T5" fmla="*/ 423 h 458"/>
                  <a:gd name="T6" fmla="*/ 62 w 160"/>
                  <a:gd name="T7" fmla="*/ 458 h 458"/>
                  <a:gd name="T8" fmla="*/ 160 w 160"/>
                  <a:gd name="T9" fmla="*/ 32 h 458"/>
                </a:gdLst>
                <a:ahLst/>
                <a:cxnLst>
                  <a:cxn ang="0">
                    <a:pos x="T0" y="T1"/>
                  </a:cxn>
                  <a:cxn ang="0">
                    <a:pos x="T2" y="T3"/>
                  </a:cxn>
                  <a:cxn ang="0">
                    <a:pos x="T4" y="T5"/>
                  </a:cxn>
                  <a:cxn ang="0">
                    <a:pos x="T6" y="T7"/>
                  </a:cxn>
                  <a:cxn ang="0">
                    <a:pos x="T8" y="T9"/>
                  </a:cxn>
                </a:cxnLst>
                <a:rect l="0" t="0" r="r" b="b"/>
                <a:pathLst>
                  <a:path w="160" h="458">
                    <a:moveTo>
                      <a:pt x="160" y="32"/>
                    </a:moveTo>
                    <a:lnTo>
                      <a:pt x="99" y="0"/>
                    </a:lnTo>
                    <a:lnTo>
                      <a:pt x="0" y="423"/>
                    </a:lnTo>
                    <a:lnTo>
                      <a:pt x="62" y="458"/>
                    </a:lnTo>
                    <a:lnTo>
                      <a:pt x="160" y="32"/>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39"/>
              <p:cNvSpPr/>
              <p:nvPr/>
            </p:nvSpPr>
            <p:spPr bwMode="auto">
              <a:xfrm>
                <a:off x="6235" y="1986"/>
                <a:ext cx="160" cy="458"/>
              </a:xfrm>
              <a:custGeom>
                <a:avLst/>
                <a:gdLst>
                  <a:gd name="T0" fmla="*/ 160 w 160"/>
                  <a:gd name="T1" fmla="*/ 32 h 458"/>
                  <a:gd name="T2" fmla="*/ 99 w 160"/>
                  <a:gd name="T3" fmla="*/ 0 h 458"/>
                  <a:gd name="T4" fmla="*/ 0 w 160"/>
                  <a:gd name="T5" fmla="*/ 423 h 458"/>
                  <a:gd name="T6" fmla="*/ 62 w 160"/>
                  <a:gd name="T7" fmla="*/ 458 h 458"/>
                  <a:gd name="T8" fmla="*/ 160 w 160"/>
                  <a:gd name="T9" fmla="*/ 32 h 458"/>
                </a:gdLst>
                <a:ahLst/>
                <a:cxnLst>
                  <a:cxn ang="0">
                    <a:pos x="T0" y="T1"/>
                  </a:cxn>
                  <a:cxn ang="0">
                    <a:pos x="T2" y="T3"/>
                  </a:cxn>
                  <a:cxn ang="0">
                    <a:pos x="T4" y="T5"/>
                  </a:cxn>
                  <a:cxn ang="0">
                    <a:pos x="T6" y="T7"/>
                  </a:cxn>
                  <a:cxn ang="0">
                    <a:pos x="T8" y="T9"/>
                  </a:cxn>
                </a:cxnLst>
                <a:rect l="0" t="0" r="r" b="b"/>
                <a:pathLst>
                  <a:path w="160" h="458">
                    <a:moveTo>
                      <a:pt x="160" y="32"/>
                    </a:moveTo>
                    <a:lnTo>
                      <a:pt x="99" y="0"/>
                    </a:lnTo>
                    <a:lnTo>
                      <a:pt x="0" y="423"/>
                    </a:lnTo>
                    <a:lnTo>
                      <a:pt x="62" y="458"/>
                    </a:lnTo>
                    <a:lnTo>
                      <a:pt x="160" y="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40"/>
              <p:cNvSpPr/>
              <p:nvPr/>
            </p:nvSpPr>
            <p:spPr bwMode="auto">
              <a:xfrm>
                <a:off x="6345" y="2045"/>
                <a:ext cx="160" cy="455"/>
              </a:xfrm>
              <a:custGeom>
                <a:avLst/>
                <a:gdLst>
                  <a:gd name="T0" fmla="*/ 61 w 160"/>
                  <a:gd name="T1" fmla="*/ 455 h 455"/>
                  <a:gd name="T2" fmla="*/ 160 w 160"/>
                  <a:gd name="T3" fmla="*/ 32 h 455"/>
                  <a:gd name="T4" fmla="*/ 98 w 160"/>
                  <a:gd name="T5" fmla="*/ 0 h 455"/>
                  <a:gd name="T6" fmla="*/ 0 w 160"/>
                  <a:gd name="T7" fmla="*/ 423 h 455"/>
                  <a:gd name="T8" fmla="*/ 61 w 160"/>
                  <a:gd name="T9" fmla="*/ 455 h 455"/>
                </a:gdLst>
                <a:ahLst/>
                <a:cxnLst>
                  <a:cxn ang="0">
                    <a:pos x="T0" y="T1"/>
                  </a:cxn>
                  <a:cxn ang="0">
                    <a:pos x="T2" y="T3"/>
                  </a:cxn>
                  <a:cxn ang="0">
                    <a:pos x="T4" y="T5"/>
                  </a:cxn>
                  <a:cxn ang="0">
                    <a:pos x="T6" y="T7"/>
                  </a:cxn>
                  <a:cxn ang="0">
                    <a:pos x="T8" y="T9"/>
                  </a:cxn>
                </a:cxnLst>
                <a:rect l="0" t="0" r="r" b="b"/>
                <a:pathLst>
                  <a:path w="160" h="455">
                    <a:moveTo>
                      <a:pt x="61" y="455"/>
                    </a:moveTo>
                    <a:lnTo>
                      <a:pt x="160" y="32"/>
                    </a:lnTo>
                    <a:lnTo>
                      <a:pt x="98" y="0"/>
                    </a:lnTo>
                    <a:lnTo>
                      <a:pt x="0" y="423"/>
                    </a:lnTo>
                    <a:lnTo>
                      <a:pt x="61" y="455"/>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41"/>
              <p:cNvSpPr/>
              <p:nvPr/>
            </p:nvSpPr>
            <p:spPr bwMode="auto">
              <a:xfrm>
                <a:off x="6345" y="2045"/>
                <a:ext cx="160" cy="455"/>
              </a:xfrm>
              <a:custGeom>
                <a:avLst/>
                <a:gdLst>
                  <a:gd name="T0" fmla="*/ 61 w 160"/>
                  <a:gd name="T1" fmla="*/ 455 h 455"/>
                  <a:gd name="T2" fmla="*/ 160 w 160"/>
                  <a:gd name="T3" fmla="*/ 32 h 455"/>
                  <a:gd name="T4" fmla="*/ 98 w 160"/>
                  <a:gd name="T5" fmla="*/ 0 h 455"/>
                  <a:gd name="T6" fmla="*/ 0 w 160"/>
                  <a:gd name="T7" fmla="*/ 423 h 455"/>
                  <a:gd name="T8" fmla="*/ 61 w 160"/>
                  <a:gd name="T9" fmla="*/ 455 h 455"/>
                </a:gdLst>
                <a:ahLst/>
                <a:cxnLst>
                  <a:cxn ang="0">
                    <a:pos x="T0" y="T1"/>
                  </a:cxn>
                  <a:cxn ang="0">
                    <a:pos x="T2" y="T3"/>
                  </a:cxn>
                  <a:cxn ang="0">
                    <a:pos x="T4" y="T5"/>
                  </a:cxn>
                  <a:cxn ang="0">
                    <a:pos x="T6" y="T7"/>
                  </a:cxn>
                  <a:cxn ang="0">
                    <a:pos x="T8" y="T9"/>
                  </a:cxn>
                </a:cxnLst>
                <a:rect l="0" t="0" r="r" b="b"/>
                <a:pathLst>
                  <a:path w="160" h="455">
                    <a:moveTo>
                      <a:pt x="61" y="455"/>
                    </a:moveTo>
                    <a:lnTo>
                      <a:pt x="160" y="32"/>
                    </a:lnTo>
                    <a:lnTo>
                      <a:pt x="98" y="0"/>
                    </a:lnTo>
                    <a:lnTo>
                      <a:pt x="0" y="423"/>
                    </a:lnTo>
                    <a:lnTo>
                      <a:pt x="61" y="4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42"/>
              <p:cNvSpPr/>
              <p:nvPr/>
            </p:nvSpPr>
            <p:spPr bwMode="auto">
              <a:xfrm>
                <a:off x="3555" y="2754"/>
                <a:ext cx="1339" cy="1073"/>
              </a:xfrm>
              <a:custGeom>
                <a:avLst/>
                <a:gdLst>
                  <a:gd name="T0" fmla="*/ 368 w 502"/>
                  <a:gd name="T1" fmla="*/ 177 h 401"/>
                  <a:gd name="T2" fmla="*/ 257 w 502"/>
                  <a:gd name="T3" fmla="*/ 39 h 401"/>
                  <a:gd name="T4" fmla="*/ 42 w 502"/>
                  <a:gd name="T5" fmla="*/ 101 h 401"/>
                  <a:gd name="T6" fmla="*/ 105 w 502"/>
                  <a:gd name="T7" fmla="*/ 316 h 401"/>
                  <a:gd name="T8" fmla="*/ 222 w 502"/>
                  <a:gd name="T9" fmla="*/ 335 h 401"/>
                  <a:gd name="T10" fmla="*/ 282 w 502"/>
                  <a:gd name="T11" fmla="*/ 335 h 401"/>
                  <a:gd name="T12" fmla="*/ 313 w 502"/>
                  <a:gd name="T13" fmla="*/ 339 h 401"/>
                  <a:gd name="T14" fmla="*/ 371 w 502"/>
                  <a:gd name="T15" fmla="*/ 371 h 401"/>
                  <a:gd name="T16" fmla="*/ 378 w 502"/>
                  <a:gd name="T17" fmla="*/ 375 h 401"/>
                  <a:gd name="T18" fmla="*/ 398 w 502"/>
                  <a:gd name="T19" fmla="*/ 386 h 401"/>
                  <a:gd name="T20" fmla="*/ 419 w 502"/>
                  <a:gd name="T21" fmla="*/ 397 h 401"/>
                  <a:gd name="T22" fmla="*/ 419 w 502"/>
                  <a:gd name="T23" fmla="*/ 397 h 401"/>
                  <a:gd name="T24" fmla="*/ 427 w 502"/>
                  <a:gd name="T25" fmla="*/ 401 h 401"/>
                  <a:gd name="T26" fmla="*/ 484 w 502"/>
                  <a:gd name="T27" fmla="*/ 336 h 401"/>
                  <a:gd name="T28" fmla="*/ 502 w 502"/>
                  <a:gd name="T29" fmla="*/ 263 h 401"/>
                  <a:gd name="T30" fmla="*/ 457 w 502"/>
                  <a:gd name="T31" fmla="*/ 239 h 401"/>
                  <a:gd name="T32" fmla="*/ 457 w 502"/>
                  <a:gd name="T33" fmla="*/ 239 h 401"/>
                  <a:gd name="T34" fmla="*/ 434 w 502"/>
                  <a:gd name="T35" fmla="*/ 226 h 401"/>
                  <a:gd name="T36" fmla="*/ 417 w 502"/>
                  <a:gd name="T37" fmla="*/ 217 h 401"/>
                  <a:gd name="T38" fmla="*/ 394 w 502"/>
                  <a:gd name="T39" fmla="*/ 204 h 401"/>
                  <a:gd name="T40" fmla="*/ 394 w 502"/>
                  <a:gd name="T41" fmla="*/ 204 h 401"/>
                  <a:gd name="T42" fmla="*/ 388 w 502"/>
                  <a:gd name="T43" fmla="*/ 201 h 401"/>
                  <a:gd name="T44" fmla="*/ 368 w 502"/>
                  <a:gd name="T45" fmla="*/ 177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2" h="401">
                    <a:moveTo>
                      <a:pt x="368" y="177"/>
                    </a:moveTo>
                    <a:cubicBezTo>
                      <a:pt x="330" y="131"/>
                      <a:pt x="325" y="72"/>
                      <a:pt x="257" y="39"/>
                    </a:cubicBezTo>
                    <a:cubicBezTo>
                      <a:pt x="178" y="0"/>
                      <a:pt x="84" y="25"/>
                      <a:pt x="42" y="101"/>
                    </a:cubicBezTo>
                    <a:cubicBezTo>
                      <a:pt x="0" y="178"/>
                      <a:pt x="30" y="271"/>
                      <a:pt x="105" y="316"/>
                    </a:cubicBezTo>
                    <a:cubicBezTo>
                      <a:pt x="148" y="342"/>
                      <a:pt x="185" y="339"/>
                      <a:pt x="222" y="335"/>
                    </a:cubicBezTo>
                    <a:cubicBezTo>
                      <a:pt x="242" y="334"/>
                      <a:pt x="261" y="332"/>
                      <a:pt x="282" y="335"/>
                    </a:cubicBezTo>
                    <a:cubicBezTo>
                      <a:pt x="293" y="336"/>
                      <a:pt x="303" y="338"/>
                      <a:pt x="313" y="339"/>
                    </a:cubicBezTo>
                    <a:cubicBezTo>
                      <a:pt x="371" y="371"/>
                      <a:pt x="371" y="371"/>
                      <a:pt x="371" y="371"/>
                    </a:cubicBezTo>
                    <a:cubicBezTo>
                      <a:pt x="378" y="375"/>
                      <a:pt x="378" y="375"/>
                      <a:pt x="378" y="375"/>
                    </a:cubicBezTo>
                    <a:cubicBezTo>
                      <a:pt x="398" y="386"/>
                      <a:pt x="398" y="386"/>
                      <a:pt x="398" y="386"/>
                    </a:cubicBezTo>
                    <a:cubicBezTo>
                      <a:pt x="419" y="397"/>
                      <a:pt x="419" y="397"/>
                      <a:pt x="419" y="397"/>
                    </a:cubicBezTo>
                    <a:cubicBezTo>
                      <a:pt x="419" y="397"/>
                      <a:pt x="419" y="397"/>
                      <a:pt x="419" y="397"/>
                    </a:cubicBezTo>
                    <a:cubicBezTo>
                      <a:pt x="427" y="401"/>
                      <a:pt x="427" y="401"/>
                      <a:pt x="427" y="401"/>
                    </a:cubicBezTo>
                    <a:cubicBezTo>
                      <a:pt x="484" y="336"/>
                      <a:pt x="484" y="336"/>
                      <a:pt x="484" y="336"/>
                    </a:cubicBezTo>
                    <a:cubicBezTo>
                      <a:pt x="502" y="263"/>
                      <a:pt x="502" y="263"/>
                      <a:pt x="502" y="263"/>
                    </a:cubicBezTo>
                    <a:cubicBezTo>
                      <a:pt x="457" y="239"/>
                      <a:pt x="457" y="239"/>
                      <a:pt x="457" y="239"/>
                    </a:cubicBezTo>
                    <a:cubicBezTo>
                      <a:pt x="457" y="239"/>
                      <a:pt x="457" y="239"/>
                      <a:pt x="457" y="239"/>
                    </a:cubicBezTo>
                    <a:cubicBezTo>
                      <a:pt x="434" y="226"/>
                      <a:pt x="434" y="226"/>
                      <a:pt x="434" y="226"/>
                    </a:cubicBezTo>
                    <a:cubicBezTo>
                      <a:pt x="417" y="217"/>
                      <a:pt x="417" y="217"/>
                      <a:pt x="417" y="217"/>
                    </a:cubicBezTo>
                    <a:cubicBezTo>
                      <a:pt x="394" y="204"/>
                      <a:pt x="394" y="204"/>
                      <a:pt x="394" y="204"/>
                    </a:cubicBezTo>
                    <a:cubicBezTo>
                      <a:pt x="394" y="204"/>
                      <a:pt x="394" y="204"/>
                      <a:pt x="394" y="204"/>
                    </a:cubicBezTo>
                    <a:cubicBezTo>
                      <a:pt x="388" y="201"/>
                      <a:pt x="388" y="201"/>
                      <a:pt x="388" y="201"/>
                    </a:cubicBezTo>
                    <a:cubicBezTo>
                      <a:pt x="382" y="194"/>
                      <a:pt x="375" y="186"/>
                      <a:pt x="368" y="17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43"/>
              <p:cNvSpPr>
                <a:spLocks noEditPoints="1"/>
              </p:cNvSpPr>
              <p:nvPr/>
            </p:nvSpPr>
            <p:spPr bwMode="auto">
              <a:xfrm>
                <a:off x="3546" y="2757"/>
                <a:ext cx="1404" cy="1124"/>
              </a:xfrm>
              <a:custGeom>
                <a:avLst/>
                <a:gdLst>
                  <a:gd name="T0" fmla="*/ 514 w 526"/>
                  <a:gd name="T1" fmla="*/ 245 h 420"/>
                  <a:gd name="T2" fmla="*/ 470 w 526"/>
                  <a:gd name="T3" fmla="*/ 221 h 420"/>
                  <a:gd name="T4" fmla="*/ 470 w 526"/>
                  <a:gd name="T5" fmla="*/ 221 h 420"/>
                  <a:gd name="T6" fmla="*/ 447 w 526"/>
                  <a:gd name="T7" fmla="*/ 208 h 420"/>
                  <a:gd name="T8" fmla="*/ 429 w 526"/>
                  <a:gd name="T9" fmla="*/ 198 h 420"/>
                  <a:gd name="T10" fmla="*/ 406 w 526"/>
                  <a:gd name="T11" fmla="*/ 186 h 420"/>
                  <a:gd name="T12" fmla="*/ 404 w 526"/>
                  <a:gd name="T13" fmla="*/ 184 h 420"/>
                  <a:gd name="T14" fmla="*/ 386 w 526"/>
                  <a:gd name="T15" fmla="*/ 163 h 420"/>
                  <a:gd name="T16" fmla="*/ 357 w 526"/>
                  <a:gd name="T17" fmla="*/ 116 h 420"/>
                  <a:gd name="T18" fmla="*/ 268 w 526"/>
                  <a:gd name="T19" fmla="*/ 20 h 420"/>
                  <a:gd name="T20" fmla="*/ 183 w 526"/>
                  <a:gd name="T21" fmla="*/ 0 h 420"/>
                  <a:gd name="T22" fmla="*/ 28 w 526"/>
                  <a:gd name="T23" fmla="*/ 91 h 420"/>
                  <a:gd name="T24" fmla="*/ 14 w 526"/>
                  <a:gd name="T25" fmla="*/ 225 h 420"/>
                  <a:gd name="T26" fmla="*/ 98 w 526"/>
                  <a:gd name="T27" fmla="*/ 332 h 420"/>
                  <a:gd name="T28" fmla="*/ 188 w 526"/>
                  <a:gd name="T29" fmla="*/ 356 h 420"/>
                  <a:gd name="T30" fmla="*/ 227 w 526"/>
                  <a:gd name="T31" fmla="*/ 354 h 420"/>
                  <a:gd name="T32" fmla="*/ 262 w 526"/>
                  <a:gd name="T33" fmla="*/ 352 h 420"/>
                  <a:gd name="T34" fmla="*/ 282 w 526"/>
                  <a:gd name="T35" fmla="*/ 354 h 420"/>
                  <a:gd name="T36" fmla="*/ 309 w 526"/>
                  <a:gd name="T37" fmla="*/ 357 h 420"/>
                  <a:gd name="T38" fmla="*/ 364 w 526"/>
                  <a:gd name="T39" fmla="*/ 387 h 420"/>
                  <a:gd name="T40" fmla="*/ 372 w 526"/>
                  <a:gd name="T41" fmla="*/ 391 h 420"/>
                  <a:gd name="T42" fmla="*/ 392 w 526"/>
                  <a:gd name="T43" fmla="*/ 402 h 420"/>
                  <a:gd name="T44" fmla="*/ 412 w 526"/>
                  <a:gd name="T45" fmla="*/ 414 h 420"/>
                  <a:gd name="T46" fmla="*/ 420 w 526"/>
                  <a:gd name="T47" fmla="*/ 418 h 420"/>
                  <a:gd name="T48" fmla="*/ 430 w 526"/>
                  <a:gd name="T49" fmla="*/ 420 h 420"/>
                  <a:gd name="T50" fmla="*/ 445 w 526"/>
                  <a:gd name="T51" fmla="*/ 413 h 420"/>
                  <a:gd name="T52" fmla="*/ 502 w 526"/>
                  <a:gd name="T53" fmla="*/ 348 h 420"/>
                  <a:gd name="T54" fmla="*/ 507 w 526"/>
                  <a:gd name="T55" fmla="*/ 340 h 420"/>
                  <a:gd name="T56" fmla="*/ 524 w 526"/>
                  <a:gd name="T57" fmla="*/ 267 h 420"/>
                  <a:gd name="T58" fmla="*/ 514 w 526"/>
                  <a:gd name="T59" fmla="*/ 245 h 420"/>
                  <a:gd name="T60" fmla="*/ 487 w 526"/>
                  <a:gd name="T61" fmla="*/ 335 h 420"/>
                  <a:gd name="T62" fmla="*/ 430 w 526"/>
                  <a:gd name="T63" fmla="*/ 400 h 420"/>
                  <a:gd name="T64" fmla="*/ 422 w 526"/>
                  <a:gd name="T65" fmla="*/ 396 h 420"/>
                  <a:gd name="T66" fmla="*/ 422 w 526"/>
                  <a:gd name="T67" fmla="*/ 396 h 420"/>
                  <a:gd name="T68" fmla="*/ 401 w 526"/>
                  <a:gd name="T69" fmla="*/ 385 h 420"/>
                  <a:gd name="T70" fmla="*/ 381 w 526"/>
                  <a:gd name="T71" fmla="*/ 374 h 420"/>
                  <a:gd name="T72" fmla="*/ 374 w 526"/>
                  <a:gd name="T73" fmla="*/ 370 h 420"/>
                  <a:gd name="T74" fmla="*/ 316 w 526"/>
                  <a:gd name="T75" fmla="*/ 338 h 420"/>
                  <a:gd name="T76" fmla="*/ 285 w 526"/>
                  <a:gd name="T77" fmla="*/ 334 h 420"/>
                  <a:gd name="T78" fmla="*/ 262 w 526"/>
                  <a:gd name="T79" fmla="*/ 332 h 420"/>
                  <a:gd name="T80" fmla="*/ 188 w 526"/>
                  <a:gd name="T81" fmla="*/ 336 h 420"/>
                  <a:gd name="T82" fmla="*/ 108 w 526"/>
                  <a:gd name="T83" fmla="*/ 315 h 420"/>
                  <a:gd name="T84" fmla="*/ 45 w 526"/>
                  <a:gd name="T85" fmla="*/ 100 h 420"/>
                  <a:gd name="T86" fmla="*/ 183 w 526"/>
                  <a:gd name="T87" fmla="*/ 20 h 420"/>
                  <a:gd name="T88" fmla="*/ 260 w 526"/>
                  <a:gd name="T89" fmla="*/ 38 h 420"/>
                  <a:gd name="T90" fmla="*/ 371 w 526"/>
                  <a:gd name="T91" fmla="*/ 176 h 420"/>
                  <a:gd name="T92" fmla="*/ 391 w 526"/>
                  <a:gd name="T93" fmla="*/ 200 h 420"/>
                  <a:gd name="T94" fmla="*/ 397 w 526"/>
                  <a:gd name="T95" fmla="*/ 203 h 420"/>
                  <a:gd name="T96" fmla="*/ 397 w 526"/>
                  <a:gd name="T97" fmla="*/ 203 h 420"/>
                  <a:gd name="T98" fmla="*/ 420 w 526"/>
                  <a:gd name="T99" fmla="*/ 216 h 420"/>
                  <a:gd name="T100" fmla="*/ 437 w 526"/>
                  <a:gd name="T101" fmla="*/ 225 h 420"/>
                  <a:gd name="T102" fmla="*/ 460 w 526"/>
                  <a:gd name="T103" fmla="*/ 238 h 420"/>
                  <a:gd name="T104" fmla="*/ 460 w 526"/>
                  <a:gd name="T105" fmla="*/ 238 h 420"/>
                  <a:gd name="T106" fmla="*/ 505 w 526"/>
                  <a:gd name="T107" fmla="*/ 262 h 420"/>
                  <a:gd name="T108" fmla="*/ 487 w 526"/>
                  <a:gd name="T109" fmla="*/ 335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6" h="420">
                    <a:moveTo>
                      <a:pt x="514" y="245"/>
                    </a:moveTo>
                    <a:cubicBezTo>
                      <a:pt x="470" y="221"/>
                      <a:pt x="470" y="221"/>
                      <a:pt x="470" y="221"/>
                    </a:cubicBezTo>
                    <a:cubicBezTo>
                      <a:pt x="470" y="221"/>
                      <a:pt x="470" y="221"/>
                      <a:pt x="470" y="221"/>
                    </a:cubicBezTo>
                    <a:cubicBezTo>
                      <a:pt x="447" y="208"/>
                      <a:pt x="447" y="208"/>
                      <a:pt x="447" y="208"/>
                    </a:cubicBezTo>
                    <a:cubicBezTo>
                      <a:pt x="429" y="198"/>
                      <a:pt x="429" y="198"/>
                      <a:pt x="429" y="198"/>
                    </a:cubicBezTo>
                    <a:cubicBezTo>
                      <a:pt x="406" y="186"/>
                      <a:pt x="406" y="186"/>
                      <a:pt x="406" y="186"/>
                    </a:cubicBezTo>
                    <a:cubicBezTo>
                      <a:pt x="404" y="184"/>
                      <a:pt x="404" y="184"/>
                      <a:pt x="404" y="184"/>
                    </a:cubicBezTo>
                    <a:cubicBezTo>
                      <a:pt x="399" y="178"/>
                      <a:pt x="393" y="171"/>
                      <a:pt x="386" y="163"/>
                    </a:cubicBezTo>
                    <a:cubicBezTo>
                      <a:pt x="374" y="149"/>
                      <a:pt x="366" y="133"/>
                      <a:pt x="357" y="116"/>
                    </a:cubicBezTo>
                    <a:cubicBezTo>
                      <a:pt x="339" y="83"/>
                      <a:pt x="319" y="45"/>
                      <a:pt x="268" y="20"/>
                    </a:cubicBezTo>
                    <a:cubicBezTo>
                      <a:pt x="242" y="7"/>
                      <a:pt x="213" y="0"/>
                      <a:pt x="183" y="0"/>
                    </a:cubicBezTo>
                    <a:cubicBezTo>
                      <a:pt x="117" y="0"/>
                      <a:pt x="59" y="34"/>
                      <a:pt x="28" y="91"/>
                    </a:cubicBezTo>
                    <a:cubicBezTo>
                      <a:pt x="5" y="132"/>
                      <a:pt x="0" y="180"/>
                      <a:pt x="14" y="225"/>
                    </a:cubicBezTo>
                    <a:cubicBezTo>
                      <a:pt x="27" y="270"/>
                      <a:pt x="57" y="307"/>
                      <a:pt x="98" y="332"/>
                    </a:cubicBezTo>
                    <a:cubicBezTo>
                      <a:pt x="126" y="349"/>
                      <a:pt x="154" y="356"/>
                      <a:pt x="188" y="356"/>
                    </a:cubicBezTo>
                    <a:cubicBezTo>
                      <a:pt x="202" y="356"/>
                      <a:pt x="214" y="355"/>
                      <a:pt x="227" y="354"/>
                    </a:cubicBezTo>
                    <a:cubicBezTo>
                      <a:pt x="239" y="353"/>
                      <a:pt x="250" y="352"/>
                      <a:pt x="262" y="352"/>
                    </a:cubicBezTo>
                    <a:cubicBezTo>
                      <a:pt x="269" y="352"/>
                      <a:pt x="276" y="353"/>
                      <a:pt x="282" y="354"/>
                    </a:cubicBezTo>
                    <a:cubicBezTo>
                      <a:pt x="292" y="355"/>
                      <a:pt x="302" y="356"/>
                      <a:pt x="309" y="357"/>
                    </a:cubicBezTo>
                    <a:cubicBezTo>
                      <a:pt x="364" y="387"/>
                      <a:pt x="364" y="387"/>
                      <a:pt x="364" y="387"/>
                    </a:cubicBezTo>
                    <a:cubicBezTo>
                      <a:pt x="372" y="391"/>
                      <a:pt x="372" y="391"/>
                      <a:pt x="372" y="391"/>
                    </a:cubicBezTo>
                    <a:cubicBezTo>
                      <a:pt x="392" y="402"/>
                      <a:pt x="392" y="402"/>
                      <a:pt x="392" y="402"/>
                    </a:cubicBezTo>
                    <a:cubicBezTo>
                      <a:pt x="412" y="414"/>
                      <a:pt x="412" y="414"/>
                      <a:pt x="412" y="414"/>
                    </a:cubicBezTo>
                    <a:cubicBezTo>
                      <a:pt x="420" y="418"/>
                      <a:pt x="420" y="418"/>
                      <a:pt x="420" y="418"/>
                    </a:cubicBezTo>
                    <a:cubicBezTo>
                      <a:pt x="423" y="419"/>
                      <a:pt x="426" y="420"/>
                      <a:pt x="430" y="420"/>
                    </a:cubicBezTo>
                    <a:cubicBezTo>
                      <a:pt x="435" y="420"/>
                      <a:pt x="441" y="418"/>
                      <a:pt x="445" y="413"/>
                    </a:cubicBezTo>
                    <a:cubicBezTo>
                      <a:pt x="502" y="348"/>
                      <a:pt x="502" y="348"/>
                      <a:pt x="502" y="348"/>
                    </a:cubicBezTo>
                    <a:cubicBezTo>
                      <a:pt x="504" y="346"/>
                      <a:pt x="506" y="343"/>
                      <a:pt x="507" y="340"/>
                    </a:cubicBezTo>
                    <a:cubicBezTo>
                      <a:pt x="524" y="267"/>
                      <a:pt x="524" y="267"/>
                      <a:pt x="524" y="267"/>
                    </a:cubicBezTo>
                    <a:cubicBezTo>
                      <a:pt x="526" y="258"/>
                      <a:pt x="522" y="249"/>
                      <a:pt x="514" y="245"/>
                    </a:cubicBezTo>
                    <a:moveTo>
                      <a:pt x="487" y="335"/>
                    </a:moveTo>
                    <a:cubicBezTo>
                      <a:pt x="430" y="400"/>
                      <a:pt x="430" y="400"/>
                      <a:pt x="430" y="400"/>
                    </a:cubicBezTo>
                    <a:cubicBezTo>
                      <a:pt x="422" y="396"/>
                      <a:pt x="422" y="396"/>
                      <a:pt x="422" y="396"/>
                    </a:cubicBezTo>
                    <a:cubicBezTo>
                      <a:pt x="422" y="396"/>
                      <a:pt x="422" y="396"/>
                      <a:pt x="422" y="396"/>
                    </a:cubicBezTo>
                    <a:cubicBezTo>
                      <a:pt x="401" y="385"/>
                      <a:pt x="401" y="385"/>
                      <a:pt x="401" y="385"/>
                    </a:cubicBezTo>
                    <a:cubicBezTo>
                      <a:pt x="381" y="374"/>
                      <a:pt x="381" y="374"/>
                      <a:pt x="381" y="374"/>
                    </a:cubicBezTo>
                    <a:cubicBezTo>
                      <a:pt x="374" y="370"/>
                      <a:pt x="374" y="370"/>
                      <a:pt x="374" y="370"/>
                    </a:cubicBezTo>
                    <a:cubicBezTo>
                      <a:pt x="316" y="338"/>
                      <a:pt x="316" y="338"/>
                      <a:pt x="316" y="338"/>
                    </a:cubicBezTo>
                    <a:cubicBezTo>
                      <a:pt x="306" y="337"/>
                      <a:pt x="296" y="335"/>
                      <a:pt x="285" y="334"/>
                    </a:cubicBezTo>
                    <a:cubicBezTo>
                      <a:pt x="277" y="333"/>
                      <a:pt x="270" y="332"/>
                      <a:pt x="262" y="332"/>
                    </a:cubicBezTo>
                    <a:cubicBezTo>
                      <a:pt x="237" y="332"/>
                      <a:pt x="213" y="336"/>
                      <a:pt x="188" y="336"/>
                    </a:cubicBezTo>
                    <a:cubicBezTo>
                      <a:pt x="163" y="336"/>
                      <a:pt x="137" y="332"/>
                      <a:pt x="108" y="315"/>
                    </a:cubicBezTo>
                    <a:cubicBezTo>
                      <a:pt x="33" y="270"/>
                      <a:pt x="3" y="177"/>
                      <a:pt x="45" y="100"/>
                    </a:cubicBezTo>
                    <a:cubicBezTo>
                      <a:pt x="74" y="48"/>
                      <a:pt x="127" y="20"/>
                      <a:pt x="183" y="20"/>
                    </a:cubicBezTo>
                    <a:cubicBezTo>
                      <a:pt x="209" y="20"/>
                      <a:pt x="235" y="25"/>
                      <a:pt x="260" y="38"/>
                    </a:cubicBezTo>
                    <a:cubicBezTo>
                      <a:pt x="328" y="71"/>
                      <a:pt x="333" y="130"/>
                      <a:pt x="371" y="176"/>
                    </a:cubicBezTo>
                    <a:cubicBezTo>
                      <a:pt x="378" y="185"/>
                      <a:pt x="385" y="193"/>
                      <a:pt x="391" y="200"/>
                    </a:cubicBezTo>
                    <a:cubicBezTo>
                      <a:pt x="397" y="203"/>
                      <a:pt x="397" y="203"/>
                      <a:pt x="397" y="203"/>
                    </a:cubicBezTo>
                    <a:cubicBezTo>
                      <a:pt x="397" y="203"/>
                      <a:pt x="397" y="203"/>
                      <a:pt x="397" y="203"/>
                    </a:cubicBezTo>
                    <a:cubicBezTo>
                      <a:pt x="420" y="216"/>
                      <a:pt x="420" y="216"/>
                      <a:pt x="420" y="216"/>
                    </a:cubicBezTo>
                    <a:cubicBezTo>
                      <a:pt x="437" y="225"/>
                      <a:pt x="437" y="225"/>
                      <a:pt x="437" y="225"/>
                    </a:cubicBezTo>
                    <a:cubicBezTo>
                      <a:pt x="460" y="238"/>
                      <a:pt x="460" y="238"/>
                      <a:pt x="460" y="238"/>
                    </a:cubicBezTo>
                    <a:cubicBezTo>
                      <a:pt x="460" y="238"/>
                      <a:pt x="460" y="238"/>
                      <a:pt x="460" y="238"/>
                    </a:cubicBezTo>
                    <a:cubicBezTo>
                      <a:pt x="505" y="262"/>
                      <a:pt x="505" y="262"/>
                      <a:pt x="505" y="262"/>
                    </a:cubicBezTo>
                    <a:cubicBezTo>
                      <a:pt x="487" y="335"/>
                      <a:pt x="487" y="335"/>
                      <a:pt x="487" y="33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44"/>
              <p:cNvSpPr/>
              <p:nvPr/>
            </p:nvSpPr>
            <p:spPr bwMode="auto">
              <a:xfrm>
                <a:off x="3555" y="2754"/>
                <a:ext cx="1226" cy="966"/>
              </a:xfrm>
              <a:custGeom>
                <a:avLst/>
                <a:gdLst>
                  <a:gd name="T0" fmla="*/ 257 w 460"/>
                  <a:gd name="T1" fmla="*/ 39 h 361"/>
                  <a:gd name="T2" fmla="*/ 42 w 460"/>
                  <a:gd name="T3" fmla="*/ 101 h 361"/>
                  <a:gd name="T4" fmla="*/ 105 w 460"/>
                  <a:gd name="T5" fmla="*/ 316 h 361"/>
                  <a:gd name="T6" fmla="*/ 222 w 460"/>
                  <a:gd name="T7" fmla="*/ 335 h 361"/>
                  <a:gd name="T8" fmla="*/ 282 w 460"/>
                  <a:gd name="T9" fmla="*/ 335 h 361"/>
                  <a:gd name="T10" fmla="*/ 436 w 460"/>
                  <a:gd name="T11" fmla="*/ 317 h 361"/>
                  <a:gd name="T12" fmla="*/ 368 w 460"/>
                  <a:gd name="T13" fmla="*/ 177 h 361"/>
                  <a:gd name="T14" fmla="*/ 257 w 460"/>
                  <a:gd name="T15" fmla="*/ 39 h 3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361">
                    <a:moveTo>
                      <a:pt x="257" y="39"/>
                    </a:moveTo>
                    <a:cubicBezTo>
                      <a:pt x="178" y="0"/>
                      <a:pt x="84" y="25"/>
                      <a:pt x="42" y="101"/>
                    </a:cubicBezTo>
                    <a:cubicBezTo>
                      <a:pt x="0" y="178"/>
                      <a:pt x="30" y="271"/>
                      <a:pt x="105" y="316"/>
                    </a:cubicBezTo>
                    <a:cubicBezTo>
                      <a:pt x="148" y="342"/>
                      <a:pt x="185" y="339"/>
                      <a:pt x="222" y="335"/>
                    </a:cubicBezTo>
                    <a:cubicBezTo>
                      <a:pt x="242" y="334"/>
                      <a:pt x="261" y="332"/>
                      <a:pt x="282" y="335"/>
                    </a:cubicBezTo>
                    <a:cubicBezTo>
                      <a:pt x="376" y="346"/>
                      <a:pt x="413" y="361"/>
                      <a:pt x="436" y="317"/>
                    </a:cubicBezTo>
                    <a:cubicBezTo>
                      <a:pt x="460" y="273"/>
                      <a:pt x="429" y="250"/>
                      <a:pt x="368" y="177"/>
                    </a:cubicBezTo>
                    <a:cubicBezTo>
                      <a:pt x="330" y="131"/>
                      <a:pt x="325" y="72"/>
                      <a:pt x="257" y="39"/>
                    </a:cubicBezTo>
                  </a:path>
                </a:pathLst>
              </a:custGeom>
              <a:solidFill>
                <a:srgbClr val="14B6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45"/>
              <p:cNvSpPr/>
              <p:nvPr/>
            </p:nvSpPr>
            <p:spPr bwMode="auto">
              <a:xfrm>
                <a:off x="4387" y="3292"/>
                <a:ext cx="507" cy="535"/>
              </a:xfrm>
              <a:custGeom>
                <a:avLst/>
                <a:gdLst>
                  <a:gd name="T0" fmla="*/ 0 w 507"/>
                  <a:gd name="T1" fmla="*/ 367 h 535"/>
                  <a:gd name="T2" fmla="*/ 306 w 507"/>
                  <a:gd name="T3" fmla="*/ 535 h 535"/>
                  <a:gd name="T4" fmla="*/ 459 w 507"/>
                  <a:gd name="T5" fmla="*/ 361 h 535"/>
                  <a:gd name="T6" fmla="*/ 507 w 507"/>
                  <a:gd name="T7" fmla="*/ 166 h 535"/>
                  <a:gd name="T8" fmla="*/ 200 w 507"/>
                  <a:gd name="T9" fmla="*/ 0 h 535"/>
                  <a:gd name="T10" fmla="*/ 0 w 507"/>
                  <a:gd name="T11" fmla="*/ 367 h 535"/>
                </a:gdLst>
                <a:ahLst/>
                <a:cxnLst>
                  <a:cxn ang="0">
                    <a:pos x="T0" y="T1"/>
                  </a:cxn>
                  <a:cxn ang="0">
                    <a:pos x="T2" y="T3"/>
                  </a:cxn>
                  <a:cxn ang="0">
                    <a:pos x="T4" y="T5"/>
                  </a:cxn>
                  <a:cxn ang="0">
                    <a:pos x="T6" y="T7"/>
                  </a:cxn>
                  <a:cxn ang="0">
                    <a:pos x="T8" y="T9"/>
                  </a:cxn>
                  <a:cxn ang="0">
                    <a:pos x="T10" y="T11"/>
                  </a:cxn>
                </a:cxnLst>
                <a:rect l="0" t="0" r="r" b="b"/>
                <a:pathLst>
                  <a:path w="507" h="535">
                    <a:moveTo>
                      <a:pt x="0" y="367"/>
                    </a:moveTo>
                    <a:lnTo>
                      <a:pt x="306" y="535"/>
                    </a:lnTo>
                    <a:lnTo>
                      <a:pt x="459" y="361"/>
                    </a:lnTo>
                    <a:lnTo>
                      <a:pt x="507" y="166"/>
                    </a:lnTo>
                    <a:lnTo>
                      <a:pt x="200" y="0"/>
                    </a:lnTo>
                    <a:lnTo>
                      <a:pt x="0" y="367"/>
                    </a:lnTo>
                    <a:close/>
                  </a:path>
                </a:pathLst>
              </a:custGeom>
              <a:solidFill>
                <a:srgbClr val="3B50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46"/>
              <p:cNvSpPr/>
              <p:nvPr/>
            </p:nvSpPr>
            <p:spPr bwMode="auto">
              <a:xfrm>
                <a:off x="4387" y="3292"/>
                <a:ext cx="507" cy="535"/>
              </a:xfrm>
              <a:custGeom>
                <a:avLst/>
                <a:gdLst>
                  <a:gd name="T0" fmla="*/ 0 w 507"/>
                  <a:gd name="T1" fmla="*/ 367 h 535"/>
                  <a:gd name="T2" fmla="*/ 306 w 507"/>
                  <a:gd name="T3" fmla="*/ 535 h 535"/>
                  <a:gd name="T4" fmla="*/ 459 w 507"/>
                  <a:gd name="T5" fmla="*/ 361 h 535"/>
                  <a:gd name="T6" fmla="*/ 507 w 507"/>
                  <a:gd name="T7" fmla="*/ 166 h 535"/>
                  <a:gd name="T8" fmla="*/ 200 w 507"/>
                  <a:gd name="T9" fmla="*/ 0 h 535"/>
                  <a:gd name="T10" fmla="*/ 0 w 507"/>
                  <a:gd name="T11" fmla="*/ 367 h 535"/>
                </a:gdLst>
                <a:ahLst/>
                <a:cxnLst>
                  <a:cxn ang="0">
                    <a:pos x="T0" y="T1"/>
                  </a:cxn>
                  <a:cxn ang="0">
                    <a:pos x="T2" y="T3"/>
                  </a:cxn>
                  <a:cxn ang="0">
                    <a:pos x="T4" y="T5"/>
                  </a:cxn>
                  <a:cxn ang="0">
                    <a:pos x="T6" y="T7"/>
                  </a:cxn>
                  <a:cxn ang="0">
                    <a:pos x="T8" y="T9"/>
                  </a:cxn>
                  <a:cxn ang="0">
                    <a:pos x="T10" y="T11"/>
                  </a:cxn>
                </a:cxnLst>
                <a:rect l="0" t="0" r="r" b="b"/>
                <a:pathLst>
                  <a:path w="507" h="535">
                    <a:moveTo>
                      <a:pt x="0" y="367"/>
                    </a:moveTo>
                    <a:lnTo>
                      <a:pt x="306" y="535"/>
                    </a:lnTo>
                    <a:lnTo>
                      <a:pt x="459" y="361"/>
                    </a:lnTo>
                    <a:lnTo>
                      <a:pt x="507" y="166"/>
                    </a:lnTo>
                    <a:lnTo>
                      <a:pt x="200" y="0"/>
                    </a:lnTo>
                    <a:lnTo>
                      <a:pt x="0" y="36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47"/>
              <p:cNvSpPr/>
              <p:nvPr/>
            </p:nvSpPr>
            <p:spPr bwMode="auto">
              <a:xfrm>
                <a:off x="4611" y="3359"/>
                <a:ext cx="162" cy="458"/>
              </a:xfrm>
              <a:custGeom>
                <a:avLst/>
                <a:gdLst>
                  <a:gd name="T0" fmla="*/ 0 w 162"/>
                  <a:gd name="T1" fmla="*/ 423 h 458"/>
                  <a:gd name="T2" fmla="*/ 61 w 162"/>
                  <a:gd name="T3" fmla="*/ 458 h 458"/>
                  <a:gd name="T4" fmla="*/ 162 w 162"/>
                  <a:gd name="T5" fmla="*/ 35 h 458"/>
                  <a:gd name="T6" fmla="*/ 101 w 162"/>
                  <a:gd name="T7" fmla="*/ 0 h 458"/>
                  <a:gd name="T8" fmla="*/ 0 w 162"/>
                  <a:gd name="T9" fmla="*/ 423 h 458"/>
                </a:gdLst>
                <a:ahLst/>
                <a:cxnLst>
                  <a:cxn ang="0">
                    <a:pos x="T0" y="T1"/>
                  </a:cxn>
                  <a:cxn ang="0">
                    <a:pos x="T2" y="T3"/>
                  </a:cxn>
                  <a:cxn ang="0">
                    <a:pos x="T4" y="T5"/>
                  </a:cxn>
                  <a:cxn ang="0">
                    <a:pos x="T6" y="T7"/>
                  </a:cxn>
                  <a:cxn ang="0">
                    <a:pos x="T8" y="T9"/>
                  </a:cxn>
                </a:cxnLst>
                <a:rect l="0" t="0" r="r" b="b"/>
                <a:pathLst>
                  <a:path w="162" h="458">
                    <a:moveTo>
                      <a:pt x="0" y="423"/>
                    </a:moveTo>
                    <a:lnTo>
                      <a:pt x="61" y="458"/>
                    </a:lnTo>
                    <a:lnTo>
                      <a:pt x="162" y="35"/>
                    </a:lnTo>
                    <a:lnTo>
                      <a:pt x="101" y="0"/>
                    </a:lnTo>
                    <a:lnTo>
                      <a:pt x="0" y="423"/>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48"/>
              <p:cNvSpPr/>
              <p:nvPr/>
            </p:nvSpPr>
            <p:spPr bwMode="auto">
              <a:xfrm>
                <a:off x="4611" y="3359"/>
                <a:ext cx="162" cy="458"/>
              </a:xfrm>
              <a:custGeom>
                <a:avLst/>
                <a:gdLst>
                  <a:gd name="T0" fmla="*/ 0 w 162"/>
                  <a:gd name="T1" fmla="*/ 423 h 458"/>
                  <a:gd name="T2" fmla="*/ 61 w 162"/>
                  <a:gd name="T3" fmla="*/ 458 h 458"/>
                  <a:gd name="T4" fmla="*/ 162 w 162"/>
                  <a:gd name="T5" fmla="*/ 35 h 458"/>
                  <a:gd name="T6" fmla="*/ 101 w 162"/>
                  <a:gd name="T7" fmla="*/ 0 h 458"/>
                  <a:gd name="T8" fmla="*/ 0 w 162"/>
                  <a:gd name="T9" fmla="*/ 423 h 458"/>
                </a:gdLst>
                <a:ahLst/>
                <a:cxnLst>
                  <a:cxn ang="0">
                    <a:pos x="T0" y="T1"/>
                  </a:cxn>
                  <a:cxn ang="0">
                    <a:pos x="T2" y="T3"/>
                  </a:cxn>
                  <a:cxn ang="0">
                    <a:pos x="T4" y="T5"/>
                  </a:cxn>
                  <a:cxn ang="0">
                    <a:pos x="T6" y="T7"/>
                  </a:cxn>
                  <a:cxn ang="0">
                    <a:pos x="T8" y="T9"/>
                  </a:cxn>
                </a:cxnLst>
                <a:rect l="0" t="0" r="r" b="b"/>
                <a:pathLst>
                  <a:path w="162" h="458">
                    <a:moveTo>
                      <a:pt x="0" y="423"/>
                    </a:moveTo>
                    <a:lnTo>
                      <a:pt x="61" y="458"/>
                    </a:lnTo>
                    <a:lnTo>
                      <a:pt x="162" y="35"/>
                    </a:lnTo>
                    <a:lnTo>
                      <a:pt x="101" y="0"/>
                    </a:lnTo>
                    <a:lnTo>
                      <a:pt x="0" y="4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49"/>
              <p:cNvSpPr/>
              <p:nvPr/>
            </p:nvSpPr>
            <p:spPr bwMode="auto">
              <a:xfrm>
                <a:off x="4501" y="3300"/>
                <a:ext cx="166" cy="458"/>
              </a:xfrm>
              <a:custGeom>
                <a:avLst/>
                <a:gdLst>
                  <a:gd name="T0" fmla="*/ 104 w 166"/>
                  <a:gd name="T1" fmla="*/ 0 h 458"/>
                  <a:gd name="T2" fmla="*/ 0 w 166"/>
                  <a:gd name="T3" fmla="*/ 423 h 458"/>
                  <a:gd name="T4" fmla="*/ 62 w 166"/>
                  <a:gd name="T5" fmla="*/ 458 h 458"/>
                  <a:gd name="T6" fmla="*/ 166 w 166"/>
                  <a:gd name="T7" fmla="*/ 35 h 458"/>
                  <a:gd name="T8" fmla="*/ 104 w 166"/>
                  <a:gd name="T9" fmla="*/ 0 h 458"/>
                </a:gdLst>
                <a:ahLst/>
                <a:cxnLst>
                  <a:cxn ang="0">
                    <a:pos x="T0" y="T1"/>
                  </a:cxn>
                  <a:cxn ang="0">
                    <a:pos x="T2" y="T3"/>
                  </a:cxn>
                  <a:cxn ang="0">
                    <a:pos x="T4" y="T5"/>
                  </a:cxn>
                  <a:cxn ang="0">
                    <a:pos x="T6" y="T7"/>
                  </a:cxn>
                  <a:cxn ang="0">
                    <a:pos x="T8" y="T9"/>
                  </a:cxn>
                </a:cxnLst>
                <a:rect l="0" t="0" r="r" b="b"/>
                <a:pathLst>
                  <a:path w="166" h="458">
                    <a:moveTo>
                      <a:pt x="104" y="0"/>
                    </a:moveTo>
                    <a:lnTo>
                      <a:pt x="0" y="423"/>
                    </a:lnTo>
                    <a:lnTo>
                      <a:pt x="62" y="458"/>
                    </a:lnTo>
                    <a:lnTo>
                      <a:pt x="166" y="35"/>
                    </a:lnTo>
                    <a:lnTo>
                      <a:pt x="104" y="0"/>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50"/>
              <p:cNvSpPr/>
              <p:nvPr/>
            </p:nvSpPr>
            <p:spPr bwMode="auto">
              <a:xfrm>
                <a:off x="4501" y="3300"/>
                <a:ext cx="166" cy="458"/>
              </a:xfrm>
              <a:custGeom>
                <a:avLst/>
                <a:gdLst>
                  <a:gd name="T0" fmla="*/ 104 w 166"/>
                  <a:gd name="T1" fmla="*/ 0 h 458"/>
                  <a:gd name="T2" fmla="*/ 0 w 166"/>
                  <a:gd name="T3" fmla="*/ 423 h 458"/>
                  <a:gd name="T4" fmla="*/ 62 w 166"/>
                  <a:gd name="T5" fmla="*/ 458 h 458"/>
                  <a:gd name="T6" fmla="*/ 166 w 166"/>
                  <a:gd name="T7" fmla="*/ 35 h 458"/>
                  <a:gd name="T8" fmla="*/ 104 w 166"/>
                  <a:gd name="T9" fmla="*/ 0 h 458"/>
                </a:gdLst>
                <a:ahLst/>
                <a:cxnLst>
                  <a:cxn ang="0">
                    <a:pos x="T0" y="T1"/>
                  </a:cxn>
                  <a:cxn ang="0">
                    <a:pos x="T2" y="T3"/>
                  </a:cxn>
                  <a:cxn ang="0">
                    <a:pos x="T4" y="T5"/>
                  </a:cxn>
                  <a:cxn ang="0">
                    <a:pos x="T6" y="T7"/>
                  </a:cxn>
                  <a:cxn ang="0">
                    <a:pos x="T8" y="T9"/>
                  </a:cxn>
                </a:cxnLst>
                <a:rect l="0" t="0" r="r" b="b"/>
                <a:pathLst>
                  <a:path w="166" h="458">
                    <a:moveTo>
                      <a:pt x="104" y="0"/>
                    </a:moveTo>
                    <a:lnTo>
                      <a:pt x="0" y="423"/>
                    </a:lnTo>
                    <a:lnTo>
                      <a:pt x="62" y="458"/>
                    </a:lnTo>
                    <a:lnTo>
                      <a:pt x="166" y="35"/>
                    </a:lnTo>
                    <a:lnTo>
                      <a:pt x="1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51"/>
              <p:cNvSpPr/>
              <p:nvPr/>
            </p:nvSpPr>
            <p:spPr bwMode="auto">
              <a:xfrm>
                <a:off x="2082" y="1071"/>
                <a:ext cx="149" cy="289"/>
              </a:xfrm>
              <a:custGeom>
                <a:avLst/>
                <a:gdLst>
                  <a:gd name="T0" fmla="*/ 0 w 56"/>
                  <a:gd name="T1" fmla="*/ 0 h 108"/>
                  <a:gd name="T2" fmla="*/ 30 w 56"/>
                  <a:gd name="T3" fmla="*/ 50 h 108"/>
                  <a:gd name="T4" fmla="*/ 43 w 56"/>
                  <a:gd name="T5" fmla="*/ 108 h 108"/>
                  <a:gd name="T6" fmla="*/ 56 w 56"/>
                  <a:gd name="T7" fmla="*/ 98 h 108"/>
                  <a:gd name="T8" fmla="*/ 46 w 56"/>
                  <a:gd name="T9" fmla="*/ 66 h 108"/>
                  <a:gd name="T10" fmla="*/ 0 w 56"/>
                  <a:gd name="T11" fmla="*/ 0 h 108"/>
                </a:gdLst>
                <a:ahLst/>
                <a:cxnLst>
                  <a:cxn ang="0">
                    <a:pos x="T0" y="T1"/>
                  </a:cxn>
                  <a:cxn ang="0">
                    <a:pos x="T2" y="T3"/>
                  </a:cxn>
                  <a:cxn ang="0">
                    <a:pos x="T4" y="T5"/>
                  </a:cxn>
                  <a:cxn ang="0">
                    <a:pos x="T6" y="T7"/>
                  </a:cxn>
                  <a:cxn ang="0">
                    <a:pos x="T8" y="T9"/>
                  </a:cxn>
                  <a:cxn ang="0">
                    <a:pos x="T10" y="T11"/>
                  </a:cxn>
                </a:cxnLst>
                <a:rect l="0" t="0" r="r" b="b"/>
                <a:pathLst>
                  <a:path w="56" h="108">
                    <a:moveTo>
                      <a:pt x="0" y="0"/>
                    </a:moveTo>
                    <a:cubicBezTo>
                      <a:pt x="12" y="15"/>
                      <a:pt x="23" y="32"/>
                      <a:pt x="30" y="50"/>
                    </a:cubicBezTo>
                    <a:cubicBezTo>
                      <a:pt x="38" y="69"/>
                      <a:pt x="42" y="88"/>
                      <a:pt x="43" y="108"/>
                    </a:cubicBezTo>
                    <a:cubicBezTo>
                      <a:pt x="47" y="104"/>
                      <a:pt x="51" y="101"/>
                      <a:pt x="56" y="98"/>
                    </a:cubicBezTo>
                    <a:cubicBezTo>
                      <a:pt x="54" y="87"/>
                      <a:pt x="50" y="76"/>
                      <a:pt x="46" y="66"/>
                    </a:cubicBezTo>
                    <a:cubicBezTo>
                      <a:pt x="36" y="40"/>
                      <a:pt x="20" y="18"/>
                      <a:pt x="0" y="0"/>
                    </a:cubicBezTo>
                  </a:path>
                </a:pathLst>
              </a:custGeom>
              <a:solidFill>
                <a:srgbClr val="BE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52"/>
              <p:cNvSpPr/>
              <p:nvPr/>
            </p:nvSpPr>
            <p:spPr bwMode="auto">
              <a:xfrm>
                <a:off x="789" y="910"/>
                <a:ext cx="1421" cy="1047"/>
              </a:xfrm>
              <a:custGeom>
                <a:avLst/>
                <a:gdLst>
                  <a:gd name="T0" fmla="*/ 515 w 533"/>
                  <a:gd name="T1" fmla="*/ 110 h 391"/>
                  <a:gd name="T2" fmla="*/ 349 w 533"/>
                  <a:gd name="T3" fmla="*/ 0 h 391"/>
                  <a:gd name="T4" fmla="*/ 284 w 533"/>
                  <a:gd name="T5" fmla="*/ 11 h 391"/>
                  <a:gd name="T6" fmla="*/ 185 w 533"/>
                  <a:gd name="T7" fmla="*/ 97 h 391"/>
                  <a:gd name="T8" fmla="*/ 151 w 533"/>
                  <a:gd name="T9" fmla="*/ 141 h 391"/>
                  <a:gd name="T10" fmla="*/ 131 w 533"/>
                  <a:gd name="T11" fmla="*/ 159 h 391"/>
                  <a:gd name="T12" fmla="*/ 73 w 533"/>
                  <a:gd name="T13" fmla="*/ 183 h 391"/>
                  <a:gd name="T14" fmla="*/ 65 w 533"/>
                  <a:gd name="T15" fmla="*/ 186 h 391"/>
                  <a:gd name="T16" fmla="*/ 44 w 533"/>
                  <a:gd name="T17" fmla="*/ 194 h 391"/>
                  <a:gd name="T18" fmla="*/ 22 w 533"/>
                  <a:gd name="T19" fmla="*/ 203 h 391"/>
                  <a:gd name="T20" fmla="*/ 21 w 533"/>
                  <a:gd name="T21" fmla="*/ 204 h 391"/>
                  <a:gd name="T22" fmla="*/ 14 w 533"/>
                  <a:gd name="T23" fmla="*/ 207 h 391"/>
                  <a:gd name="T24" fmla="*/ 2 w 533"/>
                  <a:gd name="T25" fmla="*/ 228 h 391"/>
                  <a:gd name="T26" fmla="*/ 15 w 533"/>
                  <a:gd name="T27" fmla="*/ 314 h 391"/>
                  <a:gd name="T28" fmla="*/ 19 w 533"/>
                  <a:gd name="T29" fmla="*/ 323 h 391"/>
                  <a:gd name="T30" fmla="*/ 64 w 533"/>
                  <a:gd name="T31" fmla="*/ 383 h 391"/>
                  <a:gd name="T32" fmla="*/ 80 w 533"/>
                  <a:gd name="T33" fmla="*/ 391 h 391"/>
                  <a:gd name="T34" fmla="*/ 88 w 533"/>
                  <a:gd name="T35" fmla="*/ 389 h 391"/>
                  <a:gd name="T36" fmla="*/ 134 w 533"/>
                  <a:gd name="T37" fmla="*/ 370 h 391"/>
                  <a:gd name="T38" fmla="*/ 135 w 533"/>
                  <a:gd name="T39" fmla="*/ 370 h 391"/>
                  <a:gd name="T40" fmla="*/ 159 w 533"/>
                  <a:gd name="T41" fmla="*/ 360 h 391"/>
                  <a:gd name="T42" fmla="*/ 178 w 533"/>
                  <a:gd name="T43" fmla="*/ 353 h 391"/>
                  <a:gd name="T44" fmla="*/ 202 w 533"/>
                  <a:gd name="T45" fmla="*/ 343 h 391"/>
                  <a:gd name="T46" fmla="*/ 202 w 533"/>
                  <a:gd name="T47" fmla="*/ 343 h 391"/>
                  <a:gd name="T48" fmla="*/ 205 w 533"/>
                  <a:gd name="T49" fmla="*/ 342 h 391"/>
                  <a:gd name="T50" fmla="*/ 232 w 533"/>
                  <a:gd name="T51" fmla="*/ 342 h 391"/>
                  <a:gd name="T52" fmla="*/ 233 w 533"/>
                  <a:gd name="T53" fmla="*/ 342 h 391"/>
                  <a:gd name="T54" fmla="*/ 233 w 533"/>
                  <a:gd name="T55" fmla="*/ 342 h 391"/>
                  <a:gd name="T56" fmla="*/ 287 w 533"/>
                  <a:gd name="T57" fmla="*/ 349 h 391"/>
                  <a:gd name="T58" fmla="*/ 348 w 533"/>
                  <a:gd name="T59" fmla="*/ 357 h 391"/>
                  <a:gd name="T60" fmla="*/ 418 w 533"/>
                  <a:gd name="T61" fmla="*/ 341 h 391"/>
                  <a:gd name="T62" fmla="*/ 513 w 533"/>
                  <a:gd name="T63" fmla="*/ 245 h 391"/>
                  <a:gd name="T64" fmla="*/ 515 w 533"/>
                  <a:gd name="T65" fmla="*/ 11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3" h="391">
                    <a:moveTo>
                      <a:pt x="515" y="110"/>
                    </a:moveTo>
                    <a:cubicBezTo>
                      <a:pt x="488" y="43"/>
                      <a:pt x="423" y="0"/>
                      <a:pt x="349" y="0"/>
                    </a:cubicBezTo>
                    <a:cubicBezTo>
                      <a:pt x="327" y="0"/>
                      <a:pt x="305" y="4"/>
                      <a:pt x="284" y="11"/>
                    </a:cubicBezTo>
                    <a:cubicBezTo>
                      <a:pt x="231" y="30"/>
                      <a:pt x="207" y="66"/>
                      <a:pt x="185" y="97"/>
                    </a:cubicBezTo>
                    <a:cubicBezTo>
                      <a:pt x="174" y="113"/>
                      <a:pt x="164" y="128"/>
                      <a:pt x="151" y="141"/>
                    </a:cubicBezTo>
                    <a:cubicBezTo>
                      <a:pt x="143" y="148"/>
                      <a:pt x="136" y="154"/>
                      <a:pt x="131" y="159"/>
                    </a:cubicBezTo>
                    <a:cubicBezTo>
                      <a:pt x="73" y="183"/>
                      <a:pt x="73" y="183"/>
                      <a:pt x="73" y="183"/>
                    </a:cubicBezTo>
                    <a:cubicBezTo>
                      <a:pt x="65" y="186"/>
                      <a:pt x="65" y="186"/>
                      <a:pt x="65" y="186"/>
                    </a:cubicBezTo>
                    <a:cubicBezTo>
                      <a:pt x="44" y="194"/>
                      <a:pt x="44" y="194"/>
                      <a:pt x="44" y="194"/>
                    </a:cubicBezTo>
                    <a:cubicBezTo>
                      <a:pt x="22" y="203"/>
                      <a:pt x="22" y="203"/>
                      <a:pt x="22" y="203"/>
                    </a:cubicBezTo>
                    <a:cubicBezTo>
                      <a:pt x="21" y="204"/>
                      <a:pt x="21" y="204"/>
                      <a:pt x="21" y="204"/>
                    </a:cubicBezTo>
                    <a:cubicBezTo>
                      <a:pt x="14" y="207"/>
                      <a:pt x="14" y="207"/>
                      <a:pt x="14" y="207"/>
                    </a:cubicBezTo>
                    <a:cubicBezTo>
                      <a:pt x="5" y="210"/>
                      <a:pt x="0" y="219"/>
                      <a:pt x="2" y="228"/>
                    </a:cubicBezTo>
                    <a:cubicBezTo>
                      <a:pt x="15" y="314"/>
                      <a:pt x="15" y="314"/>
                      <a:pt x="15" y="314"/>
                    </a:cubicBezTo>
                    <a:cubicBezTo>
                      <a:pt x="16" y="317"/>
                      <a:pt x="17" y="320"/>
                      <a:pt x="19" y="323"/>
                    </a:cubicBezTo>
                    <a:cubicBezTo>
                      <a:pt x="64" y="383"/>
                      <a:pt x="64" y="383"/>
                      <a:pt x="64" y="383"/>
                    </a:cubicBezTo>
                    <a:cubicBezTo>
                      <a:pt x="68" y="388"/>
                      <a:pt x="74" y="391"/>
                      <a:pt x="80" y="391"/>
                    </a:cubicBezTo>
                    <a:cubicBezTo>
                      <a:pt x="83" y="391"/>
                      <a:pt x="85" y="390"/>
                      <a:pt x="88" y="389"/>
                    </a:cubicBezTo>
                    <a:cubicBezTo>
                      <a:pt x="134" y="370"/>
                      <a:pt x="134" y="370"/>
                      <a:pt x="134" y="370"/>
                    </a:cubicBezTo>
                    <a:cubicBezTo>
                      <a:pt x="135" y="370"/>
                      <a:pt x="135" y="370"/>
                      <a:pt x="135" y="370"/>
                    </a:cubicBezTo>
                    <a:cubicBezTo>
                      <a:pt x="159" y="360"/>
                      <a:pt x="159" y="360"/>
                      <a:pt x="159" y="360"/>
                    </a:cubicBezTo>
                    <a:cubicBezTo>
                      <a:pt x="178" y="353"/>
                      <a:pt x="178" y="353"/>
                      <a:pt x="178" y="353"/>
                    </a:cubicBezTo>
                    <a:cubicBezTo>
                      <a:pt x="202" y="343"/>
                      <a:pt x="202" y="343"/>
                      <a:pt x="202" y="343"/>
                    </a:cubicBezTo>
                    <a:cubicBezTo>
                      <a:pt x="202" y="343"/>
                      <a:pt x="202" y="343"/>
                      <a:pt x="202" y="343"/>
                    </a:cubicBezTo>
                    <a:cubicBezTo>
                      <a:pt x="205" y="342"/>
                      <a:pt x="205" y="342"/>
                      <a:pt x="205" y="342"/>
                    </a:cubicBezTo>
                    <a:cubicBezTo>
                      <a:pt x="213" y="342"/>
                      <a:pt x="222" y="342"/>
                      <a:pt x="232" y="342"/>
                    </a:cubicBezTo>
                    <a:cubicBezTo>
                      <a:pt x="233" y="342"/>
                      <a:pt x="233" y="342"/>
                      <a:pt x="233" y="342"/>
                    </a:cubicBezTo>
                    <a:cubicBezTo>
                      <a:pt x="233" y="342"/>
                      <a:pt x="233" y="342"/>
                      <a:pt x="233" y="342"/>
                    </a:cubicBezTo>
                    <a:cubicBezTo>
                      <a:pt x="251" y="342"/>
                      <a:pt x="268" y="345"/>
                      <a:pt x="287" y="349"/>
                    </a:cubicBezTo>
                    <a:cubicBezTo>
                      <a:pt x="306" y="353"/>
                      <a:pt x="326" y="357"/>
                      <a:pt x="348" y="357"/>
                    </a:cubicBezTo>
                    <a:cubicBezTo>
                      <a:pt x="373" y="357"/>
                      <a:pt x="395" y="352"/>
                      <a:pt x="418" y="341"/>
                    </a:cubicBezTo>
                    <a:cubicBezTo>
                      <a:pt x="461" y="322"/>
                      <a:pt x="495" y="288"/>
                      <a:pt x="513" y="245"/>
                    </a:cubicBezTo>
                    <a:cubicBezTo>
                      <a:pt x="532" y="202"/>
                      <a:pt x="533" y="154"/>
                      <a:pt x="515" y="11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53"/>
              <p:cNvSpPr/>
              <p:nvPr/>
            </p:nvSpPr>
            <p:spPr bwMode="auto">
              <a:xfrm>
                <a:off x="951" y="913"/>
                <a:ext cx="1248" cy="918"/>
              </a:xfrm>
              <a:custGeom>
                <a:avLst/>
                <a:gdLst>
                  <a:gd name="T0" fmla="*/ 348 w 468"/>
                  <a:gd name="T1" fmla="*/ 322 h 343"/>
                  <a:gd name="T2" fmla="*/ 436 w 468"/>
                  <a:gd name="T3" fmla="*/ 116 h 343"/>
                  <a:gd name="T4" fmla="*/ 230 w 468"/>
                  <a:gd name="T5" fmla="*/ 29 h 343"/>
                  <a:gd name="T6" fmla="*/ 103 w 468"/>
                  <a:gd name="T7" fmla="*/ 154 h 343"/>
                  <a:gd name="T8" fmla="*/ 19 w 468"/>
                  <a:gd name="T9" fmla="*/ 285 h 343"/>
                  <a:gd name="T10" fmla="*/ 171 w 468"/>
                  <a:gd name="T11" fmla="*/ 321 h 343"/>
                  <a:gd name="T12" fmla="*/ 230 w 468"/>
                  <a:gd name="T13" fmla="*/ 328 h 343"/>
                  <a:gd name="T14" fmla="*/ 348 w 468"/>
                  <a:gd name="T15" fmla="*/ 322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8" h="343">
                    <a:moveTo>
                      <a:pt x="348" y="322"/>
                    </a:moveTo>
                    <a:cubicBezTo>
                      <a:pt x="428" y="286"/>
                      <a:pt x="468" y="197"/>
                      <a:pt x="436" y="116"/>
                    </a:cubicBezTo>
                    <a:cubicBezTo>
                      <a:pt x="403" y="36"/>
                      <a:pt x="312" y="0"/>
                      <a:pt x="230" y="29"/>
                    </a:cubicBezTo>
                    <a:cubicBezTo>
                      <a:pt x="158" y="55"/>
                      <a:pt x="147" y="113"/>
                      <a:pt x="103" y="154"/>
                    </a:cubicBezTo>
                    <a:cubicBezTo>
                      <a:pt x="35" y="220"/>
                      <a:pt x="0" y="239"/>
                      <a:pt x="19" y="285"/>
                    </a:cubicBezTo>
                    <a:cubicBezTo>
                      <a:pt x="38" y="331"/>
                      <a:pt x="76" y="321"/>
                      <a:pt x="171" y="321"/>
                    </a:cubicBezTo>
                    <a:cubicBezTo>
                      <a:pt x="191" y="320"/>
                      <a:pt x="211" y="324"/>
                      <a:pt x="230" y="328"/>
                    </a:cubicBezTo>
                    <a:cubicBezTo>
                      <a:pt x="266" y="335"/>
                      <a:pt x="303" y="343"/>
                      <a:pt x="348" y="322"/>
                    </a:cubicBezTo>
                  </a:path>
                </a:pathLst>
              </a:custGeom>
              <a:solidFill>
                <a:srgbClr val="14B6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54"/>
              <p:cNvSpPr/>
              <p:nvPr/>
            </p:nvSpPr>
            <p:spPr bwMode="auto">
              <a:xfrm>
                <a:off x="1554" y="1007"/>
                <a:ext cx="403" cy="257"/>
              </a:xfrm>
              <a:custGeom>
                <a:avLst/>
                <a:gdLst>
                  <a:gd name="T0" fmla="*/ 63 w 151"/>
                  <a:gd name="T1" fmla="*/ 0 h 96"/>
                  <a:gd name="T2" fmla="*/ 5 w 151"/>
                  <a:gd name="T3" fmla="*/ 34 h 96"/>
                  <a:gd name="T4" fmla="*/ 66 w 151"/>
                  <a:gd name="T5" fmla="*/ 94 h 96"/>
                  <a:gd name="T6" fmla="*/ 87 w 151"/>
                  <a:gd name="T7" fmla="*/ 96 h 96"/>
                  <a:gd name="T8" fmla="*/ 145 w 151"/>
                  <a:gd name="T9" fmla="*/ 62 h 96"/>
                  <a:gd name="T10" fmla="*/ 85 w 151"/>
                  <a:gd name="T11" fmla="*/ 2 h 96"/>
                  <a:gd name="T12" fmla="*/ 63 w 151"/>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51" h="96">
                    <a:moveTo>
                      <a:pt x="63" y="0"/>
                    </a:moveTo>
                    <a:cubicBezTo>
                      <a:pt x="33" y="0"/>
                      <a:pt x="9" y="13"/>
                      <a:pt x="5" y="34"/>
                    </a:cubicBezTo>
                    <a:cubicBezTo>
                      <a:pt x="0" y="59"/>
                      <a:pt x="27" y="86"/>
                      <a:pt x="66" y="94"/>
                    </a:cubicBezTo>
                    <a:cubicBezTo>
                      <a:pt x="73" y="95"/>
                      <a:pt x="81" y="96"/>
                      <a:pt x="87" y="96"/>
                    </a:cubicBezTo>
                    <a:cubicBezTo>
                      <a:pt x="117" y="96"/>
                      <a:pt x="141" y="83"/>
                      <a:pt x="145" y="62"/>
                    </a:cubicBezTo>
                    <a:cubicBezTo>
                      <a:pt x="151" y="37"/>
                      <a:pt x="123" y="10"/>
                      <a:pt x="85" y="2"/>
                    </a:cubicBezTo>
                    <a:cubicBezTo>
                      <a:pt x="77" y="1"/>
                      <a:pt x="70" y="0"/>
                      <a:pt x="63" y="0"/>
                    </a:cubicBezTo>
                  </a:path>
                </a:pathLst>
              </a:custGeom>
              <a:solidFill>
                <a:srgbClr val="1BCB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55"/>
              <p:cNvSpPr/>
              <p:nvPr/>
            </p:nvSpPr>
            <p:spPr bwMode="auto">
              <a:xfrm>
                <a:off x="845" y="1381"/>
                <a:ext cx="480" cy="522"/>
              </a:xfrm>
              <a:custGeom>
                <a:avLst/>
                <a:gdLst>
                  <a:gd name="T0" fmla="*/ 322 w 480"/>
                  <a:gd name="T1" fmla="*/ 0 h 522"/>
                  <a:gd name="T2" fmla="*/ 0 w 480"/>
                  <a:gd name="T3" fmla="*/ 131 h 522"/>
                  <a:gd name="T4" fmla="*/ 37 w 480"/>
                  <a:gd name="T5" fmla="*/ 362 h 522"/>
                  <a:gd name="T6" fmla="*/ 157 w 480"/>
                  <a:gd name="T7" fmla="*/ 522 h 522"/>
                  <a:gd name="T8" fmla="*/ 480 w 480"/>
                  <a:gd name="T9" fmla="*/ 391 h 522"/>
                  <a:gd name="T10" fmla="*/ 322 w 480"/>
                  <a:gd name="T11" fmla="*/ 0 h 522"/>
                </a:gdLst>
                <a:ahLst/>
                <a:cxnLst>
                  <a:cxn ang="0">
                    <a:pos x="T0" y="T1"/>
                  </a:cxn>
                  <a:cxn ang="0">
                    <a:pos x="T2" y="T3"/>
                  </a:cxn>
                  <a:cxn ang="0">
                    <a:pos x="T4" y="T5"/>
                  </a:cxn>
                  <a:cxn ang="0">
                    <a:pos x="T6" y="T7"/>
                  </a:cxn>
                  <a:cxn ang="0">
                    <a:pos x="T8" y="T9"/>
                  </a:cxn>
                  <a:cxn ang="0">
                    <a:pos x="T10" y="T11"/>
                  </a:cxn>
                </a:cxnLst>
                <a:rect l="0" t="0" r="r" b="b"/>
                <a:pathLst>
                  <a:path w="480" h="522">
                    <a:moveTo>
                      <a:pt x="322" y="0"/>
                    </a:moveTo>
                    <a:lnTo>
                      <a:pt x="0" y="131"/>
                    </a:lnTo>
                    <a:lnTo>
                      <a:pt x="37" y="362"/>
                    </a:lnTo>
                    <a:lnTo>
                      <a:pt x="157" y="522"/>
                    </a:lnTo>
                    <a:lnTo>
                      <a:pt x="480" y="391"/>
                    </a:lnTo>
                    <a:lnTo>
                      <a:pt x="322" y="0"/>
                    </a:lnTo>
                    <a:close/>
                  </a:path>
                </a:pathLst>
              </a:custGeom>
              <a:solidFill>
                <a:srgbClr val="3B50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56"/>
              <p:cNvSpPr/>
              <p:nvPr/>
            </p:nvSpPr>
            <p:spPr bwMode="auto">
              <a:xfrm>
                <a:off x="845" y="1381"/>
                <a:ext cx="480" cy="522"/>
              </a:xfrm>
              <a:custGeom>
                <a:avLst/>
                <a:gdLst>
                  <a:gd name="T0" fmla="*/ 322 w 480"/>
                  <a:gd name="T1" fmla="*/ 0 h 522"/>
                  <a:gd name="T2" fmla="*/ 0 w 480"/>
                  <a:gd name="T3" fmla="*/ 131 h 522"/>
                  <a:gd name="T4" fmla="*/ 37 w 480"/>
                  <a:gd name="T5" fmla="*/ 362 h 522"/>
                  <a:gd name="T6" fmla="*/ 157 w 480"/>
                  <a:gd name="T7" fmla="*/ 522 h 522"/>
                  <a:gd name="T8" fmla="*/ 480 w 480"/>
                  <a:gd name="T9" fmla="*/ 391 h 522"/>
                  <a:gd name="T10" fmla="*/ 322 w 480"/>
                  <a:gd name="T11" fmla="*/ 0 h 522"/>
                </a:gdLst>
                <a:ahLst/>
                <a:cxnLst>
                  <a:cxn ang="0">
                    <a:pos x="T0" y="T1"/>
                  </a:cxn>
                  <a:cxn ang="0">
                    <a:pos x="T2" y="T3"/>
                  </a:cxn>
                  <a:cxn ang="0">
                    <a:pos x="T4" y="T5"/>
                  </a:cxn>
                  <a:cxn ang="0">
                    <a:pos x="T6" y="T7"/>
                  </a:cxn>
                  <a:cxn ang="0">
                    <a:pos x="T8" y="T9"/>
                  </a:cxn>
                  <a:cxn ang="0">
                    <a:pos x="T10" y="T11"/>
                  </a:cxn>
                </a:cxnLst>
                <a:rect l="0" t="0" r="r" b="b"/>
                <a:pathLst>
                  <a:path w="480" h="522">
                    <a:moveTo>
                      <a:pt x="322" y="0"/>
                    </a:moveTo>
                    <a:lnTo>
                      <a:pt x="0" y="131"/>
                    </a:lnTo>
                    <a:lnTo>
                      <a:pt x="37" y="362"/>
                    </a:lnTo>
                    <a:lnTo>
                      <a:pt x="157" y="522"/>
                    </a:lnTo>
                    <a:lnTo>
                      <a:pt x="480" y="391"/>
                    </a:lnTo>
                    <a:lnTo>
                      <a:pt x="3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57"/>
              <p:cNvSpPr/>
              <p:nvPr/>
            </p:nvSpPr>
            <p:spPr bwMode="auto">
              <a:xfrm>
                <a:off x="866" y="1478"/>
                <a:ext cx="325" cy="374"/>
              </a:xfrm>
              <a:custGeom>
                <a:avLst/>
                <a:gdLst>
                  <a:gd name="T0" fmla="*/ 64 w 325"/>
                  <a:gd name="T1" fmla="*/ 0 h 374"/>
                  <a:gd name="T2" fmla="*/ 0 w 325"/>
                  <a:gd name="T3" fmla="*/ 26 h 374"/>
                  <a:gd name="T4" fmla="*/ 261 w 325"/>
                  <a:gd name="T5" fmla="*/ 374 h 374"/>
                  <a:gd name="T6" fmla="*/ 325 w 325"/>
                  <a:gd name="T7" fmla="*/ 348 h 374"/>
                  <a:gd name="T8" fmla="*/ 64 w 325"/>
                  <a:gd name="T9" fmla="*/ 0 h 374"/>
                </a:gdLst>
                <a:ahLst/>
                <a:cxnLst>
                  <a:cxn ang="0">
                    <a:pos x="T0" y="T1"/>
                  </a:cxn>
                  <a:cxn ang="0">
                    <a:pos x="T2" y="T3"/>
                  </a:cxn>
                  <a:cxn ang="0">
                    <a:pos x="T4" y="T5"/>
                  </a:cxn>
                  <a:cxn ang="0">
                    <a:pos x="T6" y="T7"/>
                  </a:cxn>
                  <a:cxn ang="0">
                    <a:pos x="T8" y="T9"/>
                  </a:cxn>
                </a:cxnLst>
                <a:rect l="0" t="0" r="r" b="b"/>
                <a:pathLst>
                  <a:path w="325" h="374">
                    <a:moveTo>
                      <a:pt x="64" y="0"/>
                    </a:moveTo>
                    <a:lnTo>
                      <a:pt x="0" y="26"/>
                    </a:lnTo>
                    <a:lnTo>
                      <a:pt x="261" y="374"/>
                    </a:lnTo>
                    <a:lnTo>
                      <a:pt x="325" y="348"/>
                    </a:lnTo>
                    <a:lnTo>
                      <a:pt x="64" y="0"/>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58"/>
              <p:cNvSpPr/>
              <p:nvPr/>
            </p:nvSpPr>
            <p:spPr bwMode="auto">
              <a:xfrm>
                <a:off x="866" y="1478"/>
                <a:ext cx="325" cy="374"/>
              </a:xfrm>
              <a:custGeom>
                <a:avLst/>
                <a:gdLst>
                  <a:gd name="T0" fmla="*/ 64 w 325"/>
                  <a:gd name="T1" fmla="*/ 0 h 374"/>
                  <a:gd name="T2" fmla="*/ 0 w 325"/>
                  <a:gd name="T3" fmla="*/ 26 h 374"/>
                  <a:gd name="T4" fmla="*/ 261 w 325"/>
                  <a:gd name="T5" fmla="*/ 374 h 374"/>
                  <a:gd name="T6" fmla="*/ 325 w 325"/>
                  <a:gd name="T7" fmla="*/ 348 h 374"/>
                  <a:gd name="T8" fmla="*/ 64 w 325"/>
                  <a:gd name="T9" fmla="*/ 0 h 374"/>
                </a:gdLst>
                <a:ahLst/>
                <a:cxnLst>
                  <a:cxn ang="0">
                    <a:pos x="T0" y="T1"/>
                  </a:cxn>
                  <a:cxn ang="0">
                    <a:pos x="T2" y="T3"/>
                  </a:cxn>
                  <a:cxn ang="0">
                    <a:pos x="T4" y="T5"/>
                  </a:cxn>
                  <a:cxn ang="0">
                    <a:pos x="T6" y="T7"/>
                  </a:cxn>
                  <a:cxn ang="0">
                    <a:pos x="T8" y="T9"/>
                  </a:cxn>
                </a:cxnLst>
                <a:rect l="0" t="0" r="r" b="b"/>
                <a:pathLst>
                  <a:path w="325" h="374">
                    <a:moveTo>
                      <a:pt x="64" y="0"/>
                    </a:moveTo>
                    <a:lnTo>
                      <a:pt x="0" y="26"/>
                    </a:lnTo>
                    <a:lnTo>
                      <a:pt x="261" y="374"/>
                    </a:lnTo>
                    <a:lnTo>
                      <a:pt x="325" y="348"/>
                    </a:lnTo>
                    <a:lnTo>
                      <a:pt x="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59"/>
              <p:cNvSpPr/>
              <p:nvPr/>
            </p:nvSpPr>
            <p:spPr bwMode="auto">
              <a:xfrm>
                <a:off x="981" y="1432"/>
                <a:ext cx="325" cy="372"/>
              </a:xfrm>
              <a:custGeom>
                <a:avLst/>
                <a:gdLst>
                  <a:gd name="T0" fmla="*/ 325 w 325"/>
                  <a:gd name="T1" fmla="*/ 345 h 372"/>
                  <a:gd name="T2" fmla="*/ 66 w 325"/>
                  <a:gd name="T3" fmla="*/ 0 h 372"/>
                  <a:gd name="T4" fmla="*/ 0 w 325"/>
                  <a:gd name="T5" fmla="*/ 24 h 372"/>
                  <a:gd name="T6" fmla="*/ 261 w 325"/>
                  <a:gd name="T7" fmla="*/ 372 h 372"/>
                  <a:gd name="T8" fmla="*/ 325 w 325"/>
                  <a:gd name="T9" fmla="*/ 345 h 372"/>
                </a:gdLst>
                <a:ahLst/>
                <a:cxnLst>
                  <a:cxn ang="0">
                    <a:pos x="T0" y="T1"/>
                  </a:cxn>
                  <a:cxn ang="0">
                    <a:pos x="T2" y="T3"/>
                  </a:cxn>
                  <a:cxn ang="0">
                    <a:pos x="T4" y="T5"/>
                  </a:cxn>
                  <a:cxn ang="0">
                    <a:pos x="T6" y="T7"/>
                  </a:cxn>
                  <a:cxn ang="0">
                    <a:pos x="T8" y="T9"/>
                  </a:cxn>
                </a:cxnLst>
                <a:rect l="0" t="0" r="r" b="b"/>
                <a:pathLst>
                  <a:path w="325" h="372">
                    <a:moveTo>
                      <a:pt x="325" y="345"/>
                    </a:moveTo>
                    <a:lnTo>
                      <a:pt x="66" y="0"/>
                    </a:lnTo>
                    <a:lnTo>
                      <a:pt x="0" y="24"/>
                    </a:lnTo>
                    <a:lnTo>
                      <a:pt x="261" y="372"/>
                    </a:lnTo>
                    <a:lnTo>
                      <a:pt x="325" y="345"/>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60"/>
              <p:cNvSpPr/>
              <p:nvPr/>
            </p:nvSpPr>
            <p:spPr bwMode="auto">
              <a:xfrm>
                <a:off x="981" y="1432"/>
                <a:ext cx="325" cy="372"/>
              </a:xfrm>
              <a:custGeom>
                <a:avLst/>
                <a:gdLst>
                  <a:gd name="T0" fmla="*/ 325 w 325"/>
                  <a:gd name="T1" fmla="*/ 345 h 372"/>
                  <a:gd name="T2" fmla="*/ 66 w 325"/>
                  <a:gd name="T3" fmla="*/ 0 h 372"/>
                  <a:gd name="T4" fmla="*/ 0 w 325"/>
                  <a:gd name="T5" fmla="*/ 24 h 372"/>
                  <a:gd name="T6" fmla="*/ 261 w 325"/>
                  <a:gd name="T7" fmla="*/ 372 h 372"/>
                  <a:gd name="T8" fmla="*/ 325 w 325"/>
                  <a:gd name="T9" fmla="*/ 345 h 372"/>
                </a:gdLst>
                <a:ahLst/>
                <a:cxnLst>
                  <a:cxn ang="0">
                    <a:pos x="T0" y="T1"/>
                  </a:cxn>
                  <a:cxn ang="0">
                    <a:pos x="T2" y="T3"/>
                  </a:cxn>
                  <a:cxn ang="0">
                    <a:pos x="T4" y="T5"/>
                  </a:cxn>
                  <a:cxn ang="0">
                    <a:pos x="T6" y="T7"/>
                  </a:cxn>
                  <a:cxn ang="0">
                    <a:pos x="T8" y="T9"/>
                  </a:cxn>
                </a:cxnLst>
                <a:rect l="0" t="0" r="r" b="b"/>
                <a:pathLst>
                  <a:path w="325" h="372">
                    <a:moveTo>
                      <a:pt x="325" y="345"/>
                    </a:moveTo>
                    <a:lnTo>
                      <a:pt x="66" y="0"/>
                    </a:lnTo>
                    <a:lnTo>
                      <a:pt x="0" y="24"/>
                    </a:lnTo>
                    <a:lnTo>
                      <a:pt x="261" y="372"/>
                    </a:lnTo>
                    <a:lnTo>
                      <a:pt x="325" y="3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61"/>
              <p:cNvSpPr/>
              <p:nvPr/>
            </p:nvSpPr>
            <p:spPr bwMode="auto">
              <a:xfrm>
                <a:off x="1847" y="2532"/>
                <a:ext cx="1107" cy="1327"/>
              </a:xfrm>
              <a:custGeom>
                <a:avLst/>
                <a:gdLst>
                  <a:gd name="T0" fmla="*/ 227 w 415"/>
                  <a:gd name="T1" fmla="*/ 367 h 496"/>
                  <a:gd name="T2" fmla="*/ 372 w 415"/>
                  <a:gd name="T3" fmla="*/ 264 h 496"/>
                  <a:gd name="T4" fmla="*/ 321 w 415"/>
                  <a:gd name="T5" fmla="*/ 46 h 496"/>
                  <a:gd name="T6" fmla="*/ 104 w 415"/>
                  <a:gd name="T7" fmla="*/ 96 h 496"/>
                  <a:gd name="T8" fmla="*/ 75 w 415"/>
                  <a:gd name="T9" fmla="*/ 272 h 496"/>
                  <a:gd name="T10" fmla="*/ 69 w 415"/>
                  <a:gd name="T11" fmla="*/ 302 h 496"/>
                  <a:gd name="T12" fmla="*/ 34 w 415"/>
                  <a:gd name="T13" fmla="*/ 358 h 496"/>
                  <a:gd name="T14" fmla="*/ 29 w 415"/>
                  <a:gd name="T15" fmla="*/ 366 h 496"/>
                  <a:gd name="T16" fmla="*/ 29 w 415"/>
                  <a:gd name="T17" fmla="*/ 366 h 496"/>
                  <a:gd name="T18" fmla="*/ 17 w 415"/>
                  <a:gd name="T19" fmla="*/ 385 h 496"/>
                  <a:gd name="T20" fmla="*/ 5 w 415"/>
                  <a:gd name="T21" fmla="*/ 405 h 496"/>
                  <a:gd name="T22" fmla="*/ 5 w 415"/>
                  <a:gd name="T23" fmla="*/ 405 h 496"/>
                  <a:gd name="T24" fmla="*/ 0 w 415"/>
                  <a:gd name="T25" fmla="*/ 413 h 496"/>
                  <a:gd name="T26" fmla="*/ 62 w 415"/>
                  <a:gd name="T27" fmla="*/ 474 h 496"/>
                  <a:gd name="T28" fmla="*/ 133 w 415"/>
                  <a:gd name="T29" fmla="*/ 496 h 496"/>
                  <a:gd name="T30" fmla="*/ 160 w 415"/>
                  <a:gd name="T31" fmla="*/ 453 h 496"/>
                  <a:gd name="T32" fmla="*/ 160 w 415"/>
                  <a:gd name="T33" fmla="*/ 453 h 496"/>
                  <a:gd name="T34" fmla="*/ 174 w 415"/>
                  <a:gd name="T35" fmla="*/ 430 h 496"/>
                  <a:gd name="T36" fmla="*/ 185 w 415"/>
                  <a:gd name="T37" fmla="*/ 413 h 496"/>
                  <a:gd name="T38" fmla="*/ 199 w 415"/>
                  <a:gd name="T39" fmla="*/ 391 h 496"/>
                  <a:gd name="T40" fmla="*/ 199 w 415"/>
                  <a:gd name="T41" fmla="*/ 391 h 496"/>
                  <a:gd name="T42" fmla="*/ 202 w 415"/>
                  <a:gd name="T43" fmla="*/ 386 h 496"/>
                  <a:gd name="T44" fmla="*/ 227 w 415"/>
                  <a:gd name="T45" fmla="*/ 36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5" h="496">
                    <a:moveTo>
                      <a:pt x="227" y="367"/>
                    </a:moveTo>
                    <a:cubicBezTo>
                      <a:pt x="275" y="331"/>
                      <a:pt x="334" y="330"/>
                      <a:pt x="372" y="264"/>
                    </a:cubicBezTo>
                    <a:cubicBezTo>
                      <a:pt x="415" y="188"/>
                      <a:pt x="396" y="92"/>
                      <a:pt x="321" y="46"/>
                    </a:cubicBezTo>
                    <a:cubicBezTo>
                      <a:pt x="247" y="0"/>
                      <a:pt x="153" y="24"/>
                      <a:pt x="104" y="96"/>
                    </a:cubicBezTo>
                    <a:cubicBezTo>
                      <a:pt x="61" y="159"/>
                      <a:pt x="86" y="213"/>
                      <a:pt x="75" y="272"/>
                    </a:cubicBezTo>
                    <a:cubicBezTo>
                      <a:pt x="73" y="283"/>
                      <a:pt x="71" y="293"/>
                      <a:pt x="69" y="302"/>
                    </a:cubicBezTo>
                    <a:cubicBezTo>
                      <a:pt x="34" y="358"/>
                      <a:pt x="34" y="358"/>
                      <a:pt x="34" y="358"/>
                    </a:cubicBezTo>
                    <a:cubicBezTo>
                      <a:pt x="29" y="366"/>
                      <a:pt x="29" y="366"/>
                      <a:pt x="29" y="366"/>
                    </a:cubicBezTo>
                    <a:cubicBezTo>
                      <a:pt x="29" y="366"/>
                      <a:pt x="29" y="366"/>
                      <a:pt x="29" y="366"/>
                    </a:cubicBezTo>
                    <a:cubicBezTo>
                      <a:pt x="17" y="385"/>
                      <a:pt x="17" y="385"/>
                      <a:pt x="17" y="385"/>
                    </a:cubicBezTo>
                    <a:cubicBezTo>
                      <a:pt x="5" y="405"/>
                      <a:pt x="5" y="405"/>
                      <a:pt x="5" y="405"/>
                    </a:cubicBezTo>
                    <a:cubicBezTo>
                      <a:pt x="5" y="405"/>
                      <a:pt x="5" y="405"/>
                      <a:pt x="5" y="405"/>
                    </a:cubicBezTo>
                    <a:cubicBezTo>
                      <a:pt x="0" y="413"/>
                      <a:pt x="0" y="413"/>
                      <a:pt x="0" y="413"/>
                    </a:cubicBezTo>
                    <a:cubicBezTo>
                      <a:pt x="62" y="474"/>
                      <a:pt x="62" y="474"/>
                      <a:pt x="62" y="474"/>
                    </a:cubicBezTo>
                    <a:cubicBezTo>
                      <a:pt x="133" y="496"/>
                      <a:pt x="133" y="496"/>
                      <a:pt x="133" y="496"/>
                    </a:cubicBezTo>
                    <a:cubicBezTo>
                      <a:pt x="160" y="453"/>
                      <a:pt x="160" y="453"/>
                      <a:pt x="160" y="453"/>
                    </a:cubicBezTo>
                    <a:cubicBezTo>
                      <a:pt x="160" y="453"/>
                      <a:pt x="160" y="453"/>
                      <a:pt x="160" y="453"/>
                    </a:cubicBezTo>
                    <a:cubicBezTo>
                      <a:pt x="174" y="430"/>
                      <a:pt x="174" y="430"/>
                      <a:pt x="174" y="430"/>
                    </a:cubicBezTo>
                    <a:cubicBezTo>
                      <a:pt x="185" y="413"/>
                      <a:pt x="185" y="413"/>
                      <a:pt x="185" y="413"/>
                    </a:cubicBezTo>
                    <a:cubicBezTo>
                      <a:pt x="199" y="391"/>
                      <a:pt x="199" y="391"/>
                      <a:pt x="199" y="391"/>
                    </a:cubicBezTo>
                    <a:cubicBezTo>
                      <a:pt x="199" y="391"/>
                      <a:pt x="199" y="391"/>
                      <a:pt x="199" y="391"/>
                    </a:cubicBezTo>
                    <a:cubicBezTo>
                      <a:pt x="202" y="386"/>
                      <a:pt x="202" y="386"/>
                      <a:pt x="202" y="386"/>
                    </a:cubicBezTo>
                    <a:cubicBezTo>
                      <a:pt x="210" y="380"/>
                      <a:pt x="218" y="373"/>
                      <a:pt x="227" y="36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62"/>
              <p:cNvSpPr>
                <a:spLocks noEditPoints="1"/>
              </p:cNvSpPr>
              <p:nvPr/>
            </p:nvSpPr>
            <p:spPr bwMode="auto">
              <a:xfrm>
                <a:off x="1789" y="2508"/>
                <a:ext cx="1179" cy="1408"/>
              </a:xfrm>
              <a:custGeom>
                <a:avLst/>
                <a:gdLst>
                  <a:gd name="T0" fmla="*/ 354 w 442"/>
                  <a:gd name="T1" fmla="*/ 38 h 526"/>
                  <a:gd name="T2" fmla="*/ 155 w 442"/>
                  <a:gd name="T3" fmla="*/ 47 h 526"/>
                  <a:gd name="T4" fmla="*/ 109 w 442"/>
                  <a:gd name="T5" fmla="*/ 94 h 526"/>
                  <a:gd name="T6" fmla="*/ 80 w 442"/>
                  <a:gd name="T7" fmla="*/ 222 h 526"/>
                  <a:gd name="T8" fmla="*/ 77 w 442"/>
                  <a:gd name="T9" fmla="*/ 277 h 526"/>
                  <a:gd name="T10" fmla="*/ 72 w 442"/>
                  <a:gd name="T11" fmla="*/ 304 h 526"/>
                  <a:gd name="T12" fmla="*/ 39 w 442"/>
                  <a:gd name="T13" fmla="*/ 357 h 526"/>
                  <a:gd name="T14" fmla="*/ 34 w 442"/>
                  <a:gd name="T15" fmla="*/ 364 h 526"/>
                  <a:gd name="T16" fmla="*/ 22 w 442"/>
                  <a:gd name="T17" fmla="*/ 384 h 526"/>
                  <a:gd name="T18" fmla="*/ 10 w 442"/>
                  <a:gd name="T19" fmla="*/ 404 h 526"/>
                  <a:gd name="T20" fmla="*/ 10 w 442"/>
                  <a:gd name="T21" fmla="*/ 404 h 526"/>
                  <a:gd name="T22" fmla="*/ 5 w 442"/>
                  <a:gd name="T23" fmla="*/ 411 h 526"/>
                  <a:gd name="T24" fmla="*/ 8 w 442"/>
                  <a:gd name="T25" fmla="*/ 436 h 526"/>
                  <a:gd name="T26" fmla="*/ 70 w 442"/>
                  <a:gd name="T27" fmla="*/ 497 h 526"/>
                  <a:gd name="T28" fmla="*/ 78 w 442"/>
                  <a:gd name="T29" fmla="*/ 502 h 526"/>
                  <a:gd name="T30" fmla="*/ 150 w 442"/>
                  <a:gd name="T31" fmla="*/ 524 h 526"/>
                  <a:gd name="T32" fmla="*/ 167 w 442"/>
                  <a:gd name="T33" fmla="*/ 521 h 526"/>
                  <a:gd name="T34" fmla="*/ 172 w 442"/>
                  <a:gd name="T35" fmla="*/ 515 h 526"/>
                  <a:gd name="T36" fmla="*/ 199 w 442"/>
                  <a:gd name="T37" fmla="*/ 473 h 526"/>
                  <a:gd name="T38" fmla="*/ 199 w 442"/>
                  <a:gd name="T39" fmla="*/ 472 h 526"/>
                  <a:gd name="T40" fmla="*/ 213 w 442"/>
                  <a:gd name="T41" fmla="*/ 450 h 526"/>
                  <a:gd name="T42" fmla="*/ 224 w 442"/>
                  <a:gd name="T43" fmla="*/ 433 h 526"/>
                  <a:gd name="T44" fmla="*/ 238 w 442"/>
                  <a:gd name="T45" fmla="*/ 411 h 526"/>
                  <a:gd name="T46" fmla="*/ 238 w 442"/>
                  <a:gd name="T47" fmla="*/ 410 h 526"/>
                  <a:gd name="T48" fmla="*/ 239 w 442"/>
                  <a:gd name="T49" fmla="*/ 408 h 526"/>
                  <a:gd name="T50" fmla="*/ 261 w 442"/>
                  <a:gd name="T51" fmla="*/ 392 h 526"/>
                  <a:gd name="T52" fmla="*/ 262 w 442"/>
                  <a:gd name="T53" fmla="*/ 391 h 526"/>
                  <a:gd name="T54" fmla="*/ 262 w 442"/>
                  <a:gd name="T55" fmla="*/ 391 h 526"/>
                  <a:gd name="T56" fmla="*/ 310 w 442"/>
                  <a:gd name="T57" fmla="*/ 365 h 526"/>
                  <a:gd name="T58" fmla="*/ 364 w 442"/>
                  <a:gd name="T59" fmla="*/ 336 h 526"/>
                  <a:gd name="T60" fmla="*/ 411 w 442"/>
                  <a:gd name="T61" fmla="*/ 283 h 526"/>
                  <a:gd name="T62" fmla="*/ 432 w 442"/>
                  <a:gd name="T63" fmla="*/ 148 h 526"/>
                  <a:gd name="T64" fmla="*/ 354 w 442"/>
                  <a:gd name="T65" fmla="*/ 38 h 526"/>
                  <a:gd name="T66" fmla="*/ 394 w 442"/>
                  <a:gd name="T67" fmla="*/ 273 h 526"/>
                  <a:gd name="T68" fmla="*/ 352 w 442"/>
                  <a:gd name="T69" fmla="*/ 319 h 526"/>
                  <a:gd name="T70" fmla="*/ 250 w 442"/>
                  <a:gd name="T71" fmla="*/ 375 h 526"/>
                  <a:gd name="T72" fmla="*/ 249 w 442"/>
                  <a:gd name="T73" fmla="*/ 376 h 526"/>
                  <a:gd name="T74" fmla="*/ 224 w 442"/>
                  <a:gd name="T75" fmla="*/ 395 h 526"/>
                  <a:gd name="T76" fmla="*/ 221 w 442"/>
                  <a:gd name="T77" fmla="*/ 400 h 526"/>
                  <a:gd name="T78" fmla="*/ 221 w 442"/>
                  <a:gd name="T79" fmla="*/ 400 h 526"/>
                  <a:gd name="T80" fmla="*/ 207 w 442"/>
                  <a:gd name="T81" fmla="*/ 422 h 526"/>
                  <a:gd name="T82" fmla="*/ 196 w 442"/>
                  <a:gd name="T83" fmla="*/ 439 h 526"/>
                  <a:gd name="T84" fmla="*/ 182 w 442"/>
                  <a:gd name="T85" fmla="*/ 462 h 526"/>
                  <a:gd name="T86" fmla="*/ 182 w 442"/>
                  <a:gd name="T87" fmla="*/ 462 h 526"/>
                  <a:gd name="T88" fmla="*/ 155 w 442"/>
                  <a:gd name="T89" fmla="*/ 505 h 526"/>
                  <a:gd name="T90" fmla="*/ 84 w 442"/>
                  <a:gd name="T91" fmla="*/ 483 h 526"/>
                  <a:gd name="T92" fmla="*/ 22 w 442"/>
                  <a:gd name="T93" fmla="*/ 422 h 526"/>
                  <a:gd name="T94" fmla="*/ 27 w 442"/>
                  <a:gd name="T95" fmla="*/ 414 h 526"/>
                  <a:gd name="T96" fmla="*/ 27 w 442"/>
                  <a:gd name="T97" fmla="*/ 414 h 526"/>
                  <a:gd name="T98" fmla="*/ 39 w 442"/>
                  <a:gd name="T99" fmla="*/ 394 h 526"/>
                  <a:gd name="T100" fmla="*/ 51 w 442"/>
                  <a:gd name="T101" fmla="*/ 375 h 526"/>
                  <a:gd name="T102" fmla="*/ 51 w 442"/>
                  <a:gd name="T103" fmla="*/ 375 h 526"/>
                  <a:gd name="T104" fmla="*/ 56 w 442"/>
                  <a:gd name="T105" fmla="*/ 367 h 526"/>
                  <a:gd name="T106" fmla="*/ 91 w 442"/>
                  <a:gd name="T107" fmla="*/ 311 h 526"/>
                  <a:gd name="T108" fmla="*/ 97 w 442"/>
                  <a:gd name="T109" fmla="*/ 281 h 526"/>
                  <a:gd name="T110" fmla="*/ 126 w 442"/>
                  <a:gd name="T111" fmla="*/ 105 h 526"/>
                  <a:gd name="T112" fmla="*/ 167 w 442"/>
                  <a:gd name="T113" fmla="*/ 63 h 526"/>
                  <a:gd name="T114" fmla="*/ 343 w 442"/>
                  <a:gd name="T115" fmla="*/ 55 h 526"/>
                  <a:gd name="T116" fmla="*/ 394 w 442"/>
                  <a:gd name="T117" fmla="*/ 273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2" h="526">
                    <a:moveTo>
                      <a:pt x="354" y="38"/>
                    </a:moveTo>
                    <a:cubicBezTo>
                      <a:pt x="293" y="0"/>
                      <a:pt x="215" y="3"/>
                      <a:pt x="155" y="47"/>
                    </a:cubicBezTo>
                    <a:cubicBezTo>
                      <a:pt x="137" y="60"/>
                      <a:pt x="122" y="76"/>
                      <a:pt x="109" y="94"/>
                    </a:cubicBezTo>
                    <a:cubicBezTo>
                      <a:pt x="77" y="141"/>
                      <a:pt x="79" y="184"/>
                      <a:pt x="80" y="222"/>
                    </a:cubicBezTo>
                    <a:cubicBezTo>
                      <a:pt x="80" y="241"/>
                      <a:pt x="80" y="259"/>
                      <a:pt x="77" y="277"/>
                    </a:cubicBezTo>
                    <a:cubicBezTo>
                      <a:pt x="75" y="287"/>
                      <a:pt x="74" y="296"/>
                      <a:pt x="72" y="304"/>
                    </a:cubicBezTo>
                    <a:cubicBezTo>
                      <a:pt x="39" y="357"/>
                      <a:pt x="39" y="357"/>
                      <a:pt x="39" y="357"/>
                    </a:cubicBezTo>
                    <a:cubicBezTo>
                      <a:pt x="34" y="364"/>
                      <a:pt x="34" y="364"/>
                      <a:pt x="34" y="364"/>
                    </a:cubicBezTo>
                    <a:cubicBezTo>
                      <a:pt x="22" y="384"/>
                      <a:pt x="22" y="384"/>
                      <a:pt x="22" y="384"/>
                    </a:cubicBezTo>
                    <a:cubicBezTo>
                      <a:pt x="10" y="404"/>
                      <a:pt x="10" y="404"/>
                      <a:pt x="10" y="404"/>
                    </a:cubicBezTo>
                    <a:cubicBezTo>
                      <a:pt x="10" y="404"/>
                      <a:pt x="10" y="404"/>
                      <a:pt x="10" y="404"/>
                    </a:cubicBezTo>
                    <a:cubicBezTo>
                      <a:pt x="5" y="411"/>
                      <a:pt x="5" y="411"/>
                      <a:pt x="5" y="411"/>
                    </a:cubicBezTo>
                    <a:cubicBezTo>
                      <a:pt x="0" y="419"/>
                      <a:pt x="2" y="429"/>
                      <a:pt x="8" y="436"/>
                    </a:cubicBezTo>
                    <a:cubicBezTo>
                      <a:pt x="70" y="497"/>
                      <a:pt x="70" y="497"/>
                      <a:pt x="70" y="497"/>
                    </a:cubicBezTo>
                    <a:cubicBezTo>
                      <a:pt x="72" y="499"/>
                      <a:pt x="75" y="501"/>
                      <a:pt x="78" y="502"/>
                    </a:cubicBezTo>
                    <a:cubicBezTo>
                      <a:pt x="150" y="524"/>
                      <a:pt x="150" y="524"/>
                      <a:pt x="150" y="524"/>
                    </a:cubicBezTo>
                    <a:cubicBezTo>
                      <a:pt x="156" y="526"/>
                      <a:pt x="162" y="524"/>
                      <a:pt x="167" y="521"/>
                    </a:cubicBezTo>
                    <a:cubicBezTo>
                      <a:pt x="169" y="519"/>
                      <a:pt x="171" y="517"/>
                      <a:pt x="172" y="515"/>
                    </a:cubicBezTo>
                    <a:cubicBezTo>
                      <a:pt x="199" y="473"/>
                      <a:pt x="199" y="473"/>
                      <a:pt x="199" y="473"/>
                    </a:cubicBezTo>
                    <a:cubicBezTo>
                      <a:pt x="199" y="472"/>
                      <a:pt x="199" y="472"/>
                      <a:pt x="199" y="472"/>
                    </a:cubicBezTo>
                    <a:cubicBezTo>
                      <a:pt x="213" y="450"/>
                      <a:pt x="213" y="450"/>
                      <a:pt x="213" y="450"/>
                    </a:cubicBezTo>
                    <a:cubicBezTo>
                      <a:pt x="224" y="433"/>
                      <a:pt x="224" y="433"/>
                      <a:pt x="224" y="433"/>
                    </a:cubicBezTo>
                    <a:cubicBezTo>
                      <a:pt x="238" y="411"/>
                      <a:pt x="238" y="411"/>
                      <a:pt x="238" y="411"/>
                    </a:cubicBezTo>
                    <a:cubicBezTo>
                      <a:pt x="238" y="410"/>
                      <a:pt x="238" y="410"/>
                      <a:pt x="238" y="410"/>
                    </a:cubicBezTo>
                    <a:cubicBezTo>
                      <a:pt x="239" y="408"/>
                      <a:pt x="239" y="408"/>
                      <a:pt x="239" y="408"/>
                    </a:cubicBezTo>
                    <a:cubicBezTo>
                      <a:pt x="246" y="403"/>
                      <a:pt x="253" y="398"/>
                      <a:pt x="261" y="392"/>
                    </a:cubicBezTo>
                    <a:cubicBezTo>
                      <a:pt x="262" y="391"/>
                      <a:pt x="262" y="391"/>
                      <a:pt x="262" y="391"/>
                    </a:cubicBezTo>
                    <a:cubicBezTo>
                      <a:pt x="262" y="391"/>
                      <a:pt x="262" y="391"/>
                      <a:pt x="262" y="391"/>
                    </a:cubicBezTo>
                    <a:cubicBezTo>
                      <a:pt x="277" y="381"/>
                      <a:pt x="293" y="373"/>
                      <a:pt x="310" y="365"/>
                    </a:cubicBezTo>
                    <a:cubicBezTo>
                      <a:pt x="328" y="357"/>
                      <a:pt x="346" y="349"/>
                      <a:pt x="364" y="336"/>
                    </a:cubicBezTo>
                    <a:cubicBezTo>
                      <a:pt x="384" y="321"/>
                      <a:pt x="399" y="304"/>
                      <a:pt x="411" y="283"/>
                    </a:cubicBezTo>
                    <a:cubicBezTo>
                      <a:pt x="435" y="241"/>
                      <a:pt x="442" y="193"/>
                      <a:pt x="432" y="148"/>
                    </a:cubicBezTo>
                    <a:cubicBezTo>
                      <a:pt x="422" y="102"/>
                      <a:pt x="394" y="63"/>
                      <a:pt x="354" y="38"/>
                    </a:cubicBezTo>
                    <a:moveTo>
                      <a:pt x="394" y="273"/>
                    </a:moveTo>
                    <a:cubicBezTo>
                      <a:pt x="382" y="294"/>
                      <a:pt x="368" y="308"/>
                      <a:pt x="352" y="319"/>
                    </a:cubicBezTo>
                    <a:cubicBezTo>
                      <a:pt x="320" y="343"/>
                      <a:pt x="283" y="351"/>
                      <a:pt x="250" y="375"/>
                    </a:cubicBezTo>
                    <a:cubicBezTo>
                      <a:pt x="249" y="376"/>
                      <a:pt x="249" y="376"/>
                      <a:pt x="249" y="376"/>
                    </a:cubicBezTo>
                    <a:cubicBezTo>
                      <a:pt x="240" y="382"/>
                      <a:pt x="232" y="389"/>
                      <a:pt x="224" y="395"/>
                    </a:cubicBezTo>
                    <a:cubicBezTo>
                      <a:pt x="221" y="400"/>
                      <a:pt x="221" y="400"/>
                      <a:pt x="221" y="400"/>
                    </a:cubicBezTo>
                    <a:cubicBezTo>
                      <a:pt x="221" y="400"/>
                      <a:pt x="221" y="400"/>
                      <a:pt x="221" y="400"/>
                    </a:cubicBezTo>
                    <a:cubicBezTo>
                      <a:pt x="207" y="422"/>
                      <a:pt x="207" y="422"/>
                      <a:pt x="207" y="422"/>
                    </a:cubicBezTo>
                    <a:cubicBezTo>
                      <a:pt x="196" y="439"/>
                      <a:pt x="196" y="439"/>
                      <a:pt x="196" y="439"/>
                    </a:cubicBezTo>
                    <a:cubicBezTo>
                      <a:pt x="182" y="462"/>
                      <a:pt x="182" y="462"/>
                      <a:pt x="182" y="462"/>
                    </a:cubicBezTo>
                    <a:cubicBezTo>
                      <a:pt x="182" y="462"/>
                      <a:pt x="182" y="462"/>
                      <a:pt x="182" y="462"/>
                    </a:cubicBezTo>
                    <a:cubicBezTo>
                      <a:pt x="155" y="505"/>
                      <a:pt x="155" y="505"/>
                      <a:pt x="155" y="505"/>
                    </a:cubicBezTo>
                    <a:cubicBezTo>
                      <a:pt x="84" y="483"/>
                      <a:pt x="84" y="483"/>
                      <a:pt x="84" y="483"/>
                    </a:cubicBezTo>
                    <a:cubicBezTo>
                      <a:pt x="22" y="422"/>
                      <a:pt x="22" y="422"/>
                      <a:pt x="22" y="422"/>
                    </a:cubicBezTo>
                    <a:cubicBezTo>
                      <a:pt x="27" y="414"/>
                      <a:pt x="27" y="414"/>
                      <a:pt x="27" y="414"/>
                    </a:cubicBezTo>
                    <a:cubicBezTo>
                      <a:pt x="27" y="414"/>
                      <a:pt x="27" y="414"/>
                      <a:pt x="27" y="414"/>
                    </a:cubicBezTo>
                    <a:cubicBezTo>
                      <a:pt x="39" y="394"/>
                      <a:pt x="39" y="394"/>
                      <a:pt x="39" y="394"/>
                    </a:cubicBezTo>
                    <a:cubicBezTo>
                      <a:pt x="51" y="375"/>
                      <a:pt x="51" y="375"/>
                      <a:pt x="51" y="375"/>
                    </a:cubicBezTo>
                    <a:cubicBezTo>
                      <a:pt x="51" y="375"/>
                      <a:pt x="51" y="375"/>
                      <a:pt x="51" y="375"/>
                    </a:cubicBezTo>
                    <a:cubicBezTo>
                      <a:pt x="56" y="367"/>
                      <a:pt x="56" y="367"/>
                      <a:pt x="56" y="367"/>
                    </a:cubicBezTo>
                    <a:cubicBezTo>
                      <a:pt x="91" y="311"/>
                      <a:pt x="91" y="311"/>
                      <a:pt x="91" y="311"/>
                    </a:cubicBezTo>
                    <a:cubicBezTo>
                      <a:pt x="93" y="302"/>
                      <a:pt x="95" y="292"/>
                      <a:pt x="97" y="281"/>
                    </a:cubicBezTo>
                    <a:cubicBezTo>
                      <a:pt x="108" y="222"/>
                      <a:pt x="83" y="168"/>
                      <a:pt x="126" y="105"/>
                    </a:cubicBezTo>
                    <a:cubicBezTo>
                      <a:pt x="137" y="89"/>
                      <a:pt x="151" y="74"/>
                      <a:pt x="167" y="63"/>
                    </a:cubicBezTo>
                    <a:cubicBezTo>
                      <a:pt x="218" y="26"/>
                      <a:pt x="287" y="20"/>
                      <a:pt x="343" y="55"/>
                    </a:cubicBezTo>
                    <a:cubicBezTo>
                      <a:pt x="418" y="101"/>
                      <a:pt x="437" y="197"/>
                      <a:pt x="394" y="27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63"/>
              <p:cNvSpPr/>
              <p:nvPr/>
            </p:nvSpPr>
            <p:spPr bwMode="auto">
              <a:xfrm>
                <a:off x="1959" y="2532"/>
                <a:ext cx="995" cy="1212"/>
              </a:xfrm>
              <a:custGeom>
                <a:avLst/>
                <a:gdLst>
                  <a:gd name="T0" fmla="*/ 330 w 373"/>
                  <a:gd name="T1" fmla="*/ 264 h 453"/>
                  <a:gd name="T2" fmla="*/ 279 w 373"/>
                  <a:gd name="T3" fmla="*/ 46 h 453"/>
                  <a:gd name="T4" fmla="*/ 62 w 373"/>
                  <a:gd name="T5" fmla="*/ 96 h 453"/>
                  <a:gd name="T6" fmla="*/ 33 w 373"/>
                  <a:gd name="T7" fmla="*/ 272 h 453"/>
                  <a:gd name="T8" fmla="*/ 42 w 373"/>
                  <a:gd name="T9" fmla="*/ 427 h 453"/>
                  <a:gd name="T10" fmla="*/ 185 w 373"/>
                  <a:gd name="T11" fmla="*/ 367 h 453"/>
                  <a:gd name="T12" fmla="*/ 330 w 373"/>
                  <a:gd name="T13" fmla="*/ 264 h 453"/>
                </a:gdLst>
                <a:ahLst/>
                <a:cxnLst>
                  <a:cxn ang="0">
                    <a:pos x="T0" y="T1"/>
                  </a:cxn>
                  <a:cxn ang="0">
                    <a:pos x="T2" y="T3"/>
                  </a:cxn>
                  <a:cxn ang="0">
                    <a:pos x="T4" y="T5"/>
                  </a:cxn>
                  <a:cxn ang="0">
                    <a:pos x="T6" y="T7"/>
                  </a:cxn>
                  <a:cxn ang="0">
                    <a:pos x="T8" y="T9"/>
                  </a:cxn>
                  <a:cxn ang="0">
                    <a:pos x="T10" y="T11"/>
                  </a:cxn>
                  <a:cxn ang="0">
                    <a:pos x="T12" y="T13"/>
                  </a:cxn>
                </a:cxnLst>
                <a:rect l="0" t="0" r="r" b="b"/>
                <a:pathLst>
                  <a:path w="373" h="453">
                    <a:moveTo>
                      <a:pt x="330" y="264"/>
                    </a:moveTo>
                    <a:cubicBezTo>
                      <a:pt x="373" y="188"/>
                      <a:pt x="354" y="92"/>
                      <a:pt x="279" y="46"/>
                    </a:cubicBezTo>
                    <a:cubicBezTo>
                      <a:pt x="205" y="0"/>
                      <a:pt x="111" y="24"/>
                      <a:pt x="62" y="96"/>
                    </a:cubicBezTo>
                    <a:cubicBezTo>
                      <a:pt x="19" y="159"/>
                      <a:pt x="44" y="213"/>
                      <a:pt x="33" y="272"/>
                    </a:cubicBezTo>
                    <a:cubicBezTo>
                      <a:pt x="16" y="365"/>
                      <a:pt x="0" y="401"/>
                      <a:pt x="42" y="427"/>
                    </a:cubicBezTo>
                    <a:cubicBezTo>
                      <a:pt x="84" y="453"/>
                      <a:pt x="109" y="423"/>
                      <a:pt x="185" y="367"/>
                    </a:cubicBezTo>
                    <a:cubicBezTo>
                      <a:pt x="233" y="331"/>
                      <a:pt x="292" y="330"/>
                      <a:pt x="330" y="264"/>
                    </a:cubicBezTo>
                  </a:path>
                </a:pathLst>
              </a:custGeom>
              <a:solidFill>
                <a:srgbClr val="14B6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64"/>
              <p:cNvSpPr/>
              <p:nvPr/>
            </p:nvSpPr>
            <p:spPr bwMode="auto">
              <a:xfrm>
                <a:off x="1847" y="3340"/>
                <a:ext cx="542" cy="519"/>
              </a:xfrm>
              <a:custGeom>
                <a:avLst/>
                <a:gdLst>
                  <a:gd name="T0" fmla="*/ 184 w 542"/>
                  <a:gd name="T1" fmla="*/ 0 h 519"/>
                  <a:gd name="T2" fmla="*/ 0 w 542"/>
                  <a:gd name="T3" fmla="*/ 297 h 519"/>
                  <a:gd name="T4" fmla="*/ 166 w 542"/>
                  <a:gd name="T5" fmla="*/ 461 h 519"/>
                  <a:gd name="T6" fmla="*/ 355 w 542"/>
                  <a:gd name="T7" fmla="*/ 519 h 519"/>
                  <a:gd name="T8" fmla="*/ 542 w 542"/>
                  <a:gd name="T9" fmla="*/ 222 h 519"/>
                  <a:gd name="T10" fmla="*/ 184 w 542"/>
                  <a:gd name="T11" fmla="*/ 0 h 519"/>
                </a:gdLst>
                <a:ahLst/>
                <a:cxnLst>
                  <a:cxn ang="0">
                    <a:pos x="T0" y="T1"/>
                  </a:cxn>
                  <a:cxn ang="0">
                    <a:pos x="T2" y="T3"/>
                  </a:cxn>
                  <a:cxn ang="0">
                    <a:pos x="T4" y="T5"/>
                  </a:cxn>
                  <a:cxn ang="0">
                    <a:pos x="T6" y="T7"/>
                  </a:cxn>
                  <a:cxn ang="0">
                    <a:pos x="T8" y="T9"/>
                  </a:cxn>
                  <a:cxn ang="0">
                    <a:pos x="T10" y="T11"/>
                  </a:cxn>
                </a:cxnLst>
                <a:rect l="0" t="0" r="r" b="b"/>
                <a:pathLst>
                  <a:path w="542" h="519">
                    <a:moveTo>
                      <a:pt x="184" y="0"/>
                    </a:moveTo>
                    <a:lnTo>
                      <a:pt x="0" y="297"/>
                    </a:lnTo>
                    <a:lnTo>
                      <a:pt x="166" y="461"/>
                    </a:lnTo>
                    <a:lnTo>
                      <a:pt x="355" y="519"/>
                    </a:lnTo>
                    <a:lnTo>
                      <a:pt x="542" y="222"/>
                    </a:lnTo>
                    <a:lnTo>
                      <a:pt x="184" y="0"/>
                    </a:lnTo>
                    <a:close/>
                  </a:path>
                </a:pathLst>
              </a:custGeom>
              <a:solidFill>
                <a:srgbClr val="3B50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65"/>
              <p:cNvSpPr/>
              <p:nvPr/>
            </p:nvSpPr>
            <p:spPr bwMode="auto">
              <a:xfrm>
                <a:off x="1847" y="3340"/>
                <a:ext cx="542" cy="519"/>
              </a:xfrm>
              <a:custGeom>
                <a:avLst/>
                <a:gdLst>
                  <a:gd name="T0" fmla="*/ 184 w 542"/>
                  <a:gd name="T1" fmla="*/ 0 h 519"/>
                  <a:gd name="T2" fmla="*/ 0 w 542"/>
                  <a:gd name="T3" fmla="*/ 297 h 519"/>
                  <a:gd name="T4" fmla="*/ 166 w 542"/>
                  <a:gd name="T5" fmla="*/ 461 h 519"/>
                  <a:gd name="T6" fmla="*/ 355 w 542"/>
                  <a:gd name="T7" fmla="*/ 519 h 519"/>
                  <a:gd name="T8" fmla="*/ 542 w 542"/>
                  <a:gd name="T9" fmla="*/ 222 h 519"/>
                  <a:gd name="T10" fmla="*/ 184 w 542"/>
                  <a:gd name="T11" fmla="*/ 0 h 519"/>
                </a:gdLst>
                <a:ahLst/>
                <a:cxnLst>
                  <a:cxn ang="0">
                    <a:pos x="T0" y="T1"/>
                  </a:cxn>
                  <a:cxn ang="0">
                    <a:pos x="T2" y="T3"/>
                  </a:cxn>
                  <a:cxn ang="0">
                    <a:pos x="T4" y="T5"/>
                  </a:cxn>
                  <a:cxn ang="0">
                    <a:pos x="T6" y="T7"/>
                  </a:cxn>
                  <a:cxn ang="0">
                    <a:pos x="T8" y="T9"/>
                  </a:cxn>
                  <a:cxn ang="0">
                    <a:pos x="T10" y="T11"/>
                  </a:cxn>
                </a:cxnLst>
                <a:rect l="0" t="0" r="r" b="b"/>
                <a:pathLst>
                  <a:path w="542" h="519">
                    <a:moveTo>
                      <a:pt x="184" y="0"/>
                    </a:moveTo>
                    <a:lnTo>
                      <a:pt x="0" y="297"/>
                    </a:lnTo>
                    <a:lnTo>
                      <a:pt x="166" y="461"/>
                    </a:lnTo>
                    <a:lnTo>
                      <a:pt x="355" y="519"/>
                    </a:lnTo>
                    <a:lnTo>
                      <a:pt x="542" y="222"/>
                    </a:lnTo>
                    <a:lnTo>
                      <a:pt x="1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66"/>
              <p:cNvSpPr/>
              <p:nvPr/>
            </p:nvSpPr>
            <p:spPr bwMode="auto">
              <a:xfrm>
                <a:off x="1861" y="3557"/>
                <a:ext cx="451" cy="187"/>
              </a:xfrm>
              <a:custGeom>
                <a:avLst/>
                <a:gdLst>
                  <a:gd name="T0" fmla="*/ 37 w 451"/>
                  <a:gd name="T1" fmla="*/ 0 h 187"/>
                  <a:gd name="T2" fmla="*/ 0 w 451"/>
                  <a:gd name="T3" fmla="*/ 59 h 187"/>
                  <a:gd name="T4" fmla="*/ 413 w 451"/>
                  <a:gd name="T5" fmla="*/ 187 h 187"/>
                  <a:gd name="T6" fmla="*/ 451 w 451"/>
                  <a:gd name="T7" fmla="*/ 126 h 187"/>
                  <a:gd name="T8" fmla="*/ 37 w 451"/>
                  <a:gd name="T9" fmla="*/ 0 h 187"/>
                </a:gdLst>
                <a:ahLst/>
                <a:cxnLst>
                  <a:cxn ang="0">
                    <a:pos x="T0" y="T1"/>
                  </a:cxn>
                  <a:cxn ang="0">
                    <a:pos x="T2" y="T3"/>
                  </a:cxn>
                  <a:cxn ang="0">
                    <a:pos x="T4" y="T5"/>
                  </a:cxn>
                  <a:cxn ang="0">
                    <a:pos x="T6" y="T7"/>
                  </a:cxn>
                  <a:cxn ang="0">
                    <a:pos x="T8" y="T9"/>
                  </a:cxn>
                </a:cxnLst>
                <a:rect l="0" t="0" r="r" b="b"/>
                <a:pathLst>
                  <a:path w="451" h="187">
                    <a:moveTo>
                      <a:pt x="37" y="0"/>
                    </a:moveTo>
                    <a:lnTo>
                      <a:pt x="0" y="59"/>
                    </a:lnTo>
                    <a:lnTo>
                      <a:pt x="413" y="187"/>
                    </a:lnTo>
                    <a:lnTo>
                      <a:pt x="451" y="126"/>
                    </a:lnTo>
                    <a:lnTo>
                      <a:pt x="37" y="0"/>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67"/>
              <p:cNvSpPr/>
              <p:nvPr/>
            </p:nvSpPr>
            <p:spPr bwMode="auto">
              <a:xfrm>
                <a:off x="1925" y="3453"/>
                <a:ext cx="453" cy="184"/>
              </a:xfrm>
              <a:custGeom>
                <a:avLst/>
                <a:gdLst>
                  <a:gd name="T0" fmla="*/ 453 w 453"/>
                  <a:gd name="T1" fmla="*/ 125 h 184"/>
                  <a:gd name="T2" fmla="*/ 37 w 453"/>
                  <a:gd name="T3" fmla="*/ 0 h 184"/>
                  <a:gd name="T4" fmla="*/ 0 w 453"/>
                  <a:gd name="T5" fmla="*/ 59 h 184"/>
                  <a:gd name="T6" fmla="*/ 416 w 453"/>
                  <a:gd name="T7" fmla="*/ 184 h 184"/>
                  <a:gd name="T8" fmla="*/ 453 w 453"/>
                  <a:gd name="T9" fmla="*/ 125 h 184"/>
                </a:gdLst>
                <a:ahLst/>
                <a:cxnLst>
                  <a:cxn ang="0">
                    <a:pos x="T0" y="T1"/>
                  </a:cxn>
                  <a:cxn ang="0">
                    <a:pos x="T2" y="T3"/>
                  </a:cxn>
                  <a:cxn ang="0">
                    <a:pos x="T4" y="T5"/>
                  </a:cxn>
                  <a:cxn ang="0">
                    <a:pos x="T6" y="T7"/>
                  </a:cxn>
                  <a:cxn ang="0">
                    <a:pos x="T8" y="T9"/>
                  </a:cxn>
                </a:cxnLst>
                <a:rect l="0" t="0" r="r" b="b"/>
                <a:pathLst>
                  <a:path w="453" h="184">
                    <a:moveTo>
                      <a:pt x="453" y="125"/>
                    </a:moveTo>
                    <a:lnTo>
                      <a:pt x="37" y="0"/>
                    </a:lnTo>
                    <a:lnTo>
                      <a:pt x="0" y="59"/>
                    </a:lnTo>
                    <a:lnTo>
                      <a:pt x="416" y="184"/>
                    </a:lnTo>
                    <a:lnTo>
                      <a:pt x="453" y="125"/>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68"/>
              <p:cNvSpPr/>
              <p:nvPr/>
            </p:nvSpPr>
            <p:spPr bwMode="auto">
              <a:xfrm>
                <a:off x="1925" y="3453"/>
                <a:ext cx="453" cy="184"/>
              </a:xfrm>
              <a:custGeom>
                <a:avLst/>
                <a:gdLst>
                  <a:gd name="T0" fmla="*/ 453 w 453"/>
                  <a:gd name="T1" fmla="*/ 125 h 184"/>
                  <a:gd name="T2" fmla="*/ 37 w 453"/>
                  <a:gd name="T3" fmla="*/ 0 h 184"/>
                  <a:gd name="T4" fmla="*/ 0 w 453"/>
                  <a:gd name="T5" fmla="*/ 59 h 184"/>
                  <a:gd name="T6" fmla="*/ 416 w 453"/>
                  <a:gd name="T7" fmla="*/ 184 h 184"/>
                  <a:gd name="T8" fmla="*/ 453 w 453"/>
                  <a:gd name="T9" fmla="*/ 125 h 184"/>
                </a:gdLst>
                <a:ahLst/>
                <a:cxnLst>
                  <a:cxn ang="0">
                    <a:pos x="T0" y="T1"/>
                  </a:cxn>
                  <a:cxn ang="0">
                    <a:pos x="T2" y="T3"/>
                  </a:cxn>
                  <a:cxn ang="0">
                    <a:pos x="T4" y="T5"/>
                  </a:cxn>
                  <a:cxn ang="0">
                    <a:pos x="T6" y="T7"/>
                  </a:cxn>
                  <a:cxn ang="0">
                    <a:pos x="T8" y="T9"/>
                  </a:cxn>
                </a:cxnLst>
                <a:rect l="0" t="0" r="r" b="b"/>
                <a:pathLst>
                  <a:path w="453" h="184">
                    <a:moveTo>
                      <a:pt x="453" y="125"/>
                    </a:moveTo>
                    <a:lnTo>
                      <a:pt x="37" y="0"/>
                    </a:lnTo>
                    <a:lnTo>
                      <a:pt x="0" y="59"/>
                    </a:lnTo>
                    <a:lnTo>
                      <a:pt x="416" y="184"/>
                    </a:lnTo>
                    <a:lnTo>
                      <a:pt x="453" y="1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69"/>
              <p:cNvSpPr/>
              <p:nvPr/>
            </p:nvSpPr>
            <p:spPr bwMode="auto">
              <a:xfrm>
                <a:off x="4904" y="1892"/>
                <a:ext cx="1107" cy="1328"/>
              </a:xfrm>
              <a:custGeom>
                <a:avLst/>
                <a:gdLst>
                  <a:gd name="T0" fmla="*/ 340 w 415"/>
                  <a:gd name="T1" fmla="*/ 272 h 496"/>
                  <a:gd name="T2" fmla="*/ 311 w 415"/>
                  <a:gd name="T3" fmla="*/ 96 h 496"/>
                  <a:gd name="T4" fmla="*/ 94 w 415"/>
                  <a:gd name="T5" fmla="*/ 46 h 496"/>
                  <a:gd name="T6" fmla="*/ 43 w 415"/>
                  <a:gd name="T7" fmla="*/ 263 h 496"/>
                  <a:gd name="T8" fmla="*/ 188 w 415"/>
                  <a:gd name="T9" fmla="*/ 367 h 496"/>
                  <a:gd name="T10" fmla="*/ 213 w 415"/>
                  <a:gd name="T11" fmla="*/ 385 h 496"/>
                  <a:gd name="T12" fmla="*/ 248 w 415"/>
                  <a:gd name="T13" fmla="*/ 442 h 496"/>
                  <a:gd name="T14" fmla="*/ 252 w 415"/>
                  <a:gd name="T15" fmla="*/ 449 h 496"/>
                  <a:gd name="T16" fmla="*/ 252 w 415"/>
                  <a:gd name="T17" fmla="*/ 449 h 496"/>
                  <a:gd name="T18" fmla="*/ 264 w 415"/>
                  <a:gd name="T19" fmla="*/ 468 h 496"/>
                  <a:gd name="T20" fmla="*/ 277 w 415"/>
                  <a:gd name="T21" fmla="*/ 488 h 496"/>
                  <a:gd name="T22" fmla="*/ 281 w 415"/>
                  <a:gd name="T23" fmla="*/ 496 h 496"/>
                  <a:gd name="T24" fmla="*/ 364 w 415"/>
                  <a:gd name="T25" fmla="*/ 467 h 496"/>
                  <a:gd name="T26" fmla="*/ 415 w 415"/>
                  <a:gd name="T27" fmla="*/ 413 h 496"/>
                  <a:gd name="T28" fmla="*/ 388 w 415"/>
                  <a:gd name="T29" fmla="*/ 370 h 496"/>
                  <a:gd name="T30" fmla="*/ 388 w 415"/>
                  <a:gd name="T31" fmla="*/ 370 h 496"/>
                  <a:gd name="T32" fmla="*/ 374 w 415"/>
                  <a:gd name="T33" fmla="*/ 347 h 496"/>
                  <a:gd name="T34" fmla="*/ 363 w 415"/>
                  <a:gd name="T35" fmla="*/ 330 h 496"/>
                  <a:gd name="T36" fmla="*/ 350 w 415"/>
                  <a:gd name="T37" fmla="*/ 308 h 496"/>
                  <a:gd name="T38" fmla="*/ 346 w 415"/>
                  <a:gd name="T39" fmla="*/ 302 h 496"/>
                  <a:gd name="T40" fmla="*/ 340 w 415"/>
                  <a:gd name="T41" fmla="*/ 272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5" h="496">
                    <a:moveTo>
                      <a:pt x="340" y="272"/>
                    </a:moveTo>
                    <a:cubicBezTo>
                      <a:pt x="330" y="213"/>
                      <a:pt x="354" y="159"/>
                      <a:pt x="311" y="96"/>
                    </a:cubicBezTo>
                    <a:cubicBezTo>
                      <a:pt x="262" y="24"/>
                      <a:pt x="168" y="0"/>
                      <a:pt x="94" y="46"/>
                    </a:cubicBezTo>
                    <a:cubicBezTo>
                      <a:pt x="20" y="92"/>
                      <a:pt x="0" y="188"/>
                      <a:pt x="43" y="263"/>
                    </a:cubicBezTo>
                    <a:cubicBezTo>
                      <a:pt x="81" y="330"/>
                      <a:pt x="140" y="331"/>
                      <a:pt x="188" y="367"/>
                    </a:cubicBezTo>
                    <a:cubicBezTo>
                      <a:pt x="197" y="373"/>
                      <a:pt x="205" y="380"/>
                      <a:pt x="213" y="385"/>
                    </a:cubicBezTo>
                    <a:cubicBezTo>
                      <a:pt x="248" y="442"/>
                      <a:pt x="248" y="442"/>
                      <a:pt x="248" y="442"/>
                    </a:cubicBezTo>
                    <a:cubicBezTo>
                      <a:pt x="252" y="449"/>
                      <a:pt x="252" y="449"/>
                      <a:pt x="252" y="449"/>
                    </a:cubicBezTo>
                    <a:cubicBezTo>
                      <a:pt x="252" y="449"/>
                      <a:pt x="252" y="449"/>
                      <a:pt x="252" y="449"/>
                    </a:cubicBezTo>
                    <a:cubicBezTo>
                      <a:pt x="264" y="468"/>
                      <a:pt x="264" y="468"/>
                      <a:pt x="264" y="468"/>
                    </a:cubicBezTo>
                    <a:cubicBezTo>
                      <a:pt x="277" y="488"/>
                      <a:pt x="277" y="488"/>
                      <a:pt x="277" y="488"/>
                    </a:cubicBezTo>
                    <a:cubicBezTo>
                      <a:pt x="281" y="496"/>
                      <a:pt x="281" y="496"/>
                      <a:pt x="281" y="496"/>
                    </a:cubicBezTo>
                    <a:cubicBezTo>
                      <a:pt x="364" y="467"/>
                      <a:pt x="364" y="467"/>
                      <a:pt x="364" y="467"/>
                    </a:cubicBezTo>
                    <a:cubicBezTo>
                      <a:pt x="415" y="413"/>
                      <a:pt x="415" y="413"/>
                      <a:pt x="415" y="413"/>
                    </a:cubicBezTo>
                    <a:cubicBezTo>
                      <a:pt x="388" y="370"/>
                      <a:pt x="388" y="370"/>
                      <a:pt x="388" y="370"/>
                    </a:cubicBezTo>
                    <a:cubicBezTo>
                      <a:pt x="388" y="370"/>
                      <a:pt x="388" y="370"/>
                      <a:pt x="388" y="370"/>
                    </a:cubicBezTo>
                    <a:cubicBezTo>
                      <a:pt x="374" y="347"/>
                      <a:pt x="374" y="347"/>
                      <a:pt x="374" y="347"/>
                    </a:cubicBezTo>
                    <a:cubicBezTo>
                      <a:pt x="363" y="330"/>
                      <a:pt x="363" y="330"/>
                      <a:pt x="363" y="330"/>
                    </a:cubicBezTo>
                    <a:cubicBezTo>
                      <a:pt x="350" y="308"/>
                      <a:pt x="350" y="308"/>
                      <a:pt x="350" y="308"/>
                    </a:cubicBezTo>
                    <a:cubicBezTo>
                      <a:pt x="346" y="302"/>
                      <a:pt x="346" y="302"/>
                      <a:pt x="346" y="302"/>
                    </a:cubicBezTo>
                    <a:cubicBezTo>
                      <a:pt x="344" y="293"/>
                      <a:pt x="342" y="283"/>
                      <a:pt x="340" y="27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70"/>
              <p:cNvSpPr>
                <a:spLocks noEditPoints="1"/>
              </p:cNvSpPr>
              <p:nvPr/>
            </p:nvSpPr>
            <p:spPr bwMode="auto">
              <a:xfrm>
                <a:off x="4880" y="1882"/>
                <a:ext cx="1187" cy="1397"/>
              </a:xfrm>
              <a:custGeom>
                <a:avLst/>
                <a:gdLst>
                  <a:gd name="T0" fmla="*/ 441 w 445"/>
                  <a:gd name="T1" fmla="*/ 406 h 522"/>
                  <a:gd name="T2" fmla="*/ 414 w 445"/>
                  <a:gd name="T3" fmla="*/ 363 h 522"/>
                  <a:gd name="T4" fmla="*/ 414 w 445"/>
                  <a:gd name="T5" fmla="*/ 363 h 522"/>
                  <a:gd name="T6" fmla="*/ 400 w 445"/>
                  <a:gd name="T7" fmla="*/ 341 h 522"/>
                  <a:gd name="T8" fmla="*/ 389 w 445"/>
                  <a:gd name="T9" fmla="*/ 324 h 522"/>
                  <a:gd name="T10" fmla="*/ 376 w 445"/>
                  <a:gd name="T11" fmla="*/ 301 h 522"/>
                  <a:gd name="T12" fmla="*/ 375 w 445"/>
                  <a:gd name="T13" fmla="*/ 301 h 522"/>
                  <a:gd name="T14" fmla="*/ 374 w 445"/>
                  <a:gd name="T15" fmla="*/ 299 h 522"/>
                  <a:gd name="T16" fmla="*/ 369 w 445"/>
                  <a:gd name="T17" fmla="*/ 272 h 522"/>
                  <a:gd name="T18" fmla="*/ 369 w 445"/>
                  <a:gd name="T19" fmla="*/ 271 h 522"/>
                  <a:gd name="T20" fmla="*/ 369 w 445"/>
                  <a:gd name="T21" fmla="*/ 271 h 522"/>
                  <a:gd name="T22" fmla="*/ 367 w 445"/>
                  <a:gd name="T23" fmla="*/ 217 h 522"/>
                  <a:gd name="T24" fmla="*/ 364 w 445"/>
                  <a:gd name="T25" fmla="*/ 155 h 522"/>
                  <a:gd name="T26" fmla="*/ 337 w 445"/>
                  <a:gd name="T27" fmla="*/ 89 h 522"/>
                  <a:gd name="T28" fmla="*/ 226 w 445"/>
                  <a:gd name="T29" fmla="*/ 11 h 522"/>
                  <a:gd name="T30" fmla="*/ 92 w 445"/>
                  <a:gd name="T31" fmla="*/ 33 h 522"/>
                  <a:gd name="T32" fmla="*/ 12 w 445"/>
                  <a:gd name="T33" fmla="*/ 215 h 522"/>
                  <a:gd name="T34" fmla="*/ 35 w 445"/>
                  <a:gd name="T35" fmla="*/ 277 h 522"/>
                  <a:gd name="T36" fmla="*/ 136 w 445"/>
                  <a:gd name="T37" fmla="*/ 360 h 522"/>
                  <a:gd name="T38" fmla="*/ 185 w 445"/>
                  <a:gd name="T39" fmla="*/ 387 h 522"/>
                  <a:gd name="T40" fmla="*/ 207 w 445"/>
                  <a:gd name="T41" fmla="*/ 403 h 522"/>
                  <a:gd name="T42" fmla="*/ 240 w 445"/>
                  <a:gd name="T43" fmla="*/ 456 h 522"/>
                  <a:gd name="T44" fmla="*/ 244 w 445"/>
                  <a:gd name="T45" fmla="*/ 464 h 522"/>
                  <a:gd name="T46" fmla="*/ 256 w 445"/>
                  <a:gd name="T47" fmla="*/ 483 h 522"/>
                  <a:gd name="T48" fmla="*/ 269 w 445"/>
                  <a:gd name="T49" fmla="*/ 503 h 522"/>
                  <a:gd name="T50" fmla="*/ 269 w 445"/>
                  <a:gd name="T51" fmla="*/ 503 h 522"/>
                  <a:gd name="T52" fmla="*/ 273 w 445"/>
                  <a:gd name="T53" fmla="*/ 510 h 522"/>
                  <a:gd name="T54" fmla="*/ 297 w 445"/>
                  <a:gd name="T55" fmla="*/ 519 h 522"/>
                  <a:gd name="T56" fmla="*/ 379 w 445"/>
                  <a:gd name="T57" fmla="*/ 490 h 522"/>
                  <a:gd name="T58" fmla="*/ 387 w 445"/>
                  <a:gd name="T59" fmla="*/ 485 h 522"/>
                  <a:gd name="T60" fmla="*/ 438 w 445"/>
                  <a:gd name="T61" fmla="*/ 430 h 522"/>
                  <a:gd name="T62" fmla="*/ 443 w 445"/>
                  <a:gd name="T63" fmla="*/ 413 h 522"/>
                  <a:gd name="T64" fmla="*/ 441 w 445"/>
                  <a:gd name="T65" fmla="*/ 406 h 522"/>
                  <a:gd name="T66" fmla="*/ 373 w 445"/>
                  <a:gd name="T67" fmla="*/ 471 h 522"/>
                  <a:gd name="T68" fmla="*/ 290 w 445"/>
                  <a:gd name="T69" fmla="*/ 500 h 522"/>
                  <a:gd name="T70" fmla="*/ 286 w 445"/>
                  <a:gd name="T71" fmla="*/ 492 h 522"/>
                  <a:gd name="T72" fmla="*/ 273 w 445"/>
                  <a:gd name="T73" fmla="*/ 472 h 522"/>
                  <a:gd name="T74" fmla="*/ 261 w 445"/>
                  <a:gd name="T75" fmla="*/ 453 h 522"/>
                  <a:gd name="T76" fmla="*/ 261 w 445"/>
                  <a:gd name="T77" fmla="*/ 453 h 522"/>
                  <a:gd name="T78" fmla="*/ 257 w 445"/>
                  <a:gd name="T79" fmla="*/ 446 h 522"/>
                  <a:gd name="T80" fmla="*/ 222 w 445"/>
                  <a:gd name="T81" fmla="*/ 389 h 522"/>
                  <a:gd name="T82" fmla="*/ 197 w 445"/>
                  <a:gd name="T83" fmla="*/ 371 h 522"/>
                  <a:gd name="T84" fmla="*/ 52 w 445"/>
                  <a:gd name="T85" fmla="*/ 267 h 522"/>
                  <a:gd name="T86" fmla="*/ 32 w 445"/>
                  <a:gd name="T87" fmla="*/ 212 h 522"/>
                  <a:gd name="T88" fmla="*/ 103 w 445"/>
                  <a:gd name="T89" fmla="*/ 50 h 522"/>
                  <a:gd name="T90" fmla="*/ 320 w 445"/>
                  <a:gd name="T91" fmla="*/ 100 h 522"/>
                  <a:gd name="T92" fmla="*/ 344 w 445"/>
                  <a:gd name="T93" fmla="*/ 158 h 522"/>
                  <a:gd name="T94" fmla="*/ 349 w 445"/>
                  <a:gd name="T95" fmla="*/ 274 h 522"/>
                  <a:gd name="T96" fmla="*/ 349 w 445"/>
                  <a:gd name="T97" fmla="*/ 276 h 522"/>
                  <a:gd name="T98" fmla="*/ 355 w 445"/>
                  <a:gd name="T99" fmla="*/ 306 h 522"/>
                  <a:gd name="T100" fmla="*/ 359 w 445"/>
                  <a:gd name="T101" fmla="*/ 312 h 522"/>
                  <a:gd name="T102" fmla="*/ 372 w 445"/>
                  <a:gd name="T103" fmla="*/ 334 h 522"/>
                  <a:gd name="T104" fmla="*/ 383 w 445"/>
                  <a:gd name="T105" fmla="*/ 351 h 522"/>
                  <a:gd name="T106" fmla="*/ 397 w 445"/>
                  <a:gd name="T107" fmla="*/ 374 h 522"/>
                  <a:gd name="T108" fmla="*/ 397 w 445"/>
                  <a:gd name="T109" fmla="*/ 374 h 522"/>
                  <a:gd name="T110" fmla="*/ 424 w 445"/>
                  <a:gd name="T111" fmla="*/ 417 h 522"/>
                  <a:gd name="T112" fmla="*/ 373 w 445"/>
                  <a:gd name="T113" fmla="*/ 471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5" h="522">
                    <a:moveTo>
                      <a:pt x="441" y="406"/>
                    </a:moveTo>
                    <a:cubicBezTo>
                      <a:pt x="414" y="363"/>
                      <a:pt x="414" y="363"/>
                      <a:pt x="414" y="363"/>
                    </a:cubicBezTo>
                    <a:cubicBezTo>
                      <a:pt x="414" y="363"/>
                      <a:pt x="414" y="363"/>
                      <a:pt x="414" y="363"/>
                    </a:cubicBezTo>
                    <a:cubicBezTo>
                      <a:pt x="400" y="341"/>
                      <a:pt x="400" y="341"/>
                      <a:pt x="400" y="341"/>
                    </a:cubicBezTo>
                    <a:cubicBezTo>
                      <a:pt x="389" y="324"/>
                      <a:pt x="389" y="324"/>
                      <a:pt x="389" y="324"/>
                    </a:cubicBezTo>
                    <a:cubicBezTo>
                      <a:pt x="376" y="301"/>
                      <a:pt x="376" y="301"/>
                      <a:pt x="376" y="301"/>
                    </a:cubicBezTo>
                    <a:cubicBezTo>
                      <a:pt x="375" y="301"/>
                      <a:pt x="375" y="301"/>
                      <a:pt x="375" y="301"/>
                    </a:cubicBezTo>
                    <a:cubicBezTo>
                      <a:pt x="374" y="299"/>
                      <a:pt x="374" y="299"/>
                      <a:pt x="374" y="299"/>
                    </a:cubicBezTo>
                    <a:cubicBezTo>
                      <a:pt x="373" y="291"/>
                      <a:pt x="371" y="282"/>
                      <a:pt x="369" y="272"/>
                    </a:cubicBezTo>
                    <a:cubicBezTo>
                      <a:pt x="369" y="271"/>
                      <a:pt x="369" y="271"/>
                      <a:pt x="369" y="271"/>
                    </a:cubicBezTo>
                    <a:cubicBezTo>
                      <a:pt x="369" y="271"/>
                      <a:pt x="369" y="271"/>
                      <a:pt x="369" y="271"/>
                    </a:cubicBezTo>
                    <a:cubicBezTo>
                      <a:pt x="366" y="253"/>
                      <a:pt x="366" y="236"/>
                      <a:pt x="367" y="217"/>
                    </a:cubicBezTo>
                    <a:cubicBezTo>
                      <a:pt x="367" y="197"/>
                      <a:pt x="368" y="176"/>
                      <a:pt x="364" y="155"/>
                    </a:cubicBezTo>
                    <a:cubicBezTo>
                      <a:pt x="360" y="131"/>
                      <a:pt x="351" y="110"/>
                      <a:pt x="337" y="89"/>
                    </a:cubicBezTo>
                    <a:cubicBezTo>
                      <a:pt x="310" y="50"/>
                      <a:pt x="271" y="22"/>
                      <a:pt x="226" y="11"/>
                    </a:cubicBezTo>
                    <a:cubicBezTo>
                      <a:pt x="180" y="0"/>
                      <a:pt x="132" y="8"/>
                      <a:pt x="92" y="33"/>
                    </a:cubicBezTo>
                    <a:cubicBezTo>
                      <a:pt x="31" y="71"/>
                      <a:pt x="0" y="142"/>
                      <a:pt x="12" y="215"/>
                    </a:cubicBezTo>
                    <a:cubicBezTo>
                      <a:pt x="16" y="237"/>
                      <a:pt x="24" y="258"/>
                      <a:pt x="35" y="277"/>
                    </a:cubicBezTo>
                    <a:cubicBezTo>
                      <a:pt x="62" y="326"/>
                      <a:pt x="102" y="344"/>
                      <a:pt x="136" y="360"/>
                    </a:cubicBezTo>
                    <a:cubicBezTo>
                      <a:pt x="154" y="368"/>
                      <a:pt x="170" y="376"/>
                      <a:pt x="185" y="387"/>
                    </a:cubicBezTo>
                    <a:cubicBezTo>
                      <a:pt x="193" y="393"/>
                      <a:pt x="200" y="398"/>
                      <a:pt x="207" y="403"/>
                    </a:cubicBezTo>
                    <a:cubicBezTo>
                      <a:pt x="240" y="456"/>
                      <a:pt x="240" y="456"/>
                      <a:pt x="240" y="456"/>
                    </a:cubicBezTo>
                    <a:cubicBezTo>
                      <a:pt x="244" y="464"/>
                      <a:pt x="244" y="464"/>
                      <a:pt x="244" y="464"/>
                    </a:cubicBezTo>
                    <a:cubicBezTo>
                      <a:pt x="256" y="483"/>
                      <a:pt x="256" y="483"/>
                      <a:pt x="256" y="483"/>
                    </a:cubicBezTo>
                    <a:cubicBezTo>
                      <a:pt x="269" y="503"/>
                      <a:pt x="269" y="503"/>
                      <a:pt x="269" y="503"/>
                    </a:cubicBezTo>
                    <a:cubicBezTo>
                      <a:pt x="269" y="503"/>
                      <a:pt x="269" y="503"/>
                      <a:pt x="269" y="503"/>
                    </a:cubicBezTo>
                    <a:cubicBezTo>
                      <a:pt x="273" y="510"/>
                      <a:pt x="273" y="510"/>
                      <a:pt x="273" y="510"/>
                    </a:cubicBezTo>
                    <a:cubicBezTo>
                      <a:pt x="278" y="518"/>
                      <a:pt x="288" y="522"/>
                      <a:pt x="297" y="519"/>
                    </a:cubicBezTo>
                    <a:cubicBezTo>
                      <a:pt x="379" y="490"/>
                      <a:pt x="379" y="490"/>
                      <a:pt x="379" y="490"/>
                    </a:cubicBezTo>
                    <a:cubicBezTo>
                      <a:pt x="382" y="489"/>
                      <a:pt x="385" y="487"/>
                      <a:pt x="387" y="485"/>
                    </a:cubicBezTo>
                    <a:cubicBezTo>
                      <a:pt x="438" y="430"/>
                      <a:pt x="438" y="430"/>
                      <a:pt x="438" y="430"/>
                    </a:cubicBezTo>
                    <a:cubicBezTo>
                      <a:pt x="443" y="426"/>
                      <a:pt x="445" y="419"/>
                      <a:pt x="443" y="413"/>
                    </a:cubicBezTo>
                    <a:cubicBezTo>
                      <a:pt x="443" y="411"/>
                      <a:pt x="442" y="408"/>
                      <a:pt x="441" y="406"/>
                    </a:cubicBezTo>
                    <a:moveTo>
                      <a:pt x="373" y="471"/>
                    </a:moveTo>
                    <a:cubicBezTo>
                      <a:pt x="290" y="500"/>
                      <a:pt x="290" y="500"/>
                      <a:pt x="290" y="500"/>
                    </a:cubicBezTo>
                    <a:cubicBezTo>
                      <a:pt x="286" y="492"/>
                      <a:pt x="286" y="492"/>
                      <a:pt x="286" y="492"/>
                    </a:cubicBezTo>
                    <a:cubicBezTo>
                      <a:pt x="273" y="472"/>
                      <a:pt x="273" y="472"/>
                      <a:pt x="273" y="472"/>
                    </a:cubicBezTo>
                    <a:cubicBezTo>
                      <a:pt x="261" y="453"/>
                      <a:pt x="261" y="453"/>
                      <a:pt x="261" y="453"/>
                    </a:cubicBezTo>
                    <a:cubicBezTo>
                      <a:pt x="261" y="453"/>
                      <a:pt x="261" y="453"/>
                      <a:pt x="261" y="453"/>
                    </a:cubicBezTo>
                    <a:cubicBezTo>
                      <a:pt x="257" y="446"/>
                      <a:pt x="257" y="446"/>
                      <a:pt x="257" y="446"/>
                    </a:cubicBezTo>
                    <a:cubicBezTo>
                      <a:pt x="222" y="389"/>
                      <a:pt x="222" y="389"/>
                      <a:pt x="222" y="389"/>
                    </a:cubicBezTo>
                    <a:cubicBezTo>
                      <a:pt x="214" y="384"/>
                      <a:pt x="206" y="377"/>
                      <a:pt x="197" y="371"/>
                    </a:cubicBezTo>
                    <a:cubicBezTo>
                      <a:pt x="149" y="335"/>
                      <a:pt x="90" y="334"/>
                      <a:pt x="52" y="267"/>
                    </a:cubicBezTo>
                    <a:cubicBezTo>
                      <a:pt x="42" y="250"/>
                      <a:pt x="35" y="231"/>
                      <a:pt x="32" y="212"/>
                    </a:cubicBezTo>
                    <a:cubicBezTo>
                      <a:pt x="21" y="149"/>
                      <a:pt x="46" y="85"/>
                      <a:pt x="103" y="50"/>
                    </a:cubicBezTo>
                    <a:cubicBezTo>
                      <a:pt x="177" y="4"/>
                      <a:pt x="271" y="28"/>
                      <a:pt x="320" y="100"/>
                    </a:cubicBezTo>
                    <a:cubicBezTo>
                      <a:pt x="334" y="120"/>
                      <a:pt x="341" y="140"/>
                      <a:pt x="344" y="158"/>
                    </a:cubicBezTo>
                    <a:cubicBezTo>
                      <a:pt x="351" y="198"/>
                      <a:pt x="342" y="235"/>
                      <a:pt x="349" y="274"/>
                    </a:cubicBezTo>
                    <a:cubicBezTo>
                      <a:pt x="349" y="275"/>
                      <a:pt x="349" y="275"/>
                      <a:pt x="349" y="276"/>
                    </a:cubicBezTo>
                    <a:cubicBezTo>
                      <a:pt x="351" y="287"/>
                      <a:pt x="353" y="297"/>
                      <a:pt x="355" y="306"/>
                    </a:cubicBezTo>
                    <a:cubicBezTo>
                      <a:pt x="359" y="312"/>
                      <a:pt x="359" y="312"/>
                      <a:pt x="359" y="312"/>
                    </a:cubicBezTo>
                    <a:cubicBezTo>
                      <a:pt x="372" y="334"/>
                      <a:pt x="372" y="334"/>
                      <a:pt x="372" y="334"/>
                    </a:cubicBezTo>
                    <a:cubicBezTo>
                      <a:pt x="383" y="351"/>
                      <a:pt x="383" y="351"/>
                      <a:pt x="383" y="351"/>
                    </a:cubicBezTo>
                    <a:cubicBezTo>
                      <a:pt x="397" y="374"/>
                      <a:pt x="397" y="374"/>
                      <a:pt x="397" y="374"/>
                    </a:cubicBezTo>
                    <a:cubicBezTo>
                      <a:pt x="397" y="374"/>
                      <a:pt x="397" y="374"/>
                      <a:pt x="397" y="374"/>
                    </a:cubicBezTo>
                    <a:cubicBezTo>
                      <a:pt x="424" y="417"/>
                      <a:pt x="424" y="417"/>
                      <a:pt x="424" y="417"/>
                    </a:cubicBezTo>
                    <a:cubicBezTo>
                      <a:pt x="373" y="471"/>
                      <a:pt x="373" y="471"/>
                      <a:pt x="373" y="47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71"/>
              <p:cNvSpPr/>
              <p:nvPr/>
            </p:nvSpPr>
            <p:spPr bwMode="auto">
              <a:xfrm>
                <a:off x="4904" y="1892"/>
                <a:ext cx="995" cy="1213"/>
              </a:xfrm>
              <a:custGeom>
                <a:avLst/>
                <a:gdLst>
                  <a:gd name="T0" fmla="*/ 311 w 373"/>
                  <a:gd name="T1" fmla="*/ 96 h 453"/>
                  <a:gd name="T2" fmla="*/ 94 w 373"/>
                  <a:gd name="T3" fmla="*/ 46 h 453"/>
                  <a:gd name="T4" fmla="*/ 43 w 373"/>
                  <a:gd name="T5" fmla="*/ 263 h 453"/>
                  <a:gd name="T6" fmla="*/ 188 w 373"/>
                  <a:gd name="T7" fmla="*/ 367 h 453"/>
                  <a:gd name="T8" fmla="*/ 331 w 373"/>
                  <a:gd name="T9" fmla="*/ 427 h 453"/>
                  <a:gd name="T10" fmla="*/ 340 w 373"/>
                  <a:gd name="T11" fmla="*/ 272 h 453"/>
                  <a:gd name="T12" fmla="*/ 311 w 373"/>
                  <a:gd name="T13" fmla="*/ 96 h 453"/>
                </a:gdLst>
                <a:ahLst/>
                <a:cxnLst>
                  <a:cxn ang="0">
                    <a:pos x="T0" y="T1"/>
                  </a:cxn>
                  <a:cxn ang="0">
                    <a:pos x="T2" y="T3"/>
                  </a:cxn>
                  <a:cxn ang="0">
                    <a:pos x="T4" y="T5"/>
                  </a:cxn>
                  <a:cxn ang="0">
                    <a:pos x="T6" y="T7"/>
                  </a:cxn>
                  <a:cxn ang="0">
                    <a:pos x="T8" y="T9"/>
                  </a:cxn>
                  <a:cxn ang="0">
                    <a:pos x="T10" y="T11"/>
                  </a:cxn>
                  <a:cxn ang="0">
                    <a:pos x="T12" y="T13"/>
                  </a:cxn>
                </a:cxnLst>
                <a:rect l="0" t="0" r="r" b="b"/>
                <a:pathLst>
                  <a:path w="373" h="453">
                    <a:moveTo>
                      <a:pt x="311" y="96"/>
                    </a:moveTo>
                    <a:cubicBezTo>
                      <a:pt x="262" y="24"/>
                      <a:pt x="168" y="0"/>
                      <a:pt x="94" y="46"/>
                    </a:cubicBezTo>
                    <a:cubicBezTo>
                      <a:pt x="20" y="92"/>
                      <a:pt x="0" y="188"/>
                      <a:pt x="43" y="263"/>
                    </a:cubicBezTo>
                    <a:cubicBezTo>
                      <a:pt x="81" y="330"/>
                      <a:pt x="140" y="331"/>
                      <a:pt x="188" y="367"/>
                    </a:cubicBezTo>
                    <a:cubicBezTo>
                      <a:pt x="264" y="423"/>
                      <a:pt x="289" y="453"/>
                      <a:pt x="331" y="427"/>
                    </a:cubicBezTo>
                    <a:cubicBezTo>
                      <a:pt x="373" y="401"/>
                      <a:pt x="357" y="365"/>
                      <a:pt x="340" y="272"/>
                    </a:cubicBezTo>
                    <a:cubicBezTo>
                      <a:pt x="330" y="213"/>
                      <a:pt x="354" y="159"/>
                      <a:pt x="311" y="96"/>
                    </a:cubicBezTo>
                  </a:path>
                </a:pathLst>
              </a:custGeom>
              <a:solidFill>
                <a:srgbClr val="14B6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72"/>
              <p:cNvSpPr/>
              <p:nvPr/>
            </p:nvSpPr>
            <p:spPr bwMode="auto">
              <a:xfrm>
                <a:off x="5470" y="2701"/>
                <a:ext cx="541" cy="519"/>
              </a:xfrm>
              <a:custGeom>
                <a:avLst/>
                <a:gdLst>
                  <a:gd name="T0" fmla="*/ 0 w 541"/>
                  <a:gd name="T1" fmla="*/ 222 h 519"/>
                  <a:gd name="T2" fmla="*/ 184 w 541"/>
                  <a:gd name="T3" fmla="*/ 519 h 519"/>
                  <a:gd name="T4" fmla="*/ 405 w 541"/>
                  <a:gd name="T5" fmla="*/ 441 h 519"/>
                  <a:gd name="T6" fmla="*/ 541 w 541"/>
                  <a:gd name="T7" fmla="*/ 297 h 519"/>
                  <a:gd name="T8" fmla="*/ 357 w 541"/>
                  <a:gd name="T9" fmla="*/ 0 h 519"/>
                  <a:gd name="T10" fmla="*/ 0 w 541"/>
                  <a:gd name="T11" fmla="*/ 222 h 519"/>
                </a:gdLst>
                <a:ahLst/>
                <a:cxnLst>
                  <a:cxn ang="0">
                    <a:pos x="T0" y="T1"/>
                  </a:cxn>
                  <a:cxn ang="0">
                    <a:pos x="T2" y="T3"/>
                  </a:cxn>
                  <a:cxn ang="0">
                    <a:pos x="T4" y="T5"/>
                  </a:cxn>
                  <a:cxn ang="0">
                    <a:pos x="T6" y="T7"/>
                  </a:cxn>
                  <a:cxn ang="0">
                    <a:pos x="T8" y="T9"/>
                  </a:cxn>
                  <a:cxn ang="0">
                    <a:pos x="T10" y="T11"/>
                  </a:cxn>
                </a:cxnLst>
                <a:rect l="0" t="0" r="r" b="b"/>
                <a:pathLst>
                  <a:path w="541" h="519">
                    <a:moveTo>
                      <a:pt x="0" y="222"/>
                    </a:moveTo>
                    <a:lnTo>
                      <a:pt x="184" y="519"/>
                    </a:lnTo>
                    <a:lnTo>
                      <a:pt x="405" y="441"/>
                    </a:lnTo>
                    <a:lnTo>
                      <a:pt x="541" y="297"/>
                    </a:lnTo>
                    <a:lnTo>
                      <a:pt x="357" y="0"/>
                    </a:lnTo>
                    <a:lnTo>
                      <a:pt x="0" y="222"/>
                    </a:lnTo>
                    <a:close/>
                  </a:path>
                </a:pathLst>
              </a:custGeom>
              <a:solidFill>
                <a:srgbClr val="3B50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73"/>
              <p:cNvSpPr/>
              <p:nvPr/>
            </p:nvSpPr>
            <p:spPr bwMode="auto">
              <a:xfrm>
                <a:off x="5470" y="2701"/>
                <a:ext cx="541" cy="519"/>
              </a:xfrm>
              <a:custGeom>
                <a:avLst/>
                <a:gdLst>
                  <a:gd name="T0" fmla="*/ 0 w 541"/>
                  <a:gd name="T1" fmla="*/ 222 h 519"/>
                  <a:gd name="T2" fmla="*/ 184 w 541"/>
                  <a:gd name="T3" fmla="*/ 519 h 519"/>
                  <a:gd name="T4" fmla="*/ 405 w 541"/>
                  <a:gd name="T5" fmla="*/ 441 h 519"/>
                  <a:gd name="T6" fmla="*/ 541 w 541"/>
                  <a:gd name="T7" fmla="*/ 297 h 519"/>
                  <a:gd name="T8" fmla="*/ 357 w 541"/>
                  <a:gd name="T9" fmla="*/ 0 h 519"/>
                  <a:gd name="T10" fmla="*/ 0 w 541"/>
                  <a:gd name="T11" fmla="*/ 222 h 519"/>
                </a:gdLst>
                <a:ahLst/>
                <a:cxnLst>
                  <a:cxn ang="0">
                    <a:pos x="T0" y="T1"/>
                  </a:cxn>
                  <a:cxn ang="0">
                    <a:pos x="T2" y="T3"/>
                  </a:cxn>
                  <a:cxn ang="0">
                    <a:pos x="T4" y="T5"/>
                  </a:cxn>
                  <a:cxn ang="0">
                    <a:pos x="T6" y="T7"/>
                  </a:cxn>
                  <a:cxn ang="0">
                    <a:pos x="T8" y="T9"/>
                  </a:cxn>
                  <a:cxn ang="0">
                    <a:pos x="T10" y="T11"/>
                  </a:cxn>
                </a:cxnLst>
                <a:rect l="0" t="0" r="r" b="b"/>
                <a:pathLst>
                  <a:path w="541" h="519">
                    <a:moveTo>
                      <a:pt x="0" y="222"/>
                    </a:moveTo>
                    <a:lnTo>
                      <a:pt x="184" y="519"/>
                    </a:lnTo>
                    <a:lnTo>
                      <a:pt x="405" y="441"/>
                    </a:lnTo>
                    <a:lnTo>
                      <a:pt x="541" y="297"/>
                    </a:lnTo>
                    <a:lnTo>
                      <a:pt x="357" y="0"/>
                    </a:lnTo>
                    <a:lnTo>
                      <a:pt x="0" y="2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74"/>
              <p:cNvSpPr/>
              <p:nvPr/>
            </p:nvSpPr>
            <p:spPr bwMode="auto">
              <a:xfrm>
                <a:off x="5606" y="2821"/>
                <a:ext cx="333" cy="377"/>
              </a:xfrm>
              <a:custGeom>
                <a:avLst/>
                <a:gdLst>
                  <a:gd name="T0" fmla="*/ 0 w 333"/>
                  <a:gd name="T1" fmla="*/ 319 h 377"/>
                  <a:gd name="T2" fmla="*/ 37 w 333"/>
                  <a:gd name="T3" fmla="*/ 377 h 377"/>
                  <a:gd name="T4" fmla="*/ 333 w 333"/>
                  <a:gd name="T5" fmla="*/ 62 h 377"/>
                  <a:gd name="T6" fmla="*/ 296 w 333"/>
                  <a:gd name="T7" fmla="*/ 0 h 377"/>
                  <a:gd name="T8" fmla="*/ 0 w 333"/>
                  <a:gd name="T9" fmla="*/ 319 h 377"/>
                </a:gdLst>
                <a:ahLst/>
                <a:cxnLst>
                  <a:cxn ang="0">
                    <a:pos x="T0" y="T1"/>
                  </a:cxn>
                  <a:cxn ang="0">
                    <a:pos x="T2" y="T3"/>
                  </a:cxn>
                  <a:cxn ang="0">
                    <a:pos x="T4" y="T5"/>
                  </a:cxn>
                  <a:cxn ang="0">
                    <a:pos x="T6" y="T7"/>
                  </a:cxn>
                  <a:cxn ang="0">
                    <a:pos x="T8" y="T9"/>
                  </a:cxn>
                </a:cxnLst>
                <a:rect l="0" t="0" r="r" b="b"/>
                <a:pathLst>
                  <a:path w="333" h="377">
                    <a:moveTo>
                      <a:pt x="0" y="319"/>
                    </a:moveTo>
                    <a:lnTo>
                      <a:pt x="37" y="377"/>
                    </a:lnTo>
                    <a:lnTo>
                      <a:pt x="333" y="62"/>
                    </a:lnTo>
                    <a:lnTo>
                      <a:pt x="296" y="0"/>
                    </a:lnTo>
                    <a:lnTo>
                      <a:pt x="0" y="319"/>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75"/>
              <p:cNvSpPr/>
              <p:nvPr/>
            </p:nvSpPr>
            <p:spPr bwMode="auto">
              <a:xfrm>
                <a:off x="5606" y="2821"/>
                <a:ext cx="333" cy="377"/>
              </a:xfrm>
              <a:custGeom>
                <a:avLst/>
                <a:gdLst>
                  <a:gd name="T0" fmla="*/ 0 w 333"/>
                  <a:gd name="T1" fmla="*/ 319 h 377"/>
                  <a:gd name="T2" fmla="*/ 37 w 333"/>
                  <a:gd name="T3" fmla="*/ 377 h 377"/>
                  <a:gd name="T4" fmla="*/ 333 w 333"/>
                  <a:gd name="T5" fmla="*/ 62 h 377"/>
                  <a:gd name="T6" fmla="*/ 296 w 333"/>
                  <a:gd name="T7" fmla="*/ 0 h 377"/>
                  <a:gd name="T8" fmla="*/ 0 w 333"/>
                  <a:gd name="T9" fmla="*/ 319 h 377"/>
                </a:gdLst>
                <a:ahLst/>
                <a:cxnLst>
                  <a:cxn ang="0">
                    <a:pos x="T0" y="T1"/>
                  </a:cxn>
                  <a:cxn ang="0">
                    <a:pos x="T2" y="T3"/>
                  </a:cxn>
                  <a:cxn ang="0">
                    <a:pos x="T4" y="T5"/>
                  </a:cxn>
                  <a:cxn ang="0">
                    <a:pos x="T6" y="T7"/>
                  </a:cxn>
                  <a:cxn ang="0">
                    <a:pos x="T8" y="T9"/>
                  </a:cxn>
                </a:cxnLst>
                <a:rect l="0" t="0" r="r" b="b"/>
                <a:pathLst>
                  <a:path w="333" h="377">
                    <a:moveTo>
                      <a:pt x="0" y="319"/>
                    </a:moveTo>
                    <a:lnTo>
                      <a:pt x="37" y="377"/>
                    </a:lnTo>
                    <a:lnTo>
                      <a:pt x="333" y="62"/>
                    </a:lnTo>
                    <a:lnTo>
                      <a:pt x="296" y="0"/>
                    </a:lnTo>
                    <a:lnTo>
                      <a:pt x="0" y="3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76"/>
              <p:cNvSpPr/>
              <p:nvPr/>
            </p:nvSpPr>
            <p:spPr bwMode="auto">
              <a:xfrm>
                <a:off x="5542" y="2717"/>
                <a:ext cx="330" cy="377"/>
              </a:xfrm>
              <a:custGeom>
                <a:avLst/>
                <a:gdLst>
                  <a:gd name="T0" fmla="*/ 296 w 330"/>
                  <a:gd name="T1" fmla="*/ 0 h 377"/>
                  <a:gd name="T2" fmla="*/ 0 w 330"/>
                  <a:gd name="T3" fmla="*/ 318 h 377"/>
                  <a:gd name="T4" fmla="*/ 34 w 330"/>
                  <a:gd name="T5" fmla="*/ 377 h 377"/>
                  <a:gd name="T6" fmla="*/ 330 w 330"/>
                  <a:gd name="T7" fmla="*/ 59 h 377"/>
                  <a:gd name="T8" fmla="*/ 296 w 330"/>
                  <a:gd name="T9" fmla="*/ 0 h 377"/>
                </a:gdLst>
                <a:ahLst/>
                <a:cxnLst>
                  <a:cxn ang="0">
                    <a:pos x="T0" y="T1"/>
                  </a:cxn>
                  <a:cxn ang="0">
                    <a:pos x="T2" y="T3"/>
                  </a:cxn>
                  <a:cxn ang="0">
                    <a:pos x="T4" y="T5"/>
                  </a:cxn>
                  <a:cxn ang="0">
                    <a:pos x="T6" y="T7"/>
                  </a:cxn>
                  <a:cxn ang="0">
                    <a:pos x="T8" y="T9"/>
                  </a:cxn>
                </a:cxnLst>
                <a:rect l="0" t="0" r="r" b="b"/>
                <a:pathLst>
                  <a:path w="330" h="377">
                    <a:moveTo>
                      <a:pt x="296" y="0"/>
                    </a:moveTo>
                    <a:lnTo>
                      <a:pt x="0" y="318"/>
                    </a:lnTo>
                    <a:lnTo>
                      <a:pt x="34" y="377"/>
                    </a:lnTo>
                    <a:lnTo>
                      <a:pt x="330" y="59"/>
                    </a:lnTo>
                    <a:lnTo>
                      <a:pt x="296" y="0"/>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77"/>
              <p:cNvSpPr/>
              <p:nvPr/>
            </p:nvSpPr>
            <p:spPr bwMode="auto">
              <a:xfrm>
                <a:off x="5542" y="2717"/>
                <a:ext cx="330" cy="377"/>
              </a:xfrm>
              <a:custGeom>
                <a:avLst/>
                <a:gdLst>
                  <a:gd name="T0" fmla="*/ 296 w 330"/>
                  <a:gd name="T1" fmla="*/ 0 h 377"/>
                  <a:gd name="T2" fmla="*/ 0 w 330"/>
                  <a:gd name="T3" fmla="*/ 318 h 377"/>
                  <a:gd name="T4" fmla="*/ 34 w 330"/>
                  <a:gd name="T5" fmla="*/ 377 h 377"/>
                  <a:gd name="T6" fmla="*/ 330 w 330"/>
                  <a:gd name="T7" fmla="*/ 59 h 377"/>
                  <a:gd name="T8" fmla="*/ 296 w 330"/>
                  <a:gd name="T9" fmla="*/ 0 h 377"/>
                </a:gdLst>
                <a:ahLst/>
                <a:cxnLst>
                  <a:cxn ang="0">
                    <a:pos x="T0" y="T1"/>
                  </a:cxn>
                  <a:cxn ang="0">
                    <a:pos x="T2" y="T3"/>
                  </a:cxn>
                  <a:cxn ang="0">
                    <a:pos x="T4" y="T5"/>
                  </a:cxn>
                  <a:cxn ang="0">
                    <a:pos x="T6" y="T7"/>
                  </a:cxn>
                  <a:cxn ang="0">
                    <a:pos x="T8" y="T9"/>
                  </a:cxn>
                </a:cxnLst>
                <a:rect l="0" t="0" r="r" b="b"/>
                <a:pathLst>
                  <a:path w="330" h="377">
                    <a:moveTo>
                      <a:pt x="296" y="0"/>
                    </a:moveTo>
                    <a:lnTo>
                      <a:pt x="0" y="318"/>
                    </a:lnTo>
                    <a:lnTo>
                      <a:pt x="34" y="377"/>
                    </a:lnTo>
                    <a:lnTo>
                      <a:pt x="330" y="59"/>
                    </a:lnTo>
                    <a:lnTo>
                      <a:pt x="29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78"/>
              <p:cNvSpPr/>
              <p:nvPr/>
            </p:nvSpPr>
            <p:spPr bwMode="auto">
              <a:xfrm>
                <a:off x="5006" y="913"/>
                <a:ext cx="1355" cy="990"/>
              </a:xfrm>
              <a:custGeom>
                <a:avLst/>
                <a:gdLst>
                  <a:gd name="T0" fmla="*/ 211 w 508"/>
                  <a:gd name="T1" fmla="*/ 321 h 370"/>
                  <a:gd name="T2" fmla="*/ 270 w 508"/>
                  <a:gd name="T3" fmla="*/ 328 h 370"/>
                  <a:gd name="T4" fmla="*/ 388 w 508"/>
                  <a:gd name="T5" fmla="*/ 322 h 370"/>
                  <a:gd name="T6" fmla="*/ 476 w 508"/>
                  <a:gd name="T7" fmla="*/ 116 h 370"/>
                  <a:gd name="T8" fmla="*/ 270 w 508"/>
                  <a:gd name="T9" fmla="*/ 29 h 370"/>
                  <a:gd name="T10" fmla="*/ 143 w 508"/>
                  <a:gd name="T11" fmla="*/ 154 h 370"/>
                  <a:gd name="T12" fmla="*/ 121 w 508"/>
                  <a:gd name="T13" fmla="*/ 175 h 370"/>
                  <a:gd name="T14" fmla="*/ 59 w 508"/>
                  <a:gd name="T15" fmla="*/ 200 h 370"/>
                  <a:gd name="T16" fmla="*/ 51 w 508"/>
                  <a:gd name="T17" fmla="*/ 203 h 370"/>
                  <a:gd name="T18" fmla="*/ 51 w 508"/>
                  <a:gd name="T19" fmla="*/ 204 h 370"/>
                  <a:gd name="T20" fmla="*/ 30 w 508"/>
                  <a:gd name="T21" fmla="*/ 212 h 370"/>
                  <a:gd name="T22" fmla="*/ 8 w 508"/>
                  <a:gd name="T23" fmla="*/ 221 h 370"/>
                  <a:gd name="T24" fmla="*/ 8 w 508"/>
                  <a:gd name="T25" fmla="*/ 221 h 370"/>
                  <a:gd name="T26" fmla="*/ 0 w 508"/>
                  <a:gd name="T27" fmla="*/ 224 h 370"/>
                  <a:gd name="T28" fmla="*/ 14 w 508"/>
                  <a:gd name="T29" fmla="*/ 310 h 370"/>
                  <a:gd name="T30" fmla="*/ 59 w 508"/>
                  <a:gd name="T31" fmla="*/ 370 h 370"/>
                  <a:gd name="T32" fmla="*/ 106 w 508"/>
                  <a:gd name="T33" fmla="*/ 351 h 370"/>
                  <a:gd name="T34" fmla="*/ 106 w 508"/>
                  <a:gd name="T35" fmla="*/ 351 h 370"/>
                  <a:gd name="T36" fmla="*/ 130 w 508"/>
                  <a:gd name="T37" fmla="*/ 341 h 370"/>
                  <a:gd name="T38" fmla="*/ 149 w 508"/>
                  <a:gd name="T39" fmla="*/ 333 h 370"/>
                  <a:gd name="T40" fmla="*/ 173 w 508"/>
                  <a:gd name="T41" fmla="*/ 323 h 370"/>
                  <a:gd name="T42" fmla="*/ 173 w 508"/>
                  <a:gd name="T43" fmla="*/ 323 h 370"/>
                  <a:gd name="T44" fmla="*/ 179 w 508"/>
                  <a:gd name="T45" fmla="*/ 321 h 370"/>
                  <a:gd name="T46" fmla="*/ 211 w 508"/>
                  <a:gd name="T47" fmla="*/ 321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8" h="370">
                    <a:moveTo>
                      <a:pt x="211" y="321"/>
                    </a:moveTo>
                    <a:cubicBezTo>
                      <a:pt x="231" y="320"/>
                      <a:pt x="251" y="324"/>
                      <a:pt x="270" y="328"/>
                    </a:cubicBezTo>
                    <a:cubicBezTo>
                      <a:pt x="306" y="335"/>
                      <a:pt x="343" y="343"/>
                      <a:pt x="388" y="322"/>
                    </a:cubicBezTo>
                    <a:cubicBezTo>
                      <a:pt x="468" y="286"/>
                      <a:pt x="508" y="197"/>
                      <a:pt x="476" y="116"/>
                    </a:cubicBezTo>
                    <a:cubicBezTo>
                      <a:pt x="443" y="36"/>
                      <a:pt x="352" y="0"/>
                      <a:pt x="270" y="29"/>
                    </a:cubicBezTo>
                    <a:cubicBezTo>
                      <a:pt x="198" y="55"/>
                      <a:pt x="187" y="113"/>
                      <a:pt x="143" y="154"/>
                    </a:cubicBezTo>
                    <a:cubicBezTo>
                      <a:pt x="135" y="162"/>
                      <a:pt x="128" y="169"/>
                      <a:pt x="121" y="175"/>
                    </a:cubicBezTo>
                    <a:cubicBezTo>
                      <a:pt x="59" y="200"/>
                      <a:pt x="59" y="200"/>
                      <a:pt x="59" y="200"/>
                    </a:cubicBezTo>
                    <a:cubicBezTo>
                      <a:pt x="51" y="203"/>
                      <a:pt x="51" y="203"/>
                      <a:pt x="51" y="203"/>
                    </a:cubicBezTo>
                    <a:cubicBezTo>
                      <a:pt x="51" y="204"/>
                      <a:pt x="51" y="204"/>
                      <a:pt x="51" y="204"/>
                    </a:cubicBezTo>
                    <a:cubicBezTo>
                      <a:pt x="30" y="212"/>
                      <a:pt x="30" y="212"/>
                      <a:pt x="30" y="212"/>
                    </a:cubicBezTo>
                    <a:cubicBezTo>
                      <a:pt x="8" y="221"/>
                      <a:pt x="8" y="221"/>
                      <a:pt x="8" y="221"/>
                    </a:cubicBezTo>
                    <a:cubicBezTo>
                      <a:pt x="8" y="221"/>
                      <a:pt x="8" y="221"/>
                      <a:pt x="8" y="221"/>
                    </a:cubicBezTo>
                    <a:cubicBezTo>
                      <a:pt x="0" y="224"/>
                      <a:pt x="0" y="224"/>
                      <a:pt x="0" y="224"/>
                    </a:cubicBezTo>
                    <a:cubicBezTo>
                      <a:pt x="14" y="310"/>
                      <a:pt x="14" y="310"/>
                      <a:pt x="14" y="310"/>
                    </a:cubicBezTo>
                    <a:cubicBezTo>
                      <a:pt x="59" y="370"/>
                      <a:pt x="59" y="370"/>
                      <a:pt x="59" y="370"/>
                    </a:cubicBezTo>
                    <a:cubicBezTo>
                      <a:pt x="106" y="351"/>
                      <a:pt x="106" y="351"/>
                      <a:pt x="106" y="351"/>
                    </a:cubicBezTo>
                    <a:cubicBezTo>
                      <a:pt x="106" y="351"/>
                      <a:pt x="106" y="351"/>
                      <a:pt x="106" y="351"/>
                    </a:cubicBezTo>
                    <a:cubicBezTo>
                      <a:pt x="130" y="341"/>
                      <a:pt x="130" y="341"/>
                      <a:pt x="130" y="341"/>
                    </a:cubicBezTo>
                    <a:cubicBezTo>
                      <a:pt x="149" y="333"/>
                      <a:pt x="149" y="333"/>
                      <a:pt x="149" y="333"/>
                    </a:cubicBezTo>
                    <a:cubicBezTo>
                      <a:pt x="173" y="323"/>
                      <a:pt x="173" y="323"/>
                      <a:pt x="173" y="323"/>
                    </a:cubicBezTo>
                    <a:cubicBezTo>
                      <a:pt x="173" y="323"/>
                      <a:pt x="173" y="323"/>
                      <a:pt x="173" y="323"/>
                    </a:cubicBezTo>
                    <a:cubicBezTo>
                      <a:pt x="179" y="321"/>
                      <a:pt x="179" y="321"/>
                      <a:pt x="179" y="321"/>
                    </a:cubicBezTo>
                    <a:cubicBezTo>
                      <a:pt x="189" y="321"/>
                      <a:pt x="200" y="321"/>
                      <a:pt x="211" y="32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79"/>
              <p:cNvSpPr>
                <a:spLocks noEditPoints="1"/>
              </p:cNvSpPr>
              <p:nvPr/>
            </p:nvSpPr>
            <p:spPr bwMode="auto">
              <a:xfrm>
                <a:off x="4950" y="910"/>
                <a:ext cx="1421" cy="1047"/>
              </a:xfrm>
              <a:custGeom>
                <a:avLst/>
                <a:gdLst>
                  <a:gd name="T0" fmla="*/ 349 w 533"/>
                  <a:gd name="T1" fmla="*/ 0 h 391"/>
                  <a:gd name="T2" fmla="*/ 284 w 533"/>
                  <a:gd name="T3" fmla="*/ 11 h 391"/>
                  <a:gd name="T4" fmla="*/ 185 w 533"/>
                  <a:gd name="T5" fmla="*/ 97 h 391"/>
                  <a:gd name="T6" fmla="*/ 151 w 533"/>
                  <a:gd name="T7" fmla="*/ 141 h 391"/>
                  <a:gd name="T8" fmla="*/ 131 w 533"/>
                  <a:gd name="T9" fmla="*/ 159 h 391"/>
                  <a:gd name="T10" fmla="*/ 73 w 533"/>
                  <a:gd name="T11" fmla="*/ 183 h 391"/>
                  <a:gd name="T12" fmla="*/ 65 w 533"/>
                  <a:gd name="T13" fmla="*/ 186 h 391"/>
                  <a:gd name="T14" fmla="*/ 44 w 533"/>
                  <a:gd name="T15" fmla="*/ 194 h 391"/>
                  <a:gd name="T16" fmla="*/ 22 w 533"/>
                  <a:gd name="T17" fmla="*/ 203 h 391"/>
                  <a:gd name="T18" fmla="*/ 21 w 533"/>
                  <a:gd name="T19" fmla="*/ 204 h 391"/>
                  <a:gd name="T20" fmla="*/ 14 w 533"/>
                  <a:gd name="T21" fmla="*/ 207 h 391"/>
                  <a:gd name="T22" fmla="*/ 2 w 533"/>
                  <a:gd name="T23" fmla="*/ 228 h 391"/>
                  <a:gd name="T24" fmla="*/ 15 w 533"/>
                  <a:gd name="T25" fmla="*/ 314 h 391"/>
                  <a:gd name="T26" fmla="*/ 19 w 533"/>
                  <a:gd name="T27" fmla="*/ 323 h 391"/>
                  <a:gd name="T28" fmla="*/ 64 w 533"/>
                  <a:gd name="T29" fmla="*/ 383 h 391"/>
                  <a:gd name="T30" fmla="*/ 80 w 533"/>
                  <a:gd name="T31" fmla="*/ 391 h 391"/>
                  <a:gd name="T32" fmla="*/ 88 w 533"/>
                  <a:gd name="T33" fmla="*/ 389 h 391"/>
                  <a:gd name="T34" fmla="*/ 134 w 533"/>
                  <a:gd name="T35" fmla="*/ 370 h 391"/>
                  <a:gd name="T36" fmla="*/ 135 w 533"/>
                  <a:gd name="T37" fmla="*/ 370 h 391"/>
                  <a:gd name="T38" fmla="*/ 159 w 533"/>
                  <a:gd name="T39" fmla="*/ 360 h 391"/>
                  <a:gd name="T40" fmla="*/ 178 w 533"/>
                  <a:gd name="T41" fmla="*/ 353 h 391"/>
                  <a:gd name="T42" fmla="*/ 202 w 533"/>
                  <a:gd name="T43" fmla="*/ 343 h 391"/>
                  <a:gd name="T44" fmla="*/ 202 w 533"/>
                  <a:gd name="T45" fmla="*/ 343 h 391"/>
                  <a:gd name="T46" fmla="*/ 205 w 533"/>
                  <a:gd name="T47" fmla="*/ 342 h 391"/>
                  <a:gd name="T48" fmla="*/ 232 w 533"/>
                  <a:gd name="T49" fmla="*/ 342 h 391"/>
                  <a:gd name="T50" fmla="*/ 233 w 533"/>
                  <a:gd name="T51" fmla="*/ 342 h 391"/>
                  <a:gd name="T52" fmla="*/ 233 w 533"/>
                  <a:gd name="T53" fmla="*/ 342 h 391"/>
                  <a:gd name="T54" fmla="*/ 287 w 533"/>
                  <a:gd name="T55" fmla="*/ 349 h 391"/>
                  <a:gd name="T56" fmla="*/ 348 w 533"/>
                  <a:gd name="T57" fmla="*/ 357 h 391"/>
                  <a:gd name="T58" fmla="*/ 418 w 533"/>
                  <a:gd name="T59" fmla="*/ 341 h 391"/>
                  <a:gd name="T60" fmla="*/ 513 w 533"/>
                  <a:gd name="T61" fmla="*/ 245 h 391"/>
                  <a:gd name="T62" fmla="*/ 515 w 533"/>
                  <a:gd name="T63" fmla="*/ 110 h 391"/>
                  <a:gd name="T64" fmla="*/ 349 w 533"/>
                  <a:gd name="T65" fmla="*/ 0 h 391"/>
                  <a:gd name="T66" fmla="*/ 409 w 533"/>
                  <a:gd name="T67" fmla="*/ 323 h 391"/>
                  <a:gd name="T68" fmla="*/ 348 w 533"/>
                  <a:gd name="T69" fmla="*/ 337 h 391"/>
                  <a:gd name="T70" fmla="*/ 233 w 533"/>
                  <a:gd name="T71" fmla="*/ 322 h 391"/>
                  <a:gd name="T72" fmla="*/ 232 w 533"/>
                  <a:gd name="T73" fmla="*/ 322 h 391"/>
                  <a:gd name="T74" fmla="*/ 200 w 533"/>
                  <a:gd name="T75" fmla="*/ 322 h 391"/>
                  <a:gd name="T76" fmla="*/ 194 w 533"/>
                  <a:gd name="T77" fmla="*/ 324 h 391"/>
                  <a:gd name="T78" fmla="*/ 194 w 533"/>
                  <a:gd name="T79" fmla="*/ 324 h 391"/>
                  <a:gd name="T80" fmla="*/ 170 w 533"/>
                  <a:gd name="T81" fmla="*/ 334 h 391"/>
                  <a:gd name="T82" fmla="*/ 151 w 533"/>
                  <a:gd name="T83" fmla="*/ 342 h 391"/>
                  <a:gd name="T84" fmla="*/ 127 w 533"/>
                  <a:gd name="T85" fmla="*/ 352 h 391"/>
                  <a:gd name="T86" fmla="*/ 127 w 533"/>
                  <a:gd name="T87" fmla="*/ 352 h 391"/>
                  <a:gd name="T88" fmla="*/ 80 w 533"/>
                  <a:gd name="T89" fmla="*/ 371 h 391"/>
                  <a:gd name="T90" fmla="*/ 35 w 533"/>
                  <a:gd name="T91" fmla="*/ 311 h 391"/>
                  <a:gd name="T92" fmla="*/ 21 w 533"/>
                  <a:gd name="T93" fmla="*/ 225 h 391"/>
                  <a:gd name="T94" fmla="*/ 29 w 533"/>
                  <a:gd name="T95" fmla="*/ 222 h 391"/>
                  <a:gd name="T96" fmla="*/ 29 w 533"/>
                  <a:gd name="T97" fmla="*/ 222 h 391"/>
                  <a:gd name="T98" fmla="*/ 51 w 533"/>
                  <a:gd name="T99" fmla="*/ 213 h 391"/>
                  <a:gd name="T100" fmla="*/ 72 w 533"/>
                  <a:gd name="T101" fmla="*/ 205 h 391"/>
                  <a:gd name="T102" fmla="*/ 72 w 533"/>
                  <a:gd name="T103" fmla="*/ 204 h 391"/>
                  <a:gd name="T104" fmla="*/ 80 w 533"/>
                  <a:gd name="T105" fmla="*/ 201 h 391"/>
                  <a:gd name="T106" fmla="*/ 142 w 533"/>
                  <a:gd name="T107" fmla="*/ 176 h 391"/>
                  <a:gd name="T108" fmla="*/ 164 w 533"/>
                  <a:gd name="T109" fmla="*/ 155 h 391"/>
                  <a:gd name="T110" fmla="*/ 291 w 533"/>
                  <a:gd name="T111" fmla="*/ 30 h 391"/>
                  <a:gd name="T112" fmla="*/ 349 w 533"/>
                  <a:gd name="T113" fmla="*/ 20 h 391"/>
                  <a:gd name="T114" fmla="*/ 497 w 533"/>
                  <a:gd name="T115" fmla="*/ 117 h 391"/>
                  <a:gd name="T116" fmla="*/ 409 w 533"/>
                  <a:gd name="T117" fmla="*/ 323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3" h="391">
                    <a:moveTo>
                      <a:pt x="349" y="0"/>
                    </a:moveTo>
                    <a:cubicBezTo>
                      <a:pt x="327" y="0"/>
                      <a:pt x="305" y="4"/>
                      <a:pt x="284" y="11"/>
                    </a:cubicBezTo>
                    <a:cubicBezTo>
                      <a:pt x="231" y="30"/>
                      <a:pt x="207" y="66"/>
                      <a:pt x="185" y="97"/>
                    </a:cubicBezTo>
                    <a:cubicBezTo>
                      <a:pt x="174" y="113"/>
                      <a:pt x="164" y="128"/>
                      <a:pt x="151" y="141"/>
                    </a:cubicBezTo>
                    <a:cubicBezTo>
                      <a:pt x="143" y="148"/>
                      <a:pt x="137" y="154"/>
                      <a:pt x="131" y="159"/>
                    </a:cubicBezTo>
                    <a:cubicBezTo>
                      <a:pt x="73" y="183"/>
                      <a:pt x="73" y="183"/>
                      <a:pt x="73" y="183"/>
                    </a:cubicBezTo>
                    <a:cubicBezTo>
                      <a:pt x="65" y="186"/>
                      <a:pt x="65" y="186"/>
                      <a:pt x="65" y="186"/>
                    </a:cubicBezTo>
                    <a:cubicBezTo>
                      <a:pt x="44" y="194"/>
                      <a:pt x="44" y="194"/>
                      <a:pt x="44" y="194"/>
                    </a:cubicBezTo>
                    <a:cubicBezTo>
                      <a:pt x="22" y="203"/>
                      <a:pt x="22" y="203"/>
                      <a:pt x="22" y="203"/>
                    </a:cubicBezTo>
                    <a:cubicBezTo>
                      <a:pt x="21" y="204"/>
                      <a:pt x="21" y="204"/>
                      <a:pt x="21" y="204"/>
                    </a:cubicBezTo>
                    <a:cubicBezTo>
                      <a:pt x="14" y="207"/>
                      <a:pt x="14" y="207"/>
                      <a:pt x="14" y="207"/>
                    </a:cubicBezTo>
                    <a:cubicBezTo>
                      <a:pt x="5" y="210"/>
                      <a:pt x="0" y="219"/>
                      <a:pt x="2" y="228"/>
                    </a:cubicBezTo>
                    <a:cubicBezTo>
                      <a:pt x="15" y="314"/>
                      <a:pt x="15" y="314"/>
                      <a:pt x="15" y="314"/>
                    </a:cubicBezTo>
                    <a:cubicBezTo>
                      <a:pt x="16" y="317"/>
                      <a:pt x="17" y="320"/>
                      <a:pt x="19" y="323"/>
                    </a:cubicBezTo>
                    <a:cubicBezTo>
                      <a:pt x="64" y="383"/>
                      <a:pt x="64" y="383"/>
                      <a:pt x="64" y="383"/>
                    </a:cubicBezTo>
                    <a:cubicBezTo>
                      <a:pt x="68" y="388"/>
                      <a:pt x="74" y="391"/>
                      <a:pt x="80" y="391"/>
                    </a:cubicBezTo>
                    <a:cubicBezTo>
                      <a:pt x="83" y="391"/>
                      <a:pt x="85" y="390"/>
                      <a:pt x="88" y="389"/>
                    </a:cubicBezTo>
                    <a:cubicBezTo>
                      <a:pt x="134" y="370"/>
                      <a:pt x="134" y="370"/>
                      <a:pt x="134" y="370"/>
                    </a:cubicBezTo>
                    <a:cubicBezTo>
                      <a:pt x="135" y="370"/>
                      <a:pt x="135" y="370"/>
                      <a:pt x="135" y="370"/>
                    </a:cubicBezTo>
                    <a:cubicBezTo>
                      <a:pt x="159" y="360"/>
                      <a:pt x="159" y="360"/>
                      <a:pt x="159" y="360"/>
                    </a:cubicBezTo>
                    <a:cubicBezTo>
                      <a:pt x="178" y="353"/>
                      <a:pt x="178" y="353"/>
                      <a:pt x="178" y="353"/>
                    </a:cubicBezTo>
                    <a:cubicBezTo>
                      <a:pt x="202" y="343"/>
                      <a:pt x="202" y="343"/>
                      <a:pt x="202" y="343"/>
                    </a:cubicBezTo>
                    <a:cubicBezTo>
                      <a:pt x="202" y="343"/>
                      <a:pt x="202" y="343"/>
                      <a:pt x="202" y="343"/>
                    </a:cubicBezTo>
                    <a:cubicBezTo>
                      <a:pt x="205" y="342"/>
                      <a:pt x="205" y="342"/>
                      <a:pt x="205" y="342"/>
                    </a:cubicBezTo>
                    <a:cubicBezTo>
                      <a:pt x="213" y="342"/>
                      <a:pt x="222" y="342"/>
                      <a:pt x="232" y="342"/>
                    </a:cubicBezTo>
                    <a:cubicBezTo>
                      <a:pt x="233" y="342"/>
                      <a:pt x="233" y="342"/>
                      <a:pt x="233" y="342"/>
                    </a:cubicBezTo>
                    <a:cubicBezTo>
                      <a:pt x="233" y="342"/>
                      <a:pt x="233" y="342"/>
                      <a:pt x="233" y="342"/>
                    </a:cubicBezTo>
                    <a:cubicBezTo>
                      <a:pt x="251" y="342"/>
                      <a:pt x="268" y="345"/>
                      <a:pt x="287" y="349"/>
                    </a:cubicBezTo>
                    <a:cubicBezTo>
                      <a:pt x="306" y="353"/>
                      <a:pt x="326" y="357"/>
                      <a:pt x="348" y="357"/>
                    </a:cubicBezTo>
                    <a:cubicBezTo>
                      <a:pt x="373" y="357"/>
                      <a:pt x="395" y="352"/>
                      <a:pt x="418" y="341"/>
                    </a:cubicBezTo>
                    <a:cubicBezTo>
                      <a:pt x="461" y="322"/>
                      <a:pt x="495" y="288"/>
                      <a:pt x="513" y="245"/>
                    </a:cubicBezTo>
                    <a:cubicBezTo>
                      <a:pt x="532" y="202"/>
                      <a:pt x="533" y="154"/>
                      <a:pt x="515" y="110"/>
                    </a:cubicBezTo>
                    <a:cubicBezTo>
                      <a:pt x="488" y="43"/>
                      <a:pt x="423" y="0"/>
                      <a:pt x="349" y="0"/>
                    </a:cubicBezTo>
                    <a:moveTo>
                      <a:pt x="409" y="323"/>
                    </a:moveTo>
                    <a:cubicBezTo>
                      <a:pt x="387" y="333"/>
                      <a:pt x="367" y="337"/>
                      <a:pt x="348" y="337"/>
                    </a:cubicBezTo>
                    <a:cubicBezTo>
                      <a:pt x="308" y="337"/>
                      <a:pt x="273" y="322"/>
                      <a:pt x="233" y="322"/>
                    </a:cubicBezTo>
                    <a:cubicBezTo>
                      <a:pt x="233" y="322"/>
                      <a:pt x="232" y="322"/>
                      <a:pt x="232" y="322"/>
                    </a:cubicBezTo>
                    <a:cubicBezTo>
                      <a:pt x="221" y="322"/>
                      <a:pt x="210" y="322"/>
                      <a:pt x="200" y="322"/>
                    </a:cubicBezTo>
                    <a:cubicBezTo>
                      <a:pt x="194" y="324"/>
                      <a:pt x="194" y="324"/>
                      <a:pt x="194" y="324"/>
                    </a:cubicBezTo>
                    <a:cubicBezTo>
                      <a:pt x="194" y="324"/>
                      <a:pt x="194" y="324"/>
                      <a:pt x="194" y="324"/>
                    </a:cubicBezTo>
                    <a:cubicBezTo>
                      <a:pt x="170" y="334"/>
                      <a:pt x="170" y="334"/>
                      <a:pt x="170" y="334"/>
                    </a:cubicBezTo>
                    <a:cubicBezTo>
                      <a:pt x="151" y="342"/>
                      <a:pt x="151" y="342"/>
                      <a:pt x="151" y="342"/>
                    </a:cubicBezTo>
                    <a:cubicBezTo>
                      <a:pt x="127" y="352"/>
                      <a:pt x="127" y="352"/>
                      <a:pt x="127" y="352"/>
                    </a:cubicBezTo>
                    <a:cubicBezTo>
                      <a:pt x="127" y="352"/>
                      <a:pt x="127" y="352"/>
                      <a:pt x="127" y="352"/>
                    </a:cubicBezTo>
                    <a:cubicBezTo>
                      <a:pt x="80" y="371"/>
                      <a:pt x="80" y="371"/>
                      <a:pt x="80" y="371"/>
                    </a:cubicBezTo>
                    <a:cubicBezTo>
                      <a:pt x="35" y="311"/>
                      <a:pt x="35" y="311"/>
                      <a:pt x="35" y="311"/>
                    </a:cubicBezTo>
                    <a:cubicBezTo>
                      <a:pt x="21" y="225"/>
                      <a:pt x="21" y="225"/>
                      <a:pt x="21" y="225"/>
                    </a:cubicBezTo>
                    <a:cubicBezTo>
                      <a:pt x="29" y="222"/>
                      <a:pt x="29" y="222"/>
                      <a:pt x="29" y="222"/>
                    </a:cubicBezTo>
                    <a:cubicBezTo>
                      <a:pt x="29" y="222"/>
                      <a:pt x="29" y="222"/>
                      <a:pt x="29" y="222"/>
                    </a:cubicBezTo>
                    <a:cubicBezTo>
                      <a:pt x="51" y="213"/>
                      <a:pt x="51" y="213"/>
                      <a:pt x="51" y="213"/>
                    </a:cubicBezTo>
                    <a:cubicBezTo>
                      <a:pt x="72" y="205"/>
                      <a:pt x="72" y="205"/>
                      <a:pt x="72" y="205"/>
                    </a:cubicBezTo>
                    <a:cubicBezTo>
                      <a:pt x="72" y="204"/>
                      <a:pt x="72" y="204"/>
                      <a:pt x="72" y="204"/>
                    </a:cubicBezTo>
                    <a:cubicBezTo>
                      <a:pt x="80" y="201"/>
                      <a:pt x="80" y="201"/>
                      <a:pt x="80" y="201"/>
                    </a:cubicBezTo>
                    <a:cubicBezTo>
                      <a:pt x="142" y="176"/>
                      <a:pt x="142" y="176"/>
                      <a:pt x="142" y="176"/>
                    </a:cubicBezTo>
                    <a:cubicBezTo>
                      <a:pt x="149" y="170"/>
                      <a:pt x="156" y="163"/>
                      <a:pt x="164" y="155"/>
                    </a:cubicBezTo>
                    <a:cubicBezTo>
                      <a:pt x="208" y="114"/>
                      <a:pt x="219" y="56"/>
                      <a:pt x="291" y="30"/>
                    </a:cubicBezTo>
                    <a:cubicBezTo>
                      <a:pt x="310" y="23"/>
                      <a:pt x="330" y="20"/>
                      <a:pt x="349" y="20"/>
                    </a:cubicBezTo>
                    <a:cubicBezTo>
                      <a:pt x="412" y="20"/>
                      <a:pt x="472" y="55"/>
                      <a:pt x="497" y="117"/>
                    </a:cubicBezTo>
                    <a:cubicBezTo>
                      <a:pt x="529" y="198"/>
                      <a:pt x="489" y="287"/>
                      <a:pt x="409" y="32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80"/>
              <p:cNvSpPr/>
              <p:nvPr/>
            </p:nvSpPr>
            <p:spPr bwMode="auto">
              <a:xfrm>
                <a:off x="5112" y="913"/>
                <a:ext cx="1249" cy="918"/>
              </a:xfrm>
              <a:custGeom>
                <a:avLst/>
                <a:gdLst>
                  <a:gd name="T0" fmla="*/ 348 w 468"/>
                  <a:gd name="T1" fmla="*/ 322 h 343"/>
                  <a:gd name="T2" fmla="*/ 436 w 468"/>
                  <a:gd name="T3" fmla="*/ 116 h 343"/>
                  <a:gd name="T4" fmla="*/ 230 w 468"/>
                  <a:gd name="T5" fmla="*/ 29 h 343"/>
                  <a:gd name="T6" fmla="*/ 103 w 468"/>
                  <a:gd name="T7" fmla="*/ 154 h 343"/>
                  <a:gd name="T8" fmla="*/ 19 w 468"/>
                  <a:gd name="T9" fmla="*/ 285 h 343"/>
                  <a:gd name="T10" fmla="*/ 171 w 468"/>
                  <a:gd name="T11" fmla="*/ 321 h 343"/>
                  <a:gd name="T12" fmla="*/ 230 w 468"/>
                  <a:gd name="T13" fmla="*/ 328 h 343"/>
                  <a:gd name="T14" fmla="*/ 348 w 468"/>
                  <a:gd name="T15" fmla="*/ 322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8" h="343">
                    <a:moveTo>
                      <a:pt x="348" y="322"/>
                    </a:moveTo>
                    <a:cubicBezTo>
                      <a:pt x="428" y="286"/>
                      <a:pt x="468" y="197"/>
                      <a:pt x="436" y="116"/>
                    </a:cubicBezTo>
                    <a:cubicBezTo>
                      <a:pt x="403" y="36"/>
                      <a:pt x="312" y="0"/>
                      <a:pt x="230" y="29"/>
                    </a:cubicBezTo>
                    <a:cubicBezTo>
                      <a:pt x="158" y="55"/>
                      <a:pt x="147" y="113"/>
                      <a:pt x="103" y="154"/>
                    </a:cubicBezTo>
                    <a:cubicBezTo>
                      <a:pt x="35" y="220"/>
                      <a:pt x="0" y="239"/>
                      <a:pt x="19" y="285"/>
                    </a:cubicBezTo>
                    <a:cubicBezTo>
                      <a:pt x="38" y="331"/>
                      <a:pt x="76" y="321"/>
                      <a:pt x="171" y="321"/>
                    </a:cubicBezTo>
                    <a:cubicBezTo>
                      <a:pt x="191" y="320"/>
                      <a:pt x="211" y="324"/>
                      <a:pt x="230" y="328"/>
                    </a:cubicBezTo>
                    <a:cubicBezTo>
                      <a:pt x="266" y="335"/>
                      <a:pt x="303" y="343"/>
                      <a:pt x="348" y="322"/>
                    </a:cubicBezTo>
                  </a:path>
                </a:pathLst>
              </a:custGeom>
              <a:solidFill>
                <a:srgbClr val="14B6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81"/>
              <p:cNvSpPr/>
              <p:nvPr/>
            </p:nvSpPr>
            <p:spPr bwMode="auto">
              <a:xfrm>
                <a:off x="5750" y="1052"/>
                <a:ext cx="336" cy="212"/>
              </a:xfrm>
              <a:custGeom>
                <a:avLst/>
                <a:gdLst>
                  <a:gd name="T0" fmla="*/ 107 w 126"/>
                  <a:gd name="T1" fmla="*/ 0 h 79"/>
                  <a:gd name="T2" fmla="*/ 100 w 126"/>
                  <a:gd name="T3" fmla="*/ 4 h 79"/>
                  <a:gd name="T4" fmla="*/ 0 w 126"/>
                  <a:gd name="T5" fmla="*/ 45 h 79"/>
                  <a:gd name="T6" fmla="*/ 53 w 126"/>
                  <a:gd name="T7" fmla="*/ 77 h 79"/>
                  <a:gd name="T8" fmla="*/ 70 w 126"/>
                  <a:gd name="T9" fmla="*/ 79 h 79"/>
                  <a:gd name="T10" fmla="*/ 92 w 126"/>
                  <a:gd name="T11" fmla="*/ 49 h 79"/>
                  <a:gd name="T12" fmla="*/ 126 w 126"/>
                  <a:gd name="T13" fmla="*/ 17 h 79"/>
                  <a:gd name="T14" fmla="*/ 107 w 126"/>
                  <a:gd name="T15" fmla="*/ 0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79">
                    <a:moveTo>
                      <a:pt x="107" y="0"/>
                    </a:moveTo>
                    <a:cubicBezTo>
                      <a:pt x="105" y="1"/>
                      <a:pt x="102" y="3"/>
                      <a:pt x="100" y="4"/>
                    </a:cubicBezTo>
                    <a:cubicBezTo>
                      <a:pt x="0" y="45"/>
                      <a:pt x="0" y="45"/>
                      <a:pt x="0" y="45"/>
                    </a:cubicBezTo>
                    <a:cubicBezTo>
                      <a:pt x="10" y="60"/>
                      <a:pt x="29" y="72"/>
                      <a:pt x="53" y="77"/>
                    </a:cubicBezTo>
                    <a:cubicBezTo>
                      <a:pt x="59" y="78"/>
                      <a:pt x="65" y="78"/>
                      <a:pt x="70" y="79"/>
                    </a:cubicBezTo>
                    <a:cubicBezTo>
                      <a:pt x="77" y="68"/>
                      <a:pt x="84" y="59"/>
                      <a:pt x="92" y="49"/>
                    </a:cubicBezTo>
                    <a:cubicBezTo>
                      <a:pt x="102" y="37"/>
                      <a:pt x="114" y="27"/>
                      <a:pt x="126" y="17"/>
                    </a:cubicBezTo>
                    <a:cubicBezTo>
                      <a:pt x="121" y="11"/>
                      <a:pt x="115" y="5"/>
                      <a:pt x="107" y="0"/>
                    </a:cubicBezTo>
                  </a:path>
                </a:pathLst>
              </a:custGeom>
              <a:solidFill>
                <a:srgbClr val="1BCB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82"/>
              <p:cNvSpPr/>
              <p:nvPr/>
            </p:nvSpPr>
            <p:spPr bwMode="auto">
              <a:xfrm>
                <a:off x="5006" y="1381"/>
                <a:ext cx="480" cy="522"/>
              </a:xfrm>
              <a:custGeom>
                <a:avLst/>
                <a:gdLst>
                  <a:gd name="T0" fmla="*/ 322 w 480"/>
                  <a:gd name="T1" fmla="*/ 0 h 522"/>
                  <a:gd name="T2" fmla="*/ 0 w 480"/>
                  <a:gd name="T3" fmla="*/ 131 h 522"/>
                  <a:gd name="T4" fmla="*/ 37 w 480"/>
                  <a:gd name="T5" fmla="*/ 362 h 522"/>
                  <a:gd name="T6" fmla="*/ 157 w 480"/>
                  <a:gd name="T7" fmla="*/ 522 h 522"/>
                  <a:gd name="T8" fmla="*/ 480 w 480"/>
                  <a:gd name="T9" fmla="*/ 391 h 522"/>
                  <a:gd name="T10" fmla="*/ 322 w 480"/>
                  <a:gd name="T11" fmla="*/ 0 h 522"/>
                </a:gdLst>
                <a:ahLst/>
                <a:cxnLst>
                  <a:cxn ang="0">
                    <a:pos x="T0" y="T1"/>
                  </a:cxn>
                  <a:cxn ang="0">
                    <a:pos x="T2" y="T3"/>
                  </a:cxn>
                  <a:cxn ang="0">
                    <a:pos x="T4" y="T5"/>
                  </a:cxn>
                  <a:cxn ang="0">
                    <a:pos x="T6" y="T7"/>
                  </a:cxn>
                  <a:cxn ang="0">
                    <a:pos x="T8" y="T9"/>
                  </a:cxn>
                  <a:cxn ang="0">
                    <a:pos x="T10" y="T11"/>
                  </a:cxn>
                </a:cxnLst>
                <a:rect l="0" t="0" r="r" b="b"/>
                <a:pathLst>
                  <a:path w="480" h="522">
                    <a:moveTo>
                      <a:pt x="322" y="0"/>
                    </a:moveTo>
                    <a:lnTo>
                      <a:pt x="0" y="131"/>
                    </a:lnTo>
                    <a:lnTo>
                      <a:pt x="37" y="362"/>
                    </a:lnTo>
                    <a:lnTo>
                      <a:pt x="157" y="522"/>
                    </a:lnTo>
                    <a:lnTo>
                      <a:pt x="480" y="391"/>
                    </a:lnTo>
                    <a:lnTo>
                      <a:pt x="322" y="0"/>
                    </a:lnTo>
                    <a:close/>
                  </a:path>
                </a:pathLst>
              </a:custGeom>
              <a:solidFill>
                <a:srgbClr val="3B50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83"/>
              <p:cNvSpPr/>
              <p:nvPr/>
            </p:nvSpPr>
            <p:spPr bwMode="auto">
              <a:xfrm>
                <a:off x="5006" y="1381"/>
                <a:ext cx="480" cy="522"/>
              </a:xfrm>
              <a:custGeom>
                <a:avLst/>
                <a:gdLst>
                  <a:gd name="T0" fmla="*/ 322 w 480"/>
                  <a:gd name="T1" fmla="*/ 0 h 522"/>
                  <a:gd name="T2" fmla="*/ 0 w 480"/>
                  <a:gd name="T3" fmla="*/ 131 h 522"/>
                  <a:gd name="T4" fmla="*/ 37 w 480"/>
                  <a:gd name="T5" fmla="*/ 362 h 522"/>
                  <a:gd name="T6" fmla="*/ 157 w 480"/>
                  <a:gd name="T7" fmla="*/ 522 h 522"/>
                  <a:gd name="T8" fmla="*/ 480 w 480"/>
                  <a:gd name="T9" fmla="*/ 391 h 522"/>
                  <a:gd name="T10" fmla="*/ 322 w 480"/>
                  <a:gd name="T11" fmla="*/ 0 h 522"/>
                </a:gdLst>
                <a:ahLst/>
                <a:cxnLst>
                  <a:cxn ang="0">
                    <a:pos x="T0" y="T1"/>
                  </a:cxn>
                  <a:cxn ang="0">
                    <a:pos x="T2" y="T3"/>
                  </a:cxn>
                  <a:cxn ang="0">
                    <a:pos x="T4" y="T5"/>
                  </a:cxn>
                  <a:cxn ang="0">
                    <a:pos x="T6" y="T7"/>
                  </a:cxn>
                  <a:cxn ang="0">
                    <a:pos x="T8" y="T9"/>
                  </a:cxn>
                  <a:cxn ang="0">
                    <a:pos x="T10" y="T11"/>
                  </a:cxn>
                </a:cxnLst>
                <a:rect l="0" t="0" r="r" b="b"/>
                <a:pathLst>
                  <a:path w="480" h="522">
                    <a:moveTo>
                      <a:pt x="322" y="0"/>
                    </a:moveTo>
                    <a:lnTo>
                      <a:pt x="0" y="131"/>
                    </a:lnTo>
                    <a:lnTo>
                      <a:pt x="37" y="362"/>
                    </a:lnTo>
                    <a:lnTo>
                      <a:pt x="157" y="522"/>
                    </a:lnTo>
                    <a:lnTo>
                      <a:pt x="480" y="391"/>
                    </a:lnTo>
                    <a:lnTo>
                      <a:pt x="3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84"/>
              <p:cNvSpPr/>
              <p:nvPr/>
            </p:nvSpPr>
            <p:spPr bwMode="auto">
              <a:xfrm>
                <a:off x="5027" y="1478"/>
                <a:ext cx="325" cy="374"/>
              </a:xfrm>
              <a:custGeom>
                <a:avLst/>
                <a:gdLst>
                  <a:gd name="T0" fmla="*/ 64 w 325"/>
                  <a:gd name="T1" fmla="*/ 0 h 374"/>
                  <a:gd name="T2" fmla="*/ 0 w 325"/>
                  <a:gd name="T3" fmla="*/ 26 h 374"/>
                  <a:gd name="T4" fmla="*/ 261 w 325"/>
                  <a:gd name="T5" fmla="*/ 374 h 374"/>
                  <a:gd name="T6" fmla="*/ 325 w 325"/>
                  <a:gd name="T7" fmla="*/ 348 h 374"/>
                  <a:gd name="T8" fmla="*/ 64 w 325"/>
                  <a:gd name="T9" fmla="*/ 0 h 374"/>
                </a:gdLst>
                <a:ahLst/>
                <a:cxnLst>
                  <a:cxn ang="0">
                    <a:pos x="T0" y="T1"/>
                  </a:cxn>
                  <a:cxn ang="0">
                    <a:pos x="T2" y="T3"/>
                  </a:cxn>
                  <a:cxn ang="0">
                    <a:pos x="T4" y="T5"/>
                  </a:cxn>
                  <a:cxn ang="0">
                    <a:pos x="T6" y="T7"/>
                  </a:cxn>
                  <a:cxn ang="0">
                    <a:pos x="T8" y="T9"/>
                  </a:cxn>
                </a:cxnLst>
                <a:rect l="0" t="0" r="r" b="b"/>
                <a:pathLst>
                  <a:path w="325" h="374">
                    <a:moveTo>
                      <a:pt x="64" y="0"/>
                    </a:moveTo>
                    <a:lnTo>
                      <a:pt x="0" y="26"/>
                    </a:lnTo>
                    <a:lnTo>
                      <a:pt x="261" y="374"/>
                    </a:lnTo>
                    <a:lnTo>
                      <a:pt x="325" y="348"/>
                    </a:lnTo>
                    <a:lnTo>
                      <a:pt x="64" y="0"/>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85"/>
              <p:cNvSpPr/>
              <p:nvPr/>
            </p:nvSpPr>
            <p:spPr bwMode="auto">
              <a:xfrm>
                <a:off x="5027" y="1478"/>
                <a:ext cx="325" cy="374"/>
              </a:xfrm>
              <a:custGeom>
                <a:avLst/>
                <a:gdLst>
                  <a:gd name="T0" fmla="*/ 64 w 325"/>
                  <a:gd name="T1" fmla="*/ 0 h 374"/>
                  <a:gd name="T2" fmla="*/ 0 w 325"/>
                  <a:gd name="T3" fmla="*/ 26 h 374"/>
                  <a:gd name="T4" fmla="*/ 261 w 325"/>
                  <a:gd name="T5" fmla="*/ 374 h 374"/>
                  <a:gd name="T6" fmla="*/ 325 w 325"/>
                  <a:gd name="T7" fmla="*/ 348 h 374"/>
                  <a:gd name="T8" fmla="*/ 64 w 325"/>
                  <a:gd name="T9" fmla="*/ 0 h 374"/>
                </a:gdLst>
                <a:ahLst/>
                <a:cxnLst>
                  <a:cxn ang="0">
                    <a:pos x="T0" y="T1"/>
                  </a:cxn>
                  <a:cxn ang="0">
                    <a:pos x="T2" y="T3"/>
                  </a:cxn>
                  <a:cxn ang="0">
                    <a:pos x="T4" y="T5"/>
                  </a:cxn>
                  <a:cxn ang="0">
                    <a:pos x="T6" y="T7"/>
                  </a:cxn>
                  <a:cxn ang="0">
                    <a:pos x="T8" y="T9"/>
                  </a:cxn>
                </a:cxnLst>
                <a:rect l="0" t="0" r="r" b="b"/>
                <a:pathLst>
                  <a:path w="325" h="374">
                    <a:moveTo>
                      <a:pt x="64" y="0"/>
                    </a:moveTo>
                    <a:lnTo>
                      <a:pt x="0" y="26"/>
                    </a:lnTo>
                    <a:lnTo>
                      <a:pt x="261" y="374"/>
                    </a:lnTo>
                    <a:lnTo>
                      <a:pt x="325" y="348"/>
                    </a:lnTo>
                    <a:lnTo>
                      <a:pt x="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86"/>
              <p:cNvSpPr/>
              <p:nvPr/>
            </p:nvSpPr>
            <p:spPr bwMode="auto">
              <a:xfrm>
                <a:off x="5142" y="1432"/>
                <a:ext cx="325" cy="372"/>
              </a:xfrm>
              <a:custGeom>
                <a:avLst/>
                <a:gdLst>
                  <a:gd name="T0" fmla="*/ 325 w 325"/>
                  <a:gd name="T1" fmla="*/ 345 h 372"/>
                  <a:gd name="T2" fmla="*/ 66 w 325"/>
                  <a:gd name="T3" fmla="*/ 0 h 372"/>
                  <a:gd name="T4" fmla="*/ 0 w 325"/>
                  <a:gd name="T5" fmla="*/ 24 h 372"/>
                  <a:gd name="T6" fmla="*/ 261 w 325"/>
                  <a:gd name="T7" fmla="*/ 372 h 372"/>
                  <a:gd name="T8" fmla="*/ 325 w 325"/>
                  <a:gd name="T9" fmla="*/ 345 h 372"/>
                </a:gdLst>
                <a:ahLst/>
                <a:cxnLst>
                  <a:cxn ang="0">
                    <a:pos x="T0" y="T1"/>
                  </a:cxn>
                  <a:cxn ang="0">
                    <a:pos x="T2" y="T3"/>
                  </a:cxn>
                  <a:cxn ang="0">
                    <a:pos x="T4" y="T5"/>
                  </a:cxn>
                  <a:cxn ang="0">
                    <a:pos x="T6" y="T7"/>
                  </a:cxn>
                  <a:cxn ang="0">
                    <a:pos x="T8" y="T9"/>
                  </a:cxn>
                </a:cxnLst>
                <a:rect l="0" t="0" r="r" b="b"/>
                <a:pathLst>
                  <a:path w="325" h="372">
                    <a:moveTo>
                      <a:pt x="325" y="345"/>
                    </a:moveTo>
                    <a:lnTo>
                      <a:pt x="66" y="0"/>
                    </a:lnTo>
                    <a:lnTo>
                      <a:pt x="0" y="24"/>
                    </a:lnTo>
                    <a:lnTo>
                      <a:pt x="261" y="372"/>
                    </a:lnTo>
                    <a:lnTo>
                      <a:pt x="325" y="345"/>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87"/>
              <p:cNvSpPr/>
              <p:nvPr/>
            </p:nvSpPr>
            <p:spPr bwMode="auto">
              <a:xfrm>
                <a:off x="5142" y="1432"/>
                <a:ext cx="325" cy="372"/>
              </a:xfrm>
              <a:custGeom>
                <a:avLst/>
                <a:gdLst>
                  <a:gd name="T0" fmla="*/ 325 w 325"/>
                  <a:gd name="T1" fmla="*/ 345 h 372"/>
                  <a:gd name="T2" fmla="*/ 66 w 325"/>
                  <a:gd name="T3" fmla="*/ 0 h 372"/>
                  <a:gd name="T4" fmla="*/ 0 w 325"/>
                  <a:gd name="T5" fmla="*/ 24 h 372"/>
                  <a:gd name="T6" fmla="*/ 261 w 325"/>
                  <a:gd name="T7" fmla="*/ 372 h 372"/>
                  <a:gd name="T8" fmla="*/ 325 w 325"/>
                  <a:gd name="T9" fmla="*/ 345 h 372"/>
                </a:gdLst>
                <a:ahLst/>
                <a:cxnLst>
                  <a:cxn ang="0">
                    <a:pos x="T0" y="T1"/>
                  </a:cxn>
                  <a:cxn ang="0">
                    <a:pos x="T2" y="T3"/>
                  </a:cxn>
                  <a:cxn ang="0">
                    <a:pos x="T4" y="T5"/>
                  </a:cxn>
                  <a:cxn ang="0">
                    <a:pos x="T6" y="T7"/>
                  </a:cxn>
                  <a:cxn ang="0">
                    <a:pos x="T8" y="T9"/>
                  </a:cxn>
                </a:cxnLst>
                <a:rect l="0" t="0" r="r" b="b"/>
                <a:pathLst>
                  <a:path w="325" h="372">
                    <a:moveTo>
                      <a:pt x="325" y="345"/>
                    </a:moveTo>
                    <a:lnTo>
                      <a:pt x="66" y="0"/>
                    </a:lnTo>
                    <a:lnTo>
                      <a:pt x="0" y="24"/>
                    </a:lnTo>
                    <a:lnTo>
                      <a:pt x="261" y="372"/>
                    </a:lnTo>
                    <a:lnTo>
                      <a:pt x="325" y="3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88"/>
              <p:cNvSpPr/>
              <p:nvPr/>
            </p:nvSpPr>
            <p:spPr bwMode="auto">
              <a:xfrm>
                <a:off x="1975" y="1628"/>
                <a:ext cx="1350" cy="1030"/>
              </a:xfrm>
              <a:custGeom>
                <a:avLst/>
                <a:gdLst>
                  <a:gd name="T0" fmla="*/ 366 w 506"/>
                  <a:gd name="T1" fmla="*/ 165 h 385"/>
                  <a:gd name="T2" fmla="*/ 247 w 506"/>
                  <a:gd name="T3" fmla="*/ 34 h 385"/>
                  <a:gd name="T4" fmla="*/ 37 w 506"/>
                  <a:gd name="T5" fmla="*/ 110 h 385"/>
                  <a:gd name="T6" fmla="*/ 113 w 506"/>
                  <a:gd name="T7" fmla="*/ 320 h 385"/>
                  <a:gd name="T8" fmla="*/ 231 w 506"/>
                  <a:gd name="T9" fmla="*/ 332 h 385"/>
                  <a:gd name="T10" fmla="*/ 290 w 506"/>
                  <a:gd name="T11" fmla="*/ 328 h 385"/>
                  <a:gd name="T12" fmla="*/ 322 w 506"/>
                  <a:gd name="T13" fmla="*/ 330 h 385"/>
                  <a:gd name="T14" fmla="*/ 382 w 506"/>
                  <a:gd name="T15" fmla="*/ 358 h 385"/>
                  <a:gd name="T16" fmla="*/ 389 w 506"/>
                  <a:gd name="T17" fmla="*/ 361 h 385"/>
                  <a:gd name="T18" fmla="*/ 410 w 506"/>
                  <a:gd name="T19" fmla="*/ 371 h 385"/>
                  <a:gd name="T20" fmla="*/ 431 w 506"/>
                  <a:gd name="T21" fmla="*/ 381 h 385"/>
                  <a:gd name="T22" fmla="*/ 431 w 506"/>
                  <a:gd name="T23" fmla="*/ 381 h 385"/>
                  <a:gd name="T24" fmla="*/ 439 w 506"/>
                  <a:gd name="T25" fmla="*/ 385 h 385"/>
                  <a:gd name="T26" fmla="*/ 493 w 506"/>
                  <a:gd name="T27" fmla="*/ 316 h 385"/>
                  <a:gd name="T28" fmla="*/ 506 w 506"/>
                  <a:gd name="T29" fmla="*/ 242 h 385"/>
                  <a:gd name="T30" fmla="*/ 460 w 506"/>
                  <a:gd name="T31" fmla="*/ 221 h 385"/>
                  <a:gd name="T32" fmla="*/ 460 w 506"/>
                  <a:gd name="T33" fmla="*/ 221 h 385"/>
                  <a:gd name="T34" fmla="*/ 436 w 506"/>
                  <a:gd name="T35" fmla="*/ 210 h 385"/>
                  <a:gd name="T36" fmla="*/ 418 w 506"/>
                  <a:gd name="T37" fmla="*/ 201 h 385"/>
                  <a:gd name="T38" fmla="*/ 394 w 506"/>
                  <a:gd name="T39" fmla="*/ 190 h 385"/>
                  <a:gd name="T40" fmla="*/ 394 w 506"/>
                  <a:gd name="T41" fmla="*/ 190 h 385"/>
                  <a:gd name="T42" fmla="*/ 388 w 506"/>
                  <a:gd name="T43" fmla="*/ 187 h 385"/>
                  <a:gd name="T44" fmla="*/ 366 w 506"/>
                  <a:gd name="T45" fmla="*/ 16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6" h="385">
                    <a:moveTo>
                      <a:pt x="366" y="165"/>
                    </a:moveTo>
                    <a:cubicBezTo>
                      <a:pt x="325" y="122"/>
                      <a:pt x="317" y="63"/>
                      <a:pt x="247" y="34"/>
                    </a:cubicBezTo>
                    <a:cubicBezTo>
                      <a:pt x="166" y="0"/>
                      <a:pt x="74" y="31"/>
                      <a:pt x="37" y="110"/>
                    </a:cubicBezTo>
                    <a:cubicBezTo>
                      <a:pt x="0" y="189"/>
                      <a:pt x="35" y="280"/>
                      <a:pt x="113" y="320"/>
                    </a:cubicBezTo>
                    <a:cubicBezTo>
                      <a:pt x="157" y="343"/>
                      <a:pt x="194" y="338"/>
                      <a:pt x="231" y="332"/>
                    </a:cubicBezTo>
                    <a:cubicBezTo>
                      <a:pt x="251" y="329"/>
                      <a:pt x="270" y="326"/>
                      <a:pt x="290" y="328"/>
                    </a:cubicBezTo>
                    <a:cubicBezTo>
                      <a:pt x="302" y="328"/>
                      <a:pt x="312" y="329"/>
                      <a:pt x="322" y="330"/>
                    </a:cubicBezTo>
                    <a:cubicBezTo>
                      <a:pt x="382" y="358"/>
                      <a:pt x="382" y="358"/>
                      <a:pt x="382" y="358"/>
                    </a:cubicBezTo>
                    <a:cubicBezTo>
                      <a:pt x="389" y="361"/>
                      <a:pt x="389" y="361"/>
                      <a:pt x="389" y="361"/>
                    </a:cubicBezTo>
                    <a:cubicBezTo>
                      <a:pt x="410" y="371"/>
                      <a:pt x="410" y="371"/>
                      <a:pt x="410" y="371"/>
                    </a:cubicBezTo>
                    <a:cubicBezTo>
                      <a:pt x="431" y="381"/>
                      <a:pt x="431" y="381"/>
                      <a:pt x="431" y="381"/>
                    </a:cubicBezTo>
                    <a:cubicBezTo>
                      <a:pt x="431" y="381"/>
                      <a:pt x="431" y="381"/>
                      <a:pt x="431" y="381"/>
                    </a:cubicBezTo>
                    <a:cubicBezTo>
                      <a:pt x="439" y="385"/>
                      <a:pt x="439" y="385"/>
                      <a:pt x="439" y="385"/>
                    </a:cubicBezTo>
                    <a:cubicBezTo>
                      <a:pt x="493" y="316"/>
                      <a:pt x="493" y="316"/>
                      <a:pt x="493" y="316"/>
                    </a:cubicBezTo>
                    <a:cubicBezTo>
                      <a:pt x="506" y="242"/>
                      <a:pt x="506" y="242"/>
                      <a:pt x="506" y="242"/>
                    </a:cubicBezTo>
                    <a:cubicBezTo>
                      <a:pt x="460" y="221"/>
                      <a:pt x="460" y="221"/>
                      <a:pt x="460" y="221"/>
                    </a:cubicBezTo>
                    <a:cubicBezTo>
                      <a:pt x="460" y="221"/>
                      <a:pt x="460" y="221"/>
                      <a:pt x="460" y="221"/>
                    </a:cubicBezTo>
                    <a:cubicBezTo>
                      <a:pt x="436" y="210"/>
                      <a:pt x="436" y="210"/>
                      <a:pt x="436" y="210"/>
                    </a:cubicBezTo>
                    <a:cubicBezTo>
                      <a:pt x="418" y="201"/>
                      <a:pt x="418" y="201"/>
                      <a:pt x="418" y="201"/>
                    </a:cubicBezTo>
                    <a:cubicBezTo>
                      <a:pt x="394" y="190"/>
                      <a:pt x="394" y="190"/>
                      <a:pt x="394" y="190"/>
                    </a:cubicBezTo>
                    <a:cubicBezTo>
                      <a:pt x="394" y="190"/>
                      <a:pt x="394" y="190"/>
                      <a:pt x="394" y="190"/>
                    </a:cubicBezTo>
                    <a:cubicBezTo>
                      <a:pt x="388" y="187"/>
                      <a:pt x="388" y="187"/>
                      <a:pt x="388" y="187"/>
                    </a:cubicBezTo>
                    <a:cubicBezTo>
                      <a:pt x="381" y="181"/>
                      <a:pt x="374" y="173"/>
                      <a:pt x="366" y="16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89"/>
              <p:cNvSpPr>
                <a:spLocks noEditPoints="1"/>
              </p:cNvSpPr>
              <p:nvPr/>
            </p:nvSpPr>
            <p:spPr bwMode="auto">
              <a:xfrm>
                <a:off x="1967" y="1628"/>
                <a:ext cx="1414" cy="1083"/>
              </a:xfrm>
              <a:custGeom>
                <a:avLst/>
                <a:gdLst>
                  <a:gd name="T0" fmla="*/ 517 w 530"/>
                  <a:gd name="T1" fmla="*/ 224 h 405"/>
                  <a:gd name="T2" fmla="*/ 472 w 530"/>
                  <a:gd name="T3" fmla="*/ 203 h 405"/>
                  <a:gd name="T4" fmla="*/ 471 w 530"/>
                  <a:gd name="T5" fmla="*/ 203 h 405"/>
                  <a:gd name="T6" fmla="*/ 448 w 530"/>
                  <a:gd name="T7" fmla="*/ 192 h 405"/>
                  <a:gd name="T8" fmla="*/ 429 w 530"/>
                  <a:gd name="T9" fmla="*/ 183 h 405"/>
                  <a:gd name="T10" fmla="*/ 405 w 530"/>
                  <a:gd name="T11" fmla="*/ 172 h 405"/>
                  <a:gd name="T12" fmla="*/ 405 w 530"/>
                  <a:gd name="T13" fmla="*/ 172 h 405"/>
                  <a:gd name="T14" fmla="*/ 403 w 530"/>
                  <a:gd name="T15" fmla="*/ 171 h 405"/>
                  <a:gd name="T16" fmla="*/ 384 w 530"/>
                  <a:gd name="T17" fmla="*/ 151 h 405"/>
                  <a:gd name="T18" fmla="*/ 352 w 530"/>
                  <a:gd name="T19" fmla="*/ 106 h 405"/>
                  <a:gd name="T20" fmla="*/ 257 w 530"/>
                  <a:gd name="T21" fmla="*/ 15 h 405"/>
                  <a:gd name="T22" fmla="*/ 183 w 530"/>
                  <a:gd name="T23" fmla="*/ 0 h 405"/>
                  <a:gd name="T24" fmla="*/ 22 w 530"/>
                  <a:gd name="T25" fmla="*/ 101 h 405"/>
                  <a:gd name="T26" fmla="*/ 16 w 530"/>
                  <a:gd name="T27" fmla="*/ 236 h 405"/>
                  <a:gd name="T28" fmla="*/ 107 w 530"/>
                  <a:gd name="T29" fmla="*/ 338 h 405"/>
                  <a:gd name="T30" fmla="*/ 185 w 530"/>
                  <a:gd name="T31" fmla="*/ 357 h 405"/>
                  <a:gd name="T32" fmla="*/ 237 w 530"/>
                  <a:gd name="T33" fmla="*/ 352 h 405"/>
                  <a:gd name="T34" fmla="*/ 283 w 530"/>
                  <a:gd name="T35" fmla="*/ 347 h 405"/>
                  <a:gd name="T36" fmla="*/ 292 w 530"/>
                  <a:gd name="T37" fmla="*/ 348 h 405"/>
                  <a:gd name="T38" fmla="*/ 320 w 530"/>
                  <a:gd name="T39" fmla="*/ 349 h 405"/>
                  <a:gd name="T40" fmla="*/ 376 w 530"/>
                  <a:gd name="T41" fmla="*/ 376 h 405"/>
                  <a:gd name="T42" fmla="*/ 384 w 530"/>
                  <a:gd name="T43" fmla="*/ 380 h 405"/>
                  <a:gd name="T44" fmla="*/ 404 w 530"/>
                  <a:gd name="T45" fmla="*/ 389 h 405"/>
                  <a:gd name="T46" fmla="*/ 426 w 530"/>
                  <a:gd name="T47" fmla="*/ 399 h 405"/>
                  <a:gd name="T48" fmla="*/ 426 w 530"/>
                  <a:gd name="T49" fmla="*/ 399 h 405"/>
                  <a:gd name="T50" fmla="*/ 434 w 530"/>
                  <a:gd name="T51" fmla="*/ 403 h 405"/>
                  <a:gd name="T52" fmla="*/ 442 w 530"/>
                  <a:gd name="T53" fmla="*/ 405 h 405"/>
                  <a:gd name="T54" fmla="*/ 458 w 530"/>
                  <a:gd name="T55" fmla="*/ 397 h 405"/>
                  <a:gd name="T56" fmla="*/ 511 w 530"/>
                  <a:gd name="T57" fmla="*/ 328 h 405"/>
                  <a:gd name="T58" fmla="*/ 515 w 530"/>
                  <a:gd name="T59" fmla="*/ 320 h 405"/>
                  <a:gd name="T60" fmla="*/ 528 w 530"/>
                  <a:gd name="T61" fmla="*/ 246 h 405"/>
                  <a:gd name="T62" fmla="*/ 517 w 530"/>
                  <a:gd name="T63" fmla="*/ 224 h 405"/>
                  <a:gd name="T64" fmla="*/ 496 w 530"/>
                  <a:gd name="T65" fmla="*/ 316 h 405"/>
                  <a:gd name="T66" fmla="*/ 442 w 530"/>
                  <a:gd name="T67" fmla="*/ 385 h 405"/>
                  <a:gd name="T68" fmla="*/ 434 w 530"/>
                  <a:gd name="T69" fmla="*/ 381 h 405"/>
                  <a:gd name="T70" fmla="*/ 434 w 530"/>
                  <a:gd name="T71" fmla="*/ 381 h 405"/>
                  <a:gd name="T72" fmla="*/ 413 w 530"/>
                  <a:gd name="T73" fmla="*/ 371 h 405"/>
                  <a:gd name="T74" fmla="*/ 392 w 530"/>
                  <a:gd name="T75" fmla="*/ 361 h 405"/>
                  <a:gd name="T76" fmla="*/ 385 w 530"/>
                  <a:gd name="T77" fmla="*/ 358 h 405"/>
                  <a:gd name="T78" fmla="*/ 325 w 530"/>
                  <a:gd name="T79" fmla="*/ 330 h 405"/>
                  <a:gd name="T80" fmla="*/ 293 w 530"/>
                  <a:gd name="T81" fmla="*/ 328 h 405"/>
                  <a:gd name="T82" fmla="*/ 283 w 530"/>
                  <a:gd name="T83" fmla="*/ 327 h 405"/>
                  <a:gd name="T84" fmla="*/ 185 w 530"/>
                  <a:gd name="T85" fmla="*/ 337 h 405"/>
                  <a:gd name="T86" fmla="*/ 116 w 530"/>
                  <a:gd name="T87" fmla="*/ 320 h 405"/>
                  <a:gd name="T88" fmla="*/ 40 w 530"/>
                  <a:gd name="T89" fmla="*/ 110 h 405"/>
                  <a:gd name="T90" fmla="*/ 183 w 530"/>
                  <a:gd name="T91" fmla="*/ 20 h 405"/>
                  <a:gd name="T92" fmla="*/ 250 w 530"/>
                  <a:gd name="T93" fmla="*/ 34 h 405"/>
                  <a:gd name="T94" fmla="*/ 369 w 530"/>
                  <a:gd name="T95" fmla="*/ 165 h 405"/>
                  <a:gd name="T96" fmla="*/ 391 w 530"/>
                  <a:gd name="T97" fmla="*/ 187 h 405"/>
                  <a:gd name="T98" fmla="*/ 397 w 530"/>
                  <a:gd name="T99" fmla="*/ 190 h 405"/>
                  <a:gd name="T100" fmla="*/ 397 w 530"/>
                  <a:gd name="T101" fmla="*/ 190 h 405"/>
                  <a:gd name="T102" fmla="*/ 421 w 530"/>
                  <a:gd name="T103" fmla="*/ 201 h 405"/>
                  <a:gd name="T104" fmla="*/ 439 w 530"/>
                  <a:gd name="T105" fmla="*/ 210 h 405"/>
                  <a:gd name="T106" fmla="*/ 463 w 530"/>
                  <a:gd name="T107" fmla="*/ 221 h 405"/>
                  <a:gd name="T108" fmla="*/ 463 w 530"/>
                  <a:gd name="T109" fmla="*/ 221 h 405"/>
                  <a:gd name="T110" fmla="*/ 509 w 530"/>
                  <a:gd name="T111" fmla="*/ 242 h 405"/>
                  <a:gd name="T112" fmla="*/ 496 w 530"/>
                  <a:gd name="T113" fmla="*/ 316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0" h="405">
                    <a:moveTo>
                      <a:pt x="517" y="224"/>
                    </a:moveTo>
                    <a:cubicBezTo>
                      <a:pt x="472" y="203"/>
                      <a:pt x="472" y="203"/>
                      <a:pt x="472" y="203"/>
                    </a:cubicBezTo>
                    <a:cubicBezTo>
                      <a:pt x="471" y="203"/>
                      <a:pt x="471" y="203"/>
                      <a:pt x="471" y="203"/>
                    </a:cubicBezTo>
                    <a:cubicBezTo>
                      <a:pt x="448" y="192"/>
                      <a:pt x="448" y="192"/>
                      <a:pt x="448" y="192"/>
                    </a:cubicBezTo>
                    <a:cubicBezTo>
                      <a:pt x="429" y="183"/>
                      <a:pt x="429" y="183"/>
                      <a:pt x="429" y="183"/>
                    </a:cubicBezTo>
                    <a:cubicBezTo>
                      <a:pt x="405" y="172"/>
                      <a:pt x="405" y="172"/>
                      <a:pt x="405" y="172"/>
                    </a:cubicBezTo>
                    <a:cubicBezTo>
                      <a:pt x="405" y="172"/>
                      <a:pt x="405" y="172"/>
                      <a:pt x="405" y="172"/>
                    </a:cubicBezTo>
                    <a:cubicBezTo>
                      <a:pt x="403" y="171"/>
                      <a:pt x="403" y="171"/>
                      <a:pt x="403" y="171"/>
                    </a:cubicBezTo>
                    <a:cubicBezTo>
                      <a:pt x="397" y="165"/>
                      <a:pt x="391" y="158"/>
                      <a:pt x="384" y="151"/>
                    </a:cubicBezTo>
                    <a:cubicBezTo>
                      <a:pt x="371" y="138"/>
                      <a:pt x="362" y="122"/>
                      <a:pt x="352" y="106"/>
                    </a:cubicBezTo>
                    <a:cubicBezTo>
                      <a:pt x="332" y="74"/>
                      <a:pt x="309" y="37"/>
                      <a:pt x="257" y="15"/>
                    </a:cubicBezTo>
                    <a:cubicBezTo>
                      <a:pt x="234" y="5"/>
                      <a:pt x="209" y="0"/>
                      <a:pt x="183" y="0"/>
                    </a:cubicBezTo>
                    <a:cubicBezTo>
                      <a:pt x="113" y="0"/>
                      <a:pt x="51" y="39"/>
                      <a:pt x="22" y="101"/>
                    </a:cubicBezTo>
                    <a:cubicBezTo>
                      <a:pt x="2" y="144"/>
                      <a:pt x="0" y="192"/>
                      <a:pt x="16" y="236"/>
                    </a:cubicBezTo>
                    <a:cubicBezTo>
                      <a:pt x="32" y="280"/>
                      <a:pt x="64" y="316"/>
                      <a:pt x="107" y="338"/>
                    </a:cubicBezTo>
                    <a:cubicBezTo>
                      <a:pt x="132" y="351"/>
                      <a:pt x="157" y="357"/>
                      <a:pt x="185" y="357"/>
                    </a:cubicBezTo>
                    <a:cubicBezTo>
                      <a:pt x="203" y="357"/>
                      <a:pt x="220" y="354"/>
                      <a:pt x="237" y="352"/>
                    </a:cubicBezTo>
                    <a:cubicBezTo>
                      <a:pt x="253" y="349"/>
                      <a:pt x="268" y="347"/>
                      <a:pt x="283" y="347"/>
                    </a:cubicBezTo>
                    <a:cubicBezTo>
                      <a:pt x="286" y="347"/>
                      <a:pt x="289" y="347"/>
                      <a:pt x="292" y="348"/>
                    </a:cubicBezTo>
                    <a:cubicBezTo>
                      <a:pt x="302" y="348"/>
                      <a:pt x="311" y="349"/>
                      <a:pt x="320" y="349"/>
                    </a:cubicBezTo>
                    <a:cubicBezTo>
                      <a:pt x="376" y="376"/>
                      <a:pt x="376" y="376"/>
                      <a:pt x="376" y="376"/>
                    </a:cubicBezTo>
                    <a:cubicBezTo>
                      <a:pt x="384" y="380"/>
                      <a:pt x="384" y="380"/>
                      <a:pt x="384" y="380"/>
                    </a:cubicBezTo>
                    <a:cubicBezTo>
                      <a:pt x="404" y="389"/>
                      <a:pt x="404" y="389"/>
                      <a:pt x="404" y="389"/>
                    </a:cubicBezTo>
                    <a:cubicBezTo>
                      <a:pt x="426" y="399"/>
                      <a:pt x="426" y="399"/>
                      <a:pt x="426" y="399"/>
                    </a:cubicBezTo>
                    <a:cubicBezTo>
                      <a:pt x="426" y="399"/>
                      <a:pt x="426" y="399"/>
                      <a:pt x="426" y="399"/>
                    </a:cubicBezTo>
                    <a:cubicBezTo>
                      <a:pt x="434" y="403"/>
                      <a:pt x="434" y="403"/>
                      <a:pt x="434" y="403"/>
                    </a:cubicBezTo>
                    <a:cubicBezTo>
                      <a:pt x="436" y="404"/>
                      <a:pt x="439" y="405"/>
                      <a:pt x="442" y="405"/>
                    </a:cubicBezTo>
                    <a:cubicBezTo>
                      <a:pt x="448" y="405"/>
                      <a:pt x="454" y="402"/>
                      <a:pt x="458" y="397"/>
                    </a:cubicBezTo>
                    <a:cubicBezTo>
                      <a:pt x="511" y="328"/>
                      <a:pt x="511" y="328"/>
                      <a:pt x="511" y="328"/>
                    </a:cubicBezTo>
                    <a:cubicBezTo>
                      <a:pt x="513" y="326"/>
                      <a:pt x="515" y="323"/>
                      <a:pt x="515" y="320"/>
                    </a:cubicBezTo>
                    <a:cubicBezTo>
                      <a:pt x="528" y="246"/>
                      <a:pt x="528" y="246"/>
                      <a:pt x="528" y="246"/>
                    </a:cubicBezTo>
                    <a:cubicBezTo>
                      <a:pt x="530" y="237"/>
                      <a:pt x="525" y="228"/>
                      <a:pt x="517" y="224"/>
                    </a:cubicBezTo>
                    <a:moveTo>
                      <a:pt x="496" y="316"/>
                    </a:moveTo>
                    <a:cubicBezTo>
                      <a:pt x="442" y="385"/>
                      <a:pt x="442" y="385"/>
                      <a:pt x="442" y="385"/>
                    </a:cubicBezTo>
                    <a:cubicBezTo>
                      <a:pt x="434" y="381"/>
                      <a:pt x="434" y="381"/>
                      <a:pt x="434" y="381"/>
                    </a:cubicBezTo>
                    <a:cubicBezTo>
                      <a:pt x="434" y="381"/>
                      <a:pt x="434" y="381"/>
                      <a:pt x="434" y="381"/>
                    </a:cubicBezTo>
                    <a:cubicBezTo>
                      <a:pt x="413" y="371"/>
                      <a:pt x="413" y="371"/>
                      <a:pt x="413" y="371"/>
                    </a:cubicBezTo>
                    <a:cubicBezTo>
                      <a:pt x="392" y="361"/>
                      <a:pt x="392" y="361"/>
                      <a:pt x="392" y="361"/>
                    </a:cubicBezTo>
                    <a:cubicBezTo>
                      <a:pt x="385" y="358"/>
                      <a:pt x="385" y="358"/>
                      <a:pt x="385" y="358"/>
                    </a:cubicBezTo>
                    <a:cubicBezTo>
                      <a:pt x="325" y="330"/>
                      <a:pt x="325" y="330"/>
                      <a:pt x="325" y="330"/>
                    </a:cubicBezTo>
                    <a:cubicBezTo>
                      <a:pt x="315" y="329"/>
                      <a:pt x="305" y="328"/>
                      <a:pt x="293" y="328"/>
                    </a:cubicBezTo>
                    <a:cubicBezTo>
                      <a:pt x="290" y="327"/>
                      <a:pt x="287" y="327"/>
                      <a:pt x="283" y="327"/>
                    </a:cubicBezTo>
                    <a:cubicBezTo>
                      <a:pt x="250" y="327"/>
                      <a:pt x="219" y="337"/>
                      <a:pt x="185" y="337"/>
                    </a:cubicBezTo>
                    <a:cubicBezTo>
                      <a:pt x="163" y="337"/>
                      <a:pt x="141" y="333"/>
                      <a:pt x="116" y="320"/>
                    </a:cubicBezTo>
                    <a:cubicBezTo>
                      <a:pt x="38" y="280"/>
                      <a:pt x="3" y="189"/>
                      <a:pt x="40" y="110"/>
                    </a:cubicBezTo>
                    <a:cubicBezTo>
                      <a:pt x="67" y="52"/>
                      <a:pt x="123" y="20"/>
                      <a:pt x="183" y="20"/>
                    </a:cubicBezTo>
                    <a:cubicBezTo>
                      <a:pt x="205" y="20"/>
                      <a:pt x="228" y="25"/>
                      <a:pt x="250" y="34"/>
                    </a:cubicBezTo>
                    <a:cubicBezTo>
                      <a:pt x="320" y="63"/>
                      <a:pt x="328" y="122"/>
                      <a:pt x="369" y="165"/>
                    </a:cubicBezTo>
                    <a:cubicBezTo>
                      <a:pt x="377" y="173"/>
                      <a:pt x="384" y="181"/>
                      <a:pt x="391" y="187"/>
                    </a:cubicBezTo>
                    <a:cubicBezTo>
                      <a:pt x="397" y="190"/>
                      <a:pt x="397" y="190"/>
                      <a:pt x="397" y="190"/>
                    </a:cubicBezTo>
                    <a:cubicBezTo>
                      <a:pt x="397" y="190"/>
                      <a:pt x="397" y="190"/>
                      <a:pt x="397" y="190"/>
                    </a:cubicBezTo>
                    <a:cubicBezTo>
                      <a:pt x="421" y="201"/>
                      <a:pt x="421" y="201"/>
                      <a:pt x="421" y="201"/>
                    </a:cubicBezTo>
                    <a:cubicBezTo>
                      <a:pt x="439" y="210"/>
                      <a:pt x="439" y="210"/>
                      <a:pt x="439" y="210"/>
                    </a:cubicBezTo>
                    <a:cubicBezTo>
                      <a:pt x="463" y="221"/>
                      <a:pt x="463" y="221"/>
                      <a:pt x="463" y="221"/>
                    </a:cubicBezTo>
                    <a:cubicBezTo>
                      <a:pt x="463" y="221"/>
                      <a:pt x="463" y="221"/>
                      <a:pt x="463" y="221"/>
                    </a:cubicBezTo>
                    <a:cubicBezTo>
                      <a:pt x="509" y="242"/>
                      <a:pt x="509" y="242"/>
                      <a:pt x="509" y="242"/>
                    </a:cubicBezTo>
                    <a:cubicBezTo>
                      <a:pt x="496" y="316"/>
                      <a:pt x="496" y="316"/>
                      <a:pt x="496" y="31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90"/>
              <p:cNvSpPr/>
              <p:nvPr/>
            </p:nvSpPr>
            <p:spPr bwMode="auto">
              <a:xfrm>
                <a:off x="1975" y="1628"/>
                <a:ext cx="1241" cy="923"/>
              </a:xfrm>
              <a:custGeom>
                <a:avLst/>
                <a:gdLst>
                  <a:gd name="T0" fmla="*/ 247 w 465"/>
                  <a:gd name="T1" fmla="*/ 34 h 345"/>
                  <a:gd name="T2" fmla="*/ 37 w 465"/>
                  <a:gd name="T3" fmla="*/ 110 h 345"/>
                  <a:gd name="T4" fmla="*/ 113 w 465"/>
                  <a:gd name="T5" fmla="*/ 320 h 345"/>
                  <a:gd name="T6" fmla="*/ 231 w 465"/>
                  <a:gd name="T7" fmla="*/ 332 h 345"/>
                  <a:gd name="T8" fmla="*/ 290 w 465"/>
                  <a:gd name="T9" fmla="*/ 328 h 345"/>
                  <a:gd name="T10" fmla="*/ 444 w 465"/>
                  <a:gd name="T11" fmla="*/ 300 h 345"/>
                  <a:gd name="T12" fmla="*/ 366 w 465"/>
                  <a:gd name="T13" fmla="*/ 165 h 345"/>
                  <a:gd name="T14" fmla="*/ 247 w 465"/>
                  <a:gd name="T15" fmla="*/ 34 h 3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5" h="345">
                    <a:moveTo>
                      <a:pt x="247" y="34"/>
                    </a:moveTo>
                    <a:cubicBezTo>
                      <a:pt x="166" y="0"/>
                      <a:pt x="74" y="31"/>
                      <a:pt x="37" y="110"/>
                    </a:cubicBezTo>
                    <a:cubicBezTo>
                      <a:pt x="0" y="189"/>
                      <a:pt x="35" y="280"/>
                      <a:pt x="113" y="320"/>
                    </a:cubicBezTo>
                    <a:cubicBezTo>
                      <a:pt x="157" y="343"/>
                      <a:pt x="194" y="338"/>
                      <a:pt x="231" y="332"/>
                    </a:cubicBezTo>
                    <a:cubicBezTo>
                      <a:pt x="251" y="329"/>
                      <a:pt x="270" y="326"/>
                      <a:pt x="290" y="328"/>
                    </a:cubicBezTo>
                    <a:cubicBezTo>
                      <a:pt x="385" y="333"/>
                      <a:pt x="423" y="345"/>
                      <a:pt x="444" y="300"/>
                    </a:cubicBezTo>
                    <a:cubicBezTo>
                      <a:pt x="465" y="255"/>
                      <a:pt x="432" y="234"/>
                      <a:pt x="366" y="165"/>
                    </a:cubicBezTo>
                    <a:cubicBezTo>
                      <a:pt x="325" y="122"/>
                      <a:pt x="317" y="63"/>
                      <a:pt x="247" y="34"/>
                    </a:cubicBezTo>
                  </a:path>
                </a:pathLst>
              </a:custGeom>
              <a:solidFill>
                <a:srgbClr val="14B6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91"/>
              <p:cNvSpPr/>
              <p:nvPr/>
            </p:nvSpPr>
            <p:spPr bwMode="auto">
              <a:xfrm>
                <a:off x="2832" y="2128"/>
                <a:ext cx="493" cy="530"/>
              </a:xfrm>
              <a:custGeom>
                <a:avLst/>
                <a:gdLst>
                  <a:gd name="T0" fmla="*/ 0 w 493"/>
                  <a:gd name="T1" fmla="*/ 380 h 530"/>
                  <a:gd name="T2" fmla="*/ 314 w 493"/>
                  <a:gd name="T3" fmla="*/ 530 h 530"/>
                  <a:gd name="T4" fmla="*/ 458 w 493"/>
                  <a:gd name="T5" fmla="*/ 345 h 530"/>
                  <a:gd name="T6" fmla="*/ 493 w 493"/>
                  <a:gd name="T7" fmla="*/ 147 h 530"/>
                  <a:gd name="T8" fmla="*/ 176 w 493"/>
                  <a:gd name="T9" fmla="*/ 0 h 530"/>
                  <a:gd name="T10" fmla="*/ 0 w 493"/>
                  <a:gd name="T11" fmla="*/ 380 h 530"/>
                </a:gdLst>
                <a:ahLst/>
                <a:cxnLst>
                  <a:cxn ang="0">
                    <a:pos x="T0" y="T1"/>
                  </a:cxn>
                  <a:cxn ang="0">
                    <a:pos x="T2" y="T3"/>
                  </a:cxn>
                  <a:cxn ang="0">
                    <a:pos x="T4" y="T5"/>
                  </a:cxn>
                  <a:cxn ang="0">
                    <a:pos x="T6" y="T7"/>
                  </a:cxn>
                  <a:cxn ang="0">
                    <a:pos x="T8" y="T9"/>
                  </a:cxn>
                  <a:cxn ang="0">
                    <a:pos x="T10" y="T11"/>
                  </a:cxn>
                </a:cxnLst>
                <a:rect l="0" t="0" r="r" b="b"/>
                <a:pathLst>
                  <a:path w="493" h="530">
                    <a:moveTo>
                      <a:pt x="0" y="380"/>
                    </a:moveTo>
                    <a:lnTo>
                      <a:pt x="314" y="530"/>
                    </a:lnTo>
                    <a:lnTo>
                      <a:pt x="458" y="345"/>
                    </a:lnTo>
                    <a:lnTo>
                      <a:pt x="493" y="147"/>
                    </a:lnTo>
                    <a:lnTo>
                      <a:pt x="176" y="0"/>
                    </a:lnTo>
                    <a:lnTo>
                      <a:pt x="0" y="380"/>
                    </a:lnTo>
                    <a:close/>
                  </a:path>
                </a:pathLst>
              </a:custGeom>
              <a:solidFill>
                <a:srgbClr val="3B50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92"/>
              <p:cNvSpPr/>
              <p:nvPr/>
            </p:nvSpPr>
            <p:spPr bwMode="auto">
              <a:xfrm>
                <a:off x="2832" y="2128"/>
                <a:ext cx="493" cy="530"/>
              </a:xfrm>
              <a:custGeom>
                <a:avLst/>
                <a:gdLst>
                  <a:gd name="T0" fmla="*/ 0 w 493"/>
                  <a:gd name="T1" fmla="*/ 380 h 530"/>
                  <a:gd name="T2" fmla="*/ 314 w 493"/>
                  <a:gd name="T3" fmla="*/ 530 h 530"/>
                  <a:gd name="T4" fmla="*/ 458 w 493"/>
                  <a:gd name="T5" fmla="*/ 345 h 530"/>
                  <a:gd name="T6" fmla="*/ 493 w 493"/>
                  <a:gd name="T7" fmla="*/ 147 h 530"/>
                  <a:gd name="T8" fmla="*/ 176 w 493"/>
                  <a:gd name="T9" fmla="*/ 0 h 530"/>
                  <a:gd name="T10" fmla="*/ 0 w 493"/>
                  <a:gd name="T11" fmla="*/ 380 h 530"/>
                </a:gdLst>
                <a:ahLst/>
                <a:cxnLst>
                  <a:cxn ang="0">
                    <a:pos x="T0" y="T1"/>
                  </a:cxn>
                  <a:cxn ang="0">
                    <a:pos x="T2" y="T3"/>
                  </a:cxn>
                  <a:cxn ang="0">
                    <a:pos x="T4" y="T5"/>
                  </a:cxn>
                  <a:cxn ang="0">
                    <a:pos x="T6" y="T7"/>
                  </a:cxn>
                  <a:cxn ang="0">
                    <a:pos x="T8" y="T9"/>
                  </a:cxn>
                  <a:cxn ang="0">
                    <a:pos x="T10" y="T11"/>
                  </a:cxn>
                </a:cxnLst>
                <a:rect l="0" t="0" r="r" b="b"/>
                <a:pathLst>
                  <a:path w="493" h="530">
                    <a:moveTo>
                      <a:pt x="0" y="380"/>
                    </a:moveTo>
                    <a:lnTo>
                      <a:pt x="314" y="530"/>
                    </a:lnTo>
                    <a:lnTo>
                      <a:pt x="458" y="345"/>
                    </a:lnTo>
                    <a:lnTo>
                      <a:pt x="493" y="147"/>
                    </a:lnTo>
                    <a:lnTo>
                      <a:pt x="176" y="0"/>
                    </a:lnTo>
                    <a:lnTo>
                      <a:pt x="0" y="3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93"/>
              <p:cNvSpPr/>
              <p:nvPr/>
            </p:nvSpPr>
            <p:spPr bwMode="auto">
              <a:xfrm>
                <a:off x="3064" y="2190"/>
                <a:ext cx="138" cy="457"/>
              </a:xfrm>
              <a:custGeom>
                <a:avLst/>
                <a:gdLst>
                  <a:gd name="T0" fmla="*/ 0 w 138"/>
                  <a:gd name="T1" fmla="*/ 428 h 457"/>
                  <a:gd name="T2" fmla="*/ 61 w 138"/>
                  <a:gd name="T3" fmla="*/ 457 h 457"/>
                  <a:gd name="T4" fmla="*/ 138 w 138"/>
                  <a:gd name="T5" fmla="*/ 29 h 457"/>
                  <a:gd name="T6" fmla="*/ 74 w 138"/>
                  <a:gd name="T7" fmla="*/ 0 h 457"/>
                  <a:gd name="T8" fmla="*/ 0 w 138"/>
                  <a:gd name="T9" fmla="*/ 428 h 457"/>
                </a:gdLst>
                <a:ahLst/>
                <a:cxnLst>
                  <a:cxn ang="0">
                    <a:pos x="T0" y="T1"/>
                  </a:cxn>
                  <a:cxn ang="0">
                    <a:pos x="T2" y="T3"/>
                  </a:cxn>
                  <a:cxn ang="0">
                    <a:pos x="T4" y="T5"/>
                  </a:cxn>
                  <a:cxn ang="0">
                    <a:pos x="T6" y="T7"/>
                  </a:cxn>
                  <a:cxn ang="0">
                    <a:pos x="T8" y="T9"/>
                  </a:cxn>
                </a:cxnLst>
                <a:rect l="0" t="0" r="r" b="b"/>
                <a:pathLst>
                  <a:path w="138" h="457">
                    <a:moveTo>
                      <a:pt x="0" y="428"/>
                    </a:moveTo>
                    <a:lnTo>
                      <a:pt x="61" y="457"/>
                    </a:lnTo>
                    <a:lnTo>
                      <a:pt x="138" y="29"/>
                    </a:lnTo>
                    <a:lnTo>
                      <a:pt x="74" y="0"/>
                    </a:lnTo>
                    <a:lnTo>
                      <a:pt x="0" y="428"/>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94"/>
              <p:cNvSpPr/>
              <p:nvPr/>
            </p:nvSpPr>
            <p:spPr bwMode="auto">
              <a:xfrm>
                <a:off x="3064" y="2190"/>
                <a:ext cx="138" cy="457"/>
              </a:xfrm>
              <a:custGeom>
                <a:avLst/>
                <a:gdLst>
                  <a:gd name="T0" fmla="*/ 0 w 138"/>
                  <a:gd name="T1" fmla="*/ 428 h 457"/>
                  <a:gd name="T2" fmla="*/ 61 w 138"/>
                  <a:gd name="T3" fmla="*/ 457 h 457"/>
                  <a:gd name="T4" fmla="*/ 138 w 138"/>
                  <a:gd name="T5" fmla="*/ 29 h 457"/>
                  <a:gd name="T6" fmla="*/ 74 w 138"/>
                  <a:gd name="T7" fmla="*/ 0 h 457"/>
                  <a:gd name="T8" fmla="*/ 0 w 138"/>
                  <a:gd name="T9" fmla="*/ 428 h 457"/>
                </a:gdLst>
                <a:ahLst/>
                <a:cxnLst>
                  <a:cxn ang="0">
                    <a:pos x="T0" y="T1"/>
                  </a:cxn>
                  <a:cxn ang="0">
                    <a:pos x="T2" y="T3"/>
                  </a:cxn>
                  <a:cxn ang="0">
                    <a:pos x="T4" y="T5"/>
                  </a:cxn>
                  <a:cxn ang="0">
                    <a:pos x="T6" y="T7"/>
                  </a:cxn>
                  <a:cxn ang="0">
                    <a:pos x="T8" y="T9"/>
                  </a:cxn>
                </a:cxnLst>
                <a:rect l="0" t="0" r="r" b="b"/>
                <a:pathLst>
                  <a:path w="138" h="457">
                    <a:moveTo>
                      <a:pt x="0" y="428"/>
                    </a:moveTo>
                    <a:lnTo>
                      <a:pt x="61" y="457"/>
                    </a:lnTo>
                    <a:lnTo>
                      <a:pt x="138" y="29"/>
                    </a:lnTo>
                    <a:lnTo>
                      <a:pt x="74" y="0"/>
                    </a:lnTo>
                    <a:lnTo>
                      <a:pt x="0" y="4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95"/>
              <p:cNvSpPr/>
              <p:nvPr/>
            </p:nvSpPr>
            <p:spPr bwMode="auto">
              <a:xfrm>
                <a:off x="2952" y="2136"/>
                <a:ext cx="138" cy="458"/>
              </a:xfrm>
              <a:custGeom>
                <a:avLst/>
                <a:gdLst>
                  <a:gd name="T0" fmla="*/ 74 w 138"/>
                  <a:gd name="T1" fmla="*/ 0 h 458"/>
                  <a:gd name="T2" fmla="*/ 0 w 138"/>
                  <a:gd name="T3" fmla="*/ 428 h 458"/>
                  <a:gd name="T4" fmla="*/ 61 w 138"/>
                  <a:gd name="T5" fmla="*/ 458 h 458"/>
                  <a:gd name="T6" fmla="*/ 138 w 138"/>
                  <a:gd name="T7" fmla="*/ 29 h 458"/>
                  <a:gd name="T8" fmla="*/ 74 w 138"/>
                  <a:gd name="T9" fmla="*/ 0 h 458"/>
                </a:gdLst>
                <a:ahLst/>
                <a:cxnLst>
                  <a:cxn ang="0">
                    <a:pos x="T0" y="T1"/>
                  </a:cxn>
                  <a:cxn ang="0">
                    <a:pos x="T2" y="T3"/>
                  </a:cxn>
                  <a:cxn ang="0">
                    <a:pos x="T4" y="T5"/>
                  </a:cxn>
                  <a:cxn ang="0">
                    <a:pos x="T6" y="T7"/>
                  </a:cxn>
                  <a:cxn ang="0">
                    <a:pos x="T8" y="T9"/>
                  </a:cxn>
                </a:cxnLst>
                <a:rect l="0" t="0" r="r" b="b"/>
                <a:pathLst>
                  <a:path w="138" h="458">
                    <a:moveTo>
                      <a:pt x="74" y="0"/>
                    </a:moveTo>
                    <a:lnTo>
                      <a:pt x="0" y="428"/>
                    </a:lnTo>
                    <a:lnTo>
                      <a:pt x="61" y="458"/>
                    </a:lnTo>
                    <a:lnTo>
                      <a:pt x="138" y="29"/>
                    </a:lnTo>
                    <a:lnTo>
                      <a:pt x="74" y="0"/>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96"/>
              <p:cNvSpPr/>
              <p:nvPr/>
            </p:nvSpPr>
            <p:spPr bwMode="auto">
              <a:xfrm>
                <a:off x="2952" y="2136"/>
                <a:ext cx="138" cy="458"/>
              </a:xfrm>
              <a:custGeom>
                <a:avLst/>
                <a:gdLst>
                  <a:gd name="T0" fmla="*/ 74 w 138"/>
                  <a:gd name="T1" fmla="*/ 0 h 458"/>
                  <a:gd name="T2" fmla="*/ 0 w 138"/>
                  <a:gd name="T3" fmla="*/ 428 h 458"/>
                  <a:gd name="T4" fmla="*/ 61 w 138"/>
                  <a:gd name="T5" fmla="*/ 458 h 458"/>
                  <a:gd name="T6" fmla="*/ 138 w 138"/>
                  <a:gd name="T7" fmla="*/ 29 h 458"/>
                  <a:gd name="T8" fmla="*/ 74 w 138"/>
                  <a:gd name="T9" fmla="*/ 0 h 458"/>
                </a:gdLst>
                <a:ahLst/>
                <a:cxnLst>
                  <a:cxn ang="0">
                    <a:pos x="T0" y="T1"/>
                  </a:cxn>
                  <a:cxn ang="0">
                    <a:pos x="T2" y="T3"/>
                  </a:cxn>
                  <a:cxn ang="0">
                    <a:pos x="T4" y="T5"/>
                  </a:cxn>
                  <a:cxn ang="0">
                    <a:pos x="T6" y="T7"/>
                  </a:cxn>
                  <a:cxn ang="0">
                    <a:pos x="T8" y="T9"/>
                  </a:cxn>
                </a:cxnLst>
                <a:rect l="0" t="0" r="r" b="b"/>
                <a:pathLst>
                  <a:path w="138" h="458">
                    <a:moveTo>
                      <a:pt x="74" y="0"/>
                    </a:moveTo>
                    <a:lnTo>
                      <a:pt x="0" y="428"/>
                    </a:lnTo>
                    <a:lnTo>
                      <a:pt x="61" y="458"/>
                    </a:lnTo>
                    <a:lnTo>
                      <a:pt x="138" y="29"/>
                    </a:lnTo>
                    <a:lnTo>
                      <a:pt x="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97"/>
              <p:cNvSpPr/>
              <p:nvPr/>
            </p:nvSpPr>
            <p:spPr bwMode="auto">
              <a:xfrm>
                <a:off x="2218" y="3177"/>
                <a:ext cx="43" cy="48"/>
              </a:xfrm>
              <a:custGeom>
                <a:avLst/>
                <a:gdLst>
                  <a:gd name="T0" fmla="*/ 0 w 16"/>
                  <a:gd name="T1" fmla="*/ 0 h 18"/>
                  <a:gd name="T2" fmla="*/ 4 w 16"/>
                  <a:gd name="T3" fmla="*/ 11 h 18"/>
                  <a:gd name="T4" fmla="*/ 5 w 16"/>
                  <a:gd name="T5" fmla="*/ 12 h 18"/>
                  <a:gd name="T6" fmla="*/ 16 w 16"/>
                  <a:gd name="T7" fmla="*/ 18 h 18"/>
                  <a:gd name="T8" fmla="*/ 9 w 16"/>
                  <a:gd name="T9" fmla="*/ 4 h 18"/>
                  <a:gd name="T10" fmla="*/ 0 w 16"/>
                  <a:gd name="T11" fmla="*/ 0 h 18"/>
                </a:gdLst>
                <a:ahLst/>
                <a:cxnLst>
                  <a:cxn ang="0">
                    <a:pos x="T0" y="T1"/>
                  </a:cxn>
                  <a:cxn ang="0">
                    <a:pos x="T2" y="T3"/>
                  </a:cxn>
                  <a:cxn ang="0">
                    <a:pos x="T4" y="T5"/>
                  </a:cxn>
                  <a:cxn ang="0">
                    <a:pos x="T6" y="T7"/>
                  </a:cxn>
                  <a:cxn ang="0">
                    <a:pos x="T8" y="T9"/>
                  </a:cxn>
                  <a:cxn ang="0">
                    <a:pos x="T10" y="T11"/>
                  </a:cxn>
                </a:cxnLst>
                <a:rect l="0" t="0" r="r" b="b"/>
                <a:pathLst>
                  <a:path w="16" h="18">
                    <a:moveTo>
                      <a:pt x="0" y="0"/>
                    </a:moveTo>
                    <a:cubicBezTo>
                      <a:pt x="4" y="11"/>
                      <a:pt x="4" y="11"/>
                      <a:pt x="4" y="11"/>
                    </a:cubicBezTo>
                    <a:cubicBezTo>
                      <a:pt x="4" y="12"/>
                      <a:pt x="5" y="12"/>
                      <a:pt x="5" y="12"/>
                    </a:cubicBezTo>
                    <a:cubicBezTo>
                      <a:pt x="8" y="14"/>
                      <a:pt x="12" y="16"/>
                      <a:pt x="16" y="18"/>
                    </a:cubicBezTo>
                    <a:cubicBezTo>
                      <a:pt x="13" y="14"/>
                      <a:pt x="11" y="9"/>
                      <a:pt x="9" y="4"/>
                    </a:cubicBezTo>
                    <a:cubicBezTo>
                      <a:pt x="6" y="3"/>
                      <a:pt x="3" y="2"/>
                      <a:pt x="0" y="0"/>
                    </a:cubicBezTo>
                  </a:path>
                </a:pathLst>
              </a:custGeom>
              <a:solidFill>
                <a:srgbClr val="0F88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98"/>
              <p:cNvSpPr/>
              <p:nvPr/>
            </p:nvSpPr>
            <p:spPr bwMode="auto">
              <a:xfrm>
                <a:off x="1674" y="2497"/>
                <a:ext cx="1110" cy="726"/>
              </a:xfrm>
              <a:custGeom>
                <a:avLst/>
                <a:gdLst>
                  <a:gd name="T0" fmla="*/ 408 w 416"/>
                  <a:gd name="T1" fmla="*/ 120 h 271"/>
                  <a:gd name="T2" fmla="*/ 362 w 416"/>
                  <a:gd name="T3" fmla="*/ 34 h 271"/>
                  <a:gd name="T4" fmla="*/ 270 w 416"/>
                  <a:gd name="T5" fmla="*/ 0 h 271"/>
                  <a:gd name="T6" fmla="*/ 259 w 416"/>
                  <a:gd name="T7" fmla="*/ 1 h 271"/>
                  <a:gd name="T8" fmla="*/ 169 w 416"/>
                  <a:gd name="T9" fmla="*/ 43 h 271"/>
                  <a:gd name="T10" fmla="*/ 135 w 416"/>
                  <a:gd name="T11" fmla="*/ 68 h 271"/>
                  <a:gd name="T12" fmla="*/ 117 w 416"/>
                  <a:gd name="T13" fmla="*/ 77 h 271"/>
                  <a:gd name="T14" fmla="*/ 69 w 416"/>
                  <a:gd name="T15" fmla="*/ 82 h 271"/>
                  <a:gd name="T16" fmla="*/ 63 w 416"/>
                  <a:gd name="T17" fmla="*/ 83 h 271"/>
                  <a:gd name="T18" fmla="*/ 46 w 416"/>
                  <a:gd name="T19" fmla="*/ 85 h 271"/>
                  <a:gd name="T20" fmla="*/ 28 w 416"/>
                  <a:gd name="T21" fmla="*/ 87 h 271"/>
                  <a:gd name="T22" fmla="*/ 27 w 416"/>
                  <a:gd name="T23" fmla="*/ 87 h 271"/>
                  <a:gd name="T24" fmla="*/ 21 w 416"/>
                  <a:gd name="T25" fmla="*/ 88 h 271"/>
                  <a:gd name="T26" fmla="*/ 8 w 416"/>
                  <a:gd name="T27" fmla="*/ 101 h 271"/>
                  <a:gd name="T28" fmla="*/ 0 w 416"/>
                  <a:gd name="T29" fmla="*/ 167 h 271"/>
                  <a:gd name="T30" fmla="*/ 1 w 416"/>
                  <a:gd name="T31" fmla="*/ 174 h 271"/>
                  <a:gd name="T32" fmla="*/ 22 w 416"/>
                  <a:gd name="T33" fmla="*/ 227 h 271"/>
                  <a:gd name="T34" fmla="*/ 36 w 416"/>
                  <a:gd name="T35" fmla="*/ 237 h 271"/>
                  <a:gd name="T36" fmla="*/ 38 w 416"/>
                  <a:gd name="T37" fmla="*/ 237 h 271"/>
                  <a:gd name="T38" fmla="*/ 76 w 416"/>
                  <a:gd name="T39" fmla="*/ 232 h 271"/>
                  <a:gd name="T40" fmla="*/ 96 w 416"/>
                  <a:gd name="T41" fmla="*/ 230 h 271"/>
                  <a:gd name="T42" fmla="*/ 111 w 416"/>
                  <a:gd name="T43" fmla="*/ 228 h 271"/>
                  <a:gd name="T44" fmla="*/ 131 w 416"/>
                  <a:gd name="T45" fmla="*/ 226 h 271"/>
                  <a:gd name="T46" fmla="*/ 131 w 416"/>
                  <a:gd name="T47" fmla="*/ 226 h 271"/>
                  <a:gd name="T48" fmla="*/ 133 w 416"/>
                  <a:gd name="T49" fmla="*/ 226 h 271"/>
                  <a:gd name="T50" fmla="*/ 153 w 416"/>
                  <a:gd name="T51" fmla="*/ 231 h 271"/>
                  <a:gd name="T52" fmla="*/ 192 w 416"/>
                  <a:gd name="T53" fmla="*/ 248 h 271"/>
                  <a:gd name="T54" fmla="*/ 269 w 416"/>
                  <a:gd name="T55" fmla="*/ 271 h 271"/>
                  <a:gd name="T56" fmla="*/ 289 w 416"/>
                  <a:gd name="T57" fmla="*/ 270 h 271"/>
                  <a:gd name="T58" fmla="*/ 408 w 416"/>
                  <a:gd name="T59" fmla="*/ 12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6" h="271">
                    <a:moveTo>
                      <a:pt x="408" y="120"/>
                    </a:moveTo>
                    <a:cubicBezTo>
                      <a:pt x="404" y="86"/>
                      <a:pt x="388" y="56"/>
                      <a:pt x="362" y="34"/>
                    </a:cubicBezTo>
                    <a:cubicBezTo>
                      <a:pt x="337" y="12"/>
                      <a:pt x="304" y="0"/>
                      <a:pt x="270" y="0"/>
                    </a:cubicBezTo>
                    <a:cubicBezTo>
                      <a:pt x="266" y="0"/>
                      <a:pt x="263" y="0"/>
                      <a:pt x="259" y="1"/>
                    </a:cubicBezTo>
                    <a:cubicBezTo>
                      <a:pt x="217" y="4"/>
                      <a:pt x="191" y="24"/>
                      <a:pt x="169" y="43"/>
                    </a:cubicBezTo>
                    <a:cubicBezTo>
                      <a:pt x="158" y="52"/>
                      <a:pt x="147" y="61"/>
                      <a:pt x="135" y="68"/>
                    </a:cubicBezTo>
                    <a:cubicBezTo>
                      <a:pt x="128" y="71"/>
                      <a:pt x="122" y="75"/>
                      <a:pt x="117" y="77"/>
                    </a:cubicBezTo>
                    <a:cubicBezTo>
                      <a:pt x="69" y="82"/>
                      <a:pt x="69" y="82"/>
                      <a:pt x="69" y="82"/>
                    </a:cubicBezTo>
                    <a:cubicBezTo>
                      <a:pt x="63" y="83"/>
                      <a:pt x="63" y="83"/>
                      <a:pt x="63" y="83"/>
                    </a:cubicBezTo>
                    <a:cubicBezTo>
                      <a:pt x="46" y="85"/>
                      <a:pt x="46" y="85"/>
                      <a:pt x="46" y="85"/>
                    </a:cubicBezTo>
                    <a:cubicBezTo>
                      <a:pt x="28" y="87"/>
                      <a:pt x="28" y="87"/>
                      <a:pt x="28" y="87"/>
                    </a:cubicBezTo>
                    <a:cubicBezTo>
                      <a:pt x="27" y="87"/>
                      <a:pt x="27" y="87"/>
                      <a:pt x="27" y="87"/>
                    </a:cubicBezTo>
                    <a:cubicBezTo>
                      <a:pt x="21" y="88"/>
                      <a:pt x="21" y="88"/>
                      <a:pt x="21" y="88"/>
                    </a:cubicBezTo>
                    <a:cubicBezTo>
                      <a:pt x="14" y="88"/>
                      <a:pt x="9" y="94"/>
                      <a:pt x="8" y="101"/>
                    </a:cubicBezTo>
                    <a:cubicBezTo>
                      <a:pt x="0" y="167"/>
                      <a:pt x="0" y="167"/>
                      <a:pt x="0" y="167"/>
                    </a:cubicBezTo>
                    <a:cubicBezTo>
                      <a:pt x="0" y="169"/>
                      <a:pt x="0" y="172"/>
                      <a:pt x="1" y="174"/>
                    </a:cubicBezTo>
                    <a:cubicBezTo>
                      <a:pt x="22" y="227"/>
                      <a:pt x="22" y="227"/>
                      <a:pt x="22" y="227"/>
                    </a:cubicBezTo>
                    <a:cubicBezTo>
                      <a:pt x="24" y="233"/>
                      <a:pt x="30" y="237"/>
                      <a:pt x="36" y="237"/>
                    </a:cubicBezTo>
                    <a:cubicBezTo>
                      <a:pt x="37" y="237"/>
                      <a:pt x="37" y="237"/>
                      <a:pt x="38" y="237"/>
                    </a:cubicBezTo>
                    <a:cubicBezTo>
                      <a:pt x="76" y="232"/>
                      <a:pt x="76" y="232"/>
                      <a:pt x="76" y="232"/>
                    </a:cubicBezTo>
                    <a:cubicBezTo>
                      <a:pt x="96" y="230"/>
                      <a:pt x="96" y="230"/>
                      <a:pt x="96" y="230"/>
                    </a:cubicBezTo>
                    <a:cubicBezTo>
                      <a:pt x="111" y="228"/>
                      <a:pt x="111" y="228"/>
                      <a:pt x="111" y="228"/>
                    </a:cubicBezTo>
                    <a:cubicBezTo>
                      <a:pt x="131" y="226"/>
                      <a:pt x="131" y="226"/>
                      <a:pt x="131" y="226"/>
                    </a:cubicBezTo>
                    <a:cubicBezTo>
                      <a:pt x="131" y="226"/>
                      <a:pt x="131" y="226"/>
                      <a:pt x="131" y="226"/>
                    </a:cubicBezTo>
                    <a:cubicBezTo>
                      <a:pt x="133" y="226"/>
                      <a:pt x="133" y="226"/>
                      <a:pt x="133" y="226"/>
                    </a:cubicBezTo>
                    <a:cubicBezTo>
                      <a:pt x="139" y="228"/>
                      <a:pt x="146" y="229"/>
                      <a:pt x="153" y="231"/>
                    </a:cubicBezTo>
                    <a:cubicBezTo>
                      <a:pt x="167" y="235"/>
                      <a:pt x="179" y="241"/>
                      <a:pt x="192" y="248"/>
                    </a:cubicBezTo>
                    <a:cubicBezTo>
                      <a:pt x="214" y="259"/>
                      <a:pt x="237" y="271"/>
                      <a:pt x="269" y="271"/>
                    </a:cubicBezTo>
                    <a:cubicBezTo>
                      <a:pt x="275" y="271"/>
                      <a:pt x="282" y="271"/>
                      <a:pt x="289" y="270"/>
                    </a:cubicBezTo>
                    <a:cubicBezTo>
                      <a:pt x="364" y="258"/>
                      <a:pt x="416" y="193"/>
                      <a:pt x="408" y="12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99"/>
              <p:cNvSpPr/>
              <p:nvPr/>
            </p:nvSpPr>
            <p:spPr bwMode="auto">
              <a:xfrm>
                <a:off x="1805" y="2527"/>
                <a:ext cx="936" cy="674"/>
              </a:xfrm>
              <a:custGeom>
                <a:avLst/>
                <a:gdLst>
                  <a:gd name="T0" fmla="*/ 238 w 351"/>
                  <a:gd name="T1" fmla="*/ 244 h 252"/>
                  <a:gd name="T2" fmla="*/ 344 w 351"/>
                  <a:gd name="T3" fmla="*/ 111 h 252"/>
                  <a:gd name="T4" fmla="*/ 211 w 351"/>
                  <a:gd name="T5" fmla="*/ 5 h 252"/>
                  <a:gd name="T6" fmla="*/ 93 w 351"/>
                  <a:gd name="T7" fmla="*/ 70 h 252"/>
                  <a:gd name="T8" fmla="*/ 4 w 351"/>
                  <a:gd name="T9" fmla="*/ 148 h 252"/>
                  <a:gd name="T10" fmla="*/ 108 w 351"/>
                  <a:gd name="T11" fmla="*/ 206 h 252"/>
                  <a:gd name="T12" fmla="*/ 238 w 351"/>
                  <a:gd name="T13" fmla="*/ 244 h 252"/>
                </a:gdLst>
                <a:ahLst/>
                <a:cxnLst>
                  <a:cxn ang="0">
                    <a:pos x="T0" y="T1"/>
                  </a:cxn>
                  <a:cxn ang="0">
                    <a:pos x="T2" y="T3"/>
                  </a:cxn>
                  <a:cxn ang="0">
                    <a:pos x="T4" y="T5"/>
                  </a:cxn>
                  <a:cxn ang="0">
                    <a:pos x="T6" y="T7"/>
                  </a:cxn>
                  <a:cxn ang="0">
                    <a:pos x="T8" y="T9"/>
                  </a:cxn>
                  <a:cxn ang="0">
                    <a:pos x="T10" y="T11"/>
                  </a:cxn>
                  <a:cxn ang="0">
                    <a:pos x="T12" y="T13"/>
                  </a:cxn>
                </a:cxnLst>
                <a:rect l="0" t="0" r="r" b="b"/>
                <a:pathLst>
                  <a:path w="351" h="252">
                    <a:moveTo>
                      <a:pt x="238" y="244"/>
                    </a:moveTo>
                    <a:cubicBezTo>
                      <a:pt x="303" y="234"/>
                      <a:pt x="351" y="177"/>
                      <a:pt x="344" y="111"/>
                    </a:cubicBezTo>
                    <a:cubicBezTo>
                      <a:pt x="337" y="45"/>
                      <a:pt x="278" y="0"/>
                      <a:pt x="211" y="5"/>
                    </a:cubicBezTo>
                    <a:cubicBezTo>
                      <a:pt x="154" y="9"/>
                      <a:pt x="133" y="49"/>
                      <a:pt x="93" y="70"/>
                    </a:cubicBezTo>
                    <a:cubicBezTo>
                      <a:pt x="29" y="104"/>
                      <a:pt x="0" y="111"/>
                      <a:pt x="4" y="148"/>
                    </a:cubicBezTo>
                    <a:cubicBezTo>
                      <a:pt x="9" y="186"/>
                      <a:pt x="38" y="187"/>
                      <a:pt x="108" y="206"/>
                    </a:cubicBezTo>
                    <a:cubicBezTo>
                      <a:pt x="152" y="218"/>
                      <a:pt x="181" y="252"/>
                      <a:pt x="238" y="244"/>
                    </a:cubicBezTo>
                  </a:path>
                </a:pathLst>
              </a:custGeom>
              <a:solidFill>
                <a:srgbClr val="14B6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100"/>
              <p:cNvSpPr/>
              <p:nvPr/>
            </p:nvSpPr>
            <p:spPr bwMode="auto">
              <a:xfrm>
                <a:off x="1714" y="2743"/>
                <a:ext cx="320" cy="346"/>
              </a:xfrm>
              <a:custGeom>
                <a:avLst/>
                <a:gdLst>
                  <a:gd name="T0" fmla="*/ 285 w 320"/>
                  <a:gd name="T1" fmla="*/ 0 h 346"/>
                  <a:gd name="T2" fmla="*/ 21 w 320"/>
                  <a:gd name="T3" fmla="*/ 30 h 346"/>
                  <a:gd name="T4" fmla="*/ 0 w 320"/>
                  <a:gd name="T5" fmla="*/ 204 h 346"/>
                  <a:gd name="T6" fmla="*/ 56 w 320"/>
                  <a:gd name="T7" fmla="*/ 346 h 346"/>
                  <a:gd name="T8" fmla="*/ 320 w 320"/>
                  <a:gd name="T9" fmla="*/ 319 h 346"/>
                  <a:gd name="T10" fmla="*/ 285 w 320"/>
                  <a:gd name="T11" fmla="*/ 0 h 346"/>
                </a:gdLst>
                <a:ahLst/>
                <a:cxnLst>
                  <a:cxn ang="0">
                    <a:pos x="T0" y="T1"/>
                  </a:cxn>
                  <a:cxn ang="0">
                    <a:pos x="T2" y="T3"/>
                  </a:cxn>
                  <a:cxn ang="0">
                    <a:pos x="T4" y="T5"/>
                  </a:cxn>
                  <a:cxn ang="0">
                    <a:pos x="T6" y="T7"/>
                  </a:cxn>
                  <a:cxn ang="0">
                    <a:pos x="T8" y="T9"/>
                  </a:cxn>
                  <a:cxn ang="0">
                    <a:pos x="T10" y="T11"/>
                  </a:cxn>
                </a:cxnLst>
                <a:rect l="0" t="0" r="r" b="b"/>
                <a:pathLst>
                  <a:path w="320" h="346">
                    <a:moveTo>
                      <a:pt x="285" y="0"/>
                    </a:moveTo>
                    <a:lnTo>
                      <a:pt x="21" y="30"/>
                    </a:lnTo>
                    <a:lnTo>
                      <a:pt x="0" y="204"/>
                    </a:lnTo>
                    <a:lnTo>
                      <a:pt x="56" y="346"/>
                    </a:lnTo>
                    <a:lnTo>
                      <a:pt x="320" y="319"/>
                    </a:lnTo>
                    <a:lnTo>
                      <a:pt x="285" y="0"/>
                    </a:lnTo>
                    <a:close/>
                  </a:path>
                </a:pathLst>
              </a:custGeom>
              <a:solidFill>
                <a:srgbClr val="3B50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101"/>
              <p:cNvSpPr/>
              <p:nvPr/>
            </p:nvSpPr>
            <p:spPr bwMode="auto">
              <a:xfrm>
                <a:off x="1714" y="2743"/>
                <a:ext cx="320" cy="346"/>
              </a:xfrm>
              <a:custGeom>
                <a:avLst/>
                <a:gdLst>
                  <a:gd name="T0" fmla="*/ 285 w 320"/>
                  <a:gd name="T1" fmla="*/ 0 h 346"/>
                  <a:gd name="T2" fmla="*/ 21 w 320"/>
                  <a:gd name="T3" fmla="*/ 30 h 346"/>
                  <a:gd name="T4" fmla="*/ 0 w 320"/>
                  <a:gd name="T5" fmla="*/ 204 h 346"/>
                  <a:gd name="T6" fmla="*/ 56 w 320"/>
                  <a:gd name="T7" fmla="*/ 346 h 346"/>
                  <a:gd name="T8" fmla="*/ 320 w 320"/>
                  <a:gd name="T9" fmla="*/ 319 h 346"/>
                  <a:gd name="T10" fmla="*/ 285 w 320"/>
                  <a:gd name="T11" fmla="*/ 0 h 346"/>
                </a:gdLst>
                <a:ahLst/>
                <a:cxnLst>
                  <a:cxn ang="0">
                    <a:pos x="T0" y="T1"/>
                  </a:cxn>
                  <a:cxn ang="0">
                    <a:pos x="T2" y="T3"/>
                  </a:cxn>
                  <a:cxn ang="0">
                    <a:pos x="T4" y="T5"/>
                  </a:cxn>
                  <a:cxn ang="0">
                    <a:pos x="T6" y="T7"/>
                  </a:cxn>
                  <a:cxn ang="0">
                    <a:pos x="T8" y="T9"/>
                  </a:cxn>
                  <a:cxn ang="0">
                    <a:pos x="T10" y="T11"/>
                  </a:cxn>
                </a:cxnLst>
                <a:rect l="0" t="0" r="r" b="b"/>
                <a:pathLst>
                  <a:path w="320" h="346">
                    <a:moveTo>
                      <a:pt x="285" y="0"/>
                    </a:moveTo>
                    <a:lnTo>
                      <a:pt x="21" y="30"/>
                    </a:lnTo>
                    <a:lnTo>
                      <a:pt x="0" y="204"/>
                    </a:lnTo>
                    <a:lnTo>
                      <a:pt x="56" y="346"/>
                    </a:lnTo>
                    <a:lnTo>
                      <a:pt x="320" y="319"/>
                    </a:lnTo>
                    <a:lnTo>
                      <a:pt x="2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102"/>
              <p:cNvSpPr/>
              <p:nvPr/>
            </p:nvSpPr>
            <p:spPr bwMode="auto">
              <a:xfrm>
                <a:off x="1751" y="2765"/>
                <a:ext cx="174" cy="313"/>
              </a:xfrm>
              <a:custGeom>
                <a:avLst/>
                <a:gdLst>
                  <a:gd name="T0" fmla="*/ 54 w 174"/>
                  <a:gd name="T1" fmla="*/ 0 h 313"/>
                  <a:gd name="T2" fmla="*/ 0 w 174"/>
                  <a:gd name="T3" fmla="*/ 5 h 313"/>
                  <a:gd name="T4" fmla="*/ 120 w 174"/>
                  <a:gd name="T5" fmla="*/ 313 h 313"/>
                  <a:gd name="T6" fmla="*/ 174 w 174"/>
                  <a:gd name="T7" fmla="*/ 308 h 313"/>
                  <a:gd name="T8" fmla="*/ 54 w 174"/>
                  <a:gd name="T9" fmla="*/ 0 h 313"/>
                </a:gdLst>
                <a:ahLst/>
                <a:cxnLst>
                  <a:cxn ang="0">
                    <a:pos x="T0" y="T1"/>
                  </a:cxn>
                  <a:cxn ang="0">
                    <a:pos x="T2" y="T3"/>
                  </a:cxn>
                  <a:cxn ang="0">
                    <a:pos x="T4" y="T5"/>
                  </a:cxn>
                  <a:cxn ang="0">
                    <a:pos x="T6" y="T7"/>
                  </a:cxn>
                  <a:cxn ang="0">
                    <a:pos x="T8" y="T9"/>
                  </a:cxn>
                </a:cxnLst>
                <a:rect l="0" t="0" r="r" b="b"/>
                <a:pathLst>
                  <a:path w="174" h="313">
                    <a:moveTo>
                      <a:pt x="54" y="0"/>
                    </a:moveTo>
                    <a:lnTo>
                      <a:pt x="0" y="5"/>
                    </a:lnTo>
                    <a:lnTo>
                      <a:pt x="120" y="313"/>
                    </a:lnTo>
                    <a:lnTo>
                      <a:pt x="174" y="308"/>
                    </a:lnTo>
                    <a:lnTo>
                      <a:pt x="54" y="0"/>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103"/>
              <p:cNvSpPr/>
              <p:nvPr/>
            </p:nvSpPr>
            <p:spPr bwMode="auto">
              <a:xfrm>
                <a:off x="1751" y="2765"/>
                <a:ext cx="174" cy="313"/>
              </a:xfrm>
              <a:custGeom>
                <a:avLst/>
                <a:gdLst>
                  <a:gd name="T0" fmla="*/ 54 w 174"/>
                  <a:gd name="T1" fmla="*/ 0 h 313"/>
                  <a:gd name="T2" fmla="*/ 0 w 174"/>
                  <a:gd name="T3" fmla="*/ 5 h 313"/>
                  <a:gd name="T4" fmla="*/ 120 w 174"/>
                  <a:gd name="T5" fmla="*/ 313 h 313"/>
                  <a:gd name="T6" fmla="*/ 174 w 174"/>
                  <a:gd name="T7" fmla="*/ 308 h 313"/>
                  <a:gd name="T8" fmla="*/ 54 w 174"/>
                  <a:gd name="T9" fmla="*/ 0 h 313"/>
                </a:gdLst>
                <a:ahLst/>
                <a:cxnLst>
                  <a:cxn ang="0">
                    <a:pos x="T0" y="T1"/>
                  </a:cxn>
                  <a:cxn ang="0">
                    <a:pos x="T2" y="T3"/>
                  </a:cxn>
                  <a:cxn ang="0">
                    <a:pos x="T4" y="T5"/>
                  </a:cxn>
                  <a:cxn ang="0">
                    <a:pos x="T6" y="T7"/>
                  </a:cxn>
                  <a:cxn ang="0">
                    <a:pos x="T8" y="T9"/>
                  </a:cxn>
                </a:cxnLst>
                <a:rect l="0" t="0" r="r" b="b"/>
                <a:pathLst>
                  <a:path w="174" h="313">
                    <a:moveTo>
                      <a:pt x="54" y="0"/>
                    </a:moveTo>
                    <a:lnTo>
                      <a:pt x="0" y="5"/>
                    </a:lnTo>
                    <a:lnTo>
                      <a:pt x="120" y="313"/>
                    </a:lnTo>
                    <a:lnTo>
                      <a:pt x="174" y="308"/>
                    </a:lnTo>
                    <a:lnTo>
                      <a:pt x="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104"/>
              <p:cNvSpPr/>
              <p:nvPr/>
            </p:nvSpPr>
            <p:spPr bwMode="auto">
              <a:xfrm>
                <a:off x="1847" y="2754"/>
                <a:ext cx="171" cy="313"/>
              </a:xfrm>
              <a:custGeom>
                <a:avLst/>
                <a:gdLst>
                  <a:gd name="T0" fmla="*/ 171 w 171"/>
                  <a:gd name="T1" fmla="*/ 308 h 313"/>
                  <a:gd name="T2" fmla="*/ 51 w 171"/>
                  <a:gd name="T3" fmla="*/ 0 h 313"/>
                  <a:gd name="T4" fmla="*/ 0 w 171"/>
                  <a:gd name="T5" fmla="*/ 6 h 313"/>
                  <a:gd name="T6" fmla="*/ 118 w 171"/>
                  <a:gd name="T7" fmla="*/ 313 h 313"/>
                  <a:gd name="T8" fmla="*/ 171 w 171"/>
                  <a:gd name="T9" fmla="*/ 308 h 313"/>
                </a:gdLst>
                <a:ahLst/>
                <a:cxnLst>
                  <a:cxn ang="0">
                    <a:pos x="T0" y="T1"/>
                  </a:cxn>
                  <a:cxn ang="0">
                    <a:pos x="T2" y="T3"/>
                  </a:cxn>
                  <a:cxn ang="0">
                    <a:pos x="T4" y="T5"/>
                  </a:cxn>
                  <a:cxn ang="0">
                    <a:pos x="T6" y="T7"/>
                  </a:cxn>
                  <a:cxn ang="0">
                    <a:pos x="T8" y="T9"/>
                  </a:cxn>
                </a:cxnLst>
                <a:rect l="0" t="0" r="r" b="b"/>
                <a:pathLst>
                  <a:path w="171" h="313">
                    <a:moveTo>
                      <a:pt x="171" y="308"/>
                    </a:moveTo>
                    <a:lnTo>
                      <a:pt x="51" y="0"/>
                    </a:lnTo>
                    <a:lnTo>
                      <a:pt x="0" y="6"/>
                    </a:lnTo>
                    <a:lnTo>
                      <a:pt x="118" y="313"/>
                    </a:lnTo>
                    <a:lnTo>
                      <a:pt x="171" y="308"/>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105"/>
              <p:cNvSpPr/>
              <p:nvPr/>
            </p:nvSpPr>
            <p:spPr bwMode="auto">
              <a:xfrm>
                <a:off x="1847" y="2754"/>
                <a:ext cx="171" cy="313"/>
              </a:xfrm>
              <a:custGeom>
                <a:avLst/>
                <a:gdLst>
                  <a:gd name="T0" fmla="*/ 171 w 171"/>
                  <a:gd name="T1" fmla="*/ 308 h 313"/>
                  <a:gd name="T2" fmla="*/ 51 w 171"/>
                  <a:gd name="T3" fmla="*/ 0 h 313"/>
                  <a:gd name="T4" fmla="*/ 0 w 171"/>
                  <a:gd name="T5" fmla="*/ 6 h 313"/>
                  <a:gd name="T6" fmla="*/ 118 w 171"/>
                  <a:gd name="T7" fmla="*/ 313 h 313"/>
                  <a:gd name="T8" fmla="*/ 171 w 171"/>
                  <a:gd name="T9" fmla="*/ 308 h 313"/>
                </a:gdLst>
                <a:ahLst/>
                <a:cxnLst>
                  <a:cxn ang="0">
                    <a:pos x="T0" y="T1"/>
                  </a:cxn>
                  <a:cxn ang="0">
                    <a:pos x="T2" y="T3"/>
                  </a:cxn>
                  <a:cxn ang="0">
                    <a:pos x="T4" y="T5"/>
                  </a:cxn>
                  <a:cxn ang="0">
                    <a:pos x="T6" y="T7"/>
                  </a:cxn>
                  <a:cxn ang="0">
                    <a:pos x="T8" y="T9"/>
                  </a:cxn>
                </a:cxnLst>
                <a:rect l="0" t="0" r="r" b="b"/>
                <a:pathLst>
                  <a:path w="171" h="313">
                    <a:moveTo>
                      <a:pt x="171" y="308"/>
                    </a:moveTo>
                    <a:lnTo>
                      <a:pt x="51" y="0"/>
                    </a:lnTo>
                    <a:lnTo>
                      <a:pt x="0" y="6"/>
                    </a:lnTo>
                    <a:lnTo>
                      <a:pt x="118" y="313"/>
                    </a:lnTo>
                    <a:lnTo>
                      <a:pt x="171" y="30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106"/>
              <p:cNvSpPr/>
              <p:nvPr/>
            </p:nvSpPr>
            <p:spPr bwMode="auto">
              <a:xfrm>
                <a:off x="1210" y="1470"/>
                <a:ext cx="955" cy="1033"/>
              </a:xfrm>
              <a:custGeom>
                <a:avLst/>
                <a:gdLst>
                  <a:gd name="T0" fmla="*/ 352 w 358"/>
                  <a:gd name="T1" fmla="*/ 73 h 386"/>
                  <a:gd name="T2" fmla="*/ 308 w 358"/>
                  <a:gd name="T3" fmla="*/ 24 h 386"/>
                  <a:gd name="T4" fmla="*/ 302 w 358"/>
                  <a:gd name="T5" fmla="*/ 20 h 386"/>
                  <a:gd name="T6" fmla="*/ 248 w 358"/>
                  <a:gd name="T7" fmla="*/ 1 h 386"/>
                  <a:gd name="T8" fmla="*/ 243 w 358"/>
                  <a:gd name="T9" fmla="*/ 0 h 386"/>
                  <a:gd name="T10" fmla="*/ 231 w 358"/>
                  <a:gd name="T11" fmla="*/ 6 h 386"/>
                  <a:gd name="T12" fmla="*/ 209 w 358"/>
                  <a:gd name="T13" fmla="*/ 38 h 386"/>
                  <a:gd name="T14" fmla="*/ 197 w 358"/>
                  <a:gd name="T15" fmla="*/ 54 h 386"/>
                  <a:gd name="T16" fmla="*/ 189 w 358"/>
                  <a:gd name="T17" fmla="*/ 67 h 386"/>
                  <a:gd name="T18" fmla="*/ 177 w 358"/>
                  <a:gd name="T19" fmla="*/ 83 h 386"/>
                  <a:gd name="T20" fmla="*/ 176 w 358"/>
                  <a:gd name="T21" fmla="*/ 85 h 386"/>
                  <a:gd name="T22" fmla="*/ 159 w 358"/>
                  <a:gd name="T23" fmla="*/ 97 h 386"/>
                  <a:gd name="T24" fmla="*/ 121 w 358"/>
                  <a:gd name="T25" fmla="*/ 115 h 386"/>
                  <a:gd name="T26" fmla="*/ 40 w 358"/>
                  <a:gd name="T27" fmla="*/ 174 h 386"/>
                  <a:gd name="T28" fmla="*/ 74 w 358"/>
                  <a:gd name="T29" fmla="*/ 362 h 386"/>
                  <a:gd name="T30" fmla="*/ 150 w 358"/>
                  <a:gd name="T31" fmla="*/ 386 h 386"/>
                  <a:gd name="T32" fmla="*/ 262 w 358"/>
                  <a:gd name="T33" fmla="*/ 329 h 386"/>
                  <a:gd name="T34" fmla="*/ 290 w 358"/>
                  <a:gd name="T35" fmla="*/ 233 h 386"/>
                  <a:gd name="T36" fmla="*/ 294 w 358"/>
                  <a:gd name="T37" fmla="*/ 191 h 386"/>
                  <a:gd name="T38" fmla="*/ 299 w 358"/>
                  <a:gd name="T39" fmla="*/ 171 h 386"/>
                  <a:gd name="T40" fmla="*/ 326 w 358"/>
                  <a:gd name="T41" fmla="*/ 132 h 386"/>
                  <a:gd name="T42" fmla="*/ 330 w 358"/>
                  <a:gd name="T43" fmla="*/ 126 h 386"/>
                  <a:gd name="T44" fmla="*/ 340 w 358"/>
                  <a:gd name="T45" fmla="*/ 112 h 386"/>
                  <a:gd name="T46" fmla="*/ 350 w 358"/>
                  <a:gd name="T47" fmla="*/ 98 h 386"/>
                  <a:gd name="T48" fmla="*/ 350 w 358"/>
                  <a:gd name="T49" fmla="*/ 97 h 386"/>
                  <a:gd name="T50" fmla="*/ 354 w 358"/>
                  <a:gd name="T51" fmla="*/ 92 h 386"/>
                  <a:gd name="T52" fmla="*/ 352 w 358"/>
                  <a:gd name="T53" fmla="*/ 73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8" h="386">
                    <a:moveTo>
                      <a:pt x="352" y="73"/>
                    </a:moveTo>
                    <a:cubicBezTo>
                      <a:pt x="308" y="24"/>
                      <a:pt x="308" y="24"/>
                      <a:pt x="308" y="24"/>
                    </a:cubicBezTo>
                    <a:cubicBezTo>
                      <a:pt x="306" y="23"/>
                      <a:pt x="304" y="21"/>
                      <a:pt x="302" y="20"/>
                    </a:cubicBezTo>
                    <a:cubicBezTo>
                      <a:pt x="248" y="1"/>
                      <a:pt x="248" y="1"/>
                      <a:pt x="248" y="1"/>
                    </a:cubicBezTo>
                    <a:cubicBezTo>
                      <a:pt x="247" y="0"/>
                      <a:pt x="245" y="0"/>
                      <a:pt x="243" y="0"/>
                    </a:cubicBezTo>
                    <a:cubicBezTo>
                      <a:pt x="238" y="0"/>
                      <a:pt x="234" y="2"/>
                      <a:pt x="231" y="6"/>
                    </a:cubicBezTo>
                    <a:cubicBezTo>
                      <a:pt x="209" y="38"/>
                      <a:pt x="209" y="38"/>
                      <a:pt x="209" y="38"/>
                    </a:cubicBezTo>
                    <a:cubicBezTo>
                      <a:pt x="197" y="54"/>
                      <a:pt x="197" y="54"/>
                      <a:pt x="197" y="54"/>
                    </a:cubicBezTo>
                    <a:cubicBezTo>
                      <a:pt x="189" y="67"/>
                      <a:pt x="189" y="67"/>
                      <a:pt x="189" y="67"/>
                    </a:cubicBezTo>
                    <a:cubicBezTo>
                      <a:pt x="177" y="83"/>
                      <a:pt x="177" y="83"/>
                      <a:pt x="177" y="83"/>
                    </a:cubicBezTo>
                    <a:cubicBezTo>
                      <a:pt x="176" y="85"/>
                      <a:pt x="176" y="85"/>
                      <a:pt x="176" y="85"/>
                    </a:cubicBezTo>
                    <a:cubicBezTo>
                      <a:pt x="171" y="88"/>
                      <a:pt x="165" y="92"/>
                      <a:pt x="159" y="97"/>
                    </a:cubicBezTo>
                    <a:cubicBezTo>
                      <a:pt x="147" y="104"/>
                      <a:pt x="134" y="109"/>
                      <a:pt x="121" y="115"/>
                    </a:cubicBezTo>
                    <a:cubicBezTo>
                      <a:pt x="94" y="125"/>
                      <a:pt x="63" y="138"/>
                      <a:pt x="40" y="174"/>
                    </a:cubicBezTo>
                    <a:cubicBezTo>
                      <a:pt x="0" y="237"/>
                      <a:pt x="14" y="320"/>
                      <a:pt x="74" y="362"/>
                    </a:cubicBezTo>
                    <a:cubicBezTo>
                      <a:pt x="97" y="377"/>
                      <a:pt x="123" y="386"/>
                      <a:pt x="150" y="386"/>
                    </a:cubicBezTo>
                    <a:cubicBezTo>
                      <a:pt x="193" y="386"/>
                      <a:pt x="235" y="364"/>
                      <a:pt x="262" y="329"/>
                    </a:cubicBezTo>
                    <a:cubicBezTo>
                      <a:pt x="288" y="295"/>
                      <a:pt x="289" y="262"/>
                      <a:pt x="290" y="233"/>
                    </a:cubicBezTo>
                    <a:cubicBezTo>
                      <a:pt x="290" y="218"/>
                      <a:pt x="291" y="205"/>
                      <a:pt x="294" y="191"/>
                    </a:cubicBezTo>
                    <a:cubicBezTo>
                      <a:pt x="296" y="183"/>
                      <a:pt x="297" y="176"/>
                      <a:pt x="299" y="171"/>
                    </a:cubicBezTo>
                    <a:cubicBezTo>
                      <a:pt x="326" y="132"/>
                      <a:pt x="326" y="132"/>
                      <a:pt x="326" y="132"/>
                    </a:cubicBezTo>
                    <a:cubicBezTo>
                      <a:pt x="330" y="126"/>
                      <a:pt x="330" y="126"/>
                      <a:pt x="330" y="126"/>
                    </a:cubicBezTo>
                    <a:cubicBezTo>
                      <a:pt x="340" y="112"/>
                      <a:pt x="340" y="112"/>
                      <a:pt x="340" y="112"/>
                    </a:cubicBezTo>
                    <a:cubicBezTo>
                      <a:pt x="350" y="98"/>
                      <a:pt x="350" y="98"/>
                      <a:pt x="350" y="98"/>
                    </a:cubicBezTo>
                    <a:cubicBezTo>
                      <a:pt x="350" y="97"/>
                      <a:pt x="350" y="97"/>
                      <a:pt x="350" y="97"/>
                    </a:cubicBezTo>
                    <a:cubicBezTo>
                      <a:pt x="354" y="92"/>
                      <a:pt x="354" y="92"/>
                      <a:pt x="354" y="92"/>
                    </a:cubicBezTo>
                    <a:cubicBezTo>
                      <a:pt x="358" y="86"/>
                      <a:pt x="357" y="79"/>
                      <a:pt x="352" y="7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107"/>
              <p:cNvSpPr/>
              <p:nvPr/>
            </p:nvSpPr>
            <p:spPr bwMode="auto">
              <a:xfrm>
                <a:off x="1255" y="1595"/>
                <a:ext cx="779" cy="910"/>
              </a:xfrm>
              <a:custGeom>
                <a:avLst/>
                <a:gdLst>
                  <a:gd name="T0" fmla="*/ 36 w 292"/>
                  <a:gd name="T1" fmla="*/ 135 h 340"/>
                  <a:gd name="T2" fmla="*/ 66 w 292"/>
                  <a:gd name="T3" fmla="*/ 302 h 340"/>
                  <a:gd name="T4" fmla="*/ 233 w 292"/>
                  <a:gd name="T5" fmla="*/ 272 h 340"/>
                  <a:gd name="T6" fmla="*/ 262 w 292"/>
                  <a:gd name="T7" fmla="*/ 140 h 340"/>
                  <a:gd name="T8" fmla="*/ 261 w 292"/>
                  <a:gd name="T9" fmla="*/ 22 h 340"/>
                  <a:gd name="T10" fmla="*/ 150 w 292"/>
                  <a:gd name="T11" fmla="*/ 62 h 340"/>
                  <a:gd name="T12" fmla="*/ 36 w 292"/>
                  <a:gd name="T13" fmla="*/ 135 h 340"/>
                </a:gdLst>
                <a:ahLst/>
                <a:cxnLst>
                  <a:cxn ang="0">
                    <a:pos x="T0" y="T1"/>
                  </a:cxn>
                  <a:cxn ang="0">
                    <a:pos x="T2" y="T3"/>
                  </a:cxn>
                  <a:cxn ang="0">
                    <a:pos x="T4" y="T5"/>
                  </a:cxn>
                  <a:cxn ang="0">
                    <a:pos x="T6" y="T7"/>
                  </a:cxn>
                  <a:cxn ang="0">
                    <a:pos x="T8" y="T9"/>
                  </a:cxn>
                  <a:cxn ang="0">
                    <a:pos x="T10" y="T11"/>
                  </a:cxn>
                  <a:cxn ang="0">
                    <a:pos x="T12" y="T13"/>
                  </a:cxn>
                </a:cxnLst>
                <a:rect l="0" t="0" r="r" b="b"/>
                <a:pathLst>
                  <a:path w="292" h="340">
                    <a:moveTo>
                      <a:pt x="36" y="135"/>
                    </a:moveTo>
                    <a:cubicBezTo>
                      <a:pt x="0" y="191"/>
                      <a:pt x="11" y="264"/>
                      <a:pt x="66" y="302"/>
                    </a:cubicBezTo>
                    <a:cubicBezTo>
                      <a:pt x="120" y="340"/>
                      <a:pt x="193" y="325"/>
                      <a:pt x="233" y="272"/>
                    </a:cubicBezTo>
                    <a:cubicBezTo>
                      <a:pt x="268" y="227"/>
                      <a:pt x="252" y="185"/>
                      <a:pt x="262" y="140"/>
                    </a:cubicBezTo>
                    <a:cubicBezTo>
                      <a:pt x="279" y="70"/>
                      <a:pt x="292" y="44"/>
                      <a:pt x="261" y="22"/>
                    </a:cubicBezTo>
                    <a:cubicBezTo>
                      <a:pt x="230" y="0"/>
                      <a:pt x="210" y="22"/>
                      <a:pt x="150" y="62"/>
                    </a:cubicBezTo>
                    <a:cubicBezTo>
                      <a:pt x="112" y="87"/>
                      <a:pt x="67" y="86"/>
                      <a:pt x="36" y="135"/>
                    </a:cubicBezTo>
                  </a:path>
                </a:pathLst>
              </a:custGeom>
              <a:solidFill>
                <a:srgbClr val="14B6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108"/>
              <p:cNvSpPr/>
              <p:nvPr/>
            </p:nvSpPr>
            <p:spPr bwMode="auto">
              <a:xfrm>
                <a:off x="1706" y="1510"/>
                <a:ext cx="413" cy="401"/>
              </a:xfrm>
              <a:custGeom>
                <a:avLst/>
                <a:gdLst>
                  <a:gd name="T0" fmla="*/ 261 w 413"/>
                  <a:gd name="T1" fmla="*/ 401 h 401"/>
                  <a:gd name="T2" fmla="*/ 413 w 413"/>
                  <a:gd name="T3" fmla="*/ 184 h 401"/>
                  <a:gd name="T4" fmla="*/ 296 w 413"/>
                  <a:gd name="T5" fmla="*/ 53 h 401"/>
                  <a:gd name="T6" fmla="*/ 152 w 413"/>
                  <a:gd name="T7" fmla="*/ 0 h 401"/>
                  <a:gd name="T8" fmla="*/ 0 w 413"/>
                  <a:gd name="T9" fmla="*/ 219 h 401"/>
                  <a:gd name="T10" fmla="*/ 261 w 413"/>
                  <a:gd name="T11" fmla="*/ 401 h 401"/>
                </a:gdLst>
                <a:ahLst/>
                <a:cxnLst>
                  <a:cxn ang="0">
                    <a:pos x="T0" y="T1"/>
                  </a:cxn>
                  <a:cxn ang="0">
                    <a:pos x="T2" y="T3"/>
                  </a:cxn>
                  <a:cxn ang="0">
                    <a:pos x="T4" y="T5"/>
                  </a:cxn>
                  <a:cxn ang="0">
                    <a:pos x="T6" y="T7"/>
                  </a:cxn>
                  <a:cxn ang="0">
                    <a:pos x="T8" y="T9"/>
                  </a:cxn>
                  <a:cxn ang="0">
                    <a:pos x="T10" y="T11"/>
                  </a:cxn>
                </a:cxnLst>
                <a:rect l="0" t="0" r="r" b="b"/>
                <a:pathLst>
                  <a:path w="413" h="401">
                    <a:moveTo>
                      <a:pt x="261" y="401"/>
                    </a:moveTo>
                    <a:lnTo>
                      <a:pt x="413" y="184"/>
                    </a:lnTo>
                    <a:lnTo>
                      <a:pt x="296" y="53"/>
                    </a:lnTo>
                    <a:lnTo>
                      <a:pt x="152" y="0"/>
                    </a:lnTo>
                    <a:lnTo>
                      <a:pt x="0" y="219"/>
                    </a:lnTo>
                    <a:lnTo>
                      <a:pt x="261" y="401"/>
                    </a:lnTo>
                    <a:close/>
                  </a:path>
                </a:pathLst>
              </a:custGeom>
              <a:solidFill>
                <a:srgbClr val="3B50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109"/>
              <p:cNvSpPr/>
              <p:nvPr/>
            </p:nvSpPr>
            <p:spPr bwMode="auto">
              <a:xfrm>
                <a:off x="1706" y="1510"/>
                <a:ext cx="413" cy="401"/>
              </a:xfrm>
              <a:custGeom>
                <a:avLst/>
                <a:gdLst>
                  <a:gd name="T0" fmla="*/ 261 w 413"/>
                  <a:gd name="T1" fmla="*/ 401 h 401"/>
                  <a:gd name="T2" fmla="*/ 413 w 413"/>
                  <a:gd name="T3" fmla="*/ 184 h 401"/>
                  <a:gd name="T4" fmla="*/ 296 w 413"/>
                  <a:gd name="T5" fmla="*/ 53 h 401"/>
                  <a:gd name="T6" fmla="*/ 152 w 413"/>
                  <a:gd name="T7" fmla="*/ 0 h 401"/>
                  <a:gd name="T8" fmla="*/ 0 w 413"/>
                  <a:gd name="T9" fmla="*/ 219 h 401"/>
                  <a:gd name="T10" fmla="*/ 261 w 413"/>
                  <a:gd name="T11" fmla="*/ 401 h 401"/>
                </a:gdLst>
                <a:ahLst/>
                <a:cxnLst>
                  <a:cxn ang="0">
                    <a:pos x="T0" y="T1"/>
                  </a:cxn>
                  <a:cxn ang="0">
                    <a:pos x="T2" y="T3"/>
                  </a:cxn>
                  <a:cxn ang="0">
                    <a:pos x="T4" y="T5"/>
                  </a:cxn>
                  <a:cxn ang="0">
                    <a:pos x="T6" y="T7"/>
                  </a:cxn>
                  <a:cxn ang="0">
                    <a:pos x="T8" y="T9"/>
                  </a:cxn>
                  <a:cxn ang="0">
                    <a:pos x="T10" y="T11"/>
                  </a:cxn>
                </a:cxnLst>
                <a:rect l="0" t="0" r="r" b="b"/>
                <a:pathLst>
                  <a:path w="413" h="401">
                    <a:moveTo>
                      <a:pt x="261" y="401"/>
                    </a:moveTo>
                    <a:lnTo>
                      <a:pt x="413" y="184"/>
                    </a:lnTo>
                    <a:lnTo>
                      <a:pt x="296" y="53"/>
                    </a:lnTo>
                    <a:lnTo>
                      <a:pt x="152" y="0"/>
                    </a:lnTo>
                    <a:lnTo>
                      <a:pt x="0" y="219"/>
                    </a:lnTo>
                    <a:lnTo>
                      <a:pt x="261" y="4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110"/>
              <p:cNvSpPr/>
              <p:nvPr/>
            </p:nvSpPr>
            <p:spPr bwMode="auto">
              <a:xfrm>
                <a:off x="1770" y="1595"/>
                <a:ext cx="339" cy="156"/>
              </a:xfrm>
              <a:custGeom>
                <a:avLst/>
                <a:gdLst>
                  <a:gd name="T0" fmla="*/ 309 w 339"/>
                  <a:gd name="T1" fmla="*/ 156 h 156"/>
                  <a:gd name="T2" fmla="*/ 339 w 339"/>
                  <a:gd name="T3" fmla="*/ 113 h 156"/>
                  <a:gd name="T4" fmla="*/ 29 w 339"/>
                  <a:gd name="T5" fmla="*/ 0 h 156"/>
                  <a:gd name="T6" fmla="*/ 0 w 339"/>
                  <a:gd name="T7" fmla="*/ 43 h 156"/>
                  <a:gd name="T8" fmla="*/ 309 w 339"/>
                  <a:gd name="T9" fmla="*/ 156 h 156"/>
                </a:gdLst>
                <a:ahLst/>
                <a:cxnLst>
                  <a:cxn ang="0">
                    <a:pos x="T0" y="T1"/>
                  </a:cxn>
                  <a:cxn ang="0">
                    <a:pos x="T2" y="T3"/>
                  </a:cxn>
                  <a:cxn ang="0">
                    <a:pos x="T4" y="T5"/>
                  </a:cxn>
                  <a:cxn ang="0">
                    <a:pos x="T6" y="T7"/>
                  </a:cxn>
                  <a:cxn ang="0">
                    <a:pos x="T8" y="T9"/>
                  </a:cxn>
                </a:cxnLst>
                <a:rect l="0" t="0" r="r" b="b"/>
                <a:pathLst>
                  <a:path w="339" h="156">
                    <a:moveTo>
                      <a:pt x="309" y="156"/>
                    </a:moveTo>
                    <a:lnTo>
                      <a:pt x="339" y="113"/>
                    </a:lnTo>
                    <a:lnTo>
                      <a:pt x="29" y="0"/>
                    </a:lnTo>
                    <a:lnTo>
                      <a:pt x="0" y="43"/>
                    </a:lnTo>
                    <a:lnTo>
                      <a:pt x="309" y="156"/>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111"/>
              <p:cNvSpPr/>
              <p:nvPr/>
            </p:nvSpPr>
            <p:spPr bwMode="auto">
              <a:xfrm>
                <a:off x="1770" y="1595"/>
                <a:ext cx="339" cy="156"/>
              </a:xfrm>
              <a:custGeom>
                <a:avLst/>
                <a:gdLst>
                  <a:gd name="T0" fmla="*/ 309 w 339"/>
                  <a:gd name="T1" fmla="*/ 156 h 156"/>
                  <a:gd name="T2" fmla="*/ 339 w 339"/>
                  <a:gd name="T3" fmla="*/ 113 h 156"/>
                  <a:gd name="T4" fmla="*/ 29 w 339"/>
                  <a:gd name="T5" fmla="*/ 0 h 156"/>
                  <a:gd name="T6" fmla="*/ 0 w 339"/>
                  <a:gd name="T7" fmla="*/ 43 h 156"/>
                  <a:gd name="T8" fmla="*/ 309 w 339"/>
                  <a:gd name="T9" fmla="*/ 156 h 156"/>
                </a:gdLst>
                <a:ahLst/>
                <a:cxnLst>
                  <a:cxn ang="0">
                    <a:pos x="T0" y="T1"/>
                  </a:cxn>
                  <a:cxn ang="0">
                    <a:pos x="T2" y="T3"/>
                  </a:cxn>
                  <a:cxn ang="0">
                    <a:pos x="T4" y="T5"/>
                  </a:cxn>
                  <a:cxn ang="0">
                    <a:pos x="T6" y="T7"/>
                  </a:cxn>
                  <a:cxn ang="0">
                    <a:pos x="T8" y="T9"/>
                  </a:cxn>
                </a:cxnLst>
                <a:rect l="0" t="0" r="r" b="b"/>
                <a:pathLst>
                  <a:path w="339" h="156">
                    <a:moveTo>
                      <a:pt x="309" y="156"/>
                    </a:moveTo>
                    <a:lnTo>
                      <a:pt x="339" y="113"/>
                    </a:lnTo>
                    <a:lnTo>
                      <a:pt x="29" y="0"/>
                    </a:lnTo>
                    <a:lnTo>
                      <a:pt x="0" y="43"/>
                    </a:lnTo>
                    <a:lnTo>
                      <a:pt x="309" y="1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112"/>
              <p:cNvSpPr/>
              <p:nvPr/>
            </p:nvSpPr>
            <p:spPr bwMode="auto">
              <a:xfrm>
                <a:off x="1717" y="1673"/>
                <a:ext cx="338" cy="155"/>
              </a:xfrm>
              <a:custGeom>
                <a:avLst/>
                <a:gdLst>
                  <a:gd name="T0" fmla="*/ 0 w 338"/>
                  <a:gd name="T1" fmla="*/ 43 h 155"/>
                  <a:gd name="T2" fmla="*/ 309 w 338"/>
                  <a:gd name="T3" fmla="*/ 155 h 155"/>
                  <a:gd name="T4" fmla="*/ 338 w 338"/>
                  <a:gd name="T5" fmla="*/ 112 h 155"/>
                  <a:gd name="T6" fmla="*/ 29 w 338"/>
                  <a:gd name="T7" fmla="*/ 0 h 155"/>
                  <a:gd name="T8" fmla="*/ 0 w 338"/>
                  <a:gd name="T9" fmla="*/ 43 h 155"/>
                </a:gdLst>
                <a:ahLst/>
                <a:cxnLst>
                  <a:cxn ang="0">
                    <a:pos x="T0" y="T1"/>
                  </a:cxn>
                  <a:cxn ang="0">
                    <a:pos x="T2" y="T3"/>
                  </a:cxn>
                  <a:cxn ang="0">
                    <a:pos x="T4" y="T5"/>
                  </a:cxn>
                  <a:cxn ang="0">
                    <a:pos x="T6" y="T7"/>
                  </a:cxn>
                  <a:cxn ang="0">
                    <a:pos x="T8" y="T9"/>
                  </a:cxn>
                </a:cxnLst>
                <a:rect l="0" t="0" r="r" b="b"/>
                <a:pathLst>
                  <a:path w="338" h="155">
                    <a:moveTo>
                      <a:pt x="0" y="43"/>
                    </a:moveTo>
                    <a:lnTo>
                      <a:pt x="309" y="155"/>
                    </a:lnTo>
                    <a:lnTo>
                      <a:pt x="338" y="112"/>
                    </a:lnTo>
                    <a:lnTo>
                      <a:pt x="29" y="0"/>
                    </a:lnTo>
                    <a:lnTo>
                      <a:pt x="0" y="43"/>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113"/>
              <p:cNvSpPr/>
              <p:nvPr/>
            </p:nvSpPr>
            <p:spPr bwMode="auto">
              <a:xfrm>
                <a:off x="1717" y="1673"/>
                <a:ext cx="338" cy="155"/>
              </a:xfrm>
              <a:custGeom>
                <a:avLst/>
                <a:gdLst>
                  <a:gd name="T0" fmla="*/ 0 w 338"/>
                  <a:gd name="T1" fmla="*/ 43 h 155"/>
                  <a:gd name="T2" fmla="*/ 309 w 338"/>
                  <a:gd name="T3" fmla="*/ 155 h 155"/>
                  <a:gd name="T4" fmla="*/ 338 w 338"/>
                  <a:gd name="T5" fmla="*/ 112 h 155"/>
                  <a:gd name="T6" fmla="*/ 29 w 338"/>
                  <a:gd name="T7" fmla="*/ 0 h 155"/>
                  <a:gd name="T8" fmla="*/ 0 w 338"/>
                  <a:gd name="T9" fmla="*/ 43 h 155"/>
                </a:gdLst>
                <a:ahLst/>
                <a:cxnLst>
                  <a:cxn ang="0">
                    <a:pos x="T0" y="T1"/>
                  </a:cxn>
                  <a:cxn ang="0">
                    <a:pos x="T2" y="T3"/>
                  </a:cxn>
                  <a:cxn ang="0">
                    <a:pos x="T4" y="T5"/>
                  </a:cxn>
                  <a:cxn ang="0">
                    <a:pos x="T6" y="T7"/>
                  </a:cxn>
                  <a:cxn ang="0">
                    <a:pos x="T8" y="T9"/>
                  </a:cxn>
                </a:cxnLst>
                <a:rect l="0" t="0" r="r" b="b"/>
                <a:pathLst>
                  <a:path w="338" h="155">
                    <a:moveTo>
                      <a:pt x="0" y="43"/>
                    </a:moveTo>
                    <a:lnTo>
                      <a:pt x="309" y="155"/>
                    </a:lnTo>
                    <a:lnTo>
                      <a:pt x="338" y="112"/>
                    </a:lnTo>
                    <a:lnTo>
                      <a:pt x="29" y="0"/>
                    </a:lnTo>
                    <a:lnTo>
                      <a:pt x="0" y="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114"/>
              <p:cNvSpPr/>
              <p:nvPr/>
            </p:nvSpPr>
            <p:spPr bwMode="auto">
              <a:xfrm>
                <a:off x="3936" y="1925"/>
                <a:ext cx="816" cy="1075"/>
              </a:xfrm>
              <a:custGeom>
                <a:avLst/>
                <a:gdLst>
                  <a:gd name="T0" fmla="*/ 304 w 306"/>
                  <a:gd name="T1" fmla="*/ 341 h 402"/>
                  <a:gd name="T2" fmla="*/ 291 w 306"/>
                  <a:gd name="T3" fmla="*/ 305 h 402"/>
                  <a:gd name="T4" fmla="*/ 284 w 306"/>
                  <a:gd name="T5" fmla="*/ 286 h 402"/>
                  <a:gd name="T6" fmla="*/ 279 w 306"/>
                  <a:gd name="T7" fmla="*/ 272 h 402"/>
                  <a:gd name="T8" fmla="*/ 272 w 306"/>
                  <a:gd name="T9" fmla="*/ 253 h 402"/>
                  <a:gd name="T10" fmla="*/ 272 w 306"/>
                  <a:gd name="T11" fmla="*/ 253 h 402"/>
                  <a:gd name="T12" fmla="*/ 271 w 306"/>
                  <a:gd name="T13" fmla="*/ 251 h 402"/>
                  <a:gd name="T14" fmla="*/ 272 w 306"/>
                  <a:gd name="T15" fmla="*/ 230 h 402"/>
                  <a:gd name="T16" fmla="*/ 279 w 306"/>
                  <a:gd name="T17" fmla="*/ 189 h 402"/>
                  <a:gd name="T18" fmla="*/ 277 w 306"/>
                  <a:gd name="T19" fmla="*/ 89 h 402"/>
                  <a:gd name="T20" fmla="*/ 149 w 306"/>
                  <a:gd name="T21" fmla="*/ 0 h 402"/>
                  <a:gd name="T22" fmla="*/ 104 w 306"/>
                  <a:gd name="T23" fmla="*/ 8 h 402"/>
                  <a:gd name="T24" fmla="*/ 23 w 306"/>
                  <a:gd name="T25" fmla="*/ 181 h 402"/>
                  <a:gd name="T26" fmla="*/ 85 w 306"/>
                  <a:gd name="T27" fmla="*/ 259 h 402"/>
                  <a:gd name="T28" fmla="*/ 117 w 306"/>
                  <a:gd name="T29" fmla="*/ 286 h 402"/>
                  <a:gd name="T30" fmla="*/ 130 w 306"/>
                  <a:gd name="T31" fmla="*/ 302 h 402"/>
                  <a:gd name="T32" fmla="*/ 146 w 306"/>
                  <a:gd name="T33" fmla="*/ 346 h 402"/>
                  <a:gd name="T34" fmla="*/ 148 w 306"/>
                  <a:gd name="T35" fmla="*/ 353 h 402"/>
                  <a:gd name="T36" fmla="*/ 154 w 306"/>
                  <a:gd name="T37" fmla="*/ 369 h 402"/>
                  <a:gd name="T38" fmla="*/ 160 w 306"/>
                  <a:gd name="T39" fmla="*/ 386 h 402"/>
                  <a:gd name="T40" fmla="*/ 163 w 306"/>
                  <a:gd name="T41" fmla="*/ 392 h 402"/>
                  <a:gd name="T42" fmla="*/ 177 w 306"/>
                  <a:gd name="T43" fmla="*/ 402 h 402"/>
                  <a:gd name="T44" fmla="*/ 179 w 306"/>
                  <a:gd name="T45" fmla="*/ 402 h 402"/>
                  <a:gd name="T46" fmla="*/ 244 w 306"/>
                  <a:gd name="T47" fmla="*/ 394 h 402"/>
                  <a:gd name="T48" fmla="*/ 251 w 306"/>
                  <a:gd name="T49" fmla="*/ 391 h 402"/>
                  <a:gd name="T50" fmla="*/ 298 w 306"/>
                  <a:gd name="T51" fmla="*/ 359 h 402"/>
                  <a:gd name="T52" fmla="*/ 304 w 306"/>
                  <a:gd name="T53" fmla="*/ 341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6" h="402">
                    <a:moveTo>
                      <a:pt x="304" y="341"/>
                    </a:moveTo>
                    <a:cubicBezTo>
                      <a:pt x="291" y="305"/>
                      <a:pt x="291" y="305"/>
                      <a:pt x="291" y="305"/>
                    </a:cubicBezTo>
                    <a:cubicBezTo>
                      <a:pt x="284" y="286"/>
                      <a:pt x="284" y="286"/>
                      <a:pt x="284" y="286"/>
                    </a:cubicBezTo>
                    <a:cubicBezTo>
                      <a:pt x="279" y="272"/>
                      <a:pt x="279" y="272"/>
                      <a:pt x="279" y="272"/>
                    </a:cubicBezTo>
                    <a:cubicBezTo>
                      <a:pt x="272" y="253"/>
                      <a:pt x="272" y="253"/>
                      <a:pt x="272" y="253"/>
                    </a:cubicBezTo>
                    <a:cubicBezTo>
                      <a:pt x="272" y="253"/>
                      <a:pt x="272" y="253"/>
                      <a:pt x="272" y="253"/>
                    </a:cubicBezTo>
                    <a:cubicBezTo>
                      <a:pt x="271" y="251"/>
                      <a:pt x="271" y="251"/>
                      <a:pt x="271" y="251"/>
                    </a:cubicBezTo>
                    <a:cubicBezTo>
                      <a:pt x="271" y="245"/>
                      <a:pt x="271" y="238"/>
                      <a:pt x="272" y="230"/>
                    </a:cubicBezTo>
                    <a:cubicBezTo>
                      <a:pt x="272" y="216"/>
                      <a:pt x="275" y="203"/>
                      <a:pt x="279" y="189"/>
                    </a:cubicBezTo>
                    <a:cubicBezTo>
                      <a:pt x="286" y="161"/>
                      <a:pt x="293" y="129"/>
                      <a:pt x="277" y="89"/>
                    </a:cubicBezTo>
                    <a:cubicBezTo>
                      <a:pt x="255" y="35"/>
                      <a:pt x="205" y="0"/>
                      <a:pt x="149" y="0"/>
                    </a:cubicBezTo>
                    <a:cubicBezTo>
                      <a:pt x="134" y="0"/>
                      <a:pt x="119" y="3"/>
                      <a:pt x="104" y="8"/>
                    </a:cubicBezTo>
                    <a:cubicBezTo>
                      <a:pt x="36" y="33"/>
                      <a:pt x="0" y="108"/>
                      <a:pt x="23" y="181"/>
                    </a:cubicBezTo>
                    <a:cubicBezTo>
                      <a:pt x="35" y="221"/>
                      <a:pt x="62" y="241"/>
                      <a:pt x="85" y="259"/>
                    </a:cubicBezTo>
                    <a:cubicBezTo>
                      <a:pt x="96" y="267"/>
                      <a:pt x="107" y="275"/>
                      <a:pt x="117" y="286"/>
                    </a:cubicBezTo>
                    <a:cubicBezTo>
                      <a:pt x="121" y="291"/>
                      <a:pt x="125" y="296"/>
                      <a:pt x="130" y="302"/>
                    </a:cubicBezTo>
                    <a:cubicBezTo>
                      <a:pt x="146" y="346"/>
                      <a:pt x="146" y="346"/>
                      <a:pt x="146" y="346"/>
                    </a:cubicBezTo>
                    <a:cubicBezTo>
                      <a:pt x="148" y="353"/>
                      <a:pt x="148" y="353"/>
                      <a:pt x="148" y="353"/>
                    </a:cubicBezTo>
                    <a:cubicBezTo>
                      <a:pt x="154" y="369"/>
                      <a:pt x="154" y="369"/>
                      <a:pt x="154" y="369"/>
                    </a:cubicBezTo>
                    <a:cubicBezTo>
                      <a:pt x="160" y="386"/>
                      <a:pt x="160" y="386"/>
                      <a:pt x="160" y="386"/>
                    </a:cubicBezTo>
                    <a:cubicBezTo>
                      <a:pt x="163" y="392"/>
                      <a:pt x="163" y="392"/>
                      <a:pt x="163" y="392"/>
                    </a:cubicBezTo>
                    <a:cubicBezTo>
                      <a:pt x="165" y="398"/>
                      <a:pt x="171" y="402"/>
                      <a:pt x="177" y="402"/>
                    </a:cubicBezTo>
                    <a:cubicBezTo>
                      <a:pt x="178" y="402"/>
                      <a:pt x="178" y="402"/>
                      <a:pt x="179" y="402"/>
                    </a:cubicBezTo>
                    <a:cubicBezTo>
                      <a:pt x="244" y="394"/>
                      <a:pt x="244" y="394"/>
                      <a:pt x="244" y="394"/>
                    </a:cubicBezTo>
                    <a:cubicBezTo>
                      <a:pt x="247" y="394"/>
                      <a:pt x="249" y="393"/>
                      <a:pt x="251" y="391"/>
                    </a:cubicBezTo>
                    <a:cubicBezTo>
                      <a:pt x="298" y="359"/>
                      <a:pt x="298" y="359"/>
                      <a:pt x="298" y="359"/>
                    </a:cubicBezTo>
                    <a:cubicBezTo>
                      <a:pt x="304" y="355"/>
                      <a:pt x="306" y="348"/>
                      <a:pt x="304" y="34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115"/>
              <p:cNvSpPr/>
              <p:nvPr/>
            </p:nvSpPr>
            <p:spPr bwMode="auto">
              <a:xfrm>
                <a:off x="3981" y="1925"/>
                <a:ext cx="715" cy="955"/>
              </a:xfrm>
              <a:custGeom>
                <a:avLst/>
                <a:gdLst>
                  <a:gd name="T0" fmla="*/ 246 w 268"/>
                  <a:gd name="T1" fmla="*/ 95 h 357"/>
                  <a:gd name="T2" fmla="*/ 93 w 268"/>
                  <a:gd name="T3" fmla="*/ 22 h 357"/>
                  <a:gd name="T4" fmla="*/ 20 w 268"/>
                  <a:gd name="T5" fmla="*/ 176 h 357"/>
                  <a:gd name="T6" fmla="*/ 111 w 268"/>
                  <a:gd name="T7" fmla="*/ 276 h 357"/>
                  <a:gd name="T8" fmla="*/ 208 w 268"/>
                  <a:gd name="T9" fmla="*/ 344 h 357"/>
                  <a:gd name="T10" fmla="*/ 240 w 268"/>
                  <a:gd name="T11" fmla="*/ 230 h 357"/>
                  <a:gd name="T12" fmla="*/ 246 w 268"/>
                  <a:gd name="T13" fmla="*/ 95 h 357"/>
                </a:gdLst>
                <a:ahLst/>
                <a:cxnLst>
                  <a:cxn ang="0">
                    <a:pos x="T0" y="T1"/>
                  </a:cxn>
                  <a:cxn ang="0">
                    <a:pos x="T2" y="T3"/>
                  </a:cxn>
                  <a:cxn ang="0">
                    <a:pos x="T4" y="T5"/>
                  </a:cxn>
                  <a:cxn ang="0">
                    <a:pos x="T6" y="T7"/>
                  </a:cxn>
                  <a:cxn ang="0">
                    <a:pos x="T8" y="T9"/>
                  </a:cxn>
                  <a:cxn ang="0">
                    <a:pos x="T10" y="T11"/>
                  </a:cxn>
                  <a:cxn ang="0">
                    <a:pos x="T12" y="T13"/>
                  </a:cxn>
                </a:cxnLst>
                <a:rect l="0" t="0" r="r" b="b"/>
                <a:pathLst>
                  <a:path w="268" h="357">
                    <a:moveTo>
                      <a:pt x="246" y="95"/>
                    </a:moveTo>
                    <a:cubicBezTo>
                      <a:pt x="221" y="34"/>
                      <a:pt x="155" y="0"/>
                      <a:pt x="93" y="22"/>
                    </a:cubicBezTo>
                    <a:cubicBezTo>
                      <a:pt x="30" y="45"/>
                      <a:pt x="0" y="113"/>
                      <a:pt x="20" y="176"/>
                    </a:cubicBezTo>
                    <a:cubicBezTo>
                      <a:pt x="37" y="231"/>
                      <a:pt x="81" y="242"/>
                      <a:pt x="111" y="276"/>
                    </a:cubicBezTo>
                    <a:cubicBezTo>
                      <a:pt x="159" y="330"/>
                      <a:pt x="172" y="357"/>
                      <a:pt x="208" y="344"/>
                    </a:cubicBezTo>
                    <a:cubicBezTo>
                      <a:pt x="243" y="331"/>
                      <a:pt x="237" y="302"/>
                      <a:pt x="240" y="230"/>
                    </a:cubicBezTo>
                    <a:cubicBezTo>
                      <a:pt x="241" y="185"/>
                      <a:pt x="268" y="148"/>
                      <a:pt x="246" y="95"/>
                    </a:cubicBezTo>
                  </a:path>
                </a:pathLst>
              </a:custGeom>
              <a:solidFill>
                <a:srgbClr val="14B6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116"/>
              <p:cNvSpPr/>
              <p:nvPr/>
            </p:nvSpPr>
            <p:spPr bwMode="auto">
              <a:xfrm>
                <a:off x="4317" y="2602"/>
                <a:ext cx="390" cy="358"/>
              </a:xfrm>
              <a:custGeom>
                <a:avLst/>
                <a:gdLst>
                  <a:gd name="T0" fmla="*/ 0 w 390"/>
                  <a:gd name="T1" fmla="*/ 107 h 358"/>
                  <a:gd name="T2" fmla="*/ 91 w 390"/>
                  <a:gd name="T3" fmla="*/ 358 h 358"/>
                  <a:gd name="T4" fmla="*/ 264 w 390"/>
                  <a:gd name="T5" fmla="*/ 337 h 358"/>
                  <a:gd name="T6" fmla="*/ 390 w 390"/>
                  <a:gd name="T7" fmla="*/ 249 h 358"/>
                  <a:gd name="T8" fmla="*/ 302 w 390"/>
                  <a:gd name="T9" fmla="*/ 0 h 358"/>
                  <a:gd name="T10" fmla="*/ 0 w 390"/>
                  <a:gd name="T11" fmla="*/ 107 h 358"/>
                </a:gdLst>
                <a:ahLst/>
                <a:cxnLst>
                  <a:cxn ang="0">
                    <a:pos x="T0" y="T1"/>
                  </a:cxn>
                  <a:cxn ang="0">
                    <a:pos x="T2" y="T3"/>
                  </a:cxn>
                  <a:cxn ang="0">
                    <a:pos x="T4" y="T5"/>
                  </a:cxn>
                  <a:cxn ang="0">
                    <a:pos x="T6" y="T7"/>
                  </a:cxn>
                  <a:cxn ang="0">
                    <a:pos x="T8" y="T9"/>
                  </a:cxn>
                  <a:cxn ang="0">
                    <a:pos x="T10" y="T11"/>
                  </a:cxn>
                </a:cxnLst>
                <a:rect l="0" t="0" r="r" b="b"/>
                <a:pathLst>
                  <a:path w="390" h="358">
                    <a:moveTo>
                      <a:pt x="0" y="107"/>
                    </a:moveTo>
                    <a:lnTo>
                      <a:pt x="91" y="358"/>
                    </a:lnTo>
                    <a:lnTo>
                      <a:pt x="264" y="337"/>
                    </a:lnTo>
                    <a:lnTo>
                      <a:pt x="390" y="249"/>
                    </a:lnTo>
                    <a:lnTo>
                      <a:pt x="302" y="0"/>
                    </a:lnTo>
                    <a:lnTo>
                      <a:pt x="0" y="107"/>
                    </a:lnTo>
                    <a:close/>
                  </a:path>
                </a:pathLst>
              </a:custGeom>
              <a:solidFill>
                <a:srgbClr val="3B50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117"/>
              <p:cNvSpPr/>
              <p:nvPr/>
            </p:nvSpPr>
            <p:spPr bwMode="auto">
              <a:xfrm>
                <a:off x="4317" y="2602"/>
                <a:ext cx="390" cy="358"/>
              </a:xfrm>
              <a:custGeom>
                <a:avLst/>
                <a:gdLst>
                  <a:gd name="T0" fmla="*/ 0 w 390"/>
                  <a:gd name="T1" fmla="*/ 107 h 358"/>
                  <a:gd name="T2" fmla="*/ 91 w 390"/>
                  <a:gd name="T3" fmla="*/ 358 h 358"/>
                  <a:gd name="T4" fmla="*/ 264 w 390"/>
                  <a:gd name="T5" fmla="*/ 337 h 358"/>
                  <a:gd name="T6" fmla="*/ 390 w 390"/>
                  <a:gd name="T7" fmla="*/ 249 h 358"/>
                  <a:gd name="T8" fmla="*/ 302 w 390"/>
                  <a:gd name="T9" fmla="*/ 0 h 358"/>
                  <a:gd name="T10" fmla="*/ 0 w 390"/>
                  <a:gd name="T11" fmla="*/ 107 h 358"/>
                </a:gdLst>
                <a:ahLst/>
                <a:cxnLst>
                  <a:cxn ang="0">
                    <a:pos x="T0" y="T1"/>
                  </a:cxn>
                  <a:cxn ang="0">
                    <a:pos x="T2" y="T3"/>
                  </a:cxn>
                  <a:cxn ang="0">
                    <a:pos x="T4" y="T5"/>
                  </a:cxn>
                  <a:cxn ang="0">
                    <a:pos x="T6" y="T7"/>
                  </a:cxn>
                  <a:cxn ang="0">
                    <a:pos x="T8" y="T9"/>
                  </a:cxn>
                  <a:cxn ang="0">
                    <a:pos x="T10" y="T11"/>
                  </a:cxn>
                </a:cxnLst>
                <a:rect l="0" t="0" r="r" b="b"/>
                <a:pathLst>
                  <a:path w="390" h="358">
                    <a:moveTo>
                      <a:pt x="0" y="107"/>
                    </a:moveTo>
                    <a:lnTo>
                      <a:pt x="91" y="358"/>
                    </a:lnTo>
                    <a:lnTo>
                      <a:pt x="264" y="337"/>
                    </a:lnTo>
                    <a:lnTo>
                      <a:pt x="390" y="249"/>
                    </a:lnTo>
                    <a:lnTo>
                      <a:pt x="302" y="0"/>
                    </a:lnTo>
                    <a:lnTo>
                      <a:pt x="0" y="10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118"/>
              <p:cNvSpPr/>
              <p:nvPr/>
            </p:nvSpPr>
            <p:spPr bwMode="auto">
              <a:xfrm>
                <a:off x="4384" y="2703"/>
                <a:ext cx="288" cy="241"/>
              </a:xfrm>
              <a:custGeom>
                <a:avLst/>
                <a:gdLst>
                  <a:gd name="T0" fmla="*/ 0 w 288"/>
                  <a:gd name="T1" fmla="*/ 190 h 241"/>
                  <a:gd name="T2" fmla="*/ 19 w 288"/>
                  <a:gd name="T3" fmla="*/ 241 h 241"/>
                  <a:gd name="T4" fmla="*/ 288 w 288"/>
                  <a:gd name="T5" fmla="*/ 51 h 241"/>
                  <a:gd name="T6" fmla="*/ 272 w 288"/>
                  <a:gd name="T7" fmla="*/ 0 h 241"/>
                  <a:gd name="T8" fmla="*/ 0 w 288"/>
                  <a:gd name="T9" fmla="*/ 190 h 241"/>
                </a:gdLst>
                <a:ahLst/>
                <a:cxnLst>
                  <a:cxn ang="0">
                    <a:pos x="T0" y="T1"/>
                  </a:cxn>
                  <a:cxn ang="0">
                    <a:pos x="T2" y="T3"/>
                  </a:cxn>
                  <a:cxn ang="0">
                    <a:pos x="T4" y="T5"/>
                  </a:cxn>
                  <a:cxn ang="0">
                    <a:pos x="T6" y="T7"/>
                  </a:cxn>
                  <a:cxn ang="0">
                    <a:pos x="T8" y="T9"/>
                  </a:cxn>
                </a:cxnLst>
                <a:rect l="0" t="0" r="r" b="b"/>
                <a:pathLst>
                  <a:path w="288" h="241">
                    <a:moveTo>
                      <a:pt x="0" y="190"/>
                    </a:moveTo>
                    <a:lnTo>
                      <a:pt x="19" y="241"/>
                    </a:lnTo>
                    <a:lnTo>
                      <a:pt x="288" y="51"/>
                    </a:lnTo>
                    <a:lnTo>
                      <a:pt x="272" y="0"/>
                    </a:lnTo>
                    <a:lnTo>
                      <a:pt x="0" y="190"/>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119"/>
              <p:cNvSpPr/>
              <p:nvPr/>
            </p:nvSpPr>
            <p:spPr bwMode="auto">
              <a:xfrm>
                <a:off x="4384" y="2703"/>
                <a:ext cx="288" cy="241"/>
              </a:xfrm>
              <a:custGeom>
                <a:avLst/>
                <a:gdLst>
                  <a:gd name="T0" fmla="*/ 0 w 288"/>
                  <a:gd name="T1" fmla="*/ 190 h 241"/>
                  <a:gd name="T2" fmla="*/ 19 w 288"/>
                  <a:gd name="T3" fmla="*/ 241 h 241"/>
                  <a:gd name="T4" fmla="*/ 288 w 288"/>
                  <a:gd name="T5" fmla="*/ 51 h 241"/>
                  <a:gd name="T6" fmla="*/ 272 w 288"/>
                  <a:gd name="T7" fmla="*/ 0 h 241"/>
                  <a:gd name="T8" fmla="*/ 0 w 288"/>
                  <a:gd name="T9" fmla="*/ 190 h 241"/>
                </a:gdLst>
                <a:ahLst/>
                <a:cxnLst>
                  <a:cxn ang="0">
                    <a:pos x="T0" y="T1"/>
                  </a:cxn>
                  <a:cxn ang="0">
                    <a:pos x="T2" y="T3"/>
                  </a:cxn>
                  <a:cxn ang="0">
                    <a:pos x="T4" y="T5"/>
                  </a:cxn>
                  <a:cxn ang="0">
                    <a:pos x="T6" y="T7"/>
                  </a:cxn>
                  <a:cxn ang="0">
                    <a:pos x="T8" y="T9"/>
                  </a:cxn>
                </a:cxnLst>
                <a:rect l="0" t="0" r="r" b="b"/>
                <a:pathLst>
                  <a:path w="288" h="241">
                    <a:moveTo>
                      <a:pt x="0" y="190"/>
                    </a:moveTo>
                    <a:lnTo>
                      <a:pt x="19" y="241"/>
                    </a:lnTo>
                    <a:lnTo>
                      <a:pt x="288" y="51"/>
                    </a:lnTo>
                    <a:lnTo>
                      <a:pt x="272" y="0"/>
                    </a:lnTo>
                    <a:lnTo>
                      <a:pt x="0" y="1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120"/>
              <p:cNvSpPr/>
              <p:nvPr/>
            </p:nvSpPr>
            <p:spPr bwMode="auto">
              <a:xfrm>
                <a:off x="4352" y="2615"/>
                <a:ext cx="288" cy="238"/>
              </a:xfrm>
              <a:custGeom>
                <a:avLst/>
                <a:gdLst>
                  <a:gd name="T0" fmla="*/ 272 w 288"/>
                  <a:gd name="T1" fmla="*/ 0 h 238"/>
                  <a:gd name="T2" fmla="*/ 0 w 288"/>
                  <a:gd name="T3" fmla="*/ 190 h 238"/>
                  <a:gd name="T4" fmla="*/ 19 w 288"/>
                  <a:gd name="T5" fmla="*/ 238 h 238"/>
                  <a:gd name="T6" fmla="*/ 288 w 288"/>
                  <a:gd name="T7" fmla="*/ 51 h 238"/>
                  <a:gd name="T8" fmla="*/ 272 w 288"/>
                  <a:gd name="T9" fmla="*/ 0 h 238"/>
                </a:gdLst>
                <a:ahLst/>
                <a:cxnLst>
                  <a:cxn ang="0">
                    <a:pos x="T0" y="T1"/>
                  </a:cxn>
                  <a:cxn ang="0">
                    <a:pos x="T2" y="T3"/>
                  </a:cxn>
                  <a:cxn ang="0">
                    <a:pos x="T4" y="T5"/>
                  </a:cxn>
                  <a:cxn ang="0">
                    <a:pos x="T6" y="T7"/>
                  </a:cxn>
                  <a:cxn ang="0">
                    <a:pos x="T8" y="T9"/>
                  </a:cxn>
                </a:cxnLst>
                <a:rect l="0" t="0" r="r" b="b"/>
                <a:pathLst>
                  <a:path w="288" h="238">
                    <a:moveTo>
                      <a:pt x="272" y="0"/>
                    </a:moveTo>
                    <a:lnTo>
                      <a:pt x="0" y="190"/>
                    </a:lnTo>
                    <a:lnTo>
                      <a:pt x="19" y="238"/>
                    </a:lnTo>
                    <a:lnTo>
                      <a:pt x="288" y="51"/>
                    </a:lnTo>
                    <a:lnTo>
                      <a:pt x="272" y="0"/>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Freeform 121"/>
              <p:cNvSpPr/>
              <p:nvPr/>
            </p:nvSpPr>
            <p:spPr bwMode="auto">
              <a:xfrm>
                <a:off x="4352" y="2615"/>
                <a:ext cx="288" cy="238"/>
              </a:xfrm>
              <a:custGeom>
                <a:avLst/>
                <a:gdLst>
                  <a:gd name="T0" fmla="*/ 272 w 288"/>
                  <a:gd name="T1" fmla="*/ 0 h 238"/>
                  <a:gd name="T2" fmla="*/ 0 w 288"/>
                  <a:gd name="T3" fmla="*/ 190 h 238"/>
                  <a:gd name="T4" fmla="*/ 19 w 288"/>
                  <a:gd name="T5" fmla="*/ 238 h 238"/>
                  <a:gd name="T6" fmla="*/ 288 w 288"/>
                  <a:gd name="T7" fmla="*/ 51 h 238"/>
                  <a:gd name="T8" fmla="*/ 272 w 288"/>
                  <a:gd name="T9" fmla="*/ 0 h 238"/>
                </a:gdLst>
                <a:ahLst/>
                <a:cxnLst>
                  <a:cxn ang="0">
                    <a:pos x="T0" y="T1"/>
                  </a:cxn>
                  <a:cxn ang="0">
                    <a:pos x="T2" y="T3"/>
                  </a:cxn>
                  <a:cxn ang="0">
                    <a:pos x="T4" y="T5"/>
                  </a:cxn>
                  <a:cxn ang="0">
                    <a:pos x="T6" y="T7"/>
                  </a:cxn>
                  <a:cxn ang="0">
                    <a:pos x="T8" y="T9"/>
                  </a:cxn>
                </a:cxnLst>
                <a:rect l="0" t="0" r="r" b="b"/>
                <a:pathLst>
                  <a:path w="288" h="238">
                    <a:moveTo>
                      <a:pt x="272" y="0"/>
                    </a:moveTo>
                    <a:lnTo>
                      <a:pt x="0" y="190"/>
                    </a:lnTo>
                    <a:lnTo>
                      <a:pt x="19" y="238"/>
                    </a:lnTo>
                    <a:lnTo>
                      <a:pt x="288" y="51"/>
                    </a:lnTo>
                    <a:lnTo>
                      <a:pt x="2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122"/>
              <p:cNvSpPr/>
              <p:nvPr/>
            </p:nvSpPr>
            <p:spPr bwMode="auto">
              <a:xfrm>
                <a:off x="5219" y="1777"/>
                <a:ext cx="37" cy="94"/>
              </a:xfrm>
              <a:custGeom>
                <a:avLst/>
                <a:gdLst>
                  <a:gd name="T0" fmla="*/ 5 w 14"/>
                  <a:gd name="T1" fmla="*/ 0 h 35"/>
                  <a:gd name="T2" fmla="*/ 0 w 14"/>
                  <a:gd name="T3" fmla="*/ 14 h 35"/>
                  <a:gd name="T4" fmla="*/ 7 w 14"/>
                  <a:gd name="T5" fmla="*/ 34 h 35"/>
                  <a:gd name="T6" fmla="*/ 7 w 14"/>
                  <a:gd name="T7" fmla="*/ 35 h 35"/>
                  <a:gd name="T8" fmla="*/ 14 w 14"/>
                  <a:gd name="T9" fmla="*/ 24 h 35"/>
                  <a:gd name="T10" fmla="*/ 11 w 14"/>
                  <a:gd name="T11" fmla="*/ 10 h 35"/>
                  <a:gd name="T12" fmla="*/ 10 w 14"/>
                  <a:gd name="T13" fmla="*/ 6 h 35"/>
                  <a:gd name="T14" fmla="*/ 5 w 14"/>
                  <a:gd name="T15" fmla="*/ 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35">
                    <a:moveTo>
                      <a:pt x="5" y="0"/>
                    </a:moveTo>
                    <a:cubicBezTo>
                      <a:pt x="3" y="5"/>
                      <a:pt x="1" y="10"/>
                      <a:pt x="0" y="14"/>
                    </a:cubicBezTo>
                    <a:cubicBezTo>
                      <a:pt x="2" y="21"/>
                      <a:pt x="4" y="28"/>
                      <a:pt x="7" y="34"/>
                    </a:cubicBezTo>
                    <a:cubicBezTo>
                      <a:pt x="7" y="34"/>
                      <a:pt x="7" y="35"/>
                      <a:pt x="7" y="35"/>
                    </a:cubicBezTo>
                    <a:cubicBezTo>
                      <a:pt x="14" y="24"/>
                      <a:pt x="14" y="24"/>
                      <a:pt x="14" y="24"/>
                    </a:cubicBezTo>
                    <a:cubicBezTo>
                      <a:pt x="13" y="19"/>
                      <a:pt x="12" y="14"/>
                      <a:pt x="11" y="10"/>
                    </a:cubicBezTo>
                    <a:cubicBezTo>
                      <a:pt x="10" y="9"/>
                      <a:pt x="10" y="7"/>
                      <a:pt x="10" y="6"/>
                    </a:cubicBezTo>
                    <a:cubicBezTo>
                      <a:pt x="5" y="0"/>
                      <a:pt x="5" y="0"/>
                      <a:pt x="5" y="0"/>
                    </a:cubicBezTo>
                  </a:path>
                </a:pathLst>
              </a:custGeom>
              <a:solidFill>
                <a:srgbClr val="2C3C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123"/>
              <p:cNvSpPr/>
              <p:nvPr/>
            </p:nvSpPr>
            <p:spPr bwMode="auto">
              <a:xfrm>
                <a:off x="5232" y="1764"/>
                <a:ext cx="14" cy="29"/>
              </a:xfrm>
              <a:custGeom>
                <a:avLst/>
                <a:gdLst>
                  <a:gd name="T0" fmla="*/ 2 w 5"/>
                  <a:gd name="T1" fmla="*/ 0 h 11"/>
                  <a:gd name="T2" fmla="*/ 0 w 5"/>
                  <a:gd name="T3" fmla="*/ 5 h 11"/>
                  <a:gd name="T4" fmla="*/ 5 w 5"/>
                  <a:gd name="T5" fmla="*/ 11 h 11"/>
                  <a:gd name="T6" fmla="*/ 2 w 5"/>
                  <a:gd name="T7" fmla="*/ 0 h 11"/>
                </a:gdLst>
                <a:ahLst/>
                <a:cxnLst>
                  <a:cxn ang="0">
                    <a:pos x="T0" y="T1"/>
                  </a:cxn>
                  <a:cxn ang="0">
                    <a:pos x="T2" y="T3"/>
                  </a:cxn>
                  <a:cxn ang="0">
                    <a:pos x="T4" y="T5"/>
                  </a:cxn>
                  <a:cxn ang="0">
                    <a:pos x="T6" y="T7"/>
                  </a:cxn>
                </a:cxnLst>
                <a:rect l="0" t="0" r="r" b="b"/>
                <a:pathLst>
                  <a:path w="5" h="11">
                    <a:moveTo>
                      <a:pt x="2" y="0"/>
                    </a:moveTo>
                    <a:cubicBezTo>
                      <a:pt x="2" y="2"/>
                      <a:pt x="1" y="3"/>
                      <a:pt x="0" y="5"/>
                    </a:cubicBezTo>
                    <a:cubicBezTo>
                      <a:pt x="5" y="11"/>
                      <a:pt x="5" y="11"/>
                      <a:pt x="5" y="11"/>
                    </a:cubicBezTo>
                    <a:cubicBezTo>
                      <a:pt x="4" y="8"/>
                      <a:pt x="3" y="4"/>
                      <a:pt x="2" y="0"/>
                    </a:cubicBezTo>
                  </a:path>
                </a:pathLst>
              </a:custGeom>
              <a:solidFill>
                <a:srgbClr val="1C2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Freeform 124"/>
              <p:cNvSpPr/>
              <p:nvPr/>
            </p:nvSpPr>
            <p:spPr bwMode="auto">
              <a:xfrm>
                <a:off x="5283" y="2291"/>
                <a:ext cx="128" cy="115"/>
              </a:xfrm>
              <a:custGeom>
                <a:avLst/>
                <a:gdLst>
                  <a:gd name="T0" fmla="*/ 32 w 48"/>
                  <a:gd name="T1" fmla="*/ 0 h 43"/>
                  <a:gd name="T2" fmla="*/ 31 w 48"/>
                  <a:gd name="T3" fmla="*/ 1 h 43"/>
                  <a:gd name="T4" fmla="*/ 0 w 48"/>
                  <a:gd name="T5" fmla="*/ 21 h 43"/>
                  <a:gd name="T6" fmla="*/ 7 w 48"/>
                  <a:gd name="T7" fmla="*/ 43 h 43"/>
                  <a:gd name="T8" fmla="*/ 47 w 48"/>
                  <a:gd name="T9" fmla="*/ 17 h 43"/>
                  <a:gd name="T10" fmla="*/ 48 w 48"/>
                  <a:gd name="T11" fmla="*/ 16 h 43"/>
                  <a:gd name="T12" fmla="*/ 43 w 48"/>
                  <a:gd name="T13" fmla="*/ 10 h 43"/>
                  <a:gd name="T14" fmla="*/ 32 w 48"/>
                  <a:gd name="T15" fmla="*/ 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3">
                    <a:moveTo>
                      <a:pt x="32" y="0"/>
                    </a:moveTo>
                    <a:cubicBezTo>
                      <a:pt x="32" y="0"/>
                      <a:pt x="31" y="0"/>
                      <a:pt x="31" y="1"/>
                    </a:cubicBezTo>
                    <a:cubicBezTo>
                      <a:pt x="0" y="21"/>
                      <a:pt x="0" y="21"/>
                      <a:pt x="0" y="21"/>
                    </a:cubicBezTo>
                    <a:cubicBezTo>
                      <a:pt x="3" y="28"/>
                      <a:pt x="5" y="35"/>
                      <a:pt x="7" y="43"/>
                    </a:cubicBezTo>
                    <a:cubicBezTo>
                      <a:pt x="47" y="17"/>
                      <a:pt x="47" y="17"/>
                      <a:pt x="47" y="17"/>
                    </a:cubicBezTo>
                    <a:cubicBezTo>
                      <a:pt x="47" y="16"/>
                      <a:pt x="48" y="16"/>
                      <a:pt x="48" y="16"/>
                    </a:cubicBezTo>
                    <a:cubicBezTo>
                      <a:pt x="43" y="10"/>
                      <a:pt x="43" y="10"/>
                      <a:pt x="43" y="10"/>
                    </a:cubicBezTo>
                    <a:cubicBezTo>
                      <a:pt x="32" y="0"/>
                      <a:pt x="32" y="0"/>
                      <a:pt x="32" y="0"/>
                    </a:cubicBezTo>
                  </a:path>
                </a:pathLst>
              </a:custGeom>
              <a:solidFill>
                <a:srgbClr val="0F88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Freeform 125"/>
              <p:cNvSpPr/>
              <p:nvPr/>
            </p:nvSpPr>
            <p:spPr bwMode="auto">
              <a:xfrm>
                <a:off x="4440" y="1427"/>
                <a:ext cx="1022" cy="971"/>
              </a:xfrm>
              <a:custGeom>
                <a:avLst/>
                <a:gdLst>
                  <a:gd name="T0" fmla="*/ 377 w 383"/>
                  <a:gd name="T1" fmla="*/ 250 h 363"/>
                  <a:gd name="T2" fmla="*/ 349 w 383"/>
                  <a:gd name="T3" fmla="*/ 224 h 363"/>
                  <a:gd name="T4" fmla="*/ 334 w 383"/>
                  <a:gd name="T5" fmla="*/ 210 h 363"/>
                  <a:gd name="T6" fmla="*/ 323 w 383"/>
                  <a:gd name="T7" fmla="*/ 199 h 363"/>
                  <a:gd name="T8" fmla="*/ 309 w 383"/>
                  <a:gd name="T9" fmla="*/ 185 h 363"/>
                  <a:gd name="T10" fmla="*/ 309 w 383"/>
                  <a:gd name="T11" fmla="*/ 185 h 363"/>
                  <a:gd name="T12" fmla="*/ 308 w 383"/>
                  <a:gd name="T13" fmla="*/ 184 h 363"/>
                  <a:gd name="T14" fmla="*/ 299 w 383"/>
                  <a:gd name="T15" fmla="*/ 165 h 363"/>
                  <a:gd name="T16" fmla="*/ 287 w 383"/>
                  <a:gd name="T17" fmla="*/ 125 h 363"/>
                  <a:gd name="T18" fmla="*/ 241 w 383"/>
                  <a:gd name="T19" fmla="*/ 36 h 363"/>
                  <a:gd name="T20" fmla="*/ 146 w 383"/>
                  <a:gd name="T21" fmla="*/ 0 h 363"/>
                  <a:gd name="T22" fmla="*/ 50 w 383"/>
                  <a:gd name="T23" fmla="*/ 40 h 363"/>
                  <a:gd name="T24" fmla="*/ 53 w 383"/>
                  <a:gd name="T25" fmla="*/ 231 h 363"/>
                  <a:gd name="T26" fmla="*/ 144 w 383"/>
                  <a:gd name="T27" fmla="*/ 273 h 363"/>
                  <a:gd name="T28" fmla="*/ 185 w 383"/>
                  <a:gd name="T29" fmla="*/ 284 h 363"/>
                  <a:gd name="T30" fmla="*/ 204 w 383"/>
                  <a:gd name="T31" fmla="*/ 292 h 363"/>
                  <a:gd name="T32" fmla="*/ 238 w 383"/>
                  <a:gd name="T33" fmla="*/ 325 h 363"/>
                  <a:gd name="T34" fmla="*/ 243 w 383"/>
                  <a:gd name="T35" fmla="*/ 329 h 363"/>
                  <a:gd name="T36" fmla="*/ 255 w 383"/>
                  <a:gd name="T37" fmla="*/ 341 h 363"/>
                  <a:gd name="T38" fmla="*/ 268 w 383"/>
                  <a:gd name="T39" fmla="*/ 354 h 363"/>
                  <a:gd name="T40" fmla="*/ 268 w 383"/>
                  <a:gd name="T41" fmla="*/ 354 h 363"/>
                  <a:gd name="T42" fmla="*/ 273 w 383"/>
                  <a:gd name="T43" fmla="*/ 358 h 363"/>
                  <a:gd name="T44" fmla="*/ 283 w 383"/>
                  <a:gd name="T45" fmla="*/ 363 h 363"/>
                  <a:gd name="T46" fmla="*/ 292 w 383"/>
                  <a:gd name="T47" fmla="*/ 360 h 363"/>
                  <a:gd name="T48" fmla="*/ 347 w 383"/>
                  <a:gd name="T49" fmla="*/ 324 h 363"/>
                  <a:gd name="T50" fmla="*/ 352 w 383"/>
                  <a:gd name="T51" fmla="*/ 318 h 363"/>
                  <a:gd name="T52" fmla="*/ 379 w 383"/>
                  <a:gd name="T53" fmla="*/ 269 h 363"/>
                  <a:gd name="T54" fmla="*/ 377 w 383"/>
                  <a:gd name="T55" fmla="*/ 25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3" h="363">
                    <a:moveTo>
                      <a:pt x="377" y="250"/>
                    </a:moveTo>
                    <a:cubicBezTo>
                      <a:pt x="349" y="224"/>
                      <a:pt x="349" y="224"/>
                      <a:pt x="349" y="224"/>
                    </a:cubicBezTo>
                    <a:cubicBezTo>
                      <a:pt x="334" y="210"/>
                      <a:pt x="334" y="210"/>
                      <a:pt x="334" y="210"/>
                    </a:cubicBezTo>
                    <a:cubicBezTo>
                      <a:pt x="323" y="199"/>
                      <a:pt x="323" y="199"/>
                      <a:pt x="323" y="199"/>
                    </a:cubicBezTo>
                    <a:cubicBezTo>
                      <a:pt x="309" y="185"/>
                      <a:pt x="309" y="185"/>
                      <a:pt x="309" y="185"/>
                    </a:cubicBezTo>
                    <a:cubicBezTo>
                      <a:pt x="309" y="185"/>
                      <a:pt x="309" y="185"/>
                      <a:pt x="309" y="185"/>
                    </a:cubicBezTo>
                    <a:cubicBezTo>
                      <a:pt x="308" y="184"/>
                      <a:pt x="308" y="184"/>
                      <a:pt x="308" y="184"/>
                    </a:cubicBezTo>
                    <a:cubicBezTo>
                      <a:pt x="305" y="178"/>
                      <a:pt x="302" y="172"/>
                      <a:pt x="299" y="165"/>
                    </a:cubicBezTo>
                    <a:cubicBezTo>
                      <a:pt x="293" y="152"/>
                      <a:pt x="290" y="139"/>
                      <a:pt x="287" y="125"/>
                    </a:cubicBezTo>
                    <a:cubicBezTo>
                      <a:pt x="280" y="96"/>
                      <a:pt x="273" y="64"/>
                      <a:pt x="241" y="36"/>
                    </a:cubicBezTo>
                    <a:cubicBezTo>
                      <a:pt x="214" y="13"/>
                      <a:pt x="181" y="0"/>
                      <a:pt x="146" y="0"/>
                    </a:cubicBezTo>
                    <a:cubicBezTo>
                      <a:pt x="109" y="0"/>
                      <a:pt x="75" y="14"/>
                      <a:pt x="50" y="40"/>
                    </a:cubicBezTo>
                    <a:cubicBezTo>
                      <a:pt x="0" y="93"/>
                      <a:pt x="1" y="177"/>
                      <a:pt x="53" y="231"/>
                    </a:cubicBezTo>
                    <a:cubicBezTo>
                      <a:pt x="83" y="262"/>
                      <a:pt x="115" y="268"/>
                      <a:pt x="144" y="273"/>
                    </a:cubicBezTo>
                    <a:cubicBezTo>
                      <a:pt x="158" y="276"/>
                      <a:pt x="172" y="279"/>
                      <a:pt x="185" y="284"/>
                    </a:cubicBezTo>
                    <a:cubicBezTo>
                      <a:pt x="192" y="287"/>
                      <a:pt x="198" y="290"/>
                      <a:pt x="204" y="292"/>
                    </a:cubicBezTo>
                    <a:cubicBezTo>
                      <a:pt x="238" y="325"/>
                      <a:pt x="238" y="325"/>
                      <a:pt x="238" y="325"/>
                    </a:cubicBezTo>
                    <a:cubicBezTo>
                      <a:pt x="243" y="329"/>
                      <a:pt x="243" y="329"/>
                      <a:pt x="243" y="329"/>
                    </a:cubicBezTo>
                    <a:cubicBezTo>
                      <a:pt x="255" y="341"/>
                      <a:pt x="255" y="341"/>
                      <a:pt x="255" y="341"/>
                    </a:cubicBezTo>
                    <a:cubicBezTo>
                      <a:pt x="268" y="354"/>
                      <a:pt x="268" y="354"/>
                      <a:pt x="268" y="354"/>
                    </a:cubicBezTo>
                    <a:cubicBezTo>
                      <a:pt x="268" y="354"/>
                      <a:pt x="268" y="354"/>
                      <a:pt x="268" y="354"/>
                    </a:cubicBezTo>
                    <a:cubicBezTo>
                      <a:pt x="273" y="358"/>
                      <a:pt x="273" y="358"/>
                      <a:pt x="273" y="358"/>
                    </a:cubicBezTo>
                    <a:cubicBezTo>
                      <a:pt x="276" y="361"/>
                      <a:pt x="280" y="363"/>
                      <a:pt x="283" y="363"/>
                    </a:cubicBezTo>
                    <a:cubicBezTo>
                      <a:pt x="286" y="363"/>
                      <a:pt x="289" y="362"/>
                      <a:pt x="292" y="360"/>
                    </a:cubicBezTo>
                    <a:cubicBezTo>
                      <a:pt x="347" y="324"/>
                      <a:pt x="347" y="324"/>
                      <a:pt x="347" y="324"/>
                    </a:cubicBezTo>
                    <a:cubicBezTo>
                      <a:pt x="349" y="322"/>
                      <a:pt x="351" y="321"/>
                      <a:pt x="352" y="318"/>
                    </a:cubicBezTo>
                    <a:cubicBezTo>
                      <a:pt x="379" y="269"/>
                      <a:pt x="379" y="269"/>
                      <a:pt x="379" y="269"/>
                    </a:cubicBezTo>
                    <a:cubicBezTo>
                      <a:pt x="383" y="263"/>
                      <a:pt x="382" y="255"/>
                      <a:pt x="377" y="25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Freeform 126"/>
              <p:cNvSpPr/>
              <p:nvPr/>
            </p:nvSpPr>
            <p:spPr bwMode="auto">
              <a:xfrm>
                <a:off x="4480" y="1435"/>
                <a:ext cx="848" cy="835"/>
              </a:xfrm>
              <a:custGeom>
                <a:avLst/>
                <a:gdLst>
                  <a:gd name="T0" fmla="*/ 216 w 318"/>
                  <a:gd name="T1" fmla="*/ 45 h 312"/>
                  <a:gd name="T2" fmla="*/ 46 w 318"/>
                  <a:gd name="T3" fmla="*/ 48 h 312"/>
                  <a:gd name="T4" fmla="*/ 49 w 318"/>
                  <a:gd name="T5" fmla="*/ 218 h 312"/>
                  <a:gd name="T6" fmla="*/ 175 w 318"/>
                  <a:gd name="T7" fmla="*/ 267 h 312"/>
                  <a:gd name="T8" fmla="*/ 292 w 318"/>
                  <a:gd name="T9" fmla="*/ 285 h 312"/>
                  <a:gd name="T10" fmla="*/ 270 w 318"/>
                  <a:gd name="T11" fmla="*/ 168 h 312"/>
                  <a:gd name="T12" fmla="*/ 216 w 318"/>
                  <a:gd name="T13" fmla="*/ 45 h 312"/>
                </a:gdLst>
                <a:ahLst/>
                <a:cxnLst>
                  <a:cxn ang="0">
                    <a:pos x="T0" y="T1"/>
                  </a:cxn>
                  <a:cxn ang="0">
                    <a:pos x="T2" y="T3"/>
                  </a:cxn>
                  <a:cxn ang="0">
                    <a:pos x="T4" y="T5"/>
                  </a:cxn>
                  <a:cxn ang="0">
                    <a:pos x="T6" y="T7"/>
                  </a:cxn>
                  <a:cxn ang="0">
                    <a:pos x="T8" y="T9"/>
                  </a:cxn>
                  <a:cxn ang="0">
                    <a:pos x="T10" y="T11"/>
                  </a:cxn>
                  <a:cxn ang="0">
                    <a:pos x="T12" y="T13"/>
                  </a:cxn>
                </a:cxnLst>
                <a:rect l="0" t="0" r="r" b="b"/>
                <a:pathLst>
                  <a:path w="318" h="312">
                    <a:moveTo>
                      <a:pt x="216" y="45"/>
                    </a:moveTo>
                    <a:cubicBezTo>
                      <a:pt x="166" y="1"/>
                      <a:pt x="92" y="0"/>
                      <a:pt x="46" y="48"/>
                    </a:cubicBezTo>
                    <a:cubicBezTo>
                      <a:pt x="0" y="96"/>
                      <a:pt x="4" y="170"/>
                      <a:pt x="49" y="218"/>
                    </a:cubicBezTo>
                    <a:cubicBezTo>
                      <a:pt x="89" y="259"/>
                      <a:pt x="133" y="250"/>
                      <a:pt x="175" y="267"/>
                    </a:cubicBezTo>
                    <a:cubicBezTo>
                      <a:pt x="242" y="294"/>
                      <a:pt x="266" y="312"/>
                      <a:pt x="292" y="285"/>
                    </a:cubicBezTo>
                    <a:cubicBezTo>
                      <a:pt x="318" y="257"/>
                      <a:pt x="300" y="234"/>
                      <a:pt x="270" y="168"/>
                    </a:cubicBezTo>
                    <a:cubicBezTo>
                      <a:pt x="251" y="127"/>
                      <a:pt x="259" y="83"/>
                      <a:pt x="216" y="45"/>
                    </a:cubicBezTo>
                  </a:path>
                </a:pathLst>
              </a:custGeom>
              <a:solidFill>
                <a:srgbClr val="14B6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127"/>
              <p:cNvSpPr/>
              <p:nvPr/>
            </p:nvSpPr>
            <p:spPr bwMode="auto">
              <a:xfrm>
                <a:off x="5006" y="1941"/>
                <a:ext cx="410" cy="414"/>
              </a:xfrm>
              <a:custGeom>
                <a:avLst/>
                <a:gdLst>
                  <a:gd name="T0" fmla="*/ 0 w 410"/>
                  <a:gd name="T1" fmla="*/ 232 h 414"/>
                  <a:gd name="T2" fmla="*/ 189 w 410"/>
                  <a:gd name="T3" fmla="*/ 414 h 414"/>
                  <a:gd name="T4" fmla="*/ 338 w 410"/>
                  <a:gd name="T5" fmla="*/ 318 h 414"/>
                  <a:gd name="T6" fmla="*/ 410 w 410"/>
                  <a:gd name="T7" fmla="*/ 184 h 414"/>
                  <a:gd name="T8" fmla="*/ 218 w 410"/>
                  <a:gd name="T9" fmla="*/ 0 h 414"/>
                  <a:gd name="T10" fmla="*/ 0 w 410"/>
                  <a:gd name="T11" fmla="*/ 232 h 414"/>
                </a:gdLst>
                <a:ahLst/>
                <a:cxnLst>
                  <a:cxn ang="0">
                    <a:pos x="T0" y="T1"/>
                  </a:cxn>
                  <a:cxn ang="0">
                    <a:pos x="T2" y="T3"/>
                  </a:cxn>
                  <a:cxn ang="0">
                    <a:pos x="T4" y="T5"/>
                  </a:cxn>
                  <a:cxn ang="0">
                    <a:pos x="T6" y="T7"/>
                  </a:cxn>
                  <a:cxn ang="0">
                    <a:pos x="T8" y="T9"/>
                  </a:cxn>
                  <a:cxn ang="0">
                    <a:pos x="T10" y="T11"/>
                  </a:cxn>
                </a:cxnLst>
                <a:rect l="0" t="0" r="r" b="b"/>
                <a:pathLst>
                  <a:path w="410" h="414">
                    <a:moveTo>
                      <a:pt x="0" y="232"/>
                    </a:moveTo>
                    <a:lnTo>
                      <a:pt x="189" y="414"/>
                    </a:lnTo>
                    <a:lnTo>
                      <a:pt x="338" y="318"/>
                    </a:lnTo>
                    <a:lnTo>
                      <a:pt x="410" y="184"/>
                    </a:lnTo>
                    <a:lnTo>
                      <a:pt x="218" y="0"/>
                    </a:lnTo>
                    <a:lnTo>
                      <a:pt x="0" y="232"/>
                    </a:lnTo>
                    <a:close/>
                  </a:path>
                </a:pathLst>
              </a:custGeom>
              <a:solidFill>
                <a:srgbClr val="3B50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128"/>
              <p:cNvSpPr/>
              <p:nvPr/>
            </p:nvSpPr>
            <p:spPr bwMode="auto">
              <a:xfrm>
                <a:off x="5006" y="1941"/>
                <a:ext cx="410" cy="414"/>
              </a:xfrm>
              <a:custGeom>
                <a:avLst/>
                <a:gdLst>
                  <a:gd name="T0" fmla="*/ 0 w 410"/>
                  <a:gd name="T1" fmla="*/ 232 h 414"/>
                  <a:gd name="T2" fmla="*/ 189 w 410"/>
                  <a:gd name="T3" fmla="*/ 414 h 414"/>
                  <a:gd name="T4" fmla="*/ 338 w 410"/>
                  <a:gd name="T5" fmla="*/ 318 h 414"/>
                  <a:gd name="T6" fmla="*/ 410 w 410"/>
                  <a:gd name="T7" fmla="*/ 184 h 414"/>
                  <a:gd name="T8" fmla="*/ 218 w 410"/>
                  <a:gd name="T9" fmla="*/ 0 h 414"/>
                  <a:gd name="T10" fmla="*/ 0 w 410"/>
                  <a:gd name="T11" fmla="*/ 232 h 414"/>
                </a:gdLst>
                <a:ahLst/>
                <a:cxnLst>
                  <a:cxn ang="0">
                    <a:pos x="T0" y="T1"/>
                  </a:cxn>
                  <a:cxn ang="0">
                    <a:pos x="T2" y="T3"/>
                  </a:cxn>
                  <a:cxn ang="0">
                    <a:pos x="T4" y="T5"/>
                  </a:cxn>
                  <a:cxn ang="0">
                    <a:pos x="T6" y="T7"/>
                  </a:cxn>
                  <a:cxn ang="0">
                    <a:pos x="T8" y="T9"/>
                  </a:cxn>
                  <a:cxn ang="0">
                    <a:pos x="T10" y="T11"/>
                  </a:cxn>
                </a:cxnLst>
                <a:rect l="0" t="0" r="r" b="b"/>
                <a:pathLst>
                  <a:path w="410" h="414">
                    <a:moveTo>
                      <a:pt x="0" y="232"/>
                    </a:moveTo>
                    <a:lnTo>
                      <a:pt x="189" y="414"/>
                    </a:lnTo>
                    <a:lnTo>
                      <a:pt x="338" y="318"/>
                    </a:lnTo>
                    <a:lnTo>
                      <a:pt x="410" y="184"/>
                    </a:lnTo>
                    <a:lnTo>
                      <a:pt x="218" y="0"/>
                    </a:lnTo>
                    <a:lnTo>
                      <a:pt x="0"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129"/>
              <p:cNvSpPr/>
              <p:nvPr/>
            </p:nvSpPr>
            <p:spPr bwMode="auto">
              <a:xfrm>
                <a:off x="5144" y="2018"/>
                <a:ext cx="198" cy="327"/>
              </a:xfrm>
              <a:custGeom>
                <a:avLst/>
                <a:gdLst>
                  <a:gd name="T0" fmla="*/ 0 w 198"/>
                  <a:gd name="T1" fmla="*/ 289 h 327"/>
                  <a:gd name="T2" fmla="*/ 40 w 198"/>
                  <a:gd name="T3" fmla="*/ 327 h 327"/>
                  <a:gd name="T4" fmla="*/ 198 w 198"/>
                  <a:gd name="T5" fmla="*/ 38 h 327"/>
                  <a:gd name="T6" fmla="*/ 160 w 198"/>
                  <a:gd name="T7" fmla="*/ 0 h 327"/>
                  <a:gd name="T8" fmla="*/ 0 w 198"/>
                  <a:gd name="T9" fmla="*/ 289 h 327"/>
                </a:gdLst>
                <a:ahLst/>
                <a:cxnLst>
                  <a:cxn ang="0">
                    <a:pos x="T0" y="T1"/>
                  </a:cxn>
                  <a:cxn ang="0">
                    <a:pos x="T2" y="T3"/>
                  </a:cxn>
                  <a:cxn ang="0">
                    <a:pos x="T4" y="T5"/>
                  </a:cxn>
                  <a:cxn ang="0">
                    <a:pos x="T6" y="T7"/>
                  </a:cxn>
                  <a:cxn ang="0">
                    <a:pos x="T8" y="T9"/>
                  </a:cxn>
                </a:cxnLst>
                <a:rect l="0" t="0" r="r" b="b"/>
                <a:pathLst>
                  <a:path w="198" h="327">
                    <a:moveTo>
                      <a:pt x="0" y="289"/>
                    </a:moveTo>
                    <a:lnTo>
                      <a:pt x="40" y="327"/>
                    </a:lnTo>
                    <a:lnTo>
                      <a:pt x="198" y="38"/>
                    </a:lnTo>
                    <a:lnTo>
                      <a:pt x="160" y="0"/>
                    </a:lnTo>
                    <a:lnTo>
                      <a:pt x="0" y="289"/>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130"/>
              <p:cNvSpPr/>
              <p:nvPr/>
            </p:nvSpPr>
            <p:spPr bwMode="auto">
              <a:xfrm>
                <a:off x="5144" y="2018"/>
                <a:ext cx="198" cy="327"/>
              </a:xfrm>
              <a:custGeom>
                <a:avLst/>
                <a:gdLst>
                  <a:gd name="T0" fmla="*/ 0 w 198"/>
                  <a:gd name="T1" fmla="*/ 289 h 327"/>
                  <a:gd name="T2" fmla="*/ 40 w 198"/>
                  <a:gd name="T3" fmla="*/ 327 h 327"/>
                  <a:gd name="T4" fmla="*/ 198 w 198"/>
                  <a:gd name="T5" fmla="*/ 38 h 327"/>
                  <a:gd name="T6" fmla="*/ 160 w 198"/>
                  <a:gd name="T7" fmla="*/ 0 h 327"/>
                  <a:gd name="T8" fmla="*/ 0 w 198"/>
                  <a:gd name="T9" fmla="*/ 289 h 327"/>
                </a:gdLst>
                <a:ahLst/>
                <a:cxnLst>
                  <a:cxn ang="0">
                    <a:pos x="T0" y="T1"/>
                  </a:cxn>
                  <a:cxn ang="0">
                    <a:pos x="T2" y="T3"/>
                  </a:cxn>
                  <a:cxn ang="0">
                    <a:pos x="T4" y="T5"/>
                  </a:cxn>
                  <a:cxn ang="0">
                    <a:pos x="T6" y="T7"/>
                  </a:cxn>
                  <a:cxn ang="0">
                    <a:pos x="T8" y="T9"/>
                  </a:cxn>
                </a:cxnLst>
                <a:rect l="0" t="0" r="r" b="b"/>
                <a:pathLst>
                  <a:path w="198" h="327">
                    <a:moveTo>
                      <a:pt x="0" y="289"/>
                    </a:moveTo>
                    <a:lnTo>
                      <a:pt x="40" y="327"/>
                    </a:lnTo>
                    <a:lnTo>
                      <a:pt x="198" y="38"/>
                    </a:lnTo>
                    <a:lnTo>
                      <a:pt x="160" y="0"/>
                    </a:lnTo>
                    <a:lnTo>
                      <a:pt x="0" y="2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131"/>
              <p:cNvSpPr/>
              <p:nvPr/>
            </p:nvSpPr>
            <p:spPr bwMode="auto">
              <a:xfrm>
                <a:off x="5078" y="1951"/>
                <a:ext cx="197" cy="327"/>
              </a:xfrm>
              <a:custGeom>
                <a:avLst/>
                <a:gdLst>
                  <a:gd name="T0" fmla="*/ 157 w 197"/>
                  <a:gd name="T1" fmla="*/ 0 h 327"/>
                  <a:gd name="T2" fmla="*/ 0 w 197"/>
                  <a:gd name="T3" fmla="*/ 292 h 327"/>
                  <a:gd name="T4" fmla="*/ 37 w 197"/>
                  <a:gd name="T5" fmla="*/ 327 h 327"/>
                  <a:gd name="T6" fmla="*/ 197 w 197"/>
                  <a:gd name="T7" fmla="*/ 38 h 327"/>
                  <a:gd name="T8" fmla="*/ 157 w 197"/>
                  <a:gd name="T9" fmla="*/ 0 h 327"/>
                </a:gdLst>
                <a:ahLst/>
                <a:cxnLst>
                  <a:cxn ang="0">
                    <a:pos x="T0" y="T1"/>
                  </a:cxn>
                  <a:cxn ang="0">
                    <a:pos x="T2" y="T3"/>
                  </a:cxn>
                  <a:cxn ang="0">
                    <a:pos x="T4" y="T5"/>
                  </a:cxn>
                  <a:cxn ang="0">
                    <a:pos x="T6" y="T7"/>
                  </a:cxn>
                  <a:cxn ang="0">
                    <a:pos x="T8" y="T9"/>
                  </a:cxn>
                </a:cxnLst>
                <a:rect l="0" t="0" r="r" b="b"/>
                <a:pathLst>
                  <a:path w="197" h="327">
                    <a:moveTo>
                      <a:pt x="157" y="0"/>
                    </a:moveTo>
                    <a:lnTo>
                      <a:pt x="0" y="292"/>
                    </a:lnTo>
                    <a:lnTo>
                      <a:pt x="37" y="327"/>
                    </a:lnTo>
                    <a:lnTo>
                      <a:pt x="197" y="38"/>
                    </a:lnTo>
                    <a:lnTo>
                      <a:pt x="157" y="0"/>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132"/>
              <p:cNvSpPr/>
              <p:nvPr/>
            </p:nvSpPr>
            <p:spPr bwMode="auto">
              <a:xfrm>
                <a:off x="5078" y="1951"/>
                <a:ext cx="197" cy="327"/>
              </a:xfrm>
              <a:custGeom>
                <a:avLst/>
                <a:gdLst>
                  <a:gd name="T0" fmla="*/ 157 w 197"/>
                  <a:gd name="T1" fmla="*/ 0 h 327"/>
                  <a:gd name="T2" fmla="*/ 0 w 197"/>
                  <a:gd name="T3" fmla="*/ 292 h 327"/>
                  <a:gd name="T4" fmla="*/ 37 w 197"/>
                  <a:gd name="T5" fmla="*/ 327 h 327"/>
                  <a:gd name="T6" fmla="*/ 197 w 197"/>
                  <a:gd name="T7" fmla="*/ 38 h 327"/>
                  <a:gd name="T8" fmla="*/ 157 w 197"/>
                  <a:gd name="T9" fmla="*/ 0 h 327"/>
                </a:gdLst>
                <a:ahLst/>
                <a:cxnLst>
                  <a:cxn ang="0">
                    <a:pos x="T0" y="T1"/>
                  </a:cxn>
                  <a:cxn ang="0">
                    <a:pos x="T2" y="T3"/>
                  </a:cxn>
                  <a:cxn ang="0">
                    <a:pos x="T4" y="T5"/>
                  </a:cxn>
                  <a:cxn ang="0">
                    <a:pos x="T6" y="T7"/>
                  </a:cxn>
                  <a:cxn ang="0">
                    <a:pos x="T8" y="T9"/>
                  </a:cxn>
                </a:cxnLst>
                <a:rect l="0" t="0" r="r" b="b"/>
                <a:pathLst>
                  <a:path w="197" h="327">
                    <a:moveTo>
                      <a:pt x="157" y="0"/>
                    </a:moveTo>
                    <a:lnTo>
                      <a:pt x="0" y="292"/>
                    </a:lnTo>
                    <a:lnTo>
                      <a:pt x="37" y="327"/>
                    </a:lnTo>
                    <a:lnTo>
                      <a:pt x="197" y="38"/>
                    </a:lnTo>
                    <a:lnTo>
                      <a:pt x="1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133"/>
              <p:cNvSpPr/>
              <p:nvPr/>
            </p:nvSpPr>
            <p:spPr bwMode="auto">
              <a:xfrm>
                <a:off x="5411" y="2329"/>
                <a:ext cx="85" cy="88"/>
              </a:xfrm>
              <a:custGeom>
                <a:avLst/>
                <a:gdLst>
                  <a:gd name="T0" fmla="*/ 2 w 32"/>
                  <a:gd name="T1" fmla="*/ 0 h 33"/>
                  <a:gd name="T2" fmla="*/ 0 w 32"/>
                  <a:gd name="T3" fmla="*/ 2 h 33"/>
                  <a:gd name="T4" fmla="*/ 14 w 32"/>
                  <a:gd name="T5" fmla="*/ 15 h 33"/>
                  <a:gd name="T6" fmla="*/ 32 w 32"/>
                  <a:gd name="T7" fmla="*/ 33 h 33"/>
                  <a:gd name="T8" fmla="*/ 29 w 32"/>
                  <a:gd name="T9" fmla="*/ 25 h 33"/>
                  <a:gd name="T10" fmla="*/ 27 w 32"/>
                  <a:gd name="T11" fmla="*/ 23 h 33"/>
                  <a:gd name="T12" fmla="*/ 26 w 32"/>
                  <a:gd name="T13" fmla="*/ 23 h 33"/>
                  <a:gd name="T14" fmla="*/ 2 w 32"/>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3">
                    <a:moveTo>
                      <a:pt x="2" y="0"/>
                    </a:moveTo>
                    <a:cubicBezTo>
                      <a:pt x="2" y="0"/>
                      <a:pt x="1" y="1"/>
                      <a:pt x="0" y="2"/>
                    </a:cubicBezTo>
                    <a:cubicBezTo>
                      <a:pt x="14" y="15"/>
                      <a:pt x="14" y="15"/>
                      <a:pt x="14" y="15"/>
                    </a:cubicBezTo>
                    <a:cubicBezTo>
                      <a:pt x="32" y="33"/>
                      <a:pt x="32" y="33"/>
                      <a:pt x="32" y="33"/>
                    </a:cubicBezTo>
                    <a:cubicBezTo>
                      <a:pt x="31" y="30"/>
                      <a:pt x="30" y="28"/>
                      <a:pt x="29" y="25"/>
                    </a:cubicBezTo>
                    <a:cubicBezTo>
                      <a:pt x="27" y="23"/>
                      <a:pt x="27" y="23"/>
                      <a:pt x="27" y="23"/>
                    </a:cubicBezTo>
                    <a:cubicBezTo>
                      <a:pt x="26" y="23"/>
                      <a:pt x="26" y="23"/>
                      <a:pt x="26" y="23"/>
                    </a:cubicBezTo>
                    <a:cubicBezTo>
                      <a:pt x="2" y="0"/>
                      <a:pt x="2" y="0"/>
                      <a:pt x="2" y="0"/>
                    </a:cubicBezTo>
                  </a:path>
                </a:pathLst>
              </a:custGeom>
              <a:solidFill>
                <a:srgbClr val="0F88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134"/>
              <p:cNvSpPr/>
              <p:nvPr/>
            </p:nvSpPr>
            <p:spPr bwMode="auto">
              <a:xfrm>
                <a:off x="5368" y="2286"/>
                <a:ext cx="48" cy="48"/>
              </a:xfrm>
              <a:custGeom>
                <a:avLst/>
                <a:gdLst>
                  <a:gd name="T0" fmla="*/ 2 w 18"/>
                  <a:gd name="T1" fmla="*/ 0 h 18"/>
                  <a:gd name="T2" fmla="*/ 0 w 18"/>
                  <a:gd name="T3" fmla="*/ 2 h 18"/>
                  <a:gd name="T4" fmla="*/ 11 w 18"/>
                  <a:gd name="T5" fmla="*/ 12 h 18"/>
                  <a:gd name="T6" fmla="*/ 16 w 18"/>
                  <a:gd name="T7" fmla="*/ 18 h 18"/>
                  <a:gd name="T8" fmla="*/ 18 w 18"/>
                  <a:gd name="T9" fmla="*/ 16 h 18"/>
                  <a:gd name="T10" fmla="*/ 18 w 18"/>
                  <a:gd name="T11" fmla="*/ 15 h 18"/>
                  <a:gd name="T12" fmla="*/ 2 w 18"/>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2" y="0"/>
                    </a:moveTo>
                    <a:cubicBezTo>
                      <a:pt x="2" y="0"/>
                      <a:pt x="1" y="1"/>
                      <a:pt x="0" y="2"/>
                    </a:cubicBezTo>
                    <a:cubicBezTo>
                      <a:pt x="11" y="12"/>
                      <a:pt x="11" y="12"/>
                      <a:pt x="11" y="12"/>
                    </a:cubicBezTo>
                    <a:cubicBezTo>
                      <a:pt x="16" y="18"/>
                      <a:pt x="16" y="18"/>
                      <a:pt x="16" y="18"/>
                    </a:cubicBezTo>
                    <a:cubicBezTo>
                      <a:pt x="17" y="17"/>
                      <a:pt x="18" y="16"/>
                      <a:pt x="18" y="16"/>
                    </a:cubicBezTo>
                    <a:cubicBezTo>
                      <a:pt x="18" y="15"/>
                      <a:pt x="18" y="15"/>
                      <a:pt x="18" y="15"/>
                    </a:cubicBezTo>
                    <a:cubicBezTo>
                      <a:pt x="2" y="0"/>
                      <a:pt x="2" y="0"/>
                      <a:pt x="2" y="0"/>
                    </a:cubicBezTo>
                  </a:path>
                </a:pathLst>
              </a:custGeom>
              <a:solidFill>
                <a:srgbClr val="0B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135"/>
              <p:cNvSpPr/>
              <p:nvPr/>
            </p:nvSpPr>
            <p:spPr bwMode="auto">
              <a:xfrm>
                <a:off x="5339" y="2256"/>
                <a:ext cx="35" cy="35"/>
              </a:xfrm>
              <a:custGeom>
                <a:avLst/>
                <a:gdLst>
                  <a:gd name="T0" fmla="*/ 2 w 13"/>
                  <a:gd name="T1" fmla="*/ 0 h 13"/>
                  <a:gd name="T2" fmla="*/ 2 w 13"/>
                  <a:gd name="T3" fmla="*/ 1 h 13"/>
                  <a:gd name="T4" fmla="*/ 0 w 13"/>
                  <a:gd name="T5" fmla="*/ 2 h 13"/>
                  <a:gd name="T6" fmla="*/ 11 w 13"/>
                  <a:gd name="T7" fmla="*/ 13 h 13"/>
                  <a:gd name="T8" fmla="*/ 13 w 13"/>
                  <a:gd name="T9" fmla="*/ 11 h 13"/>
                  <a:gd name="T10" fmla="*/ 10 w 13"/>
                  <a:gd name="T11" fmla="*/ 7 h 13"/>
                  <a:gd name="T12" fmla="*/ 2 w 13"/>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2" y="0"/>
                    </a:moveTo>
                    <a:cubicBezTo>
                      <a:pt x="2" y="1"/>
                      <a:pt x="2" y="1"/>
                      <a:pt x="2" y="1"/>
                    </a:cubicBezTo>
                    <a:cubicBezTo>
                      <a:pt x="0" y="2"/>
                      <a:pt x="0" y="2"/>
                      <a:pt x="0" y="2"/>
                    </a:cubicBezTo>
                    <a:cubicBezTo>
                      <a:pt x="11" y="13"/>
                      <a:pt x="11" y="13"/>
                      <a:pt x="11" y="13"/>
                    </a:cubicBezTo>
                    <a:cubicBezTo>
                      <a:pt x="12" y="12"/>
                      <a:pt x="13" y="11"/>
                      <a:pt x="13" y="11"/>
                    </a:cubicBezTo>
                    <a:cubicBezTo>
                      <a:pt x="10" y="7"/>
                      <a:pt x="10" y="7"/>
                      <a:pt x="10" y="7"/>
                    </a:cubicBezTo>
                    <a:cubicBezTo>
                      <a:pt x="2" y="0"/>
                      <a:pt x="2" y="0"/>
                      <a:pt x="2" y="0"/>
                    </a:cubicBezTo>
                  </a:path>
                </a:pathLst>
              </a:custGeom>
              <a:solidFill>
                <a:srgbClr val="BE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136"/>
              <p:cNvSpPr>
                <a:spLocks noEditPoints="1"/>
              </p:cNvSpPr>
              <p:nvPr/>
            </p:nvSpPr>
            <p:spPr bwMode="auto">
              <a:xfrm>
                <a:off x="5200" y="2117"/>
                <a:ext cx="144" cy="145"/>
              </a:xfrm>
              <a:custGeom>
                <a:avLst/>
                <a:gdLst>
                  <a:gd name="T0" fmla="*/ 27 w 54"/>
                  <a:gd name="T1" fmla="*/ 25 h 54"/>
                  <a:gd name="T2" fmla="*/ 25 w 54"/>
                  <a:gd name="T3" fmla="*/ 27 h 54"/>
                  <a:gd name="T4" fmla="*/ 50 w 54"/>
                  <a:gd name="T5" fmla="*/ 51 h 54"/>
                  <a:gd name="T6" fmla="*/ 52 w 54"/>
                  <a:gd name="T7" fmla="*/ 54 h 54"/>
                  <a:gd name="T8" fmla="*/ 54 w 54"/>
                  <a:gd name="T9" fmla="*/ 53 h 54"/>
                  <a:gd name="T10" fmla="*/ 54 w 54"/>
                  <a:gd name="T11" fmla="*/ 52 h 54"/>
                  <a:gd name="T12" fmla="*/ 38 w 54"/>
                  <a:gd name="T13" fmla="*/ 35 h 54"/>
                  <a:gd name="T14" fmla="*/ 27 w 54"/>
                  <a:gd name="T15" fmla="*/ 25 h 54"/>
                  <a:gd name="T16" fmla="*/ 2 w 54"/>
                  <a:gd name="T17" fmla="*/ 0 h 54"/>
                  <a:gd name="T18" fmla="*/ 0 w 54"/>
                  <a:gd name="T19" fmla="*/ 2 h 54"/>
                  <a:gd name="T20" fmla="*/ 3 w 54"/>
                  <a:gd name="T21" fmla="*/ 5 h 54"/>
                  <a:gd name="T22" fmla="*/ 11 w 54"/>
                  <a:gd name="T23" fmla="*/ 13 h 54"/>
                  <a:gd name="T24" fmla="*/ 13 w 54"/>
                  <a:gd name="T25" fmla="*/ 11 h 54"/>
                  <a:gd name="T26" fmla="*/ 2 w 54"/>
                  <a:gd name="T2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4">
                    <a:moveTo>
                      <a:pt x="27" y="25"/>
                    </a:moveTo>
                    <a:cubicBezTo>
                      <a:pt x="25" y="27"/>
                      <a:pt x="25" y="27"/>
                      <a:pt x="25" y="27"/>
                    </a:cubicBezTo>
                    <a:cubicBezTo>
                      <a:pt x="50" y="51"/>
                      <a:pt x="50" y="51"/>
                      <a:pt x="50" y="51"/>
                    </a:cubicBezTo>
                    <a:cubicBezTo>
                      <a:pt x="52" y="54"/>
                      <a:pt x="52" y="54"/>
                      <a:pt x="52" y="54"/>
                    </a:cubicBezTo>
                    <a:cubicBezTo>
                      <a:pt x="54" y="53"/>
                      <a:pt x="54" y="53"/>
                      <a:pt x="54" y="53"/>
                    </a:cubicBezTo>
                    <a:cubicBezTo>
                      <a:pt x="54" y="52"/>
                      <a:pt x="54" y="52"/>
                      <a:pt x="54" y="52"/>
                    </a:cubicBezTo>
                    <a:cubicBezTo>
                      <a:pt x="38" y="35"/>
                      <a:pt x="38" y="35"/>
                      <a:pt x="38" y="35"/>
                    </a:cubicBezTo>
                    <a:cubicBezTo>
                      <a:pt x="27" y="25"/>
                      <a:pt x="27" y="25"/>
                      <a:pt x="27" y="25"/>
                    </a:cubicBezTo>
                    <a:moveTo>
                      <a:pt x="2" y="0"/>
                    </a:moveTo>
                    <a:cubicBezTo>
                      <a:pt x="0" y="2"/>
                      <a:pt x="0" y="2"/>
                      <a:pt x="0" y="2"/>
                    </a:cubicBezTo>
                    <a:cubicBezTo>
                      <a:pt x="1" y="3"/>
                      <a:pt x="2" y="4"/>
                      <a:pt x="3" y="5"/>
                    </a:cubicBezTo>
                    <a:cubicBezTo>
                      <a:pt x="11" y="13"/>
                      <a:pt x="11" y="13"/>
                      <a:pt x="11" y="13"/>
                    </a:cubicBezTo>
                    <a:cubicBezTo>
                      <a:pt x="13" y="11"/>
                      <a:pt x="13" y="11"/>
                      <a:pt x="13" y="11"/>
                    </a:cubicBezTo>
                    <a:cubicBezTo>
                      <a:pt x="2" y="0"/>
                      <a:pt x="2" y="0"/>
                      <a:pt x="2" y="0"/>
                    </a:cubicBezTo>
                  </a:path>
                </a:pathLst>
              </a:custGeom>
              <a:solidFill>
                <a:srgbClr val="2C3C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137"/>
              <p:cNvSpPr/>
              <p:nvPr/>
            </p:nvSpPr>
            <p:spPr bwMode="auto">
              <a:xfrm>
                <a:off x="5230" y="2147"/>
                <a:ext cx="42" cy="43"/>
              </a:xfrm>
              <a:custGeom>
                <a:avLst/>
                <a:gdLst>
                  <a:gd name="T0" fmla="*/ 5 w 42"/>
                  <a:gd name="T1" fmla="*/ 0 h 43"/>
                  <a:gd name="T2" fmla="*/ 0 w 42"/>
                  <a:gd name="T3" fmla="*/ 5 h 43"/>
                  <a:gd name="T4" fmla="*/ 37 w 42"/>
                  <a:gd name="T5" fmla="*/ 43 h 43"/>
                  <a:gd name="T6" fmla="*/ 42 w 42"/>
                  <a:gd name="T7" fmla="*/ 37 h 43"/>
                  <a:gd name="T8" fmla="*/ 5 w 42"/>
                  <a:gd name="T9" fmla="*/ 0 h 43"/>
                </a:gdLst>
                <a:ahLst/>
                <a:cxnLst>
                  <a:cxn ang="0">
                    <a:pos x="T0" y="T1"/>
                  </a:cxn>
                  <a:cxn ang="0">
                    <a:pos x="T2" y="T3"/>
                  </a:cxn>
                  <a:cxn ang="0">
                    <a:pos x="T4" y="T5"/>
                  </a:cxn>
                  <a:cxn ang="0">
                    <a:pos x="T6" y="T7"/>
                  </a:cxn>
                  <a:cxn ang="0">
                    <a:pos x="T8" y="T9"/>
                  </a:cxn>
                </a:cxnLst>
                <a:rect l="0" t="0" r="r" b="b"/>
                <a:pathLst>
                  <a:path w="42" h="43">
                    <a:moveTo>
                      <a:pt x="5" y="0"/>
                    </a:moveTo>
                    <a:lnTo>
                      <a:pt x="0" y="5"/>
                    </a:lnTo>
                    <a:lnTo>
                      <a:pt x="37" y="43"/>
                    </a:lnTo>
                    <a:lnTo>
                      <a:pt x="42" y="37"/>
                    </a:lnTo>
                    <a:lnTo>
                      <a:pt x="5" y="0"/>
                    </a:lnTo>
                    <a:close/>
                  </a:path>
                </a:pathLst>
              </a:custGeom>
              <a:solidFill>
                <a:srgbClr val="1C2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138"/>
              <p:cNvSpPr/>
              <p:nvPr/>
            </p:nvSpPr>
            <p:spPr bwMode="auto">
              <a:xfrm>
                <a:off x="5230" y="2147"/>
                <a:ext cx="42" cy="43"/>
              </a:xfrm>
              <a:custGeom>
                <a:avLst/>
                <a:gdLst>
                  <a:gd name="T0" fmla="*/ 5 w 42"/>
                  <a:gd name="T1" fmla="*/ 0 h 43"/>
                  <a:gd name="T2" fmla="*/ 0 w 42"/>
                  <a:gd name="T3" fmla="*/ 5 h 43"/>
                  <a:gd name="T4" fmla="*/ 37 w 42"/>
                  <a:gd name="T5" fmla="*/ 43 h 43"/>
                  <a:gd name="T6" fmla="*/ 42 w 42"/>
                  <a:gd name="T7" fmla="*/ 37 h 43"/>
                  <a:gd name="T8" fmla="*/ 5 w 42"/>
                  <a:gd name="T9" fmla="*/ 0 h 43"/>
                </a:gdLst>
                <a:ahLst/>
                <a:cxnLst>
                  <a:cxn ang="0">
                    <a:pos x="T0" y="T1"/>
                  </a:cxn>
                  <a:cxn ang="0">
                    <a:pos x="T2" y="T3"/>
                  </a:cxn>
                  <a:cxn ang="0">
                    <a:pos x="T4" y="T5"/>
                  </a:cxn>
                  <a:cxn ang="0">
                    <a:pos x="T6" y="T7"/>
                  </a:cxn>
                  <a:cxn ang="0">
                    <a:pos x="T8" y="T9"/>
                  </a:cxn>
                </a:cxnLst>
                <a:rect l="0" t="0" r="r" b="b"/>
                <a:pathLst>
                  <a:path w="42" h="43">
                    <a:moveTo>
                      <a:pt x="5" y="0"/>
                    </a:moveTo>
                    <a:lnTo>
                      <a:pt x="0" y="5"/>
                    </a:lnTo>
                    <a:lnTo>
                      <a:pt x="37" y="43"/>
                    </a:lnTo>
                    <a:lnTo>
                      <a:pt x="42" y="37"/>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139"/>
              <p:cNvSpPr/>
              <p:nvPr/>
            </p:nvSpPr>
            <p:spPr bwMode="auto">
              <a:xfrm>
                <a:off x="5190" y="2101"/>
                <a:ext cx="16" cy="22"/>
              </a:xfrm>
              <a:custGeom>
                <a:avLst/>
                <a:gdLst>
                  <a:gd name="T0" fmla="*/ 0 w 6"/>
                  <a:gd name="T1" fmla="*/ 0 h 8"/>
                  <a:gd name="T2" fmla="*/ 4 w 6"/>
                  <a:gd name="T3" fmla="*/ 8 h 8"/>
                  <a:gd name="T4" fmla="*/ 6 w 6"/>
                  <a:gd name="T5" fmla="*/ 6 h 8"/>
                  <a:gd name="T6" fmla="*/ 0 w 6"/>
                  <a:gd name="T7" fmla="*/ 0 h 8"/>
                </a:gdLst>
                <a:ahLst/>
                <a:cxnLst>
                  <a:cxn ang="0">
                    <a:pos x="T0" y="T1"/>
                  </a:cxn>
                  <a:cxn ang="0">
                    <a:pos x="T2" y="T3"/>
                  </a:cxn>
                  <a:cxn ang="0">
                    <a:pos x="T4" y="T5"/>
                  </a:cxn>
                  <a:cxn ang="0">
                    <a:pos x="T6" y="T7"/>
                  </a:cxn>
                </a:cxnLst>
                <a:rect l="0" t="0" r="r" b="b"/>
                <a:pathLst>
                  <a:path w="6" h="8">
                    <a:moveTo>
                      <a:pt x="0" y="0"/>
                    </a:moveTo>
                    <a:cubicBezTo>
                      <a:pt x="1" y="3"/>
                      <a:pt x="2" y="6"/>
                      <a:pt x="4" y="8"/>
                    </a:cubicBezTo>
                    <a:cubicBezTo>
                      <a:pt x="6" y="6"/>
                      <a:pt x="6" y="6"/>
                      <a:pt x="6" y="6"/>
                    </a:cubicBezTo>
                    <a:cubicBezTo>
                      <a:pt x="0" y="0"/>
                      <a:pt x="0" y="0"/>
                      <a:pt x="0" y="0"/>
                    </a:cubicBezTo>
                  </a:path>
                </a:pathLst>
              </a:custGeom>
              <a:solidFill>
                <a:srgbClr val="1C2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140"/>
              <p:cNvSpPr/>
              <p:nvPr/>
            </p:nvSpPr>
            <p:spPr bwMode="auto">
              <a:xfrm>
                <a:off x="6715" y="2272"/>
                <a:ext cx="115" cy="212"/>
              </a:xfrm>
              <a:custGeom>
                <a:avLst/>
                <a:gdLst>
                  <a:gd name="T0" fmla="*/ 0 w 43"/>
                  <a:gd name="T1" fmla="*/ 0 h 79"/>
                  <a:gd name="T2" fmla="*/ 35 w 43"/>
                  <a:gd name="T3" fmla="*/ 77 h 79"/>
                  <a:gd name="T4" fmla="*/ 43 w 43"/>
                  <a:gd name="T5" fmla="*/ 79 h 79"/>
                  <a:gd name="T6" fmla="*/ 0 w 43"/>
                  <a:gd name="T7" fmla="*/ 0 h 79"/>
                </a:gdLst>
                <a:ahLst/>
                <a:cxnLst>
                  <a:cxn ang="0">
                    <a:pos x="T0" y="T1"/>
                  </a:cxn>
                  <a:cxn ang="0">
                    <a:pos x="T2" y="T3"/>
                  </a:cxn>
                  <a:cxn ang="0">
                    <a:pos x="T4" y="T5"/>
                  </a:cxn>
                  <a:cxn ang="0">
                    <a:pos x="T6" y="T7"/>
                  </a:cxn>
                </a:cxnLst>
                <a:rect l="0" t="0" r="r" b="b"/>
                <a:pathLst>
                  <a:path w="43" h="79">
                    <a:moveTo>
                      <a:pt x="0" y="0"/>
                    </a:moveTo>
                    <a:cubicBezTo>
                      <a:pt x="16" y="24"/>
                      <a:pt x="28" y="50"/>
                      <a:pt x="35" y="77"/>
                    </a:cubicBezTo>
                    <a:cubicBezTo>
                      <a:pt x="38" y="77"/>
                      <a:pt x="41" y="78"/>
                      <a:pt x="43" y="79"/>
                    </a:cubicBezTo>
                    <a:cubicBezTo>
                      <a:pt x="34" y="50"/>
                      <a:pt x="19" y="24"/>
                      <a:pt x="0" y="0"/>
                    </a:cubicBezTo>
                  </a:path>
                </a:pathLst>
              </a:custGeom>
              <a:solidFill>
                <a:srgbClr val="0F88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141"/>
              <p:cNvSpPr/>
              <p:nvPr/>
            </p:nvSpPr>
            <p:spPr bwMode="auto">
              <a:xfrm>
                <a:off x="5147" y="1577"/>
                <a:ext cx="1686" cy="1675"/>
              </a:xfrm>
              <a:custGeom>
                <a:avLst/>
                <a:gdLst>
                  <a:gd name="T0" fmla="*/ 564 w 632"/>
                  <a:gd name="T1" fmla="*/ 231 h 626"/>
                  <a:gd name="T2" fmla="*/ 411 w 632"/>
                  <a:gd name="T3" fmla="*/ 157 h 626"/>
                  <a:gd name="T4" fmla="*/ 341 w 632"/>
                  <a:gd name="T5" fmla="*/ 138 h 626"/>
                  <a:gd name="T6" fmla="*/ 308 w 632"/>
                  <a:gd name="T7" fmla="*/ 123 h 626"/>
                  <a:gd name="T8" fmla="*/ 250 w 632"/>
                  <a:gd name="T9" fmla="*/ 66 h 626"/>
                  <a:gd name="T10" fmla="*/ 242 w 632"/>
                  <a:gd name="T11" fmla="*/ 58 h 626"/>
                  <a:gd name="T12" fmla="*/ 221 w 632"/>
                  <a:gd name="T13" fmla="*/ 38 h 626"/>
                  <a:gd name="T14" fmla="*/ 199 w 632"/>
                  <a:gd name="T15" fmla="*/ 16 h 626"/>
                  <a:gd name="T16" fmla="*/ 199 w 632"/>
                  <a:gd name="T17" fmla="*/ 15 h 626"/>
                  <a:gd name="T18" fmla="*/ 191 w 632"/>
                  <a:gd name="T19" fmla="*/ 8 h 626"/>
                  <a:gd name="T20" fmla="*/ 173 w 632"/>
                  <a:gd name="T21" fmla="*/ 0 h 626"/>
                  <a:gd name="T22" fmla="*/ 159 w 632"/>
                  <a:gd name="T23" fmla="*/ 5 h 626"/>
                  <a:gd name="T24" fmla="*/ 63 w 632"/>
                  <a:gd name="T25" fmla="*/ 66 h 626"/>
                  <a:gd name="T26" fmla="*/ 55 w 632"/>
                  <a:gd name="T27" fmla="*/ 75 h 626"/>
                  <a:gd name="T28" fmla="*/ 6 w 632"/>
                  <a:gd name="T29" fmla="*/ 159 h 626"/>
                  <a:gd name="T30" fmla="*/ 11 w 632"/>
                  <a:gd name="T31" fmla="*/ 191 h 626"/>
                  <a:gd name="T32" fmla="*/ 58 w 632"/>
                  <a:gd name="T33" fmla="*/ 237 h 626"/>
                  <a:gd name="T34" fmla="*/ 82 w 632"/>
                  <a:gd name="T35" fmla="*/ 261 h 626"/>
                  <a:gd name="T36" fmla="*/ 101 w 632"/>
                  <a:gd name="T37" fmla="*/ 280 h 626"/>
                  <a:gd name="T38" fmla="*/ 125 w 632"/>
                  <a:gd name="T39" fmla="*/ 304 h 626"/>
                  <a:gd name="T40" fmla="*/ 126 w 632"/>
                  <a:gd name="T41" fmla="*/ 304 h 626"/>
                  <a:gd name="T42" fmla="*/ 128 w 632"/>
                  <a:gd name="T43" fmla="*/ 306 h 626"/>
                  <a:gd name="T44" fmla="*/ 142 w 632"/>
                  <a:gd name="T45" fmla="*/ 339 h 626"/>
                  <a:gd name="T46" fmla="*/ 162 w 632"/>
                  <a:gd name="T47" fmla="*/ 408 h 626"/>
                  <a:gd name="T48" fmla="*/ 238 w 632"/>
                  <a:gd name="T49" fmla="*/ 561 h 626"/>
                  <a:gd name="T50" fmla="*/ 404 w 632"/>
                  <a:gd name="T51" fmla="*/ 626 h 626"/>
                  <a:gd name="T52" fmla="*/ 566 w 632"/>
                  <a:gd name="T53" fmla="*/ 558 h 626"/>
                  <a:gd name="T54" fmla="*/ 631 w 632"/>
                  <a:gd name="T55" fmla="*/ 395 h 626"/>
                  <a:gd name="T56" fmla="*/ 564 w 632"/>
                  <a:gd name="T57" fmla="*/ 231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2" h="626">
                    <a:moveTo>
                      <a:pt x="564" y="231"/>
                    </a:moveTo>
                    <a:cubicBezTo>
                      <a:pt x="514" y="177"/>
                      <a:pt x="459" y="166"/>
                      <a:pt x="411" y="157"/>
                    </a:cubicBezTo>
                    <a:cubicBezTo>
                      <a:pt x="386" y="152"/>
                      <a:pt x="363" y="147"/>
                      <a:pt x="341" y="138"/>
                    </a:cubicBezTo>
                    <a:cubicBezTo>
                      <a:pt x="331" y="133"/>
                      <a:pt x="320" y="129"/>
                      <a:pt x="308" y="123"/>
                    </a:cubicBezTo>
                    <a:cubicBezTo>
                      <a:pt x="250" y="66"/>
                      <a:pt x="250" y="66"/>
                      <a:pt x="250" y="66"/>
                    </a:cubicBezTo>
                    <a:cubicBezTo>
                      <a:pt x="242" y="58"/>
                      <a:pt x="242" y="58"/>
                      <a:pt x="242" y="58"/>
                    </a:cubicBezTo>
                    <a:cubicBezTo>
                      <a:pt x="221" y="38"/>
                      <a:pt x="221" y="38"/>
                      <a:pt x="221" y="38"/>
                    </a:cubicBezTo>
                    <a:cubicBezTo>
                      <a:pt x="199" y="16"/>
                      <a:pt x="199" y="16"/>
                      <a:pt x="199" y="16"/>
                    </a:cubicBezTo>
                    <a:cubicBezTo>
                      <a:pt x="199" y="15"/>
                      <a:pt x="199" y="15"/>
                      <a:pt x="199" y="15"/>
                    </a:cubicBezTo>
                    <a:cubicBezTo>
                      <a:pt x="191" y="8"/>
                      <a:pt x="191" y="8"/>
                      <a:pt x="191" y="8"/>
                    </a:cubicBezTo>
                    <a:cubicBezTo>
                      <a:pt x="186" y="3"/>
                      <a:pt x="179" y="0"/>
                      <a:pt x="173" y="0"/>
                    </a:cubicBezTo>
                    <a:cubicBezTo>
                      <a:pt x="168" y="0"/>
                      <a:pt x="163" y="2"/>
                      <a:pt x="159" y="5"/>
                    </a:cubicBezTo>
                    <a:cubicBezTo>
                      <a:pt x="63" y="66"/>
                      <a:pt x="63" y="66"/>
                      <a:pt x="63" y="66"/>
                    </a:cubicBezTo>
                    <a:cubicBezTo>
                      <a:pt x="60" y="68"/>
                      <a:pt x="57" y="71"/>
                      <a:pt x="55" y="75"/>
                    </a:cubicBezTo>
                    <a:cubicBezTo>
                      <a:pt x="6" y="159"/>
                      <a:pt x="6" y="159"/>
                      <a:pt x="6" y="159"/>
                    </a:cubicBezTo>
                    <a:cubicBezTo>
                      <a:pt x="0" y="170"/>
                      <a:pt x="2" y="183"/>
                      <a:pt x="11" y="191"/>
                    </a:cubicBezTo>
                    <a:cubicBezTo>
                      <a:pt x="58" y="237"/>
                      <a:pt x="58" y="237"/>
                      <a:pt x="58" y="237"/>
                    </a:cubicBezTo>
                    <a:cubicBezTo>
                      <a:pt x="82" y="261"/>
                      <a:pt x="82" y="261"/>
                      <a:pt x="82" y="261"/>
                    </a:cubicBezTo>
                    <a:cubicBezTo>
                      <a:pt x="101" y="280"/>
                      <a:pt x="101" y="280"/>
                      <a:pt x="101" y="280"/>
                    </a:cubicBezTo>
                    <a:cubicBezTo>
                      <a:pt x="125" y="304"/>
                      <a:pt x="125" y="304"/>
                      <a:pt x="125" y="304"/>
                    </a:cubicBezTo>
                    <a:cubicBezTo>
                      <a:pt x="126" y="304"/>
                      <a:pt x="126" y="304"/>
                      <a:pt x="126" y="304"/>
                    </a:cubicBezTo>
                    <a:cubicBezTo>
                      <a:pt x="128" y="306"/>
                      <a:pt x="128" y="306"/>
                      <a:pt x="128" y="306"/>
                    </a:cubicBezTo>
                    <a:cubicBezTo>
                      <a:pt x="132" y="315"/>
                      <a:pt x="137" y="327"/>
                      <a:pt x="142" y="339"/>
                    </a:cubicBezTo>
                    <a:cubicBezTo>
                      <a:pt x="152" y="361"/>
                      <a:pt x="157" y="384"/>
                      <a:pt x="162" y="408"/>
                    </a:cubicBezTo>
                    <a:cubicBezTo>
                      <a:pt x="172" y="457"/>
                      <a:pt x="184" y="512"/>
                      <a:pt x="238" y="561"/>
                    </a:cubicBezTo>
                    <a:cubicBezTo>
                      <a:pt x="284" y="603"/>
                      <a:pt x="343" y="626"/>
                      <a:pt x="404" y="626"/>
                    </a:cubicBezTo>
                    <a:cubicBezTo>
                      <a:pt x="465" y="626"/>
                      <a:pt x="523" y="602"/>
                      <a:pt x="566" y="558"/>
                    </a:cubicBezTo>
                    <a:cubicBezTo>
                      <a:pt x="609" y="515"/>
                      <a:pt x="632" y="456"/>
                      <a:pt x="631" y="395"/>
                    </a:cubicBezTo>
                    <a:cubicBezTo>
                      <a:pt x="631" y="334"/>
                      <a:pt x="607" y="276"/>
                      <a:pt x="564" y="23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Freeform 142"/>
              <p:cNvSpPr/>
              <p:nvPr/>
            </p:nvSpPr>
            <p:spPr bwMode="auto">
              <a:xfrm>
                <a:off x="5374" y="1796"/>
                <a:ext cx="1445" cy="1443"/>
              </a:xfrm>
              <a:custGeom>
                <a:avLst/>
                <a:gdLst>
                  <a:gd name="T0" fmla="*/ 171 w 542"/>
                  <a:gd name="T1" fmla="*/ 460 h 539"/>
                  <a:gd name="T2" fmla="*/ 462 w 542"/>
                  <a:gd name="T3" fmla="*/ 458 h 539"/>
                  <a:gd name="T4" fmla="*/ 460 w 542"/>
                  <a:gd name="T5" fmla="*/ 167 h 539"/>
                  <a:gd name="T6" fmla="*/ 246 w 542"/>
                  <a:gd name="T7" fmla="*/ 80 h 539"/>
                  <a:gd name="T8" fmla="*/ 45 w 542"/>
                  <a:gd name="T9" fmla="*/ 46 h 539"/>
                  <a:gd name="T10" fmla="*/ 81 w 542"/>
                  <a:gd name="T11" fmla="*/ 246 h 539"/>
                  <a:gd name="T12" fmla="*/ 171 w 542"/>
                  <a:gd name="T13" fmla="*/ 460 h 539"/>
                </a:gdLst>
                <a:ahLst/>
                <a:cxnLst>
                  <a:cxn ang="0">
                    <a:pos x="T0" y="T1"/>
                  </a:cxn>
                  <a:cxn ang="0">
                    <a:pos x="T2" y="T3"/>
                  </a:cxn>
                  <a:cxn ang="0">
                    <a:pos x="T4" y="T5"/>
                  </a:cxn>
                  <a:cxn ang="0">
                    <a:pos x="T6" y="T7"/>
                  </a:cxn>
                  <a:cxn ang="0">
                    <a:pos x="T8" y="T9"/>
                  </a:cxn>
                  <a:cxn ang="0">
                    <a:pos x="T10" y="T11"/>
                  </a:cxn>
                  <a:cxn ang="0">
                    <a:pos x="T12" y="T13"/>
                  </a:cxn>
                </a:cxnLst>
                <a:rect l="0" t="0" r="r" b="b"/>
                <a:pathLst>
                  <a:path w="542" h="539">
                    <a:moveTo>
                      <a:pt x="171" y="460"/>
                    </a:moveTo>
                    <a:cubicBezTo>
                      <a:pt x="255" y="536"/>
                      <a:pt x="382" y="539"/>
                      <a:pt x="462" y="458"/>
                    </a:cubicBezTo>
                    <a:cubicBezTo>
                      <a:pt x="542" y="377"/>
                      <a:pt x="538" y="250"/>
                      <a:pt x="460" y="167"/>
                    </a:cubicBezTo>
                    <a:cubicBezTo>
                      <a:pt x="393" y="94"/>
                      <a:pt x="317" y="110"/>
                      <a:pt x="246" y="80"/>
                    </a:cubicBezTo>
                    <a:cubicBezTo>
                      <a:pt x="131" y="31"/>
                      <a:pt x="91" y="0"/>
                      <a:pt x="45" y="46"/>
                    </a:cubicBezTo>
                    <a:cubicBezTo>
                      <a:pt x="0" y="93"/>
                      <a:pt x="31" y="133"/>
                      <a:pt x="81" y="246"/>
                    </a:cubicBezTo>
                    <a:cubicBezTo>
                      <a:pt x="113" y="318"/>
                      <a:pt x="98" y="393"/>
                      <a:pt x="171" y="460"/>
                    </a:cubicBezTo>
                  </a:path>
                </a:pathLst>
              </a:custGeom>
              <a:solidFill>
                <a:srgbClr val="14B6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143"/>
              <p:cNvSpPr/>
              <p:nvPr/>
            </p:nvSpPr>
            <p:spPr bwMode="auto">
              <a:xfrm>
                <a:off x="6571" y="2371"/>
                <a:ext cx="107" cy="137"/>
              </a:xfrm>
              <a:custGeom>
                <a:avLst/>
                <a:gdLst>
                  <a:gd name="T0" fmla="*/ 20 w 40"/>
                  <a:gd name="T1" fmla="*/ 0 h 51"/>
                  <a:gd name="T2" fmla="*/ 15 w 40"/>
                  <a:gd name="T3" fmla="*/ 7 h 51"/>
                  <a:gd name="T4" fmla="*/ 14 w 40"/>
                  <a:gd name="T5" fmla="*/ 10 h 51"/>
                  <a:gd name="T6" fmla="*/ 14 w 40"/>
                  <a:gd name="T7" fmla="*/ 10 h 51"/>
                  <a:gd name="T8" fmla="*/ 3 w 40"/>
                  <a:gd name="T9" fmla="*/ 43 h 51"/>
                  <a:gd name="T10" fmla="*/ 0 w 40"/>
                  <a:gd name="T11" fmla="*/ 51 h 51"/>
                  <a:gd name="T12" fmla="*/ 36 w 40"/>
                  <a:gd name="T13" fmla="*/ 39 h 51"/>
                  <a:gd name="T14" fmla="*/ 40 w 40"/>
                  <a:gd name="T15" fmla="*/ 38 h 51"/>
                  <a:gd name="T16" fmla="*/ 20 w 40"/>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51">
                    <a:moveTo>
                      <a:pt x="20" y="0"/>
                    </a:moveTo>
                    <a:cubicBezTo>
                      <a:pt x="18" y="2"/>
                      <a:pt x="17" y="4"/>
                      <a:pt x="15" y="7"/>
                    </a:cubicBezTo>
                    <a:cubicBezTo>
                      <a:pt x="14" y="10"/>
                      <a:pt x="14" y="10"/>
                      <a:pt x="14" y="10"/>
                    </a:cubicBezTo>
                    <a:cubicBezTo>
                      <a:pt x="14" y="10"/>
                      <a:pt x="14" y="10"/>
                      <a:pt x="14" y="10"/>
                    </a:cubicBezTo>
                    <a:cubicBezTo>
                      <a:pt x="3" y="43"/>
                      <a:pt x="3" y="43"/>
                      <a:pt x="3" y="43"/>
                    </a:cubicBezTo>
                    <a:cubicBezTo>
                      <a:pt x="0" y="51"/>
                      <a:pt x="0" y="51"/>
                      <a:pt x="0" y="51"/>
                    </a:cubicBezTo>
                    <a:cubicBezTo>
                      <a:pt x="11" y="45"/>
                      <a:pt x="23" y="41"/>
                      <a:pt x="36" y="39"/>
                    </a:cubicBezTo>
                    <a:cubicBezTo>
                      <a:pt x="37" y="38"/>
                      <a:pt x="39" y="38"/>
                      <a:pt x="40" y="38"/>
                    </a:cubicBezTo>
                    <a:cubicBezTo>
                      <a:pt x="35" y="24"/>
                      <a:pt x="28" y="11"/>
                      <a:pt x="20" y="0"/>
                    </a:cubicBezTo>
                  </a:path>
                </a:pathLst>
              </a:custGeom>
              <a:solidFill>
                <a:srgbClr val="1BCB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Freeform 144"/>
              <p:cNvSpPr/>
              <p:nvPr/>
            </p:nvSpPr>
            <p:spPr bwMode="auto">
              <a:xfrm>
                <a:off x="5224" y="1649"/>
                <a:ext cx="707" cy="709"/>
              </a:xfrm>
              <a:custGeom>
                <a:avLst/>
                <a:gdLst>
                  <a:gd name="T0" fmla="*/ 707 w 707"/>
                  <a:gd name="T1" fmla="*/ 318 h 709"/>
                  <a:gd name="T2" fmla="*/ 384 w 707"/>
                  <a:gd name="T3" fmla="*/ 0 h 709"/>
                  <a:gd name="T4" fmla="*/ 128 w 707"/>
                  <a:gd name="T5" fmla="*/ 163 h 709"/>
                  <a:gd name="T6" fmla="*/ 0 w 707"/>
                  <a:gd name="T7" fmla="*/ 388 h 709"/>
                  <a:gd name="T8" fmla="*/ 323 w 707"/>
                  <a:gd name="T9" fmla="*/ 709 h 709"/>
                  <a:gd name="T10" fmla="*/ 707 w 707"/>
                  <a:gd name="T11" fmla="*/ 318 h 709"/>
                </a:gdLst>
                <a:ahLst/>
                <a:cxnLst>
                  <a:cxn ang="0">
                    <a:pos x="T0" y="T1"/>
                  </a:cxn>
                  <a:cxn ang="0">
                    <a:pos x="T2" y="T3"/>
                  </a:cxn>
                  <a:cxn ang="0">
                    <a:pos x="T4" y="T5"/>
                  </a:cxn>
                  <a:cxn ang="0">
                    <a:pos x="T6" y="T7"/>
                  </a:cxn>
                  <a:cxn ang="0">
                    <a:pos x="T8" y="T9"/>
                  </a:cxn>
                  <a:cxn ang="0">
                    <a:pos x="T10" y="T11"/>
                  </a:cxn>
                </a:cxnLst>
                <a:rect l="0" t="0" r="r" b="b"/>
                <a:pathLst>
                  <a:path w="707" h="709">
                    <a:moveTo>
                      <a:pt x="707" y="318"/>
                    </a:moveTo>
                    <a:lnTo>
                      <a:pt x="384" y="0"/>
                    </a:lnTo>
                    <a:lnTo>
                      <a:pt x="128" y="163"/>
                    </a:lnTo>
                    <a:lnTo>
                      <a:pt x="0" y="388"/>
                    </a:lnTo>
                    <a:lnTo>
                      <a:pt x="323" y="709"/>
                    </a:lnTo>
                    <a:lnTo>
                      <a:pt x="707" y="318"/>
                    </a:lnTo>
                    <a:close/>
                  </a:path>
                </a:pathLst>
              </a:custGeom>
              <a:solidFill>
                <a:srgbClr val="3B50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Freeform 145"/>
              <p:cNvSpPr/>
              <p:nvPr/>
            </p:nvSpPr>
            <p:spPr bwMode="auto">
              <a:xfrm>
                <a:off x="5350" y="1668"/>
                <a:ext cx="344" cy="559"/>
              </a:xfrm>
              <a:custGeom>
                <a:avLst/>
                <a:gdLst>
                  <a:gd name="T0" fmla="*/ 344 w 344"/>
                  <a:gd name="T1" fmla="*/ 64 h 559"/>
                  <a:gd name="T2" fmla="*/ 280 w 344"/>
                  <a:gd name="T3" fmla="*/ 0 h 559"/>
                  <a:gd name="T4" fmla="*/ 0 w 344"/>
                  <a:gd name="T5" fmla="*/ 495 h 559"/>
                  <a:gd name="T6" fmla="*/ 64 w 344"/>
                  <a:gd name="T7" fmla="*/ 559 h 559"/>
                  <a:gd name="T8" fmla="*/ 344 w 344"/>
                  <a:gd name="T9" fmla="*/ 64 h 559"/>
                </a:gdLst>
                <a:ahLst/>
                <a:cxnLst>
                  <a:cxn ang="0">
                    <a:pos x="T0" y="T1"/>
                  </a:cxn>
                  <a:cxn ang="0">
                    <a:pos x="T2" y="T3"/>
                  </a:cxn>
                  <a:cxn ang="0">
                    <a:pos x="T4" y="T5"/>
                  </a:cxn>
                  <a:cxn ang="0">
                    <a:pos x="T6" y="T7"/>
                  </a:cxn>
                  <a:cxn ang="0">
                    <a:pos x="T8" y="T9"/>
                  </a:cxn>
                </a:cxnLst>
                <a:rect l="0" t="0" r="r" b="b"/>
                <a:pathLst>
                  <a:path w="344" h="559">
                    <a:moveTo>
                      <a:pt x="344" y="64"/>
                    </a:moveTo>
                    <a:lnTo>
                      <a:pt x="280" y="0"/>
                    </a:lnTo>
                    <a:lnTo>
                      <a:pt x="0" y="495"/>
                    </a:lnTo>
                    <a:lnTo>
                      <a:pt x="64" y="559"/>
                    </a:lnTo>
                    <a:lnTo>
                      <a:pt x="344" y="64"/>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Freeform 146"/>
              <p:cNvSpPr/>
              <p:nvPr/>
            </p:nvSpPr>
            <p:spPr bwMode="auto">
              <a:xfrm>
                <a:off x="5464" y="1783"/>
                <a:ext cx="344" cy="556"/>
              </a:xfrm>
              <a:custGeom>
                <a:avLst/>
                <a:gdLst>
                  <a:gd name="T0" fmla="*/ 64 w 344"/>
                  <a:gd name="T1" fmla="*/ 556 h 556"/>
                  <a:gd name="T2" fmla="*/ 344 w 344"/>
                  <a:gd name="T3" fmla="*/ 64 h 556"/>
                  <a:gd name="T4" fmla="*/ 280 w 344"/>
                  <a:gd name="T5" fmla="*/ 0 h 556"/>
                  <a:gd name="T6" fmla="*/ 0 w 344"/>
                  <a:gd name="T7" fmla="*/ 492 h 556"/>
                  <a:gd name="T8" fmla="*/ 64 w 344"/>
                  <a:gd name="T9" fmla="*/ 556 h 556"/>
                </a:gdLst>
                <a:ahLst/>
                <a:cxnLst>
                  <a:cxn ang="0">
                    <a:pos x="T0" y="T1"/>
                  </a:cxn>
                  <a:cxn ang="0">
                    <a:pos x="T2" y="T3"/>
                  </a:cxn>
                  <a:cxn ang="0">
                    <a:pos x="T4" y="T5"/>
                  </a:cxn>
                  <a:cxn ang="0">
                    <a:pos x="T6" y="T7"/>
                  </a:cxn>
                  <a:cxn ang="0">
                    <a:pos x="T8" y="T9"/>
                  </a:cxn>
                </a:cxnLst>
                <a:rect l="0" t="0" r="r" b="b"/>
                <a:pathLst>
                  <a:path w="344" h="556">
                    <a:moveTo>
                      <a:pt x="64" y="556"/>
                    </a:moveTo>
                    <a:lnTo>
                      <a:pt x="344" y="64"/>
                    </a:lnTo>
                    <a:lnTo>
                      <a:pt x="280" y="0"/>
                    </a:lnTo>
                    <a:lnTo>
                      <a:pt x="0" y="492"/>
                    </a:lnTo>
                    <a:lnTo>
                      <a:pt x="64" y="556"/>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Freeform 147"/>
              <p:cNvSpPr/>
              <p:nvPr/>
            </p:nvSpPr>
            <p:spPr bwMode="auto">
              <a:xfrm>
                <a:off x="3573" y="2248"/>
                <a:ext cx="75" cy="225"/>
              </a:xfrm>
              <a:custGeom>
                <a:avLst/>
                <a:gdLst>
                  <a:gd name="T0" fmla="*/ 6 w 28"/>
                  <a:gd name="T1" fmla="*/ 0 h 84"/>
                  <a:gd name="T2" fmla="*/ 10 w 28"/>
                  <a:gd name="T3" fmla="*/ 14 h 84"/>
                  <a:gd name="T4" fmla="*/ 11 w 28"/>
                  <a:gd name="T5" fmla="*/ 26 h 84"/>
                  <a:gd name="T6" fmla="*/ 0 w 28"/>
                  <a:gd name="T7" fmla="*/ 84 h 84"/>
                  <a:gd name="T8" fmla="*/ 20 w 28"/>
                  <a:gd name="T9" fmla="*/ 80 h 84"/>
                  <a:gd name="T10" fmla="*/ 27 w 28"/>
                  <a:gd name="T11" fmla="*/ 42 h 84"/>
                  <a:gd name="T12" fmla="*/ 26 w 28"/>
                  <a:gd name="T13" fmla="*/ 30 h 84"/>
                  <a:gd name="T14" fmla="*/ 17 w 28"/>
                  <a:gd name="T15" fmla="*/ 1 h 84"/>
                  <a:gd name="T16" fmla="*/ 6 w 28"/>
                  <a:gd name="T1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84">
                    <a:moveTo>
                      <a:pt x="6" y="0"/>
                    </a:moveTo>
                    <a:cubicBezTo>
                      <a:pt x="10" y="14"/>
                      <a:pt x="10" y="14"/>
                      <a:pt x="10" y="14"/>
                    </a:cubicBezTo>
                    <a:cubicBezTo>
                      <a:pt x="11" y="18"/>
                      <a:pt x="12" y="22"/>
                      <a:pt x="11" y="26"/>
                    </a:cubicBezTo>
                    <a:cubicBezTo>
                      <a:pt x="0" y="84"/>
                      <a:pt x="0" y="84"/>
                      <a:pt x="0" y="84"/>
                    </a:cubicBezTo>
                    <a:cubicBezTo>
                      <a:pt x="6" y="82"/>
                      <a:pt x="13" y="81"/>
                      <a:pt x="20" y="80"/>
                    </a:cubicBezTo>
                    <a:cubicBezTo>
                      <a:pt x="27" y="42"/>
                      <a:pt x="27" y="42"/>
                      <a:pt x="27" y="42"/>
                    </a:cubicBezTo>
                    <a:cubicBezTo>
                      <a:pt x="28" y="38"/>
                      <a:pt x="27" y="34"/>
                      <a:pt x="26" y="30"/>
                    </a:cubicBezTo>
                    <a:cubicBezTo>
                      <a:pt x="17" y="1"/>
                      <a:pt x="17" y="1"/>
                      <a:pt x="17" y="1"/>
                    </a:cubicBezTo>
                    <a:cubicBezTo>
                      <a:pt x="6" y="0"/>
                      <a:pt x="6" y="0"/>
                      <a:pt x="6" y="0"/>
                    </a:cubicBezTo>
                  </a:path>
                </a:pathLst>
              </a:custGeom>
              <a:solidFill>
                <a:srgbClr val="0F88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Freeform 148"/>
              <p:cNvSpPr/>
              <p:nvPr/>
            </p:nvSpPr>
            <p:spPr bwMode="auto">
              <a:xfrm>
                <a:off x="2127" y="2950"/>
                <a:ext cx="67" cy="50"/>
              </a:xfrm>
              <a:custGeom>
                <a:avLst/>
                <a:gdLst>
                  <a:gd name="T0" fmla="*/ 0 w 25"/>
                  <a:gd name="T1" fmla="*/ 0 h 19"/>
                  <a:gd name="T2" fmla="*/ 1 w 25"/>
                  <a:gd name="T3" fmla="*/ 3 h 19"/>
                  <a:gd name="T4" fmla="*/ 4 w 25"/>
                  <a:gd name="T5" fmla="*/ 11 h 19"/>
                  <a:gd name="T6" fmla="*/ 25 w 25"/>
                  <a:gd name="T7" fmla="*/ 19 h 19"/>
                  <a:gd name="T8" fmla="*/ 25 w 25"/>
                  <a:gd name="T9" fmla="*/ 8 h 19"/>
                  <a:gd name="T10" fmla="*/ 0 w 25"/>
                  <a:gd name="T11" fmla="*/ 0 h 19"/>
                </a:gdLst>
                <a:ahLst/>
                <a:cxnLst>
                  <a:cxn ang="0">
                    <a:pos x="T0" y="T1"/>
                  </a:cxn>
                  <a:cxn ang="0">
                    <a:pos x="T2" y="T3"/>
                  </a:cxn>
                  <a:cxn ang="0">
                    <a:pos x="T4" y="T5"/>
                  </a:cxn>
                  <a:cxn ang="0">
                    <a:pos x="T6" y="T7"/>
                  </a:cxn>
                  <a:cxn ang="0">
                    <a:pos x="T8" y="T9"/>
                  </a:cxn>
                  <a:cxn ang="0">
                    <a:pos x="T10" y="T11"/>
                  </a:cxn>
                </a:cxnLst>
                <a:rect l="0" t="0" r="r" b="b"/>
                <a:pathLst>
                  <a:path w="25" h="19">
                    <a:moveTo>
                      <a:pt x="0" y="0"/>
                    </a:moveTo>
                    <a:cubicBezTo>
                      <a:pt x="1" y="3"/>
                      <a:pt x="1" y="3"/>
                      <a:pt x="1" y="3"/>
                    </a:cubicBezTo>
                    <a:cubicBezTo>
                      <a:pt x="4" y="11"/>
                      <a:pt x="4" y="11"/>
                      <a:pt x="4" y="11"/>
                    </a:cubicBezTo>
                    <a:cubicBezTo>
                      <a:pt x="11" y="14"/>
                      <a:pt x="18" y="17"/>
                      <a:pt x="25" y="19"/>
                    </a:cubicBezTo>
                    <a:cubicBezTo>
                      <a:pt x="25" y="15"/>
                      <a:pt x="25" y="11"/>
                      <a:pt x="25" y="8"/>
                    </a:cubicBezTo>
                    <a:cubicBezTo>
                      <a:pt x="16" y="5"/>
                      <a:pt x="8" y="3"/>
                      <a:pt x="0" y="0"/>
                    </a:cubicBezTo>
                  </a:path>
                </a:pathLst>
              </a:custGeom>
              <a:solidFill>
                <a:srgbClr val="0F88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Freeform 149"/>
              <p:cNvSpPr/>
              <p:nvPr/>
            </p:nvSpPr>
            <p:spPr bwMode="auto">
              <a:xfrm>
                <a:off x="1719" y="1751"/>
                <a:ext cx="1886" cy="1241"/>
              </a:xfrm>
              <a:custGeom>
                <a:avLst/>
                <a:gdLst>
                  <a:gd name="T0" fmla="*/ 705 w 707"/>
                  <a:gd name="T1" fmla="*/ 200 h 464"/>
                  <a:gd name="T2" fmla="*/ 676 w 707"/>
                  <a:gd name="T3" fmla="*/ 106 h 464"/>
                  <a:gd name="T4" fmla="*/ 652 w 707"/>
                  <a:gd name="T5" fmla="*/ 88 h 464"/>
                  <a:gd name="T6" fmla="*/ 651 w 707"/>
                  <a:gd name="T7" fmla="*/ 88 h 464"/>
                  <a:gd name="T8" fmla="*/ 585 w 707"/>
                  <a:gd name="T9" fmla="*/ 91 h 464"/>
                  <a:gd name="T10" fmla="*/ 585 w 707"/>
                  <a:gd name="T11" fmla="*/ 91 h 464"/>
                  <a:gd name="T12" fmla="*/ 550 w 707"/>
                  <a:gd name="T13" fmla="*/ 92 h 464"/>
                  <a:gd name="T14" fmla="*/ 524 w 707"/>
                  <a:gd name="T15" fmla="*/ 93 h 464"/>
                  <a:gd name="T16" fmla="*/ 490 w 707"/>
                  <a:gd name="T17" fmla="*/ 94 h 464"/>
                  <a:gd name="T18" fmla="*/ 489 w 707"/>
                  <a:gd name="T19" fmla="*/ 94 h 464"/>
                  <a:gd name="T20" fmla="*/ 486 w 707"/>
                  <a:gd name="T21" fmla="*/ 94 h 464"/>
                  <a:gd name="T22" fmla="*/ 452 w 707"/>
                  <a:gd name="T23" fmla="*/ 83 h 464"/>
                  <a:gd name="T24" fmla="*/ 388 w 707"/>
                  <a:gd name="T25" fmla="*/ 49 h 464"/>
                  <a:gd name="T26" fmla="*/ 243 w 707"/>
                  <a:gd name="T27" fmla="*/ 0 h 464"/>
                  <a:gd name="T28" fmla="*/ 225 w 707"/>
                  <a:gd name="T29" fmla="*/ 0 h 464"/>
                  <a:gd name="T30" fmla="*/ 65 w 707"/>
                  <a:gd name="T31" fmla="*/ 76 h 464"/>
                  <a:gd name="T32" fmla="*/ 2 w 707"/>
                  <a:gd name="T33" fmla="*/ 241 h 464"/>
                  <a:gd name="T34" fmla="*/ 77 w 707"/>
                  <a:gd name="T35" fmla="*/ 401 h 464"/>
                  <a:gd name="T36" fmla="*/ 242 w 707"/>
                  <a:gd name="T37" fmla="*/ 464 h 464"/>
                  <a:gd name="T38" fmla="*/ 243 w 707"/>
                  <a:gd name="T39" fmla="*/ 464 h 464"/>
                  <a:gd name="T40" fmla="*/ 402 w 707"/>
                  <a:gd name="T41" fmla="*/ 403 h 464"/>
                  <a:gd name="T42" fmla="*/ 463 w 707"/>
                  <a:gd name="T43" fmla="*/ 365 h 464"/>
                  <a:gd name="T44" fmla="*/ 496 w 707"/>
                  <a:gd name="T45" fmla="*/ 351 h 464"/>
                  <a:gd name="T46" fmla="*/ 577 w 707"/>
                  <a:gd name="T47" fmla="*/ 348 h 464"/>
                  <a:gd name="T48" fmla="*/ 589 w 707"/>
                  <a:gd name="T49" fmla="*/ 348 h 464"/>
                  <a:gd name="T50" fmla="*/ 618 w 707"/>
                  <a:gd name="T51" fmla="*/ 346 h 464"/>
                  <a:gd name="T52" fmla="*/ 649 w 707"/>
                  <a:gd name="T53" fmla="*/ 345 h 464"/>
                  <a:gd name="T54" fmla="*/ 650 w 707"/>
                  <a:gd name="T55" fmla="*/ 345 h 464"/>
                  <a:gd name="T56" fmla="*/ 660 w 707"/>
                  <a:gd name="T57" fmla="*/ 345 h 464"/>
                  <a:gd name="T58" fmla="*/ 685 w 707"/>
                  <a:gd name="T59" fmla="*/ 324 h 464"/>
                  <a:gd name="T60" fmla="*/ 706 w 707"/>
                  <a:gd name="T61" fmla="*/ 212 h 464"/>
                  <a:gd name="T62" fmla="*/ 705 w 707"/>
                  <a:gd name="T63" fmla="*/ 20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7" h="464">
                    <a:moveTo>
                      <a:pt x="705" y="200"/>
                    </a:moveTo>
                    <a:cubicBezTo>
                      <a:pt x="676" y="106"/>
                      <a:pt x="676" y="106"/>
                      <a:pt x="676" y="106"/>
                    </a:cubicBezTo>
                    <a:cubicBezTo>
                      <a:pt x="673" y="95"/>
                      <a:pt x="663" y="88"/>
                      <a:pt x="652" y="88"/>
                    </a:cubicBezTo>
                    <a:cubicBezTo>
                      <a:pt x="651" y="88"/>
                      <a:pt x="651" y="88"/>
                      <a:pt x="651" y="88"/>
                    </a:cubicBezTo>
                    <a:cubicBezTo>
                      <a:pt x="585" y="91"/>
                      <a:pt x="585" y="91"/>
                      <a:pt x="585" y="91"/>
                    </a:cubicBezTo>
                    <a:cubicBezTo>
                      <a:pt x="585" y="91"/>
                      <a:pt x="585" y="91"/>
                      <a:pt x="585" y="91"/>
                    </a:cubicBezTo>
                    <a:cubicBezTo>
                      <a:pt x="550" y="92"/>
                      <a:pt x="550" y="92"/>
                      <a:pt x="550" y="92"/>
                    </a:cubicBezTo>
                    <a:cubicBezTo>
                      <a:pt x="524" y="93"/>
                      <a:pt x="524" y="93"/>
                      <a:pt x="524" y="93"/>
                    </a:cubicBezTo>
                    <a:cubicBezTo>
                      <a:pt x="490" y="94"/>
                      <a:pt x="490" y="94"/>
                      <a:pt x="490" y="94"/>
                    </a:cubicBezTo>
                    <a:cubicBezTo>
                      <a:pt x="489" y="94"/>
                      <a:pt x="489" y="94"/>
                      <a:pt x="489" y="94"/>
                    </a:cubicBezTo>
                    <a:cubicBezTo>
                      <a:pt x="486" y="94"/>
                      <a:pt x="486" y="94"/>
                      <a:pt x="486" y="94"/>
                    </a:cubicBezTo>
                    <a:cubicBezTo>
                      <a:pt x="474" y="90"/>
                      <a:pt x="463" y="86"/>
                      <a:pt x="452" y="83"/>
                    </a:cubicBezTo>
                    <a:cubicBezTo>
                      <a:pt x="430" y="75"/>
                      <a:pt x="410" y="62"/>
                      <a:pt x="388" y="49"/>
                    </a:cubicBezTo>
                    <a:cubicBezTo>
                      <a:pt x="350" y="26"/>
                      <a:pt x="306" y="0"/>
                      <a:pt x="243" y="0"/>
                    </a:cubicBezTo>
                    <a:cubicBezTo>
                      <a:pt x="237" y="0"/>
                      <a:pt x="231" y="0"/>
                      <a:pt x="225" y="0"/>
                    </a:cubicBezTo>
                    <a:cubicBezTo>
                      <a:pt x="163" y="5"/>
                      <a:pt x="106" y="32"/>
                      <a:pt x="65" y="76"/>
                    </a:cubicBezTo>
                    <a:cubicBezTo>
                      <a:pt x="22" y="121"/>
                      <a:pt x="0" y="179"/>
                      <a:pt x="2" y="241"/>
                    </a:cubicBezTo>
                    <a:cubicBezTo>
                      <a:pt x="5" y="302"/>
                      <a:pt x="31" y="359"/>
                      <a:pt x="77" y="401"/>
                    </a:cubicBezTo>
                    <a:cubicBezTo>
                      <a:pt x="121" y="441"/>
                      <a:pt x="180" y="464"/>
                      <a:pt x="242" y="464"/>
                    </a:cubicBezTo>
                    <a:cubicBezTo>
                      <a:pt x="243" y="464"/>
                      <a:pt x="243" y="464"/>
                      <a:pt x="243" y="464"/>
                    </a:cubicBezTo>
                    <a:cubicBezTo>
                      <a:pt x="316" y="464"/>
                      <a:pt x="361" y="432"/>
                      <a:pt x="402" y="403"/>
                    </a:cubicBezTo>
                    <a:cubicBezTo>
                      <a:pt x="422" y="388"/>
                      <a:pt x="441" y="375"/>
                      <a:pt x="463" y="365"/>
                    </a:cubicBezTo>
                    <a:cubicBezTo>
                      <a:pt x="473" y="361"/>
                      <a:pt x="483" y="356"/>
                      <a:pt x="496" y="351"/>
                    </a:cubicBezTo>
                    <a:cubicBezTo>
                      <a:pt x="577" y="348"/>
                      <a:pt x="577" y="348"/>
                      <a:pt x="577" y="348"/>
                    </a:cubicBezTo>
                    <a:cubicBezTo>
                      <a:pt x="589" y="348"/>
                      <a:pt x="589" y="348"/>
                      <a:pt x="589" y="348"/>
                    </a:cubicBezTo>
                    <a:cubicBezTo>
                      <a:pt x="618" y="346"/>
                      <a:pt x="618" y="346"/>
                      <a:pt x="618" y="346"/>
                    </a:cubicBezTo>
                    <a:cubicBezTo>
                      <a:pt x="649" y="345"/>
                      <a:pt x="649" y="345"/>
                      <a:pt x="649" y="345"/>
                    </a:cubicBezTo>
                    <a:cubicBezTo>
                      <a:pt x="650" y="345"/>
                      <a:pt x="650" y="345"/>
                      <a:pt x="650" y="345"/>
                    </a:cubicBezTo>
                    <a:cubicBezTo>
                      <a:pt x="660" y="345"/>
                      <a:pt x="660" y="345"/>
                      <a:pt x="660" y="345"/>
                    </a:cubicBezTo>
                    <a:cubicBezTo>
                      <a:pt x="672" y="344"/>
                      <a:pt x="683" y="336"/>
                      <a:pt x="685" y="324"/>
                    </a:cubicBezTo>
                    <a:cubicBezTo>
                      <a:pt x="706" y="212"/>
                      <a:pt x="706" y="212"/>
                      <a:pt x="706" y="212"/>
                    </a:cubicBezTo>
                    <a:cubicBezTo>
                      <a:pt x="707" y="208"/>
                      <a:pt x="706" y="204"/>
                      <a:pt x="705" y="20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150"/>
              <p:cNvSpPr/>
              <p:nvPr/>
            </p:nvSpPr>
            <p:spPr bwMode="auto">
              <a:xfrm>
                <a:off x="1783" y="1799"/>
                <a:ext cx="1579" cy="1126"/>
              </a:xfrm>
              <a:custGeom>
                <a:avLst/>
                <a:gdLst>
                  <a:gd name="T0" fmla="*/ 203 w 592"/>
                  <a:gd name="T1" fmla="*/ 8 h 421"/>
                  <a:gd name="T2" fmla="*/ 5 w 592"/>
                  <a:gd name="T3" fmla="*/ 222 h 421"/>
                  <a:gd name="T4" fmla="*/ 218 w 592"/>
                  <a:gd name="T5" fmla="*/ 420 h 421"/>
                  <a:gd name="T6" fmla="*/ 429 w 592"/>
                  <a:gd name="T7" fmla="*/ 323 h 421"/>
                  <a:gd name="T8" fmla="*/ 590 w 592"/>
                  <a:gd name="T9" fmla="*/ 200 h 421"/>
                  <a:gd name="T10" fmla="*/ 420 w 592"/>
                  <a:gd name="T11" fmla="*/ 89 h 421"/>
                  <a:gd name="T12" fmla="*/ 203 w 592"/>
                  <a:gd name="T13" fmla="*/ 8 h 421"/>
                </a:gdLst>
                <a:ahLst/>
                <a:cxnLst>
                  <a:cxn ang="0">
                    <a:pos x="T0" y="T1"/>
                  </a:cxn>
                  <a:cxn ang="0">
                    <a:pos x="T2" y="T3"/>
                  </a:cxn>
                  <a:cxn ang="0">
                    <a:pos x="T4" y="T5"/>
                  </a:cxn>
                  <a:cxn ang="0">
                    <a:pos x="T6" y="T7"/>
                  </a:cxn>
                  <a:cxn ang="0">
                    <a:pos x="T8" y="T9"/>
                  </a:cxn>
                  <a:cxn ang="0">
                    <a:pos x="T10" y="T11"/>
                  </a:cxn>
                  <a:cxn ang="0">
                    <a:pos x="T12" y="T13"/>
                  </a:cxn>
                </a:cxnLst>
                <a:rect l="0" t="0" r="r" b="b"/>
                <a:pathLst>
                  <a:path w="592" h="421">
                    <a:moveTo>
                      <a:pt x="203" y="8"/>
                    </a:moveTo>
                    <a:cubicBezTo>
                      <a:pt x="89" y="17"/>
                      <a:pt x="0" y="108"/>
                      <a:pt x="5" y="222"/>
                    </a:cubicBezTo>
                    <a:cubicBezTo>
                      <a:pt x="9" y="336"/>
                      <a:pt x="104" y="420"/>
                      <a:pt x="218" y="420"/>
                    </a:cubicBezTo>
                    <a:cubicBezTo>
                      <a:pt x="317" y="421"/>
                      <a:pt x="357" y="355"/>
                      <a:pt x="429" y="323"/>
                    </a:cubicBezTo>
                    <a:cubicBezTo>
                      <a:pt x="542" y="273"/>
                      <a:pt x="592" y="265"/>
                      <a:pt x="590" y="200"/>
                    </a:cubicBezTo>
                    <a:cubicBezTo>
                      <a:pt x="588" y="135"/>
                      <a:pt x="537" y="131"/>
                      <a:pt x="420" y="89"/>
                    </a:cubicBezTo>
                    <a:cubicBezTo>
                      <a:pt x="346" y="63"/>
                      <a:pt x="301" y="0"/>
                      <a:pt x="203" y="8"/>
                    </a:cubicBezTo>
                  </a:path>
                </a:pathLst>
              </a:custGeom>
              <a:solidFill>
                <a:srgbClr val="14B6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151"/>
              <p:cNvSpPr/>
              <p:nvPr/>
            </p:nvSpPr>
            <p:spPr bwMode="auto">
              <a:xfrm>
                <a:off x="2066" y="2471"/>
                <a:ext cx="264" cy="369"/>
              </a:xfrm>
              <a:custGeom>
                <a:avLst/>
                <a:gdLst>
                  <a:gd name="T0" fmla="*/ 17 w 99"/>
                  <a:gd name="T1" fmla="*/ 0 h 138"/>
                  <a:gd name="T2" fmla="*/ 13 w 99"/>
                  <a:gd name="T3" fmla="*/ 1 h 138"/>
                  <a:gd name="T4" fmla="*/ 10 w 99"/>
                  <a:gd name="T5" fmla="*/ 15 h 138"/>
                  <a:gd name="T6" fmla="*/ 0 w 99"/>
                  <a:gd name="T7" fmla="*/ 87 h 138"/>
                  <a:gd name="T8" fmla="*/ 0 w 99"/>
                  <a:gd name="T9" fmla="*/ 112 h 138"/>
                  <a:gd name="T10" fmla="*/ 17 w 99"/>
                  <a:gd name="T11" fmla="*/ 123 h 138"/>
                  <a:gd name="T12" fmla="*/ 51 w 99"/>
                  <a:gd name="T13" fmla="*/ 138 h 138"/>
                  <a:gd name="T14" fmla="*/ 94 w 99"/>
                  <a:gd name="T15" fmla="*/ 39 h 138"/>
                  <a:gd name="T16" fmla="*/ 99 w 99"/>
                  <a:gd name="T17" fmla="*/ 33 h 138"/>
                  <a:gd name="T18" fmla="*/ 80 w 99"/>
                  <a:gd name="T19" fmla="*/ 20 h 138"/>
                  <a:gd name="T20" fmla="*/ 17 w 99"/>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38">
                    <a:moveTo>
                      <a:pt x="17" y="0"/>
                    </a:moveTo>
                    <a:cubicBezTo>
                      <a:pt x="16" y="0"/>
                      <a:pt x="14" y="1"/>
                      <a:pt x="13" y="1"/>
                    </a:cubicBezTo>
                    <a:cubicBezTo>
                      <a:pt x="12" y="5"/>
                      <a:pt x="11" y="10"/>
                      <a:pt x="10" y="15"/>
                    </a:cubicBezTo>
                    <a:cubicBezTo>
                      <a:pt x="5" y="39"/>
                      <a:pt x="0" y="62"/>
                      <a:pt x="0" y="87"/>
                    </a:cubicBezTo>
                    <a:cubicBezTo>
                      <a:pt x="0" y="95"/>
                      <a:pt x="0" y="104"/>
                      <a:pt x="0" y="112"/>
                    </a:cubicBezTo>
                    <a:cubicBezTo>
                      <a:pt x="5" y="116"/>
                      <a:pt x="11" y="120"/>
                      <a:pt x="17" y="123"/>
                    </a:cubicBezTo>
                    <a:cubicBezTo>
                      <a:pt x="28" y="130"/>
                      <a:pt x="39" y="135"/>
                      <a:pt x="51" y="138"/>
                    </a:cubicBezTo>
                    <a:cubicBezTo>
                      <a:pt x="57" y="103"/>
                      <a:pt x="72" y="69"/>
                      <a:pt x="94" y="39"/>
                    </a:cubicBezTo>
                    <a:cubicBezTo>
                      <a:pt x="96" y="37"/>
                      <a:pt x="97" y="35"/>
                      <a:pt x="99" y="33"/>
                    </a:cubicBezTo>
                    <a:cubicBezTo>
                      <a:pt x="93" y="29"/>
                      <a:pt x="87" y="24"/>
                      <a:pt x="80" y="20"/>
                    </a:cubicBezTo>
                    <a:cubicBezTo>
                      <a:pt x="59" y="7"/>
                      <a:pt x="36" y="0"/>
                      <a:pt x="17" y="0"/>
                    </a:cubicBezTo>
                  </a:path>
                </a:pathLst>
              </a:custGeom>
              <a:solidFill>
                <a:srgbClr val="1BCB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152"/>
              <p:cNvSpPr/>
              <p:nvPr/>
            </p:nvSpPr>
            <p:spPr bwMode="auto">
              <a:xfrm>
                <a:off x="3002" y="2056"/>
                <a:ext cx="531" cy="564"/>
              </a:xfrm>
              <a:custGeom>
                <a:avLst/>
                <a:gdLst>
                  <a:gd name="T0" fmla="*/ 22 w 531"/>
                  <a:gd name="T1" fmla="*/ 564 h 564"/>
                  <a:gd name="T2" fmla="*/ 475 w 531"/>
                  <a:gd name="T3" fmla="*/ 548 h 564"/>
                  <a:gd name="T4" fmla="*/ 531 w 531"/>
                  <a:gd name="T5" fmla="*/ 249 h 564"/>
                  <a:gd name="T6" fmla="*/ 456 w 531"/>
                  <a:gd name="T7" fmla="*/ 0 h 564"/>
                  <a:gd name="T8" fmla="*/ 0 w 531"/>
                  <a:gd name="T9" fmla="*/ 16 h 564"/>
                  <a:gd name="T10" fmla="*/ 22 w 531"/>
                  <a:gd name="T11" fmla="*/ 564 h 564"/>
                </a:gdLst>
                <a:ahLst/>
                <a:cxnLst>
                  <a:cxn ang="0">
                    <a:pos x="T0" y="T1"/>
                  </a:cxn>
                  <a:cxn ang="0">
                    <a:pos x="T2" y="T3"/>
                  </a:cxn>
                  <a:cxn ang="0">
                    <a:pos x="T4" y="T5"/>
                  </a:cxn>
                  <a:cxn ang="0">
                    <a:pos x="T6" y="T7"/>
                  </a:cxn>
                  <a:cxn ang="0">
                    <a:pos x="T8" y="T9"/>
                  </a:cxn>
                  <a:cxn ang="0">
                    <a:pos x="T10" y="T11"/>
                  </a:cxn>
                </a:cxnLst>
                <a:rect l="0" t="0" r="r" b="b"/>
                <a:pathLst>
                  <a:path w="531" h="564">
                    <a:moveTo>
                      <a:pt x="22" y="564"/>
                    </a:moveTo>
                    <a:lnTo>
                      <a:pt x="475" y="548"/>
                    </a:lnTo>
                    <a:lnTo>
                      <a:pt x="531" y="249"/>
                    </a:lnTo>
                    <a:lnTo>
                      <a:pt x="456" y="0"/>
                    </a:lnTo>
                    <a:lnTo>
                      <a:pt x="0" y="16"/>
                    </a:lnTo>
                    <a:lnTo>
                      <a:pt x="22" y="564"/>
                    </a:lnTo>
                    <a:close/>
                  </a:path>
                </a:pathLst>
              </a:custGeom>
              <a:solidFill>
                <a:srgbClr val="3B50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153"/>
              <p:cNvSpPr/>
              <p:nvPr/>
            </p:nvSpPr>
            <p:spPr bwMode="auto">
              <a:xfrm>
                <a:off x="3002" y="2056"/>
                <a:ext cx="531" cy="564"/>
              </a:xfrm>
              <a:custGeom>
                <a:avLst/>
                <a:gdLst>
                  <a:gd name="T0" fmla="*/ 22 w 531"/>
                  <a:gd name="T1" fmla="*/ 564 h 564"/>
                  <a:gd name="T2" fmla="*/ 475 w 531"/>
                  <a:gd name="T3" fmla="*/ 548 h 564"/>
                  <a:gd name="T4" fmla="*/ 531 w 531"/>
                  <a:gd name="T5" fmla="*/ 249 h 564"/>
                  <a:gd name="T6" fmla="*/ 456 w 531"/>
                  <a:gd name="T7" fmla="*/ 0 h 564"/>
                  <a:gd name="T8" fmla="*/ 0 w 531"/>
                  <a:gd name="T9" fmla="*/ 16 h 564"/>
                  <a:gd name="T10" fmla="*/ 22 w 531"/>
                  <a:gd name="T11" fmla="*/ 564 h 564"/>
                </a:gdLst>
                <a:ahLst/>
                <a:cxnLst>
                  <a:cxn ang="0">
                    <a:pos x="T0" y="T1"/>
                  </a:cxn>
                  <a:cxn ang="0">
                    <a:pos x="T2" y="T3"/>
                  </a:cxn>
                  <a:cxn ang="0">
                    <a:pos x="T4" y="T5"/>
                  </a:cxn>
                  <a:cxn ang="0">
                    <a:pos x="T6" y="T7"/>
                  </a:cxn>
                  <a:cxn ang="0">
                    <a:pos x="T8" y="T9"/>
                  </a:cxn>
                  <a:cxn ang="0">
                    <a:pos x="T10" y="T11"/>
                  </a:cxn>
                </a:cxnLst>
                <a:rect l="0" t="0" r="r" b="b"/>
                <a:pathLst>
                  <a:path w="531" h="564">
                    <a:moveTo>
                      <a:pt x="22" y="564"/>
                    </a:moveTo>
                    <a:lnTo>
                      <a:pt x="475" y="548"/>
                    </a:lnTo>
                    <a:lnTo>
                      <a:pt x="531" y="249"/>
                    </a:lnTo>
                    <a:lnTo>
                      <a:pt x="456" y="0"/>
                    </a:lnTo>
                    <a:lnTo>
                      <a:pt x="0" y="16"/>
                    </a:lnTo>
                    <a:lnTo>
                      <a:pt x="22" y="5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Freeform 154"/>
              <p:cNvSpPr/>
              <p:nvPr/>
            </p:nvSpPr>
            <p:spPr bwMode="auto">
              <a:xfrm>
                <a:off x="3189" y="2064"/>
                <a:ext cx="259" cy="543"/>
              </a:xfrm>
              <a:custGeom>
                <a:avLst/>
                <a:gdLst>
                  <a:gd name="T0" fmla="*/ 168 w 259"/>
                  <a:gd name="T1" fmla="*/ 543 h 543"/>
                  <a:gd name="T2" fmla="*/ 259 w 259"/>
                  <a:gd name="T3" fmla="*/ 540 h 543"/>
                  <a:gd name="T4" fmla="*/ 93 w 259"/>
                  <a:gd name="T5" fmla="*/ 0 h 543"/>
                  <a:gd name="T6" fmla="*/ 0 w 259"/>
                  <a:gd name="T7" fmla="*/ 2 h 543"/>
                  <a:gd name="T8" fmla="*/ 168 w 259"/>
                  <a:gd name="T9" fmla="*/ 543 h 543"/>
                </a:gdLst>
                <a:ahLst/>
                <a:cxnLst>
                  <a:cxn ang="0">
                    <a:pos x="T0" y="T1"/>
                  </a:cxn>
                  <a:cxn ang="0">
                    <a:pos x="T2" y="T3"/>
                  </a:cxn>
                  <a:cxn ang="0">
                    <a:pos x="T4" y="T5"/>
                  </a:cxn>
                  <a:cxn ang="0">
                    <a:pos x="T6" y="T7"/>
                  </a:cxn>
                  <a:cxn ang="0">
                    <a:pos x="T8" y="T9"/>
                  </a:cxn>
                </a:cxnLst>
                <a:rect l="0" t="0" r="r" b="b"/>
                <a:pathLst>
                  <a:path w="259" h="543">
                    <a:moveTo>
                      <a:pt x="168" y="543"/>
                    </a:moveTo>
                    <a:lnTo>
                      <a:pt x="259" y="540"/>
                    </a:lnTo>
                    <a:lnTo>
                      <a:pt x="93" y="0"/>
                    </a:lnTo>
                    <a:lnTo>
                      <a:pt x="0" y="2"/>
                    </a:lnTo>
                    <a:lnTo>
                      <a:pt x="168" y="543"/>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155"/>
              <p:cNvSpPr/>
              <p:nvPr/>
            </p:nvSpPr>
            <p:spPr bwMode="auto">
              <a:xfrm>
                <a:off x="3189" y="2064"/>
                <a:ext cx="259" cy="543"/>
              </a:xfrm>
              <a:custGeom>
                <a:avLst/>
                <a:gdLst>
                  <a:gd name="T0" fmla="*/ 168 w 259"/>
                  <a:gd name="T1" fmla="*/ 543 h 543"/>
                  <a:gd name="T2" fmla="*/ 259 w 259"/>
                  <a:gd name="T3" fmla="*/ 540 h 543"/>
                  <a:gd name="T4" fmla="*/ 93 w 259"/>
                  <a:gd name="T5" fmla="*/ 0 h 543"/>
                  <a:gd name="T6" fmla="*/ 0 w 259"/>
                  <a:gd name="T7" fmla="*/ 2 h 543"/>
                  <a:gd name="T8" fmla="*/ 168 w 259"/>
                  <a:gd name="T9" fmla="*/ 543 h 543"/>
                </a:gdLst>
                <a:ahLst/>
                <a:cxnLst>
                  <a:cxn ang="0">
                    <a:pos x="T0" y="T1"/>
                  </a:cxn>
                  <a:cxn ang="0">
                    <a:pos x="T2" y="T3"/>
                  </a:cxn>
                  <a:cxn ang="0">
                    <a:pos x="T4" y="T5"/>
                  </a:cxn>
                  <a:cxn ang="0">
                    <a:pos x="T6" y="T7"/>
                  </a:cxn>
                  <a:cxn ang="0">
                    <a:pos x="T8" y="T9"/>
                  </a:cxn>
                </a:cxnLst>
                <a:rect l="0" t="0" r="r" b="b"/>
                <a:pathLst>
                  <a:path w="259" h="543">
                    <a:moveTo>
                      <a:pt x="168" y="543"/>
                    </a:moveTo>
                    <a:lnTo>
                      <a:pt x="259" y="540"/>
                    </a:lnTo>
                    <a:lnTo>
                      <a:pt x="93" y="0"/>
                    </a:lnTo>
                    <a:lnTo>
                      <a:pt x="0" y="2"/>
                    </a:lnTo>
                    <a:lnTo>
                      <a:pt x="168" y="5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156"/>
              <p:cNvSpPr/>
              <p:nvPr/>
            </p:nvSpPr>
            <p:spPr bwMode="auto">
              <a:xfrm>
                <a:off x="3029" y="2069"/>
                <a:ext cx="259" cy="546"/>
              </a:xfrm>
              <a:custGeom>
                <a:avLst/>
                <a:gdLst>
                  <a:gd name="T0" fmla="*/ 0 w 259"/>
                  <a:gd name="T1" fmla="*/ 3 h 546"/>
                  <a:gd name="T2" fmla="*/ 165 w 259"/>
                  <a:gd name="T3" fmla="*/ 546 h 546"/>
                  <a:gd name="T4" fmla="*/ 259 w 259"/>
                  <a:gd name="T5" fmla="*/ 541 h 546"/>
                  <a:gd name="T6" fmla="*/ 91 w 259"/>
                  <a:gd name="T7" fmla="*/ 0 h 546"/>
                  <a:gd name="T8" fmla="*/ 0 w 259"/>
                  <a:gd name="T9" fmla="*/ 3 h 546"/>
                </a:gdLst>
                <a:ahLst/>
                <a:cxnLst>
                  <a:cxn ang="0">
                    <a:pos x="T0" y="T1"/>
                  </a:cxn>
                  <a:cxn ang="0">
                    <a:pos x="T2" y="T3"/>
                  </a:cxn>
                  <a:cxn ang="0">
                    <a:pos x="T4" y="T5"/>
                  </a:cxn>
                  <a:cxn ang="0">
                    <a:pos x="T6" y="T7"/>
                  </a:cxn>
                  <a:cxn ang="0">
                    <a:pos x="T8" y="T9"/>
                  </a:cxn>
                </a:cxnLst>
                <a:rect l="0" t="0" r="r" b="b"/>
                <a:pathLst>
                  <a:path w="259" h="546">
                    <a:moveTo>
                      <a:pt x="0" y="3"/>
                    </a:moveTo>
                    <a:lnTo>
                      <a:pt x="165" y="546"/>
                    </a:lnTo>
                    <a:lnTo>
                      <a:pt x="259" y="541"/>
                    </a:lnTo>
                    <a:lnTo>
                      <a:pt x="91" y="0"/>
                    </a:lnTo>
                    <a:lnTo>
                      <a:pt x="0" y="3"/>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157"/>
              <p:cNvSpPr/>
              <p:nvPr/>
            </p:nvSpPr>
            <p:spPr bwMode="auto">
              <a:xfrm>
                <a:off x="3029" y="2069"/>
                <a:ext cx="259" cy="546"/>
              </a:xfrm>
              <a:custGeom>
                <a:avLst/>
                <a:gdLst>
                  <a:gd name="T0" fmla="*/ 0 w 259"/>
                  <a:gd name="T1" fmla="*/ 3 h 546"/>
                  <a:gd name="T2" fmla="*/ 165 w 259"/>
                  <a:gd name="T3" fmla="*/ 546 h 546"/>
                  <a:gd name="T4" fmla="*/ 259 w 259"/>
                  <a:gd name="T5" fmla="*/ 541 h 546"/>
                  <a:gd name="T6" fmla="*/ 91 w 259"/>
                  <a:gd name="T7" fmla="*/ 0 h 546"/>
                  <a:gd name="T8" fmla="*/ 0 w 259"/>
                  <a:gd name="T9" fmla="*/ 3 h 546"/>
                </a:gdLst>
                <a:ahLst/>
                <a:cxnLst>
                  <a:cxn ang="0">
                    <a:pos x="T0" y="T1"/>
                  </a:cxn>
                  <a:cxn ang="0">
                    <a:pos x="T2" y="T3"/>
                  </a:cxn>
                  <a:cxn ang="0">
                    <a:pos x="T4" y="T5"/>
                  </a:cxn>
                  <a:cxn ang="0">
                    <a:pos x="T6" y="T7"/>
                  </a:cxn>
                  <a:cxn ang="0">
                    <a:pos x="T8" y="T9"/>
                  </a:cxn>
                </a:cxnLst>
                <a:rect l="0" t="0" r="r" b="b"/>
                <a:pathLst>
                  <a:path w="259" h="546">
                    <a:moveTo>
                      <a:pt x="0" y="3"/>
                    </a:moveTo>
                    <a:lnTo>
                      <a:pt x="165" y="546"/>
                    </a:lnTo>
                    <a:lnTo>
                      <a:pt x="259" y="541"/>
                    </a:lnTo>
                    <a:lnTo>
                      <a:pt x="91"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158"/>
              <p:cNvSpPr/>
              <p:nvPr/>
            </p:nvSpPr>
            <p:spPr bwMode="auto">
              <a:xfrm>
                <a:off x="3952" y="2489"/>
                <a:ext cx="40" cy="38"/>
              </a:xfrm>
              <a:custGeom>
                <a:avLst/>
                <a:gdLst>
                  <a:gd name="T0" fmla="*/ 0 w 15"/>
                  <a:gd name="T1" fmla="*/ 0 h 14"/>
                  <a:gd name="T2" fmla="*/ 3 w 15"/>
                  <a:gd name="T3" fmla="*/ 8 h 14"/>
                  <a:gd name="T4" fmla="*/ 15 w 15"/>
                  <a:gd name="T5" fmla="*/ 14 h 14"/>
                  <a:gd name="T6" fmla="*/ 0 w 15"/>
                  <a:gd name="T7" fmla="*/ 0 h 14"/>
                </a:gdLst>
                <a:ahLst/>
                <a:cxnLst>
                  <a:cxn ang="0">
                    <a:pos x="T0" y="T1"/>
                  </a:cxn>
                  <a:cxn ang="0">
                    <a:pos x="T2" y="T3"/>
                  </a:cxn>
                  <a:cxn ang="0">
                    <a:pos x="T4" y="T5"/>
                  </a:cxn>
                  <a:cxn ang="0">
                    <a:pos x="T6" y="T7"/>
                  </a:cxn>
                </a:cxnLst>
                <a:rect l="0" t="0" r="r" b="b"/>
                <a:pathLst>
                  <a:path w="15" h="14">
                    <a:moveTo>
                      <a:pt x="0" y="0"/>
                    </a:moveTo>
                    <a:cubicBezTo>
                      <a:pt x="3" y="8"/>
                      <a:pt x="3" y="8"/>
                      <a:pt x="3" y="8"/>
                    </a:cubicBezTo>
                    <a:cubicBezTo>
                      <a:pt x="7" y="10"/>
                      <a:pt x="11" y="12"/>
                      <a:pt x="15" y="14"/>
                    </a:cubicBezTo>
                    <a:cubicBezTo>
                      <a:pt x="12" y="7"/>
                      <a:pt x="6" y="3"/>
                      <a:pt x="0" y="0"/>
                    </a:cubicBezTo>
                  </a:path>
                </a:pathLst>
              </a:custGeom>
              <a:solidFill>
                <a:srgbClr val="0F88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159"/>
              <p:cNvSpPr/>
              <p:nvPr/>
            </p:nvSpPr>
            <p:spPr bwMode="auto">
              <a:xfrm>
                <a:off x="2544" y="3442"/>
                <a:ext cx="682" cy="163"/>
              </a:xfrm>
              <a:custGeom>
                <a:avLst/>
                <a:gdLst>
                  <a:gd name="T0" fmla="*/ 244 w 256"/>
                  <a:gd name="T1" fmla="*/ 0 h 61"/>
                  <a:gd name="T2" fmla="*/ 132 w 256"/>
                  <a:gd name="T3" fmla="*/ 44 h 61"/>
                  <a:gd name="T4" fmla="*/ 107 w 256"/>
                  <a:gd name="T5" fmla="*/ 45 h 61"/>
                  <a:gd name="T6" fmla="*/ 8 w 256"/>
                  <a:gd name="T7" fmla="*/ 25 h 61"/>
                  <a:gd name="T8" fmla="*/ 0 w 256"/>
                  <a:gd name="T9" fmla="*/ 29 h 61"/>
                  <a:gd name="T10" fmla="*/ 123 w 256"/>
                  <a:gd name="T11" fmla="*/ 61 h 61"/>
                  <a:gd name="T12" fmla="*/ 148 w 256"/>
                  <a:gd name="T13" fmla="*/ 60 h 61"/>
                  <a:gd name="T14" fmla="*/ 256 w 256"/>
                  <a:gd name="T15" fmla="*/ 19 h 61"/>
                  <a:gd name="T16" fmla="*/ 244 w 256"/>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61">
                    <a:moveTo>
                      <a:pt x="244" y="0"/>
                    </a:moveTo>
                    <a:cubicBezTo>
                      <a:pt x="215" y="21"/>
                      <a:pt x="181" y="39"/>
                      <a:pt x="132" y="44"/>
                    </a:cubicBezTo>
                    <a:cubicBezTo>
                      <a:pt x="124" y="45"/>
                      <a:pt x="115" y="45"/>
                      <a:pt x="107" y="45"/>
                    </a:cubicBezTo>
                    <a:cubicBezTo>
                      <a:pt x="72" y="45"/>
                      <a:pt x="38" y="38"/>
                      <a:pt x="8" y="25"/>
                    </a:cubicBezTo>
                    <a:cubicBezTo>
                      <a:pt x="5" y="26"/>
                      <a:pt x="3" y="28"/>
                      <a:pt x="0" y="29"/>
                    </a:cubicBezTo>
                    <a:cubicBezTo>
                      <a:pt x="36" y="50"/>
                      <a:pt x="78" y="61"/>
                      <a:pt x="123" y="61"/>
                    </a:cubicBezTo>
                    <a:cubicBezTo>
                      <a:pt x="131" y="61"/>
                      <a:pt x="140" y="61"/>
                      <a:pt x="148" y="60"/>
                    </a:cubicBezTo>
                    <a:cubicBezTo>
                      <a:pt x="194" y="55"/>
                      <a:pt x="228" y="39"/>
                      <a:pt x="256" y="19"/>
                    </a:cubicBezTo>
                    <a:cubicBezTo>
                      <a:pt x="252" y="13"/>
                      <a:pt x="248" y="7"/>
                      <a:pt x="244" y="0"/>
                    </a:cubicBezTo>
                  </a:path>
                </a:pathLst>
              </a:custGeom>
              <a:solidFill>
                <a:srgbClr val="BE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160"/>
              <p:cNvSpPr/>
              <p:nvPr/>
            </p:nvSpPr>
            <p:spPr bwMode="auto">
              <a:xfrm>
                <a:off x="2493" y="3479"/>
                <a:ext cx="72" cy="41"/>
              </a:xfrm>
              <a:custGeom>
                <a:avLst/>
                <a:gdLst>
                  <a:gd name="T0" fmla="*/ 5 w 27"/>
                  <a:gd name="T1" fmla="*/ 0 h 15"/>
                  <a:gd name="T2" fmla="*/ 0 w 27"/>
                  <a:gd name="T3" fmla="*/ 3 h 15"/>
                  <a:gd name="T4" fmla="*/ 19 w 27"/>
                  <a:gd name="T5" fmla="*/ 15 h 15"/>
                  <a:gd name="T6" fmla="*/ 27 w 27"/>
                  <a:gd name="T7" fmla="*/ 11 h 15"/>
                  <a:gd name="T8" fmla="*/ 5 w 27"/>
                  <a:gd name="T9" fmla="*/ 0 h 15"/>
                </a:gdLst>
                <a:ahLst/>
                <a:cxnLst>
                  <a:cxn ang="0">
                    <a:pos x="T0" y="T1"/>
                  </a:cxn>
                  <a:cxn ang="0">
                    <a:pos x="T2" y="T3"/>
                  </a:cxn>
                  <a:cxn ang="0">
                    <a:pos x="T4" y="T5"/>
                  </a:cxn>
                  <a:cxn ang="0">
                    <a:pos x="T6" y="T7"/>
                  </a:cxn>
                  <a:cxn ang="0">
                    <a:pos x="T8" y="T9"/>
                  </a:cxn>
                </a:cxnLst>
                <a:rect l="0" t="0" r="r" b="b"/>
                <a:pathLst>
                  <a:path w="27" h="15">
                    <a:moveTo>
                      <a:pt x="5" y="0"/>
                    </a:moveTo>
                    <a:cubicBezTo>
                      <a:pt x="3" y="1"/>
                      <a:pt x="2" y="2"/>
                      <a:pt x="0" y="3"/>
                    </a:cubicBezTo>
                    <a:cubicBezTo>
                      <a:pt x="6" y="7"/>
                      <a:pt x="13" y="11"/>
                      <a:pt x="19" y="15"/>
                    </a:cubicBezTo>
                    <a:cubicBezTo>
                      <a:pt x="22" y="14"/>
                      <a:pt x="24" y="12"/>
                      <a:pt x="27" y="11"/>
                    </a:cubicBezTo>
                    <a:cubicBezTo>
                      <a:pt x="20" y="8"/>
                      <a:pt x="12" y="4"/>
                      <a:pt x="5" y="0"/>
                    </a:cubicBezTo>
                  </a:path>
                </a:pathLst>
              </a:custGeom>
              <a:solidFill>
                <a:srgbClr val="BE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161"/>
              <p:cNvSpPr/>
              <p:nvPr/>
            </p:nvSpPr>
            <p:spPr bwMode="auto">
              <a:xfrm>
                <a:off x="2392" y="3396"/>
                <a:ext cx="114" cy="91"/>
              </a:xfrm>
              <a:custGeom>
                <a:avLst/>
                <a:gdLst>
                  <a:gd name="T0" fmla="*/ 0 w 43"/>
                  <a:gd name="T1" fmla="*/ 0 h 34"/>
                  <a:gd name="T2" fmla="*/ 38 w 43"/>
                  <a:gd name="T3" fmla="*/ 34 h 34"/>
                  <a:gd name="T4" fmla="*/ 43 w 43"/>
                  <a:gd name="T5" fmla="*/ 31 h 34"/>
                  <a:gd name="T6" fmla="*/ 0 w 43"/>
                  <a:gd name="T7" fmla="*/ 0 h 34"/>
                </a:gdLst>
                <a:ahLst/>
                <a:cxnLst>
                  <a:cxn ang="0">
                    <a:pos x="T0" y="T1"/>
                  </a:cxn>
                  <a:cxn ang="0">
                    <a:pos x="T2" y="T3"/>
                  </a:cxn>
                  <a:cxn ang="0">
                    <a:pos x="T4" y="T5"/>
                  </a:cxn>
                  <a:cxn ang="0">
                    <a:pos x="T6" y="T7"/>
                  </a:cxn>
                </a:cxnLst>
                <a:rect l="0" t="0" r="r" b="b"/>
                <a:pathLst>
                  <a:path w="43" h="34">
                    <a:moveTo>
                      <a:pt x="0" y="0"/>
                    </a:moveTo>
                    <a:cubicBezTo>
                      <a:pt x="12" y="13"/>
                      <a:pt x="24" y="24"/>
                      <a:pt x="38" y="34"/>
                    </a:cubicBezTo>
                    <a:cubicBezTo>
                      <a:pt x="40" y="33"/>
                      <a:pt x="41" y="32"/>
                      <a:pt x="43" y="31"/>
                    </a:cubicBezTo>
                    <a:cubicBezTo>
                      <a:pt x="28" y="22"/>
                      <a:pt x="13" y="12"/>
                      <a:pt x="0" y="0"/>
                    </a:cubicBezTo>
                  </a:path>
                </a:pathLst>
              </a:custGeom>
              <a:solidFill>
                <a:srgbClr val="0F88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162"/>
              <p:cNvSpPr/>
              <p:nvPr/>
            </p:nvSpPr>
            <p:spPr bwMode="auto">
              <a:xfrm>
                <a:off x="2175" y="2318"/>
                <a:ext cx="1884" cy="1244"/>
              </a:xfrm>
              <a:custGeom>
                <a:avLst/>
                <a:gdLst>
                  <a:gd name="T0" fmla="*/ 703 w 706"/>
                  <a:gd name="T1" fmla="*/ 152 h 465"/>
                  <a:gd name="T2" fmla="*/ 665 w 706"/>
                  <a:gd name="T3" fmla="*/ 63 h 465"/>
                  <a:gd name="T4" fmla="*/ 641 w 706"/>
                  <a:gd name="T5" fmla="*/ 47 h 465"/>
                  <a:gd name="T6" fmla="*/ 637 w 706"/>
                  <a:gd name="T7" fmla="*/ 47 h 465"/>
                  <a:gd name="T8" fmla="*/ 572 w 706"/>
                  <a:gd name="T9" fmla="*/ 56 h 465"/>
                  <a:gd name="T10" fmla="*/ 572 w 706"/>
                  <a:gd name="T11" fmla="*/ 56 h 465"/>
                  <a:gd name="T12" fmla="*/ 538 w 706"/>
                  <a:gd name="T13" fmla="*/ 61 h 465"/>
                  <a:gd name="T14" fmla="*/ 512 w 706"/>
                  <a:gd name="T15" fmla="*/ 65 h 465"/>
                  <a:gd name="T16" fmla="*/ 478 w 706"/>
                  <a:gd name="T17" fmla="*/ 70 h 465"/>
                  <a:gd name="T18" fmla="*/ 477 w 706"/>
                  <a:gd name="T19" fmla="*/ 70 h 465"/>
                  <a:gd name="T20" fmla="*/ 475 w 706"/>
                  <a:gd name="T21" fmla="*/ 70 h 465"/>
                  <a:gd name="T22" fmla="*/ 440 w 706"/>
                  <a:gd name="T23" fmla="*/ 62 h 465"/>
                  <a:gd name="T24" fmla="*/ 372 w 706"/>
                  <a:gd name="T25" fmla="*/ 36 h 465"/>
                  <a:gd name="T26" fmla="*/ 246 w 706"/>
                  <a:gd name="T27" fmla="*/ 0 h 465"/>
                  <a:gd name="T28" fmla="*/ 205 w 706"/>
                  <a:gd name="T29" fmla="*/ 4 h 465"/>
                  <a:gd name="T30" fmla="*/ 53 w 706"/>
                  <a:gd name="T31" fmla="*/ 96 h 465"/>
                  <a:gd name="T32" fmla="*/ 9 w 706"/>
                  <a:gd name="T33" fmla="*/ 267 h 465"/>
                  <a:gd name="T34" fmla="*/ 245 w 706"/>
                  <a:gd name="T35" fmla="*/ 465 h 465"/>
                  <a:gd name="T36" fmla="*/ 270 w 706"/>
                  <a:gd name="T37" fmla="*/ 464 h 465"/>
                  <a:gd name="T38" fmla="*/ 423 w 706"/>
                  <a:gd name="T39" fmla="*/ 386 h 465"/>
                  <a:gd name="T40" fmla="*/ 480 w 706"/>
                  <a:gd name="T41" fmla="*/ 342 h 465"/>
                  <a:gd name="T42" fmla="*/ 511 w 706"/>
                  <a:gd name="T43" fmla="*/ 325 h 465"/>
                  <a:gd name="T44" fmla="*/ 592 w 706"/>
                  <a:gd name="T45" fmla="*/ 313 h 465"/>
                  <a:gd name="T46" fmla="*/ 603 w 706"/>
                  <a:gd name="T47" fmla="*/ 312 h 465"/>
                  <a:gd name="T48" fmla="*/ 632 w 706"/>
                  <a:gd name="T49" fmla="*/ 307 h 465"/>
                  <a:gd name="T50" fmla="*/ 663 w 706"/>
                  <a:gd name="T51" fmla="*/ 303 h 465"/>
                  <a:gd name="T52" fmla="*/ 663 w 706"/>
                  <a:gd name="T53" fmla="*/ 303 h 465"/>
                  <a:gd name="T54" fmla="*/ 674 w 706"/>
                  <a:gd name="T55" fmla="*/ 301 h 465"/>
                  <a:gd name="T56" fmla="*/ 696 w 706"/>
                  <a:gd name="T57" fmla="*/ 278 h 465"/>
                  <a:gd name="T58" fmla="*/ 705 w 706"/>
                  <a:gd name="T59" fmla="*/ 165 h 465"/>
                  <a:gd name="T60" fmla="*/ 703 w 706"/>
                  <a:gd name="T61" fmla="*/ 152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6" h="465">
                    <a:moveTo>
                      <a:pt x="703" y="152"/>
                    </a:moveTo>
                    <a:cubicBezTo>
                      <a:pt x="665" y="63"/>
                      <a:pt x="665" y="63"/>
                      <a:pt x="665" y="63"/>
                    </a:cubicBezTo>
                    <a:cubicBezTo>
                      <a:pt x="661" y="53"/>
                      <a:pt x="651" y="47"/>
                      <a:pt x="641" y="47"/>
                    </a:cubicBezTo>
                    <a:cubicBezTo>
                      <a:pt x="640" y="47"/>
                      <a:pt x="638" y="47"/>
                      <a:pt x="637" y="47"/>
                    </a:cubicBezTo>
                    <a:cubicBezTo>
                      <a:pt x="572" y="56"/>
                      <a:pt x="572" y="56"/>
                      <a:pt x="572" y="56"/>
                    </a:cubicBezTo>
                    <a:cubicBezTo>
                      <a:pt x="572" y="56"/>
                      <a:pt x="572" y="56"/>
                      <a:pt x="572" y="56"/>
                    </a:cubicBezTo>
                    <a:cubicBezTo>
                      <a:pt x="538" y="61"/>
                      <a:pt x="538" y="61"/>
                      <a:pt x="538" y="61"/>
                    </a:cubicBezTo>
                    <a:cubicBezTo>
                      <a:pt x="512" y="65"/>
                      <a:pt x="512" y="65"/>
                      <a:pt x="512" y="65"/>
                    </a:cubicBezTo>
                    <a:cubicBezTo>
                      <a:pt x="478" y="70"/>
                      <a:pt x="478" y="70"/>
                      <a:pt x="478" y="70"/>
                    </a:cubicBezTo>
                    <a:cubicBezTo>
                      <a:pt x="477" y="70"/>
                      <a:pt x="477" y="70"/>
                      <a:pt x="477" y="70"/>
                    </a:cubicBezTo>
                    <a:cubicBezTo>
                      <a:pt x="475" y="70"/>
                      <a:pt x="475" y="70"/>
                      <a:pt x="475" y="70"/>
                    </a:cubicBezTo>
                    <a:cubicBezTo>
                      <a:pt x="461" y="67"/>
                      <a:pt x="451" y="65"/>
                      <a:pt x="440" y="62"/>
                    </a:cubicBezTo>
                    <a:cubicBezTo>
                      <a:pt x="416" y="57"/>
                      <a:pt x="395" y="47"/>
                      <a:pt x="372" y="36"/>
                    </a:cubicBezTo>
                    <a:cubicBezTo>
                      <a:pt x="335" y="19"/>
                      <a:pt x="297" y="0"/>
                      <a:pt x="246" y="0"/>
                    </a:cubicBezTo>
                    <a:cubicBezTo>
                      <a:pt x="232" y="0"/>
                      <a:pt x="219" y="2"/>
                      <a:pt x="205" y="4"/>
                    </a:cubicBezTo>
                    <a:cubicBezTo>
                      <a:pt x="144" y="16"/>
                      <a:pt x="90" y="48"/>
                      <a:pt x="53" y="96"/>
                    </a:cubicBezTo>
                    <a:cubicBezTo>
                      <a:pt x="16" y="145"/>
                      <a:pt x="0" y="206"/>
                      <a:pt x="9" y="267"/>
                    </a:cubicBezTo>
                    <a:cubicBezTo>
                      <a:pt x="25" y="382"/>
                      <a:pt x="125" y="465"/>
                      <a:pt x="245" y="465"/>
                    </a:cubicBezTo>
                    <a:cubicBezTo>
                      <a:pt x="253" y="465"/>
                      <a:pt x="262" y="465"/>
                      <a:pt x="270" y="464"/>
                    </a:cubicBezTo>
                    <a:cubicBezTo>
                      <a:pt x="343" y="457"/>
                      <a:pt x="386" y="419"/>
                      <a:pt x="423" y="386"/>
                    </a:cubicBezTo>
                    <a:cubicBezTo>
                      <a:pt x="441" y="370"/>
                      <a:pt x="459" y="354"/>
                      <a:pt x="480" y="342"/>
                    </a:cubicBezTo>
                    <a:cubicBezTo>
                      <a:pt x="492" y="335"/>
                      <a:pt x="502" y="329"/>
                      <a:pt x="511" y="325"/>
                    </a:cubicBezTo>
                    <a:cubicBezTo>
                      <a:pt x="592" y="313"/>
                      <a:pt x="592" y="313"/>
                      <a:pt x="592" y="313"/>
                    </a:cubicBezTo>
                    <a:cubicBezTo>
                      <a:pt x="603" y="312"/>
                      <a:pt x="603" y="312"/>
                      <a:pt x="603" y="312"/>
                    </a:cubicBezTo>
                    <a:cubicBezTo>
                      <a:pt x="632" y="307"/>
                      <a:pt x="632" y="307"/>
                      <a:pt x="632" y="307"/>
                    </a:cubicBezTo>
                    <a:cubicBezTo>
                      <a:pt x="663" y="303"/>
                      <a:pt x="663" y="303"/>
                      <a:pt x="663" y="303"/>
                    </a:cubicBezTo>
                    <a:cubicBezTo>
                      <a:pt x="663" y="303"/>
                      <a:pt x="663" y="303"/>
                      <a:pt x="663" y="303"/>
                    </a:cubicBezTo>
                    <a:cubicBezTo>
                      <a:pt x="674" y="301"/>
                      <a:pt x="674" y="301"/>
                      <a:pt x="674" y="301"/>
                    </a:cubicBezTo>
                    <a:cubicBezTo>
                      <a:pt x="686" y="300"/>
                      <a:pt x="695" y="290"/>
                      <a:pt x="696" y="278"/>
                    </a:cubicBezTo>
                    <a:cubicBezTo>
                      <a:pt x="705" y="165"/>
                      <a:pt x="705" y="165"/>
                      <a:pt x="705" y="165"/>
                    </a:cubicBezTo>
                    <a:cubicBezTo>
                      <a:pt x="706" y="160"/>
                      <a:pt x="705" y="156"/>
                      <a:pt x="703" y="15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163"/>
              <p:cNvSpPr/>
              <p:nvPr/>
            </p:nvSpPr>
            <p:spPr bwMode="auto">
              <a:xfrm>
                <a:off x="2223" y="2350"/>
                <a:ext cx="1617" cy="1170"/>
              </a:xfrm>
              <a:custGeom>
                <a:avLst/>
                <a:gdLst>
                  <a:gd name="T0" fmla="*/ 191 w 606"/>
                  <a:gd name="T1" fmla="*/ 18 h 437"/>
                  <a:gd name="T2" fmla="*/ 17 w 606"/>
                  <a:gd name="T3" fmla="*/ 251 h 437"/>
                  <a:gd name="T4" fmla="*/ 250 w 606"/>
                  <a:gd name="T5" fmla="*/ 426 h 437"/>
                  <a:gd name="T6" fmla="*/ 449 w 606"/>
                  <a:gd name="T7" fmla="*/ 307 h 437"/>
                  <a:gd name="T8" fmla="*/ 597 w 606"/>
                  <a:gd name="T9" fmla="*/ 168 h 437"/>
                  <a:gd name="T10" fmla="*/ 416 w 606"/>
                  <a:gd name="T11" fmla="*/ 76 h 437"/>
                  <a:gd name="T12" fmla="*/ 191 w 606"/>
                  <a:gd name="T13" fmla="*/ 18 h 437"/>
                </a:gdLst>
                <a:ahLst/>
                <a:cxnLst>
                  <a:cxn ang="0">
                    <a:pos x="T0" y="T1"/>
                  </a:cxn>
                  <a:cxn ang="0">
                    <a:pos x="T2" y="T3"/>
                  </a:cxn>
                  <a:cxn ang="0">
                    <a:pos x="T4" y="T5"/>
                  </a:cxn>
                  <a:cxn ang="0">
                    <a:pos x="T6" y="T7"/>
                  </a:cxn>
                  <a:cxn ang="0">
                    <a:pos x="T8" y="T9"/>
                  </a:cxn>
                  <a:cxn ang="0">
                    <a:pos x="T10" y="T11"/>
                  </a:cxn>
                  <a:cxn ang="0">
                    <a:pos x="T12" y="T13"/>
                  </a:cxn>
                </a:cxnLst>
                <a:rect l="0" t="0" r="r" b="b"/>
                <a:pathLst>
                  <a:path w="606" h="437">
                    <a:moveTo>
                      <a:pt x="191" y="18"/>
                    </a:moveTo>
                    <a:cubicBezTo>
                      <a:pt x="79" y="39"/>
                      <a:pt x="0" y="139"/>
                      <a:pt x="17" y="251"/>
                    </a:cubicBezTo>
                    <a:cubicBezTo>
                      <a:pt x="33" y="364"/>
                      <a:pt x="137" y="437"/>
                      <a:pt x="250" y="426"/>
                    </a:cubicBezTo>
                    <a:cubicBezTo>
                      <a:pt x="348" y="416"/>
                      <a:pt x="381" y="346"/>
                      <a:pt x="449" y="307"/>
                    </a:cubicBezTo>
                    <a:cubicBezTo>
                      <a:pt x="557" y="246"/>
                      <a:pt x="606" y="232"/>
                      <a:pt x="597" y="168"/>
                    </a:cubicBezTo>
                    <a:cubicBezTo>
                      <a:pt x="587" y="104"/>
                      <a:pt x="536" y="105"/>
                      <a:pt x="416" y="76"/>
                    </a:cubicBezTo>
                    <a:cubicBezTo>
                      <a:pt x="340" y="58"/>
                      <a:pt x="289" y="0"/>
                      <a:pt x="191" y="18"/>
                    </a:cubicBezTo>
                  </a:path>
                </a:pathLst>
              </a:custGeom>
              <a:solidFill>
                <a:srgbClr val="14B6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164"/>
              <p:cNvSpPr/>
              <p:nvPr/>
            </p:nvSpPr>
            <p:spPr bwMode="auto">
              <a:xfrm>
                <a:off x="2432" y="3067"/>
                <a:ext cx="525" cy="362"/>
              </a:xfrm>
              <a:custGeom>
                <a:avLst/>
                <a:gdLst>
                  <a:gd name="T0" fmla="*/ 70 w 197"/>
                  <a:gd name="T1" fmla="*/ 0 h 135"/>
                  <a:gd name="T2" fmla="*/ 14 w 197"/>
                  <a:gd name="T3" fmla="*/ 28 h 135"/>
                  <a:gd name="T4" fmla="*/ 72 w 197"/>
                  <a:gd name="T5" fmla="*/ 122 h 135"/>
                  <a:gd name="T6" fmla="*/ 127 w 197"/>
                  <a:gd name="T7" fmla="*/ 135 h 135"/>
                  <a:gd name="T8" fmla="*/ 182 w 197"/>
                  <a:gd name="T9" fmla="*/ 108 h 135"/>
                  <a:gd name="T10" fmla="*/ 124 w 197"/>
                  <a:gd name="T11" fmla="*/ 13 h 135"/>
                  <a:gd name="T12" fmla="*/ 70 w 197"/>
                  <a:gd name="T13" fmla="*/ 0 h 135"/>
                </a:gdLst>
                <a:ahLst/>
                <a:cxnLst>
                  <a:cxn ang="0">
                    <a:pos x="T0" y="T1"/>
                  </a:cxn>
                  <a:cxn ang="0">
                    <a:pos x="T2" y="T3"/>
                  </a:cxn>
                  <a:cxn ang="0">
                    <a:pos x="T4" y="T5"/>
                  </a:cxn>
                  <a:cxn ang="0">
                    <a:pos x="T6" y="T7"/>
                  </a:cxn>
                  <a:cxn ang="0">
                    <a:pos x="T8" y="T9"/>
                  </a:cxn>
                  <a:cxn ang="0">
                    <a:pos x="T10" y="T11"/>
                  </a:cxn>
                  <a:cxn ang="0">
                    <a:pos x="T12" y="T13"/>
                  </a:cxn>
                </a:cxnLst>
                <a:rect l="0" t="0" r="r" b="b"/>
                <a:pathLst>
                  <a:path w="197" h="135">
                    <a:moveTo>
                      <a:pt x="70" y="0"/>
                    </a:moveTo>
                    <a:cubicBezTo>
                      <a:pt x="44" y="0"/>
                      <a:pt x="23" y="9"/>
                      <a:pt x="14" y="28"/>
                    </a:cubicBezTo>
                    <a:cubicBezTo>
                      <a:pt x="0" y="58"/>
                      <a:pt x="26" y="100"/>
                      <a:pt x="72" y="122"/>
                    </a:cubicBezTo>
                    <a:cubicBezTo>
                      <a:pt x="91" y="131"/>
                      <a:pt x="110" y="135"/>
                      <a:pt x="127" y="135"/>
                    </a:cubicBezTo>
                    <a:cubicBezTo>
                      <a:pt x="153" y="135"/>
                      <a:pt x="174" y="126"/>
                      <a:pt x="182" y="108"/>
                    </a:cubicBezTo>
                    <a:cubicBezTo>
                      <a:pt x="197" y="77"/>
                      <a:pt x="171" y="35"/>
                      <a:pt x="124" y="13"/>
                    </a:cubicBezTo>
                    <a:cubicBezTo>
                      <a:pt x="106" y="4"/>
                      <a:pt x="87" y="0"/>
                      <a:pt x="70" y="0"/>
                    </a:cubicBezTo>
                  </a:path>
                </a:pathLst>
              </a:custGeom>
              <a:solidFill>
                <a:srgbClr val="1BCB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165"/>
              <p:cNvSpPr/>
              <p:nvPr/>
            </p:nvSpPr>
            <p:spPr bwMode="auto">
              <a:xfrm>
                <a:off x="3434" y="2513"/>
                <a:ext cx="553" cy="608"/>
              </a:xfrm>
              <a:custGeom>
                <a:avLst/>
                <a:gdLst>
                  <a:gd name="T0" fmla="*/ 78 w 553"/>
                  <a:gd name="T1" fmla="*/ 608 h 608"/>
                  <a:gd name="T2" fmla="*/ 529 w 553"/>
                  <a:gd name="T3" fmla="*/ 544 h 608"/>
                  <a:gd name="T4" fmla="*/ 553 w 553"/>
                  <a:gd name="T5" fmla="*/ 241 h 608"/>
                  <a:gd name="T6" fmla="*/ 451 w 553"/>
                  <a:gd name="T7" fmla="*/ 0 h 608"/>
                  <a:gd name="T8" fmla="*/ 0 w 553"/>
                  <a:gd name="T9" fmla="*/ 65 h 608"/>
                  <a:gd name="T10" fmla="*/ 78 w 553"/>
                  <a:gd name="T11" fmla="*/ 608 h 608"/>
                </a:gdLst>
                <a:ahLst/>
                <a:cxnLst>
                  <a:cxn ang="0">
                    <a:pos x="T0" y="T1"/>
                  </a:cxn>
                  <a:cxn ang="0">
                    <a:pos x="T2" y="T3"/>
                  </a:cxn>
                  <a:cxn ang="0">
                    <a:pos x="T4" y="T5"/>
                  </a:cxn>
                  <a:cxn ang="0">
                    <a:pos x="T6" y="T7"/>
                  </a:cxn>
                  <a:cxn ang="0">
                    <a:pos x="T8" y="T9"/>
                  </a:cxn>
                  <a:cxn ang="0">
                    <a:pos x="T10" y="T11"/>
                  </a:cxn>
                </a:cxnLst>
                <a:rect l="0" t="0" r="r" b="b"/>
                <a:pathLst>
                  <a:path w="553" h="608">
                    <a:moveTo>
                      <a:pt x="78" y="608"/>
                    </a:moveTo>
                    <a:lnTo>
                      <a:pt x="529" y="544"/>
                    </a:lnTo>
                    <a:lnTo>
                      <a:pt x="553" y="241"/>
                    </a:lnTo>
                    <a:lnTo>
                      <a:pt x="451" y="0"/>
                    </a:lnTo>
                    <a:lnTo>
                      <a:pt x="0" y="65"/>
                    </a:lnTo>
                    <a:lnTo>
                      <a:pt x="78" y="608"/>
                    </a:lnTo>
                    <a:close/>
                  </a:path>
                </a:pathLst>
              </a:custGeom>
              <a:solidFill>
                <a:srgbClr val="3B50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Freeform 166"/>
              <p:cNvSpPr/>
              <p:nvPr/>
            </p:nvSpPr>
            <p:spPr bwMode="auto">
              <a:xfrm>
                <a:off x="3434" y="2513"/>
                <a:ext cx="553" cy="608"/>
              </a:xfrm>
              <a:custGeom>
                <a:avLst/>
                <a:gdLst>
                  <a:gd name="T0" fmla="*/ 78 w 553"/>
                  <a:gd name="T1" fmla="*/ 608 h 608"/>
                  <a:gd name="T2" fmla="*/ 529 w 553"/>
                  <a:gd name="T3" fmla="*/ 544 h 608"/>
                  <a:gd name="T4" fmla="*/ 553 w 553"/>
                  <a:gd name="T5" fmla="*/ 241 h 608"/>
                  <a:gd name="T6" fmla="*/ 451 w 553"/>
                  <a:gd name="T7" fmla="*/ 0 h 608"/>
                  <a:gd name="T8" fmla="*/ 0 w 553"/>
                  <a:gd name="T9" fmla="*/ 65 h 608"/>
                  <a:gd name="T10" fmla="*/ 78 w 553"/>
                  <a:gd name="T11" fmla="*/ 608 h 608"/>
                </a:gdLst>
                <a:ahLst/>
                <a:cxnLst>
                  <a:cxn ang="0">
                    <a:pos x="T0" y="T1"/>
                  </a:cxn>
                  <a:cxn ang="0">
                    <a:pos x="T2" y="T3"/>
                  </a:cxn>
                  <a:cxn ang="0">
                    <a:pos x="T4" y="T5"/>
                  </a:cxn>
                  <a:cxn ang="0">
                    <a:pos x="T6" y="T7"/>
                  </a:cxn>
                  <a:cxn ang="0">
                    <a:pos x="T8" y="T9"/>
                  </a:cxn>
                  <a:cxn ang="0">
                    <a:pos x="T10" y="T11"/>
                  </a:cxn>
                </a:cxnLst>
                <a:rect l="0" t="0" r="r" b="b"/>
                <a:pathLst>
                  <a:path w="553" h="608">
                    <a:moveTo>
                      <a:pt x="78" y="608"/>
                    </a:moveTo>
                    <a:lnTo>
                      <a:pt x="529" y="544"/>
                    </a:lnTo>
                    <a:lnTo>
                      <a:pt x="553" y="241"/>
                    </a:lnTo>
                    <a:lnTo>
                      <a:pt x="451" y="0"/>
                    </a:lnTo>
                    <a:lnTo>
                      <a:pt x="0" y="65"/>
                    </a:lnTo>
                    <a:lnTo>
                      <a:pt x="78" y="60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Freeform 167"/>
              <p:cNvSpPr/>
              <p:nvPr/>
            </p:nvSpPr>
            <p:spPr bwMode="auto">
              <a:xfrm>
                <a:off x="3621" y="2537"/>
                <a:ext cx="312" cy="536"/>
              </a:xfrm>
              <a:custGeom>
                <a:avLst/>
                <a:gdLst>
                  <a:gd name="T0" fmla="*/ 222 w 312"/>
                  <a:gd name="T1" fmla="*/ 536 h 536"/>
                  <a:gd name="T2" fmla="*/ 312 w 312"/>
                  <a:gd name="T3" fmla="*/ 522 h 536"/>
                  <a:gd name="T4" fmla="*/ 91 w 312"/>
                  <a:gd name="T5" fmla="*/ 0 h 536"/>
                  <a:gd name="T6" fmla="*/ 0 w 312"/>
                  <a:gd name="T7" fmla="*/ 14 h 536"/>
                  <a:gd name="T8" fmla="*/ 222 w 312"/>
                  <a:gd name="T9" fmla="*/ 536 h 536"/>
                </a:gdLst>
                <a:ahLst/>
                <a:cxnLst>
                  <a:cxn ang="0">
                    <a:pos x="T0" y="T1"/>
                  </a:cxn>
                  <a:cxn ang="0">
                    <a:pos x="T2" y="T3"/>
                  </a:cxn>
                  <a:cxn ang="0">
                    <a:pos x="T4" y="T5"/>
                  </a:cxn>
                  <a:cxn ang="0">
                    <a:pos x="T6" y="T7"/>
                  </a:cxn>
                  <a:cxn ang="0">
                    <a:pos x="T8" y="T9"/>
                  </a:cxn>
                </a:cxnLst>
                <a:rect l="0" t="0" r="r" b="b"/>
                <a:pathLst>
                  <a:path w="312" h="536">
                    <a:moveTo>
                      <a:pt x="222" y="536"/>
                    </a:moveTo>
                    <a:lnTo>
                      <a:pt x="312" y="522"/>
                    </a:lnTo>
                    <a:lnTo>
                      <a:pt x="91" y="0"/>
                    </a:lnTo>
                    <a:lnTo>
                      <a:pt x="0" y="14"/>
                    </a:lnTo>
                    <a:lnTo>
                      <a:pt x="222" y="536"/>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168"/>
              <p:cNvSpPr/>
              <p:nvPr/>
            </p:nvSpPr>
            <p:spPr bwMode="auto">
              <a:xfrm>
                <a:off x="3621" y="2537"/>
                <a:ext cx="312" cy="536"/>
              </a:xfrm>
              <a:custGeom>
                <a:avLst/>
                <a:gdLst>
                  <a:gd name="T0" fmla="*/ 222 w 312"/>
                  <a:gd name="T1" fmla="*/ 536 h 536"/>
                  <a:gd name="T2" fmla="*/ 312 w 312"/>
                  <a:gd name="T3" fmla="*/ 522 h 536"/>
                  <a:gd name="T4" fmla="*/ 91 w 312"/>
                  <a:gd name="T5" fmla="*/ 0 h 536"/>
                  <a:gd name="T6" fmla="*/ 0 w 312"/>
                  <a:gd name="T7" fmla="*/ 14 h 536"/>
                  <a:gd name="T8" fmla="*/ 222 w 312"/>
                  <a:gd name="T9" fmla="*/ 536 h 536"/>
                </a:gdLst>
                <a:ahLst/>
                <a:cxnLst>
                  <a:cxn ang="0">
                    <a:pos x="T0" y="T1"/>
                  </a:cxn>
                  <a:cxn ang="0">
                    <a:pos x="T2" y="T3"/>
                  </a:cxn>
                  <a:cxn ang="0">
                    <a:pos x="T4" y="T5"/>
                  </a:cxn>
                  <a:cxn ang="0">
                    <a:pos x="T6" y="T7"/>
                  </a:cxn>
                  <a:cxn ang="0">
                    <a:pos x="T8" y="T9"/>
                  </a:cxn>
                </a:cxnLst>
                <a:rect l="0" t="0" r="r" b="b"/>
                <a:pathLst>
                  <a:path w="312" h="536">
                    <a:moveTo>
                      <a:pt x="222" y="536"/>
                    </a:moveTo>
                    <a:lnTo>
                      <a:pt x="312" y="522"/>
                    </a:lnTo>
                    <a:lnTo>
                      <a:pt x="91" y="0"/>
                    </a:lnTo>
                    <a:lnTo>
                      <a:pt x="0" y="14"/>
                    </a:lnTo>
                    <a:lnTo>
                      <a:pt x="222" y="5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169"/>
              <p:cNvSpPr/>
              <p:nvPr/>
            </p:nvSpPr>
            <p:spPr bwMode="auto">
              <a:xfrm>
                <a:off x="3461" y="2561"/>
                <a:ext cx="312" cy="536"/>
              </a:xfrm>
              <a:custGeom>
                <a:avLst/>
                <a:gdLst>
                  <a:gd name="T0" fmla="*/ 0 w 312"/>
                  <a:gd name="T1" fmla="*/ 14 h 536"/>
                  <a:gd name="T2" fmla="*/ 222 w 312"/>
                  <a:gd name="T3" fmla="*/ 536 h 536"/>
                  <a:gd name="T4" fmla="*/ 312 w 312"/>
                  <a:gd name="T5" fmla="*/ 522 h 536"/>
                  <a:gd name="T6" fmla="*/ 91 w 312"/>
                  <a:gd name="T7" fmla="*/ 0 h 536"/>
                  <a:gd name="T8" fmla="*/ 0 w 312"/>
                  <a:gd name="T9" fmla="*/ 14 h 536"/>
                </a:gdLst>
                <a:ahLst/>
                <a:cxnLst>
                  <a:cxn ang="0">
                    <a:pos x="T0" y="T1"/>
                  </a:cxn>
                  <a:cxn ang="0">
                    <a:pos x="T2" y="T3"/>
                  </a:cxn>
                  <a:cxn ang="0">
                    <a:pos x="T4" y="T5"/>
                  </a:cxn>
                  <a:cxn ang="0">
                    <a:pos x="T6" y="T7"/>
                  </a:cxn>
                  <a:cxn ang="0">
                    <a:pos x="T8" y="T9"/>
                  </a:cxn>
                </a:cxnLst>
                <a:rect l="0" t="0" r="r" b="b"/>
                <a:pathLst>
                  <a:path w="312" h="536">
                    <a:moveTo>
                      <a:pt x="0" y="14"/>
                    </a:moveTo>
                    <a:lnTo>
                      <a:pt x="222" y="536"/>
                    </a:lnTo>
                    <a:lnTo>
                      <a:pt x="312" y="522"/>
                    </a:lnTo>
                    <a:lnTo>
                      <a:pt x="91" y="0"/>
                    </a:lnTo>
                    <a:lnTo>
                      <a:pt x="0" y="14"/>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170"/>
              <p:cNvSpPr/>
              <p:nvPr/>
            </p:nvSpPr>
            <p:spPr bwMode="auto">
              <a:xfrm>
                <a:off x="3461" y="2561"/>
                <a:ext cx="312" cy="536"/>
              </a:xfrm>
              <a:custGeom>
                <a:avLst/>
                <a:gdLst>
                  <a:gd name="T0" fmla="*/ 0 w 312"/>
                  <a:gd name="T1" fmla="*/ 14 h 536"/>
                  <a:gd name="T2" fmla="*/ 222 w 312"/>
                  <a:gd name="T3" fmla="*/ 536 h 536"/>
                  <a:gd name="T4" fmla="*/ 312 w 312"/>
                  <a:gd name="T5" fmla="*/ 522 h 536"/>
                  <a:gd name="T6" fmla="*/ 91 w 312"/>
                  <a:gd name="T7" fmla="*/ 0 h 536"/>
                  <a:gd name="T8" fmla="*/ 0 w 312"/>
                  <a:gd name="T9" fmla="*/ 14 h 536"/>
                </a:gdLst>
                <a:ahLst/>
                <a:cxnLst>
                  <a:cxn ang="0">
                    <a:pos x="T0" y="T1"/>
                  </a:cxn>
                  <a:cxn ang="0">
                    <a:pos x="T2" y="T3"/>
                  </a:cxn>
                  <a:cxn ang="0">
                    <a:pos x="T4" y="T5"/>
                  </a:cxn>
                  <a:cxn ang="0">
                    <a:pos x="T6" y="T7"/>
                  </a:cxn>
                  <a:cxn ang="0">
                    <a:pos x="T8" y="T9"/>
                  </a:cxn>
                </a:cxnLst>
                <a:rect l="0" t="0" r="r" b="b"/>
                <a:pathLst>
                  <a:path w="312" h="536">
                    <a:moveTo>
                      <a:pt x="0" y="14"/>
                    </a:moveTo>
                    <a:lnTo>
                      <a:pt x="222" y="536"/>
                    </a:lnTo>
                    <a:lnTo>
                      <a:pt x="312" y="522"/>
                    </a:lnTo>
                    <a:lnTo>
                      <a:pt x="91" y="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171"/>
              <p:cNvSpPr/>
              <p:nvPr/>
            </p:nvSpPr>
            <p:spPr bwMode="auto">
              <a:xfrm>
                <a:off x="484" y="3469"/>
                <a:ext cx="1406" cy="728"/>
              </a:xfrm>
              <a:custGeom>
                <a:avLst/>
                <a:gdLst>
                  <a:gd name="T0" fmla="*/ 527 w 527"/>
                  <a:gd name="T1" fmla="*/ 0 h 272"/>
                  <a:gd name="T2" fmla="*/ 506 w 527"/>
                  <a:gd name="T3" fmla="*/ 3 h 272"/>
                  <a:gd name="T4" fmla="*/ 486 w 527"/>
                  <a:gd name="T5" fmla="*/ 28 h 272"/>
                  <a:gd name="T6" fmla="*/ 332 w 527"/>
                  <a:gd name="T7" fmla="*/ 101 h 272"/>
                  <a:gd name="T8" fmla="*/ 262 w 527"/>
                  <a:gd name="T9" fmla="*/ 120 h 272"/>
                  <a:gd name="T10" fmla="*/ 229 w 527"/>
                  <a:gd name="T11" fmla="*/ 134 h 272"/>
                  <a:gd name="T12" fmla="*/ 227 w 527"/>
                  <a:gd name="T13" fmla="*/ 136 h 272"/>
                  <a:gd name="T14" fmla="*/ 227 w 527"/>
                  <a:gd name="T15" fmla="*/ 137 h 272"/>
                  <a:gd name="T16" fmla="*/ 202 w 527"/>
                  <a:gd name="T17" fmla="*/ 160 h 272"/>
                  <a:gd name="T18" fmla="*/ 183 w 527"/>
                  <a:gd name="T19" fmla="*/ 179 h 272"/>
                  <a:gd name="T20" fmla="*/ 159 w 527"/>
                  <a:gd name="T21" fmla="*/ 203 h 272"/>
                  <a:gd name="T22" fmla="*/ 112 w 527"/>
                  <a:gd name="T23" fmla="*/ 249 h 272"/>
                  <a:gd name="T24" fmla="*/ 93 w 527"/>
                  <a:gd name="T25" fmla="*/ 256 h 272"/>
                  <a:gd name="T26" fmla="*/ 80 w 527"/>
                  <a:gd name="T27" fmla="*/ 253 h 272"/>
                  <a:gd name="T28" fmla="*/ 0 w 527"/>
                  <a:gd name="T29" fmla="*/ 205 h 272"/>
                  <a:gd name="T30" fmla="*/ 3 w 527"/>
                  <a:gd name="T31" fmla="*/ 210 h 272"/>
                  <a:gd name="T32" fmla="*/ 12 w 527"/>
                  <a:gd name="T33" fmla="*/ 219 h 272"/>
                  <a:gd name="T34" fmla="*/ 96 w 527"/>
                  <a:gd name="T35" fmla="*/ 269 h 272"/>
                  <a:gd name="T36" fmla="*/ 109 w 527"/>
                  <a:gd name="T37" fmla="*/ 272 h 272"/>
                  <a:gd name="T38" fmla="*/ 128 w 527"/>
                  <a:gd name="T39" fmla="*/ 265 h 272"/>
                  <a:gd name="T40" fmla="*/ 175 w 527"/>
                  <a:gd name="T41" fmla="*/ 219 h 272"/>
                  <a:gd name="T42" fmla="*/ 199 w 527"/>
                  <a:gd name="T43" fmla="*/ 195 h 272"/>
                  <a:gd name="T44" fmla="*/ 218 w 527"/>
                  <a:gd name="T45" fmla="*/ 176 h 272"/>
                  <a:gd name="T46" fmla="*/ 243 w 527"/>
                  <a:gd name="T47" fmla="*/ 153 h 272"/>
                  <a:gd name="T48" fmla="*/ 243 w 527"/>
                  <a:gd name="T49" fmla="*/ 152 h 272"/>
                  <a:gd name="T50" fmla="*/ 245 w 527"/>
                  <a:gd name="T51" fmla="*/ 150 h 272"/>
                  <a:gd name="T52" fmla="*/ 278 w 527"/>
                  <a:gd name="T53" fmla="*/ 136 h 272"/>
                  <a:gd name="T54" fmla="*/ 348 w 527"/>
                  <a:gd name="T55" fmla="*/ 117 h 272"/>
                  <a:gd name="T56" fmla="*/ 495 w 527"/>
                  <a:gd name="T57" fmla="*/ 51 h 272"/>
                  <a:gd name="T58" fmla="*/ 499 w 527"/>
                  <a:gd name="T59" fmla="*/ 45 h 272"/>
                  <a:gd name="T60" fmla="*/ 499 w 527"/>
                  <a:gd name="T61" fmla="*/ 45 h 272"/>
                  <a:gd name="T62" fmla="*/ 511 w 527"/>
                  <a:gd name="T63" fmla="*/ 25 h 272"/>
                  <a:gd name="T64" fmla="*/ 523 w 527"/>
                  <a:gd name="T65" fmla="*/ 5 h 272"/>
                  <a:gd name="T66" fmla="*/ 527 w 527"/>
                  <a:gd name="T6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7" h="272">
                    <a:moveTo>
                      <a:pt x="527" y="0"/>
                    </a:moveTo>
                    <a:cubicBezTo>
                      <a:pt x="506" y="3"/>
                      <a:pt x="506" y="3"/>
                      <a:pt x="506" y="3"/>
                    </a:cubicBezTo>
                    <a:cubicBezTo>
                      <a:pt x="500" y="12"/>
                      <a:pt x="493" y="20"/>
                      <a:pt x="486" y="28"/>
                    </a:cubicBezTo>
                    <a:cubicBezTo>
                      <a:pt x="436" y="81"/>
                      <a:pt x="381" y="92"/>
                      <a:pt x="332" y="101"/>
                    </a:cubicBezTo>
                    <a:cubicBezTo>
                      <a:pt x="307" y="106"/>
                      <a:pt x="284" y="111"/>
                      <a:pt x="262" y="120"/>
                    </a:cubicBezTo>
                    <a:cubicBezTo>
                      <a:pt x="250" y="125"/>
                      <a:pt x="238" y="130"/>
                      <a:pt x="229" y="134"/>
                    </a:cubicBezTo>
                    <a:cubicBezTo>
                      <a:pt x="227" y="136"/>
                      <a:pt x="227" y="136"/>
                      <a:pt x="227" y="136"/>
                    </a:cubicBezTo>
                    <a:cubicBezTo>
                      <a:pt x="227" y="137"/>
                      <a:pt x="227" y="137"/>
                      <a:pt x="227" y="137"/>
                    </a:cubicBezTo>
                    <a:cubicBezTo>
                      <a:pt x="202" y="160"/>
                      <a:pt x="202" y="160"/>
                      <a:pt x="202" y="160"/>
                    </a:cubicBezTo>
                    <a:cubicBezTo>
                      <a:pt x="183" y="179"/>
                      <a:pt x="183" y="179"/>
                      <a:pt x="183" y="179"/>
                    </a:cubicBezTo>
                    <a:cubicBezTo>
                      <a:pt x="159" y="203"/>
                      <a:pt x="159" y="203"/>
                      <a:pt x="159" y="203"/>
                    </a:cubicBezTo>
                    <a:cubicBezTo>
                      <a:pt x="112" y="249"/>
                      <a:pt x="112" y="249"/>
                      <a:pt x="112" y="249"/>
                    </a:cubicBezTo>
                    <a:cubicBezTo>
                      <a:pt x="107" y="254"/>
                      <a:pt x="100" y="256"/>
                      <a:pt x="93" y="256"/>
                    </a:cubicBezTo>
                    <a:cubicBezTo>
                      <a:pt x="89" y="256"/>
                      <a:pt x="84" y="255"/>
                      <a:pt x="80" y="253"/>
                    </a:cubicBezTo>
                    <a:cubicBezTo>
                      <a:pt x="0" y="205"/>
                      <a:pt x="0" y="205"/>
                      <a:pt x="0" y="205"/>
                    </a:cubicBezTo>
                    <a:cubicBezTo>
                      <a:pt x="3" y="210"/>
                      <a:pt x="3" y="210"/>
                      <a:pt x="3" y="210"/>
                    </a:cubicBezTo>
                    <a:cubicBezTo>
                      <a:pt x="5" y="214"/>
                      <a:pt x="9" y="217"/>
                      <a:pt x="12" y="219"/>
                    </a:cubicBezTo>
                    <a:cubicBezTo>
                      <a:pt x="96" y="269"/>
                      <a:pt x="96" y="269"/>
                      <a:pt x="96" y="269"/>
                    </a:cubicBezTo>
                    <a:cubicBezTo>
                      <a:pt x="100" y="271"/>
                      <a:pt x="105" y="272"/>
                      <a:pt x="109" y="272"/>
                    </a:cubicBezTo>
                    <a:cubicBezTo>
                      <a:pt x="116" y="272"/>
                      <a:pt x="123" y="270"/>
                      <a:pt x="128" y="265"/>
                    </a:cubicBezTo>
                    <a:cubicBezTo>
                      <a:pt x="175" y="219"/>
                      <a:pt x="175" y="219"/>
                      <a:pt x="175" y="219"/>
                    </a:cubicBezTo>
                    <a:cubicBezTo>
                      <a:pt x="199" y="195"/>
                      <a:pt x="199" y="195"/>
                      <a:pt x="199" y="195"/>
                    </a:cubicBezTo>
                    <a:cubicBezTo>
                      <a:pt x="218" y="176"/>
                      <a:pt x="218" y="176"/>
                      <a:pt x="218" y="176"/>
                    </a:cubicBezTo>
                    <a:cubicBezTo>
                      <a:pt x="243" y="153"/>
                      <a:pt x="243" y="153"/>
                      <a:pt x="243" y="153"/>
                    </a:cubicBezTo>
                    <a:cubicBezTo>
                      <a:pt x="243" y="152"/>
                      <a:pt x="243" y="152"/>
                      <a:pt x="243" y="152"/>
                    </a:cubicBezTo>
                    <a:cubicBezTo>
                      <a:pt x="245" y="150"/>
                      <a:pt x="245" y="150"/>
                      <a:pt x="245" y="150"/>
                    </a:cubicBezTo>
                    <a:cubicBezTo>
                      <a:pt x="254" y="146"/>
                      <a:pt x="266" y="141"/>
                      <a:pt x="278" y="136"/>
                    </a:cubicBezTo>
                    <a:cubicBezTo>
                      <a:pt x="300" y="127"/>
                      <a:pt x="323" y="122"/>
                      <a:pt x="348" y="117"/>
                    </a:cubicBezTo>
                    <a:cubicBezTo>
                      <a:pt x="394" y="108"/>
                      <a:pt x="446" y="98"/>
                      <a:pt x="495" y="51"/>
                    </a:cubicBezTo>
                    <a:cubicBezTo>
                      <a:pt x="499" y="45"/>
                      <a:pt x="499" y="45"/>
                      <a:pt x="499" y="45"/>
                    </a:cubicBezTo>
                    <a:cubicBezTo>
                      <a:pt x="499" y="45"/>
                      <a:pt x="499" y="45"/>
                      <a:pt x="499" y="45"/>
                    </a:cubicBezTo>
                    <a:cubicBezTo>
                      <a:pt x="511" y="25"/>
                      <a:pt x="511" y="25"/>
                      <a:pt x="511" y="25"/>
                    </a:cubicBezTo>
                    <a:cubicBezTo>
                      <a:pt x="523" y="5"/>
                      <a:pt x="523" y="5"/>
                      <a:pt x="523" y="5"/>
                    </a:cubicBezTo>
                    <a:cubicBezTo>
                      <a:pt x="527" y="0"/>
                      <a:pt x="527" y="0"/>
                      <a:pt x="527" y="0"/>
                    </a:cubicBezTo>
                  </a:path>
                </a:pathLst>
              </a:custGeom>
              <a:solidFill>
                <a:srgbClr val="BE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Freeform 172"/>
              <p:cNvSpPr/>
              <p:nvPr/>
            </p:nvSpPr>
            <p:spPr bwMode="auto">
              <a:xfrm>
                <a:off x="1805" y="3466"/>
                <a:ext cx="109" cy="139"/>
              </a:xfrm>
              <a:custGeom>
                <a:avLst/>
                <a:gdLst>
                  <a:gd name="T0" fmla="*/ 41 w 41"/>
                  <a:gd name="T1" fmla="*/ 0 h 52"/>
                  <a:gd name="T2" fmla="*/ 32 w 41"/>
                  <a:gd name="T3" fmla="*/ 1 h 52"/>
                  <a:gd name="T4" fmla="*/ 28 w 41"/>
                  <a:gd name="T5" fmla="*/ 6 h 52"/>
                  <a:gd name="T6" fmla="*/ 16 w 41"/>
                  <a:gd name="T7" fmla="*/ 26 h 52"/>
                  <a:gd name="T8" fmla="*/ 4 w 41"/>
                  <a:gd name="T9" fmla="*/ 46 h 52"/>
                  <a:gd name="T10" fmla="*/ 4 w 41"/>
                  <a:gd name="T11" fmla="*/ 46 h 52"/>
                  <a:gd name="T12" fmla="*/ 0 w 41"/>
                  <a:gd name="T13" fmla="*/ 52 h 52"/>
                  <a:gd name="T14" fmla="*/ 7 w 41"/>
                  <a:gd name="T15" fmla="*/ 45 h 52"/>
                  <a:gd name="T16" fmla="*/ 41 w 41"/>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52">
                    <a:moveTo>
                      <a:pt x="41" y="0"/>
                    </a:moveTo>
                    <a:cubicBezTo>
                      <a:pt x="32" y="1"/>
                      <a:pt x="32" y="1"/>
                      <a:pt x="32" y="1"/>
                    </a:cubicBezTo>
                    <a:cubicBezTo>
                      <a:pt x="28" y="6"/>
                      <a:pt x="28" y="6"/>
                      <a:pt x="28" y="6"/>
                    </a:cubicBezTo>
                    <a:cubicBezTo>
                      <a:pt x="16" y="26"/>
                      <a:pt x="16" y="26"/>
                      <a:pt x="16" y="26"/>
                    </a:cubicBezTo>
                    <a:cubicBezTo>
                      <a:pt x="4" y="46"/>
                      <a:pt x="4" y="46"/>
                      <a:pt x="4" y="46"/>
                    </a:cubicBezTo>
                    <a:cubicBezTo>
                      <a:pt x="4" y="46"/>
                      <a:pt x="4" y="46"/>
                      <a:pt x="4" y="46"/>
                    </a:cubicBezTo>
                    <a:cubicBezTo>
                      <a:pt x="0" y="52"/>
                      <a:pt x="0" y="52"/>
                      <a:pt x="0" y="52"/>
                    </a:cubicBezTo>
                    <a:cubicBezTo>
                      <a:pt x="2" y="50"/>
                      <a:pt x="5" y="47"/>
                      <a:pt x="7" y="45"/>
                    </a:cubicBezTo>
                    <a:cubicBezTo>
                      <a:pt x="20" y="31"/>
                      <a:pt x="31" y="16"/>
                      <a:pt x="41" y="0"/>
                    </a:cubicBezTo>
                  </a:path>
                </a:pathLst>
              </a:custGeom>
              <a:solidFill>
                <a:srgbClr val="BE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 name="Freeform 173"/>
              <p:cNvSpPr/>
              <p:nvPr/>
            </p:nvSpPr>
            <p:spPr bwMode="auto">
              <a:xfrm>
                <a:off x="276" y="2484"/>
                <a:ext cx="1689" cy="1670"/>
              </a:xfrm>
              <a:custGeom>
                <a:avLst/>
                <a:gdLst>
                  <a:gd name="T0" fmla="*/ 567 w 633"/>
                  <a:gd name="T1" fmla="*/ 68 h 624"/>
                  <a:gd name="T2" fmla="*/ 404 w 633"/>
                  <a:gd name="T3" fmla="*/ 0 h 624"/>
                  <a:gd name="T4" fmla="*/ 239 w 633"/>
                  <a:gd name="T5" fmla="*/ 64 h 624"/>
                  <a:gd name="T6" fmla="*/ 162 w 633"/>
                  <a:gd name="T7" fmla="*/ 216 h 624"/>
                  <a:gd name="T8" fmla="*/ 142 w 633"/>
                  <a:gd name="T9" fmla="*/ 286 h 624"/>
                  <a:gd name="T10" fmla="*/ 128 w 633"/>
                  <a:gd name="T11" fmla="*/ 318 h 624"/>
                  <a:gd name="T12" fmla="*/ 69 w 633"/>
                  <a:gd name="T13" fmla="*/ 375 h 624"/>
                  <a:gd name="T14" fmla="*/ 61 w 633"/>
                  <a:gd name="T15" fmla="*/ 383 h 624"/>
                  <a:gd name="T16" fmla="*/ 40 w 633"/>
                  <a:gd name="T17" fmla="*/ 404 h 624"/>
                  <a:gd name="T18" fmla="*/ 18 w 633"/>
                  <a:gd name="T19" fmla="*/ 425 h 624"/>
                  <a:gd name="T20" fmla="*/ 17 w 633"/>
                  <a:gd name="T21" fmla="*/ 426 h 624"/>
                  <a:gd name="T22" fmla="*/ 10 w 633"/>
                  <a:gd name="T23" fmla="*/ 433 h 624"/>
                  <a:gd name="T24" fmla="*/ 6 w 633"/>
                  <a:gd name="T25" fmla="*/ 465 h 624"/>
                  <a:gd name="T26" fmla="*/ 65 w 633"/>
                  <a:gd name="T27" fmla="*/ 562 h 624"/>
                  <a:gd name="T28" fmla="*/ 74 w 633"/>
                  <a:gd name="T29" fmla="*/ 571 h 624"/>
                  <a:gd name="T30" fmla="*/ 158 w 633"/>
                  <a:gd name="T31" fmla="*/ 621 h 624"/>
                  <a:gd name="T32" fmla="*/ 171 w 633"/>
                  <a:gd name="T33" fmla="*/ 624 h 624"/>
                  <a:gd name="T34" fmla="*/ 190 w 633"/>
                  <a:gd name="T35" fmla="*/ 617 h 624"/>
                  <a:gd name="T36" fmla="*/ 237 w 633"/>
                  <a:gd name="T37" fmla="*/ 571 h 624"/>
                  <a:gd name="T38" fmla="*/ 261 w 633"/>
                  <a:gd name="T39" fmla="*/ 547 h 624"/>
                  <a:gd name="T40" fmla="*/ 280 w 633"/>
                  <a:gd name="T41" fmla="*/ 528 h 624"/>
                  <a:gd name="T42" fmla="*/ 305 w 633"/>
                  <a:gd name="T43" fmla="*/ 505 h 624"/>
                  <a:gd name="T44" fmla="*/ 305 w 633"/>
                  <a:gd name="T45" fmla="*/ 504 h 624"/>
                  <a:gd name="T46" fmla="*/ 307 w 633"/>
                  <a:gd name="T47" fmla="*/ 502 h 624"/>
                  <a:gd name="T48" fmla="*/ 340 w 633"/>
                  <a:gd name="T49" fmla="*/ 488 h 624"/>
                  <a:gd name="T50" fmla="*/ 410 w 633"/>
                  <a:gd name="T51" fmla="*/ 469 h 624"/>
                  <a:gd name="T52" fmla="*/ 564 w 633"/>
                  <a:gd name="T53" fmla="*/ 396 h 624"/>
                  <a:gd name="T54" fmla="*/ 632 w 633"/>
                  <a:gd name="T55" fmla="*/ 232 h 624"/>
                  <a:gd name="T56" fmla="*/ 567 w 633"/>
                  <a:gd name="T57" fmla="*/ 6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3" h="624">
                    <a:moveTo>
                      <a:pt x="567" y="68"/>
                    </a:moveTo>
                    <a:cubicBezTo>
                      <a:pt x="524" y="24"/>
                      <a:pt x="466" y="0"/>
                      <a:pt x="404" y="0"/>
                    </a:cubicBezTo>
                    <a:cubicBezTo>
                      <a:pt x="344" y="0"/>
                      <a:pt x="285" y="23"/>
                      <a:pt x="239" y="64"/>
                    </a:cubicBezTo>
                    <a:cubicBezTo>
                      <a:pt x="185" y="113"/>
                      <a:pt x="173" y="168"/>
                      <a:pt x="162" y="216"/>
                    </a:cubicBezTo>
                    <a:cubicBezTo>
                      <a:pt x="157" y="241"/>
                      <a:pt x="152" y="264"/>
                      <a:pt x="142" y="286"/>
                    </a:cubicBezTo>
                    <a:cubicBezTo>
                      <a:pt x="138" y="296"/>
                      <a:pt x="133" y="306"/>
                      <a:pt x="128" y="318"/>
                    </a:cubicBezTo>
                    <a:cubicBezTo>
                      <a:pt x="69" y="375"/>
                      <a:pt x="69" y="375"/>
                      <a:pt x="69" y="375"/>
                    </a:cubicBezTo>
                    <a:cubicBezTo>
                      <a:pt x="61" y="383"/>
                      <a:pt x="61" y="383"/>
                      <a:pt x="61" y="383"/>
                    </a:cubicBezTo>
                    <a:cubicBezTo>
                      <a:pt x="40" y="404"/>
                      <a:pt x="40" y="404"/>
                      <a:pt x="40" y="404"/>
                    </a:cubicBezTo>
                    <a:cubicBezTo>
                      <a:pt x="18" y="425"/>
                      <a:pt x="18" y="425"/>
                      <a:pt x="18" y="425"/>
                    </a:cubicBezTo>
                    <a:cubicBezTo>
                      <a:pt x="17" y="426"/>
                      <a:pt x="17" y="426"/>
                      <a:pt x="17" y="426"/>
                    </a:cubicBezTo>
                    <a:cubicBezTo>
                      <a:pt x="10" y="433"/>
                      <a:pt x="10" y="433"/>
                      <a:pt x="10" y="433"/>
                    </a:cubicBezTo>
                    <a:cubicBezTo>
                      <a:pt x="1" y="442"/>
                      <a:pt x="0" y="455"/>
                      <a:pt x="6" y="465"/>
                    </a:cubicBezTo>
                    <a:cubicBezTo>
                      <a:pt x="65" y="562"/>
                      <a:pt x="65" y="562"/>
                      <a:pt x="65" y="562"/>
                    </a:cubicBezTo>
                    <a:cubicBezTo>
                      <a:pt x="67" y="566"/>
                      <a:pt x="71" y="569"/>
                      <a:pt x="74" y="571"/>
                    </a:cubicBezTo>
                    <a:cubicBezTo>
                      <a:pt x="158" y="621"/>
                      <a:pt x="158" y="621"/>
                      <a:pt x="158" y="621"/>
                    </a:cubicBezTo>
                    <a:cubicBezTo>
                      <a:pt x="162" y="623"/>
                      <a:pt x="167" y="624"/>
                      <a:pt x="171" y="624"/>
                    </a:cubicBezTo>
                    <a:cubicBezTo>
                      <a:pt x="178" y="624"/>
                      <a:pt x="185" y="622"/>
                      <a:pt x="190" y="617"/>
                    </a:cubicBezTo>
                    <a:cubicBezTo>
                      <a:pt x="237" y="571"/>
                      <a:pt x="237" y="571"/>
                      <a:pt x="237" y="571"/>
                    </a:cubicBezTo>
                    <a:cubicBezTo>
                      <a:pt x="261" y="547"/>
                      <a:pt x="261" y="547"/>
                      <a:pt x="261" y="547"/>
                    </a:cubicBezTo>
                    <a:cubicBezTo>
                      <a:pt x="280" y="528"/>
                      <a:pt x="280" y="528"/>
                      <a:pt x="280" y="528"/>
                    </a:cubicBezTo>
                    <a:cubicBezTo>
                      <a:pt x="305" y="505"/>
                      <a:pt x="305" y="505"/>
                      <a:pt x="305" y="505"/>
                    </a:cubicBezTo>
                    <a:cubicBezTo>
                      <a:pt x="305" y="504"/>
                      <a:pt x="305" y="504"/>
                      <a:pt x="305" y="504"/>
                    </a:cubicBezTo>
                    <a:cubicBezTo>
                      <a:pt x="307" y="502"/>
                      <a:pt x="307" y="502"/>
                      <a:pt x="307" y="502"/>
                    </a:cubicBezTo>
                    <a:cubicBezTo>
                      <a:pt x="316" y="498"/>
                      <a:pt x="328" y="493"/>
                      <a:pt x="340" y="488"/>
                    </a:cubicBezTo>
                    <a:cubicBezTo>
                      <a:pt x="362" y="479"/>
                      <a:pt x="385" y="474"/>
                      <a:pt x="410" y="469"/>
                    </a:cubicBezTo>
                    <a:cubicBezTo>
                      <a:pt x="459" y="460"/>
                      <a:pt x="514" y="449"/>
                      <a:pt x="564" y="396"/>
                    </a:cubicBezTo>
                    <a:cubicBezTo>
                      <a:pt x="607" y="351"/>
                      <a:pt x="631" y="293"/>
                      <a:pt x="632" y="232"/>
                    </a:cubicBezTo>
                    <a:cubicBezTo>
                      <a:pt x="633" y="171"/>
                      <a:pt x="610" y="112"/>
                      <a:pt x="567" y="6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 name="Freeform 174"/>
              <p:cNvSpPr/>
              <p:nvPr/>
            </p:nvSpPr>
            <p:spPr bwMode="auto">
              <a:xfrm>
                <a:off x="500" y="2497"/>
                <a:ext cx="1451" cy="1437"/>
              </a:xfrm>
              <a:custGeom>
                <a:avLst/>
                <a:gdLst>
                  <a:gd name="T0" fmla="*/ 461 w 544"/>
                  <a:gd name="T1" fmla="*/ 373 h 537"/>
                  <a:gd name="T2" fmla="*/ 464 w 544"/>
                  <a:gd name="T3" fmla="*/ 82 h 537"/>
                  <a:gd name="T4" fmla="*/ 173 w 544"/>
                  <a:gd name="T5" fmla="*/ 78 h 537"/>
                  <a:gd name="T6" fmla="*/ 82 w 544"/>
                  <a:gd name="T7" fmla="*/ 291 h 537"/>
                  <a:gd name="T8" fmla="*/ 45 w 544"/>
                  <a:gd name="T9" fmla="*/ 491 h 537"/>
                  <a:gd name="T10" fmla="*/ 246 w 544"/>
                  <a:gd name="T11" fmla="*/ 459 h 537"/>
                  <a:gd name="T12" fmla="*/ 461 w 544"/>
                  <a:gd name="T13" fmla="*/ 373 h 537"/>
                </a:gdLst>
                <a:ahLst/>
                <a:cxnLst>
                  <a:cxn ang="0">
                    <a:pos x="T0" y="T1"/>
                  </a:cxn>
                  <a:cxn ang="0">
                    <a:pos x="T2" y="T3"/>
                  </a:cxn>
                  <a:cxn ang="0">
                    <a:pos x="T4" y="T5"/>
                  </a:cxn>
                  <a:cxn ang="0">
                    <a:pos x="T6" y="T7"/>
                  </a:cxn>
                  <a:cxn ang="0">
                    <a:pos x="T8" y="T9"/>
                  </a:cxn>
                  <a:cxn ang="0">
                    <a:pos x="T10" y="T11"/>
                  </a:cxn>
                  <a:cxn ang="0">
                    <a:pos x="T12" y="T13"/>
                  </a:cxn>
                </a:cxnLst>
                <a:rect l="0" t="0" r="r" b="b"/>
                <a:pathLst>
                  <a:path w="544" h="537">
                    <a:moveTo>
                      <a:pt x="461" y="373"/>
                    </a:moveTo>
                    <a:cubicBezTo>
                      <a:pt x="539" y="290"/>
                      <a:pt x="544" y="163"/>
                      <a:pt x="464" y="82"/>
                    </a:cubicBezTo>
                    <a:cubicBezTo>
                      <a:pt x="385" y="0"/>
                      <a:pt x="258" y="2"/>
                      <a:pt x="173" y="78"/>
                    </a:cubicBezTo>
                    <a:cubicBezTo>
                      <a:pt x="99" y="144"/>
                      <a:pt x="114" y="220"/>
                      <a:pt x="82" y="291"/>
                    </a:cubicBezTo>
                    <a:cubicBezTo>
                      <a:pt x="32" y="405"/>
                      <a:pt x="0" y="445"/>
                      <a:pt x="45" y="491"/>
                    </a:cubicBezTo>
                    <a:cubicBezTo>
                      <a:pt x="91" y="537"/>
                      <a:pt x="131" y="507"/>
                      <a:pt x="246" y="459"/>
                    </a:cubicBezTo>
                    <a:cubicBezTo>
                      <a:pt x="318" y="429"/>
                      <a:pt x="393" y="445"/>
                      <a:pt x="461" y="373"/>
                    </a:cubicBezTo>
                  </a:path>
                </a:pathLst>
              </a:custGeom>
              <a:solidFill>
                <a:srgbClr val="14B6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175"/>
              <p:cNvSpPr/>
              <p:nvPr/>
            </p:nvSpPr>
            <p:spPr bwMode="auto">
              <a:xfrm>
                <a:off x="1314" y="2931"/>
                <a:ext cx="8" cy="11"/>
              </a:xfrm>
              <a:custGeom>
                <a:avLst/>
                <a:gdLst>
                  <a:gd name="T0" fmla="*/ 0 w 3"/>
                  <a:gd name="T1" fmla="*/ 0 h 4"/>
                  <a:gd name="T2" fmla="*/ 0 w 3"/>
                  <a:gd name="T3" fmla="*/ 4 h 4"/>
                  <a:gd name="T4" fmla="*/ 3 w 3"/>
                  <a:gd name="T5" fmla="*/ 3 h 4"/>
                  <a:gd name="T6" fmla="*/ 0 w 3"/>
                  <a:gd name="T7" fmla="*/ 0 h 4"/>
                </a:gdLst>
                <a:ahLst/>
                <a:cxnLst>
                  <a:cxn ang="0">
                    <a:pos x="T0" y="T1"/>
                  </a:cxn>
                  <a:cxn ang="0">
                    <a:pos x="T2" y="T3"/>
                  </a:cxn>
                  <a:cxn ang="0">
                    <a:pos x="T4" y="T5"/>
                  </a:cxn>
                  <a:cxn ang="0">
                    <a:pos x="T6" y="T7"/>
                  </a:cxn>
                </a:cxnLst>
                <a:rect l="0" t="0" r="r" b="b"/>
                <a:pathLst>
                  <a:path w="3" h="4">
                    <a:moveTo>
                      <a:pt x="0" y="0"/>
                    </a:moveTo>
                    <a:cubicBezTo>
                      <a:pt x="0" y="4"/>
                      <a:pt x="0" y="4"/>
                      <a:pt x="0" y="4"/>
                    </a:cubicBezTo>
                    <a:cubicBezTo>
                      <a:pt x="1" y="3"/>
                      <a:pt x="2" y="3"/>
                      <a:pt x="3" y="3"/>
                    </a:cubicBezTo>
                    <a:cubicBezTo>
                      <a:pt x="2" y="2"/>
                      <a:pt x="1" y="1"/>
                      <a:pt x="0" y="0"/>
                    </a:cubicBezTo>
                  </a:path>
                </a:pathLst>
              </a:custGeom>
              <a:solidFill>
                <a:srgbClr val="1BCB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 name="Freeform 176"/>
              <p:cNvSpPr/>
              <p:nvPr/>
            </p:nvSpPr>
            <p:spPr bwMode="auto">
              <a:xfrm>
                <a:off x="351" y="3375"/>
                <a:ext cx="707" cy="709"/>
              </a:xfrm>
              <a:custGeom>
                <a:avLst/>
                <a:gdLst>
                  <a:gd name="T0" fmla="*/ 325 w 707"/>
                  <a:gd name="T1" fmla="*/ 0 h 709"/>
                  <a:gd name="T2" fmla="*/ 0 w 707"/>
                  <a:gd name="T3" fmla="*/ 319 h 709"/>
                  <a:gd name="T4" fmla="*/ 157 w 707"/>
                  <a:gd name="T5" fmla="*/ 575 h 709"/>
                  <a:gd name="T6" fmla="*/ 381 w 707"/>
                  <a:gd name="T7" fmla="*/ 709 h 709"/>
                  <a:gd name="T8" fmla="*/ 707 w 707"/>
                  <a:gd name="T9" fmla="*/ 391 h 709"/>
                  <a:gd name="T10" fmla="*/ 325 w 707"/>
                  <a:gd name="T11" fmla="*/ 0 h 709"/>
                </a:gdLst>
                <a:ahLst/>
                <a:cxnLst>
                  <a:cxn ang="0">
                    <a:pos x="T0" y="T1"/>
                  </a:cxn>
                  <a:cxn ang="0">
                    <a:pos x="T2" y="T3"/>
                  </a:cxn>
                  <a:cxn ang="0">
                    <a:pos x="T4" y="T5"/>
                  </a:cxn>
                  <a:cxn ang="0">
                    <a:pos x="T6" y="T7"/>
                  </a:cxn>
                  <a:cxn ang="0">
                    <a:pos x="T8" y="T9"/>
                  </a:cxn>
                  <a:cxn ang="0">
                    <a:pos x="T10" y="T11"/>
                  </a:cxn>
                </a:cxnLst>
                <a:rect l="0" t="0" r="r" b="b"/>
                <a:pathLst>
                  <a:path w="707" h="709">
                    <a:moveTo>
                      <a:pt x="325" y="0"/>
                    </a:moveTo>
                    <a:lnTo>
                      <a:pt x="0" y="319"/>
                    </a:lnTo>
                    <a:lnTo>
                      <a:pt x="157" y="575"/>
                    </a:lnTo>
                    <a:lnTo>
                      <a:pt x="381" y="709"/>
                    </a:lnTo>
                    <a:lnTo>
                      <a:pt x="707" y="391"/>
                    </a:lnTo>
                    <a:lnTo>
                      <a:pt x="325" y="0"/>
                    </a:lnTo>
                    <a:close/>
                  </a:path>
                </a:pathLst>
              </a:custGeom>
              <a:solidFill>
                <a:srgbClr val="3B50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177"/>
              <p:cNvSpPr/>
              <p:nvPr/>
            </p:nvSpPr>
            <p:spPr bwMode="auto">
              <a:xfrm>
                <a:off x="372" y="3608"/>
                <a:ext cx="553" cy="353"/>
              </a:xfrm>
              <a:custGeom>
                <a:avLst/>
                <a:gdLst>
                  <a:gd name="T0" fmla="*/ 67 w 553"/>
                  <a:gd name="T1" fmla="*/ 0 h 353"/>
                  <a:gd name="T2" fmla="*/ 0 w 553"/>
                  <a:gd name="T3" fmla="*/ 64 h 353"/>
                  <a:gd name="T4" fmla="*/ 489 w 553"/>
                  <a:gd name="T5" fmla="*/ 353 h 353"/>
                  <a:gd name="T6" fmla="*/ 553 w 553"/>
                  <a:gd name="T7" fmla="*/ 289 h 353"/>
                  <a:gd name="T8" fmla="*/ 67 w 553"/>
                  <a:gd name="T9" fmla="*/ 0 h 353"/>
                </a:gdLst>
                <a:ahLst/>
                <a:cxnLst>
                  <a:cxn ang="0">
                    <a:pos x="T0" y="T1"/>
                  </a:cxn>
                  <a:cxn ang="0">
                    <a:pos x="T2" y="T3"/>
                  </a:cxn>
                  <a:cxn ang="0">
                    <a:pos x="T4" y="T5"/>
                  </a:cxn>
                  <a:cxn ang="0">
                    <a:pos x="T6" y="T7"/>
                  </a:cxn>
                  <a:cxn ang="0">
                    <a:pos x="T8" y="T9"/>
                  </a:cxn>
                </a:cxnLst>
                <a:rect l="0" t="0" r="r" b="b"/>
                <a:pathLst>
                  <a:path w="553" h="353">
                    <a:moveTo>
                      <a:pt x="67" y="0"/>
                    </a:moveTo>
                    <a:lnTo>
                      <a:pt x="0" y="64"/>
                    </a:lnTo>
                    <a:lnTo>
                      <a:pt x="489" y="353"/>
                    </a:lnTo>
                    <a:lnTo>
                      <a:pt x="553" y="289"/>
                    </a:lnTo>
                    <a:lnTo>
                      <a:pt x="67" y="0"/>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178"/>
              <p:cNvSpPr/>
              <p:nvPr/>
            </p:nvSpPr>
            <p:spPr bwMode="auto">
              <a:xfrm>
                <a:off x="487" y="3495"/>
                <a:ext cx="552" cy="354"/>
              </a:xfrm>
              <a:custGeom>
                <a:avLst/>
                <a:gdLst>
                  <a:gd name="T0" fmla="*/ 552 w 552"/>
                  <a:gd name="T1" fmla="*/ 290 h 354"/>
                  <a:gd name="T2" fmla="*/ 67 w 552"/>
                  <a:gd name="T3" fmla="*/ 0 h 354"/>
                  <a:gd name="T4" fmla="*/ 0 w 552"/>
                  <a:gd name="T5" fmla="*/ 65 h 354"/>
                  <a:gd name="T6" fmla="*/ 488 w 552"/>
                  <a:gd name="T7" fmla="*/ 354 h 354"/>
                  <a:gd name="T8" fmla="*/ 552 w 552"/>
                  <a:gd name="T9" fmla="*/ 290 h 354"/>
                </a:gdLst>
                <a:ahLst/>
                <a:cxnLst>
                  <a:cxn ang="0">
                    <a:pos x="T0" y="T1"/>
                  </a:cxn>
                  <a:cxn ang="0">
                    <a:pos x="T2" y="T3"/>
                  </a:cxn>
                  <a:cxn ang="0">
                    <a:pos x="T4" y="T5"/>
                  </a:cxn>
                  <a:cxn ang="0">
                    <a:pos x="T6" y="T7"/>
                  </a:cxn>
                  <a:cxn ang="0">
                    <a:pos x="T8" y="T9"/>
                  </a:cxn>
                </a:cxnLst>
                <a:rect l="0" t="0" r="r" b="b"/>
                <a:pathLst>
                  <a:path w="552" h="354">
                    <a:moveTo>
                      <a:pt x="552" y="290"/>
                    </a:moveTo>
                    <a:lnTo>
                      <a:pt x="67" y="0"/>
                    </a:lnTo>
                    <a:lnTo>
                      <a:pt x="0" y="65"/>
                    </a:lnTo>
                    <a:lnTo>
                      <a:pt x="488" y="354"/>
                    </a:lnTo>
                    <a:lnTo>
                      <a:pt x="552" y="290"/>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Freeform 179"/>
              <p:cNvSpPr/>
              <p:nvPr/>
            </p:nvSpPr>
            <p:spPr bwMode="auto">
              <a:xfrm>
                <a:off x="5275" y="2406"/>
                <a:ext cx="48" cy="97"/>
              </a:xfrm>
              <a:custGeom>
                <a:avLst/>
                <a:gdLst>
                  <a:gd name="T0" fmla="*/ 10 w 18"/>
                  <a:gd name="T1" fmla="*/ 0 h 36"/>
                  <a:gd name="T2" fmla="*/ 0 w 18"/>
                  <a:gd name="T3" fmla="*/ 7 h 36"/>
                  <a:gd name="T4" fmla="*/ 3 w 18"/>
                  <a:gd name="T5" fmla="*/ 32 h 36"/>
                  <a:gd name="T6" fmla="*/ 18 w 18"/>
                  <a:gd name="T7" fmla="*/ 36 h 36"/>
                  <a:gd name="T8" fmla="*/ 10 w 18"/>
                  <a:gd name="T9" fmla="*/ 0 h 36"/>
                </a:gdLst>
                <a:ahLst/>
                <a:cxnLst>
                  <a:cxn ang="0">
                    <a:pos x="T0" y="T1"/>
                  </a:cxn>
                  <a:cxn ang="0">
                    <a:pos x="T2" y="T3"/>
                  </a:cxn>
                  <a:cxn ang="0">
                    <a:pos x="T4" y="T5"/>
                  </a:cxn>
                  <a:cxn ang="0">
                    <a:pos x="T6" y="T7"/>
                  </a:cxn>
                  <a:cxn ang="0">
                    <a:pos x="T8" y="T9"/>
                  </a:cxn>
                </a:cxnLst>
                <a:rect l="0" t="0" r="r" b="b"/>
                <a:pathLst>
                  <a:path w="18" h="36">
                    <a:moveTo>
                      <a:pt x="10" y="0"/>
                    </a:moveTo>
                    <a:cubicBezTo>
                      <a:pt x="0" y="7"/>
                      <a:pt x="0" y="7"/>
                      <a:pt x="0" y="7"/>
                    </a:cubicBezTo>
                    <a:cubicBezTo>
                      <a:pt x="1" y="15"/>
                      <a:pt x="2" y="23"/>
                      <a:pt x="3" y="32"/>
                    </a:cubicBezTo>
                    <a:cubicBezTo>
                      <a:pt x="8" y="33"/>
                      <a:pt x="13" y="34"/>
                      <a:pt x="18" y="36"/>
                    </a:cubicBezTo>
                    <a:cubicBezTo>
                      <a:pt x="16" y="23"/>
                      <a:pt x="14" y="11"/>
                      <a:pt x="10" y="0"/>
                    </a:cubicBezTo>
                  </a:path>
                </a:pathLst>
              </a:custGeom>
              <a:solidFill>
                <a:srgbClr val="0F88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180"/>
              <p:cNvSpPr/>
              <p:nvPr/>
            </p:nvSpPr>
            <p:spPr bwMode="auto">
              <a:xfrm>
                <a:off x="4533" y="3132"/>
                <a:ext cx="8" cy="10"/>
              </a:xfrm>
              <a:custGeom>
                <a:avLst/>
                <a:gdLst>
                  <a:gd name="T0" fmla="*/ 0 w 3"/>
                  <a:gd name="T1" fmla="*/ 0 h 4"/>
                  <a:gd name="T2" fmla="*/ 3 w 3"/>
                  <a:gd name="T3" fmla="*/ 4 h 4"/>
                  <a:gd name="T4" fmla="*/ 3 w 3"/>
                  <a:gd name="T5" fmla="*/ 4 h 4"/>
                  <a:gd name="T6" fmla="*/ 2 w 3"/>
                  <a:gd name="T7" fmla="*/ 0 h 4"/>
                  <a:gd name="T8" fmla="*/ 0 w 3"/>
                  <a:gd name="T9" fmla="*/ 0 h 4"/>
                </a:gdLst>
                <a:ahLst/>
                <a:cxnLst>
                  <a:cxn ang="0">
                    <a:pos x="T0" y="T1"/>
                  </a:cxn>
                  <a:cxn ang="0">
                    <a:pos x="T2" y="T3"/>
                  </a:cxn>
                  <a:cxn ang="0">
                    <a:pos x="T4" y="T5"/>
                  </a:cxn>
                  <a:cxn ang="0">
                    <a:pos x="T6" y="T7"/>
                  </a:cxn>
                  <a:cxn ang="0">
                    <a:pos x="T8" y="T9"/>
                  </a:cxn>
                </a:cxnLst>
                <a:rect l="0" t="0" r="r" b="b"/>
                <a:pathLst>
                  <a:path w="3" h="4">
                    <a:moveTo>
                      <a:pt x="0" y="0"/>
                    </a:moveTo>
                    <a:cubicBezTo>
                      <a:pt x="1" y="1"/>
                      <a:pt x="2" y="3"/>
                      <a:pt x="3" y="4"/>
                    </a:cubicBezTo>
                    <a:cubicBezTo>
                      <a:pt x="3" y="4"/>
                      <a:pt x="3" y="4"/>
                      <a:pt x="3" y="4"/>
                    </a:cubicBezTo>
                    <a:cubicBezTo>
                      <a:pt x="2" y="3"/>
                      <a:pt x="2" y="1"/>
                      <a:pt x="2" y="0"/>
                    </a:cubicBezTo>
                    <a:cubicBezTo>
                      <a:pt x="1" y="0"/>
                      <a:pt x="1" y="0"/>
                      <a:pt x="0" y="0"/>
                    </a:cubicBezTo>
                  </a:path>
                </a:pathLst>
              </a:custGeom>
              <a:solidFill>
                <a:srgbClr val="BE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181"/>
              <p:cNvSpPr/>
              <p:nvPr/>
            </p:nvSpPr>
            <p:spPr bwMode="auto">
              <a:xfrm>
                <a:off x="4459" y="3110"/>
                <a:ext cx="82" cy="54"/>
              </a:xfrm>
              <a:custGeom>
                <a:avLst/>
                <a:gdLst>
                  <a:gd name="T0" fmla="*/ 0 w 31"/>
                  <a:gd name="T1" fmla="*/ 0 h 20"/>
                  <a:gd name="T2" fmla="*/ 7 w 31"/>
                  <a:gd name="T3" fmla="*/ 12 h 20"/>
                  <a:gd name="T4" fmla="*/ 31 w 31"/>
                  <a:gd name="T5" fmla="*/ 20 h 20"/>
                  <a:gd name="T6" fmla="*/ 31 w 31"/>
                  <a:gd name="T7" fmla="*/ 12 h 20"/>
                  <a:gd name="T8" fmla="*/ 28 w 31"/>
                  <a:gd name="T9" fmla="*/ 8 h 20"/>
                  <a:gd name="T10" fmla="*/ 0 w 31"/>
                  <a:gd name="T11" fmla="*/ 0 h 20"/>
                </a:gdLst>
                <a:ahLst/>
                <a:cxnLst>
                  <a:cxn ang="0">
                    <a:pos x="T0" y="T1"/>
                  </a:cxn>
                  <a:cxn ang="0">
                    <a:pos x="T2" y="T3"/>
                  </a:cxn>
                  <a:cxn ang="0">
                    <a:pos x="T4" y="T5"/>
                  </a:cxn>
                  <a:cxn ang="0">
                    <a:pos x="T6" y="T7"/>
                  </a:cxn>
                  <a:cxn ang="0">
                    <a:pos x="T8" y="T9"/>
                  </a:cxn>
                  <a:cxn ang="0">
                    <a:pos x="T10" y="T11"/>
                  </a:cxn>
                </a:cxnLst>
                <a:rect l="0" t="0" r="r" b="b"/>
                <a:pathLst>
                  <a:path w="31" h="20">
                    <a:moveTo>
                      <a:pt x="0" y="0"/>
                    </a:moveTo>
                    <a:cubicBezTo>
                      <a:pt x="3" y="4"/>
                      <a:pt x="5" y="8"/>
                      <a:pt x="7" y="12"/>
                    </a:cubicBezTo>
                    <a:cubicBezTo>
                      <a:pt x="15" y="15"/>
                      <a:pt x="23" y="18"/>
                      <a:pt x="31" y="20"/>
                    </a:cubicBezTo>
                    <a:cubicBezTo>
                      <a:pt x="31" y="18"/>
                      <a:pt x="31" y="15"/>
                      <a:pt x="31" y="12"/>
                    </a:cubicBezTo>
                    <a:cubicBezTo>
                      <a:pt x="30" y="11"/>
                      <a:pt x="29" y="9"/>
                      <a:pt x="28" y="8"/>
                    </a:cubicBezTo>
                    <a:cubicBezTo>
                      <a:pt x="18" y="5"/>
                      <a:pt x="9" y="3"/>
                      <a:pt x="0" y="0"/>
                    </a:cubicBezTo>
                  </a:path>
                </a:pathLst>
              </a:custGeom>
              <a:solidFill>
                <a:srgbClr val="BE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182"/>
              <p:cNvSpPr/>
              <p:nvPr/>
            </p:nvSpPr>
            <p:spPr bwMode="auto">
              <a:xfrm>
                <a:off x="4368" y="3067"/>
                <a:ext cx="109" cy="75"/>
              </a:xfrm>
              <a:custGeom>
                <a:avLst/>
                <a:gdLst>
                  <a:gd name="T0" fmla="*/ 0 w 41"/>
                  <a:gd name="T1" fmla="*/ 0 h 28"/>
                  <a:gd name="T2" fmla="*/ 0 w 41"/>
                  <a:gd name="T3" fmla="*/ 7 h 28"/>
                  <a:gd name="T4" fmla="*/ 41 w 41"/>
                  <a:gd name="T5" fmla="*/ 28 h 28"/>
                  <a:gd name="T6" fmla="*/ 34 w 41"/>
                  <a:gd name="T7" fmla="*/ 16 h 28"/>
                  <a:gd name="T8" fmla="*/ 0 w 41"/>
                  <a:gd name="T9" fmla="*/ 0 h 28"/>
                </a:gdLst>
                <a:ahLst/>
                <a:cxnLst>
                  <a:cxn ang="0">
                    <a:pos x="T0" y="T1"/>
                  </a:cxn>
                  <a:cxn ang="0">
                    <a:pos x="T2" y="T3"/>
                  </a:cxn>
                  <a:cxn ang="0">
                    <a:pos x="T4" y="T5"/>
                  </a:cxn>
                  <a:cxn ang="0">
                    <a:pos x="T6" y="T7"/>
                  </a:cxn>
                  <a:cxn ang="0">
                    <a:pos x="T8" y="T9"/>
                  </a:cxn>
                </a:cxnLst>
                <a:rect l="0" t="0" r="r" b="b"/>
                <a:pathLst>
                  <a:path w="41" h="28">
                    <a:moveTo>
                      <a:pt x="0" y="0"/>
                    </a:moveTo>
                    <a:cubicBezTo>
                      <a:pt x="0" y="2"/>
                      <a:pt x="0" y="5"/>
                      <a:pt x="0" y="7"/>
                    </a:cubicBezTo>
                    <a:cubicBezTo>
                      <a:pt x="13" y="15"/>
                      <a:pt x="27" y="22"/>
                      <a:pt x="41" y="28"/>
                    </a:cubicBezTo>
                    <a:cubicBezTo>
                      <a:pt x="39" y="24"/>
                      <a:pt x="37" y="20"/>
                      <a:pt x="34" y="16"/>
                    </a:cubicBezTo>
                    <a:cubicBezTo>
                      <a:pt x="23" y="11"/>
                      <a:pt x="11" y="6"/>
                      <a:pt x="0" y="0"/>
                    </a:cubicBezTo>
                  </a:path>
                </a:pathLst>
              </a:custGeom>
              <a:solidFill>
                <a:srgbClr val="0F88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183"/>
              <p:cNvSpPr/>
              <p:nvPr/>
            </p:nvSpPr>
            <p:spPr bwMode="auto">
              <a:xfrm>
                <a:off x="5259" y="2347"/>
                <a:ext cx="43" cy="78"/>
              </a:xfrm>
              <a:custGeom>
                <a:avLst/>
                <a:gdLst>
                  <a:gd name="T0" fmla="*/ 9 w 16"/>
                  <a:gd name="T1" fmla="*/ 0 h 29"/>
                  <a:gd name="T2" fmla="*/ 0 w 16"/>
                  <a:gd name="T3" fmla="*/ 6 h 29"/>
                  <a:gd name="T4" fmla="*/ 6 w 16"/>
                  <a:gd name="T5" fmla="*/ 29 h 29"/>
                  <a:gd name="T6" fmla="*/ 16 w 16"/>
                  <a:gd name="T7" fmla="*/ 22 h 29"/>
                  <a:gd name="T8" fmla="*/ 9 w 16"/>
                  <a:gd name="T9" fmla="*/ 0 h 29"/>
                </a:gdLst>
                <a:ahLst/>
                <a:cxnLst>
                  <a:cxn ang="0">
                    <a:pos x="T0" y="T1"/>
                  </a:cxn>
                  <a:cxn ang="0">
                    <a:pos x="T2" y="T3"/>
                  </a:cxn>
                  <a:cxn ang="0">
                    <a:pos x="T4" y="T5"/>
                  </a:cxn>
                  <a:cxn ang="0">
                    <a:pos x="T6" y="T7"/>
                  </a:cxn>
                  <a:cxn ang="0">
                    <a:pos x="T8" y="T9"/>
                  </a:cxn>
                </a:cxnLst>
                <a:rect l="0" t="0" r="r" b="b"/>
                <a:pathLst>
                  <a:path w="16" h="29">
                    <a:moveTo>
                      <a:pt x="9" y="0"/>
                    </a:moveTo>
                    <a:cubicBezTo>
                      <a:pt x="0" y="6"/>
                      <a:pt x="0" y="6"/>
                      <a:pt x="0" y="6"/>
                    </a:cubicBezTo>
                    <a:cubicBezTo>
                      <a:pt x="2" y="13"/>
                      <a:pt x="4" y="21"/>
                      <a:pt x="6" y="29"/>
                    </a:cubicBezTo>
                    <a:cubicBezTo>
                      <a:pt x="16" y="22"/>
                      <a:pt x="16" y="22"/>
                      <a:pt x="16" y="22"/>
                    </a:cubicBezTo>
                    <a:cubicBezTo>
                      <a:pt x="14" y="14"/>
                      <a:pt x="12" y="7"/>
                      <a:pt x="9" y="0"/>
                    </a:cubicBezTo>
                  </a:path>
                </a:pathLst>
              </a:custGeom>
              <a:solidFill>
                <a:srgbClr val="0B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184"/>
              <p:cNvSpPr/>
              <p:nvPr/>
            </p:nvSpPr>
            <p:spPr bwMode="auto">
              <a:xfrm>
                <a:off x="5248" y="2310"/>
                <a:ext cx="35" cy="53"/>
              </a:xfrm>
              <a:custGeom>
                <a:avLst/>
                <a:gdLst>
                  <a:gd name="T0" fmla="*/ 7 w 13"/>
                  <a:gd name="T1" fmla="*/ 0 h 20"/>
                  <a:gd name="T2" fmla="*/ 0 w 13"/>
                  <a:gd name="T3" fmla="*/ 5 h 20"/>
                  <a:gd name="T4" fmla="*/ 4 w 13"/>
                  <a:gd name="T5" fmla="*/ 20 h 20"/>
                  <a:gd name="T6" fmla="*/ 13 w 13"/>
                  <a:gd name="T7" fmla="*/ 14 h 20"/>
                  <a:gd name="T8" fmla="*/ 7 w 13"/>
                  <a:gd name="T9" fmla="*/ 0 h 20"/>
                </a:gdLst>
                <a:ahLst/>
                <a:cxnLst>
                  <a:cxn ang="0">
                    <a:pos x="T0" y="T1"/>
                  </a:cxn>
                  <a:cxn ang="0">
                    <a:pos x="T2" y="T3"/>
                  </a:cxn>
                  <a:cxn ang="0">
                    <a:pos x="T4" y="T5"/>
                  </a:cxn>
                  <a:cxn ang="0">
                    <a:pos x="T6" y="T7"/>
                  </a:cxn>
                  <a:cxn ang="0">
                    <a:pos x="T8" y="T9"/>
                  </a:cxn>
                </a:cxnLst>
                <a:rect l="0" t="0" r="r" b="b"/>
                <a:pathLst>
                  <a:path w="13" h="20">
                    <a:moveTo>
                      <a:pt x="7" y="0"/>
                    </a:moveTo>
                    <a:cubicBezTo>
                      <a:pt x="0" y="5"/>
                      <a:pt x="0" y="5"/>
                      <a:pt x="0" y="5"/>
                    </a:cubicBezTo>
                    <a:cubicBezTo>
                      <a:pt x="1" y="10"/>
                      <a:pt x="3" y="15"/>
                      <a:pt x="4" y="20"/>
                    </a:cubicBezTo>
                    <a:cubicBezTo>
                      <a:pt x="13" y="14"/>
                      <a:pt x="13" y="14"/>
                      <a:pt x="13" y="14"/>
                    </a:cubicBezTo>
                    <a:cubicBezTo>
                      <a:pt x="11" y="9"/>
                      <a:pt x="9" y="4"/>
                      <a:pt x="7" y="0"/>
                    </a:cubicBezTo>
                  </a:path>
                </a:pathLst>
              </a:custGeom>
              <a:solidFill>
                <a:srgbClr val="BE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 name="Freeform 185"/>
              <p:cNvSpPr>
                <a:spLocks noEditPoints="1"/>
              </p:cNvSpPr>
              <p:nvPr/>
            </p:nvSpPr>
            <p:spPr bwMode="auto">
              <a:xfrm>
                <a:off x="5174" y="2165"/>
                <a:ext cx="93" cy="158"/>
              </a:xfrm>
              <a:custGeom>
                <a:avLst/>
                <a:gdLst>
                  <a:gd name="T0" fmla="*/ 23 w 35"/>
                  <a:gd name="T1" fmla="*/ 31 h 59"/>
                  <a:gd name="T2" fmla="*/ 19 w 35"/>
                  <a:gd name="T3" fmla="*/ 38 h 59"/>
                  <a:gd name="T4" fmla="*/ 28 w 35"/>
                  <a:gd name="T5" fmla="*/ 59 h 59"/>
                  <a:gd name="T6" fmla="*/ 35 w 35"/>
                  <a:gd name="T7" fmla="*/ 54 h 59"/>
                  <a:gd name="T8" fmla="*/ 23 w 35"/>
                  <a:gd name="T9" fmla="*/ 31 h 59"/>
                  <a:gd name="T10" fmla="*/ 1 w 35"/>
                  <a:gd name="T11" fmla="*/ 0 h 59"/>
                  <a:gd name="T12" fmla="*/ 0 w 35"/>
                  <a:gd name="T13" fmla="*/ 3 h 59"/>
                  <a:gd name="T14" fmla="*/ 9 w 35"/>
                  <a:gd name="T15" fmla="*/ 18 h 59"/>
                  <a:gd name="T16" fmla="*/ 11 w 35"/>
                  <a:gd name="T17" fmla="*/ 13 h 59"/>
                  <a:gd name="T18" fmla="*/ 1 w 35"/>
                  <a:gd name="T1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59">
                    <a:moveTo>
                      <a:pt x="23" y="31"/>
                    </a:moveTo>
                    <a:cubicBezTo>
                      <a:pt x="19" y="38"/>
                      <a:pt x="19" y="38"/>
                      <a:pt x="19" y="38"/>
                    </a:cubicBezTo>
                    <a:cubicBezTo>
                      <a:pt x="22" y="45"/>
                      <a:pt x="25" y="52"/>
                      <a:pt x="28" y="59"/>
                    </a:cubicBezTo>
                    <a:cubicBezTo>
                      <a:pt x="35" y="54"/>
                      <a:pt x="35" y="54"/>
                      <a:pt x="35" y="54"/>
                    </a:cubicBezTo>
                    <a:cubicBezTo>
                      <a:pt x="31" y="46"/>
                      <a:pt x="28" y="39"/>
                      <a:pt x="23" y="31"/>
                    </a:cubicBezTo>
                    <a:moveTo>
                      <a:pt x="1" y="0"/>
                    </a:moveTo>
                    <a:cubicBezTo>
                      <a:pt x="0" y="3"/>
                      <a:pt x="0" y="3"/>
                      <a:pt x="0" y="3"/>
                    </a:cubicBezTo>
                    <a:cubicBezTo>
                      <a:pt x="3" y="8"/>
                      <a:pt x="6" y="13"/>
                      <a:pt x="9" y="18"/>
                    </a:cubicBezTo>
                    <a:cubicBezTo>
                      <a:pt x="11" y="13"/>
                      <a:pt x="11" y="13"/>
                      <a:pt x="11" y="13"/>
                    </a:cubicBezTo>
                    <a:cubicBezTo>
                      <a:pt x="8" y="9"/>
                      <a:pt x="5" y="4"/>
                      <a:pt x="1" y="0"/>
                    </a:cubicBezTo>
                  </a:path>
                </a:pathLst>
              </a:custGeom>
              <a:solidFill>
                <a:srgbClr val="2C3C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186"/>
              <p:cNvSpPr/>
              <p:nvPr/>
            </p:nvSpPr>
            <p:spPr bwMode="auto">
              <a:xfrm>
                <a:off x="5198" y="2200"/>
                <a:ext cx="37" cy="67"/>
              </a:xfrm>
              <a:custGeom>
                <a:avLst/>
                <a:gdLst>
                  <a:gd name="T0" fmla="*/ 2 w 14"/>
                  <a:gd name="T1" fmla="*/ 0 h 25"/>
                  <a:gd name="T2" fmla="*/ 0 w 14"/>
                  <a:gd name="T3" fmla="*/ 5 h 25"/>
                  <a:gd name="T4" fmla="*/ 10 w 14"/>
                  <a:gd name="T5" fmla="*/ 25 h 25"/>
                  <a:gd name="T6" fmla="*/ 14 w 14"/>
                  <a:gd name="T7" fmla="*/ 18 h 25"/>
                  <a:gd name="T8" fmla="*/ 2 w 14"/>
                  <a:gd name="T9" fmla="*/ 0 h 25"/>
                </a:gdLst>
                <a:ahLst/>
                <a:cxnLst>
                  <a:cxn ang="0">
                    <a:pos x="T0" y="T1"/>
                  </a:cxn>
                  <a:cxn ang="0">
                    <a:pos x="T2" y="T3"/>
                  </a:cxn>
                  <a:cxn ang="0">
                    <a:pos x="T4" y="T5"/>
                  </a:cxn>
                  <a:cxn ang="0">
                    <a:pos x="T6" y="T7"/>
                  </a:cxn>
                  <a:cxn ang="0">
                    <a:pos x="T8" y="T9"/>
                  </a:cxn>
                </a:cxnLst>
                <a:rect l="0" t="0" r="r" b="b"/>
                <a:pathLst>
                  <a:path w="14" h="25">
                    <a:moveTo>
                      <a:pt x="2" y="0"/>
                    </a:moveTo>
                    <a:cubicBezTo>
                      <a:pt x="0" y="5"/>
                      <a:pt x="0" y="5"/>
                      <a:pt x="0" y="5"/>
                    </a:cubicBezTo>
                    <a:cubicBezTo>
                      <a:pt x="4" y="12"/>
                      <a:pt x="7" y="18"/>
                      <a:pt x="10" y="25"/>
                    </a:cubicBezTo>
                    <a:cubicBezTo>
                      <a:pt x="14" y="18"/>
                      <a:pt x="14" y="18"/>
                      <a:pt x="14" y="18"/>
                    </a:cubicBezTo>
                    <a:cubicBezTo>
                      <a:pt x="11" y="12"/>
                      <a:pt x="7" y="6"/>
                      <a:pt x="2" y="0"/>
                    </a:cubicBezTo>
                  </a:path>
                </a:pathLst>
              </a:custGeom>
              <a:solidFill>
                <a:srgbClr val="1C2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 name="Freeform 187"/>
              <p:cNvSpPr/>
              <p:nvPr/>
            </p:nvSpPr>
            <p:spPr bwMode="auto">
              <a:xfrm>
                <a:off x="5168" y="2155"/>
                <a:ext cx="8" cy="18"/>
              </a:xfrm>
              <a:custGeom>
                <a:avLst/>
                <a:gdLst>
                  <a:gd name="T0" fmla="*/ 0 w 3"/>
                  <a:gd name="T1" fmla="*/ 0 h 7"/>
                  <a:gd name="T2" fmla="*/ 2 w 3"/>
                  <a:gd name="T3" fmla="*/ 7 h 7"/>
                  <a:gd name="T4" fmla="*/ 2 w 3"/>
                  <a:gd name="T5" fmla="*/ 7 h 7"/>
                  <a:gd name="T6" fmla="*/ 3 w 3"/>
                  <a:gd name="T7" fmla="*/ 4 h 7"/>
                  <a:gd name="T8" fmla="*/ 0 w 3"/>
                  <a:gd name="T9" fmla="*/ 0 h 7"/>
                </a:gdLst>
                <a:ahLst/>
                <a:cxnLst>
                  <a:cxn ang="0">
                    <a:pos x="T0" y="T1"/>
                  </a:cxn>
                  <a:cxn ang="0">
                    <a:pos x="T2" y="T3"/>
                  </a:cxn>
                  <a:cxn ang="0">
                    <a:pos x="T4" y="T5"/>
                  </a:cxn>
                  <a:cxn ang="0">
                    <a:pos x="T6" y="T7"/>
                  </a:cxn>
                  <a:cxn ang="0">
                    <a:pos x="T8" y="T9"/>
                  </a:cxn>
                </a:cxnLst>
                <a:rect l="0" t="0" r="r" b="b"/>
                <a:pathLst>
                  <a:path w="3" h="7">
                    <a:moveTo>
                      <a:pt x="0" y="0"/>
                    </a:moveTo>
                    <a:cubicBezTo>
                      <a:pt x="2" y="7"/>
                      <a:pt x="2" y="7"/>
                      <a:pt x="2" y="7"/>
                    </a:cubicBezTo>
                    <a:cubicBezTo>
                      <a:pt x="2" y="7"/>
                      <a:pt x="2" y="7"/>
                      <a:pt x="2" y="7"/>
                    </a:cubicBezTo>
                    <a:cubicBezTo>
                      <a:pt x="3" y="4"/>
                      <a:pt x="3" y="4"/>
                      <a:pt x="3" y="4"/>
                    </a:cubicBezTo>
                    <a:cubicBezTo>
                      <a:pt x="2" y="3"/>
                      <a:pt x="1" y="2"/>
                      <a:pt x="0" y="0"/>
                    </a:cubicBezTo>
                  </a:path>
                </a:pathLst>
              </a:custGeom>
              <a:solidFill>
                <a:srgbClr val="1C2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188"/>
              <p:cNvSpPr/>
              <p:nvPr/>
            </p:nvSpPr>
            <p:spPr bwMode="auto">
              <a:xfrm>
                <a:off x="3819" y="2179"/>
                <a:ext cx="120" cy="118"/>
              </a:xfrm>
              <a:custGeom>
                <a:avLst/>
                <a:gdLst>
                  <a:gd name="T0" fmla="*/ 0 w 45"/>
                  <a:gd name="T1" fmla="*/ 0 h 44"/>
                  <a:gd name="T2" fmla="*/ 0 w 45"/>
                  <a:gd name="T3" fmla="*/ 0 h 44"/>
                  <a:gd name="T4" fmla="*/ 15 w 45"/>
                  <a:gd name="T5" fmla="*/ 15 h 44"/>
                  <a:gd name="T6" fmla="*/ 34 w 45"/>
                  <a:gd name="T7" fmla="*/ 33 h 44"/>
                  <a:gd name="T8" fmla="*/ 45 w 45"/>
                  <a:gd name="T9" fmla="*/ 44 h 44"/>
                  <a:gd name="T10" fmla="*/ 45 w 45"/>
                  <a:gd name="T11" fmla="*/ 43 h 44"/>
                  <a:gd name="T12" fmla="*/ 43 w 45"/>
                  <a:gd name="T13" fmla="*/ 41 h 44"/>
                  <a:gd name="T14" fmla="*/ 42 w 45"/>
                  <a:gd name="T15" fmla="*/ 41 h 44"/>
                  <a:gd name="T16" fmla="*/ 18 w 45"/>
                  <a:gd name="T17" fmla="*/ 17 h 44"/>
                  <a:gd name="T18" fmla="*/ 0 w 45"/>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4">
                    <a:moveTo>
                      <a:pt x="0" y="0"/>
                    </a:moveTo>
                    <a:cubicBezTo>
                      <a:pt x="0" y="0"/>
                      <a:pt x="0" y="0"/>
                      <a:pt x="0" y="0"/>
                    </a:cubicBezTo>
                    <a:cubicBezTo>
                      <a:pt x="15" y="15"/>
                      <a:pt x="15" y="15"/>
                      <a:pt x="15" y="15"/>
                    </a:cubicBezTo>
                    <a:cubicBezTo>
                      <a:pt x="34" y="33"/>
                      <a:pt x="34" y="33"/>
                      <a:pt x="34" y="33"/>
                    </a:cubicBezTo>
                    <a:cubicBezTo>
                      <a:pt x="45" y="44"/>
                      <a:pt x="45" y="44"/>
                      <a:pt x="45" y="44"/>
                    </a:cubicBezTo>
                    <a:cubicBezTo>
                      <a:pt x="45" y="44"/>
                      <a:pt x="45" y="44"/>
                      <a:pt x="45" y="43"/>
                    </a:cubicBezTo>
                    <a:cubicBezTo>
                      <a:pt x="43" y="41"/>
                      <a:pt x="43" y="41"/>
                      <a:pt x="43" y="41"/>
                    </a:cubicBezTo>
                    <a:cubicBezTo>
                      <a:pt x="42" y="41"/>
                      <a:pt x="42" y="41"/>
                      <a:pt x="42" y="41"/>
                    </a:cubicBezTo>
                    <a:cubicBezTo>
                      <a:pt x="18" y="17"/>
                      <a:pt x="18" y="17"/>
                      <a:pt x="18" y="17"/>
                    </a:cubicBezTo>
                    <a:cubicBezTo>
                      <a:pt x="0" y="0"/>
                      <a:pt x="0" y="0"/>
                      <a:pt x="0" y="0"/>
                    </a:cubicBezTo>
                  </a:path>
                </a:pathLst>
              </a:custGeom>
              <a:solidFill>
                <a:srgbClr val="0F88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189"/>
              <p:cNvSpPr/>
              <p:nvPr/>
            </p:nvSpPr>
            <p:spPr bwMode="auto">
              <a:xfrm>
                <a:off x="3597" y="1475"/>
                <a:ext cx="1691" cy="1673"/>
              </a:xfrm>
              <a:custGeom>
                <a:avLst/>
                <a:gdLst>
                  <a:gd name="T0" fmla="*/ 564 w 634"/>
                  <a:gd name="T1" fmla="*/ 228 h 625"/>
                  <a:gd name="T2" fmla="*/ 410 w 634"/>
                  <a:gd name="T3" fmla="*/ 155 h 625"/>
                  <a:gd name="T4" fmla="*/ 340 w 634"/>
                  <a:gd name="T5" fmla="*/ 137 h 625"/>
                  <a:gd name="T6" fmla="*/ 307 w 634"/>
                  <a:gd name="T7" fmla="*/ 123 h 625"/>
                  <a:gd name="T8" fmla="*/ 249 w 634"/>
                  <a:gd name="T9" fmla="*/ 66 h 625"/>
                  <a:gd name="T10" fmla="*/ 241 w 634"/>
                  <a:gd name="T11" fmla="*/ 58 h 625"/>
                  <a:gd name="T12" fmla="*/ 220 w 634"/>
                  <a:gd name="T13" fmla="*/ 37 h 625"/>
                  <a:gd name="T14" fmla="*/ 198 w 634"/>
                  <a:gd name="T15" fmla="*/ 15 h 625"/>
                  <a:gd name="T16" fmla="*/ 197 w 634"/>
                  <a:gd name="T17" fmla="*/ 15 h 625"/>
                  <a:gd name="T18" fmla="*/ 190 w 634"/>
                  <a:gd name="T19" fmla="*/ 8 h 625"/>
                  <a:gd name="T20" fmla="*/ 172 w 634"/>
                  <a:gd name="T21" fmla="*/ 0 h 625"/>
                  <a:gd name="T22" fmla="*/ 157 w 634"/>
                  <a:gd name="T23" fmla="*/ 4 h 625"/>
                  <a:gd name="T24" fmla="*/ 62 w 634"/>
                  <a:gd name="T25" fmla="*/ 66 h 625"/>
                  <a:gd name="T26" fmla="*/ 54 w 634"/>
                  <a:gd name="T27" fmla="*/ 75 h 625"/>
                  <a:gd name="T28" fmla="*/ 6 w 634"/>
                  <a:gd name="T29" fmla="*/ 160 h 625"/>
                  <a:gd name="T30" fmla="*/ 10 w 634"/>
                  <a:gd name="T31" fmla="*/ 192 h 625"/>
                  <a:gd name="T32" fmla="*/ 58 w 634"/>
                  <a:gd name="T33" fmla="*/ 238 h 625"/>
                  <a:gd name="T34" fmla="*/ 82 w 634"/>
                  <a:gd name="T35" fmla="*/ 262 h 625"/>
                  <a:gd name="T36" fmla="*/ 101 w 634"/>
                  <a:gd name="T37" fmla="*/ 280 h 625"/>
                  <a:gd name="T38" fmla="*/ 125 w 634"/>
                  <a:gd name="T39" fmla="*/ 304 h 625"/>
                  <a:gd name="T40" fmla="*/ 126 w 634"/>
                  <a:gd name="T41" fmla="*/ 304 h 625"/>
                  <a:gd name="T42" fmla="*/ 128 w 634"/>
                  <a:gd name="T43" fmla="*/ 306 h 625"/>
                  <a:gd name="T44" fmla="*/ 143 w 634"/>
                  <a:gd name="T45" fmla="*/ 339 h 625"/>
                  <a:gd name="T46" fmla="*/ 163 w 634"/>
                  <a:gd name="T47" fmla="*/ 408 h 625"/>
                  <a:gd name="T48" fmla="*/ 240 w 634"/>
                  <a:gd name="T49" fmla="*/ 561 h 625"/>
                  <a:gd name="T50" fmla="*/ 404 w 634"/>
                  <a:gd name="T51" fmla="*/ 625 h 625"/>
                  <a:gd name="T52" fmla="*/ 568 w 634"/>
                  <a:gd name="T53" fmla="*/ 556 h 625"/>
                  <a:gd name="T54" fmla="*/ 632 w 634"/>
                  <a:gd name="T55" fmla="*/ 392 h 625"/>
                  <a:gd name="T56" fmla="*/ 564 w 634"/>
                  <a:gd name="T57" fmla="*/ 228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4" h="625">
                    <a:moveTo>
                      <a:pt x="564" y="228"/>
                    </a:moveTo>
                    <a:cubicBezTo>
                      <a:pt x="514" y="175"/>
                      <a:pt x="459" y="164"/>
                      <a:pt x="410" y="155"/>
                    </a:cubicBezTo>
                    <a:cubicBezTo>
                      <a:pt x="386" y="150"/>
                      <a:pt x="362" y="146"/>
                      <a:pt x="340" y="137"/>
                    </a:cubicBezTo>
                    <a:cubicBezTo>
                      <a:pt x="328" y="131"/>
                      <a:pt x="317" y="126"/>
                      <a:pt x="307" y="123"/>
                    </a:cubicBezTo>
                    <a:cubicBezTo>
                      <a:pt x="249" y="66"/>
                      <a:pt x="249" y="66"/>
                      <a:pt x="249" y="66"/>
                    </a:cubicBezTo>
                    <a:cubicBezTo>
                      <a:pt x="241" y="58"/>
                      <a:pt x="241" y="58"/>
                      <a:pt x="241" y="58"/>
                    </a:cubicBezTo>
                    <a:cubicBezTo>
                      <a:pt x="220" y="37"/>
                      <a:pt x="220" y="37"/>
                      <a:pt x="220" y="37"/>
                    </a:cubicBezTo>
                    <a:cubicBezTo>
                      <a:pt x="198" y="15"/>
                      <a:pt x="198" y="15"/>
                      <a:pt x="198" y="15"/>
                    </a:cubicBezTo>
                    <a:cubicBezTo>
                      <a:pt x="197" y="15"/>
                      <a:pt x="197" y="15"/>
                      <a:pt x="197" y="15"/>
                    </a:cubicBezTo>
                    <a:cubicBezTo>
                      <a:pt x="190" y="8"/>
                      <a:pt x="190" y="8"/>
                      <a:pt x="190" y="8"/>
                    </a:cubicBezTo>
                    <a:cubicBezTo>
                      <a:pt x="185" y="3"/>
                      <a:pt x="178" y="0"/>
                      <a:pt x="172" y="0"/>
                    </a:cubicBezTo>
                    <a:cubicBezTo>
                      <a:pt x="167" y="0"/>
                      <a:pt x="162" y="2"/>
                      <a:pt x="157" y="4"/>
                    </a:cubicBezTo>
                    <a:cubicBezTo>
                      <a:pt x="62" y="66"/>
                      <a:pt x="62" y="66"/>
                      <a:pt x="62" y="66"/>
                    </a:cubicBezTo>
                    <a:cubicBezTo>
                      <a:pt x="59" y="68"/>
                      <a:pt x="56" y="71"/>
                      <a:pt x="54" y="75"/>
                    </a:cubicBezTo>
                    <a:cubicBezTo>
                      <a:pt x="6" y="160"/>
                      <a:pt x="6" y="160"/>
                      <a:pt x="6" y="160"/>
                    </a:cubicBezTo>
                    <a:cubicBezTo>
                      <a:pt x="0" y="170"/>
                      <a:pt x="2" y="183"/>
                      <a:pt x="10" y="192"/>
                    </a:cubicBezTo>
                    <a:cubicBezTo>
                      <a:pt x="58" y="238"/>
                      <a:pt x="58" y="238"/>
                      <a:pt x="58" y="238"/>
                    </a:cubicBezTo>
                    <a:cubicBezTo>
                      <a:pt x="82" y="262"/>
                      <a:pt x="82" y="262"/>
                      <a:pt x="82" y="262"/>
                    </a:cubicBezTo>
                    <a:cubicBezTo>
                      <a:pt x="101" y="280"/>
                      <a:pt x="101" y="280"/>
                      <a:pt x="101" y="280"/>
                    </a:cubicBezTo>
                    <a:cubicBezTo>
                      <a:pt x="125" y="304"/>
                      <a:pt x="125" y="304"/>
                      <a:pt x="125" y="304"/>
                    </a:cubicBezTo>
                    <a:cubicBezTo>
                      <a:pt x="126" y="304"/>
                      <a:pt x="126" y="304"/>
                      <a:pt x="126" y="304"/>
                    </a:cubicBezTo>
                    <a:cubicBezTo>
                      <a:pt x="128" y="306"/>
                      <a:pt x="128" y="306"/>
                      <a:pt x="128" y="306"/>
                    </a:cubicBezTo>
                    <a:cubicBezTo>
                      <a:pt x="132" y="315"/>
                      <a:pt x="137" y="327"/>
                      <a:pt x="143" y="339"/>
                    </a:cubicBezTo>
                    <a:cubicBezTo>
                      <a:pt x="153" y="361"/>
                      <a:pt x="158" y="384"/>
                      <a:pt x="163" y="408"/>
                    </a:cubicBezTo>
                    <a:cubicBezTo>
                      <a:pt x="174" y="457"/>
                      <a:pt x="186" y="512"/>
                      <a:pt x="240" y="561"/>
                    </a:cubicBezTo>
                    <a:cubicBezTo>
                      <a:pt x="286" y="602"/>
                      <a:pt x="344" y="625"/>
                      <a:pt x="404" y="625"/>
                    </a:cubicBezTo>
                    <a:cubicBezTo>
                      <a:pt x="466" y="625"/>
                      <a:pt x="524" y="600"/>
                      <a:pt x="568" y="556"/>
                    </a:cubicBezTo>
                    <a:cubicBezTo>
                      <a:pt x="611" y="512"/>
                      <a:pt x="634" y="454"/>
                      <a:pt x="632" y="392"/>
                    </a:cubicBezTo>
                    <a:cubicBezTo>
                      <a:pt x="631" y="332"/>
                      <a:pt x="607" y="274"/>
                      <a:pt x="564" y="22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190"/>
              <p:cNvSpPr/>
              <p:nvPr/>
            </p:nvSpPr>
            <p:spPr bwMode="auto">
              <a:xfrm>
                <a:off x="3821" y="1694"/>
                <a:ext cx="1451" cy="1438"/>
              </a:xfrm>
              <a:custGeom>
                <a:avLst/>
                <a:gdLst>
                  <a:gd name="T0" fmla="*/ 174 w 544"/>
                  <a:gd name="T1" fmla="*/ 459 h 537"/>
                  <a:gd name="T2" fmla="*/ 465 w 544"/>
                  <a:gd name="T3" fmla="*/ 456 h 537"/>
                  <a:gd name="T4" fmla="*/ 461 w 544"/>
                  <a:gd name="T5" fmla="*/ 164 h 537"/>
                  <a:gd name="T6" fmla="*/ 246 w 544"/>
                  <a:gd name="T7" fmla="*/ 79 h 537"/>
                  <a:gd name="T8" fmla="*/ 46 w 544"/>
                  <a:gd name="T9" fmla="*/ 47 h 537"/>
                  <a:gd name="T10" fmla="*/ 83 w 544"/>
                  <a:gd name="T11" fmla="*/ 246 h 537"/>
                  <a:gd name="T12" fmla="*/ 174 w 544"/>
                  <a:gd name="T13" fmla="*/ 459 h 537"/>
                </a:gdLst>
                <a:ahLst/>
                <a:cxnLst>
                  <a:cxn ang="0">
                    <a:pos x="T0" y="T1"/>
                  </a:cxn>
                  <a:cxn ang="0">
                    <a:pos x="T2" y="T3"/>
                  </a:cxn>
                  <a:cxn ang="0">
                    <a:pos x="T4" y="T5"/>
                  </a:cxn>
                  <a:cxn ang="0">
                    <a:pos x="T6" y="T7"/>
                  </a:cxn>
                  <a:cxn ang="0">
                    <a:pos x="T8" y="T9"/>
                  </a:cxn>
                  <a:cxn ang="0">
                    <a:pos x="T10" y="T11"/>
                  </a:cxn>
                  <a:cxn ang="0">
                    <a:pos x="T12" y="T13"/>
                  </a:cxn>
                </a:cxnLst>
                <a:rect l="0" t="0" r="r" b="b"/>
                <a:pathLst>
                  <a:path w="544" h="537">
                    <a:moveTo>
                      <a:pt x="174" y="459"/>
                    </a:moveTo>
                    <a:cubicBezTo>
                      <a:pt x="258" y="535"/>
                      <a:pt x="385" y="537"/>
                      <a:pt x="465" y="456"/>
                    </a:cubicBezTo>
                    <a:cubicBezTo>
                      <a:pt x="544" y="374"/>
                      <a:pt x="539" y="247"/>
                      <a:pt x="461" y="164"/>
                    </a:cubicBezTo>
                    <a:cubicBezTo>
                      <a:pt x="394" y="92"/>
                      <a:pt x="318" y="109"/>
                      <a:pt x="246" y="79"/>
                    </a:cubicBezTo>
                    <a:cubicBezTo>
                      <a:pt x="132" y="31"/>
                      <a:pt x="91" y="0"/>
                      <a:pt x="46" y="47"/>
                    </a:cubicBezTo>
                    <a:cubicBezTo>
                      <a:pt x="0" y="93"/>
                      <a:pt x="32" y="133"/>
                      <a:pt x="83" y="246"/>
                    </a:cubicBezTo>
                    <a:cubicBezTo>
                      <a:pt x="114" y="317"/>
                      <a:pt x="100" y="393"/>
                      <a:pt x="174" y="459"/>
                    </a:cubicBezTo>
                  </a:path>
                </a:pathLst>
              </a:custGeom>
              <a:solidFill>
                <a:srgbClr val="14B6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191"/>
              <p:cNvSpPr/>
              <p:nvPr/>
            </p:nvSpPr>
            <p:spPr bwMode="auto">
              <a:xfrm>
                <a:off x="3675" y="1545"/>
                <a:ext cx="706" cy="711"/>
              </a:xfrm>
              <a:custGeom>
                <a:avLst/>
                <a:gdLst>
                  <a:gd name="T0" fmla="*/ 706 w 706"/>
                  <a:gd name="T1" fmla="*/ 318 h 711"/>
                  <a:gd name="T2" fmla="*/ 381 w 706"/>
                  <a:gd name="T3" fmla="*/ 0 h 711"/>
                  <a:gd name="T4" fmla="*/ 125 w 706"/>
                  <a:gd name="T5" fmla="*/ 165 h 711"/>
                  <a:gd name="T6" fmla="*/ 0 w 706"/>
                  <a:gd name="T7" fmla="*/ 393 h 711"/>
                  <a:gd name="T8" fmla="*/ 322 w 706"/>
                  <a:gd name="T9" fmla="*/ 711 h 711"/>
                  <a:gd name="T10" fmla="*/ 706 w 706"/>
                  <a:gd name="T11" fmla="*/ 318 h 711"/>
                </a:gdLst>
                <a:ahLst/>
                <a:cxnLst>
                  <a:cxn ang="0">
                    <a:pos x="T0" y="T1"/>
                  </a:cxn>
                  <a:cxn ang="0">
                    <a:pos x="T2" y="T3"/>
                  </a:cxn>
                  <a:cxn ang="0">
                    <a:pos x="T4" y="T5"/>
                  </a:cxn>
                  <a:cxn ang="0">
                    <a:pos x="T6" y="T7"/>
                  </a:cxn>
                  <a:cxn ang="0">
                    <a:pos x="T8" y="T9"/>
                  </a:cxn>
                  <a:cxn ang="0">
                    <a:pos x="T10" y="T11"/>
                  </a:cxn>
                </a:cxnLst>
                <a:rect l="0" t="0" r="r" b="b"/>
                <a:pathLst>
                  <a:path w="706" h="711">
                    <a:moveTo>
                      <a:pt x="706" y="318"/>
                    </a:moveTo>
                    <a:lnTo>
                      <a:pt x="381" y="0"/>
                    </a:lnTo>
                    <a:lnTo>
                      <a:pt x="125" y="165"/>
                    </a:lnTo>
                    <a:lnTo>
                      <a:pt x="0" y="393"/>
                    </a:lnTo>
                    <a:lnTo>
                      <a:pt x="322" y="711"/>
                    </a:lnTo>
                    <a:lnTo>
                      <a:pt x="706" y="318"/>
                    </a:lnTo>
                    <a:close/>
                  </a:path>
                </a:pathLst>
              </a:custGeom>
              <a:solidFill>
                <a:srgbClr val="3B50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192"/>
              <p:cNvSpPr/>
              <p:nvPr/>
            </p:nvSpPr>
            <p:spPr bwMode="auto">
              <a:xfrm>
                <a:off x="3675" y="1545"/>
                <a:ext cx="706" cy="711"/>
              </a:xfrm>
              <a:custGeom>
                <a:avLst/>
                <a:gdLst>
                  <a:gd name="T0" fmla="*/ 706 w 706"/>
                  <a:gd name="T1" fmla="*/ 318 h 711"/>
                  <a:gd name="T2" fmla="*/ 381 w 706"/>
                  <a:gd name="T3" fmla="*/ 0 h 711"/>
                  <a:gd name="T4" fmla="*/ 125 w 706"/>
                  <a:gd name="T5" fmla="*/ 165 h 711"/>
                  <a:gd name="T6" fmla="*/ 0 w 706"/>
                  <a:gd name="T7" fmla="*/ 393 h 711"/>
                  <a:gd name="T8" fmla="*/ 322 w 706"/>
                  <a:gd name="T9" fmla="*/ 711 h 711"/>
                  <a:gd name="T10" fmla="*/ 706 w 706"/>
                  <a:gd name="T11" fmla="*/ 318 h 711"/>
                </a:gdLst>
                <a:ahLst/>
                <a:cxnLst>
                  <a:cxn ang="0">
                    <a:pos x="T0" y="T1"/>
                  </a:cxn>
                  <a:cxn ang="0">
                    <a:pos x="T2" y="T3"/>
                  </a:cxn>
                  <a:cxn ang="0">
                    <a:pos x="T4" y="T5"/>
                  </a:cxn>
                  <a:cxn ang="0">
                    <a:pos x="T6" y="T7"/>
                  </a:cxn>
                  <a:cxn ang="0">
                    <a:pos x="T8" y="T9"/>
                  </a:cxn>
                  <a:cxn ang="0">
                    <a:pos x="T10" y="T11"/>
                  </a:cxn>
                </a:cxnLst>
                <a:rect l="0" t="0" r="r" b="b"/>
                <a:pathLst>
                  <a:path w="706" h="711">
                    <a:moveTo>
                      <a:pt x="706" y="318"/>
                    </a:moveTo>
                    <a:lnTo>
                      <a:pt x="381" y="0"/>
                    </a:lnTo>
                    <a:lnTo>
                      <a:pt x="125" y="165"/>
                    </a:lnTo>
                    <a:lnTo>
                      <a:pt x="0" y="393"/>
                    </a:lnTo>
                    <a:lnTo>
                      <a:pt x="322" y="711"/>
                    </a:lnTo>
                    <a:lnTo>
                      <a:pt x="706" y="3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193"/>
              <p:cNvSpPr/>
              <p:nvPr/>
            </p:nvSpPr>
            <p:spPr bwMode="auto">
              <a:xfrm>
                <a:off x="3800" y="1566"/>
                <a:ext cx="341" cy="559"/>
              </a:xfrm>
              <a:custGeom>
                <a:avLst/>
                <a:gdLst>
                  <a:gd name="T0" fmla="*/ 341 w 341"/>
                  <a:gd name="T1" fmla="*/ 64 h 559"/>
                  <a:gd name="T2" fmla="*/ 277 w 341"/>
                  <a:gd name="T3" fmla="*/ 0 h 559"/>
                  <a:gd name="T4" fmla="*/ 0 w 341"/>
                  <a:gd name="T5" fmla="*/ 495 h 559"/>
                  <a:gd name="T6" fmla="*/ 64 w 341"/>
                  <a:gd name="T7" fmla="*/ 559 h 559"/>
                  <a:gd name="T8" fmla="*/ 341 w 341"/>
                  <a:gd name="T9" fmla="*/ 64 h 559"/>
                </a:gdLst>
                <a:ahLst/>
                <a:cxnLst>
                  <a:cxn ang="0">
                    <a:pos x="T0" y="T1"/>
                  </a:cxn>
                  <a:cxn ang="0">
                    <a:pos x="T2" y="T3"/>
                  </a:cxn>
                  <a:cxn ang="0">
                    <a:pos x="T4" y="T5"/>
                  </a:cxn>
                  <a:cxn ang="0">
                    <a:pos x="T6" y="T7"/>
                  </a:cxn>
                  <a:cxn ang="0">
                    <a:pos x="T8" y="T9"/>
                  </a:cxn>
                </a:cxnLst>
                <a:rect l="0" t="0" r="r" b="b"/>
                <a:pathLst>
                  <a:path w="341" h="559">
                    <a:moveTo>
                      <a:pt x="341" y="64"/>
                    </a:moveTo>
                    <a:lnTo>
                      <a:pt x="277" y="0"/>
                    </a:lnTo>
                    <a:lnTo>
                      <a:pt x="0" y="495"/>
                    </a:lnTo>
                    <a:lnTo>
                      <a:pt x="64" y="559"/>
                    </a:lnTo>
                    <a:lnTo>
                      <a:pt x="341" y="64"/>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Freeform 194"/>
              <p:cNvSpPr/>
              <p:nvPr/>
            </p:nvSpPr>
            <p:spPr bwMode="auto">
              <a:xfrm>
                <a:off x="3800" y="1566"/>
                <a:ext cx="341" cy="559"/>
              </a:xfrm>
              <a:custGeom>
                <a:avLst/>
                <a:gdLst>
                  <a:gd name="T0" fmla="*/ 341 w 341"/>
                  <a:gd name="T1" fmla="*/ 64 h 559"/>
                  <a:gd name="T2" fmla="*/ 277 w 341"/>
                  <a:gd name="T3" fmla="*/ 0 h 559"/>
                  <a:gd name="T4" fmla="*/ 0 w 341"/>
                  <a:gd name="T5" fmla="*/ 495 h 559"/>
                  <a:gd name="T6" fmla="*/ 64 w 341"/>
                  <a:gd name="T7" fmla="*/ 559 h 559"/>
                  <a:gd name="T8" fmla="*/ 341 w 341"/>
                  <a:gd name="T9" fmla="*/ 64 h 559"/>
                </a:gdLst>
                <a:ahLst/>
                <a:cxnLst>
                  <a:cxn ang="0">
                    <a:pos x="T0" y="T1"/>
                  </a:cxn>
                  <a:cxn ang="0">
                    <a:pos x="T2" y="T3"/>
                  </a:cxn>
                  <a:cxn ang="0">
                    <a:pos x="T4" y="T5"/>
                  </a:cxn>
                  <a:cxn ang="0">
                    <a:pos x="T6" y="T7"/>
                  </a:cxn>
                  <a:cxn ang="0">
                    <a:pos x="T8" y="T9"/>
                  </a:cxn>
                </a:cxnLst>
                <a:rect l="0" t="0" r="r" b="b"/>
                <a:pathLst>
                  <a:path w="341" h="559">
                    <a:moveTo>
                      <a:pt x="341" y="64"/>
                    </a:moveTo>
                    <a:lnTo>
                      <a:pt x="277" y="0"/>
                    </a:lnTo>
                    <a:lnTo>
                      <a:pt x="0" y="495"/>
                    </a:lnTo>
                    <a:lnTo>
                      <a:pt x="64" y="559"/>
                    </a:lnTo>
                    <a:lnTo>
                      <a:pt x="341"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 name="Freeform 195"/>
              <p:cNvSpPr/>
              <p:nvPr/>
            </p:nvSpPr>
            <p:spPr bwMode="auto">
              <a:xfrm>
                <a:off x="3915" y="1678"/>
                <a:ext cx="341" cy="560"/>
              </a:xfrm>
              <a:custGeom>
                <a:avLst/>
                <a:gdLst>
                  <a:gd name="T0" fmla="*/ 66 w 341"/>
                  <a:gd name="T1" fmla="*/ 560 h 560"/>
                  <a:gd name="T2" fmla="*/ 341 w 341"/>
                  <a:gd name="T3" fmla="*/ 65 h 560"/>
                  <a:gd name="T4" fmla="*/ 277 w 341"/>
                  <a:gd name="T5" fmla="*/ 0 h 560"/>
                  <a:gd name="T6" fmla="*/ 0 w 341"/>
                  <a:gd name="T7" fmla="*/ 495 h 560"/>
                  <a:gd name="T8" fmla="*/ 66 w 341"/>
                  <a:gd name="T9" fmla="*/ 560 h 560"/>
                </a:gdLst>
                <a:ahLst/>
                <a:cxnLst>
                  <a:cxn ang="0">
                    <a:pos x="T0" y="T1"/>
                  </a:cxn>
                  <a:cxn ang="0">
                    <a:pos x="T2" y="T3"/>
                  </a:cxn>
                  <a:cxn ang="0">
                    <a:pos x="T4" y="T5"/>
                  </a:cxn>
                  <a:cxn ang="0">
                    <a:pos x="T6" y="T7"/>
                  </a:cxn>
                  <a:cxn ang="0">
                    <a:pos x="T8" y="T9"/>
                  </a:cxn>
                </a:cxnLst>
                <a:rect l="0" t="0" r="r" b="b"/>
                <a:pathLst>
                  <a:path w="341" h="560">
                    <a:moveTo>
                      <a:pt x="66" y="560"/>
                    </a:moveTo>
                    <a:lnTo>
                      <a:pt x="341" y="65"/>
                    </a:lnTo>
                    <a:lnTo>
                      <a:pt x="277" y="0"/>
                    </a:lnTo>
                    <a:lnTo>
                      <a:pt x="0" y="495"/>
                    </a:lnTo>
                    <a:lnTo>
                      <a:pt x="66" y="560"/>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Freeform 196"/>
              <p:cNvSpPr/>
              <p:nvPr/>
            </p:nvSpPr>
            <p:spPr bwMode="auto">
              <a:xfrm>
                <a:off x="3915" y="1678"/>
                <a:ext cx="341" cy="560"/>
              </a:xfrm>
              <a:custGeom>
                <a:avLst/>
                <a:gdLst>
                  <a:gd name="T0" fmla="*/ 66 w 341"/>
                  <a:gd name="T1" fmla="*/ 560 h 560"/>
                  <a:gd name="T2" fmla="*/ 341 w 341"/>
                  <a:gd name="T3" fmla="*/ 65 h 560"/>
                  <a:gd name="T4" fmla="*/ 277 w 341"/>
                  <a:gd name="T5" fmla="*/ 0 h 560"/>
                  <a:gd name="T6" fmla="*/ 0 w 341"/>
                  <a:gd name="T7" fmla="*/ 495 h 560"/>
                  <a:gd name="T8" fmla="*/ 66 w 341"/>
                  <a:gd name="T9" fmla="*/ 560 h 560"/>
                </a:gdLst>
                <a:ahLst/>
                <a:cxnLst>
                  <a:cxn ang="0">
                    <a:pos x="T0" y="T1"/>
                  </a:cxn>
                  <a:cxn ang="0">
                    <a:pos x="T2" y="T3"/>
                  </a:cxn>
                  <a:cxn ang="0">
                    <a:pos x="T4" y="T5"/>
                  </a:cxn>
                  <a:cxn ang="0">
                    <a:pos x="T6" y="T7"/>
                  </a:cxn>
                  <a:cxn ang="0">
                    <a:pos x="T8" y="T9"/>
                  </a:cxn>
                </a:cxnLst>
                <a:rect l="0" t="0" r="r" b="b"/>
                <a:pathLst>
                  <a:path w="341" h="560">
                    <a:moveTo>
                      <a:pt x="66" y="560"/>
                    </a:moveTo>
                    <a:lnTo>
                      <a:pt x="341" y="65"/>
                    </a:lnTo>
                    <a:lnTo>
                      <a:pt x="277" y="0"/>
                    </a:lnTo>
                    <a:lnTo>
                      <a:pt x="0" y="495"/>
                    </a:lnTo>
                    <a:lnTo>
                      <a:pt x="66" y="5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197"/>
              <p:cNvSpPr/>
              <p:nvPr/>
            </p:nvSpPr>
            <p:spPr bwMode="auto">
              <a:xfrm>
                <a:off x="1301" y="1617"/>
                <a:ext cx="21" cy="21"/>
              </a:xfrm>
              <a:custGeom>
                <a:avLst/>
                <a:gdLst>
                  <a:gd name="T0" fmla="*/ 0 w 8"/>
                  <a:gd name="T1" fmla="*/ 0 h 8"/>
                  <a:gd name="T2" fmla="*/ 6 w 8"/>
                  <a:gd name="T3" fmla="*/ 8 h 8"/>
                  <a:gd name="T4" fmla="*/ 8 w 8"/>
                  <a:gd name="T5" fmla="*/ 7 h 8"/>
                  <a:gd name="T6" fmla="*/ 1 w 8"/>
                  <a:gd name="T7" fmla="*/ 1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cubicBezTo>
                      <a:pt x="2" y="2"/>
                      <a:pt x="4" y="5"/>
                      <a:pt x="6" y="8"/>
                    </a:cubicBezTo>
                    <a:cubicBezTo>
                      <a:pt x="7" y="7"/>
                      <a:pt x="7" y="7"/>
                      <a:pt x="8" y="7"/>
                    </a:cubicBezTo>
                    <a:cubicBezTo>
                      <a:pt x="5" y="5"/>
                      <a:pt x="3" y="3"/>
                      <a:pt x="1" y="1"/>
                    </a:cubicBezTo>
                    <a:cubicBezTo>
                      <a:pt x="1" y="0"/>
                      <a:pt x="0" y="0"/>
                      <a:pt x="0" y="0"/>
                    </a:cubicBezTo>
                  </a:path>
                </a:pathLst>
              </a:custGeom>
              <a:solidFill>
                <a:srgbClr val="0F88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Oval 198"/>
              <p:cNvSpPr>
                <a:spLocks noChangeArrowheads="1"/>
              </p:cNvSpPr>
              <p:nvPr/>
            </p:nvSpPr>
            <p:spPr bwMode="auto">
              <a:xfrm>
                <a:off x="655" y="3249"/>
                <a:ext cx="1" cy="1"/>
              </a:xfrm>
              <a:prstGeom prst="ellipse">
                <a:avLst/>
              </a:prstGeom>
              <a:solidFill>
                <a:srgbClr val="BE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199"/>
              <p:cNvSpPr/>
              <p:nvPr/>
            </p:nvSpPr>
            <p:spPr bwMode="auto">
              <a:xfrm>
                <a:off x="655" y="3249"/>
                <a:ext cx="72" cy="46"/>
              </a:xfrm>
              <a:custGeom>
                <a:avLst/>
                <a:gdLst>
                  <a:gd name="T0" fmla="*/ 0 w 27"/>
                  <a:gd name="T1" fmla="*/ 0 h 17"/>
                  <a:gd name="T2" fmla="*/ 0 w 27"/>
                  <a:gd name="T3" fmla="*/ 0 h 17"/>
                  <a:gd name="T4" fmla="*/ 0 w 27"/>
                  <a:gd name="T5" fmla="*/ 0 h 17"/>
                  <a:gd name="T6" fmla="*/ 21 w 27"/>
                  <a:gd name="T7" fmla="*/ 17 h 17"/>
                  <a:gd name="T8" fmla="*/ 21 w 27"/>
                  <a:gd name="T9" fmla="*/ 17 h 17"/>
                  <a:gd name="T10" fmla="*/ 24 w 27"/>
                  <a:gd name="T11" fmla="*/ 10 h 17"/>
                  <a:gd name="T12" fmla="*/ 27 w 27"/>
                  <a:gd name="T13" fmla="*/ 4 h 17"/>
                  <a:gd name="T14" fmla="*/ 5 w 27"/>
                  <a:gd name="T15" fmla="*/ 1 h 17"/>
                  <a:gd name="T16" fmla="*/ 0 w 2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7">
                    <a:moveTo>
                      <a:pt x="0" y="0"/>
                    </a:moveTo>
                    <a:cubicBezTo>
                      <a:pt x="0" y="0"/>
                      <a:pt x="0" y="0"/>
                      <a:pt x="0" y="0"/>
                    </a:cubicBezTo>
                    <a:cubicBezTo>
                      <a:pt x="0" y="0"/>
                      <a:pt x="0" y="0"/>
                      <a:pt x="0" y="0"/>
                    </a:cubicBezTo>
                    <a:cubicBezTo>
                      <a:pt x="4" y="9"/>
                      <a:pt x="11" y="16"/>
                      <a:pt x="21" y="17"/>
                    </a:cubicBezTo>
                    <a:cubicBezTo>
                      <a:pt x="21" y="17"/>
                      <a:pt x="21" y="17"/>
                      <a:pt x="21" y="17"/>
                    </a:cubicBezTo>
                    <a:cubicBezTo>
                      <a:pt x="22" y="15"/>
                      <a:pt x="23" y="13"/>
                      <a:pt x="24" y="10"/>
                    </a:cubicBezTo>
                    <a:cubicBezTo>
                      <a:pt x="25" y="8"/>
                      <a:pt x="26" y="6"/>
                      <a:pt x="27" y="4"/>
                    </a:cubicBezTo>
                    <a:cubicBezTo>
                      <a:pt x="5" y="1"/>
                      <a:pt x="5" y="1"/>
                      <a:pt x="5" y="1"/>
                    </a:cubicBezTo>
                    <a:cubicBezTo>
                      <a:pt x="4" y="1"/>
                      <a:pt x="2" y="0"/>
                      <a:pt x="0" y="0"/>
                    </a:cubicBezTo>
                  </a:path>
                </a:pathLst>
              </a:custGeom>
              <a:solidFill>
                <a:srgbClr val="BE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200"/>
              <p:cNvSpPr/>
              <p:nvPr/>
            </p:nvSpPr>
            <p:spPr bwMode="auto">
              <a:xfrm>
                <a:off x="711" y="2942"/>
                <a:ext cx="627" cy="393"/>
              </a:xfrm>
              <a:custGeom>
                <a:avLst/>
                <a:gdLst>
                  <a:gd name="T0" fmla="*/ 226 w 235"/>
                  <a:gd name="T1" fmla="*/ 0 h 147"/>
                  <a:gd name="T2" fmla="*/ 218 w 235"/>
                  <a:gd name="T3" fmla="*/ 1 h 147"/>
                  <a:gd name="T4" fmla="*/ 212 w 235"/>
                  <a:gd name="T5" fmla="*/ 2 h 147"/>
                  <a:gd name="T6" fmla="*/ 212 w 235"/>
                  <a:gd name="T7" fmla="*/ 3 h 147"/>
                  <a:gd name="T8" fmla="*/ 218 w 235"/>
                  <a:gd name="T9" fmla="*/ 69 h 147"/>
                  <a:gd name="T10" fmla="*/ 201 w 235"/>
                  <a:gd name="T11" fmla="*/ 96 h 147"/>
                  <a:gd name="T12" fmla="*/ 109 w 235"/>
                  <a:gd name="T13" fmla="*/ 130 h 147"/>
                  <a:gd name="T14" fmla="*/ 100 w 235"/>
                  <a:gd name="T15" fmla="*/ 131 h 147"/>
                  <a:gd name="T16" fmla="*/ 97 w 235"/>
                  <a:gd name="T17" fmla="*/ 131 h 147"/>
                  <a:gd name="T18" fmla="*/ 6 w 235"/>
                  <a:gd name="T19" fmla="*/ 119 h 147"/>
                  <a:gd name="T20" fmla="*/ 3 w 235"/>
                  <a:gd name="T21" fmla="*/ 125 h 147"/>
                  <a:gd name="T22" fmla="*/ 0 w 235"/>
                  <a:gd name="T23" fmla="*/ 132 h 147"/>
                  <a:gd name="T24" fmla="*/ 113 w 235"/>
                  <a:gd name="T25" fmla="*/ 147 h 147"/>
                  <a:gd name="T26" fmla="*/ 116 w 235"/>
                  <a:gd name="T27" fmla="*/ 147 h 147"/>
                  <a:gd name="T28" fmla="*/ 125 w 235"/>
                  <a:gd name="T29" fmla="*/ 146 h 147"/>
                  <a:gd name="T30" fmla="*/ 217 w 235"/>
                  <a:gd name="T31" fmla="*/ 112 h 147"/>
                  <a:gd name="T32" fmla="*/ 234 w 235"/>
                  <a:gd name="T33" fmla="*/ 85 h 147"/>
                  <a:gd name="T34" fmla="*/ 228 w 235"/>
                  <a:gd name="T35" fmla="*/ 19 h 147"/>
                  <a:gd name="T36" fmla="*/ 226 w 235"/>
                  <a:gd name="T3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5" h="147">
                    <a:moveTo>
                      <a:pt x="226" y="0"/>
                    </a:moveTo>
                    <a:cubicBezTo>
                      <a:pt x="223" y="0"/>
                      <a:pt x="221" y="1"/>
                      <a:pt x="218" y="1"/>
                    </a:cubicBezTo>
                    <a:cubicBezTo>
                      <a:pt x="216" y="2"/>
                      <a:pt x="214" y="2"/>
                      <a:pt x="212" y="2"/>
                    </a:cubicBezTo>
                    <a:cubicBezTo>
                      <a:pt x="212" y="3"/>
                      <a:pt x="212" y="3"/>
                      <a:pt x="212" y="3"/>
                    </a:cubicBezTo>
                    <a:cubicBezTo>
                      <a:pt x="218" y="69"/>
                      <a:pt x="218" y="69"/>
                      <a:pt x="218" y="69"/>
                    </a:cubicBezTo>
                    <a:cubicBezTo>
                      <a:pt x="219" y="81"/>
                      <a:pt x="212" y="92"/>
                      <a:pt x="201" y="96"/>
                    </a:cubicBezTo>
                    <a:cubicBezTo>
                      <a:pt x="109" y="130"/>
                      <a:pt x="109" y="130"/>
                      <a:pt x="109" y="130"/>
                    </a:cubicBezTo>
                    <a:cubicBezTo>
                      <a:pt x="106" y="131"/>
                      <a:pt x="103" y="131"/>
                      <a:pt x="100" y="131"/>
                    </a:cubicBezTo>
                    <a:cubicBezTo>
                      <a:pt x="99" y="131"/>
                      <a:pt x="98" y="131"/>
                      <a:pt x="97" y="131"/>
                    </a:cubicBezTo>
                    <a:cubicBezTo>
                      <a:pt x="6" y="119"/>
                      <a:pt x="6" y="119"/>
                      <a:pt x="6" y="119"/>
                    </a:cubicBezTo>
                    <a:cubicBezTo>
                      <a:pt x="5" y="121"/>
                      <a:pt x="4" y="123"/>
                      <a:pt x="3" y="125"/>
                    </a:cubicBezTo>
                    <a:cubicBezTo>
                      <a:pt x="2" y="128"/>
                      <a:pt x="1" y="130"/>
                      <a:pt x="0" y="132"/>
                    </a:cubicBezTo>
                    <a:cubicBezTo>
                      <a:pt x="113" y="147"/>
                      <a:pt x="113" y="147"/>
                      <a:pt x="113" y="147"/>
                    </a:cubicBezTo>
                    <a:cubicBezTo>
                      <a:pt x="114" y="147"/>
                      <a:pt x="115" y="147"/>
                      <a:pt x="116" y="147"/>
                    </a:cubicBezTo>
                    <a:cubicBezTo>
                      <a:pt x="119" y="147"/>
                      <a:pt x="122" y="147"/>
                      <a:pt x="125" y="146"/>
                    </a:cubicBezTo>
                    <a:cubicBezTo>
                      <a:pt x="217" y="112"/>
                      <a:pt x="217" y="112"/>
                      <a:pt x="217" y="112"/>
                    </a:cubicBezTo>
                    <a:cubicBezTo>
                      <a:pt x="228" y="108"/>
                      <a:pt x="235" y="97"/>
                      <a:pt x="234" y="85"/>
                    </a:cubicBezTo>
                    <a:cubicBezTo>
                      <a:pt x="228" y="19"/>
                      <a:pt x="228" y="19"/>
                      <a:pt x="228" y="19"/>
                    </a:cubicBezTo>
                    <a:cubicBezTo>
                      <a:pt x="226" y="0"/>
                      <a:pt x="226" y="0"/>
                      <a:pt x="226" y="0"/>
                    </a:cubicBezTo>
                  </a:path>
                </a:pathLst>
              </a:custGeom>
              <a:solidFill>
                <a:srgbClr val="0F88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Freeform 201"/>
              <p:cNvSpPr/>
              <p:nvPr/>
            </p:nvSpPr>
            <p:spPr bwMode="auto">
              <a:xfrm>
                <a:off x="1271" y="2899"/>
                <a:ext cx="43" cy="48"/>
              </a:xfrm>
              <a:custGeom>
                <a:avLst/>
                <a:gdLst>
                  <a:gd name="T0" fmla="*/ 0 w 16"/>
                  <a:gd name="T1" fmla="*/ 0 h 18"/>
                  <a:gd name="T2" fmla="*/ 2 w 16"/>
                  <a:gd name="T3" fmla="*/ 18 h 18"/>
                  <a:gd name="T4" fmla="*/ 8 w 16"/>
                  <a:gd name="T5" fmla="*/ 17 h 18"/>
                  <a:gd name="T6" fmla="*/ 16 w 16"/>
                  <a:gd name="T7" fmla="*/ 16 h 18"/>
                  <a:gd name="T8" fmla="*/ 16 w 16"/>
                  <a:gd name="T9" fmla="*/ 12 h 18"/>
                  <a:gd name="T10" fmla="*/ 0 w 16"/>
                  <a:gd name="T11" fmla="*/ 0 h 18"/>
                </a:gdLst>
                <a:ahLst/>
                <a:cxnLst>
                  <a:cxn ang="0">
                    <a:pos x="T0" y="T1"/>
                  </a:cxn>
                  <a:cxn ang="0">
                    <a:pos x="T2" y="T3"/>
                  </a:cxn>
                  <a:cxn ang="0">
                    <a:pos x="T4" y="T5"/>
                  </a:cxn>
                  <a:cxn ang="0">
                    <a:pos x="T6" y="T7"/>
                  </a:cxn>
                  <a:cxn ang="0">
                    <a:pos x="T8" y="T9"/>
                  </a:cxn>
                  <a:cxn ang="0">
                    <a:pos x="T10" y="T11"/>
                  </a:cxn>
                </a:cxnLst>
                <a:rect l="0" t="0" r="r" b="b"/>
                <a:pathLst>
                  <a:path w="16" h="18">
                    <a:moveTo>
                      <a:pt x="0" y="0"/>
                    </a:moveTo>
                    <a:cubicBezTo>
                      <a:pt x="2" y="18"/>
                      <a:pt x="2" y="18"/>
                      <a:pt x="2" y="18"/>
                    </a:cubicBezTo>
                    <a:cubicBezTo>
                      <a:pt x="4" y="18"/>
                      <a:pt x="6" y="18"/>
                      <a:pt x="8" y="17"/>
                    </a:cubicBezTo>
                    <a:cubicBezTo>
                      <a:pt x="11" y="17"/>
                      <a:pt x="13" y="16"/>
                      <a:pt x="16" y="16"/>
                    </a:cubicBezTo>
                    <a:cubicBezTo>
                      <a:pt x="16" y="12"/>
                      <a:pt x="16" y="12"/>
                      <a:pt x="16" y="12"/>
                    </a:cubicBezTo>
                    <a:cubicBezTo>
                      <a:pt x="10" y="8"/>
                      <a:pt x="5" y="4"/>
                      <a:pt x="0" y="0"/>
                    </a:cubicBezTo>
                  </a:path>
                </a:pathLst>
              </a:custGeom>
              <a:solidFill>
                <a:srgbClr val="1497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 name="Freeform 202"/>
              <p:cNvSpPr/>
              <p:nvPr/>
            </p:nvSpPr>
            <p:spPr bwMode="auto">
              <a:xfrm>
                <a:off x="223" y="1413"/>
                <a:ext cx="1267" cy="1879"/>
              </a:xfrm>
              <a:custGeom>
                <a:avLst/>
                <a:gdLst>
                  <a:gd name="T0" fmla="*/ 425 w 475"/>
                  <a:gd name="T1" fmla="*/ 376 h 702"/>
                  <a:gd name="T2" fmla="*/ 466 w 475"/>
                  <a:gd name="T3" fmla="*/ 210 h 702"/>
                  <a:gd name="T4" fmla="*/ 389 w 475"/>
                  <a:gd name="T5" fmla="*/ 61 h 702"/>
                  <a:gd name="T6" fmla="*/ 235 w 475"/>
                  <a:gd name="T7" fmla="*/ 0 h 702"/>
                  <a:gd name="T8" fmla="*/ 214 w 475"/>
                  <a:gd name="T9" fmla="*/ 1 h 702"/>
                  <a:gd name="T10" fmla="*/ 58 w 475"/>
                  <a:gd name="T11" fmla="*/ 84 h 702"/>
                  <a:gd name="T12" fmla="*/ 3 w 475"/>
                  <a:gd name="T13" fmla="*/ 252 h 702"/>
                  <a:gd name="T14" fmla="*/ 73 w 475"/>
                  <a:gd name="T15" fmla="*/ 408 h 702"/>
                  <a:gd name="T16" fmla="*/ 114 w 475"/>
                  <a:gd name="T17" fmla="*/ 468 h 702"/>
                  <a:gd name="T18" fmla="*/ 130 w 475"/>
                  <a:gd name="T19" fmla="*/ 500 h 702"/>
                  <a:gd name="T20" fmla="*/ 137 w 475"/>
                  <a:gd name="T21" fmla="*/ 581 h 702"/>
                  <a:gd name="T22" fmla="*/ 138 w 475"/>
                  <a:gd name="T23" fmla="*/ 592 h 702"/>
                  <a:gd name="T24" fmla="*/ 141 w 475"/>
                  <a:gd name="T25" fmla="*/ 621 h 702"/>
                  <a:gd name="T26" fmla="*/ 144 w 475"/>
                  <a:gd name="T27" fmla="*/ 652 h 702"/>
                  <a:gd name="T28" fmla="*/ 144 w 475"/>
                  <a:gd name="T29" fmla="*/ 653 h 702"/>
                  <a:gd name="T30" fmla="*/ 145 w 475"/>
                  <a:gd name="T31" fmla="*/ 663 h 702"/>
                  <a:gd name="T32" fmla="*/ 167 w 475"/>
                  <a:gd name="T33" fmla="*/ 687 h 702"/>
                  <a:gd name="T34" fmla="*/ 280 w 475"/>
                  <a:gd name="T35" fmla="*/ 702 h 702"/>
                  <a:gd name="T36" fmla="*/ 283 w 475"/>
                  <a:gd name="T37" fmla="*/ 702 h 702"/>
                  <a:gd name="T38" fmla="*/ 292 w 475"/>
                  <a:gd name="T39" fmla="*/ 701 h 702"/>
                  <a:gd name="T40" fmla="*/ 384 w 475"/>
                  <a:gd name="T41" fmla="*/ 667 h 702"/>
                  <a:gd name="T42" fmla="*/ 401 w 475"/>
                  <a:gd name="T43" fmla="*/ 640 h 702"/>
                  <a:gd name="T44" fmla="*/ 395 w 475"/>
                  <a:gd name="T45" fmla="*/ 574 h 702"/>
                  <a:gd name="T46" fmla="*/ 392 w 475"/>
                  <a:gd name="T47" fmla="*/ 540 h 702"/>
                  <a:gd name="T48" fmla="*/ 389 w 475"/>
                  <a:gd name="T49" fmla="*/ 514 h 702"/>
                  <a:gd name="T50" fmla="*/ 386 w 475"/>
                  <a:gd name="T51" fmla="*/ 480 h 702"/>
                  <a:gd name="T52" fmla="*/ 386 w 475"/>
                  <a:gd name="T53" fmla="*/ 479 h 702"/>
                  <a:gd name="T54" fmla="*/ 386 w 475"/>
                  <a:gd name="T55" fmla="*/ 476 h 702"/>
                  <a:gd name="T56" fmla="*/ 396 w 475"/>
                  <a:gd name="T57" fmla="*/ 442 h 702"/>
                  <a:gd name="T58" fmla="*/ 425 w 475"/>
                  <a:gd name="T59" fmla="*/ 376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5" h="702">
                    <a:moveTo>
                      <a:pt x="425" y="376"/>
                    </a:moveTo>
                    <a:cubicBezTo>
                      <a:pt x="449" y="333"/>
                      <a:pt x="475" y="283"/>
                      <a:pt x="466" y="210"/>
                    </a:cubicBezTo>
                    <a:cubicBezTo>
                      <a:pt x="458" y="152"/>
                      <a:pt x="431" y="99"/>
                      <a:pt x="389" y="61"/>
                    </a:cubicBezTo>
                    <a:cubicBezTo>
                      <a:pt x="346" y="22"/>
                      <a:pt x="292" y="0"/>
                      <a:pt x="235" y="0"/>
                    </a:cubicBezTo>
                    <a:cubicBezTo>
                      <a:pt x="228" y="0"/>
                      <a:pt x="221" y="1"/>
                      <a:pt x="214" y="1"/>
                    </a:cubicBezTo>
                    <a:cubicBezTo>
                      <a:pt x="152" y="7"/>
                      <a:pt x="97" y="36"/>
                      <a:pt x="58" y="84"/>
                    </a:cubicBezTo>
                    <a:cubicBezTo>
                      <a:pt x="20" y="130"/>
                      <a:pt x="0" y="190"/>
                      <a:pt x="3" y="252"/>
                    </a:cubicBezTo>
                    <a:cubicBezTo>
                      <a:pt x="7" y="326"/>
                      <a:pt x="42" y="370"/>
                      <a:pt x="73" y="408"/>
                    </a:cubicBezTo>
                    <a:cubicBezTo>
                      <a:pt x="89" y="428"/>
                      <a:pt x="103" y="446"/>
                      <a:pt x="114" y="468"/>
                    </a:cubicBezTo>
                    <a:cubicBezTo>
                      <a:pt x="119" y="478"/>
                      <a:pt x="124" y="488"/>
                      <a:pt x="130" y="500"/>
                    </a:cubicBezTo>
                    <a:cubicBezTo>
                      <a:pt x="137" y="581"/>
                      <a:pt x="137" y="581"/>
                      <a:pt x="137" y="581"/>
                    </a:cubicBezTo>
                    <a:cubicBezTo>
                      <a:pt x="138" y="592"/>
                      <a:pt x="138" y="592"/>
                      <a:pt x="138" y="592"/>
                    </a:cubicBezTo>
                    <a:cubicBezTo>
                      <a:pt x="141" y="621"/>
                      <a:pt x="141" y="621"/>
                      <a:pt x="141" y="621"/>
                    </a:cubicBezTo>
                    <a:cubicBezTo>
                      <a:pt x="144" y="652"/>
                      <a:pt x="144" y="652"/>
                      <a:pt x="144" y="652"/>
                    </a:cubicBezTo>
                    <a:cubicBezTo>
                      <a:pt x="144" y="653"/>
                      <a:pt x="144" y="653"/>
                      <a:pt x="144" y="653"/>
                    </a:cubicBezTo>
                    <a:cubicBezTo>
                      <a:pt x="145" y="663"/>
                      <a:pt x="145" y="663"/>
                      <a:pt x="145" y="663"/>
                    </a:cubicBezTo>
                    <a:cubicBezTo>
                      <a:pt x="146" y="676"/>
                      <a:pt x="155" y="685"/>
                      <a:pt x="167" y="687"/>
                    </a:cubicBezTo>
                    <a:cubicBezTo>
                      <a:pt x="280" y="702"/>
                      <a:pt x="280" y="702"/>
                      <a:pt x="280" y="702"/>
                    </a:cubicBezTo>
                    <a:cubicBezTo>
                      <a:pt x="281" y="702"/>
                      <a:pt x="282" y="702"/>
                      <a:pt x="283" y="702"/>
                    </a:cubicBezTo>
                    <a:cubicBezTo>
                      <a:pt x="286" y="702"/>
                      <a:pt x="289" y="702"/>
                      <a:pt x="292" y="701"/>
                    </a:cubicBezTo>
                    <a:cubicBezTo>
                      <a:pt x="384" y="667"/>
                      <a:pt x="384" y="667"/>
                      <a:pt x="384" y="667"/>
                    </a:cubicBezTo>
                    <a:cubicBezTo>
                      <a:pt x="395" y="663"/>
                      <a:pt x="402" y="652"/>
                      <a:pt x="401" y="640"/>
                    </a:cubicBezTo>
                    <a:cubicBezTo>
                      <a:pt x="395" y="574"/>
                      <a:pt x="395" y="574"/>
                      <a:pt x="395" y="574"/>
                    </a:cubicBezTo>
                    <a:cubicBezTo>
                      <a:pt x="392" y="540"/>
                      <a:pt x="392" y="540"/>
                      <a:pt x="392" y="540"/>
                    </a:cubicBezTo>
                    <a:cubicBezTo>
                      <a:pt x="389" y="514"/>
                      <a:pt x="389" y="514"/>
                      <a:pt x="389" y="514"/>
                    </a:cubicBezTo>
                    <a:cubicBezTo>
                      <a:pt x="386" y="480"/>
                      <a:pt x="386" y="480"/>
                      <a:pt x="386" y="480"/>
                    </a:cubicBezTo>
                    <a:cubicBezTo>
                      <a:pt x="386" y="479"/>
                      <a:pt x="386" y="479"/>
                      <a:pt x="386" y="479"/>
                    </a:cubicBezTo>
                    <a:cubicBezTo>
                      <a:pt x="386" y="476"/>
                      <a:pt x="386" y="476"/>
                      <a:pt x="386" y="476"/>
                    </a:cubicBezTo>
                    <a:cubicBezTo>
                      <a:pt x="389" y="463"/>
                      <a:pt x="392" y="453"/>
                      <a:pt x="396" y="442"/>
                    </a:cubicBezTo>
                    <a:cubicBezTo>
                      <a:pt x="402" y="419"/>
                      <a:pt x="413" y="398"/>
                      <a:pt x="425" y="37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Freeform 203"/>
              <p:cNvSpPr/>
              <p:nvPr/>
            </p:nvSpPr>
            <p:spPr bwMode="auto">
              <a:xfrm>
                <a:off x="287" y="1459"/>
                <a:ext cx="1144" cy="1603"/>
              </a:xfrm>
              <a:custGeom>
                <a:avLst/>
                <a:gdLst>
                  <a:gd name="T0" fmla="*/ 416 w 429"/>
                  <a:gd name="T1" fmla="*/ 197 h 599"/>
                  <a:gd name="T2" fmla="*/ 192 w 429"/>
                  <a:gd name="T3" fmla="*/ 10 h 599"/>
                  <a:gd name="T4" fmla="*/ 5 w 429"/>
                  <a:gd name="T5" fmla="*/ 234 h 599"/>
                  <a:gd name="T6" fmla="*/ 113 w 429"/>
                  <a:gd name="T7" fmla="*/ 439 h 599"/>
                  <a:gd name="T8" fmla="*/ 245 w 429"/>
                  <a:gd name="T9" fmla="*/ 594 h 599"/>
                  <a:gd name="T10" fmla="*/ 347 w 429"/>
                  <a:gd name="T11" fmla="*/ 418 h 599"/>
                  <a:gd name="T12" fmla="*/ 416 w 429"/>
                  <a:gd name="T13" fmla="*/ 197 h 599"/>
                </a:gdLst>
                <a:ahLst/>
                <a:cxnLst>
                  <a:cxn ang="0">
                    <a:pos x="T0" y="T1"/>
                  </a:cxn>
                  <a:cxn ang="0">
                    <a:pos x="T2" y="T3"/>
                  </a:cxn>
                  <a:cxn ang="0">
                    <a:pos x="T4" y="T5"/>
                  </a:cxn>
                  <a:cxn ang="0">
                    <a:pos x="T6" y="T7"/>
                  </a:cxn>
                  <a:cxn ang="0">
                    <a:pos x="T8" y="T9"/>
                  </a:cxn>
                  <a:cxn ang="0">
                    <a:pos x="T10" y="T11"/>
                  </a:cxn>
                  <a:cxn ang="0">
                    <a:pos x="T12" y="T13"/>
                  </a:cxn>
                </a:cxnLst>
                <a:rect l="0" t="0" r="r" b="b"/>
                <a:pathLst>
                  <a:path w="429" h="599">
                    <a:moveTo>
                      <a:pt x="416" y="197"/>
                    </a:moveTo>
                    <a:cubicBezTo>
                      <a:pt x="401" y="84"/>
                      <a:pt x="305" y="0"/>
                      <a:pt x="192" y="10"/>
                    </a:cubicBezTo>
                    <a:cubicBezTo>
                      <a:pt x="79" y="20"/>
                      <a:pt x="0" y="120"/>
                      <a:pt x="5" y="234"/>
                    </a:cubicBezTo>
                    <a:cubicBezTo>
                      <a:pt x="10" y="333"/>
                      <a:pt x="78" y="369"/>
                      <a:pt x="113" y="439"/>
                    </a:cubicBezTo>
                    <a:cubicBezTo>
                      <a:pt x="169" y="550"/>
                      <a:pt x="181" y="599"/>
                      <a:pt x="245" y="594"/>
                    </a:cubicBezTo>
                    <a:cubicBezTo>
                      <a:pt x="309" y="588"/>
                      <a:pt x="311" y="537"/>
                      <a:pt x="347" y="418"/>
                    </a:cubicBezTo>
                    <a:cubicBezTo>
                      <a:pt x="368" y="343"/>
                      <a:pt x="429" y="295"/>
                      <a:pt x="416" y="197"/>
                    </a:cubicBezTo>
                  </a:path>
                </a:pathLst>
              </a:custGeom>
              <a:solidFill>
                <a:srgbClr val="14B6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204"/>
              <p:cNvSpPr/>
              <p:nvPr/>
            </p:nvSpPr>
            <p:spPr bwMode="auto">
              <a:xfrm>
                <a:off x="343" y="1668"/>
                <a:ext cx="416" cy="465"/>
              </a:xfrm>
              <a:custGeom>
                <a:avLst/>
                <a:gdLst>
                  <a:gd name="T0" fmla="*/ 103 w 156"/>
                  <a:gd name="T1" fmla="*/ 0 h 174"/>
                  <a:gd name="T2" fmla="*/ 25 w 156"/>
                  <a:gd name="T3" fmla="*/ 58 h 174"/>
                  <a:gd name="T4" fmla="*/ 34 w 156"/>
                  <a:gd name="T5" fmla="*/ 169 h 174"/>
                  <a:gd name="T6" fmla="*/ 54 w 156"/>
                  <a:gd name="T7" fmla="*/ 174 h 174"/>
                  <a:gd name="T8" fmla="*/ 132 w 156"/>
                  <a:gd name="T9" fmla="*/ 116 h 174"/>
                  <a:gd name="T10" fmla="*/ 123 w 156"/>
                  <a:gd name="T11" fmla="*/ 5 h 174"/>
                  <a:gd name="T12" fmla="*/ 103 w 156"/>
                  <a:gd name="T13" fmla="*/ 0 h 174"/>
                </a:gdLst>
                <a:ahLst/>
                <a:cxnLst>
                  <a:cxn ang="0">
                    <a:pos x="T0" y="T1"/>
                  </a:cxn>
                  <a:cxn ang="0">
                    <a:pos x="T2" y="T3"/>
                  </a:cxn>
                  <a:cxn ang="0">
                    <a:pos x="T4" y="T5"/>
                  </a:cxn>
                  <a:cxn ang="0">
                    <a:pos x="T6" y="T7"/>
                  </a:cxn>
                  <a:cxn ang="0">
                    <a:pos x="T8" y="T9"/>
                  </a:cxn>
                  <a:cxn ang="0">
                    <a:pos x="T10" y="T11"/>
                  </a:cxn>
                  <a:cxn ang="0">
                    <a:pos x="T12" y="T13"/>
                  </a:cxn>
                </a:cxnLst>
                <a:rect l="0" t="0" r="r" b="b"/>
                <a:pathLst>
                  <a:path w="156" h="174">
                    <a:moveTo>
                      <a:pt x="103" y="0"/>
                    </a:moveTo>
                    <a:cubicBezTo>
                      <a:pt x="76" y="0"/>
                      <a:pt x="44" y="22"/>
                      <a:pt x="25" y="58"/>
                    </a:cubicBezTo>
                    <a:cubicBezTo>
                      <a:pt x="0" y="104"/>
                      <a:pt x="5" y="153"/>
                      <a:pt x="34" y="169"/>
                    </a:cubicBezTo>
                    <a:cubicBezTo>
                      <a:pt x="40" y="173"/>
                      <a:pt x="47" y="174"/>
                      <a:pt x="54" y="174"/>
                    </a:cubicBezTo>
                    <a:cubicBezTo>
                      <a:pt x="81" y="174"/>
                      <a:pt x="112" y="152"/>
                      <a:pt x="132" y="116"/>
                    </a:cubicBezTo>
                    <a:cubicBezTo>
                      <a:pt x="156" y="71"/>
                      <a:pt x="152" y="21"/>
                      <a:pt x="123" y="5"/>
                    </a:cubicBezTo>
                    <a:cubicBezTo>
                      <a:pt x="117" y="2"/>
                      <a:pt x="110" y="0"/>
                      <a:pt x="103" y="0"/>
                    </a:cubicBezTo>
                  </a:path>
                </a:pathLst>
              </a:custGeom>
              <a:solidFill>
                <a:srgbClr val="1BCB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 name="Freeform 206"/>
            <p:cNvSpPr/>
            <p:nvPr/>
          </p:nvSpPr>
          <p:spPr bwMode="auto">
            <a:xfrm>
              <a:off x="1009651" y="4252913"/>
              <a:ext cx="931863" cy="863600"/>
            </a:xfrm>
            <a:custGeom>
              <a:avLst/>
              <a:gdLst>
                <a:gd name="T0" fmla="*/ 0 w 587"/>
                <a:gd name="T1" fmla="*/ 48 h 544"/>
                <a:gd name="T2" fmla="*/ 43 w 587"/>
                <a:gd name="T3" fmla="*/ 503 h 544"/>
                <a:gd name="T4" fmla="*/ 342 w 587"/>
                <a:gd name="T5" fmla="*/ 544 h 544"/>
                <a:gd name="T6" fmla="*/ 587 w 587"/>
                <a:gd name="T7" fmla="*/ 455 h 544"/>
                <a:gd name="T8" fmla="*/ 545 w 587"/>
                <a:gd name="T9" fmla="*/ 0 h 544"/>
                <a:gd name="T10" fmla="*/ 0 w 587"/>
                <a:gd name="T11" fmla="*/ 48 h 544"/>
              </a:gdLst>
              <a:ahLst/>
              <a:cxnLst>
                <a:cxn ang="0">
                  <a:pos x="T0" y="T1"/>
                </a:cxn>
                <a:cxn ang="0">
                  <a:pos x="T2" y="T3"/>
                </a:cxn>
                <a:cxn ang="0">
                  <a:pos x="T4" y="T5"/>
                </a:cxn>
                <a:cxn ang="0">
                  <a:pos x="T6" y="T7"/>
                </a:cxn>
                <a:cxn ang="0">
                  <a:pos x="T8" y="T9"/>
                </a:cxn>
                <a:cxn ang="0">
                  <a:pos x="T10" y="T11"/>
                </a:cxn>
              </a:cxnLst>
              <a:rect l="0" t="0" r="r" b="b"/>
              <a:pathLst>
                <a:path w="587" h="544">
                  <a:moveTo>
                    <a:pt x="0" y="48"/>
                  </a:moveTo>
                  <a:lnTo>
                    <a:pt x="43" y="503"/>
                  </a:lnTo>
                  <a:lnTo>
                    <a:pt x="342" y="544"/>
                  </a:lnTo>
                  <a:lnTo>
                    <a:pt x="587" y="455"/>
                  </a:lnTo>
                  <a:lnTo>
                    <a:pt x="545" y="0"/>
                  </a:lnTo>
                  <a:lnTo>
                    <a:pt x="0" y="48"/>
                  </a:lnTo>
                  <a:close/>
                </a:path>
              </a:pathLst>
            </a:custGeom>
            <a:solidFill>
              <a:srgbClr val="3B50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207"/>
            <p:cNvSpPr/>
            <p:nvPr/>
          </p:nvSpPr>
          <p:spPr bwMode="auto">
            <a:xfrm>
              <a:off x="1009651" y="4252913"/>
              <a:ext cx="931863" cy="863600"/>
            </a:xfrm>
            <a:custGeom>
              <a:avLst/>
              <a:gdLst>
                <a:gd name="T0" fmla="*/ 0 w 587"/>
                <a:gd name="T1" fmla="*/ 48 h 544"/>
                <a:gd name="T2" fmla="*/ 43 w 587"/>
                <a:gd name="T3" fmla="*/ 503 h 544"/>
                <a:gd name="T4" fmla="*/ 342 w 587"/>
                <a:gd name="T5" fmla="*/ 544 h 544"/>
                <a:gd name="T6" fmla="*/ 587 w 587"/>
                <a:gd name="T7" fmla="*/ 455 h 544"/>
                <a:gd name="T8" fmla="*/ 545 w 587"/>
                <a:gd name="T9" fmla="*/ 0 h 544"/>
                <a:gd name="T10" fmla="*/ 0 w 587"/>
                <a:gd name="T11" fmla="*/ 48 h 544"/>
              </a:gdLst>
              <a:ahLst/>
              <a:cxnLst>
                <a:cxn ang="0">
                  <a:pos x="T0" y="T1"/>
                </a:cxn>
                <a:cxn ang="0">
                  <a:pos x="T2" y="T3"/>
                </a:cxn>
                <a:cxn ang="0">
                  <a:pos x="T4" y="T5"/>
                </a:cxn>
                <a:cxn ang="0">
                  <a:pos x="T6" y="T7"/>
                </a:cxn>
                <a:cxn ang="0">
                  <a:pos x="T8" y="T9"/>
                </a:cxn>
                <a:cxn ang="0">
                  <a:pos x="T10" y="T11"/>
                </a:cxn>
              </a:cxnLst>
              <a:rect l="0" t="0" r="r" b="b"/>
              <a:pathLst>
                <a:path w="587" h="544">
                  <a:moveTo>
                    <a:pt x="0" y="48"/>
                  </a:moveTo>
                  <a:lnTo>
                    <a:pt x="43" y="503"/>
                  </a:lnTo>
                  <a:lnTo>
                    <a:pt x="342" y="544"/>
                  </a:lnTo>
                  <a:lnTo>
                    <a:pt x="587" y="455"/>
                  </a:lnTo>
                  <a:lnTo>
                    <a:pt x="545" y="0"/>
                  </a:lnTo>
                  <a:lnTo>
                    <a:pt x="0"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208"/>
            <p:cNvSpPr/>
            <p:nvPr/>
          </p:nvSpPr>
          <p:spPr bwMode="auto">
            <a:xfrm>
              <a:off x="1060451" y="4551363"/>
              <a:ext cx="855663" cy="454025"/>
            </a:xfrm>
            <a:custGeom>
              <a:avLst/>
              <a:gdLst>
                <a:gd name="T0" fmla="*/ 0 w 539"/>
                <a:gd name="T1" fmla="*/ 195 h 286"/>
                <a:gd name="T2" fmla="*/ 8 w 539"/>
                <a:gd name="T3" fmla="*/ 286 h 286"/>
                <a:gd name="T4" fmla="*/ 539 w 539"/>
                <a:gd name="T5" fmla="*/ 91 h 286"/>
                <a:gd name="T6" fmla="*/ 531 w 539"/>
                <a:gd name="T7" fmla="*/ 0 h 286"/>
                <a:gd name="T8" fmla="*/ 0 w 539"/>
                <a:gd name="T9" fmla="*/ 195 h 286"/>
              </a:gdLst>
              <a:ahLst/>
              <a:cxnLst>
                <a:cxn ang="0">
                  <a:pos x="T0" y="T1"/>
                </a:cxn>
                <a:cxn ang="0">
                  <a:pos x="T2" y="T3"/>
                </a:cxn>
                <a:cxn ang="0">
                  <a:pos x="T4" y="T5"/>
                </a:cxn>
                <a:cxn ang="0">
                  <a:pos x="T6" y="T7"/>
                </a:cxn>
                <a:cxn ang="0">
                  <a:pos x="T8" y="T9"/>
                </a:cxn>
              </a:cxnLst>
              <a:rect l="0" t="0" r="r" b="b"/>
              <a:pathLst>
                <a:path w="539" h="286">
                  <a:moveTo>
                    <a:pt x="0" y="195"/>
                  </a:moveTo>
                  <a:lnTo>
                    <a:pt x="8" y="286"/>
                  </a:lnTo>
                  <a:lnTo>
                    <a:pt x="539" y="91"/>
                  </a:lnTo>
                  <a:lnTo>
                    <a:pt x="531" y="0"/>
                  </a:lnTo>
                  <a:lnTo>
                    <a:pt x="0" y="195"/>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209"/>
            <p:cNvSpPr/>
            <p:nvPr/>
          </p:nvSpPr>
          <p:spPr bwMode="auto">
            <a:xfrm>
              <a:off x="1035051" y="4291013"/>
              <a:ext cx="855663" cy="458788"/>
            </a:xfrm>
            <a:custGeom>
              <a:avLst/>
              <a:gdLst>
                <a:gd name="T0" fmla="*/ 531 w 539"/>
                <a:gd name="T1" fmla="*/ 0 h 289"/>
                <a:gd name="T2" fmla="*/ 0 w 539"/>
                <a:gd name="T3" fmla="*/ 198 h 289"/>
                <a:gd name="T4" fmla="*/ 8 w 539"/>
                <a:gd name="T5" fmla="*/ 289 h 289"/>
                <a:gd name="T6" fmla="*/ 539 w 539"/>
                <a:gd name="T7" fmla="*/ 91 h 289"/>
                <a:gd name="T8" fmla="*/ 531 w 539"/>
                <a:gd name="T9" fmla="*/ 0 h 289"/>
              </a:gdLst>
              <a:ahLst/>
              <a:cxnLst>
                <a:cxn ang="0">
                  <a:pos x="T0" y="T1"/>
                </a:cxn>
                <a:cxn ang="0">
                  <a:pos x="T2" y="T3"/>
                </a:cxn>
                <a:cxn ang="0">
                  <a:pos x="T4" y="T5"/>
                </a:cxn>
                <a:cxn ang="0">
                  <a:pos x="T6" y="T7"/>
                </a:cxn>
                <a:cxn ang="0">
                  <a:pos x="T8" y="T9"/>
                </a:cxn>
              </a:cxnLst>
              <a:rect l="0" t="0" r="r" b="b"/>
              <a:pathLst>
                <a:path w="539" h="289">
                  <a:moveTo>
                    <a:pt x="531" y="0"/>
                  </a:moveTo>
                  <a:lnTo>
                    <a:pt x="0" y="198"/>
                  </a:lnTo>
                  <a:lnTo>
                    <a:pt x="8" y="289"/>
                  </a:lnTo>
                  <a:lnTo>
                    <a:pt x="539" y="91"/>
                  </a:lnTo>
                  <a:lnTo>
                    <a:pt x="531" y="0"/>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10"/>
            <p:cNvSpPr/>
            <p:nvPr/>
          </p:nvSpPr>
          <p:spPr bwMode="auto">
            <a:xfrm>
              <a:off x="1035051" y="4291013"/>
              <a:ext cx="855663" cy="458788"/>
            </a:xfrm>
            <a:custGeom>
              <a:avLst/>
              <a:gdLst>
                <a:gd name="T0" fmla="*/ 531 w 539"/>
                <a:gd name="T1" fmla="*/ 0 h 289"/>
                <a:gd name="T2" fmla="*/ 0 w 539"/>
                <a:gd name="T3" fmla="*/ 198 h 289"/>
                <a:gd name="T4" fmla="*/ 8 w 539"/>
                <a:gd name="T5" fmla="*/ 289 h 289"/>
                <a:gd name="T6" fmla="*/ 539 w 539"/>
                <a:gd name="T7" fmla="*/ 91 h 289"/>
                <a:gd name="T8" fmla="*/ 531 w 539"/>
                <a:gd name="T9" fmla="*/ 0 h 289"/>
              </a:gdLst>
              <a:ahLst/>
              <a:cxnLst>
                <a:cxn ang="0">
                  <a:pos x="T0" y="T1"/>
                </a:cxn>
                <a:cxn ang="0">
                  <a:pos x="T2" y="T3"/>
                </a:cxn>
                <a:cxn ang="0">
                  <a:pos x="T4" y="T5"/>
                </a:cxn>
                <a:cxn ang="0">
                  <a:pos x="T6" y="T7"/>
                </a:cxn>
                <a:cxn ang="0">
                  <a:pos x="T8" y="T9"/>
                </a:cxn>
              </a:cxnLst>
              <a:rect l="0" t="0" r="r" b="b"/>
              <a:pathLst>
                <a:path w="539" h="289">
                  <a:moveTo>
                    <a:pt x="531" y="0"/>
                  </a:moveTo>
                  <a:lnTo>
                    <a:pt x="0" y="198"/>
                  </a:lnTo>
                  <a:lnTo>
                    <a:pt x="8" y="289"/>
                  </a:lnTo>
                  <a:lnTo>
                    <a:pt x="539" y="91"/>
                  </a:lnTo>
                  <a:lnTo>
                    <a:pt x="5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11"/>
            <p:cNvSpPr/>
            <p:nvPr/>
          </p:nvSpPr>
          <p:spPr bwMode="auto">
            <a:xfrm>
              <a:off x="6007101" y="2493963"/>
              <a:ext cx="68263" cy="90488"/>
            </a:xfrm>
            <a:custGeom>
              <a:avLst/>
              <a:gdLst>
                <a:gd name="T0" fmla="*/ 0 w 16"/>
                <a:gd name="T1" fmla="*/ 0 h 21"/>
                <a:gd name="T2" fmla="*/ 1 w 16"/>
                <a:gd name="T3" fmla="*/ 2 h 21"/>
                <a:gd name="T4" fmla="*/ 5 w 16"/>
                <a:gd name="T5" fmla="*/ 21 h 21"/>
                <a:gd name="T6" fmla="*/ 16 w 16"/>
                <a:gd name="T7" fmla="*/ 15 h 21"/>
                <a:gd name="T8" fmla="*/ 0 w 16"/>
                <a:gd name="T9" fmla="*/ 0 h 21"/>
              </a:gdLst>
              <a:ahLst/>
              <a:cxnLst>
                <a:cxn ang="0">
                  <a:pos x="T0" y="T1"/>
                </a:cxn>
                <a:cxn ang="0">
                  <a:pos x="T2" y="T3"/>
                </a:cxn>
                <a:cxn ang="0">
                  <a:pos x="T4" y="T5"/>
                </a:cxn>
                <a:cxn ang="0">
                  <a:pos x="T6" y="T7"/>
                </a:cxn>
                <a:cxn ang="0">
                  <a:pos x="T8" y="T9"/>
                </a:cxn>
              </a:cxnLst>
              <a:rect l="0" t="0" r="r" b="b"/>
              <a:pathLst>
                <a:path w="16" h="21">
                  <a:moveTo>
                    <a:pt x="0" y="0"/>
                  </a:moveTo>
                  <a:cubicBezTo>
                    <a:pt x="0" y="1"/>
                    <a:pt x="1" y="1"/>
                    <a:pt x="1" y="2"/>
                  </a:cubicBezTo>
                  <a:cubicBezTo>
                    <a:pt x="5" y="21"/>
                    <a:pt x="5" y="21"/>
                    <a:pt x="5" y="21"/>
                  </a:cubicBezTo>
                  <a:cubicBezTo>
                    <a:pt x="16" y="15"/>
                    <a:pt x="16" y="15"/>
                    <a:pt x="16" y="15"/>
                  </a:cubicBezTo>
                  <a:cubicBezTo>
                    <a:pt x="13" y="8"/>
                    <a:pt x="7" y="2"/>
                    <a:pt x="0" y="0"/>
                  </a:cubicBezTo>
                </a:path>
              </a:pathLst>
            </a:custGeom>
            <a:solidFill>
              <a:srgbClr val="BE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212"/>
            <p:cNvSpPr/>
            <p:nvPr/>
          </p:nvSpPr>
          <p:spPr bwMode="auto">
            <a:xfrm>
              <a:off x="5722938" y="3390900"/>
              <a:ext cx="339725" cy="187325"/>
            </a:xfrm>
            <a:custGeom>
              <a:avLst/>
              <a:gdLst>
                <a:gd name="T0" fmla="*/ 64 w 80"/>
                <a:gd name="T1" fmla="*/ 0 h 44"/>
                <a:gd name="T2" fmla="*/ 62 w 80"/>
                <a:gd name="T3" fmla="*/ 9 h 44"/>
                <a:gd name="T4" fmla="*/ 37 w 80"/>
                <a:gd name="T5" fmla="*/ 28 h 44"/>
                <a:gd name="T6" fmla="*/ 36 w 80"/>
                <a:gd name="T7" fmla="*/ 28 h 44"/>
                <a:gd name="T8" fmla="*/ 25 w 80"/>
                <a:gd name="T9" fmla="*/ 28 h 44"/>
                <a:gd name="T10" fmla="*/ 25 w 80"/>
                <a:gd name="T11" fmla="*/ 28 h 44"/>
                <a:gd name="T12" fmla="*/ 0 w 80"/>
                <a:gd name="T13" fmla="*/ 27 h 44"/>
                <a:gd name="T14" fmla="*/ 5 w 80"/>
                <a:gd name="T15" fmla="*/ 43 h 44"/>
                <a:gd name="T16" fmla="*/ 10 w 80"/>
                <a:gd name="T17" fmla="*/ 43 h 44"/>
                <a:gd name="T18" fmla="*/ 41 w 80"/>
                <a:gd name="T19" fmla="*/ 44 h 44"/>
                <a:gd name="T20" fmla="*/ 41 w 80"/>
                <a:gd name="T21" fmla="*/ 44 h 44"/>
                <a:gd name="T22" fmla="*/ 52 w 80"/>
                <a:gd name="T23" fmla="*/ 44 h 44"/>
                <a:gd name="T24" fmla="*/ 53 w 80"/>
                <a:gd name="T25" fmla="*/ 44 h 44"/>
                <a:gd name="T26" fmla="*/ 78 w 80"/>
                <a:gd name="T27" fmla="*/ 25 h 44"/>
                <a:gd name="T28" fmla="*/ 80 w 80"/>
                <a:gd name="T29" fmla="*/ 16 h 44"/>
                <a:gd name="T30" fmla="*/ 71 w 80"/>
                <a:gd name="T31" fmla="*/ 7 h 44"/>
                <a:gd name="T32" fmla="*/ 64 w 80"/>
                <a:gd name="T3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44">
                  <a:moveTo>
                    <a:pt x="64" y="0"/>
                  </a:moveTo>
                  <a:cubicBezTo>
                    <a:pt x="62" y="9"/>
                    <a:pt x="62" y="9"/>
                    <a:pt x="62" y="9"/>
                  </a:cubicBezTo>
                  <a:cubicBezTo>
                    <a:pt x="59" y="20"/>
                    <a:pt x="49" y="28"/>
                    <a:pt x="37" y="28"/>
                  </a:cubicBezTo>
                  <a:cubicBezTo>
                    <a:pt x="36" y="28"/>
                    <a:pt x="36" y="28"/>
                    <a:pt x="36" y="28"/>
                  </a:cubicBezTo>
                  <a:cubicBezTo>
                    <a:pt x="25" y="28"/>
                    <a:pt x="25" y="28"/>
                    <a:pt x="25" y="28"/>
                  </a:cubicBezTo>
                  <a:cubicBezTo>
                    <a:pt x="25" y="28"/>
                    <a:pt x="25" y="28"/>
                    <a:pt x="25" y="28"/>
                  </a:cubicBezTo>
                  <a:cubicBezTo>
                    <a:pt x="0" y="27"/>
                    <a:pt x="0" y="27"/>
                    <a:pt x="0" y="27"/>
                  </a:cubicBezTo>
                  <a:cubicBezTo>
                    <a:pt x="5" y="43"/>
                    <a:pt x="5" y="43"/>
                    <a:pt x="5" y="43"/>
                  </a:cubicBezTo>
                  <a:cubicBezTo>
                    <a:pt x="10" y="43"/>
                    <a:pt x="10" y="43"/>
                    <a:pt x="10" y="43"/>
                  </a:cubicBezTo>
                  <a:cubicBezTo>
                    <a:pt x="41" y="44"/>
                    <a:pt x="41" y="44"/>
                    <a:pt x="41" y="44"/>
                  </a:cubicBezTo>
                  <a:cubicBezTo>
                    <a:pt x="41" y="44"/>
                    <a:pt x="41" y="44"/>
                    <a:pt x="41" y="44"/>
                  </a:cubicBezTo>
                  <a:cubicBezTo>
                    <a:pt x="52" y="44"/>
                    <a:pt x="52" y="44"/>
                    <a:pt x="52" y="44"/>
                  </a:cubicBezTo>
                  <a:cubicBezTo>
                    <a:pt x="53" y="44"/>
                    <a:pt x="53" y="44"/>
                    <a:pt x="53" y="44"/>
                  </a:cubicBezTo>
                  <a:cubicBezTo>
                    <a:pt x="65" y="44"/>
                    <a:pt x="75" y="36"/>
                    <a:pt x="78" y="25"/>
                  </a:cubicBezTo>
                  <a:cubicBezTo>
                    <a:pt x="80" y="16"/>
                    <a:pt x="80" y="16"/>
                    <a:pt x="80" y="16"/>
                  </a:cubicBezTo>
                  <a:cubicBezTo>
                    <a:pt x="71" y="7"/>
                    <a:pt x="71" y="7"/>
                    <a:pt x="71" y="7"/>
                  </a:cubicBezTo>
                  <a:cubicBezTo>
                    <a:pt x="64" y="0"/>
                    <a:pt x="64" y="0"/>
                    <a:pt x="64" y="0"/>
                  </a:cubicBezTo>
                </a:path>
              </a:pathLst>
            </a:custGeom>
            <a:solidFill>
              <a:srgbClr val="0F88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213"/>
            <p:cNvSpPr/>
            <p:nvPr/>
          </p:nvSpPr>
          <p:spPr bwMode="auto">
            <a:xfrm>
              <a:off x="5676901" y="3505200"/>
              <a:ext cx="68263" cy="68263"/>
            </a:xfrm>
            <a:custGeom>
              <a:avLst/>
              <a:gdLst>
                <a:gd name="T0" fmla="*/ 0 w 43"/>
                <a:gd name="T1" fmla="*/ 0 h 43"/>
                <a:gd name="T2" fmla="*/ 13 w 43"/>
                <a:gd name="T3" fmla="*/ 40 h 43"/>
                <a:gd name="T4" fmla="*/ 43 w 43"/>
                <a:gd name="T5" fmla="*/ 43 h 43"/>
                <a:gd name="T6" fmla="*/ 29 w 43"/>
                <a:gd name="T7" fmla="*/ 0 h 43"/>
                <a:gd name="T8" fmla="*/ 13 w 43"/>
                <a:gd name="T9" fmla="*/ 0 h 43"/>
                <a:gd name="T10" fmla="*/ 0 w 43"/>
                <a:gd name="T11" fmla="*/ 0 h 43"/>
              </a:gdLst>
              <a:ahLst/>
              <a:cxnLst>
                <a:cxn ang="0">
                  <a:pos x="T0" y="T1"/>
                </a:cxn>
                <a:cxn ang="0">
                  <a:pos x="T2" y="T3"/>
                </a:cxn>
                <a:cxn ang="0">
                  <a:pos x="T4" y="T5"/>
                </a:cxn>
                <a:cxn ang="0">
                  <a:pos x="T6" y="T7"/>
                </a:cxn>
                <a:cxn ang="0">
                  <a:pos x="T8" y="T9"/>
                </a:cxn>
                <a:cxn ang="0">
                  <a:pos x="T10" y="T11"/>
                </a:cxn>
              </a:cxnLst>
              <a:rect l="0" t="0" r="r" b="b"/>
              <a:pathLst>
                <a:path w="43" h="43">
                  <a:moveTo>
                    <a:pt x="0" y="0"/>
                  </a:moveTo>
                  <a:lnTo>
                    <a:pt x="13" y="40"/>
                  </a:lnTo>
                  <a:lnTo>
                    <a:pt x="43" y="43"/>
                  </a:lnTo>
                  <a:lnTo>
                    <a:pt x="29" y="0"/>
                  </a:lnTo>
                  <a:lnTo>
                    <a:pt x="13" y="0"/>
                  </a:lnTo>
                  <a:lnTo>
                    <a:pt x="0" y="0"/>
                  </a:lnTo>
                  <a:close/>
                </a:path>
              </a:pathLst>
            </a:custGeom>
            <a:solidFill>
              <a:srgbClr val="0B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214"/>
            <p:cNvSpPr/>
            <p:nvPr/>
          </p:nvSpPr>
          <p:spPr bwMode="auto">
            <a:xfrm>
              <a:off x="5676901" y="3505200"/>
              <a:ext cx="68263" cy="68263"/>
            </a:xfrm>
            <a:custGeom>
              <a:avLst/>
              <a:gdLst>
                <a:gd name="T0" fmla="*/ 0 w 43"/>
                <a:gd name="T1" fmla="*/ 0 h 43"/>
                <a:gd name="T2" fmla="*/ 13 w 43"/>
                <a:gd name="T3" fmla="*/ 40 h 43"/>
                <a:gd name="T4" fmla="*/ 43 w 43"/>
                <a:gd name="T5" fmla="*/ 43 h 43"/>
                <a:gd name="T6" fmla="*/ 29 w 43"/>
                <a:gd name="T7" fmla="*/ 0 h 43"/>
                <a:gd name="T8" fmla="*/ 13 w 43"/>
                <a:gd name="T9" fmla="*/ 0 h 43"/>
                <a:gd name="T10" fmla="*/ 0 w 43"/>
                <a:gd name="T11" fmla="*/ 0 h 43"/>
              </a:gdLst>
              <a:ahLst/>
              <a:cxnLst>
                <a:cxn ang="0">
                  <a:pos x="T0" y="T1"/>
                </a:cxn>
                <a:cxn ang="0">
                  <a:pos x="T2" y="T3"/>
                </a:cxn>
                <a:cxn ang="0">
                  <a:pos x="T4" y="T5"/>
                </a:cxn>
                <a:cxn ang="0">
                  <a:pos x="T6" y="T7"/>
                </a:cxn>
                <a:cxn ang="0">
                  <a:pos x="T8" y="T9"/>
                </a:cxn>
                <a:cxn ang="0">
                  <a:pos x="T10" y="T11"/>
                </a:cxn>
              </a:cxnLst>
              <a:rect l="0" t="0" r="r" b="b"/>
              <a:pathLst>
                <a:path w="43" h="43">
                  <a:moveTo>
                    <a:pt x="0" y="0"/>
                  </a:moveTo>
                  <a:lnTo>
                    <a:pt x="13" y="40"/>
                  </a:lnTo>
                  <a:lnTo>
                    <a:pt x="43" y="43"/>
                  </a:lnTo>
                  <a:lnTo>
                    <a:pt x="29" y="0"/>
                  </a:lnTo>
                  <a:lnTo>
                    <a:pt x="1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215"/>
            <p:cNvSpPr/>
            <p:nvPr/>
          </p:nvSpPr>
          <p:spPr bwMode="auto">
            <a:xfrm>
              <a:off x="5562601" y="3502025"/>
              <a:ext cx="134938" cy="66675"/>
            </a:xfrm>
            <a:custGeom>
              <a:avLst/>
              <a:gdLst>
                <a:gd name="T0" fmla="*/ 0 w 85"/>
                <a:gd name="T1" fmla="*/ 0 h 42"/>
                <a:gd name="T2" fmla="*/ 13 w 85"/>
                <a:gd name="T3" fmla="*/ 42 h 42"/>
                <a:gd name="T4" fmla="*/ 18 w 85"/>
                <a:gd name="T5" fmla="*/ 42 h 42"/>
                <a:gd name="T6" fmla="*/ 48 w 85"/>
                <a:gd name="T7" fmla="*/ 42 h 42"/>
                <a:gd name="T8" fmla="*/ 85 w 85"/>
                <a:gd name="T9" fmla="*/ 42 h 42"/>
                <a:gd name="T10" fmla="*/ 72 w 85"/>
                <a:gd name="T11" fmla="*/ 2 h 42"/>
                <a:gd name="T12" fmla="*/ 5 w 85"/>
                <a:gd name="T13" fmla="*/ 0 h 42"/>
                <a:gd name="T14" fmla="*/ 0 w 85"/>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42">
                  <a:moveTo>
                    <a:pt x="0" y="0"/>
                  </a:moveTo>
                  <a:lnTo>
                    <a:pt x="13" y="42"/>
                  </a:lnTo>
                  <a:lnTo>
                    <a:pt x="18" y="42"/>
                  </a:lnTo>
                  <a:lnTo>
                    <a:pt x="48" y="42"/>
                  </a:lnTo>
                  <a:lnTo>
                    <a:pt x="85" y="42"/>
                  </a:lnTo>
                  <a:lnTo>
                    <a:pt x="72" y="2"/>
                  </a:lnTo>
                  <a:lnTo>
                    <a:pt x="5" y="0"/>
                  </a:lnTo>
                  <a:lnTo>
                    <a:pt x="0" y="0"/>
                  </a:lnTo>
                  <a:close/>
                </a:path>
              </a:pathLst>
            </a:custGeom>
            <a:solidFill>
              <a:srgbClr val="BE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16"/>
            <p:cNvSpPr/>
            <p:nvPr/>
          </p:nvSpPr>
          <p:spPr bwMode="auto">
            <a:xfrm>
              <a:off x="5562601" y="3502025"/>
              <a:ext cx="134938" cy="66675"/>
            </a:xfrm>
            <a:custGeom>
              <a:avLst/>
              <a:gdLst>
                <a:gd name="T0" fmla="*/ 0 w 85"/>
                <a:gd name="T1" fmla="*/ 0 h 42"/>
                <a:gd name="T2" fmla="*/ 13 w 85"/>
                <a:gd name="T3" fmla="*/ 42 h 42"/>
                <a:gd name="T4" fmla="*/ 18 w 85"/>
                <a:gd name="T5" fmla="*/ 42 h 42"/>
                <a:gd name="T6" fmla="*/ 48 w 85"/>
                <a:gd name="T7" fmla="*/ 42 h 42"/>
                <a:gd name="T8" fmla="*/ 85 w 85"/>
                <a:gd name="T9" fmla="*/ 42 h 42"/>
                <a:gd name="T10" fmla="*/ 72 w 85"/>
                <a:gd name="T11" fmla="*/ 2 h 42"/>
                <a:gd name="T12" fmla="*/ 5 w 85"/>
                <a:gd name="T13" fmla="*/ 0 h 42"/>
                <a:gd name="T14" fmla="*/ 0 w 85"/>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42">
                  <a:moveTo>
                    <a:pt x="0" y="0"/>
                  </a:moveTo>
                  <a:lnTo>
                    <a:pt x="13" y="42"/>
                  </a:lnTo>
                  <a:lnTo>
                    <a:pt x="18" y="42"/>
                  </a:lnTo>
                  <a:lnTo>
                    <a:pt x="48" y="42"/>
                  </a:lnTo>
                  <a:lnTo>
                    <a:pt x="85" y="42"/>
                  </a:lnTo>
                  <a:lnTo>
                    <a:pt x="72" y="2"/>
                  </a:lnTo>
                  <a:lnTo>
                    <a:pt x="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17"/>
            <p:cNvSpPr>
              <a:spLocks noEditPoints="1"/>
            </p:cNvSpPr>
            <p:nvPr/>
          </p:nvSpPr>
          <p:spPr bwMode="auto">
            <a:xfrm>
              <a:off x="3444876" y="3633788"/>
              <a:ext cx="1338263" cy="274638"/>
            </a:xfrm>
            <a:custGeom>
              <a:avLst/>
              <a:gdLst>
                <a:gd name="T0" fmla="*/ 316 w 316"/>
                <a:gd name="T1" fmla="*/ 10 h 65"/>
                <a:gd name="T2" fmla="*/ 312 w 316"/>
                <a:gd name="T3" fmla="*/ 12 h 65"/>
                <a:gd name="T4" fmla="*/ 302 w 316"/>
                <a:gd name="T5" fmla="*/ 18 h 65"/>
                <a:gd name="T6" fmla="*/ 316 w 316"/>
                <a:gd name="T7" fmla="*/ 23 h 65"/>
                <a:gd name="T8" fmla="*/ 316 w 316"/>
                <a:gd name="T9" fmla="*/ 10 h 65"/>
                <a:gd name="T10" fmla="*/ 0 w 316"/>
                <a:gd name="T11" fmla="*/ 0 h 65"/>
                <a:gd name="T12" fmla="*/ 4 w 316"/>
                <a:gd name="T13" fmla="*/ 4 h 65"/>
                <a:gd name="T14" fmla="*/ 97 w 316"/>
                <a:gd name="T15" fmla="*/ 65 h 65"/>
                <a:gd name="T16" fmla="*/ 108 w 316"/>
                <a:gd name="T17" fmla="*/ 57 h 65"/>
                <a:gd name="T18" fmla="*/ 0 w 316"/>
                <a:gd name="T1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6" h="65">
                  <a:moveTo>
                    <a:pt x="316" y="10"/>
                  </a:moveTo>
                  <a:cubicBezTo>
                    <a:pt x="315" y="11"/>
                    <a:pt x="313" y="11"/>
                    <a:pt x="312" y="12"/>
                  </a:cubicBezTo>
                  <a:cubicBezTo>
                    <a:pt x="309" y="14"/>
                    <a:pt x="305" y="16"/>
                    <a:pt x="302" y="18"/>
                  </a:cubicBezTo>
                  <a:cubicBezTo>
                    <a:pt x="307" y="20"/>
                    <a:pt x="311" y="21"/>
                    <a:pt x="316" y="23"/>
                  </a:cubicBezTo>
                  <a:cubicBezTo>
                    <a:pt x="316" y="10"/>
                    <a:pt x="316" y="10"/>
                    <a:pt x="316" y="10"/>
                  </a:cubicBezTo>
                  <a:moveTo>
                    <a:pt x="0" y="0"/>
                  </a:moveTo>
                  <a:cubicBezTo>
                    <a:pt x="1" y="1"/>
                    <a:pt x="3" y="3"/>
                    <a:pt x="4" y="4"/>
                  </a:cubicBezTo>
                  <a:cubicBezTo>
                    <a:pt x="30" y="32"/>
                    <a:pt x="62" y="52"/>
                    <a:pt x="97" y="65"/>
                  </a:cubicBezTo>
                  <a:cubicBezTo>
                    <a:pt x="101" y="62"/>
                    <a:pt x="104" y="59"/>
                    <a:pt x="108" y="57"/>
                  </a:cubicBezTo>
                  <a:cubicBezTo>
                    <a:pt x="67" y="47"/>
                    <a:pt x="30" y="27"/>
                    <a:pt x="0" y="0"/>
                  </a:cubicBezTo>
                </a:path>
              </a:pathLst>
            </a:custGeom>
            <a:solidFill>
              <a:srgbClr val="0F88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18"/>
            <p:cNvSpPr>
              <a:spLocks noEditPoints="1"/>
            </p:cNvSpPr>
            <p:nvPr/>
          </p:nvSpPr>
          <p:spPr bwMode="auto">
            <a:xfrm>
              <a:off x="4783138" y="3492500"/>
              <a:ext cx="800100" cy="255588"/>
            </a:xfrm>
            <a:custGeom>
              <a:avLst/>
              <a:gdLst>
                <a:gd name="T0" fmla="*/ 29 w 189"/>
                <a:gd name="T1" fmla="*/ 26 h 60"/>
                <a:gd name="T2" fmla="*/ 0 w 189"/>
                <a:gd name="T3" fmla="*/ 43 h 60"/>
                <a:gd name="T4" fmla="*/ 0 w 189"/>
                <a:gd name="T5" fmla="*/ 56 h 60"/>
                <a:gd name="T6" fmla="*/ 13 w 189"/>
                <a:gd name="T7" fmla="*/ 60 h 60"/>
                <a:gd name="T8" fmla="*/ 35 w 189"/>
                <a:gd name="T9" fmla="*/ 47 h 60"/>
                <a:gd name="T10" fmla="*/ 29 w 189"/>
                <a:gd name="T11" fmla="*/ 26 h 60"/>
                <a:gd name="T12" fmla="*/ 83 w 189"/>
                <a:gd name="T13" fmla="*/ 3 h 60"/>
                <a:gd name="T14" fmla="*/ 60 w 189"/>
                <a:gd name="T15" fmla="*/ 11 h 60"/>
                <a:gd name="T16" fmla="*/ 59 w 189"/>
                <a:gd name="T17" fmla="*/ 12 h 60"/>
                <a:gd name="T18" fmla="*/ 65 w 189"/>
                <a:gd name="T19" fmla="*/ 32 h 60"/>
                <a:gd name="T20" fmla="*/ 76 w 189"/>
                <a:gd name="T21" fmla="*/ 27 h 60"/>
                <a:gd name="T22" fmla="*/ 89 w 189"/>
                <a:gd name="T23" fmla="*/ 23 h 60"/>
                <a:gd name="T24" fmla="*/ 83 w 189"/>
                <a:gd name="T25" fmla="*/ 3 h 60"/>
                <a:gd name="T26" fmla="*/ 116 w 189"/>
                <a:gd name="T27" fmla="*/ 0 h 60"/>
                <a:gd name="T28" fmla="*/ 121 w 189"/>
                <a:gd name="T29" fmla="*/ 16 h 60"/>
                <a:gd name="T30" fmla="*/ 189 w 189"/>
                <a:gd name="T31" fmla="*/ 18 h 60"/>
                <a:gd name="T32" fmla="*/ 184 w 189"/>
                <a:gd name="T33" fmla="*/ 2 h 60"/>
                <a:gd name="T34" fmla="*/ 175 w 189"/>
                <a:gd name="T35" fmla="*/ 2 h 60"/>
                <a:gd name="T36" fmla="*/ 116 w 189"/>
                <a:gd name="T3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9" h="60">
                  <a:moveTo>
                    <a:pt x="29" y="26"/>
                  </a:moveTo>
                  <a:cubicBezTo>
                    <a:pt x="19" y="31"/>
                    <a:pt x="9" y="37"/>
                    <a:pt x="0" y="43"/>
                  </a:cubicBezTo>
                  <a:cubicBezTo>
                    <a:pt x="0" y="56"/>
                    <a:pt x="0" y="56"/>
                    <a:pt x="0" y="56"/>
                  </a:cubicBezTo>
                  <a:cubicBezTo>
                    <a:pt x="5" y="57"/>
                    <a:pt x="9" y="59"/>
                    <a:pt x="13" y="60"/>
                  </a:cubicBezTo>
                  <a:cubicBezTo>
                    <a:pt x="21" y="56"/>
                    <a:pt x="28" y="51"/>
                    <a:pt x="35" y="47"/>
                  </a:cubicBezTo>
                  <a:cubicBezTo>
                    <a:pt x="29" y="26"/>
                    <a:pt x="29" y="26"/>
                    <a:pt x="29" y="26"/>
                  </a:cubicBezTo>
                  <a:moveTo>
                    <a:pt x="83" y="3"/>
                  </a:moveTo>
                  <a:cubicBezTo>
                    <a:pt x="75" y="6"/>
                    <a:pt x="67" y="9"/>
                    <a:pt x="60" y="11"/>
                  </a:cubicBezTo>
                  <a:cubicBezTo>
                    <a:pt x="60" y="11"/>
                    <a:pt x="59" y="12"/>
                    <a:pt x="59" y="12"/>
                  </a:cubicBezTo>
                  <a:cubicBezTo>
                    <a:pt x="65" y="32"/>
                    <a:pt x="65" y="32"/>
                    <a:pt x="65" y="32"/>
                  </a:cubicBezTo>
                  <a:cubicBezTo>
                    <a:pt x="69" y="30"/>
                    <a:pt x="72" y="29"/>
                    <a:pt x="76" y="27"/>
                  </a:cubicBezTo>
                  <a:cubicBezTo>
                    <a:pt x="80" y="26"/>
                    <a:pt x="84" y="24"/>
                    <a:pt x="89" y="23"/>
                  </a:cubicBezTo>
                  <a:cubicBezTo>
                    <a:pt x="83" y="3"/>
                    <a:pt x="83" y="3"/>
                    <a:pt x="83" y="3"/>
                  </a:cubicBezTo>
                  <a:moveTo>
                    <a:pt x="116" y="0"/>
                  </a:moveTo>
                  <a:cubicBezTo>
                    <a:pt x="121" y="16"/>
                    <a:pt x="121" y="16"/>
                    <a:pt x="121" y="16"/>
                  </a:cubicBezTo>
                  <a:cubicBezTo>
                    <a:pt x="189" y="18"/>
                    <a:pt x="189" y="18"/>
                    <a:pt x="189" y="18"/>
                  </a:cubicBezTo>
                  <a:cubicBezTo>
                    <a:pt x="184" y="2"/>
                    <a:pt x="184" y="2"/>
                    <a:pt x="184" y="2"/>
                  </a:cubicBezTo>
                  <a:cubicBezTo>
                    <a:pt x="175" y="2"/>
                    <a:pt x="175" y="2"/>
                    <a:pt x="175" y="2"/>
                  </a:cubicBezTo>
                  <a:cubicBezTo>
                    <a:pt x="116" y="0"/>
                    <a:pt x="116" y="0"/>
                    <a:pt x="116" y="0"/>
                  </a:cubicBezTo>
                </a:path>
              </a:pathLst>
            </a:custGeom>
            <a:solidFill>
              <a:srgbClr val="2C3C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19"/>
            <p:cNvSpPr/>
            <p:nvPr/>
          </p:nvSpPr>
          <p:spPr bwMode="auto">
            <a:xfrm>
              <a:off x="5133976" y="3489325"/>
              <a:ext cx="161925" cy="101600"/>
            </a:xfrm>
            <a:custGeom>
              <a:avLst/>
              <a:gdLst>
                <a:gd name="T0" fmla="*/ 11 w 38"/>
                <a:gd name="T1" fmla="*/ 0 h 24"/>
                <a:gd name="T2" fmla="*/ 0 w 38"/>
                <a:gd name="T3" fmla="*/ 4 h 24"/>
                <a:gd name="T4" fmla="*/ 6 w 38"/>
                <a:gd name="T5" fmla="*/ 24 h 24"/>
                <a:gd name="T6" fmla="*/ 27 w 38"/>
                <a:gd name="T7" fmla="*/ 16 h 24"/>
                <a:gd name="T8" fmla="*/ 38 w 38"/>
                <a:gd name="T9" fmla="*/ 17 h 24"/>
                <a:gd name="T10" fmla="*/ 33 w 38"/>
                <a:gd name="T11" fmla="*/ 1 h 24"/>
                <a:gd name="T12" fmla="*/ 11 w 38"/>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8" h="24">
                  <a:moveTo>
                    <a:pt x="11" y="0"/>
                  </a:moveTo>
                  <a:cubicBezTo>
                    <a:pt x="7" y="2"/>
                    <a:pt x="3" y="3"/>
                    <a:pt x="0" y="4"/>
                  </a:cubicBezTo>
                  <a:cubicBezTo>
                    <a:pt x="6" y="24"/>
                    <a:pt x="6" y="24"/>
                    <a:pt x="6" y="24"/>
                  </a:cubicBezTo>
                  <a:cubicBezTo>
                    <a:pt x="12" y="21"/>
                    <a:pt x="19" y="19"/>
                    <a:pt x="27" y="16"/>
                  </a:cubicBezTo>
                  <a:cubicBezTo>
                    <a:pt x="38" y="17"/>
                    <a:pt x="38" y="17"/>
                    <a:pt x="38" y="17"/>
                  </a:cubicBezTo>
                  <a:cubicBezTo>
                    <a:pt x="33" y="1"/>
                    <a:pt x="33" y="1"/>
                    <a:pt x="33" y="1"/>
                  </a:cubicBezTo>
                  <a:cubicBezTo>
                    <a:pt x="11" y="0"/>
                    <a:pt x="11" y="0"/>
                    <a:pt x="11" y="0"/>
                  </a:cubicBezTo>
                </a:path>
              </a:pathLst>
            </a:custGeom>
            <a:solidFill>
              <a:srgbClr val="1C2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20"/>
            <p:cNvSpPr/>
            <p:nvPr/>
          </p:nvSpPr>
          <p:spPr bwMode="auto">
            <a:xfrm>
              <a:off x="4905376" y="3543300"/>
              <a:ext cx="152400" cy="149225"/>
            </a:xfrm>
            <a:custGeom>
              <a:avLst/>
              <a:gdLst>
                <a:gd name="T0" fmla="*/ 30 w 36"/>
                <a:gd name="T1" fmla="*/ 0 h 35"/>
                <a:gd name="T2" fmla="*/ 0 w 36"/>
                <a:gd name="T3" fmla="*/ 14 h 35"/>
                <a:gd name="T4" fmla="*/ 6 w 36"/>
                <a:gd name="T5" fmla="*/ 35 h 35"/>
                <a:gd name="T6" fmla="*/ 36 w 36"/>
                <a:gd name="T7" fmla="*/ 20 h 35"/>
                <a:gd name="T8" fmla="*/ 30 w 36"/>
                <a:gd name="T9" fmla="*/ 0 h 35"/>
              </a:gdLst>
              <a:ahLst/>
              <a:cxnLst>
                <a:cxn ang="0">
                  <a:pos x="T0" y="T1"/>
                </a:cxn>
                <a:cxn ang="0">
                  <a:pos x="T2" y="T3"/>
                </a:cxn>
                <a:cxn ang="0">
                  <a:pos x="T4" y="T5"/>
                </a:cxn>
                <a:cxn ang="0">
                  <a:pos x="T6" y="T7"/>
                </a:cxn>
                <a:cxn ang="0">
                  <a:pos x="T8" y="T9"/>
                </a:cxn>
              </a:cxnLst>
              <a:rect l="0" t="0" r="r" b="b"/>
              <a:pathLst>
                <a:path w="36" h="35">
                  <a:moveTo>
                    <a:pt x="30" y="0"/>
                  </a:moveTo>
                  <a:cubicBezTo>
                    <a:pt x="19" y="4"/>
                    <a:pt x="9" y="8"/>
                    <a:pt x="0" y="14"/>
                  </a:cubicBezTo>
                  <a:cubicBezTo>
                    <a:pt x="6" y="35"/>
                    <a:pt x="6" y="35"/>
                    <a:pt x="6" y="35"/>
                  </a:cubicBezTo>
                  <a:cubicBezTo>
                    <a:pt x="16" y="29"/>
                    <a:pt x="26" y="24"/>
                    <a:pt x="36" y="20"/>
                  </a:cubicBezTo>
                  <a:cubicBezTo>
                    <a:pt x="30" y="0"/>
                    <a:pt x="30" y="0"/>
                    <a:pt x="30" y="0"/>
                  </a:cubicBezTo>
                </a:path>
              </a:pathLst>
            </a:custGeom>
            <a:solidFill>
              <a:srgbClr val="1C2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21"/>
            <p:cNvSpPr>
              <a:spLocks noEditPoints="1"/>
            </p:cNvSpPr>
            <p:nvPr/>
          </p:nvSpPr>
          <p:spPr bwMode="auto">
            <a:xfrm>
              <a:off x="3856038" y="3709988"/>
              <a:ext cx="982663" cy="238125"/>
            </a:xfrm>
            <a:custGeom>
              <a:avLst/>
              <a:gdLst>
                <a:gd name="T0" fmla="*/ 11 w 232"/>
                <a:gd name="T1" fmla="*/ 39 h 56"/>
                <a:gd name="T2" fmla="*/ 0 w 232"/>
                <a:gd name="T3" fmla="*/ 47 h 56"/>
                <a:gd name="T4" fmla="*/ 32 w 232"/>
                <a:gd name="T5" fmla="*/ 56 h 56"/>
                <a:gd name="T6" fmla="*/ 51 w 232"/>
                <a:gd name="T7" fmla="*/ 45 h 56"/>
                <a:gd name="T8" fmla="*/ 11 w 232"/>
                <a:gd name="T9" fmla="*/ 39 h 56"/>
                <a:gd name="T10" fmla="*/ 205 w 232"/>
                <a:gd name="T11" fmla="*/ 0 h 56"/>
                <a:gd name="T12" fmla="*/ 169 w 232"/>
                <a:gd name="T13" fmla="*/ 20 h 56"/>
                <a:gd name="T14" fmla="*/ 203 w 232"/>
                <a:gd name="T15" fmla="*/ 27 h 56"/>
                <a:gd name="T16" fmla="*/ 231 w 232"/>
                <a:gd name="T17" fmla="*/ 10 h 56"/>
                <a:gd name="T18" fmla="*/ 232 w 232"/>
                <a:gd name="T19" fmla="*/ 9 h 56"/>
                <a:gd name="T20" fmla="*/ 219 w 232"/>
                <a:gd name="T21" fmla="*/ 5 h 56"/>
                <a:gd name="T22" fmla="*/ 205 w 232"/>
                <a:gd name="T2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2" h="56">
                  <a:moveTo>
                    <a:pt x="11" y="39"/>
                  </a:moveTo>
                  <a:cubicBezTo>
                    <a:pt x="7" y="41"/>
                    <a:pt x="4" y="44"/>
                    <a:pt x="0" y="47"/>
                  </a:cubicBezTo>
                  <a:cubicBezTo>
                    <a:pt x="11" y="50"/>
                    <a:pt x="21" y="53"/>
                    <a:pt x="32" y="56"/>
                  </a:cubicBezTo>
                  <a:cubicBezTo>
                    <a:pt x="38" y="52"/>
                    <a:pt x="45" y="48"/>
                    <a:pt x="51" y="45"/>
                  </a:cubicBezTo>
                  <a:cubicBezTo>
                    <a:pt x="38" y="44"/>
                    <a:pt x="24" y="42"/>
                    <a:pt x="11" y="39"/>
                  </a:cubicBezTo>
                  <a:moveTo>
                    <a:pt x="205" y="0"/>
                  </a:moveTo>
                  <a:cubicBezTo>
                    <a:pt x="194" y="7"/>
                    <a:pt x="182" y="14"/>
                    <a:pt x="169" y="20"/>
                  </a:cubicBezTo>
                  <a:cubicBezTo>
                    <a:pt x="181" y="22"/>
                    <a:pt x="192" y="24"/>
                    <a:pt x="203" y="27"/>
                  </a:cubicBezTo>
                  <a:cubicBezTo>
                    <a:pt x="213" y="21"/>
                    <a:pt x="222" y="16"/>
                    <a:pt x="231" y="10"/>
                  </a:cubicBezTo>
                  <a:cubicBezTo>
                    <a:pt x="232" y="10"/>
                    <a:pt x="232" y="10"/>
                    <a:pt x="232" y="9"/>
                  </a:cubicBezTo>
                  <a:cubicBezTo>
                    <a:pt x="228" y="8"/>
                    <a:pt x="224" y="6"/>
                    <a:pt x="219" y="5"/>
                  </a:cubicBezTo>
                  <a:cubicBezTo>
                    <a:pt x="214" y="3"/>
                    <a:pt x="210" y="2"/>
                    <a:pt x="205" y="0"/>
                  </a:cubicBezTo>
                </a:path>
              </a:pathLst>
            </a:custGeom>
            <a:solidFill>
              <a:srgbClr val="BE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22"/>
            <p:cNvSpPr/>
            <p:nvPr/>
          </p:nvSpPr>
          <p:spPr bwMode="auto">
            <a:xfrm>
              <a:off x="3990976" y="3794125"/>
              <a:ext cx="723900" cy="174625"/>
            </a:xfrm>
            <a:custGeom>
              <a:avLst/>
              <a:gdLst>
                <a:gd name="T0" fmla="*/ 137 w 171"/>
                <a:gd name="T1" fmla="*/ 0 h 41"/>
                <a:gd name="T2" fmla="*/ 37 w 171"/>
                <a:gd name="T3" fmla="*/ 25 h 41"/>
                <a:gd name="T4" fmla="*/ 20 w 171"/>
                <a:gd name="T5" fmla="*/ 25 h 41"/>
                <a:gd name="T6" fmla="*/ 19 w 171"/>
                <a:gd name="T7" fmla="*/ 25 h 41"/>
                <a:gd name="T8" fmla="*/ 0 w 171"/>
                <a:gd name="T9" fmla="*/ 36 h 41"/>
                <a:gd name="T10" fmla="*/ 36 w 171"/>
                <a:gd name="T11" fmla="*/ 41 h 41"/>
                <a:gd name="T12" fmla="*/ 53 w 171"/>
                <a:gd name="T13" fmla="*/ 41 h 41"/>
                <a:gd name="T14" fmla="*/ 171 w 171"/>
                <a:gd name="T15" fmla="*/ 7 h 41"/>
                <a:gd name="T16" fmla="*/ 137 w 171"/>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41">
                  <a:moveTo>
                    <a:pt x="137" y="0"/>
                  </a:moveTo>
                  <a:cubicBezTo>
                    <a:pt x="109" y="14"/>
                    <a:pt x="77" y="25"/>
                    <a:pt x="37" y="25"/>
                  </a:cubicBezTo>
                  <a:cubicBezTo>
                    <a:pt x="31" y="25"/>
                    <a:pt x="26" y="25"/>
                    <a:pt x="20" y="25"/>
                  </a:cubicBezTo>
                  <a:cubicBezTo>
                    <a:pt x="20" y="25"/>
                    <a:pt x="19" y="25"/>
                    <a:pt x="19" y="25"/>
                  </a:cubicBezTo>
                  <a:cubicBezTo>
                    <a:pt x="13" y="28"/>
                    <a:pt x="6" y="32"/>
                    <a:pt x="0" y="36"/>
                  </a:cubicBezTo>
                  <a:cubicBezTo>
                    <a:pt x="12" y="38"/>
                    <a:pt x="24" y="40"/>
                    <a:pt x="36" y="41"/>
                  </a:cubicBezTo>
                  <a:cubicBezTo>
                    <a:pt x="42" y="41"/>
                    <a:pt x="47" y="41"/>
                    <a:pt x="53" y="41"/>
                  </a:cubicBezTo>
                  <a:cubicBezTo>
                    <a:pt x="102" y="41"/>
                    <a:pt x="139" y="25"/>
                    <a:pt x="171" y="7"/>
                  </a:cubicBezTo>
                  <a:cubicBezTo>
                    <a:pt x="160" y="4"/>
                    <a:pt x="149" y="2"/>
                    <a:pt x="137" y="0"/>
                  </a:cubicBezTo>
                </a:path>
              </a:pathLst>
            </a:custGeom>
            <a:solidFill>
              <a:srgbClr val="0F88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23"/>
            <p:cNvSpPr/>
            <p:nvPr/>
          </p:nvSpPr>
          <p:spPr bwMode="auto">
            <a:xfrm>
              <a:off x="5994401" y="3390900"/>
              <a:ext cx="68263" cy="68263"/>
            </a:xfrm>
            <a:custGeom>
              <a:avLst/>
              <a:gdLst>
                <a:gd name="T0" fmla="*/ 0 w 43"/>
                <a:gd name="T1" fmla="*/ 0 h 43"/>
                <a:gd name="T2" fmla="*/ 0 w 43"/>
                <a:gd name="T3" fmla="*/ 0 h 43"/>
                <a:gd name="T4" fmla="*/ 19 w 43"/>
                <a:gd name="T5" fmla="*/ 19 h 43"/>
                <a:gd name="T6" fmla="*/ 43 w 43"/>
                <a:gd name="T7" fmla="*/ 43 h 43"/>
                <a:gd name="T8" fmla="*/ 43 w 43"/>
                <a:gd name="T9" fmla="*/ 43 h 43"/>
                <a:gd name="T10" fmla="*/ 40 w 43"/>
                <a:gd name="T11" fmla="*/ 40 h 43"/>
                <a:gd name="T12" fmla="*/ 0 w 43"/>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43" h="43">
                  <a:moveTo>
                    <a:pt x="0" y="0"/>
                  </a:moveTo>
                  <a:lnTo>
                    <a:pt x="0" y="0"/>
                  </a:lnTo>
                  <a:lnTo>
                    <a:pt x="19" y="19"/>
                  </a:lnTo>
                  <a:lnTo>
                    <a:pt x="43" y="43"/>
                  </a:lnTo>
                  <a:lnTo>
                    <a:pt x="43" y="43"/>
                  </a:lnTo>
                  <a:lnTo>
                    <a:pt x="40" y="40"/>
                  </a:lnTo>
                  <a:lnTo>
                    <a:pt x="0" y="0"/>
                  </a:lnTo>
                  <a:close/>
                </a:path>
              </a:pathLst>
            </a:custGeom>
            <a:solidFill>
              <a:srgbClr val="0B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24"/>
            <p:cNvSpPr/>
            <p:nvPr/>
          </p:nvSpPr>
          <p:spPr bwMode="auto">
            <a:xfrm>
              <a:off x="5994401" y="3390900"/>
              <a:ext cx="68263" cy="68263"/>
            </a:xfrm>
            <a:custGeom>
              <a:avLst/>
              <a:gdLst>
                <a:gd name="T0" fmla="*/ 0 w 43"/>
                <a:gd name="T1" fmla="*/ 0 h 43"/>
                <a:gd name="T2" fmla="*/ 0 w 43"/>
                <a:gd name="T3" fmla="*/ 0 h 43"/>
                <a:gd name="T4" fmla="*/ 19 w 43"/>
                <a:gd name="T5" fmla="*/ 19 h 43"/>
                <a:gd name="T6" fmla="*/ 43 w 43"/>
                <a:gd name="T7" fmla="*/ 43 h 43"/>
                <a:gd name="T8" fmla="*/ 43 w 43"/>
                <a:gd name="T9" fmla="*/ 43 h 43"/>
                <a:gd name="T10" fmla="*/ 40 w 43"/>
                <a:gd name="T11" fmla="*/ 40 h 43"/>
                <a:gd name="T12" fmla="*/ 0 w 43"/>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43" h="43">
                  <a:moveTo>
                    <a:pt x="0" y="0"/>
                  </a:moveTo>
                  <a:lnTo>
                    <a:pt x="0" y="0"/>
                  </a:lnTo>
                  <a:lnTo>
                    <a:pt x="19" y="19"/>
                  </a:lnTo>
                  <a:lnTo>
                    <a:pt x="43" y="43"/>
                  </a:lnTo>
                  <a:lnTo>
                    <a:pt x="43" y="43"/>
                  </a:lnTo>
                  <a:lnTo>
                    <a:pt x="40" y="4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25"/>
            <p:cNvSpPr>
              <a:spLocks noEditPoints="1"/>
            </p:cNvSpPr>
            <p:nvPr/>
          </p:nvSpPr>
          <p:spPr bwMode="auto">
            <a:xfrm>
              <a:off x="5994401" y="2557463"/>
              <a:ext cx="106363" cy="901700"/>
            </a:xfrm>
            <a:custGeom>
              <a:avLst/>
              <a:gdLst>
                <a:gd name="T0" fmla="*/ 8 w 25"/>
                <a:gd name="T1" fmla="*/ 167 h 212"/>
                <a:gd name="T2" fmla="*/ 0 w 25"/>
                <a:gd name="T3" fmla="*/ 196 h 212"/>
                <a:gd name="T4" fmla="*/ 15 w 25"/>
                <a:gd name="T5" fmla="*/ 211 h 212"/>
                <a:gd name="T6" fmla="*/ 16 w 25"/>
                <a:gd name="T7" fmla="*/ 212 h 212"/>
                <a:gd name="T8" fmla="*/ 24 w 25"/>
                <a:gd name="T9" fmla="*/ 183 h 212"/>
                <a:gd name="T10" fmla="*/ 9 w 25"/>
                <a:gd name="T11" fmla="*/ 168 h 212"/>
                <a:gd name="T12" fmla="*/ 8 w 25"/>
                <a:gd name="T13" fmla="*/ 167 h 212"/>
                <a:gd name="T14" fmla="*/ 19 w 25"/>
                <a:gd name="T15" fmla="*/ 0 h 212"/>
                <a:gd name="T16" fmla="*/ 8 w 25"/>
                <a:gd name="T17" fmla="*/ 6 h 212"/>
                <a:gd name="T18" fmla="*/ 15 w 25"/>
                <a:gd name="T19" fmla="*/ 33 h 212"/>
                <a:gd name="T20" fmla="*/ 25 w 25"/>
                <a:gd name="T21" fmla="*/ 27 h 212"/>
                <a:gd name="T22" fmla="*/ 20 w 25"/>
                <a:gd name="T23" fmla="*/ 3 h 212"/>
                <a:gd name="T24" fmla="*/ 19 w 25"/>
                <a:gd name="T25"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12">
                  <a:moveTo>
                    <a:pt x="8" y="167"/>
                  </a:moveTo>
                  <a:cubicBezTo>
                    <a:pt x="0" y="196"/>
                    <a:pt x="0" y="196"/>
                    <a:pt x="0" y="196"/>
                  </a:cubicBezTo>
                  <a:cubicBezTo>
                    <a:pt x="15" y="211"/>
                    <a:pt x="15" y="211"/>
                    <a:pt x="15" y="211"/>
                  </a:cubicBezTo>
                  <a:cubicBezTo>
                    <a:pt x="16" y="212"/>
                    <a:pt x="16" y="212"/>
                    <a:pt x="16" y="212"/>
                  </a:cubicBezTo>
                  <a:cubicBezTo>
                    <a:pt x="24" y="183"/>
                    <a:pt x="24" y="183"/>
                    <a:pt x="24" y="183"/>
                  </a:cubicBezTo>
                  <a:cubicBezTo>
                    <a:pt x="9" y="168"/>
                    <a:pt x="9" y="168"/>
                    <a:pt x="9" y="168"/>
                  </a:cubicBezTo>
                  <a:cubicBezTo>
                    <a:pt x="8" y="167"/>
                    <a:pt x="8" y="167"/>
                    <a:pt x="8" y="167"/>
                  </a:cubicBezTo>
                  <a:moveTo>
                    <a:pt x="19" y="0"/>
                  </a:moveTo>
                  <a:cubicBezTo>
                    <a:pt x="8" y="6"/>
                    <a:pt x="8" y="6"/>
                    <a:pt x="8" y="6"/>
                  </a:cubicBezTo>
                  <a:cubicBezTo>
                    <a:pt x="15" y="33"/>
                    <a:pt x="15" y="33"/>
                    <a:pt x="15" y="33"/>
                  </a:cubicBezTo>
                  <a:cubicBezTo>
                    <a:pt x="25" y="27"/>
                    <a:pt x="25" y="27"/>
                    <a:pt x="25" y="27"/>
                  </a:cubicBezTo>
                  <a:cubicBezTo>
                    <a:pt x="20" y="3"/>
                    <a:pt x="20" y="3"/>
                    <a:pt x="20" y="3"/>
                  </a:cubicBezTo>
                  <a:cubicBezTo>
                    <a:pt x="20" y="2"/>
                    <a:pt x="19" y="1"/>
                    <a:pt x="19" y="0"/>
                  </a:cubicBezTo>
                </a:path>
              </a:pathLst>
            </a:custGeom>
            <a:solidFill>
              <a:srgbClr val="BE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26"/>
            <p:cNvSpPr/>
            <p:nvPr/>
          </p:nvSpPr>
          <p:spPr bwMode="auto">
            <a:xfrm>
              <a:off x="6027738" y="2673350"/>
              <a:ext cx="149225" cy="598488"/>
            </a:xfrm>
            <a:custGeom>
              <a:avLst/>
              <a:gdLst>
                <a:gd name="T0" fmla="*/ 17 w 35"/>
                <a:gd name="T1" fmla="*/ 0 h 141"/>
                <a:gd name="T2" fmla="*/ 7 w 35"/>
                <a:gd name="T3" fmla="*/ 6 h 141"/>
                <a:gd name="T4" fmla="*/ 18 w 35"/>
                <a:gd name="T5" fmla="*/ 55 h 141"/>
                <a:gd name="T6" fmla="*/ 18 w 35"/>
                <a:gd name="T7" fmla="*/ 68 h 141"/>
                <a:gd name="T8" fmla="*/ 0 w 35"/>
                <a:gd name="T9" fmla="*/ 140 h 141"/>
                <a:gd name="T10" fmla="*/ 1 w 35"/>
                <a:gd name="T11" fmla="*/ 141 h 141"/>
                <a:gd name="T12" fmla="*/ 35 w 35"/>
                <a:gd name="T13" fmla="*/ 80 h 141"/>
                <a:gd name="T14" fmla="*/ 34 w 35"/>
                <a:gd name="T15" fmla="*/ 71 h 141"/>
                <a:gd name="T16" fmla="*/ 17 w 35"/>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141">
                  <a:moveTo>
                    <a:pt x="17" y="0"/>
                  </a:moveTo>
                  <a:cubicBezTo>
                    <a:pt x="7" y="6"/>
                    <a:pt x="7" y="6"/>
                    <a:pt x="7" y="6"/>
                  </a:cubicBezTo>
                  <a:cubicBezTo>
                    <a:pt x="18" y="55"/>
                    <a:pt x="18" y="55"/>
                    <a:pt x="18" y="55"/>
                  </a:cubicBezTo>
                  <a:cubicBezTo>
                    <a:pt x="19" y="59"/>
                    <a:pt x="19" y="64"/>
                    <a:pt x="18" y="68"/>
                  </a:cubicBezTo>
                  <a:cubicBezTo>
                    <a:pt x="0" y="140"/>
                    <a:pt x="0" y="140"/>
                    <a:pt x="0" y="140"/>
                  </a:cubicBezTo>
                  <a:cubicBezTo>
                    <a:pt x="1" y="141"/>
                    <a:pt x="1" y="141"/>
                    <a:pt x="1" y="141"/>
                  </a:cubicBezTo>
                  <a:cubicBezTo>
                    <a:pt x="35" y="80"/>
                    <a:pt x="35" y="80"/>
                    <a:pt x="35" y="80"/>
                  </a:cubicBezTo>
                  <a:cubicBezTo>
                    <a:pt x="35" y="77"/>
                    <a:pt x="35" y="74"/>
                    <a:pt x="34" y="71"/>
                  </a:cubicBezTo>
                  <a:cubicBezTo>
                    <a:pt x="17" y="0"/>
                    <a:pt x="17" y="0"/>
                    <a:pt x="17" y="0"/>
                  </a:cubicBezTo>
                </a:path>
              </a:pathLst>
            </a:custGeom>
            <a:solidFill>
              <a:srgbClr val="2C3C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27"/>
            <p:cNvSpPr/>
            <p:nvPr/>
          </p:nvSpPr>
          <p:spPr bwMode="auto">
            <a:xfrm>
              <a:off x="6032501" y="3013075"/>
              <a:ext cx="144463" cy="322263"/>
            </a:xfrm>
            <a:custGeom>
              <a:avLst/>
              <a:gdLst>
                <a:gd name="T0" fmla="*/ 34 w 34"/>
                <a:gd name="T1" fmla="*/ 0 h 76"/>
                <a:gd name="T2" fmla="*/ 0 w 34"/>
                <a:gd name="T3" fmla="*/ 61 h 76"/>
                <a:gd name="T4" fmla="*/ 15 w 34"/>
                <a:gd name="T5" fmla="*/ 76 h 76"/>
                <a:gd name="T6" fmla="*/ 33 w 34"/>
                <a:gd name="T7" fmla="*/ 4 h 76"/>
                <a:gd name="T8" fmla="*/ 34 w 34"/>
                <a:gd name="T9" fmla="*/ 0 h 76"/>
              </a:gdLst>
              <a:ahLst/>
              <a:cxnLst>
                <a:cxn ang="0">
                  <a:pos x="T0" y="T1"/>
                </a:cxn>
                <a:cxn ang="0">
                  <a:pos x="T2" y="T3"/>
                </a:cxn>
                <a:cxn ang="0">
                  <a:pos x="T4" y="T5"/>
                </a:cxn>
                <a:cxn ang="0">
                  <a:pos x="T6" y="T7"/>
                </a:cxn>
                <a:cxn ang="0">
                  <a:pos x="T8" y="T9"/>
                </a:cxn>
              </a:cxnLst>
              <a:rect l="0" t="0" r="r" b="b"/>
              <a:pathLst>
                <a:path w="34" h="76">
                  <a:moveTo>
                    <a:pt x="34" y="0"/>
                  </a:moveTo>
                  <a:cubicBezTo>
                    <a:pt x="0" y="61"/>
                    <a:pt x="0" y="61"/>
                    <a:pt x="0" y="61"/>
                  </a:cubicBezTo>
                  <a:cubicBezTo>
                    <a:pt x="15" y="76"/>
                    <a:pt x="15" y="76"/>
                    <a:pt x="15" y="76"/>
                  </a:cubicBezTo>
                  <a:cubicBezTo>
                    <a:pt x="33" y="4"/>
                    <a:pt x="33" y="4"/>
                    <a:pt x="33" y="4"/>
                  </a:cubicBezTo>
                  <a:cubicBezTo>
                    <a:pt x="34" y="3"/>
                    <a:pt x="34" y="1"/>
                    <a:pt x="34" y="0"/>
                  </a:cubicBezTo>
                </a:path>
              </a:pathLst>
            </a:custGeom>
            <a:solidFill>
              <a:srgbClr val="1C2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28"/>
            <p:cNvSpPr/>
            <p:nvPr/>
          </p:nvSpPr>
          <p:spPr bwMode="auto">
            <a:xfrm>
              <a:off x="3119438" y="1928813"/>
              <a:ext cx="2989263" cy="1971675"/>
            </a:xfrm>
            <a:custGeom>
              <a:avLst/>
              <a:gdLst>
                <a:gd name="T0" fmla="*/ 705 w 706"/>
                <a:gd name="T1" fmla="*/ 230 h 464"/>
                <a:gd name="T2" fmla="*/ 683 w 706"/>
                <a:gd name="T3" fmla="*/ 135 h 464"/>
                <a:gd name="T4" fmla="*/ 658 w 706"/>
                <a:gd name="T5" fmla="*/ 115 h 464"/>
                <a:gd name="T6" fmla="*/ 593 w 706"/>
                <a:gd name="T7" fmla="*/ 113 h 464"/>
                <a:gd name="T8" fmla="*/ 592 w 706"/>
                <a:gd name="T9" fmla="*/ 113 h 464"/>
                <a:gd name="T10" fmla="*/ 558 w 706"/>
                <a:gd name="T11" fmla="*/ 112 h 464"/>
                <a:gd name="T12" fmla="*/ 532 w 706"/>
                <a:gd name="T13" fmla="*/ 112 h 464"/>
                <a:gd name="T14" fmla="*/ 498 w 706"/>
                <a:gd name="T15" fmla="*/ 111 h 464"/>
                <a:gd name="T16" fmla="*/ 497 w 706"/>
                <a:gd name="T17" fmla="*/ 111 h 464"/>
                <a:gd name="T18" fmla="*/ 494 w 706"/>
                <a:gd name="T19" fmla="*/ 111 h 464"/>
                <a:gd name="T20" fmla="*/ 461 w 706"/>
                <a:gd name="T21" fmla="*/ 97 h 464"/>
                <a:gd name="T22" fmla="*/ 399 w 706"/>
                <a:gd name="T23" fmla="*/ 59 h 464"/>
                <a:gd name="T24" fmla="*/ 242 w 706"/>
                <a:gd name="T25" fmla="*/ 0 h 464"/>
                <a:gd name="T26" fmla="*/ 239 w 706"/>
                <a:gd name="T27" fmla="*/ 0 h 464"/>
                <a:gd name="T28" fmla="*/ 74 w 706"/>
                <a:gd name="T29" fmla="*/ 65 h 464"/>
                <a:gd name="T30" fmla="*/ 2 w 706"/>
                <a:gd name="T31" fmla="*/ 225 h 464"/>
                <a:gd name="T32" fmla="*/ 65 w 706"/>
                <a:gd name="T33" fmla="*/ 389 h 464"/>
                <a:gd name="T34" fmla="*/ 226 w 706"/>
                <a:gd name="T35" fmla="*/ 464 h 464"/>
                <a:gd name="T36" fmla="*/ 243 w 706"/>
                <a:gd name="T37" fmla="*/ 464 h 464"/>
                <a:gd name="T38" fmla="*/ 389 w 706"/>
                <a:gd name="T39" fmla="*/ 413 h 464"/>
                <a:gd name="T40" fmla="*/ 453 w 706"/>
                <a:gd name="T41" fmla="*/ 379 h 464"/>
                <a:gd name="T42" fmla="*/ 487 w 706"/>
                <a:gd name="T43" fmla="*/ 367 h 464"/>
                <a:gd name="T44" fmla="*/ 568 w 706"/>
                <a:gd name="T45" fmla="*/ 370 h 464"/>
                <a:gd name="T46" fmla="*/ 579 w 706"/>
                <a:gd name="T47" fmla="*/ 370 h 464"/>
                <a:gd name="T48" fmla="*/ 609 w 706"/>
                <a:gd name="T49" fmla="*/ 371 h 464"/>
                <a:gd name="T50" fmla="*/ 640 w 706"/>
                <a:gd name="T51" fmla="*/ 372 h 464"/>
                <a:gd name="T52" fmla="*/ 640 w 706"/>
                <a:gd name="T53" fmla="*/ 372 h 464"/>
                <a:gd name="T54" fmla="*/ 651 w 706"/>
                <a:gd name="T55" fmla="*/ 372 h 464"/>
                <a:gd name="T56" fmla="*/ 652 w 706"/>
                <a:gd name="T57" fmla="*/ 372 h 464"/>
                <a:gd name="T58" fmla="*/ 677 w 706"/>
                <a:gd name="T59" fmla="*/ 353 h 464"/>
                <a:gd name="T60" fmla="*/ 705 w 706"/>
                <a:gd name="T61" fmla="*/ 243 h 464"/>
                <a:gd name="T62" fmla="*/ 705 w 706"/>
                <a:gd name="T63" fmla="*/ 23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6" h="464">
                  <a:moveTo>
                    <a:pt x="705" y="230"/>
                  </a:moveTo>
                  <a:cubicBezTo>
                    <a:pt x="683" y="135"/>
                    <a:pt x="683" y="135"/>
                    <a:pt x="683" y="135"/>
                  </a:cubicBezTo>
                  <a:cubicBezTo>
                    <a:pt x="680" y="124"/>
                    <a:pt x="670" y="116"/>
                    <a:pt x="658" y="115"/>
                  </a:cubicBezTo>
                  <a:cubicBezTo>
                    <a:pt x="593" y="113"/>
                    <a:pt x="593" y="113"/>
                    <a:pt x="593" y="113"/>
                  </a:cubicBezTo>
                  <a:cubicBezTo>
                    <a:pt x="592" y="113"/>
                    <a:pt x="592" y="113"/>
                    <a:pt x="592" y="113"/>
                  </a:cubicBezTo>
                  <a:cubicBezTo>
                    <a:pt x="558" y="112"/>
                    <a:pt x="558" y="112"/>
                    <a:pt x="558" y="112"/>
                  </a:cubicBezTo>
                  <a:cubicBezTo>
                    <a:pt x="532" y="112"/>
                    <a:pt x="532" y="112"/>
                    <a:pt x="532" y="112"/>
                  </a:cubicBezTo>
                  <a:cubicBezTo>
                    <a:pt x="498" y="111"/>
                    <a:pt x="498" y="111"/>
                    <a:pt x="498" y="111"/>
                  </a:cubicBezTo>
                  <a:cubicBezTo>
                    <a:pt x="497" y="111"/>
                    <a:pt x="497" y="111"/>
                    <a:pt x="497" y="111"/>
                  </a:cubicBezTo>
                  <a:cubicBezTo>
                    <a:pt x="494" y="111"/>
                    <a:pt x="494" y="111"/>
                    <a:pt x="494" y="111"/>
                  </a:cubicBezTo>
                  <a:cubicBezTo>
                    <a:pt x="485" y="107"/>
                    <a:pt x="473" y="102"/>
                    <a:pt x="461" y="97"/>
                  </a:cubicBezTo>
                  <a:cubicBezTo>
                    <a:pt x="439" y="87"/>
                    <a:pt x="420" y="74"/>
                    <a:pt x="399" y="59"/>
                  </a:cubicBezTo>
                  <a:cubicBezTo>
                    <a:pt x="359" y="31"/>
                    <a:pt x="314" y="0"/>
                    <a:pt x="242" y="0"/>
                  </a:cubicBezTo>
                  <a:cubicBezTo>
                    <a:pt x="241" y="0"/>
                    <a:pt x="240" y="0"/>
                    <a:pt x="239" y="0"/>
                  </a:cubicBezTo>
                  <a:cubicBezTo>
                    <a:pt x="177" y="0"/>
                    <a:pt x="119" y="24"/>
                    <a:pt x="74" y="65"/>
                  </a:cubicBezTo>
                  <a:cubicBezTo>
                    <a:pt x="29" y="107"/>
                    <a:pt x="3" y="164"/>
                    <a:pt x="2" y="225"/>
                  </a:cubicBezTo>
                  <a:cubicBezTo>
                    <a:pt x="0" y="287"/>
                    <a:pt x="22" y="345"/>
                    <a:pt x="65" y="389"/>
                  </a:cubicBezTo>
                  <a:cubicBezTo>
                    <a:pt x="107" y="433"/>
                    <a:pt x="164" y="459"/>
                    <a:pt x="226" y="464"/>
                  </a:cubicBezTo>
                  <a:cubicBezTo>
                    <a:pt x="232" y="464"/>
                    <a:pt x="237" y="464"/>
                    <a:pt x="243" y="464"/>
                  </a:cubicBezTo>
                  <a:cubicBezTo>
                    <a:pt x="307" y="464"/>
                    <a:pt x="350" y="437"/>
                    <a:pt x="389" y="413"/>
                  </a:cubicBezTo>
                  <a:cubicBezTo>
                    <a:pt x="410" y="400"/>
                    <a:pt x="430" y="388"/>
                    <a:pt x="453" y="379"/>
                  </a:cubicBezTo>
                  <a:cubicBezTo>
                    <a:pt x="463" y="376"/>
                    <a:pt x="474" y="372"/>
                    <a:pt x="487" y="367"/>
                  </a:cubicBezTo>
                  <a:cubicBezTo>
                    <a:pt x="568" y="370"/>
                    <a:pt x="568" y="370"/>
                    <a:pt x="568" y="370"/>
                  </a:cubicBezTo>
                  <a:cubicBezTo>
                    <a:pt x="579" y="370"/>
                    <a:pt x="579" y="370"/>
                    <a:pt x="579" y="370"/>
                  </a:cubicBezTo>
                  <a:cubicBezTo>
                    <a:pt x="609" y="371"/>
                    <a:pt x="609" y="371"/>
                    <a:pt x="609" y="371"/>
                  </a:cubicBezTo>
                  <a:cubicBezTo>
                    <a:pt x="640" y="372"/>
                    <a:pt x="640" y="372"/>
                    <a:pt x="640" y="372"/>
                  </a:cubicBezTo>
                  <a:cubicBezTo>
                    <a:pt x="640" y="372"/>
                    <a:pt x="640" y="372"/>
                    <a:pt x="640" y="372"/>
                  </a:cubicBezTo>
                  <a:cubicBezTo>
                    <a:pt x="651" y="372"/>
                    <a:pt x="651" y="372"/>
                    <a:pt x="651" y="372"/>
                  </a:cubicBezTo>
                  <a:cubicBezTo>
                    <a:pt x="652" y="372"/>
                    <a:pt x="652" y="372"/>
                    <a:pt x="652" y="372"/>
                  </a:cubicBezTo>
                  <a:cubicBezTo>
                    <a:pt x="664" y="372"/>
                    <a:pt x="674" y="364"/>
                    <a:pt x="677" y="353"/>
                  </a:cubicBezTo>
                  <a:cubicBezTo>
                    <a:pt x="705" y="243"/>
                    <a:pt x="705" y="243"/>
                    <a:pt x="705" y="243"/>
                  </a:cubicBezTo>
                  <a:cubicBezTo>
                    <a:pt x="706" y="239"/>
                    <a:pt x="706" y="234"/>
                    <a:pt x="705" y="23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29"/>
            <p:cNvSpPr/>
            <p:nvPr/>
          </p:nvSpPr>
          <p:spPr bwMode="auto">
            <a:xfrm>
              <a:off x="3221038" y="2032000"/>
              <a:ext cx="2501900" cy="1787525"/>
            </a:xfrm>
            <a:custGeom>
              <a:avLst/>
              <a:gdLst>
                <a:gd name="T0" fmla="*/ 216 w 591"/>
                <a:gd name="T1" fmla="*/ 2 h 421"/>
                <a:gd name="T2" fmla="*/ 4 w 591"/>
                <a:gd name="T3" fmla="*/ 202 h 421"/>
                <a:gd name="T4" fmla="*/ 204 w 591"/>
                <a:gd name="T5" fmla="*/ 414 h 421"/>
                <a:gd name="T6" fmla="*/ 420 w 591"/>
                <a:gd name="T7" fmla="*/ 331 h 421"/>
                <a:gd name="T8" fmla="*/ 589 w 591"/>
                <a:gd name="T9" fmla="*/ 219 h 421"/>
                <a:gd name="T10" fmla="*/ 427 w 591"/>
                <a:gd name="T11" fmla="*/ 97 h 421"/>
                <a:gd name="T12" fmla="*/ 216 w 591"/>
                <a:gd name="T13" fmla="*/ 2 h 421"/>
              </a:gdLst>
              <a:ahLst/>
              <a:cxnLst>
                <a:cxn ang="0">
                  <a:pos x="T0" y="T1"/>
                </a:cxn>
                <a:cxn ang="0">
                  <a:pos x="T2" y="T3"/>
                </a:cxn>
                <a:cxn ang="0">
                  <a:pos x="T4" y="T5"/>
                </a:cxn>
                <a:cxn ang="0">
                  <a:pos x="T6" y="T7"/>
                </a:cxn>
                <a:cxn ang="0">
                  <a:pos x="T8" y="T9"/>
                </a:cxn>
                <a:cxn ang="0">
                  <a:pos x="T10" y="T11"/>
                </a:cxn>
                <a:cxn ang="0">
                  <a:pos x="T12" y="T13"/>
                </a:cxn>
              </a:cxnLst>
              <a:rect l="0" t="0" r="r" b="b"/>
              <a:pathLst>
                <a:path w="591" h="421">
                  <a:moveTo>
                    <a:pt x="216" y="2"/>
                  </a:moveTo>
                  <a:cubicBezTo>
                    <a:pt x="102" y="3"/>
                    <a:pt x="7" y="88"/>
                    <a:pt x="4" y="202"/>
                  </a:cubicBezTo>
                  <a:cubicBezTo>
                    <a:pt x="0" y="316"/>
                    <a:pt x="90" y="406"/>
                    <a:pt x="204" y="414"/>
                  </a:cubicBezTo>
                  <a:cubicBezTo>
                    <a:pt x="303" y="421"/>
                    <a:pt x="347" y="357"/>
                    <a:pt x="420" y="331"/>
                  </a:cubicBezTo>
                  <a:cubicBezTo>
                    <a:pt x="537" y="288"/>
                    <a:pt x="587" y="283"/>
                    <a:pt x="589" y="219"/>
                  </a:cubicBezTo>
                  <a:cubicBezTo>
                    <a:pt x="591" y="154"/>
                    <a:pt x="541" y="146"/>
                    <a:pt x="427" y="97"/>
                  </a:cubicBezTo>
                  <a:cubicBezTo>
                    <a:pt x="355" y="66"/>
                    <a:pt x="314" y="0"/>
                    <a:pt x="216" y="2"/>
                  </a:cubicBezTo>
                </a:path>
              </a:pathLst>
            </a:custGeom>
            <a:solidFill>
              <a:srgbClr val="14B6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30"/>
            <p:cNvSpPr/>
            <p:nvPr/>
          </p:nvSpPr>
          <p:spPr bwMode="auto">
            <a:xfrm>
              <a:off x="3436938" y="3046413"/>
              <a:ext cx="808038" cy="620713"/>
            </a:xfrm>
            <a:custGeom>
              <a:avLst/>
              <a:gdLst>
                <a:gd name="T0" fmla="*/ 63 w 191"/>
                <a:gd name="T1" fmla="*/ 0 h 146"/>
                <a:gd name="T2" fmla="*/ 19 w 191"/>
                <a:gd name="T3" fmla="*/ 19 h 146"/>
                <a:gd name="T4" fmla="*/ 61 w 191"/>
                <a:gd name="T5" fmla="*/ 123 h 146"/>
                <a:gd name="T6" fmla="*/ 128 w 191"/>
                <a:gd name="T7" fmla="*/ 146 h 146"/>
                <a:gd name="T8" fmla="*/ 172 w 191"/>
                <a:gd name="T9" fmla="*/ 127 h 146"/>
                <a:gd name="T10" fmla="*/ 131 w 191"/>
                <a:gd name="T11" fmla="*/ 24 h 146"/>
                <a:gd name="T12" fmla="*/ 63 w 191"/>
                <a:gd name="T13" fmla="*/ 0 h 146"/>
              </a:gdLst>
              <a:ahLst/>
              <a:cxnLst>
                <a:cxn ang="0">
                  <a:pos x="T0" y="T1"/>
                </a:cxn>
                <a:cxn ang="0">
                  <a:pos x="T2" y="T3"/>
                </a:cxn>
                <a:cxn ang="0">
                  <a:pos x="T4" y="T5"/>
                </a:cxn>
                <a:cxn ang="0">
                  <a:pos x="T6" y="T7"/>
                </a:cxn>
                <a:cxn ang="0">
                  <a:pos x="T8" y="T9"/>
                </a:cxn>
                <a:cxn ang="0">
                  <a:pos x="T10" y="T11"/>
                </a:cxn>
                <a:cxn ang="0">
                  <a:pos x="T12" y="T13"/>
                </a:cxn>
              </a:cxnLst>
              <a:rect l="0" t="0" r="r" b="b"/>
              <a:pathLst>
                <a:path w="191" h="146">
                  <a:moveTo>
                    <a:pt x="63" y="0"/>
                  </a:moveTo>
                  <a:cubicBezTo>
                    <a:pt x="44" y="0"/>
                    <a:pt x="28" y="6"/>
                    <a:pt x="19" y="19"/>
                  </a:cubicBezTo>
                  <a:cubicBezTo>
                    <a:pt x="0" y="47"/>
                    <a:pt x="18" y="93"/>
                    <a:pt x="61" y="123"/>
                  </a:cubicBezTo>
                  <a:cubicBezTo>
                    <a:pt x="83" y="138"/>
                    <a:pt x="107" y="146"/>
                    <a:pt x="128" y="146"/>
                  </a:cubicBezTo>
                  <a:cubicBezTo>
                    <a:pt x="147" y="146"/>
                    <a:pt x="163" y="140"/>
                    <a:pt x="172" y="127"/>
                  </a:cubicBezTo>
                  <a:cubicBezTo>
                    <a:pt x="191" y="100"/>
                    <a:pt x="173" y="53"/>
                    <a:pt x="131" y="24"/>
                  </a:cubicBezTo>
                  <a:cubicBezTo>
                    <a:pt x="108" y="8"/>
                    <a:pt x="84" y="0"/>
                    <a:pt x="63" y="0"/>
                  </a:cubicBezTo>
                </a:path>
              </a:pathLst>
            </a:custGeom>
            <a:solidFill>
              <a:srgbClr val="1BCB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31"/>
            <p:cNvSpPr/>
            <p:nvPr/>
          </p:nvSpPr>
          <p:spPr bwMode="auto">
            <a:xfrm>
              <a:off x="5156201" y="2511425"/>
              <a:ext cx="842963" cy="887413"/>
            </a:xfrm>
            <a:custGeom>
              <a:avLst/>
              <a:gdLst>
                <a:gd name="T0" fmla="*/ 0 w 531"/>
                <a:gd name="T1" fmla="*/ 546 h 559"/>
                <a:gd name="T2" fmla="*/ 456 w 531"/>
                <a:gd name="T3" fmla="*/ 559 h 559"/>
                <a:gd name="T4" fmla="*/ 531 w 531"/>
                <a:gd name="T5" fmla="*/ 265 h 559"/>
                <a:gd name="T6" fmla="*/ 472 w 531"/>
                <a:gd name="T7" fmla="*/ 11 h 559"/>
                <a:gd name="T8" fmla="*/ 16 w 531"/>
                <a:gd name="T9" fmla="*/ 0 h 559"/>
                <a:gd name="T10" fmla="*/ 0 w 531"/>
                <a:gd name="T11" fmla="*/ 546 h 559"/>
              </a:gdLst>
              <a:ahLst/>
              <a:cxnLst>
                <a:cxn ang="0">
                  <a:pos x="T0" y="T1"/>
                </a:cxn>
                <a:cxn ang="0">
                  <a:pos x="T2" y="T3"/>
                </a:cxn>
                <a:cxn ang="0">
                  <a:pos x="T4" y="T5"/>
                </a:cxn>
                <a:cxn ang="0">
                  <a:pos x="T6" y="T7"/>
                </a:cxn>
                <a:cxn ang="0">
                  <a:pos x="T8" y="T9"/>
                </a:cxn>
                <a:cxn ang="0">
                  <a:pos x="T10" y="T11"/>
                </a:cxn>
              </a:cxnLst>
              <a:rect l="0" t="0" r="r" b="b"/>
              <a:pathLst>
                <a:path w="531" h="559">
                  <a:moveTo>
                    <a:pt x="0" y="546"/>
                  </a:moveTo>
                  <a:lnTo>
                    <a:pt x="456" y="559"/>
                  </a:lnTo>
                  <a:lnTo>
                    <a:pt x="531" y="265"/>
                  </a:lnTo>
                  <a:lnTo>
                    <a:pt x="472" y="11"/>
                  </a:lnTo>
                  <a:lnTo>
                    <a:pt x="16" y="0"/>
                  </a:lnTo>
                  <a:lnTo>
                    <a:pt x="0" y="546"/>
                  </a:lnTo>
                  <a:close/>
                </a:path>
              </a:pathLst>
            </a:custGeom>
            <a:solidFill>
              <a:srgbClr val="3B50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32"/>
            <p:cNvSpPr/>
            <p:nvPr/>
          </p:nvSpPr>
          <p:spPr bwMode="auto">
            <a:xfrm>
              <a:off x="5476876" y="2519363"/>
              <a:ext cx="357188" cy="879475"/>
            </a:xfrm>
            <a:custGeom>
              <a:avLst/>
              <a:gdLst>
                <a:gd name="T0" fmla="*/ 131 w 225"/>
                <a:gd name="T1" fmla="*/ 552 h 554"/>
                <a:gd name="T2" fmla="*/ 225 w 225"/>
                <a:gd name="T3" fmla="*/ 554 h 554"/>
                <a:gd name="T4" fmla="*/ 94 w 225"/>
                <a:gd name="T5" fmla="*/ 0 h 554"/>
                <a:gd name="T6" fmla="*/ 0 w 225"/>
                <a:gd name="T7" fmla="*/ 0 h 554"/>
                <a:gd name="T8" fmla="*/ 131 w 225"/>
                <a:gd name="T9" fmla="*/ 552 h 554"/>
              </a:gdLst>
              <a:ahLst/>
              <a:cxnLst>
                <a:cxn ang="0">
                  <a:pos x="T0" y="T1"/>
                </a:cxn>
                <a:cxn ang="0">
                  <a:pos x="T2" y="T3"/>
                </a:cxn>
                <a:cxn ang="0">
                  <a:pos x="T4" y="T5"/>
                </a:cxn>
                <a:cxn ang="0">
                  <a:pos x="T6" y="T7"/>
                </a:cxn>
                <a:cxn ang="0">
                  <a:pos x="T8" y="T9"/>
                </a:cxn>
              </a:cxnLst>
              <a:rect l="0" t="0" r="r" b="b"/>
              <a:pathLst>
                <a:path w="225" h="554">
                  <a:moveTo>
                    <a:pt x="131" y="552"/>
                  </a:moveTo>
                  <a:lnTo>
                    <a:pt x="225" y="554"/>
                  </a:lnTo>
                  <a:lnTo>
                    <a:pt x="94" y="0"/>
                  </a:lnTo>
                  <a:lnTo>
                    <a:pt x="0" y="0"/>
                  </a:lnTo>
                  <a:lnTo>
                    <a:pt x="131" y="552"/>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33"/>
            <p:cNvSpPr/>
            <p:nvPr/>
          </p:nvSpPr>
          <p:spPr bwMode="auto">
            <a:xfrm>
              <a:off x="5222876" y="2511425"/>
              <a:ext cx="352425" cy="879475"/>
            </a:xfrm>
            <a:custGeom>
              <a:avLst/>
              <a:gdLst>
                <a:gd name="T0" fmla="*/ 0 w 222"/>
                <a:gd name="T1" fmla="*/ 0 h 554"/>
                <a:gd name="T2" fmla="*/ 131 w 222"/>
                <a:gd name="T3" fmla="*/ 551 h 554"/>
                <a:gd name="T4" fmla="*/ 222 w 222"/>
                <a:gd name="T5" fmla="*/ 554 h 554"/>
                <a:gd name="T6" fmla="*/ 91 w 222"/>
                <a:gd name="T7" fmla="*/ 3 h 554"/>
                <a:gd name="T8" fmla="*/ 0 w 222"/>
                <a:gd name="T9" fmla="*/ 0 h 554"/>
              </a:gdLst>
              <a:ahLst/>
              <a:cxnLst>
                <a:cxn ang="0">
                  <a:pos x="T0" y="T1"/>
                </a:cxn>
                <a:cxn ang="0">
                  <a:pos x="T2" y="T3"/>
                </a:cxn>
                <a:cxn ang="0">
                  <a:pos x="T4" y="T5"/>
                </a:cxn>
                <a:cxn ang="0">
                  <a:pos x="T6" y="T7"/>
                </a:cxn>
                <a:cxn ang="0">
                  <a:pos x="T8" y="T9"/>
                </a:cxn>
              </a:cxnLst>
              <a:rect l="0" t="0" r="r" b="b"/>
              <a:pathLst>
                <a:path w="222" h="554">
                  <a:moveTo>
                    <a:pt x="0" y="0"/>
                  </a:moveTo>
                  <a:lnTo>
                    <a:pt x="131" y="551"/>
                  </a:lnTo>
                  <a:lnTo>
                    <a:pt x="222" y="554"/>
                  </a:lnTo>
                  <a:lnTo>
                    <a:pt x="91" y="3"/>
                  </a:lnTo>
                  <a:lnTo>
                    <a:pt x="0" y="0"/>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34"/>
            <p:cNvSpPr/>
            <p:nvPr/>
          </p:nvSpPr>
          <p:spPr bwMode="auto">
            <a:xfrm>
              <a:off x="3033713" y="2906713"/>
              <a:ext cx="85725" cy="96838"/>
            </a:xfrm>
            <a:custGeom>
              <a:avLst/>
              <a:gdLst>
                <a:gd name="T0" fmla="*/ 0 w 20"/>
                <a:gd name="T1" fmla="*/ 0 h 23"/>
                <a:gd name="T2" fmla="*/ 18 w 20"/>
                <a:gd name="T3" fmla="*/ 23 h 23"/>
                <a:gd name="T4" fmla="*/ 20 w 20"/>
                <a:gd name="T5" fmla="*/ 21 h 23"/>
                <a:gd name="T6" fmla="*/ 0 w 20"/>
                <a:gd name="T7" fmla="*/ 0 h 23"/>
              </a:gdLst>
              <a:ahLst/>
              <a:cxnLst>
                <a:cxn ang="0">
                  <a:pos x="T0" y="T1"/>
                </a:cxn>
                <a:cxn ang="0">
                  <a:pos x="T2" y="T3"/>
                </a:cxn>
                <a:cxn ang="0">
                  <a:pos x="T4" y="T5"/>
                </a:cxn>
                <a:cxn ang="0">
                  <a:pos x="T6" y="T7"/>
                </a:cxn>
              </a:cxnLst>
              <a:rect l="0" t="0" r="r" b="b"/>
              <a:pathLst>
                <a:path w="20" h="23">
                  <a:moveTo>
                    <a:pt x="0" y="0"/>
                  </a:moveTo>
                  <a:cubicBezTo>
                    <a:pt x="6" y="7"/>
                    <a:pt x="12" y="15"/>
                    <a:pt x="18" y="23"/>
                  </a:cubicBezTo>
                  <a:cubicBezTo>
                    <a:pt x="19" y="22"/>
                    <a:pt x="19" y="21"/>
                    <a:pt x="20" y="21"/>
                  </a:cubicBezTo>
                  <a:cubicBezTo>
                    <a:pt x="14" y="13"/>
                    <a:pt x="7" y="6"/>
                    <a:pt x="0" y="0"/>
                  </a:cubicBezTo>
                </a:path>
              </a:pathLst>
            </a:custGeom>
            <a:solidFill>
              <a:srgbClr val="2C3C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35"/>
            <p:cNvSpPr/>
            <p:nvPr/>
          </p:nvSpPr>
          <p:spPr bwMode="auto">
            <a:xfrm>
              <a:off x="3109913" y="2995613"/>
              <a:ext cx="22225" cy="38100"/>
            </a:xfrm>
            <a:custGeom>
              <a:avLst/>
              <a:gdLst>
                <a:gd name="T0" fmla="*/ 2 w 5"/>
                <a:gd name="T1" fmla="*/ 0 h 9"/>
                <a:gd name="T2" fmla="*/ 0 w 5"/>
                <a:gd name="T3" fmla="*/ 2 h 9"/>
                <a:gd name="T4" fmla="*/ 5 w 5"/>
                <a:gd name="T5" fmla="*/ 9 h 9"/>
                <a:gd name="T6" fmla="*/ 5 w 5"/>
                <a:gd name="T7" fmla="*/ 3 h 9"/>
                <a:gd name="T8" fmla="*/ 2 w 5"/>
                <a:gd name="T9" fmla="*/ 0 h 9"/>
              </a:gdLst>
              <a:ahLst/>
              <a:cxnLst>
                <a:cxn ang="0">
                  <a:pos x="T0" y="T1"/>
                </a:cxn>
                <a:cxn ang="0">
                  <a:pos x="T2" y="T3"/>
                </a:cxn>
                <a:cxn ang="0">
                  <a:pos x="T4" y="T5"/>
                </a:cxn>
                <a:cxn ang="0">
                  <a:pos x="T6" y="T7"/>
                </a:cxn>
                <a:cxn ang="0">
                  <a:pos x="T8" y="T9"/>
                </a:cxn>
              </a:cxnLst>
              <a:rect l="0" t="0" r="r" b="b"/>
              <a:pathLst>
                <a:path w="5" h="9">
                  <a:moveTo>
                    <a:pt x="2" y="0"/>
                  </a:moveTo>
                  <a:cubicBezTo>
                    <a:pt x="1" y="0"/>
                    <a:pt x="1" y="1"/>
                    <a:pt x="0" y="2"/>
                  </a:cubicBezTo>
                  <a:cubicBezTo>
                    <a:pt x="2" y="4"/>
                    <a:pt x="4" y="6"/>
                    <a:pt x="5" y="9"/>
                  </a:cubicBezTo>
                  <a:cubicBezTo>
                    <a:pt x="5" y="7"/>
                    <a:pt x="5" y="5"/>
                    <a:pt x="5" y="3"/>
                  </a:cubicBezTo>
                  <a:cubicBezTo>
                    <a:pt x="4" y="2"/>
                    <a:pt x="3" y="1"/>
                    <a:pt x="2" y="0"/>
                  </a:cubicBezTo>
                </a:path>
              </a:pathLst>
            </a:custGeom>
            <a:solidFill>
              <a:srgbClr val="BE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36"/>
            <p:cNvSpPr/>
            <p:nvPr/>
          </p:nvSpPr>
          <p:spPr bwMode="auto">
            <a:xfrm>
              <a:off x="3109913" y="5311775"/>
              <a:ext cx="111125" cy="177800"/>
            </a:xfrm>
            <a:custGeom>
              <a:avLst/>
              <a:gdLst>
                <a:gd name="T0" fmla="*/ 70 w 70"/>
                <a:gd name="T1" fmla="*/ 0 h 112"/>
                <a:gd name="T2" fmla="*/ 70 w 70"/>
                <a:gd name="T3" fmla="*/ 0 h 112"/>
                <a:gd name="T4" fmla="*/ 0 w 70"/>
                <a:gd name="T5" fmla="*/ 112 h 112"/>
                <a:gd name="T6" fmla="*/ 0 w 70"/>
                <a:gd name="T7" fmla="*/ 112 h 112"/>
                <a:gd name="T8" fmla="*/ 70 w 70"/>
                <a:gd name="T9" fmla="*/ 0 h 112"/>
              </a:gdLst>
              <a:ahLst/>
              <a:cxnLst>
                <a:cxn ang="0">
                  <a:pos x="T0" y="T1"/>
                </a:cxn>
                <a:cxn ang="0">
                  <a:pos x="T2" y="T3"/>
                </a:cxn>
                <a:cxn ang="0">
                  <a:pos x="T4" y="T5"/>
                </a:cxn>
                <a:cxn ang="0">
                  <a:pos x="T6" y="T7"/>
                </a:cxn>
                <a:cxn ang="0">
                  <a:pos x="T8" y="T9"/>
                </a:cxn>
              </a:cxnLst>
              <a:rect l="0" t="0" r="r" b="b"/>
              <a:pathLst>
                <a:path w="70" h="112">
                  <a:moveTo>
                    <a:pt x="70" y="0"/>
                  </a:moveTo>
                  <a:lnTo>
                    <a:pt x="70" y="0"/>
                  </a:lnTo>
                  <a:lnTo>
                    <a:pt x="0" y="112"/>
                  </a:lnTo>
                  <a:lnTo>
                    <a:pt x="0" y="112"/>
                  </a:lnTo>
                  <a:lnTo>
                    <a:pt x="70" y="0"/>
                  </a:lnTo>
                  <a:close/>
                </a:path>
              </a:pathLst>
            </a:custGeom>
            <a:solidFill>
              <a:srgbClr val="BE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37"/>
            <p:cNvSpPr/>
            <p:nvPr/>
          </p:nvSpPr>
          <p:spPr bwMode="auto">
            <a:xfrm>
              <a:off x="3109913" y="5311775"/>
              <a:ext cx="111125" cy="177800"/>
            </a:xfrm>
            <a:custGeom>
              <a:avLst/>
              <a:gdLst>
                <a:gd name="T0" fmla="*/ 70 w 70"/>
                <a:gd name="T1" fmla="*/ 0 h 112"/>
                <a:gd name="T2" fmla="*/ 70 w 70"/>
                <a:gd name="T3" fmla="*/ 0 h 112"/>
                <a:gd name="T4" fmla="*/ 0 w 70"/>
                <a:gd name="T5" fmla="*/ 112 h 112"/>
                <a:gd name="T6" fmla="*/ 0 w 70"/>
                <a:gd name="T7" fmla="*/ 112 h 112"/>
                <a:gd name="T8" fmla="*/ 70 w 70"/>
                <a:gd name="T9" fmla="*/ 0 h 112"/>
              </a:gdLst>
              <a:ahLst/>
              <a:cxnLst>
                <a:cxn ang="0">
                  <a:pos x="T0" y="T1"/>
                </a:cxn>
                <a:cxn ang="0">
                  <a:pos x="T2" y="T3"/>
                </a:cxn>
                <a:cxn ang="0">
                  <a:pos x="T4" y="T5"/>
                </a:cxn>
                <a:cxn ang="0">
                  <a:pos x="T6" y="T7"/>
                </a:cxn>
                <a:cxn ang="0">
                  <a:pos x="T8" y="T9"/>
                </a:cxn>
              </a:cxnLst>
              <a:rect l="0" t="0" r="r" b="b"/>
              <a:pathLst>
                <a:path w="70" h="112">
                  <a:moveTo>
                    <a:pt x="70" y="0"/>
                  </a:moveTo>
                  <a:lnTo>
                    <a:pt x="70" y="0"/>
                  </a:lnTo>
                  <a:lnTo>
                    <a:pt x="0" y="112"/>
                  </a:lnTo>
                  <a:lnTo>
                    <a:pt x="0" y="112"/>
                  </a:lnTo>
                  <a:lnTo>
                    <a:pt x="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38"/>
            <p:cNvSpPr/>
            <p:nvPr/>
          </p:nvSpPr>
          <p:spPr bwMode="auto">
            <a:xfrm>
              <a:off x="3038476" y="5311775"/>
              <a:ext cx="182563" cy="190500"/>
            </a:xfrm>
            <a:custGeom>
              <a:avLst/>
              <a:gdLst>
                <a:gd name="T0" fmla="*/ 43 w 43"/>
                <a:gd name="T1" fmla="*/ 0 h 45"/>
                <a:gd name="T2" fmla="*/ 15 w 43"/>
                <a:gd name="T3" fmla="*/ 21 h 45"/>
                <a:gd name="T4" fmla="*/ 11 w 43"/>
                <a:gd name="T5" fmla="*/ 23 h 45"/>
                <a:gd name="T6" fmla="*/ 0 w 43"/>
                <a:gd name="T7" fmla="*/ 45 h 45"/>
                <a:gd name="T8" fmla="*/ 17 w 43"/>
                <a:gd name="T9" fmla="*/ 42 h 45"/>
                <a:gd name="T10" fmla="*/ 43 w 43"/>
                <a:gd name="T11" fmla="*/ 0 h 45"/>
              </a:gdLst>
              <a:ahLst/>
              <a:cxnLst>
                <a:cxn ang="0">
                  <a:pos x="T0" y="T1"/>
                </a:cxn>
                <a:cxn ang="0">
                  <a:pos x="T2" y="T3"/>
                </a:cxn>
                <a:cxn ang="0">
                  <a:pos x="T4" y="T5"/>
                </a:cxn>
                <a:cxn ang="0">
                  <a:pos x="T6" y="T7"/>
                </a:cxn>
                <a:cxn ang="0">
                  <a:pos x="T8" y="T9"/>
                </a:cxn>
                <a:cxn ang="0">
                  <a:pos x="T10" y="T11"/>
                </a:cxn>
              </a:cxnLst>
              <a:rect l="0" t="0" r="r" b="b"/>
              <a:pathLst>
                <a:path w="43" h="45">
                  <a:moveTo>
                    <a:pt x="43" y="0"/>
                  </a:moveTo>
                  <a:cubicBezTo>
                    <a:pt x="15" y="21"/>
                    <a:pt x="15" y="21"/>
                    <a:pt x="15" y="21"/>
                  </a:cubicBezTo>
                  <a:cubicBezTo>
                    <a:pt x="14" y="22"/>
                    <a:pt x="13" y="23"/>
                    <a:pt x="11" y="23"/>
                  </a:cubicBezTo>
                  <a:cubicBezTo>
                    <a:pt x="8" y="31"/>
                    <a:pt x="4" y="38"/>
                    <a:pt x="0" y="45"/>
                  </a:cubicBezTo>
                  <a:cubicBezTo>
                    <a:pt x="17" y="42"/>
                    <a:pt x="17" y="42"/>
                    <a:pt x="17" y="42"/>
                  </a:cubicBezTo>
                  <a:cubicBezTo>
                    <a:pt x="43" y="0"/>
                    <a:pt x="43" y="0"/>
                    <a:pt x="43" y="0"/>
                  </a:cubicBezTo>
                </a:path>
              </a:pathLst>
            </a:custGeom>
            <a:solidFill>
              <a:srgbClr val="BE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39"/>
            <p:cNvSpPr/>
            <p:nvPr/>
          </p:nvSpPr>
          <p:spPr bwMode="auto">
            <a:xfrm>
              <a:off x="3228976" y="5064125"/>
              <a:ext cx="317500" cy="293688"/>
            </a:xfrm>
            <a:custGeom>
              <a:avLst/>
              <a:gdLst>
                <a:gd name="T0" fmla="*/ 59 w 75"/>
                <a:gd name="T1" fmla="*/ 0 h 69"/>
                <a:gd name="T2" fmla="*/ 58 w 75"/>
                <a:gd name="T3" fmla="*/ 7 h 69"/>
                <a:gd name="T4" fmla="*/ 49 w 75"/>
                <a:gd name="T5" fmla="*/ 21 h 69"/>
                <a:gd name="T6" fmla="*/ 0 w 75"/>
                <a:gd name="T7" fmla="*/ 56 h 69"/>
                <a:gd name="T8" fmla="*/ 21 w 75"/>
                <a:gd name="T9" fmla="*/ 69 h 69"/>
                <a:gd name="T10" fmla="*/ 65 w 75"/>
                <a:gd name="T11" fmla="*/ 37 h 69"/>
                <a:gd name="T12" fmla="*/ 74 w 75"/>
                <a:gd name="T13" fmla="*/ 23 h 69"/>
                <a:gd name="T14" fmla="*/ 74 w 75"/>
                <a:gd name="T15" fmla="*/ 7 h 69"/>
                <a:gd name="T16" fmla="*/ 69 w 75"/>
                <a:gd name="T17" fmla="*/ 5 h 69"/>
                <a:gd name="T18" fmla="*/ 59 w 75"/>
                <a:gd name="T1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69">
                  <a:moveTo>
                    <a:pt x="59" y="0"/>
                  </a:moveTo>
                  <a:cubicBezTo>
                    <a:pt x="59" y="2"/>
                    <a:pt x="59" y="5"/>
                    <a:pt x="58" y="7"/>
                  </a:cubicBezTo>
                  <a:cubicBezTo>
                    <a:pt x="56" y="12"/>
                    <a:pt x="53" y="17"/>
                    <a:pt x="49" y="21"/>
                  </a:cubicBezTo>
                  <a:cubicBezTo>
                    <a:pt x="0" y="56"/>
                    <a:pt x="0" y="56"/>
                    <a:pt x="0" y="56"/>
                  </a:cubicBezTo>
                  <a:cubicBezTo>
                    <a:pt x="21" y="69"/>
                    <a:pt x="21" y="69"/>
                    <a:pt x="21" y="69"/>
                  </a:cubicBezTo>
                  <a:cubicBezTo>
                    <a:pt x="65" y="37"/>
                    <a:pt x="65" y="37"/>
                    <a:pt x="65" y="37"/>
                  </a:cubicBezTo>
                  <a:cubicBezTo>
                    <a:pt x="69" y="33"/>
                    <a:pt x="72" y="28"/>
                    <a:pt x="74" y="23"/>
                  </a:cubicBezTo>
                  <a:cubicBezTo>
                    <a:pt x="75" y="18"/>
                    <a:pt x="75" y="13"/>
                    <a:pt x="74" y="7"/>
                  </a:cubicBezTo>
                  <a:cubicBezTo>
                    <a:pt x="72" y="7"/>
                    <a:pt x="70" y="6"/>
                    <a:pt x="69" y="5"/>
                  </a:cubicBezTo>
                  <a:cubicBezTo>
                    <a:pt x="66" y="3"/>
                    <a:pt x="62" y="2"/>
                    <a:pt x="59" y="0"/>
                  </a:cubicBezTo>
                </a:path>
              </a:pathLst>
            </a:custGeom>
            <a:solidFill>
              <a:srgbClr val="0F88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40"/>
            <p:cNvSpPr/>
            <p:nvPr/>
          </p:nvSpPr>
          <p:spPr bwMode="auto">
            <a:xfrm>
              <a:off x="3109913" y="5302250"/>
              <a:ext cx="207963" cy="187325"/>
            </a:xfrm>
            <a:custGeom>
              <a:avLst/>
              <a:gdLst>
                <a:gd name="T0" fmla="*/ 28 w 49"/>
                <a:gd name="T1" fmla="*/ 0 h 44"/>
                <a:gd name="T2" fmla="*/ 26 w 49"/>
                <a:gd name="T3" fmla="*/ 2 h 44"/>
                <a:gd name="T4" fmla="*/ 0 w 49"/>
                <a:gd name="T5" fmla="*/ 44 h 44"/>
                <a:gd name="T6" fmla="*/ 0 w 49"/>
                <a:gd name="T7" fmla="*/ 44 h 44"/>
                <a:gd name="T8" fmla="*/ 1 w 49"/>
                <a:gd name="T9" fmla="*/ 42 h 44"/>
                <a:gd name="T10" fmla="*/ 6 w 49"/>
                <a:gd name="T11" fmla="*/ 43 h 44"/>
                <a:gd name="T12" fmla="*/ 14 w 49"/>
                <a:gd name="T13" fmla="*/ 39 h 44"/>
                <a:gd name="T14" fmla="*/ 49 w 49"/>
                <a:gd name="T15" fmla="*/ 13 h 44"/>
                <a:gd name="T16" fmla="*/ 28 w 49"/>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44">
                  <a:moveTo>
                    <a:pt x="28" y="0"/>
                  </a:moveTo>
                  <a:cubicBezTo>
                    <a:pt x="26" y="2"/>
                    <a:pt x="26" y="2"/>
                    <a:pt x="26" y="2"/>
                  </a:cubicBezTo>
                  <a:cubicBezTo>
                    <a:pt x="0" y="44"/>
                    <a:pt x="0" y="44"/>
                    <a:pt x="0" y="44"/>
                  </a:cubicBezTo>
                  <a:cubicBezTo>
                    <a:pt x="0" y="44"/>
                    <a:pt x="0" y="44"/>
                    <a:pt x="0" y="44"/>
                  </a:cubicBezTo>
                  <a:cubicBezTo>
                    <a:pt x="1" y="42"/>
                    <a:pt x="1" y="42"/>
                    <a:pt x="1" y="42"/>
                  </a:cubicBezTo>
                  <a:cubicBezTo>
                    <a:pt x="6" y="43"/>
                    <a:pt x="6" y="43"/>
                    <a:pt x="6" y="43"/>
                  </a:cubicBezTo>
                  <a:cubicBezTo>
                    <a:pt x="9" y="42"/>
                    <a:pt x="12" y="41"/>
                    <a:pt x="14" y="39"/>
                  </a:cubicBezTo>
                  <a:cubicBezTo>
                    <a:pt x="49" y="13"/>
                    <a:pt x="49" y="13"/>
                    <a:pt x="49" y="13"/>
                  </a:cubicBezTo>
                  <a:cubicBezTo>
                    <a:pt x="28" y="0"/>
                    <a:pt x="28" y="0"/>
                    <a:pt x="28" y="0"/>
                  </a:cubicBezTo>
                </a:path>
              </a:pathLst>
            </a:custGeom>
            <a:solidFill>
              <a:srgbClr val="2C3C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41"/>
            <p:cNvSpPr/>
            <p:nvPr/>
          </p:nvSpPr>
          <p:spPr bwMode="auto">
            <a:xfrm>
              <a:off x="3109913" y="5481638"/>
              <a:ext cx="25400" cy="7938"/>
            </a:xfrm>
            <a:custGeom>
              <a:avLst/>
              <a:gdLst>
                <a:gd name="T0" fmla="*/ 1 w 6"/>
                <a:gd name="T1" fmla="*/ 0 h 2"/>
                <a:gd name="T2" fmla="*/ 0 w 6"/>
                <a:gd name="T3" fmla="*/ 2 h 2"/>
                <a:gd name="T4" fmla="*/ 3 w 6"/>
                <a:gd name="T5" fmla="*/ 2 h 2"/>
                <a:gd name="T6" fmla="*/ 6 w 6"/>
                <a:gd name="T7" fmla="*/ 1 h 2"/>
                <a:gd name="T8" fmla="*/ 1 w 6"/>
                <a:gd name="T9" fmla="*/ 0 h 2"/>
              </a:gdLst>
              <a:ahLst/>
              <a:cxnLst>
                <a:cxn ang="0">
                  <a:pos x="T0" y="T1"/>
                </a:cxn>
                <a:cxn ang="0">
                  <a:pos x="T2" y="T3"/>
                </a:cxn>
                <a:cxn ang="0">
                  <a:pos x="T4" y="T5"/>
                </a:cxn>
                <a:cxn ang="0">
                  <a:pos x="T6" y="T7"/>
                </a:cxn>
                <a:cxn ang="0">
                  <a:pos x="T8" y="T9"/>
                </a:cxn>
              </a:cxnLst>
              <a:rect l="0" t="0" r="r" b="b"/>
              <a:pathLst>
                <a:path w="6" h="2">
                  <a:moveTo>
                    <a:pt x="1" y="0"/>
                  </a:moveTo>
                  <a:cubicBezTo>
                    <a:pt x="0" y="2"/>
                    <a:pt x="0" y="2"/>
                    <a:pt x="0" y="2"/>
                  </a:cubicBezTo>
                  <a:cubicBezTo>
                    <a:pt x="3" y="2"/>
                    <a:pt x="3" y="2"/>
                    <a:pt x="3" y="2"/>
                  </a:cubicBezTo>
                  <a:cubicBezTo>
                    <a:pt x="4" y="1"/>
                    <a:pt x="5" y="1"/>
                    <a:pt x="6" y="1"/>
                  </a:cubicBezTo>
                  <a:cubicBezTo>
                    <a:pt x="1" y="0"/>
                    <a:pt x="1" y="0"/>
                    <a:pt x="1" y="0"/>
                  </a:cubicBezTo>
                </a:path>
              </a:pathLst>
            </a:custGeom>
            <a:solidFill>
              <a:srgbClr val="1C2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42"/>
            <p:cNvSpPr/>
            <p:nvPr/>
          </p:nvSpPr>
          <p:spPr bwMode="auto">
            <a:xfrm>
              <a:off x="3470276" y="5018088"/>
              <a:ext cx="71438" cy="76200"/>
            </a:xfrm>
            <a:custGeom>
              <a:avLst/>
              <a:gdLst>
                <a:gd name="T0" fmla="*/ 0 w 17"/>
                <a:gd name="T1" fmla="*/ 0 h 18"/>
                <a:gd name="T2" fmla="*/ 0 w 17"/>
                <a:gd name="T3" fmla="*/ 1 h 18"/>
                <a:gd name="T4" fmla="*/ 2 w 17"/>
                <a:gd name="T5" fmla="*/ 11 h 18"/>
                <a:gd name="T6" fmla="*/ 12 w 17"/>
                <a:gd name="T7" fmla="*/ 16 h 18"/>
                <a:gd name="T8" fmla="*/ 17 w 17"/>
                <a:gd name="T9" fmla="*/ 18 h 18"/>
                <a:gd name="T10" fmla="*/ 16 w 17"/>
                <a:gd name="T11" fmla="*/ 17 h 18"/>
                <a:gd name="T12" fmla="*/ 12 w 17"/>
                <a:gd name="T13" fmla="*/ 6 h 18"/>
                <a:gd name="T14" fmla="*/ 0 w 17"/>
                <a:gd name="T15" fmla="*/ 0 h 18"/>
                <a:gd name="T16" fmla="*/ 0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0" y="0"/>
                  </a:moveTo>
                  <a:cubicBezTo>
                    <a:pt x="0" y="1"/>
                    <a:pt x="0" y="1"/>
                    <a:pt x="0" y="1"/>
                  </a:cubicBezTo>
                  <a:cubicBezTo>
                    <a:pt x="2" y="4"/>
                    <a:pt x="2" y="8"/>
                    <a:pt x="2" y="11"/>
                  </a:cubicBezTo>
                  <a:cubicBezTo>
                    <a:pt x="5" y="13"/>
                    <a:pt x="9" y="14"/>
                    <a:pt x="12" y="16"/>
                  </a:cubicBezTo>
                  <a:cubicBezTo>
                    <a:pt x="13" y="17"/>
                    <a:pt x="15" y="18"/>
                    <a:pt x="17" y="18"/>
                  </a:cubicBezTo>
                  <a:cubicBezTo>
                    <a:pt x="17" y="18"/>
                    <a:pt x="16" y="18"/>
                    <a:pt x="16" y="17"/>
                  </a:cubicBezTo>
                  <a:cubicBezTo>
                    <a:pt x="12" y="6"/>
                    <a:pt x="12" y="6"/>
                    <a:pt x="12" y="6"/>
                  </a:cubicBezTo>
                  <a:cubicBezTo>
                    <a:pt x="8" y="4"/>
                    <a:pt x="4" y="2"/>
                    <a:pt x="0" y="0"/>
                  </a:cubicBezTo>
                  <a:cubicBezTo>
                    <a:pt x="0" y="0"/>
                    <a:pt x="0" y="0"/>
                    <a:pt x="0" y="0"/>
                  </a:cubicBezTo>
                </a:path>
              </a:pathLst>
            </a:custGeom>
            <a:solidFill>
              <a:srgbClr val="0B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43"/>
            <p:cNvSpPr/>
            <p:nvPr/>
          </p:nvSpPr>
          <p:spPr bwMode="auto">
            <a:xfrm>
              <a:off x="3432176" y="4929188"/>
              <a:ext cx="88900" cy="114300"/>
            </a:xfrm>
            <a:custGeom>
              <a:avLst/>
              <a:gdLst>
                <a:gd name="T0" fmla="*/ 0 w 21"/>
                <a:gd name="T1" fmla="*/ 0 h 27"/>
                <a:gd name="T2" fmla="*/ 9 w 21"/>
                <a:gd name="T3" fmla="*/ 21 h 27"/>
                <a:gd name="T4" fmla="*/ 9 w 21"/>
                <a:gd name="T5" fmla="*/ 21 h 27"/>
                <a:gd name="T6" fmla="*/ 21 w 21"/>
                <a:gd name="T7" fmla="*/ 27 h 27"/>
                <a:gd name="T8" fmla="*/ 12 w 21"/>
                <a:gd name="T9" fmla="*/ 6 h 27"/>
                <a:gd name="T10" fmla="*/ 0 w 21"/>
                <a:gd name="T11" fmla="*/ 0 h 27"/>
              </a:gdLst>
              <a:ahLst/>
              <a:cxnLst>
                <a:cxn ang="0">
                  <a:pos x="T0" y="T1"/>
                </a:cxn>
                <a:cxn ang="0">
                  <a:pos x="T2" y="T3"/>
                </a:cxn>
                <a:cxn ang="0">
                  <a:pos x="T4" y="T5"/>
                </a:cxn>
                <a:cxn ang="0">
                  <a:pos x="T6" y="T7"/>
                </a:cxn>
                <a:cxn ang="0">
                  <a:pos x="T8" y="T9"/>
                </a:cxn>
                <a:cxn ang="0">
                  <a:pos x="T10" y="T11"/>
                </a:cxn>
              </a:cxnLst>
              <a:rect l="0" t="0" r="r" b="b"/>
              <a:pathLst>
                <a:path w="21" h="27">
                  <a:moveTo>
                    <a:pt x="0" y="0"/>
                  </a:moveTo>
                  <a:cubicBezTo>
                    <a:pt x="9" y="21"/>
                    <a:pt x="9" y="21"/>
                    <a:pt x="9" y="21"/>
                  </a:cubicBezTo>
                  <a:cubicBezTo>
                    <a:pt x="9" y="21"/>
                    <a:pt x="9" y="21"/>
                    <a:pt x="9" y="21"/>
                  </a:cubicBezTo>
                  <a:cubicBezTo>
                    <a:pt x="13" y="23"/>
                    <a:pt x="17" y="25"/>
                    <a:pt x="21" y="27"/>
                  </a:cubicBezTo>
                  <a:cubicBezTo>
                    <a:pt x="12" y="6"/>
                    <a:pt x="12" y="6"/>
                    <a:pt x="12" y="6"/>
                  </a:cubicBezTo>
                  <a:cubicBezTo>
                    <a:pt x="8" y="4"/>
                    <a:pt x="4" y="2"/>
                    <a:pt x="0" y="0"/>
                  </a:cubicBezTo>
                </a:path>
              </a:pathLst>
            </a:custGeom>
            <a:solidFill>
              <a:srgbClr val="BE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44"/>
            <p:cNvSpPr/>
            <p:nvPr/>
          </p:nvSpPr>
          <p:spPr bwMode="auto">
            <a:xfrm>
              <a:off x="3348038" y="4703763"/>
              <a:ext cx="134938" cy="250825"/>
            </a:xfrm>
            <a:custGeom>
              <a:avLst/>
              <a:gdLst>
                <a:gd name="T0" fmla="*/ 0 w 32"/>
                <a:gd name="T1" fmla="*/ 0 h 59"/>
                <a:gd name="T2" fmla="*/ 5 w 32"/>
                <a:gd name="T3" fmla="*/ 14 h 59"/>
                <a:gd name="T4" fmla="*/ 20 w 32"/>
                <a:gd name="T5" fmla="*/ 53 h 59"/>
                <a:gd name="T6" fmla="*/ 32 w 32"/>
                <a:gd name="T7" fmla="*/ 59 h 59"/>
                <a:gd name="T8" fmla="*/ 21 w 32"/>
                <a:gd name="T9" fmla="*/ 30 h 59"/>
                <a:gd name="T10" fmla="*/ 11 w 32"/>
                <a:gd name="T11" fmla="*/ 6 h 59"/>
                <a:gd name="T12" fmla="*/ 0 w 32"/>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32" h="59">
                  <a:moveTo>
                    <a:pt x="0" y="0"/>
                  </a:moveTo>
                  <a:cubicBezTo>
                    <a:pt x="5" y="14"/>
                    <a:pt x="5" y="14"/>
                    <a:pt x="5" y="14"/>
                  </a:cubicBezTo>
                  <a:cubicBezTo>
                    <a:pt x="20" y="53"/>
                    <a:pt x="20" y="53"/>
                    <a:pt x="20" y="53"/>
                  </a:cubicBezTo>
                  <a:cubicBezTo>
                    <a:pt x="24" y="55"/>
                    <a:pt x="28" y="57"/>
                    <a:pt x="32" y="59"/>
                  </a:cubicBezTo>
                  <a:cubicBezTo>
                    <a:pt x="21" y="30"/>
                    <a:pt x="21" y="30"/>
                    <a:pt x="21" y="30"/>
                  </a:cubicBezTo>
                  <a:cubicBezTo>
                    <a:pt x="11" y="6"/>
                    <a:pt x="11" y="6"/>
                    <a:pt x="11" y="6"/>
                  </a:cubicBezTo>
                  <a:cubicBezTo>
                    <a:pt x="7" y="4"/>
                    <a:pt x="3" y="2"/>
                    <a:pt x="0" y="0"/>
                  </a:cubicBezTo>
                </a:path>
              </a:pathLst>
            </a:custGeom>
            <a:solidFill>
              <a:srgbClr val="0F88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45"/>
            <p:cNvSpPr/>
            <p:nvPr/>
          </p:nvSpPr>
          <p:spPr bwMode="auto">
            <a:xfrm>
              <a:off x="3325813" y="4660900"/>
              <a:ext cx="68263" cy="68263"/>
            </a:xfrm>
            <a:custGeom>
              <a:avLst/>
              <a:gdLst>
                <a:gd name="T0" fmla="*/ 0 w 16"/>
                <a:gd name="T1" fmla="*/ 0 h 16"/>
                <a:gd name="T2" fmla="*/ 5 w 16"/>
                <a:gd name="T3" fmla="*/ 10 h 16"/>
                <a:gd name="T4" fmla="*/ 16 w 16"/>
                <a:gd name="T5" fmla="*/ 16 h 16"/>
                <a:gd name="T6" fmla="*/ 13 w 16"/>
                <a:gd name="T7" fmla="*/ 8 h 16"/>
                <a:gd name="T8" fmla="*/ 12 w 16"/>
                <a:gd name="T9" fmla="*/ 5 h 16"/>
                <a:gd name="T10" fmla="*/ 0 w 16"/>
                <a:gd name="T11" fmla="*/ 0 h 16"/>
              </a:gdLst>
              <a:ahLst/>
              <a:cxnLst>
                <a:cxn ang="0">
                  <a:pos x="T0" y="T1"/>
                </a:cxn>
                <a:cxn ang="0">
                  <a:pos x="T2" y="T3"/>
                </a:cxn>
                <a:cxn ang="0">
                  <a:pos x="T4" y="T5"/>
                </a:cxn>
                <a:cxn ang="0">
                  <a:pos x="T6" y="T7"/>
                </a:cxn>
                <a:cxn ang="0">
                  <a:pos x="T8" y="T9"/>
                </a:cxn>
                <a:cxn ang="0">
                  <a:pos x="T10" y="T11"/>
                </a:cxn>
              </a:cxnLst>
              <a:rect l="0" t="0" r="r" b="b"/>
              <a:pathLst>
                <a:path w="16" h="16">
                  <a:moveTo>
                    <a:pt x="0" y="0"/>
                  </a:moveTo>
                  <a:cubicBezTo>
                    <a:pt x="5" y="10"/>
                    <a:pt x="5" y="10"/>
                    <a:pt x="5" y="10"/>
                  </a:cubicBezTo>
                  <a:cubicBezTo>
                    <a:pt x="8" y="12"/>
                    <a:pt x="12" y="14"/>
                    <a:pt x="16" y="16"/>
                  </a:cubicBezTo>
                  <a:cubicBezTo>
                    <a:pt x="13" y="8"/>
                    <a:pt x="13" y="8"/>
                    <a:pt x="13" y="8"/>
                  </a:cubicBezTo>
                  <a:cubicBezTo>
                    <a:pt x="12" y="5"/>
                    <a:pt x="12" y="5"/>
                    <a:pt x="12" y="5"/>
                  </a:cubicBezTo>
                  <a:cubicBezTo>
                    <a:pt x="8" y="3"/>
                    <a:pt x="4" y="2"/>
                    <a:pt x="0" y="0"/>
                  </a:cubicBezTo>
                </a:path>
              </a:pathLst>
            </a:custGeom>
            <a:solidFill>
              <a:srgbClr val="0B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46"/>
            <p:cNvSpPr/>
            <p:nvPr/>
          </p:nvSpPr>
          <p:spPr bwMode="auto">
            <a:xfrm>
              <a:off x="3267076" y="4503738"/>
              <a:ext cx="109538" cy="179388"/>
            </a:xfrm>
            <a:custGeom>
              <a:avLst/>
              <a:gdLst>
                <a:gd name="T0" fmla="*/ 0 w 26"/>
                <a:gd name="T1" fmla="*/ 0 h 42"/>
                <a:gd name="T2" fmla="*/ 2 w 26"/>
                <a:gd name="T3" fmla="*/ 4 h 42"/>
                <a:gd name="T4" fmla="*/ 11 w 26"/>
                <a:gd name="T5" fmla="*/ 29 h 42"/>
                <a:gd name="T6" fmla="*/ 14 w 26"/>
                <a:gd name="T7" fmla="*/ 37 h 42"/>
                <a:gd name="T8" fmla="*/ 26 w 26"/>
                <a:gd name="T9" fmla="*/ 42 h 42"/>
                <a:gd name="T10" fmla="*/ 18 w 26"/>
                <a:gd name="T11" fmla="*/ 20 h 42"/>
                <a:gd name="T12" fmla="*/ 12 w 26"/>
                <a:gd name="T13" fmla="*/ 7 h 42"/>
                <a:gd name="T14" fmla="*/ 0 w 26"/>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2">
                  <a:moveTo>
                    <a:pt x="0" y="0"/>
                  </a:moveTo>
                  <a:cubicBezTo>
                    <a:pt x="2" y="4"/>
                    <a:pt x="2" y="4"/>
                    <a:pt x="2" y="4"/>
                  </a:cubicBezTo>
                  <a:cubicBezTo>
                    <a:pt x="11" y="29"/>
                    <a:pt x="11" y="29"/>
                    <a:pt x="11" y="29"/>
                  </a:cubicBezTo>
                  <a:cubicBezTo>
                    <a:pt x="14" y="37"/>
                    <a:pt x="14" y="37"/>
                    <a:pt x="14" y="37"/>
                  </a:cubicBezTo>
                  <a:cubicBezTo>
                    <a:pt x="18" y="39"/>
                    <a:pt x="22" y="40"/>
                    <a:pt x="26" y="42"/>
                  </a:cubicBezTo>
                  <a:cubicBezTo>
                    <a:pt x="18" y="20"/>
                    <a:pt x="18" y="20"/>
                    <a:pt x="18" y="20"/>
                  </a:cubicBezTo>
                  <a:cubicBezTo>
                    <a:pt x="12" y="7"/>
                    <a:pt x="12" y="7"/>
                    <a:pt x="12" y="7"/>
                  </a:cubicBezTo>
                  <a:cubicBezTo>
                    <a:pt x="8" y="5"/>
                    <a:pt x="4" y="2"/>
                    <a:pt x="0" y="0"/>
                  </a:cubicBezTo>
                </a:path>
              </a:pathLst>
            </a:custGeom>
            <a:solidFill>
              <a:srgbClr val="BE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47"/>
            <p:cNvSpPr>
              <a:spLocks noEditPoints="1"/>
            </p:cNvSpPr>
            <p:nvPr/>
          </p:nvSpPr>
          <p:spPr bwMode="auto">
            <a:xfrm>
              <a:off x="3211513" y="3462338"/>
              <a:ext cx="165100" cy="1071563"/>
            </a:xfrm>
            <a:custGeom>
              <a:avLst/>
              <a:gdLst>
                <a:gd name="T0" fmla="*/ 0 w 39"/>
                <a:gd name="T1" fmla="*/ 204 h 252"/>
                <a:gd name="T2" fmla="*/ 1 w 39"/>
                <a:gd name="T3" fmla="*/ 214 h 252"/>
                <a:gd name="T4" fmla="*/ 2 w 39"/>
                <a:gd name="T5" fmla="*/ 217 h 252"/>
                <a:gd name="T6" fmla="*/ 2 w 39"/>
                <a:gd name="T7" fmla="*/ 218 h 252"/>
                <a:gd name="T8" fmla="*/ 13 w 39"/>
                <a:gd name="T9" fmla="*/ 245 h 252"/>
                <a:gd name="T10" fmla="*/ 25 w 39"/>
                <a:gd name="T11" fmla="*/ 252 h 252"/>
                <a:gd name="T12" fmla="*/ 18 w 39"/>
                <a:gd name="T13" fmla="*/ 234 h 252"/>
                <a:gd name="T14" fmla="*/ 18 w 39"/>
                <a:gd name="T15" fmla="*/ 233 h 252"/>
                <a:gd name="T16" fmla="*/ 17 w 39"/>
                <a:gd name="T17" fmla="*/ 230 h 252"/>
                <a:gd name="T18" fmla="*/ 16 w 39"/>
                <a:gd name="T19" fmla="*/ 220 h 252"/>
                <a:gd name="T20" fmla="*/ 0 w 39"/>
                <a:gd name="T21" fmla="*/ 204 h 252"/>
                <a:gd name="T22" fmla="*/ 19 w 39"/>
                <a:gd name="T23" fmla="*/ 0 h 252"/>
                <a:gd name="T24" fmla="*/ 10 w 39"/>
                <a:gd name="T25" fmla="*/ 107 h 252"/>
                <a:gd name="T26" fmla="*/ 9 w 39"/>
                <a:gd name="T27" fmla="*/ 112 h 252"/>
                <a:gd name="T28" fmla="*/ 29 w 39"/>
                <a:gd name="T29" fmla="*/ 109 h 252"/>
                <a:gd name="T30" fmla="*/ 36 w 39"/>
                <a:gd name="T31" fmla="*/ 21 h 252"/>
                <a:gd name="T32" fmla="*/ 19 w 39"/>
                <a:gd name="T33"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252">
                  <a:moveTo>
                    <a:pt x="0" y="204"/>
                  </a:moveTo>
                  <a:cubicBezTo>
                    <a:pt x="0" y="208"/>
                    <a:pt x="1" y="211"/>
                    <a:pt x="1" y="214"/>
                  </a:cubicBezTo>
                  <a:cubicBezTo>
                    <a:pt x="2" y="217"/>
                    <a:pt x="2" y="217"/>
                    <a:pt x="2" y="217"/>
                  </a:cubicBezTo>
                  <a:cubicBezTo>
                    <a:pt x="2" y="218"/>
                    <a:pt x="2" y="218"/>
                    <a:pt x="2" y="218"/>
                  </a:cubicBezTo>
                  <a:cubicBezTo>
                    <a:pt x="13" y="245"/>
                    <a:pt x="13" y="245"/>
                    <a:pt x="13" y="245"/>
                  </a:cubicBezTo>
                  <a:cubicBezTo>
                    <a:pt x="17" y="247"/>
                    <a:pt x="21" y="250"/>
                    <a:pt x="25" y="252"/>
                  </a:cubicBezTo>
                  <a:cubicBezTo>
                    <a:pt x="18" y="234"/>
                    <a:pt x="18" y="234"/>
                    <a:pt x="18" y="234"/>
                  </a:cubicBezTo>
                  <a:cubicBezTo>
                    <a:pt x="18" y="233"/>
                    <a:pt x="18" y="233"/>
                    <a:pt x="18" y="233"/>
                  </a:cubicBezTo>
                  <a:cubicBezTo>
                    <a:pt x="17" y="230"/>
                    <a:pt x="17" y="230"/>
                    <a:pt x="17" y="230"/>
                  </a:cubicBezTo>
                  <a:cubicBezTo>
                    <a:pt x="17" y="227"/>
                    <a:pt x="16" y="223"/>
                    <a:pt x="16" y="220"/>
                  </a:cubicBezTo>
                  <a:cubicBezTo>
                    <a:pt x="10" y="215"/>
                    <a:pt x="5" y="209"/>
                    <a:pt x="0" y="204"/>
                  </a:cubicBezTo>
                  <a:moveTo>
                    <a:pt x="19" y="0"/>
                  </a:moveTo>
                  <a:cubicBezTo>
                    <a:pt x="24" y="39"/>
                    <a:pt x="17" y="75"/>
                    <a:pt x="10" y="107"/>
                  </a:cubicBezTo>
                  <a:cubicBezTo>
                    <a:pt x="10" y="109"/>
                    <a:pt x="9" y="110"/>
                    <a:pt x="9" y="112"/>
                  </a:cubicBezTo>
                  <a:cubicBezTo>
                    <a:pt x="15" y="110"/>
                    <a:pt x="22" y="109"/>
                    <a:pt x="29" y="109"/>
                  </a:cubicBezTo>
                  <a:cubicBezTo>
                    <a:pt x="34" y="82"/>
                    <a:pt x="39" y="53"/>
                    <a:pt x="36" y="21"/>
                  </a:cubicBezTo>
                  <a:cubicBezTo>
                    <a:pt x="30" y="14"/>
                    <a:pt x="25" y="7"/>
                    <a:pt x="19" y="0"/>
                  </a:cubicBezTo>
                </a:path>
              </a:pathLst>
            </a:custGeom>
            <a:solidFill>
              <a:srgbClr val="0F88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48"/>
            <p:cNvSpPr/>
            <p:nvPr/>
          </p:nvSpPr>
          <p:spPr bwMode="auto">
            <a:xfrm>
              <a:off x="3211513" y="3925888"/>
              <a:ext cx="123825" cy="471488"/>
            </a:xfrm>
            <a:custGeom>
              <a:avLst/>
              <a:gdLst>
                <a:gd name="T0" fmla="*/ 29 w 29"/>
                <a:gd name="T1" fmla="*/ 0 h 111"/>
                <a:gd name="T2" fmla="*/ 9 w 29"/>
                <a:gd name="T3" fmla="*/ 3 h 111"/>
                <a:gd name="T4" fmla="*/ 0 w 29"/>
                <a:gd name="T5" fmla="*/ 70 h 111"/>
                <a:gd name="T6" fmla="*/ 0 w 29"/>
                <a:gd name="T7" fmla="*/ 95 h 111"/>
                <a:gd name="T8" fmla="*/ 16 w 29"/>
                <a:gd name="T9" fmla="*/ 111 h 111"/>
                <a:gd name="T10" fmla="*/ 16 w 29"/>
                <a:gd name="T11" fmla="*/ 86 h 111"/>
                <a:gd name="T12" fmla="*/ 26 w 29"/>
                <a:gd name="T13" fmla="*/ 14 h 111"/>
                <a:gd name="T14" fmla="*/ 29 w 29"/>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11">
                  <a:moveTo>
                    <a:pt x="29" y="0"/>
                  </a:moveTo>
                  <a:cubicBezTo>
                    <a:pt x="22" y="0"/>
                    <a:pt x="15" y="1"/>
                    <a:pt x="9" y="3"/>
                  </a:cubicBezTo>
                  <a:cubicBezTo>
                    <a:pt x="4" y="26"/>
                    <a:pt x="0" y="47"/>
                    <a:pt x="0" y="70"/>
                  </a:cubicBezTo>
                  <a:cubicBezTo>
                    <a:pt x="0" y="79"/>
                    <a:pt x="0" y="87"/>
                    <a:pt x="0" y="95"/>
                  </a:cubicBezTo>
                  <a:cubicBezTo>
                    <a:pt x="5" y="100"/>
                    <a:pt x="10" y="106"/>
                    <a:pt x="16" y="111"/>
                  </a:cubicBezTo>
                  <a:cubicBezTo>
                    <a:pt x="16" y="103"/>
                    <a:pt x="16" y="94"/>
                    <a:pt x="16" y="86"/>
                  </a:cubicBezTo>
                  <a:cubicBezTo>
                    <a:pt x="16" y="61"/>
                    <a:pt x="21" y="38"/>
                    <a:pt x="26" y="14"/>
                  </a:cubicBezTo>
                  <a:cubicBezTo>
                    <a:pt x="27" y="9"/>
                    <a:pt x="28" y="4"/>
                    <a:pt x="29" y="0"/>
                  </a:cubicBezTo>
                </a:path>
              </a:pathLst>
            </a:custGeom>
            <a:solidFill>
              <a:srgbClr val="1497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49"/>
            <p:cNvSpPr/>
            <p:nvPr/>
          </p:nvSpPr>
          <p:spPr bwMode="auto">
            <a:xfrm>
              <a:off x="2911476" y="5421313"/>
              <a:ext cx="139700" cy="98425"/>
            </a:xfrm>
            <a:custGeom>
              <a:avLst/>
              <a:gdLst>
                <a:gd name="T0" fmla="*/ 33 w 33"/>
                <a:gd name="T1" fmla="*/ 0 h 23"/>
                <a:gd name="T2" fmla="*/ 14 w 33"/>
                <a:gd name="T3" fmla="*/ 3 h 23"/>
                <a:gd name="T4" fmla="*/ 0 w 33"/>
                <a:gd name="T5" fmla="*/ 23 h 23"/>
                <a:gd name="T6" fmla="*/ 21 w 33"/>
                <a:gd name="T7" fmla="*/ 20 h 23"/>
                <a:gd name="T8" fmla="*/ 22 w 33"/>
                <a:gd name="T9" fmla="*/ 18 h 23"/>
                <a:gd name="T10" fmla="*/ 33 w 33"/>
                <a:gd name="T11" fmla="*/ 0 h 23"/>
              </a:gdLst>
              <a:ahLst/>
              <a:cxnLst>
                <a:cxn ang="0">
                  <a:pos x="T0" y="T1"/>
                </a:cxn>
                <a:cxn ang="0">
                  <a:pos x="T2" y="T3"/>
                </a:cxn>
                <a:cxn ang="0">
                  <a:pos x="T4" y="T5"/>
                </a:cxn>
                <a:cxn ang="0">
                  <a:pos x="T6" y="T7"/>
                </a:cxn>
                <a:cxn ang="0">
                  <a:pos x="T8" y="T9"/>
                </a:cxn>
                <a:cxn ang="0">
                  <a:pos x="T10" y="T11"/>
                </a:cxn>
              </a:cxnLst>
              <a:rect l="0" t="0" r="r" b="b"/>
              <a:pathLst>
                <a:path w="33" h="23">
                  <a:moveTo>
                    <a:pt x="33" y="0"/>
                  </a:moveTo>
                  <a:cubicBezTo>
                    <a:pt x="14" y="3"/>
                    <a:pt x="14" y="3"/>
                    <a:pt x="14" y="3"/>
                  </a:cubicBezTo>
                  <a:cubicBezTo>
                    <a:pt x="10" y="10"/>
                    <a:pt x="5" y="17"/>
                    <a:pt x="0" y="23"/>
                  </a:cubicBezTo>
                  <a:cubicBezTo>
                    <a:pt x="21" y="20"/>
                    <a:pt x="21" y="20"/>
                    <a:pt x="21" y="20"/>
                  </a:cubicBezTo>
                  <a:cubicBezTo>
                    <a:pt x="22" y="18"/>
                    <a:pt x="22" y="18"/>
                    <a:pt x="22" y="18"/>
                  </a:cubicBezTo>
                  <a:cubicBezTo>
                    <a:pt x="33" y="0"/>
                    <a:pt x="33" y="0"/>
                    <a:pt x="33" y="0"/>
                  </a:cubicBezTo>
                </a:path>
              </a:pathLst>
            </a:custGeom>
            <a:solidFill>
              <a:srgbClr val="8E8E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50"/>
            <p:cNvSpPr/>
            <p:nvPr/>
          </p:nvSpPr>
          <p:spPr bwMode="auto">
            <a:xfrm>
              <a:off x="3000376" y="5408613"/>
              <a:ext cx="84138" cy="98425"/>
            </a:xfrm>
            <a:custGeom>
              <a:avLst/>
              <a:gdLst>
                <a:gd name="T0" fmla="*/ 20 w 20"/>
                <a:gd name="T1" fmla="*/ 0 h 23"/>
                <a:gd name="T2" fmla="*/ 13 w 20"/>
                <a:gd name="T3" fmla="*/ 3 h 23"/>
                <a:gd name="T4" fmla="*/ 12 w 20"/>
                <a:gd name="T5" fmla="*/ 3 h 23"/>
                <a:gd name="T6" fmla="*/ 1 w 20"/>
                <a:gd name="T7" fmla="*/ 21 h 23"/>
                <a:gd name="T8" fmla="*/ 0 w 20"/>
                <a:gd name="T9" fmla="*/ 23 h 23"/>
                <a:gd name="T10" fmla="*/ 9 w 20"/>
                <a:gd name="T11" fmla="*/ 22 h 23"/>
                <a:gd name="T12" fmla="*/ 20 w 20"/>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0" h="23">
                  <a:moveTo>
                    <a:pt x="20" y="0"/>
                  </a:moveTo>
                  <a:cubicBezTo>
                    <a:pt x="18" y="1"/>
                    <a:pt x="15" y="2"/>
                    <a:pt x="13" y="3"/>
                  </a:cubicBezTo>
                  <a:cubicBezTo>
                    <a:pt x="12" y="3"/>
                    <a:pt x="12" y="3"/>
                    <a:pt x="12" y="3"/>
                  </a:cubicBezTo>
                  <a:cubicBezTo>
                    <a:pt x="1" y="21"/>
                    <a:pt x="1" y="21"/>
                    <a:pt x="1" y="21"/>
                  </a:cubicBezTo>
                  <a:cubicBezTo>
                    <a:pt x="0" y="23"/>
                    <a:pt x="0" y="23"/>
                    <a:pt x="0" y="23"/>
                  </a:cubicBezTo>
                  <a:cubicBezTo>
                    <a:pt x="9" y="22"/>
                    <a:pt x="9" y="22"/>
                    <a:pt x="9" y="22"/>
                  </a:cubicBezTo>
                  <a:cubicBezTo>
                    <a:pt x="13" y="15"/>
                    <a:pt x="17" y="8"/>
                    <a:pt x="20" y="0"/>
                  </a:cubicBezTo>
                </a:path>
              </a:pathLst>
            </a:custGeom>
            <a:solidFill>
              <a:srgbClr val="8E8E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51"/>
            <p:cNvSpPr/>
            <p:nvPr/>
          </p:nvSpPr>
          <p:spPr bwMode="auto">
            <a:xfrm>
              <a:off x="2751138" y="5434013"/>
              <a:ext cx="219075" cy="111125"/>
            </a:xfrm>
            <a:custGeom>
              <a:avLst/>
              <a:gdLst>
                <a:gd name="T0" fmla="*/ 52 w 52"/>
                <a:gd name="T1" fmla="*/ 0 h 26"/>
                <a:gd name="T2" fmla="*/ 17 w 52"/>
                <a:gd name="T3" fmla="*/ 5 h 26"/>
                <a:gd name="T4" fmla="*/ 0 w 52"/>
                <a:gd name="T5" fmla="*/ 26 h 26"/>
                <a:gd name="T6" fmla="*/ 38 w 52"/>
                <a:gd name="T7" fmla="*/ 20 h 26"/>
                <a:gd name="T8" fmla="*/ 52 w 52"/>
                <a:gd name="T9" fmla="*/ 0 h 26"/>
              </a:gdLst>
              <a:ahLst/>
              <a:cxnLst>
                <a:cxn ang="0">
                  <a:pos x="T0" y="T1"/>
                </a:cxn>
                <a:cxn ang="0">
                  <a:pos x="T2" y="T3"/>
                </a:cxn>
                <a:cxn ang="0">
                  <a:pos x="T4" y="T5"/>
                </a:cxn>
                <a:cxn ang="0">
                  <a:pos x="T6" y="T7"/>
                </a:cxn>
                <a:cxn ang="0">
                  <a:pos x="T8" y="T9"/>
                </a:cxn>
              </a:cxnLst>
              <a:rect l="0" t="0" r="r" b="b"/>
              <a:pathLst>
                <a:path w="52" h="26">
                  <a:moveTo>
                    <a:pt x="52" y="0"/>
                  </a:moveTo>
                  <a:cubicBezTo>
                    <a:pt x="17" y="5"/>
                    <a:pt x="17" y="5"/>
                    <a:pt x="17" y="5"/>
                  </a:cubicBezTo>
                  <a:cubicBezTo>
                    <a:pt x="12" y="12"/>
                    <a:pt x="6" y="19"/>
                    <a:pt x="0" y="26"/>
                  </a:cubicBezTo>
                  <a:cubicBezTo>
                    <a:pt x="38" y="20"/>
                    <a:pt x="38" y="20"/>
                    <a:pt x="38" y="20"/>
                  </a:cubicBezTo>
                  <a:cubicBezTo>
                    <a:pt x="43" y="14"/>
                    <a:pt x="48" y="7"/>
                    <a:pt x="52" y="0"/>
                  </a:cubicBezTo>
                </a:path>
              </a:pathLst>
            </a:custGeom>
            <a:solidFill>
              <a:srgbClr val="BE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52"/>
            <p:cNvSpPr/>
            <p:nvPr/>
          </p:nvSpPr>
          <p:spPr bwMode="auto">
            <a:xfrm>
              <a:off x="2525713" y="5456238"/>
              <a:ext cx="296863" cy="106363"/>
            </a:xfrm>
            <a:custGeom>
              <a:avLst/>
              <a:gdLst>
                <a:gd name="T0" fmla="*/ 70 w 70"/>
                <a:gd name="T1" fmla="*/ 0 h 25"/>
                <a:gd name="T2" fmla="*/ 13 w 70"/>
                <a:gd name="T3" fmla="*/ 9 h 25"/>
                <a:gd name="T4" fmla="*/ 9 w 70"/>
                <a:gd name="T5" fmla="*/ 9 h 25"/>
                <a:gd name="T6" fmla="*/ 0 w 70"/>
                <a:gd name="T7" fmla="*/ 8 h 25"/>
                <a:gd name="T8" fmla="*/ 0 w 70"/>
                <a:gd name="T9" fmla="*/ 9 h 25"/>
                <a:gd name="T10" fmla="*/ 25 w 70"/>
                <a:gd name="T11" fmla="*/ 25 h 25"/>
                <a:gd name="T12" fmla="*/ 29 w 70"/>
                <a:gd name="T13" fmla="*/ 25 h 25"/>
                <a:gd name="T14" fmla="*/ 53 w 70"/>
                <a:gd name="T15" fmla="*/ 21 h 25"/>
                <a:gd name="T16" fmla="*/ 70 w 70"/>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25">
                  <a:moveTo>
                    <a:pt x="70" y="0"/>
                  </a:moveTo>
                  <a:cubicBezTo>
                    <a:pt x="13" y="9"/>
                    <a:pt x="13" y="9"/>
                    <a:pt x="13" y="9"/>
                  </a:cubicBezTo>
                  <a:cubicBezTo>
                    <a:pt x="11" y="9"/>
                    <a:pt x="10" y="9"/>
                    <a:pt x="9" y="9"/>
                  </a:cubicBezTo>
                  <a:cubicBezTo>
                    <a:pt x="6" y="9"/>
                    <a:pt x="3" y="9"/>
                    <a:pt x="0" y="8"/>
                  </a:cubicBezTo>
                  <a:cubicBezTo>
                    <a:pt x="0" y="9"/>
                    <a:pt x="0" y="9"/>
                    <a:pt x="0" y="9"/>
                  </a:cubicBezTo>
                  <a:cubicBezTo>
                    <a:pt x="4" y="19"/>
                    <a:pt x="14" y="25"/>
                    <a:pt x="25" y="25"/>
                  </a:cubicBezTo>
                  <a:cubicBezTo>
                    <a:pt x="26" y="25"/>
                    <a:pt x="27" y="25"/>
                    <a:pt x="29" y="25"/>
                  </a:cubicBezTo>
                  <a:cubicBezTo>
                    <a:pt x="53" y="21"/>
                    <a:pt x="53" y="21"/>
                    <a:pt x="53" y="21"/>
                  </a:cubicBezTo>
                  <a:cubicBezTo>
                    <a:pt x="59" y="14"/>
                    <a:pt x="65" y="7"/>
                    <a:pt x="70" y="0"/>
                  </a:cubicBezTo>
                </a:path>
              </a:pathLst>
            </a:custGeom>
            <a:solidFill>
              <a:srgbClr val="0F88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53"/>
            <p:cNvSpPr/>
            <p:nvPr/>
          </p:nvSpPr>
          <p:spPr bwMode="auto">
            <a:xfrm>
              <a:off x="3132138" y="3008313"/>
              <a:ext cx="231775" cy="544513"/>
            </a:xfrm>
            <a:custGeom>
              <a:avLst/>
              <a:gdLst>
                <a:gd name="T0" fmla="*/ 0 w 55"/>
                <a:gd name="T1" fmla="*/ 0 h 128"/>
                <a:gd name="T2" fmla="*/ 0 w 55"/>
                <a:gd name="T3" fmla="*/ 6 h 128"/>
                <a:gd name="T4" fmla="*/ 21 w 55"/>
                <a:gd name="T5" fmla="*/ 43 h 128"/>
                <a:gd name="T6" fmla="*/ 38 w 55"/>
                <a:gd name="T7" fmla="*/ 107 h 128"/>
                <a:gd name="T8" fmla="*/ 55 w 55"/>
                <a:gd name="T9" fmla="*/ 128 h 128"/>
                <a:gd name="T10" fmla="*/ 37 w 55"/>
                <a:gd name="T11" fmla="*/ 59 h 128"/>
                <a:gd name="T12" fmla="*/ 0 w 55"/>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55" h="128">
                  <a:moveTo>
                    <a:pt x="0" y="0"/>
                  </a:moveTo>
                  <a:cubicBezTo>
                    <a:pt x="0" y="2"/>
                    <a:pt x="0" y="4"/>
                    <a:pt x="0" y="6"/>
                  </a:cubicBezTo>
                  <a:cubicBezTo>
                    <a:pt x="8" y="18"/>
                    <a:pt x="15" y="30"/>
                    <a:pt x="21" y="43"/>
                  </a:cubicBezTo>
                  <a:cubicBezTo>
                    <a:pt x="31" y="66"/>
                    <a:pt x="36" y="87"/>
                    <a:pt x="38" y="107"/>
                  </a:cubicBezTo>
                  <a:cubicBezTo>
                    <a:pt x="44" y="114"/>
                    <a:pt x="49" y="121"/>
                    <a:pt x="55" y="128"/>
                  </a:cubicBezTo>
                  <a:cubicBezTo>
                    <a:pt x="53" y="106"/>
                    <a:pt x="48" y="84"/>
                    <a:pt x="37" y="59"/>
                  </a:cubicBezTo>
                  <a:cubicBezTo>
                    <a:pt x="27" y="38"/>
                    <a:pt x="14" y="17"/>
                    <a:pt x="0" y="0"/>
                  </a:cubicBezTo>
                </a:path>
              </a:pathLst>
            </a:custGeom>
            <a:solidFill>
              <a:srgbClr val="BE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54"/>
            <p:cNvSpPr/>
            <p:nvPr/>
          </p:nvSpPr>
          <p:spPr bwMode="auto">
            <a:xfrm>
              <a:off x="2098676" y="4665663"/>
              <a:ext cx="20638" cy="17463"/>
            </a:xfrm>
            <a:custGeom>
              <a:avLst/>
              <a:gdLst>
                <a:gd name="T0" fmla="*/ 0 w 5"/>
                <a:gd name="T1" fmla="*/ 0 h 4"/>
                <a:gd name="T2" fmla="*/ 0 w 5"/>
                <a:gd name="T3" fmla="*/ 0 h 4"/>
                <a:gd name="T4" fmla="*/ 5 w 5"/>
                <a:gd name="T5" fmla="*/ 4 h 4"/>
                <a:gd name="T6" fmla="*/ 1 w 5"/>
                <a:gd name="T7" fmla="*/ 0 h 4"/>
                <a:gd name="T8" fmla="*/ 0 w 5"/>
                <a:gd name="T9" fmla="*/ 0 h 4"/>
              </a:gdLst>
              <a:ahLst/>
              <a:cxnLst>
                <a:cxn ang="0">
                  <a:pos x="T0" y="T1"/>
                </a:cxn>
                <a:cxn ang="0">
                  <a:pos x="T2" y="T3"/>
                </a:cxn>
                <a:cxn ang="0">
                  <a:pos x="T4" y="T5"/>
                </a:cxn>
                <a:cxn ang="0">
                  <a:pos x="T6" y="T7"/>
                </a:cxn>
                <a:cxn ang="0">
                  <a:pos x="T8" y="T9"/>
                </a:cxn>
              </a:cxnLst>
              <a:rect l="0" t="0" r="r" b="b"/>
              <a:pathLst>
                <a:path w="5" h="4">
                  <a:moveTo>
                    <a:pt x="0" y="0"/>
                  </a:moveTo>
                  <a:cubicBezTo>
                    <a:pt x="0" y="0"/>
                    <a:pt x="0" y="0"/>
                    <a:pt x="0" y="0"/>
                  </a:cubicBezTo>
                  <a:cubicBezTo>
                    <a:pt x="1" y="1"/>
                    <a:pt x="3" y="3"/>
                    <a:pt x="5" y="4"/>
                  </a:cubicBezTo>
                  <a:cubicBezTo>
                    <a:pt x="3" y="3"/>
                    <a:pt x="2" y="1"/>
                    <a:pt x="1" y="0"/>
                  </a:cubicBezTo>
                  <a:cubicBezTo>
                    <a:pt x="0" y="0"/>
                    <a:pt x="0" y="0"/>
                    <a:pt x="0" y="0"/>
                  </a:cubicBezTo>
                </a:path>
              </a:pathLst>
            </a:custGeom>
            <a:solidFill>
              <a:srgbClr val="0F88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55"/>
            <p:cNvSpPr/>
            <p:nvPr/>
          </p:nvSpPr>
          <p:spPr bwMode="auto">
            <a:xfrm>
              <a:off x="2081213" y="4648200"/>
              <a:ext cx="17463" cy="17463"/>
            </a:xfrm>
            <a:custGeom>
              <a:avLst/>
              <a:gdLst>
                <a:gd name="T0" fmla="*/ 0 w 4"/>
                <a:gd name="T1" fmla="*/ 0 h 4"/>
                <a:gd name="T2" fmla="*/ 1 w 4"/>
                <a:gd name="T3" fmla="*/ 1 h 4"/>
                <a:gd name="T4" fmla="*/ 4 w 4"/>
                <a:gd name="T5" fmla="*/ 4 h 4"/>
                <a:gd name="T6" fmla="*/ 4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cubicBezTo>
                    <a:pt x="1" y="1"/>
                    <a:pt x="1" y="1"/>
                    <a:pt x="1" y="1"/>
                  </a:cubicBezTo>
                  <a:cubicBezTo>
                    <a:pt x="2" y="2"/>
                    <a:pt x="3" y="3"/>
                    <a:pt x="4" y="4"/>
                  </a:cubicBezTo>
                  <a:cubicBezTo>
                    <a:pt x="4" y="4"/>
                    <a:pt x="4" y="4"/>
                    <a:pt x="4" y="4"/>
                  </a:cubicBezTo>
                  <a:cubicBezTo>
                    <a:pt x="3" y="2"/>
                    <a:pt x="2" y="1"/>
                    <a:pt x="0" y="0"/>
                  </a:cubicBezTo>
                </a:path>
              </a:pathLst>
            </a:custGeom>
            <a:solidFill>
              <a:srgbClr val="1497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56"/>
            <p:cNvSpPr/>
            <p:nvPr/>
          </p:nvSpPr>
          <p:spPr bwMode="auto">
            <a:xfrm>
              <a:off x="2017713" y="4584700"/>
              <a:ext cx="68263" cy="68263"/>
            </a:xfrm>
            <a:custGeom>
              <a:avLst/>
              <a:gdLst>
                <a:gd name="T0" fmla="*/ 0 w 16"/>
                <a:gd name="T1" fmla="*/ 0 h 16"/>
                <a:gd name="T2" fmla="*/ 0 w 16"/>
                <a:gd name="T3" fmla="*/ 4 h 16"/>
                <a:gd name="T4" fmla="*/ 16 w 16"/>
                <a:gd name="T5" fmla="*/ 16 h 16"/>
                <a:gd name="T6" fmla="*/ 15 w 16"/>
                <a:gd name="T7" fmla="*/ 15 h 16"/>
                <a:gd name="T8" fmla="*/ 0 w 16"/>
                <a:gd name="T9" fmla="*/ 0 h 16"/>
              </a:gdLst>
              <a:ahLst/>
              <a:cxnLst>
                <a:cxn ang="0">
                  <a:pos x="T0" y="T1"/>
                </a:cxn>
                <a:cxn ang="0">
                  <a:pos x="T2" y="T3"/>
                </a:cxn>
                <a:cxn ang="0">
                  <a:pos x="T4" y="T5"/>
                </a:cxn>
                <a:cxn ang="0">
                  <a:pos x="T6" y="T7"/>
                </a:cxn>
                <a:cxn ang="0">
                  <a:pos x="T8" y="T9"/>
                </a:cxn>
              </a:cxnLst>
              <a:rect l="0" t="0" r="r" b="b"/>
              <a:pathLst>
                <a:path w="16" h="16">
                  <a:moveTo>
                    <a:pt x="0" y="0"/>
                  </a:moveTo>
                  <a:cubicBezTo>
                    <a:pt x="0" y="4"/>
                    <a:pt x="0" y="4"/>
                    <a:pt x="0" y="4"/>
                  </a:cubicBezTo>
                  <a:cubicBezTo>
                    <a:pt x="5" y="8"/>
                    <a:pt x="10" y="12"/>
                    <a:pt x="16" y="16"/>
                  </a:cubicBezTo>
                  <a:cubicBezTo>
                    <a:pt x="15" y="15"/>
                    <a:pt x="15" y="15"/>
                    <a:pt x="15" y="15"/>
                  </a:cubicBezTo>
                  <a:cubicBezTo>
                    <a:pt x="10" y="10"/>
                    <a:pt x="5" y="5"/>
                    <a:pt x="0" y="0"/>
                  </a:cubicBezTo>
                </a:path>
              </a:pathLst>
            </a:custGeom>
            <a:solidFill>
              <a:srgbClr val="0F71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57"/>
            <p:cNvSpPr/>
            <p:nvPr/>
          </p:nvSpPr>
          <p:spPr bwMode="auto">
            <a:xfrm>
              <a:off x="1895476" y="4495800"/>
              <a:ext cx="122238" cy="106363"/>
            </a:xfrm>
            <a:custGeom>
              <a:avLst/>
              <a:gdLst>
                <a:gd name="T0" fmla="*/ 0 w 29"/>
                <a:gd name="T1" fmla="*/ 0 h 25"/>
                <a:gd name="T2" fmla="*/ 1 w 29"/>
                <a:gd name="T3" fmla="*/ 5 h 25"/>
                <a:gd name="T4" fmla="*/ 8 w 29"/>
                <a:gd name="T5" fmla="*/ 11 h 25"/>
                <a:gd name="T6" fmla="*/ 29 w 29"/>
                <a:gd name="T7" fmla="*/ 25 h 25"/>
                <a:gd name="T8" fmla="*/ 29 w 29"/>
                <a:gd name="T9" fmla="*/ 21 h 25"/>
                <a:gd name="T10" fmla="*/ 0 w 29"/>
                <a:gd name="T11" fmla="*/ 0 h 25"/>
              </a:gdLst>
              <a:ahLst/>
              <a:cxnLst>
                <a:cxn ang="0">
                  <a:pos x="T0" y="T1"/>
                </a:cxn>
                <a:cxn ang="0">
                  <a:pos x="T2" y="T3"/>
                </a:cxn>
                <a:cxn ang="0">
                  <a:pos x="T4" y="T5"/>
                </a:cxn>
                <a:cxn ang="0">
                  <a:pos x="T6" y="T7"/>
                </a:cxn>
                <a:cxn ang="0">
                  <a:pos x="T8" y="T9"/>
                </a:cxn>
                <a:cxn ang="0">
                  <a:pos x="T10" y="T11"/>
                </a:cxn>
              </a:cxnLst>
              <a:rect l="0" t="0" r="r" b="b"/>
              <a:pathLst>
                <a:path w="29" h="25">
                  <a:moveTo>
                    <a:pt x="0" y="0"/>
                  </a:moveTo>
                  <a:cubicBezTo>
                    <a:pt x="1" y="5"/>
                    <a:pt x="1" y="5"/>
                    <a:pt x="1" y="5"/>
                  </a:cubicBezTo>
                  <a:cubicBezTo>
                    <a:pt x="3" y="7"/>
                    <a:pt x="6" y="9"/>
                    <a:pt x="8" y="11"/>
                  </a:cubicBezTo>
                  <a:cubicBezTo>
                    <a:pt x="15" y="15"/>
                    <a:pt x="22" y="20"/>
                    <a:pt x="29" y="25"/>
                  </a:cubicBezTo>
                  <a:cubicBezTo>
                    <a:pt x="29" y="21"/>
                    <a:pt x="29" y="21"/>
                    <a:pt x="29" y="21"/>
                  </a:cubicBezTo>
                  <a:cubicBezTo>
                    <a:pt x="20" y="14"/>
                    <a:pt x="10" y="7"/>
                    <a:pt x="0" y="0"/>
                  </a:cubicBezTo>
                </a:path>
              </a:pathLst>
            </a:custGeom>
            <a:solidFill>
              <a:srgbClr val="BE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58"/>
            <p:cNvSpPr>
              <a:spLocks noEditPoints="1"/>
            </p:cNvSpPr>
            <p:nvPr/>
          </p:nvSpPr>
          <p:spPr bwMode="auto">
            <a:xfrm>
              <a:off x="1649413" y="4308475"/>
              <a:ext cx="250825" cy="207963"/>
            </a:xfrm>
            <a:custGeom>
              <a:avLst/>
              <a:gdLst>
                <a:gd name="T0" fmla="*/ 45 w 59"/>
                <a:gd name="T1" fmla="*/ 35 h 49"/>
                <a:gd name="T2" fmla="*/ 41 w 59"/>
                <a:gd name="T3" fmla="*/ 36 h 49"/>
                <a:gd name="T4" fmla="*/ 59 w 59"/>
                <a:gd name="T5" fmla="*/ 49 h 49"/>
                <a:gd name="T6" fmla="*/ 58 w 59"/>
                <a:gd name="T7" fmla="*/ 44 h 49"/>
                <a:gd name="T8" fmla="*/ 50 w 59"/>
                <a:gd name="T9" fmla="*/ 39 h 49"/>
                <a:gd name="T10" fmla="*/ 45 w 59"/>
                <a:gd name="T11" fmla="*/ 35 h 49"/>
                <a:gd name="T12" fmla="*/ 0 w 59"/>
                <a:gd name="T13" fmla="*/ 0 h 49"/>
                <a:gd name="T14" fmla="*/ 12 w 59"/>
                <a:gd name="T15" fmla="*/ 12 h 49"/>
                <a:gd name="T16" fmla="*/ 13 w 59"/>
                <a:gd name="T17" fmla="*/ 11 h 49"/>
                <a:gd name="T18" fmla="*/ 0 w 59"/>
                <a:gd name="T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49">
                  <a:moveTo>
                    <a:pt x="45" y="35"/>
                  </a:moveTo>
                  <a:cubicBezTo>
                    <a:pt x="41" y="36"/>
                    <a:pt x="41" y="36"/>
                    <a:pt x="41" y="36"/>
                  </a:cubicBezTo>
                  <a:cubicBezTo>
                    <a:pt x="47" y="41"/>
                    <a:pt x="53" y="45"/>
                    <a:pt x="59" y="49"/>
                  </a:cubicBezTo>
                  <a:cubicBezTo>
                    <a:pt x="58" y="44"/>
                    <a:pt x="58" y="44"/>
                    <a:pt x="58" y="44"/>
                  </a:cubicBezTo>
                  <a:cubicBezTo>
                    <a:pt x="56" y="42"/>
                    <a:pt x="53" y="40"/>
                    <a:pt x="50" y="39"/>
                  </a:cubicBezTo>
                  <a:cubicBezTo>
                    <a:pt x="49" y="37"/>
                    <a:pt x="47" y="36"/>
                    <a:pt x="45" y="35"/>
                  </a:cubicBezTo>
                  <a:moveTo>
                    <a:pt x="0" y="0"/>
                  </a:moveTo>
                  <a:cubicBezTo>
                    <a:pt x="4" y="4"/>
                    <a:pt x="8" y="8"/>
                    <a:pt x="12" y="12"/>
                  </a:cubicBezTo>
                  <a:cubicBezTo>
                    <a:pt x="13" y="11"/>
                    <a:pt x="13" y="11"/>
                    <a:pt x="13" y="11"/>
                  </a:cubicBezTo>
                  <a:cubicBezTo>
                    <a:pt x="9" y="8"/>
                    <a:pt x="4" y="4"/>
                    <a:pt x="0" y="0"/>
                  </a:cubicBezTo>
                </a:path>
              </a:pathLst>
            </a:custGeom>
            <a:solidFill>
              <a:srgbClr val="2C3C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59"/>
            <p:cNvSpPr/>
            <p:nvPr/>
          </p:nvSpPr>
          <p:spPr bwMode="auto">
            <a:xfrm>
              <a:off x="1700213" y="4354513"/>
              <a:ext cx="139700" cy="106363"/>
            </a:xfrm>
            <a:custGeom>
              <a:avLst/>
              <a:gdLst>
                <a:gd name="T0" fmla="*/ 1 w 33"/>
                <a:gd name="T1" fmla="*/ 0 h 25"/>
                <a:gd name="T2" fmla="*/ 0 w 33"/>
                <a:gd name="T3" fmla="*/ 1 h 25"/>
                <a:gd name="T4" fmla="*/ 29 w 33"/>
                <a:gd name="T5" fmla="*/ 25 h 25"/>
                <a:gd name="T6" fmla="*/ 33 w 33"/>
                <a:gd name="T7" fmla="*/ 24 h 25"/>
                <a:gd name="T8" fmla="*/ 1 w 33"/>
                <a:gd name="T9" fmla="*/ 0 h 25"/>
              </a:gdLst>
              <a:ahLst/>
              <a:cxnLst>
                <a:cxn ang="0">
                  <a:pos x="T0" y="T1"/>
                </a:cxn>
                <a:cxn ang="0">
                  <a:pos x="T2" y="T3"/>
                </a:cxn>
                <a:cxn ang="0">
                  <a:pos x="T4" y="T5"/>
                </a:cxn>
                <a:cxn ang="0">
                  <a:pos x="T6" y="T7"/>
                </a:cxn>
                <a:cxn ang="0">
                  <a:pos x="T8" y="T9"/>
                </a:cxn>
              </a:cxnLst>
              <a:rect l="0" t="0" r="r" b="b"/>
              <a:pathLst>
                <a:path w="33" h="25">
                  <a:moveTo>
                    <a:pt x="1" y="0"/>
                  </a:moveTo>
                  <a:cubicBezTo>
                    <a:pt x="0" y="1"/>
                    <a:pt x="0" y="1"/>
                    <a:pt x="0" y="1"/>
                  </a:cubicBezTo>
                  <a:cubicBezTo>
                    <a:pt x="9" y="10"/>
                    <a:pt x="19" y="18"/>
                    <a:pt x="29" y="25"/>
                  </a:cubicBezTo>
                  <a:cubicBezTo>
                    <a:pt x="33" y="24"/>
                    <a:pt x="33" y="24"/>
                    <a:pt x="33" y="24"/>
                  </a:cubicBezTo>
                  <a:cubicBezTo>
                    <a:pt x="23" y="17"/>
                    <a:pt x="12" y="9"/>
                    <a:pt x="1" y="0"/>
                  </a:cubicBezTo>
                </a:path>
              </a:pathLst>
            </a:custGeom>
            <a:solidFill>
              <a:srgbClr val="1C2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60"/>
            <p:cNvSpPr/>
            <p:nvPr/>
          </p:nvSpPr>
          <p:spPr bwMode="auto">
            <a:xfrm>
              <a:off x="1311276" y="2549525"/>
              <a:ext cx="2171700" cy="2952750"/>
            </a:xfrm>
            <a:custGeom>
              <a:avLst/>
              <a:gdLst>
                <a:gd name="T0" fmla="*/ 510 w 513"/>
                <a:gd name="T1" fmla="*/ 582 h 695"/>
                <a:gd name="T2" fmla="*/ 486 w 513"/>
                <a:gd name="T3" fmla="*/ 521 h 695"/>
                <a:gd name="T4" fmla="*/ 473 w 513"/>
                <a:gd name="T5" fmla="*/ 489 h 695"/>
                <a:gd name="T6" fmla="*/ 464 w 513"/>
                <a:gd name="T7" fmla="*/ 464 h 695"/>
                <a:gd name="T8" fmla="*/ 451 w 513"/>
                <a:gd name="T9" fmla="*/ 433 h 695"/>
                <a:gd name="T10" fmla="*/ 451 w 513"/>
                <a:gd name="T11" fmla="*/ 432 h 695"/>
                <a:gd name="T12" fmla="*/ 450 w 513"/>
                <a:gd name="T13" fmla="*/ 429 h 695"/>
                <a:gd name="T14" fmla="*/ 449 w 513"/>
                <a:gd name="T15" fmla="*/ 394 h 695"/>
                <a:gd name="T16" fmla="*/ 459 w 513"/>
                <a:gd name="T17" fmla="*/ 322 h 695"/>
                <a:gd name="T18" fmla="*/ 451 w 513"/>
                <a:gd name="T19" fmla="*/ 151 h 695"/>
                <a:gd name="T20" fmla="*/ 326 w 513"/>
                <a:gd name="T21" fmla="*/ 26 h 695"/>
                <a:gd name="T22" fmla="*/ 150 w 513"/>
                <a:gd name="T23" fmla="*/ 22 h 695"/>
                <a:gd name="T24" fmla="*/ 15 w 513"/>
                <a:gd name="T25" fmla="*/ 172 h 695"/>
                <a:gd name="T26" fmla="*/ 19 w 513"/>
                <a:gd name="T27" fmla="*/ 323 h 695"/>
                <a:gd name="T28" fmla="*/ 130 w 513"/>
                <a:gd name="T29" fmla="*/ 453 h 695"/>
                <a:gd name="T30" fmla="*/ 187 w 513"/>
                <a:gd name="T31" fmla="*/ 498 h 695"/>
                <a:gd name="T32" fmla="*/ 211 w 513"/>
                <a:gd name="T33" fmla="*/ 524 h 695"/>
                <a:gd name="T34" fmla="*/ 241 w 513"/>
                <a:gd name="T35" fmla="*/ 600 h 695"/>
                <a:gd name="T36" fmla="*/ 245 w 513"/>
                <a:gd name="T37" fmla="*/ 610 h 695"/>
                <a:gd name="T38" fmla="*/ 256 w 513"/>
                <a:gd name="T39" fmla="*/ 638 h 695"/>
                <a:gd name="T40" fmla="*/ 267 w 513"/>
                <a:gd name="T41" fmla="*/ 667 h 695"/>
                <a:gd name="T42" fmla="*/ 268 w 513"/>
                <a:gd name="T43" fmla="*/ 667 h 695"/>
                <a:gd name="T44" fmla="*/ 271 w 513"/>
                <a:gd name="T45" fmla="*/ 677 h 695"/>
                <a:gd name="T46" fmla="*/ 300 w 513"/>
                <a:gd name="T47" fmla="*/ 693 h 695"/>
                <a:gd name="T48" fmla="*/ 412 w 513"/>
                <a:gd name="T49" fmla="*/ 676 h 695"/>
                <a:gd name="T50" fmla="*/ 423 w 513"/>
                <a:gd name="T51" fmla="*/ 671 h 695"/>
                <a:gd name="T52" fmla="*/ 502 w 513"/>
                <a:gd name="T53" fmla="*/ 613 h 695"/>
                <a:gd name="T54" fmla="*/ 511 w 513"/>
                <a:gd name="T55" fmla="*/ 599 h 695"/>
                <a:gd name="T56" fmla="*/ 510 w 513"/>
                <a:gd name="T57" fmla="*/ 582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3" h="695">
                  <a:moveTo>
                    <a:pt x="510" y="582"/>
                  </a:moveTo>
                  <a:cubicBezTo>
                    <a:pt x="486" y="521"/>
                    <a:pt x="486" y="521"/>
                    <a:pt x="486" y="521"/>
                  </a:cubicBezTo>
                  <a:cubicBezTo>
                    <a:pt x="473" y="489"/>
                    <a:pt x="473" y="489"/>
                    <a:pt x="473" y="489"/>
                  </a:cubicBezTo>
                  <a:cubicBezTo>
                    <a:pt x="464" y="464"/>
                    <a:pt x="464" y="464"/>
                    <a:pt x="464" y="464"/>
                  </a:cubicBezTo>
                  <a:cubicBezTo>
                    <a:pt x="451" y="433"/>
                    <a:pt x="451" y="433"/>
                    <a:pt x="451" y="433"/>
                  </a:cubicBezTo>
                  <a:cubicBezTo>
                    <a:pt x="451" y="432"/>
                    <a:pt x="451" y="432"/>
                    <a:pt x="451" y="432"/>
                  </a:cubicBezTo>
                  <a:cubicBezTo>
                    <a:pt x="450" y="429"/>
                    <a:pt x="450" y="429"/>
                    <a:pt x="450" y="429"/>
                  </a:cubicBezTo>
                  <a:cubicBezTo>
                    <a:pt x="449" y="419"/>
                    <a:pt x="449" y="407"/>
                    <a:pt x="449" y="394"/>
                  </a:cubicBezTo>
                  <a:cubicBezTo>
                    <a:pt x="449" y="369"/>
                    <a:pt x="454" y="346"/>
                    <a:pt x="459" y="322"/>
                  </a:cubicBezTo>
                  <a:cubicBezTo>
                    <a:pt x="469" y="273"/>
                    <a:pt x="481" y="218"/>
                    <a:pt x="451" y="151"/>
                  </a:cubicBezTo>
                  <a:cubicBezTo>
                    <a:pt x="425" y="95"/>
                    <a:pt x="381" y="50"/>
                    <a:pt x="326" y="26"/>
                  </a:cubicBezTo>
                  <a:cubicBezTo>
                    <a:pt x="270" y="1"/>
                    <a:pt x="207" y="0"/>
                    <a:pt x="150" y="22"/>
                  </a:cubicBezTo>
                  <a:cubicBezTo>
                    <a:pt x="84" y="48"/>
                    <a:pt x="35" y="103"/>
                    <a:pt x="15" y="172"/>
                  </a:cubicBezTo>
                  <a:cubicBezTo>
                    <a:pt x="0" y="221"/>
                    <a:pt x="2" y="273"/>
                    <a:pt x="19" y="323"/>
                  </a:cubicBezTo>
                  <a:cubicBezTo>
                    <a:pt x="43" y="392"/>
                    <a:pt x="90" y="424"/>
                    <a:pt x="130" y="453"/>
                  </a:cubicBezTo>
                  <a:cubicBezTo>
                    <a:pt x="151" y="467"/>
                    <a:pt x="170" y="480"/>
                    <a:pt x="187" y="498"/>
                  </a:cubicBezTo>
                  <a:cubicBezTo>
                    <a:pt x="194" y="506"/>
                    <a:pt x="202" y="514"/>
                    <a:pt x="211" y="524"/>
                  </a:cubicBezTo>
                  <a:cubicBezTo>
                    <a:pt x="241" y="600"/>
                    <a:pt x="241" y="600"/>
                    <a:pt x="241" y="600"/>
                  </a:cubicBezTo>
                  <a:cubicBezTo>
                    <a:pt x="245" y="610"/>
                    <a:pt x="245" y="610"/>
                    <a:pt x="245" y="610"/>
                  </a:cubicBezTo>
                  <a:cubicBezTo>
                    <a:pt x="256" y="638"/>
                    <a:pt x="256" y="638"/>
                    <a:pt x="256" y="638"/>
                  </a:cubicBezTo>
                  <a:cubicBezTo>
                    <a:pt x="267" y="667"/>
                    <a:pt x="267" y="667"/>
                    <a:pt x="267" y="667"/>
                  </a:cubicBezTo>
                  <a:cubicBezTo>
                    <a:pt x="268" y="667"/>
                    <a:pt x="268" y="667"/>
                    <a:pt x="268" y="667"/>
                  </a:cubicBezTo>
                  <a:cubicBezTo>
                    <a:pt x="271" y="677"/>
                    <a:pt x="271" y="677"/>
                    <a:pt x="271" y="677"/>
                  </a:cubicBezTo>
                  <a:cubicBezTo>
                    <a:pt x="276" y="688"/>
                    <a:pt x="288" y="695"/>
                    <a:pt x="300" y="693"/>
                  </a:cubicBezTo>
                  <a:cubicBezTo>
                    <a:pt x="412" y="676"/>
                    <a:pt x="412" y="676"/>
                    <a:pt x="412" y="676"/>
                  </a:cubicBezTo>
                  <a:cubicBezTo>
                    <a:pt x="416" y="675"/>
                    <a:pt x="420" y="673"/>
                    <a:pt x="423" y="671"/>
                  </a:cubicBezTo>
                  <a:cubicBezTo>
                    <a:pt x="502" y="613"/>
                    <a:pt x="502" y="613"/>
                    <a:pt x="502" y="613"/>
                  </a:cubicBezTo>
                  <a:cubicBezTo>
                    <a:pt x="506" y="609"/>
                    <a:pt x="509" y="604"/>
                    <a:pt x="511" y="599"/>
                  </a:cubicBezTo>
                  <a:cubicBezTo>
                    <a:pt x="513" y="594"/>
                    <a:pt x="512" y="588"/>
                    <a:pt x="510" y="58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61"/>
            <p:cNvSpPr/>
            <p:nvPr/>
          </p:nvSpPr>
          <p:spPr bwMode="auto">
            <a:xfrm>
              <a:off x="1336676" y="2566988"/>
              <a:ext cx="1951038" cy="2595563"/>
            </a:xfrm>
            <a:custGeom>
              <a:avLst/>
              <a:gdLst>
                <a:gd name="T0" fmla="*/ 421 w 461"/>
                <a:gd name="T1" fmla="*/ 158 h 611"/>
                <a:gd name="T2" fmla="*/ 153 w 461"/>
                <a:gd name="T3" fmla="*/ 42 h 611"/>
                <a:gd name="T4" fmla="*/ 38 w 461"/>
                <a:gd name="T5" fmla="*/ 310 h 611"/>
                <a:gd name="T6" fmla="*/ 200 w 461"/>
                <a:gd name="T7" fmla="*/ 476 h 611"/>
                <a:gd name="T8" fmla="*/ 370 w 461"/>
                <a:gd name="T9" fmla="*/ 587 h 611"/>
                <a:gd name="T10" fmla="*/ 417 w 461"/>
                <a:gd name="T11" fmla="*/ 390 h 611"/>
                <a:gd name="T12" fmla="*/ 421 w 461"/>
                <a:gd name="T13" fmla="*/ 158 h 611"/>
              </a:gdLst>
              <a:ahLst/>
              <a:cxnLst>
                <a:cxn ang="0">
                  <a:pos x="T0" y="T1"/>
                </a:cxn>
                <a:cxn ang="0">
                  <a:pos x="T2" y="T3"/>
                </a:cxn>
                <a:cxn ang="0">
                  <a:pos x="T4" y="T5"/>
                </a:cxn>
                <a:cxn ang="0">
                  <a:pos x="T6" y="T7"/>
                </a:cxn>
                <a:cxn ang="0">
                  <a:pos x="T8" y="T9"/>
                </a:cxn>
                <a:cxn ang="0">
                  <a:pos x="T10" y="T11"/>
                </a:cxn>
                <a:cxn ang="0">
                  <a:pos x="T12" y="T13"/>
                </a:cxn>
              </a:cxnLst>
              <a:rect l="0" t="0" r="r" b="b"/>
              <a:pathLst>
                <a:path w="461" h="611">
                  <a:moveTo>
                    <a:pt x="421" y="158"/>
                  </a:moveTo>
                  <a:cubicBezTo>
                    <a:pt x="375" y="54"/>
                    <a:pt x="259" y="0"/>
                    <a:pt x="153" y="42"/>
                  </a:cubicBezTo>
                  <a:cubicBezTo>
                    <a:pt x="48" y="84"/>
                    <a:pt x="0" y="203"/>
                    <a:pt x="38" y="310"/>
                  </a:cubicBezTo>
                  <a:cubicBezTo>
                    <a:pt x="70" y="403"/>
                    <a:pt x="146" y="419"/>
                    <a:pt x="200" y="476"/>
                  </a:cubicBezTo>
                  <a:cubicBezTo>
                    <a:pt x="285" y="566"/>
                    <a:pt x="309" y="611"/>
                    <a:pt x="370" y="587"/>
                  </a:cubicBezTo>
                  <a:cubicBezTo>
                    <a:pt x="430" y="563"/>
                    <a:pt x="417" y="514"/>
                    <a:pt x="417" y="390"/>
                  </a:cubicBezTo>
                  <a:cubicBezTo>
                    <a:pt x="417" y="312"/>
                    <a:pt x="461" y="248"/>
                    <a:pt x="421" y="158"/>
                  </a:cubicBezTo>
                </a:path>
              </a:pathLst>
            </a:custGeom>
            <a:solidFill>
              <a:srgbClr val="14B6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62"/>
            <p:cNvSpPr/>
            <p:nvPr/>
          </p:nvSpPr>
          <p:spPr bwMode="auto">
            <a:xfrm>
              <a:off x="1501776" y="3097213"/>
              <a:ext cx="592138" cy="785813"/>
            </a:xfrm>
            <a:custGeom>
              <a:avLst/>
              <a:gdLst>
                <a:gd name="T0" fmla="*/ 81 w 140"/>
                <a:gd name="T1" fmla="*/ 0 h 185"/>
                <a:gd name="T2" fmla="*/ 10 w 140"/>
                <a:gd name="T3" fmla="*/ 80 h 185"/>
                <a:gd name="T4" fmla="*/ 50 w 140"/>
                <a:gd name="T5" fmla="*/ 184 h 185"/>
                <a:gd name="T6" fmla="*/ 59 w 140"/>
                <a:gd name="T7" fmla="*/ 185 h 185"/>
                <a:gd name="T8" fmla="*/ 129 w 140"/>
                <a:gd name="T9" fmla="*/ 105 h 185"/>
                <a:gd name="T10" fmla="*/ 89 w 140"/>
                <a:gd name="T11" fmla="*/ 1 h 185"/>
                <a:gd name="T12" fmla="*/ 81 w 140"/>
                <a:gd name="T13" fmla="*/ 0 h 185"/>
              </a:gdLst>
              <a:ahLst/>
              <a:cxnLst>
                <a:cxn ang="0">
                  <a:pos x="T0" y="T1"/>
                </a:cxn>
                <a:cxn ang="0">
                  <a:pos x="T2" y="T3"/>
                </a:cxn>
                <a:cxn ang="0">
                  <a:pos x="T4" y="T5"/>
                </a:cxn>
                <a:cxn ang="0">
                  <a:pos x="T6" y="T7"/>
                </a:cxn>
                <a:cxn ang="0">
                  <a:pos x="T8" y="T9"/>
                </a:cxn>
                <a:cxn ang="0">
                  <a:pos x="T10" y="T11"/>
                </a:cxn>
                <a:cxn ang="0">
                  <a:pos x="T12" y="T13"/>
                </a:cxn>
              </a:cxnLst>
              <a:rect l="0" t="0" r="r" b="b"/>
              <a:pathLst>
                <a:path w="140" h="185">
                  <a:moveTo>
                    <a:pt x="81" y="0"/>
                  </a:moveTo>
                  <a:cubicBezTo>
                    <a:pt x="50" y="0"/>
                    <a:pt x="20" y="34"/>
                    <a:pt x="10" y="80"/>
                  </a:cubicBezTo>
                  <a:cubicBezTo>
                    <a:pt x="0" y="130"/>
                    <a:pt x="18" y="177"/>
                    <a:pt x="50" y="184"/>
                  </a:cubicBezTo>
                  <a:cubicBezTo>
                    <a:pt x="53" y="184"/>
                    <a:pt x="56" y="185"/>
                    <a:pt x="59" y="185"/>
                  </a:cubicBezTo>
                  <a:cubicBezTo>
                    <a:pt x="89" y="185"/>
                    <a:pt x="119" y="151"/>
                    <a:pt x="129" y="105"/>
                  </a:cubicBezTo>
                  <a:cubicBezTo>
                    <a:pt x="140" y="54"/>
                    <a:pt x="122" y="8"/>
                    <a:pt x="89" y="1"/>
                  </a:cubicBezTo>
                  <a:cubicBezTo>
                    <a:pt x="86" y="0"/>
                    <a:pt x="83" y="0"/>
                    <a:pt x="81" y="0"/>
                  </a:cubicBezTo>
                </a:path>
              </a:pathLst>
            </a:custGeom>
            <a:solidFill>
              <a:srgbClr val="1BCB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63"/>
            <p:cNvSpPr/>
            <p:nvPr/>
          </p:nvSpPr>
          <p:spPr bwMode="auto">
            <a:xfrm>
              <a:off x="2297113" y="4389438"/>
              <a:ext cx="1071563" cy="993775"/>
            </a:xfrm>
            <a:custGeom>
              <a:avLst/>
              <a:gdLst>
                <a:gd name="T0" fmla="*/ 0 w 675"/>
                <a:gd name="T1" fmla="*/ 203 h 626"/>
                <a:gd name="T2" fmla="*/ 168 w 675"/>
                <a:gd name="T3" fmla="*/ 626 h 626"/>
                <a:gd name="T4" fmla="*/ 467 w 675"/>
                <a:gd name="T5" fmla="*/ 581 h 626"/>
                <a:gd name="T6" fmla="*/ 675 w 675"/>
                <a:gd name="T7" fmla="*/ 425 h 626"/>
                <a:gd name="T8" fmla="*/ 507 w 675"/>
                <a:gd name="T9" fmla="*/ 0 h 626"/>
                <a:gd name="T10" fmla="*/ 0 w 675"/>
                <a:gd name="T11" fmla="*/ 203 h 626"/>
              </a:gdLst>
              <a:ahLst/>
              <a:cxnLst>
                <a:cxn ang="0">
                  <a:pos x="T0" y="T1"/>
                </a:cxn>
                <a:cxn ang="0">
                  <a:pos x="T2" y="T3"/>
                </a:cxn>
                <a:cxn ang="0">
                  <a:pos x="T4" y="T5"/>
                </a:cxn>
                <a:cxn ang="0">
                  <a:pos x="T6" y="T7"/>
                </a:cxn>
                <a:cxn ang="0">
                  <a:pos x="T8" y="T9"/>
                </a:cxn>
                <a:cxn ang="0">
                  <a:pos x="T10" y="T11"/>
                </a:cxn>
              </a:cxnLst>
              <a:rect l="0" t="0" r="r" b="b"/>
              <a:pathLst>
                <a:path w="675" h="626">
                  <a:moveTo>
                    <a:pt x="0" y="203"/>
                  </a:moveTo>
                  <a:lnTo>
                    <a:pt x="168" y="626"/>
                  </a:lnTo>
                  <a:lnTo>
                    <a:pt x="467" y="581"/>
                  </a:lnTo>
                  <a:lnTo>
                    <a:pt x="675" y="425"/>
                  </a:lnTo>
                  <a:lnTo>
                    <a:pt x="507" y="0"/>
                  </a:lnTo>
                  <a:lnTo>
                    <a:pt x="0" y="203"/>
                  </a:lnTo>
                  <a:close/>
                </a:path>
              </a:pathLst>
            </a:custGeom>
            <a:solidFill>
              <a:srgbClr val="3B50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64"/>
            <p:cNvSpPr/>
            <p:nvPr/>
          </p:nvSpPr>
          <p:spPr bwMode="auto">
            <a:xfrm>
              <a:off x="2492376" y="4670425"/>
              <a:ext cx="774700" cy="669925"/>
            </a:xfrm>
            <a:custGeom>
              <a:avLst/>
              <a:gdLst>
                <a:gd name="T0" fmla="*/ 0 w 488"/>
                <a:gd name="T1" fmla="*/ 337 h 422"/>
                <a:gd name="T2" fmla="*/ 35 w 488"/>
                <a:gd name="T3" fmla="*/ 422 h 422"/>
                <a:gd name="T4" fmla="*/ 488 w 488"/>
                <a:gd name="T5" fmla="*/ 82 h 422"/>
                <a:gd name="T6" fmla="*/ 453 w 488"/>
                <a:gd name="T7" fmla="*/ 0 h 422"/>
                <a:gd name="T8" fmla="*/ 0 w 488"/>
                <a:gd name="T9" fmla="*/ 337 h 422"/>
              </a:gdLst>
              <a:ahLst/>
              <a:cxnLst>
                <a:cxn ang="0">
                  <a:pos x="T0" y="T1"/>
                </a:cxn>
                <a:cxn ang="0">
                  <a:pos x="T2" y="T3"/>
                </a:cxn>
                <a:cxn ang="0">
                  <a:pos x="T4" y="T5"/>
                </a:cxn>
                <a:cxn ang="0">
                  <a:pos x="T6" y="T7"/>
                </a:cxn>
                <a:cxn ang="0">
                  <a:pos x="T8" y="T9"/>
                </a:cxn>
              </a:cxnLst>
              <a:rect l="0" t="0" r="r" b="b"/>
              <a:pathLst>
                <a:path w="488" h="422">
                  <a:moveTo>
                    <a:pt x="0" y="337"/>
                  </a:moveTo>
                  <a:lnTo>
                    <a:pt x="35" y="422"/>
                  </a:lnTo>
                  <a:lnTo>
                    <a:pt x="488" y="82"/>
                  </a:lnTo>
                  <a:lnTo>
                    <a:pt x="453" y="0"/>
                  </a:lnTo>
                  <a:lnTo>
                    <a:pt x="0" y="337"/>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65"/>
            <p:cNvSpPr/>
            <p:nvPr/>
          </p:nvSpPr>
          <p:spPr bwMode="auto">
            <a:xfrm>
              <a:off x="2398713" y="4427538"/>
              <a:ext cx="771525" cy="674688"/>
            </a:xfrm>
            <a:custGeom>
              <a:avLst/>
              <a:gdLst>
                <a:gd name="T0" fmla="*/ 454 w 486"/>
                <a:gd name="T1" fmla="*/ 0 h 425"/>
                <a:gd name="T2" fmla="*/ 0 w 486"/>
                <a:gd name="T3" fmla="*/ 340 h 425"/>
                <a:gd name="T4" fmla="*/ 32 w 486"/>
                <a:gd name="T5" fmla="*/ 425 h 425"/>
                <a:gd name="T6" fmla="*/ 486 w 486"/>
                <a:gd name="T7" fmla="*/ 86 h 425"/>
                <a:gd name="T8" fmla="*/ 454 w 486"/>
                <a:gd name="T9" fmla="*/ 0 h 425"/>
              </a:gdLst>
              <a:ahLst/>
              <a:cxnLst>
                <a:cxn ang="0">
                  <a:pos x="T0" y="T1"/>
                </a:cxn>
                <a:cxn ang="0">
                  <a:pos x="T2" y="T3"/>
                </a:cxn>
                <a:cxn ang="0">
                  <a:pos x="T4" y="T5"/>
                </a:cxn>
                <a:cxn ang="0">
                  <a:pos x="T6" y="T7"/>
                </a:cxn>
                <a:cxn ang="0">
                  <a:pos x="T8" y="T9"/>
                </a:cxn>
              </a:cxnLst>
              <a:rect l="0" t="0" r="r" b="b"/>
              <a:pathLst>
                <a:path w="486" h="425">
                  <a:moveTo>
                    <a:pt x="454" y="0"/>
                  </a:moveTo>
                  <a:lnTo>
                    <a:pt x="0" y="340"/>
                  </a:lnTo>
                  <a:lnTo>
                    <a:pt x="32" y="425"/>
                  </a:lnTo>
                  <a:lnTo>
                    <a:pt x="486" y="86"/>
                  </a:lnTo>
                  <a:lnTo>
                    <a:pt x="454" y="0"/>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66"/>
            <p:cNvSpPr>
              <a:spLocks noEditPoints="1"/>
            </p:cNvSpPr>
            <p:nvPr/>
          </p:nvSpPr>
          <p:spPr bwMode="auto">
            <a:xfrm>
              <a:off x="10385426" y="1652588"/>
              <a:ext cx="944563" cy="1763713"/>
            </a:xfrm>
            <a:custGeom>
              <a:avLst/>
              <a:gdLst>
                <a:gd name="T0" fmla="*/ 122 w 223"/>
                <a:gd name="T1" fmla="*/ 413 h 415"/>
                <a:gd name="T2" fmla="*/ 82 w 223"/>
                <a:gd name="T3" fmla="*/ 415 h 415"/>
                <a:gd name="T4" fmla="*/ 82 w 223"/>
                <a:gd name="T5" fmla="*/ 415 h 415"/>
                <a:gd name="T6" fmla="*/ 120 w 223"/>
                <a:gd name="T7" fmla="*/ 413 h 415"/>
                <a:gd name="T8" fmla="*/ 122 w 223"/>
                <a:gd name="T9" fmla="*/ 413 h 415"/>
                <a:gd name="T10" fmla="*/ 122 w 223"/>
                <a:gd name="T11" fmla="*/ 413 h 415"/>
                <a:gd name="T12" fmla="*/ 140 w 223"/>
                <a:gd name="T13" fmla="*/ 46 h 415"/>
                <a:gd name="T14" fmla="*/ 176 w 223"/>
                <a:gd name="T15" fmla="*/ 100 h 415"/>
                <a:gd name="T16" fmla="*/ 190 w 223"/>
                <a:gd name="T17" fmla="*/ 276 h 415"/>
                <a:gd name="T18" fmla="*/ 145 w 223"/>
                <a:gd name="T19" fmla="*/ 359 h 415"/>
                <a:gd name="T20" fmla="*/ 109 w 223"/>
                <a:gd name="T21" fmla="*/ 394 h 415"/>
                <a:gd name="T22" fmla="*/ 118 w 223"/>
                <a:gd name="T23" fmla="*/ 393 h 415"/>
                <a:gd name="T24" fmla="*/ 146 w 223"/>
                <a:gd name="T25" fmla="*/ 391 h 415"/>
                <a:gd name="T26" fmla="*/ 161 w 223"/>
                <a:gd name="T27" fmla="*/ 375 h 415"/>
                <a:gd name="T28" fmla="*/ 206 w 223"/>
                <a:gd name="T29" fmla="*/ 292 h 415"/>
                <a:gd name="T30" fmla="*/ 192 w 223"/>
                <a:gd name="T31" fmla="*/ 116 h 415"/>
                <a:gd name="T32" fmla="*/ 140 w 223"/>
                <a:gd name="T33" fmla="*/ 46 h 415"/>
                <a:gd name="T34" fmla="*/ 0 w 223"/>
                <a:gd name="T35" fmla="*/ 0 h 415"/>
                <a:gd name="T36" fmla="*/ 29 w 223"/>
                <a:gd name="T37" fmla="*/ 6 h 415"/>
                <a:gd name="T38" fmla="*/ 0 w 223"/>
                <a:gd name="T39"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3" h="415">
                  <a:moveTo>
                    <a:pt x="122" y="413"/>
                  </a:moveTo>
                  <a:cubicBezTo>
                    <a:pt x="109" y="414"/>
                    <a:pt x="96" y="415"/>
                    <a:pt x="82" y="415"/>
                  </a:cubicBezTo>
                  <a:cubicBezTo>
                    <a:pt x="82" y="415"/>
                    <a:pt x="82" y="415"/>
                    <a:pt x="82" y="415"/>
                  </a:cubicBezTo>
                  <a:cubicBezTo>
                    <a:pt x="95" y="415"/>
                    <a:pt x="107" y="414"/>
                    <a:pt x="120" y="413"/>
                  </a:cubicBezTo>
                  <a:cubicBezTo>
                    <a:pt x="120" y="413"/>
                    <a:pt x="121" y="413"/>
                    <a:pt x="122" y="413"/>
                  </a:cubicBezTo>
                  <a:cubicBezTo>
                    <a:pt x="122" y="413"/>
                    <a:pt x="122" y="413"/>
                    <a:pt x="122" y="413"/>
                  </a:cubicBezTo>
                  <a:moveTo>
                    <a:pt x="140" y="46"/>
                  </a:moveTo>
                  <a:cubicBezTo>
                    <a:pt x="154" y="62"/>
                    <a:pt x="166" y="80"/>
                    <a:pt x="176" y="100"/>
                  </a:cubicBezTo>
                  <a:cubicBezTo>
                    <a:pt x="202" y="154"/>
                    <a:pt x="207" y="217"/>
                    <a:pt x="190" y="276"/>
                  </a:cubicBezTo>
                  <a:cubicBezTo>
                    <a:pt x="181" y="308"/>
                    <a:pt x="166" y="335"/>
                    <a:pt x="145" y="359"/>
                  </a:cubicBezTo>
                  <a:cubicBezTo>
                    <a:pt x="134" y="372"/>
                    <a:pt x="122" y="383"/>
                    <a:pt x="109" y="394"/>
                  </a:cubicBezTo>
                  <a:cubicBezTo>
                    <a:pt x="112" y="393"/>
                    <a:pt x="115" y="393"/>
                    <a:pt x="118" y="393"/>
                  </a:cubicBezTo>
                  <a:cubicBezTo>
                    <a:pt x="127" y="392"/>
                    <a:pt x="137" y="391"/>
                    <a:pt x="146" y="391"/>
                  </a:cubicBezTo>
                  <a:cubicBezTo>
                    <a:pt x="152" y="386"/>
                    <a:pt x="156" y="381"/>
                    <a:pt x="161" y="375"/>
                  </a:cubicBezTo>
                  <a:cubicBezTo>
                    <a:pt x="182" y="351"/>
                    <a:pt x="197" y="324"/>
                    <a:pt x="206" y="292"/>
                  </a:cubicBezTo>
                  <a:cubicBezTo>
                    <a:pt x="223" y="233"/>
                    <a:pt x="218" y="170"/>
                    <a:pt x="192" y="116"/>
                  </a:cubicBezTo>
                  <a:cubicBezTo>
                    <a:pt x="179" y="89"/>
                    <a:pt x="161" y="65"/>
                    <a:pt x="140" y="46"/>
                  </a:cubicBezTo>
                  <a:moveTo>
                    <a:pt x="0" y="0"/>
                  </a:moveTo>
                  <a:cubicBezTo>
                    <a:pt x="10" y="1"/>
                    <a:pt x="19" y="3"/>
                    <a:pt x="29" y="6"/>
                  </a:cubicBezTo>
                  <a:cubicBezTo>
                    <a:pt x="19" y="3"/>
                    <a:pt x="10" y="1"/>
                    <a:pt x="0" y="0"/>
                  </a:cubicBezTo>
                </a:path>
              </a:pathLst>
            </a:custGeom>
            <a:solidFill>
              <a:srgbClr val="BE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67"/>
            <p:cNvSpPr/>
            <p:nvPr/>
          </p:nvSpPr>
          <p:spPr bwMode="auto">
            <a:xfrm>
              <a:off x="10733088" y="3314700"/>
              <a:ext cx="269875" cy="101600"/>
            </a:xfrm>
            <a:custGeom>
              <a:avLst/>
              <a:gdLst>
                <a:gd name="T0" fmla="*/ 64 w 64"/>
                <a:gd name="T1" fmla="*/ 0 h 24"/>
                <a:gd name="T2" fmla="*/ 36 w 64"/>
                <a:gd name="T3" fmla="*/ 2 h 24"/>
                <a:gd name="T4" fmla="*/ 27 w 64"/>
                <a:gd name="T5" fmla="*/ 3 h 24"/>
                <a:gd name="T6" fmla="*/ 4 w 64"/>
                <a:gd name="T7" fmla="*/ 21 h 24"/>
                <a:gd name="T8" fmla="*/ 0 w 64"/>
                <a:gd name="T9" fmla="*/ 24 h 24"/>
                <a:gd name="T10" fmla="*/ 40 w 64"/>
                <a:gd name="T11" fmla="*/ 22 h 24"/>
                <a:gd name="T12" fmla="*/ 64 w 64"/>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64" h="24">
                  <a:moveTo>
                    <a:pt x="64" y="0"/>
                  </a:moveTo>
                  <a:cubicBezTo>
                    <a:pt x="55" y="0"/>
                    <a:pt x="45" y="1"/>
                    <a:pt x="36" y="2"/>
                  </a:cubicBezTo>
                  <a:cubicBezTo>
                    <a:pt x="33" y="2"/>
                    <a:pt x="30" y="2"/>
                    <a:pt x="27" y="3"/>
                  </a:cubicBezTo>
                  <a:cubicBezTo>
                    <a:pt x="20" y="9"/>
                    <a:pt x="12" y="15"/>
                    <a:pt x="4" y="21"/>
                  </a:cubicBezTo>
                  <a:cubicBezTo>
                    <a:pt x="3" y="22"/>
                    <a:pt x="2" y="23"/>
                    <a:pt x="0" y="24"/>
                  </a:cubicBezTo>
                  <a:cubicBezTo>
                    <a:pt x="14" y="24"/>
                    <a:pt x="27" y="23"/>
                    <a:pt x="40" y="22"/>
                  </a:cubicBezTo>
                  <a:cubicBezTo>
                    <a:pt x="48" y="15"/>
                    <a:pt x="56" y="7"/>
                    <a:pt x="64" y="0"/>
                  </a:cubicBezTo>
                </a:path>
              </a:pathLst>
            </a:custGeom>
            <a:solidFill>
              <a:srgbClr val="BE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68"/>
            <p:cNvSpPr/>
            <p:nvPr/>
          </p:nvSpPr>
          <p:spPr bwMode="auto">
            <a:xfrm>
              <a:off x="10601326" y="3408363"/>
              <a:ext cx="300038" cy="195263"/>
            </a:xfrm>
            <a:custGeom>
              <a:avLst/>
              <a:gdLst>
                <a:gd name="T0" fmla="*/ 71 w 71"/>
                <a:gd name="T1" fmla="*/ 0 h 46"/>
                <a:gd name="T2" fmla="*/ 69 w 71"/>
                <a:gd name="T3" fmla="*/ 0 h 46"/>
                <a:gd name="T4" fmla="*/ 31 w 71"/>
                <a:gd name="T5" fmla="*/ 2 h 46"/>
                <a:gd name="T6" fmla="*/ 0 w 71"/>
                <a:gd name="T7" fmla="*/ 28 h 46"/>
                <a:gd name="T8" fmla="*/ 14 w 71"/>
                <a:gd name="T9" fmla="*/ 46 h 46"/>
                <a:gd name="T10" fmla="*/ 51 w 71"/>
                <a:gd name="T11" fmla="*/ 15 h 46"/>
                <a:gd name="T12" fmla="*/ 71 w 71"/>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71" h="46">
                  <a:moveTo>
                    <a:pt x="71" y="0"/>
                  </a:moveTo>
                  <a:cubicBezTo>
                    <a:pt x="70" y="0"/>
                    <a:pt x="69" y="0"/>
                    <a:pt x="69" y="0"/>
                  </a:cubicBezTo>
                  <a:cubicBezTo>
                    <a:pt x="56" y="1"/>
                    <a:pt x="44" y="2"/>
                    <a:pt x="31" y="2"/>
                  </a:cubicBezTo>
                  <a:cubicBezTo>
                    <a:pt x="20" y="11"/>
                    <a:pt x="10" y="19"/>
                    <a:pt x="0" y="28"/>
                  </a:cubicBezTo>
                  <a:cubicBezTo>
                    <a:pt x="5" y="34"/>
                    <a:pt x="9" y="40"/>
                    <a:pt x="14" y="46"/>
                  </a:cubicBezTo>
                  <a:cubicBezTo>
                    <a:pt x="25" y="35"/>
                    <a:pt x="38" y="25"/>
                    <a:pt x="51" y="15"/>
                  </a:cubicBezTo>
                  <a:cubicBezTo>
                    <a:pt x="58" y="10"/>
                    <a:pt x="64" y="5"/>
                    <a:pt x="71" y="0"/>
                  </a:cubicBezTo>
                </a:path>
              </a:pathLst>
            </a:custGeom>
            <a:solidFill>
              <a:srgbClr val="0F88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69"/>
            <p:cNvSpPr/>
            <p:nvPr/>
          </p:nvSpPr>
          <p:spPr bwMode="auto">
            <a:xfrm>
              <a:off x="10525126" y="3527425"/>
              <a:ext cx="134938" cy="160338"/>
            </a:xfrm>
            <a:custGeom>
              <a:avLst/>
              <a:gdLst>
                <a:gd name="T0" fmla="*/ 18 w 32"/>
                <a:gd name="T1" fmla="*/ 0 h 38"/>
                <a:gd name="T2" fmla="*/ 1 w 32"/>
                <a:gd name="T3" fmla="*/ 17 h 38"/>
                <a:gd name="T4" fmla="*/ 1 w 32"/>
                <a:gd name="T5" fmla="*/ 17 h 38"/>
                <a:gd name="T6" fmla="*/ 0 w 32"/>
                <a:gd name="T7" fmla="*/ 19 h 38"/>
                <a:gd name="T8" fmla="*/ 0 w 32"/>
                <a:gd name="T9" fmla="*/ 19 h 38"/>
                <a:gd name="T10" fmla="*/ 13 w 32"/>
                <a:gd name="T11" fmla="*/ 38 h 38"/>
                <a:gd name="T12" fmla="*/ 16 w 32"/>
                <a:gd name="T13" fmla="*/ 35 h 38"/>
                <a:gd name="T14" fmla="*/ 17 w 32"/>
                <a:gd name="T15" fmla="*/ 33 h 38"/>
                <a:gd name="T16" fmla="*/ 17 w 32"/>
                <a:gd name="T17" fmla="*/ 33 h 38"/>
                <a:gd name="T18" fmla="*/ 32 w 32"/>
                <a:gd name="T19" fmla="*/ 18 h 38"/>
                <a:gd name="T20" fmla="*/ 18 w 32"/>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38">
                  <a:moveTo>
                    <a:pt x="18" y="0"/>
                  </a:moveTo>
                  <a:cubicBezTo>
                    <a:pt x="12" y="6"/>
                    <a:pt x="6" y="11"/>
                    <a:pt x="1" y="17"/>
                  </a:cubicBezTo>
                  <a:cubicBezTo>
                    <a:pt x="1" y="17"/>
                    <a:pt x="1" y="17"/>
                    <a:pt x="1" y="17"/>
                  </a:cubicBezTo>
                  <a:cubicBezTo>
                    <a:pt x="1" y="18"/>
                    <a:pt x="0" y="19"/>
                    <a:pt x="0" y="19"/>
                  </a:cubicBezTo>
                  <a:cubicBezTo>
                    <a:pt x="0" y="19"/>
                    <a:pt x="0" y="19"/>
                    <a:pt x="0" y="19"/>
                  </a:cubicBezTo>
                  <a:cubicBezTo>
                    <a:pt x="4" y="25"/>
                    <a:pt x="9" y="32"/>
                    <a:pt x="13" y="38"/>
                  </a:cubicBezTo>
                  <a:cubicBezTo>
                    <a:pt x="14" y="37"/>
                    <a:pt x="15" y="36"/>
                    <a:pt x="16" y="35"/>
                  </a:cubicBezTo>
                  <a:cubicBezTo>
                    <a:pt x="16" y="35"/>
                    <a:pt x="17" y="34"/>
                    <a:pt x="17" y="33"/>
                  </a:cubicBezTo>
                  <a:cubicBezTo>
                    <a:pt x="17" y="33"/>
                    <a:pt x="17" y="33"/>
                    <a:pt x="17" y="33"/>
                  </a:cubicBezTo>
                  <a:cubicBezTo>
                    <a:pt x="22" y="28"/>
                    <a:pt x="27" y="23"/>
                    <a:pt x="32" y="18"/>
                  </a:cubicBezTo>
                  <a:cubicBezTo>
                    <a:pt x="27" y="12"/>
                    <a:pt x="23" y="6"/>
                    <a:pt x="18" y="0"/>
                  </a:cubicBezTo>
                </a:path>
              </a:pathLst>
            </a:custGeom>
            <a:solidFill>
              <a:srgbClr val="BE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70"/>
            <p:cNvSpPr>
              <a:spLocks noEditPoints="1"/>
            </p:cNvSpPr>
            <p:nvPr/>
          </p:nvSpPr>
          <p:spPr bwMode="auto">
            <a:xfrm>
              <a:off x="9242426" y="3606800"/>
              <a:ext cx="1338263" cy="922338"/>
            </a:xfrm>
            <a:custGeom>
              <a:avLst/>
              <a:gdLst>
                <a:gd name="T0" fmla="*/ 0 w 316"/>
                <a:gd name="T1" fmla="*/ 136 h 217"/>
                <a:gd name="T2" fmla="*/ 11 w 316"/>
                <a:gd name="T3" fmla="*/ 148 h 217"/>
                <a:gd name="T4" fmla="*/ 108 w 316"/>
                <a:gd name="T5" fmla="*/ 207 h 217"/>
                <a:gd name="T6" fmla="*/ 120 w 316"/>
                <a:gd name="T7" fmla="*/ 211 h 217"/>
                <a:gd name="T8" fmla="*/ 207 w 316"/>
                <a:gd name="T9" fmla="*/ 217 h 217"/>
                <a:gd name="T10" fmla="*/ 207 w 316"/>
                <a:gd name="T11" fmla="*/ 201 h 217"/>
                <a:gd name="T12" fmla="*/ 203 w 316"/>
                <a:gd name="T13" fmla="*/ 201 h 217"/>
                <a:gd name="T14" fmla="*/ 201 w 316"/>
                <a:gd name="T15" fmla="*/ 201 h 217"/>
                <a:gd name="T16" fmla="*/ 104 w 316"/>
                <a:gd name="T17" fmla="*/ 195 h 217"/>
                <a:gd name="T18" fmla="*/ 92 w 316"/>
                <a:gd name="T19" fmla="*/ 191 h 217"/>
                <a:gd name="T20" fmla="*/ 0 w 316"/>
                <a:gd name="T21" fmla="*/ 136 h 217"/>
                <a:gd name="T22" fmla="*/ 303 w 316"/>
                <a:gd name="T23" fmla="*/ 0 h 217"/>
                <a:gd name="T24" fmla="*/ 285 w 316"/>
                <a:gd name="T25" fmla="*/ 21 h 217"/>
                <a:gd name="T26" fmla="*/ 301 w 316"/>
                <a:gd name="T27" fmla="*/ 37 h 217"/>
                <a:gd name="T28" fmla="*/ 316 w 316"/>
                <a:gd name="T29" fmla="*/ 19 h 217"/>
                <a:gd name="T30" fmla="*/ 303 w 316"/>
                <a:gd name="T3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6" h="217">
                  <a:moveTo>
                    <a:pt x="0" y="136"/>
                  </a:moveTo>
                  <a:cubicBezTo>
                    <a:pt x="2" y="141"/>
                    <a:pt x="6" y="145"/>
                    <a:pt x="11" y="148"/>
                  </a:cubicBezTo>
                  <a:cubicBezTo>
                    <a:pt x="108" y="207"/>
                    <a:pt x="108" y="207"/>
                    <a:pt x="108" y="207"/>
                  </a:cubicBezTo>
                  <a:cubicBezTo>
                    <a:pt x="111" y="210"/>
                    <a:pt x="115" y="211"/>
                    <a:pt x="120" y="211"/>
                  </a:cubicBezTo>
                  <a:cubicBezTo>
                    <a:pt x="207" y="217"/>
                    <a:pt x="207" y="217"/>
                    <a:pt x="207" y="217"/>
                  </a:cubicBezTo>
                  <a:cubicBezTo>
                    <a:pt x="207" y="211"/>
                    <a:pt x="207" y="206"/>
                    <a:pt x="207" y="201"/>
                  </a:cubicBezTo>
                  <a:cubicBezTo>
                    <a:pt x="206" y="201"/>
                    <a:pt x="204" y="201"/>
                    <a:pt x="203" y="201"/>
                  </a:cubicBezTo>
                  <a:cubicBezTo>
                    <a:pt x="202" y="201"/>
                    <a:pt x="202" y="201"/>
                    <a:pt x="201" y="201"/>
                  </a:cubicBezTo>
                  <a:cubicBezTo>
                    <a:pt x="104" y="195"/>
                    <a:pt x="104" y="195"/>
                    <a:pt x="104" y="195"/>
                  </a:cubicBezTo>
                  <a:cubicBezTo>
                    <a:pt x="99" y="195"/>
                    <a:pt x="95" y="194"/>
                    <a:pt x="92" y="191"/>
                  </a:cubicBezTo>
                  <a:cubicBezTo>
                    <a:pt x="0" y="136"/>
                    <a:pt x="0" y="136"/>
                    <a:pt x="0" y="136"/>
                  </a:cubicBezTo>
                  <a:moveTo>
                    <a:pt x="303" y="0"/>
                  </a:moveTo>
                  <a:cubicBezTo>
                    <a:pt x="297" y="7"/>
                    <a:pt x="291" y="14"/>
                    <a:pt x="285" y="21"/>
                  </a:cubicBezTo>
                  <a:cubicBezTo>
                    <a:pt x="291" y="25"/>
                    <a:pt x="296" y="31"/>
                    <a:pt x="301" y="37"/>
                  </a:cubicBezTo>
                  <a:cubicBezTo>
                    <a:pt x="307" y="31"/>
                    <a:pt x="311" y="25"/>
                    <a:pt x="316" y="19"/>
                  </a:cubicBezTo>
                  <a:cubicBezTo>
                    <a:pt x="312" y="13"/>
                    <a:pt x="307" y="6"/>
                    <a:pt x="303" y="0"/>
                  </a:cubicBezTo>
                </a:path>
              </a:pathLst>
            </a:custGeom>
            <a:solidFill>
              <a:srgbClr val="0F88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71"/>
            <p:cNvSpPr/>
            <p:nvPr/>
          </p:nvSpPr>
          <p:spPr bwMode="auto">
            <a:xfrm>
              <a:off x="10313988" y="3697288"/>
              <a:ext cx="203200" cy="365125"/>
            </a:xfrm>
            <a:custGeom>
              <a:avLst/>
              <a:gdLst>
                <a:gd name="T0" fmla="*/ 32 w 48"/>
                <a:gd name="T1" fmla="*/ 0 h 86"/>
                <a:gd name="T2" fmla="*/ 27 w 48"/>
                <a:gd name="T3" fmla="*/ 7 h 86"/>
                <a:gd name="T4" fmla="*/ 26 w 48"/>
                <a:gd name="T5" fmla="*/ 10 h 86"/>
                <a:gd name="T6" fmla="*/ 26 w 48"/>
                <a:gd name="T7" fmla="*/ 10 h 86"/>
                <a:gd name="T8" fmla="*/ 15 w 48"/>
                <a:gd name="T9" fmla="*/ 43 h 86"/>
                <a:gd name="T10" fmla="*/ 6 w 48"/>
                <a:gd name="T11" fmla="*/ 68 h 86"/>
                <a:gd name="T12" fmla="*/ 0 w 48"/>
                <a:gd name="T13" fmla="*/ 86 h 86"/>
                <a:gd name="T14" fmla="*/ 28 w 48"/>
                <a:gd name="T15" fmla="*/ 67 h 86"/>
                <a:gd name="T16" fmla="*/ 31 w 48"/>
                <a:gd name="T17" fmla="*/ 59 h 86"/>
                <a:gd name="T18" fmla="*/ 42 w 48"/>
                <a:gd name="T19" fmla="*/ 26 h 86"/>
                <a:gd name="T20" fmla="*/ 42 w 48"/>
                <a:gd name="T21" fmla="*/ 26 h 86"/>
                <a:gd name="T22" fmla="*/ 43 w 48"/>
                <a:gd name="T23" fmla="*/ 23 h 86"/>
                <a:gd name="T24" fmla="*/ 48 w 48"/>
                <a:gd name="T25" fmla="*/ 16 h 86"/>
                <a:gd name="T26" fmla="*/ 32 w 48"/>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86">
                  <a:moveTo>
                    <a:pt x="32" y="0"/>
                  </a:moveTo>
                  <a:cubicBezTo>
                    <a:pt x="30" y="2"/>
                    <a:pt x="29" y="4"/>
                    <a:pt x="27" y="7"/>
                  </a:cubicBezTo>
                  <a:cubicBezTo>
                    <a:pt x="26" y="10"/>
                    <a:pt x="26" y="10"/>
                    <a:pt x="26" y="10"/>
                  </a:cubicBezTo>
                  <a:cubicBezTo>
                    <a:pt x="26" y="10"/>
                    <a:pt x="26" y="10"/>
                    <a:pt x="26" y="10"/>
                  </a:cubicBezTo>
                  <a:cubicBezTo>
                    <a:pt x="15" y="43"/>
                    <a:pt x="15" y="43"/>
                    <a:pt x="15" y="43"/>
                  </a:cubicBezTo>
                  <a:cubicBezTo>
                    <a:pt x="6" y="68"/>
                    <a:pt x="6" y="68"/>
                    <a:pt x="6" y="68"/>
                  </a:cubicBezTo>
                  <a:cubicBezTo>
                    <a:pt x="0" y="86"/>
                    <a:pt x="0" y="86"/>
                    <a:pt x="0" y="86"/>
                  </a:cubicBezTo>
                  <a:cubicBezTo>
                    <a:pt x="9" y="78"/>
                    <a:pt x="18" y="72"/>
                    <a:pt x="28" y="67"/>
                  </a:cubicBezTo>
                  <a:cubicBezTo>
                    <a:pt x="31" y="59"/>
                    <a:pt x="31" y="59"/>
                    <a:pt x="31" y="59"/>
                  </a:cubicBezTo>
                  <a:cubicBezTo>
                    <a:pt x="42" y="26"/>
                    <a:pt x="42" y="26"/>
                    <a:pt x="42" y="26"/>
                  </a:cubicBezTo>
                  <a:cubicBezTo>
                    <a:pt x="42" y="26"/>
                    <a:pt x="42" y="26"/>
                    <a:pt x="42" y="26"/>
                  </a:cubicBezTo>
                  <a:cubicBezTo>
                    <a:pt x="43" y="23"/>
                    <a:pt x="43" y="23"/>
                    <a:pt x="43" y="23"/>
                  </a:cubicBezTo>
                  <a:cubicBezTo>
                    <a:pt x="45" y="20"/>
                    <a:pt x="46" y="18"/>
                    <a:pt x="48" y="16"/>
                  </a:cubicBezTo>
                  <a:cubicBezTo>
                    <a:pt x="43" y="10"/>
                    <a:pt x="38" y="4"/>
                    <a:pt x="32" y="0"/>
                  </a:cubicBezTo>
                </a:path>
              </a:pathLst>
            </a:custGeom>
            <a:solidFill>
              <a:srgbClr val="1497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72"/>
            <p:cNvSpPr>
              <a:spLocks noEditPoints="1"/>
            </p:cNvSpPr>
            <p:nvPr/>
          </p:nvSpPr>
          <p:spPr bwMode="auto">
            <a:xfrm>
              <a:off x="9428163" y="1997075"/>
              <a:ext cx="134938" cy="242888"/>
            </a:xfrm>
            <a:custGeom>
              <a:avLst/>
              <a:gdLst>
                <a:gd name="T0" fmla="*/ 31 w 32"/>
                <a:gd name="T1" fmla="*/ 1 h 57"/>
                <a:gd name="T2" fmla="*/ 0 w 32"/>
                <a:gd name="T3" fmla="*/ 57 h 57"/>
                <a:gd name="T4" fmla="*/ 31 w 32"/>
                <a:gd name="T5" fmla="*/ 1 h 57"/>
                <a:gd name="T6" fmla="*/ 32 w 32"/>
                <a:gd name="T7" fmla="*/ 1 h 57"/>
                <a:gd name="T8" fmla="*/ 31 w 32"/>
                <a:gd name="T9" fmla="*/ 1 h 57"/>
                <a:gd name="T10" fmla="*/ 32 w 32"/>
                <a:gd name="T11" fmla="*/ 1 h 57"/>
                <a:gd name="T12" fmla="*/ 32 w 32"/>
                <a:gd name="T13" fmla="*/ 0 h 57"/>
                <a:gd name="T14" fmla="*/ 32 w 32"/>
                <a:gd name="T15" fmla="*/ 0 h 57"/>
                <a:gd name="T16" fmla="*/ 32 w 32"/>
                <a:gd name="T17" fmla="*/ 0 h 57"/>
                <a:gd name="T18" fmla="*/ 32 w 32"/>
                <a:gd name="T19" fmla="*/ 0 h 57"/>
                <a:gd name="T20" fmla="*/ 32 w 32"/>
                <a:gd name="T21" fmla="*/ 0 h 57"/>
                <a:gd name="T22" fmla="*/ 32 w 32"/>
                <a:gd name="T23" fmla="*/ 0 h 57"/>
                <a:gd name="T24" fmla="*/ 32 w 32"/>
                <a:gd name="T25" fmla="*/ 0 h 57"/>
                <a:gd name="T26" fmla="*/ 32 w 32"/>
                <a:gd name="T27" fmla="*/ 0 h 57"/>
                <a:gd name="T28" fmla="*/ 32 w 32"/>
                <a:gd name="T2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57">
                  <a:moveTo>
                    <a:pt x="31" y="1"/>
                  </a:moveTo>
                  <a:cubicBezTo>
                    <a:pt x="19" y="17"/>
                    <a:pt x="8" y="36"/>
                    <a:pt x="0" y="57"/>
                  </a:cubicBezTo>
                  <a:cubicBezTo>
                    <a:pt x="8" y="36"/>
                    <a:pt x="19" y="17"/>
                    <a:pt x="31" y="1"/>
                  </a:cubicBezTo>
                  <a:moveTo>
                    <a:pt x="32" y="1"/>
                  </a:moveTo>
                  <a:cubicBezTo>
                    <a:pt x="32" y="1"/>
                    <a:pt x="31" y="1"/>
                    <a:pt x="31" y="1"/>
                  </a:cubicBezTo>
                  <a:cubicBezTo>
                    <a:pt x="31" y="1"/>
                    <a:pt x="32" y="1"/>
                    <a:pt x="32" y="1"/>
                  </a:cubicBezTo>
                  <a:moveTo>
                    <a:pt x="32" y="0"/>
                  </a:moveTo>
                  <a:cubicBezTo>
                    <a:pt x="32" y="0"/>
                    <a:pt x="32" y="0"/>
                    <a:pt x="32" y="0"/>
                  </a:cubicBezTo>
                  <a:cubicBezTo>
                    <a:pt x="32" y="0"/>
                    <a:pt x="32" y="0"/>
                    <a:pt x="32" y="0"/>
                  </a:cubicBezTo>
                  <a:moveTo>
                    <a:pt x="32" y="0"/>
                  </a:moveTo>
                  <a:cubicBezTo>
                    <a:pt x="32" y="0"/>
                    <a:pt x="32" y="0"/>
                    <a:pt x="32" y="0"/>
                  </a:cubicBezTo>
                  <a:cubicBezTo>
                    <a:pt x="32" y="0"/>
                    <a:pt x="32" y="0"/>
                    <a:pt x="32" y="0"/>
                  </a:cubicBezTo>
                  <a:moveTo>
                    <a:pt x="32" y="0"/>
                  </a:moveTo>
                  <a:cubicBezTo>
                    <a:pt x="32" y="0"/>
                    <a:pt x="32" y="0"/>
                    <a:pt x="32" y="0"/>
                  </a:cubicBezTo>
                  <a:cubicBezTo>
                    <a:pt x="32" y="0"/>
                    <a:pt x="32" y="0"/>
                    <a:pt x="32" y="0"/>
                  </a:cubicBezTo>
                </a:path>
              </a:pathLst>
            </a:custGeom>
            <a:solidFill>
              <a:srgbClr val="0F88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73"/>
            <p:cNvSpPr>
              <a:spLocks noEditPoints="1"/>
            </p:cNvSpPr>
            <p:nvPr/>
          </p:nvSpPr>
          <p:spPr bwMode="auto">
            <a:xfrm>
              <a:off x="11083926" y="2795588"/>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BE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74"/>
            <p:cNvSpPr/>
            <p:nvPr/>
          </p:nvSpPr>
          <p:spPr bwMode="auto">
            <a:xfrm>
              <a:off x="9280526" y="1533525"/>
              <a:ext cx="1938338" cy="2817813"/>
            </a:xfrm>
            <a:custGeom>
              <a:avLst/>
              <a:gdLst>
                <a:gd name="T0" fmla="*/ 274 w 458"/>
                <a:gd name="T1" fmla="*/ 471 h 663"/>
                <a:gd name="T2" fmla="*/ 426 w 458"/>
                <a:gd name="T3" fmla="*/ 297 h 663"/>
                <a:gd name="T4" fmla="*/ 296 w 458"/>
                <a:gd name="T5" fmla="*/ 36 h 663"/>
                <a:gd name="T6" fmla="*/ 35 w 458"/>
                <a:gd name="T7" fmla="*/ 166 h 663"/>
                <a:gd name="T8" fmla="*/ 52 w 458"/>
                <a:gd name="T9" fmla="*/ 397 h 663"/>
                <a:gd name="T10" fmla="*/ 53 w 458"/>
                <a:gd name="T11" fmla="*/ 438 h 663"/>
                <a:gd name="T12" fmla="*/ 26 w 458"/>
                <a:gd name="T13" fmla="*/ 519 h 663"/>
                <a:gd name="T14" fmla="*/ 22 w 458"/>
                <a:gd name="T15" fmla="*/ 530 h 663"/>
                <a:gd name="T16" fmla="*/ 13 w 458"/>
                <a:gd name="T17" fmla="*/ 558 h 663"/>
                <a:gd name="T18" fmla="*/ 3 w 458"/>
                <a:gd name="T19" fmla="*/ 588 h 663"/>
                <a:gd name="T20" fmla="*/ 3 w 458"/>
                <a:gd name="T21" fmla="*/ 588 h 663"/>
                <a:gd name="T22" fmla="*/ 0 w 458"/>
                <a:gd name="T23" fmla="*/ 598 h 663"/>
                <a:gd name="T24" fmla="*/ 96 w 458"/>
                <a:gd name="T25" fmla="*/ 657 h 663"/>
                <a:gd name="T26" fmla="*/ 194 w 458"/>
                <a:gd name="T27" fmla="*/ 663 h 663"/>
                <a:gd name="T28" fmla="*/ 215 w 458"/>
                <a:gd name="T29" fmla="*/ 601 h 663"/>
                <a:gd name="T30" fmla="*/ 215 w 458"/>
                <a:gd name="T31" fmla="*/ 601 h 663"/>
                <a:gd name="T32" fmla="*/ 226 w 458"/>
                <a:gd name="T33" fmla="*/ 568 h 663"/>
                <a:gd name="T34" fmla="*/ 234 w 458"/>
                <a:gd name="T35" fmla="*/ 543 h 663"/>
                <a:gd name="T36" fmla="*/ 245 w 458"/>
                <a:gd name="T37" fmla="*/ 511 h 663"/>
                <a:gd name="T38" fmla="*/ 245 w 458"/>
                <a:gd name="T39" fmla="*/ 511 h 663"/>
                <a:gd name="T40" fmla="*/ 248 w 458"/>
                <a:gd name="T41" fmla="*/ 503 h 663"/>
                <a:gd name="T42" fmla="*/ 274 w 458"/>
                <a:gd name="T43" fmla="*/ 471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8" h="663">
                  <a:moveTo>
                    <a:pt x="274" y="471"/>
                  </a:moveTo>
                  <a:cubicBezTo>
                    <a:pt x="324" y="412"/>
                    <a:pt x="398" y="392"/>
                    <a:pt x="426" y="297"/>
                  </a:cubicBezTo>
                  <a:cubicBezTo>
                    <a:pt x="458" y="188"/>
                    <a:pt x="404" y="72"/>
                    <a:pt x="296" y="36"/>
                  </a:cubicBezTo>
                  <a:cubicBezTo>
                    <a:pt x="188" y="0"/>
                    <a:pt x="76" y="60"/>
                    <a:pt x="35" y="166"/>
                  </a:cubicBezTo>
                  <a:cubicBezTo>
                    <a:pt x="0" y="258"/>
                    <a:pt x="47" y="319"/>
                    <a:pt x="52" y="397"/>
                  </a:cubicBezTo>
                  <a:cubicBezTo>
                    <a:pt x="52" y="412"/>
                    <a:pt x="53" y="425"/>
                    <a:pt x="53" y="438"/>
                  </a:cubicBezTo>
                  <a:cubicBezTo>
                    <a:pt x="26" y="519"/>
                    <a:pt x="26" y="519"/>
                    <a:pt x="26" y="519"/>
                  </a:cubicBezTo>
                  <a:cubicBezTo>
                    <a:pt x="22" y="530"/>
                    <a:pt x="22" y="530"/>
                    <a:pt x="22" y="530"/>
                  </a:cubicBezTo>
                  <a:cubicBezTo>
                    <a:pt x="13" y="558"/>
                    <a:pt x="13" y="558"/>
                    <a:pt x="13" y="558"/>
                  </a:cubicBezTo>
                  <a:cubicBezTo>
                    <a:pt x="3" y="588"/>
                    <a:pt x="3" y="588"/>
                    <a:pt x="3" y="588"/>
                  </a:cubicBezTo>
                  <a:cubicBezTo>
                    <a:pt x="3" y="588"/>
                    <a:pt x="3" y="588"/>
                    <a:pt x="3" y="588"/>
                  </a:cubicBezTo>
                  <a:cubicBezTo>
                    <a:pt x="0" y="598"/>
                    <a:pt x="0" y="598"/>
                    <a:pt x="0" y="598"/>
                  </a:cubicBezTo>
                  <a:cubicBezTo>
                    <a:pt x="96" y="657"/>
                    <a:pt x="96" y="657"/>
                    <a:pt x="96" y="657"/>
                  </a:cubicBezTo>
                  <a:cubicBezTo>
                    <a:pt x="194" y="663"/>
                    <a:pt x="194" y="663"/>
                    <a:pt x="194" y="663"/>
                  </a:cubicBezTo>
                  <a:cubicBezTo>
                    <a:pt x="215" y="601"/>
                    <a:pt x="215" y="601"/>
                    <a:pt x="215" y="601"/>
                  </a:cubicBezTo>
                  <a:cubicBezTo>
                    <a:pt x="215" y="601"/>
                    <a:pt x="215" y="601"/>
                    <a:pt x="215" y="601"/>
                  </a:cubicBezTo>
                  <a:cubicBezTo>
                    <a:pt x="226" y="568"/>
                    <a:pt x="226" y="568"/>
                    <a:pt x="226" y="568"/>
                  </a:cubicBezTo>
                  <a:cubicBezTo>
                    <a:pt x="234" y="543"/>
                    <a:pt x="234" y="543"/>
                    <a:pt x="234" y="543"/>
                  </a:cubicBezTo>
                  <a:cubicBezTo>
                    <a:pt x="245" y="511"/>
                    <a:pt x="245" y="511"/>
                    <a:pt x="245" y="511"/>
                  </a:cubicBezTo>
                  <a:cubicBezTo>
                    <a:pt x="245" y="511"/>
                    <a:pt x="245" y="511"/>
                    <a:pt x="245" y="511"/>
                  </a:cubicBezTo>
                  <a:cubicBezTo>
                    <a:pt x="248" y="503"/>
                    <a:pt x="248" y="503"/>
                    <a:pt x="248" y="503"/>
                  </a:cubicBezTo>
                  <a:cubicBezTo>
                    <a:pt x="256" y="493"/>
                    <a:pt x="264" y="483"/>
                    <a:pt x="274" y="47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75"/>
            <p:cNvSpPr>
              <a:spLocks noEditPoints="1"/>
            </p:cNvSpPr>
            <p:nvPr/>
          </p:nvSpPr>
          <p:spPr bwMode="auto">
            <a:xfrm>
              <a:off x="9156701" y="1512888"/>
              <a:ext cx="2105025" cy="2952750"/>
            </a:xfrm>
            <a:custGeom>
              <a:avLst/>
              <a:gdLst>
                <a:gd name="T0" fmla="*/ 334 w 497"/>
                <a:gd name="T1" fmla="*/ 16 h 695"/>
                <a:gd name="T2" fmla="*/ 197 w 497"/>
                <a:gd name="T3" fmla="*/ 14 h 695"/>
                <a:gd name="T4" fmla="*/ 85 w 497"/>
                <a:gd name="T5" fmla="*/ 86 h 695"/>
                <a:gd name="T6" fmla="*/ 40 w 497"/>
                <a:gd name="T7" fmla="*/ 162 h 695"/>
                <a:gd name="T8" fmla="*/ 41 w 497"/>
                <a:gd name="T9" fmla="*/ 332 h 695"/>
                <a:gd name="T10" fmla="*/ 55 w 497"/>
                <a:gd name="T11" fmla="*/ 403 h 695"/>
                <a:gd name="T12" fmla="*/ 56 w 497"/>
                <a:gd name="T13" fmla="*/ 439 h 695"/>
                <a:gd name="T14" fmla="*/ 30 w 497"/>
                <a:gd name="T15" fmla="*/ 516 h 695"/>
                <a:gd name="T16" fmla="*/ 27 w 497"/>
                <a:gd name="T17" fmla="*/ 527 h 695"/>
                <a:gd name="T18" fmla="*/ 17 w 497"/>
                <a:gd name="T19" fmla="*/ 555 h 695"/>
                <a:gd name="T20" fmla="*/ 7 w 497"/>
                <a:gd name="T21" fmla="*/ 584 h 695"/>
                <a:gd name="T22" fmla="*/ 7 w 497"/>
                <a:gd name="T23" fmla="*/ 585 h 695"/>
                <a:gd name="T24" fmla="*/ 4 w 497"/>
                <a:gd name="T25" fmla="*/ 595 h 695"/>
                <a:gd name="T26" fmla="*/ 15 w 497"/>
                <a:gd name="T27" fmla="*/ 625 h 695"/>
                <a:gd name="T28" fmla="*/ 112 w 497"/>
                <a:gd name="T29" fmla="*/ 684 h 695"/>
                <a:gd name="T30" fmla="*/ 124 w 497"/>
                <a:gd name="T31" fmla="*/ 688 h 695"/>
                <a:gd name="T32" fmla="*/ 221 w 497"/>
                <a:gd name="T33" fmla="*/ 694 h 695"/>
                <a:gd name="T34" fmla="*/ 242 w 497"/>
                <a:gd name="T35" fmla="*/ 685 h 695"/>
                <a:gd name="T36" fmla="*/ 247 w 497"/>
                <a:gd name="T37" fmla="*/ 677 h 695"/>
                <a:gd name="T38" fmla="*/ 268 w 497"/>
                <a:gd name="T39" fmla="*/ 615 h 695"/>
                <a:gd name="T40" fmla="*/ 268 w 497"/>
                <a:gd name="T41" fmla="*/ 614 h 695"/>
                <a:gd name="T42" fmla="*/ 279 w 497"/>
                <a:gd name="T43" fmla="*/ 582 h 695"/>
                <a:gd name="T44" fmla="*/ 288 w 497"/>
                <a:gd name="T45" fmla="*/ 557 h 695"/>
                <a:gd name="T46" fmla="*/ 299 w 497"/>
                <a:gd name="T47" fmla="*/ 524 h 695"/>
                <a:gd name="T48" fmla="*/ 299 w 497"/>
                <a:gd name="T49" fmla="*/ 524 h 695"/>
                <a:gd name="T50" fmla="*/ 300 w 497"/>
                <a:gd name="T51" fmla="*/ 521 h 695"/>
                <a:gd name="T52" fmla="*/ 323 w 497"/>
                <a:gd name="T53" fmla="*/ 493 h 695"/>
                <a:gd name="T54" fmla="*/ 324 w 497"/>
                <a:gd name="T55" fmla="*/ 491 h 695"/>
                <a:gd name="T56" fmla="*/ 324 w 497"/>
                <a:gd name="T57" fmla="*/ 491 h 695"/>
                <a:gd name="T58" fmla="*/ 376 w 497"/>
                <a:gd name="T59" fmla="*/ 445 h 695"/>
                <a:gd name="T60" fmla="*/ 435 w 497"/>
                <a:gd name="T61" fmla="*/ 392 h 695"/>
                <a:gd name="T62" fmla="*/ 480 w 497"/>
                <a:gd name="T63" fmla="*/ 309 h 695"/>
                <a:gd name="T64" fmla="*/ 466 w 497"/>
                <a:gd name="T65" fmla="*/ 133 h 695"/>
                <a:gd name="T66" fmla="*/ 334 w 497"/>
                <a:gd name="T67" fmla="*/ 16 h 695"/>
                <a:gd name="T68" fmla="*/ 455 w 497"/>
                <a:gd name="T69" fmla="*/ 302 h 695"/>
                <a:gd name="T70" fmla="*/ 416 w 497"/>
                <a:gd name="T71" fmla="*/ 375 h 695"/>
                <a:gd name="T72" fmla="*/ 305 w 497"/>
                <a:gd name="T73" fmla="*/ 474 h 695"/>
                <a:gd name="T74" fmla="*/ 303 w 497"/>
                <a:gd name="T75" fmla="*/ 476 h 695"/>
                <a:gd name="T76" fmla="*/ 277 w 497"/>
                <a:gd name="T77" fmla="*/ 508 h 695"/>
                <a:gd name="T78" fmla="*/ 274 w 497"/>
                <a:gd name="T79" fmla="*/ 516 h 695"/>
                <a:gd name="T80" fmla="*/ 274 w 497"/>
                <a:gd name="T81" fmla="*/ 516 h 695"/>
                <a:gd name="T82" fmla="*/ 263 w 497"/>
                <a:gd name="T83" fmla="*/ 548 h 695"/>
                <a:gd name="T84" fmla="*/ 255 w 497"/>
                <a:gd name="T85" fmla="*/ 573 h 695"/>
                <a:gd name="T86" fmla="*/ 244 w 497"/>
                <a:gd name="T87" fmla="*/ 606 h 695"/>
                <a:gd name="T88" fmla="*/ 244 w 497"/>
                <a:gd name="T89" fmla="*/ 606 h 695"/>
                <a:gd name="T90" fmla="*/ 223 w 497"/>
                <a:gd name="T91" fmla="*/ 668 h 695"/>
                <a:gd name="T92" fmla="*/ 125 w 497"/>
                <a:gd name="T93" fmla="*/ 662 h 695"/>
                <a:gd name="T94" fmla="*/ 29 w 497"/>
                <a:gd name="T95" fmla="*/ 603 h 695"/>
                <a:gd name="T96" fmla="*/ 32 w 497"/>
                <a:gd name="T97" fmla="*/ 593 h 695"/>
                <a:gd name="T98" fmla="*/ 32 w 497"/>
                <a:gd name="T99" fmla="*/ 593 h 695"/>
                <a:gd name="T100" fmla="*/ 42 w 497"/>
                <a:gd name="T101" fmla="*/ 563 h 695"/>
                <a:gd name="T102" fmla="*/ 51 w 497"/>
                <a:gd name="T103" fmla="*/ 535 h 695"/>
                <a:gd name="T104" fmla="*/ 55 w 497"/>
                <a:gd name="T105" fmla="*/ 524 h 695"/>
                <a:gd name="T106" fmla="*/ 82 w 497"/>
                <a:gd name="T107" fmla="*/ 443 h 695"/>
                <a:gd name="T108" fmla="*/ 81 w 497"/>
                <a:gd name="T109" fmla="*/ 402 h 695"/>
                <a:gd name="T110" fmla="*/ 64 w 497"/>
                <a:gd name="T111" fmla="*/ 171 h 695"/>
                <a:gd name="T112" fmla="*/ 105 w 497"/>
                <a:gd name="T113" fmla="*/ 103 h 695"/>
                <a:gd name="T114" fmla="*/ 325 w 497"/>
                <a:gd name="T115" fmla="*/ 41 h 695"/>
                <a:gd name="T116" fmla="*/ 455 w 497"/>
                <a:gd name="T117" fmla="*/ 302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7" h="695">
                  <a:moveTo>
                    <a:pt x="334" y="16"/>
                  </a:moveTo>
                  <a:cubicBezTo>
                    <a:pt x="289" y="1"/>
                    <a:pt x="242" y="0"/>
                    <a:pt x="197" y="14"/>
                  </a:cubicBezTo>
                  <a:cubicBezTo>
                    <a:pt x="154" y="26"/>
                    <a:pt x="115" y="52"/>
                    <a:pt x="85" y="86"/>
                  </a:cubicBezTo>
                  <a:cubicBezTo>
                    <a:pt x="66" y="108"/>
                    <a:pt x="51" y="134"/>
                    <a:pt x="40" y="162"/>
                  </a:cubicBezTo>
                  <a:cubicBezTo>
                    <a:pt x="14" y="230"/>
                    <a:pt x="28" y="284"/>
                    <a:pt x="41" y="332"/>
                  </a:cubicBezTo>
                  <a:cubicBezTo>
                    <a:pt x="47" y="357"/>
                    <a:pt x="53" y="379"/>
                    <a:pt x="55" y="403"/>
                  </a:cubicBezTo>
                  <a:cubicBezTo>
                    <a:pt x="55" y="417"/>
                    <a:pt x="56" y="430"/>
                    <a:pt x="56" y="439"/>
                  </a:cubicBezTo>
                  <a:cubicBezTo>
                    <a:pt x="30" y="516"/>
                    <a:pt x="30" y="516"/>
                    <a:pt x="30" y="516"/>
                  </a:cubicBezTo>
                  <a:cubicBezTo>
                    <a:pt x="27" y="527"/>
                    <a:pt x="27" y="527"/>
                    <a:pt x="27" y="527"/>
                  </a:cubicBezTo>
                  <a:cubicBezTo>
                    <a:pt x="17" y="555"/>
                    <a:pt x="17" y="555"/>
                    <a:pt x="17" y="555"/>
                  </a:cubicBezTo>
                  <a:cubicBezTo>
                    <a:pt x="7" y="584"/>
                    <a:pt x="7" y="584"/>
                    <a:pt x="7" y="584"/>
                  </a:cubicBezTo>
                  <a:cubicBezTo>
                    <a:pt x="7" y="585"/>
                    <a:pt x="7" y="585"/>
                    <a:pt x="7" y="585"/>
                  </a:cubicBezTo>
                  <a:cubicBezTo>
                    <a:pt x="4" y="595"/>
                    <a:pt x="4" y="595"/>
                    <a:pt x="4" y="595"/>
                  </a:cubicBezTo>
                  <a:cubicBezTo>
                    <a:pt x="0" y="606"/>
                    <a:pt x="5" y="619"/>
                    <a:pt x="15" y="625"/>
                  </a:cubicBezTo>
                  <a:cubicBezTo>
                    <a:pt x="112" y="684"/>
                    <a:pt x="112" y="684"/>
                    <a:pt x="112" y="684"/>
                  </a:cubicBezTo>
                  <a:cubicBezTo>
                    <a:pt x="115" y="687"/>
                    <a:pt x="119" y="688"/>
                    <a:pt x="124" y="688"/>
                  </a:cubicBezTo>
                  <a:cubicBezTo>
                    <a:pt x="221" y="694"/>
                    <a:pt x="221" y="694"/>
                    <a:pt x="221" y="694"/>
                  </a:cubicBezTo>
                  <a:cubicBezTo>
                    <a:pt x="229" y="695"/>
                    <a:pt x="237" y="691"/>
                    <a:pt x="242" y="685"/>
                  </a:cubicBezTo>
                  <a:cubicBezTo>
                    <a:pt x="245" y="683"/>
                    <a:pt x="246" y="680"/>
                    <a:pt x="247" y="677"/>
                  </a:cubicBezTo>
                  <a:cubicBezTo>
                    <a:pt x="268" y="615"/>
                    <a:pt x="268" y="615"/>
                    <a:pt x="268" y="615"/>
                  </a:cubicBezTo>
                  <a:cubicBezTo>
                    <a:pt x="268" y="614"/>
                    <a:pt x="268" y="614"/>
                    <a:pt x="268" y="614"/>
                  </a:cubicBezTo>
                  <a:cubicBezTo>
                    <a:pt x="279" y="582"/>
                    <a:pt x="279" y="582"/>
                    <a:pt x="279" y="582"/>
                  </a:cubicBezTo>
                  <a:cubicBezTo>
                    <a:pt x="288" y="557"/>
                    <a:pt x="288" y="557"/>
                    <a:pt x="288" y="557"/>
                  </a:cubicBezTo>
                  <a:cubicBezTo>
                    <a:pt x="299" y="524"/>
                    <a:pt x="299" y="524"/>
                    <a:pt x="299" y="524"/>
                  </a:cubicBezTo>
                  <a:cubicBezTo>
                    <a:pt x="299" y="524"/>
                    <a:pt x="299" y="524"/>
                    <a:pt x="299" y="524"/>
                  </a:cubicBezTo>
                  <a:cubicBezTo>
                    <a:pt x="300" y="521"/>
                    <a:pt x="300" y="521"/>
                    <a:pt x="300" y="521"/>
                  </a:cubicBezTo>
                  <a:cubicBezTo>
                    <a:pt x="308" y="510"/>
                    <a:pt x="315" y="502"/>
                    <a:pt x="323" y="493"/>
                  </a:cubicBezTo>
                  <a:cubicBezTo>
                    <a:pt x="323" y="493"/>
                    <a:pt x="324" y="492"/>
                    <a:pt x="324" y="491"/>
                  </a:cubicBezTo>
                  <a:cubicBezTo>
                    <a:pt x="324" y="491"/>
                    <a:pt x="324" y="491"/>
                    <a:pt x="324" y="491"/>
                  </a:cubicBezTo>
                  <a:cubicBezTo>
                    <a:pt x="339" y="474"/>
                    <a:pt x="357" y="460"/>
                    <a:pt x="376" y="445"/>
                  </a:cubicBezTo>
                  <a:cubicBezTo>
                    <a:pt x="396" y="429"/>
                    <a:pt x="417" y="413"/>
                    <a:pt x="435" y="392"/>
                  </a:cubicBezTo>
                  <a:cubicBezTo>
                    <a:pt x="456" y="368"/>
                    <a:pt x="471" y="341"/>
                    <a:pt x="480" y="309"/>
                  </a:cubicBezTo>
                  <a:cubicBezTo>
                    <a:pt x="497" y="250"/>
                    <a:pt x="492" y="187"/>
                    <a:pt x="466" y="133"/>
                  </a:cubicBezTo>
                  <a:cubicBezTo>
                    <a:pt x="439" y="77"/>
                    <a:pt x="392" y="36"/>
                    <a:pt x="334" y="16"/>
                  </a:cubicBezTo>
                  <a:moveTo>
                    <a:pt x="455" y="302"/>
                  </a:moveTo>
                  <a:cubicBezTo>
                    <a:pt x="446" y="333"/>
                    <a:pt x="432" y="356"/>
                    <a:pt x="416" y="375"/>
                  </a:cubicBezTo>
                  <a:cubicBezTo>
                    <a:pt x="382" y="413"/>
                    <a:pt x="338" y="435"/>
                    <a:pt x="305" y="474"/>
                  </a:cubicBezTo>
                  <a:cubicBezTo>
                    <a:pt x="304" y="475"/>
                    <a:pt x="303" y="476"/>
                    <a:pt x="303" y="476"/>
                  </a:cubicBezTo>
                  <a:cubicBezTo>
                    <a:pt x="293" y="488"/>
                    <a:pt x="285" y="498"/>
                    <a:pt x="277" y="508"/>
                  </a:cubicBezTo>
                  <a:cubicBezTo>
                    <a:pt x="274" y="516"/>
                    <a:pt x="274" y="516"/>
                    <a:pt x="274" y="516"/>
                  </a:cubicBezTo>
                  <a:cubicBezTo>
                    <a:pt x="274" y="516"/>
                    <a:pt x="274" y="516"/>
                    <a:pt x="274" y="516"/>
                  </a:cubicBezTo>
                  <a:cubicBezTo>
                    <a:pt x="263" y="548"/>
                    <a:pt x="263" y="548"/>
                    <a:pt x="263" y="548"/>
                  </a:cubicBezTo>
                  <a:cubicBezTo>
                    <a:pt x="255" y="573"/>
                    <a:pt x="255" y="573"/>
                    <a:pt x="255" y="573"/>
                  </a:cubicBezTo>
                  <a:cubicBezTo>
                    <a:pt x="244" y="606"/>
                    <a:pt x="244" y="606"/>
                    <a:pt x="244" y="606"/>
                  </a:cubicBezTo>
                  <a:cubicBezTo>
                    <a:pt x="244" y="606"/>
                    <a:pt x="244" y="606"/>
                    <a:pt x="244" y="606"/>
                  </a:cubicBezTo>
                  <a:cubicBezTo>
                    <a:pt x="223" y="668"/>
                    <a:pt x="223" y="668"/>
                    <a:pt x="223" y="668"/>
                  </a:cubicBezTo>
                  <a:cubicBezTo>
                    <a:pt x="125" y="662"/>
                    <a:pt x="125" y="662"/>
                    <a:pt x="125" y="662"/>
                  </a:cubicBezTo>
                  <a:cubicBezTo>
                    <a:pt x="29" y="603"/>
                    <a:pt x="29" y="603"/>
                    <a:pt x="29" y="603"/>
                  </a:cubicBezTo>
                  <a:cubicBezTo>
                    <a:pt x="32" y="593"/>
                    <a:pt x="32" y="593"/>
                    <a:pt x="32" y="593"/>
                  </a:cubicBezTo>
                  <a:cubicBezTo>
                    <a:pt x="32" y="593"/>
                    <a:pt x="32" y="593"/>
                    <a:pt x="32" y="593"/>
                  </a:cubicBezTo>
                  <a:cubicBezTo>
                    <a:pt x="42" y="563"/>
                    <a:pt x="42" y="563"/>
                    <a:pt x="42" y="563"/>
                  </a:cubicBezTo>
                  <a:cubicBezTo>
                    <a:pt x="51" y="535"/>
                    <a:pt x="51" y="535"/>
                    <a:pt x="51" y="535"/>
                  </a:cubicBezTo>
                  <a:cubicBezTo>
                    <a:pt x="55" y="524"/>
                    <a:pt x="55" y="524"/>
                    <a:pt x="55" y="524"/>
                  </a:cubicBezTo>
                  <a:cubicBezTo>
                    <a:pt x="82" y="443"/>
                    <a:pt x="82" y="443"/>
                    <a:pt x="82" y="443"/>
                  </a:cubicBezTo>
                  <a:cubicBezTo>
                    <a:pt x="82" y="430"/>
                    <a:pt x="81" y="417"/>
                    <a:pt x="81" y="402"/>
                  </a:cubicBezTo>
                  <a:cubicBezTo>
                    <a:pt x="76" y="324"/>
                    <a:pt x="29" y="263"/>
                    <a:pt x="64" y="171"/>
                  </a:cubicBezTo>
                  <a:cubicBezTo>
                    <a:pt x="74" y="145"/>
                    <a:pt x="88" y="123"/>
                    <a:pt x="105" y="103"/>
                  </a:cubicBezTo>
                  <a:cubicBezTo>
                    <a:pt x="158" y="42"/>
                    <a:pt x="243" y="14"/>
                    <a:pt x="325" y="41"/>
                  </a:cubicBezTo>
                  <a:cubicBezTo>
                    <a:pt x="433" y="77"/>
                    <a:pt x="487" y="193"/>
                    <a:pt x="455" y="30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76"/>
            <p:cNvSpPr/>
            <p:nvPr/>
          </p:nvSpPr>
          <p:spPr bwMode="auto">
            <a:xfrm>
              <a:off x="9280526" y="1533525"/>
              <a:ext cx="1938338" cy="2600325"/>
            </a:xfrm>
            <a:custGeom>
              <a:avLst/>
              <a:gdLst>
                <a:gd name="T0" fmla="*/ 426 w 458"/>
                <a:gd name="T1" fmla="*/ 297 h 612"/>
                <a:gd name="T2" fmla="*/ 296 w 458"/>
                <a:gd name="T3" fmla="*/ 36 h 612"/>
                <a:gd name="T4" fmla="*/ 35 w 458"/>
                <a:gd name="T5" fmla="*/ 166 h 612"/>
                <a:gd name="T6" fmla="*/ 52 w 458"/>
                <a:gd name="T7" fmla="*/ 397 h 612"/>
                <a:gd name="T8" fmla="*/ 110 w 458"/>
                <a:gd name="T9" fmla="*/ 592 h 612"/>
                <a:gd name="T10" fmla="*/ 274 w 458"/>
                <a:gd name="T11" fmla="*/ 471 h 612"/>
                <a:gd name="T12" fmla="*/ 426 w 458"/>
                <a:gd name="T13" fmla="*/ 297 h 612"/>
              </a:gdLst>
              <a:ahLst/>
              <a:cxnLst>
                <a:cxn ang="0">
                  <a:pos x="T0" y="T1"/>
                </a:cxn>
                <a:cxn ang="0">
                  <a:pos x="T2" y="T3"/>
                </a:cxn>
                <a:cxn ang="0">
                  <a:pos x="T4" y="T5"/>
                </a:cxn>
                <a:cxn ang="0">
                  <a:pos x="T6" y="T7"/>
                </a:cxn>
                <a:cxn ang="0">
                  <a:pos x="T8" y="T9"/>
                </a:cxn>
                <a:cxn ang="0">
                  <a:pos x="T10" y="T11"/>
                </a:cxn>
                <a:cxn ang="0">
                  <a:pos x="T12" y="T13"/>
                </a:cxn>
              </a:cxnLst>
              <a:rect l="0" t="0" r="r" b="b"/>
              <a:pathLst>
                <a:path w="458" h="612">
                  <a:moveTo>
                    <a:pt x="426" y="297"/>
                  </a:moveTo>
                  <a:cubicBezTo>
                    <a:pt x="458" y="188"/>
                    <a:pt x="404" y="72"/>
                    <a:pt x="296" y="36"/>
                  </a:cubicBezTo>
                  <a:cubicBezTo>
                    <a:pt x="188" y="0"/>
                    <a:pt x="76" y="60"/>
                    <a:pt x="35" y="166"/>
                  </a:cubicBezTo>
                  <a:cubicBezTo>
                    <a:pt x="0" y="258"/>
                    <a:pt x="47" y="319"/>
                    <a:pt x="52" y="397"/>
                  </a:cubicBezTo>
                  <a:cubicBezTo>
                    <a:pt x="58" y="521"/>
                    <a:pt x="48" y="571"/>
                    <a:pt x="110" y="592"/>
                  </a:cubicBezTo>
                  <a:cubicBezTo>
                    <a:pt x="171" y="612"/>
                    <a:pt x="194" y="566"/>
                    <a:pt x="274" y="471"/>
                  </a:cubicBezTo>
                  <a:cubicBezTo>
                    <a:pt x="324" y="412"/>
                    <a:pt x="398" y="392"/>
                    <a:pt x="426" y="297"/>
                  </a:cubicBezTo>
                </a:path>
              </a:pathLst>
            </a:custGeom>
            <a:solidFill>
              <a:srgbClr val="14B6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77"/>
            <p:cNvSpPr/>
            <p:nvPr/>
          </p:nvSpPr>
          <p:spPr bwMode="auto">
            <a:xfrm>
              <a:off x="9512301" y="1814513"/>
              <a:ext cx="796925" cy="633413"/>
            </a:xfrm>
            <a:custGeom>
              <a:avLst/>
              <a:gdLst>
                <a:gd name="T0" fmla="*/ 127 w 188"/>
                <a:gd name="T1" fmla="*/ 0 h 149"/>
                <a:gd name="T2" fmla="*/ 57 w 188"/>
                <a:gd name="T3" fmla="*/ 27 h 149"/>
                <a:gd name="T4" fmla="*/ 20 w 188"/>
                <a:gd name="T5" fmla="*/ 132 h 149"/>
                <a:gd name="T6" fmla="*/ 61 w 188"/>
                <a:gd name="T7" fmla="*/ 149 h 149"/>
                <a:gd name="T8" fmla="*/ 131 w 188"/>
                <a:gd name="T9" fmla="*/ 123 h 149"/>
                <a:gd name="T10" fmla="*/ 168 w 188"/>
                <a:gd name="T11" fmla="*/ 17 h 149"/>
                <a:gd name="T12" fmla="*/ 127 w 188"/>
                <a:gd name="T13" fmla="*/ 0 h 149"/>
              </a:gdLst>
              <a:ahLst/>
              <a:cxnLst>
                <a:cxn ang="0">
                  <a:pos x="T0" y="T1"/>
                </a:cxn>
                <a:cxn ang="0">
                  <a:pos x="T2" y="T3"/>
                </a:cxn>
                <a:cxn ang="0">
                  <a:pos x="T4" y="T5"/>
                </a:cxn>
                <a:cxn ang="0">
                  <a:pos x="T6" y="T7"/>
                </a:cxn>
                <a:cxn ang="0">
                  <a:pos x="T8" y="T9"/>
                </a:cxn>
                <a:cxn ang="0">
                  <a:pos x="T10" y="T11"/>
                </a:cxn>
                <a:cxn ang="0">
                  <a:pos x="T12" y="T13"/>
                </a:cxn>
              </a:cxnLst>
              <a:rect l="0" t="0" r="r" b="b"/>
              <a:pathLst>
                <a:path w="188" h="149">
                  <a:moveTo>
                    <a:pt x="127" y="0"/>
                  </a:moveTo>
                  <a:cubicBezTo>
                    <a:pt x="105" y="0"/>
                    <a:pt x="80" y="9"/>
                    <a:pt x="57" y="27"/>
                  </a:cubicBezTo>
                  <a:cubicBezTo>
                    <a:pt x="16" y="58"/>
                    <a:pt x="0" y="106"/>
                    <a:pt x="20" y="132"/>
                  </a:cubicBezTo>
                  <a:cubicBezTo>
                    <a:pt x="30" y="144"/>
                    <a:pt x="44" y="149"/>
                    <a:pt x="61" y="149"/>
                  </a:cubicBezTo>
                  <a:cubicBezTo>
                    <a:pt x="83" y="149"/>
                    <a:pt x="109" y="140"/>
                    <a:pt x="131" y="123"/>
                  </a:cubicBezTo>
                  <a:cubicBezTo>
                    <a:pt x="172" y="91"/>
                    <a:pt x="188" y="44"/>
                    <a:pt x="168" y="17"/>
                  </a:cubicBezTo>
                  <a:cubicBezTo>
                    <a:pt x="159" y="6"/>
                    <a:pt x="144" y="0"/>
                    <a:pt x="127" y="0"/>
                  </a:cubicBezTo>
                </a:path>
              </a:pathLst>
            </a:custGeom>
            <a:solidFill>
              <a:srgbClr val="1BCB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78"/>
            <p:cNvSpPr/>
            <p:nvPr/>
          </p:nvSpPr>
          <p:spPr bwMode="auto">
            <a:xfrm>
              <a:off x="9280526" y="3390900"/>
              <a:ext cx="1049338" cy="960438"/>
            </a:xfrm>
            <a:custGeom>
              <a:avLst/>
              <a:gdLst>
                <a:gd name="T0" fmla="*/ 144 w 661"/>
                <a:gd name="T1" fmla="*/ 0 h 605"/>
                <a:gd name="T2" fmla="*/ 0 w 661"/>
                <a:gd name="T3" fmla="*/ 431 h 605"/>
                <a:gd name="T4" fmla="*/ 256 w 661"/>
                <a:gd name="T5" fmla="*/ 589 h 605"/>
                <a:gd name="T6" fmla="*/ 517 w 661"/>
                <a:gd name="T7" fmla="*/ 605 h 605"/>
                <a:gd name="T8" fmla="*/ 661 w 661"/>
                <a:gd name="T9" fmla="*/ 174 h 605"/>
                <a:gd name="T10" fmla="*/ 144 w 661"/>
                <a:gd name="T11" fmla="*/ 0 h 605"/>
              </a:gdLst>
              <a:ahLst/>
              <a:cxnLst>
                <a:cxn ang="0">
                  <a:pos x="T0" y="T1"/>
                </a:cxn>
                <a:cxn ang="0">
                  <a:pos x="T2" y="T3"/>
                </a:cxn>
                <a:cxn ang="0">
                  <a:pos x="T4" y="T5"/>
                </a:cxn>
                <a:cxn ang="0">
                  <a:pos x="T6" y="T7"/>
                </a:cxn>
                <a:cxn ang="0">
                  <a:pos x="T8" y="T9"/>
                </a:cxn>
                <a:cxn ang="0">
                  <a:pos x="T10" y="T11"/>
                </a:cxn>
              </a:cxnLst>
              <a:rect l="0" t="0" r="r" b="b"/>
              <a:pathLst>
                <a:path w="661" h="605">
                  <a:moveTo>
                    <a:pt x="144" y="0"/>
                  </a:moveTo>
                  <a:lnTo>
                    <a:pt x="0" y="431"/>
                  </a:lnTo>
                  <a:lnTo>
                    <a:pt x="256" y="589"/>
                  </a:lnTo>
                  <a:lnTo>
                    <a:pt x="517" y="605"/>
                  </a:lnTo>
                  <a:lnTo>
                    <a:pt x="661" y="174"/>
                  </a:lnTo>
                  <a:lnTo>
                    <a:pt x="144" y="0"/>
                  </a:lnTo>
                  <a:close/>
                </a:path>
              </a:pathLst>
            </a:custGeom>
            <a:solidFill>
              <a:srgbClr val="3B50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79"/>
            <p:cNvSpPr/>
            <p:nvPr/>
          </p:nvSpPr>
          <p:spPr bwMode="auto">
            <a:xfrm>
              <a:off x="9293226" y="3892550"/>
              <a:ext cx="944563" cy="195263"/>
            </a:xfrm>
            <a:custGeom>
              <a:avLst/>
              <a:gdLst>
                <a:gd name="T0" fmla="*/ 29 w 595"/>
                <a:gd name="T1" fmla="*/ 0 h 123"/>
                <a:gd name="T2" fmla="*/ 0 w 595"/>
                <a:gd name="T3" fmla="*/ 88 h 123"/>
                <a:gd name="T4" fmla="*/ 565 w 595"/>
                <a:gd name="T5" fmla="*/ 123 h 123"/>
                <a:gd name="T6" fmla="*/ 595 w 595"/>
                <a:gd name="T7" fmla="*/ 35 h 123"/>
                <a:gd name="T8" fmla="*/ 29 w 595"/>
                <a:gd name="T9" fmla="*/ 0 h 123"/>
              </a:gdLst>
              <a:ahLst/>
              <a:cxnLst>
                <a:cxn ang="0">
                  <a:pos x="T0" y="T1"/>
                </a:cxn>
                <a:cxn ang="0">
                  <a:pos x="T2" y="T3"/>
                </a:cxn>
                <a:cxn ang="0">
                  <a:pos x="T4" y="T5"/>
                </a:cxn>
                <a:cxn ang="0">
                  <a:pos x="T6" y="T7"/>
                </a:cxn>
                <a:cxn ang="0">
                  <a:pos x="T8" y="T9"/>
                </a:cxn>
              </a:cxnLst>
              <a:rect l="0" t="0" r="r" b="b"/>
              <a:pathLst>
                <a:path w="595" h="123">
                  <a:moveTo>
                    <a:pt x="29" y="0"/>
                  </a:moveTo>
                  <a:lnTo>
                    <a:pt x="0" y="88"/>
                  </a:lnTo>
                  <a:lnTo>
                    <a:pt x="565" y="123"/>
                  </a:lnTo>
                  <a:lnTo>
                    <a:pt x="595" y="35"/>
                  </a:lnTo>
                  <a:lnTo>
                    <a:pt x="29" y="0"/>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80"/>
            <p:cNvSpPr/>
            <p:nvPr/>
          </p:nvSpPr>
          <p:spPr bwMode="auto">
            <a:xfrm>
              <a:off x="9372601" y="3649663"/>
              <a:ext cx="944563" cy="192088"/>
            </a:xfrm>
            <a:custGeom>
              <a:avLst/>
              <a:gdLst>
                <a:gd name="T0" fmla="*/ 595 w 595"/>
                <a:gd name="T1" fmla="*/ 35 h 121"/>
                <a:gd name="T2" fmla="*/ 30 w 595"/>
                <a:gd name="T3" fmla="*/ 0 h 121"/>
                <a:gd name="T4" fmla="*/ 0 w 595"/>
                <a:gd name="T5" fmla="*/ 86 h 121"/>
                <a:gd name="T6" fmla="*/ 566 w 595"/>
                <a:gd name="T7" fmla="*/ 121 h 121"/>
                <a:gd name="T8" fmla="*/ 595 w 595"/>
                <a:gd name="T9" fmla="*/ 35 h 121"/>
              </a:gdLst>
              <a:ahLst/>
              <a:cxnLst>
                <a:cxn ang="0">
                  <a:pos x="T0" y="T1"/>
                </a:cxn>
                <a:cxn ang="0">
                  <a:pos x="T2" y="T3"/>
                </a:cxn>
                <a:cxn ang="0">
                  <a:pos x="T4" y="T5"/>
                </a:cxn>
                <a:cxn ang="0">
                  <a:pos x="T6" y="T7"/>
                </a:cxn>
                <a:cxn ang="0">
                  <a:pos x="T8" y="T9"/>
                </a:cxn>
              </a:cxnLst>
              <a:rect l="0" t="0" r="r" b="b"/>
              <a:pathLst>
                <a:path w="595" h="121">
                  <a:moveTo>
                    <a:pt x="595" y="35"/>
                  </a:moveTo>
                  <a:lnTo>
                    <a:pt x="30" y="0"/>
                  </a:lnTo>
                  <a:lnTo>
                    <a:pt x="0" y="86"/>
                  </a:lnTo>
                  <a:lnTo>
                    <a:pt x="566" y="121"/>
                  </a:lnTo>
                  <a:lnTo>
                    <a:pt x="595" y="35"/>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81"/>
            <p:cNvSpPr/>
            <p:nvPr/>
          </p:nvSpPr>
          <p:spPr bwMode="auto">
            <a:xfrm>
              <a:off x="9669463" y="5514975"/>
              <a:ext cx="1752600" cy="1487488"/>
            </a:xfrm>
            <a:custGeom>
              <a:avLst/>
              <a:gdLst>
                <a:gd name="T0" fmla="*/ 373 w 414"/>
                <a:gd name="T1" fmla="*/ 0 h 350"/>
                <a:gd name="T2" fmla="*/ 374 w 414"/>
                <a:gd name="T3" fmla="*/ 4 h 350"/>
                <a:gd name="T4" fmla="*/ 372 w 414"/>
                <a:gd name="T5" fmla="*/ 13 h 350"/>
                <a:gd name="T6" fmla="*/ 376 w 414"/>
                <a:gd name="T7" fmla="*/ 190 h 350"/>
                <a:gd name="T8" fmla="*/ 159 w 414"/>
                <a:gd name="T9" fmla="*/ 334 h 350"/>
                <a:gd name="T10" fmla="*/ 75 w 414"/>
                <a:gd name="T11" fmla="*/ 320 h 350"/>
                <a:gd name="T12" fmla="*/ 0 w 414"/>
                <a:gd name="T13" fmla="*/ 275 h 350"/>
                <a:gd name="T14" fmla="*/ 91 w 414"/>
                <a:gd name="T15" fmla="*/ 336 h 350"/>
                <a:gd name="T16" fmla="*/ 175 w 414"/>
                <a:gd name="T17" fmla="*/ 350 h 350"/>
                <a:gd name="T18" fmla="*/ 392 w 414"/>
                <a:gd name="T19" fmla="*/ 206 h 350"/>
                <a:gd name="T20" fmla="*/ 388 w 414"/>
                <a:gd name="T21" fmla="*/ 29 h 350"/>
                <a:gd name="T22" fmla="*/ 373 w 414"/>
                <a:gd name="T23"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4" h="350">
                  <a:moveTo>
                    <a:pt x="373" y="0"/>
                  </a:moveTo>
                  <a:cubicBezTo>
                    <a:pt x="374" y="4"/>
                    <a:pt x="374" y="4"/>
                    <a:pt x="374" y="4"/>
                  </a:cubicBezTo>
                  <a:cubicBezTo>
                    <a:pt x="374" y="7"/>
                    <a:pt x="374" y="11"/>
                    <a:pt x="372" y="13"/>
                  </a:cubicBezTo>
                  <a:cubicBezTo>
                    <a:pt x="397" y="70"/>
                    <a:pt x="398" y="132"/>
                    <a:pt x="376" y="190"/>
                  </a:cubicBezTo>
                  <a:cubicBezTo>
                    <a:pt x="341" y="277"/>
                    <a:pt x="255" y="334"/>
                    <a:pt x="159" y="334"/>
                  </a:cubicBezTo>
                  <a:cubicBezTo>
                    <a:pt x="130" y="334"/>
                    <a:pt x="102" y="329"/>
                    <a:pt x="75" y="320"/>
                  </a:cubicBezTo>
                  <a:cubicBezTo>
                    <a:pt x="43" y="308"/>
                    <a:pt x="20" y="293"/>
                    <a:pt x="0" y="275"/>
                  </a:cubicBezTo>
                  <a:cubicBezTo>
                    <a:pt x="22" y="299"/>
                    <a:pt x="50" y="321"/>
                    <a:pt x="91" y="336"/>
                  </a:cubicBezTo>
                  <a:cubicBezTo>
                    <a:pt x="118" y="345"/>
                    <a:pt x="146" y="350"/>
                    <a:pt x="175" y="350"/>
                  </a:cubicBezTo>
                  <a:cubicBezTo>
                    <a:pt x="271" y="350"/>
                    <a:pt x="357" y="293"/>
                    <a:pt x="392" y="206"/>
                  </a:cubicBezTo>
                  <a:cubicBezTo>
                    <a:pt x="414" y="148"/>
                    <a:pt x="413" y="86"/>
                    <a:pt x="388" y="29"/>
                  </a:cubicBezTo>
                  <a:cubicBezTo>
                    <a:pt x="384" y="19"/>
                    <a:pt x="379" y="9"/>
                    <a:pt x="373" y="0"/>
                  </a:cubicBezTo>
                </a:path>
              </a:pathLst>
            </a:custGeom>
            <a:solidFill>
              <a:srgbClr val="BE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82"/>
            <p:cNvSpPr/>
            <p:nvPr/>
          </p:nvSpPr>
          <p:spPr bwMode="auto">
            <a:xfrm>
              <a:off x="8412163" y="4775200"/>
              <a:ext cx="2943225" cy="2159000"/>
            </a:xfrm>
            <a:custGeom>
              <a:avLst/>
              <a:gdLst>
                <a:gd name="T0" fmla="*/ 669 w 695"/>
                <a:gd name="T1" fmla="*/ 187 h 508"/>
                <a:gd name="T2" fmla="*/ 544 w 695"/>
                <a:gd name="T3" fmla="*/ 62 h 508"/>
                <a:gd name="T4" fmla="*/ 455 w 695"/>
                <a:gd name="T5" fmla="*/ 43 h 508"/>
                <a:gd name="T6" fmla="*/ 373 w 695"/>
                <a:gd name="T7" fmla="*/ 54 h 508"/>
                <a:gd name="T8" fmla="*/ 302 w 695"/>
                <a:gd name="T9" fmla="*/ 63 h 508"/>
                <a:gd name="T10" fmla="*/ 302 w 695"/>
                <a:gd name="T11" fmla="*/ 63 h 508"/>
                <a:gd name="T12" fmla="*/ 266 w 695"/>
                <a:gd name="T13" fmla="*/ 63 h 508"/>
                <a:gd name="T14" fmla="*/ 190 w 695"/>
                <a:gd name="T15" fmla="*/ 33 h 508"/>
                <a:gd name="T16" fmla="*/ 180 w 695"/>
                <a:gd name="T17" fmla="*/ 29 h 508"/>
                <a:gd name="T18" fmla="*/ 152 w 695"/>
                <a:gd name="T19" fmla="*/ 18 h 508"/>
                <a:gd name="T20" fmla="*/ 124 w 695"/>
                <a:gd name="T21" fmla="*/ 6 h 508"/>
                <a:gd name="T22" fmla="*/ 123 w 695"/>
                <a:gd name="T23" fmla="*/ 6 h 508"/>
                <a:gd name="T24" fmla="*/ 113 w 695"/>
                <a:gd name="T25" fmla="*/ 2 h 508"/>
                <a:gd name="T26" fmla="*/ 104 w 695"/>
                <a:gd name="T27" fmla="*/ 0 h 508"/>
                <a:gd name="T28" fmla="*/ 82 w 695"/>
                <a:gd name="T29" fmla="*/ 12 h 508"/>
                <a:gd name="T30" fmla="*/ 18 w 695"/>
                <a:gd name="T31" fmla="*/ 105 h 508"/>
                <a:gd name="T32" fmla="*/ 13 w 695"/>
                <a:gd name="T33" fmla="*/ 117 h 508"/>
                <a:gd name="T34" fmla="*/ 2 w 695"/>
                <a:gd name="T35" fmla="*/ 213 h 508"/>
                <a:gd name="T36" fmla="*/ 18 w 695"/>
                <a:gd name="T37" fmla="*/ 241 h 508"/>
                <a:gd name="T38" fmla="*/ 79 w 695"/>
                <a:gd name="T39" fmla="*/ 265 h 508"/>
                <a:gd name="T40" fmla="*/ 111 w 695"/>
                <a:gd name="T41" fmla="*/ 278 h 508"/>
                <a:gd name="T42" fmla="*/ 136 w 695"/>
                <a:gd name="T43" fmla="*/ 288 h 508"/>
                <a:gd name="T44" fmla="*/ 167 w 695"/>
                <a:gd name="T45" fmla="*/ 300 h 508"/>
                <a:gd name="T46" fmla="*/ 168 w 695"/>
                <a:gd name="T47" fmla="*/ 301 h 508"/>
                <a:gd name="T48" fmla="*/ 171 w 695"/>
                <a:gd name="T49" fmla="*/ 302 h 508"/>
                <a:gd name="T50" fmla="*/ 197 w 695"/>
                <a:gd name="T51" fmla="*/ 326 h 508"/>
                <a:gd name="T52" fmla="*/ 242 w 695"/>
                <a:gd name="T53" fmla="*/ 382 h 508"/>
                <a:gd name="T54" fmla="*/ 372 w 695"/>
                <a:gd name="T55" fmla="*/ 494 h 508"/>
                <a:gd name="T56" fmla="*/ 456 w 695"/>
                <a:gd name="T57" fmla="*/ 508 h 508"/>
                <a:gd name="T58" fmla="*/ 673 w 695"/>
                <a:gd name="T59" fmla="*/ 364 h 508"/>
                <a:gd name="T60" fmla="*/ 669 w 695"/>
                <a:gd name="T61" fmla="*/ 187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95" h="508">
                  <a:moveTo>
                    <a:pt x="669" y="187"/>
                  </a:moveTo>
                  <a:cubicBezTo>
                    <a:pt x="645" y="132"/>
                    <a:pt x="601" y="88"/>
                    <a:pt x="544" y="62"/>
                  </a:cubicBezTo>
                  <a:cubicBezTo>
                    <a:pt x="515" y="49"/>
                    <a:pt x="486" y="43"/>
                    <a:pt x="455" y="43"/>
                  </a:cubicBezTo>
                  <a:cubicBezTo>
                    <a:pt x="426" y="43"/>
                    <a:pt x="399" y="48"/>
                    <a:pt x="373" y="54"/>
                  </a:cubicBezTo>
                  <a:cubicBezTo>
                    <a:pt x="349" y="59"/>
                    <a:pt x="326" y="63"/>
                    <a:pt x="302" y="63"/>
                  </a:cubicBezTo>
                  <a:cubicBezTo>
                    <a:pt x="302" y="63"/>
                    <a:pt x="302" y="63"/>
                    <a:pt x="302" y="63"/>
                  </a:cubicBezTo>
                  <a:cubicBezTo>
                    <a:pt x="288" y="63"/>
                    <a:pt x="275" y="63"/>
                    <a:pt x="266" y="63"/>
                  </a:cubicBezTo>
                  <a:cubicBezTo>
                    <a:pt x="190" y="33"/>
                    <a:pt x="190" y="33"/>
                    <a:pt x="190" y="33"/>
                  </a:cubicBezTo>
                  <a:cubicBezTo>
                    <a:pt x="180" y="29"/>
                    <a:pt x="180" y="29"/>
                    <a:pt x="180" y="29"/>
                  </a:cubicBezTo>
                  <a:cubicBezTo>
                    <a:pt x="152" y="18"/>
                    <a:pt x="152" y="18"/>
                    <a:pt x="152" y="18"/>
                  </a:cubicBezTo>
                  <a:cubicBezTo>
                    <a:pt x="124" y="6"/>
                    <a:pt x="124" y="6"/>
                    <a:pt x="124" y="6"/>
                  </a:cubicBezTo>
                  <a:cubicBezTo>
                    <a:pt x="123" y="6"/>
                    <a:pt x="123" y="6"/>
                    <a:pt x="123" y="6"/>
                  </a:cubicBezTo>
                  <a:cubicBezTo>
                    <a:pt x="113" y="2"/>
                    <a:pt x="113" y="2"/>
                    <a:pt x="113" y="2"/>
                  </a:cubicBezTo>
                  <a:cubicBezTo>
                    <a:pt x="110" y="1"/>
                    <a:pt x="107" y="0"/>
                    <a:pt x="104" y="0"/>
                  </a:cubicBezTo>
                  <a:cubicBezTo>
                    <a:pt x="95" y="0"/>
                    <a:pt x="87" y="4"/>
                    <a:pt x="82" y="12"/>
                  </a:cubicBezTo>
                  <a:cubicBezTo>
                    <a:pt x="18" y="105"/>
                    <a:pt x="18" y="105"/>
                    <a:pt x="18" y="105"/>
                  </a:cubicBezTo>
                  <a:cubicBezTo>
                    <a:pt x="15" y="108"/>
                    <a:pt x="14" y="112"/>
                    <a:pt x="13" y="117"/>
                  </a:cubicBezTo>
                  <a:cubicBezTo>
                    <a:pt x="2" y="213"/>
                    <a:pt x="2" y="213"/>
                    <a:pt x="2" y="213"/>
                  </a:cubicBezTo>
                  <a:cubicBezTo>
                    <a:pt x="0" y="225"/>
                    <a:pt x="7" y="236"/>
                    <a:pt x="18" y="241"/>
                  </a:cubicBezTo>
                  <a:cubicBezTo>
                    <a:pt x="79" y="265"/>
                    <a:pt x="79" y="265"/>
                    <a:pt x="79" y="265"/>
                  </a:cubicBezTo>
                  <a:cubicBezTo>
                    <a:pt x="111" y="278"/>
                    <a:pt x="111" y="278"/>
                    <a:pt x="111" y="278"/>
                  </a:cubicBezTo>
                  <a:cubicBezTo>
                    <a:pt x="136" y="288"/>
                    <a:pt x="136" y="288"/>
                    <a:pt x="136" y="288"/>
                  </a:cubicBezTo>
                  <a:cubicBezTo>
                    <a:pt x="167" y="300"/>
                    <a:pt x="167" y="300"/>
                    <a:pt x="167" y="300"/>
                  </a:cubicBezTo>
                  <a:cubicBezTo>
                    <a:pt x="168" y="301"/>
                    <a:pt x="168" y="301"/>
                    <a:pt x="168" y="301"/>
                  </a:cubicBezTo>
                  <a:cubicBezTo>
                    <a:pt x="171" y="302"/>
                    <a:pt x="171" y="302"/>
                    <a:pt x="171" y="302"/>
                  </a:cubicBezTo>
                  <a:cubicBezTo>
                    <a:pt x="181" y="311"/>
                    <a:pt x="189" y="318"/>
                    <a:pt x="197" y="326"/>
                  </a:cubicBezTo>
                  <a:cubicBezTo>
                    <a:pt x="215" y="343"/>
                    <a:pt x="228" y="362"/>
                    <a:pt x="242" y="382"/>
                  </a:cubicBezTo>
                  <a:cubicBezTo>
                    <a:pt x="271" y="423"/>
                    <a:pt x="303" y="469"/>
                    <a:pt x="372" y="494"/>
                  </a:cubicBezTo>
                  <a:cubicBezTo>
                    <a:pt x="399" y="503"/>
                    <a:pt x="427" y="508"/>
                    <a:pt x="456" y="508"/>
                  </a:cubicBezTo>
                  <a:cubicBezTo>
                    <a:pt x="552" y="508"/>
                    <a:pt x="638" y="451"/>
                    <a:pt x="673" y="364"/>
                  </a:cubicBezTo>
                  <a:cubicBezTo>
                    <a:pt x="695" y="306"/>
                    <a:pt x="694" y="244"/>
                    <a:pt x="669" y="18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83"/>
            <p:cNvSpPr/>
            <p:nvPr/>
          </p:nvSpPr>
          <p:spPr bwMode="auto">
            <a:xfrm>
              <a:off x="8750301" y="5030788"/>
              <a:ext cx="2582863" cy="1898650"/>
            </a:xfrm>
            <a:custGeom>
              <a:avLst/>
              <a:gdLst>
                <a:gd name="T0" fmla="*/ 301 w 610"/>
                <a:gd name="T1" fmla="*/ 409 h 447"/>
                <a:gd name="T2" fmla="*/ 568 w 610"/>
                <a:gd name="T3" fmla="*/ 294 h 447"/>
                <a:gd name="T4" fmla="*/ 453 w 610"/>
                <a:gd name="T5" fmla="*/ 26 h 447"/>
                <a:gd name="T6" fmla="*/ 298 w 610"/>
                <a:gd name="T7" fmla="*/ 19 h 447"/>
                <a:gd name="T8" fmla="*/ 222 w 610"/>
                <a:gd name="T9" fmla="*/ 30 h 447"/>
                <a:gd name="T10" fmla="*/ 24 w 610"/>
                <a:gd name="T11" fmla="*/ 77 h 447"/>
                <a:gd name="T12" fmla="*/ 135 w 610"/>
                <a:gd name="T13" fmla="*/ 247 h 447"/>
                <a:gd name="T14" fmla="*/ 301 w 610"/>
                <a:gd name="T15" fmla="*/ 409 h 4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0" h="447">
                  <a:moveTo>
                    <a:pt x="301" y="409"/>
                  </a:moveTo>
                  <a:cubicBezTo>
                    <a:pt x="408" y="447"/>
                    <a:pt x="526" y="400"/>
                    <a:pt x="568" y="294"/>
                  </a:cubicBezTo>
                  <a:cubicBezTo>
                    <a:pt x="610" y="188"/>
                    <a:pt x="557" y="73"/>
                    <a:pt x="453" y="26"/>
                  </a:cubicBezTo>
                  <a:cubicBezTo>
                    <a:pt x="394" y="0"/>
                    <a:pt x="346" y="9"/>
                    <a:pt x="298" y="19"/>
                  </a:cubicBezTo>
                  <a:cubicBezTo>
                    <a:pt x="273" y="24"/>
                    <a:pt x="248" y="30"/>
                    <a:pt x="222" y="30"/>
                  </a:cubicBezTo>
                  <a:cubicBezTo>
                    <a:pt x="98" y="29"/>
                    <a:pt x="48" y="17"/>
                    <a:pt x="24" y="77"/>
                  </a:cubicBezTo>
                  <a:cubicBezTo>
                    <a:pt x="0" y="137"/>
                    <a:pt x="45" y="162"/>
                    <a:pt x="135" y="247"/>
                  </a:cubicBezTo>
                  <a:cubicBezTo>
                    <a:pt x="191" y="300"/>
                    <a:pt x="207" y="376"/>
                    <a:pt x="301" y="409"/>
                  </a:cubicBezTo>
                </a:path>
              </a:pathLst>
            </a:custGeom>
            <a:solidFill>
              <a:srgbClr val="14B6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84"/>
            <p:cNvSpPr/>
            <p:nvPr/>
          </p:nvSpPr>
          <p:spPr bwMode="auto">
            <a:xfrm>
              <a:off x="10410826" y="5314950"/>
              <a:ext cx="665163" cy="671513"/>
            </a:xfrm>
            <a:custGeom>
              <a:avLst/>
              <a:gdLst>
                <a:gd name="T0" fmla="*/ 24 w 157"/>
                <a:gd name="T1" fmla="*/ 0 h 158"/>
                <a:gd name="T2" fmla="*/ 30 w 157"/>
                <a:gd name="T3" fmla="*/ 109 h 158"/>
                <a:gd name="T4" fmla="*/ 108 w 157"/>
                <a:gd name="T5" fmla="*/ 158 h 158"/>
                <a:gd name="T6" fmla="*/ 133 w 157"/>
                <a:gd name="T7" fmla="*/ 151 h 158"/>
                <a:gd name="T8" fmla="*/ 151 w 157"/>
                <a:gd name="T9" fmla="*/ 86 h 158"/>
                <a:gd name="T10" fmla="*/ 139 w 157"/>
                <a:gd name="T11" fmla="*/ 92 h 158"/>
                <a:gd name="T12" fmla="*/ 132 w 157"/>
                <a:gd name="T13" fmla="*/ 93 h 158"/>
                <a:gd name="T14" fmla="*/ 131 w 157"/>
                <a:gd name="T15" fmla="*/ 93 h 158"/>
                <a:gd name="T16" fmla="*/ 65 w 157"/>
                <a:gd name="T17" fmla="*/ 90 h 158"/>
                <a:gd name="T18" fmla="*/ 51 w 157"/>
                <a:gd name="T19" fmla="*/ 78 h 158"/>
                <a:gd name="T20" fmla="*/ 51 w 157"/>
                <a:gd name="T21" fmla="*/ 78 h 158"/>
                <a:gd name="T22" fmla="*/ 51 w 157"/>
                <a:gd name="T23" fmla="*/ 74 h 158"/>
                <a:gd name="T24" fmla="*/ 49 w 157"/>
                <a:gd name="T25" fmla="*/ 74 h 158"/>
                <a:gd name="T26" fmla="*/ 35 w 157"/>
                <a:gd name="T27" fmla="*/ 62 h 158"/>
                <a:gd name="T28" fmla="*/ 35 w 157"/>
                <a:gd name="T29" fmla="*/ 62 h 158"/>
                <a:gd name="T30" fmla="*/ 34 w 157"/>
                <a:gd name="T31" fmla="*/ 55 h 158"/>
                <a:gd name="T32" fmla="*/ 31 w 157"/>
                <a:gd name="T33" fmla="*/ 38 h 158"/>
                <a:gd name="T34" fmla="*/ 28 w 157"/>
                <a:gd name="T35" fmla="*/ 21 h 158"/>
                <a:gd name="T36" fmla="*/ 27 w 157"/>
                <a:gd name="T37" fmla="*/ 14 h 158"/>
                <a:gd name="T38" fmla="*/ 24 w 157"/>
                <a:gd name="T3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58">
                  <a:moveTo>
                    <a:pt x="24" y="0"/>
                  </a:moveTo>
                  <a:cubicBezTo>
                    <a:pt x="0" y="20"/>
                    <a:pt x="2" y="68"/>
                    <a:pt x="30" y="109"/>
                  </a:cubicBezTo>
                  <a:cubicBezTo>
                    <a:pt x="52" y="140"/>
                    <a:pt x="82" y="158"/>
                    <a:pt x="108" y="158"/>
                  </a:cubicBezTo>
                  <a:cubicBezTo>
                    <a:pt x="117" y="158"/>
                    <a:pt x="126" y="156"/>
                    <a:pt x="133" y="151"/>
                  </a:cubicBezTo>
                  <a:cubicBezTo>
                    <a:pt x="151" y="139"/>
                    <a:pt x="157" y="114"/>
                    <a:pt x="151" y="86"/>
                  </a:cubicBezTo>
                  <a:cubicBezTo>
                    <a:pt x="139" y="92"/>
                    <a:pt x="139" y="92"/>
                    <a:pt x="139" y="92"/>
                  </a:cubicBezTo>
                  <a:cubicBezTo>
                    <a:pt x="137" y="93"/>
                    <a:pt x="134" y="93"/>
                    <a:pt x="132" y="93"/>
                  </a:cubicBezTo>
                  <a:cubicBezTo>
                    <a:pt x="132" y="93"/>
                    <a:pt x="132" y="93"/>
                    <a:pt x="131" y="93"/>
                  </a:cubicBezTo>
                  <a:cubicBezTo>
                    <a:pt x="65" y="90"/>
                    <a:pt x="65" y="90"/>
                    <a:pt x="65" y="90"/>
                  </a:cubicBezTo>
                  <a:cubicBezTo>
                    <a:pt x="59" y="90"/>
                    <a:pt x="53" y="85"/>
                    <a:pt x="51" y="78"/>
                  </a:cubicBezTo>
                  <a:cubicBezTo>
                    <a:pt x="51" y="78"/>
                    <a:pt x="51" y="78"/>
                    <a:pt x="51" y="78"/>
                  </a:cubicBezTo>
                  <a:cubicBezTo>
                    <a:pt x="51" y="74"/>
                    <a:pt x="51" y="74"/>
                    <a:pt x="51" y="74"/>
                  </a:cubicBezTo>
                  <a:cubicBezTo>
                    <a:pt x="49" y="74"/>
                    <a:pt x="49" y="74"/>
                    <a:pt x="49" y="74"/>
                  </a:cubicBezTo>
                  <a:cubicBezTo>
                    <a:pt x="43" y="74"/>
                    <a:pt x="37" y="69"/>
                    <a:pt x="35" y="62"/>
                  </a:cubicBezTo>
                  <a:cubicBezTo>
                    <a:pt x="35" y="62"/>
                    <a:pt x="35" y="62"/>
                    <a:pt x="35" y="62"/>
                  </a:cubicBezTo>
                  <a:cubicBezTo>
                    <a:pt x="34" y="55"/>
                    <a:pt x="34" y="55"/>
                    <a:pt x="34" y="55"/>
                  </a:cubicBezTo>
                  <a:cubicBezTo>
                    <a:pt x="31" y="38"/>
                    <a:pt x="31" y="38"/>
                    <a:pt x="31" y="38"/>
                  </a:cubicBezTo>
                  <a:cubicBezTo>
                    <a:pt x="28" y="21"/>
                    <a:pt x="28" y="21"/>
                    <a:pt x="28" y="21"/>
                  </a:cubicBezTo>
                  <a:cubicBezTo>
                    <a:pt x="27" y="14"/>
                    <a:pt x="27" y="14"/>
                    <a:pt x="27" y="14"/>
                  </a:cubicBezTo>
                  <a:cubicBezTo>
                    <a:pt x="24" y="0"/>
                    <a:pt x="24" y="0"/>
                    <a:pt x="24" y="0"/>
                  </a:cubicBezTo>
                </a:path>
              </a:pathLst>
            </a:custGeom>
            <a:solidFill>
              <a:srgbClr val="1BCB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85"/>
            <p:cNvSpPr/>
            <p:nvPr/>
          </p:nvSpPr>
          <p:spPr bwMode="auto">
            <a:xfrm>
              <a:off x="8531226" y="4886325"/>
              <a:ext cx="990600" cy="1079500"/>
            </a:xfrm>
            <a:custGeom>
              <a:avLst/>
              <a:gdLst>
                <a:gd name="T0" fmla="*/ 624 w 624"/>
                <a:gd name="T1" fmla="*/ 169 h 680"/>
                <a:gd name="T2" fmla="*/ 202 w 624"/>
                <a:gd name="T3" fmla="*/ 0 h 680"/>
                <a:gd name="T4" fmla="*/ 29 w 624"/>
                <a:gd name="T5" fmla="*/ 252 h 680"/>
                <a:gd name="T6" fmla="*/ 0 w 624"/>
                <a:gd name="T7" fmla="*/ 511 h 680"/>
                <a:gd name="T8" fmla="*/ 421 w 624"/>
                <a:gd name="T9" fmla="*/ 680 h 680"/>
                <a:gd name="T10" fmla="*/ 624 w 624"/>
                <a:gd name="T11" fmla="*/ 169 h 680"/>
              </a:gdLst>
              <a:ahLst/>
              <a:cxnLst>
                <a:cxn ang="0">
                  <a:pos x="T0" y="T1"/>
                </a:cxn>
                <a:cxn ang="0">
                  <a:pos x="T2" y="T3"/>
                </a:cxn>
                <a:cxn ang="0">
                  <a:pos x="T4" y="T5"/>
                </a:cxn>
                <a:cxn ang="0">
                  <a:pos x="T6" y="T7"/>
                </a:cxn>
                <a:cxn ang="0">
                  <a:pos x="T8" y="T9"/>
                </a:cxn>
                <a:cxn ang="0">
                  <a:pos x="T10" y="T11"/>
                </a:cxn>
              </a:cxnLst>
              <a:rect l="0" t="0" r="r" b="b"/>
              <a:pathLst>
                <a:path w="624" h="680">
                  <a:moveTo>
                    <a:pt x="624" y="169"/>
                  </a:moveTo>
                  <a:lnTo>
                    <a:pt x="202" y="0"/>
                  </a:lnTo>
                  <a:lnTo>
                    <a:pt x="29" y="252"/>
                  </a:lnTo>
                  <a:lnTo>
                    <a:pt x="0" y="511"/>
                  </a:lnTo>
                  <a:lnTo>
                    <a:pt x="421" y="680"/>
                  </a:lnTo>
                  <a:lnTo>
                    <a:pt x="624" y="169"/>
                  </a:lnTo>
                  <a:close/>
                </a:path>
              </a:pathLst>
            </a:custGeom>
            <a:solidFill>
              <a:srgbClr val="3B50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86"/>
            <p:cNvSpPr/>
            <p:nvPr/>
          </p:nvSpPr>
          <p:spPr bwMode="auto">
            <a:xfrm>
              <a:off x="8531226" y="4886325"/>
              <a:ext cx="990600" cy="1079500"/>
            </a:xfrm>
            <a:custGeom>
              <a:avLst/>
              <a:gdLst>
                <a:gd name="T0" fmla="*/ 624 w 624"/>
                <a:gd name="T1" fmla="*/ 169 h 680"/>
                <a:gd name="T2" fmla="*/ 202 w 624"/>
                <a:gd name="T3" fmla="*/ 0 h 680"/>
                <a:gd name="T4" fmla="*/ 29 w 624"/>
                <a:gd name="T5" fmla="*/ 252 h 680"/>
                <a:gd name="T6" fmla="*/ 0 w 624"/>
                <a:gd name="T7" fmla="*/ 511 h 680"/>
                <a:gd name="T8" fmla="*/ 421 w 624"/>
                <a:gd name="T9" fmla="*/ 680 h 680"/>
                <a:gd name="T10" fmla="*/ 624 w 624"/>
                <a:gd name="T11" fmla="*/ 169 h 680"/>
              </a:gdLst>
              <a:ahLst/>
              <a:cxnLst>
                <a:cxn ang="0">
                  <a:pos x="T0" y="T1"/>
                </a:cxn>
                <a:cxn ang="0">
                  <a:pos x="T2" y="T3"/>
                </a:cxn>
                <a:cxn ang="0">
                  <a:pos x="T4" y="T5"/>
                </a:cxn>
                <a:cxn ang="0">
                  <a:pos x="T6" y="T7"/>
                </a:cxn>
                <a:cxn ang="0">
                  <a:pos x="T8" y="T9"/>
                </a:cxn>
                <a:cxn ang="0">
                  <a:pos x="T10" y="T11"/>
                </a:cxn>
              </a:cxnLst>
              <a:rect l="0" t="0" r="r" b="b"/>
              <a:pathLst>
                <a:path w="624" h="680">
                  <a:moveTo>
                    <a:pt x="624" y="169"/>
                  </a:moveTo>
                  <a:lnTo>
                    <a:pt x="202" y="0"/>
                  </a:lnTo>
                  <a:lnTo>
                    <a:pt x="29" y="252"/>
                  </a:lnTo>
                  <a:lnTo>
                    <a:pt x="0" y="511"/>
                  </a:lnTo>
                  <a:lnTo>
                    <a:pt x="421" y="680"/>
                  </a:lnTo>
                  <a:lnTo>
                    <a:pt x="624" y="16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87"/>
            <p:cNvSpPr/>
            <p:nvPr/>
          </p:nvSpPr>
          <p:spPr bwMode="auto">
            <a:xfrm>
              <a:off x="8788401" y="4903788"/>
              <a:ext cx="241300" cy="950913"/>
            </a:xfrm>
            <a:custGeom>
              <a:avLst/>
              <a:gdLst>
                <a:gd name="T0" fmla="*/ 152 w 152"/>
                <a:gd name="T1" fmla="*/ 35 h 599"/>
                <a:gd name="T2" fmla="*/ 67 w 152"/>
                <a:gd name="T3" fmla="*/ 0 h 599"/>
                <a:gd name="T4" fmla="*/ 0 w 152"/>
                <a:gd name="T5" fmla="*/ 564 h 599"/>
                <a:gd name="T6" fmla="*/ 86 w 152"/>
                <a:gd name="T7" fmla="*/ 599 h 599"/>
                <a:gd name="T8" fmla="*/ 152 w 152"/>
                <a:gd name="T9" fmla="*/ 35 h 599"/>
              </a:gdLst>
              <a:ahLst/>
              <a:cxnLst>
                <a:cxn ang="0">
                  <a:pos x="T0" y="T1"/>
                </a:cxn>
                <a:cxn ang="0">
                  <a:pos x="T2" y="T3"/>
                </a:cxn>
                <a:cxn ang="0">
                  <a:pos x="T4" y="T5"/>
                </a:cxn>
                <a:cxn ang="0">
                  <a:pos x="T6" y="T7"/>
                </a:cxn>
                <a:cxn ang="0">
                  <a:pos x="T8" y="T9"/>
                </a:cxn>
              </a:cxnLst>
              <a:rect l="0" t="0" r="r" b="b"/>
              <a:pathLst>
                <a:path w="152" h="599">
                  <a:moveTo>
                    <a:pt x="152" y="35"/>
                  </a:moveTo>
                  <a:lnTo>
                    <a:pt x="67" y="0"/>
                  </a:lnTo>
                  <a:lnTo>
                    <a:pt x="0" y="564"/>
                  </a:lnTo>
                  <a:lnTo>
                    <a:pt x="86" y="599"/>
                  </a:lnTo>
                  <a:lnTo>
                    <a:pt x="152" y="35"/>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88"/>
            <p:cNvSpPr/>
            <p:nvPr/>
          </p:nvSpPr>
          <p:spPr bwMode="auto">
            <a:xfrm>
              <a:off x="8788401" y="4903788"/>
              <a:ext cx="241300" cy="950913"/>
            </a:xfrm>
            <a:custGeom>
              <a:avLst/>
              <a:gdLst>
                <a:gd name="T0" fmla="*/ 152 w 152"/>
                <a:gd name="T1" fmla="*/ 35 h 599"/>
                <a:gd name="T2" fmla="*/ 67 w 152"/>
                <a:gd name="T3" fmla="*/ 0 h 599"/>
                <a:gd name="T4" fmla="*/ 0 w 152"/>
                <a:gd name="T5" fmla="*/ 564 h 599"/>
                <a:gd name="T6" fmla="*/ 86 w 152"/>
                <a:gd name="T7" fmla="*/ 599 h 599"/>
                <a:gd name="T8" fmla="*/ 152 w 152"/>
                <a:gd name="T9" fmla="*/ 35 h 599"/>
              </a:gdLst>
              <a:ahLst/>
              <a:cxnLst>
                <a:cxn ang="0">
                  <a:pos x="T0" y="T1"/>
                </a:cxn>
                <a:cxn ang="0">
                  <a:pos x="T2" y="T3"/>
                </a:cxn>
                <a:cxn ang="0">
                  <a:pos x="T4" y="T5"/>
                </a:cxn>
                <a:cxn ang="0">
                  <a:pos x="T6" y="T7"/>
                </a:cxn>
                <a:cxn ang="0">
                  <a:pos x="T8" y="T9"/>
                </a:cxn>
              </a:cxnLst>
              <a:rect l="0" t="0" r="r" b="b"/>
              <a:pathLst>
                <a:path w="152" h="599">
                  <a:moveTo>
                    <a:pt x="152" y="35"/>
                  </a:moveTo>
                  <a:lnTo>
                    <a:pt x="67" y="0"/>
                  </a:lnTo>
                  <a:lnTo>
                    <a:pt x="0" y="564"/>
                  </a:lnTo>
                  <a:lnTo>
                    <a:pt x="86" y="599"/>
                  </a:lnTo>
                  <a:lnTo>
                    <a:pt x="152"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89"/>
            <p:cNvSpPr/>
            <p:nvPr/>
          </p:nvSpPr>
          <p:spPr bwMode="auto">
            <a:xfrm>
              <a:off x="9026526" y="5000625"/>
              <a:ext cx="241300" cy="947738"/>
            </a:xfrm>
            <a:custGeom>
              <a:avLst/>
              <a:gdLst>
                <a:gd name="T0" fmla="*/ 85 w 152"/>
                <a:gd name="T1" fmla="*/ 597 h 597"/>
                <a:gd name="T2" fmla="*/ 152 w 152"/>
                <a:gd name="T3" fmla="*/ 35 h 597"/>
                <a:gd name="T4" fmla="*/ 66 w 152"/>
                <a:gd name="T5" fmla="*/ 0 h 597"/>
                <a:gd name="T6" fmla="*/ 0 w 152"/>
                <a:gd name="T7" fmla="*/ 562 h 597"/>
                <a:gd name="T8" fmla="*/ 85 w 152"/>
                <a:gd name="T9" fmla="*/ 597 h 597"/>
              </a:gdLst>
              <a:ahLst/>
              <a:cxnLst>
                <a:cxn ang="0">
                  <a:pos x="T0" y="T1"/>
                </a:cxn>
                <a:cxn ang="0">
                  <a:pos x="T2" y="T3"/>
                </a:cxn>
                <a:cxn ang="0">
                  <a:pos x="T4" y="T5"/>
                </a:cxn>
                <a:cxn ang="0">
                  <a:pos x="T6" y="T7"/>
                </a:cxn>
                <a:cxn ang="0">
                  <a:pos x="T8" y="T9"/>
                </a:cxn>
              </a:cxnLst>
              <a:rect l="0" t="0" r="r" b="b"/>
              <a:pathLst>
                <a:path w="152" h="597">
                  <a:moveTo>
                    <a:pt x="85" y="597"/>
                  </a:moveTo>
                  <a:lnTo>
                    <a:pt x="152" y="35"/>
                  </a:lnTo>
                  <a:lnTo>
                    <a:pt x="66" y="0"/>
                  </a:lnTo>
                  <a:lnTo>
                    <a:pt x="0" y="562"/>
                  </a:lnTo>
                  <a:lnTo>
                    <a:pt x="85" y="597"/>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90"/>
            <p:cNvSpPr/>
            <p:nvPr/>
          </p:nvSpPr>
          <p:spPr bwMode="auto">
            <a:xfrm>
              <a:off x="9026526" y="5000625"/>
              <a:ext cx="241300" cy="947738"/>
            </a:xfrm>
            <a:custGeom>
              <a:avLst/>
              <a:gdLst>
                <a:gd name="T0" fmla="*/ 85 w 152"/>
                <a:gd name="T1" fmla="*/ 597 h 597"/>
                <a:gd name="T2" fmla="*/ 152 w 152"/>
                <a:gd name="T3" fmla="*/ 35 h 597"/>
                <a:gd name="T4" fmla="*/ 66 w 152"/>
                <a:gd name="T5" fmla="*/ 0 h 597"/>
                <a:gd name="T6" fmla="*/ 0 w 152"/>
                <a:gd name="T7" fmla="*/ 562 h 597"/>
                <a:gd name="T8" fmla="*/ 85 w 152"/>
                <a:gd name="T9" fmla="*/ 597 h 597"/>
              </a:gdLst>
              <a:ahLst/>
              <a:cxnLst>
                <a:cxn ang="0">
                  <a:pos x="T0" y="T1"/>
                </a:cxn>
                <a:cxn ang="0">
                  <a:pos x="T2" y="T3"/>
                </a:cxn>
                <a:cxn ang="0">
                  <a:pos x="T4" y="T5"/>
                </a:cxn>
                <a:cxn ang="0">
                  <a:pos x="T6" y="T7"/>
                </a:cxn>
                <a:cxn ang="0">
                  <a:pos x="T8" y="T9"/>
                </a:cxn>
              </a:cxnLst>
              <a:rect l="0" t="0" r="r" b="b"/>
              <a:pathLst>
                <a:path w="152" h="597">
                  <a:moveTo>
                    <a:pt x="85" y="597"/>
                  </a:moveTo>
                  <a:lnTo>
                    <a:pt x="152" y="35"/>
                  </a:lnTo>
                  <a:lnTo>
                    <a:pt x="66" y="0"/>
                  </a:lnTo>
                  <a:lnTo>
                    <a:pt x="0" y="562"/>
                  </a:lnTo>
                  <a:lnTo>
                    <a:pt x="85" y="5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91"/>
            <p:cNvSpPr/>
            <p:nvPr/>
          </p:nvSpPr>
          <p:spPr bwMode="auto">
            <a:xfrm>
              <a:off x="5413376" y="5884863"/>
              <a:ext cx="1135063" cy="1062038"/>
            </a:xfrm>
            <a:custGeom>
              <a:avLst/>
              <a:gdLst>
                <a:gd name="T0" fmla="*/ 268 w 268"/>
                <a:gd name="T1" fmla="*/ 0 h 250"/>
                <a:gd name="T2" fmla="*/ 247 w 268"/>
                <a:gd name="T3" fmla="*/ 1 h 250"/>
                <a:gd name="T4" fmla="*/ 239 w 268"/>
                <a:gd name="T5" fmla="*/ 23 h 250"/>
                <a:gd name="T6" fmla="*/ 239 w 268"/>
                <a:gd name="T7" fmla="*/ 26 h 250"/>
                <a:gd name="T8" fmla="*/ 239 w 268"/>
                <a:gd name="T9" fmla="*/ 26 h 250"/>
                <a:gd name="T10" fmla="*/ 238 w 268"/>
                <a:gd name="T11" fmla="*/ 61 h 250"/>
                <a:gd name="T12" fmla="*/ 238 w 268"/>
                <a:gd name="T13" fmla="*/ 87 h 250"/>
                <a:gd name="T14" fmla="*/ 238 w 268"/>
                <a:gd name="T15" fmla="*/ 121 h 250"/>
                <a:gd name="T16" fmla="*/ 238 w 268"/>
                <a:gd name="T17" fmla="*/ 187 h 250"/>
                <a:gd name="T18" fmla="*/ 218 w 268"/>
                <a:gd name="T19" fmla="*/ 212 h 250"/>
                <a:gd name="T20" fmla="*/ 124 w 268"/>
                <a:gd name="T21" fmla="*/ 237 h 250"/>
                <a:gd name="T22" fmla="*/ 117 w 268"/>
                <a:gd name="T23" fmla="*/ 238 h 250"/>
                <a:gd name="T24" fmla="*/ 111 w 268"/>
                <a:gd name="T25" fmla="*/ 237 h 250"/>
                <a:gd name="T26" fmla="*/ 1 w 268"/>
                <a:gd name="T27" fmla="*/ 211 h 250"/>
                <a:gd name="T28" fmla="*/ 0 w 268"/>
                <a:gd name="T29" fmla="*/ 211 h 250"/>
                <a:gd name="T30" fmla="*/ 17 w 268"/>
                <a:gd name="T31" fmla="*/ 223 h 250"/>
                <a:gd name="T32" fmla="*/ 127 w 268"/>
                <a:gd name="T33" fmla="*/ 249 h 250"/>
                <a:gd name="T34" fmla="*/ 133 w 268"/>
                <a:gd name="T35" fmla="*/ 250 h 250"/>
                <a:gd name="T36" fmla="*/ 140 w 268"/>
                <a:gd name="T37" fmla="*/ 249 h 250"/>
                <a:gd name="T38" fmla="*/ 234 w 268"/>
                <a:gd name="T39" fmla="*/ 224 h 250"/>
                <a:gd name="T40" fmla="*/ 254 w 268"/>
                <a:gd name="T41" fmla="*/ 199 h 250"/>
                <a:gd name="T42" fmla="*/ 254 w 268"/>
                <a:gd name="T43" fmla="*/ 133 h 250"/>
                <a:gd name="T44" fmla="*/ 254 w 268"/>
                <a:gd name="T45" fmla="*/ 99 h 250"/>
                <a:gd name="T46" fmla="*/ 254 w 268"/>
                <a:gd name="T47" fmla="*/ 73 h 250"/>
                <a:gd name="T48" fmla="*/ 255 w 268"/>
                <a:gd name="T49" fmla="*/ 38 h 250"/>
                <a:gd name="T50" fmla="*/ 255 w 268"/>
                <a:gd name="T51" fmla="*/ 38 h 250"/>
                <a:gd name="T52" fmla="*/ 255 w 268"/>
                <a:gd name="T53" fmla="*/ 35 h 250"/>
                <a:gd name="T54" fmla="*/ 268 w 268"/>
                <a:gd name="T55" fmla="*/ 1 h 250"/>
                <a:gd name="T56" fmla="*/ 268 w 268"/>
                <a:gd name="T5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8" h="250">
                  <a:moveTo>
                    <a:pt x="268" y="0"/>
                  </a:moveTo>
                  <a:cubicBezTo>
                    <a:pt x="261" y="1"/>
                    <a:pt x="254" y="1"/>
                    <a:pt x="247" y="1"/>
                  </a:cubicBezTo>
                  <a:cubicBezTo>
                    <a:pt x="244" y="9"/>
                    <a:pt x="241" y="16"/>
                    <a:pt x="239" y="23"/>
                  </a:cubicBezTo>
                  <a:cubicBezTo>
                    <a:pt x="239" y="26"/>
                    <a:pt x="239" y="26"/>
                    <a:pt x="239" y="26"/>
                  </a:cubicBezTo>
                  <a:cubicBezTo>
                    <a:pt x="239" y="26"/>
                    <a:pt x="239" y="26"/>
                    <a:pt x="239" y="26"/>
                  </a:cubicBezTo>
                  <a:cubicBezTo>
                    <a:pt x="238" y="61"/>
                    <a:pt x="238" y="61"/>
                    <a:pt x="238" y="61"/>
                  </a:cubicBezTo>
                  <a:cubicBezTo>
                    <a:pt x="238" y="87"/>
                    <a:pt x="238" y="87"/>
                    <a:pt x="238" y="87"/>
                  </a:cubicBezTo>
                  <a:cubicBezTo>
                    <a:pt x="238" y="121"/>
                    <a:pt x="238" y="121"/>
                    <a:pt x="238" y="121"/>
                  </a:cubicBezTo>
                  <a:cubicBezTo>
                    <a:pt x="238" y="187"/>
                    <a:pt x="238" y="187"/>
                    <a:pt x="238" y="187"/>
                  </a:cubicBezTo>
                  <a:cubicBezTo>
                    <a:pt x="237" y="199"/>
                    <a:pt x="229" y="209"/>
                    <a:pt x="218" y="212"/>
                  </a:cubicBezTo>
                  <a:cubicBezTo>
                    <a:pt x="124" y="237"/>
                    <a:pt x="124" y="237"/>
                    <a:pt x="124" y="237"/>
                  </a:cubicBezTo>
                  <a:cubicBezTo>
                    <a:pt x="121" y="237"/>
                    <a:pt x="119" y="238"/>
                    <a:pt x="117" y="238"/>
                  </a:cubicBezTo>
                  <a:cubicBezTo>
                    <a:pt x="115" y="238"/>
                    <a:pt x="113" y="237"/>
                    <a:pt x="111" y="237"/>
                  </a:cubicBezTo>
                  <a:cubicBezTo>
                    <a:pt x="1" y="211"/>
                    <a:pt x="1" y="211"/>
                    <a:pt x="1" y="211"/>
                  </a:cubicBezTo>
                  <a:cubicBezTo>
                    <a:pt x="1" y="211"/>
                    <a:pt x="0" y="211"/>
                    <a:pt x="0" y="211"/>
                  </a:cubicBezTo>
                  <a:cubicBezTo>
                    <a:pt x="4" y="217"/>
                    <a:pt x="10" y="221"/>
                    <a:pt x="17" y="223"/>
                  </a:cubicBezTo>
                  <a:cubicBezTo>
                    <a:pt x="127" y="249"/>
                    <a:pt x="127" y="249"/>
                    <a:pt x="127" y="249"/>
                  </a:cubicBezTo>
                  <a:cubicBezTo>
                    <a:pt x="129" y="249"/>
                    <a:pt x="131" y="250"/>
                    <a:pt x="133" y="250"/>
                  </a:cubicBezTo>
                  <a:cubicBezTo>
                    <a:pt x="135" y="250"/>
                    <a:pt x="137" y="249"/>
                    <a:pt x="140" y="249"/>
                  </a:cubicBezTo>
                  <a:cubicBezTo>
                    <a:pt x="234" y="224"/>
                    <a:pt x="234" y="224"/>
                    <a:pt x="234" y="224"/>
                  </a:cubicBezTo>
                  <a:cubicBezTo>
                    <a:pt x="245" y="221"/>
                    <a:pt x="253" y="211"/>
                    <a:pt x="254" y="199"/>
                  </a:cubicBezTo>
                  <a:cubicBezTo>
                    <a:pt x="254" y="133"/>
                    <a:pt x="254" y="133"/>
                    <a:pt x="254" y="133"/>
                  </a:cubicBezTo>
                  <a:cubicBezTo>
                    <a:pt x="254" y="99"/>
                    <a:pt x="254" y="99"/>
                    <a:pt x="254" y="99"/>
                  </a:cubicBezTo>
                  <a:cubicBezTo>
                    <a:pt x="254" y="73"/>
                    <a:pt x="254" y="73"/>
                    <a:pt x="254" y="73"/>
                  </a:cubicBezTo>
                  <a:cubicBezTo>
                    <a:pt x="255" y="38"/>
                    <a:pt x="255" y="38"/>
                    <a:pt x="255" y="38"/>
                  </a:cubicBezTo>
                  <a:cubicBezTo>
                    <a:pt x="255" y="38"/>
                    <a:pt x="255" y="38"/>
                    <a:pt x="255" y="38"/>
                  </a:cubicBezTo>
                  <a:cubicBezTo>
                    <a:pt x="255" y="35"/>
                    <a:pt x="255" y="35"/>
                    <a:pt x="255" y="35"/>
                  </a:cubicBezTo>
                  <a:cubicBezTo>
                    <a:pt x="258" y="25"/>
                    <a:pt x="263" y="14"/>
                    <a:pt x="268" y="1"/>
                  </a:cubicBezTo>
                  <a:cubicBezTo>
                    <a:pt x="268" y="1"/>
                    <a:pt x="268" y="1"/>
                    <a:pt x="268" y="0"/>
                  </a:cubicBezTo>
                </a:path>
              </a:pathLst>
            </a:custGeom>
            <a:solidFill>
              <a:srgbClr val="BE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92"/>
            <p:cNvSpPr/>
            <p:nvPr/>
          </p:nvSpPr>
          <p:spPr bwMode="auto">
            <a:xfrm>
              <a:off x="6459538" y="5795963"/>
              <a:ext cx="131763" cy="93663"/>
            </a:xfrm>
            <a:custGeom>
              <a:avLst/>
              <a:gdLst>
                <a:gd name="T0" fmla="*/ 31 w 31"/>
                <a:gd name="T1" fmla="*/ 0 h 22"/>
                <a:gd name="T2" fmla="*/ 29 w 31"/>
                <a:gd name="T3" fmla="*/ 0 h 22"/>
                <a:gd name="T4" fmla="*/ 8 w 31"/>
                <a:gd name="T5" fmla="*/ 2 h 22"/>
                <a:gd name="T6" fmla="*/ 5 w 31"/>
                <a:gd name="T7" fmla="*/ 10 h 22"/>
                <a:gd name="T8" fmla="*/ 0 w 31"/>
                <a:gd name="T9" fmla="*/ 22 h 22"/>
                <a:gd name="T10" fmla="*/ 21 w 31"/>
                <a:gd name="T11" fmla="*/ 21 h 22"/>
                <a:gd name="T12" fmla="*/ 31 w 31"/>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31" h="22">
                  <a:moveTo>
                    <a:pt x="31" y="0"/>
                  </a:moveTo>
                  <a:cubicBezTo>
                    <a:pt x="31" y="0"/>
                    <a:pt x="30" y="0"/>
                    <a:pt x="29" y="0"/>
                  </a:cubicBezTo>
                  <a:cubicBezTo>
                    <a:pt x="22" y="1"/>
                    <a:pt x="15" y="2"/>
                    <a:pt x="8" y="2"/>
                  </a:cubicBezTo>
                  <a:cubicBezTo>
                    <a:pt x="7" y="5"/>
                    <a:pt x="6" y="8"/>
                    <a:pt x="5" y="10"/>
                  </a:cubicBezTo>
                  <a:cubicBezTo>
                    <a:pt x="3" y="15"/>
                    <a:pt x="1" y="19"/>
                    <a:pt x="0" y="22"/>
                  </a:cubicBezTo>
                  <a:cubicBezTo>
                    <a:pt x="7" y="22"/>
                    <a:pt x="14" y="22"/>
                    <a:pt x="21" y="21"/>
                  </a:cubicBezTo>
                  <a:cubicBezTo>
                    <a:pt x="24" y="14"/>
                    <a:pt x="28" y="7"/>
                    <a:pt x="31" y="0"/>
                  </a:cubicBezTo>
                </a:path>
              </a:pathLst>
            </a:custGeom>
            <a:solidFill>
              <a:srgbClr val="BE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93"/>
            <p:cNvSpPr/>
            <p:nvPr/>
          </p:nvSpPr>
          <p:spPr bwMode="auto">
            <a:xfrm>
              <a:off x="6494463" y="4852988"/>
              <a:ext cx="452438" cy="950913"/>
            </a:xfrm>
            <a:custGeom>
              <a:avLst/>
              <a:gdLst>
                <a:gd name="T0" fmla="*/ 88 w 107"/>
                <a:gd name="T1" fmla="*/ 0 h 224"/>
                <a:gd name="T2" fmla="*/ 89 w 107"/>
                <a:gd name="T3" fmla="*/ 9 h 224"/>
                <a:gd name="T4" fmla="*/ 33 w 107"/>
                <a:gd name="T5" fmla="*/ 170 h 224"/>
                <a:gd name="T6" fmla="*/ 0 w 107"/>
                <a:gd name="T7" fmla="*/ 224 h 224"/>
                <a:gd name="T8" fmla="*/ 21 w 107"/>
                <a:gd name="T9" fmla="*/ 222 h 224"/>
                <a:gd name="T10" fmla="*/ 23 w 107"/>
                <a:gd name="T11" fmla="*/ 222 h 224"/>
                <a:gd name="T12" fmla="*/ 49 w 107"/>
                <a:gd name="T13" fmla="*/ 182 h 224"/>
                <a:gd name="T14" fmla="*/ 105 w 107"/>
                <a:gd name="T15" fmla="*/ 21 h 224"/>
                <a:gd name="T16" fmla="*/ 104 w 107"/>
                <a:gd name="T17" fmla="*/ 11 h 224"/>
                <a:gd name="T18" fmla="*/ 88 w 107"/>
                <a:gd name="T1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224">
                  <a:moveTo>
                    <a:pt x="88" y="0"/>
                  </a:moveTo>
                  <a:cubicBezTo>
                    <a:pt x="89" y="3"/>
                    <a:pt x="89" y="6"/>
                    <a:pt x="89" y="9"/>
                  </a:cubicBezTo>
                  <a:cubicBezTo>
                    <a:pt x="91" y="82"/>
                    <a:pt x="60" y="129"/>
                    <a:pt x="33" y="170"/>
                  </a:cubicBezTo>
                  <a:cubicBezTo>
                    <a:pt x="21" y="188"/>
                    <a:pt x="9" y="205"/>
                    <a:pt x="0" y="224"/>
                  </a:cubicBezTo>
                  <a:cubicBezTo>
                    <a:pt x="7" y="224"/>
                    <a:pt x="14" y="223"/>
                    <a:pt x="21" y="222"/>
                  </a:cubicBezTo>
                  <a:cubicBezTo>
                    <a:pt x="22" y="222"/>
                    <a:pt x="23" y="222"/>
                    <a:pt x="23" y="222"/>
                  </a:cubicBezTo>
                  <a:cubicBezTo>
                    <a:pt x="31" y="209"/>
                    <a:pt x="39" y="195"/>
                    <a:pt x="49" y="182"/>
                  </a:cubicBezTo>
                  <a:cubicBezTo>
                    <a:pt x="76" y="141"/>
                    <a:pt x="107" y="94"/>
                    <a:pt x="105" y="21"/>
                  </a:cubicBezTo>
                  <a:cubicBezTo>
                    <a:pt x="105" y="17"/>
                    <a:pt x="105" y="14"/>
                    <a:pt x="104" y="11"/>
                  </a:cubicBezTo>
                  <a:cubicBezTo>
                    <a:pt x="99" y="7"/>
                    <a:pt x="94" y="4"/>
                    <a:pt x="88" y="0"/>
                  </a:cubicBezTo>
                </a:path>
              </a:pathLst>
            </a:custGeom>
            <a:solidFill>
              <a:srgbClr val="0F88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94"/>
            <p:cNvSpPr/>
            <p:nvPr/>
          </p:nvSpPr>
          <p:spPr bwMode="auto">
            <a:xfrm>
              <a:off x="6865938" y="4830763"/>
              <a:ext cx="68263" cy="68263"/>
            </a:xfrm>
            <a:custGeom>
              <a:avLst/>
              <a:gdLst>
                <a:gd name="T0" fmla="*/ 0 w 16"/>
                <a:gd name="T1" fmla="*/ 0 h 16"/>
                <a:gd name="T2" fmla="*/ 0 w 16"/>
                <a:gd name="T3" fmla="*/ 5 h 16"/>
                <a:gd name="T4" fmla="*/ 16 w 16"/>
                <a:gd name="T5" fmla="*/ 16 h 16"/>
                <a:gd name="T6" fmla="*/ 16 w 16"/>
                <a:gd name="T7" fmla="*/ 9 h 16"/>
                <a:gd name="T8" fmla="*/ 0 w 16"/>
                <a:gd name="T9" fmla="*/ 0 h 16"/>
              </a:gdLst>
              <a:ahLst/>
              <a:cxnLst>
                <a:cxn ang="0">
                  <a:pos x="T0" y="T1"/>
                </a:cxn>
                <a:cxn ang="0">
                  <a:pos x="T2" y="T3"/>
                </a:cxn>
                <a:cxn ang="0">
                  <a:pos x="T4" y="T5"/>
                </a:cxn>
                <a:cxn ang="0">
                  <a:pos x="T6" y="T7"/>
                </a:cxn>
                <a:cxn ang="0">
                  <a:pos x="T8" y="T9"/>
                </a:cxn>
              </a:cxnLst>
              <a:rect l="0" t="0" r="r" b="b"/>
              <a:pathLst>
                <a:path w="16" h="16">
                  <a:moveTo>
                    <a:pt x="0" y="0"/>
                  </a:moveTo>
                  <a:cubicBezTo>
                    <a:pt x="0" y="1"/>
                    <a:pt x="0" y="3"/>
                    <a:pt x="0" y="5"/>
                  </a:cubicBezTo>
                  <a:cubicBezTo>
                    <a:pt x="6" y="9"/>
                    <a:pt x="11" y="12"/>
                    <a:pt x="16" y="16"/>
                  </a:cubicBezTo>
                  <a:cubicBezTo>
                    <a:pt x="16" y="14"/>
                    <a:pt x="16" y="11"/>
                    <a:pt x="16" y="9"/>
                  </a:cubicBezTo>
                  <a:cubicBezTo>
                    <a:pt x="10" y="6"/>
                    <a:pt x="5" y="3"/>
                    <a:pt x="0" y="0"/>
                  </a:cubicBezTo>
                </a:path>
              </a:pathLst>
            </a:custGeom>
            <a:solidFill>
              <a:srgbClr val="0B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95"/>
            <p:cNvSpPr>
              <a:spLocks noEditPoints="1"/>
            </p:cNvSpPr>
            <p:nvPr/>
          </p:nvSpPr>
          <p:spPr bwMode="auto">
            <a:xfrm>
              <a:off x="6497638" y="4117975"/>
              <a:ext cx="436563" cy="750888"/>
            </a:xfrm>
            <a:custGeom>
              <a:avLst/>
              <a:gdLst>
                <a:gd name="T0" fmla="*/ 81 w 103"/>
                <a:gd name="T1" fmla="*/ 131 h 177"/>
                <a:gd name="T2" fmla="*/ 87 w 103"/>
                <a:gd name="T3" fmla="*/ 168 h 177"/>
                <a:gd name="T4" fmla="*/ 103 w 103"/>
                <a:gd name="T5" fmla="*/ 177 h 177"/>
                <a:gd name="T6" fmla="*/ 97 w 103"/>
                <a:gd name="T7" fmla="*/ 143 h 177"/>
                <a:gd name="T8" fmla="*/ 81 w 103"/>
                <a:gd name="T9" fmla="*/ 131 h 177"/>
                <a:gd name="T10" fmla="*/ 0 w 103"/>
                <a:gd name="T11" fmla="*/ 0 h 177"/>
                <a:gd name="T12" fmla="*/ 7 w 103"/>
                <a:gd name="T13" fmla="*/ 7 h 177"/>
                <a:gd name="T14" fmla="*/ 7 w 103"/>
                <a:gd name="T15" fmla="*/ 6 h 177"/>
                <a:gd name="T16" fmla="*/ 0 w 103"/>
                <a:gd name="T17"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77">
                  <a:moveTo>
                    <a:pt x="81" y="131"/>
                  </a:moveTo>
                  <a:cubicBezTo>
                    <a:pt x="84" y="143"/>
                    <a:pt x="86" y="155"/>
                    <a:pt x="87" y="168"/>
                  </a:cubicBezTo>
                  <a:cubicBezTo>
                    <a:pt x="92" y="171"/>
                    <a:pt x="97" y="174"/>
                    <a:pt x="103" y="177"/>
                  </a:cubicBezTo>
                  <a:cubicBezTo>
                    <a:pt x="102" y="165"/>
                    <a:pt x="100" y="154"/>
                    <a:pt x="97" y="143"/>
                  </a:cubicBezTo>
                  <a:cubicBezTo>
                    <a:pt x="92" y="139"/>
                    <a:pt x="86" y="136"/>
                    <a:pt x="81" y="131"/>
                  </a:cubicBezTo>
                  <a:moveTo>
                    <a:pt x="0" y="0"/>
                  </a:moveTo>
                  <a:cubicBezTo>
                    <a:pt x="2" y="3"/>
                    <a:pt x="5" y="5"/>
                    <a:pt x="7" y="7"/>
                  </a:cubicBezTo>
                  <a:cubicBezTo>
                    <a:pt x="7" y="6"/>
                    <a:pt x="7" y="6"/>
                    <a:pt x="7" y="6"/>
                  </a:cubicBezTo>
                  <a:cubicBezTo>
                    <a:pt x="5" y="4"/>
                    <a:pt x="2" y="2"/>
                    <a:pt x="0" y="0"/>
                  </a:cubicBezTo>
                </a:path>
              </a:pathLst>
            </a:custGeom>
            <a:solidFill>
              <a:srgbClr val="BE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96"/>
            <p:cNvSpPr/>
            <p:nvPr/>
          </p:nvSpPr>
          <p:spPr bwMode="auto">
            <a:xfrm>
              <a:off x="6527801" y="4143375"/>
              <a:ext cx="381000" cy="581025"/>
            </a:xfrm>
            <a:custGeom>
              <a:avLst/>
              <a:gdLst>
                <a:gd name="T0" fmla="*/ 0 w 90"/>
                <a:gd name="T1" fmla="*/ 0 h 137"/>
                <a:gd name="T2" fmla="*/ 0 w 90"/>
                <a:gd name="T3" fmla="*/ 1 h 137"/>
                <a:gd name="T4" fmla="*/ 12 w 90"/>
                <a:gd name="T5" fmla="*/ 12 h 137"/>
                <a:gd name="T6" fmla="*/ 74 w 90"/>
                <a:gd name="T7" fmla="*/ 125 h 137"/>
                <a:gd name="T8" fmla="*/ 90 w 90"/>
                <a:gd name="T9" fmla="*/ 137 h 137"/>
                <a:gd name="T10" fmla="*/ 28 w 90"/>
                <a:gd name="T11" fmla="*/ 24 h 137"/>
                <a:gd name="T12" fmla="*/ 0 w 90"/>
                <a:gd name="T13" fmla="*/ 0 h 137"/>
              </a:gdLst>
              <a:ahLst/>
              <a:cxnLst>
                <a:cxn ang="0">
                  <a:pos x="T0" y="T1"/>
                </a:cxn>
                <a:cxn ang="0">
                  <a:pos x="T2" y="T3"/>
                </a:cxn>
                <a:cxn ang="0">
                  <a:pos x="T4" y="T5"/>
                </a:cxn>
                <a:cxn ang="0">
                  <a:pos x="T6" y="T7"/>
                </a:cxn>
                <a:cxn ang="0">
                  <a:pos x="T8" y="T9"/>
                </a:cxn>
                <a:cxn ang="0">
                  <a:pos x="T10" y="T11"/>
                </a:cxn>
                <a:cxn ang="0">
                  <a:pos x="T12" y="T13"/>
                </a:cxn>
              </a:cxnLst>
              <a:rect l="0" t="0" r="r" b="b"/>
              <a:pathLst>
                <a:path w="90" h="137">
                  <a:moveTo>
                    <a:pt x="0" y="0"/>
                  </a:moveTo>
                  <a:cubicBezTo>
                    <a:pt x="0" y="0"/>
                    <a:pt x="0" y="0"/>
                    <a:pt x="0" y="1"/>
                  </a:cubicBezTo>
                  <a:cubicBezTo>
                    <a:pt x="5" y="5"/>
                    <a:pt x="8" y="8"/>
                    <a:pt x="12" y="12"/>
                  </a:cubicBezTo>
                  <a:cubicBezTo>
                    <a:pt x="43" y="44"/>
                    <a:pt x="64" y="83"/>
                    <a:pt x="74" y="125"/>
                  </a:cubicBezTo>
                  <a:cubicBezTo>
                    <a:pt x="79" y="130"/>
                    <a:pt x="85" y="133"/>
                    <a:pt x="90" y="137"/>
                  </a:cubicBezTo>
                  <a:cubicBezTo>
                    <a:pt x="80" y="94"/>
                    <a:pt x="59" y="55"/>
                    <a:pt x="28" y="24"/>
                  </a:cubicBezTo>
                  <a:cubicBezTo>
                    <a:pt x="19" y="15"/>
                    <a:pt x="10" y="7"/>
                    <a:pt x="0" y="0"/>
                  </a:cubicBezTo>
                </a:path>
              </a:pathLst>
            </a:custGeom>
            <a:solidFill>
              <a:srgbClr val="0F88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97"/>
            <p:cNvSpPr/>
            <p:nvPr/>
          </p:nvSpPr>
          <p:spPr bwMode="auto">
            <a:xfrm>
              <a:off x="4889501" y="3900488"/>
              <a:ext cx="1989138" cy="2995613"/>
            </a:xfrm>
            <a:custGeom>
              <a:avLst/>
              <a:gdLst>
                <a:gd name="T0" fmla="*/ 468 w 470"/>
                <a:gd name="T1" fmla="*/ 233 h 705"/>
                <a:gd name="T2" fmla="*/ 399 w 470"/>
                <a:gd name="T3" fmla="*/ 69 h 705"/>
                <a:gd name="T4" fmla="*/ 237 w 470"/>
                <a:gd name="T5" fmla="*/ 0 h 705"/>
                <a:gd name="T6" fmla="*/ 236 w 470"/>
                <a:gd name="T7" fmla="*/ 0 h 705"/>
                <a:gd name="T8" fmla="*/ 74 w 470"/>
                <a:gd name="T9" fmla="*/ 68 h 705"/>
                <a:gd name="T10" fmla="*/ 4 w 470"/>
                <a:gd name="T11" fmla="*/ 230 h 705"/>
                <a:gd name="T12" fmla="*/ 58 w 470"/>
                <a:gd name="T13" fmla="*/ 392 h 705"/>
                <a:gd name="T14" fmla="*/ 93 w 470"/>
                <a:gd name="T15" fmla="*/ 455 h 705"/>
                <a:gd name="T16" fmla="*/ 106 w 470"/>
                <a:gd name="T17" fmla="*/ 488 h 705"/>
                <a:gd name="T18" fmla="*/ 105 w 470"/>
                <a:gd name="T19" fmla="*/ 569 h 705"/>
                <a:gd name="T20" fmla="*/ 105 w 470"/>
                <a:gd name="T21" fmla="*/ 581 h 705"/>
                <a:gd name="T22" fmla="*/ 105 w 470"/>
                <a:gd name="T23" fmla="*/ 610 h 705"/>
                <a:gd name="T24" fmla="*/ 105 w 470"/>
                <a:gd name="T25" fmla="*/ 641 h 705"/>
                <a:gd name="T26" fmla="*/ 105 w 470"/>
                <a:gd name="T27" fmla="*/ 642 h 705"/>
                <a:gd name="T28" fmla="*/ 105 w 470"/>
                <a:gd name="T29" fmla="*/ 652 h 705"/>
                <a:gd name="T30" fmla="*/ 125 w 470"/>
                <a:gd name="T31" fmla="*/ 678 h 705"/>
                <a:gd name="T32" fmla="*/ 235 w 470"/>
                <a:gd name="T33" fmla="*/ 704 h 705"/>
                <a:gd name="T34" fmla="*/ 241 w 470"/>
                <a:gd name="T35" fmla="*/ 705 h 705"/>
                <a:gd name="T36" fmla="*/ 248 w 470"/>
                <a:gd name="T37" fmla="*/ 704 h 705"/>
                <a:gd name="T38" fmla="*/ 342 w 470"/>
                <a:gd name="T39" fmla="*/ 679 h 705"/>
                <a:gd name="T40" fmla="*/ 362 w 470"/>
                <a:gd name="T41" fmla="*/ 654 h 705"/>
                <a:gd name="T42" fmla="*/ 362 w 470"/>
                <a:gd name="T43" fmla="*/ 588 h 705"/>
                <a:gd name="T44" fmla="*/ 362 w 470"/>
                <a:gd name="T45" fmla="*/ 554 h 705"/>
                <a:gd name="T46" fmla="*/ 362 w 470"/>
                <a:gd name="T47" fmla="*/ 528 h 705"/>
                <a:gd name="T48" fmla="*/ 363 w 470"/>
                <a:gd name="T49" fmla="*/ 493 h 705"/>
                <a:gd name="T50" fmla="*/ 363 w 470"/>
                <a:gd name="T51" fmla="*/ 493 h 705"/>
                <a:gd name="T52" fmla="*/ 363 w 470"/>
                <a:gd name="T53" fmla="*/ 490 h 705"/>
                <a:gd name="T54" fmla="*/ 376 w 470"/>
                <a:gd name="T55" fmla="*/ 456 h 705"/>
                <a:gd name="T56" fmla="*/ 412 w 470"/>
                <a:gd name="T57" fmla="*/ 394 h 705"/>
                <a:gd name="T58" fmla="*/ 468 w 470"/>
                <a:gd name="T59" fmla="*/ 233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0" h="705">
                  <a:moveTo>
                    <a:pt x="468" y="233"/>
                  </a:moveTo>
                  <a:cubicBezTo>
                    <a:pt x="466" y="170"/>
                    <a:pt x="441" y="112"/>
                    <a:pt x="399" y="69"/>
                  </a:cubicBezTo>
                  <a:cubicBezTo>
                    <a:pt x="356" y="25"/>
                    <a:pt x="299" y="0"/>
                    <a:pt x="237" y="0"/>
                  </a:cubicBezTo>
                  <a:cubicBezTo>
                    <a:pt x="236" y="0"/>
                    <a:pt x="236" y="0"/>
                    <a:pt x="236" y="0"/>
                  </a:cubicBezTo>
                  <a:cubicBezTo>
                    <a:pt x="174" y="0"/>
                    <a:pt x="117" y="24"/>
                    <a:pt x="74" y="68"/>
                  </a:cubicBezTo>
                  <a:cubicBezTo>
                    <a:pt x="32" y="110"/>
                    <a:pt x="7" y="168"/>
                    <a:pt x="4" y="230"/>
                  </a:cubicBezTo>
                  <a:cubicBezTo>
                    <a:pt x="0" y="303"/>
                    <a:pt x="31" y="350"/>
                    <a:pt x="58" y="392"/>
                  </a:cubicBezTo>
                  <a:cubicBezTo>
                    <a:pt x="71" y="413"/>
                    <a:pt x="84" y="432"/>
                    <a:pt x="93" y="455"/>
                  </a:cubicBezTo>
                  <a:cubicBezTo>
                    <a:pt x="97" y="465"/>
                    <a:pt x="101" y="476"/>
                    <a:pt x="106" y="488"/>
                  </a:cubicBezTo>
                  <a:cubicBezTo>
                    <a:pt x="105" y="569"/>
                    <a:pt x="105" y="569"/>
                    <a:pt x="105" y="569"/>
                  </a:cubicBezTo>
                  <a:cubicBezTo>
                    <a:pt x="105" y="581"/>
                    <a:pt x="105" y="581"/>
                    <a:pt x="105" y="581"/>
                  </a:cubicBezTo>
                  <a:cubicBezTo>
                    <a:pt x="105" y="610"/>
                    <a:pt x="105" y="610"/>
                    <a:pt x="105" y="610"/>
                  </a:cubicBezTo>
                  <a:cubicBezTo>
                    <a:pt x="105" y="641"/>
                    <a:pt x="105" y="641"/>
                    <a:pt x="105" y="641"/>
                  </a:cubicBezTo>
                  <a:cubicBezTo>
                    <a:pt x="105" y="642"/>
                    <a:pt x="105" y="642"/>
                    <a:pt x="105" y="642"/>
                  </a:cubicBezTo>
                  <a:cubicBezTo>
                    <a:pt x="105" y="652"/>
                    <a:pt x="105" y="652"/>
                    <a:pt x="105" y="652"/>
                  </a:cubicBezTo>
                  <a:cubicBezTo>
                    <a:pt x="105" y="665"/>
                    <a:pt x="113" y="675"/>
                    <a:pt x="125" y="678"/>
                  </a:cubicBezTo>
                  <a:cubicBezTo>
                    <a:pt x="235" y="704"/>
                    <a:pt x="235" y="704"/>
                    <a:pt x="235" y="704"/>
                  </a:cubicBezTo>
                  <a:cubicBezTo>
                    <a:pt x="237" y="704"/>
                    <a:pt x="239" y="705"/>
                    <a:pt x="241" y="705"/>
                  </a:cubicBezTo>
                  <a:cubicBezTo>
                    <a:pt x="243" y="705"/>
                    <a:pt x="245" y="704"/>
                    <a:pt x="248" y="704"/>
                  </a:cubicBezTo>
                  <a:cubicBezTo>
                    <a:pt x="342" y="679"/>
                    <a:pt x="342" y="679"/>
                    <a:pt x="342" y="679"/>
                  </a:cubicBezTo>
                  <a:cubicBezTo>
                    <a:pt x="353" y="676"/>
                    <a:pt x="361" y="666"/>
                    <a:pt x="362" y="654"/>
                  </a:cubicBezTo>
                  <a:cubicBezTo>
                    <a:pt x="362" y="588"/>
                    <a:pt x="362" y="588"/>
                    <a:pt x="362" y="588"/>
                  </a:cubicBezTo>
                  <a:cubicBezTo>
                    <a:pt x="362" y="554"/>
                    <a:pt x="362" y="554"/>
                    <a:pt x="362" y="554"/>
                  </a:cubicBezTo>
                  <a:cubicBezTo>
                    <a:pt x="362" y="528"/>
                    <a:pt x="362" y="528"/>
                    <a:pt x="362" y="528"/>
                  </a:cubicBezTo>
                  <a:cubicBezTo>
                    <a:pt x="363" y="493"/>
                    <a:pt x="363" y="493"/>
                    <a:pt x="363" y="493"/>
                  </a:cubicBezTo>
                  <a:cubicBezTo>
                    <a:pt x="363" y="493"/>
                    <a:pt x="363" y="493"/>
                    <a:pt x="363" y="493"/>
                  </a:cubicBezTo>
                  <a:cubicBezTo>
                    <a:pt x="363" y="490"/>
                    <a:pt x="363" y="490"/>
                    <a:pt x="363" y="490"/>
                  </a:cubicBezTo>
                  <a:cubicBezTo>
                    <a:pt x="366" y="480"/>
                    <a:pt x="371" y="469"/>
                    <a:pt x="376" y="456"/>
                  </a:cubicBezTo>
                  <a:cubicBezTo>
                    <a:pt x="385" y="434"/>
                    <a:pt x="398" y="415"/>
                    <a:pt x="412" y="394"/>
                  </a:cubicBezTo>
                  <a:cubicBezTo>
                    <a:pt x="439" y="353"/>
                    <a:pt x="470" y="306"/>
                    <a:pt x="468" y="23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98"/>
            <p:cNvSpPr/>
            <p:nvPr/>
          </p:nvSpPr>
          <p:spPr bwMode="auto">
            <a:xfrm>
              <a:off x="4994276" y="4006850"/>
              <a:ext cx="1779588" cy="2493963"/>
            </a:xfrm>
            <a:custGeom>
              <a:avLst/>
              <a:gdLst>
                <a:gd name="T0" fmla="*/ 417 w 420"/>
                <a:gd name="T1" fmla="*/ 208 h 587"/>
                <a:gd name="T2" fmla="*/ 212 w 420"/>
                <a:gd name="T3" fmla="*/ 1 h 587"/>
                <a:gd name="T4" fmla="*/ 5 w 420"/>
                <a:gd name="T5" fmla="*/ 206 h 587"/>
                <a:gd name="T6" fmla="*/ 92 w 420"/>
                <a:gd name="T7" fmla="*/ 420 h 587"/>
                <a:gd name="T8" fmla="*/ 208 w 420"/>
                <a:gd name="T9" fmla="*/ 587 h 587"/>
                <a:gd name="T10" fmla="*/ 326 w 420"/>
                <a:gd name="T11" fmla="*/ 422 h 587"/>
                <a:gd name="T12" fmla="*/ 417 w 420"/>
                <a:gd name="T13" fmla="*/ 208 h 587"/>
              </a:gdLst>
              <a:ahLst/>
              <a:cxnLst>
                <a:cxn ang="0">
                  <a:pos x="T0" y="T1"/>
                </a:cxn>
                <a:cxn ang="0">
                  <a:pos x="T2" y="T3"/>
                </a:cxn>
                <a:cxn ang="0">
                  <a:pos x="T4" y="T5"/>
                </a:cxn>
                <a:cxn ang="0">
                  <a:pos x="T6" y="T7"/>
                </a:cxn>
                <a:cxn ang="0">
                  <a:pos x="T8" y="T9"/>
                </a:cxn>
                <a:cxn ang="0">
                  <a:pos x="T10" y="T11"/>
                </a:cxn>
                <a:cxn ang="0">
                  <a:pos x="T12" y="T13"/>
                </a:cxn>
              </a:cxnLst>
              <a:rect l="0" t="0" r="r" b="b"/>
              <a:pathLst>
                <a:path w="420" h="587">
                  <a:moveTo>
                    <a:pt x="417" y="208"/>
                  </a:moveTo>
                  <a:cubicBezTo>
                    <a:pt x="413" y="95"/>
                    <a:pt x="326" y="2"/>
                    <a:pt x="212" y="1"/>
                  </a:cubicBezTo>
                  <a:cubicBezTo>
                    <a:pt x="98" y="0"/>
                    <a:pt x="10" y="92"/>
                    <a:pt x="5" y="206"/>
                  </a:cubicBezTo>
                  <a:cubicBezTo>
                    <a:pt x="0" y="305"/>
                    <a:pt x="64" y="348"/>
                    <a:pt x="92" y="420"/>
                  </a:cubicBezTo>
                  <a:cubicBezTo>
                    <a:pt x="137" y="536"/>
                    <a:pt x="144" y="587"/>
                    <a:pt x="208" y="587"/>
                  </a:cubicBezTo>
                  <a:cubicBezTo>
                    <a:pt x="273" y="587"/>
                    <a:pt x="280" y="537"/>
                    <a:pt x="326" y="422"/>
                  </a:cubicBezTo>
                  <a:cubicBezTo>
                    <a:pt x="355" y="350"/>
                    <a:pt x="420" y="307"/>
                    <a:pt x="417" y="208"/>
                  </a:cubicBezTo>
                </a:path>
              </a:pathLst>
            </a:custGeom>
            <a:solidFill>
              <a:srgbClr val="14B6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99"/>
            <p:cNvSpPr/>
            <p:nvPr/>
          </p:nvSpPr>
          <p:spPr bwMode="auto">
            <a:xfrm>
              <a:off x="5100638" y="4270375"/>
              <a:ext cx="677863" cy="717550"/>
            </a:xfrm>
            <a:custGeom>
              <a:avLst/>
              <a:gdLst>
                <a:gd name="T0" fmla="*/ 107 w 160"/>
                <a:gd name="T1" fmla="*/ 0 h 169"/>
                <a:gd name="T2" fmla="*/ 30 w 160"/>
                <a:gd name="T3" fmla="*/ 51 h 169"/>
                <a:gd name="T4" fmla="*/ 28 w 160"/>
                <a:gd name="T5" fmla="*/ 162 h 169"/>
                <a:gd name="T6" fmla="*/ 52 w 160"/>
                <a:gd name="T7" fmla="*/ 169 h 169"/>
                <a:gd name="T8" fmla="*/ 130 w 160"/>
                <a:gd name="T9" fmla="*/ 118 h 169"/>
                <a:gd name="T10" fmla="*/ 132 w 160"/>
                <a:gd name="T11" fmla="*/ 7 h 169"/>
                <a:gd name="T12" fmla="*/ 107 w 160"/>
                <a:gd name="T13" fmla="*/ 0 h 169"/>
              </a:gdLst>
              <a:ahLst/>
              <a:cxnLst>
                <a:cxn ang="0">
                  <a:pos x="T0" y="T1"/>
                </a:cxn>
                <a:cxn ang="0">
                  <a:pos x="T2" y="T3"/>
                </a:cxn>
                <a:cxn ang="0">
                  <a:pos x="T4" y="T5"/>
                </a:cxn>
                <a:cxn ang="0">
                  <a:pos x="T6" y="T7"/>
                </a:cxn>
                <a:cxn ang="0">
                  <a:pos x="T8" y="T9"/>
                </a:cxn>
                <a:cxn ang="0">
                  <a:pos x="T10" y="T11"/>
                </a:cxn>
                <a:cxn ang="0">
                  <a:pos x="T12" y="T13"/>
                </a:cxn>
              </a:cxnLst>
              <a:rect l="0" t="0" r="r" b="b"/>
              <a:pathLst>
                <a:path w="160" h="169">
                  <a:moveTo>
                    <a:pt x="107" y="0"/>
                  </a:moveTo>
                  <a:cubicBezTo>
                    <a:pt x="82" y="0"/>
                    <a:pt x="51" y="19"/>
                    <a:pt x="30" y="51"/>
                  </a:cubicBezTo>
                  <a:cubicBezTo>
                    <a:pt x="1" y="93"/>
                    <a:pt x="0" y="143"/>
                    <a:pt x="28" y="162"/>
                  </a:cubicBezTo>
                  <a:cubicBezTo>
                    <a:pt x="35" y="167"/>
                    <a:pt x="43" y="169"/>
                    <a:pt x="52" y="169"/>
                  </a:cubicBezTo>
                  <a:cubicBezTo>
                    <a:pt x="78" y="169"/>
                    <a:pt x="109" y="150"/>
                    <a:pt x="130" y="118"/>
                  </a:cubicBezTo>
                  <a:cubicBezTo>
                    <a:pt x="159" y="76"/>
                    <a:pt x="160" y="26"/>
                    <a:pt x="132" y="7"/>
                  </a:cubicBezTo>
                  <a:cubicBezTo>
                    <a:pt x="125" y="2"/>
                    <a:pt x="116" y="0"/>
                    <a:pt x="107" y="0"/>
                  </a:cubicBezTo>
                </a:path>
              </a:pathLst>
            </a:custGeom>
            <a:solidFill>
              <a:srgbClr val="1BCB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300"/>
            <p:cNvSpPr/>
            <p:nvPr/>
          </p:nvSpPr>
          <p:spPr bwMode="auto">
            <a:xfrm>
              <a:off x="5443538" y="5948363"/>
              <a:ext cx="873125" cy="836613"/>
            </a:xfrm>
            <a:custGeom>
              <a:avLst/>
              <a:gdLst>
                <a:gd name="T0" fmla="*/ 3 w 550"/>
                <a:gd name="T1" fmla="*/ 0 h 527"/>
                <a:gd name="T2" fmla="*/ 0 w 550"/>
                <a:gd name="T3" fmla="*/ 458 h 527"/>
                <a:gd name="T4" fmla="*/ 294 w 550"/>
                <a:gd name="T5" fmla="*/ 527 h 527"/>
                <a:gd name="T6" fmla="*/ 544 w 550"/>
                <a:gd name="T7" fmla="*/ 460 h 527"/>
                <a:gd name="T8" fmla="*/ 550 w 550"/>
                <a:gd name="T9" fmla="*/ 5 h 527"/>
                <a:gd name="T10" fmla="*/ 3 w 550"/>
                <a:gd name="T11" fmla="*/ 0 h 527"/>
              </a:gdLst>
              <a:ahLst/>
              <a:cxnLst>
                <a:cxn ang="0">
                  <a:pos x="T0" y="T1"/>
                </a:cxn>
                <a:cxn ang="0">
                  <a:pos x="T2" y="T3"/>
                </a:cxn>
                <a:cxn ang="0">
                  <a:pos x="T4" y="T5"/>
                </a:cxn>
                <a:cxn ang="0">
                  <a:pos x="T6" y="T7"/>
                </a:cxn>
                <a:cxn ang="0">
                  <a:pos x="T8" y="T9"/>
                </a:cxn>
                <a:cxn ang="0">
                  <a:pos x="T10" y="T11"/>
                </a:cxn>
              </a:cxnLst>
              <a:rect l="0" t="0" r="r" b="b"/>
              <a:pathLst>
                <a:path w="550" h="527">
                  <a:moveTo>
                    <a:pt x="3" y="0"/>
                  </a:moveTo>
                  <a:lnTo>
                    <a:pt x="0" y="458"/>
                  </a:lnTo>
                  <a:lnTo>
                    <a:pt x="294" y="527"/>
                  </a:lnTo>
                  <a:lnTo>
                    <a:pt x="544" y="460"/>
                  </a:lnTo>
                  <a:lnTo>
                    <a:pt x="550" y="5"/>
                  </a:lnTo>
                  <a:lnTo>
                    <a:pt x="3" y="0"/>
                  </a:lnTo>
                  <a:close/>
                </a:path>
              </a:pathLst>
            </a:custGeom>
            <a:solidFill>
              <a:srgbClr val="3B50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301"/>
            <p:cNvSpPr/>
            <p:nvPr/>
          </p:nvSpPr>
          <p:spPr bwMode="auto">
            <a:xfrm>
              <a:off x="5443538" y="6254750"/>
              <a:ext cx="868363" cy="373063"/>
            </a:xfrm>
            <a:custGeom>
              <a:avLst/>
              <a:gdLst>
                <a:gd name="T0" fmla="*/ 0 w 547"/>
                <a:gd name="T1" fmla="*/ 142 h 235"/>
                <a:gd name="T2" fmla="*/ 0 w 547"/>
                <a:gd name="T3" fmla="*/ 235 h 235"/>
                <a:gd name="T4" fmla="*/ 547 w 547"/>
                <a:gd name="T5" fmla="*/ 91 h 235"/>
                <a:gd name="T6" fmla="*/ 547 w 547"/>
                <a:gd name="T7" fmla="*/ 0 h 235"/>
                <a:gd name="T8" fmla="*/ 0 w 547"/>
                <a:gd name="T9" fmla="*/ 142 h 235"/>
              </a:gdLst>
              <a:ahLst/>
              <a:cxnLst>
                <a:cxn ang="0">
                  <a:pos x="T0" y="T1"/>
                </a:cxn>
                <a:cxn ang="0">
                  <a:pos x="T2" y="T3"/>
                </a:cxn>
                <a:cxn ang="0">
                  <a:pos x="T4" y="T5"/>
                </a:cxn>
                <a:cxn ang="0">
                  <a:pos x="T6" y="T7"/>
                </a:cxn>
                <a:cxn ang="0">
                  <a:pos x="T8" y="T9"/>
                </a:cxn>
              </a:cxnLst>
              <a:rect l="0" t="0" r="r" b="b"/>
              <a:pathLst>
                <a:path w="547" h="235">
                  <a:moveTo>
                    <a:pt x="0" y="142"/>
                  </a:moveTo>
                  <a:lnTo>
                    <a:pt x="0" y="235"/>
                  </a:lnTo>
                  <a:lnTo>
                    <a:pt x="547" y="91"/>
                  </a:lnTo>
                  <a:lnTo>
                    <a:pt x="547" y="0"/>
                  </a:lnTo>
                  <a:lnTo>
                    <a:pt x="0" y="142"/>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302"/>
            <p:cNvSpPr/>
            <p:nvPr/>
          </p:nvSpPr>
          <p:spPr bwMode="auto">
            <a:xfrm>
              <a:off x="5443538" y="5994400"/>
              <a:ext cx="868363" cy="374650"/>
            </a:xfrm>
            <a:custGeom>
              <a:avLst/>
              <a:gdLst>
                <a:gd name="T0" fmla="*/ 547 w 547"/>
                <a:gd name="T1" fmla="*/ 0 h 236"/>
                <a:gd name="T2" fmla="*/ 0 w 547"/>
                <a:gd name="T3" fmla="*/ 145 h 236"/>
                <a:gd name="T4" fmla="*/ 0 w 547"/>
                <a:gd name="T5" fmla="*/ 236 h 236"/>
                <a:gd name="T6" fmla="*/ 547 w 547"/>
                <a:gd name="T7" fmla="*/ 91 h 236"/>
                <a:gd name="T8" fmla="*/ 547 w 547"/>
                <a:gd name="T9" fmla="*/ 0 h 236"/>
              </a:gdLst>
              <a:ahLst/>
              <a:cxnLst>
                <a:cxn ang="0">
                  <a:pos x="T0" y="T1"/>
                </a:cxn>
                <a:cxn ang="0">
                  <a:pos x="T2" y="T3"/>
                </a:cxn>
                <a:cxn ang="0">
                  <a:pos x="T4" y="T5"/>
                </a:cxn>
                <a:cxn ang="0">
                  <a:pos x="T6" y="T7"/>
                </a:cxn>
                <a:cxn ang="0">
                  <a:pos x="T8" y="T9"/>
                </a:cxn>
              </a:cxnLst>
              <a:rect l="0" t="0" r="r" b="b"/>
              <a:pathLst>
                <a:path w="547" h="236">
                  <a:moveTo>
                    <a:pt x="547" y="0"/>
                  </a:moveTo>
                  <a:lnTo>
                    <a:pt x="0" y="145"/>
                  </a:lnTo>
                  <a:lnTo>
                    <a:pt x="0" y="236"/>
                  </a:lnTo>
                  <a:lnTo>
                    <a:pt x="547" y="91"/>
                  </a:lnTo>
                  <a:lnTo>
                    <a:pt x="547" y="0"/>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303"/>
            <p:cNvSpPr>
              <a:spLocks noEditPoints="1"/>
            </p:cNvSpPr>
            <p:nvPr/>
          </p:nvSpPr>
          <p:spPr bwMode="auto">
            <a:xfrm>
              <a:off x="8937626" y="4270375"/>
              <a:ext cx="342900" cy="671513"/>
            </a:xfrm>
            <a:custGeom>
              <a:avLst/>
              <a:gdLst>
                <a:gd name="T0" fmla="*/ 54 w 81"/>
                <a:gd name="T1" fmla="*/ 104 h 158"/>
                <a:gd name="T2" fmla="*/ 59 w 81"/>
                <a:gd name="T3" fmla="*/ 120 h 158"/>
                <a:gd name="T4" fmla="*/ 69 w 81"/>
                <a:gd name="T5" fmla="*/ 153 h 158"/>
                <a:gd name="T6" fmla="*/ 81 w 81"/>
                <a:gd name="T7" fmla="*/ 158 h 158"/>
                <a:gd name="T8" fmla="*/ 75 w 81"/>
                <a:gd name="T9" fmla="*/ 136 h 158"/>
                <a:gd name="T10" fmla="*/ 70 w 81"/>
                <a:gd name="T11" fmla="*/ 122 h 158"/>
                <a:gd name="T12" fmla="*/ 54 w 81"/>
                <a:gd name="T13" fmla="*/ 104 h 158"/>
                <a:gd name="T14" fmla="*/ 0 w 81"/>
                <a:gd name="T15" fmla="*/ 0 h 158"/>
                <a:gd name="T16" fmla="*/ 13 w 81"/>
                <a:gd name="T17" fmla="*/ 16 h 158"/>
                <a:gd name="T18" fmla="*/ 12 w 81"/>
                <a:gd name="T19" fmla="*/ 12 h 158"/>
                <a:gd name="T20" fmla="*/ 0 w 81"/>
                <a:gd name="T2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58">
                  <a:moveTo>
                    <a:pt x="54" y="104"/>
                  </a:moveTo>
                  <a:cubicBezTo>
                    <a:pt x="55" y="109"/>
                    <a:pt x="57" y="115"/>
                    <a:pt x="59" y="120"/>
                  </a:cubicBezTo>
                  <a:cubicBezTo>
                    <a:pt x="62" y="131"/>
                    <a:pt x="65" y="142"/>
                    <a:pt x="69" y="153"/>
                  </a:cubicBezTo>
                  <a:cubicBezTo>
                    <a:pt x="81" y="158"/>
                    <a:pt x="81" y="158"/>
                    <a:pt x="81" y="158"/>
                  </a:cubicBezTo>
                  <a:cubicBezTo>
                    <a:pt x="79" y="151"/>
                    <a:pt x="77" y="143"/>
                    <a:pt x="75" y="136"/>
                  </a:cubicBezTo>
                  <a:cubicBezTo>
                    <a:pt x="73" y="131"/>
                    <a:pt x="72" y="127"/>
                    <a:pt x="70" y="122"/>
                  </a:cubicBezTo>
                  <a:cubicBezTo>
                    <a:pt x="64" y="116"/>
                    <a:pt x="59" y="110"/>
                    <a:pt x="54" y="104"/>
                  </a:cubicBezTo>
                  <a:moveTo>
                    <a:pt x="0" y="0"/>
                  </a:moveTo>
                  <a:cubicBezTo>
                    <a:pt x="5" y="6"/>
                    <a:pt x="9" y="11"/>
                    <a:pt x="13" y="16"/>
                  </a:cubicBezTo>
                  <a:cubicBezTo>
                    <a:pt x="13" y="15"/>
                    <a:pt x="12" y="13"/>
                    <a:pt x="12" y="12"/>
                  </a:cubicBezTo>
                  <a:cubicBezTo>
                    <a:pt x="8" y="8"/>
                    <a:pt x="4" y="4"/>
                    <a:pt x="0" y="0"/>
                  </a:cubicBezTo>
                </a:path>
              </a:pathLst>
            </a:custGeom>
            <a:solidFill>
              <a:srgbClr val="BE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304"/>
            <p:cNvSpPr/>
            <p:nvPr/>
          </p:nvSpPr>
          <p:spPr bwMode="auto">
            <a:xfrm>
              <a:off x="8988426" y="4321175"/>
              <a:ext cx="244475" cy="466725"/>
            </a:xfrm>
            <a:custGeom>
              <a:avLst/>
              <a:gdLst>
                <a:gd name="T0" fmla="*/ 0 w 58"/>
                <a:gd name="T1" fmla="*/ 0 h 110"/>
                <a:gd name="T2" fmla="*/ 1 w 58"/>
                <a:gd name="T3" fmla="*/ 4 h 110"/>
                <a:gd name="T4" fmla="*/ 42 w 58"/>
                <a:gd name="T5" fmla="*/ 92 h 110"/>
                <a:gd name="T6" fmla="*/ 58 w 58"/>
                <a:gd name="T7" fmla="*/ 110 h 110"/>
                <a:gd name="T8" fmla="*/ 0 w 58"/>
                <a:gd name="T9" fmla="*/ 0 h 110"/>
              </a:gdLst>
              <a:ahLst/>
              <a:cxnLst>
                <a:cxn ang="0">
                  <a:pos x="T0" y="T1"/>
                </a:cxn>
                <a:cxn ang="0">
                  <a:pos x="T2" y="T3"/>
                </a:cxn>
                <a:cxn ang="0">
                  <a:pos x="T4" y="T5"/>
                </a:cxn>
                <a:cxn ang="0">
                  <a:pos x="T6" y="T7"/>
                </a:cxn>
                <a:cxn ang="0">
                  <a:pos x="T8" y="T9"/>
                </a:cxn>
              </a:cxnLst>
              <a:rect l="0" t="0" r="r" b="b"/>
              <a:pathLst>
                <a:path w="58" h="110">
                  <a:moveTo>
                    <a:pt x="0" y="0"/>
                  </a:moveTo>
                  <a:cubicBezTo>
                    <a:pt x="0" y="1"/>
                    <a:pt x="1" y="3"/>
                    <a:pt x="1" y="4"/>
                  </a:cubicBezTo>
                  <a:cubicBezTo>
                    <a:pt x="22" y="33"/>
                    <a:pt x="33" y="63"/>
                    <a:pt x="42" y="92"/>
                  </a:cubicBezTo>
                  <a:cubicBezTo>
                    <a:pt x="47" y="98"/>
                    <a:pt x="52" y="104"/>
                    <a:pt x="58" y="110"/>
                  </a:cubicBezTo>
                  <a:cubicBezTo>
                    <a:pt x="48" y="74"/>
                    <a:pt x="33" y="35"/>
                    <a:pt x="0" y="0"/>
                  </a:cubicBezTo>
                </a:path>
              </a:pathLst>
            </a:custGeom>
            <a:solidFill>
              <a:srgbClr val="0F88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305"/>
            <p:cNvSpPr/>
            <p:nvPr/>
          </p:nvSpPr>
          <p:spPr bwMode="auto">
            <a:xfrm>
              <a:off x="9229726" y="4919663"/>
              <a:ext cx="101600" cy="161925"/>
            </a:xfrm>
            <a:custGeom>
              <a:avLst/>
              <a:gdLst>
                <a:gd name="T0" fmla="*/ 0 w 24"/>
                <a:gd name="T1" fmla="*/ 0 h 38"/>
                <a:gd name="T2" fmla="*/ 14 w 24"/>
                <a:gd name="T3" fmla="*/ 34 h 38"/>
                <a:gd name="T4" fmla="*/ 24 w 24"/>
                <a:gd name="T5" fmla="*/ 38 h 38"/>
                <a:gd name="T6" fmla="*/ 12 w 24"/>
                <a:gd name="T7" fmla="*/ 5 h 38"/>
                <a:gd name="T8" fmla="*/ 0 w 24"/>
                <a:gd name="T9" fmla="*/ 0 h 38"/>
              </a:gdLst>
              <a:ahLst/>
              <a:cxnLst>
                <a:cxn ang="0">
                  <a:pos x="T0" y="T1"/>
                </a:cxn>
                <a:cxn ang="0">
                  <a:pos x="T2" y="T3"/>
                </a:cxn>
                <a:cxn ang="0">
                  <a:pos x="T4" y="T5"/>
                </a:cxn>
                <a:cxn ang="0">
                  <a:pos x="T6" y="T7"/>
                </a:cxn>
                <a:cxn ang="0">
                  <a:pos x="T8" y="T9"/>
                </a:cxn>
              </a:cxnLst>
              <a:rect l="0" t="0" r="r" b="b"/>
              <a:pathLst>
                <a:path w="24" h="38">
                  <a:moveTo>
                    <a:pt x="0" y="0"/>
                  </a:moveTo>
                  <a:cubicBezTo>
                    <a:pt x="4" y="11"/>
                    <a:pt x="8" y="23"/>
                    <a:pt x="14" y="34"/>
                  </a:cubicBezTo>
                  <a:cubicBezTo>
                    <a:pt x="24" y="38"/>
                    <a:pt x="24" y="38"/>
                    <a:pt x="24" y="38"/>
                  </a:cubicBezTo>
                  <a:cubicBezTo>
                    <a:pt x="19" y="27"/>
                    <a:pt x="16" y="16"/>
                    <a:pt x="12" y="5"/>
                  </a:cubicBezTo>
                  <a:cubicBezTo>
                    <a:pt x="0" y="0"/>
                    <a:pt x="0" y="0"/>
                    <a:pt x="0" y="0"/>
                  </a:cubicBezTo>
                </a:path>
              </a:pathLst>
            </a:custGeom>
            <a:solidFill>
              <a:srgbClr val="BE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306"/>
            <p:cNvSpPr/>
            <p:nvPr/>
          </p:nvSpPr>
          <p:spPr bwMode="auto">
            <a:xfrm>
              <a:off x="9288463" y="5064125"/>
              <a:ext cx="131763" cy="182563"/>
            </a:xfrm>
            <a:custGeom>
              <a:avLst/>
              <a:gdLst>
                <a:gd name="T0" fmla="*/ 0 w 31"/>
                <a:gd name="T1" fmla="*/ 0 h 43"/>
                <a:gd name="T2" fmla="*/ 1 w 31"/>
                <a:gd name="T3" fmla="*/ 1 h 43"/>
                <a:gd name="T4" fmla="*/ 18 w 31"/>
                <a:gd name="T5" fmla="*/ 32 h 43"/>
                <a:gd name="T6" fmla="*/ 20 w 31"/>
                <a:gd name="T7" fmla="*/ 34 h 43"/>
                <a:gd name="T8" fmla="*/ 20 w 31"/>
                <a:gd name="T9" fmla="*/ 34 h 43"/>
                <a:gd name="T10" fmla="*/ 31 w 31"/>
                <a:gd name="T11" fmla="*/ 43 h 43"/>
                <a:gd name="T12" fmla="*/ 17 w 31"/>
                <a:gd name="T13" fmla="*/ 17 h 43"/>
                <a:gd name="T14" fmla="*/ 10 w 31"/>
                <a:gd name="T15" fmla="*/ 4 h 43"/>
                <a:gd name="T16" fmla="*/ 0 w 31"/>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3">
                  <a:moveTo>
                    <a:pt x="0" y="0"/>
                  </a:moveTo>
                  <a:cubicBezTo>
                    <a:pt x="0" y="0"/>
                    <a:pt x="0" y="0"/>
                    <a:pt x="1" y="1"/>
                  </a:cubicBezTo>
                  <a:cubicBezTo>
                    <a:pt x="7" y="12"/>
                    <a:pt x="13" y="23"/>
                    <a:pt x="18" y="32"/>
                  </a:cubicBezTo>
                  <a:cubicBezTo>
                    <a:pt x="20" y="34"/>
                    <a:pt x="20" y="34"/>
                    <a:pt x="20" y="34"/>
                  </a:cubicBezTo>
                  <a:cubicBezTo>
                    <a:pt x="20" y="34"/>
                    <a:pt x="20" y="34"/>
                    <a:pt x="20" y="34"/>
                  </a:cubicBezTo>
                  <a:cubicBezTo>
                    <a:pt x="31" y="43"/>
                    <a:pt x="31" y="43"/>
                    <a:pt x="31" y="43"/>
                  </a:cubicBezTo>
                  <a:cubicBezTo>
                    <a:pt x="27" y="36"/>
                    <a:pt x="22" y="26"/>
                    <a:pt x="17" y="17"/>
                  </a:cubicBezTo>
                  <a:cubicBezTo>
                    <a:pt x="14" y="12"/>
                    <a:pt x="12" y="8"/>
                    <a:pt x="10" y="4"/>
                  </a:cubicBezTo>
                  <a:cubicBezTo>
                    <a:pt x="0" y="0"/>
                    <a:pt x="0" y="0"/>
                    <a:pt x="0" y="0"/>
                  </a:cubicBezTo>
                </a:path>
              </a:pathLst>
            </a:custGeom>
            <a:solidFill>
              <a:srgbClr val="2C3C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307"/>
            <p:cNvSpPr/>
            <p:nvPr/>
          </p:nvSpPr>
          <p:spPr bwMode="auto">
            <a:xfrm>
              <a:off x="7764463" y="5821363"/>
              <a:ext cx="1731963" cy="760413"/>
            </a:xfrm>
            <a:custGeom>
              <a:avLst/>
              <a:gdLst>
                <a:gd name="T0" fmla="*/ 3 w 409"/>
                <a:gd name="T1" fmla="*/ 0 h 179"/>
                <a:gd name="T2" fmla="*/ 3 w 409"/>
                <a:gd name="T3" fmla="*/ 0 h 179"/>
                <a:gd name="T4" fmla="*/ 0 w 409"/>
                <a:gd name="T5" fmla="*/ 6 h 179"/>
                <a:gd name="T6" fmla="*/ 123 w 409"/>
                <a:gd name="T7" fmla="*/ 41 h 179"/>
                <a:gd name="T8" fmla="*/ 194 w 409"/>
                <a:gd name="T9" fmla="*/ 54 h 179"/>
                <a:gd name="T10" fmla="*/ 228 w 409"/>
                <a:gd name="T11" fmla="*/ 66 h 179"/>
                <a:gd name="T12" fmla="*/ 290 w 409"/>
                <a:gd name="T13" fmla="*/ 119 h 179"/>
                <a:gd name="T14" fmla="*/ 298 w 409"/>
                <a:gd name="T15" fmla="*/ 126 h 179"/>
                <a:gd name="T16" fmla="*/ 321 w 409"/>
                <a:gd name="T17" fmla="*/ 145 h 179"/>
                <a:gd name="T18" fmla="*/ 344 w 409"/>
                <a:gd name="T19" fmla="*/ 165 h 179"/>
                <a:gd name="T20" fmla="*/ 345 w 409"/>
                <a:gd name="T21" fmla="*/ 166 h 179"/>
                <a:gd name="T22" fmla="*/ 353 w 409"/>
                <a:gd name="T23" fmla="*/ 172 h 179"/>
                <a:gd name="T24" fmla="*/ 370 w 409"/>
                <a:gd name="T25" fmla="*/ 179 h 179"/>
                <a:gd name="T26" fmla="*/ 385 w 409"/>
                <a:gd name="T27" fmla="*/ 173 h 179"/>
                <a:gd name="T28" fmla="*/ 409 w 409"/>
                <a:gd name="T29" fmla="*/ 156 h 179"/>
                <a:gd name="T30" fmla="*/ 396 w 409"/>
                <a:gd name="T31" fmla="*/ 137 h 179"/>
                <a:gd name="T32" fmla="*/ 369 w 409"/>
                <a:gd name="T33" fmla="*/ 157 h 179"/>
                <a:gd name="T34" fmla="*/ 354 w 409"/>
                <a:gd name="T35" fmla="*/ 163 h 179"/>
                <a:gd name="T36" fmla="*/ 337 w 409"/>
                <a:gd name="T37" fmla="*/ 156 h 179"/>
                <a:gd name="T38" fmla="*/ 329 w 409"/>
                <a:gd name="T39" fmla="*/ 150 h 179"/>
                <a:gd name="T40" fmla="*/ 328 w 409"/>
                <a:gd name="T41" fmla="*/ 149 h 179"/>
                <a:gd name="T42" fmla="*/ 305 w 409"/>
                <a:gd name="T43" fmla="*/ 129 h 179"/>
                <a:gd name="T44" fmla="*/ 282 w 409"/>
                <a:gd name="T45" fmla="*/ 110 h 179"/>
                <a:gd name="T46" fmla="*/ 274 w 409"/>
                <a:gd name="T47" fmla="*/ 103 h 179"/>
                <a:gd name="T48" fmla="*/ 212 w 409"/>
                <a:gd name="T49" fmla="*/ 50 h 179"/>
                <a:gd name="T50" fmla="*/ 178 w 409"/>
                <a:gd name="T51" fmla="*/ 38 h 179"/>
                <a:gd name="T52" fmla="*/ 107 w 409"/>
                <a:gd name="T53" fmla="*/ 25 h 179"/>
                <a:gd name="T54" fmla="*/ 3 w 409"/>
                <a:gd name="T5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9" h="179">
                  <a:moveTo>
                    <a:pt x="3" y="0"/>
                  </a:moveTo>
                  <a:cubicBezTo>
                    <a:pt x="3" y="0"/>
                    <a:pt x="3" y="0"/>
                    <a:pt x="3" y="0"/>
                  </a:cubicBezTo>
                  <a:cubicBezTo>
                    <a:pt x="2" y="2"/>
                    <a:pt x="1" y="4"/>
                    <a:pt x="0" y="6"/>
                  </a:cubicBezTo>
                  <a:cubicBezTo>
                    <a:pt x="42" y="31"/>
                    <a:pt x="85" y="36"/>
                    <a:pt x="123" y="41"/>
                  </a:cubicBezTo>
                  <a:cubicBezTo>
                    <a:pt x="148" y="44"/>
                    <a:pt x="171" y="47"/>
                    <a:pt x="194" y="54"/>
                  </a:cubicBezTo>
                  <a:cubicBezTo>
                    <a:pt x="207" y="59"/>
                    <a:pt x="218" y="63"/>
                    <a:pt x="228" y="66"/>
                  </a:cubicBezTo>
                  <a:cubicBezTo>
                    <a:pt x="290" y="119"/>
                    <a:pt x="290" y="119"/>
                    <a:pt x="290" y="119"/>
                  </a:cubicBezTo>
                  <a:cubicBezTo>
                    <a:pt x="298" y="126"/>
                    <a:pt x="298" y="126"/>
                    <a:pt x="298" y="126"/>
                  </a:cubicBezTo>
                  <a:cubicBezTo>
                    <a:pt x="321" y="145"/>
                    <a:pt x="321" y="145"/>
                    <a:pt x="321" y="145"/>
                  </a:cubicBezTo>
                  <a:cubicBezTo>
                    <a:pt x="344" y="165"/>
                    <a:pt x="344" y="165"/>
                    <a:pt x="344" y="165"/>
                  </a:cubicBezTo>
                  <a:cubicBezTo>
                    <a:pt x="345" y="166"/>
                    <a:pt x="345" y="166"/>
                    <a:pt x="345" y="166"/>
                  </a:cubicBezTo>
                  <a:cubicBezTo>
                    <a:pt x="353" y="172"/>
                    <a:pt x="353" y="172"/>
                    <a:pt x="353" y="172"/>
                  </a:cubicBezTo>
                  <a:cubicBezTo>
                    <a:pt x="358" y="177"/>
                    <a:pt x="364" y="179"/>
                    <a:pt x="370" y="179"/>
                  </a:cubicBezTo>
                  <a:cubicBezTo>
                    <a:pt x="375" y="179"/>
                    <a:pt x="381" y="177"/>
                    <a:pt x="385" y="173"/>
                  </a:cubicBezTo>
                  <a:cubicBezTo>
                    <a:pt x="409" y="156"/>
                    <a:pt x="409" y="156"/>
                    <a:pt x="409" y="156"/>
                  </a:cubicBezTo>
                  <a:cubicBezTo>
                    <a:pt x="404" y="150"/>
                    <a:pt x="400" y="143"/>
                    <a:pt x="396" y="137"/>
                  </a:cubicBezTo>
                  <a:cubicBezTo>
                    <a:pt x="369" y="157"/>
                    <a:pt x="369" y="157"/>
                    <a:pt x="369" y="157"/>
                  </a:cubicBezTo>
                  <a:cubicBezTo>
                    <a:pt x="365" y="161"/>
                    <a:pt x="359" y="163"/>
                    <a:pt x="354" y="163"/>
                  </a:cubicBezTo>
                  <a:cubicBezTo>
                    <a:pt x="348" y="163"/>
                    <a:pt x="342" y="161"/>
                    <a:pt x="337" y="156"/>
                  </a:cubicBezTo>
                  <a:cubicBezTo>
                    <a:pt x="329" y="150"/>
                    <a:pt x="329" y="150"/>
                    <a:pt x="329" y="150"/>
                  </a:cubicBezTo>
                  <a:cubicBezTo>
                    <a:pt x="328" y="149"/>
                    <a:pt x="328" y="149"/>
                    <a:pt x="328" y="149"/>
                  </a:cubicBezTo>
                  <a:cubicBezTo>
                    <a:pt x="305" y="129"/>
                    <a:pt x="305" y="129"/>
                    <a:pt x="305" y="129"/>
                  </a:cubicBezTo>
                  <a:cubicBezTo>
                    <a:pt x="282" y="110"/>
                    <a:pt x="282" y="110"/>
                    <a:pt x="282" y="110"/>
                  </a:cubicBezTo>
                  <a:cubicBezTo>
                    <a:pt x="274" y="103"/>
                    <a:pt x="274" y="103"/>
                    <a:pt x="274" y="103"/>
                  </a:cubicBezTo>
                  <a:cubicBezTo>
                    <a:pt x="212" y="50"/>
                    <a:pt x="212" y="50"/>
                    <a:pt x="212" y="50"/>
                  </a:cubicBezTo>
                  <a:cubicBezTo>
                    <a:pt x="202" y="47"/>
                    <a:pt x="191" y="43"/>
                    <a:pt x="178" y="38"/>
                  </a:cubicBezTo>
                  <a:cubicBezTo>
                    <a:pt x="155" y="31"/>
                    <a:pt x="132" y="28"/>
                    <a:pt x="107" y="25"/>
                  </a:cubicBezTo>
                  <a:cubicBezTo>
                    <a:pt x="74" y="21"/>
                    <a:pt x="39" y="17"/>
                    <a:pt x="3" y="0"/>
                  </a:cubicBezTo>
                </a:path>
              </a:pathLst>
            </a:custGeom>
            <a:solidFill>
              <a:srgbClr val="BE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308"/>
            <p:cNvSpPr/>
            <p:nvPr/>
          </p:nvSpPr>
          <p:spPr bwMode="auto">
            <a:xfrm>
              <a:off x="7693026" y="5778500"/>
              <a:ext cx="84138" cy="68263"/>
            </a:xfrm>
            <a:custGeom>
              <a:avLst/>
              <a:gdLst>
                <a:gd name="T0" fmla="*/ 1 w 20"/>
                <a:gd name="T1" fmla="*/ 0 h 16"/>
                <a:gd name="T2" fmla="*/ 0 w 20"/>
                <a:gd name="T3" fmla="*/ 5 h 16"/>
                <a:gd name="T4" fmla="*/ 17 w 20"/>
                <a:gd name="T5" fmla="*/ 16 h 16"/>
                <a:gd name="T6" fmla="*/ 20 w 20"/>
                <a:gd name="T7" fmla="*/ 10 h 16"/>
                <a:gd name="T8" fmla="*/ 20 w 20"/>
                <a:gd name="T9" fmla="*/ 10 h 16"/>
                <a:gd name="T10" fmla="*/ 1 w 20"/>
                <a:gd name="T11" fmla="*/ 0 h 16"/>
              </a:gdLst>
              <a:ahLst/>
              <a:cxnLst>
                <a:cxn ang="0">
                  <a:pos x="T0" y="T1"/>
                </a:cxn>
                <a:cxn ang="0">
                  <a:pos x="T2" y="T3"/>
                </a:cxn>
                <a:cxn ang="0">
                  <a:pos x="T4" y="T5"/>
                </a:cxn>
                <a:cxn ang="0">
                  <a:pos x="T6" y="T7"/>
                </a:cxn>
                <a:cxn ang="0">
                  <a:pos x="T8" y="T9"/>
                </a:cxn>
                <a:cxn ang="0">
                  <a:pos x="T10" y="T11"/>
                </a:cxn>
              </a:cxnLst>
              <a:rect l="0" t="0" r="r" b="b"/>
              <a:pathLst>
                <a:path w="20" h="16">
                  <a:moveTo>
                    <a:pt x="1" y="0"/>
                  </a:moveTo>
                  <a:cubicBezTo>
                    <a:pt x="0" y="5"/>
                    <a:pt x="0" y="5"/>
                    <a:pt x="0" y="5"/>
                  </a:cubicBezTo>
                  <a:cubicBezTo>
                    <a:pt x="6" y="9"/>
                    <a:pt x="11" y="12"/>
                    <a:pt x="17" y="16"/>
                  </a:cubicBezTo>
                  <a:cubicBezTo>
                    <a:pt x="18" y="14"/>
                    <a:pt x="19" y="12"/>
                    <a:pt x="20" y="10"/>
                  </a:cubicBezTo>
                  <a:cubicBezTo>
                    <a:pt x="20" y="10"/>
                    <a:pt x="20" y="10"/>
                    <a:pt x="20" y="10"/>
                  </a:cubicBezTo>
                  <a:cubicBezTo>
                    <a:pt x="14" y="7"/>
                    <a:pt x="7" y="4"/>
                    <a:pt x="1" y="0"/>
                  </a:cubicBezTo>
                </a:path>
              </a:pathLst>
            </a:custGeom>
            <a:solidFill>
              <a:srgbClr val="BE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309"/>
            <p:cNvSpPr/>
            <p:nvPr/>
          </p:nvSpPr>
          <p:spPr bwMode="auto">
            <a:xfrm>
              <a:off x="7543801" y="5664200"/>
              <a:ext cx="152400" cy="134938"/>
            </a:xfrm>
            <a:custGeom>
              <a:avLst/>
              <a:gdLst>
                <a:gd name="T0" fmla="*/ 0 w 36"/>
                <a:gd name="T1" fmla="*/ 0 h 32"/>
                <a:gd name="T2" fmla="*/ 16 w 36"/>
                <a:gd name="T3" fmla="*/ 15 h 32"/>
                <a:gd name="T4" fmla="*/ 35 w 36"/>
                <a:gd name="T5" fmla="*/ 32 h 32"/>
                <a:gd name="T6" fmla="*/ 36 w 36"/>
                <a:gd name="T7" fmla="*/ 27 h 32"/>
                <a:gd name="T8" fmla="*/ 0 w 36"/>
                <a:gd name="T9" fmla="*/ 0 h 32"/>
              </a:gdLst>
              <a:ahLst/>
              <a:cxnLst>
                <a:cxn ang="0">
                  <a:pos x="T0" y="T1"/>
                </a:cxn>
                <a:cxn ang="0">
                  <a:pos x="T2" y="T3"/>
                </a:cxn>
                <a:cxn ang="0">
                  <a:pos x="T4" y="T5"/>
                </a:cxn>
                <a:cxn ang="0">
                  <a:pos x="T6" y="T7"/>
                </a:cxn>
                <a:cxn ang="0">
                  <a:pos x="T8" y="T9"/>
                </a:cxn>
              </a:cxnLst>
              <a:rect l="0" t="0" r="r" b="b"/>
              <a:pathLst>
                <a:path w="36" h="32">
                  <a:moveTo>
                    <a:pt x="0" y="0"/>
                  </a:moveTo>
                  <a:cubicBezTo>
                    <a:pt x="5" y="5"/>
                    <a:pt x="10" y="11"/>
                    <a:pt x="16" y="15"/>
                  </a:cubicBezTo>
                  <a:cubicBezTo>
                    <a:pt x="22" y="21"/>
                    <a:pt x="29" y="27"/>
                    <a:pt x="35" y="32"/>
                  </a:cubicBezTo>
                  <a:cubicBezTo>
                    <a:pt x="36" y="27"/>
                    <a:pt x="36" y="27"/>
                    <a:pt x="36" y="27"/>
                  </a:cubicBezTo>
                  <a:cubicBezTo>
                    <a:pt x="24" y="20"/>
                    <a:pt x="12" y="11"/>
                    <a:pt x="0" y="0"/>
                  </a:cubicBezTo>
                </a:path>
              </a:pathLst>
            </a:custGeom>
            <a:solidFill>
              <a:srgbClr val="2C3C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310"/>
            <p:cNvSpPr/>
            <p:nvPr/>
          </p:nvSpPr>
          <p:spPr bwMode="auto">
            <a:xfrm>
              <a:off x="9440863" y="6338888"/>
              <a:ext cx="144463" cy="144463"/>
            </a:xfrm>
            <a:custGeom>
              <a:avLst/>
              <a:gdLst>
                <a:gd name="T0" fmla="*/ 21 w 34"/>
                <a:gd name="T1" fmla="*/ 0 h 34"/>
                <a:gd name="T2" fmla="*/ 0 w 34"/>
                <a:gd name="T3" fmla="*/ 15 h 34"/>
                <a:gd name="T4" fmla="*/ 13 w 34"/>
                <a:gd name="T5" fmla="*/ 34 h 34"/>
                <a:gd name="T6" fmla="*/ 34 w 34"/>
                <a:gd name="T7" fmla="*/ 18 h 34"/>
                <a:gd name="T8" fmla="*/ 21 w 34"/>
                <a:gd name="T9" fmla="*/ 0 h 34"/>
              </a:gdLst>
              <a:ahLst/>
              <a:cxnLst>
                <a:cxn ang="0">
                  <a:pos x="T0" y="T1"/>
                </a:cxn>
                <a:cxn ang="0">
                  <a:pos x="T2" y="T3"/>
                </a:cxn>
                <a:cxn ang="0">
                  <a:pos x="T4" y="T5"/>
                </a:cxn>
                <a:cxn ang="0">
                  <a:pos x="T6" y="T7"/>
                </a:cxn>
                <a:cxn ang="0">
                  <a:pos x="T8" y="T9"/>
                </a:cxn>
              </a:cxnLst>
              <a:rect l="0" t="0" r="r" b="b"/>
              <a:pathLst>
                <a:path w="34" h="34">
                  <a:moveTo>
                    <a:pt x="21" y="0"/>
                  </a:moveTo>
                  <a:cubicBezTo>
                    <a:pt x="0" y="15"/>
                    <a:pt x="0" y="15"/>
                    <a:pt x="0" y="15"/>
                  </a:cubicBezTo>
                  <a:cubicBezTo>
                    <a:pt x="4" y="21"/>
                    <a:pt x="8" y="28"/>
                    <a:pt x="13" y="34"/>
                  </a:cubicBezTo>
                  <a:cubicBezTo>
                    <a:pt x="34" y="18"/>
                    <a:pt x="34" y="18"/>
                    <a:pt x="34" y="18"/>
                  </a:cubicBezTo>
                  <a:cubicBezTo>
                    <a:pt x="29" y="12"/>
                    <a:pt x="25" y="6"/>
                    <a:pt x="21" y="0"/>
                  </a:cubicBezTo>
                </a:path>
              </a:pathLst>
            </a:custGeom>
            <a:solidFill>
              <a:srgbClr val="BE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311"/>
            <p:cNvSpPr/>
            <p:nvPr/>
          </p:nvSpPr>
          <p:spPr bwMode="auto">
            <a:xfrm>
              <a:off x="9529763" y="5684838"/>
              <a:ext cx="482600" cy="730250"/>
            </a:xfrm>
            <a:custGeom>
              <a:avLst/>
              <a:gdLst>
                <a:gd name="T0" fmla="*/ 92 w 114"/>
                <a:gd name="T1" fmla="*/ 0 h 172"/>
                <a:gd name="T2" fmla="*/ 93 w 114"/>
                <a:gd name="T3" fmla="*/ 23 h 172"/>
                <a:gd name="T4" fmla="*/ 51 w 114"/>
                <a:gd name="T5" fmla="*/ 112 h 172"/>
                <a:gd name="T6" fmla="*/ 43 w 114"/>
                <a:gd name="T7" fmla="*/ 121 h 172"/>
                <a:gd name="T8" fmla="*/ 0 w 114"/>
                <a:gd name="T9" fmla="*/ 154 h 172"/>
                <a:gd name="T10" fmla="*/ 13 w 114"/>
                <a:gd name="T11" fmla="*/ 172 h 172"/>
                <a:gd name="T12" fmla="*/ 59 w 114"/>
                <a:gd name="T13" fmla="*/ 137 h 172"/>
                <a:gd name="T14" fmla="*/ 67 w 114"/>
                <a:gd name="T15" fmla="*/ 128 h 172"/>
                <a:gd name="T16" fmla="*/ 109 w 114"/>
                <a:gd name="T17" fmla="*/ 39 h 172"/>
                <a:gd name="T18" fmla="*/ 102 w 114"/>
                <a:gd name="T19" fmla="*/ 8 h 172"/>
                <a:gd name="T20" fmla="*/ 92 w 114"/>
                <a:gd name="T2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172">
                  <a:moveTo>
                    <a:pt x="92" y="0"/>
                  </a:moveTo>
                  <a:cubicBezTo>
                    <a:pt x="96" y="7"/>
                    <a:pt x="96" y="16"/>
                    <a:pt x="93" y="23"/>
                  </a:cubicBezTo>
                  <a:cubicBezTo>
                    <a:pt x="51" y="112"/>
                    <a:pt x="51" y="112"/>
                    <a:pt x="51" y="112"/>
                  </a:cubicBezTo>
                  <a:cubicBezTo>
                    <a:pt x="49" y="115"/>
                    <a:pt x="46" y="119"/>
                    <a:pt x="43" y="121"/>
                  </a:cubicBezTo>
                  <a:cubicBezTo>
                    <a:pt x="0" y="154"/>
                    <a:pt x="0" y="154"/>
                    <a:pt x="0" y="154"/>
                  </a:cubicBezTo>
                  <a:cubicBezTo>
                    <a:pt x="4" y="160"/>
                    <a:pt x="8" y="166"/>
                    <a:pt x="13" y="172"/>
                  </a:cubicBezTo>
                  <a:cubicBezTo>
                    <a:pt x="59" y="137"/>
                    <a:pt x="59" y="137"/>
                    <a:pt x="59" y="137"/>
                  </a:cubicBezTo>
                  <a:cubicBezTo>
                    <a:pt x="62" y="135"/>
                    <a:pt x="65" y="131"/>
                    <a:pt x="67" y="128"/>
                  </a:cubicBezTo>
                  <a:cubicBezTo>
                    <a:pt x="109" y="39"/>
                    <a:pt x="109" y="39"/>
                    <a:pt x="109" y="39"/>
                  </a:cubicBezTo>
                  <a:cubicBezTo>
                    <a:pt x="114" y="29"/>
                    <a:pt x="111" y="16"/>
                    <a:pt x="102" y="8"/>
                  </a:cubicBezTo>
                  <a:cubicBezTo>
                    <a:pt x="92" y="0"/>
                    <a:pt x="92" y="0"/>
                    <a:pt x="92" y="0"/>
                  </a:cubicBezTo>
                </a:path>
              </a:pathLst>
            </a:custGeom>
            <a:solidFill>
              <a:srgbClr val="0F88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312"/>
            <p:cNvSpPr/>
            <p:nvPr/>
          </p:nvSpPr>
          <p:spPr bwMode="auto">
            <a:xfrm>
              <a:off x="7183438" y="3930650"/>
              <a:ext cx="2762250" cy="2582863"/>
            </a:xfrm>
            <a:custGeom>
              <a:avLst/>
              <a:gdLst>
                <a:gd name="T0" fmla="*/ 640 w 652"/>
                <a:gd name="T1" fmla="*/ 405 h 608"/>
                <a:gd name="T2" fmla="*/ 590 w 652"/>
                <a:gd name="T3" fmla="*/ 363 h 608"/>
                <a:gd name="T4" fmla="*/ 590 w 652"/>
                <a:gd name="T5" fmla="*/ 363 h 608"/>
                <a:gd name="T6" fmla="*/ 564 w 652"/>
                <a:gd name="T7" fmla="*/ 341 h 608"/>
                <a:gd name="T8" fmla="*/ 544 w 652"/>
                <a:gd name="T9" fmla="*/ 324 h 608"/>
                <a:gd name="T10" fmla="*/ 517 w 652"/>
                <a:gd name="T11" fmla="*/ 301 h 608"/>
                <a:gd name="T12" fmla="*/ 517 w 652"/>
                <a:gd name="T13" fmla="*/ 301 h 608"/>
                <a:gd name="T14" fmla="*/ 515 w 652"/>
                <a:gd name="T15" fmla="*/ 299 h 608"/>
                <a:gd name="T16" fmla="*/ 498 w 652"/>
                <a:gd name="T17" fmla="*/ 268 h 608"/>
                <a:gd name="T18" fmla="*/ 473 w 652"/>
                <a:gd name="T19" fmla="*/ 200 h 608"/>
                <a:gd name="T20" fmla="*/ 385 w 652"/>
                <a:gd name="T21" fmla="*/ 53 h 608"/>
                <a:gd name="T22" fmla="*/ 233 w 652"/>
                <a:gd name="T23" fmla="*/ 0 h 608"/>
                <a:gd name="T24" fmla="*/ 59 w 652"/>
                <a:gd name="T25" fmla="*/ 81 h 608"/>
                <a:gd name="T26" fmla="*/ 6 w 652"/>
                <a:gd name="T27" fmla="*/ 249 h 608"/>
                <a:gd name="T28" fmla="*/ 85 w 652"/>
                <a:gd name="T29" fmla="*/ 407 h 608"/>
                <a:gd name="T30" fmla="*/ 244 w 652"/>
                <a:gd name="T31" fmla="*/ 470 h 608"/>
                <a:gd name="T32" fmla="*/ 315 w 652"/>
                <a:gd name="T33" fmla="*/ 483 h 608"/>
                <a:gd name="T34" fmla="*/ 349 w 652"/>
                <a:gd name="T35" fmla="*/ 495 h 608"/>
                <a:gd name="T36" fmla="*/ 411 w 652"/>
                <a:gd name="T37" fmla="*/ 548 h 608"/>
                <a:gd name="T38" fmla="*/ 419 w 652"/>
                <a:gd name="T39" fmla="*/ 555 h 608"/>
                <a:gd name="T40" fmla="*/ 442 w 652"/>
                <a:gd name="T41" fmla="*/ 574 h 608"/>
                <a:gd name="T42" fmla="*/ 465 w 652"/>
                <a:gd name="T43" fmla="*/ 594 h 608"/>
                <a:gd name="T44" fmla="*/ 466 w 652"/>
                <a:gd name="T45" fmla="*/ 595 h 608"/>
                <a:gd name="T46" fmla="*/ 474 w 652"/>
                <a:gd name="T47" fmla="*/ 601 h 608"/>
                <a:gd name="T48" fmla="*/ 491 w 652"/>
                <a:gd name="T49" fmla="*/ 608 h 608"/>
                <a:gd name="T50" fmla="*/ 506 w 652"/>
                <a:gd name="T51" fmla="*/ 602 h 608"/>
                <a:gd name="T52" fmla="*/ 597 w 652"/>
                <a:gd name="T53" fmla="*/ 534 h 608"/>
                <a:gd name="T54" fmla="*/ 605 w 652"/>
                <a:gd name="T55" fmla="*/ 525 h 608"/>
                <a:gd name="T56" fmla="*/ 647 w 652"/>
                <a:gd name="T57" fmla="*/ 436 h 608"/>
                <a:gd name="T58" fmla="*/ 640 w 652"/>
                <a:gd name="T59" fmla="*/ 405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2" h="608">
                  <a:moveTo>
                    <a:pt x="640" y="405"/>
                  </a:moveTo>
                  <a:cubicBezTo>
                    <a:pt x="590" y="363"/>
                    <a:pt x="590" y="363"/>
                    <a:pt x="590" y="363"/>
                  </a:cubicBezTo>
                  <a:cubicBezTo>
                    <a:pt x="590" y="363"/>
                    <a:pt x="590" y="363"/>
                    <a:pt x="590" y="363"/>
                  </a:cubicBezTo>
                  <a:cubicBezTo>
                    <a:pt x="564" y="341"/>
                    <a:pt x="564" y="341"/>
                    <a:pt x="564" y="341"/>
                  </a:cubicBezTo>
                  <a:cubicBezTo>
                    <a:pt x="544" y="324"/>
                    <a:pt x="544" y="324"/>
                    <a:pt x="544" y="324"/>
                  </a:cubicBezTo>
                  <a:cubicBezTo>
                    <a:pt x="517" y="301"/>
                    <a:pt x="517" y="301"/>
                    <a:pt x="517" y="301"/>
                  </a:cubicBezTo>
                  <a:cubicBezTo>
                    <a:pt x="517" y="301"/>
                    <a:pt x="517" y="301"/>
                    <a:pt x="517" y="301"/>
                  </a:cubicBezTo>
                  <a:cubicBezTo>
                    <a:pt x="515" y="299"/>
                    <a:pt x="515" y="299"/>
                    <a:pt x="515" y="299"/>
                  </a:cubicBezTo>
                  <a:cubicBezTo>
                    <a:pt x="510" y="290"/>
                    <a:pt x="504" y="279"/>
                    <a:pt x="498" y="268"/>
                  </a:cubicBezTo>
                  <a:cubicBezTo>
                    <a:pt x="486" y="247"/>
                    <a:pt x="480" y="224"/>
                    <a:pt x="473" y="200"/>
                  </a:cubicBezTo>
                  <a:cubicBezTo>
                    <a:pt x="459" y="152"/>
                    <a:pt x="443" y="98"/>
                    <a:pt x="385" y="53"/>
                  </a:cubicBezTo>
                  <a:cubicBezTo>
                    <a:pt x="341" y="19"/>
                    <a:pt x="287" y="0"/>
                    <a:pt x="233" y="0"/>
                  </a:cubicBezTo>
                  <a:cubicBezTo>
                    <a:pt x="166" y="0"/>
                    <a:pt x="102" y="30"/>
                    <a:pt x="59" y="81"/>
                  </a:cubicBezTo>
                  <a:cubicBezTo>
                    <a:pt x="19" y="128"/>
                    <a:pt x="0" y="188"/>
                    <a:pt x="6" y="249"/>
                  </a:cubicBezTo>
                  <a:cubicBezTo>
                    <a:pt x="11" y="309"/>
                    <a:pt x="39" y="365"/>
                    <a:pt x="85" y="407"/>
                  </a:cubicBezTo>
                  <a:cubicBezTo>
                    <a:pt x="139" y="457"/>
                    <a:pt x="195" y="464"/>
                    <a:pt x="244" y="470"/>
                  </a:cubicBezTo>
                  <a:cubicBezTo>
                    <a:pt x="269" y="473"/>
                    <a:pt x="292" y="476"/>
                    <a:pt x="315" y="483"/>
                  </a:cubicBezTo>
                  <a:cubicBezTo>
                    <a:pt x="328" y="488"/>
                    <a:pt x="339" y="492"/>
                    <a:pt x="349" y="495"/>
                  </a:cubicBezTo>
                  <a:cubicBezTo>
                    <a:pt x="411" y="548"/>
                    <a:pt x="411" y="548"/>
                    <a:pt x="411" y="548"/>
                  </a:cubicBezTo>
                  <a:cubicBezTo>
                    <a:pt x="419" y="555"/>
                    <a:pt x="419" y="555"/>
                    <a:pt x="419" y="555"/>
                  </a:cubicBezTo>
                  <a:cubicBezTo>
                    <a:pt x="442" y="574"/>
                    <a:pt x="442" y="574"/>
                    <a:pt x="442" y="574"/>
                  </a:cubicBezTo>
                  <a:cubicBezTo>
                    <a:pt x="465" y="594"/>
                    <a:pt x="465" y="594"/>
                    <a:pt x="465" y="594"/>
                  </a:cubicBezTo>
                  <a:cubicBezTo>
                    <a:pt x="466" y="595"/>
                    <a:pt x="466" y="595"/>
                    <a:pt x="466" y="595"/>
                  </a:cubicBezTo>
                  <a:cubicBezTo>
                    <a:pt x="474" y="601"/>
                    <a:pt x="474" y="601"/>
                    <a:pt x="474" y="601"/>
                  </a:cubicBezTo>
                  <a:cubicBezTo>
                    <a:pt x="479" y="606"/>
                    <a:pt x="485" y="608"/>
                    <a:pt x="491" y="608"/>
                  </a:cubicBezTo>
                  <a:cubicBezTo>
                    <a:pt x="496" y="608"/>
                    <a:pt x="502" y="606"/>
                    <a:pt x="506" y="602"/>
                  </a:cubicBezTo>
                  <a:cubicBezTo>
                    <a:pt x="597" y="534"/>
                    <a:pt x="597" y="534"/>
                    <a:pt x="597" y="534"/>
                  </a:cubicBezTo>
                  <a:cubicBezTo>
                    <a:pt x="600" y="532"/>
                    <a:pt x="603" y="528"/>
                    <a:pt x="605" y="525"/>
                  </a:cubicBezTo>
                  <a:cubicBezTo>
                    <a:pt x="647" y="436"/>
                    <a:pt x="647" y="436"/>
                    <a:pt x="647" y="436"/>
                  </a:cubicBezTo>
                  <a:cubicBezTo>
                    <a:pt x="652" y="426"/>
                    <a:pt x="649" y="413"/>
                    <a:pt x="640" y="40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313"/>
            <p:cNvSpPr/>
            <p:nvPr/>
          </p:nvSpPr>
          <p:spPr bwMode="auto">
            <a:xfrm>
              <a:off x="7205663" y="3948113"/>
              <a:ext cx="2379663" cy="2217738"/>
            </a:xfrm>
            <a:custGeom>
              <a:avLst/>
              <a:gdLst>
                <a:gd name="T0" fmla="*/ 364 w 562"/>
                <a:gd name="T1" fmla="*/ 70 h 522"/>
                <a:gd name="T2" fmla="*/ 73 w 562"/>
                <a:gd name="T3" fmla="*/ 94 h 522"/>
                <a:gd name="T4" fmla="*/ 97 w 562"/>
                <a:gd name="T5" fmla="*/ 384 h 522"/>
                <a:gd name="T6" fmla="*/ 318 w 562"/>
                <a:gd name="T7" fmla="*/ 455 h 522"/>
                <a:gd name="T8" fmla="*/ 520 w 562"/>
                <a:gd name="T9" fmla="*/ 473 h 522"/>
                <a:gd name="T10" fmla="*/ 470 w 562"/>
                <a:gd name="T11" fmla="*/ 276 h 522"/>
                <a:gd name="T12" fmla="*/ 364 w 562"/>
                <a:gd name="T13" fmla="*/ 70 h 522"/>
              </a:gdLst>
              <a:ahLst/>
              <a:cxnLst>
                <a:cxn ang="0">
                  <a:pos x="T0" y="T1"/>
                </a:cxn>
                <a:cxn ang="0">
                  <a:pos x="T2" y="T3"/>
                </a:cxn>
                <a:cxn ang="0">
                  <a:pos x="T4" y="T5"/>
                </a:cxn>
                <a:cxn ang="0">
                  <a:pos x="T6" y="T7"/>
                </a:cxn>
                <a:cxn ang="0">
                  <a:pos x="T8" y="T9"/>
                </a:cxn>
                <a:cxn ang="0">
                  <a:pos x="T10" y="T11"/>
                </a:cxn>
                <a:cxn ang="0">
                  <a:pos x="T12" y="T13"/>
                </a:cxn>
              </a:cxnLst>
              <a:rect l="0" t="0" r="r" b="b"/>
              <a:pathLst>
                <a:path w="562" h="522">
                  <a:moveTo>
                    <a:pt x="364" y="70"/>
                  </a:moveTo>
                  <a:cubicBezTo>
                    <a:pt x="274" y="0"/>
                    <a:pt x="147" y="7"/>
                    <a:pt x="73" y="94"/>
                  </a:cubicBezTo>
                  <a:cubicBezTo>
                    <a:pt x="0" y="181"/>
                    <a:pt x="14" y="307"/>
                    <a:pt x="97" y="384"/>
                  </a:cubicBezTo>
                  <a:cubicBezTo>
                    <a:pt x="170" y="451"/>
                    <a:pt x="244" y="430"/>
                    <a:pt x="318" y="455"/>
                  </a:cubicBezTo>
                  <a:cubicBezTo>
                    <a:pt x="436" y="494"/>
                    <a:pt x="479" y="522"/>
                    <a:pt x="520" y="473"/>
                  </a:cubicBezTo>
                  <a:cubicBezTo>
                    <a:pt x="562" y="423"/>
                    <a:pt x="528" y="385"/>
                    <a:pt x="470" y="276"/>
                  </a:cubicBezTo>
                  <a:cubicBezTo>
                    <a:pt x="433" y="207"/>
                    <a:pt x="442" y="131"/>
                    <a:pt x="364" y="70"/>
                  </a:cubicBezTo>
                </a:path>
              </a:pathLst>
            </a:custGeom>
            <a:solidFill>
              <a:srgbClr val="14B6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14"/>
            <p:cNvSpPr/>
            <p:nvPr/>
          </p:nvSpPr>
          <p:spPr bwMode="auto">
            <a:xfrm>
              <a:off x="7391401" y="4703763"/>
              <a:ext cx="614363" cy="777875"/>
            </a:xfrm>
            <a:custGeom>
              <a:avLst/>
              <a:gdLst>
                <a:gd name="T0" fmla="*/ 58 w 145"/>
                <a:gd name="T1" fmla="*/ 0 h 183"/>
                <a:gd name="T2" fmla="*/ 46 w 145"/>
                <a:gd name="T3" fmla="*/ 2 h 183"/>
                <a:gd name="T4" fmla="*/ 14 w 145"/>
                <a:gd name="T5" fmla="*/ 108 h 183"/>
                <a:gd name="T6" fmla="*/ 87 w 145"/>
                <a:gd name="T7" fmla="*/ 183 h 183"/>
                <a:gd name="T8" fmla="*/ 98 w 145"/>
                <a:gd name="T9" fmla="*/ 181 h 183"/>
                <a:gd name="T10" fmla="*/ 130 w 145"/>
                <a:gd name="T11" fmla="*/ 74 h 183"/>
                <a:gd name="T12" fmla="*/ 58 w 145"/>
                <a:gd name="T13" fmla="*/ 0 h 183"/>
              </a:gdLst>
              <a:ahLst/>
              <a:cxnLst>
                <a:cxn ang="0">
                  <a:pos x="T0" y="T1"/>
                </a:cxn>
                <a:cxn ang="0">
                  <a:pos x="T2" y="T3"/>
                </a:cxn>
                <a:cxn ang="0">
                  <a:pos x="T4" y="T5"/>
                </a:cxn>
                <a:cxn ang="0">
                  <a:pos x="T6" y="T7"/>
                </a:cxn>
                <a:cxn ang="0">
                  <a:pos x="T8" y="T9"/>
                </a:cxn>
                <a:cxn ang="0">
                  <a:pos x="T10" y="T11"/>
                </a:cxn>
                <a:cxn ang="0">
                  <a:pos x="T12" y="T13"/>
                </a:cxn>
              </a:cxnLst>
              <a:rect l="0" t="0" r="r" b="b"/>
              <a:pathLst>
                <a:path w="145" h="183">
                  <a:moveTo>
                    <a:pt x="58" y="0"/>
                  </a:moveTo>
                  <a:cubicBezTo>
                    <a:pt x="54" y="0"/>
                    <a:pt x="50" y="1"/>
                    <a:pt x="46" y="2"/>
                  </a:cubicBezTo>
                  <a:cubicBezTo>
                    <a:pt x="14" y="11"/>
                    <a:pt x="0" y="59"/>
                    <a:pt x="14" y="108"/>
                  </a:cubicBezTo>
                  <a:cubicBezTo>
                    <a:pt x="27" y="152"/>
                    <a:pt x="58" y="183"/>
                    <a:pt x="87" y="183"/>
                  </a:cubicBezTo>
                  <a:cubicBezTo>
                    <a:pt x="91" y="183"/>
                    <a:pt x="94" y="182"/>
                    <a:pt x="98" y="181"/>
                  </a:cubicBezTo>
                  <a:cubicBezTo>
                    <a:pt x="130" y="172"/>
                    <a:pt x="145" y="124"/>
                    <a:pt x="130" y="74"/>
                  </a:cubicBezTo>
                  <a:cubicBezTo>
                    <a:pt x="118" y="31"/>
                    <a:pt x="87" y="0"/>
                    <a:pt x="58" y="0"/>
                  </a:cubicBezTo>
                </a:path>
              </a:pathLst>
            </a:custGeom>
            <a:solidFill>
              <a:srgbClr val="1BCB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15"/>
            <p:cNvSpPr/>
            <p:nvPr/>
          </p:nvSpPr>
          <p:spPr bwMode="auto">
            <a:xfrm>
              <a:off x="8712201" y="5268913"/>
              <a:ext cx="1109663" cy="1130300"/>
            </a:xfrm>
            <a:custGeom>
              <a:avLst/>
              <a:gdLst>
                <a:gd name="T0" fmla="*/ 0 w 699"/>
                <a:gd name="T1" fmla="*/ 417 h 712"/>
                <a:gd name="T2" fmla="*/ 347 w 699"/>
                <a:gd name="T3" fmla="*/ 712 h 712"/>
                <a:gd name="T4" fmla="*/ 587 w 699"/>
                <a:gd name="T5" fmla="*/ 530 h 712"/>
                <a:gd name="T6" fmla="*/ 699 w 699"/>
                <a:gd name="T7" fmla="*/ 294 h 712"/>
                <a:gd name="T8" fmla="*/ 352 w 699"/>
                <a:gd name="T9" fmla="*/ 0 h 712"/>
                <a:gd name="T10" fmla="*/ 0 w 699"/>
                <a:gd name="T11" fmla="*/ 417 h 712"/>
              </a:gdLst>
              <a:ahLst/>
              <a:cxnLst>
                <a:cxn ang="0">
                  <a:pos x="T0" y="T1"/>
                </a:cxn>
                <a:cxn ang="0">
                  <a:pos x="T2" y="T3"/>
                </a:cxn>
                <a:cxn ang="0">
                  <a:pos x="T4" y="T5"/>
                </a:cxn>
                <a:cxn ang="0">
                  <a:pos x="T6" y="T7"/>
                </a:cxn>
                <a:cxn ang="0">
                  <a:pos x="T8" y="T9"/>
                </a:cxn>
                <a:cxn ang="0">
                  <a:pos x="T10" y="T11"/>
                </a:cxn>
              </a:cxnLst>
              <a:rect l="0" t="0" r="r" b="b"/>
              <a:pathLst>
                <a:path w="699" h="712">
                  <a:moveTo>
                    <a:pt x="0" y="417"/>
                  </a:moveTo>
                  <a:lnTo>
                    <a:pt x="347" y="712"/>
                  </a:lnTo>
                  <a:lnTo>
                    <a:pt x="587" y="530"/>
                  </a:lnTo>
                  <a:lnTo>
                    <a:pt x="699" y="294"/>
                  </a:lnTo>
                  <a:lnTo>
                    <a:pt x="352" y="0"/>
                  </a:lnTo>
                  <a:lnTo>
                    <a:pt x="0" y="417"/>
                  </a:lnTo>
                  <a:close/>
                </a:path>
              </a:pathLst>
            </a:custGeom>
            <a:solidFill>
              <a:srgbClr val="3B50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16"/>
            <p:cNvSpPr/>
            <p:nvPr/>
          </p:nvSpPr>
          <p:spPr bwMode="auto">
            <a:xfrm>
              <a:off x="9115426" y="5459413"/>
              <a:ext cx="495300" cy="909638"/>
            </a:xfrm>
            <a:custGeom>
              <a:avLst/>
              <a:gdLst>
                <a:gd name="T0" fmla="*/ 0 w 312"/>
                <a:gd name="T1" fmla="*/ 514 h 573"/>
                <a:gd name="T2" fmla="*/ 69 w 312"/>
                <a:gd name="T3" fmla="*/ 573 h 573"/>
                <a:gd name="T4" fmla="*/ 312 w 312"/>
                <a:gd name="T5" fmla="*/ 62 h 573"/>
                <a:gd name="T6" fmla="*/ 242 w 312"/>
                <a:gd name="T7" fmla="*/ 0 h 573"/>
                <a:gd name="T8" fmla="*/ 0 w 312"/>
                <a:gd name="T9" fmla="*/ 514 h 573"/>
              </a:gdLst>
              <a:ahLst/>
              <a:cxnLst>
                <a:cxn ang="0">
                  <a:pos x="T0" y="T1"/>
                </a:cxn>
                <a:cxn ang="0">
                  <a:pos x="T2" y="T3"/>
                </a:cxn>
                <a:cxn ang="0">
                  <a:pos x="T4" y="T5"/>
                </a:cxn>
                <a:cxn ang="0">
                  <a:pos x="T6" y="T7"/>
                </a:cxn>
                <a:cxn ang="0">
                  <a:pos x="T8" y="T9"/>
                </a:cxn>
              </a:cxnLst>
              <a:rect l="0" t="0" r="r" b="b"/>
              <a:pathLst>
                <a:path w="312" h="573">
                  <a:moveTo>
                    <a:pt x="0" y="514"/>
                  </a:moveTo>
                  <a:lnTo>
                    <a:pt x="69" y="573"/>
                  </a:lnTo>
                  <a:lnTo>
                    <a:pt x="312" y="62"/>
                  </a:lnTo>
                  <a:lnTo>
                    <a:pt x="242" y="0"/>
                  </a:lnTo>
                  <a:lnTo>
                    <a:pt x="0" y="514"/>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17"/>
            <p:cNvSpPr/>
            <p:nvPr/>
          </p:nvSpPr>
          <p:spPr bwMode="auto">
            <a:xfrm>
              <a:off x="8920163" y="5294313"/>
              <a:ext cx="495300" cy="909638"/>
            </a:xfrm>
            <a:custGeom>
              <a:avLst/>
              <a:gdLst>
                <a:gd name="T0" fmla="*/ 243 w 312"/>
                <a:gd name="T1" fmla="*/ 0 h 573"/>
                <a:gd name="T2" fmla="*/ 0 w 312"/>
                <a:gd name="T3" fmla="*/ 514 h 573"/>
                <a:gd name="T4" fmla="*/ 69 w 312"/>
                <a:gd name="T5" fmla="*/ 573 h 573"/>
                <a:gd name="T6" fmla="*/ 312 w 312"/>
                <a:gd name="T7" fmla="*/ 59 h 573"/>
                <a:gd name="T8" fmla="*/ 243 w 312"/>
                <a:gd name="T9" fmla="*/ 0 h 573"/>
              </a:gdLst>
              <a:ahLst/>
              <a:cxnLst>
                <a:cxn ang="0">
                  <a:pos x="T0" y="T1"/>
                </a:cxn>
                <a:cxn ang="0">
                  <a:pos x="T2" y="T3"/>
                </a:cxn>
                <a:cxn ang="0">
                  <a:pos x="T4" y="T5"/>
                </a:cxn>
                <a:cxn ang="0">
                  <a:pos x="T6" y="T7"/>
                </a:cxn>
                <a:cxn ang="0">
                  <a:pos x="T8" y="T9"/>
                </a:cxn>
              </a:cxnLst>
              <a:rect l="0" t="0" r="r" b="b"/>
              <a:pathLst>
                <a:path w="312" h="573">
                  <a:moveTo>
                    <a:pt x="243" y="0"/>
                  </a:moveTo>
                  <a:lnTo>
                    <a:pt x="0" y="514"/>
                  </a:lnTo>
                  <a:lnTo>
                    <a:pt x="69" y="573"/>
                  </a:lnTo>
                  <a:lnTo>
                    <a:pt x="312" y="59"/>
                  </a:lnTo>
                  <a:lnTo>
                    <a:pt x="243" y="0"/>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18"/>
            <p:cNvSpPr>
              <a:spLocks noEditPoints="1"/>
            </p:cNvSpPr>
            <p:nvPr/>
          </p:nvSpPr>
          <p:spPr bwMode="auto">
            <a:xfrm>
              <a:off x="11114088" y="4699000"/>
              <a:ext cx="203200" cy="815975"/>
            </a:xfrm>
            <a:custGeom>
              <a:avLst/>
              <a:gdLst>
                <a:gd name="T0" fmla="*/ 41 w 48"/>
                <a:gd name="T1" fmla="*/ 23 h 192"/>
                <a:gd name="T2" fmla="*/ 16 w 48"/>
                <a:gd name="T3" fmla="*/ 28 h 192"/>
                <a:gd name="T4" fmla="*/ 4 w 48"/>
                <a:gd name="T5" fmla="*/ 65 h 192"/>
                <a:gd name="T6" fmla="*/ 0 w 48"/>
                <a:gd name="T7" fmla="*/ 86 h 192"/>
                <a:gd name="T8" fmla="*/ 0 w 48"/>
                <a:gd name="T9" fmla="*/ 87 h 192"/>
                <a:gd name="T10" fmla="*/ 0 w 48"/>
                <a:gd name="T11" fmla="*/ 88 h 192"/>
                <a:gd name="T12" fmla="*/ 4 w 48"/>
                <a:gd name="T13" fmla="*/ 108 h 192"/>
                <a:gd name="T14" fmla="*/ 6 w 48"/>
                <a:gd name="T15" fmla="*/ 123 h 192"/>
                <a:gd name="T16" fmla="*/ 10 w 48"/>
                <a:gd name="T17" fmla="*/ 142 h 192"/>
                <a:gd name="T18" fmla="*/ 14 w 48"/>
                <a:gd name="T19" fmla="*/ 167 h 192"/>
                <a:gd name="T20" fmla="*/ 32 w 48"/>
                <a:gd name="T21" fmla="*/ 192 h 192"/>
                <a:gd name="T22" fmla="*/ 26 w 48"/>
                <a:gd name="T23" fmla="*/ 158 h 192"/>
                <a:gd name="T24" fmla="*/ 22 w 48"/>
                <a:gd name="T25" fmla="*/ 139 h 192"/>
                <a:gd name="T26" fmla="*/ 20 w 48"/>
                <a:gd name="T27" fmla="*/ 124 h 192"/>
                <a:gd name="T28" fmla="*/ 16 w 48"/>
                <a:gd name="T29" fmla="*/ 104 h 192"/>
                <a:gd name="T30" fmla="*/ 16 w 48"/>
                <a:gd name="T31" fmla="*/ 103 h 192"/>
                <a:gd name="T32" fmla="*/ 16 w 48"/>
                <a:gd name="T33" fmla="*/ 102 h 192"/>
                <a:gd name="T34" fmla="*/ 20 w 48"/>
                <a:gd name="T35" fmla="*/ 81 h 192"/>
                <a:gd name="T36" fmla="*/ 33 w 48"/>
                <a:gd name="T37" fmla="*/ 42 h 192"/>
                <a:gd name="T38" fmla="*/ 41 w 48"/>
                <a:gd name="T39" fmla="*/ 23 h 192"/>
                <a:gd name="T40" fmla="*/ 48 w 48"/>
                <a:gd name="T41" fmla="*/ 0 h 192"/>
                <a:gd name="T42" fmla="*/ 25 w 48"/>
                <a:gd name="T43" fmla="*/ 7 h 192"/>
                <a:gd name="T44" fmla="*/ 25 w 48"/>
                <a:gd name="T45" fmla="*/ 7 h 192"/>
                <a:gd name="T46" fmla="*/ 48 w 48"/>
                <a:gd name="T47" fmla="*/ 0 h 192"/>
                <a:gd name="T48" fmla="*/ 48 w 48"/>
                <a:gd name="T49"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192">
                  <a:moveTo>
                    <a:pt x="41" y="23"/>
                  </a:moveTo>
                  <a:cubicBezTo>
                    <a:pt x="33" y="26"/>
                    <a:pt x="25" y="27"/>
                    <a:pt x="16" y="28"/>
                  </a:cubicBezTo>
                  <a:cubicBezTo>
                    <a:pt x="11" y="41"/>
                    <a:pt x="6" y="53"/>
                    <a:pt x="4" y="65"/>
                  </a:cubicBezTo>
                  <a:cubicBezTo>
                    <a:pt x="2" y="73"/>
                    <a:pt x="1" y="80"/>
                    <a:pt x="0" y="86"/>
                  </a:cubicBezTo>
                  <a:cubicBezTo>
                    <a:pt x="0" y="87"/>
                    <a:pt x="0" y="87"/>
                    <a:pt x="0" y="87"/>
                  </a:cubicBezTo>
                  <a:cubicBezTo>
                    <a:pt x="0" y="88"/>
                    <a:pt x="0" y="88"/>
                    <a:pt x="0" y="88"/>
                  </a:cubicBezTo>
                  <a:cubicBezTo>
                    <a:pt x="4" y="108"/>
                    <a:pt x="4" y="108"/>
                    <a:pt x="4" y="108"/>
                  </a:cubicBezTo>
                  <a:cubicBezTo>
                    <a:pt x="6" y="123"/>
                    <a:pt x="6" y="123"/>
                    <a:pt x="6" y="123"/>
                  </a:cubicBezTo>
                  <a:cubicBezTo>
                    <a:pt x="10" y="142"/>
                    <a:pt x="10" y="142"/>
                    <a:pt x="10" y="142"/>
                  </a:cubicBezTo>
                  <a:cubicBezTo>
                    <a:pt x="14" y="167"/>
                    <a:pt x="14" y="167"/>
                    <a:pt x="14" y="167"/>
                  </a:cubicBezTo>
                  <a:cubicBezTo>
                    <a:pt x="21" y="175"/>
                    <a:pt x="26" y="183"/>
                    <a:pt x="32" y="192"/>
                  </a:cubicBezTo>
                  <a:cubicBezTo>
                    <a:pt x="26" y="158"/>
                    <a:pt x="26" y="158"/>
                    <a:pt x="26" y="158"/>
                  </a:cubicBezTo>
                  <a:cubicBezTo>
                    <a:pt x="22" y="139"/>
                    <a:pt x="22" y="139"/>
                    <a:pt x="22" y="139"/>
                  </a:cubicBezTo>
                  <a:cubicBezTo>
                    <a:pt x="20" y="124"/>
                    <a:pt x="20" y="124"/>
                    <a:pt x="20" y="124"/>
                  </a:cubicBezTo>
                  <a:cubicBezTo>
                    <a:pt x="16" y="104"/>
                    <a:pt x="16" y="104"/>
                    <a:pt x="16" y="104"/>
                  </a:cubicBezTo>
                  <a:cubicBezTo>
                    <a:pt x="16" y="103"/>
                    <a:pt x="16" y="103"/>
                    <a:pt x="16" y="103"/>
                  </a:cubicBezTo>
                  <a:cubicBezTo>
                    <a:pt x="16" y="102"/>
                    <a:pt x="16" y="102"/>
                    <a:pt x="16" y="102"/>
                  </a:cubicBezTo>
                  <a:cubicBezTo>
                    <a:pt x="17" y="96"/>
                    <a:pt x="18" y="89"/>
                    <a:pt x="20" y="81"/>
                  </a:cubicBezTo>
                  <a:cubicBezTo>
                    <a:pt x="22" y="68"/>
                    <a:pt x="28" y="55"/>
                    <a:pt x="33" y="42"/>
                  </a:cubicBezTo>
                  <a:cubicBezTo>
                    <a:pt x="36" y="36"/>
                    <a:pt x="39" y="30"/>
                    <a:pt x="41" y="23"/>
                  </a:cubicBezTo>
                  <a:moveTo>
                    <a:pt x="48" y="0"/>
                  </a:moveTo>
                  <a:cubicBezTo>
                    <a:pt x="41" y="3"/>
                    <a:pt x="33" y="5"/>
                    <a:pt x="25" y="7"/>
                  </a:cubicBezTo>
                  <a:cubicBezTo>
                    <a:pt x="25" y="7"/>
                    <a:pt x="25" y="7"/>
                    <a:pt x="25" y="7"/>
                  </a:cubicBezTo>
                  <a:cubicBezTo>
                    <a:pt x="33" y="5"/>
                    <a:pt x="41" y="3"/>
                    <a:pt x="48" y="0"/>
                  </a:cubicBezTo>
                  <a:cubicBezTo>
                    <a:pt x="48" y="0"/>
                    <a:pt x="48" y="0"/>
                    <a:pt x="48" y="0"/>
                  </a:cubicBezTo>
                </a:path>
              </a:pathLst>
            </a:custGeom>
            <a:solidFill>
              <a:srgbClr val="BE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19"/>
            <p:cNvSpPr/>
            <p:nvPr/>
          </p:nvSpPr>
          <p:spPr bwMode="auto">
            <a:xfrm>
              <a:off x="11180763" y="4699000"/>
              <a:ext cx="136525" cy="119063"/>
            </a:xfrm>
            <a:custGeom>
              <a:avLst/>
              <a:gdLst>
                <a:gd name="T0" fmla="*/ 32 w 32"/>
                <a:gd name="T1" fmla="*/ 0 h 28"/>
                <a:gd name="T2" fmla="*/ 9 w 32"/>
                <a:gd name="T3" fmla="*/ 7 h 28"/>
                <a:gd name="T4" fmla="*/ 1 w 32"/>
                <a:gd name="T5" fmla="*/ 26 h 28"/>
                <a:gd name="T6" fmla="*/ 0 w 32"/>
                <a:gd name="T7" fmla="*/ 28 h 28"/>
                <a:gd name="T8" fmla="*/ 25 w 32"/>
                <a:gd name="T9" fmla="*/ 23 h 28"/>
                <a:gd name="T10" fmla="*/ 32 w 32"/>
                <a:gd name="T11" fmla="*/ 0 h 28"/>
              </a:gdLst>
              <a:ahLst/>
              <a:cxnLst>
                <a:cxn ang="0">
                  <a:pos x="T0" y="T1"/>
                </a:cxn>
                <a:cxn ang="0">
                  <a:pos x="T2" y="T3"/>
                </a:cxn>
                <a:cxn ang="0">
                  <a:pos x="T4" y="T5"/>
                </a:cxn>
                <a:cxn ang="0">
                  <a:pos x="T6" y="T7"/>
                </a:cxn>
                <a:cxn ang="0">
                  <a:pos x="T8" y="T9"/>
                </a:cxn>
                <a:cxn ang="0">
                  <a:pos x="T10" y="T11"/>
                </a:cxn>
              </a:cxnLst>
              <a:rect l="0" t="0" r="r" b="b"/>
              <a:pathLst>
                <a:path w="32" h="28">
                  <a:moveTo>
                    <a:pt x="32" y="0"/>
                  </a:moveTo>
                  <a:cubicBezTo>
                    <a:pt x="25" y="3"/>
                    <a:pt x="17" y="5"/>
                    <a:pt x="9" y="7"/>
                  </a:cubicBezTo>
                  <a:cubicBezTo>
                    <a:pt x="7" y="13"/>
                    <a:pt x="4" y="20"/>
                    <a:pt x="1" y="26"/>
                  </a:cubicBezTo>
                  <a:cubicBezTo>
                    <a:pt x="1" y="27"/>
                    <a:pt x="1" y="28"/>
                    <a:pt x="0" y="28"/>
                  </a:cubicBezTo>
                  <a:cubicBezTo>
                    <a:pt x="9" y="27"/>
                    <a:pt x="17" y="26"/>
                    <a:pt x="25" y="23"/>
                  </a:cubicBezTo>
                  <a:cubicBezTo>
                    <a:pt x="28" y="16"/>
                    <a:pt x="30" y="8"/>
                    <a:pt x="32" y="0"/>
                  </a:cubicBezTo>
                </a:path>
              </a:pathLst>
            </a:custGeom>
            <a:solidFill>
              <a:srgbClr val="BE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320"/>
            <p:cNvSpPr/>
            <p:nvPr/>
          </p:nvSpPr>
          <p:spPr bwMode="auto">
            <a:xfrm>
              <a:off x="11117263" y="4125913"/>
              <a:ext cx="220663" cy="603250"/>
            </a:xfrm>
            <a:custGeom>
              <a:avLst/>
              <a:gdLst>
                <a:gd name="T0" fmla="*/ 0 w 52"/>
                <a:gd name="T1" fmla="*/ 0 h 142"/>
                <a:gd name="T2" fmla="*/ 31 w 52"/>
                <a:gd name="T3" fmla="*/ 61 h 142"/>
                <a:gd name="T4" fmla="*/ 31 w 52"/>
                <a:gd name="T5" fmla="*/ 62 h 142"/>
                <a:gd name="T6" fmla="*/ 24 w 52"/>
                <a:gd name="T7" fmla="*/ 142 h 142"/>
                <a:gd name="T8" fmla="*/ 47 w 52"/>
                <a:gd name="T9" fmla="*/ 135 h 142"/>
                <a:gd name="T10" fmla="*/ 47 w 52"/>
                <a:gd name="T11" fmla="*/ 78 h 142"/>
                <a:gd name="T12" fmla="*/ 47 w 52"/>
                <a:gd name="T13" fmla="*/ 77 h 142"/>
                <a:gd name="T14" fmla="*/ 0 w 52"/>
                <a:gd name="T15" fmla="*/ 0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42">
                  <a:moveTo>
                    <a:pt x="0" y="0"/>
                  </a:moveTo>
                  <a:cubicBezTo>
                    <a:pt x="15" y="17"/>
                    <a:pt x="26" y="38"/>
                    <a:pt x="31" y="61"/>
                  </a:cubicBezTo>
                  <a:cubicBezTo>
                    <a:pt x="31" y="62"/>
                    <a:pt x="31" y="62"/>
                    <a:pt x="31" y="62"/>
                  </a:cubicBezTo>
                  <a:cubicBezTo>
                    <a:pt x="39" y="94"/>
                    <a:pt x="33" y="119"/>
                    <a:pt x="24" y="142"/>
                  </a:cubicBezTo>
                  <a:cubicBezTo>
                    <a:pt x="32" y="140"/>
                    <a:pt x="40" y="138"/>
                    <a:pt x="47" y="135"/>
                  </a:cubicBezTo>
                  <a:cubicBezTo>
                    <a:pt x="51" y="118"/>
                    <a:pt x="52" y="100"/>
                    <a:pt x="47" y="78"/>
                  </a:cubicBezTo>
                  <a:cubicBezTo>
                    <a:pt x="47" y="77"/>
                    <a:pt x="47" y="77"/>
                    <a:pt x="47" y="77"/>
                  </a:cubicBezTo>
                  <a:cubicBezTo>
                    <a:pt x="40" y="46"/>
                    <a:pt x="24" y="19"/>
                    <a:pt x="0" y="0"/>
                  </a:cubicBezTo>
                </a:path>
              </a:pathLst>
            </a:custGeom>
            <a:solidFill>
              <a:srgbClr val="0F88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321"/>
            <p:cNvSpPr/>
            <p:nvPr/>
          </p:nvSpPr>
          <p:spPr bwMode="auto">
            <a:xfrm>
              <a:off x="11172826" y="5408613"/>
              <a:ext cx="80963" cy="161925"/>
            </a:xfrm>
            <a:custGeom>
              <a:avLst/>
              <a:gdLst>
                <a:gd name="T0" fmla="*/ 0 w 19"/>
                <a:gd name="T1" fmla="*/ 0 h 38"/>
                <a:gd name="T2" fmla="*/ 2 w 19"/>
                <a:gd name="T3" fmla="*/ 9 h 38"/>
                <a:gd name="T4" fmla="*/ 17 w 19"/>
                <a:gd name="T5" fmla="*/ 38 h 38"/>
                <a:gd name="T6" fmla="*/ 17 w 19"/>
                <a:gd name="T7" fmla="*/ 38 h 38"/>
                <a:gd name="T8" fmla="*/ 19 w 19"/>
                <a:gd name="T9" fmla="*/ 29 h 38"/>
                <a:gd name="T10" fmla="*/ 18 w 19"/>
                <a:gd name="T11" fmla="*/ 25 h 38"/>
                <a:gd name="T12" fmla="*/ 0 w 19"/>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9" h="38">
                  <a:moveTo>
                    <a:pt x="0" y="0"/>
                  </a:moveTo>
                  <a:cubicBezTo>
                    <a:pt x="2" y="9"/>
                    <a:pt x="2" y="9"/>
                    <a:pt x="2" y="9"/>
                  </a:cubicBezTo>
                  <a:cubicBezTo>
                    <a:pt x="8" y="18"/>
                    <a:pt x="13" y="28"/>
                    <a:pt x="17" y="38"/>
                  </a:cubicBezTo>
                  <a:cubicBezTo>
                    <a:pt x="17" y="38"/>
                    <a:pt x="17" y="38"/>
                    <a:pt x="17" y="38"/>
                  </a:cubicBezTo>
                  <a:cubicBezTo>
                    <a:pt x="19" y="36"/>
                    <a:pt x="19" y="32"/>
                    <a:pt x="19" y="29"/>
                  </a:cubicBezTo>
                  <a:cubicBezTo>
                    <a:pt x="18" y="25"/>
                    <a:pt x="18" y="25"/>
                    <a:pt x="18" y="25"/>
                  </a:cubicBezTo>
                  <a:cubicBezTo>
                    <a:pt x="12" y="16"/>
                    <a:pt x="7" y="8"/>
                    <a:pt x="0" y="0"/>
                  </a:cubicBezTo>
                </a:path>
              </a:pathLst>
            </a:custGeom>
            <a:solidFill>
              <a:srgbClr val="8E8E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322"/>
            <p:cNvSpPr/>
            <p:nvPr/>
          </p:nvSpPr>
          <p:spPr bwMode="auto">
            <a:xfrm>
              <a:off x="11114088" y="5446713"/>
              <a:ext cx="130175" cy="187325"/>
            </a:xfrm>
            <a:custGeom>
              <a:avLst/>
              <a:gdLst>
                <a:gd name="T0" fmla="*/ 16 w 31"/>
                <a:gd name="T1" fmla="*/ 0 h 44"/>
                <a:gd name="T2" fmla="*/ 17 w 31"/>
                <a:gd name="T3" fmla="*/ 4 h 44"/>
                <a:gd name="T4" fmla="*/ 8 w 31"/>
                <a:gd name="T5" fmla="*/ 21 h 44"/>
                <a:gd name="T6" fmla="*/ 0 w 31"/>
                <a:gd name="T7" fmla="*/ 24 h 44"/>
                <a:gd name="T8" fmla="*/ 9 w 31"/>
                <a:gd name="T9" fmla="*/ 44 h 44"/>
                <a:gd name="T10" fmla="*/ 24 w 31"/>
                <a:gd name="T11" fmla="*/ 37 h 44"/>
                <a:gd name="T12" fmla="*/ 31 w 31"/>
                <a:gd name="T13" fmla="*/ 29 h 44"/>
                <a:gd name="T14" fmla="*/ 31 w 31"/>
                <a:gd name="T15" fmla="*/ 29 h 44"/>
                <a:gd name="T16" fmla="*/ 16 w 31"/>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4">
                  <a:moveTo>
                    <a:pt x="16" y="0"/>
                  </a:moveTo>
                  <a:cubicBezTo>
                    <a:pt x="17" y="4"/>
                    <a:pt x="17" y="4"/>
                    <a:pt x="17" y="4"/>
                  </a:cubicBezTo>
                  <a:cubicBezTo>
                    <a:pt x="18" y="11"/>
                    <a:pt x="14" y="18"/>
                    <a:pt x="8" y="21"/>
                  </a:cubicBezTo>
                  <a:cubicBezTo>
                    <a:pt x="0" y="24"/>
                    <a:pt x="0" y="24"/>
                    <a:pt x="0" y="24"/>
                  </a:cubicBezTo>
                  <a:cubicBezTo>
                    <a:pt x="3" y="31"/>
                    <a:pt x="6" y="37"/>
                    <a:pt x="9" y="44"/>
                  </a:cubicBezTo>
                  <a:cubicBezTo>
                    <a:pt x="24" y="37"/>
                    <a:pt x="24" y="37"/>
                    <a:pt x="24" y="37"/>
                  </a:cubicBezTo>
                  <a:cubicBezTo>
                    <a:pt x="27" y="35"/>
                    <a:pt x="30" y="32"/>
                    <a:pt x="31" y="29"/>
                  </a:cubicBezTo>
                  <a:cubicBezTo>
                    <a:pt x="31" y="29"/>
                    <a:pt x="31" y="29"/>
                    <a:pt x="31" y="29"/>
                  </a:cubicBezTo>
                  <a:cubicBezTo>
                    <a:pt x="27" y="19"/>
                    <a:pt x="22" y="9"/>
                    <a:pt x="16" y="0"/>
                  </a:cubicBezTo>
                </a:path>
              </a:pathLst>
            </a:custGeom>
            <a:solidFill>
              <a:srgbClr val="BE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323"/>
            <p:cNvSpPr/>
            <p:nvPr/>
          </p:nvSpPr>
          <p:spPr bwMode="auto">
            <a:xfrm>
              <a:off x="11020426" y="5548313"/>
              <a:ext cx="131763" cy="131763"/>
            </a:xfrm>
            <a:custGeom>
              <a:avLst/>
              <a:gdLst>
                <a:gd name="T0" fmla="*/ 22 w 31"/>
                <a:gd name="T1" fmla="*/ 0 h 31"/>
                <a:gd name="T2" fmla="*/ 0 w 31"/>
                <a:gd name="T3" fmla="*/ 11 h 31"/>
                <a:gd name="T4" fmla="*/ 7 w 31"/>
                <a:gd name="T5" fmla="*/ 31 h 31"/>
                <a:gd name="T6" fmla="*/ 31 w 31"/>
                <a:gd name="T7" fmla="*/ 20 h 31"/>
                <a:gd name="T8" fmla="*/ 22 w 31"/>
                <a:gd name="T9" fmla="*/ 0 h 31"/>
              </a:gdLst>
              <a:ahLst/>
              <a:cxnLst>
                <a:cxn ang="0">
                  <a:pos x="T0" y="T1"/>
                </a:cxn>
                <a:cxn ang="0">
                  <a:pos x="T2" y="T3"/>
                </a:cxn>
                <a:cxn ang="0">
                  <a:pos x="T4" y="T5"/>
                </a:cxn>
                <a:cxn ang="0">
                  <a:pos x="T6" y="T7"/>
                </a:cxn>
                <a:cxn ang="0">
                  <a:pos x="T8" y="T9"/>
                </a:cxn>
              </a:cxnLst>
              <a:rect l="0" t="0" r="r" b="b"/>
              <a:pathLst>
                <a:path w="31" h="31">
                  <a:moveTo>
                    <a:pt x="22" y="0"/>
                  </a:moveTo>
                  <a:cubicBezTo>
                    <a:pt x="0" y="11"/>
                    <a:pt x="0" y="11"/>
                    <a:pt x="0" y="11"/>
                  </a:cubicBezTo>
                  <a:cubicBezTo>
                    <a:pt x="3" y="18"/>
                    <a:pt x="5" y="24"/>
                    <a:pt x="7" y="31"/>
                  </a:cubicBezTo>
                  <a:cubicBezTo>
                    <a:pt x="31" y="20"/>
                    <a:pt x="31" y="20"/>
                    <a:pt x="31" y="20"/>
                  </a:cubicBezTo>
                  <a:cubicBezTo>
                    <a:pt x="28" y="13"/>
                    <a:pt x="25" y="7"/>
                    <a:pt x="22" y="0"/>
                  </a:cubicBezTo>
                </a:path>
              </a:pathLst>
            </a:custGeom>
            <a:solidFill>
              <a:srgbClr val="0F88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324"/>
            <p:cNvSpPr/>
            <p:nvPr/>
          </p:nvSpPr>
          <p:spPr bwMode="auto">
            <a:xfrm>
              <a:off x="10626726" y="5595938"/>
              <a:ext cx="423863" cy="114300"/>
            </a:xfrm>
            <a:custGeom>
              <a:avLst/>
              <a:gdLst>
                <a:gd name="T0" fmla="*/ 93 w 100"/>
                <a:gd name="T1" fmla="*/ 0 h 27"/>
                <a:gd name="T2" fmla="*/ 72 w 100"/>
                <a:gd name="T3" fmla="*/ 10 h 27"/>
                <a:gd name="T4" fmla="*/ 65 w 100"/>
                <a:gd name="T5" fmla="*/ 11 h 27"/>
                <a:gd name="T6" fmla="*/ 64 w 100"/>
                <a:gd name="T7" fmla="*/ 11 h 27"/>
                <a:gd name="T8" fmla="*/ 0 w 100"/>
                <a:gd name="T9" fmla="*/ 8 h 27"/>
                <a:gd name="T10" fmla="*/ 0 w 100"/>
                <a:gd name="T11" fmla="*/ 12 h 27"/>
                <a:gd name="T12" fmla="*/ 0 w 100"/>
                <a:gd name="T13" fmla="*/ 12 h 27"/>
                <a:gd name="T14" fmla="*/ 14 w 100"/>
                <a:gd name="T15" fmla="*/ 24 h 27"/>
                <a:gd name="T16" fmla="*/ 80 w 100"/>
                <a:gd name="T17" fmla="*/ 27 h 27"/>
                <a:gd name="T18" fmla="*/ 81 w 100"/>
                <a:gd name="T19" fmla="*/ 27 h 27"/>
                <a:gd name="T20" fmla="*/ 88 w 100"/>
                <a:gd name="T21" fmla="*/ 26 h 27"/>
                <a:gd name="T22" fmla="*/ 100 w 100"/>
                <a:gd name="T23" fmla="*/ 20 h 27"/>
                <a:gd name="T24" fmla="*/ 93 w 100"/>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27">
                  <a:moveTo>
                    <a:pt x="93" y="0"/>
                  </a:moveTo>
                  <a:cubicBezTo>
                    <a:pt x="72" y="10"/>
                    <a:pt x="72" y="10"/>
                    <a:pt x="72" y="10"/>
                  </a:cubicBezTo>
                  <a:cubicBezTo>
                    <a:pt x="70" y="11"/>
                    <a:pt x="67" y="11"/>
                    <a:pt x="65" y="11"/>
                  </a:cubicBezTo>
                  <a:cubicBezTo>
                    <a:pt x="65" y="11"/>
                    <a:pt x="65" y="11"/>
                    <a:pt x="64" y="11"/>
                  </a:cubicBezTo>
                  <a:cubicBezTo>
                    <a:pt x="0" y="8"/>
                    <a:pt x="0" y="8"/>
                    <a:pt x="0" y="8"/>
                  </a:cubicBezTo>
                  <a:cubicBezTo>
                    <a:pt x="0" y="12"/>
                    <a:pt x="0" y="12"/>
                    <a:pt x="0" y="12"/>
                  </a:cubicBezTo>
                  <a:cubicBezTo>
                    <a:pt x="0" y="12"/>
                    <a:pt x="0" y="12"/>
                    <a:pt x="0" y="12"/>
                  </a:cubicBezTo>
                  <a:cubicBezTo>
                    <a:pt x="2" y="19"/>
                    <a:pt x="8" y="24"/>
                    <a:pt x="14" y="24"/>
                  </a:cubicBezTo>
                  <a:cubicBezTo>
                    <a:pt x="80" y="27"/>
                    <a:pt x="80" y="27"/>
                    <a:pt x="80" y="27"/>
                  </a:cubicBezTo>
                  <a:cubicBezTo>
                    <a:pt x="81" y="27"/>
                    <a:pt x="81" y="27"/>
                    <a:pt x="81" y="27"/>
                  </a:cubicBezTo>
                  <a:cubicBezTo>
                    <a:pt x="83" y="27"/>
                    <a:pt x="86" y="27"/>
                    <a:pt x="88" y="26"/>
                  </a:cubicBezTo>
                  <a:cubicBezTo>
                    <a:pt x="100" y="20"/>
                    <a:pt x="100" y="20"/>
                    <a:pt x="100" y="20"/>
                  </a:cubicBezTo>
                  <a:cubicBezTo>
                    <a:pt x="98" y="13"/>
                    <a:pt x="96" y="7"/>
                    <a:pt x="93" y="0"/>
                  </a:cubicBezTo>
                </a:path>
              </a:pathLst>
            </a:custGeom>
            <a:solidFill>
              <a:srgbClr val="1497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325"/>
            <p:cNvSpPr/>
            <p:nvPr/>
          </p:nvSpPr>
          <p:spPr bwMode="auto">
            <a:xfrm>
              <a:off x="10080626" y="3900488"/>
              <a:ext cx="1211263" cy="1741488"/>
            </a:xfrm>
            <a:custGeom>
              <a:avLst/>
              <a:gdLst>
                <a:gd name="T0" fmla="*/ 261 w 286"/>
                <a:gd name="T1" fmla="*/ 214 h 410"/>
                <a:gd name="T2" fmla="*/ 276 w 286"/>
                <a:gd name="T3" fmla="*/ 115 h 410"/>
                <a:gd name="T4" fmla="*/ 276 w 286"/>
                <a:gd name="T5" fmla="*/ 114 h 410"/>
                <a:gd name="T6" fmla="*/ 219 w 286"/>
                <a:gd name="T7" fmla="*/ 29 h 410"/>
                <a:gd name="T8" fmla="*/ 119 w 286"/>
                <a:gd name="T9" fmla="*/ 7 h 410"/>
                <a:gd name="T10" fmla="*/ 10 w 286"/>
                <a:gd name="T11" fmla="*/ 163 h 410"/>
                <a:gd name="T12" fmla="*/ 12 w 286"/>
                <a:gd name="T13" fmla="*/ 175 h 410"/>
                <a:gd name="T14" fmla="*/ 58 w 286"/>
                <a:gd name="T15" fmla="*/ 250 h 410"/>
                <a:gd name="T16" fmla="*/ 85 w 286"/>
                <a:gd name="T17" fmla="*/ 283 h 410"/>
                <a:gd name="T18" fmla="*/ 96 w 286"/>
                <a:gd name="T19" fmla="*/ 300 h 410"/>
                <a:gd name="T20" fmla="*/ 105 w 286"/>
                <a:gd name="T21" fmla="*/ 347 h 410"/>
                <a:gd name="T22" fmla="*/ 106 w 286"/>
                <a:gd name="T23" fmla="*/ 354 h 410"/>
                <a:gd name="T24" fmla="*/ 109 w 286"/>
                <a:gd name="T25" fmla="*/ 371 h 410"/>
                <a:gd name="T26" fmla="*/ 112 w 286"/>
                <a:gd name="T27" fmla="*/ 388 h 410"/>
                <a:gd name="T28" fmla="*/ 113 w 286"/>
                <a:gd name="T29" fmla="*/ 395 h 410"/>
                <a:gd name="T30" fmla="*/ 113 w 286"/>
                <a:gd name="T31" fmla="*/ 395 h 410"/>
                <a:gd name="T32" fmla="*/ 127 w 286"/>
                <a:gd name="T33" fmla="*/ 407 h 410"/>
                <a:gd name="T34" fmla="*/ 193 w 286"/>
                <a:gd name="T35" fmla="*/ 410 h 410"/>
                <a:gd name="T36" fmla="*/ 201 w 286"/>
                <a:gd name="T37" fmla="*/ 409 h 410"/>
                <a:gd name="T38" fmla="*/ 252 w 286"/>
                <a:gd name="T39" fmla="*/ 385 h 410"/>
                <a:gd name="T40" fmla="*/ 261 w 286"/>
                <a:gd name="T41" fmla="*/ 368 h 410"/>
                <a:gd name="T42" fmla="*/ 254 w 286"/>
                <a:gd name="T43" fmla="*/ 330 h 410"/>
                <a:gd name="T44" fmla="*/ 250 w 286"/>
                <a:gd name="T45" fmla="*/ 311 h 410"/>
                <a:gd name="T46" fmla="*/ 248 w 286"/>
                <a:gd name="T47" fmla="*/ 296 h 410"/>
                <a:gd name="T48" fmla="*/ 244 w 286"/>
                <a:gd name="T49" fmla="*/ 276 h 410"/>
                <a:gd name="T50" fmla="*/ 244 w 286"/>
                <a:gd name="T51" fmla="*/ 275 h 410"/>
                <a:gd name="T52" fmla="*/ 244 w 286"/>
                <a:gd name="T53" fmla="*/ 274 h 410"/>
                <a:gd name="T54" fmla="*/ 248 w 286"/>
                <a:gd name="T55" fmla="*/ 253 h 410"/>
                <a:gd name="T56" fmla="*/ 261 w 286"/>
                <a:gd name="T57" fmla="*/ 214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6" h="410">
                  <a:moveTo>
                    <a:pt x="261" y="214"/>
                  </a:moveTo>
                  <a:cubicBezTo>
                    <a:pt x="273" y="187"/>
                    <a:pt x="286" y="157"/>
                    <a:pt x="276" y="115"/>
                  </a:cubicBezTo>
                  <a:cubicBezTo>
                    <a:pt x="276" y="114"/>
                    <a:pt x="276" y="114"/>
                    <a:pt x="276" y="114"/>
                  </a:cubicBezTo>
                  <a:cubicBezTo>
                    <a:pt x="268" y="79"/>
                    <a:pt x="248" y="49"/>
                    <a:pt x="219" y="29"/>
                  </a:cubicBezTo>
                  <a:cubicBezTo>
                    <a:pt x="190" y="8"/>
                    <a:pt x="155" y="0"/>
                    <a:pt x="119" y="7"/>
                  </a:cubicBezTo>
                  <a:cubicBezTo>
                    <a:pt x="48" y="20"/>
                    <a:pt x="0" y="88"/>
                    <a:pt x="10" y="163"/>
                  </a:cubicBezTo>
                  <a:cubicBezTo>
                    <a:pt x="11" y="167"/>
                    <a:pt x="11" y="171"/>
                    <a:pt x="12" y="175"/>
                  </a:cubicBezTo>
                  <a:cubicBezTo>
                    <a:pt x="20" y="210"/>
                    <a:pt x="41" y="232"/>
                    <a:pt x="58" y="250"/>
                  </a:cubicBezTo>
                  <a:cubicBezTo>
                    <a:pt x="69" y="261"/>
                    <a:pt x="78" y="271"/>
                    <a:pt x="85" y="283"/>
                  </a:cubicBezTo>
                  <a:cubicBezTo>
                    <a:pt x="89" y="289"/>
                    <a:pt x="93" y="295"/>
                    <a:pt x="96" y="300"/>
                  </a:cubicBezTo>
                  <a:cubicBezTo>
                    <a:pt x="105" y="347"/>
                    <a:pt x="105" y="347"/>
                    <a:pt x="105" y="347"/>
                  </a:cubicBezTo>
                  <a:cubicBezTo>
                    <a:pt x="106" y="354"/>
                    <a:pt x="106" y="354"/>
                    <a:pt x="106" y="354"/>
                  </a:cubicBezTo>
                  <a:cubicBezTo>
                    <a:pt x="109" y="371"/>
                    <a:pt x="109" y="371"/>
                    <a:pt x="109" y="371"/>
                  </a:cubicBezTo>
                  <a:cubicBezTo>
                    <a:pt x="112" y="388"/>
                    <a:pt x="112" y="388"/>
                    <a:pt x="112" y="388"/>
                  </a:cubicBezTo>
                  <a:cubicBezTo>
                    <a:pt x="113" y="395"/>
                    <a:pt x="113" y="395"/>
                    <a:pt x="113" y="395"/>
                  </a:cubicBezTo>
                  <a:cubicBezTo>
                    <a:pt x="113" y="395"/>
                    <a:pt x="113" y="395"/>
                    <a:pt x="113" y="395"/>
                  </a:cubicBezTo>
                  <a:cubicBezTo>
                    <a:pt x="115" y="402"/>
                    <a:pt x="121" y="407"/>
                    <a:pt x="127" y="407"/>
                  </a:cubicBezTo>
                  <a:cubicBezTo>
                    <a:pt x="193" y="410"/>
                    <a:pt x="193" y="410"/>
                    <a:pt x="193" y="410"/>
                  </a:cubicBezTo>
                  <a:cubicBezTo>
                    <a:pt x="196" y="410"/>
                    <a:pt x="198" y="410"/>
                    <a:pt x="201" y="409"/>
                  </a:cubicBezTo>
                  <a:cubicBezTo>
                    <a:pt x="252" y="385"/>
                    <a:pt x="252" y="385"/>
                    <a:pt x="252" y="385"/>
                  </a:cubicBezTo>
                  <a:cubicBezTo>
                    <a:pt x="258" y="382"/>
                    <a:pt x="262" y="375"/>
                    <a:pt x="261" y="368"/>
                  </a:cubicBezTo>
                  <a:cubicBezTo>
                    <a:pt x="254" y="330"/>
                    <a:pt x="254" y="330"/>
                    <a:pt x="254" y="330"/>
                  </a:cubicBezTo>
                  <a:cubicBezTo>
                    <a:pt x="250" y="311"/>
                    <a:pt x="250" y="311"/>
                    <a:pt x="250" y="311"/>
                  </a:cubicBezTo>
                  <a:cubicBezTo>
                    <a:pt x="248" y="296"/>
                    <a:pt x="248" y="296"/>
                    <a:pt x="248" y="296"/>
                  </a:cubicBezTo>
                  <a:cubicBezTo>
                    <a:pt x="244" y="276"/>
                    <a:pt x="244" y="276"/>
                    <a:pt x="244" y="276"/>
                  </a:cubicBezTo>
                  <a:cubicBezTo>
                    <a:pt x="244" y="275"/>
                    <a:pt x="244" y="275"/>
                    <a:pt x="244" y="275"/>
                  </a:cubicBezTo>
                  <a:cubicBezTo>
                    <a:pt x="244" y="274"/>
                    <a:pt x="244" y="274"/>
                    <a:pt x="244" y="274"/>
                  </a:cubicBezTo>
                  <a:cubicBezTo>
                    <a:pt x="245" y="268"/>
                    <a:pt x="246" y="261"/>
                    <a:pt x="248" y="253"/>
                  </a:cubicBezTo>
                  <a:cubicBezTo>
                    <a:pt x="250" y="240"/>
                    <a:pt x="256" y="227"/>
                    <a:pt x="261" y="21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326"/>
            <p:cNvSpPr/>
            <p:nvPr/>
          </p:nvSpPr>
          <p:spPr bwMode="auto">
            <a:xfrm>
              <a:off x="10148888" y="3943350"/>
              <a:ext cx="1092200" cy="1503363"/>
            </a:xfrm>
            <a:custGeom>
              <a:avLst/>
              <a:gdLst>
                <a:gd name="T0" fmla="*/ 246 w 258"/>
                <a:gd name="T1" fmla="*/ 109 h 354"/>
                <a:gd name="T2" fmla="*/ 106 w 258"/>
                <a:gd name="T3" fmla="*/ 12 h 354"/>
                <a:gd name="T4" fmla="*/ 9 w 258"/>
                <a:gd name="T5" fmla="*/ 151 h 354"/>
                <a:gd name="T6" fmla="*/ 82 w 258"/>
                <a:gd name="T7" fmla="*/ 265 h 354"/>
                <a:gd name="T8" fmla="*/ 167 w 258"/>
                <a:gd name="T9" fmla="*/ 348 h 354"/>
                <a:gd name="T10" fmla="*/ 217 w 258"/>
                <a:gd name="T11" fmla="*/ 240 h 354"/>
                <a:gd name="T12" fmla="*/ 246 w 258"/>
                <a:gd name="T13" fmla="*/ 109 h 354"/>
              </a:gdLst>
              <a:ahLst/>
              <a:cxnLst>
                <a:cxn ang="0">
                  <a:pos x="T0" y="T1"/>
                </a:cxn>
                <a:cxn ang="0">
                  <a:pos x="T2" y="T3"/>
                </a:cxn>
                <a:cxn ang="0">
                  <a:pos x="T4" y="T5"/>
                </a:cxn>
                <a:cxn ang="0">
                  <a:pos x="T6" y="T7"/>
                </a:cxn>
                <a:cxn ang="0">
                  <a:pos x="T8" y="T9"/>
                </a:cxn>
                <a:cxn ang="0">
                  <a:pos x="T10" y="T11"/>
                </a:cxn>
                <a:cxn ang="0">
                  <a:pos x="T12" y="T13"/>
                </a:cxn>
              </a:cxnLst>
              <a:rect l="0" t="0" r="r" b="b"/>
              <a:pathLst>
                <a:path w="258" h="354">
                  <a:moveTo>
                    <a:pt x="246" y="109"/>
                  </a:moveTo>
                  <a:cubicBezTo>
                    <a:pt x="231" y="44"/>
                    <a:pt x="171" y="0"/>
                    <a:pt x="106" y="12"/>
                  </a:cubicBezTo>
                  <a:cubicBezTo>
                    <a:pt x="41" y="23"/>
                    <a:pt x="0" y="85"/>
                    <a:pt x="9" y="151"/>
                  </a:cubicBezTo>
                  <a:cubicBezTo>
                    <a:pt x="17" y="208"/>
                    <a:pt x="58" y="226"/>
                    <a:pt x="82" y="265"/>
                  </a:cubicBezTo>
                  <a:cubicBezTo>
                    <a:pt x="120" y="326"/>
                    <a:pt x="130" y="354"/>
                    <a:pt x="167" y="348"/>
                  </a:cubicBezTo>
                  <a:cubicBezTo>
                    <a:pt x="204" y="341"/>
                    <a:pt x="202" y="311"/>
                    <a:pt x="217" y="240"/>
                  </a:cubicBezTo>
                  <a:cubicBezTo>
                    <a:pt x="226" y="196"/>
                    <a:pt x="258" y="165"/>
                    <a:pt x="246" y="109"/>
                  </a:cubicBezTo>
                </a:path>
              </a:pathLst>
            </a:custGeom>
            <a:solidFill>
              <a:srgbClr val="14B6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327"/>
            <p:cNvSpPr/>
            <p:nvPr/>
          </p:nvSpPr>
          <p:spPr bwMode="auto">
            <a:xfrm>
              <a:off x="10215563" y="4171950"/>
              <a:ext cx="377825" cy="442913"/>
            </a:xfrm>
            <a:custGeom>
              <a:avLst/>
              <a:gdLst>
                <a:gd name="T0" fmla="*/ 56 w 89"/>
                <a:gd name="T1" fmla="*/ 0 h 104"/>
                <a:gd name="T2" fmla="*/ 12 w 89"/>
                <a:gd name="T3" fmla="*/ 38 h 104"/>
                <a:gd name="T4" fmla="*/ 23 w 89"/>
                <a:gd name="T5" fmla="*/ 102 h 104"/>
                <a:gd name="T6" fmla="*/ 32 w 89"/>
                <a:gd name="T7" fmla="*/ 104 h 104"/>
                <a:gd name="T8" fmla="*/ 77 w 89"/>
                <a:gd name="T9" fmla="*/ 66 h 104"/>
                <a:gd name="T10" fmla="*/ 66 w 89"/>
                <a:gd name="T11" fmla="*/ 2 h 104"/>
                <a:gd name="T12" fmla="*/ 56 w 89"/>
                <a:gd name="T13" fmla="*/ 0 h 104"/>
              </a:gdLst>
              <a:ahLst/>
              <a:cxnLst>
                <a:cxn ang="0">
                  <a:pos x="T0" y="T1"/>
                </a:cxn>
                <a:cxn ang="0">
                  <a:pos x="T2" y="T3"/>
                </a:cxn>
                <a:cxn ang="0">
                  <a:pos x="T4" y="T5"/>
                </a:cxn>
                <a:cxn ang="0">
                  <a:pos x="T6" y="T7"/>
                </a:cxn>
                <a:cxn ang="0">
                  <a:pos x="T8" y="T9"/>
                </a:cxn>
                <a:cxn ang="0">
                  <a:pos x="T10" y="T11"/>
                </a:cxn>
                <a:cxn ang="0">
                  <a:pos x="T12" y="T13"/>
                </a:cxn>
              </a:cxnLst>
              <a:rect l="0" t="0" r="r" b="b"/>
              <a:pathLst>
                <a:path w="89" h="104">
                  <a:moveTo>
                    <a:pt x="56" y="0"/>
                  </a:moveTo>
                  <a:cubicBezTo>
                    <a:pt x="40" y="0"/>
                    <a:pt x="22" y="15"/>
                    <a:pt x="12" y="38"/>
                  </a:cubicBezTo>
                  <a:cubicBezTo>
                    <a:pt x="0" y="66"/>
                    <a:pt x="5" y="95"/>
                    <a:pt x="23" y="102"/>
                  </a:cubicBezTo>
                  <a:cubicBezTo>
                    <a:pt x="26" y="104"/>
                    <a:pt x="29" y="104"/>
                    <a:pt x="32" y="104"/>
                  </a:cubicBezTo>
                  <a:cubicBezTo>
                    <a:pt x="48" y="104"/>
                    <a:pt x="67" y="89"/>
                    <a:pt x="77" y="66"/>
                  </a:cubicBezTo>
                  <a:cubicBezTo>
                    <a:pt x="89" y="39"/>
                    <a:pt x="84" y="10"/>
                    <a:pt x="66" y="2"/>
                  </a:cubicBezTo>
                  <a:cubicBezTo>
                    <a:pt x="63" y="1"/>
                    <a:pt x="60" y="0"/>
                    <a:pt x="56" y="0"/>
                  </a:cubicBezTo>
                </a:path>
              </a:pathLst>
            </a:custGeom>
            <a:solidFill>
              <a:srgbClr val="1BCB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328"/>
            <p:cNvSpPr/>
            <p:nvPr/>
          </p:nvSpPr>
          <p:spPr bwMode="auto">
            <a:xfrm>
              <a:off x="10550526" y="5060950"/>
              <a:ext cx="571500" cy="517525"/>
            </a:xfrm>
            <a:custGeom>
              <a:avLst/>
              <a:gdLst>
                <a:gd name="T0" fmla="*/ 0 w 360"/>
                <a:gd name="T1" fmla="*/ 56 h 326"/>
                <a:gd name="T2" fmla="*/ 45 w 360"/>
                <a:gd name="T3" fmla="*/ 318 h 326"/>
                <a:gd name="T4" fmla="*/ 221 w 360"/>
                <a:gd name="T5" fmla="*/ 326 h 326"/>
                <a:gd name="T6" fmla="*/ 360 w 360"/>
                <a:gd name="T7" fmla="*/ 262 h 326"/>
                <a:gd name="T8" fmla="*/ 312 w 360"/>
                <a:gd name="T9" fmla="*/ 0 h 326"/>
                <a:gd name="T10" fmla="*/ 0 w 360"/>
                <a:gd name="T11" fmla="*/ 56 h 326"/>
              </a:gdLst>
              <a:ahLst/>
              <a:cxnLst>
                <a:cxn ang="0">
                  <a:pos x="T0" y="T1"/>
                </a:cxn>
                <a:cxn ang="0">
                  <a:pos x="T2" y="T3"/>
                </a:cxn>
                <a:cxn ang="0">
                  <a:pos x="T4" y="T5"/>
                </a:cxn>
                <a:cxn ang="0">
                  <a:pos x="T6" y="T7"/>
                </a:cxn>
                <a:cxn ang="0">
                  <a:pos x="T8" y="T9"/>
                </a:cxn>
                <a:cxn ang="0">
                  <a:pos x="T10" y="T11"/>
                </a:cxn>
              </a:cxnLst>
              <a:rect l="0" t="0" r="r" b="b"/>
              <a:pathLst>
                <a:path w="360" h="326">
                  <a:moveTo>
                    <a:pt x="0" y="56"/>
                  </a:moveTo>
                  <a:lnTo>
                    <a:pt x="45" y="318"/>
                  </a:lnTo>
                  <a:lnTo>
                    <a:pt x="221" y="326"/>
                  </a:lnTo>
                  <a:lnTo>
                    <a:pt x="360" y="262"/>
                  </a:lnTo>
                  <a:lnTo>
                    <a:pt x="312" y="0"/>
                  </a:lnTo>
                  <a:lnTo>
                    <a:pt x="0" y="56"/>
                  </a:lnTo>
                  <a:close/>
                </a:path>
              </a:pathLst>
            </a:custGeom>
            <a:solidFill>
              <a:srgbClr val="3B50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329"/>
            <p:cNvSpPr/>
            <p:nvPr/>
          </p:nvSpPr>
          <p:spPr bwMode="auto">
            <a:xfrm>
              <a:off x="10601326" y="5230813"/>
              <a:ext cx="490538" cy="309563"/>
            </a:xfrm>
            <a:custGeom>
              <a:avLst/>
              <a:gdLst>
                <a:gd name="T0" fmla="*/ 0 w 309"/>
                <a:gd name="T1" fmla="*/ 142 h 195"/>
                <a:gd name="T2" fmla="*/ 11 w 309"/>
                <a:gd name="T3" fmla="*/ 195 h 195"/>
                <a:gd name="T4" fmla="*/ 309 w 309"/>
                <a:gd name="T5" fmla="*/ 53 h 195"/>
                <a:gd name="T6" fmla="*/ 299 w 309"/>
                <a:gd name="T7" fmla="*/ 0 h 195"/>
                <a:gd name="T8" fmla="*/ 0 w 309"/>
                <a:gd name="T9" fmla="*/ 142 h 195"/>
              </a:gdLst>
              <a:ahLst/>
              <a:cxnLst>
                <a:cxn ang="0">
                  <a:pos x="T0" y="T1"/>
                </a:cxn>
                <a:cxn ang="0">
                  <a:pos x="T2" y="T3"/>
                </a:cxn>
                <a:cxn ang="0">
                  <a:pos x="T4" y="T5"/>
                </a:cxn>
                <a:cxn ang="0">
                  <a:pos x="T6" y="T7"/>
                </a:cxn>
                <a:cxn ang="0">
                  <a:pos x="T8" y="T9"/>
                </a:cxn>
              </a:cxnLst>
              <a:rect l="0" t="0" r="r" b="b"/>
              <a:pathLst>
                <a:path w="309" h="195">
                  <a:moveTo>
                    <a:pt x="0" y="142"/>
                  </a:moveTo>
                  <a:lnTo>
                    <a:pt x="11" y="195"/>
                  </a:lnTo>
                  <a:lnTo>
                    <a:pt x="309" y="53"/>
                  </a:lnTo>
                  <a:lnTo>
                    <a:pt x="299" y="0"/>
                  </a:lnTo>
                  <a:lnTo>
                    <a:pt x="0" y="142"/>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330"/>
            <p:cNvSpPr/>
            <p:nvPr/>
          </p:nvSpPr>
          <p:spPr bwMode="auto">
            <a:xfrm>
              <a:off x="10575926" y="5086350"/>
              <a:ext cx="490538" cy="304800"/>
            </a:xfrm>
            <a:custGeom>
              <a:avLst/>
              <a:gdLst>
                <a:gd name="T0" fmla="*/ 299 w 309"/>
                <a:gd name="T1" fmla="*/ 0 h 192"/>
                <a:gd name="T2" fmla="*/ 0 w 309"/>
                <a:gd name="T3" fmla="*/ 139 h 192"/>
                <a:gd name="T4" fmla="*/ 11 w 309"/>
                <a:gd name="T5" fmla="*/ 192 h 192"/>
                <a:gd name="T6" fmla="*/ 309 w 309"/>
                <a:gd name="T7" fmla="*/ 51 h 192"/>
                <a:gd name="T8" fmla="*/ 299 w 309"/>
                <a:gd name="T9" fmla="*/ 0 h 192"/>
              </a:gdLst>
              <a:ahLst/>
              <a:cxnLst>
                <a:cxn ang="0">
                  <a:pos x="T0" y="T1"/>
                </a:cxn>
                <a:cxn ang="0">
                  <a:pos x="T2" y="T3"/>
                </a:cxn>
                <a:cxn ang="0">
                  <a:pos x="T4" y="T5"/>
                </a:cxn>
                <a:cxn ang="0">
                  <a:pos x="T6" y="T7"/>
                </a:cxn>
                <a:cxn ang="0">
                  <a:pos x="T8" y="T9"/>
                </a:cxn>
              </a:cxnLst>
              <a:rect l="0" t="0" r="r" b="b"/>
              <a:pathLst>
                <a:path w="309" h="192">
                  <a:moveTo>
                    <a:pt x="299" y="0"/>
                  </a:moveTo>
                  <a:lnTo>
                    <a:pt x="0" y="139"/>
                  </a:lnTo>
                  <a:lnTo>
                    <a:pt x="11" y="192"/>
                  </a:lnTo>
                  <a:lnTo>
                    <a:pt x="309" y="51"/>
                  </a:lnTo>
                  <a:lnTo>
                    <a:pt x="299" y="0"/>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331"/>
            <p:cNvSpPr/>
            <p:nvPr/>
          </p:nvSpPr>
          <p:spPr bwMode="auto">
            <a:xfrm>
              <a:off x="6799263" y="3471863"/>
              <a:ext cx="130175" cy="55563"/>
            </a:xfrm>
            <a:custGeom>
              <a:avLst/>
              <a:gdLst>
                <a:gd name="T0" fmla="*/ 0 w 31"/>
                <a:gd name="T1" fmla="*/ 0 h 13"/>
                <a:gd name="T2" fmla="*/ 0 w 31"/>
                <a:gd name="T3" fmla="*/ 0 h 13"/>
                <a:gd name="T4" fmla="*/ 14 w 31"/>
                <a:gd name="T5" fmla="*/ 12 h 13"/>
                <a:gd name="T6" fmla="*/ 31 w 31"/>
                <a:gd name="T7" fmla="*/ 13 h 13"/>
                <a:gd name="T8" fmla="*/ 30 w 31"/>
                <a:gd name="T9" fmla="*/ 9 h 13"/>
                <a:gd name="T10" fmla="*/ 26 w 31"/>
                <a:gd name="T11" fmla="*/ 1 h 13"/>
                <a:gd name="T12" fmla="*/ 0 w 31"/>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31" h="13">
                  <a:moveTo>
                    <a:pt x="0" y="0"/>
                  </a:moveTo>
                  <a:cubicBezTo>
                    <a:pt x="0" y="0"/>
                    <a:pt x="0" y="0"/>
                    <a:pt x="0" y="0"/>
                  </a:cubicBezTo>
                  <a:cubicBezTo>
                    <a:pt x="2" y="7"/>
                    <a:pt x="8" y="12"/>
                    <a:pt x="14" y="12"/>
                  </a:cubicBezTo>
                  <a:cubicBezTo>
                    <a:pt x="31" y="13"/>
                    <a:pt x="31" y="13"/>
                    <a:pt x="31" y="13"/>
                  </a:cubicBezTo>
                  <a:cubicBezTo>
                    <a:pt x="30" y="9"/>
                    <a:pt x="30" y="9"/>
                    <a:pt x="30" y="9"/>
                  </a:cubicBezTo>
                  <a:cubicBezTo>
                    <a:pt x="29" y="7"/>
                    <a:pt x="27" y="4"/>
                    <a:pt x="26" y="1"/>
                  </a:cubicBezTo>
                  <a:cubicBezTo>
                    <a:pt x="0" y="0"/>
                    <a:pt x="0" y="0"/>
                    <a:pt x="0" y="0"/>
                  </a:cubicBezTo>
                </a:path>
              </a:pathLst>
            </a:custGeom>
            <a:solidFill>
              <a:srgbClr val="0F88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332"/>
            <p:cNvSpPr/>
            <p:nvPr/>
          </p:nvSpPr>
          <p:spPr bwMode="auto">
            <a:xfrm>
              <a:off x="6253163" y="1743075"/>
              <a:ext cx="1209675" cy="1741488"/>
            </a:xfrm>
            <a:custGeom>
              <a:avLst/>
              <a:gdLst>
                <a:gd name="T0" fmla="*/ 261 w 286"/>
                <a:gd name="T1" fmla="*/ 214 h 410"/>
                <a:gd name="T2" fmla="*/ 276 w 286"/>
                <a:gd name="T3" fmla="*/ 115 h 410"/>
                <a:gd name="T4" fmla="*/ 276 w 286"/>
                <a:gd name="T5" fmla="*/ 114 h 410"/>
                <a:gd name="T6" fmla="*/ 219 w 286"/>
                <a:gd name="T7" fmla="*/ 29 h 410"/>
                <a:gd name="T8" fmla="*/ 119 w 286"/>
                <a:gd name="T9" fmla="*/ 7 h 410"/>
                <a:gd name="T10" fmla="*/ 10 w 286"/>
                <a:gd name="T11" fmla="*/ 163 h 410"/>
                <a:gd name="T12" fmla="*/ 12 w 286"/>
                <a:gd name="T13" fmla="*/ 175 h 410"/>
                <a:gd name="T14" fmla="*/ 58 w 286"/>
                <a:gd name="T15" fmla="*/ 250 h 410"/>
                <a:gd name="T16" fmla="*/ 85 w 286"/>
                <a:gd name="T17" fmla="*/ 283 h 410"/>
                <a:gd name="T18" fmla="*/ 96 w 286"/>
                <a:gd name="T19" fmla="*/ 300 h 410"/>
                <a:gd name="T20" fmla="*/ 105 w 286"/>
                <a:gd name="T21" fmla="*/ 347 h 410"/>
                <a:gd name="T22" fmla="*/ 106 w 286"/>
                <a:gd name="T23" fmla="*/ 354 h 410"/>
                <a:gd name="T24" fmla="*/ 109 w 286"/>
                <a:gd name="T25" fmla="*/ 371 h 410"/>
                <a:gd name="T26" fmla="*/ 112 w 286"/>
                <a:gd name="T27" fmla="*/ 388 h 410"/>
                <a:gd name="T28" fmla="*/ 113 w 286"/>
                <a:gd name="T29" fmla="*/ 395 h 410"/>
                <a:gd name="T30" fmla="*/ 113 w 286"/>
                <a:gd name="T31" fmla="*/ 395 h 410"/>
                <a:gd name="T32" fmla="*/ 127 w 286"/>
                <a:gd name="T33" fmla="*/ 407 h 410"/>
                <a:gd name="T34" fmla="*/ 193 w 286"/>
                <a:gd name="T35" fmla="*/ 410 h 410"/>
                <a:gd name="T36" fmla="*/ 201 w 286"/>
                <a:gd name="T37" fmla="*/ 409 h 410"/>
                <a:gd name="T38" fmla="*/ 252 w 286"/>
                <a:gd name="T39" fmla="*/ 385 h 410"/>
                <a:gd name="T40" fmla="*/ 261 w 286"/>
                <a:gd name="T41" fmla="*/ 368 h 410"/>
                <a:gd name="T42" fmla="*/ 254 w 286"/>
                <a:gd name="T43" fmla="*/ 330 h 410"/>
                <a:gd name="T44" fmla="*/ 250 w 286"/>
                <a:gd name="T45" fmla="*/ 311 h 410"/>
                <a:gd name="T46" fmla="*/ 248 w 286"/>
                <a:gd name="T47" fmla="*/ 296 h 410"/>
                <a:gd name="T48" fmla="*/ 244 w 286"/>
                <a:gd name="T49" fmla="*/ 276 h 410"/>
                <a:gd name="T50" fmla="*/ 244 w 286"/>
                <a:gd name="T51" fmla="*/ 275 h 410"/>
                <a:gd name="T52" fmla="*/ 244 w 286"/>
                <a:gd name="T53" fmla="*/ 274 h 410"/>
                <a:gd name="T54" fmla="*/ 248 w 286"/>
                <a:gd name="T55" fmla="*/ 253 h 410"/>
                <a:gd name="T56" fmla="*/ 261 w 286"/>
                <a:gd name="T57" fmla="*/ 214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6" h="410">
                  <a:moveTo>
                    <a:pt x="261" y="214"/>
                  </a:moveTo>
                  <a:cubicBezTo>
                    <a:pt x="273" y="187"/>
                    <a:pt x="286" y="157"/>
                    <a:pt x="276" y="115"/>
                  </a:cubicBezTo>
                  <a:cubicBezTo>
                    <a:pt x="276" y="114"/>
                    <a:pt x="276" y="114"/>
                    <a:pt x="276" y="114"/>
                  </a:cubicBezTo>
                  <a:cubicBezTo>
                    <a:pt x="268" y="79"/>
                    <a:pt x="248" y="49"/>
                    <a:pt x="219" y="29"/>
                  </a:cubicBezTo>
                  <a:cubicBezTo>
                    <a:pt x="190" y="8"/>
                    <a:pt x="155" y="0"/>
                    <a:pt x="119" y="7"/>
                  </a:cubicBezTo>
                  <a:cubicBezTo>
                    <a:pt x="48" y="20"/>
                    <a:pt x="0" y="88"/>
                    <a:pt x="10" y="163"/>
                  </a:cubicBezTo>
                  <a:cubicBezTo>
                    <a:pt x="11" y="167"/>
                    <a:pt x="11" y="171"/>
                    <a:pt x="12" y="175"/>
                  </a:cubicBezTo>
                  <a:cubicBezTo>
                    <a:pt x="20" y="210"/>
                    <a:pt x="41" y="232"/>
                    <a:pt x="58" y="250"/>
                  </a:cubicBezTo>
                  <a:cubicBezTo>
                    <a:pt x="69" y="261"/>
                    <a:pt x="78" y="271"/>
                    <a:pt x="85" y="283"/>
                  </a:cubicBezTo>
                  <a:cubicBezTo>
                    <a:pt x="89" y="289"/>
                    <a:pt x="93" y="295"/>
                    <a:pt x="96" y="300"/>
                  </a:cubicBezTo>
                  <a:cubicBezTo>
                    <a:pt x="105" y="347"/>
                    <a:pt x="105" y="347"/>
                    <a:pt x="105" y="347"/>
                  </a:cubicBezTo>
                  <a:cubicBezTo>
                    <a:pt x="106" y="354"/>
                    <a:pt x="106" y="354"/>
                    <a:pt x="106" y="354"/>
                  </a:cubicBezTo>
                  <a:cubicBezTo>
                    <a:pt x="109" y="371"/>
                    <a:pt x="109" y="371"/>
                    <a:pt x="109" y="371"/>
                  </a:cubicBezTo>
                  <a:cubicBezTo>
                    <a:pt x="112" y="388"/>
                    <a:pt x="112" y="388"/>
                    <a:pt x="112" y="388"/>
                  </a:cubicBezTo>
                  <a:cubicBezTo>
                    <a:pt x="113" y="395"/>
                    <a:pt x="113" y="395"/>
                    <a:pt x="113" y="395"/>
                  </a:cubicBezTo>
                  <a:cubicBezTo>
                    <a:pt x="113" y="395"/>
                    <a:pt x="113" y="395"/>
                    <a:pt x="113" y="395"/>
                  </a:cubicBezTo>
                  <a:cubicBezTo>
                    <a:pt x="115" y="402"/>
                    <a:pt x="121" y="407"/>
                    <a:pt x="127" y="407"/>
                  </a:cubicBezTo>
                  <a:cubicBezTo>
                    <a:pt x="193" y="410"/>
                    <a:pt x="193" y="410"/>
                    <a:pt x="193" y="410"/>
                  </a:cubicBezTo>
                  <a:cubicBezTo>
                    <a:pt x="196" y="410"/>
                    <a:pt x="198" y="410"/>
                    <a:pt x="201" y="409"/>
                  </a:cubicBezTo>
                  <a:cubicBezTo>
                    <a:pt x="252" y="385"/>
                    <a:pt x="252" y="385"/>
                    <a:pt x="252" y="385"/>
                  </a:cubicBezTo>
                  <a:cubicBezTo>
                    <a:pt x="258" y="382"/>
                    <a:pt x="262" y="375"/>
                    <a:pt x="261" y="368"/>
                  </a:cubicBezTo>
                  <a:cubicBezTo>
                    <a:pt x="254" y="330"/>
                    <a:pt x="254" y="330"/>
                    <a:pt x="254" y="330"/>
                  </a:cubicBezTo>
                  <a:cubicBezTo>
                    <a:pt x="250" y="311"/>
                    <a:pt x="250" y="311"/>
                    <a:pt x="250" y="311"/>
                  </a:cubicBezTo>
                  <a:cubicBezTo>
                    <a:pt x="248" y="296"/>
                    <a:pt x="248" y="296"/>
                    <a:pt x="248" y="296"/>
                  </a:cubicBezTo>
                  <a:cubicBezTo>
                    <a:pt x="244" y="276"/>
                    <a:pt x="244" y="276"/>
                    <a:pt x="244" y="276"/>
                  </a:cubicBezTo>
                  <a:cubicBezTo>
                    <a:pt x="244" y="275"/>
                    <a:pt x="244" y="275"/>
                    <a:pt x="244" y="275"/>
                  </a:cubicBezTo>
                  <a:cubicBezTo>
                    <a:pt x="244" y="274"/>
                    <a:pt x="244" y="274"/>
                    <a:pt x="244" y="274"/>
                  </a:cubicBezTo>
                  <a:cubicBezTo>
                    <a:pt x="245" y="268"/>
                    <a:pt x="246" y="261"/>
                    <a:pt x="248" y="253"/>
                  </a:cubicBezTo>
                  <a:cubicBezTo>
                    <a:pt x="250" y="240"/>
                    <a:pt x="256" y="227"/>
                    <a:pt x="261" y="21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333"/>
            <p:cNvSpPr/>
            <p:nvPr/>
          </p:nvSpPr>
          <p:spPr bwMode="auto">
            <a:xfrm>
              <a:off x="6319838" y="1784350"/>
              <a:ext cx="1092200" cy="1504950"/>
            </a:xfrm>
            <a:custGeom>
              <a:avLst/>
              <a:gdLst>
                <a:gd name="T0" fmla="*/ 246 w 258"/>
                <a:gd name="T1" fmla="*/ 109 h 354"/>
                <a:gd name="T2" fmla="*/ 106 w 258"/>
                <a:gd name="T3" fmla="*/ 12 h 354"/>
                <a:gd name="T4" fmla="*/ 9 w 258"/>
                <a:gd name="T5" fmla="*/ 151 h 354"/>
                <a:gd name="T6" fmla="*/ 82 w 258"/>
                <a:gd name="T7" fmla="*/ 265 h 354"/>
                <a:gd name="T8" fmla="*/ 167 w 258"/>
                <a:gd name="T9" fmla="*/ 348 h 354"/>
                <a:gd name="T10" fmla="*/ 217 w 258"/>
                <a:gd name="T11" fmla="*/ 240 h 354"/>
                <a:gd name="T12" fmla="*/ 246 w 258"/>
                <a:gd name="T13" fmla="*/ 109 h 354"/>
              </a:gdLst>
              <a:ahLst/>
              <a:cxnLst>
                <a:cxn ang="0">
                  <a:pos x="T0" y="T1"/>
                </a:cxn>
                <a:cxn ang="0">
                  <a:pos x="T2" y="T3"/>
                </a:cxn>
                <a:cxn ang="0">
                  <a:pos x="T4" y="T5"/>
                </a:cxn>
                <a:cxn ang="0">
                  <a:pos x="T6" y="T7"/>
                </a:cxn>
                <a:cxn ang="0">
                  <a:pos x="T8" y="T9"/>
                </a:cxn>
                <a:cxn ang="0">
                  <a:pos x="T10" y="T11"/>
                </a:cxn>
                <a:cxn ang="0">
                  <a:pos x="T12" y="T13"/>
                </a:cxn>
              </a:cxnLst>
              <a:rect l="0" t="0" r="r" b="b"/>
              <a:pathLst>
                <a:path w="258" h="354">
                  <a:moveTo>
                    <a:pt x="246" y="109"/>
                  </a:moveTo>
                  <a:cubicBezTo>
                    <a:pt x="231" y="44"/>
                    <a:pt x="171" y="0"/>
                    <a:pt x="106" y="12"/>
                  </a:cubicBezTo>
                  <a:cubicBezTo>
                    <a:pt x="41" y="23"/>
                    <a:pt x="0" y="85"/>
                    <a:pt x="9" y="151"/>
                  </a:cubicBezTo>
                  <a:cubicBezTo>
                    <a:pt x="17" y="208"/>
                    <a:pt x="58" y="226"/>
                    <a:pt x="82" y="265"/>
                  </a:cubicBezTo>
                  <a:cubicBezTo>
                    <a:pt x="120" y="326"/>
                    <a:pt x="130" y="354"/>
                    <a:pt x="167" y="348"/>
                  </a:cubicBezTo>
                  <a:cubicBezTo>
                    <a:pt x="204" y="341"/>
                    <a:pt x="202" y="311"/>
                    <a:pt x="217" y="240"/>
                  </a:cubicBezTo>
                  <a:cubicBezTo>
                    <a:pt x="226" y="196"/>
                    <a:pt x="258" y="165"/>
                    <a:pt x="246" y="109"/>
                  </a:cubicBezTo>
                </a:path>
              </a:pathLst>
            </a:custGeom>
            <a:solidFill>
              <a:srgbClr val="14B6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334"/>
            <p:cNvSpPr/>
            <p:nvPr/>
          </p:nvSpPr>
          <p:spPr bwMode="auto">
            <a:xfrm>
              <a:off x="6723063" y="2901950"/>
              <a:ext cx="571500" cy="519113"/>
            </a:xfrm>
            <a:custGeom>
              <a:avLst/>
              <a:gdLst>
                <a:gd name="T0" fmla="*/ 0 w 360"/>
                <a:gd name="T1" fmla="*/ 56 h 327"/>
                <a:gd name="T2" fmla="*/ 45 w 360"/>
                <a:gd name="T3" fmla="*/ 319 h 327"/>
                <a:gd name="T4" fmla="*/ 221 w 360"/>
                <a:gd name="T5" fmla="*/ 327 h 327"/>
                <a:gd name="T6" fmla="*/ 360 w 360"/>
                <a:gd name="T7" fmla="*/ 262 h 327"/>
                <a:gd name="T8" fmla="*/ 312 w 360"/>
                <a:gd name="T9" fmla="*/ 0 h 327"/>
                <a:gd name="T10" fmla="*/ 0 w 360"/>
                <a:gd name="T11" fmla="*/ 56 h 327"/>
              </a:gdLst>
              <a:ahLst/>
              <a:cxnLst>
                <a:cxn ang="0">
                  <a:pos x="T0" y="T1"/>
                </a:cxn>
                <a:cxn ang="0">
                  <a:pos x="T2" y="T3"/>
                </a:cxn>
                <a:cxn ang="0">
                  <a:pos x="T4" y="T5"/>
                </a:cxn>
                <a:cxn ang="0">
                  <a:pos x="T6" y="T7"/>
                </a:cxn>
                <a:cxn ang="0">
                  <a:pos x="T8" y="T9"/>
                </a:cxn>
                <a:cxn ang="0">
                  <a:pos x="T10" y="T11"/>
                </a:cxn>
              </a:cxnLst>
              <a:rect l="0" t="0" r="r" b="b"/>
              <a:pathLst>
                <a:path w="360" h="327">
                  <a:moveTo>
                    <a:pt x="0" y="56"/>
                  </a:moveTo>
                  <a:lnTo>
                    <a:pt x="45" y="319"/>
                  </a:lnTo>
                  <a:lnTo>
                    <a:pt x="221" y="327"/>
                  </a:lnTo>
                  <a:lnTo>
                    <a:pt x="360" y="262"/>
                  </a:lnTo>
                  <a:lnTo>
                    <a:pt x="312" y="0"/>
                  </a:lnTo>
                  <a:lnTo>
                    <a:pt x="0" y="56"/>
                  </a:lnTo>
                  <a:close/>
                </a:path>
              </a:pathLst>
            </a:custGeom>
            <a:solidFill>
              <a:srgbClr val="3B50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335"/>
            <p:cNvSpPr/>
            <p:nvPr/>
          </p:nvSpPr>
          <p:spPr bwMode="auto">
            <a:xfrm>
              <a:off x="6723063" y="2901950"/>
              <a:ext cx="571500" cy="519113"/>
            </a:xfrm>
            <a:custGeom>
              <a:avLst/>
              <a:gdLst>
                <a:gd name="T0" fmla="*/ 0 w 360"/>
                <a:gd name="T1" fmla="*/ 56 h 327"/>
                <a:gd name="T2" fmla="*/ 45 w 360"/>
                <a:gd name="T3" fmla="*/ 319 h 327"/>
                <a:gd name="T4" fmla="*/ 221 w 360"/>
                <a:gd name="T5" fmla="*/ 327 h 327"/>
                <a:gd name="T6" fmla="*/ 360 w 360"/>
                <a:gd name="T7" fmla="*/ 262 h 327"/>
                <a:gd name="T8" fmla="*/ 312 w 360"/>
                <a:gd name="T9" fmla="*/ 0 h 327"/>
                <a:gd name="T10" fmla="*/ 0 w 360"/>
                <a:gd name="T11" fmla="*/ 56 h 327"/>
              </a:gdLst>
              <a:ahLst/>
              <a:cxnLst>
                <a:cxn ang="0">
                  <a:pos x="T0" y="T1"/>
                </a:cxn>
                <a:cxn ang="0">
                  <a:pos x="T2" y="T3"/>
                </a:cxn>
                <a:cxn ang="0">
                  <a:pos x="T4" y="T5"/>
                </a:cxn>
                <a:cxn ang="0">
                  <a:pos x="T6" y="T7"/>
                </a:cxn>
                <a:cxn ang="0">
                  <a:pos x="T8" y="T9"/>
                </a:cxn>
                <a:cxn ang="0">
                  <a:pos x="T10" y="T11"/>
                </a:cxn>
              </a:cxnLst>
              <a:rect l="0" t="0" r="r" b="b"/>
              <a:pathLst>
                <a:path w="360" h="327">
                  <a:moveTo>
                    <a:pt x="0" y="56"/>
                  </a:moveTo>
                  <a:lnTo>
                    <a:pt x="45" y="319"/>
                  </a:lnTo>
                  <a:lnTo>
                    <a:pt x="221" y="327"/>
                  </a:lnTo>
                  <a:lnTo>
                    <a:pt x="360" y="262"/>
                  </a:lnTo>
                  <a:lnTo>
                    <a:pt x="312" y="0"/>
                  </a:lnTo>
                  <a:lnTo>
                    <a:pt x="0" y="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336"/>
            <p:cNvSpPr/>
            <p:nvPr/>
          </p:nvSpPr>
          <p:spPr bwMode="auto">
            <a:xfrm>
              <a:off x="6773863" y="3071813"/>
              <a:ext cx="490538" cy="311150"/>
            </a:xfrm>
            <a:custGeom>
              <a:avLst/>
              <a:gdLst>
                <a:gd name="T0" fmla="*/ 0 w 309"/>
                <a:gd name="T1" fmla="*/ 142 h 196"/>
                <a:gd name="T2" fmla="*/ 10 w 309"/>
                <a:gd name="T3" fmla="*/ 196 h 196"/>
                <a:gd name="T4" fmla="*/ 309 w 309"/>
                <a:gd name="T5" fmla="*/ 54 h 196"/>
                <a:gd name="T6" fmla="*/ 298 w 309"/>
                <a:gd name="T7" fmla="*/ 0 h 196"/>
                <a:gd name="T8" fmla="*/ 0 w 309"/>
                <a:gd name="T9" fmla="*/ 142 h 196"/>
              </a:gdLst>
              <a:ahLst/>
              <a:cxnLst>
                <a:cxn ang="0">
                  <a:pos x="T0" y="T1"/>
                </a:cxn>
                <a:cxn ang="0">
                  <a:pos x="T2" y="T3"/>
                </a:cxn>
                <a:cxn ang="0">
                  <a:pos x="T4" y="T5"/>
                </a:cxn>
                <a:cxn ang="0">
                  <a:pos x="T6" y="T7"/>
                </a:cxn>
                <a:cxn ang="0">
                  <a:pos x="T8" y="T9"/>
                </a:cxn>
              </a:cxnLst>
              <a:rect l="0" t="0" r="r" b="b"/>
              <a:pathLst>
                <a:path w="309" h="196">
                  <a:moveTo>
                    <a:pt x="0" y="142"/>
                  </a:moveTo>
                  <a:lnTo>
                    <a:pt x="10" y="196"/>
                  </a:lnTo>
                  <a:lnTo>
                    <a:pt x="309" y="54"/>
                  </a:lnTo>
                  <a:lnTo>
                    <a:pt x="298" y="0"/>
                  </a:lnTo>
                  <a:lnTo>
                    <a:pt x="0" y="142"/>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337"/>
            <p:cNvSpPr/>
            <p:nvPr/>
          </p:nvSpPr>
          <p:spPr bwMode="auto">
            <a:xfrm>
              <a:off x="6773863" y="3071813"/>
              <a:ext cx="490538" cy="311150"/>
            </a:xfrm>
            <a:custGeom>
              <a:avLst/>
              <a:gdLst>
                <a:gd name="T0" fmla="*/ 0 w 309"/>
                <a:gd name="T1" fmla="*/ 142 h 196"/>
                <a:gd name="T2" fmla="*/ 10 w 309"/>
                <a:gd name="T3" fmla="*/ 196 h 196"/>
                <a:gd name="T4" fmla="*/ 309 w 309"/>
                <a:gd name="T5" fmla="*/ 54 h 196"/>
                <a:gd name="T6" fmla="*/ 298 w 309"/>
                <a:gd name="T7" fmla="*/ 0 h 196"/>
                <a:gd name="T8" fmla="*/ 0 w 309"/>
                <a:gd name="T9" fmla="*/ 142 h 196"/>
              </a:gdLst>
              <a:ahLst/>
              <a:cxnLst>
                <a:cxn ang="0">
                  <a:pos x="T0" y="T1"/>
                </a:cxn>
                <a:cxn ang="0">
                  <a:pos x="T2" y="T3"/>
                </a:cxn>
                <a:cxn ang="0">
                  <a:pos x="T4" y="T5"/>
                </a:cxn>
                <a:cxn ang="0">
                  <a:pos x="T6" y="T7"/>
                </a:cxn>
                <a:cxn ang="0">
                  <a:pos x="T8" y="T9"/>
                </a:cxn>
              </a:cxnLst>
              <a:rect l="0" t="0" r="r" b="b"/>
              <a:pathLst>
                <a:path w="309" h="196">
                  <a:moveTo>
                    <a:pt x="0" y="142"/>
                  </a:moveTo>
                  <a:lnTo>
                    <a:pt x="10" y="196"/>
                  </a:lnTo>
                  <a:lnTo>
                    <a:pt x="309" y="54"/>
                  </a:lnTo>
                  <a:lnTo>
                    <a:pt x="298" y="0"/>
                  </a:lnTo>
                  <a:lnTo>
                    <a:pt x="0" y="1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338"/>
            <p:cNvSpPr/>
            <p:nvPr/>
          </p:nvSpPr>
          <p:spPr bwMode="auto">
            <a:xfrm>
              <a:off x="6748463" y="2927350"/>
              <a:ext cx="490538" cy="306388"/>
            </a:xfrm>
            <a:custGeom>
              <a:avLst/>
              <a:gdLst>
                <a:gd name="T0" fmla="*/ 298 w 309"/>
                <a:gd name="T1" fmla="*/ 0 h 193"/>
                <a:gd name="T2" fmla="*/ 0 w 309"/>
                <a:gd name="T3" fmla="*/ 139 h 193"/>
                <a:gd name="T4" fmla="*/ 10 w 309"/>
                <a:gd name="T5" fmla="*/ 193 h 193"/>
                <a:gd name="T6" fmla="*/ 309 w 309"/>
                <a:gd name="T7" fmla="*/ 51 h 193"/>
                <a:gd name="T8" fmla="*/ 298 w 309"/>
                <a:gd name="T9" fmla="*/ 0 h 193"/>
              </a:gdLst>
              <a:ahLst/>
              <a:cxnLst>
                <a:cxn ang="0">
                  <a:pos x="T0" y="T1"/>
                </a:cxn>
                <a:cxn ang="0">
                  <a:pos x="T2" y="T3"/>
                </a:cxn>
                <a:cxn ang="0">
                  <a:pos x="T4" y="T5"/>
                </a:cxn>
                <a:cxn ang="0">
                  <a:pos x="T6" y="T7"/>
                </a:cxn>
                <a:cxn ang="0">
                  <a:pos x="T8" y="T9"/>
                </a:cxn>
              </a:cxnLst>
              <a:rect l="0" t="0" r="r" b="b"/>
              <a:pathLst>
                <a:path w="309" h="193">
                  <a:moveTo>
                    <a:pt x="298" y="0"/>
                  </a:moveTo>
                  <a:lnTo>
                    <a:pt x="0" y="139"/>
                  </a:lnTo>
                  <a:lnTo>
                    <a:pt x="10" y="193"/>
                  </a:lnTo>
                  <a:lnTo>
                    <a:pt x="309" y="51"/>
                  </a:lnTo>
                  <a:lnTo>
                    <a:pt x="298" y="0"/>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39"/>
            <p:cNvSpPr/>
            <p:nvPr/>
          </p:nvSpPr>
          <p:spPr bwMode="auto">
            <a:xfrm>
              <a:off x="6748463" y="2927350"/>
              <a:ext cx="490538" cy="306388"/>
            </a:xfrm>
            <a:custGeom>
              <a:avLst/>
              <a:gdLst>
                <a:gd name="T0" fmla="*/ 298 w 309"/>
                <a:gd name="T1" fmla="*/ 0 h 193"/>
                <a:gd name="T2" fmla="*/ 0 w 309"/>
                <a:gd name="T3" fmla="*/ 139 h 193"/>
                <a:gd name="T4" fmla="*/ 10 w 309"/>
                <a:gd name="T5" fmla="*/ 193 h 193"/>
                <a:gd name="T6" fmla="*/ 309 w 309"/>
                <a:gd name="T7" fmla="*/ 51 h 193"/>
                <a:gd name="T8" fmla="*/ 298 w 309"/>
                <a:gd name="T9" fmla="*/ 0 h 193"/>
              </a:gdLst>
              <a:ahLst/>
              <a:cxnLst>
                <a:cxn ang="0">
                  <a:pos x="T0" y="T1"/>
                </a:cxn>
                <a:cxn ang="0">
                  <a:pos x="T2" y="T3"/>
                </a:cxn>
                <a:cxn ang="0">
                  <a:pos x="T4" y="T5"/>
                </a:cxn>
                <a:cxn ang="0">
                  <a:pos x="T6" y="T7"/>
                </a:cxn>
                <a:cxn ang="0">
                  <a:pos x="T8" y="T9"/>
                </a:cxn>
              </a:cxnLst>
              <a:rect l="0" t="0" r="r" b="b"/>
              <a:pathLst>
                <a:path w="309" h="193">
                  <a:moveTo>
                    <a:pt x="298" y="0"/>
                  </a:moveTo>
                  <a:lnTo>
                    <a:pt x="0" y="139"/>
                  </a:lnTo>
                  <a:lnTo>
                    <a:pt x="10" y="193"/>
                  </a:lnTo>
                  <a:lnTo>
                    <a:pt x="309" y="51"/>
                  </a:lnTo>
                  <a:lnTo>
                    <a:pt x="2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40"/>
            <p:cNvSpPr/>
            <p:nvPr/>
          </p:nvSpPr>
          <p:spPr bwMode="auto">
            <a:xfrm>
              <a:off x="6096001" y="841375"/>
              <a:ext cx="2425700" cy="1639888"/>
            </a:xfrm>
            <a:custGeom>
              <a:avLst/>
              <a:gdLst>
                <a:gd name="T0" fmla="*/ 288 w 573"/>
                <a:gd name="T1" fmla="*/ 0 h 386"/>
                <a:gd name="T2" fmla="*/ 239 w 573"/>
                <a:gd name="T3" fmla="*/ 4 h 386"/>
                <a:gd name="T4" fmla="*/ 59 w 573"/>
                <a:gd name="T5" fmla="*/ 120 h 386"/>
                <a:gd name="T6" fmla="*/ 10 w 573"/>
                <a:gd name="T7" fmla="*/ 331 h 386"/>
                <a:gd name="T8" fmla="*/ 23 w 573"/>
                <a:gd name="T9" fmla="*/ 386 h 386"/>
                <a:gd name="T10" fmla="*/ 47 w 573"/>
                <a:gd name="T11" fmla="*/ 370 h 386"/>
                <a:gd name="T12" fmla="*/ 156 w 573"/>
                <a:gd name="T13" fmla="*/ 219 h 386"/>
                <a:gd name="T14" fmla="*/ 180 w 573"/>
                <a:gd name="T15" fmla="*/ 216 h 386"/>
                <a:gd name="T16" fmla="*/ 256 w 573"/>
                <a:gd name="T17" fmla="*/ 241 h 386"/>
                <a:gd name="T18" fmla="*/ 268 w 573"/>
                <a:gd name="T19" fmla="*/ 250 h 386"/>
                <a:gd name="T20" fmla="*/ 272 w 573"/>
                <a:gd name="T21" fmla="*/ 253 h 386"/>
                <a:gd name="T22" fmla="*/ 329 w 573"/>
                <a:gd name="T23" fmla="*/ 338 h 386"/>
                <a:gd name="T24" fmla="*/ 329 w 573"/>
                <a:gd name="T25" fmla="*/ 339 h 386"/>
                <a:gd name="T26" fmla="*/ 330 w 573"/>
                <a:gd name="T27" fmla="*/ 341 h 386"/>
                <a:gd name="T28" fmla="*/ 371 w 573"/>
                <a:gd name="T29" fmla="*/ 335 h 386"/>
                <a:gd name="T30" fmla="*/ 431 w 573"/>
                <a:gd name="T31" fmla="*/ 348 h 386"/>
                <a:gd name="T32" fmla="*/ 437 w 573"/>
                <a:gd name="T33" fmla="*/ 346 h 386"/>
                <a:gd name="T34" fmla="*/ 438 w 573"/>
                <a:gd name="T35" fmla="*/ 345 h 386"/>
                <a:gd name="T36" fmla="*/ 460 w 573"/>
                <a:gd name="T37" fmla="*/ 336 h 386"/>
                <a:gd name="T38" fmla="*/ 481 w 573"/>
                <a:gd name="T39" fmla="*/ 328 h 386"/>
                <a:gd name="T40" fmla="*/ 489 w 573"/>
                <a:gd name="T41" fmla="*/ 325 h 386"/>
                <a:gd name="T42" fmla="*/ 547 w 573"/>
                <a:gd name="T43" fmla="*/ 301 h 386"/>
                <a:gd name="T44" fmla="*/ 567 w 573"/>
                <a:gd name="T45" fmla="*/ 283 h 386"/>
                <a:gd name="T46" fmla="*/ 573 w 573"/>
                <a:gd name="T47" fmla="*/ 277 h 386"/>
                <a:gd name="T48" fmla="*/ 566 w 573"/>
                <a:gd name="T49" fmla="*/ 232 h 386"/>
                <a:gd name="T50" fmla="*/ 288 w 573"/>
                <a:gd name="T51"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3" h="386">
                  <a:moveTo>
                    <a:pt x="288" y="0"/>
                  </a:moveTo>
                  <a:cubicBezTo>
                    <a:pt x="272" y="0"/>
                    <a:pt x="255" y="1"/>
                    <a:pt x="239" y="4"/>
                  </a:cubicBezTo>
                  <a:cubicBezTo>
                    <a:pt x="165" y="17"/>
                    <a:pt x="101" y="58"/>
                    <a:pt x="59" y="120"/>
                  </a:cubicBezTo>
                  <a:cubicBezTo>
                    <a:pt x="17" y="181"/>
                    <a:pt x="0" y="255"/>
                    <a:pt x="10" y="331"/>
                  </a:cubicBezTo>
                  <a:cubicBezTo>
                    <a:pt x="12" y="351"/>
                    <a:pt x="17" y="369"/>
                    <a:pt x="23" y="386"/>
                  </a:cubicBezTo>
                  <a:cubicBezTo>
                    <a:pt x="47" y="370"/>
                    <a:pt x="47" y="370"/>
                    <a:pt x="47" y="370"/>
                  </a:cubicBezTo>
                  <a:cubicBezTo>
                    <a:pt x="39" y="297"/>
                    <a:pt x="86" y="231"/>
                    <a:pt x="156" y="219"/>
                  </a:cubicBezTo>
                  <a:cubicBezTo>
                    <a:pt x="164" y="217"/>
                    <a:pt x="172" y="216"/>
                    <a:pt x="180" y="216"/>
                  </a:cubicBezTo>
                  <a:cubicBezTo>
                    <a:pt x="207" y="216"/>
                    <a:pt x="234" y="225"/>
                    <a:pt x="256" y="241"/>
                  </a:cubicBezTo>
                  <a:cubicBezTo>
                    <a:pt x="260" y="243"/>
                    <a:pt x="264" y="246"/>
                    <a:pt x="268" y="250"/>
                  </a:cubicBezTo>
                  <a:cubicBezTo>
                    <a:pt x="269" y="251"/>
                    <a:pt x="271" y="252"/>
                    <a:pt x="272" y="253"/>
                  </a:cubicBezTo>
                  <a:cubicBezTo>
                    <a:pt x="301" y="273"/>
                    <a:pt x="321" y="303"/>
                    <a:pt x="329" y="338"/>
                  </a:cubicBezTo>
                  <a:cubicBezTo>
                    <a:pt x="329" y="339"/>
                    <a:pt x="329" y="339"/>
                    <a:pt x="329" y="339"/>
                  </a:cubicBezTo>
                  <a:cubicBezTo>
                    <a:pt x="330" y="340"/>
                    <a:pt x="330" y="340"/>
                    <a:pt x="330" y="341"/>
                  </a:cubicBezTo>
                  <a:cubicBezTo>
                    <a:pt x="343" y="337"/>
                    <a:pt x="357" y="335"/>
                    <a:pt x="371" y="335"/>
                  </a:cubicBezTo>
                  <a:cubicBezTo>
                    <a:pt x="392" y="335"/>
                    <a:pt x="412" y="339"/>
                    <a:pt x="431" y="348"/>
                  </a:cubicBezTo>
                  <a:cubicBezTo>
                    <a:pt x="437" y="346"/>
                    <a:pt x="437" y="346"/>
                    <a:pt x="437" y="346"/>
                  </a:cubicBezTo>
                  <a:cubicBezTo>
                    <a:pt x="438" y="345"/>
                    <a:pt x="438" y="345"/>
                    <a:pt x="438" y="345"/>
                  </a:cubicBezTo>
                  <a:cubicBezTo>
                    <a:pt x="460" y="336"/>
                    <a:pt x="460" y="336"/>
                    <a:pt x="460" y="336"/>
                  </a:cubicBezTo>
                  <a:cubicBezTo>
                    <a:pt x="481" y="328"/>
                    <a:pt x="481" y="328"/>
                    <a:pt x="481" y="328"/>
                  </a:cubicBezTo>
                  <a:cubicBezTo>
                    <a:pt x="489" y="325"/>
                    <a:pt x="489" y="325"/>
                    <a:pt x="489" y="325"/>
                  </a:cubicBezTo>
                  <a:cubicBezTo>
                    <a:pt x="547" y="301"/>
                    <a:pt x="547" y="301"/>
                    <a:pt x="547" y="301"/>
                  </a:cubicBezTo>
                  <a:cubicBezTo>
                    <a:pt x="553" y="296"/>
                    <a:pt x="559" y="290"/>
                    <a:pt x="567" y="283"/>
                  </a:cubicBezTo>
                  <a:cubicBezTo>
                    <a:pt x="569" y="281"/>
                    <a:pt x="571" y="279"/>
                    <a:pt x="573" y="277"/>
                  </a:cubicBezTo>
                  <a:cubicBezTo>
                    <a:pt x="572" y="263"/>
                    <a:pt x="570" y="248"/>
                    <a:pt x="566" y="232"/>
                  </a:cubicBezTo>
                  <a:cubicBezTo>
                    <a:pt x="536" y="95"/>
                    <a:pt x="422" y="0"/>
                    <a:pt x="288" y="0"/>
                  </a:cubicBezTo>
                </a:path>
              </a:pathLst>
            </a:custGeom>
            <a:solidFill>
              <a:srgbClr val="DFDF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41"/>
            <p:cNvSpPr>
              <a:spLocks noEditPoints="1"/>
            </p:cNvSpPr>
            <p:nvPr/>
          </p:nvSpPr>
          <p:spPr bwMode="auto">
            <a:xfrm>
              <a:off x="8013701" y="2163763"/>
              <a:ext cx="474663" cy="211138"/>
            </a:xfrm>
            <a:custGeom>
              <a:avLst/>
              <a:gdLst>
                <a:gd name="T0" fmla="*/ 30 w 112"/>
                <a:gd name="T1" fmla="*/ 38 h 50"/>
                <a:gd name="T2" fmla="*/ 14 w 112"/>
                <a:gd name="T3" fmla="*/ 44 h 50"/>
                <a:gd name="T4" fmla="*/ 0 w 112"/>
                <a:gd name="T5" fmla="*/ 50 h 50"/>
                <a:gd name="T6" fmla="*/ 0 w 112"/>
                <a:gd name="T7" fmla="*/ 50 h 50"/>
                <a:gd name="T8" fmla="*/ 13 w 112"/>
                <a:gd name="T9" fmla="*/ 44 h 50"/>
                <a:gd name="T10" fmla="*/ 30 w 112"/>
                <a:gd name="T11" fmla="*/ 38 h 50"/>
                <a:gd name="T12" fmla="*/ 35 w 112"/>
                <a:gd name="T13" fmla="*/ 35 h 50"/>
                <a:gd name="T14" fmla="*/ 35 w 112"/>
                <a:gd name="T15" fmla="*/ 35 h 50"/>
                <a:gd name="T16" fmla="*/ 35 w 112"/>
                <a:gd name="T17" fmla="*/ 36 h 50"/>
                <a:gd name="T18" fmla="*/ 35 w 112"/>
                <a:gd name="T19" fmla="*/ 35 h 50"/>
                <a:gd name="T20" fmla="*/ 35 w 112"/>
                <a:gd name="T21" fmla="*/ 35 h 50"/>
                <a:gd name="T22" fmla="*/ 112 w 112"/>
                <a:gd name="T23" fmla="*/ 0 h 50"/>
                <a:gd name="T24" fmla="*/ 105 w 112"/>
                <a:gd name="T25" fmla="*/ 7 h 50"/>
                <a:gd name="T26" fmla="*/ 43 w 112"/>
                <a:gd name="T27" fmla="*/ 32 h 50"/>
                <a:gd name="T28" fmla="*/ 35 w 112"/>
                <a:gd name="T29" fmla="*/ 35 h 50"/>
                <a:gd name="T30" fmla="*/ 46 w 112"/>
                <a:gd name="T31" fmla="*/ 31 h 50"/>
                <a:gd name="T32" fmla="*/ 105 w 112"/>
                <a:gd name="T33" fmla="*/ 7 h 50"/>
                <a:gd name="T34" fmla="*/ 112 w 112"/>
                <a:gd name="T3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50">
                  <a:moveTo>
                    <a:pt x="30" y="38"/>
                  </a:moveTo>
                  <a:cubicBezTo>
                    <a:pt x="14" y="44"/>
                    <a:pt x="14" y="44"/>
                    <a:pt x="14" y="44"/>
                  </a:cubicBezTo>
                  <a:cubicBezTo>
                    <a:pt x="0" y="50"/>
                    <a:pt x="0" y="50"/>
                    <a:pt x="0" y="50"/>
                  </a:cubicBezTo>
                  <a:cubicBezTo>
                    <a:pt x="0" y="50"/>
                    <a:pt x="0" y="50"/>
                    <a:pt x="0" y="50"/>
                  </a:cubicBezTo>
                  <a:cubicBezTo>
                    <a:pt x="13" y="44"/>
                    <a:pt x="13" y="44"/>
                    <a:pt x="13" y="44"/>
                  </a:cubicBezTo>
                  <a:cubicBezTo>
                    <a:pt x="30" y="38"/>
                    <a:pt x="30" y="38"/>
                    <a:pt x="30" y="38"/>
                  </a:cubicBezTo>
                  <a:moveTo>
                    <a:pt x="35" y="35"/>
                  </a:moveTo>
                  <a:cubicBezTo>
                    <a:pt x="35" y="35"/>
                    <a:pt x="35" y="35"/>
                    <a:pt x="35" y="35"/>
                  </a:cubicBezTo>
                  <a:cubicBezTo>
                    <a:pt x="35" y="36"/>
                    <a:pt x="35" y="36"/>
                    <a:pt x="35" y="36"/>
                  </a:cubicBezTo>
                  <a:cubicBezTo>
                    <a:pt x="35" y="35"/>
                    <a:pt x="35" y="35"/>
                    <a:pt x="35" y="35"/>
                  </a:cubicBezTo>
                  <a:cubicBezTo>
                    <a:pt x="35" y="35"/>
                    <a:pt x="35" y="35"/>
                    <a:pt x="35" y="35"/>
                  </a:cubicBezTo>
                  <a:moveTo>
                    <a:pt x="112" y="0"/>
                  </a:moveTo>
                  <a:cubicBezTo>
                    <a:pt x="110" y="3"/>
                    <a:pt x="107" y="5"/>
                    <a:pt x="105" y="7"/>
                  </a:cubicBezTo>
                  <a:cubicBezTo>
                    <a:pt x="43" y="32"/>
                    <a:pt x="43" y="32"/>
                    <a:pt x="43" y="32"/>
                  </a:cubicBezTo>
                  <a:cubicBezTo>
                    <a:pt x="35" y="35"/>
                    <a:pt x="35" y="35"/>
                    <a:pt x="35" y="35"/>
                  </a:cubicBezTo>
                  <a:cubicBezTo>
                    <a:pt x="46" y="31"/>
                    <a:pt x="46" y="31"/>
                    <a:pt x="46" y="31"/>
                  </a:cubicBezTo>
                  <a:cubicBezTo>
                    <a:pt x="105" y="7"/>
                    <a:pt x="105" y="7"/>
                    <a:pt x="105" y="7"/>
                  </a:cubicBezTo>
                  <a:cubicBezTo>
                    <a:pt x="107" y="5"/>
                    <a:pt x="110" y="3"/>
                    <a:pt x="112" y="0"/>
                  </a:cubicBezTo>
                </a:path>
              </a:pathLst>
            </a:custGeom>
            <a:solidFill>
              <a:srgbClr val="DFDF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42"/>
            <p:cNvSpPr/>
            <p:nvPr/>
          </p:nvSpPr>
          <p:spPr bwMode="auto">
            <a:xfrm>
              <a:off x="7921626" y="2019300"/>
              <a:ext cx="600075" cy="355600"/>
            </a:xfrm>
            <a:custGeom>
              <a:avLst/>
              <a:gdLst>
                <a:gd name="T0" fmla="*/ 142 w 142"/>
                <a:gd name="T1" fmla="*/ 0 h 84"/>
                <a:gd name="T2" fmla="*/ 136 w 142"/>
                <a:gd name="T3" fmla="*/ 6 h 84"/>
                <a:gd name="T4" fmla="*/ 116 w 142"/>
                <a:gd name="T5" fmla="*/ 24 h 84"/>
                <a:gd name="T6" fmla="*/ 58 w 142"/>
                <a:gd name="T7" fmla="*/ 48 h 84"/>
                <a:gd name="T8" fmla="*/ 50 w 142"/>
                <a:gd name="T9" fmla="*/ 51 h 84"/>
                <a:gd name="T10" fmla="*/ 29 w 142"/>
                <a:gd name="T11" fmla="*/ 59 h 84"/>
                <a:gd name="T12" fmla="*/ 7 w 142"/>
                <a:gd name="T13" fmla="*/ 68 h 84"/>
                <a:gd name="T14" fmla="*/ 6 w 142"/>
                <a:gd name="T15" fmla="*/ 69 h 84"/>
                <a:gd name="T16" fmla="*/ 0 w 142"/>
                <a:gd name="T17" fmla="*/ 71 h 84"/>
                <a:gd name="T18" fmla="*/ 22 w 142"/>
                <a:gd name="T19" fmla="*/ 84 h 84"/>
                <a:gd name="T20" fmla="*/ 36 w 142"/>
                <a:gd name="T21" fmla="*/ 78 h 84"/>
                <a:gd name="T22" fmla="*/ 52 w 142"/>
                <a:gd name="T23" fmla="*/ 72 h 84"/>
                <a:gd name="T24" fmla="*/ 57 w 142"/>
                <a:gd name="T25" fmla="*/ 70 h 84"/>
                <a:gd name="T26" fmla="*/ 57 w 142"/>
                <a:gd name="T27" fmla="*/ 69 h 84"/>
                <a:gd name="T28" fmla="*/ 65 w 142"/>
                <a:gd name="T29" fmla="*/ 66 h 84"/>
                <a:gd name="T30" fmla="*/ 127 w 142"/>
                <a:gd name="T31" fmla="*/ 41 h 84"/>
                <a:gd name="T32" fmla="*/ 134 w 142"/>
                <a:gd name="T33" fmla="*/ 34 h 84"/>
                <a:gd name="T34" fmla="*/ 142 w 142"/>
                <a:gd name="T35" fmla="*/ 27 h 84"/>
                <a:gd name="T36" fmla="*/ 142 w 142"/>
                <a:gd name="T3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2" h="84">
                  <a:moveTo>
                    <a:pt x="142" y="0"/>
                  </a:moveTo>
                  <a:cubicBezTo>
                    <a:pt x="140" y="2"/>
                    <a:pt x="138" y="4"/>
                    <a:pt x="136" y="6"/>
                  </a:cubicBezTo>
                  <a:cubicBezTo>
                    <a:pt x="128" y="13"/>
                    <a:pt x="122" y="19"/>
                    <a:pt x="116" y="24"/>
                  </a:cubicBezTo>
                  <a:cubicBezTo>
                    <a:pt x="58" y="48"/>
                    <a:pt x="58" y="48"/>
                    <a:pt x="58" y="48"/>
                  </a:cubicBezTo>
                  <a:cubicBezTo>
                    <a:pt x="50" y="51"/>
                    <a:pt x="50" y="51"/>
                    <a:pt x="50" y="51"/>
                  </a:cubicBezTo>
                  <a:cubicBezTo>
                    <a:pt x="29" y="59"/>
                    <a:pt x="29" y="59"/>
                    <a:pt x="29" y="59"/>
                  </a:cubicBezTo>
                  <a:cubicBezTo>
                    <a:pt x="7" y="68"/>
                    <a:pt x="7" y="68"/>
                    <a:pt x="7" y="68"/>
                  </a:cubicBezTo>
                  <a:cubicBezTo>
                    <a:pt x="6" y="69"/>
                    <a:pt x="6" y="69"/>
                    <a:pt x="6" y="69"/>
                  </a:cubicBezTo>
                  <a:cubicBezTo>
                    <a:pt x="0" y="71"/>
                    <a:pt x="0" y="71"/>
                    <a:pt x="0" y="71"/>
                  </a:cubicBezTo>
                  <a:cubicBezTo>
                    <a:pt x="8" y="75"/>
                    <a:pt x="15" y="79"/>
                    <a:pt x="22" y="84"/>
                  </a:cubicBezTo>
                  <a:cubicBezTo>
                    <a:pt x="36" y="78"/>
                    <a:pt x="36" y="78"/>
                    <a:pt x="36" y="78"/>
                  </a:cubicBezTo>
                  <a:cubicBezTo>
                    <a:pt x="52" y="72"/>
                    <a:pt x="52" y="72"/>
                    <a:pt x="52" y="72"/>
                  </a:cubicBezTo>
                  <a:cubicBezTo>
                    <a:pt x="57" y="70"/>
                    <a:pt x="57" y="70"/>
                    <a:pt x="57" y="70"/>
                  </a:cubicBezTo>
                  <a:cubicBezTo>
                    <a:pt x="57" y="69"/>
                    <a:pt x="57" y="69"/>
                    <a:pt x="57" y="69"/>
                  </a:cubicBezTo>
                  <a:cubicBezTo>
                    <a:pt x="65" y="66"/>
                    <a:pt x="65" y="66"/>
                    <a:pt x="65" y="66"/>
                  </a:cubicBezTo>
                  <a:cubicBezTo>
                    <a:pt x="127" y="41"/>
                    <a:pt x="127" y="41"/>
                    <a:pt x="127" y="41"/>
                  </a:cubicBezTo>
                  <a:cubicBezTo>
                    <a:pt x="129" y="39"/>
                    <a:pt x="132" y="37"/>
                    <a:pt x="134" y="34"/>
                  </a:cubicBezTo>
                  <a:cubicBezTo>
                    <a:pt x="137" y="32"/>
                    <a:pt x="139" y="30"/>
                    <a:pt x="142" y="27"/>
                  </a:cubicBezTo>
                  <a:cubicBezTo>
                    <a:pt x="142" y="18"/>
                    <a:pt x="142" y="9"/>
                    <a:pt x="142" y="0"/>
                  </a:cubicBezTo>
                </a:path>
              </a:pathLst>
            </a:custGeom>
            <a:solidFill>
              <a:srgbClr val="DFDF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43"/>
            <p:cNvSpPr/>
            <p:nvPr/>
          </p:nvSpPr>
          <p:spPr bwMode="auto">
            <a:xfrm>
              <a:off x="8458201" y="2133600"/>
              <a:ext cx="63500" cy="157163"/>
            </a:xfrm>
            <a:custGeom>
              <a:avLst/>
              <a:gdLst>
                <a:gd name="T0" fmla="*/ 15 w 15"/>
                <a:gd name="T1" fmla="*/ 0 h 37"/>
                <a:gd name="T2" fmla="*/ 7 w 15"/>
                <a:gd name="T3" fmla="*/ 7 h 37"/>
                <a:gd name="T4" fmla="*/ 7 w 15"/>
                <a:gd name="T5" fmla="*/ 7 h 37"/>
                <a:gd name="T6" fmla="*/ 0 w 15"/>
                <a:gd name="T7" fmla="*/ 14 h 37"/>
                <a:gd name="T8" fmla="*/ 0 w 15"/>
                <a:gd name="T9" fmla="*/ 14 h 37"/>
                <a:gd name="T10" fmla="*/ 10 w 15"/>
                <a:gd name="T11" fmla="*/ 37 h 37"/>
                <a:gd name="T12" fmla="*/ 15 w 15"/>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5" h="37">
                  <a:moveTo>
                    <a:pt x="15" y="0"/>
                  </a:moveTo>
                  <a:cubicBezTo>
                    <a:pt x="12" y="3"/>
                    <a:pt x="10" y="5"/>
                    <a:pt x="7" y="7"/>
                  </a:cubicBezTo>
                  <a:cubicBezTo>
                    <a:pt x="7" y="7"/>
                    <a:pt x="7" y="7"/>
                    <a:pt x="7" y="7"/>
                  </a:cubicBezTo>
                  <a:cubicBezTo>
                    <a:pt x="5" y="10"/>
                    <a:pt x="2" y="12"/>
                    <a:pt x="0" y="14"/>
                  </a:cubicBezTo>
                  <a:cubicBezTo>
                    <a:pt x="0" y="14"/>
                    <a:pt x="0" y="14"/>
                    <a:pt x="0" y="14"/>
                  </a:cubicBezTo>
                  <a:cubicBezTo>
                    <a:pt x="10" y="37"/>
                    <a:pt x="10" y="37"/>
                    <a:pt x="10" y="37"/>
                  </a:cubicBezTo>
                  <a:cubicBezTo>
                    <a:pt x="12" y="26"/>
                    <a:pt x="14" y="13"/>
                    <a:pt x="15" y="0"/>
                  </a:cubicBezTo>
                </a:path>
              </a:pathLst>
            </a:custGeom>
            <a:solidFill>
              <a:srgbClr val="119F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44"/>
            <p:cNvSpPr>
              <a:spLocks noEditPoints="1"/>
            </p:cNvSpPr>
            <p:nvPr/>
          </p:nvSpPr>
          <p:spPr bwMode="auto">
            <a:xfrm>
              <a:off x="8069263" y="2192338"/>
              <a:ext cx="431800" cy="514350"/>
            </a:xfrm>
            <a:custGeom>
              <a:avLst/>
              <a:gdLst>
                <a:gd name="T0" fmla="*/ 22 w 102"/>
                <a:gd name="T1" fmla="*/ 28 h 121"/>
                <a:gd name="T2" fmla="*/ 22 w 102"/>
                <a:gd name="T3" fmla="*/ 29 h 121"/>
                <a:gd name="T4" fmla="*/ 17 w 102"/>
                <a:gd name="T5" fmla="*/ 31 h 121"/>
                <a:gd name="T6" fmla="*/ 0 w 102"/>
                <a:gd name="T7" fmla="*/ 37 h 121"/>
                <a:gd name="T8" fmla="*/ 3 w 102"/>
                <a:gd name="T9" fmla="*/ 36 h 121"/>
                <a:gd name="T10" fmla="*/ 68 w 102"/>
                <a:gd name="T11" fmla="*/ 121 h 121"/>
                <a:gd name="T12" fmla="*/ 77 w 102"/>
                <a:gd name="T13" fmla="*/ 101 h 121"/>
                <a:gd name="T14" fmla="*/ 22 w 102"/>
                <a:gd name="T15" fmla="*/ 28 h 121"/>
                <a:gd name="T16" fmla="*/ 92 w 102"/>
                <a:gd name="T17" fmla="*/ 0 h 121"/>
                <a:gd name="T18" fmla="*/ 92 w 102"/>
                <a:gd name="T19" fmla="*/ 0 h 121"/>
                <a:gd name="T20" fmla="*/ 33 w 102"/>
                <a:gd name="T21" fmla="*/ 24 h 121"/>
                <a:gd name="T22" fmla="*/ 47 w 102"/>
                <a:gd name="T23" fmla="*/ 19 h 121"/>
                <a:gd name="T24" fmla="*/ 87 w 102"/>
                <a:gd name="T25" fmla="*/ 73 h 121"/>
                <a:gd name="T26" fmla="*/ 102 w 102"/>
                <a:gd name="T27" fmla="*/ 23 h 121"/>
                <a:gd name="T28" fmla="*/ 92 w 102"/>
                <a:gd name="T2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21">
                  <a:moveTo>
                    <a:pt x="22" y="28"/>
                  </a:moveTo>
                  <a:cubicBezTo>
                    <a:pt x="22" y="29"/>
                    <a:pt x="22" y="29"/>
                    <a:pt x="22" y="29"/>
                  </a:cubicBezTo>
                  <a:cubicBezTo>
                    <a:pt x="17" y="31"/>
                    <a:pt x="17" y="31"/>
                    <a:pt x="17" y="31"/>
                  </a:cubicBezTo>
                  <a:cubicBezTo>
                    <a:pt x="0" y="37"/>
                    <a:pt x="0" y="37"/>
                    <a:pt x="0" y="37"/>
                  </a:cubicBezTo>
                  <a:cubicBezTo>
                    <a:pt x="3" y="36"/>
                    <a:pt x="3" y="36"/>
                    <a:pt x="3" y="36"/>
                  </a:cubicBezTo>
                  <a:cubicBezTo>
                    <a:pt x="68" y="121"/>
                    <a:pt x="68" y="121"/>
                    <a:pt x="68" y="121"/>
                  </a:cubicBezTo>
                  <a:cubicBezTo>
                    <a:pt x="71" y="114"/>
                    <a:pt x="74" y="107"/>
                    <a:pt x="77" y="101"/>
                  </a:cubicBezTo>
                  <a:cubicBezTo>
                    <a:pt x="22" y="28"/>
                    <a:pt x="22" y="28"/>
                    <a:pt x="22" y="28"/>
                  </a:cubicBezTo>
                  <a:moveTo>
                    <a:pt x="92" y="0"/>
                  </a:moveTo>
                  <a:cubicBezTo>
                    <a:pt x="92" y="0"/>
                    <a:pt x="92" y="0"/>
                    <a:pt x="92" y="0"/>
                  </a:cubicBezTo>
                  <a:cubicBezTo>
                    <a:pt x="33" y="24"/>
                    <a:pt x="33" y="24"/>
                    <a:pt x="33" y="24"/>
                  </a:cubicBezTo>
                  <a:cubicBezTo>
                    <a:pt x="47" y="19"/>
                    <a:pt x="47" y="19"/>
                    <a:pt x="47" y="19"/>
                  </a:cubicBezTo>
                  <a:cubicBezTo>
                    <a:pt x="87" y="73"/>
                    <a:pt x="87" y="73"/>
                    <a:pt x="87" y="73"/>
                  </a:cubicBezTo>
                  <a:cubicBezTo>
                    <a:pt x="93" y="57"/>
                    <a:pt x="98" y="41"/>
                    <a:pt x="102" y="23"/>
                  </a:cubicBezTo>
                  <a:cubicBezTo>
                    <a:pt x="92" y="0"/>
                    <a:pt x="92" y="0"/>
                    <a:pt x="92" y="0"/>
                  </a:cubicBezTo>
                </a:path>
              </a:pathLst>
            </a:custGeom>
            <a:solidFill>
              <a:srgbClr val="3446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345"/>
            <p:cNvSpPr/>
            <p:nvPr/>
          </p:nvSpPr>
          <p:spPr bwMode="auto">
            <a:xfrm>
              <a:off x="8013701" y="2346325"/>
              <a:ext cx="342900" cy="454025"/>
            </a:xfrm>
            <a:custGeom>
              <a:avLst/>
              <a:gdLst>
                <a:gd name="T0" fmla="*/ 16 w 81"/>
                <a:gd name="T1" fmla="*/ 0 h 107"/>
                <a:gd name="T2" fmla="*/ 13 w 81"/>
                <a:gd name="T3" fmla="*/ 1 h 107"/>
                <a:gd name="T4" fmla="*/ 0 w 81"/>
                <a:gd name="T5" fmla="*/ 7 h 107"/>
                <a:gd name="T6" fmla="*/ 13 w 81"/>
                <a:gd name="T7" fmla="*/ 17 h 107"/>
                <a:gd name="T8" fmla="*/ 27 w 81"/>
                <a:gd name="T9" fmla="*/ 31 h 107"/>
                <a:gd name="T10" fmla="*/ 29 w 81"/>
                <a:gd name="T11" fmla="*/ 33 h 107"/>
                <a:gd name="T12" fmla="*/ 71 w 81"/>
                <a:gd name="T13" fmla="*/ 107 h 107"/>
                <a:gd name="T14" fmla="*/ 81 w 81"/>
                <a:gd name="T15" fmla="*/ 86 h 107"/>
                <a:gd name="T16" fmla="*/ 81 w 81"/>
                <a:gd name="T17" fmla="*/ 85 h 107"/>
                <a:gd name="T18" fmla="*/ 16 w 81"/>
                <a:gd name="T1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07">
                  <a:moveTo>
                    <a:pt x="16" y="0"/>
                  </a:moveTo>
                  <a:cubicBezTo>
                    <a:pt x="13" y="1"/>
                    <a:pt x="13" y="1"/>
                    <a:pt x="13" y="1"/>
                  </a:cubicBezTo>
                  <a:cubicBezTo>
                    <a:pt x="0" y="7"/>
                    <a:pt x="0" y="7"/>
                    <a:pt x="0" y="7"/>
                  </a:cubicBezTo>
                  <a:cubicBezTo>
                    <a:pt x="4" y="10"/>
                    <a:pt x="9" y="13"/>
                    <a:pt x="13" y="17"/>
                  </a:cubicBezTo>
                  <a:cubicBezTo>
                    <a:pt x="18" y="22"/>
                    <a:pt x="23" y="26"/>
                    <a:pt x="27" y="31"/>
                  </a:cubicBezTo>
                  <a:cubicBezTo>
                    <a:pt x="28" y="32"/>
                    <a:pt x="28" y="32"/>
                    <a:pt x="29" y="33"/>
                  </a:cubicBezTo>
                  <a:cubicBezTo>
                    <a:pt x="56" y="57"/>
                    <a:pt x="65" y="83"/>
                    <a:pt x="71" y="107"/>
                  </a:cubicBezTo>
                  <a:cubicBezTo>
                    <a:pt x="74" y="100"/>
                    <a:pt x="77" y="93"/>
                    <a:pt x="81" y="86"/>
                  </a:cubicBezTo>
                  <a:cubicBezTo>
                    <a:pt x="81" y="85"/>
                    <a:pt x="81" y="85"/>
                    <a:pt x="81" y="85"/>
                  </a:cubicBezTo>
                  <a:cubicBezTo>
                    <a:pt x="16" y="0"/>
                    <a:pt x="16" y="0"/>
                    <a:pt x="16" y="0"/>
                  </a:cubicBezTo>
                </a:path>
              </a:pathLst>
            </a:custGeom>
            <a:solidFill>
              <a:srgbClr val="212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46"/>
            <p:cNvSpPr/>
            <p:nvPr/>
          </p:nvSpPr>
          <p:spPr bwMode="auto">
            <a:xfrm>
              <a:off x="8162926" y="2273300"/>
              <a:ext cx="274638" cy="349250"/>
            </a:xfrm>
            <a:custGeom>
              <a:avLst/>
              <a:gdLst>
                <a:gd name="T0" fmla="*/ 25 w 65"/>
                <a:gd name="T1" fmla="*/ 0 h 82"/>
                <a:gd name="T2" fmla="*/ 11 w 65"/>
                <a:gd name="T3" fmla="*/ 5 h 82"/>
                <a:gd name="T4" fmla="*/ 0 w 65"/>
                <a:gd name="T5" fmla="*/ 9 h 82"/>
                <a:gd name="T6" fmla="*/ 55 w 65"/>
                <a:gd name="T7" fmla="*/ 82 h 82"/>
                <a:gd name="T8" fmla="*/ 65 w 65"/>
                <a:gd name="T9" fmla="*/ 54 h 82"/>
                <a:gd name="T10" fmla="*/ 25 w 65"/>
                <a:gd name="T11" fmla="*/ 0 h 82"/>
              </a:gdLst>
              <a:ahLst/>
              <a:cxnLst>
                <a:cxn ang="0">
                  <a:pos x="T0" y="T1"/>
                </a:cxn>
                <a:cxn ang="0">
                  <a:pos x="T2" y="T3"/>
                </a:cxn>
                <a:cxn ang="0">
                  <a:pos x="T4" y="T5"/>
                </a:cxn>
                <a:cxn ang="0">
                  <a:pos x="T6" y="T7"/>
                </a:cxn>
                <a:cxn ang="0">
                  <a:pos x="T8" y="T9"/>
                </a:cxn>
                <a:cxn ang="0">
                  <a:pos x="T10" y="T11"/>
                </a:cxn>
              </a:cxnLst>
              <a:rect l="0" t="0" r="r" b="b"/>
              <a:pathLst>
                <a:path w="65" h="82">
                  <a:moveTo>
                    <a:pt x="25" y="0"/>
                  </a:moveTo>
                  <a:cubicBezTo>
                    <a:pt x="11" y="5"/>
                    <a:pt x="11" y="5"/>
                    <a:pt x="11" y="5"/>
                  </a:cubicBezTo>
                  <a:cubicBezTo>
                    <a:pt x="0" y="9"/>
                    <a:pt x="0" y="9"/>
                    <a:pt x="0" y="9"/>
                  </a:cubicBezTo>
                  <a:cubicBezTo>
                    <a:pt x="55" y="82"/>
                    <a:pt x="55" y="82"/>
                    <a:pt x="55" y="82"/>
                  </a:cubicBezTo>
                  <a:cubicBezTo>
                    <a:pt x="58" y="72"/>
                    <a:pt x="62" y="63"/>
                    <a:pt x="65" y="54"/>
                  </a:cubicBezTo>
                  <a:cubicBezTo>
                    <a:pt x="25" y="0"/>
                    <a:pt x="25" y="0"/>
                    <a:pt x="25" y="0"/>
                  </a:cubicBezTo>
                </a:path>
              </a:pathLst>
            </a:custGeom>
            <a:solidFill>
              <a:srgbClr val="212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47"/>
            <p:cNvSpPr/>
            <p:nvPr/>
          </p:nvSpPr>
          <p:spPr bwMode="auto">
            <a:xfrm>
              <a:off x="8251826" y="2749550"/>
              <a:ext cx="53975" cy="131763"/>
            </a:xfrm>
            <a:custGeom>
              <a:avLst/>
              <a:gdLst>
                <a:gd name="T0" fmla="*/ 0 w 13"/>
                <a:gd name="T1" fmla="*/ 0 h 31"/>
                <a:gd name="T2" fmla="*/ 3 w 13"/>
                <a:gd name="T3" fmla="*/ 11 h 31"/>
                <a:gd name="T4" fmla="*/ 8 w 13"/>
                <a:gd name="T5" fmla="*/ 31 h 31"/>
                <a:gd name="T6" fmla="*/ 13 w 13"/>
                <a:gd name="T7" fmla="*/ 17 h 31"/>
                <a:gd name="T8" fmla="*/ 0 w 13"/>
                <a:gd name="T9" fmla="*/ 0 h 31"/>
              </a:gdLst>
              <a:ahLst/>
              <a:cxnLst>
                <a:cxn ang="0">
                  <a:pos x="T0" y="T1"/>
                </a:cxn>
                <a:cxn ang="0">
                  <a:pos x="T2" y="T3"/>
                </a:cxn>
                <a:cxn ang="0">
                  <a:pos x="T4" y="T5"/>
                </a:cxn>
                <a:cxn ang="0">
                  <a:pos x="T6" y="T7"/>
                </a:cxn>
                <a:cxn ang="0">
                  <a:pos x="T8" y="T9"/>
                </a:cxn>
              </a:cxnLst>
              <a:rect l="0" t="0" r="r" b="b"/>
              <a:pathLst>
                <a:path w="13" h="31">
                  <a:moveTo>
                    <a:pt x="0" y="0"/>
                  </a:moveTo>
                  <a:cubicBezTo>
                    <a:pt x="1" y="3"/>
                    <a:pt x="2" y="7"/>
                    <a:pt x="3" y="11"/>
                  </a:cubicBezTo>
                  <a:cubicBezTo>
                    <a:pt x="4" y="18"/>
                    <a:pt x="6" y="25"/>
                    <a:pt x="8" y="31"/>
                  </a:cubicBezTo>
                  <a:cubicBezTo>
                    <a:pt x="9" y="27"/>
                    <a:pt x="11" y="22"/>
                    <a:pt x="13" y="17"/>
                  </a:cubicBezTo>
                  <a:cubicBezTo>
                    <a:pt x="0" y="0"/>
                    <a:pt x="0" y="0"/>
                    <a:pt x="0" y="0"/>
                  </a:cubicBezTo>
                </a:path>
              </a:pathLst>
            </a:custGeom>
            <a:solidFill>
              <a:srgbClr val="2634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348"/>
            <p:cNvSpPr/>
            <p:nvPr/>
          </p:nvSpPr>
          <p:spPr bwMode="auto">
            <a:xfrm>
              <a:off x="8128001" y="2478088"/>
              <a:ext cx="187325" cy="342900"/>
            </a:xfrm>
            <a:custGeom>
              <a:avLst/>
              <a:gdLst>
                <a:gd name="T0" fmla="*/ 0 w 44"/>
                <a:gd name="T1" fmla="*/ 0 h 81"/>
                <a:gd name="T2" fmla="*/ 29 w 44"/>
                <a:gd name="T3" fmla="*/ 64 h 81"/>
                <a:gd name="T4" fmla="*/ 42 w 44"/>
                <a:gd name="T5" fmla="*/ 81 h 81"/>
                <a:gd name="T6" fmla="*/ 44 w 44"/>
                <a:gd name="T7" fmla="*/ 76 h 81"/>
                <a:gd name="T8" fmla="*/ 2 w 44"/>
                <a:gd name="T9" fmla="*/ 2 h 81"/>
                <a:gd name="T10" fmla="*/ 0 w 44"/>
                <a:gd name="T11" fmla="*/ 0 h 81"/>
              </a:gdLst>
              <a:ahLst/>
              <a:cxnLst>
                <a:cxn ang="0">
                  <a:pos x="T0" y="T1"/>
                </a:cxn>
                <a:cxn ang="0">
                  <a:pos x="T2" y="T3"/>
                </a:cxn>
                <a:cxn ang="0">
                  <a:pos x="T4" y="T5"/>
                </a:cxn>
                <a:cxn ang="0">
                  <a:pos x="T6" y="T7"/>
                </a:cxn>
                <a:cxn ang="0">
                  <a:pos x="T8" y="T9"/>
                </a:cxn>
                <a:cxn ang="0">
                  <a:pos x="T10" y="T11"/>
                </a:cxn>
              </a:cxnLst>
              <a:rect l="0" t="0" r="r" b="b"/>
              <a:pathLst>
                <a:path w="44" h="81">
                  <a:moveTo>
                    <a:pt x="0" y="0"/>
                  </a:moveTo>
                  <a:cubicBezTo>
                    <a:pt x="17" y="21"/>
                    <a:pt x="24" y="43"/>
                    <a:pt x="29" y="64"/>
                  </a:cubicBezTo>
                  <a:cubicBezTo>
                    <a:pt x="42" y="81"/>
                    <a:pt x="42" y="81"/>
                    <a:pt x="42" y="81"/>
                  </a:cubicBezTo>
                  <a:cubicBezTo>
                    <a:pt x="43" y="79"/>
                    <a:pt x="44" y="78"/>
                    <a:pt x="44" y="76"/>
                  </a:cubicBezTo>
                  <a:cubicBezTo>
                    <a:pt x="38" y="52"/>
                    <a:pt x="29" y="26"/>
                    <a:pt x="2" y="2"/>
                  </a:cubicBezTo>
                  <a:cubicBezTo>
                    <a:pt x="1" y="1"/>
                    <a:pt x="1" y="1"/>
                    <a:pt x="0" y="0"/>
                  </a:cubicBezTo>
                </a:path>
              </a:pathLst>
            </a:custGeom>
            <a:solidFill>
              <a:srgbClr val="182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349"/>
            <p:cNvSpPr/>
            <p:nvPr/>
          </p:nvSpPr>
          <p:spPr bwMode="auto">
            <a:xfrm>
              <a:off x="7493001" y="2265363"/>
              <a:ext cx="792163" cy="712788"/>
            </a:xfrm>
            <a:custGeom>
              <a:avLst/>
              <a:gdLst>
                <a:gd name="T0" fmla="*/ 41 w 187"/>
                <a:gd name="T1" fmla="*/ 0 h 168"/>
                <a:gd name="T2" fmla="*/ 0 w 187"/>
                <a:gd name="T3" fmla="*/ 6 h 168"/>
                <a:gd name="T4" fmla="*/ 2 w 187"/>
                <a:gd name="T5" fmla="*/ 21 h 168"/>
                <a:gd name="T6" fmla="*/ 41 w 187"/>
                <a:gd name="T7" fmla="*/ 15 h 168"/>
                <a:gd name="T8" fmla="*/ 126 w 187"/>
                <a:gd name="T9" fmla="*/ 48 h 168"/>
                <a:gd name="T10" fmla="*/ 179 w 187"/>
                <a:gd name="T11" fmla="*/ 168 h 168"/>
                <a:gd name="T12" fmla="*/ 187 w 187"/>
                <a:gd name="T13" fmla="*/ 145 h 168"/>
                <a:gd name="T14" fmla="*/ 182 w 187"/>
                <a:gd name="T15" fmla="*/ 125 h 168"/>
                <a:gd name="T16" fmla="*/ 179 w 187"/>
                <a:gd name="T17" fmla="*/ 114 h 168"/>
                <a:gd name="T18" fmla="*/ 150 w 187"/>
                <a:gd name="T19" fmla="*/ 50 h 168"/>
                <a:gd name="T20" fmla="*/ 136 w 187"/>
                <a:gd name="T21" fmla="*/ 36 h 168"/>
                <a:gd name="T22" fmla="*/ 123 w 187"/>
                <a:gd name="T23" fmla="*/ 26 h 168"/>
                <a:gd name="T24" fmla="*/ 123 w 187"/>
                <a:gd name="T25" fmla="*/ 26 h 168"/>
                <a:gd name="T26" fmla="*/ 123 w 187"/>
                <a:gd name="T27" fmla="*/ 26 h 168"/>
                <a:gd name="T28" fmla="*/ 101 w 187"/>
                <a:gd name="T29" fmla="*/ 13 h 168"/>
                <a:gd name="T30" fmla="*/ 41 w 187"/>
                <a:gd name="T3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7" h="168">
                  <a:moveTo>
                    <a:pt x="41" y="0"/>
                  </a:moveTo>
                  <a:cubicBezTo>
                    <a:pt x="27" y="0"/>
                    <a:pt x="13" y="2"/>
                    <a:pt x="0" y="6"/>
                  </a:cubicBezTo>
                  <a:cubicBezTo>
                    <a:pt x="1" y="11"/>
                    <a:pt x="2" y="16"/>
                    <a:pt x="2" y="21"/>
                  </a:cubicBezTo>
                  <a:cubicBezTo>
                    <a:pt x="15" y="17"/>
                    <a:pt x="28" y="15"/>
                    <a:pt x="41" y="15"/>
                  </a:cubicBezTo>
                  <a:cubicBezTo>
                    <a:pt x="71" y="15"/>
                    <a:pt x="101" y="26"/>
                    <a:pt x="126" y="48"/>
                  </a:cubicBezTo>
                  <a:cubicBezTo>
                    <a:pt x="168" y="85"/>
                    <a:pt x="161" y="128"/>
                    <a:pt x="179" y="168"/>
                  </a:cubicBezTo>
                  <a:cubicBezTo>
                    <a:pt x="181" y="161"/>
                    <a:pt x="184" y="153"/>
                    <a:pt x="187" y="145"/>
                  </a:cubicBezTo>
                  <a:cubicBezTo>
                    <a:pt x="185" y="139"/>
                    <a:pt x="183" y="132"/>
                    <a:pt x="182" y="125"/>
                  </a:cubicBezTo>
                  <a:cubicBezTo>
                    <a:pt x="181" y="121"/>
                    <a:pt x="180" y="117"/>
                    <a:pt x="179" y="114"/>
                  </a:cubicBezTo>
                  <a:cubicBezTo>
                    <a:pt x="174" y="93"/>
                    <a:pt x="167" y="71"/>
                    <a:pt x="150" y="50"/>
                  </a:cubicBezTo>
                  <a:cubicBezTo>
                    <a:pt x="146" y="45"/>
                    <a:pt x="141" y="41"/>
                    <a:pt x="136" y="36"/>
                  </a:cubicBezTo>
                  <a:cubicBezTo>
                    <a:pt x="132" y="32"/>
                    <a:pt x="127" y="29"/>
                    <a:pt x="123" y="26"/>
                  </a:cubicBezTo>
                  <a:cubicBezTo>
                    <a:pt x="123" y="26"/>
                    <a:pt x="123" y="26"/>
                    <a:pt x="123" y="26"/>
                  </a:cubicBezTo>
                  <a:cubicBezTo>
                    <a:pt x="123" y="26"/>
                    <a:pt x="123" y="26"/>
                    <a:pt x="123" y="26"/>
                  </a:cubicBezTo>
                  <a:cubicBezTo>
                    <a:pt x="116" y="21"/>
                    <a:pt x="109" y="17"/>
                    <a:pt x="101" y="13"/>
                  </a:cubicBezTo>
                  <a:cubicBezTo>
                    <a:pt x="82" y="4"/>
                    <a:pt x="62" y="0"/>
                    <a:pt x="41" y="0"/>
                  </a:cubicBezTo>
                </a:path>
              </a:pathLst>
            </a:custGeom>
            <a:solidFill>
              <a:srgbClr val="DFDF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50"/>
            <p:cNvSpPr/>
            <p:nvPr/>
          </p:nvSpPr>
          <p:spPr bwMode="auto">
            <a:xfrm>
              <a:off x="7421563" y="2328863"/>
              <a:ext cx="830263" cy="968375"/>
            </a:xfrm>
            <a:custGeom>
              <a:avLst/>
              <a:gdLst>
                <a:gd name="T0" fmla="*/ 58 w 196"/>
                <a:gd name="T1" fmla="*/ 0 h 228"/>
                <a:gd name="T2" fmla="*/ 19 w 196"/>
                <a:gd name="T3" fmla="*/ 6 h 228"/>
                <a:gd name="T4" fmla="*/ 1 w 196"/>
                <a:gd name="T5" fmla="*/ 88 h 228"/>
                <a:gd name="T6" fmla="*/ 0 w 196"/>
                <a:gd name="T7" fmla="*/ 91 h 228"/>
                <a:gd name="T8" fmla="*/ 26 w 196"/>
                <a:gd name="T9" fmla="*/ 132 h 228"/>
                <a:gd name="T10" fmla="*/ 27 w 196"/>
                <a:gd name="T11" fmla="*/ 162 h 228"/>
                <a:gd name="T12" fmla="*/ 157 w 196"/>
                <a:gd name="T13" fmla="*/ 228 h 228"/>
                <a:gd name="T14" fmla="*/ 182 w 196"/>
                <a:gd name="T15" fmla="*/ 203 h 228"/>
                <a:gd name="T16" fmla="*/ 183 w 196"/>
                <a:gd name="T17" fmla="*/ 200 h 228"/>
                <a:gd name="T18" fmla="*/ 186 w 196"/>
                <a:gd name="T19" fmla="*/ 197 h 228"/>
                <a:gd name="T20" fmla="*/ 189 w 196"/>
                <a:gd name="T21" fmla="*/ 179 h 228"/>
                <a:gd name="T22" fmla="*/ 196 w 196"/>
                <a:gd name="T23" fmla="*/ 153 h 228"/>
                <a:gd name="T24" fmla="*/ 143 w 196"/>
                <a:gd name="T25" fmla="*/ 33 h 228"/>
                <a:gd name="T26" fmla="*/ 58 w 196"/>
                <a:gd name="T27"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228">
                  <a:moveTo>
                    <a:pt x="58" y="0"/>
                  </a:moveTo>
                  <a:cubicBezTo>
                    <a:pt x="45" y="0"/>
                    <a:pt x="32" y="2"/>
                    <a:pt x="19" y="6"/>
                  </a:cubicBezTo>
                  <a:cubicBezTo>
                    <a:pt x="22" y="39"/>
                    <a:pt x="11" y="65"/>
                    <a:pt x="1" y="88"/>
                  </a:cubicBezTo>
                  <a:cubicBezTo>
                    <a:pt x="1" y="89"/>
                    <a:pt x="1" y="90"/>
                    <a:pt x="0" y="91"/>
                  </a:cubicBezTo>
                  <a:cubicBezTo>
                    <a:pt x="12" y="98"/>
                    <a:pt x="22" y="113"/>
                    <a:pt x="26" y="132"/>
                  </a:cubicBezTo>
                  <a:cubicBezTo>
                    <a:pt x="28" y="143"/>
                    <a:pt x="29" y="153"/>
                    <a:pt x="27" y="162"/>
                  </a:cubicBezTo>
                  <a:cubicBezTo>
                    <a:pt x="69" y="171"/>
                    <a:pt x="115" y="185"/>
                    <a:pt x="157" y="228"/>
                  </a:cubicBezTo>
                  <a:cubicBezTo>
                    <a:pt x="182" y="203"/>
                    <a:pt x="182" y="203"/>
                    <a:pt x="182" y="203"/>
                  </a:cubicBezTo>
                  <a:cubicBezTo>
                    <a:pt x="182" y="202"/>
                    <a:pt x="183" y="201"/>
                    <a:pt x="183" y="200"/>
                  </a:cubicBezTo>
                  <a:cubicBezTo>
                    <a:pt x="186" y="197"/>
                    <a:pt x="186" y="197"/>
                    <a:pt x="186" y="197"/>
                  </a:cubicBezTo>
                  <a:cubicBezTo>
                    <a:pt x="187" y="191"/>
                    <a:pt x="188" y="185"/>
                    <a:pt x="189" y="179"/>
                  </a:cubicBezTo>
                  <a:cubicBezTo>
                    <a:pt x="191" y="170"/>
                    <a:pt x="193" y="162"/>
                    <a:pt x="196" y="153"/>
                  </a:cubicBezTo>
                  <a:cubicBezTo>
                    <a:pt x="178" y="113"/>
                    <a:pt x="185" y="70"/>
                    <a:pt x="143" y="33"/>
                  </a:cubicBezTo>
                  <a:cubicBezTo>
                    <a:pt x="118" y="11"/>
                    <a:pt x="88" y="0"/>
                    <a:pt x="58" y="0"/>
                  </a:cubicBezTo>
                </a:path>
              </a:pathLst>
            </a:custGeom>
            <a:solidFill>
              <a:srgbClr val="119F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51"/>
            <p:cNvSpPr/>
            <p:nvPr/>
          </p:nvSpPr>
          <p:spPr bwMode="auto">
            <a:xfrm>
              <a:off x="7353301" y="2714625"/>
              <a:ext cx="190500" cy="301625"/>
            </a:xfrm>
            <a:custGeom>
              <a:avLst/>
              <a:gdLst>
                <a:gd name="T0" fmla="*/ 16 w 45"/>
                <a:gd name="T1" fmla="*/ 0 h 71"/>
                <a:gd name="T2" fmla="*/ 4 w 45"/>
                <a:gd name="T3" fmla="*/ 36 h 71"/>
                <a:gd name="T4" fmla="*/ 0 w 45"/>
                <a:gd name="T5" fmla="*/ 57 h 71"/>
                <a:gd name="T6" fmla="*/ 0 w 45"/>
                <a:gd name="T7" fmla="*/ 58 h 71"/>
                <a:gd name="T8" fmla="*/ 0 w 45"/>
                <a:gd name="T9" fmla="*/ 59 h 71"/>
                <a:gd name="T10" fmla="*/ 1 w 45"/>
                <a:gd name="T11" fmla="*/ 63 h 71"/>
                <a:gd name="T12" fmla="*/ 22 w 45"/>
                <a:gd name="T13" fmla="*/ 67 h 71"/>
                <a:gd name="T14" fmla="*/ 43 w 45"/>
                <a:gd name="T15" fmla="*/ 71 h 71"/>
                <a:gd name="T16" fmla="*/ 42 w 45"/>
                <a:gd name="T17" fmla="*/ 41 h 71"/>
                <a:gd name="T18" fmla="*/ 16 w 45"/>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71">
                  <a:moveTo>
                    <a:pt x="16" y="0"/>
                  </a:moveTo>
                  <a:cubicBezTo>
                    <a:pt x="11" y="12"/>
                    <a:pt x="6" y="24"/>
                    <a:pt x="4" y="36"/>
                  </a:cubicBezTo>
                  <a:cubicBezTo>
                    <a:pt x="2" y="44"/>
                    <a:pt x="1" y="51"/>
                    <a:pt x="0" y="57"/>
                  </a:cubicBezTo>
                  <a:cubicBezTo>
                    <a:pt x="0" y="58"/>
                    <a:pt x="0" y="58"/>
                    <a:pt x="0" y="58"/>
                  </a:cubicBezTo>
                  <a:cubicBezTo>
                    <a:pt x="0" y="59"/>
                    <a:pt x="0" y="59"/>
                    <a:pt x="0" y="59"/>
                  </a:cubicBezTo>
                  <a:cubicBezTo>
                    <a:pt x="1" y="63"/>
                    <a:pt x="1" y="63"/>
                    <a:pt x="1" y="63"/>
                  </a:cubicBezTo>
                  <a:cubicBezTo>
                    <a:pt x="8" y="64"/>
                    <a:pt x="15" y="66"/>
                    <a:pt x="22" y="67"/>
                  </a:cubicBezTo>
                  <a:cubicBezTo>
                    <a:pt x="29" y="68"/>
                    <a:pt x="36" y="70"/>
                    <a:pt x="43" y="71"/>
                  </a:cubicBezTo>
                  <a:cubicBezTo>
                    <a:pt x="45" y="62"/>
                    <a:pt x="44" y="52"/>
                    <a:pt x="42" y="41"/>
                  </a:cubicBezTo>
                  <a:cubicBezTo>
                    <a:pt x="38" y="22"/>
                    <a:pt x="28" y="7"/>
                    <a:pt x="16" y="0"/>
                  </a:cubicBezTo>
                </a:path>
              </a:pathLst>
            </a:custGeom>
            <a:solidFill>
              <a:srgbClr val="18B1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352"/>
            <p:cNvSpPr/>
            <p:nvPr/>
          </p:nvSpPr>
          <p:spPr bwMode="auto">
            <a:xfrm>
              <a:off x="8086726" y="3190875"/>
              <a:ext cx="104775" cy="182563"/>
            </a:xfrm>
            <a:custGeom>
              <a:avLst/>
              <a:gdLst>
                <a:gd name="T0" fmla="*/ 25 w 25"/>
                <a:gd name="T1" fmla="*/ 0 h 43"/>
                <a:gd name="T2" fmla="*/ 0 w 25"/>
                <a:gd name="T3" fmla="*/ 25 h 43"/>
                <a:gd name="T4" fmla="*/ 3 w 25"/>
                <a:gd name="T5" fmla="*/ 28 h 43"/>
                <a:gd name="T6" fmla="*/ 6 w 25"/>
                <a:gd name="T7" fmla="*/ 32 h 43"/>
                <a:gd name="T8" fmla="*/ 18 w 25"/>
                <a:gd name="T9" fmla="*/ 43 h 43"/>
                <a:gd name="T10" fmla="*/ 24 w 25"/>
                <a:gd name="T11" fmla="*/ 31 h 43"/>
                <a:gd name="T12" fmla="*/ 23 w 25"/>
                <a:gd name="T13" fmla="*/ 23 h 43"/>
                <a:gd name="T14" fmla="*/ 24 w 25"/>
                <a:gd name="T15" fmla="*/ 17 h 43"/>
                <a:gd name="T16" fmla="*/ 25 w 25"/>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3">
                  <a:moveTo>
                    <a:pt x="25" y="0"/>
                  </a:moveTo>
                  <a:cubicBezTo>
                    <a:pt x="0" y="25"/>
                    <a:pt x="0" y="25"/>
                    <a:pt x="0" y="25"/>
                  </a:cubicBezTo>
                  <a:cubicBezTo>
                    <a:pt x="1" y="26"/>
                    <a:pt x="2" y="27"/>
                    <a:pt x="3" y="28"/>
                  </a:cubicBezTo>
                  <a:cubicBezTo>
                    <a:pt x="4" y="29"/>
                    <a:pt x="5" y="31"/>
                    <a:pt x="6" y="32"/>
                  </a:cubicBezTo>
                  <a:cubicBezTo>
                    <a:pt x="10" y="35"/>
                    <a:pt x="14" y="39"/>
                    <a:pt x="18" y="43"/>
                  </a:cubicBezTo>
                  <a:cubicBezTo>
                    <a:pt x="24" y="31"/>
                    <a:pt x="24" y="31"/>
                    <a:pt x="24" y="31"/>
                  </a:cubicBezTo>
                  <a:cubicBezTo>
                    <a:pt x="23" y="23"/>
                    <a:pt x="23" y="23"/>
                    <a:pt x="23" y="23"/>
                  </a:cubicBezTo>
                  <a:cubicBezTo>
                    <a:pt x="23" y="21"/>
                    <a:pt x="23" y="19"/>
                    <a:pt x="24" y="17"/>
                  </a:cubicBezTo>
                  <a:cubicBezTo>
                    <a:pt x="22" y="12"/>
                    <a:pt x="23" y="5"/>
                    <a:pt x="25" y="0"/>
                  </a:cubicBezTo>
                </a:path>
              </a:pathLst>
            </a:custGeom>
            <a:solidFill>
              <a:srgbClr val="3446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353"/>
            <p:cNvSpPr/>
            <p:nvPr/>
          </p:nvSpPr>
          <p:spPr bwMode="auto">
            <a:xfrm>
              <a:off x="8162926" y="3322638"/>
              <a:ext cx="41275" cy="98425"/>
            </a:xfrm>
            <a:custGeom>
              <a:avLst/>
              <a:gdLst>
                <a:gd name="T0" fmla="*/ 6 w 10"/>
                <a:gd name="T1" fmla="*/ 0 h 23"/>
                <a:gd name="T2" fmla="*/ 0 w 10"/>
                <a:gd name="T3" fmla="*/ 12 h 23"/>
                <a:gd name="T4" fmla="*/ 1 w 10"/>
                <a:gd name="T5" fmla="*/ 13 h 23"/>
                <a:gd name="T6" fmla="*/ 10 w 10"/>
                <a:gd name="T7" fmla="*/ 23 h 23"/>
                <a:gd name="T8" fmla="*/ 6 w 10"/>
                <a:gd name="T9" fmla="*/ 0 h 23"/>
              </a:gdLst>
              <a:ahLst/>
              <a:cxnLst>
                <a:cxn ang="0">
                  <a:pos x="T0" y="T1"/>
                </a:cxn>
                <a:cxn ang="0">
                  <a:pos x="T2" y="T3"/>
                </a:cxn>
                <a:cxn ang="0">
                  <a:pos x="T4" y="T5"/>
                </a:cxn>
                <a:cxn ang="0">
                  <a:pos x="T6" y="T7"/>
                </a:cxn>
                <a:cxn ang="0">
                  <a:pos x="T8" y="T9"/>
                </a:cxn>
              </a:cxnLst>
              <a:rect l="0" t="0" r="r" b="b"/>
              <a:pathLst>
                <a:path w="10" h="23">
                  <a:moveTo>
                    <a:pt x="6" y="0"/>
                  </a:moveTo>
                  <a:cubicBezTo>
                    <a:pt x="0" y="12"/>
                    <a:pt x="0" y="12"/>
                    <a:pt x="0" y="12"/>
                  </a:cubicBezTo>
                  <a:cubicBezTo>
                    <a:pt x="0" y="12"/>
                    <a:pt x="1" y="13"/>
                    <a:pt x="1" y="13"/>
                  </a:cubicBezTo>
                  <a:cubicBezTo>
                    <a:pt x="4" y="17"/>
                    <a:pt x="7" y="20"/>
                    <a:pt x="10" y="23"/>
                  </a:cubicBezTo>
                  <a:cubicBezTo>
                    <a:pt x="6" y="0"/>
                    <a:pt x="6" y="0"/>
                    <a:pt x="6" y="0"/>
                  </a:cubicBezTo>
                </a:path>
              </a:pathLst>
            </a:custGeom>
            <a:solidFill>
              <a:srgbClr val="212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54"/>
            <p:cNvSpPr/>
            <p:nvPr/>
          </p:nvSpPr>
          <p:spPr bwMode="auto">
            <a:xfrm>
              <a:off x="8178801" y="3165475"/>
              <a:ext cx="30163" cy="98425"/>
            </a:xfrm>
            <a:custGeom>
              <a:avLst/>
              <a:gdLst>
                <a:gd name="T0" fmla="*/ 7 w 7"/>
                <a:gd name="T1" fmla="*/ 0 h 23"/>
                <a:gd name="T2" fmla="*/ 4 w 7"/>
                <a:gd name="T3" fmla="*/ 3 h 23"/>
                <a:gd name="T4" fmla="*/ 3 w 7"/>
                <a:gd name="T5" fmla="*/ 6 h 23"/>
                <a:gd name="T6" fmla="*/ 2 w 7"/>
                <a:gd name="T7" fmla="*/ 23 h 23"/>
                <a:gd name="T8" fmla="*/ 7 w 7"/>
                <a:gd name="T9" fmla="*/ 0 h 23"/>
              </a:gdLst>
              <a:ahLst/>
              <a:cxnLst>
                <a:cxn ang="0">
                  <a:pos x="T0" y="T1"/>
                </a:cxn>
                <a:cxn ang="0">
                  <a:pos x="T2" y="T3"/>
                </a:cxn>
                <a:cxn ang="0">
                  <a:pos x="T4" y="T5"/>
                </a:cxn>
                <a:cxn ang="0">
                  <a:pos x="T6" y="T7"/>
                </a:cxn>
                <a:cxn ang="0">
                  <a:pos x="T8" y="T9"/>
                </a:cxn>
              </a:cxnLst>
              <a:rect l="0" t="0" r="r" b="b"/>
              <a:pathLst>
                <a:path w="7" h="23">
                  <a:moveTo>
                    <a:pt x="7" y="0"/>
                  </a:moveTo>
                  <a:cubicBezTo>
                    <a:pt x="4" y="3"/>
                    <a:pt x="4" y="3"/>
                    <a:pt x="4" y="3"/>
                  </a:cubicBezTo>
                  <a:cubicBezTo>
                    <a:pt x="4" y="4"/>
                    <a:pt x="3" y="5"/>
                    <a:pt x="3" y="6"/>
                  </a:cubicBezTo>
                  <a:cubicBezTo>
                    <a:pt x="1" y="11"/>
                    <a:pt x="0" y="18"/>
                    <a:pt x="2" y="23"/>
                  </a:cubicBezTo>
                  <a:cubicBezTo>
                    <a:pt x="3" y="16"/>
                    <a:pt x="5" y="8"/>
                    <a:pt x="7" y="0"/>
                  </a:cubicBezTo>
                </a:path>
              </a:pathLst>
            </a:custGeom>
            <a:solidFill>
              <a:srgbClr val="DFDF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355"/>
            <p:cNvSpPr/>
            <p:nvPr/>
          </p:nvSpPr>
          <p:spPr bwMode="auto">
            <a:xfrm>
              <a:off x="8112126" y="3327400"/>
              <a:ext cx="50800" cy="50800"/>
            </a:xfrm>
            <a:custGeom>
              <a:avLst/>
              <a:gdLst>
                <a:gd name="T0" fmla="*/ 0 w 12"/>
                <a:gd name="T1" fmla="*/ 0 h 12"/>
                <a:gd name="T2" fmla="*/ 11 w 12"/>
                <a:gd name="T3" fmla="*/ 12 h 12"/>
                <a:gd name="T4" fmla="*/ 12 w 12"/>
                <a:gd name="T5" fmla="*/ 11 h 12"/>
                <a:gd name="T6" fmla="*/ 0 w 12"/>
                <a:gd name="T7" fmla="*/ 0 h 12"/>
              </a:gdLst>
              <a:ahLst/>
              <a:cxnLst>
                <a:cxn ang="0">
                  <a:pos x="T0" y="T1"/>
                </a:cxn>
                <a:cxn ang="0">
                  <a:pos x="T2" y="T3"/>
                </a:cxn>
                <a:cxn ang="0">
                  <a:pos x="T4" y="T5"/>
                </a:cxn>
                <a:cxn ang="0">
                  <a:pos x="T6" y="T7"/>
                </a:cxn>
              </a:cxnLst>
              <a:rect l="0" t="0" r="r" b="b"/>
              <a:pathLst>
                <a:path w="12" h="12">
                  <a:moveTo>
                    <a:pt x="0" y="0"/>
                  </a:moveTo>
                  <a:cubicBezTo>
                    <a:pt x="4" y="4"/>
                    <a:pt x="8" y="8"/>
                    <a:pt x="11" y="12"/>
                  </a:cubicBezTo>
                  <a:cubicBezTo>
                    <a:pt x="12" y="11"/>
                    <a:pt x="12" y="11"/>
                    <a:pt x="12" y="11"/>
                  </a:cubicBezTo>
                  <a:cubicBezTo>
                    <a:pt x="8" y="7"/>
                    <a:pt x="4" y="3"/>
                    <a:pt x="0" y="0"/>
                  </a:cubicBezTo>
                </a:path>
              </a:pathLst>
            </a:custGeom>
            <a:solidFill>
              <a:srgbClr val="2634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356"/>
            <p:cNvSpPr/>
            <p:nvPr/>
          </p:nvSpPr>
          <p:spPr bwMode="auto">
            <a:xfrm>
              <a:off x="8158163" y="3373438"/>
              <a:ext cx="55563" cy="76200"/>
            </a:xfrm>
            <a:custGeom>
              <a:avLst/>
              <a:gdLst>
                <a:gd name="T0" fmla="*/ 1 w 13"/>
                <a:gd name="T1" fmla="*/ 0 h 18"/>
                <a:gd name="T2" fmla="*/ 0 w 13"/>
                <a:gd name="T3" fmla="*/ 1 h 18"/>
                <a:gd name="T4" fmla="*/ 13 w 13"/>
                <a:gd name="T5" fmla="*/ 18 h 18"/>
                <a:gd name="T6" fmla="*/ 11 w 13"/>
                <a:gd name="T7" fmla="*/ 11 h 18"/>
                <a:gd name="T8" fmla="*/ 2 w 13"/>
                <a:gd name="T9" fmla="*/ 1 h 18"/>
                <a:gd name="T10" fmla="*/ 1 w 13"/>
                <a:gd name="T11" fmla="*/ 0 h 18"/>
              </a:gdLst>
              <a:ahLst/>
              <a:cxnLst>
                <a:cxn ang="0">
                  <a:pos x="T0" y="T1"/>
                </a:cxn>
                <a:cxn ang="0">
                  <a:pos x="T2" y="T3"/>
                </a:cxn>
                <a:cxn ang="0">
                  <a:pos x="T4" y="T5"/>
                </a:cxn>
                <a:cxn ang="0">
                  <a:pos x="T6" y="T7"/>
                </a:cxn>
                <a:cxn ang="0">
                  <a:pos x="T8" y="T9"/>
                </a:cxn>
                <a:cxn ang="0">
                  <a:pos x="T10" y="T11"/>
                </a:cxn>
              </a:cxnLst>
              <a:rect l="0" t="0" r="r" b="b"/>
              <a:pathLst>
                <a:path w="13" h="18">
                  <a:moveTo>
                    <a:pt x="1" y="0"/>
                  </a:moveTo>
                  <a:cubicBezTo>
                    <a:pt x="0" y="1"/>
                    <a:pt x="0" y="1"/>
                    <a:pt x="0" y="1"/>
                  </a:cubicBezTo>
                  <a:cubicBezTo>
                    <a:pt x="5" y="7"/>
                    <a:pt x="9" y="12"/>
                    <a:pt x="13" y="18"/>
                  </a:cubicBezTo>
                  <a:cubicBezTo>
                    <a:pt x="11" y="11"/>
                    <a:pt x="11" y="11"/>
                    <a:pt x="11" y="11"/>
                  </a:cubicBezTo>
                  <a:cubicBezTo>
                    <a:pt x="8" y="8"/>
                    <a:pt x="5" y="5"/>
                    <a:pt x="2" y="1"/>
                  </a:cubicBezTo>
                  <a:cubicBezTo>
                    <a:pt x="2" y="1"/>
                    <a:pt x="1" y="0"/>
                    <a:pt x="1" y="0"/>
                  </a:cubicBezTo>
                </a:path>
              </a:pathLst>
            </a:custGeom>
            <a:solidFill>
              <a:srgbClr val="182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357"/>
            <p:cNvSpPr>
              <a:spLocks noEditPoints="1"/>
            </p:cNvSpPr>
            <p:nvPr/>
          </p:nvSpPr>
          <p:spPr bwMode="auto">
            <a:xfrm>
              <a:off x="6192838" y="2413000"/>
              <a:ext cx="2105025" cy="1525588"/>
            </a:xfrm>
            <a:custGeom>
              <a:avLst/>
              <a:gdLst>
                <a:gd name="T0" fmla="*/ 275 w 497"/>
                <a:gd name="T1" fmla="*/ 134 h 359"/>
                <a:gd name="T2" fmla="*/ 278 w 497"/>
                <a:gd name="T3" fmla="*/ 150 h 359"/>
                <a:gd name="T4" fmla="*/ 280 w 497"/>
                <a:gd name="T5" fmla="*/ 161 h 359"/>
                <a:gd name="T6" fmla="*/ 431 w 497"/>
                <a:gd name="T7" fmla="*/ 229 h 359"/>
                <a:gd name="T8" fmla="*/ 491 w 497"/>
                <a:gd name="T9" fmla="*/ 359 h 359"/>
                <a:gd name="T10" fmla="*/ 497 w 497"/>
                <a:gd name="T11" fmla="*/ 359 h 359"/>
                <a:gd name="T12" fmla="*/ 477 w 497"/>
                <a:gd name="T13" fmla="*/ 244 h 359"/>
                <a:gd name="T14" fmla="*/ 464 w 497"/>
                <a:gd name="T15" fmla="*/ 227 h 359"/>
                <a:gd name="T16" fmla="*/ 453 w 497"/>
                <a:gd name="T17" fmla="*/ 215 h 359"/>
                <a:gd name="T18" fmla="*/ 450 w 497"/>
                <a:gd name="T19" fmla="*/ 211 h 359"/>
                <a:gd name="T20" fmla="*/ 447 w 497"/>
                <a:gd name="T21" fmla="*/ 208 h 359"/>
                <a:gd name="T22" fmla="*/ 317 w 497"/>
                <a:gd name="T23" fmla="*/ 142 h 359"/>
                <a:gd name="T24" fmla="*/ 296 w 497"/>
                <a:gd name="T25" fmla="*/ 138 h 359"/>
                <a:gd name="T26" fmla="*/ 275 w 497"/>
                <a:gd name="T27" fmla="*/ 134 h 359"/>
                <a:gd name="T28" fmla="*/ 24 w 497"/>
                <a:gd name="T29" fmla="*/ 0 h 359"/>
                <a:gd name="T30" fmla="*/ 0 w 497"/>
                <a:gd name="T31" fmla="*/ 16 h 359"/>
                <a:gd name="T32" fmla="*/ 10 w 497"/>
                <a:gd name="T33" fmla="*/ 40 h 359"/>
                <a:gd name="T34" fmla="*/ 29 w 497"/>
                <a:gd name="T35" fmla="*/ 28 h 359"/>
                <a:gd name="T36" fmla="*/ 26 w 497"/>
                <a:gd name="T37" fmla="*/ 17 h 359"/>
                <a:gd name="T38" fmla="*/ 24 w 497"/>
                <a:gd name="T39" fmla="*/ 5 h 359"/>
                <a:gd name="T40" fmla="*/ 24 w 497"/>
                <a:gd name="T4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7" h="359">
                  <a:moveTo>
                    <a:pt x="275" y="134"/>
                  </a:moveTo>
                  <a:cubicBezTo>
                    <a:pt x="278" y="150"/>
                    <a:pt x="278" y="150"/>
                    <a:pt x="278" y="150"/>
                  </a:cubicBezTo>
                  <a:cubicBezTo>
                    <a:pt x="280" y="161"/>
                    <a:pt x="280" y="161"/>
                    <a:pt x="280" y="161"/>
                  </a:cubicBezTo>
                  <a:cubicBezTo>
                    <a:pt x="331" y="172"/>
                    <a:pt x="383" y="178"/>
                    <a:pt x="431" y="229"/>
                  </a:cubicBezTo>
                  <a:cubicBezTo>
                    <a:pt x="466" y="266"/>
                    <a:pt x="487" y="312"/>
                    <a:pt x="491" y="359"/>
                  </a:cubicBezTo>
                  <a:cubicBezTo>
                    <a:pt x="493" y="359"/>
                    <a:pt x="495" y="359"/>
                    <a:pt x="497" y="359"/>
                  </a:cubicBezTo>
                  <a:cubicBezTo>
                    <a:pt x="477" y="244"/>
                    <a:pt x="477" y="244"/>
                    <a:pt x="477" y="244"/>
                  </a:cubicBezTo>
                  <a:cubicBezTo>
                    <a:pt x="473" y="238"/>
                    <a:pt x="469" y="233"/>
                    <a:pt x="464" y="227"/>
                  </a:cubicBezTo>
                  <a:cubicBezTo>
                    <a:pt x="461" y="223"/>
                    <a:pt x="457" y="219"/>
                    <a:pt x="453" y="215"/>
                  </a:cubicBezTo>
                  <a:cubicBezTo>
                    <a:pt x="452" y="214"/>
                    <a:pt x="451" y="212"/>
                    <a:pt x="450" y="211"/>
                  </a:cubicBezTo>
                  <a:cubicBezTo>
                    <a:pt x="449" y="210"/>
                    <a:pt x="448" y="209"/>
                    <a:pt x="447" y="208"/>
                  </a:cubicBezTo>
                  <a:cubicBezTo>
                    <a:pt x="405" y="165"/>
                    <a:pt x="359" y="151"/>
                    <a:pt x="317" y="142"/>
                  </a:cubicBezTo>
                  <a:cubicBezTo>
                    <a:pt x="310" y="141"/>
                    <a:pt x="303" y="139"/>
                    <a:pt x="296" y="138"/>
                  </a:cubicBezTo>
                  <a:cubicBezTo>
                    <a:pt x="289" y="137"/>
                    <a:pt x="282" y="135"/>
                    <a:pt x="275" y="134"/>
                  </a:cubicBezTo>
                  <a:moveTo>
                    <a:pt x="24" y="0"/>
                  </a:moveTo>
                  <a:cubicBezTo>
                    <a:pt x="0" y="16"/>
                    <a:pt x="0" y="16"/>
                    <a:pt x="0" y="16"/>
                  </a:cubicBezTo>
                  <a:cubicBezTo>
                    <a:pt x="3" y="24"/>
                    <a:pt x="6" y="32"/>
                    <a:pt x="10" y="40"/>
                  </a:cubicBezTo>
                  <a:cubicBezTo>
                    <a:pt x="29" y="28"/>
                    <a:pt x="29" y="28"/>
                    <a:pt x="29" y="28"/>
                  </a:cubicBezTo>
                  <a:cubicBezTo>
                    <a:pt x="28" y="24"/>
                    <a:pt x="27" y="21"/>
                    <a:pt x="26" y="17"/>
                  </a:cubicBezTo>
                  <a:cubicBezTo>
                    <a:pt x="25" y="13"/>
                    <a:pt x="25" y="9"/>
                    <a:pt x="24" y="5"/>
                  </a:cubicBezTo>
                  <a:cubicBezTo>
                    <a:pt x="24" y="4"/>
                    <a:pt x="24" y="2"/>
                    <a:pt x="24" y="0"/>
                  </a:cubicBezTo>
                </a:path>
              </a:pathLst>
            </a:custGeom>
            <a:solidFill>
              <a:srgbClr val="DFDF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358"/>
            <p:cNvSpPr/>
            <p:nvPr/>
          </p:nvSpPr>
          <p:spPr bwMode="auto">
            <a:xfrm>
              <a:off x="6929438" y="3097213"/>
              <a:ext cx="1343025" cy="1376363"/>
            </a:xfrm>
            <a:custGeom>
              <a:avLst/>
              <a:gdLst>
                <a:gd name="T0" fmla="*/ 106 w 317"/>
                <a:gd name="T1" fmla="*/ 0 h 324"/>
                <a:gd name="T2" fmla="*/ 106 w 317"/>
                <a:gd name="T3" fmla="*/ 4 h 324"/>
                <a:gd name="T4" fmla="*/ 110 w 317"/>
                <a:gd name="T5" fmla="*/ 23 h 324"/>
                <a:gd name="T6" fmla="*/ 117 w 317"/>
                <a:gd name="T7" fmla="*/ 61 h 324"/>
                <a:gd name="T8" fmla="*/ 108 w 317"/>
                <a:gd name="T9" fmla="*/ 78 h 324"/>
                <a:gd name="T10" fmla="*/ 57 w 317"/>
                <a:gd name="T11" fmla="*/ 102 h 324"/>
                <a:gd name="T12" fmla="*/ 50 w 317"/>
                <a:gd name="T13" fmla="*/ 103 h 324"/>
                <a:gd name="T14" fmla="*/ 49 w 317"/>
                <a:gd name="T15" fmla="*/ 103 h 324"/>
                <a:gd name="T16" fmla="*/ 0 w 317"/>
                <a:gd name="T17" fmla="*/ 101 h 324"/>
                <a:gd name="T18" fmla="*/ 36 w 317"/>
                <a:gd name="T19" fmla="*/ 306 h 324"/>
                <a:gd name="T20" fmla="*/ 55 w 317"/>
                <a:gd name="T21" fmla="*/ 323 h 324"/>
                <a:gd name="T22" fmla="*/ 88 w 317"/>
                <a:gd name="T23" fmla="*/ 324 h 324"/>
                <a:gd name="T24" fmla="*/ 119 w 317"/>
                <a:gd name="T25" fmla="*/ 277 h 324"/>
                <a:gd name="T26" fmla="*/ 182 w 317"/>
                <a:gd name="T27" fmla="*/ 225 h 324"/>
                <a:gd name="T28" fmla="*/ 171 w 317"/>
                <a:gd name="T29" fmla="*/ 195 h 324"/>
                <a:gd name="T30" fmla="*/ 211 w 317"/>
                <a:gd name="T31" fmla="*/ 91 h 324"/>
                <a:gd name="T32" fmla="*/ 220 w 317"/>
                <a:gd name="T33" fmla="*/ 90 h 324"/>
                <a:gd name="T34" fmla="*/ 290 w 317"/>
                <a:gd name="T35" fmla="*/ 169 h 324"/>
                <a:gd name="T36" fmla="*/ 293 w 317"/>
                <a:gd name="T37" fmla="*/ 196 h 324"/>
                <a:gd name="T38" fmla="*/ 293 w 317"/>
                <a:gd name="T39" fmla="*/ 196 h 324"/>
                <a:gd name="T40" fmla="*/ 317 w 317"/>
                <a:gd name="T41" fmla="*/ 198 h 324"/>
                <a:gd name="T42" fmla="*/ 257 w 317"/>
                <a:gd name="T43" fmla="*/ 68 h 324"/>
                <a:gd name="T44" fmla="*/ 106 w 317"/>
                <a:gd name="T45"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7" h="324">
                  <a:moveTo>
                    <a:pt x="106" y="0"/>
                  </a:moveTo>
                  <a:cubicBezTo>
                    <a:pt x="106" y="4"/>
                    <a:pt x="106" y="4"/>
                    <a:pt x="106" y="4"/>
                  </a:cubicBezTo>
                  <a:cubicBezTo>
                    <a:pt x="110" y="23"/>
                    <a:pt x="110" y="23"/>
                    <a:pt x="110" y="23"/>
                  </a:cubicBezTo>
                  <a:cubicBezTo>
                    <a:pt x="117" y="61"/>
                    <a:pt x="117" y="61"/>
                    <a:pt x="117" y="61"/>
                  </a:cubicBezTo>
                  <a:cubicBezTo>
                    <a:pt x="118" y="68"/>
                    <a:pt x="114" y="75"/>
                    <a:pt x="108" y="78"/>
                  </a:cubicBezTo>
                  <a:cubicBezTo>
                    <a:pt x="57" y="102"/>
                    <a:pt x="57" y="102"/>
                    <a:pt x="57" y="102"/>
                  </a:cubicBezTo>
                  <a:cubicBezTo>
                    <a:pt x="55" y="103"/>
                    <a:pt x="52" y="103"/>
                    <a:pt x="50" y="103"/>
                  </a:cubicBezTo>
                  <a:cubicBezTo>
                    <a:pt x="50" y="103"/>
                    <a:pt x="50" y="103"/>
                    <a:pt x="49" y="103"/>
                  </a:cubicBezTo>
                  <a:cubicBezTo>
                    <a:pt x="0" y="101"/>
                    <a:pt x="0" y="101"/>
                    <a:pt x="0" y="101"/>
                  </a:cubicBezTo>
                  <a:cubicBezTo>
                    <a:pt x="36" y="306"/>
                    <a:pt x="36" y="306"/>
                    <a:pt x="36" y="306"/>
                  </a:cubicBezTo>
                  <a:cubicBezTo>
                    <a:pt x="38" y="315"/>
                    <a:pt x="46" y="322"/>
                    <a:pt x="55" y="323"/>
                  </a:cubicBezTo>
                  <a:cubicBezTo>
                    <a:pt x="88" y="324"/>
                    <a:pt x="88" y="324"/>
                    <a:pt x="88" y="324"/>
                  </a:cubicBezTo>
                  <a:cubicBezTo>
                    <a:pt x="96" y="308"/>
                    <a:pt x="106" y="292"/>
                    <a:pt x="119" y="277"/>
                  </a:cubicBezTo>
                  <a:cubicBezTo>
                    <a:pt x="137" y="256"/>
                    <a:pt x="158" y="238"/>
                    <a:pt x="182" y="225"/>
                  </a:cubicBezTo>
                  <a:cubicBezTo>
                    <a:pt x="177" y="216"/>
                    <a:pt x="174" y="206"/>
                    <a:pt x="171" y="195"/>
                  </a:cubicBezTo>
                  <a:cubicBezTo>
                    <a:pt x="161" y="144"/>
                    <a:pt x="178" y="98"/>
                    <a:pt x="211" y="91"/>
                  </a:cubicBezTo>
                  <a:cubicBezTo>
                    <a:pt x="214" y="90"/>
                    <a:pt x="217" y="90"/>
                    <a:pt x="220" y="90"/>
                  </a:cubicBezTo>
                  <a:cubicBezTo>
                    <a:pt x="250" y="90"/>
                    <a:pt x="280" y="123"/>
                    <a:pt x="290" y="169"/>
                  </a:cubicBezTo>
                  <a:cubicBezTo>
                    <a:pt x="292" y="178"/>
                    <a:pt x="293" y="188"/>
                    <a:pt x="293" y="196"/>
                  </a:cubicBezTo>
                  <a:cubicBezTo>
                    <a:pt x="293" y="196"/>
                    <a:pt x="293" y="196"/>
                    <a:pt x="293" y="196"/>
                  </a:cubicBezTo>
                  <a:cubicBezTo>
                    <a:pt x="301" y="196"/>
                    <a:pt x="309" y="197"/>
                    <a:pt x="317" y="198"/>
                  </a:cubicBezTo>
                  <a:cubicBezTo>
                    <a:pt x="313" y="151"/>
                    <a:pt x="292" y="105"/>
                    <a:pt x="257" y="68"/>
                  </a:cubicBezTo>
                  <a:cubicBezTo>
                    <a:pt x="209" y="17"/>
                    <a:pt x="157" y="11"/>
                    <a:pt x="106" y="0"/>
                  </a:cubicBezTo>
                </a:path>
              </a:pathLst>
            </a:custGeom>
            <a:solidFill>
              <a:srgbClr val="119F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359"/>
            <p:cNvSpPr/>
            <p:nvPr/>
          </p:nvSpPr>
          <p:spPr bwMode="auto">
            <a:xfrm>
              <a:off x="7612063" y="3479800"/>
              <a:ext cx="558800" cy="573088"/>
            </a:xfrm>
            <a:custGeom>
              <a:avLst/>
              <a:gdLst>
                <a:gd name="T0" fmla="*/ 59 w 132"/>
                <a:gd name="T1" fmla="*/ 0 h 135"/>
                <a:gd name="T2" fmla="*/ 50 w 132"/>
                <a:gd name="T3" fmla="*/ 1 h 135"/>
                <a:gd name="T4" fmla="*/ 10 w 132"/>
                <a:gd name="T5" fmla="*/ 105 h 135"/>
                <a:gd name="T6" fmla="*/ 21 w 132"/>
                <a:gd name="T7" fmla="*/ 135 h 135"/>
                <a:gd name="T8" fmla="*/ 132 w 132"/>
                <a:gd name="T9" fmla="*/ 106 h 135"/>
                <a:gd name="T10" fmla="*/ 129 w 132"/>
                <a:gd name="T11" fmla="*/ 79 h 135"/>
                <a:gd name="T12" fmla="*/ 59 w 132"/>
                <a:gd name="T13" fmla="*/ 0 h 135"/>
              </a:gdLst>
              <a:ahLst/>
              <a:cxnLst>
                <a:cxn ang="0">
                  <a:pos x="T0" y="T1"/>
                </a:cxn>
                <a:cxn ang="0">
                  <a:pos x="T2" y="T3"/>
                </a:cxn>
                <a:cxn ang="0">
                  <a:pos x="T4" y="T5"/>
                </a:cxn>
                <a:cxn ang="0">
                  <a:pos x="T6" y="T7"/>
                </a:cxn>
                <a:cxn ang="0">
                  <a:pos x="T8" y="T9"/>
                </a:cxn>
                <a:cxn ang="0">
                  <a:pos x="T10" y="T11"/>
                </a:cxn>
                <a:cxn ang="0">
                  <a:pos x="T12" y="T13"/>
                </a:cxn>
              </a:cxnLst>
              <a:rect l="0" t="0" r="r" b="b"/>
              <a:pathLst>
                <a:path w="132" h="135">
                  <a:moveTo>
                    <a:pt x="59" y="0"/>
                  </a:moveTo>
                  <a:cubicBezTo>
                    <a:pt x="56" y="0"/>
                    <a:pt x="53" y="0"/>
                    <a:pt x="50" y="1"/>
                  </a:cubicBezTo>
                  <a:cubicBezTo>
                    <a:pt x="17" y="8"/>
                    <a:pt x="0" y="54"/>
                    <a:pt x="10" y="105"/>
                  </a:cubicBezTo>
                  <a:cubicBezTo>
                    <a:pt x="13" y="116"/>
                    <a:pt x="16" y="126"/>
                    <a:pt x="21" y="135"/>
                  </a:cubicBezTo>
                  <a:cubicBezTo>
                    <a:pt x="54" y="117"/>
                    <a:pt x="93" y="106"/>
                    <a:pt x="132" y="106"/>
                  </a:cubicBezTo>
                  <a:cubicBezTo>
                    <a:pt x="132" y="98"/>
                    <a:pt x="131" y="88"/>
                    <a:pt x="129" y="79"/>
                  </a:cubicBezTo>
                  <a:cubicBezTo>
                    <a:pt x="119" y="33"/>
                    <a:pt x="89" y="0"/>
                    <a:pt x="59" y="0"/>
                  </a:cubicBezTo>
                </a:path>
              </a:pathLst>
            </a:custGeom>
            <a:solidFill>
              <a:srgbClr val="18B1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360"/>
            <p:cNvSpPr>
              <a:spLocks noEditPoints="1"/>
            </p:cNvSpPr>
            <p:nvPr/>
          </p:nvSpPr>
          <p:spPr bwMode="auto">
            <a:xfrm>
              <a:off x="6235701" y="2532063"/>
              <a:ext cx="449263" cy="620713"/>
            </a:xfrm>
            <a:custGeom>
              <a:avLst/>
              <a:gdLst>
                <a:gd name="T0" fmla="*/ 95 w 106"/>
                <a:gd name="T1" fmla="*/ 106 h 146"/>
                <a:gd name="T2" fmla="*/ 85 w 106"/>
                <a:gd name="T3" fmla="*/ 123 h 146"/>
                <a:gd name="T4" fmla="*/ 106 w 106"/>
                <a:gd name="T5" fmla="*/ 146 h 146"/>
                <a:gd name="T6" fmla="*/ 100 w 106"/>
                <a:gd name="T7" fmla="*/ 114 h 146"/>
                <a:gd name="T8" fmla="*/ 95 w 106"/>
                <a:gd name="T9" fmla="*/ 106 h 146"/>
                <a:gd name="T10" fmla="*/ 55 w 106"/>
                <a:gd name="T11" fmla="*/ 57 h 146"/>
                <a:gd name="T12" fmla="*/ 44 w 106"/>
                <a:gd name="T13" fmla="*/ 78 h 146"/>
                <a:gd name="T14" fmla="*/ 61 w 106"/>
                <a:gd name="T15" fmla="*/ 98 h 146"/>
                <a:gd name="T16" fmla="*/ 74 w 106"/>
                <a:gd name="T17" fmla="*/ 76 h 146"/>
                <a:gd name="T18" fmla="*/ 62 w 106"/>
                <a:gd name="T19" fmla="*/ 64 h 146"/>
                <a:gd name="T20" fmla="*/ 55 w 106"/>
                <a:gd name="T21" fmla="*/ 57 h 146"/>
                <a:gd name="T22" fmla="*/ 19 w 106"/>
                <a:gd name="T23" fmla="*/ 0 h 146"/>
                <a:gd name="T24" fmla="*/ 0 w 106"/>
                <a:gd name="T25" fmla="*/ 12 h 146"/>
                <a:gd name="T26" fmla="*/ 22 w 106"/>
                <a:gd name="T27" fmla="*/ 50 h 146"/>
                <a:gd name="T28" fmla="*/ 33 w 106"/>
                <a:gd name="T29" fmla="*/ 29 h 146"/>
                <a:gd name="T30" fmla="*/ 19 w 106"/>
                <a:gd name="T3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146">
                  <a:moveTo>
                    <a:pt x="95" y="106"/>
                  </a:moveTo>
                  <a:cubicBezTo>
                    <a:pt x="85" y="123"/>
                    <a:pt x="85" y="123"/>
                    <a:pt x="85" y="123"/>
                  </a:cubicBezTo>
                  <a:cubicBezTo>
                    <a:pt x="92" y="131"/>
                    <a:pt x="99" y="138"/>
                    <a:pt x="106" y="146"/>
                  </a:cubicBezTo>
                  <a:cubicBezTo>
                    <a:pt x="100" y="114"/>
                    <a:pt x="100" y="114"/>
                    <a:pt x="100" y="114"/>
                  </a:cubicBezTo>
                  <a:cubicBezTo>
                    <a:pt x="99" y="112"/>
                    <a:pt x="97" y="109"/>
                    <a:pt x="95" y="106"/>
                  </a:cubicBezTo>
                  <a:moveTo>
                    <a:pt x="55" y="57"/>
                  </a:moveTo>
                  <a:cubicBezTo>
                    <a:pt x="44" y="78"/>
                    <a:pt x="44" y="78"/>
                    <a:pt x="44" y="78"/>
                  </a:cubicBezTo>
                  <a:cubicBezTo>
                    <a:pt x="49" y="85"/>
                    <a:pt x="55" y="92"/>
                    <a:pt x="61" y="98"/>
                  </a:cubicBezTo>
                  <a:cubicBezTo>
                    <a:pt x="74" y="76"/>
                    <a:pt x="74" y="76"/>
                    <a:pt x="74" y="76"/>
                  </a:cubicBezTo>
                  <a:cubicBezTo>
                    <a:pt x="70" y="72"/>
                    <a:pt x="66" y="68"/>
                    <a:pt x="62" y="64"/>
                  </a:cubicBezTo>
                  <a:cubicBezTo>
                    <a:pt x="60" y="62"/>
                    <a:pt x="58" y="59"/>
                    <a:pt x="55" y="57"/>
                  </a:cubicBezTo>
                  <a:moveTo>
                    <a:pt x="19" y="0"/>
                  </a:moveTo>
                  <a:cubicBezTo>
                    <a:pt x="0" y="12"/>
                    <a:pt x="0" y="12"/>
                    <a:pt x="0" y="12"/>
                  </a:cubicBezTo>
                  <a:cubicBezTo>
                    <a:pt x="6" y="26"/>
                    <a:pt x="14" y="38"/>
                    <a:pt x="22" y="50"/>
                  </a:cubicBezTo>
                  <a:cubicBezTo>
                    <a:pt x="33" y="29"/>
                    <a:pt x="33" y="29"/>
                    <a:pt x="33" y="29"/>
                  </a:cubicBezTo>
                  <a:cubicBezTo>
                    <a:pt x="28" y="20"/>
                    <a:pt x="23" y="11"/>
                    <a:pt x="19" y="0"/>
                  </a:cubicBezTo>
                </a:path>
              </a:pathLst>
            </a:custGeom>
            <a:solidFill>
              <a:srgbClr val="3446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361"/>
            <p:cNvSpPr/>
            <p:nvPr/>
          </p:nvSpPr>
          <p:spPr bwMode="auto">
            <a:xfrm>
              <a:off x="6329363" y="2655888"/>
              <a:ext cx="139700" cy="207963"/>
            </a:xfrm>
            <a:custGeom>
              <a:avLst/>
              <a:gdLst>
                <a:gd name="T0" fmla="*/ 11 w 33"/>
                <a:gd name="T1" fmla="*/ 0 h 49"/>
                <a:gd name="T2" fmla="*/ 0 w 33"/>
                <a:gd name="T3" fmla="*/ 21 h 49"/>
                <a:gd name="T4" fmla="*/ 22 w 33"/>
                <a:gd name="T5" fmla="*/ 49 h 49"/>
                <a:gd name="T6" fmla="*/ 33 w 33"/>
                <a:gd name="T7" fmla="*/ 28 h 49"/>
                <a:gd name="T8" fmla="*/ 11 w 33"/>
                <a:gd name="T9" fmla="*/ 0 h 49"/>
              </a:gdLst>
              <a:ahLst/>
              <a:cxnLst>
                <a:cxn ang="0">
                  <a:pos x="T0" y="T1"/>
                </a:cxn>
                <a:cxn ang="0">
                  <a:pos x="T2" y="T3"/>
                </a:cxn>
                <a:cxn ang="0">
                  <a:pos x="T4" y="T5"/>
                </a:cxn>
                <a:cxn ang="0">
                  <a:pos x="T6" y="T7"/>
                </a:cxn>
                <a:cxn ang="0">
                  <a:pos x="T8" y="T9"/>
                </a:cxn>
              </a:cxnLst>
              <a:rect l="0" t="0" r="r" b="b"/>
              <a:pathLst>
                <a:path w="33" h="49">
                  <a:moveTo>
                    <a:pt x="11" y="0"/>
                  </a:moveTo>
                  <a:cubicBezTo>
                    <a:pt x="0" y="21"/>
                    <a:pt x="0" y="21"/>
                    <a:pt x="0" y="21"/>
                  </a:cubicBezTo>
                  <a:cubicBezTo>
                    <a:pt x="7" y="31"/>
                    <a:pt x="14" y="40"/>
                    <a:pt x="22" y="49"/>
                  </a:cubicBezTo>
                  <a:cubicBezTo>
                    <a:pt x="33" y="28"/>
                    <a:pt x="33" y="28"/>
                    <a:pt x="33" y="28"/>
                  </a:cubicBezTo>
                  <a:cubicBezTo>
                    <a:pt x="26" y="20"/>
                    <a:pt x="18" y="11"/>
                    <a:pt x="11" y="0"/>
                  </a:cubicBezTo>
                </a:path>
              </a:pathLst>
            </a:custGeom>
            <a:solidFill>
              <a:srgbClr val="212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362"/>
            <p:cNvSpPr/>
            <p:nvPr/>
          </p:nvSpPr>
          <p:spPr bwMode="auto">
            <a:xfrm>
              <a:off x="6494463" y="2855913"/>
              <a:ext cx="142875" cy="200025"/>
            </a:xfrm>
            <a:custGeom>
              <a:avLst/>
              <a:gdLst>
                <a:gd name="T0" fmla="*/ 13 w 34"/>
                <a:gd name="T1" fmla="*/ 0 h 47"/>
                <a:gd name="T2" fmla="*/ 0 w 34"/>
                <a:gd name="T3" fmla="*/ 22 h 47"/>
                <a:gd name="T4" fmla="*/ 17 w 34"/>
                <a:gd name="T5" fmla="*/ 40 h 47"/>
                <a:gd name="T6" fmla="*/ 24 w 34"/>
                <a:gd name="T7" fmla="*/ 47 h 47"/>
                <a:gd name="T8" fmla="*/ 34 w 34"/>
                <a:gd name="T9" fmla="*/ 30 h 47"/>
                <a:gd name="T10" fmla="*/ 28 w 34"/>
                <a:gd name="T11" fmla="*/ 21 h 47"/>
                <a:gd name="T12" fmla="*/ 13 w 34"/>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34" h="47">
                  <a:moveTo>
                    <a:pt x="13" y="0"/>
                  </a:moveTo>
                  <a:cubicBezTo>
                    <a:pt x="0" y="22"/>
                    <a:pt x="0" y="22"/>
                    <a:pt x="0" y="22"/>
                  </a:cubicBezTo>
                  <a:cubicBezTo>
                    <a:pt x="6" y="28"/>
                    <a:pt x="12" y="34"/>
                    <a:pt x="17" y="40"/>
                  </a:cubicBezTo>
                  <a:cubicBezTo>
                    <a:pt x="20" y="43"/>
                    <a:pt x="22" y="45"/>
                    <a:pt x="24" y="47"/>
                  </a:cubicBezTo>
                  <a:cubicBezTo>
                    <a:pt x="34" y="30"/>
                    <a:pt x="34" y="30"/>
                    <a:pt x="34" y="30"/>
                  </a:cubicBezTo>
                  <a:cubicBezTo>
                    <a:pt x="32" y="27"/>
                    <a:pt x="30" y="24"/>
                    <a:pt x="28" y="21"/>
                  </a:cubicBezTo>
                  <a:cubicBezTo>
                    <a:pt x="24" y="13"/>
                    <a:pt x="18" y="7"/>
                    <a:pt x="13" y="0"/>
                  </a:cubicBezTo>
                </a:path>
              </a:pathLst>
            </a:custGeom>
            <a:solidFill>
              <a:srgbClr val="212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363"/>
            <p:cNvSpPr/>
            <p:nvPr/>
          </p:nvSpPr>
          <p:spPr bwMode="auto">
            <a:xfrm>
              <a:off x="7302501" y="3930650"/>
              <a:ext cx="1016000" cy="552450"/>
            </a:xfrm>
            <a:custGeom>
              <a:avLst/>
              <a:gdLst>
                <a:gd name="T0" fmla="*/ 205 w 240"/>
                <a:gd name="T1" fmla="*/ 0 h 130"/>
                <a:gd name="T2" fmla="*/ 205 w 240"/>
                <a:gd name="T3" fmla="*/ 0 h 130"/>
                <a:gd name="T4" fmla="*/ 94 w 240"/>
                <a:gd name="T5" fmla="*/ 29 h 130"/>
                <a:gd name="T6" fmla="*/ 31 w 240"/>
                <a:gd name="T7" fmla="*/ 81 h 130"/>
                <a:gd name="T8" fmla="*/ 0 w 240"/>
                <a:gd name="T9" fmla="*/ 128 h 130"/>
                <a:gd name="T10" fmla="*/ 28 w 240"/>
                <a:gd name="T11" fmla="*/ 130 h 130"/>
                <a:gd name="T12" fmla="*/ 50 w 240"/>
                <a:gd name="T13" fmla="*/ 98 h 130"/>
                <a:gd name="T14" fmla="*/ 205 w 240"/>
                <a:gd name="T15" fmla="*/ 27 h 130"/>
                <a:gd name="T16" fmla="*/ 240 w 240"/>
                <a:gd name="T17" fmla="*/ 29 h 130"/>
                <a:gd name="T18" fmla="*/ 235 w 240"/>
                <a:gd name="T19" fmla="*/ 2 h 130"/>
                <a:gd name="T20" fmla="*/ 229 w 240"/>
                <a:gd name="T21" fmla="*/ 2 h 130"/>
                <a:gd name="T22" fmla="*/ 205 w 240"/>
                <a:gd name="T2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30">
                  <a:moveTo>
                    <a:pt x="205" y="0"/>
                  </a:moveTo>
                  <a:cubicBezTo>
                    <a:pt x="205" y="0"/>
                    <a:pt x="205" y="0"/>
                    <a:pt x="205" y="0"/>
                  </a:cubicBezTo>
                  <a:cubicBezTo>
                    <a:pt x="166" y="0"/>
                    <a:pt x="127" y="11"/>
                    <a:pt x="94" y="29"/>
                  </a:cubicBezTo>
                  <a:cubicBezTo>
                    <a:pt x="70" y="42"/>
                    <a:pt x="49" y="60"/>
                    <a:pt x="31" y="81"/>
                  </a:cubicBezTo>
                  <a:cubicBezTo>
                    <a:pt x="18" y="96"/>
                    <a:pt x="8" y="112"/>
                    <a:pt x="0" y="128"/>
                  </a:cubicBezTo>
                  <a:cubicBezTo>
                    <a:pt x="28" y="130"/>
                    <a:pt x="28" y="130"/>
                    <a:pt x="28" y="130"/>
                  </a:cubicBezTo>
                  <a:cubicBezTo>
                    <a:pt x="35" y="119"/>
                    <a:pt x="42" y="108"/>
                    <a:pt x="50" y="98"/>
                  </a:cubicBezTo>
                  <a:cubicBezTo>
                    <a:pt x="91" y="50"/>
                    <a:pt x="148" y="27"/>
                    <a:pt x="205" y="27"/>
                  </a:cubicBezTo>
                  <a:cubicBezTo>
                    <a:pt x="217" y="27"/>
                    <a:pt x="228" y="27"/>
                    <a:pt x="240" y="29"/>
                  </a:cubicBezTo>
                  <a:cubicBezTo>
                    <a:pt x="235" y="2"/>
                    <a:pt x="235" y="2"/>
                    <a:pt x="235" y="2"/>
                  </a:cubicBezTo>
                  <a:cubicBezTo>
                    <a:pt x="233" y="2"/>
                    <a:pt x="231" y="2"/>
                    <a:pt x="229" y="2"/>
                  </a:cubicBezTo>
                  <a:cubicBezTo>
                    <a:pt x="221" y="1"/>
                    <a:pt x="213" y="0"/>
                    <a:pt x="205" y="0"/>
                  </a:cubicBezTo>
                </a:path>
              </a:pathLst>
            </a:custGeom>
            <a:solidFill>
              <a:srgbClr val="DFDF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364"/>
            <p:cNvSpPr/>
            <p:nvPr/>
          </p:nvSpPr>
          <p:spPr bwMode="auto">
            <a:xfrm>
              <a:off x="7421563" y="4044950"/>
              <a:ext cx="922338" cy="454025"/>
            </a:xfrm>
            <a:custGeom>
              <a:avLst/>
              <a:gdLst>
                <a:gd name="T0" fmla="*/ 177 w 218"/>
                <a:gd name="T1" fmla="*/ 0 h 107"/>
                <a:gd name="T2" fmla="*/ 22 w 218"/>
                <a:gd name="T3" fmla="*/ 71 h 107"/>
                <a:gd name="T4" fmla="*/ 0 w 218"/>
                <a:gd name="T5" fmla="*/ 103 h 107"/>
                <a:gd name="T6" fmla="*/ 83 w 218"/>
                <a:gd name="T7" fmla="*/ 107 h 107"/>
                <a:gd name="T8" fmla="*/ 84 w 218"/>
                <a:gd name="T9" fmla="*/ 107 h 107"/>
                <a:gd name="T10" fmla="*/ 93 w 218"/>
                <a:gd name="T11" fmla="*/ 105 h 107"/>
                <a:gd name="T12" fmla="*/ 205 w 218"/>
                <a:gd name="T13" fmla="*/ 52 h 107"/>
                <a:gd name="T14" fmla="*/ 217 w 218"/>
                <a:gd name="T15" fmla="*/ 31 h 107"/>
                <a:gd name="T16" fmla="*/ 212 w 218"/>
                <a:gd name="T17" fmla="*/ 2 h 107"/>
                <a:gd name="T18" fmla="*/ 177 w 218"/>
                <a:gd name="T1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107">
                  <a:moveTo>
                    <a:pt x="177" y="0"/>
                  </a:moveTo>
                  <a:cubicBezTo>
                    <a:pt x="120" y="0"/>
                    <a:pt x="63" y="23"/>
                    <a:pt x="22" y="71"/>
                  </a:cubicBezTo>
                  <a:cubicBezTo>
                    <a:pt x="14" y="81"/>
                    <a:pt x="7" y="92"/>
                    <a:pt x="0" y="103"/>
                  </a:cubicBezTo>
                  <a:cubicBezTo>
                    <a:pt x="83" y="107"/>
                    <a:pt x="83" y="107"/>
                    <a:pt x="83" y="107"/>
                  </a:cubicBezTo>
                  <a:cubicBezTo>
                    <a:pt x="84" y="107"/>
                    <a:pt x="84" y="107"/>
                    <a:pt x="84" y="107"/>
                  </a:cubicBezTo>
                  <a:cubicBezTo>
                    <a:pt x="87" y="107"/>
                    <a:pt x="90" y="106"/>
                    <a:pt x="93" y="105"/>
                  </a:cubicBezTo>
                  <a:cubicBezTo>
                    <a:pt x="205" y="52"/>
                    <a:pt x="205" y="52"/>
                    <a:pt x="205" y="52"/>
                  </a:cubicBezTo>
                  <a:cubicBezTo>
                    <a:pt x="214" y="49"/>
                    <a:pt x="218" y="40"/>
                    <a:pt x="217" y="31"/>
                  </a:cubicBezTo>
                  <a:cubicBezTo>
                    <a:pt x="212" y="2"/>
                    <a:pt x="212" y="2"/>
                    <a:pt x="212" y="2"/>
                  </a:cubicBezTo>
                  <a:cubicBezTo>
                    <a:pt x="200" y="0"/>
                    <a:pt x="189" y="0"/>
                    <a:pt x="177" y="0"/>
                  </a:cubicBezTo>
                </a:path>
              </a:pathLst>
            </a:custGeom>
            <a:solidFill>
              <a:srgbClr val="119F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365"/>
            <p:cNvSpPr/>
            <p:nvPr/>
          </p:nvSpPr>
          <p:spPr bwMode="auto">
            <a:xfrm>
              <a:off x="7231063" y="1903413"/>
              <a:ext cx="261938" cy="407988"/>
            </a:xfrm>
            <a:custGeom>
              <a:avLst/>
              <a:gdLst>
                <a:gd name="T0" fmla="*/ 0 w 62"/>
                <a:gd name="T1" fmla="*/ 0 h 96"/>
                <a:gd name="T2" fmla="*/ 45 w 62"/>
                <a:gd name="T3" fmla="*/ 76 h 96"/>
                <a:gd name="T4" fmla="*/ 45 w 62"/>
                <a:gd name="T5" fmla="*/ 77 h 96"/>
                <a:gd name="T6" fmla="*/ 48 w 62"/>
                <a:gd name="T7" fmla="*/ 96 h 96"/>
                <a:gd name="T8" fmla="*/ 62 w 62"/>
                <a:gd name="T9" fmla="*/ 91 h 96"/>
                <a:gd name="T10" fmla="*/ 61 w 62"/>
                <a:gd name="T11" fmla="*/ 89 h 96"/>
                <a:gd name="T12" fmla="*/ 61 w 62"/>
                <a:gd name="T13" fmla="*/ 88 h 96"/>
                <a:gd name="T14" fmla="*/ 4 w 62"/>
                <a:gd name="T15" fmla="*/ 3 h 96"/>
                <a:gd name="T16" fmla="*/ 0 w 62"/>
                <a:gd name="T1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96">
                  <a:moveTo>
                    <a:pt x="0" y="0"/>
                  </a:moveTo>
                  <a:cubicBezTo>
                    <a:pt x="22" y="19"/>
                    <a:pt x="38" y="46"/>
                    <a:pt x="45" y="76"/>
                  </a:cubicBezTo>
                  <a:cubicBezTo>
                    <a:pt x="45" y="77"/>
                    <a:pt x="45" y="77"/>
                    <a:pt x="45" y="77"/>
                  </a:cubicBezTo>
                  <a:cubicBezTo>
                    <a:pt x="47" y="84"/>
                    <a:pt x="48" y="90"/>
                    <a:pt x="48" y="96"/>
                  </a:cubicBezTo>
                  <a:cubicBezTo>
                    <a:pt x="53" y="94"/>
                    <a:pt x="57" y="92"/>
                    <a:pt x="62" y="91"/>
                  </a:cubicBezTo>
                  <a:cubicBezTo>
                    <a:pt x="62" y="90"/>
                    <a:pt x="62" y="90"/>
                    <a:pt x="61" y="89"/>
                  </a:cubicBezTo>
                  <a:cubicBezTo>
                    <a:pt x="61" y="88"/>
                    <a:pt x="61" y="88"/>
                    <a:pt x="61" y="88"/>
                  </a:cubicBezTo>
                  <a:cubicBezTo>
                    <a:pt x="53" y="53"/>
                    <a:pt x="33" y="23"/>
                    <a:pt x="4" y="3"/>
                  </a:cubicBezTo>
                  <a:cubicBezTo>
                    <a:pt x="3" y="2"/>
                    <a:pt x="1" y="1"/>
                    <a:pt x="0" y="0"/>
                  </a:cubicBezTo>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66"/>
            <p:cNvSpPr/>
            <p:nvPr/>
          </p:nvSpPr>
          <p:spPr bwMode="auto">
            <a:xfrm>
              <a:off x="7434263" y="2290763"/>
              <a:ext cx="66675" cy="93663"/>
            </a:xfrm>
            <a:custGeom>
              <a:avLst/>
              <a:gdLst>
                <a:gd name="T0" fmla="*/ 14 w 16"/>
                <a:gd name="T1" fmla="*/ 0 h 22"/>
                <a:gd name="T2" fmla="*/ 0 w 16"/>
                <a:gd name="T3" fmla="*/ 5 h 22"/>
                <a:gd name="T4" fmla="*/ 0 w 16"/>
                <a:gd name="T5" fmla="*/ 22 h 22"/>
                <a:gd name="T6" fmla="*/ 16 w 16"/>
                <a:gd name="T7" fmla="*/ 15 h 22"/>
                <a:gd name="T8" fmla="*/ 14 w 16"/>
                <a:gd name="T9" fmla="*/ 0 h 22"/>
              </a:gdLst>
              <a:ahLst/>
              <a:cxnLst>
                <a:cxn ang="0">
                  <a:pos x="T0" y="T1"/>
                </a:cxn>
                <a:cxn ang="0">
                  <a:pos x="T2" y="T3"/>
                </a:cxn>
                <a:cxn ang="0">
                  <a:pos x="T4" y="T5"/>
                </a:cxn>
                <a:cxn ang="0">
                  <a:pos x="T6" y="T7"/>
                </a:cxn>
                <a:cxn ang="0">
                  <a:pos x="T8" y="T9"/>
                </a:cxn>
              </a:cxnLst>
              <a:rect l="0" t="0" r="r" b="b"/>
              <a:pathLst>
                <a:path w="16" h="22">
                  <a:moveTo>
                    <a:pt x="14" y="0"/>
                  </a:moveTo>
                  <a:cubicBezTo>
                    <a:pt x="9" y="1"/>
                    <a:pt x="5" y="3"/>
                    <a:pt x="0" y="5"/>
                  </a:cubicBezTo>
                  <a:cubicBezTo>
                    <a:pt x="1" y="11"/>
                    <a:pt x="1" y="17"/>
                    <a:pt x="0" y="22"/>
                  </a:cubicBezTo>
                  <a:cubicBezTo>
                    <a:pt x="6" y="19"/>
                    <a:pt x="11" y="17"/>
                    <a:pt x="16" y="15"/>
                  </a:cubicBezTo>
                  <a:cubicBezTo>
                    <a:pt x="16" y="10"/>
                    <a:pt x="15" y="5"/>
                    <a:pt x="14" y="0"/>
                  </a:cubicBezTo>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67"/>
            <p:cNvSpPr/>
            <p:nvPr/>
          </p:nvSpPr>
          <p:spPr bwMode="auto">
            <a:xfrm>
              <a:off x="7340601" y="2354263"/>
              <a:ext cx="173038" cy="360363"/>
            </a:xfrm>
            <a:custGeom>
              <a:avLst/>
              <a:gdLst>
                <a:gd name="T0" fmla="*/ 38 w 41"/>
                <a:gd name="T1" fmla="*/ 0 h 85"/>
                <a:gd name="T2" fmla="*/ 22 w 41"/>
                <a:gd name="T3" fmla="*/ 7 h 85"/>
                <a:gd name="T4" fmla="*/ 4 w 41"/>
                <a:gd name="T5" fmla="*/ 70 h 85"/>
                <a:gd name="T6" fmla="*/ 0 w 41"/>
                <a:gd name="T7" fmla="*/ 80 h 85"/>
                <a:gd name="T8" fmla="*/ 4 w 41"/>
                <a:gd name="T9" fmla="*/ 80 h 85"/>
                <a:gd name="T10" fmla="*/ 19 w 41"/>
                <a:gd name="T11" fmla="*/ 85 h 85"/>
                <a:gd name="T12" fmla="*/ 20 w 41"/>
                <a:gd name="T13" fmla="*/ 82 h 85"/>
                <a:gd name="T14" fmla="*/ 38 w 41"/>
                <a:gd name="T15" fmla="*/ 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85">
                  <a:moveTo>
                    <a:pt x="38" y="0"/>
                  </a:moveTo>
                  <a:cubicBezTo>
                    <a:pt x="33" y="2"/>
                    <a:pt x="28" y="4"/>
                    <a:pt x="22" y="7"/>
                  </a:cubicBezTo>
                  <a:cubicBezTo>
                    <a:pt x="21" y="31"/>
                    <a:pt x="12" y="51"/>
                    <a:pt x="4" y="70"/>
                  </a:cubicBezTo>
                  <a:cubicBezTo>
                    <a:pt x="3" y="73"/>
                    <a:pt x="1" y="77"/>
                    <a:pt x="0" y="80"/>
                  </a:cubicBezTo>
                  <a:cubicBezTo>
                    <a:pt x="1" y="80"/>
                    <a:pt x="3" y="80"/>
                    <a:pt x="4" y="80"/>
                  </a:cubicBezTo>
                  <a:cubicBezTo>
                    <a:pt x="9" y="80"/>
                    <a:pt x="14" y="82"/>
                    <a:pt x="19" y="85"/>
                  </a:cubicBezTo>
                  <a:cubicBezTo>
                    <a:pt x="20" y="84"/>
                    <a:pt x="20" y="83"/>
                    <a:pt x="20" y="82"/>
                  </a:cubicBezTo>
                  <a:cubicBezTo>
                    <a:pt x="30" y="59"/>
                    <a:pt x="41" y="33"/>
                    <a:pt x="38" y="0"/>
                  </a:cubicBezTo>
                </a:path>
              </a:pathLst>
            </a:custGeom>
            <a:solidFill>
              <a:srgbClr val="0D77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68"/>
            <p:cNvSpPr/>
            <p:nvPr/>
          </p:nvSpPr>
          <p:spPr bwMode="auto">
            <a:xfrm>
              <a:off x="7285038" y="2693988"/>
              <a:ext cx="136525" cy="288925"/>
            </a:xfrm>
            <a:custGeom>
              <a:avLst/>
              <a:gdLst>
                <a:gd name="T0" fmla="*/ 17 w 32"/>
                <a:gd name="T1" fmla="*/ 0 h 68"/>
                <a:gd name="T2" fmla="*/ 13 w 32"/>
                <a:gd name="T3" fmla="*/ 0 h 68"/>
                <a:gd name="T4" fmla="*/ 4 w 32"/>
                <a:gd name="T5" fmla="*/ 29 h 68"/>
                <a:gd name="T6" fmla="*/ 0 w 32"/>
                <a:gd name="T7" fmla="*/ 50 h 68"/>
                <a:gd name="T8" fmla="*/ 0 w 32"/>
                <a:gd name="T9" fmla="*/ 51 h 68"/>
                <a:gd name="T10" fmla="*/ 0 w 32"/>
                <a:gd name="T11" fmla="*/ 52 h 68"/>
                <a:gd name="T12" fmla="*/ 2 w 32"/>
                <a:gd name="T13" fmla="*/ 65 h 68"/>
                <a:gd name="T14" fmla="*/ 17 w 32"/>
                <a:gd name="T15" fmla="*/ 68 h 68"/>
                <a:gd name="T16" fmla="*/ 16 w 32"/>
                <a:gd name="T17" fmla="*/ 64 h 68"/>
                <a:gd name="T18" fmla="*/ 16 w 32"/>
                <a:gd name="T19" fmla="*/ 63 h 68"/>
                <a:gd name="T20" fmla="*/ 16 w 32"/>
                <a:gd name="T21" fmla="*/ 62 h 68"/>
                <a:gd name="T22" fmla="*/ 20 w 32"/>
                <a:gd name="T23" fmla="*/ 41 h 68"/>
                <a:gd name="T24" fmla="*/ 32 w 32"/>
                <a:gd name="T25" fmla="*/ 5 h 68"/>
                <a:gd name="T26" fmla="*/ 17 w 32"/>
                <a:gd name="T2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68">
                  <a:moveTo>
                    <a:pt x="17" y="0"/>
                  </a:moveTo>
                  <a:cubicBezTo>
                    <a:pt x="16" y="0"/>
                    <a:pt x="14" y="0"/>
                    <a:pt x="13" y="0"/>
                  </a:cubicBezTo>
                  <a:cubicBezTo>
                    <a:pt x="9" y="10"/>
                    <a:pt x="6" y="19"/>
                    <a:pt x="4" y="29"/>
                  </a:cubicBezTo>
                  <a:cubicBezTo>
                    <a:pt x="2" y="37"/>
                    <a:pt x="1" y="44"/>
                    <a:pt x="0" y="50"/>
                  </a:cubicBezTo>
                  <a:cubicBezTo>
                    <a:pt x="0" y="51"/>
                    <a:pt x="0" y="51"/>
                    <a:pt x="0" y="51"/>
                  </a:cubicBezTo>
                  <a:cubicBezTo>
                    <a:pt x="0" y="52"/>
                    <a:pt x="0" y="52"/>
                    <a:pt x="0" y="52"/>
                  </a:cubicBezTo>
                  <a:cubicBezTo>
                    <a:pt x="2" y="65"/>
                    <a:pt x="2" y="65"/>
                    <a:pt x="2" y="65"/>
                  </a:cubicBezTo>
                  <a:cubicBezTo>
                    <a:pt x="7" y="66"/>
                    <a:pt x="12" y="67"/>
                    <a:pt x="17" y="68"/>
                  </a:cubicBezTo>
                  <a:cubicBezTo>
                    <a:pt x="16" y="64"/>
                    <a:pt x="16" y="64"/>
                    <a:pt x="16" y="64"/>
                  </a:cubicBezTo>
                  <a:cubicBezTo>
                    <a:pt x="16" y="63"/>
                    <a:pt x="16" y="63"/>
                    <a:pt x="16" y="63"/>
                  </a:cubicBezTo>
                  <a:cubicBezTo>
                    <a:pt x="16" y="62"/>
                    <a:pt x="16" y="62"/>
                    <a:pt x="16" y="62"/>
                  </a:cubicBezTo>
                  <a:cubicBezTo>
                    <a:pt x="17" y="56"/>
                    <a:pt x="18" y="49"/>
                    <a:pt x="20" y="41"/>
                  </a:cubicBezTo>
                  <a:cubicBezTo>
                    <a:pt x="22" y="29"/>
                    <a:pt x="27" y="17"/>
                    <a:pt x="32" y="5"/>
                  </a:cubicBezTo>
                  <a:cubicBezTo>
                    <a:pt x="27" y="2"/>
                    <a:pt x="22" y="0"/>
                    <a:pt x="17" y="0"/>
                  </a:cubicBezTo>
                </a:path>
              </a:pathLst>
            </a:custGeom>
            <a:solidFill>
              <a:srgbClr val="1184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69"/>
            <p:cNvSpPr/>
            <p:nvPr/>
          </p:nvSpPr>
          <p:spPr bwMode="auto">
            <a:xfrm>
              <a:off x="7294563" y="2970213"/>
              <a:ext cx="84138" cy="127000"/>
            </a:xfrm>
            <a:custGeom>
              <a:avLst/>
              <a:gdLst>
                <a:gd name="T0" fmla="*/ 0 w 20"/>
                <a:gd name="T1" fmla="*/ 0 h 30"/>
                <a:gd name="T2" fmla="*/ 2 w 20"/>
                <a:gd name="T3" fmla="*/ 7 h 30"/>
                <a:gd name="T4" fmla="*/ 4 w 20"/>
                <a:gd name="T5" fmla="*/ 22 h 30"/>
                <a:gd name="T6" fmla="*/ 5 w 20"/>
                <a:gd name="T7" fmla="*/ 27 h 30"/>
                <a:gd name="T8" fmla="*/ 20 w 20"/>
                <a:gd name="T9" fmla="*/ 30 h 30"/>
                <a:gd name="T10" fmla="*/ 18 w 20"/>
                <a:gd name="T11" fmla="*/ 19 h 30"/>
                <a:gd name="T12" fmla="*/ 15 w 20"/>
                <a:gd name="T13" fmla="*/ 3 h 30"/>
                <a:gd name="T14" fmla="*/ 0 w 20"/>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30">
                  <a:moveTo>
                    <a:pt x="0" y="0"/>
                  </a:moveTo>
                  <a:cubicBezTo>
                    <a:pt x="2" y="7"/>
                    <a:pt x="2" y="7"/>
                    <a:pt x="2" y="7"/>
                  </a:cubicBezTo>
                  <a:cubicBezTo>
                    <a:pt x="4" y="22"/>
                    <a:pt x="4" y="22"/>
                    <a:pt x="4" y="22"/>
                  </a:cubicBezTo>
                  <a:cubicBezTo>
                    <a:pt x="5" y="27"/>
                    <a:pt x="5" y="27"/>
                    <a:pt x="5" y="27"/>
                  </a:cubicBezTo>
                  <a:cubicBezTo>
                    <a:pt x="10" y="28"/>
                    <a:pt x="15" y="29"/>
                    <a:pt x="20" y="30"/>
                  </a:cubicBezTo>
                  <a:cubicBezTo>
                    <a:pt x="18" y="19"/>
                    <a:pt x="18" y="19"/>
                    <a:pt x="18" y="19"/>
                  </a:cubicBezTo>
                  <a:cubicBezTo>
                    <a:pt x="15" y="3"/>
                    <a:pt x="15" y="3"/>
                    <a:pt x="15" y="3"/>
                  </a:cubicBezTo>
                  <a:cubicBezTo>
                    <a:pt x="10" y="2"/>
                    <a:pt x="5" y="1"/>
                    <a:pt x="0" y="0"/>
                  </a:cubicBezTo>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370"/>
            <p:cNvSpPr/>
            <p:nvPr/>
          </p:nvSpPr>
          <p:spPr bwMode="auto">
            <a:xfrm>
              <a:off x="6908801" y="3084513"/>
              <a:ext cx="520700" cy="450850"/>
            </a:xfrm>
            <a:custGeom>
              <a:avLst/>
              <a:gdLst>
                <a:gd name="T0" fmla="*/ 96 w 123"/>
                <a:gd name="T1" fmla="*/ 0 h 106"/>
                <a:gd name="T2" fmla="*/ 99 w 123"/>
                <a:gd name="T3" fmla="*/ 14 h 106"/>
                <a:gd name="T4" fmla="*/ 106 w 123"/>
                <a:gd name="T5" fmla="*/ 52 h 106"/>
                <a:gd name="T6" fmla="*/ 97 w 123"/>
                <a:gd name="T7" fmla="*/ 69 h 106"/>
                <a:gd name="T8" fmla="*/ 46 w 123"/>
                <a:gd name="T9" fmla="*/ 93 h 106"/>
                <a:gd name="T10" fmla="*/ 39 w 123"/>
                <a:gd name="T11" fmla="*/ 94 h 106"/>
                <a:gd name="T12" fmla="*/ 38 w 123"/>
                <a:gd name="T13" fmla="*/ 94 h 106"/>
                <a:gd name="T14" fmla="*/ 0 w 123"/>
                <a:gd name="T15" fmla="*/ 92 h 106"/>
                <a:gd name="T16" fmla="*/ 4 w 123"/>
                <a:gd name="T17" fmla="*/ 100 h 106"/>
                <a:gd name="T18" fmla="*/ 5 w 123"/>
                <a:gd name="T19" fmla="*/ 104 h 106"/>
                <a:gd name="T20" fmla="*/ 54 w 123"/>
                <a:gd name="T21" fmla="*/ 106 h 106"/>
                <a:gd name="T22" fmla="*/ 55 w 123"/>
                <a:gd name="T23" fmla="*/ 106 h 106"/>
                <a:gd name="T24" fmla="*/ 62 w 123"/>
                <a:gd name="T25" fmla="*/ 105 h 106"/>
                <a:gd name="T26" fmla="*/ 113 w 123"/>
                <a:gd name="T27" fmla="*/ 81 h 106"/>
                <a:gd name="T28" fmla="*/ 122 w 123"/>
                <a:gd name="T29" fmla="*/ 64 h 106"/>
                <a:gd name="T30" fmla="*/ 115 w 123"/>
                <a:gd name="T31" fmla="*/ 26 h 106"/>
                <a:gd name="T32" fmla="*/ 111 w 123"/>
                <a:gd name="T33" fmla="*/ 7 h 106"/>
                <a:gd name="T34" fmla="*/ 111 w 123"/>
                <a:gd name="T35" fmla="*/ 3 h 106"/>
                <a:gd name="T36" fmla="*/ 96 w 123"/>
                <a:gd name="T3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3" h="106">
                  <a:moveTo>
                    <a:pt x="96" y="0"/>
                  </a:moveTo>
                  <a:cubicBezTo>
                    <a:pt x="99" y="14"/>
                    <a:pt x="99" y="14"/>
                    <a:pt x="99" y="14"/>
                  </a:cubicBezTo>
                  <a:cubicBezTo>
                    <a:pt x="106" y="52"/>
                    <a:pt x="106" y="52"/>
                    <a:pt x="106" y="52"/>
                  </a:cubicBezTo>
                  <a:cubicBezTo>
                    <a:pt x="107" y="59"/>
                    <a:pt x="103" y="66"/>
                    <a:pt x="97" y="69"/>
                  </a:cubicBezTo>
                  <a:cubicBezTo>
                    <a:pt x="46" y="93"/>
                    <a:pt x="46" y="93"/>
                    <a:pt x="46" y="93"/>
                  </a:cubicBezTo>
                  <a:cubicBezTo>
                    <a:pt x="44" y="94"/>
                    <a:pt x="41" y="94"/>
                    <a:pt x="39" y="94"/>
                  </a:cubicBezTo>
                  <a:cubicBezTo>
                    <a:pt x="39" y="94"/>
                    <a:pt x="39" y="94"/>
                    <a:pt x="38" y="94"/>
                  </a:cubicBezTo>
                  <a:cubicBezTo>
                    <a:pt x="0" y="92"/>
                    <a:pt x="0" y="92"/>
                    <a:pt x="0" y="92"/>
                  </a:cubicBezTo>
                  <a:cubicBezTo>
                    <a:pt x="1" y="95"/>
                    <a:pt x="3" y="98"/>
                    <a:pt x="4" y="100"/>
                  </a:cubicBezTo>
                  <a:cubicBezTo>
                    <a:pt x="5" y="104"/>
                    <a:pt x="5" y="104"/>
                    <a:pt x="5" y="104"/>
                  </a:cubicBezTo>
                  <a:cubicBezTo>
                    <a:pt x="54" y="106"/>
                    <a:pt x="54" y="106"/>
                    <a:pt x="54" y="106"/>
                  </a:cubicBezTo>
                  <a:cubicBezTo>
                    <a:pt x="55" y="106"/>
                    <a:pt x="55" y="106"/>
                    <a:pt x="55" y="106"/>
                  </a:cubicBezTo>
                  <a:cubicBezTo>
                    <a:pt x="57" y="106"/>
                    <a:pt x="60" y="106"/>
                    <a:pt x="62" y="105"/>
                  </a:cubicBezTo>
                  <a:cubicBezTo>
                    <a:pt x="113" y="81"/>
                    <a:pt x="113" y="81"/>
                    <a:pt x="113" y="81"/>
                  </a:cubicBezTo>
                  <a:cubicBezTo>
                    <a:pt x="119" y="78"/>
                    <a:pt x="123" y="71"/>
                    <a:pt x="122" y="64"/>
                  </a:cubicBezTo>
                  <a:cubicBezTo>
                    <a:pt x="115" y="26"/>
                    <a:pt x="115" y="26"/>
                    <a:pt x="115" y="26"/>
                  </a:cubicBezTo>
                  <a:cubicBezTo>
                    <a:pt x="111" y="7"/>
                    <a:pt x="111" y="7"/>
                    <a:pt x="111" y="7"/>
                  </a:cubicBezTo>
                  <a:cubicBezTo>
                    <a:pt x="111" y="3"/>
                    <a:pt x="111" y="3"/>
                    <a:pt x="111" y="3"/>
                  </a:cubicBezTo>
                  <a:cubicBezTo>
                    <a:pt x="106" y="2"/>
                    <a:pt x="101" y="1"/>
                    <a:pt x="96" y="0"/>
                  </a:cubicBezTo>
                </a:path>
              </a:pathLst>
            </a:custGeom>
            <a:solidFill>
              <a:srgbClr val="0D77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371"/>
            <p:cNvSpPr/>
            <p:nvPr/>
          </p:nvSpPr>
          <p:spPr bwMode="auto">
            <a:xfrm>
              <a:off x="6261101" y="1758950"/>
              <a:ext cx="1176338" cy="1725613"/>
            </a:xfrm>
            <a:custGeom>
              <a:avLst/>
              <a:gdLst>
                <a:gd name="T0" fmla="*/ 141 w 278"/>
                <a:gd name="T1" fmla="*/ 0 h 406"/>
                <a:gd name="T2" fmla="*/ 117 w 278"/>
                <a:gd name="T3" fmla="*/ 3 h 406"/>
                <a:gd name="T4" fmla="*/ 8 w 278"/>
                <a:gd name="T5" fmla="*/ 154 h 406"/>
                <a:gd name="T6" fmla="*/ 8 w 278"/>
                <a:gd name="T7" fmla="*/ 159 h 406"/>
                <a:gd name="T8" fmla="*/ 10 w 278"/>
                <a:gd name="T9" fmla="*/ 171 h 406"/>
                <a:gd name="T10" fmla="*/ 13 w 278"/>
                <a:gd name="T11" fmla="*/ 182 h 406"/>
                <a:gd name="T12" fmla="*/ 27 w 278"/>
                <a:gd name="T13" fmla="*/ 211 h 406"/>
                <a:gd name="T14" fmla="*/ 49 w 278"/>
                <a:gd name="T15" fmla="*/ 239 h 406"/>
                <a:gd name="T16" fmla="*/ 56 w 278"/>
                <a:gd name="T17" fmla="*/ 246 h 406"/>
                <a:gd name="T18" fmla="*/ 68 w 278"/>
                <a:gd name="T19" fmla="*/ 258 h 406"/>
                <a:gd name="T20" fmla="*/ 83 w 278"/>
                <a:gd name="T21" fmla="*/ 279 h 406"/>
                <a:gd name="T22" fmla="*/ 89 w 278"/>
                <a:gd name="T23" fmla="*/ 288 h 406"/>
                <a:gd name="T24" fmla="*/ 94 w 278"/>
                <a:gd name="T25" fmla="*/ 296 h 406"/>
                <a:gd name="T26" fmla="*/ 100 w 278"/>
                <a:gd name="T27" fmla="*/ 328 h 406"/>
                <a:gd name="T28" fmla="*/ 120 w 278"/>
                <a:gd name="T29" fmla="*/ 352 h 406"/>
                <a:gd name="T30" fmla="*/ 119 w 278"/>
                <a:gd name="T31" fmla="*/ 347 h 406"/>
                <a:gd name="T32" fmla="*/ 119 w 278"/>
                <a:gd name="T33" fmla="*/ 347 h 406"/>
                <a:gd name="T34" fmla="*/ 117 w 278"/>
                <a:gd name="T35" fmla="*/ 339 h 406"/>
                <a:gd name="T36" fmla="*/ 109 w 278"/>
                <a:gd name="T37" fmla="*/ 291 h 406"/>
                <a:gd name="T38" fmla="*/ 96 w 278"/>
                <a:gd name="T39" fmla="*/ 271 h 406"/>
                <a:gd name="T40" fmla="*/ 23 w 278"/>
                <a:gd name="T41" fmla="*/ 157 h 406"/>
                <a:gd name="T42" fmla="*/ 120 w 278"/>
                <a:gd name="T43" fmla="*/ 18 h 406"/>
                <a:gd name="T44" fmla="*/ 141 w 278"/>
                <a:gd name="T45" fmla="*/ 16 h 406"/>
                <a:gd name="T46" fmla="*/ 260 w 278"/>
                <a:gd name="T47" fmla="*/ 115 h 406"/>
                <a:gd name="T48" fmla="*/ 231 w 278"/>
                <a:gd name="T49" fmla="*/ 246 h 406"/>
                <a:gd name="T50" fmla="*/ 226 w 278"/>
                <a:gd name="T51" fmla="*/ 270 h 406"/>
                <a:gd name="T52" fmla="*/ 227 w 278"/>
                <a:gd name="T53" fmla="*/ 275 h 406"/>
                <a:gd name="T54" fmla="*/ 227 w 278"/>
                <a:gd name="T55" fmla="*/ 275 h 406"/>
                <a:gd name="T56" fmla="*/ 231 w 278"/>
                <a:gd name="T57" fmla="*/ 294 h 406"/>
                <a:gd name="T58" fmla="*/ 233 w 278"/>
                <a:gd name="T59" fmla="*/ 309 h 406"/>
                <a:gd name="T60" fmla="*/ 233 w 278"/>
                <a:gd name="T61" fmla="*/ 309 h 406"/>
                <a:gd name="T62" fmla="*/ 233 w 278"/>
                <a:gd name="T63" fmla="*/ 310 h 406"/>
                <a:gd name="T64" fmla="*/ 244 w 278"/>
                <a:gd name="T65" fmla="*/ 367 h 406"/>
                <a:gd name="T66" fmla="*/ 192 w 278"/>
                <a:gd name="T67" fmla="*/ 391 h 406"/>
                <a:gd name="T68" fmla="*/ 143 w 278"/>
                <a:gd name="T69" fmla="*/ 389 h 406"/>
                <a:gd name="T70" fmla="*/ 153 w 278"/>
                <a:gd name="T71" fmla="*/ 404 h 406"/>
                <a:gd name="T72" fmla="*/ 191 w 278"/>
                <a:gd name="T73" fmla="*/ 406 h 406"/>
                <a:gd name="T74" fmla="*/ 192 w 278"/>
                <a:gd name="T75" fmla="*/ 406 h 406"/>
                <a:gd name="T76" fmla="*/ 199 w 278"/>
                <a:gd name="T77" fmla="*/ 405 h 406"/>
                <a:gd name="T78" fmla="*/ 250 w 278"/>
                <a:gd name="T79" fmla="*/ 381 h 406"/>
                <a:gd name="T80" fmla="*/ 259 w 278"/>
                <a:gd name="T81" fmla="*/ 364 h 406"/>
                <a:gd name="T82" fmla="*/ 252 w 278"/>
                <a:gd name="T83" fmla="*/ 326 h 406"/>
                <a:gd name="T84" fmla="*/ 249 w 278"/>
                <a:gd name="T85" fmla="*/ 312 h 406"/>
                <a:gd name="T86" fmla="*/ 248 w 278"/>
                <a:gd name="T87" fmla="*/ 307 h 406"/>
                <a:gd name="T88" fmla="*/ 246 w 278"/>
                <a:gd name="T89" fmla="*/ 292 h 406"/>
                <a:gd name="T90" fmla="*/ 244 w 278"/>
                <a:gd name="T91" fmla="*/ 285 h 406"/>
                <a:gd name="T92" fmla="*/ 242 w 278"/>
                <a:gd name="T93" fmla="*/ 272 h 406"/>
                <a:gd name="T94" fmla="*/ 242 w 278"/>
                <a:gd name="T95" fmla="*/ 271 h 406"/>
                <a:gd name="T96" fmla="*/ 242 w 278"/>
                <a:gd name="T97" fmla="*/ 270 h 406"/>
                <a:gd name="T98" fmla="*/ 246 w 278"/>
                <a:gd name="T99" fmla="*/ 249 h 406"/>
                <a:gd name="T100" fmla="*/ 255 w 278"/>
                <a:gd name="T101" fmla="*/ 220 h 406"/>
                <a:gd name="T102" fmla="*/ 259 w 278"/>
                <a:gd name="T103" fmla="*/ 210 h 406"/>
                <a:gd name="T104" fmla="*/ 277 w 278"/>
                <a:gd name="T105" fmla="*/ 147 h 406"/>
                <a:gd name="T106" fmla="*/ 277 w 278"/>
                <a:gd name="T107" fmla="*/ 130 h 406"/>
                <a:gd name="T108" fmla="*/ 274 w 278"/>
                <a:gd name="T109" fmla="*/ 111 h 406"/>
                <a:gd name="T110" fmla="*/ 274 w 278"/>
                <a:gd name="T111" fmla="*/ 110 h 406"/>
                <a:gd name="T112" fmla="*/ 229 w 278"/>
                <a:gd name="T113" fmla="*/ 34 h 406"/>
                <a:gd name="T114" fmla="*/ 217 w 278"/>
                <a:gd name="T115" fmla="*/ 25 h 406"/>
                <a:gd name="T116" fmla="*/ 141 w 278"/>
                <a:gd name="T117"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8" h="406">
                  <a:moveTo>
                    <a:pt x="141" y="0"/>
                  </a:moveTo>
                  <a:cubicBezTo>
                    <a:pt x="133" y="0"/>
                    <a:pt x="125" y="1"/>
                    <a:pt x="117" y="3"/>
                  </a:cubicBezTo>
                  <a:cubicBezTo>
                    <a:pt x="47" y="15"/>
                    <a:pt x="0" y="81"/>
                    <a:pt x="8" y="154"/>
                  </a:cubicBezTo>
                  <a:cubicBezTo>
                    <a:pt x="8" y="156"/>
                    <a:pt x="8" y="158"/>
                    <a:pt x="8" y="159"/>
                  </a:cubicBezTo>
                  <a:cubicBezTo>
                    <a:pt x="9" y="163"/>
                    <a:pt x="9" y="167"/>
                    <a:pt x="10" y="171"/>
                  </a:cubicBezTo>
                  <a:cubicBezTo>
                    <a:pt x="11" y="175"/>
                    <a:pt x="12" y="178"/>
                    <a:pt x="13" y="182"/>
                  </a:cubicBezTo>
                  <a:cubicBezTo>
                    <a:pt x="17" y="193"/>
                    <a:pt x="22" y="202"/>
                    <a:pt x="27" y="211"/>
                  </a:cubicBezTo>
                  <a:cubicBezTo>
                    <a:pt x="34" y="222"/>
                    <a:pt x="42" y="231"/>
                    <a:pt x="49" y="239"/>
                  </a:cubicBezTo>
                  <a:cubicBezTo>
                    <a:pt x="52" y="241"/>
                    <a:pt x="54" y="244"/>
                    <a:pt x="56" y="246"/>
                  </a:cubicBezTo>
                  <a:cubicBezTo>
                    <a:pt x="60" y="250"/>
                    <a:pt x="64" y="254"/>
                    <a:pt x="68" y="258"/>
                  </a:cubicBezTo>
                  <a:cubicBezTo>
                    <a:pt x="73" y="265"/>
                    <a:pt x="79" y="271"/>
                    <a:pt x="83" y="279"/>
                  </a:cubicBezTo>
                  <a:cubicBezTo>
                    <a:pt x="85" y="282"/>
                    <a:pt x="87" y="285"/>
                    <a:pt x="89" y="288"/>
                  </a:cubicBezTo>
                  <a:cubicBezTo>
                    <a:pt x="91" y="291"/>
                    <a:pt x="93" y="294"/>
                    <a:pt x="94" y="296"/>
                  </a:cubicBezTo>
                  <a:cubicBezTo>
                    <a:pt x="100" y="328"/>
                    <a:pt x="100" y="328"/>
                    <a:pt x="100" y="328"/>
                  </a:cubicBezTo>
                  <a:cubicBezTo>
                    <a:pt x="107" y="336"/>
                    <a:pt x="113" y="344"/>
                    <a:pt x="120" y="352"/>
                  </a:cubicBezTo>
                  <a:cubicBezTo>
                    <a:pt x="119" y="347"/>
                    <a:pt x="119" y="347"/>
                    <a:pt x="119" y="347"/>
                  </a:cubicBezTo>
                  <a:cubicBezTo>
                    <a:pt x="119" y="347"/>
                    <a:pt x="119" y="347"/>
                    <a:pt x="119" y="347"/>
                  </a:cubicBezTo>
                  <a:cubicBezTo>
                    <a:pt x="117" y="339"/>
                    <a:pt x="117" y="339"/>
                    <a:pt x="117" y="339"/>
                  </a:cubicBezTo>
                  <a:cubicBezTo>
                    <a:pt x="109" y="291"/>
                    <a:pt x="109" y="291"/>
                    <a:pt x="109" y="291"/>
                  </a:cubicBezTo>
                  <a:cubicBezTo>
                    <a:pt x="105" y="285"/>
                    <a:pt x="101" y="278"/>
                    <a:pt x="96" y="271"/>
                  </a:cubicBezTo>
                  <a:cubicBezTo>
                    <a:pt x="72" y="232"/>
                    <a:pt x="31" y="214"/>
                    <a:pt x="23" y="157"/>
                  </a:cubicBezTo>
                  <a:cubicBezTo>
                    <a:pt x="14" y="91"/>
                    <a:pt x="55" y="29"/>
                    <a:pt x="120" y="18"/>
                  </a:cubicBezTo>
                  <a:cubicBezTo>
                    <a:pt x="127" y="16"/>
                    <a:pt x="134" y="16"/>
                    <a:pt x="141" y="16"/>
                  </a:cubicBezTo>
                  <a:cubicBezTo>
                    <a:pt x="198" y="16"/>
                    <a:pt x="247" y="57"/>
                    <a:pt x="260" y="115"/>
                  </a:cubicBezTo>
                  <a:cubicBezTo>
                    <a:pt x="272" y="171"/>
                    <a:pt x="240" y="202"/>
                    <a:pt x="231" y="246"/>
                  </a:cubicBezTo>
                  <a:cubicBezTo>
                    <a:pt x="229" y="255"/>
                    <a:pt x="227" y="263"/>
                    <a:pt x="226" y="270"/>
                  </a:cubicBezTo>
                  <a:cubicBezTo>
                    <a:pt x="227" y="275"/>
                    <a:pt x="227" y="275"/>
                    <a:pt x="227" y="275"/>
                  </a:cubicBezTo>
                  <a:cubicBezTo>
                    <a:pt x="227" y="275"/>
                    <a:pt x="227" y="275"/>
                    <a:pt x="227" y="275"/>
                  </a:cubicBezTo>
                  <a:cubicBezTo>
                    <a:pt x="231" y="294"/>
                    <a:pt x="231" y="294"/>
                    <a:pt x="231" y="294"/>
                  </a:cubicBezTo>
                  <a:cubicBezTo>
                    <a:pt x="233" y="309"/>
                    <a:pt x="233" y="309"/>
                    <a:pt x="233" y="309"/>
                  </a:cubicBezTo>
                  <a:cubicBezTo>
                    <a:pt x="233" y="309"/>
                    <a:pt x="233" y="309"/>
                    <a:pt x="233" y="309"/>
                  </a:cubicBezTo>
                  <a:cubicBezTo>
                    <a:pt x="233" y="310"/>
                    <a:pt x="233" y="310"/>
                    <a:pt x="233" y="310"/>
                  </a:cubicBezTo>
                  <a:cubicBezTo>
                    <a:pt x="244" y="367"/>
                    <a:pt x="244" y="367"/>
                    <a:pt x="244" y="367"/>
                  </a:cubicBezTo>
                  <a:cubicBezTo>
                    <a:pt x="192" y="391"/>
                    <a:pt x="192" y="391"/>
                    <a:pt x="192" y="391"/>
                  </a:cubicBezTo>
                  <a:cubicBezTo>
                    <a:pt x="143" y="389"/>
                    <a:pt x="143" y="389"/>
                    <a:pt x="143" y="389"/>
                  </a:cubicBezTo>
                  <a:cubicBezTo>
                    <a:pt x="147" y="394"/>
                    <a:pt x="150" y="400"/>
                    <a:pt x="153" y="404"/>
                  </a:cubicBezTo>
                  <a:cubicBezTo>
                    <a:pt x="191" y="406"/>
                    <a:pt x="191" y="406"/>
                    <a:pt x="191" y="406"/>
                  </a:cubicBezTo>
                  <a:cubicBezTo>
                    <a:pt x="192" y="406"/>
                    <a:pt x="192" y="406"/>
                    <a:pt x="192" y="406"/>
                  </a:cubicBezTo>
                  <a:cubicBezTo>
                    <a:pt x="194" y="406"/>
                    <a:pt x="197" y="406"/>
                    <a:pt x="199" y="405"/>
                  </a:cubicBezTo>
                  <a:cubicBezTo>
                    <a:pt x="250" y="381"/>
                    <a:pt x="250" y="381"/>
                    <a:pt x="250" y="381"/>
                  </a:cubicBezTo>
                  <a:cubicBezTo>
                    <a:pt x="256" y="378"/>
                    <a:pt x="260" y="371"/>
                    <a:pt x="259" y="364"/>
                  </a:cubicBezTo>
                  <a:cubicBezTo>
                    <a:pt x="252" y="326"/>
                    <a:pt x="252" y="326"/>
                    <a:pt x="252" y="326"/>
                  </a:cubicBezTo>
                  <a:cubicBezTo>
                    <a:pt x="249" y="312"/>
                    <a:pt x="249" y="312"/>
                    <a:pt x="249" y="312"/>
                  </a:cubicBezTo>
                  <a:cubicBezTo>
                    <a:pt x="248" y="307"/>
                    <a:pt x="248" y="307"/>
                    <a:pt x="248" y="307"/>
                  </a:cubicBezTo>
                  <a:cubicBezTo>
                    <a:pt x="246" y="292"/>
                    <a:pt x="246" y="292"/>
                    <a:pt x="246" y="292"/>
                  </a:cubicBezTo>
                  <a:cubicBezTo>
                    <a:pt x="244" y="285"/>
                    <a:pt x="244" y="285"/>
                    <a:pt x="244" y="285"/>
                  </a:cubicBezTo>
                  <a:cubicBezTo>
                    <a:pt x="242" y="272"/>
                    <a:pt x="242" y="272"/>
                    <a:pt x="242" y="272"/>
                  </a:cubicBezTo>
                  <a:cubicBezTo>
                    <a:pt x="242" y="271"/>
                    <a:pt x="242" y="271"/>
                    <a:pt x="242" y="271"/>
                  </a:cubicBezTo>
                  <a:cubicBezTo>
                    <a:pt x="242" y="270"/>
                    <a:pt x="242" y="270"/>
                    <a:pt x="242" y="270"/>
                  </a:cubicBezTo>
                  <a:cubicBezTo>
                    <a:pt x="243" y="264"/>
                    <a:pt x="244" y="257"/>
                    <a:pt x="246" y="249"/>
                  </a:cubicBezTo>
                  <a:cubicBezTo>
                    <a:pt x="248" y="239"/>
                    <a:pt x="251" y="230"/>
                    <a:pt x="255" y="220"/>
                  </a:cubicBezTo>
                  <a:cubicBezTo>
                    <a:pt x="256" y="217"/>
                    <a:pt x="258" y="213"/>
                    <a:pt x="259" y="210"/>
                  </a:cubicBezTo>
                  <a:cubicBezTo>
                    <a:pt x="267" y="191"/>
                    <a:pt x="276" y="171"/>
                    <a:pt x="277" y="147"/>
                  </a:cubicBezTo>
                  <a:cubicBezTo>
                    <a:pt x="278" y="142"/>
                    <a:pt x="278" y="136"/>
                    <a:pt x="277" y="130"/>
                  </a:cubicBezTo>
                  <a:cubicBezTo>
                    <a:pt x="277" y="124"/>
                    <a:pt x="276" y="118"/>
                    <a:pt x="274" y="111"/>
                  </a:cubicBezTo>
                  <a:cubicBezTo>
                    <a:pt x="274" y="110"/>
                    <a:pt x="274" y="110"/>
                    <a:pt x="274" y="110"/>
                  </a:cubicBezTo>
                  <a:cubicBezTo>
                    <a:pt x="267" y="80"/>
                    <a:pt x="251" y="53"/>
                    <a:pt x="229" y="34"/>
                  </a:cubicBezTo>
                  <a:cubicBezTo>
                    <a:pt x="225" y="30"/>
                    <a:pt x="221" y="27"/>
                    <a:pt x="217" y="25"/>
                  </a:cubicBezTo>
                  <a:cubicBezTo>
                    <a:pt x="195" y="9"/>
                    <a:pt x="168" y="0"/>
                    <a:pt x="141" y="0"/>
                  </a:cubicBezTo>
                </a:path>
              </a:pathLst>
            </a:custGeom>
            <a:solidFill>
              <a:srgbClr val="DFDF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372"/>
            <p:cNvSpPr>
              <a:spLocks noEditPoints="1"/>
            </p:cNvSpPr>
            <p:nvPr/>
          </p:nvSpPr>
          <p:spPr bwMode="auto">
            <a:xfrm>
              <a:off x="6319838" y="1827213"/>
              <a:ext cx="1092200" cy="1168400"/>
            </a:xfrm>
            <a:custGeom>
              <a:avLst/>
              <a:gdLst>
                <a:gd name="T0" fmla="*/ 48 w 258"/>
                <a:gd name="T1" fmla="*/ 148 h 275"/>
                <a:gd name="T2" fmla="*/ 39 w 258"/>
                <a:gd name="T3" fmla="*/ 146 h 275"/>
                <a:gd name="T4" fmla="*/ 28 w 258"/>
                <a:gd name="T5" fmla="*/ 82 h 275"/>
                <a:gd name="T6" fmla="*/ 72 w 258"/>
                <a:gd name="T7" fmla="*/ 44 h 275"/>
                <a:gd name="T8" fmla="*/ 82 w 258"/>
                <a:gd name="T9" fmla="*/ 46 h 275"/>
                <a:gd name="T10" fmla="*/ 93 w 258"/>
                <a:gd name="T11" fmla="*/ 110 h 275"/>
                <a:gd name="T12" fmla="*/ 48 w 258"/>
                <a:gd name="T13" fmla="*/ 148 h 275"/>
                <a:gd name="T14" fmla="*/ 127 w 258"/>
                <a:gd name="T15" fmla="*/ 0 h 275"/>
                <a:gd name="T16" fmla="*/ 106 w 258"/>
                <a:gd name="T17" fmla="*/ 2 h 275"/>
                <a:gd name="T18" fmla="*/ 9 w 258"/>
                <a:gd name="T19" fmla="*/ 141 h 275"/>
                <a:gd name="T20" fmla="*/ 82 w 258"/>
                <a:gd name="T21" fmla="*/ 255 h 275"/>
                <a:gd name="T22" fmla="*/ 95 w 258"/>
                <a:gd name="T23" fmla="*/ 275 h 275"/>
                <a:gd name="T24" fmla="*/ 95 w 258"/>
                <a:gd name="T25" fmla="*/ 274 h 275"/>
                <a:gd name="T26" fmla="*/ 212 w 258"/>
                <a:gd name="T27" fmla="*/ 253 h 275"/>
                <a:gd name="T28" fmla="*/ 212 w 258"/>
                <a:gd name="T29" fmla="*/ 254 h 275"/>
                <a:gd name="T30" fmla="*/ 217 w 258"/>
                <a:gd name="T31" fmla="*/ 230 h 275"/>
                <a:gd name="T32" fmla="*/ 246 w 258"/>
                <a:gd name="T33" fmla="*/ 99 h 275"/>
                <a:gd name="T34" fmla="*/ 127 w 258"/>
                <a:gd name="T35"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8" h="275">
                  <a:moveTo>
                    <a:pt x="48" y="148"/>
                  </a:moveTo>
                  <a:cubicBezTo>
                    <a:pt x="45" y="148"/>
                    <a:pt x="42" y="148"/>
                    <a:pt x="39" y="146"/>
                  </a:cubicBezTo>
                  <a:cubicBezTo>
                    <a:pt x="21" y="139"/>
                    <a:pt x="16" y="110"/>
                    <a:pt x="28" y="82"/>
                  </a:cubicBezTo>
                  <a:cubicBezTo>
                    <a:pt x="38" y="59"/>
                    <a:pt x="56" y="44"/>
                    <a:pt x="72" y="44"/>
                  </a:cubicBezTo>
                  <a:cubicBezTo>
                    <a:pt x="76" y="44"/>
                    <a:pt x="79" y="45"/>
                    <a:pt x="82" y="46"/>
                  </a:cubicBezTo>
                  <a:cubicBezTo>
                    <a:pt x="100" y="54"/>
                    <a:pt x="105" y="83"/>
                    <a:pt x="93" y="110"/>
                  </a:cubicBezTo>
                  <a:cubicBezTo>
                    <a:pt x="83" y="133"/>
                    <a:pt x="64" y="148"/>
                    <a:pt x="48" y="148"/>
                  </a:cubicBezTo>
                  <a:moveTo>
                    <a:pt x="127" y="0"/>
                  </a:moveTo>
                  <a:cubicBezTo>
                    <a:pt x="120" y="0"/>
                    <a:pt x="113" y="0"/>
                    <a:pt x="106" y="2"/>
                  </a:cubicBezTo>
                  <a:cubicBezTo>
                    <a:pt x="41" y="13"/>
                    <a:pt x="0" y="75"/>
                    <a:pt x="9" y="141"/>
                  </a:cubicBezTo>
                  <a:cubicBezTo>
                    <a:pt x="17" y="198"/>
                    <a:pt x="58" y="216"/>
                    <a:pt x="82" y="255"/>
                  </a:cubicBezTo>
                  <a:cubicBezTo>
                    <a:pt x="87" y="262"/>
                    <a:pt x="91" y="269"/>
                    <a:pt x="95" y="275"/>
                  </a:cubicBezTo>
                  <a:cubicBezTo>
                    <a:pt x="95" y="274"/>
                    <a:pt x="95" y="274"/>
                    <a:pt x="95" y="274"/>
                  </a:cubicBezTo>
                  <a:cubicBezTo>
                    <a:pt x="212" y="253"/>
                    <a:pt x="212" y="253"/>
                    <a:pt x="212" y="253"/>
                  </a:cubicBezTo>
                  <a:cubicBezTo>
                    <a:pt x="212" y="254"/>
                    <a:pt x="212" y="254"/>
                    <a:pt x="212" y="254"/>
                  </a:cubicBezTo>
                  <a:cubicBezTo>
                    <a:pt x="213" y="247"/>
                    <a:pt x="215" y="239"/>
                    <a:pt x="217" y="230"/>
                  </a:cubicBezTo>
                  <a:cubicBezTo>
                    <a:pt x="226" y="186"/>
                    <a:pt x="258" y="155"/>
                    <a:pt x="246" y="99"/>
                  </a:cubicBezTo>
                  <a:cubicBezTo>
                    <a:pt x="233" y="41"/>
                    <a:pt x="184" y="0"/>
                    <a:pt x="127" y="0"/>
                  </a:cubicBezTo>
                </a:path>
              </a:pathLst>
            </a:custGeom>
            <a:solidFill>
              <a:srgbClr val="119F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73"/>
            <p:cNvSpPr/>
            <p:nvPr/>
          </p:nvSpPr>
          <p:spPr bwMode="auto">
            <a:xfrm>
              <a:off x="6388101" y="2014538"/>
              <a:ext cx="376238" cy="441325"/>
            </a:xfrm>
            <a:custGeom>
              <a:avLst/>
              <a:gdLst>
                <a:gd name="T0" fmla="*/ 56 w 89"/>
                <a:gd name="T1" fmla="*/ 0 h 104"/>
                <a:gd name="T2" fmla="*/ 12 w 89"/>
                <a:gd name="T3" fmla="*/ 38 h 104"/>
                <a:gd name="T4" fmla="*/ 23 w 89"/>
                <a:gd name="T5" fmla="*/ 102 h 104"/>
                <a:gd name="T6" fmla="*/ 32 w 89"/>
                <a:gd name="T7" fmla="*/ 104 h 104"/>
                <a:gd name="T8" fmla="*/ 77 w 89"/>
                <a:gd name="T9" fmla="*/ 66 h 104"/>
                <a:gd name="T10" fmla="*/ 66 w 89"/>
                <a:gd name="T11" fmla="*/ 2 h 104"/>
                <a:gd name="T12" fmla="*/ 56 w 89"/>
                <a:gd name="T13" fmla="*/ 0 h 104"/>
              </a:gdLst>
              <a:ahLst/>
              <a:cxnLst>
                <a:cxn ang="0">
                  <a:pos x="T0" y="T1"/>
                </a:cxn>
                <a:cxn ang="0">
                  <a:pos x="T2" y="T3"/>
                </a:cxn>
                <a:cxn ang="0">
                  <a:pos x="T4" y="T5"/>
                </a:cxn>
                <a:cxn ang="0">
                  <a:pos x="T6" y="T7"/>
                </a:cxn>
                <a:cxn ang="0">
                  <a:pos x="T8" y="T9"/>
                </a:cxn>
                <a:cxn ang="0">
                  <a:pos x="T10" y="T11"/>
                </a:cxn>
                <a:cxn ang="0">
                  <a:pos x="T12" y="T13"/>
                </a:cxn>
              </a:cxnLst>
              <a:rect l="0" t="0" r="r" b="b"/>
              <a:pathLst>
                <a:path w="89" h="104">
                  <a:moveTo>
                    <a:pt x="56" y="0"/>
                  </a:moveTo>
                  <a:cubicBezTo>
                    <a:pt x="40" y="0"/>
                    <a:pt x="22" y="15"/>
                    <a:pt x="12" y="38"/>
                  </a:cubicBezTo>
                  <a:cubicBezTo>
                    <a:pt x="0" y="66"/>
                    <a:pt x="5" y="95"/>
                    <a:pt x="23" y="102"/>
                  </a:cubicBezTo>
                  <a:cubicBezTo>
                    <a:pt x="26" y="104"/>
                    <a:pt x="29" y="104"/>
                    <a:pt x="32" y="104"/>
                  </a:cubicBezTo>
                  <a:cubicBezTo>
                    <a:pt x="48" y="104"/>
                    <a:pt x="67" y="89"/>
                    <a:pt x="77" y="66"/>
                  </a:cubicBezTo>
                  <a:cubicBezTo>
                    <a:pt x="89" y="39"/>
                    <a:pt x="84" y="10"/>
                    <a:pt x="66" y="2"/>
                  </a:cubicBezTo>
                  <a:cubicBezTo>
                    <a:pt x="63" y="1"/>
                    <a:pt x="60" y="0"/>
                    <a:pt x="56" y="0"/>
                  </a:cubicBezTo>
                </a:path>
              </a:pathLst>
            </a:custGeom>
            <a:solidFill>
              <a:srgbClr val="18B1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374"/>
            <p:cNvSpPr>
              <a:spLocks noEditPoints="1"/>
            </p:cNvSpPr>
            <p:nvPr/>
          </p:nvSpPr>
          <p:spPr bwMode="auto">
            <a:xfrm>
              <a:off x="6723063" y="2901950"/>
              <a:ext cx="571500" cy="519113"/>
            </a:xfrm>
            <a:custGeom>
              <a:avLst/>
              <a:gdLst>
                <a:gd name="T0" fmla="*/ 124 w 135"/>
                <a:gd name="T1" fmla="*/ 41 h 122"/>
                <a:gd name="T2" fmla="*/ 128 w 135"/>
                <a:gd name="T3" fmla="*/ 60 h 122"/>
                <a:gd name="T4" fmla="*/ 27 w 135"/>
                <a:gd name="T5" fmla="*/ 108 h 122"/>
                <a:gd name="T6" fmla="*/ 34 w 135"/>
                <a:gd name="T7" fmla="*/ 120 h 122"/>
                <a:gd name="T8" fmla="*/ 83 w 135"/>
                <a:gd name="T9" fmla="*/ 122 h 122"/>
                <a:gd name="T10" fmla="*/ 135 w 135"/>
                <a:gd name="T11" fmla="*/ 98 h 122"/>
                <a:gd name="T12" fmla="*/ 124 w 135"/>
                <a:gd name="T13" fmla="*/ 41 h 122"/>
                <a:gd name="T14" fmla="*/ 122 w 135"/>
                <a:gd name="T15" fmla="*/ 25 h 122"/>
                <a:gd name="T16" fmla="*/ 10 w 135"/>
                <a:gd name="T17" fmla="*/ 78 h 122"/>
                <a:gd name="T18" fmla="*/ 11 w 135"/>
                <a:gd name="T19" fmla="*/ 83 h 122"/>
                <a:gd name="T20" fmla="*/ 16 w 135"/>
                <a:gd name="T21" fmla="*/ 91 h 122"/>
                <a:gd name="T22" fmla="*/ 124 w 135"/>
                <a:gd name="T23" fmla="*/ 40 h 122"/>
                <a:gd name="T24" fmla="*/ 122 w 135"/>
                <a:gd name="T25" fmla="*/ 25 h 122"/>
                <a:gd name="T26" fmla="*/ 117 w 135"/>
                <a:gd name="T27" fmla="*/ 0 h 122"/>
                <a:gd name="T28" fmla="*/ 0 w 135"/>
                <a:gd name="T29" fmla="*/ 21 h 122"/>
                <a:gd name="T30" fmla="*/ 0 w 135"/>
                <a:gd name="T31" fmla="*/ 22 h 122"/>
                <a:gd name="T32" fmla="*/ 8 w 135"/>
                <a:gd name="T33" fmla="*/ 70 h 122"/>
                <a:gd name="T34" fmla="*/ 6 w 135"/>
                <a:gd name="T35" fmla="*/ 58 h 122"/>
                <a:gd name="T36" fmla="*/ 118 w 135"/>
                <a:gd name="T37" fmla="*/ 6 h 122"/>
                <a:gd name="T38" fmla="*/ 117 w 135"/>
                <a:gd name="T39" fmla="*/ 1 h 122"/>
                <a:gd name="T40" fmla="*/ 117 w 135"/>
                <a:gd name="T4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122">
                  <a:moveTo>
                    <a:pt x="124" y="41"/>
                  </a:moveTo>
                  <a:cubicBezTo>
                    <a:pt x="128" y="60"/>
                    <a:pt x="128" y="60"/>
                    <a:pt x="128" y="60"/>
                  </a:cubicBezTo>
                  <a:cubicBezTo>
                    <a:pt x="27" y="108"/>
                    <a:pt x="27" y="108"/>
                    <a:pt x="27" y="108"/>
                  </a:cubicBezTo>
                  <a:cubicBezTo>
                    <a:pt x="29" y="112"/>
                    <a:pt x="32" y="116"/>
                    <a:pt x="34" y="120"/>
                  </a:cubicBezTo>
                  <a:cubicBezTo>
                    <a:pt x="83" y="122"/>
                    <a:pt x="83" y="122"/>
                    <a:pt x="83" y="122"/>
                  </a:cubicBezTo>
                  <a:cubicBezTo>
                    <a:pt x="135" y="98"/>
                    <a:pt x="135" y="98"/>
                    <a:pt x="135" y="98"/>
                  </a:cubicBezTo>
                  <a:cubicBezTo>
                    <a:pt x="124" y="41"/>
                    <a:pt x="124" y="41"/>
                    <a:pt x="124" y="41"/>
                  </a:cubicBezTo>
                  <a:moveTo>
                    <a:pt x="122" y="25"/>
                  </a:moveTo>
                  <a:cubicBezTo>
                    <a:pt x="10" y="78"/>
                    <a:pt x="10" y="78"/>
                    <a:pt x="10" y="78"/>
                  </a:cubicBezTo>
                  <a:cubicBezTo>
                    <a:pt x="11" y="83"/>
                    <a:pt x="11" y="83"/>
                    <a:pt x="11" y="83"/>
                  </a:cubicBezTo>
                  <a:cubicBezTo>
                    <a:pt x="13" y="86"/>
                    <a:pt x="14" y="89"/>
                    <a:pt x="16" y="91"/>
                  </a:cubicBezTo>
                  <a:cubicBezTo>
                    <a:pt x="124" y="40"/>
                    <a:pt x="124" y="40"/>
                    <a:pt x="124" y="40"/>
                  </a:cubicBezTo>
                  <a:cubicBezTo>
                    <a:pt x="122" y="25"/>
                    <a:pt x="122" y="25"/>
                    <a:pt x="122" y="25"/>
                  </a:cubicBezTo>
                  <a:moveTo>
                    <a:pt x="117" y="0"/>
                  </a:moveTo>
                  <a:cubicBezTo>
                    <a:pt x="0" y="21"/>
                    <a:pt x="0" y="21"/>
                    <a:pt x="0" y="21"/>
                  </a:cubicBezTo>
                  <a:cubicBezTo>
                    <a:pt x="0" y="22"/>
                    <a:pt x="0" y="22"/>
                    <a:pt x="0" y="22"/>
                  </a:cubicBezTo>
                  <a:cubicBezTo>
                    <a:pt x="8" y="70"/>
                    <a:pt x="8" y="70"/>
                    <a:pt x="8" y="70"/>
                  </a:cubicBezTo>
                  <a:cubicBezTo>
                    <a:pt x="6" y="58"/>
                    <a:pt x="6" y="58"/>
                    <a:pt x="6" y="58"/>
                  </a:cubicBezTo>
                  <a:cubicBezTo>
                    <a:pt x="118" y="6"/>
                    <a:pt x="118" y="6"/>
                    <a:pt x="118" y="6"/>
                  </a:cubicBezTo>
                  <a:cubicBezTo>
                    <a:pt x="117" y="1"/>
                    <a:pt x="117" y="1"/>
                    <a:pt x="117" y="1"/>
                  </a:cubicBezTo>
                  <a:cubicBezTo>
                    <a:pt x="117" y="0"/>
                    <a:pt x="117" y="0"/>
                    <a:pt x="117" y="0"/>
                  </a:cubicBezTo>
                </a:path>
              </a:pathLst>
            </a:custGeom>
            <a:solidFill>
              <a:srgbClr val="3446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375"/>
            <p:cNvSpPr/>
            <p:nvPr/>
          </p:nvSpPr>
          <p:spPr bwMode="auto">
            <a:xfrm>
              <a:off x="6789738" y="3071813"/>
              <a:ext cx="474663" cy="288925"/>
            </a:xfrm>
            <a:custGeom>
              <a:avLst/>
              <a:gdLst>
                <a:gd name="T0" fmla="*/ 108 w 112"/>
                <a:gd name="T1" fmla="*/ 0 h 68"/>
                <a:gd name="T2" fmla="*/ 108 w 112"/>
                <a:gd name="T3" fmla="*/ 0 h 68"/>
                <a:gd name="T4" fmla="*/ 0 w 112"/>
                <a:gd name="T5" fmla="*/ 51 h 68"/>
                <a:gd name="T6" fmla="*/ 7 w 112"/>
                <a:gd name="T7" fmla="*/ 62 h 68"/>
                <a:gd name="T8" fmla="*/ 11 w 112"/>
                <a:gd name="T9" fmla="*/ 68 h 68"/>
                <a:gd name="T10" fmla="*/ 112 w 112"/>
                <a:gd name="T11" fmla="*/ 20 h 68"/>
                <a:gd name="T12" fmla="*/ 108 w 112"/>
                <a:gd name="T13" fmla="*/ 1 h 68"/>
                <a:gd name="T14" fmla="*/ 108 w 112"/>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68">
                  <a:moveTo>
                    <a:pt x="108" y="0"/>
                  </a:moveTo>
                  <a:cubicBezTo>
                    <a:pt x="108" y="0"/>
                    <a:pt x="108" y="0"/>
                    <a:pt x="108" y="0"/>
                  </a:cubicBezTo>
                  <a:cubicBezTo>
                    <a:pt x="0" y="51"/>
                    <a:pt x="0" y="51"/>
                    <a:pt x="0" y="51"/>
                  </a:cubicBezTo>
                  <a:cubicBezTo>
                    <a:pt x="3" y="55"/>
                    <a:pt x="5" y="58"/>
                    <a:pt x="7" y="62"/>
                  </a:cubicBezTo>
                  <a:cubicBezTo>
                    <a:pt x="9" y="64"/>
                    <a:pt x="10" y="66"/>
                    <a:pt x="11" y="68"/>
                  </a:cubicBezTo>
                  <a:cubicBezTo>
                    <a:pt x="112" y="20"/>
                    <a:pt x="112" y="20"/>
                    <a:pt x="112" y="20"/>
                  </a:cubicBezTo>
                  <a:cubicBezTo>
                    <a:pt x="108" y="1"/>
                    <a:pt x="108" y="1"/>
                    <a:pt x="108" y="1"/>
                  </a:cubicBezTo>
                  <a:cubicBezTo>
                    <a:pt x="108" y="0"/>
                    <a:pt x="108" y="0"/>
                    <a:pt x="108" y="0"/>
                  </a:cubicBezTo>
                </a:path>
              </a:pathLst>
            </a:custGeom>
            <a:solidFill>
              <a:srgbClr val="212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376"/>
            <p:cNvSpPr/>
            <p:nvPr/>
          </p:nvSpPr>
          <p:spPr bwMode="auto">
            <a:xfrm>
              <a:off x="6748463" y="2927350"/>
              <a:ext cx="490538" cy="306388"/>
            </a:xfrm>
            <a:custGeom>
              <a:avLst/>
              <a:gdLst>
                <a:gd name="T0" fmla="*/ 298 w 309"/>
                <a:gd name="T1" fmla="*/ 0 h 193"/>
                <a:gd name="T2" fmla="*/ 298 w 309"/>
                <a:gd name="T3" fmla="*/ 0 h 193"/>
                <a:gd name="T4" fmla="*/ 0 w 309"/>
                <a:gd name="T5" fmla="*/ 139 h 193"/>
                <a:gd name="T6" fmla="*/ 5 w 309"/>
                <a:gd name="T7" fmla="*/ 172 h 193"/>
                <a:gd name="T8" fmla="*/ 10 w 309"/>
                <a:gd name="T9" fmla="*/ 193 h 193"/>
                <a:gd name="T10" fmla="*/ 309 w 309"/>
                <a:gd name="T11" fmla="*/ 51 h 193"/>
                <a:gd name="T12" fmla="*/ 298 w 309"/>
                <a:gd name="T13" fmla="*/ 0 h 193"/>
              </a:gdLst>
              <a:ahLst/>
              <a:cxnLst>
                <a:cxn ang="0">
                  <a:pos x="T0" y="T1"/>
                </a:cxn>
                <a:cxn ang="0">
                  <a:pos x="T2" y="T3"/>
                </a:cxn>
                <a:cxn ang="0">
                  <a:pos x="T4" y="T5"/>
                </a:cxn>
                <a:cxn ang="0">
                  <a:pos x="T6" y="T7"/>
                </a:cxn>
                <a:cxn ang="0">
                  <a:pos x="T8" y="T9"/>
                </a:cxn>
                <a:cxn ang="0">
                  <a:pos x="T10" y="T11"/>
                </a:cxn>
                <a:cxn ang="0">
                  <a:pos x="T12" y="T13"/>
                </a:cxn>
              </a:cxnLst>
              <a:rect l="0" t="0" r="r" b="b"/>
              <a:pathLst>
                <a:path w="309" h="193">
                  <a:moveTo>
                    <a:pt x="298" y="0"/>
                  </a:moveTo>
                  <a:lnTo>
                    <a:pt x="298" y="0"/>
                  </a:lnTo>
                  <a:lnTo>
                    <a:pt x="0" y="139"/>
                  </a:lnTo>
                  <a:lnTo>
                    <a:pt x="5" y="172"/>
                  </a:lnTo>
                  <a:lnTo>
                    <a:pt x="10" y="193"/>
                  </a:lnTo>
                  <a:lnTo>
                    <a:pt x="309" y="51"/>
                  </a:lnTo>
                  <a:lnTo>
                    <a:pt x="298" y="0"/>
                  </a:lnTo>
                  <a:close/>
                </a:path>
              </a:pathLst>
            </a:custGeom>
            <a:solidFill>
              <a:srgbClr val="212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377"/>
            <p:cNvSpPr/>
            <p:nvPr/>
          </p:nvSpPr>
          <p:spPr bwMode="auto">
            <a:xfrm>
              <a:off x="6748463" y="2927350"/>
              <a:ext cx="490538" cy="306388"/>
            </a:xfrm>
            <a:custGeom>
              <a:avLst/>
              <a:gdLst>
                <a:gd name="T0" fmla="*/ 298 w 309"/>
                <a:gd name="T1" fmla="*/ 0 h 193"/>
                <a:gd name="T2" fmla="*/ 298 w 309"/>
                <a:gd name="T3" fmla="*/ 0 h 193"/>
                <a:gd name="T4" fmla="*/ 0 w 309"/>
                <a:gd name="T5" fmla="*/ 139 h 193"/>
                <a:gd name="T6" fmla="*/ 5 w 309"/>
                <a:gd name="T7" fmla="*/ 172 h 193"/>
                <a:gd name="T8" fmla="*/ 10 w 309"/>
                <a:gd name="T9" fmla="*/ 193 h 193"/>
                <a:gd name="T10" fmla="*/ 309 w 309"/>
                <a:gd name="T11" fmla="*/ 51 h 193"/>
                <a:gd name="T12" fmla="*/ 298 w 309"/>
                <a:gd name="T13" fmla="*/ 0 h 193"/>
              </a:gdLst>
              <a:ahLst/>
              <a:cxnLst>
                <a:cxn ang="0">
                  <a:pos x="T0" y="T1"/>
                </a:cxn>
                <a:cxn ang="0">
                  <a:pos x="T2" y="T3"/>
                </a:cxn>
                <a:cxn ang="0">
                  <a:pos x="T4" y="T5"/>
                </a:cxn>
                <a:cxn ang="0">
                  <a:pos x="T6" y="T7"/>
                </a:cxn>
                <a:cxn ang="0">
                  <a:pos x="T8" y="T9"/>
                </a:cxn>
                <a:cxn ang="0">
                  <a:pos x="T10" y="T11"/>
                </a:cxn>
                <a:cxn ang="0">
                  <a:pos x="T12" y="T13"/>
                </a:cxn>
              </a:cxnLst>
              <a:rect l="0" t="0" r="r" b="b"/>
              <a:pathLst>
                <a:path w="309" h="193">
                  <a:moveTo>
                    <a:pt x="298" y="0"/>
                  </a:moveTo>
                  <a:lnTo>
                    <a:pt x="298" y="0"/>
                  </a:lnTo>
                  <a:lnTo>
                    <a:pt x="0" y="139"/>
                  </a:lnTo>
                  <a:lnTo>
                    <a:pt x="5" y="172"/>
                  </a:lnTo>
                  <a:lnTo>
                    <a:pt x="10" y="193"/>
                  </a:lnTo>
                  <a:lnTo>
                    <a:pt x="309" y="51"/>
                  </a:lnTo>
                  <a:lnTo>
                    <a:pt x="2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378"/>
            <p:cNvSpPr/>
            <p:nvPr/>
          </p:nvSpPr>
          <p:spPr bwMode="auto">
            <a:xfrm>
              <a:off x="6819901" y="-84138"/>
              <a:ext cx="414338" cy="925513"/>
            </a:xfrm>
            <a:custGeom>
              <a:avLst/>
              <a:gdLst>
                <a:gd name="T0" fmla="*/ 35 w 98"/>
                <a:gd name="T1" fmla="*/ 0 h 218"/>
                <a:gd name="T2" fmla="*/ 29 w 98"/>
                <a:gd name="T3" fmla="*/ 1 h 218"/>
                <a:gd name="T4" fmla="*/ 7 w 98"/>
                <a:gd name="T5" fmla="*/ 15 h 218"/>
                <a:gd name="T6" fmla="*/ 2 w 98"/>
                <a:gd name="T7" fmla="*/ 40 h 218"/>
                <a:gd name="T8" fmla="*/ 28 w 98"/>
                <a:gd name="T9" fmla="*/ 189 h 218"/>
                <a:gd name="T10" fmla="*/ 61 w 98"/>
                <a:gd name="T11" fmla="*/ 218 h 218"/>
                <a:gd name="T12" fmla="*/ 61 w 98"/>
                <a:gd name="T13" fmla="*/ 218 h 218"/>
                <a:gd name="T14" fmla="*/ 67 w 98"/>
                <a:gd name="T15" fmla="*/ 217 h 218"/>
                <a:gd name="T16" fmla="*/ 95 w 98"/>
                <a:gd name="T17" fmla="*/ 178 h 218"/>
                <a:gd name="T18" fmla="*/ 68 w 98"/>
                <a:gd name="T19" fmla="*/ 28 h 218"/>
                <a:gd name="T20" fmla="*/ 35 w 98"/>
                <a:gd name="T21"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218">
                  <a:moveTo>
                    <a:pt x="35" y="0"/>
                  </a:moveTo>
                  <a:cubicBezTo>
                    <a:pt x="33" y="0"/>
                    <a:pt x="31" y="1"/>
                    <a:pt x="29" y="1"/>
                  </a:cubicBezTo>
                  <a:cubicBezTo>
                    <a:pt x="20" y="2"/>
                    <a:pt x="12" y="7"/>
                    <a:pt x="7" y="15"/>
                  </a:cubicBezTo>
                  <a:cubicBezTo>
                    <a:pt x="2" y="22"/>
                    <a:pt x="0" y="31"/>
                    <a:pt x="2" y="40"/>
                  </a:cubicBezTo>
                  <a:cubicBezTo>
                    <a:pt x="28" y="189"/>
                    <a:pt x="28" y="189"/>
                    <a:pt x="28" y="189"/>
                  </a:cubicBezTo>
                  <a:cubicBezTo>
                    <a:pt x="31" y="206"/>
                    <a:pt x="45" y="218"/>
                    <a:pt x="61" y="218"/>
                  </a:cubicBezTo>
                  <a:cubicBezTo>
                    <a:pt x="61" y="218"/>
                    <a:pt x="61" y="218"/>
                    <a:pt x="61" y="218"/>
                  </a:cubicBezTo>
                  <a:cubicBezTo>
                    <a:pt x="63" y="218"/>
                    <a:pt x="65" y="217"/>
                    <a:pt x="67" y="217"/>
                  </a:cubicBezTo>
                  <a:cubicBezTo>
                    <a:pt x="86" y="214"/>
                    <a:pt x="98" y="196"/>
                    <a:pt x="95" y="178"/>
                  </a:cubicBezTo>
                  <a:cubicBezTo>
                    <a:pt x="68" y="28"/>
                    <a:pt x="68" y="28"/>
                    <a:pt x="68" y="28"/>
                  </a:cubicBezTo>
                  <a:cubicBezTo>
                    <a:pt x="66" y="12"/>
                    <a:pt x="51" y="0"/>
                    <a:pt x="35" y="0"/>
                  </a:cubicBezTo>
                </a:path>
              </a:pathLst>
            </a:custGeom>
            <a:solidFill>
              <a:srgbClr val="DFDF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379"/>
            <p:cNvSpPr/>
            <p:nvPr/>
          </p:nvSpPr>
          <p:spPr bwMode="auto">
            <a:xfrm>
              <a:off x="5311776" y="800100"/>
              <a:ext cx="839788" cy="657225"/>
            </a:xfrm>
            <a:custGeom>
              <a:avLst/>
              <a:gdLst>
                <a:gd name="T0" fmla="*/ 35 w 198"/>
                <a:gd name="T1" fmla="*/ 0 h 155"/>
                <a:gd name="T2" fmla="*/ 7 w 198"/>
                <a:gd name="T3" fmla="*/ 15 h 155"/>
                <a:gd name="T4" fmla="*/ 2 w 198"/>
                <a:gd name="T5" fmla="*/ 40 h 155"/>
                <a:gd name="T6" fmla="*/ 16 w 198"/>
                <a:gd name="T7" fmla="*/ 62 h 155"/>
                <a:gd name="T8" fmla="*/ 140 w 198"/>
                <a:gd name="T9" fmla="*/ 149 h 155"/>
                <a:gd name="T10" fmla="*/ 159 w 198"/>
                <a:gd name="T11" fmla="*/ 155 h 155"/>
                <a:gd name="T12" fmla="*/ 187 w 198"/>
                <a:gd name="T13" fmla="*/ 141 h 155"/>
                <a:gd name="T14" fmla="*/ 179 w 198"/>
                <a:gd name="T15" fmla="*/ 93 h 155"/>
                <a:gd name="T16" fmla="*/ 54 w 198"/>
                <a:gd name="T17" fmla="*/ 6 h 155"/>
                <a:gd name="T18" fmla="*/ 35 w 198"/>
                <a:gd name="T19"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155">
                  <a:moveTo>
                    <a:pt x="35" y="0"/>
                  </a:moveTo>
                  <a:cubicBezTo>
                    <a:pt x="24" y="0"/>
                    <a:pt x="14" y="6"/>
                    <a:pt x="7" y="15"/>
                  </a:cubicBezTo>
                  <a:cubicBezTo>
                    <a:pt x="2" y="22"/>
                    <a:pt x="0" y="31"/>
                    <a:pt x="2" y="40"/>
                  </a:cubicBezTo>
                  <a:cubicBezTo>
                    <a:pt x="3" y="49"/>
                    <a:pt x="8" y="57"/>
                    <a:pt x="16" y="62"/>
                  </a:cubicBezTo>
                  <a:cubicBezTo>
                    <a:pt x="140" y="149"/>
                    <a:pt x="140" y="149"/>
                    <a:pt x="140" y="149"/>
                  </a:cubicBezTo>
                  <a:cubicBezTo>
                    <a:pt x="145" y="153"/>
                    <a:pt x="152" y="155"/>
                    <a:pt x="159" y="155"/>
                  </a:cubicBezTo>
                  <a:cubicBezTo>
                    <a:pt x="170" y="155"/>
                    <a:pt x="181" y="150"/>
                    <a:pt x="187" y="141"/>
                  </a:cubicBezTo>
                  <a:cubicBezTo>
                    <a:pt x="198" y="125"/>
                    <a:pt x="194" y="104"/>
                    <a:pt x="179" y="93"/>
                  </a:cubicBezTo>
                  <a:cubicBezTo>
                    <a:pt x="54" y="6"/>
                    <a:pt x="54" y="6"/>
                    <a:pt x="54" y="6"/>
                  </a:cubicBezTo>
                  <a:cubicBezTo>
                    <a:pt x="49" y="2"/>
                    <a:pt x="42" y="0"/>
                    <a:pt x="35" y="0"/>
                  </a:cubicBezTo>
                </a:path>
              </a:pathLst>
            </a:custGeom>
            <a:solidFill>
              <a:srgbClr val="DFDF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380"/>
            <p:cNvSpPr/>
            <p:nvPr/>
          </p:nvSpPr>
          <p:spPr bwMode="auto">
            <a:xfrm>
              <a:off x="8140701" y="230188"/>
              <a:ext cx="677863" cy="819150"/>
            </a:xfrm>
            <a:custGeom>
              <a:avLst/>
              <a:gdLst>
                <a:gd name="T0" fmla="*/ 125 w 160"/>
                <a:gd name="T1" fmla="*/ 0 h 193"/>
                <a:gd name="T2" fmla="*/ 97 w 160"/>
                <a:gd name="T3" fmla="*/ 15 h 193"/>
                <a:gd name="T4" fmla="*/ 10 w 160"/>
                <a:gd name="T5" fmla="*/ 139 h 193"/>
                <a:gd name="T6" fmla="*/ 19 w 160"/>
                <a:gd name="T7" fmla="*/ 186 h 193"/>
                <a:gd name="T8" fmla="*/ 38 w 160"/>
                <a:gd name="T9" fmla="*/ 193 h 193"/>
                <a:gd name="T10" fmla="*/ 66 w 160"/>
                <a:gd name="T11" fmla="*/ 178 h 193"/>
                <a:gd name="T12" fmla="*/ 153 w 160"/>
                <a:gd name="T13" fmla="*/ 54 h 193"/>
                <a:gd name="T14" fmla="*/ 159 w 160"/>
                <a:gd name="T15" fmla="*/ 29 h 193"/>
                <a:gd name="T16" fmla="*/ 145 w 160"/>
                <a:gd name="T17" fmla="*/ 7 h 193"/>
                <a:gd name="T18" fmla="*/ 125 w 160"/>
                <a:gd name="T19"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193">
                  <a:moveTo>
                    <a:pt x="125" y="0"/>
                  </a:moveTo>
                  <a:cubicBezTo>
                    <a:pt x="114" y="0"/>
                    <a:pt x="104" y="6"/>
                    <a:pt x="97" y="15"/>
                  </a:cubicBezTo>
                  <a:cubicBezTo>
                    <a:pt x="10" y="139"/>
                    <a:pt x="10" y="139"/>
                    <a:pt x="10" y="139"/>
                  </a:cubicBezTo>
                  <a:cubicBezTo>
                    <a:pt x="0" y="155"/>
                    <a:pt x="4" y="176"/>
                    <a:pt x="19" y="186"/>
                  </a:cubicBezTo>
                  <a:cubicBezTo>
                    <a:pt x="25" y="190"/>
                    <a:pt x="31" y="193"/>
                    <a:pt x="38" y="193"/>
                  </a:cubicBezTo>
                  <a:cubicBezTo>
                    <a:pt x="49" y="193"/>
                    <a:pt x="60" y="187"/>
                    <a:pt x="66" y="178"/>
                  </a:cubicBezTo>
                  <a:cubicBezTo>
                    <a:pt x="153" y="54"/>
                    <a:pt x="153" y="54"/>
                    <a:pt x="153" y="54"/>
                  </a:cubicBezTo>
                  <a:cubicBezTo>
                    <a:pt x="158" y="46"/>
                    <a:pt x="160" y="37"/>
                    <a:pt x="159" y="29"/>
                  </a:cubicBezTo>
                  <a:cubicBezTo>
                    <a:pt x="157" y="20"/>
                    <a:pt x="152" y="12"/>
                    <a:pt x="145" y="7"/>
                  </a:cubicBezTo>
                  <a:cubicBezTo>
                    <a:pt x="139" y="3"/>
                    <a:pt x="132" y="0"/>
                    <a:pt x="125" y="0"/>
                  </a:cubicBezTo>
                </a:path>
              </a:pathLst>
            </a:custGeom>
            <a:solidFill>
              <a:srgbClr val="DFDF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381"/>
            <p:cNvSpPr/>
            <p:nvPr/>
          </p:nvSpPr>
          <p:spPr bwMode="auto">
            <a:xfrm>
              <a:off x="4986338" y="2192338"/>
              <a:ext cx="923925" cy="225425"/>
            </a:xfrm>
            <a:custGeom>
              <a:avLst/>
              <a:gdLst>
                <a:gd name="T0" fmla="*/ 183 w 218"/>
                <a:gd name="T1" fmla="*/ 0 h 53"/>
                <a:gd name="T2" fmla="*/ 183 w 218"/>
                <a:gd name="T3" fmla="*/ 0 h 53"/>
                <a:gd name="T4" fmla="*/ 31 w 218"/>
                <a:gd name="T5" fmla="*/ 3 h 53"/>
                <a:gd name="T6" fmla="*/ 12 w 218"/>
                <a:gd name="T7" fmla="*/ 9 h 53"/>
                <a:gd name="T8" fmla="*/ 0 w 218"/>
                <a:gd name="T9" fmla="*/ 25 h 53"/>
                <a:gd name="T10" fmla="*/ 20 w 218"/>
                <a:gd name="T11" fmla="*/ 35 h 53"/>
                <a:gd name="T12" fmla="*/ 53 w 218"/>
                <a:gd name="T13" fmla="*/ 49 h 53"/>
                <a:gd name="T14" fmla="*/ 56 w 218"/>
                <a:gd name="T15" fmla="*/ 49 h 53"/>
                <a:gd name="T16" fmla="*/ 57 w 218"/>
                <a:gd name="T17" fmla="*/ 49 h 53"/>
                <a:gd name="T18" fmla="*/ 91 w 218"/>
                <a:gd name="T19" fmla="*/ 50 h 53"/>
                <a:gd name="T20" fmla="*/ 117 w 218"/>
                <a:gd name="T21" fmla="*/ 50 h 53"/>
                <a:gd name="T22" fmla="*/ 151 w 218"/>
                <a:gd name="T23" fmla="*/ 51 h 53"/>
                <a:gd name="T24" fmla="*/ 152 w 218"/>
                <a:gd name="T25" fmla="*/ 51 h 53"/>
                <a:gd name="T26" fmla="*/ 212 w 218"/>
                <a:gd name="T27" fmla="*/ 53 h 53"/>
                <a:gd name="T28" fmla="*/ 218 w 218"/>
                <a:gd name="T29" fmla="*/ 33 h 53"/>
                <a:gd name="T30" fmla="*/ 183 w 218"/>
                <a:gd name="T3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53">
                  <a:moveTo>
                    <a:pt x="183" y="0"/>
                  </a:moveTo>
                  <a:cubicBezTo>
                    <a:pt x="183" y="0"/>
                    <a:pt x="183" y="0"/>
                    <a:pt x="183" y="0"/>
                  </a:cubicBezTo>
                  <a:cubicBezTo>
                    <a:pt x="31" y="3"/>
                    <a:pt x="31" y="3"/>
                    <a:pt x="31" y="3"/>
                  </a:cubicBezTo>
                  <a:cubicBezTo>
                    <a:pt x="24" y="3"/>
                    <a:pt x="18" y="5"/>
                    <a:pt x="12" y="9"/>
                  </a:cubicBezTo>
                  <a:cubicBezTo>
                    <a:pt x="7" y="13"/>
                    <a:pt x="2" y="19"/>
                    <a:pt x="0" y="25"/>
                  </a:cubicBezTo>
                  <a:cubicBezTo>
                    <a:pt x="7" y="29"/>
                    <a:pt x="13" y="32"/>
                    <a:pt x="20" y="35"/>
                  </a:cubicBezTo>
                  <a:cubicBezTo>
                    <a:pt x="32" y="40"/>
                    <a:pt x="44" y="45"/>
                    <a:pt x="53" y="49"/>
                  </a:cubicBezTo>
                  <a:cubicBezTo>
                    <a:pt x="56" y="49"/>
                    <a:pt x="56" y="49"/>
                    <a:pt x="56" y="49"/>
                  </a:cubicBezTo>
                  <a:cubicBezTo>
                    <a:pt x="57" y="49"/>
                    <a:pt x="57" y="49"/>
                    <a:pt x="57" y="49"/>
                  </a:cubicBezTo>
                  <a:cubicBezTo>
                    <a:pt x="91" y="50"/>
                    <a:pt x="91" y="50"/>
                    <a:pt x="91" y="50"/>
                  </a:cubicBezTo>
                  <a:cubicBezTo>
                    <a:pt x="117" y="50"/>
                    <a:pt x="117" y="50"/>
                    <a:pt x="117" y="50"/>
                  </a:cubicBezTo>
                  <a:cubicBezTo>
                    <a:pt x="151" y="51"/>
                    <a:pt x="151" y="51"/>
                    <a:pt x="151" y="51"/>
                  </a:cubicBezTo>
                  <a:cubicBezTo>
                    <a:pt x="152" y="51"/>
                    <a:pt x="152" y="51"/>
                    <a:pt x="152" y="51"/>
                  </a:cubicBezTo>
                  <a:cubicBezTo>
                    <a:pt x="212" y="53"/>
                    <a:pt x="212" y="53"/>
                    <a:pt x="212" y="53"/>
                  </a:cubicBezTo>
                  <a:cubicBezTo>
                    <a:pt x="216" y="47"/>
                    <a:pt x="218" y="40"/>
                    <a:pt x="218" y="33"/>
                  </a:cubicBezTo>
                  <a:cubicBezTo>
                    <a:pt x="217" y="15"/>
                    <a:pt x="202" y="0"/>
                    <a:pt x="183" y="0"/>
                  </a:cubicBezTo>
                </a:path>
              </a:pathLst>
            </a:custGeom>
            <a:solidFill>
              <a:srgbClr val="DFDF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382"/>
            <p:cNvSpPr/>
            <p:nvPr/>
          </p:nvSpPr>
          <p:spPr bwMode="auto">
            <a:xfrm>
              <a:off x="4978401" y="2298700"/>
              <a:ext cx="906463" cy="195263"/>
            </a:xfrm>
            <a:custGeom>
              <a:avLst/>
              <a:gdLst>
                <a:gd name="T0" fmla="*/ 2 w 214"/>
                <a:gd name="T1" fmla="*/ 0 h 46"/>
                <a:gd name="T2" fmla="*/ 0 w 214"/>
                <a:gd name="T3" fmla="*/ 12 h 46"/>
                <a:gd name="T4" fmla="*/ 6 w 214"/>
                <a:gd name="T5" fmla="*/ 31 h 46"/>
                <a:gd name="T6" fmla="*/ 12 w 214"/>
                <a:gd name="T7" fmla="*/ 34 h 46"/>
                <a:gd name="T8" fmla="*/ 40 w 214"/>
                <a:gd name="T9" fmla="*/ 46 h 46"/>
                <a:gd name="T10" fmla="*/ 186 w 214"/>
                <a:gd name="T11" fmla="*/ 43 h 46"/>
                <a:gd name="T12" fmla="*/ 206 w 214"/>
                <a:gd name="T13" fmla="*/ 36 h 46"/>
                <a:gd name="T14" fmla="*/ 214 w 214"/>
                <a:gd name="T15" fmla="*/ 28 h 46"/>
                <a:gd name="T16" fmla="*/ 154 w 214"/>
                <a:gd name="T17" fmla="*/ 26 h 46"/>
                <a:gd name="T18" fmla="*/ 153 w 214"/>
                <a:gd name="T19" fmla="*/ 26 h 46"/>
                <a:gd name="T20" fmla="*/ 119 w 214"/>
                <a:gd name="T21" fmla="*/ 25 h 46"/>
                <a:gd name="T22" fmla="*/ 93 w 214"/>
                <a:gd name="T23" fmla="*/ 25 h 46"/>
                <a:gd name="T24" fmla="*/ 59 w 214"/>
                <a:gd name="T25" fmla="*/ 24 h 46"/>
                <a:gd name="T26" fmla="*/ 58 w 214"/>
                <a:gd name="T27" fmla="*/ 24 h 46"/>
                <a:gd name="T28" fmla="*/ 55 w 214"/>
                <a:gd name="T29" fmla="*/ 24 h 46"/>
                <a:gd name="T30" fmla="*/ 22 w 214"/>
                <a:gd name="T31" fmla="*/ 10 h 46"/>
                <a:gd name="T32" fmla="*/ 2 w 214"/>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4" h="46">
                  <a:moveTo>
                    <a:pt x="2" y="0"/>
                  </a:moveTo>
                  <a:cubicBezTo>
                    <a:pt x="1" y="4"/>
                    <a:pt x="0" y="8"/>
                    <a:pt x="0" y="12"/>
                  </a:cubicBezTo>
                  <a:cubicBezTo>
                    <a:pt x="0" y="19"/>
                    <a:pt x="2" y="26"/>
                    <a:pt x="6" y="31"/>
                  </a:cubicBezTo>
                  <a:cubicBezTo>
                    <a:pt x="8" y="32"/>
                    <a:pt x="10" y="33"/>
                    <a:pt x="12" y="34"/>
                  </a:cubicBezTo>
                  <a:cubicBezTo>
                    <a:pt x="22" y="38"/>
                    <a:pt x="31" y="42"/>
                    <a:pt x="40" y="46"/>
                  </a:cubicBezTo>
                  <a:cubicBezTo>
                    <a:pt x="186" y="43"/>
                    <a:pt x="186" y="43"/>
                    <a:pt x="186" y="43"/>
                  </a:cubicBezTo>
                  <a:cubicBezTo>
                    <a:pt x="193" y="43"/>
                    <a:pt x="200" y="41"/>
                    <a:pt x="206" y="36"/>
                  </a:cubicBezTo>
                  <a:cubicBezTo>
                    <a:pt x="209" y="34"/>
                    <a:pt x="211" y="31"/>
                    <a:pt x="214" y="28"/>
                  </a:cubicBezTo>
                  <a:cubicBezTo>
                    <a:pt x="154" y="26"/>
                    <a:pt x="154" y="26"/>
                    <a:pt x="154" y="26"/>
                  </a:cubicBezTo>
                  <a:cubicBezTo>
                    <a:pt x="153" y="26"/>
                    <a:pt x="153" y="26"/>
                    <a:pt x="153" y="26"/>
                  </a:cubicBezTo>
                  <a:cubicBezTo>
                    <a:pt x="119" y="25"/>
                    <a:pt x="119" y="25"/>
                    <a:pt x="119" y="25"/>
                  </a:cubicBezTo>
                  <a:cubicBezTo>
                    <a:pt x="93" y="25"/>
                    <a:pt x="93" y="25"/>
                    <a:pt x="93" y="25"/>
                  </a:cubicBezTo>
                  <a:cubicBezTo>
                    <a:pt x="59" y="24"/>
                    <a:pt x="59" y="24"/>
                    <a:pt x="59" y="24"/>
                  </a:cubicBezTo>
                  <a:cubicBezTo>
                    <a:pt x="58" y="24"/>
                    <a:pt x="58" y="24"/>
                    <a:pt x="58" y="24"/>
                  </a:cubicBezTo>
                  <a:cubicBezTo>
                    <a:pt x="55" y="24"/>
                    <a:pt x="55" y="24"/>
                    <a:pt x="55" y="24"/>
                  </a:cubicBezTo>
                  <a:cubicBezTo>
                    <a:pt x="46" y="20"/>
                    <a:pt x="34" y="15"/>
                    <a:pt x="22" y="10"/>
                  </a:cubicBezTo>
                  <a:cubicBezTo>
                    <a:pt x="15" y="7"/>
                    <a:pt x="9" y="4"/>
                    <a:pt x="2" y="0"/>
                  </a:cubicBezTo>
                </a:path>
              </a:pathLst>
            </a:custGeom>
            <a:solidFill>
              <a:srgbClr val="DFDF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383"/>
            <p:cNvSpPr/>
            <p:nvPr/>
          </p:nvSpPr>
          <p:spPr bwMode="auto">
            <a:xfrm>
              <a:off x="5003801" y="2430463"/>
              <a:ext cx="142875" cy="63500"/>
            </a:xfrm>
            <a:custGeom>
              <a:avLst/>
              <a:gdLst>
                <a:gd name="T0" fmla="*/ 0 w 34"/>
                <a:gd name="T1" fmla="*/ 0 h 15"/>
                <a:gd name="T2" fmla="*/ 4 w 34"/>
                <a:gd name="T3" fmla="*/ 5 h 15"/>
                <a:gd name="T4" fmla="*/ 28 w 34"/>
                <a:gd name="T5" fmla="*/ 15 h 15"/>
                <a:gd name="T6" fmla="*/ 29 w 34"/>
                <a:gd name="T7" fmla="*/ 15 h 15"/>
                <a:gd name="T8" fmla="*/ 34 w 34"/>
                <a:gd name="T9" fmla="*/ 15 h 15"/>
                <a:gd name="T10" fmla="*/ 6 w 34"/>
                <a:gd name="T11" fmla="*/ 3 h 15"/>
                <a:gd name="T12" fmla="*/ 0 w 34"/>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34" h="15">
                  <a:moveTo>
                    <a:pt x="0" y="0"/>
                  </a:moveTo>
                  <a:cubicBezTo>
                    <a:pt x="1" y="2"/>
                    <a:pt x="3" y="4"/>
                    <a:pt x="4" y="5"/>
                  </a:cubicBezTo>
                  <a:cubicBezTo>
                    <a:pt x="11" y="11"/>
                    <a:pt x="19" y="15"/>
                    <a:pt x="28" y="15"/>
                  </a:cubicBezTo>
                  <a:cubicBezTo>
                    <a:pt x="28" y="15"/>
                    <a:pt x="28" y="15"/>
                    <a:pt x="29" y="15"/>
                  </a:cubicBezTo>
                  <a:cubicBezTo>
                    <a:pt x="34" y="15"/>
                    <a:pt x="34" y="15"/>
                    <a:pt x="34" y="15"/>
                  </a:cubicBezTo>
                  <a:cubicBezTo>
                    <a:pt x="25" y="11"/>
                    <a:pt x="16" y="7"/>
                    <a:pt x="6" y="3"/>
                  </a:cubicBezTo>
                  <a:cubicBezTo>
                    <a:pt x="4" y="2"/>
                    <a:pt x="2" y="1"/>
                    <a:pt x="0" y="0"/>
                  </a:cubicBezTo>
                </a:path>
              </a:pathLst>
            </a:custGeom>
            <a:solidFill>
              <a:srgbClr val="119F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384"/>
            <p:cNvSpPr/>
            <p:nvPr/>
          </p:nvSpPr>
          <p:spPr bwMode="auto">
            <a:xfrm>
              <a:off x="9377363" y="1411288"/>
              <a:ext cx="254000" cy="93663"/>
            </a:xfrm>
            <a:custGeom>
              <a:avLst/>
              <a:gdLst>
                <a:gd name="T0" fmla="*/ 28 w 60"/>
                <a:gd name="T1" fmla="*/ 0 h 22"/>
                <a:gd name="T2" fmla="*/ 15 w 60"/>
                <a:gd name="T3" fmla="*/ 2 h 22"/>
                <a:gd name="T4" fmla="*/ 0 w 60"/>
                <a:gd name="T5" fmla="*/ 8 h 22"/>
                <a:gd name="T6" fmla="*/ 60 w 60"/>
                <a:gd name="T7" fmla="*/ 22 h 22"/>
                <a:gd name="T8" fmla="*/ 59 w 60"/>
                <a:gd name="T9" fmla="*/ 21 h 22"/>
                <a:gd name="T10" fmla="*/ 46 w 60"/>
                <a:gd name="T11" fmla="*/ 5 h 22"/>
                <a:gd name="T12" fmla="*/ 28 w 60"/>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60" h="22">
                  <a:moveTo>
                    <a:pt x="28" y="0"/>
                  </a:moveTo>
                  <a:cubicBezTo>
                    <a:pt x="23" y="0"/>
                    <a:pt x="19" y="0"/>
                    <a:pt x="15" y="2"/>
                  </a:cubicBezTo>
                  <a:cubicBezTo>
                    <a:pt x="0" y="8"/>
                    <a:pt x="0" y="8"/>
                    <a:pt x="0" y="8"/>
                  </a:cubicBezTo>
                  <a:cubicBezTo>
                    <a:pt x="21" y="9"/>
                    <a:pt x="41" y="14"/>
                    <a:pt x="60" y="22"/>
                  </a:cubicBezTo>
                  <a:cubicBezTo>
                    <a:pt x="59" y="21"/>
                    <a:pt x="59" y="21"/>
                    <a:pt x="59" y="21"/>
                  </a:cubicBezTo>
                  <a:cubicBezTo>
                    <a:pt x="57" y="14"/>
                    <a:pt x="52" y="9"/>
                    <a:pt x="46" y="5"/>
                  </a:cubicBezTo>
                  <a:cubicBezTo>
                    <a:pt x="41" y="1"/>
                    <a:pt x="34" y="0"/>
                    <a:pt x="28" y="0"/>
                  </a:cubicBezTo>
                </a:path>
              </a:pathLst>
            </a:custGeom>
            <a:solidFill>
              <a:srgbClr val="DFDF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385"/>
            <p:cNvSpPr/>
            <p:nvPr/>
          </p:nvSpPr>
          <p:spPr bwMode="auto">
            <a:xfrm>
              <a:off x="8747126" y="1444625"/>
              <a:ext cx="896938" cy="387350"/>
            </a:xfrm>
            <a:custGeom>
              <a:avLst/>
              <a:gdLst>
                <a:gd name="T0" fmla="*/ 149 w 212"/>
                <a:gd name="T1" fmla="*/ 0 h 91"/>
                <a:gd name="T2" fmla="*/ 24 w 212"/>
                <a:gd name="T3" fmla="*/ 52 h 91"/>
                <a:gd name="T4" fmla="*/ 4 w 212"/>
                <a:gd name="T5" fmla="*/ 91 h 91"/>
                <a:gd name="T6" fmla="*/ 81 w 212"/>
                <a:gd name="T7" fmla="*/ 30 h 91"/>
                <a:gd name="T8" fmla="*/ 139 w 212"/>
                <a:gd name="T9" fmla="*/ 20 h 91"/>
                <a:gd name="T10" fmla="*/ 209 w 212"/>
                <a:gd name="T11" fmla="*/ 36 h 91"/>
                <a:gd name="T12" fmla="*/ 209 w 212"/>
                <a:gd name="T13" fmla="*/ 14 h 91"/>
                <a:gd name="T14" fmla="*/ 149 w 212"/>
                <a:gd name="T15" fmla="*/ 0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2" h="91">
                  <a:moveTo>
                    <a:pt x="149" y="0"/>
                  </a:moveTo>
                  <a:cubicBezTo>
                    <a:pt x="24" y="52"/>
                    <a:pt x="24" y="52"/>
                    <a:pt x="24" y="52"/>
                  </a:cubicBezTo>
                  <a:cubicBezTo>
                    <a:pt x="8" y="59"/>
                    <a:pt x="0" y="75"/>
                    <a:pt x="4" y="91"/>
                  </a:cubicBezTo>
                  <a:cubicBezTo>
                    <a:pt x="22" y="67"/>
                    <a:pt x="43" y="44"/>
                    <a:pt x="81" y="30"/>
                  </a:cubicBezTo>
                  <a:cubicBezTo>
                    <a:pt x="100" y="23"/>
                    <a:pt x="120" y="20"/>
                    <a:pt x="139" y="20"/>
                  </a:cubicBezTo>
                  <a:cubicBezTo>
                    <a:pt x="164" y="20"/>
                    <a:pt x="188" y="25"/>
                    <a:pt x="209" y="36"/>
                  </a:cubicBezTo>
                  <a:cubicBezTo>
                    <a:pt x="212" y="28"/>
                    <a:pt x="211" y="21"/>
                    <a:pt x="209" y="14"/>
                  </a:cubicBezTo>
                  <a:cubicBezTo>
                    <a:pt x="190" y="6"/>
                    <a:pt x="170" y="1"/>
                    <a:pt x="149" y="0"/>
                  </a:cubicBezTo>
                </a:path>
              </a:pathLst>
            </a:custGeom>
            <a:solidFill>
              <a:srgbClr val="DFDF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386"/>
            <p:cNvSpPr/>
            <p:nvPr/>
          </p:nvSpPr>
          <p:spPr bwMode="auto">
            <a:xfrm>
              <a:off x="8763001" y="1530350"/>
              <a:ext cx="868363" cy="411163"/>
            </a:xfrm>
            <a:custGeom>
              <a:avLst/>
              <a:gdLst>
                <a:gd name="T0" fmla="*/ 135 w 205"/>
                <a:gd name="T1" fmla="*/ 0 h 97"/>
                <a:gd name="T2" fmla="*/ 77 w 205"/>
                <a:gd name="T3" fmla="*/ 10 h 97"/>
                <a:gd name="T4" fmla="*/ 0 w 205"/>
                <a:gd name="T5" fmla="*/ 71 h 97"/>
                <a:gd name="T6" fmla="*/ 1 w 205"/>
                <a:gd name="T7" fmla="*/ 76 h 97"/>
                <a:gd name="T8" fmla="*/ 15 w 205"/>
                <a:gd name="T9" fmla="*/ 92 h 97"/>
                <a:gd name="T10" fmla="*/ 33 w 205"/>
                <a:gd name="T11" fmla="*/ 97 h 97"/>
                <a:gd name="T12" fmla="*/ 46 w 205"/>
                <a:gd name="T13" fmla="*/ 95 h 97"/>
                <a:gd name="T14" fmla="*/ 86 w 205"/>
                <a:gd name="T15" fmla="*/ 78 h 97"/>
                <a:gd name="T16" fmla="*/ 78 w 205"/>
                <a:gd name="T17" fmla="*/ 50 h 97"/>
                <a:gd name="T18" fmla="*/ 136 w 205"/>
                <a:gd name="T19" fmla="*/ 16 h 97"/>
                <a:gd name="T20" fmla="*/ 158 w 205"/>
                <a:gd name="T21" fmla="*/ 18 h 97"/>
                <a:gd name="T22" fmla="*/ 193 w 205"/>
                <a:gd name="T23" fmla="*/ 33 h 97"/>
                <a:gd name="T24" fmla="*/ 204 w 205"/>
                <a:gd name="T25" fmla="*/ 19 h 97"/>
                <a:gd name="T26" fmla="*/ 205 w 205"/>
                <a:gd name="T27" fmla="*/ 16 h 97"/>
                <a:gd name="T28" fmla="*/ 135 w 205"/>
                <a:gd name="T2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5" h="97">
                  <a:moveTo>
                    <a:pt x="135" y="0"/>
                  </a:moveTo>
                  <a:cubicBezTo>
                    <a:pt x="116" y="0"/>
                    <a:pt x="96" y="3"/>
                    <a:pt x="77" y="10"/>
                  </a:cubicBezTo>
                  <a:cubicBezTo>
                    <a:pt x="39" y="24"/>
                    <a:pt x="18" y="47"/>
                    <a:pt x="0" y="71"/>
                  </a:cubicBezTo>
                  <a:cubicBezTo>
                    <a:pt x="0" y="73"/>
                    <a:pt x="1" y="75"/>
                    <a:pt x="1" y="76"/>
                  </a:cubicBezTo>
                  <a:cubicBezTo>
                    <a:pt x="4" y="83"/>
                    <a:pt x="9" y="88"/>
                    <a:pt x="15" y="92"/>
                  </a:cubicBezTo>
                  <a:cubicBezTo>
                    <a:pt x="20" y="96"/>
                    <a:pt x="26" y="97"/>
                    <a:pt x="33" y="97"/>
                  </a:cubicBezTo>
                  <a:cubicBezTo>
                    <a:pt x="37" y="97"/>
                    <a:pt x="42" y="97"/>
                    <a:pt x="46" y="95"/>
                  </a:cubicBezTo>
                  <a:cubicBezTo>
                    <a:pt x="86" y="78"/>
                    <a:pt x="86" y="78"/>
                    <a:pt x="86" y="78"/>
                  </a:cubicBezTo>
                  <a:cubicBezTo>
                    <a:pt x="79" y="69"/>
                    <a:pt x="76" y="59"/>
                    <a:pt x="78" y="50"/>
                  </a:cubicBezTo>
                  <a:cubicBezTo>
                    <a:pt x="82" y="29"/>
                    <a:pt x="106" y="16"/>
                    <a:pt x="136" y="16"/>
                  </a:cubicBezTo>
                  <a:cubicBezTo>
                    <a:pt x="143" y="16"/>
                    <a:pt x="150" y="17"/>
                    <a:pt x="158" y="18"/>
                  </a:cubicBezTo>
                  <a:cubicBezTo>
                    <a:pt x="171" y="21"/>
                    <a:pt x="183" y="26"/>
                    <a:pt x="193" y="33"/>
                  </a:cubicBezTo>
                  <a:cubicBezTo>
                    <a:pt x="198" y="29"/>
                    <a:pt x="202" y="24"/>
                    <a:pt x="204" y="19"/>
                  </a:cubicBezTo>
                  <a:cubicBezTo>
                    <a:pt x="205" y="18"/>
                    <a:pt x="205" y="17"/>
                    <a:pt x="205" y="16"/>
                  </a:cubicBezTo>
                  <a:cubicBezTo>
                    <a:pt x="184" y="5"/>
                    <a:pt x="160" y="0"/>
                    <a:pt x="135" y="0"/>
                  </a:cubicBezTo>
                </a:path>
              </a:pathLst>
            </a:custGeom>
            <a:solidFill>
              <a:srgbClr val="119F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387"/>
            <p:cNvSpPr/>
            <p:nvPr/>
          </p:nvSpPr>
          <p:spPr bwMode="auto">
            <a:xfrm>
              <a:off x="9085263" y="1598613"/>
              <a:ext cx="495300" cy="263525"/>
            </a:xfrm>
            <a:custGeom>
              <a:avLst/>
              <a:gdLst>
                <a:gd name="T0" fmla="*/ 60 w 117"/>
                <a:gd name="T1" fmla="*/ 0 h 62"/>
                <a:gd name="T2" fmla="*/ 2 w 117"/>
                <a:gd name="T3" fmla="*/ 34 h 62"/>
                <a:gd name="T4" fmla="*/ 10 w 117"/>
                <a:gd name="T5" fmla="*/ 62 h 62"/>
                <a:gd name="T6" fmla="*/ 110 w 117"/>
                <a:gd name="T7" fmla="*/ 21 h 62"/>
                <a:gd name="T8" fmla="*/ 117 w 117"/>
                <a:gd name="T9" fmla="*/ 17 h 62"/>
                <a:gd name="T10" fmla="*/ 82 w 117"/>
                <a:gd name="T11" fmla="*/ 2 h 62"/>
                <a:gd name="T12" fmla="*/ 60 w 117"/>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117" h="62">
                  <a:moveTo>
                    <a:pt x="60" y="0"/>
                  </a:moveTo>
                  <a:cubicBezTo>
                    <a:pt x="30" y="0"/>
                    <a:pt x="6" y="13"/>
                    <a:pt x="2" y="34"/>
                  </a:cubicBezTo>
                  <a:cubicBezTo>
                    <a:pt x="0" y="43"/>
                    <a:pt x="3" y="53"/>
                    <a:pt x="10" y="62"/>
                  </a:cubicBezTo>
                  <a:cubicBezTo>
                    <a:pt x="110" y="21"/>
                    <a:pt x="110" y="21"/>
                    <a:pt x="110" y="21"/>
                  </a:cubicBezTo>
                  <a:cubicBezTo>
                    <a:pt x="112" y="20"/>
                    <a:pt x="115" y="18"/>
                    <a:pt x="117" y="17"/>
                  </a:cubicBezTo>
                  <a:cubicBezTo>
                    <a:pt x="107" y="10"/>
                    <a:pt x="95" y="5"/>
                    <a:pt x="82" y="2"/>
                  </a:cubicBezTo>
                  <a:cubicBezTo>
                    <a:pt x="74" y="1"/>
                    <a:pt x="67" y="0"/>
                    <a:pt x="60" y="0"/>
                  </a:cubicBezTo>
                </a:path>
              </a:pathLst>
            </a:custGeom>
            <a:solidFill>
              <a:srgbClr val="18B1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388"/>
            <p:cNvSpPr/>
            <p:nvPr/>
          </p:nvSpPr>
          <p:spPr bwMode="auto">
            <a:xfrm>
              <a:off x="6027738" y="790575"/>
              <a:ext cx="2481263" cy="3657600"/>
            </a:xfrm>
            <a:custGeom>
              <a:avLst/>
              <a:gdLst>
                <a:gd name="T0" fmla="*/ 288 w 586"/>
                <a:gd name="T1" fmla="*/ 0 h 861"/>
                <a:gd name="T2" fmla="*/ 239 w 586"/>
                <a:gd name="T3" fmla="*/ 4 h 861"/>
                <a:gd name="T4" fmla="*/ 59 w 586"/>
                <a:gd name="T5" fmla="*/ 120 h 861"/>
                <a:gd name="T6" fmla="*/ 10 w 586"/>
                <a:gd name="T7" fmla="*/ 331 h 861"/>
                <a:gd name="T8" fmla="*/ 111 w 586"/>
                <a:gd name="T9" fmla="*/ 514 h 861"/>
                <a:gd name="T10" fmla="*/ 171 w 586"/>
                <a:gd name="T11" fmla="*/ 587 h 861"/>
                <a:gd name="T12" fmla="*/ 196 w 586"/>
                <a:gd name="T13" fmla="*/ 628 h 861"/>
                <a:gd name="T14" fmla="*/ 233 w 586"/>
                <a:gd name="T15" fmla="*/ 837 h 861"/>
                <a:gd name="T16" fmla="*/ 252 w 586"/>
                <a:gd name="T17" fmla="*/ 854 h 861"/>
                <a:gd name="T18" fmla="*/ 396 w 586"/>
                <a:gd name="T19" fmla="*/ 861 h 861"/>
                <a:gd name="T20" fmla="*/ 397 w 586"/>
                <a:gd name="T21" fmla="*/ 861 h 861"/>
                <a:gd name="T22" fmla="*/ 406 w 586"/>
                <a:gd name="T23" fmla="*/ 859 h 861"/>
                <a:gd name="T24" fmla="*/ 518 w 586"/>
                <a:gd name="T25" fmla="*/ 806 h 861"/>
                <a:gd name="T26" fmla="*/ 530 w 586"/>
                <a:gd name="T27" fmla="*/ 785 h 861"/>
                <a:gd name="T28" fmla="*/ 493 w 586"/>
                <a:gd name="T29" fmla="*/ 576 h 861"/>
                <a:gd name="T30" fmla="*/ 502 w 586"/>
                <a:gd name="T31" fmla="*/ 529 h 861"/>
                <a:gd name="T32" fmla="*/ 534 w 586"/>
                <a:gd name="T33" fmla="*/ 440 h 861"/>
                <a:gd name="T34" fmla="*/ 566 w 586"/>
                <a:gd name="T35" fmla="*/ 232 h 861"/>
                <a:gd name="T36" fmla="*/ 288 w 586"/>
                <a:gd name="T37" fmla="*/ 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6" h="861">
                  <a:moveTo>
                    <a:pt x="288" y="0"/>
                  </a:moveTo>
                  <a:cubicBezTo>
                    <a:pt x="272" y="0"/>
                    <a:pt x="255" y="1"/>
                    <a:pt x="239" y="4"/>
                  </a:cubicBezTo>
                  <a:cubicBezTo>
                    <a:pt x="165" y="17"/>
                    <a:pt x="101" y="58"/>
                    <a:pt x="59" y="120"/>
                  </a:cubicBezTo>
                  <a:cubicBezTo>
                    <a:pt x="17" y="181"/>
                    <a:pt x="0" y="255"/>
                    <a:pt x="10" y="331"/>
                  </a:cubicBezTo>
                  <a:cubicBezTo>
                    <a:pt x="21" y="419"/>
                    <a:pt x="67" y="467"/>
                    <a:pt x="111" y="514"/>
                  </a:cubicBezTo>
                  <a:cubicBezTo>
                    <a:pt x="134" y="538"/>
                    <a:pt x="155" y="560"/>
                    <a:pt x="171" y="587"/>
                  </a:cubicBezTo>
                  <a:cubicBezTo>
                    <a:pt x="181" y="602"/>
                    <a:pt x="189" y="616"/>
                    <a:pt x="196" y="628"/>
                  </a:cubicBezTo>
                  <a:cubicBezTo>
                    <a:pt x="233" y="837"/>
                    <a:pt x="233" y="837"/>
                    <a:pt x="233" y="837"/>
                  </a:cubicBezTo>
                  <a:cubicBezTo>
                    <a:pt x="235" y="846"/>
                    <a:pt x="243" y="853"/>
                    <a:pt x="252" y="854"/>
                  </a:cubicBezTo>
                  <a:cubicBezTo>
                    <a:pt x="396" y="861"/>
                    <a:pt x="396" y="861"/>
                    <a:pt x="396" y="861"/>
                  </a:cubicBezTo>
                  <a:cubicBezTo>
                    <a:pt x="397" y="861"/>
                    <a:pt x="397" y="861"/>
                    <a:pt x="397" y="861"/>
                  </a:cubicBezTo>
                  <a:cubicBezTo>
                    <a:pt x="400" y="861"/>
                    <a:pt x="403" y="860"/>
                    <a:pt x="406" y="859"/>
                  </a:cubicBezTo>
                  <a:cubicBezTo>
                    <a:pt x="518" y="806"/>
                    <a:pt x="518" y="806"/>
                    <a:pt x="518" y="806"/>
                  </a:cubicBezTo>
                  <a:cubicBezTo>
                    <a:pt x="527" y="803"/>
                    <a:pt x="531" y="794"/>
                    <a:pt x="530" y="785"/>
                  </a:cubicBezTo>
                  <a:cubicBezTo>
                    <a:pt x="493" y="576"/>
                    <a:pt x="493" y="576"/>
                    <a:pt x="493" y="576"/>
                  </a:cubicBezTo>
                  <a:cubicBezTo>
                    <a:pt x="495" y="562"/>
                    <a:pt x="498" y="546"/>
                    <a:pt x="502" y="529"/>
                  </a:cubicBezTo>
                  <a:cubicBezTo>
                    <a:pt x="508" y="498"/>
                    <a:pt x="521" y="469"/>
                    <a:pt x="534" y="440"/>
                  </a:cubicBezTo>
                  <a:cubicBezTo>
                    <a:pt x="559" y="381"/>
                    <a:pt x="586" y="320"/>
                    <a:pt x="566" y="232"/>
                  </a:cubicBezTo>
                  <a:cubicBezTo>
                    <a:pt x="536" y="95"/>
                    <a:pt x="422" y="0"/>
                    <a:pt x="28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389"/>
            <p:cNvSpPr/>
            <p:nvPr/>
          </p:nvSpPr>
          <p:spPr bwMode="auto">
            <a:xfrm>
              <a:off x="6751638" y="-134938"/>
              <a:ext cx="415925" cy="925513"/>
            </a:xfrm>
            <a:custGeom>
              <a:avLst/>
              <a:gdLst>
                <a:gd name="T0" fmla="*/ 28 w 98"/>
                <a:gd name="T1" fmla="*/ 189 h 218"/>
                <a:gd name="T2" fmla="*/ 61 w 98"/>
                <a:gd name="T3" fmla="*/ 218 h 218"/>
                <a:gd name="T4" fmla="*/ 61 w 98"/>
                <a:gd name="T5" fmla="*/ 218 h 218"/>
                <a:gd name="T6" fmla="*/ 67 w 98"/>
                <a:gd name="T7" fmla="*/ 217 h 218"/>
                <a:gd name="T8" fmla="*/ 95 w 98"/>
                <a:gd name="T9" fmla="*/ 178 h 218"/>
                <a:gd name="T10" fmla="*/ 68 w 98"/>
                <a:gd name="T11" fmla="*/ 28 h 218"/>
                <a:gd name="T12" fmla="*/ 35 w 98"/>
                <a:gd name="T13" fmla="*/ 0 h 218"/>
                <a:gd name="T14" fmla="*/ 29 w 98"/>
                <a:gd name="T15" fmla="*/ 1 h 218"/>
                <a:gd name="T16" fmla="*/ 7 w 98"/>
                <a:gd name="T17" fmla="*/ 15 h 218"/>
                <a:gd name="T18" fmla="*/ 2 w 98"/>
                <a:gd name="T19" fmla="*/ 40 h 218"/>
                <a:gd name="T20" fmla="*/ 28 w 98"/>
                <a:gd name="T21" fmla="*/ 189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218">
                  <a:moveTo>
                    <a:pt x="28" y="189"/>
                  </a:moveTo>
                  <a:cubicBezTo>
                    <a:pt x="31" y="206"/>
                    <a:pt x="45" y="218"/>
                    <a:pt x="61" y="218"/>
                  </a:cubicBezTo>
                  <a:cubicBezTo>
                    <a:pt x="61" y="218"/>
                    <a:pt x="61" y="218"/>
                    <a:pt x="61" y="218"/>
                  </a:cubicBezTo>
                  <a:cubicBezTo>
                    <a:pt x="63" y="218"/>
                    <a:pt x="65" y="217"/>
                    <a:pt x="67" y="217"/>
                  </a:cubicBezTo>
                  <a:cubicBezTo>
                    <a:pt x="86" y="214"/>
                    <a:pt x="98" y="196"/>
                    <a:pt x="95" y="178"/>
                  </a:cubicBezTo>
                  <a:cubicBezTo>
                    <a:pt x="68" y="28"/>
                    <a:pt x="68" y="28"/>
                    <a:pt x="68" y="28"/>
                  </a:cubicBezTo>
                  <a:cubicBezTo>
                    <a:pt x="66" y="12"/>
                    <a:pt x="51" y="0"/>
                    <a:pt x="35" y="0"/>
                  </a:cubicBezTo>
                  <a:cubicBezTo>
                    <a:pt x="33" y="0"/>
                    <a:pt x="31" y="1"/>
                    <a:pt x="29" y="1"/>
                  </a:cubicBezTo>
                  <a:cubicBezTo>
                    <a:pt x="20" y="2"/>
                    <a:pt x="12" y="7"/>
                    <a:pt x="7" y="15"/>
                  </a:cubicBezTo>
                  <a:cubicBezTo>
                    <a:pt x="2" y="22"/>
                    <a:pt x="0" y="31"/>
                    <a:pt x="2" y="40"/>
                  </a:cubicBezTo>
                  <a:lnTo>
                    <a:pt x="28" y="18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390"/>
            <p:cNvSpPr/>
            <p:nvPr/>
          </p:nvSpPr>
          <p:spPr bwMode="auto">
            <a:xfrm>
              <a:off x="5245101" y="747713"/>
              <a:ext cx="838200" cy="658813"/>
            </a:xfrm>
            <a:custGeom>
              <a:avLst/>
              <a:gdLst>
                <a:gd name="T0" fmla="*/ 179 w 198"/>
                <a:gd name="T1" fmla="*/ 93 h 155"/>
                <a:gd name="T2" fmla="*/ 54 w 198"/>
                <a:gd name="T3" fmla="*/ 6 h 155"/>
                <a:gd name="T4" fmla="*/ 35 w 198"/>
                <a:gd name="T5" fmla="*/ 0 h 155"/>
                <a:gd name="T6" fmla="*/ 7 w 198"/>
                <a:gd name="T7" fmla="*/ 15 h 155"/>
                <a:gd name="T8" fmla="*/ 2 w 198"/>
                <a:gd name="T9" fmla="*/ 40 h 155"/>
                <a:gd name="T10" fmla="*/ 16 w 198"/>
                <a:gd name="T11" fmla="*/ 62 h 155"/>
                <a:gd name="T12" fmla="*/ 140 w 198"/>
                <a:gd name="T13" fmla="*/ 149 h 155"/>
                <a:gd name="T14" fmla="*/ 159 w 198"/>
                <a:gd name="T15" fmla="*/ 155 h 155"/>
                <a:gd name="T16" fmla="*/ 187 w 198"/>
                <a:gd name="T17" fmla="*/ 141 h 155"/>
                <a:gd name="T18" fmla="*/ 179 w 198"/>
                <a:gd name="T19" fmla="*/ 9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155">
                  <a:moveTo>
                    <a:pt x="179" y="93"/>
                  </a:moveTo>
                  <a:cubicBezTo>
                    <a:pt x="54" y="6"/>
                    <a:pt x="54" y="6"/>
                    <a:pt x="54" y="6"/>
                  </a:cubicBezTo>
                  <a:cubicBezTo>
                    <a:pt x="49" y="2"/>
                    <a:pt x="42" y="0"/>
                    <a:pt x="35" y="0"/>
                  </a:cubicBezTo>
                  <a:cubicBezTo>
                    <a:pt x="24" y="0"/>
                    <a:pt x="14" y="6"/>
                    <a:pt x="7" y="15"/>
                  </a:cubicBezTo>
                  <a:cubicBezTo>
                    <a:pt x="2" y="22"/>
                    <a:pt x="0" y="31"/>
                    <a:pt x="2" y="40"/>
                  </a:cubicBezTo>
                  <a:cubicBezTo>
                    <a:pt x="3" y="49"/>
                    <a:pt x="8" y="57"/>
                    <a:pt x="16" y="62"/>
                  </a:cubicBezTo>
                  <a:cubicBezTo>
                    <a:pt x="140" y="149"/>
                    <a:pt x="140" y="149"/>
                    <a:pt x="140" y="149"/>
                  </a:cubicBezTo>
                  <a:cubicBezTo>
                    <a:pt x="145" y="153"/>
                    <a:pt x="152" y="155"/>
                    <a:pt x="159" y="155"/>
                  </a:cubicBezTo>
                  <a:cubicBezTo>
                    <a:pt x="170" y="155"/>
                    <a:pt x="181" y="150"/>
                    <a:pt x="187" y="141"/>
                  </a:cubicBezTo>
                  <a:cubicBezTo>
                    <a:pt x="198" y="125"/>
                    <a:pt x="194" y="104"/>
                    <a:pt x="179" y="9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391"/>
            <p:cNvSpPr/>
            <p:nvPr/>
          </p:nvSpPr>
          <p:spPr bwMode="auto">
            <a:xfrm>
              <a:off x="8074026" y="179388"/>
              <a:ext cx="676275" cy="819150"/>
            </a:xfrm>
            <a:custGeom>
              <a:avLst/>
              <a:gdLst>
                <a:gd name="T0" fmla="*/ 159 w 160"/>
                <a:gd name="T1" fmla="*/ 29 h 193"/>
                <a:gd name="T2" fmla="*/ 145 w 160"/>
                <a:gd name="T3" fmla="*/ 7 h 193"/>
                <a:gd name="T4" fmla="*/ 125 w 160"/>
                <a:gd name="T5" fmla="*/ 0 h 193"/>
                <a:gd name="T6" fmla="*/ 97 w 160"/>
                <a:gd name="T7" fmla="*/ 15 h 193"/>
                <a:gd name="T8" fmla="*/ 10 w 160"/>
                <a:gd name="T9" fmla="*/ 139 h 193"/>
                <a:gd name="T10" fmla="*/ 19 w 160"/>
                <a:gd name="T11" fmla="*/ 186 h 193"/>
                <a:gd name="T12" fmla="*/ 38 w 160"/>
                <a:gd name="T13" fmla="*/ 193 h 193"/>
                <a:gd name="T14" fmla="*/ 66 w 160"/>
                <a:gd name="T15" fmla="*/ 178 h 193"/>
                <a:gd name="T16" fmla="*/ 153 w 160"/>
                <a:gd name="T17" fmla="*/ 54 h 193"/>
                <a:gd name="T18" fmla="*/ 159 w 160"/>
                <a:gd name="T19" fmla="*/ 2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193">
                  <a:moveTo>
                    <a:pt x="159" y="29"/>
                  </a:moveTo>
                  <a:cubicBezTo>
                    <a:pt x="157" y="20"/>
                    <a:pt x="152" y="12"/>
                    <a:pt x="145" y="7"/>
                  </a:cubicBezTo>
                  <a:cubicBezTo>
                    <a:pt x="139" y="3"/>
                    <a:pt x="132" y="0"/>
                    <a:pt x="125" y="0"/>
                  </a:cubicBezTo>
                  <a:cubicBezTo>
                    <a:pt x="114" y="0"/>
                    <a:pt x="104" y="6"/>
                    <a:pt x="97" y="15"/>
                  </a:cubicBezTo>
                  <a:cubicBezTo>
                    <a:pt x="10" y="139"/>
                    <a:pt x="10" y="139"/>
                    <a:pt x="10" y="139"/>
                  </a:cubicBezTo>
                  <a:cubicBezTo>
                    <a:pt x="0" y="155"/>
                    <a:pt x="4" y="176"/>
                    <a:pt x="19" y="186"/>
                  </a:cubicBezTo>
                  <a:cubicBezTo>
                    <a:pt x="25" y="190"/>
                    <a:pt x="31" y="193"/>
                    <a:pt x="38" y="193"/>
                  </a:cubicBezTo>
                  <a:cubicBezTo>
                    <a:pt x="49" y="193"/>
                    <a:pt x="60" y="187"/>
                    <a:pt x="66" y="178"/>
                  </a:cubicBezTo>
                  <a:cubicBezTo>
                    <a:pt x="153" y="54"/>
                    <a:pt x="153" y="54"/>
                    <a:pt x="153" y="54"/>
                  </a:cubicBezTo>
                  <a:cubicBezTo>
                    <a:pt x="158" y="46"/>
                    <a:pt x="160" y="37"/>
                    <a:pt x="159"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392"/>
            <p:cNvSpPr/>
            <p:nvPr/>
          </p:nvSpPr>
          <p:spPr bwMode="auto">
            <a:xfrm>
              <a:off x="6070601" y="782638"/>
              <a:ext cx="2387600" cy="3292475"/>
            </a:xfrm>
            <a:custGeom>
              <a:avLst/>
              <a:gdLst>
                <a:gd name="T0" fmla="*/ 537 w 564"/>
                <a:gd name="T1" fmla="*/ 239 h 775"/>
                <a:gd name="T2" fmla="*/ 233 w 564"/>
                <a:gd name="T3" fmla="*/ 26 h 775"/>
                <a:gd name="T4" fmla="*/ 19 w 564"/>
                <a:gd name="T5" fmla="*/ 330 h 775"/>
                <a:gd name="T6" fmla="*/ 179 w 564"/>
                <a:gd name="T7" fmla="*/ 579 h 775"/>
                <a:gd name="T8" fmla="*/ 362 w 564"/>
                <a:gd name="T9" fmla="*/ 761 h 775"/>
                <a:gd name="T10" fmla="*/ 472 w 564"/>
                <a:gd name="T11" fmla="*/ 527 h 775"/>
                <a:gd name="T12" fmla="*/ 537 w 564"/>
                <a:gd name="T13" fmla="*/ 239 h 775"/>
              </a:gdLst>
              <a:ahLst/>
              <a:cxnLst>
                <a:cxn ang="0">
                  <a:pos x="T0" y="T1"/>
                </a:cxn>
                <a:cxn ang="0">
                  <a:pos x="T2" y="T3"/>
                </a:cxn>
                <a:cxn ang="0">
                  <a:pos x="T4" y="T5"/>
                </a:cxn>
                <a:cxn ang="0">
                  <a:pos x="T6" y="T7"/>
                </a:cxn>
                <a:cxn ang="0">
                  <a:pos x="T8" y="T9"/>
                </a:cxn>
                <a:cxn ang="0">
                  <a:pos x="T10" y="T11"/>
                </a:cxn>
                <a:cxn ang="0">
                  <a:pos x="T12" y="T13"/>
                </a:cxn>
              </a:cxnLst>
              <a:rect l="0" t="0" r="r" b="b"/>
              <a:pathLst>
                <a:path w="564" h="775">
                  <a:moveTo>
                    <a:pt x="537" y="239"/>
                  </a:moveTo>
                  <a:cubicBezTo>
                    <a:pt x="506" y="97"/>
                    <a:pt x="375" y="0"/>
                    <a:pt x="233" y="26"/>
                  </a:cubicBezTo>
                  <a:cubicBezTo>
                    <a:pt x="90" y="51"/>
                    <a:pt x="0" y="186"/>
                    <a:pt x="19" y="330"/>
                  </a:cubicBezTo>
                  <a:cubicBezTo>
                    <a:pt x="36" y="455"/>
                    <a:pt x="127" y="494"/>
                    <a:pt x="179" y="579"/>
                  </a:cubicBezTo>
                  <a:cubicBezTo>
                    <a:pt x="261" y="713"/>
                    <a:pt x="281" y="775"/>
                    <a:pt x="362" y="761"/>
                  </a:cubicBezTo>
                  <a:cubicBezTo>
                    <a:pt x="443" y="747"/>
                    <a:pt x="441" y="682"/>
                    <a:pt x="472" y="527"/>
                  </a:cubicBezTo>
                  <a:cubicBezTo>
                    <a:pt x="492" y="430"/>
                    <a:pt x="564" y="362"/>
                    <a:pt x="537" y="239"/>
                  </a:cubicBezTo>
                  <a:close/>
                </a:path>
              </a:pathLst>
            </a:custGeom>
            <a:solidFill>
              <a:srgbClr val="FFD5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393"/>
            <p:cNvSpPr/>
            <p:nvPr/>
          </p:nvSpPr>
          <p:spPr bwMode="auto">
            <a:xfrm>
              <a:off x="6248401" y="1274763"/>
              <a:ext cx="757238" cy="990600"/>
            </a:xfrm>
            <a:custGeom>
              <a:avLst/>
              <a:gdLst>
                <a:gd name="T0" fmla="*/ 24 w 179"/>
                <a:gd name="T1" fmla="*/ 88 h 233"/>
                <a:gd name="T2" fmla="*/ 46 w 179"/>
                <a:gd name="T3" fmla="*/ 217 h 233"/>
                <a:gd name="T4" fmla="*/ 155 w 179"/>
                <a:gd name="T5" fmla="*/ 145 h 233"/>
                <a:gd name="T6" fmla="*/ 133 w 179"/>
                <a:gd name="T7" fmla="*/ 16 h 233"/>
                <a:gd name="T8" fmla="*/ 24 w 179"/>
                <a:gd name="T9" fmla="*/ 88 h 233"/>
              </a:gdLst>
              <a:ahLst/>
              <a:cxnLst>
                <a:cxn ang="0">
                  <a:pos x="T0" y="T1"/>
                </a:cxn>
                <a:cxn ang="0">
                  <a:pos x="T2" y="T3"/>
                </a:cxn>
                <a:cxn ang="0">
                  <a:pos x="T4" y="T5"/>
                </a:cxn>
                <a:cxn ang="0">
                  <a:pos x="T6" y="T7"/>
                </a:cxn>
                <a:cxn ang="0">
                  <a:pos x="T8" y="T9"/>
                </a:cxn>
              </a:cxnLst>
              <a:rect l="0" t="0" r="r" b="b"/>
              <a:pathLst>
                <a:path w="179" h="233">
                  <a:moveTo>
                    <a:pt x="24" y="88"/>
                  </a:moveTo>
                  <a:cubicBezTo>
                    <a:pt x="0" y="143"/>
                    <a:pt x="9" y="201"/>
                    <a:pt x="46" y="217"/>
                  </a:cubicBezTo>
                  <a:cubicBezTo>
                    <a:pt x="82" y="233"/>
                    <a:pt x="131" y="201"/>
                    <a:pt x="155" y="145"/>
                  </a:cubicBezTo>
                  <a:cubicBezTo>
                    <a:pt x="179" y="89"/>
                    <a:pt x="170" y="32"/>
                    <a:pt x="133" y="16"/>
                  </a:cubicBezTo>
                  <a:cubicBezTo>
                    <a:pt x="97" y="0"/>
                    <a:pt x="48" y="32"/>
                    <a:pt x="24" y="88"/>
                  </a:cubicBezTo>
                  <a:close/>
                </a:path>
              </a:pathLst>
            </a:custGeom>
            <a:solidFill>
              <a:srgbClr val="FFEB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394"/>
            <p:cNvSpPr/>
            <p:nvPr/>
          </p:nvSpPr>
          <p:spPr bwMode="auto">
            <a:xfrm>
              <a:off x="6938963" y="3228975"/>
              <a:ext cx="1249363" cy="1135063"/>
            </a:xfrm>
            <a:custGeom>
              <a:avLst/>
              <a:gdLst>
                <a:gd name="T0" fmla="*/ 0 w 787"/>
                <a:gd name="T1" fmla="*/ 123 h 715"/>
                <a:gd name="T2" fmla="*/ 101 w 787"/>
                <a:gd name="T3" fmla="*/ 696 h 715"/>
                <a:gd name="T4" fmla="*/ 485 w 787"/>
                <a:gd name="T5" fmla="*/ 715 h 715"/>
                <a:gd name="T6" fmla="*/ 787 w 787"/>
                <a:gd name="T7" fmla="*/ 573 h 715"/>
                <a:gd name="T8" fmla="*/ 685 w 787"/>
                <a:gd name="T9" fmla="*/ 0 h 715"/>
                <a:gd name="T10" fmla="*/ 0 w 787"/>
                <a:gd name="T11" fmla="*/ 123 h 715"/>
              </a:gdLst>
              <a:ahLst/>
              <a:cxnLst>
                <a:cxn ang="0">
                  <a:pos x="T0" y="T1"/>
                </a:cxn>
                <a:cxn ang="0">
                  <a:pos x="T2" y="T3"/>
                </a:cxn>
                <a:cxn ang="0">
                  <a:pos x="T4" y="T5"/>
                </a:cxn>
                <a:cxn ang="0">
                  <a:pos x="T6" y="T7"/>
                </a:cxn>
                <a:cxn ang="0">
                  <a:pos x="T8" y="T9"/>
                </a:cxn>
                <a:cxn ang="0">
                  <a:pos x="T10" y="T11"/>
                </a:cxn>
              </a:cxnLst>
              <a:rect l="0" t="0" r="r" b="b"/>
              <a:pathLst>
                <a:path w="787" h="715">
                  <a:moveTo>
                    <a:pt x="0" y="123"/>
                  </a:moveTo>
                  <a:lnTo>
                    <a:pt x="101" y="696"/>
                  </a:lnTo>
                  <a:lnTo>
                    <a:pt x="485" y="715"/>
                  </a:lnTo>
                  <a:lnTo>
                    <a:pt x="787" y="573"/>
                  </a:lnTo>
                  <a:lnTo>
                    <a:pt x="685" y="0"/>
                  </a:lnTo>
                  <a:lnTo>
                    <a:pt x="0" y="123"/>
                  </a:lnTo>
                  <a:close/>
                </a:path>
              </a:pathLst>
            </a:custGeom>
            <a:solidFill>
              <a:srgbClr val="3B50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395"/>
            <p:cNvSpPr/>
            <p:nvPr/>
          </p:nvSpPr>
          <p:spPr bwMode="auto">
            <a:xfrm>
              <a:off x="7056438" y="3606800"/>
              <a:ext cx="1068388" cy="668338"/>
            </a:xfrm>
            <a:custGeom>
              <a:avLst/>
              <a:gdLst>
                <a:gd name="T0" fmla="*/ 0 w 673"/>
                <a:gd name="T1" fmla="*/ 306 h 421"/>
                <a:gd name="T2" fmla="*/ 19 w 673"/>
                <a:gd name="T3" fmla="*/ 421 h 421"/>
                <a:gd name="T4" fmla="*/ 673 w 673"/>
                <a:gd name="T5" fmla="*/ 113 h 421"/>
                <a:gd name="T6" fmla="*/ 654 w 673"/>
                <a:gd name="T7" fmla="*/ 0 h 421"/>
                <a:gd name="T8" fmla="*/ 0 w 673"/>
                <a:gd name="T9" fmla="*/ 306 h 421"/>
              </a:gdLst>
              <a:ahLst/>
              <a:cxnLst>
                <a:cxn ang="0">
                  <a:pos x="T0" y="T1"/>
                </a:cxn>
                <a:cxn ang="0">
                  <a:pos x="T2" y="T3"/>
                </a:cxn>
                <a:cxn ang="0">
                  <a:pos x="T4" y="T5"/>
                </a:cxn>
                <a:cxn ang="0">
                  <a:pos x="T6" y="T7"/>
                </a:cxn>
                <a:cxn ang="0">
                  <a:pos x="T8" y="T9"/>
                </a:cxn>
              </a:cxnLst>
              <a:rect l="0" t="0" r="r" b="b"/>
              <a:pathLst>
                <a:path w="673" h="421">
                  <a:moveTo>
                    <a:pt x="0" y="306"/>
                  </a:moveTo>
                  <a:lnTo>
                    <a:pt x="19" y="421"/>
                  </a:lnTo>
                  <a:lnTo>
                    <a:pt x="673" y="113"/>
                  </a:lnTo>
                  <a:lnTo>
                    <a:pt x="654" y="0"/>
                  </a:lnTo>
                  <a:lnTo>
                    <a:pt x="0" y="306"/>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396"/>
            <p:cNvSpPr/>
            <p:nvPr/>
          </p:nvSpPr>
          <p:spPr bwMode="auto">
            <a:xfrm>
              <a:off x="6997701" y="3284538"/>
              <a:ext cx="1071563" cy="666750"/>
            </a:xfrm>
            <a:custGeom>
              <a:avLst/>
              <a:gdLst>
                <a:gd name="T0" fmla="*/ 654 w 675"/>
                <a:gd name="T1" fmla="*/ 0 h 420"/>
                <a:gd name="T2" fmla="*/ 0 w 675"/>
                <a:gd name="T3" fmla="*/ 305 h 420"/>
                <a:gd name="T4" fmla="*/ 21 w 675"/>
                <a:gd name="T5" fmla="*/ 420 h 420"/>
                <a:gd name="T6" fmla="*/ 675 w 675"/>
                <a:gd name="T7" fmla="*/ 112 h 420"/>
                <a:gd name="T8" fmla="*/ 654 w 675"/>
                <a:gd name="T9" fmla="*/ 0 h 420"/>
              </a:gdLst>
              <a:ahLst/>
              <a:cxnLst>
                <a:cxn ang="0">
                  <a:pos x="T0" y="T1"/>
                </a:cxn>
                <a:cxn ang="0">
                  <a:pos x="T2" y="T3"/>
                </a:cxn>
                <a:cxn ang="0">
                  <a:pos x="T4" y="T5"/>
                </a:cxn>
                <a:cxn ang="0">
                  <a:pos x="T6" y="T7"/>
                </a:cxn>
                <a:cxn ang="0">
                  <a:pos x="T8" y="T9"/>
                </a:cxn>
              </a:cxnLst>
              <a:rect l="0" t="0" r="r" b="b"/>
              <a:pathLst>
                <a:path w="675" h="420">
                  <a:moveTo>
                    <a:pt x="654" y="0"/>
                  </a:moveTo>
                  <a:lnTo>
                    <a:pt x="0" y="305"/>
                  </a:lnTo>
                  <a:lnTo>
                    <a:pt x="21" y="420"/>
                  </a:lnTo>
                  <a:lnTo>
                    <a:pt x="675" y="112"/>
                  </a:lnTo>
                  <a:lnTo>
                    <a:pt x="654" y="0"/>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397"/>
            <p:cNvSpPr/>
            <p:nvPr/>
          </p:nvSpPr>
          <p:spPr bwMode="auto">
            <a:xfrm>
              <a:off x="6837363" y="-53975"/>
              <a:ext cx="236538" cy="763588"/>
            </a:xfrm>
            <a:custGeom>
              <a:avLst/>
              <a:gdLst>
                <a:gd name="T0" fmla="*/ 55 w 56"/>
                <a:gd name="T1" fmla="*/ 162 h 180"/>
                <a:gd name="T2" fmla="*/ 44 w 56"/>
                <a:gd name="T3" fmla="*/ 178 h 180"/>
                <a:gd name="T4" fmla="*/ 28 w 56"/>
                <a:gd name="T5" fmla="*/ 167 h 180"/>
                <a:gd name="T6" fmla="*/ 1 w 56"/>
                <a:gd name="T7" fmla="*/ 18 h 180"/>
                <a:gd name="T8" fmla="*/ 13 w 56"/>
                <a:gd name="T9" fmla="*/ 2 h 180"/>
                <a:gd name="T10" fmla="*/ 29 w 56"/>
                <a:gd name="T11" fmla="*/ 13 h 180"/>
                <a:gd name="T12" fmla="*/ 55 w 56"/>
                <a:gd name="T13" fmla="*/ 162 h 180"/>
              </a:gdLst>
              <a:ahLst/>
              <a:cxnLst>
                <a:cxn ang="0">
                  <a:pos x="T0" y="T1"/>
                </a:cxn>
                <a:cxn ang="0">
                  <a:pos x="T2" y="T3"/>
                </a:cxn>
                <a:cxn ang="0">
                  <a:pos x="T4" y="T5"/>
                </a:cxn>
                <a:cxn ang="0">
                  <a:pos x="T6" y="T7"/>
                </a:cxn>
                <a:cxn ang="0">
                  <a:pos x="T8" y="T9"/>
                </a:cxn>
                <a:cxn ang="0">
                  <a:pos x="T10" y="T11"/>
                </a:cxn>
                <a:cxn ang="0">
                  <a:pos x="T12" y="T13"/>
                </a:cxn>
              </a:cxnLst>
              <a:rect l="0" t="0" r="r" b="b"/>
              <a:pathLst>
                <a:path w="56" h="180">
                  <a:moveTo>
                    <a:pt x="55" y="162"/>
                  </a:moveTo>
                  <a:cubicBezTo>
                    <a:pt x="56" y="170"/>
                    <a:pt x="51" y="177"/>
                    <a:pt x="44" y="178"/>
                  </a:cubicBezTo>
                  <a:cubicBezTo>
                    <a:pt x="36" y="180"/>
                    <a:pt x="29" y="175"/>
                    <a:pt x="28" y="167"/>
                  </a:cubicBezTo>
                  <a:cubicBezTo>
                    <a:pt x="1" y="18"/>
                    <a:pt x="1" y="18"/>
                    <a:pt x="1" y="18"/>
                  </a:cubicBezTo>
                  <a:cubicBezTo>
                    <a:pt x="0" y="10"/>
                    <a:pt x="5" y="3"/>
                    <a:pt x="13" y="2"/>
                  </a:cubicBezTo>
                  <a:cubicBezTo>
                    <a:pt x="20" y="0"/>
                    <a:pt x="27" y="5"/>
                    <a:pt x="29" y="13"/>
                  </a:cubicBezTo>
                  <a:lnTo>
                    <a:pt x="55" y="162"/>
                  </a:lnTo>
                  <a:close/>
                </a:path>
              </a:pathLst>
            </a:custGeom>
            <a:solidFill>
              <a:srgbClr val="FFD5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398"/>
            <p:cNvSpPr/>
            <p:nvPr/>
          </p:nvSpPr>
          <p:spPr bwMode="auto">
            <a:xfrm>
              <a:off x="5324476" y="825500"/>
              <a:ext cx="661988" cy="504825"/>
            </a:xfrm>
            <a:custGeom>
              <a:avLst/>
              <a:gdLst>
                <a:gd name="T0" fmla="*/ 148 w 156"/>
                <a:gd name="T1" fmla="*/ 92 h 119"/>
                <a:gd name="T2" fmla="*/ 152 w 156"/>
                <a:gd name="T3" fmla="*/ 111 h 119"/>
                <a:gd name="T4" fmla="*/ 132 w 156"/>
                <a:gd name="T5" fmla="*/ 114 h 119"/>
                <a:gd name="T6" fmla="*/ 8 w 156"/>
                <a:gd name="T7" fmla="*/ 28 h 119"/>
                <a:gd name="T8" fmla="*/ 5 w 156"/>
                <a:gd name="T9" fmla="*/ 8 h 119"/>
                <a:gd name="T10" fmla="*/ 24 w 156"/>
                <a:gd name="T11" fmla="*/ 5 h 119"/>
                <a:gd name="T12" fmla="*/ 148 w 156"/>
                <a:gd name="T13" fmla="*/ 92 h 119"/>
              </a:gdLst>
              <a:ahLst/>
              <a:cxnLst>
                <a:cxn ang="0">
                  <a:pos x="T0" y="T1"/>
                </a:cxn>
                <a:cxn ang="0">
                  <a:pos x="T2" y="T3"/>
                </a:cxn>
                <a:cxn ang="0">
                  <a:pos x="T4" y="T5"/>
                </a:cxn>
                <a:cxn ang="0">
                  <a:pos x="T6" y="T7"/>
                </a:cxn>
                <a:cxn ang="0">
                  <a:pos x="T8" y="T9"/>
                </a:cxn>
                <a:cxn ang="0">
                  <a:pos x="T10" y="T11"/>
                </a:cxn>
                <a:cxn ang="0">
                  <a:pos x="T12" y="T13"/>
                </a:cxn>
              </a:cxnLst>
              <a:rect l="0" t="0" r="r" b="b"/>
              <a:pathLst>
                <a:path w="156" h="119">
                  <a:moveTo>
                    <a:pt x="148" y="92"/>
                  </a:moveTo>
                  <a:cubicBezTo>
                    <a:pt x="154" y="96"/>
                    <a:pt x="156" y="105"/>
                    <a:pt x="152" y="111"/>
                  </a:cubicBezTo>
                  <a:cubicBezTo>
                    <a:pt x="147" y="117"/>
                    <a:pt x="138" y="119"/>
                    <a:pt x="132" y="114"/>
                  </a:cubicBezTo>
                  <a:cubicBezTo>
                    <a:pt x="8" y="28"/>
                    <a:pt x="8" y="28"/>
                    <a:pt x="8" y="28"/>
                  </a:cubicBezTo>
                  <a:cubicBezTo>
                    <a:pt x="2" y="23"/>
                    <a:pt x="0" y="14"/>
                    <a:pt x="5" y="8"/>
                  </a:cubicBezTo>
                  <a:cubicBezTo>
                    <a:pt x="9" y="2"/>
                    <a:pt x="18" y="0"/>
                    <a:pt x="24" y="5"/>
                  </a:cubicBezTo>
                  <a:lnTo>
                    <a:pt x="148" y="92"/>
                  </a:lnTo>
                  <a:close/>
                </a:path>
              </a:pathLst>
            </a:custGeom>
            <a:solidFill>
              <a:srgbClr val="FFD5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399"/>
            <p:cNvSpPr/>
            <p:nvPr/>
          </p:nvSpPr>
          <p:spPr bwMode="auto">
            <a:xfrm>
              <a:off x="4910138" y="2141538"/>
              <a:ext cx="931863" cy="301625"/>
            </a:xfrm>
            <a:custGeom>
              <a:avLst/>
              <a:gdLst>
                <a:gd name="T0" fmla="*/ 185 w 220"/>
                <a:gd name="T1" fmla="*/ 0 h 71"/>
                <a:gd name="T2" fmla="*/ 33 w 220"/>
                <a:gd name="T3" fmla="*/ 3 h 71"/>
                <a:gd name="T4" fmla="*/ 14 w 220"/>
                <a:gd name="T5" fmla="*/ 9 h 71"/>
                <a:gd name="T6" fmla="*/ 0 w 220"/>
                <a:gd name="T7" fmla="*/ 37 h 71"/>
                <a:gd name="T8" fmla="*/ 10 w 220"/>
                <a:gd name="T9" fmla="*/ 61 h 71"/>
                <a:gd name="T10" fmla="*/ 35 w 220"/>
                <a:gd name="T11" fmla="*/ 71 h 71"/>
                <a:gd name="T12" fmla="*/ 186 w 220"/>
                <a:gd name="T13" fmla="*/ 68 h 71"/>
                <a:gd name="T14" fmla="*/ 206 w 220"/>
                <a:gd name="T15" fmla="*/ 61 h 71"/>
                <a:gd name="T16" fmla="*/ 220 w 220"/>
                <a:gd name="T17" fmla="*/ 33 h 71"/>
                <a:gd name="T18" fmla="*/ 185 w 220"/>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71">
                  <a:moveTo>
                    <a:pt x="185" y="0"/>
                  </a:moveTo>
                  <a:cubicBezTo>
                    <a:pt x="33" y="3"/>
                    <a:pt x="33" y="3"/>
                    <a:pt x="33" y="3"/>
                  </a:cubicBezTo>
                  <a:cubicBezTo>
                    <a:pt x="26" y="3"/>
                    <a:pt x="20" y="5"/>
                    <a:pt x="14" y="9"/>
                  </a:cubicBezTo>
                  <a:cubicBezTo>
                    <a:pt x="5" y="16"/>
                    <a:pt x="0" y="26"/>
                    <a:pt x="0" y="37"/>
                  </a:cubicBezTo>
                  <a:cubicBezTo>
                    <a:pt x="0" y="46"/>
                    <a:pt x="4" y="55"/>
                    <a:pt x="10" y="61"/>
                  </a:cubicBezTo>
                  <a:cubicBezTo>
                    <a:pt x="17" y="68"/>
                    <a:pt x="26" y="71"/>
                    <a:pt x="35" y="71"/>
                  </a:cubicBezTo>
                  <a:cubicBezTo>
                    <a:pt x="186" y="68"/>
                    <a:pt x="186" y="68"/>
                    <a:pt x="186" y="68"/>
                  </a:cubicBezTo>
                  <a:cubicBezTo>
                    <a:pt x="193" y="68"/>
                    <a:pt x="200" y="66"/>
                    <a:pt x="206" y="61"/>
                  </a:cubicBezTo>
                  <a:cubicBezTo>
                    <a:pt x="215" y="55"/>
                    <a:pt x="220" y="44"/>
                    <a:pt x="220" y="33"/>
                  </a:cubicBezTo>
                  <a:cubicBezTo>
                    <a:pt x="219" y="15"/>
                    <a:pt x="204" y="0"/>
                    <a:pt x="18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400"/>
            <p:cNvSpPr/>
            <p:nvPr/>
          </p:nvSpPr>
          <p:spPr bwMode="auto">
            <a:xfrm>
              <a:off x="4994276" y="2227263"/>
              <a:ext cx="763588" cy="131763"/>
            </a:xfrm>
            <a:custGeom>
              <a:avLst/>
              <a:gdLst>
                <a:gd name="T0" fmla="*/ 165 w 180"/>
                <a:gd name="T1" fmla="*/ 0 h 31"/>
                <a:gd name="T2" fmla="*/ 180 w 180"/>
                <a:gd name="T3" fmla="*/ 14 h 31"/>
                <a:gd name="T4" fmla="*/ 166 w 180"/>
                <a:gd name="T5" fmla="*/ 28 h 31"/>
                <a:gd name="T6" fmla="*/ 14 w 180"/>
                <a:gd name="T7" fmla="*/ 31 h 31"/>
                <a:gd name="T8" fmla="*/ 0 w 180"/>
                <a:gd name="T9" fmla="*/ 17 h 31"/>
                <a:gd name="T10" fmla="*/ 14 w 180"/>
                <a:gd name="T11" fmla="*/ 3 h 31"/>
                <a:gd name="T12" fmla="*/ 165 w 180"/>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180" h="31">
                  <a:moveTo>
                    <a:pt x="165" y="0"/>
                  </a:moveTo>
                  <a:cubicBezTo>
                    <a:pt x="173" y="0"/>
                    <a:pt x="179" y="6"/>
                    <a:pt x="180" y="14"/>
                  </a:cubicBezTo>
                  <a:cubicBezTo>
                    <a:pt x="180" y="21"/>
                    <a:pt x="174" y="28"/>
                    <a:pt x="166" y="28"/>
                  </a:cubicBezTo>
                  <a:cubicBezTo>
                    <a:pt x="14" y="31"/>
                    <a:pt x="14" y="31"/>
                    <a:pt x="14" y="31"/>
                  </a:cubicBezTo>
                  <a:cubicBezTo>
                    <a:pt x="7" y="31"/>
                    <a:pt x="0" y="25"/>
                    <a:pt x="0" y="17"/>
                  </a:cubicBezTo>
                  <a:cubicBezTo>
                    <a:pt x="0" y="9"/>
                    <a:pt x="6" y="3"/>
                    <a:pt x="14" y="3"/>
                  </a:cubicBezTo>
                  <a:lnTo>
                    <a:pt x="165" y="0"/>
                  </a:lnTo>
                  <a:close/>
                </a:path>
              </a:pathLst>
            </a:custGeom>
            <a:solidFill>
              <a:srgbClr val="FFD5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401"/>
            <p:cNvSpPr/>
            <p:nvPr/>
          </p:nvSpPr>
          <p:spPr bwMode="auto">
            <a:xfrm>
              <a:off x="8170863" y="260350"/>
              <a:ext cx="500063" cy="657225"/>
            </a:xfrm>
            <a:custGeom>
              <a:avLst/>
              <a:gdLst>
                <a:gd name="T0" fmla="*/ 4 w 118"/>
                <a:gd name="T1" fmla="*/ 132 h 155"/>
                <a:gd name="T2" fmla="*/ 7 w 118"/>
                <a:gd name="T3" fmla="*/ 151 h 155"/>
                <a:gd name="T4" fmla="*/ 27 w 118"/>
                <a:gd name="T5" fmla="*/ 148 h 155"/>
                <a:gd name="T6" fmla="*/ 114 w 118"/>
                <a:gd name="T7" fmla="*/ 23 h 155"/>
                <a:gd name="T8" fmla="*/ 110 w 118"/>
                <a:gd name="T9" fmla="*/ 4 h 155"/>
                <a:gd name="T10" fmla="*/ 91 w 118"/>
                <a:gd name="T11" fmla="*/ 7 h 155"/>
                <a:gd name="T12" fmla="*/ 4 w 118"/>
                <a:gd name="T13" fmla="*/ 132 h 155"/>
              </a:gdLst>
              <a:ahLst/>
              <a:cxnLst>
                <a:cxn ang="0">
                  <a:pos x="T0" y="T1"/>
                </a:cxn>
                <a:cxn ang="0">
                  <a:pos x="T2" y="T3"/>
                </a:cxn>
                <a:cxn ang="0">
                  <a:pos x="T4" y="T5"/>
                </a:cxn>
                <a:cxn ang="0">
                  <a:pos x="T6" y="T7"/>
                </a:cxn>
                <a:cxn ang="0">
                  <a:pos x="T8" y="T9"/>
                </a:cxn>
                <a:cxn ang="0">
                  <a:pos x="T10" y="T11"/>
                </a:cxn>
                <a:cxn ang="0">
                  <a:pos x="T12" y="T13"/>
                </a:cxn>
              </a:cxnLst>
              <a:rect l="0" t="0" r="r" b="b"/>
              <a:pathLst>
                <a:path w="118" h="155">
                  <a:moveTo>
                    <a:pt x="4" y="132"/>
                  </a:moveTo>
                  <a:cubicBezTo>
                    <a:pt x="0" y="138"/>
                    <a:pt x="1" y="147"/>
                    <a:pt x="7" y="151"/>
                  </a:cubicBezTo>
                  <a:cubicBezTo>
                    <a:pt x="14" y="155"/>
                    <a:pt x="22" y="154"/>
                    <a:pt x="27" y="148"/>
                  </a:cubicBezTo>
                  <a:cubicBezTo>
                    <a:pt x="114" y="23"/>
                    <a:pt x="114" y="23"/>
                    <a:pt x="114" y="23"/>
                  </a:cubicBezTo>
                  <a:cubicBezTo>
                    <a:pt x="118" y="17"/>
                    <a:pt x="117" y="8"/>
                    <a:pt x="110" y="4"/>
                  </a:cubicBezTo>
                  <a:cubicBezTo>
                    <a:pt x="104" y="0"/>
                    <a:pt x="95" y="1"/>
                    <a:pt x="91" y="7"/>
                  </a:cubicBezTo>
                  <a:lnTo>
                    <a:pt x="4" y="132"/>
                  </a:lnTo>
                  <a:close/>
                </a:path>
              </a:pathLst>
            </a:custGeom>
            <a:solidFill>
              <a:srgbClr val="FFD5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402"/>
            <p:cNvSpPr/>
            <p:nvPr/>
          </p:nvSpPr>
          <p:spPr bwMode="auto">
            <a:xfrm>
              <a:off x="8670926" y="1350963"/>
              <a:ext cx="904875" cy="549275"/>
            </a:xfrm>
            <a:custGeom>
              <a:avLst/>
              <a:gdLst>
                <a:gd name="T0" fmla="*/ 210 w 214"/>
                <a:gd name="T1" fmla="*/ 49 h 129"/>
                <a:gd name="T2" fmla="*/ 210 w 214"/>
                <a:gd name="T3" fmla="*/ 23 h 129"/>
                <a:gd name="T4" fmla="*/ 197 w 214"/>
                <a:gd name="T5" fmla="*/ 7 h 129"/>
                <a:gd name="T6" fmla="*/ 166 w 214"/>
                <a:gd name="T7" fmla="*/ 4 h 129"/>
                <a:gd name="T8" fmla="*/ 26 w 214"/>
                <a:gd name="T9" fmla="*/ 62 h 129"/>
                <a:gd name="T10" fmla="*/ 7 w 214"/>
                <a:gd name="T11" fmla="*/ 106 h 129"/>
                <a:gd name="T12" fmla="*/ 21 w 214"/>
                <a:gd name="T13" fmla="*/ 122 h 129"/>
                <a:gd name="T14" fmla="*/ 52 w 214"/>
                <a:gd name="T15" fmla="*/ 125 h 129"/>
                <a:gd name="T16" fmla="*/ 192 w 214"/>
                <a:gd name="T17" fmla="*/ 67 h 129"/>
                <a:gd name="T18" fmla="*/ 210 w 214"/>
                <a:gd name="T19" fmla="*/ 4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129">
                  <a:moveTo>
                    <a:pt x="210" y="49"/>
                  </a:moveTo>
                  <a:cubicBezTo>
                    <a:pt x="214" y="40"/>
                    <a:pt x="214" y="31"/>
                    <a:pt x="210" y="23"/>
                  </a:cubicBezTo>
                  <a:cubicBezTo>
                    <a:pt x="208" y="16"/>
                    <a:pt x="203" y="11"/>
                    <a:pt x="197" y="7"/>
                  </a:cubicBezTo>
                  <a:cubicBezTo>
                    <a:pt x="188" y="1"/>
                    <a:pt x="176" y="0"/>
                    <a:pt x="166" y="4"/>
                  </a:cubicBezTo>
                  <a:cubicBezTo>
                    <a:pt x="26" y="62"/>
                    <a:pt x="26" y="62"/>
                    <a:pt x="26" y="62"/>
                  </a:cubicBezTo>
                  <a:cubicBezTo>
                    <a:pt x="8" y="69"/>
                    <a:pt x="0" y="89"/>
                    <a:pt x="7" y="106"/>
                  </a:cubicBezTo>
                  <a:cubicBezTo>
                    <a:pt x="10" y="113"/>
                    <a:pt x="15" y="118"/>
                    <a:pt x="21" y="122"/>
                  </a:cubicBezTo>
                  <a:cubicBezTo>
                    <a:pt x="30" y="128"/>
                    <a:pt x="42" y="129"/>
                    <a:pt x="52" y="125"/>
                  </a:cubicBezTo>
                  <a:cubicBezTo>
                    <a:pt x="192" y="67"/>
                    <a:pt x="192" y="67"/>
                    <a:pt x="192" y="67"/>
                  </a:cubicBezTo>
                  <a:cubicBezTo>
                    <a:pt x="200" y="63"/>
                    <a:pt x="207" y="57"/>
                    <a:pt x="210" y="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403"/>
            <p:cNvSpPr/>
            <p:nvPr/>
          </p:nvSpPr>
          <p:spPr bwMode="auto">
            <a:xfrm>
              <a:off x="8767763" y="1436688"/>
              <a:ext cx="728663" cy="377825"/>
            </a:xfrm>
            <a:custGeom>
              <a:avLst/>
              <a:gdLst>
                <a:gd name="T0" fmla="*/ 10 w 172"/>
                <a:gd name="T1" fmla="*/ 61 h 89"/>
                <a:gd name="T2" fmla="*/ 3 w 172"/>
                <a:gd name="T3" fmla="*/ 79 h 89"/>
                <a:gd name="T4" fmla="*/ 21 w 172"/>
                <a:gd name="T5" fmla="*/ 86 h 89"/>
                <a:gd name="T6" fmla="*/ 161 w 172"/>
                <a:gd name="T7" fmla="*/ 28 h 89"/>
                <a:gd name="T8" fmla="*/ 169 w 172"/>
                <a:gd name="T9" fmla="*/ 10 h 89"/>
                <a:gd name="T10" fmla="*/ 151 w 172"/>
                <a:gd name="T11" fmla="*/ 3 h 89"/>
                <a:gd name="T12" fmla="*/ 10 w 172"/>
                <a:gd name="T13" fmla="*/ 61 h 89"/>
              </a:gdLst>
              <a:ahLst/>
              <a:cxnLst>
                <a:cxn ang="0">
                  <a:pos x="T0" y="T1"/>
                </a:cxn>
                <a:cxn ang="0">
                  <a:pos x="T2" y="T3"/>
                </a:cxn>
                <a:cxn ang="0">
                  <a:pos x="T4" y="T5"/>
                </a:cxn>
                <a:cxn ang="0">
                  <a:pos x="T6" y="T7"/>
                </a:cxn>
                <a:cxn ang="0">
                  <a:pos x="T8" y="T9"/>
                </a:cxn>
                <a:cxn ang="0">
                  <a:pos x="T10" y="T11"/>
                </a:cxn>
                <a:cxn ang="0">
                  <a:pos x="T12" y="T13"/>
                </a:cxn>
              </a:cxnLst>
              <a:rect l="0" t="0" r="r" b="b"/>
              <a:pathLst>
                <a:path w="172" h="89">
                  <a:moveTo>
                    <a:pt x="10" y="61"/>
                  </a:moveTo>
                  <a:cubicBezTo>
                    <a:pt x="3" y="64"/>
                    <a:pt x="0" y="72"/>
                    <a:pt x="3" y="79"/>
                  </a:cubicBezTo>
                  <a:cubicBezTo>
                    <a:pt x="6" y="86"/>
                    <a:pt x="14" y="89"/>
                    <a:pt x="21" y="86"/>
                  </a:cubicBezTo>
                  <a:cubicBezTo>
                    <a:pt x="161" y="28"/>
                    <a:pt x="161" y="28"/>
                    <a:pt x="161" y="28"/>
                  </a:cubicBezTo>
                  <a:cubicBezTo>
                    <a:pt x="168" y="25"/>
                    <a:pt x="172" y="17"/>
                    <a:pt x="169" y="10"/>
                  </a:cubicBezTo>
                  <a:cubicBezTo>
                    <a:pt x="166" y="3"/>
                    <a:pt x="158" y="0"/>
                    <a:pt x="151" y="3"/>
                  </a:cubicBezTo>
                  <a:lnTo>
                    <a:pt x="10" y="61"/>
                  </a:lnTo>
                  <a:close/>
                </a:path>
              </a:pathLst>
            </a:custGeom>
            <a:solidFill>
              <a:srgbClr val="FFD5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18" name="组合 417"/>
          <p:cNvGrpSpPr/>
          <p:nvPr/>
        </p:nvGrpSpPr>
        <p:grpSpPr>
          <a:xfrm>
            <a:off x="768174" y="0"/>
            <a:ext cx="916129" cy="6267803"/>
            <a:chOff x="5351463" y="-4219511"/>
            <a:chExt cx="1493838" cy="10220262"/>
          </a:xfrm>
        </p:grpSpPr>
        <p:sp>
          <p:nvSpPr>
            <p:cNvPr id="409" name="Rectangle 407"/>
            <p:cNvSpPr>
              <a:spLocks noChangeArrowheads="1"/>
            </p:cNvSpPr>
            <p:nvPr/>
          </p:nvSpPr>
          <p:spPr bwMode="auto">
            <a:xfrm>
              <a:off x="6038851" y="-4219511"/>
              <a:ext cx="84869" cy="8281924"/>
            </a:xfrm>
            <a:prstGeom prst="rect">
              <a:avLst/>
            </a:prstGeom>
            <a:solidFill>
              <a:srgbClr val="3B50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0" name="Freeform 408"/>
            <p:cNvSpPr/>
            <p:nvPr/>
          </p:nvSpPr>
          <p:spPr bwMode="auto">
            <a:xfrm>
              <a:off x="5594350" y="4189413"/>
              <a:ext cx="1003300" cy="1390650"/>
            </a:xfrm>
            <a:custGeom>
              <a:avLst/>
              <a:gdLst>
                <a:gd name="T0" fmla="*/ 2 w 235"/>
                <a:gd name="T1" fmla="*/ 212 h 327"/>
                <a:gd name="T2" fmla="*/ 117 w 235"/>
                <a:gd name="T3" fmla="*/ 327 h 327"/>
                <a:gd name="T4" fmla="*/ 232 w 235"/>
                <a:gd name="T5" fmla="*/ 212 h 327"/>
                <a:gd name="T6" fmla="*/ 183 w 235"/>
                <a:gd name="T7" fmla="*/ 93 h 327"/>
                <a:gd name="T8" fmla="*/ 117 w 235"/>
                <a:gd name="T9" fmla="*/ 0 h 327"/>
                <a:gd name="T10" fmla="*/ 52 w 235"/>
                <a:gd name="T11" fmla="*/ 93 h 327"/>
                <a:gd name="T12" fmla="*/ 2 w 235"/>
                <a:gd name="T13" fmla="*/ 212 h 327"/>
              </a:gdLst>
              <a:ahLst/>
              <a:cxnLst>
                <a:cxn ang="0">
                  <a:pos x="T0" y="T1"/>
                </a:cxn>
                <a:cxn ang="0">
                  <a:pos x="T2" y="T3"/>
                </a:cxn>
                <a:cxn ang="0">
                  <a:pos x="T4" y="T5"/>
                </a:cxn>
                <a:cxn ang="0">
                  <a:pos x="T6" y="T7"/>
                </a:cxn>
                <a:cxn ang="0">
                  <a:pos x="T8" y="T9"/>
                </a:cxn>
                <a:cxn ang="0">
                  <a:pos x="T10" y="T11"/>
                </a:cxn>
                <a:cxn ang="0">
                  <a:pos x="T12" y="T13"/>
                </a:cxn>
              </a:cxnLst>
              <a:rect l="0" t="0" r="r" b="b"/>
              <a:pathLst>
                <a:path w="235" h="327">
                  <a:moveTo>
                    <a:pt x="2" y="212"/>
                  </a:moveTo>
                  <a:cubicBezTo>
                    <a:pt x="5" y="276"/>
                    <a:pt x="54" y="327"/>
                    <a:pt x="117" y="327"/>
                  </a:cubicBezTo>
                  <a:cubicBezTo>
                    <a:pt x="181" y="327"/>
                    <a:pt x="230" y="276"/>
                    <a:pt x="232" y="212"/>
                  </a:cubicBezTo>
                  <a:cubicBezTo>
                    <a:pt x="235" y="157"/>
                    <a:pt x="199" y="133"/>
                    <a:pt x="183" y="93"/>
                  </a:cubicBezTo>
                  <a:cubicBezTo>
                    <a:pt x="157" y="28"/>
                    <a:pt x="153" y="0"/>
                    <a:pt x="117" y="0"/>
                  </a:cubicBezTo>
                  <a:cubicBezTo>
                    <a:pt x="81" y="0"/>
                    <a:pt x="77" y="28"/>
                    <a:pt x="52" y="93"/>
                  </a:cubicBezTo>
                  <a:cubicBezTo>
                    <a:pt x="36" y="133"/>
                    <a:pt x="0" y="157"/>
                    <a:pt x="2" y="212"/>
                  </a:cubicBezTo>
                  <a:close/>
                </a:path>
              </a:pathLst>
            </a:custGeom>
            <a:solidFill>
              <a:srgbClr val="FFD5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411" name="Freeform 409"/>
            <p:cNvSpPr/>
            <p:nvPr/>
          </p:nvSpPr>
          <p:spPr bwMode="auto">
            <a:xfrm>
              <a:off x="6170613" y="5022851"/>
              <a:ext cx="350838" cy="422275"/>
            </a:xfrm>
            <a:custGeom>
              <a:avLst/>
              <a:gdLst>
                <a:gd name="T0" fmla="*/ 68 w 82"/>
                <a:gd name="T1" fmla="*/ 67 h 99"/>
                <a:gd name="T2" fmla="*/ 68 w 82"/>
                <a:gd name="T3" fmla="*/ 10 h 99"/>
                <a:gd name="T4" fmla="*/ 15 w 82"/>
                <a:gd name="T5" fmla="*/ 32 h 99"/>
                <a:gd name="T6" fmla="*/ 15 w 82"/>
                <a:gd name="T7" fmla="*/ 90 h 99"/>
                <a:gd name="T8" fmla="*/ 68 w 82"/>
                <a:gd name="T9" fmla="*/ 67 h 99"/>
              </a:gdLst>
              <a:ahLst/>
              <a:cxnLst>
                <a:cxn ang="0">
                  <a:pos x="T0" y="T1"/>
                </a:cxn>
                <a:cxn ang="0">
                  <a:pos x="T2" y="T3"/>
                </a:cxn>
                <a:cxn ang="0">
                  <a:pos x="T4" y="T5"/>
                </a:cxn>
                <a:cxn ang="0">
                  <a:pos x="T6" y="T7"/>
                </a:cxn>
                <a:cxn ang="0">
                  <a:pos x="T8" y="T9"/>
                </a:cxn>
              </a:cxnLst>
              <a:rect l="0" t="0" r="r" b="b"/>
              <a:pathLst>
                <a:path w="82" h="99">
                  <a:moveTo>
                    <a:pt x="68" y="67"/>
                  </a:moveTo>
                  <a:cubicBezTo>
                    <a:pt x="82" y="45"/>
                    <a:pt x="82" y="19"/>
                    <a:pt x="68" y="10"/>
                  </a:cubicBezTo>
                  <a:cubicBezTo>
                    <a:pt x="54" y="0"/>
                    <a:pt x="30" y="10"/>
                    <a:pt x="15" y="32"/>
                  </a:cubicBezTo>
                  <a:cubicBezTo>
                    <a:pt x="1" y="55"/>
                    <a:pt x="0" y="80"/>
                    <a:pt x="15" y="90"/>
                  </a:cubicBezTo>
                  <a:cubicBezTo>
                    <a:pt x="29" y="99"/>
                    <a:pt x="53" y="89"/>
                    <a:pt x="68" y="67"/>
                  </a:cubicBezTo>
                  <a:close/>
                </a:path>
              </a:pathLst>
            </a:custGeom>
            <a:solidFill>
              <a:srgbClr val="FFEB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Freeform 410"/>
            <p:cNvSpPr/>
            <p:nvPr/>
          </p:nvSpPr>
          <p:spPr bwMode="auto">
            <a:xfrm>
              <a:off x="5849938" y="4032251"/>
              <a:ext cx="487363" cy="463550"/>
            </a:xfrm>
            <a:custGeom>
              <a:avLst/>
              <a:gdLst>
                <a:gd name="T0" fmla="*/ 307 w 307"/>
                <a:gd name="T1" fmla="*/ 292 h 292"/>
                <a:gd name="T2" fmla="*/ 307 w 307"/>
                <a:gd name="T3" fmla="*/ 38 h 292"/>
                <a:gd name="T4" fmla="*/ 143 w 307"/>
                <a:gd name="T5" fmla="*/ 0 h 292"/>
                <a:gd name="T6" fmla="*/ 0 w 307"/>
                <a:gd name="T7" fmla="*/ 38 h 292"/>
                <a:gd name="T8" fmla="*/ 0 w 307"/>
                <a:gd name="T9" fmla="*/ 292 h 292"/>
                <a:gd name="T10" fmla="*/ 307 w 307"/>
                <a:gd name="T11" fmla="*/ 292 h 292"/>
              </a:gdLst>
              <a:ahLst/>
              <a:cxnLst>
                <a:cxn ang="0">
                  <a:pos x="T0" y="T1"/>
                </a:cxn>
                <a:cxn ang="0">
                  <a:pos x="T2" y="T3"/>
                </a:cxn>
                <a:cxn ang="0">
                  <a:pos x="T4" y="T5"/>
                </a:cxn>
                <a:cxn ang="0">
                  <a:pos x="T6" y="T7"/>
                </a:cxn>
                <a:cxn ang="0">
                  <a:pos x="T8" y="T9"/>
                </a:cxn>
                <a:cxn ang="0">
                  <a:pos x="T10" y="T11"/>
                </a:cxn>
              </a:cxnLst>
              <a:rect l="0" t="0" r="r" b="b"/>
              <a:pathLst>
                <a:path w="307" h="292">
                  <a:moveTo>
                    <a:pt x="307" y="292"/>
                  </a:moveTo>
                  <a:lnTo>
                    <a:pt x="307" y="38"/>
                  </a:lnTo>
                  <a:lnTo>
                    <a:pt x="143" y="0"/>
                  </a:lnTo>
                  <a:lnTo>
                    <a:pt x="0" y="38"/>
                  </a:lnTo>
                  <a:lnTo>
                    <a:pt x="0" y="292"/>
                  </a:lnTo>
                  <a:lnTo>
                    <a:pt x="307" y="292"/>
                  </a:lnTo>
                  <a:close/>
                </a:path>
              </a:pathLst>
            </a:custGeom>
            <a:solidFill>
              <a:srgbClr val="3B50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Freeform 411"/>
            <p:cNvSpPr/>
            <p:nvPr/>
          </p:nvSpPr>
          <p:spPr bwMode="auto">
            <a:xfrm>
              <a:off x="5849938" y="4117976"/>
              <a:ext cx="487363" cy="212725"/>
            </a:xfrm>
            <a:custGeom>
              <a:avLst/>
              <a:gdLst>
                <a:gd name="T0" fmla="*/ 307 w 307"/>
                <a:gd name="T1" fmla="*/ 51 h 134"/>
                <a:gd name="T2" fmla="*/ 307 w 307"/>
                <a:gd name="T3" fmla="*/ 0 h 134"/>
                <a:gd name="T4" fmla="*/ 0 w 307"/>
                <a:gd name="T5" fmla="*/ 83 h 134"/>
                <a:gd name="T6" fmla="*/ 0 w 307"/>
                <a:gd name="T7" fmla="*/ 134 h 134"/>
                <a:gd name="T8" fmla="*/ 307 w 307"/>
                <a:gd name="T9" fmla="*/ 51 h 134"/>
              </a:gdLst>
              <a:ahLst/>
              <a:cxnLst>
                <a:cxn ang="0">
                  <a:pos x="T0" y="T1"/>
                </a:cxn>
                <a:cxn ang="0">
                  <a:pos x="T2" y="T3"/>
                </a:cxn>
                <a:cxn ang="0">
                  <a:pos x="T4" y="T5"/>
                </a:cxn>
                <a:cxn ang="0">
                  <a:pos x="T6" y="T7"/>
                </a:cxn>
                <a:cxn ang="0">
                  <a:pos x="T8" y="T9"/>
                </a:cxn>
              </a:cxnLst>
              <a:rect l="0" t="0" r="r" b="b"/>
              <a:pathLst>
                <a:path w="307" h="134">
                  <a:moveTo>
                    <a:pt x="307" y="51"/>
                  </a:moveTo>
                  <a:lnTo>
                    <a:pt x="307" y="0"/>
                  </a:lnTo>
                  <a:lnTo>
                    <a:pt x="0" y="83"/>
                  </a:lnTo>
                  <a:lnTo>
                    <a:pt x="0" y="134"/>
                  </a:lnTo>
                  <a:lnTo>
                    <a:pt x="307" y="51"/>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Freeform 412"/>
            <p:cNvSpPr/>
            <p:nvPr/>
          </p:nvSpPr>
          <p:spPr bwMode="auto">
            <a:xfrm>
              <a:off x="5849938" y="4262438"/>
              <a:ext cx="487363" cy="212725"/>
            </a:xfrm>
            <a:custGeom>
              <a:avLst/>
              <a:gdLst>
                <a:gd name="T0" fmla="*/ 0 w 307"/>
                <a:gd name="T1" fmla="*/ 134 h 134"/>
                <a:gd name="T2" fmla="*/ 307 w 307"/>
                <a:gd name="T3" fmla="*/ 51 h 134"/>
                <a:gd name="T4" fmla="*/ 307 w 307"/>
                <a:gd name="T5" fmla="*/ 0 h 134"/>
                <a:gd name="T6" fmla="*/ 0 w 307"/>
                <a:gd name="T7" fmla="*/ 83 h 134"/>
                <a:gd name="T8" fmla="*/ 0 w 307"/>
                <a:gd name="T9" fmla="*/ 134 h 134"/>
              </a:gdLst>
              <a:ahLst/>
              <a:cxnLst>
                <a:cxn ang="0">
                  <a:pos x="T0" y="T1"/>
                </a:cxn>
                <a:cxn ang="0">
                  <a:pos x="T2" y="T3"/>
                </a:cxn>
                <a:cxn ang="0">
                  <a:pos x="T4" y="T5"/>
                </a:cxn>
                <a:cxn ang="0">
                  <a:pos x="T6" y="T7"/>
                </a:cxn>
                <a:cxn ang="0">
                  <a:pos x="T8" y="T9"/>
                </a:cxn>
              </a:cxnLst>
              <a:rect l="0" t="0" r="r" b="b"/>
              <a:pathLst>
                <a:path w="307" h="134">
                  <a:moveTo>
                    <a:pt x="0" y="134"/>
                  </a:moveTo>
                  <a:lnTo>
                    <a:pt x="307" y="51"/>
                  </a:lnTo>
                  <a:lnTo>
                    <a:pt x="307" y="0"/>
                  </a:lnTo>
                  <a:lnTo>
                    <a:pt x="0" y="83"/>
                  </a:lnTo>
                  <a:lnTo>
                    <a:pt x="0" y="134"/>
                  </a:lnTo>
                  <a:close/>
                </a:path>
              </a:pathLst>
            </a:custGeom>
            <a:solidFill>
              <a:srgbClr val="2631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 name="Freeform 413"/>
            <p:cNvSpPr/>
            <p:nvPr/>
          </p:nvSpPr>
          <p:spPr bwMode="auto">
            <a:xfrm>
              <a:off x="6067425" y="5665788"/>
              <a:ext cx="52388" cy="334963"/>
            </a:xfrm>
            <a:custGeom>
              <a:avLst/>
              <a:gdLst>
                <a:gd name="T0" fmla="*/ 0 w 12"/>
                <a:gd name="T1" fmla="*/ 6 h 79"/>
                <a:gd name="T2" fmla="*/ 6 w 12"/>
                <a:gd name="T3" fmla="*/ 0 h 79"/>
                <a:gd name="T4" fmla="*/ 6 w 12"/>
                <a:gd name="T5" fmla="*/ 0 h 79"/>
                <a:gd name="T6" fmla="*/ 12 w 12"/>
                <a:gd name="T7" fmla="*/ 6 h 79"/>
                <a:gd name="T8" fmla="*/ 12 w 12"/>
                <a:gd name="T9" fmla="*/ 72 h 79"/>
                <a:gd name="T10" fmla="*/ 6 w 12"/>
                <a:gd name="T11" fmla="*/ 79 h 79"/>
                <a:gd name="T12" fmla="*/ 6 w 12"/>
                <a:gd name="T13" fmla="*/ 79 h 79"/>
                <a:gd name="T14" fmla="*/ 0 w 12"/>
                <a:gd name="T15" fmla="*/ 72 h 79"/>
                <a:gd name="T16" fmla="*/ 0 w 12"/>
                <a:gd name="T17"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79">
                  <a:moveTo>
                    <a:pt x="0" y="6"/>
                  </a:moveTo>
                  <a:cubicBezTo>
                    <a:pt x="0" y="3"/>
                    <a:pt x="3" y="0"/>
                    <a:pt x="6" y="0"/>
                  </a:cubicBezTo>
                  <a:cubicBezTo>
                    <a:pt x="6" y="0"/>
                    <a:pt x="6" y="0"/>
                    <a:pt x="6" y="0"/>
                  </a:cubicBezTo>
                  <a:cubicBezTo>
                    <a:pt x="10" y="0"/>
                    <a:pt x="12" y="3"/>
                    <a:pt x="12" y="6"/>
                  </a:cubicBezTo>
                  <a:cubicBezTo>
                    <a:pt x="12" y="72"/>
                    <a:pt x="12" y="72"/>
                    <a:pt x="12" y="72"/>
                  </a:cubicBezTo>
                  <a:cubicBezTo>
                    <a:pt x="12" y="76"/>
                    <a:pt x="10" y="79"/>
                    <a:pt x="6" y="79"/>
                  </a:cubicBezTo>
                  <a:cubicBezTo>
                    <a:pt x="6" y="79"/>
                    <a:pt x="6" y="79"/>
                    <a:pt x="6" y="79"/>
                  </a:cubicBezTo>
                  <a:cubicBezTo>
                    <a:pt x="3" y="79"/>
                    <a:pt x="0" y="76"/>
                    <a:pt x="0" y="72"/>
                  </a:cubicBezTo>
                  <a:lnTo>
                    <a:pt x="0" y="6"/>
                  </a:lnTo>
                  <a:close/>
                </a:path>
              </a:pathLst>
            </a:custGeom>
            <a:solidFill>
              <a:srgbClr val="FFD5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 name="Freeform 414"/>
            <p:cNvSpPr/>
            <p:nvPr/>
          </p:nvSpPr>
          <p:spPr bwMode="auto">
            <a:xfrm>
              <a:off x="6589713" y="5478463"/>
              <a:ext cx="255588" cy="258763"/>
            </a:xfrm>
            <a:custGeom>
              <a:avLst/>
              <a:gdLst>
                <a:gd name="T0" fmla="*/ 2 w 60"/>
                <a:gd name="T1" fmla="*/ 11 h 61"/>
                <a:gd name="T2" fmla="*/ 2 w 60"/>
                <a:gd name="T3" fmla="*/ 3 h 61"/>
                <a:gd name="T4" fmla="*/ 2 w 60"/>
                <a:gd name="T5" fmla="*/ 3 h 61"/>
                <a:gd name="T6" fmla="*/ 11 w 60"/>
                <a:gd name="T7" fmla="*/ 3 h 61"/>
                <a:gd name="T8" fmla="*/ 58 w 60"/>
                <a:gd name="T9" fmla="*/ 50 h 61"/>
                <a:gd name="T10" fmla="*/ 58 w 60"/>
                <a:gd name="T11" fmla="*/ 58 h 61"/>
                <a:gd name="T12" fmla="*/ 58 w 60"/>
                <a:gd name="T13" fmla="*/ 58 h 61"/>
                <a:gd name="T14" fmla="*/ 49 w 60"/>
                <a:gd name="T15" fmla="*/ 58 h 61"/>
                <a:gd name="T16" fmla="*/ 2 w 60"/>
                <a:gd name="T17" fmla="*/ 1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1">
                  <a:moveTo>
                    <a:pt x="2" y="11"/>
                  </a:moveTo>
                  <a:cubicBezTo>
                    <a:pt x="0" y="9"/>
                    <a:pt x="0" y="5"/>
                    <a:pt x="2" y="3"/>
                  </a:cubicBezTo>
                  <a:cubicBezTo>
                    <a:pt x="2" y="3"/>
                    <a:pt x="2" y="3"/>
                    <a:pt x="2" y="3"/>
                  </a:cubicBezTo>
                  <a:cubicBezTo>
                    <a:pt x="5" y="0"/>
                    <a:pt x="9" y="0"/>
                    <a:pt x="11" y="3"/>
                  </a:cubicBezTo>
                  <a:cubicBezTo>
                    <a:pt x="58" y="50"/>
                    <a:pt x="58" y="50"/>
                    <a:pt x="58" y="50"/>
                  </a:cubicBezTo>
                  <a:cubicBezTo>
                    <a:pt x="60" y="52"/>
                    <a:pt x="60" y="56"/>
                    <a:pt x="58" y="58"/>
                  </a:cubicBezTo>
                  <a:cubicBezTo>
                    <a:pt x="58" y="58"/>
                    <a:pt x="58" y="58"/>
                    <a:pt x="58" y="58"/>
                  </a:cubicBezTo>
                  <a:cubicBezTo>
                    <a:pt x="55" y="61"/>
                    <a:pt x="52" y="61"/>
                    <a:pt x="49" y="58"/>
                  </a:cubicBezTo>
                  <a:lnTo>
                    <a:pt x="2" y="11"/>
                  </a:lnTo>
                  <a:close/>
                </a:path>
              </a:pathLst>
            </a:custGeom>
            <a:solidFill>
              <a:srgbClr val="FFD5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Freeform 415"/>
            <p:cNvSpPr/>
            <p:nvPr/>
          </p:nvSpPr>
          <p:spPr bwMode="auto">
            <a:xfrm>
              <a:off x="5351463" y="5478463"/>
              <a:ext cx="255588" cy="258763"/>
            </a:xfrm>
            <a:custGeom>
              <a:avLst/>
              <a:gdLst>
                <a:gd name="T0" fmla="*/ 58 w 60"/>
                <a:gd name="T1" fmla="*/ 11 h 61"/>
                <a:gd name="T2" fmla="*/ 58 w 60"/>
                <a:gd name="T3" fmla="*/ 3 h 61"/>
                <a:gd name="T4" fmla="*/ 58 w 60"/>
                <a:gd name="T5" fmla="*/ 3 h 61"/>
                <a:gd name="T6" fmla="*/ 49 w 60"/>
                <a:gd name="T7" fmla="*/ 3 h 61"/>
                <a:gd name="T8" fmla="*/ 2 w 60"/>
                <a:gd name="T9" fmla="*/ 50 h 61"/>
                <a:gd name="T10" fmla="*/ 2 w 60"/>
                <a:gd name="T11" fmla="*/ 58 h 61"/>
                <a:gd name="T12" fmla="*/ 2 w 60"/>
                <a:gd name="T13" fmla="*/ 58 h 61"/>
                <a:gd name="T14" fmla="*/ 11 w 60"/>
                <a:gd name="T15" fmla="*/ 58 h 61"/>
                <a:gd name="T16" fmla="*/ 58 w 60"/>
                <a:gd name="T17" fmla="*/ 1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1">
                  <a:moveTo>
                    <a:pt x="58" y="11"/>
                  </a:moveTo>
                  <a:cubicBezTo>
                    <a:pt x="60" y="9"/>
                    <a:pt x="60" y="5"/>
                    <a:pt x="58" y="3"/>
                  </a:cubicBezTo>
                  <a:cubicBezTo>
                    <a:pt x="58" y="3"/>
                    <a:pt x="58" y="3"/>
                    <a:pt x="58" y="3"/>
                  </a:cubicBezTo>
                  <a:cubicBezTo>
                    <a:pt x="55" y="0"/>
                    <a:pt x="51" y="0"/>
                    <a:pt x="49" y="3"/>
                  </a:cubicBezTo>
                  <a:cubicBezTo>
                    <a:pt x="2" y="50"/>
                    <a:pt x="2" y="50"/>
                    <a:pt x="2" y="50"/>
                  </a:cubicBezTo>
                  <a:cubicBezTo>
                    <a:pt x="0" y="52"/>
                    <a:pt x="0" y="56"/>
                    <a:pt x="2" y="58"/>
                  </a:cubicBezTo>
                  <a:cubicBezTo>
                    <a:pt x="2" y="58"/>
                    <a:pt x="2" y="58"/>
                    <a:pt x="2" y="58"/>
                  </a:cubicBezTo>
                  <a:cubicBezTo>
                    <a:pt x="4" y="61"/>
                    <a:pt x="8" y="61"/>
                    <a:pt x="11" y="58"/>
                  </a:cubicBezTo>
                  <a:lnTo>
                    <a:pt x="58" y="11"/>
                  </a:lnTo>
                  <a:close/>
                </a:path>
              </a:pathLst>
            </a:custGeom>
            <a:solidFill>
              <a:srgbClr val="FFD5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22" name="文本框 421"/>
          <p:cNvSpPr txBox="1"/>
          <p:nvPr/>
        </p:nvSpPr>
        <p:spPr>
          <a:xfrm>
            <a:off x="4618672" y="1146356"/>
            <a:ext cx="2954655" cy="461665"/>
          </a:xfrm>
          <a:prstGeom prst="rect">
            <a:avLst/>
          </a:prstGeom>
          <a:noFill/>
        </p:spPr>
        <p:txBody>
          <a:bodyPr wrap="none" rtlCol="0">
            <a:spAutoFit/>
          </a:bodyPr>
          <a:lstStyle/>
          <a:p>
            <a:r>
              <a:rPr lang="zh-CN" altLang="en-US" sz="2400" dirty="0">
                <a:latin typeface="微软雅黑" panose="020B0503020204020204" pitchFamily="34" charset="-122"/>
                <a:ea typeface="微软雅黑" panose="020B0503020204020204" pitchFamily="34" charset="-122"/>
              </a:rPr>
              <a:t>我们需要最杰出的你</a:t>
            </a:r>
          </a:p>
        </p:txBody>
      </p:sp>
      <p:sp>
        <p:nvSpPr>
          <p:cNvPr id="2" name="文本框 1"/>
          <p:cNvSpPr txBox="1"/>
          <p:nvPr/>
        </p:nvSpPr>
        <p:spPr>
          <a:xfrm>
            <a:off x="4772561" y="315246"/>
            <a:ext cx="2646878" cy="830997"/>
          </a:xfrm>
          <a:prstGeom prst="rect">
            <a:avLst/>
          </a:prstGeom>
          <a:noFill/>
        </p:spPr>
        <p:txBody>
          <a:bodyPr wrap="non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企业寄语</a:t>
            </a:r>
          </a:p>
        </p:txBody>
      </p:sp>
      <p:sp>
        <p:nvSpPr>
          <p:cNvPr id="3" name="文本框 2"/>
          <p:cNvSpPr txBox="1"/>
          <p:nvPr/>
        </p:nvSpPr>
        <p:spPr>
          <a:xfrm>
            <a:off x="2310348" y="2542737"/>
            <a:ext cx="7571303" cy="2585323"/>
          </a:xfrm>
          <a:prstGeom prst="rect">
            <a:avLst/>
          </a:prstGeom>
          <a:noFill/>
        </p:spPr>
        <p:txBody>
          <a:bodyPr wrap="none" rtlCol="0">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惦记着往日的笑声，忆取那温馨的友谊，愿友谊长存，讯息流露着真情，</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交织在彼此心灵，就能使友情之水涓涓而流长。</a:t>
            </a:r>
          </a:p>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让记忆顺着友谊的脉络，寻回往日美好的时光。</a:t>
            </a:r>
          </a:p>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祝您欢乐的年年。平安幸福。</a:t>
            </a:r>
          </a:p>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虽只是一句轻柔的祝福，却是我心声。</a:t>
            </a:r>
          </a:p>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虽只是一份寄语，却牢系我们的诚意。</a:t>
            </a:r>
          </a:p>
        </p:txBody>
      </p:sp>
    </p:spTree>
  </p:cSld>
  <p:clrMapOvr>
    <a:masterClrMapping/>
  </p:clrMapOvr>
  <mc:AlternateContent xmlns:mc="http://schemas.openxmlformats.org/markup-compatibility/2006" xmlns:p14="http://schemas.microsoft.com/office/powerpoint/2010/main">
    <mc:Choice Requires="p14">
      <p:transition spd="slow" p14:dur="1700" advTm="1000">
        <p:fade/>
      </p:transition>
    </mc:Choice>
    <mc:Fallback xmlns="">
      <p:transition spd="slow" advTm="1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0" y="0"/>
            <a:ext cx="121920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3696271" y="1370806"/>
            <a:ext cx="7274717" cy="4658256"/>
            <a:chOff x="3915568" y="3931709"/>
            <a:chExt cx="4360863" cy="2792413"/>
          </a:xfrm>
        </p:grpSpPr>
        <p:sp>
          <p:nvSpPr>
            <p:cNvPr id="3" name="Freeform 67"/>
            <p:cNvSpPr/>
            <p:nvPr/>
          </p:nvSpPr>
          <p:spPr bwMode="auto">
            <a:xfrm>
              <a:off x="6185693" y="4493684"/>
              <a:ext cx="1390650" cy="2230438"/>
            </a:xfrm>
            <a:custGeom>
              <a:avLst/>
              <a:gdLst>
                <a:gd name="T0" fmla="*/ 0 w 876"/>
                <a:gd name="T1" fmla="*/ 1405 h 1405"/>
                <a:gd name="T2" fmla="*/ 876 w 876"/>
                <a:gd name="T3" fmla="*/ 0 h 1405"/>
                <a:gd name="T4" fmla="*/ 876 w 876"/>
                <a:gd name="T5" fmla="*/ 1276 h 1405"/>
                <a:gd name="T6" fmla="*/ 0 w 876"/>
                <a:gd name="T7" fmla="*/ 1405 h 1405"/>
              </a:gdLst>
              <a:ahLst/>
              <a:cxnLst>
                <a:cxn ang="0">
                  <a:pos x="T0" y="T1"/>
                </a:cxn>
                <a:cxn ang="0">
                  <a:pos x="T2" y="T3"/>
                </a:cxn>
                <a:cxn ang="0">
                  <a:pos x="T4" y="T5"/>
                </a:cxn>
                <a:cxn ang="0">
                  <a:pos x="T6" y="T7"/>
                </a:cxn>
              </a:cxnLst>
              <a:rect l="0" t="0" r="r" b="b"/>
              <a:pathLst>
                <a:path w="876" h="1405">
                  <a:moveTo>
                    <a:pt x="0" y="1405"/>
                  </a:moveTo>
                  <a:lnTo>
                    <a:pt x="876" y="0"/>
                  </a:lnTo>
                  <a:lnTo>
                    <a:pt x="876" y="1276"/>
                  </a:lnTo>
                  <a:lnTo>
                    <a:pt x="0" y="1405"/>
                  </a:lnTo>
                  <a:close/>
                </a:path>
              </a:pathLst>
            </a:custGeom>
            <a:solidFill>
              <a:srgbClr val="B5D1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68"/>
            <p:cNvSpPr/>
            <p:nvPr/>
          </p:nvSpPr>
          <p:spPr bwMode="auto">
            <a:xfrm>
              <a:off x="4788693" y="4339696"/>
              <a:ext cx="2787650" cy="2179638"/>
            </a:xfrm>
            <a:custGeom>
              <a:avLst/>
              <a:gdLst>
                <a:gd name="T0" fmla="*/ 0 w 1756"/>
                <a:gd name="T1" fmla="*/ 1287 h 1373"/>
                <a:gd name="T2" fmla="*/ 0 w 1756"/>
                <a:gd name="T3" fmla="*/ 0 h 1373"/>
                <a:gd name="T4" fmla="*/ 1756 w 1756"/>
                <a:gd name="T5" fmla="*/ 97 h 1373"/>
                <a:gd name="T6" fmla="*/ 1756 w 1756"/>
                <a:gd name="T7" fmla="*/ 1373 h 1373"/>
                <a:gd name="T8" fmla="*/ 0 w 1756"/>
                <a:gd name="T9" fmla="*/ 1287 h 1373"/>
              </a:gdLst>
              <a:ahLst/>
              <a:cxnLst>
                <a:cxn ang="0">
                  <a:pos x="T0" y="T1"/>
                </a:cxn>
                <a:cxn ang="0">
                  <a:pos x="T2" y="T3"/>
                </a:cxn>
                <a:cxn ang="0">
                  <a:pos x="T4" y="T5"/>
                </a:cxn>
                <a:cxn ang="0">
                  <a:pos x="T6" y="T7"/>
                </a:cxn>
                <a:cxn ang="0">
                  <a:pos x="T8" y="T9"/>
                </a:cxn>
              </a:cxnLst>
              <a:rect l="0" t="0" r="r" b="b"/>
              <a:pathLst>
                <a:path w="1756" h="1373">
                  <a:moveTo>
                    <a:pt x="0" y="1287"/>
                  </a:moveTo>
                  <a:lnTo>
                    <a:pt x="0" y="0"/>
                  </a:lnTo>
                  <a:lnTo>
                    <a:pt x="1756" y="97"/>
                  </a:lnTo>
                  <a:lnTo>
                    <a:pt x="1756" y="1373"/>
                  </a:lnTo>
                  <a:lnTo>
                    <a:pt x="0" y="1287"/>
                  </a:lnTo>
                  <a:close/>
                </a:path>
              </a:pathLst>
            </a:custGeom>
            <a:solidFill>
              <a:srgbClr val="145A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69"/>
            <p:cNvSpPr/>
            <p:nvPr/>
          </p:nvSpPr>
          <p:spPr bwMode="auto">
            <a:xfrm>
              <a:off x="4788693" y="4050771"/>
              <a:ext cx="3487738" cy="2332038"/>
            </a:xfrm>
            <a:custGeom>
              <a:avLst/>
              <a:gdLst>
                <a:gd name="T0" fmla="*/ 0 w 2197"/>
                <a:gd name="T1" fmla="*/ 1469 h 1469"/>
                <a:gd name="T2" fmla="*/ 0 w 2197"/>
                <a:gd name="T3" fmla="*/ 182 h 1469"/>
                <a:gd name="T4" fmla="*/ 2197 w 2197"/>
                <a:gd name="T5" fmla="*/ 0 h 1469"/>
                <a:gd name="T6" fmla="*/ 2197 w 2197"/>
                <a:gd name="T7" fmla="*/ 1266 h 1469"/>
                <a:gd name="T8" fmla="*/ 0 w 2197"/>
                <a:gd name="T9" fmla="*/ 1469 h 1469"/>
              </a:gdLst>
              <a:ahLst/>
              <a:cxnLst>
                <a:cxn ang="0">
                  <a:pos x="T0" y="T1"/>
                </a:cxn>
                <a:cxn ang="0">
                  <a:pos x="T2" y="T3"/>
                </a:cxn>
                <a:cxn ang="0">
                  <a:pos x="T4" y="T5"/>
                </a:cxn>
                <a:cxn ang="0">
                  <a:pos x="T6" y="T7"/>
                </a:cxn>
                <a:cxn ang="0">
                  <a:pos x="T8" y="T9"/>
                </a:cxn>
              </a:cxnLst>
              <a:rect l="0" t="0" r="r" b="b"/>
              <a:pathLst>
                <a:path w="2197" h="1469">
                  <a:moveTo>
                    <a:pt x="0" y="1469"/>
                  </a:moveTo>
                  <a:lnTo>
                    <a:pt x="0" y="182"/>
                  </a:lnTo>
                  <a:lnTo>
                    <a:pt x="2197" y="0"/>
                  </a:lnTo>
                  <a:lnTo>
                    <a:pt x="2197" y="1266"/>
                  </a:lnTo>
                  <a:lnTo>
                    <a:pt x="0" y="1469"/>
                  </a:lnTo>
                  <a:close/>
                </a:path>
              </a:pathLst>
            </a:custGeom>
            <a:solidFill>
              <a:srgbClr val="B5D1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70"/>
            <p:cNvSpPr/>
            <p:nvPr/>
          </p:nvSpPr>
          <p:spPr bwMode="auto">
            <a:xfrm>
              <a:off x="3915568" y="3931709"/>
              <a:ext cx="4360863" cy="2128838"/>
            </a:xfrm>
            <a:custGeom>
              <a:avLst/>
              <a:gdLst>
                <a:gd name="T0" fmla="*/ 43 w 2747"/>
                <a:gd name="T1" fmla="*/ 1298 h 1341"/>
                <a:gd name="T2" fmla="*/ 0 w 2747"/>
                <a:gd name="T3" fmla="*/ 0 h 1341"/>
                <a:gd name="T4" fmla="*/ 2747 w 2747"/>
                <a:gd name="T5" fmla="*/ 75 h 1341"/>
                <a:gd name="T6" fmla="*/ 2747 w 2747"/>
                <a:gd name="T7" fmla="*/ 1341 h 1341"/>
                <a:gd name="T8" fmla="*/ 43 w 2747"/>
                <a:gd name="T9" fmla="*/ 1298 h 1341"/>
              </a:gdLst>
              <a:ahLst/>
              <a:cxnLst>
                <a:cxn ang="0">
                  <a:pos x="T0" y="T1"/>
                </a:cxn>
                <a:cxn ang="0">
                  <a:pos x="T2" y="T3"/>
                </a:cxn>
                <a:cxn ang="0">
                  <a:pos x="T4" y="T5"/>
                </a:cxn>
                <a:cxn ang="0">
                  <a:pos x="T6" y="T7"/>
                </a:cxn>
                <a:cxn ang="0">
                  <a:pos x="T8" y="T9"/>
                </a:cxn>
              </a:cxnLst>
              <a:rect l="0" t="0" r="r" b="b"/>
              <a:pathLst>
                <a:path w="2747" h="1341">
                  <a:moveTo>
                    <a:pt x="43" y="1298"/>
                  </a:moveTo>
                  <a:lnTo>
                    <a:pt x="0" y="0"/>
                  </a:lnTo>
                  <a:lnTo>
                    <a:pt x="2747" y="75"/>
                  </a:lnTo>
                  <a:lnTo>
                    <a:pt x="2747" y="1341"/>
                  </a:lnTo>
                  <a:lnTo>
                    <a:pt x="43" y="1298"/>
                  </a:lnTo>
                  <a:close/>
                </a:path>
              </a:pathLst>
            </a:custGeom>
            <a:solidFill>
              <a:srgbClr val="145A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grpSp>
      <p:sp>
        <p:nvSpPr>
          <p:cNvPr id="15" name="文本框 14"/>
          <p:cNvSpPr txBox="1"/>
          <p:nvPr/>
        </p:nvSpPr>
        <p:spPr>
          <a:xfrm>
            <a:off x="1328383" y="1966548"/>
            <a:ext cx="1200329" cy="2036776"/>
          </a:xfrm>
          <a:prstGeom prst="rect">
            <a:avLst/>
          </a:prstGeom>
          <a:noFill/>
        </p:spPr>
        <p:txBody>
          <a:bodyPr vert="eaVert" wrap="none" rtlCol="0">
            <a:spAutoFit/>
          </a:bodyPr>
          <a:lstStyle/>
          <a:p>
            <a:r>
              <a:rPr lang="zh-CN" altLang="en-US" sz="6600" b="1" dirty="0">
                <a:solidFill>
                  <a:srgbClr val="145A6E"/>
                </a:solidFill>
                <a:effectLst>
                  <a:outerShdw blurRad="38100" dist="19050" dir="2700000" algn="tl" rotWithShape="0">
                    <a:schemeClr val="dk1">
                      <a:lumMod val="50000"/>
                      <a:alpha val="40000"/>
                    </a:schemeClr>
                  </a:outerShdw>
                </a:effectLst>
                <a:latin typeface="微软雅黑" panose="020B0503020204020204" pitchFamily="34" charset="-122"/>
                <a:ea typeface="微软雅黑" panose="020B0503020204020204" pitchFamily="34" charset="-122"/>
              </a:rPr>
              <a:t>目 录</a:t>
            </a:r>
          </a:p>
        </p:txBody>
      </p:sp>
      <p:sp>
        <p:nvSpPr>
          <p:cNvPr id="16" name="文本框 15"/>
          <p:cNvSpPr txBox="1"/>
          <p:nvPr/>
        </p:nvSpPr>
        <p:spPr>
          <a:xfrm>
            <a:off x="4684889" y="2251902"/>
            <a:ext cx="1879041"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1   </a:t>
            </a:r>
            <a:r>
              <a:rPr lang="zh-CN" altLang="en-US" sz="2400" dirty="0">
                <a:solidFill>
                  <a:schemeClr val="bg1"/>
                </a:solidFill>
                <a:latin typeface="微软雅黑" panose="020B0503020204020204" pitchFamily="34" charset="-122"/>
                <a:ea typeface="微软雅黑" panose="020B0503020204020204" pitchFamily="34" charset="-122"/>
              </a:rPr>
              <a:t>集团简介</a:t>
            </a:r>
          </a:p>
        </p:txBody>
      </p:sp>
      <p:sp>
        <p:nvSpPr>
          <p:cNvPr id="17" name="文本框 16"/>
          <p:cNvSpPr txBox="1"/>
          <p:nvPr/>
        </p:nvSpPr>
        <p:spPr>
          <a:xfrm>
            <a:off x="4684889" y="2922180"/>
            <a:ext cx="1879041"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2   </a:t>
            </a:r>
            <a:r>
              <a:rPr lang="zh-CN" altLang="en-US" sz="2400" dirty="0">
                <a:solidFill>
                  <a:schemeClr val="bg1"/>
                </a:solidFill>
                <a:latin typeface="微软雅黑" panose="020B0503020204020204" pitchFamily="34" charset="-122"/>
                <a:ea typeface="微软雅黑" panose="020B0503020204020204" pitchFamily="34" charset="-122"/>
              </a:rPr>
              <a:t>企业文化</a:t>
            </a:r>
          </a:p>
        </p:txBody>
      </p:sp>
      <p:sp>
        <p:nvSpPr>
          <p:cNvPr id="18" name="文本框 17"/>
          <p:cNvSpPr txBox="1"/>
          <p:nvPr/>
        </p:nvSpPr>
        <p:spPr>
          <a:xfrm>
            <a:off x="4684889" y="3592458"/>
            <a:ext cx="1879041"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3   </a:t>
            </a:r>
            <a:r>
              <a:rPr lang="zh-CN" altLang="en-US" sz="2400" dirty="0">
                <a:solidFill>
                  <a:schemeClr val="bg1"/>
                </a:solidFill>
                <a:latin typeface="微软雅黑" panose="020B0503020204020204" pitchFamily="34" charset="-122"/>
                <a:ea typeface="微软雅黑" panose="020B0503020204020204" pitchFamily="34" charset="-122"/>
              </a:rPr>
              <a:t>招聘岗位</a:t>
            </a:r>
          </a:p>
        </p:txBody>
      </p:sp>
      <p:sp>
        <p:nvSpPr>
          <p:cNvPr id="19" name="文本框 18"/>
          <p:cNvSpPr txBox="1"/>
          <p:nvPr/>
        </p:nvSpPr>
        <p:spPr>
          <a:xfrm>
            <a:off x="7969956" y="2251902"/>
            <a:ext cx="1879041"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4   </a:t>
            </a:r>
            <a:r>
              <a:rPr lang="zh-CN" altLang="en-US" sz="2400" dirty="0">
                <a:solidFill>
                  <a:schemeClr val="bg1"/>
                </a:solidFill>
                <a:latin typeface="微软雅黑" panose="020B0503020204020204" pitchFamily="34" charset="-122"/>
                <a:ea typeface="微软雅黑" panose="020B0503020204020204" pitchFamily="34" charset="-122"/>
              </a:rPr>
              <a:t>晋升发展</a:t>
            </a:r>
          </a:p>
        </p:txBody>
      </p:sp>
      <p:sp>
        <p:nvSpPr>
          <p:cNvPr id="20" name="文本框 19"/>
          <p:cNvSpPr txBox="1"/>
          <p:nvPr/>
        </p:nvSpPr>
        <p:spPr>
          <a:xfrm>
            <a:off x="7969956" y="2922180"/>
            <a:ext cx="1879041"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5   </a:t>
            </a:r>
            <a:r>
              <a:rPr lang="zh-CN" altLang="en-US" sz="2400" dirty="0">
                <a:solidFill>
                  <a:schemeClr val="bg1"/>
                </a:solidFill>
                <a:latin typeface="微软雅黑" panose="020B0503020204020204" pitchFamily="34" charset="-122"/>
                <a:ea typeface="微软雅黑" panose="020B0503020204020204" pitchFamily="34" charset="-122"/>
              </a:rPr>
              <a:t>薪酬福利</a:t>
            </a:r>
          </a:p>
        </p:txBody>
      </p:sp>
      <p:sp>
        <p:nvSpPr>
          <p:cNvPr id="21" name="文本框 20"/>
          <p:cNvSpPr txBox="1"/>
          <p:nvPr/>
        </p:nvSpPr>
        <p:spPr>
          <a:xfrm>
            <a:off x="7969956" y="3592458"/>
            <a:ext cx="1871025"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6   </a:t>
            </a:r>
            <a:r>
              <a:rPr lang="zh-CN" altLang="en-US" sz="2400" dirty="0">
                <a:solidFill>
                  <a:schemeClr val="bg1"/>
                </a:solidFill>
                <a:latin typeface="微软雅黑" panose="020B0503020204020204" pitchFamily="34" charset="-122"/>
                <a:ea typeface="微软雅黑" panose="020B0503020204020204" pitchFamily="34" charset="-122"/>
              </a:rPr>
              <a:t>答疑环节</a:t>
            </a:r>
          </a:p>
        </p:txBody>
      </p:sp>
      <p:sp>
        <p:nvSpPr>
          <p:cNvPr id="22" name="椭圆 21"/>
          <p:cNvSpPr/>
          <p:nvPr/>
        </p:nvSpPr>
        <p:spPr>
          <a:xfrm>
            <a:off x="4989688" y="2415822"/>
            <a:ext cx="146756" cy="1467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989688" y="3081866"/>
            <a:ext cx="146756" cy="1467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4989688" y="3759199"/>
            <a:ext cx="146756" cy="1467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8286044" y="2415822"/>
            <a:ext cx="146756" cy="1467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8286044" y="3081866"/>
            <a:ext cx="146756" cy="1467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8286044" y="3759199"/>
            <a:ext cx="146756" cy="1467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p:cNvSpPr/>
          <p:nvPr/>
        </p:nvSpPr>
        <p:spPr>
          <a:xfrm rot="775561">
            <a:off x="1342685" y="4316550"/>
            <a:ext cx="349956" cy="1837941"/>
          </a:xfrm>
          <a:prstGeom prst="triangle">
            <a:avLst>
              <a:gd name="adj" fmla="val 10299"/>
            </a:avLst>
          </a:prstGeom>
          <a:solidFill>
            <a:srgbClr val="145A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4390398">
            <a:off x="1167052" y="4176676"/>
            <a:ext cx="184909" cy="459290"/>
          </a:xfrm>
          <a:prstGeom prst="triangle">
            <a:avLst>
              <a:gd name="adj" fmla="val 36567"/>
            </a:avLst>
          </a:prstGeom>
          <a:solidFill>
            <a:srgbClr val="145A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p:nvSpPr>
        <p:spPr>
          <a:xfrm rot="10800000">
            <a:off x="2426137" y="601799"/>
            <a:ext cx="349956" cy="1944946"/>
          </a:xfrm>
          <a:prstGeom prst="triangle">
            <a:avLst>
              <a:gd name="adj" fmla="val 0"/>
            </a:avLst>
          </a:prstGeom>
          <a:solidFill>
            <a:srgbClr val="145A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1"/>
          <p:cNvSpPr/>
          <p:nvPr/>
        </p:nvSpPr>
        <p:spPr>
          <a:xfrm rot="14553695">
            <a:off x="3041004" y="2088234"/>
            <a:ext cx="184909" cy="459290"/>
          </a:xfrm>
          <a:prstGeom prst="triangle">
            <a:avLst>
              <a:gd name="adj" fmla="val 36567"/>
            </a:avLst>
          </a:prstGeom>
          <a:solidFill>
            <a:srgbClr val="145A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00" advTm="1000">
        <p:fade/>
      </p:transition>
    </mc:Choice>
    <mc:Fallback xmlns="">
      <p:transition spd="slow" advTm="1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7" name="组合 6"/>
          <p:cNvGrpSpPr/>
          <p:nvPr/>
        </p:nvGrpSpPr>
        <p:grpSpPr>
          <a:xfrm>
            <a:off x="4223591" y="1490133"/>
            <a:ext cx="6597028" cy="4224308"/>
            <a:chOff x="3915568" y="3931709"/>
            <a:chExt cx="4360863" cy="2792413"/>
          </a:xfrm>
        </p:grpSpPr>
        <p:sp>
          <p:nvSpPr>
            <p:cNvPr id="8" name="Freeform 67"/>
            <p:cNvSpPr/>
            <p:nvPr/>
          </p:nvSpPr>
          <p:spPr bwMode="auto">
            <a:xfrm>
              <a:off x="6185693" y="4493684"/>
              <a:ext cx="1390650" cy="2230438"/>
            </a:xfrm>
            <a:custGeom>
              <a:avLst/>
              <a:gdLst>
                <a:gd name="T0" fmla="*/ 0 w 876"/>
                <a:gd name="T1" fmla="*/ 1405 h 1405"/>
                <a:gd name="T2" fmla="*/ 876 w 876"/>
                <a:gd name="T3" fmla="*/ 0 h 1405"/>
                <a:gd name="T4" fmla="*/ 876 w 876"/>
                <a:gd name="T5" fmla="*/ 1276 h 1405"/>
                <a:gd name="T6" fmla="*/ 0 w 876"/>
                <a:gd name="T7" fmla="*/ 1405 h 1405"/>
              </a:gdLst>
              <a:ahLst/>
              <a:cxnLst>
                <a:cxn ang="0">
                  <a:pos x="T0" y="T1"/>
                </a:cxn>
                <a:cxn ang="0">
                  <a:pos x="T2" y="T3"/>
                </a:cxn>
                <a:cxn ang="0">
                  <a:pos x="T4" y="T5"/>
                </a:cxn>
                <a:cxn ang="0">
                  <a:pos x="T6" y="T7"/>
                </a:cxn>
              </a:cxnLst>
              <a:rect l="0" t="0" r="r" b="b"/>
              <a:pathLst>
                <a:path w="876" h="1405">
                  <a:moveTo>
                    <a:pt x="0" y="1405"/>
                  </a:moveTo>
                  <a:lnTo>
                    <a:pt x="876" y="0"/>
                  </a:lnTo>
                  <a:lnTo>
                    <a:pt x="876" y="1276"/>
                  </a:lnTo>
                  <a:lnTo>
                    <a:pt x="0" y="1405"/>
                  </a:lnTo>
                  <a:close/>
                </a:path>
              </a:pathLst>
            </a:custGeom>
            <a:solidFill>
              <a:srgbClr val="B5D1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8"/>
            <p:cNvSpPr/>
            <p:nvPr/>
          </p:nvSpPr>
          <p:spPr bwMode="auto">
            <a:xfrm>
              <a:off x="4788693" y="4339696"/>
              <a:ext cx="2787650" cy="2179638"/>
            </a:xfrm>
            <a:custGeom>
              <a:avLst/>
              <a:gdLst>
                <a:gd name="T0" fmla="*/ 0 w 1756"/>
                <a:gd name="T1" fmla="*/ 1287 h 1373"/>
                <a:gd name="T2" fmla="*/ 0 w 1756"/>
                <a:gd name="T3" fmla="*/ 0 h 1373"/>
                <a:gd name="T4" fmla="*/ 1756 w 1756"/>
                <a:gd name="T5" fmla="*/ 97 h 1373"/>
                <a:gd name="T6" fmla="*/ 1756 w 1756"/>
                <a:gd name="T7" fmla="*/ 1373 h 1373"/>
                <a:gd name="T8" fmla="*/ 0 w 1756"/>
                <a:gd name="T9" fmla="*/ 1287 h 1373"/>
              </a:gdLst>
              <a:ahLst/>
              <a:cxnLst>
                <a:cxn ang="0">
                  <a:pos x="T0" y="T1"/>
                </a:cxn>
                <a:cxn ang="0">
                  <a:pos x="T2" y="T3"/>
                </a:cxn>
                <a:cxn ang="0">
                  <a:pos x="T4" y="T5"/>
                </a:cxn>
                <a:cxn ang="0">
                  <a:pos x="T6" y="T7"/>
                </a:cxn>
                <a:cxn ang="0">
                  <a:pos x="T8" y="T9"/>
                </a:cxn>
              </a:cxnLst>
              <a:rect l="0" t="0" r="r" b="b"/>
              <a:pathLst>
                <a:path w="1756" h="1373">
                  <a:moveTo>
                    <a:pt x="0" y="1287"/>
                  </a:moveTo>
                  <a:lnTo>
                    <a:pt x="0" y="0"/>
                  </a:lnTo>
                  <a:lnTo>
                    <a:pt x="1756" y="97"/>
                  </a:lnTo>
                  <a:lnTo>
                    <a:pt x="1756" y="1373"/>
                  </a:lnTo>
                  <a:lnTo>
                    <a:pt x="0" y="1287"/>
                  </a:lnTo>
                  <a:close/>
                </a:path>
              </a:pathLst>
            </a:custGeom>
            <a:solidFill>
              <a:srgbClr val="145A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9"/>
            <p:cNvSpPr/>
            <p:nvPr/>
          </p:nvSpPr>
          <p:spPr bwMode="auto">
            <a:xfrm>
              <a:off x="4788693" y="4050771"/>
              <a:ext cx="3487738" cy="2332038"/>
            </a:xfrm>
            <a:custGeom>
              <a:avLst/>
              <a:gdLst>
                <a:gd name="T0" fmla="*/ 0 w 2197"/>
                <a:gd name="T1" fmla="*/ 1469 h 1469"/>
                <a:gd name="T2" fmla="*/ 0 w 2197"/>
                <a:gd name="T3" fmla="*/ 182 h 1469"/>
                <a:gd name="T4" fmla="*/ 2197 w 2197"/>
                <a:gd name="T5" fmla="*/ 0 h 1469"/>
                <a:gd name="T6" fmla="*/ 2197 w 2197"/>
                <a:gd name="T7" fmla="*/ 1266 h 1469"/>
                <a:gd name="T8" fmla="*/ 0 w 2197"/>
                <a:gd name="T9" fmla="*/ 1469 h 1469"/>
              </a:gdLst>
              <a:ahLst/>
              <a:cxnLst>
                <a:cxn ang="0">
                  <a:pos x="T0" y="T1"/>
                </a:cxn>
                <a:cxn ang="0">
                  <a:pos x="T2" y="T3"/>
                </a:cxn>
                <a:cxn ang="0">
                  <a:pos x="T4" y="T5"/>
                </a:cxn>
                <a:cxn ang="0">
                  <a:pos x="T6" y="T7"/>
                </a:cxn>
                <a:cxn ang="0">
                  <a:pos x="T8" y="T9"/>
                </a:cxn>
              </a:cxnLst>
              <a:rect l="0" t="0" r="r" b="b"/>
              <a:pathLst>
                <a:path w="2197" h="1469">
                  <a:moveTo>
                    <a:pt x="0" y="1469"/>
                  </a:moveTo>
                  <a:lnTo>
                    <a:pt x="0" y="182"/>
                  </a:lnTo>
                  <a:lnTo>
                    <a:pt x="2197" y="0"/>
                  </a:lnTo>
                  <a:lnTo>
                    <a:pt x="2197" y="1266"/>
                  </a:lnTo>
                  <a:lnTo>
                    <a:pt x="0" y="1469"/>
                  </a:lnTo>
                  <a:close/>
                </a:path>
              </a:pathLst>
            </a:custGeom>
            <a:solidFill>
              <a:srgbClr val="B5D1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70"/>
            <p:cNvSpPr/>
            <p:nvPr/>
          </p:nvSpPr>
          <p:spPr bwMode="auto">
            <a:xfrm>
              <a:off x="3915568" y="3931709"/>
              <a:ext cx="4360863" cy="2128838"/>
            </a:xfrm>
            <a:custGeom>
              <a:avLst/>
              <a:gdLst>
                <a:gd name="T0" fmla="*/ 43 w 2747"/>
                <a:gd name="T1" fmla="*/ 1298 h 1341"/>
                <a:gd name="T2" fmla="*/ 0 w 2747"/>
                <a:gd name="T3" fmla="*/ 0 h 1341"/>
                <a:gd name="T4" fmla="*/ 2747 w 2747"/>
                <a:gd name="T5" fmla="*/ 75 h 1341"/>
                <a:gd name="T6" fmla="*/ 2747 w 2747"/>
                <a:gd name="T7" fmla="*/ 1341 h 1341"/>
                <a:gd name="T8" fmla="*/ 43 w 2747"/>
                <a:gd name="T9" fmla="*/ 1298 h 1341"/>
              </a:gdLst>
              <a:ahLst/>
              <a:cxnLst>
                <a:cxn ang="0">
                  <a:pos x="T0" y="T1"/>
                </a:cxn>
                <a:cxn ang="0">
                  <a:pos x="T2" y="T3"/>
                </a:cxn>
                <a:cxn ang="0">
                  <a:pos x="T4" y="T5"/>
                </a:cxn>
                <a:cxn ang="0">
                  <a:pos x="T6" y="T7"/>
                </a:cxn>
                <a:cxn ang="0">
                  <a:pos x="T8" y="T9"/>
                </a:cxn>
              </a:cxnLst>
              <a:rect l="0" t="0" r="r" b="b"/>
              <a:pathLst>
                <a:path w="2747" h="1341">
                  <a:moveTo>
                    <a:pt x="43" y="1298"/>
                  </a:moveTo>
                  <a:lnTo>
                    <a:pt x="0" y="0"/>
                  </a:lnTo>
                  <a:lnTo>
                    <a:pt x="2747" y="75"/>
                  </a:lnTo>
                  <a:lnTo>
                    <a:pt x="2747" y="1341"/>
                  </a:lnTo>
                  <a:lnTo>
                    <a:pt x="43" y="1298"/>
                  </a:lnTo>
                  <a:close/>
                </a:path>
              </a:pathLst>
            </a:custGeom>
            <a:solidFill>
              <a:srgbClr val="145A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 name="文本框 11"/>
          <p:cNvSpPr txBox="1"/>
          <p:nvPr/>
        </p:nvSpPr>
        <p:spPr>
          <a:xfrm>
            <a:off x="5520267" y="2381955"/>
            <a:ext cx="3657543" cy="1323439"/>
          </a:xfrm>
          <a:prstGeom prst="rect">
            <a:avLst/>
          </a:prstGeom>
          <a:noFill/>
        </p:spPr>
        <p:txBody>
          <a:bodyPr wrap="square" rtlCol="0">
            <a:spAutoFit/>
          </a:bodyPr>
          <a:lstStyle/>
          <a:p>
            <a:pPr algn="dist"/>
            <a:r>
              <a:rPr lang="zh-CN" altLang="en-US" sz="8000" b="1" dirty="0">
                <a:solidFill>
                  <a:schemeClr val="bg1"/>
                </a:solidFill>
                <a:latin typeface="微软雅黑" panose="020B0503020204020204" pitchFamily="34" charset="-122"/>
                <a:ea typeface="微软雅黑" panose="020B0503020204020204" pitchFamily="34" charset="-122"/>
              </a:rPr>
              <a:t>企业篇</a:t>
            </a:r>
          </a:p>
        </p:txBody>
      </p:sp>
      <p:grpSp>
        <p:nvGrpSpPr>
          <p:cNvPr id="74" name="组合 73"/>
          <p:cNvGrpSpPr/>
          <p:nvPr/>
        </p:nvGrpSpPr>
        <p:grpSpPr>
          <a:xfrm>
            <a:off x="1677553" y="1877027"/>
            <a:ext cx="1167248" cy="2900746"/>
            <a:chOff x="709206" y="1587337"/>
            <a:chExt cx="430355" cy="1069483"/>
          </a:xfrm>
        </p:grpSpPr>
        <p:sp>
          <p:nvSpPr>
            <p:cNvPr id="75" name="Freeform 2711"/>
            <p:cNvSpPr/>
            <p:nvPr/>
          </p:nvSpPr>
          <p:spPr bwMode="auto">
            <a:xfrm>
              <a:off x="843692" y="2280260"/>
              <a:ext cx="174191" cy="368876"/>
            </a:xfrm>
            <a:custGeom>
              <a:avLst/>
              <a:gdLst>
                <a:gd name="T0" fmla="*/ 89 w 93"/>
                <a:gd name="T1" fmla="*/ 0 h 197"/>
                <a:gd name="T2" fmla="*/ 84 w 93"/>
                <a:gd name="T3" fmla="*/ 42 h 197"/>
                <a:gd name="T4" fmla="*/ 67 w 93"/>
                <a:gd name="T5" fmla="*/ 54 h 197"/>
                <a:gd name="T6" fmla="*/ 74 w 93"/>
                <a:gd name="T7" fmla="*/ 189 h 197"/>
                <a:gd name="T8" fmla="*/ 54 w 93"/>
                <a:gd name="T9" fmla="*/ 197 h 197"/>
                <a:gd name="T10" fmla="*/ 51 w 93"/>
                <a:gd name="T11" fmla="*/ 56 h 197"/>
                <a:gd name="T12" fmla="*/ 38 w 93"/>
                <a:gd name="T13" fmla="*/ 56 h 197"/>
                <a:gd name="T14" fmla="*/ 32 w 93"/>
                <a:gd name="T15" fmla="*/ 194 h 197"/>
                <a:gd name="T16" fmla="*/ 18 w 93"/>
                <a:gd name="T17" fmla="*/ 184 h 197"/>
                <a:gd name="T18" fmla="*/ 11 w 93"/>
                <a:gd name="T19" fmla="*/ 178 h 197"/>
                <a:gd name="T20" fmla="*/ 23 w 93"/>
                <a:gd name="T21" fmla="*/ 53 h 197"/>
                <a:gd name="T22" fmla="*/ 6 w 93"/>
                <a:gd name="T23" fmla="*/ 43 h 197"/>
                <a:gd name="T24" fmla="*/ 3 w 93"/>
                <a:gd name="T25" fmla="*/ 3 h 197"/>
                <a:gd name="T26" fmla="*/ 89 w 93"/>
                <a:gd name="T2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97">
                  <a:moveTo>
                    <a:pt x="89" y="0"/>
                  </a:moveTo>
                  <a:cubicBezTo>
                    <a:pt x="89" y="0"/>
                    <a:pt x="93" y="26"/>
                    <a:pt x="84" y="42"/>
                  </a:cubicBezTo>
                  <a:cubicBezTo>
                    <a:pt x="81" y="48"/>
                    <a:pt x="74" y="53"/>
                    <a:pt x="67" y="54"/>
                  </a:cubicBezTo>
                  <a:cubicBezTo>
                    <a:pt x="74" y="189"/>
                    <a:pt x="74" y="189"/>
                    <a:pt x="74" y="189"/>
                  </a:cubicBezTo>
                  <a:cubicBezTo>
                    <a:pt x="54" y="197"/>
                    <a:pt x="54" y="197"/>
                    <a:pt x="54" y="197"/>
                  </a:cubicBezTo>
                  <a:cubicBezTo>
                    <a:pt x="51" y="56"/>
                    <a:pt x="51" y="56"/>
                    <a:pt x="51" y="56"/>
                  </a:cubicBezTo>
                  <a:cubicBezTo>
                    <a:pt x="51" y="56"/>
                    <a:pt x="43" y="57"/>
                    <a:pt x="38" y="56"/>
                  </a:cubicBezTo>
                  <a:cubicBezTo>
                    <a:pt x="32" y="194"/>
                    <a:pt x="32" y="194"/>
                    <a:pt x="32" y="194"/>
                  </a:cubicBezTo>
                  <a:cubicBezTo>
                    <a:pt x="18" y="184"/>
                    <a:pt x="18" y="184"/>
                    <a:pt x="18" y="184"/>
                  </a:cubicBezTo>
                  <a:cubicBezTo>
                    <a:pt x="11" y="178"/>
                    <a:pt x="11" y="178"/>
                    <a:pt x="11" y="178"/>
                  </a:cubicBezTo>
                  <a:cubicBezTo>
                    <a:pt x="23" y="53"/>
                    <a:pt x="23" y="53"/>
                    <a:pt x="23" y="53"/>
                  </a:cubicBezTo>
                  <a:cubicBezTo>
                    <a:pt x="23" y="53"/>
                    <a:pt x="12" y="52"/>
                    <a:pt x="6" y="43"/>
                  </a:cubicBezTo>
                  <a:cubicBezTo>
                    <a:pt x="1" y="34"/>
                    <a:pt x="0" y="21"/>
                    <a:pt x="3" y="3"/>
                  </a:cubicBezTo>
                  <a:lnTo>
                    <a:pt x="89" y="0"/>
                  </a:lnTo>
                  <a:close/>
                </a:path>
              </a:pathLst>
            </a:custGeom>
            <a:solidFill>
              <a:srgbClr val="126E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712"/>
            <p:cNvSpPr/>
            <p:nvPr/>
          </p:nvSpPr>
          <p:spPr bwMode="auto">
            <a:xfrm>
              <a:off x="846253" y="2285383"/>
              <a:ext cx="89657" cy="55075"/>
            </a:xfrm>
            <a:custGeom>
              <a:avLst/>
              <a:gdLst>
                <a:gd name="T0" fmla="*/ 30 w 48"/>
                <a:gd name="T1" fmla="*/ 21 h 29"/>
                <a:gd name="T2" fmla="*/ 4 w 48"/>
                <a:gd name="T3" fmla="*/ 25 h 29"/>
                <a:gd name="T4" fmla="*/ 1 w 48"/>
                <a:gd name="T5" fmla="*/ 23 h 29"/>
                <a:gd name="T6" fmla="*/ 2 w 48"/>
                <a:gd name="T7" fmla="*/ 0 h 29"/>
                <a:gd name="T8" fmla="*/ 48 w 48"/>
                <a:gd name="T9" fmla="*/ 0 h 29"/>
                <a:gd name="T10" fmla="*/ 30 w 48"/>
                <a:gd name="T11" fmla="*/ 21 h 29"/>
              </a:gdLst>
              <a:ahLst/>
              <a:cxnLst>
                <a:cxn ang="0">
                  <a:pos x="T0" y="T1"/>
                </a:cxn>
                <a:cxn ang="0">
                  <a:pos x="T2" y="T3"/>
                </a:cxn>
                <a:cxn ang="0">
                  <a:pos x="T4" y="T5"/>
                </a:cxn>
                <a:cxn ang="0">
                  <a:pos x="T6" y="T7"/>
                </a:cxn>
                <a:cxn ang="0">
                  <a:pos x="T8" y="T9"/>
                </a:cxn>
                <a:cxn ang="0">
                  <a:pos x="T10" y="T11"/>
                </a:cxn>
              </a:cxnLst>
              <a:rect l="0" t="0" r="r" b="b"/>
              <a:pathLst>
                <a:path w="48" h="29">
                  <a:moveTo>
                    <a:pt x="30" y="21"/>
                  </a:moveTo>
                  <a:cubicBezTo>
                    <a:pt x="20" y="26"/>
                    <a:pt x="11" y="29"/>
                    <a:pt x="4" y="25"/>
                  </a:cubicBezTo>
                  <a:cubicBezTo>
                    <a:pt x="3" y="25"/>
                    <a:pt x="2" y="24"/>
                    <a:pt x="1" y="23"/>
                  </a:cubicBezTo>
                  <a:cubicBezTo>
                    <a:pt x="0" y="16"/>
                    <a:pt x="1" y="9"/>
                    <a:pt x="2" y="0"/>
                  </a:cubicBezTo>
                  <a:cubicBezTo>
                    <a:pt x="48" y="0"/>
                    <a:pt x="48" y="0"/>
                    <a:pt x="48" y="0"/>
                  </a:cubicBezTo>
                  <a:cubicBezTo>
                    <a:pt x="47" y="7"/>
                    <a:pt x="36" y="18"/>
                    <a:pt x="30" y="21"/>
                  </a:cubicBezTo>
                  <a:close/>
                </a:path>
              </a:pathLst>
            </a:custGeom>
            <a:solidFill>
              <a:srgbClr val="0B56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713"/>
            <p:cNvSpPr/>
            <p:nvPr/>
          </p:nvSpPr>
          <p:spPr bwMode="auto">
            <a:xfrm>
              <a:off x="933349" y="2280260"/>
              <a:ext cx="79411" cy="53794"/>
            </a:xfrm>
            <a:custGeom>
              <a:avLst/>
              <a:gdLst>
                <a:gd name="T0" fmla="*/ 41 w 42"/>
                <a:gd name="T1" fmla="*/ 23 h 29"/>
                <a:gd name="T2" fmla="*/ 29 w 42"/>
                <a:gd name="T3" fmla="*/ 28 h 29"/>
                <a:gd name="T4" fmla="*/ 0 w 42"/>
                <a:gd name="T5" fmla="*/ 2 h 29"/>
                <a:gd name="T6" fmla="*/ 41 w 42"/>
                <a:gd name="T7" fmla="*/ 0 h 29"/>
                <a:gd name="T8" fmla="*/ 41 w 42"/>
                <a:gd name="T9" fmla="*/ 23 h 29"/>
                <a:gd name="T10" fmla="*/ 41 w 42"/>
                <a:gd name="T11" fmla="*/ 23 h 29"/>
              </a:gdLst>
              <a:ahLst/>
              <a:cxnLst>
                <a:cxn ang="0">
                  <a:pos x="T0" y="T1"/>
                </a:cxn>
                <a:cxn ang="0">
                  <a:pos x="T2" y="T3"/>
                </a:cxn>
                <a:cxn ang="0">
                  <a:pos x="T4" y="T5"/>
                </a:cxn>
                <a:cxn ang="0">
                  <a:pos x="T6" y="T7"/>
                </a:cxn>
                <a:cxn ang="0">
                  <a:pos x="T8" y="T9"/>
                </a:cxn>
                <a:cxn ang="0">
                  <a:pos x="T10" y="T11"/>
                </a:cxn>
              </a:cxnLst>
              <a:rect l="0" t="0" r="r" b="b"/>
              <a:pathLst>
                <a:path w="42" h="29">
                  <a:moveTo>
                    <a:pt x="41" y="23"/>
                  </a:moveTo>
                  <a:cubicBezTo>
                    <a:pt x="40" y="29"/>
                    <a:pt x="35" y="29"/>
                    <a:pt x="29" y="28"/>
                  </a:cubicBezTo>
                  <a:cubicBezTo>
                    <a:pt x="16" y="27"/>
                    <a:pt x="0" y="9"/>
                    <a:pt x="0" y="2"/>
                  </a:cubicBezTo>
                  <a:cubicBezTo>
                    <a:pt x="41" y="0"/>
                    <a:pt x="41" y="0"/>
                    <a:pt x="41" y="0"/>
                  </a:cubicBezTo>
                  <a:cubicBezTo>
                    <a:pt x="41" y="0"/>
                    <a:pt x="42" y="11"/>
                    <a:pt x="41" y="23"/>
                  </a:cubicBezTo>
                  <a:cubicBezTo>
                    <a:pt x="41" y="23"/>
                    <a:pt x="41" y="23"/>
                    <a:pt x="41" y="23"/>
                  </a:cubicBezTo>
                  <a:close/>
                </a:path>
              </a:pathLst>
            </a:custGeom>
            <a:solidFill>
              <a:srgbClr val="0B56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714"/>
            <p:cNvSpPr/>
            <p:nvPr/>
          </p:nvSpPr>
          <p:spPr bwMode="auto">
            <a:xfrm>
              <a:off x="847534" y="2318684"/>
              <a:ext cx="165225" cy="330451"/>
            </a:xfrm>
            <a:custGeom>
              <a:avLst/>
              <a:gdLst>
                <a:gd name="T0" fmla="*/ 11 w 88"/>
                <a:gd name="T1" fmla="*/ 18 h 176"/>
                <a:gd name="T2" fmla="*/ 42 w 88"/>
                <a:gd name="T3" fmla="*/ 27 h 176"/>
                <a:gd name="T4" fmla="*/ 73 w 88"/>
                <a:gd name="T5" fmla="*/ 16 h 176"/>
                <a:gd name="T6" fmla="*/ 84 w 88"/>
                <a:gd name="T7" fmla="*/ 3 h 176"/>
                <a:gd name="T8" fmla="*/ 88 w 88"/>
                <a:gd name="T9" fmla="*/ 0 h 176"/>
                <a:gd name="T10" fmla="*/ 82 w 88"/>
                <a:gd name="T11" fmla="*/ 21 h 176"/>
                <a:gd name="T12" fmla="*/ 65 w 88"/>
                <a:gd name="T13" fmla="*/ 33 h 176"/>
                <a:gd name="T14" fmla="*/ 65 w 88"/>
                <a:gd name="T15" fmla="*/ 37 h 176"/>
                <a:gd name="T16" fmla="*/ 58 w 88"/>
                <a:gd name="T17" fmla="*/ 38 h 176"/>
                <a:gd name="T18" fmla="*/ 57 w 88"/>
                <a:gd name="T19" fmla="*/ 38 h 176"/>
                <a:gd name="T20" fmla="*/ 60 w 88"/>
                <a:gd name="T21" fmla="*/ 118 h 176"/>
                <a:gd name="T22" fmla="*/ 62 w 88"/>
                <a:gd name="T23" fmla="*/ 159 h 176"/>
                <a:gd name="T24" fmla="*/ 62 w 88"/>
                <a:gd name="T25" fmla="*/ 172 h 176"/>
                <a:gd name="T26" fmla="*/ 52 w 88"/>
                <a:gd name="T27" fmla="*/ 176 h 176"/>
                <a:gd name="T28" fmla="*/ 49 w 88"/>
                <a:gd name="T29" fmla="*/ 35 h 176"/>
                <a:gd name="T30" fmla="*/ 36 w 88"/>
                <a:gd name="T31" fmla="*/ 35 h 176"/>
                <a:gd name="T32" fmla="*/ 30 w 88"/>
                <a:gd name="T33" fmla="*/ 173 h 176"/>
                <a:gd name="T34" fmla="*/ 22 w 88"/>
                <a:gd name="T35" fmla="*/ 167 h 176"/>
                <a:gd name="T36" fmla="*/ 23 w 88"/>
                <a:gd name="T37" fmla="*/ 132 h 176"/>
                <a:gd name="T38" fmla="*/ 25 w 88"/>
                <a:gd name="T39" fmla="*/ 86 h 176"/>
                <a:gd name="T40" fmla="*/ 28 w 88"/>
                <a:gd name="T41" fmla="*/ 63 h 176"/>
                <a:gd name="T42" fmla="*/ 28 w 88"/>
                <a:gd name="T43" fmla="*/ 43 h 176"/>
                <a:gd name="T44" fmla="*/ 25 w 88"/>
                <a:gd name="T45" fmla="*/ 37 h 176"/>
                <a:gd name="T46" fmla="*/ 20 w 88"/>
                <a:gd name="T47" fmla="*/ 37 h 176"/>
                <a:gd name="T48" fmla="*/ 21 w 88"/>
                <a:gd name="T49" fmla="*/ 32 h 176"/>
                <a:gd name="T50" fmla="*/ 4 w 88"/>
                <a:gd name="T51" fmla="*/ 22 h 176"/>
                <a:gd name="T52" fmla="*/ 0 w 88"/>
                <a:gd name="T53" fmla="*/ 4 h 176"/>
                <a:gd name="T54" fmla="*/ 11 w 88"/>
                <a:gd name="T55" fmla="*/ 1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8" h="176">
                  <a:moveTo>
                    <a:pt x="11" y="18"/>
                  </a:moveTo>
                  <a:cubicBezTo>
                    <a:pt x="20" y="24"/>
                    <a:pt x="31" y="27"/>
                    <a:pt x="42" y="27"/>
                  </a:cubicBezTo>
                  <a:cubicBezTo>
                    <a:pt x="54" y="28"/>
                    <a:pt x="64" y="24"/>
                    <a:pt x="73" y="16"/>
                  </a:cubicBezTo>
                  <a:cubicBezTo>
                    <a:pt x="78" y="13"/>
                    <a:pt x="82" y="8"/>
                    <a:pt x="84" y="3"/>
                  </a:cubicBezTo>
                  <a:cubicBezTo>
                    <a:pt x="86" y="2"/>
                    <a:pt x="87" y="1"/>
                    <a:pt x="88" y="0"/>
                  </a:cubicBezTo>
                  <a:cubicBezTo>
                    <a:pt x="87" y="7"/>
                    <a:pt x="86" y="14"/>
                    <a:pt x="82" y="21"/>
                  </a:cubicBezTo>
                  <a:cubicBezTo>
                    <a:pt x="79" y="27"/>
                    <a:pt x="72" y="32"/>
                    <a:pt x="65" y="33"/>
                  </a:cubicBezTo>
                  <a:cubicBezTo>
                    <a:pt x="65" y="37"/>
                    <a:pt x="65" y="37"/>
                    <a:pt x="65" y="37"/>
                  </a:cubicBezTo>
                  <a:cubicBezTo>
                    <a:pt x="63" y="37"/>
                    <a:pt x="60" y="37"/>
                    <a:pt x="58" y="38"/>
                  </a:cubicBezTo>
                  <a:cubicBezTo>
                    <a:pt x="57" y="38"/>
                    <a:pt x="57" y="38"/>
                    <a:pt x="57" y="38"/>
                  </a:cubicBezTo>
                  <a:cubicBezTo>
                    <a:pt x="56" y="65"/>
                    <a:pt x="58" y="92"/>
                    <a:pt x="60" y="118"/>
                  </a:cubicBezTo>
                  <a:cubicBezTo>
                    <a:pt x="61" y="132"/>
                    <a:pt x="61" y="145"/>
                    <a:pt x="62" y="159"/>
                  </a:cubicBezTo>
                  <a:cubicBezTo>
                    <a:pt x="62" y="163"/>
                    <a:pt x="62" y="167"/>
                    <a:pt x="62" y="172"/>
                  </a:cubicBezTo>
                  <a:cubicBezTo>
                    <a:pt x="52" y="176"/>
                    <a:pt x="52" y="176"/>
                    <a:pt x="52" y="176"/>
                  </a:cubicBezTo>
                  <a:cubicBezTo>
                    <a:pt x="49" y="35"/>
                    <a:pt x="49" y="35"/>
                    <a:pt x="49" y="35"/>
                  </a:cubicBezTo>
                  <a:cubicBezTo>
                    <a:pt x="49" y="35"/>
                    <a:pt x="41" y="36"/>
                    <a:pt x="36" y="35"/>
                  </a:cubicBezTo>
                  <a:cubicBezTo>
                    <a:pt x="30" y="173"/>
                    <a:pt x="30" y="173"/>
                    <a:pt x="30" y="173"/>
                  </a:cubicBezTo>
                  <a:cubicBezTo>
                    <a:pt x="22" y="167"/>
                    <a:pt x="22" y="167"/>
                    <a:pt x="22" y="167"/>
                  </a:cubicBezTo>
                  <a:cubicBezTo>
                    <a:pt x="23" y="155"/>
                    <a:pt x="23" y="144"/>
                    <a:pt x="23" y="132"/>
                  </a:cubicBezTo>
                  <a:cubicBezTo>
                    <a:pt x="23" y="117"/>
                    <a:pt x="23" y="102"/>
                    <a:pt x="25" y="86"/>
                  </a:cubicBezTo>
                  <a:cubicBezTo>
                    <a:pt x="26" y="79"/>
                    <a:pt x="27" y="71"/>
                    <a:pt x="28" y="63"/>
                  </a:cubicBezTo>
                  <a:cubicBezTo>
                    <a:pt x="28" y="57"/>
                    <a:pt x="27" y="50"/>
                    <a:pt x="28" y="43"/>
                  </a:cubicBezTo>
                  <a:cubicBezTo>
                    <a:pt x="29" y="40"/>
                    <a:pt x="29" y="38"/>
                    <a:pt x="25" y="37"/>
                  </a:cubicBezTo>
                  <a:cubicBezTo>
                    <a:pt x="24" y="37"/>
                    <a:pt x="22" y="37"/>
                    <a:pt x="20" y="37"/>
                  </a:cubicBezTo>
                  <a:cubicBezTo>
                    <a:pt x="21" y="32"/>
                    <a:pt x="21" y="32"/>
                    <a:pt x="21" y="32"/>
                  </a:cubicBezTo>
                  <a:cubicBezTo>
                    <a:pt x="21" y="32"/>
                    <a:pt x="10" y="31"/>
                    <a:pt x="4" y="22"/>
                  </a:cubicBezTo>
                  <a:cubicBezTo>
                    <a:pt x="2" y="17"/>
                    <a:pt x="0" y="11"/>
                    <a:pt x="0" y="4"/>
                  </a:cubicBezTo>
                  <a:cubicBezTo>
                    <a:pt x="3" y="9"/>
                    <a:pt x="6" y="14"/>
                    <a:pt x="11" y="18"/>
                  </a:cubicBezTo>
                  <a:close/>
                </a:path>
              </a:pathLst>
            </a:custGeom>
            <a:solidFill>
              <a:srgbClr val="0B56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715"/>
            <p:cNvSpPr/>
            <p:nvPr/>
          </p:nvSpPr>
          <p:spPr bwMode="auto">
            <a:xfrm>
              <a:off x="850096" y="2264890"/>
              <a:ext cx="160102" cy="28178"/>
            </a:xfrm>
            <a:custGeom>
              <a:avLst/>
              <a:gdLst>
                <a:gd name="T0" fmla="*/ 85 w 86"/>
                <a:gd name="T1" fmla="*/ 6 h 15"/>
                <a:gd name="T2" fmla="*/ 86 w 86"/>
                <a:gd name="T3" fmla="*/ 12 h 15"/>
                <a:gd name="T4" fmla="*/ 58 w 86"/>
                <a:gd name="T5" fmla="*/ 13 h 15"/>
                <a:gd name="T6" fmla="*/ 30 w 86"/>
                <a:gd name="T7" fmla="*/ 14 h 15"/>
                <a:gd name="T8" fmla="*/ 0 w 86"/>
                <a:gd name="T9" fmla="*/ 13 h 15"/>
                <a:gd name="T10" fmla="*/ 0 w 86"/>
                <a:gd name="T11" fmla="*/ 9 h 15"/>
                <a:gd name="T12" fmla="*/ 85 w 86"/>
                <a:gd name="T13" fmla="*/ 6 h 15"/>
              </a:gdLst>
              <a:ahLst/>
              <a:cxnLst>
                <a:cxn ang="0">
                  <a:pos x="T0" y="T1"/>
                </a:cxn>
                <a:cxn ang="0">
                  <a:pos x="T2" y="T3"/>
                </a:cxn>
                <a:cxn ang="0">
                  <a:pos x="T4" y="T5"/>
                </a:cxn>
                <a:cxn ang="0">
                  <a:pos x="T6" y="T7"/>
                </a:cxn>
                <a:cxn ang="0">
                  <a:pos x="T8" y="T9"/>
                </a:cxn>
                <a:cxn ang="0">
                  <a:pos x="T10" y="T11"/>
                </a:cxn>
                <a:cxn ang="0">
                  <a:pos x="T12" y="T13"/>
                </a:cxn>
              </a:cxnLst>
              <a:rect l="0" t="0" r="r" b="b"/>
              <a:pathLst>
                <a:path w="86" h="15">
                  <a:moveTo>
                    <a:pt x="85" y="6"/>
                  </a:moveTo>
                  <a:cubicBezTo>
                    <a:pt x="86" y="12"/>
                    <a:pt x="86" y="12"/>
                    <a:pt x="86" y="12"/>
                  </a:cubicBezTo>
                  <a:cubicBezTo>
                    <a:pt x="86" y="12"/>
                    <a:pt x="73" y="12"/>
                    <a:pt x="58" y="13"/>
                  </a:cubicBezTo>
                  <a:cubicBezTo>
                    <a:pt x="53" y="13"/>
                    <a:pt x="36" y="14"/>
                    <a:pt x="30" y="14"/>
                  </a:cubicBezTo>
                  <a:cubicBezTo>
                    <a:pt x="20" y="14"/>
                    <a:pt x="5" y="15"/>
                    <a:pt x="0" y="13"/>
                  </a:cubicBezTo>
                  <a:cubicBezTo>
                    <a:pt x="0" y="9"/>
                    <a:pt x="0" y="9"/>
                    <a:pt x="0" y="9"/>
                  </a:cubicBezTo>
                  <a:cubicBezTo>
                    <a:pt x="0" y="9"/>
                    <a:pt x="48" y="0"/>
                    <a:pt x="85" y="6"/>
                  </a:cubicBezTo>
                  <a:close/>
                </a:path>
              </a:pathLst>
            </a:custGeom>
            <a:solidFill>
              <a:srgbClr val="0B56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716"/>
            <p:cNvSpPr/>
            <p:nvPr/>
          </p:nvSpPr>
          <p:spPr bwMode="auto">
            <a:xfrm>
              <a:off x="930787" y="2585094"/>
              <a:ext cx="134486" cy="71726"/>
            </a:xfrm>
            <a:custGeom>
              <a:avLst/>
              <a:gdLst>
                <a:gd name="T0" fmla="*/ 65 w 72"/>
                <a:gd name="T1" fmla="*/ 36 h 38"/>
                <a:gd name="T2" fmla="*/ 4 w 72"/>
                <a:gd name="T3" fmla="*/ 34 h 38"/>
                <a:gd name="T4" fmla="*/ 36 w 72"/>
                <a:gd name="T5" fmla="*/ 2 h 38"/>
                <a:gd name="T6" fmla="*/ 65 w 72"/>
                <a:gd name="T7" fmla="*/ 36 h 38"/>
              </a:gdLst>
              <a:ahLst/>
              <a:cxnLst>
                <a:cxn ang="0">
                  <a:pos x="T0" y="T1"/>
                </a:cxn>
                <a:cxn ang="0">
                  <a:pos x="T2" y="T3"/>
                </a:cxn>
                <a:cxn ang="0">
                  <a:pos x="T4" y="T5"/>
                </a:cxn>
                <a:cxn ang="0">
                  <a:pos x="T6" y="T7"/>
                </a:cxn>
              </a:cxnLst>
              <a:rect l="0" t="0" r="r" b="b"/>
              <a:pathLst>
                <a:path w="72" h="38">
                  <a:moveTo>
                    <a:pt x="65" y="36"/>
                  </a:moveTo>
                  <a:cubicBezTo>
                    <a:pt x="65" y="36"/>
                    <a:pt x="19" y="38"/>
                    <a:pt x="4" y="34"/>
                  </a:cubicBezTo>
                  <a:cubicBezTo>
                    <a:pt x="4" y="34"/>
                    <a:pt x="0" y="4"/>
                    <a:pt x="36" y="2"/>
                  </a:cubicBezTo>
                  <a:cubicBezTo>
                    <a:pt x="72" y="0"/>
                    <a:pt x="71" y="34"/>
                    <a:pt x="65" y="36"/>
                  </a:cubicBezTo>
                  <a:close/>
                </a:path>
              </a:pathLst>
            </a:custGeom>
            <a:solidFill>
              <a:srgbClr val="6844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717"/>
            <p:cNvSpPr/>
            <p:nvPr/>
          </p:nvSpPr>
          <p:spPr bwMode="auto">
            <a:xfrm>
              <a:off x="948719" y="2587656"/>
              <a:ext cx="106308" cy="57637"/>
            </a:xfrm>
            <a:custGeom>
              <a:avLst/>
              <a:gdLst>
                <a:gd name="T0" fmla="*/ 0 w 57"/>
                <a:gd name="T1" fmla="*/ 12 h 31"/>
                <a:gd name="T2" fmla="*/ 26 w 57"/>
                <a:gd name="T3" fmla="*/ 1 h 31"/>
                <a:gd name="T4" fmla="*/ 57 w 57"/>
                <a:gd name="T5" fmla="*/ 18 h 31"/>
                <a:gd name="T6" fmla="*/ 0 w 57"/>
                <a:gd name="T7" fmla="*/ 12 h 31"/>
              </a:gdLst>
              <a:ahLst/>
              <a:cxnLst>
                <a:cxn ang="0">
                  <a:pos x="T0" y="T1"/>
                </a:cxn>
                <a:cxn ang="0">
                  <a:pos x="T2" y="T3"/>
                </a:cxn>
                <a:cxn ang="0">
                  <a:pos x="T4" y="T5"/>
                </a:cxn>
                <a:cxn ang="0">
                  <a:pos x="T6" y="T7"/>
                </a:cxn>
              </a:cxnLst>
              <a:rect l="0" t="0" r="r" b="b"/>
              <a:pathLst>
                <a:path w="57" h="31">
                  <a:moveTo>
                    <a:pt x="0" y="12"/>
                  </a:moveTo>
                  <a:cubicBezTo>
                    <a:pt x="4" y="7"/>
                    <a:pt x="12" y="2"/>
                    <a:pt x="26" y="1"/>
                  </a:cubicBezTo>
                  <a:cubicBezTo>
                    <a:pt x="44" y="0"/>
                    <a:pt x="53" y="9"/>
                    <a:pt x="57" y="18"/>
                  </a:cubicBezTo>
                  <a:cubicBezTo>
                    <a:pt x="47" y="31"/>
                    <a:pt x="5" y="30"/>
                    <a:pt x="0" y="12"/>
                  </a:cubicBezTo>
                  <a:close/>
                </a:path>
              </a:pathLst>
            </a:custGeom>
            <a:solidFill>
              <a:srgbClr val="7F57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718"/>
            <p:cNvSpPr/>
            <p:nvPr/>
          </p:nvSpPr>
          <p:spPr bwMode="auto">
            <a:xfrm>
              <a:off x="1012760" y="2600464"/>
              <a:ext cx="17931" cy="8966"/>
            </a:xfrm>
            <a:custGeom>
              <a:avLst/>
              <a:gdLst>
                <a:gd name="T0" fmla="*/ 0 w 10"/>
                <a:gd name="T1" fmla="*/ 3 h 5"/>
                <a:gd name="T2" fmla="*/ 5 w 10"/>
                <a:gd name="T3" fmla="*/ 5 h 5"/>
                <a:gd name="T4" fmla="*/ 10 w 10"/>
                <a:gd name="T5" fmla="*/ 2 h 5"/>
                <a:gd name="T6" fmla="*/ 5 w 10"/>
                <a:gd name="T7" fmla="*/ 0 h 5"/>
                <a:gd name="T8" fmla="*/ 0 w 10"/>
                <a:gd name="T9" fmla="*/ 3 h 5"/>
              </a:gdLst>
              <a:ahLst/>
              <a:cxnLst>
                <a:cxn ang="0">
                  <a:pos x="T0" y="T1"/>
                </a:cxn>
                <a:cxn ang="0">
                  <a:pos x="T2" y="T3"/>
                </a:cxn>
                <a:cxn ang="0">
                  <a:pos x="T4" y="T5"/>
                </a:cxn>
                <a:cxn ang="0">
                  <a:pos x="T6" y="T7"/>
                </a:cxn>
                <a:cxn ang="0">
                  <a:pos x="T8" y="T9"/>
                </a:cxn>
              </a:cxnLst>
              <a:rect l="0" t="0" r="r" b="b"/>
              <a:pathLst>
                <a:path w="10" h="5">
                  <a:moveTo>
                    <a:pt x="0" y="3"/>
                  </a:moveTo>
                  <a:cubicBezTo>
                    <a:pt x="0" y="4"/>
                    <a:pt x="3" y="5"/>
                    <a:pt x="5" y="5"/>
                  </a:cubicBezTo>
                  <a:cubicBezTo>
                    <a:pt x="8" y="5"/>
                    <a:pt x="10" y="4"/>
                    <a:pt x="10" y="2"/>
                  </a:cubicBezTo>
                  <a:cubicBezTo>
                    <a:pt x="10" y="1"/>
                    <a:pt x="8" y="0"/>
                    <a:pt x="5" y="0"/>
                  </a:cubicBezTo>
                  <a:cubicBezTo>
                    <a:pt x="2" y="0"/>
                    <a:pt x="0" y="2"/>
                    <a:pt x="0" y="3"/>
                  </a:cubicBezTo>
                  <a:close/>
                </a:path>
              </a:pathLst>
            </a:custGeom>
            <a:solidFill>
              <a:srgbClr val="996C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719"/>
            <p:cNvSpPr/>
            <p:nvPr/>
          </p:nvSpPr>
          <p:spPr bwMode="auto">
            <a:xfrm>
              <a:off x="786055" y="2585094"/>
              <a:ext cx="133205" cy="71726"/>
            </a:xfrm>
            <a:custGeom>
              <a:avLst/>
              <a:gdLst>
                <a:gd name="T0" fmla="*/ 6 w 71"/>
                <a:gd name="T1" fmla="*/ 36 h 38"/>
                <a:gd name="T2" fmla="*/ 67 w 71"/>
                <a:gd name="T3" fmla="*/ 34 h 38"/>
                <a:gd name="T4" fmla="*/ 35 w 71"/>
                <a:gd name="T5" fmla="*/ 2 h 38"/>
                <a:gd name="T6" fmla="*/ 6 w 71"/>
                <a:gd name="T7" fmla="*/ 36 h 38"/>
              </a:gdLst>
              <a:ahLst/>
              <a:cxnLst>
                <a:cxn ang="0">
                  <a:pos x="T0" y="T1"/>
                </a:cxn>
                <a:cxn ang="0">
                  <a:pos x="T2" y="T3"/>
                </a:cxn>
                <a:cxn ang="0">
                  <a:pos x="T4" y="T5"/>
                </a:cxn>
                <a:cxn ang="0">
                  <a:pos x="T6" y="T7"/>
                </a:cxn>
              </a:cxnLst>
              <a:rect l="0" t="0" r="r" b="b"/>
              <a:pathLst>
                <a:path w="71" h="38">
                  <a:moveTo>
                    <a:pt x="6" y="36"/>
                  </a:moveTo>
                  <a:cubicBezTo>
                    <a:pt x="6" y="36"/>
                    <a:pt x="52" y="38"/>
                    <a:pt x="67" y="34"/>
                  </a:cubicBezTo>
                  <a:cubicBezTo>
                    <a:pt x="67" y="34"/>
                    <a:pt x="71" y="4"/>
                    <a:pt x="35" y="2"/>
                  </a:cubicBezTo>
                  <a:cubicBezTo>
                    <a:pt x="0" y="0"/>
                    <a:pt x="0" y="34"/>
                    <a:pt x="6" y="36"/>
                  </a:cubicBezTo>
                  <a:close/>
                </a:path>
              </a:pathLst>
            </a:custGeom>
            <a:solidFill>
              <a:srgbClr val="6844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720"/>
            <p:cNvSpPr/>
            <p:nvPr/>
          </p:nvSpPr>
          <p:spPr bwMode="auto">
            <a:xfrm>
              <a:off x="795021" y="2587656"/>
              <a:ext cx="105027" cy="57637"/>
            </a:xfrm>
            <a:custGeom>
              <a:avLst/>
              <a:gdLst>
                <a:gd name="T0" fmla="*/ 56 w 56"/>
                <a:gd name="T1" fmla="*/ 12 h 31"/>
                <a:gd name="T2" fmla="*/ 30 w 56"/>
                <a:gd name="T3" fmla="*/ 1 h 31"/>
                <a:gd name="T4" fmla="*/ 0 w 56"/>
                <a:gd name="T5" fmla="*/ 18 h 31"/>
                <a:gd name="T6" fmla="*/ 56 w 56"/>
                <a:gd name="T7" fmla="*/ 12 h 31"/>
              </a:gdLst>
              <a:ahLst/>
              <a:cxnLst>
                <a:cxn ang="0">
                  <a:pos x="T0" y="T1"/>
                </a:cxn>
                <a:cxn ang="0">
                  <a:pos x="T2" y="T3"/>
                </a:cxn>
                <a:cxn ang="0">
                  <a:pos x="T4" y="T5"/>
                </a:cxn>
                <a:cxn ang="0">
                  <a:pos x="T6" y="T7"/>
                </a:cxn>
              </a:cxnLst>
              <a:rect l="0" t="0" r="r" b="b"/>
              <a:pathLst>
                <a:path w="56" h="31">
                  <a:moveTo>
                    <a:pt x="56" y="12"/>
                  </a:moveTo>
                  <a:cubicBezTo>
                    <a:pt x="52" y="7"/>
                    <a:pt x="44" y="2"/>
                    <a:pt x="30" y="1"/>
                  </a:cubicBezTo>
                  <a:cubicBezTo>
                    <a:pt x="12" y="0"/>
                    <a:pt x="3" y="9"/>
                    <a:pt x="0" y="18"/>
                  </a:cubicBezTo>
                  <a:cubicBezTo>
                    <a:pt x="9" y="31"/>
                    <a:pt x="51" y="30"/>
                    <a:pt x="56" y="12"/>
                  </a:cubicBezTo>
                  <a:close/>
                </a:path>
              </a:pathLst>
            </a:custGeom>
            <a:solidFill>
              <a:srgbClr val="7F57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721"/>
            <p:cNvSpPr/>
            <p:nvPr/>
          </p:nvSpPr>
          <p:spPr bwMode="auto">
            <a:xfrm>
              <a:off x="818075" y="2600464"/>
              <a:ext cx="19212" cy="8966"/>
            </a:xfrm>
            <a:custGeom>
              <a:avLst/>
              <a:gdLst>
                <a:gd name="T0" fmla="*/ 10 w 10"/>
                <a:gd name="T1" fmla="*/ 3 h 5"/>
                <a:gd name="T2" fmla="*/ 5 w 10"/>
                <a:gd name="T3" fmla="*/ 5 h 5"/>
                <a:gd name="T4" fmla="*/ 0 w 10"/>
                <a:gd name="T5" fmla="*/ 2 h 5"/>
                <a:gd name="T6" fmla="*/ 5 w 10"/>
                <a:gd name="T7" fmla="*/ 0 h 5"/>
                <a:gd name="T8" fmla="*/ 10 w 10"/>
                <a:gd name="T9" fmla="*/ 3 h 5"/>
              </a:gdLst>
              <a:ahLst/>
              <a:cxnLst>
                <a:cxn ang="0">
                  <a:pos x="T0" y="T1"/>
                </a:cxn>
                <a:cxn ang="0">
                  <a:pos x="T2" y="T3"/>
                </a:cxn>
                <a:cxn ang="0">
                  <a:pos x="T4" y="T5"/>
                </a:cxn>
                <a:cxn ang="0">
                  <a:pos x="T6" y="T7"/>
                </a:cxn>
                <a:cxn ang="0">
                  <a:pos x="T8" y="T9"/>
                </a:cxn>
              </a:cxnLst>
              <a:rect l="0" t="0" r="r" b="b"/>
              <a:pathLst>
                <a:path w="10" h="5">
                  <a:moveTo>
                    <a:pt x="10" y="3"/>
                  </a:moveTo>
                  <a:cubicBezTo>
                    <a:pt x="10" y="4"/>
                    <a:pt x="7" y="5"/>
                    <a:pt x="5" y="5"/>
                  </a:cubicBezTo>
                  <a:cubicBezTo>
                    <a:pt x="2" y="5"/>
                    <a:pt x="0" y="4"/>
                    <a:pt x="0" y="2"/>
                  </a:cubicBezTo>
                  <a:cubicBezTo>
                    <a:pt x="0" y="1"/>
                    <a:pt x="2" y="0"/>
                    <a:pt x="5" y="0"/>
                  </a:cubicBezTo>
                  <a:cubicBezTo>
                    <a:pt x="8" y="0"/>
                    <a:pt x="10" y="2"/>
                    <a:pt x="10" y="3"/>
                  </a:cubicBezTo>
                  <a:close/>
                </a:path>
              </a:pathLst>
            </a:custGeom>
            <a:solidFill>
              <a:srgbClr val="996C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722"/>
            <p:cNvSpPr/>
            <p:nvPr/>
          </p:nvSpPr>
          <p:spPr bwMode="auto">
            <a:xfrm>
              <a:off x="846253" y="2036904"/>
              <a:ext cx="188280" cy="244636"/>
            </a:xfrm>
            <a:custGeom>
              <a:avLst/>
              <a:gdLst>
                <a:gd name="T0" fmla="*/ 13 w 101"/>
                <a:gd name="T1" fmla="*/ 6 h 131"/>
                <a:gd name="T2" fmla="*/ 79 w 101"/>
                <a:gd name="T3" fmla="*/ 4 h 131"/>
                <a:gd name="T4" fmla="*/ 91 w 101"/>
                <a:gd name="T5" fmla="*/ 12 h 131"/>
                <a:gd name="T6" fmla="*/ 96 w 101"/>
                <a:gd name="T7" fmla="*/ 93 h 131"/>
                <a:gd name="T8" fmla="*/ 90 w 101"/>
                <a:gd name="T9" fmla="*/ 131 h 131"/>
                <a:gd name="T10" fmla="*/ 8 w 101"/>
                <a:gd name="T11" fmla="*/ 130 h 131"/>
                <a:gd name="T12" fmla="*/ 3 w 101"/>
                <a:gd name="T13" fmla="*/ 32 h 131"/>
                <a:gd name="T14" fmla="*/ 13 w 101"/>
                <a:gd name="T15" fmla="*/ 6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131">
                  <a:moveTo>
                    <a:pt x="13" y="6"/>
                  </a:moveTo>
                  <a:cubicBezTo>
                    <a:pt x="13" y="6"/>
                    <a:pt x="27" y="0"/>
                    <a:pt x="79" y="4"/>
                  </a:cubicBezTo>
                  <a:cubicBezTo>
                    <a:pt x="79" y="4"/>
                    <a:pt x="89" y="5"/>
                    <a:pt x="91" y="12"/>
                  </a:cubicBezTo>
                  <a:cubicBezTo>
                    <a:pt x="92" y="17"/>
                    <a:pt x="89" y="56"/>
                    <a:pt x="96" y="93"/>
                  </a:cubicBezTo>
                  <a:cubicBezTo>
                    <a:pt x="101" y="117"/>
                    <a:pt x="90" y="131"/>
                    <a:pt x="90" y="131"/>
                  </a:cubicBezTo>
                  <a:cubicBezTo>
                    <a:pt x="8" y="130"/>
                    <a:pt x="8" y="130"/>
                    <a:pt x="8" y="130"/>
                  </a:cubicBezTo>
                  <a:cubicBezTo>
                    <a:pt x="8" y="130"/>
                    <a:pt x="0" y="69"/>
                    <a:pt x="3" y="32"/>
                  </a:cubicBezTo>
                  <a:cubicBezTo>
                    <a:pt x="3" y="18"/>
                    <a:pt x="9" y="6"/>
                    <a:pt x="13" y="6"/>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723"/>
            <p:cNvSpPr/>
            <p:nvPr/>
          </p:nvSpPr>
          <p:spPr bwMode="auto">
            <a:xfrm>
              <a:off x="891082" y="2022815"/>
              <a:ext cx="39705" cy="43548"/>
            </a:xfrm>
            <a:custGeom>
              <a:avLst/>
              <a:gdLst>
                <a:gd name="T0" fmla="*/ 3 w 21"/>
                <a:gd name="T1" fmla="*/ 0 h 23"/>
                <a:gd name="T2" fmla="*/ 1 w 21"/>
                <a:gd name="T3" fmla="*/ 16 h 23"/>
                <a:gd name="T4" fmla="*/ 8 w 21"/>
                <a:gd name="T5" fmla="*/ 22 h 23"/>
                <a:gd name="T6" fmla="*/ 21 w 21"/>
                <a:gd name="T7" fmla="*/ 20 h 23"/>
                <a:gd name="T8" fmla="*/ 21 w 21"/>
                <a:gd name="T9" fmla="*/ 15 h 23"/>
                <a:gd name="T10" fmla="*/ 3 w 21"/>
                <a:gd name="T11" fmla="*/ 0 h 23"/>
              </a:gdLst>
              <a:ahLst/>
              <a:cxnLst>
                <a:cxn ang="0">
                  <a:pos x="T0" y="T1"/>
                </a:cxn>
                <a:cxn ang="0">
                  <a:pos x="T2" y="T3"/>
                </a:cxn>
                <a:cxn ang="0">
                  <a:pos x="T4" y="T5"/>
                </a:cxn>
                <a:cxn ang="0">
                  <a:pos x="T6" y="T7"/>
                </a:cxn>
                <a:cxn ang="0">
                  <a:pos x="T8" y="T9"/>
                </a:cxn>
                <a:cxn ang="0">
                  <a:pos x="T10" y="T11"/>
                </a:cxn>
              </a:cxnLst>
              <a:rect l="0" t="0" r="r" b="b"/>
              <a:pathLst>
                <a:path w="21" h="23">
                  <a:moveTo>
                    <a:pt x="3" y="0"/>
                  </a:moveTo>
                  <a:cubicBezTo>
                    <a:pt x="3" y="0"/>
                    <a:pt x="0" y="13"/>
                    <a:pt x="1" y="16"/>
                  </a:cubicBezTo>
                  <a:cubicBezTo>
                    <a:pt x="2" y="19"/>
                    <a:pt x="5" y="21"/>
                    <a:pt x="8" y="22"/>
                  </a:cubicBezTo>
                  <a:cubicBezTo>
                    <a:pt x="17" y="23"/>
                    <a:pt x="21" y="20"/>
                    <a:pt x="21" y="20"/>
                  </a:cubicBezTo>
                  <a:cubicBezTo>
                    <a:pt x="21" y="15"/>
                    <a:pt x="21" y="15"/>
                    <a:pt x="21" y="15"/>
                  </a:cubicBezTo>
                  <a:lnTo>
                    <a:pt x="3"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724"/>
            <p:cNvSpPr/>
            <p:nvPr/>
          </p:nvSpPr>
          <p:spPr bwMode="auto">
            <a:xfrm>
              <a:off x="883397" y="2016411"/>
              <a:ext cx="47390" cy="44829"/>
            </a:xfrm>
            <a:custGeom>
              <a:avLst/>
              <a:gdLst>
                <a:gd name="T0" fmla="*/ 5 w 25"/>
                <a:gd name="T1" fmla="*/ 0 h 24"/>
                <a:gd name="T2" fmla="*/ 1 w 25"/>
                <a:gd name="T3" fmla="*/ 12 h 24"/>
                <a:gd name="T4" fmla="*/ 11 w 25"/>
                <a:gd name="T5" fmla="*/ 23 h 24"/>
                <a:gd name="T6" fmla="*/ 23 w 25"/>
                <a:gd name="T7" fmla="*/ 23 h 24"/>
                <a:gd name="T8" fmla="*/ 25 w 25"/>
                <a:gd name="T9" fmla="*/ 14 h 24"/>
                <a:gd name="T10" fmla="*/ 5 w 25"/>
                <a:gd name="T11" fmla="*/ 0 h 24"/>
              </a:gdLst>
              <a:ahLst/>
              <a:cxnLst>
                <a:cxn ang="0">
                  <a:pos x="T0" y="T1"/>
                </a:cxn>
                <a:cxn ang="0">
                  <a:pos x="T2" y="T3"/>
                </a:cxn>
                <a:cxn ang="0">
                  <a:pos x="T4" y="T5"/>
                </a:cxn>
                <a:cxn ang="0">
                  <a:pos x="T6" y="T7"/>
                </a:cxn>
                <a:cxn ang="0">
                  <a:pos x="T8" y="T9"/>
                </a:cxn>
                <a:cxn ang="0">
                  <a:pos x="T10" y="T11"/>
                </a:cxn>
              </a:cxnLst>
              <a:rect l="0" t="0" r="r" b="b"/>
              <a:pathLst>
                <a:path w="25" h="24">
                  <a:moveTo>
                    <a:pt x="5" y="0"/>
                  </a:moveTo>
                  <a:cubicBezTo>
                    <a:pt x="5" y="0"/>
                    <a:pt x="0" y="9"/>
                    <a:pt x="1" y="12"/>
                  </a:cubicBezTo>
                  <a:cubicBezTo>
                    <a:pt x="1" y="15"/>
                    <a:pt x="8" y="22"/>
                    <a:pt x="11" y="23"/>
                  </a:cubicBezTo>
                  <a:cubicBezTo>
                    <a:pt x="20" y="24"/>
                    <a:pt x="23" y="23"/>
                    <a:pt x="23" y="23"/>
                  </a:cubicBezTo>
                  <a:cubicBezTo>
                    <a:pt x="25" y="14"/>
                    <a:pt x="25" y="14"/>
                    <a:pt x="25" y="14"/>
                  </a:cubicBezTo>
                  <a:lnTo>
                    <a:pt x="5"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725"/>
            <p:cNvSpPr/>
            <p:nvPr/>
          </p:nvSpPr>
          <p:spPr bwMode="auto">
            <a:xfrm>
              <a:off x="887240" y="2016411"/>
              <a:ext cx="43548" cy="42267"/>
            </a:xfrm>
            <a:custGeom>
              <a:avLst/>
              <a:gdLst>
                <a:gd name="T0" fmla="*/ 14 w 23"/>
                <a:gd name="T1" fmla="*/ 15 h 23"/>
                <a:gd name="T2" fmla="*/ 20 w 23"/>
                <a:gd name="T3" fmla="*/ 23 h 23"/>
                <a:gd name="T4" fmla="*/ 21 w 23"/>
                <a:gd name="T5" fmla="*/ 23 h 23"/>
                <a:gd name="T6" fmla="*/ 23 w 23"/>
                <a:gd name="T7" fmla="*/ 14 h 23"/>
                <a:gd name="T8" fmla="*/ 3 w 23"/>
                <a:gd name="T9" fmla="*/ 0 h 23"/>
                <a:gd name="T10" fmla="*/ 0 w 23"/>
                <a:gd name="T11" fmla="*/ 6 h 23"/>
                <a:gd name="T12" fmla="*/ 14 w 23"/>
                <a:gd name="T13" fmla="*/ 15 h 23"/>
              </a:gdLst>
              <a:ahLst/>
              <a:cxnLst>
                <a:cxn ang="0">
                  <a:pos x="T0" y="T1"/>
                </a:cxn>
                <a:cxn ang="0">
                  <a:pos x="T2" y="T3"/>
                </a:cxn>
                <a:cxn ang="0">
                  <a:pos x="T4" y="T5"/>
                </a:cxn>
                <a:cxn ang="0">
                  <a:pos x="T6" y="T7"/>
                </a:cxn>
                <a:cxn ang="0">
                  <a:pos x="T8" y="T9"/>
                </a:cxn>
                <a:cxn ang="0">
                  <a:pos x="T10" y="T11"/>
                </a:cxn>
                <a:cxn ang="0">
                  <a:pos x="T12" y="T13"/>
                </a:cxn>
              </a:cxnLst>
              <a:rect l="0" t="0" r="r" b="b"/>
              <a:pathLst>
                <a:path w="23" h="23">
                  <a:moveTo>
                    <a:pt x="14" y="15"/>
                  </a:moveTo>
                  <a:cubicBezTo>
                    <a:pt x="16" y="18"/>
                    <a:pt x="18" y="21"/>
                    <a:pt x="20" y="23"/>
                  </a:cubicBezTo>
                  <a:cubicBezTo>
                    <a:pt x="21" y="23"/>
                    <a:pt x="21" y="23"/>
                    <a:pt x="21" y="23"/>
                  </a:cubicBezTo>
                  <a:cubicBezTo>
                    <a:pt x="23" y="14"/>
                    <a:pt x="23" y="14"/>
                    <a:pt x="23" y="14"/>
                  </a:cubicBezTo>
                  <a:cubicBezTo>
                    <a:pt x="3" y="0"/>
                    <a:pt x="3" y="0"/>
                    <a:pt x="3" y="0"/>
                  </a:cubicBezTo>
                  <a:cubicBezTo>
                    <a:pt x="3" y="0"/>
                    <a:pt x="2" y="3"/>
                    <a:pt x="0" y="6"/>
                  </a:cubicBezTo>
                  <a:cubicBezTo>
                    <a:pt x="4" y="9"/>
                    <a:pt x="11" y="11"/>
                    <a:pt x="14" y="15"/>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726"/>
            <p:cNvSpPr/>
            <p:nvPr/>
          </p:nvSpPr>
          <p:spPr bwMode="auto">
            <a:xfrm>
              <a:off x="943596" y="2026658"/>
              <a:ext cx="40986" cy="34582"/>
            </a:xfrm>
            <a:custGeom>
              <a:avLst/>
              <a:gdLst>
                <a:gd name="T0" fmla="*/ 22 w 22"/>
                <a:gd name="T1" fmla="*/ 0 h 18"/>
                <a:gd name="T2" fmla="*/ 20 w 22"/>
                <a:gd name="T3" fmla="*/ 13 h 18"/>
                <a:gd name="T4" fmla="*/ 0 w 22"/>
                <a:gd name="T5" fmla="*/ 18 h 18"/>
                <a:gd name="T6" fmla="*/ 3 w 22"/>
                <a:gd name="T7" fmla="*/ 4 h 18"/>
                <a:gd name="T8" fmla="*/ 22 w 22"/>
                <a:gd name="T9" fmla="*/ 0 h 18"/>
              </a:gdLst>
              <a:ahLst/>
              <a:cxnLst>
                <a:cxn ang="0">
                  <a:pos x="T0" y="T1"/>
                </a:cxn>
                <a:cxn ang="0">
                  <a:pos x="T2" y="T3"/>
                </a:cxn>
                <a:cxn ang="0">
                  <a:pos x="T4" y="T5"/>
                </a:cxn>
                <a:cxn ang="0">
                  <a:pos x="T6" y="T7"/>
                </a:cxn>
                <a:cxn ang="0">
                  <a:pos x="T8" y="T9"/>
                </a:cxn>
              </a:cxnLst>
              <a:rect l="0" t="0" r="r" b="b"/>
              <a:pathLst>
                <a:path w="22" h="18">
                  <a:moveTo>
                    <a:pt x="22" y="0"/>
                  </a:moveTo>
                  <a:cubicBezTo>
                    <a:pt x="22" y="0"/>
                    <a:pt x="21" y="12"/>
                    <a:pt x="20" y="13"/>
                  </a:cubicBezTo>
                  <a:cubicBezTo>
                    <a:pt x="19" y="14"/>
                    <a:pt x="17" y="18"/>
                    <a:pt x="0" y="18"/>
                  </a:cubicBezTo>
                  <a:cubicBezTo>
                    <a:pt x="3" y="4"/>
                    <a:pt x="3" y="4"/>
                    <a:pt x="3" y="4"/>
                  </a:cubicBezTo>
                  <a:lnTo>
                    <a:pt x="22"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727"/>
            <p:cNvSpPr/>
            <p:nvPr/>
          </p:nvSpPr>
          <p:spPr bwMode="auto">
            <a:xfrm>
              <a:off x="947438" y="2022815"/>
              <a:ext cx="38425" cy="32020"/>
            </a:xfrm>
            <a:custGeom>
              <a:avLst/>
              <a:gdLst>
                <a:gd name="T0" fmla="*/ 21 w 21"/>
                <a:gd name="T1" fmla="*/ 0 h 17"/>
                <a:gd name="T2" fmla="*/ 19 w 21"/>
                <a:gd name="T3" fmla="*/ 12 h 17"/>
                <a:gd name="T4" fmla="*/ 0 w 21"/>
                <a:gd name="T5" fmla="*/ 17 h 17"/>
                <a:gd name="T6" fmla="*/ 4 w 21"/>
                <a:gd name="T7" fmla="*/ 4 h 17"/>
                <a:gd name="T8" fmla="*/ 21 w 21"/>
                <a:gd name="T9" fmla="*/ 0 h 17"/>
              </a:gdLst>
              <a:ahLst/>
              <a:cxnLst>
                <a:cxn ang="0">
                  <a:pos x="T0" y="T1"/>
                </a:cxn>
                <a:cxn ang="0">
                  <a:pos x="T2" y="T3"/>
                </a:cxn>
                <a:cxn ang="0">
                  <a:pos x="T4" y="T5"/>
                </a:cxn>
                <a:cxn ang="0">
                  <a:pos x="T6" y="T7"/>
                </a:cxn>
                <a:cxn ang="0">
                  <a:pos x="T8" y="T9"/>
                </a:cxn>
              </a:cxnLst>
              <a:rect l="0" t="0" r="r" b="b"/>
              <a:pathLst>
                <a:path w="21" h="17">
                  <a:moveTo>
                    <a:pt x="21" y="0"/>
                  </a:moveTo>
                  <a:cubicBezTo>
                    <a:pt x="21" y="0"/>
                    <a:pt x="20" y="11"/>
                    <a:pt x="19" y="12"/>
                  </a:cubicBezTo>
                  <a:cubicBezTo>
                    <a:pt x="19" y="14"/>
                    <a:pt x="18" y="17"/>
                    <a:pt x="0" y="17"/>
                  </a:cubicBezTo>
                  <a:cubicBezTo>
                    <a:pt x="4" y="4"/>
                    <a:pt x="4" y="4"/>
                    <a:pt x="4" y="4"/>
                  </a:cubicBezTo>
                  <a:lnTo>
                    <a:pt x="21" y="0"/>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728"/>
            <p:cNvSpPr/>
            <p:nvPr/>
          </p:nvSpPr>
          <p:spPr bwMode="auto">
            <a:xfrm>
              <a:off x="951281" y="2022815"/>
              <a:ext cx="34582" cy="20493"/>
            </a:xfrm>
            <a:custGeom>
              <a:avLst/>
              <a:gdLst>
                <a:gd name="T0" fmla="*/ 6 w 19"/>
                <a:gd name="T1" fmla="*/ 8 h 11"/>
                <a:gd name="T2" fmla="*/ 12 w 19"/>
                <a:gd name="T3" fmla="*/ 3 h 11"/>
                <a:gd name="T4" fmla="*/ 19 w 19"/>
                <a:gd name="T5" fmla="*/ 2 h 11"/>
                <a:gd name="T6" fmla="*/ 19 w 19"/>
                <a:gd name="T7" fmla="*/ 0 h 11"/>
                <a:gd name="T8" fmla="*/ 2 w 19"/>
                <a:gd name="T9" fmla="*/ 4 h 11"/>
                <a:gd name="T10" fmla="*/ 0 w 19"/>
                <a:gd name="T11" fmla="*/ 11 h 11"/>
                <a:gd name="T12" fmla="*/ 6 w 19"/>
                <a:gd name="T13" fmla="*/ 8 h 11"/>
              </a:gdLst>
              <a:ahLst/>
              <a:cxnLst>
                <a:cxn ang="0">
                  <a:pos x="T0" y="T1"/>
                </a:cxn>
                <a:cxn ang="0">
                  <a:pos x="T2" y="T3"/>
                </a:cxn>
                <a:cxn ang="0">
                  <a:pos x="T4" y="T5"/>
                </a:cxn>
                <a:cxn ang="0">
                  <a:pos x="T6" y="T7"/>
                </a:cxn>
                <a:cxn ang="0">
                  <a:pos x="T8" y="T9"/>
                </a:cxn>
                <a:cxn ang="0">
                  <a:pos x="T10" y="T11"/>
                </a:cxn>
                <a:cxn ang="0">
                  <a:pos x="T12" y="T13"/>
                </a:cxn>
              </a:cxnLst>
              <a:rect l="0" t="0" r="r" b="b"/>
              <a:pathLst>
                <a:path w="19" h="11">
                  <a:moveTo>
                    <a:pt x="6" y="8"/>
                  </a:moveTo>
                  <a:cubicBezTo>
                    <a:pt x="8" y="6"/>
                    <a:pt x="10" y="4"/>
                    <a:pt x="12" y="3"/>
                  </a:cubicBezTo>
                  <a:cubicBezTo>
                    <a:pt x="15" y="3"/>
                    <a:pt x="17" y="3"/>
                    <a:pt x="19" y="2"/>
                  </a:cubicBezTo>
                  <a:cubicBezTo>
                    <a:pt x="19" y="1"/>
                    <a:pt x="19" y="0"/>
                    <a:pt x="19" y="0"/>
                  </a:cubicBezTo>
                  <a:cubicBezTo>
                    <a:pt x="2" y="4"/>
                    <a:pt x="2" y="4"/>
                    <a:pt x="2" y="4"/>
                  </a:cubicBezTo>
                  <a:cubicBezTo>
                    <a:pt x="0" y="11"/>
                    <a:pt x="0" y="11"/>
                    <a:pt x="0" y="11"/>
                  </a:cubicBezTo>
                  <a:cubicBezTo>
                    <a:pt x="2" y="10"/>
                    <a:pt x="4" y="9"/>
                    <a:pt x="6" y="8"/>
                  </a:cubicBez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729"/>
            <p:cNvSpPr/>
            <p:nvPr/>
          </p:nvSpPr>
          <p:spPr bwMode="auto">
            <a:xfrm>
              <a:off x="892363" y="2053555"/>
              <a:ext cx="84534" cy="215177"/>
            </a:xfrm>
            <a:custGeom>
              <a:avLst/>
              <a:gdLst>
                <a:gd name="T0" fmla="*/ 22 w 66"/>
                <a:gd name="T1" fmla="*/ 0 h 168"/>
                <a:gd name="T2" fmla="*/ 0 w 66"/>
                <a:gd name="T3" fmla="*/ 109 h 168"/>
                <a:gd name="T4" fmla="*/ 35 w 66"/>
                <a:gd name="T5" fmla="*/ 168 h 168"/>
                <a:gd name="T6" fmla="*/ 66 w 66"/>
                <a:gd name="T7" fmla="*/ 117 h 168"/>
                <a:gd name="T8" fmla="*/ 43 w 66"/>
                <a:gd name="T9" fmla="*/ 0 h 168"/>
                <a:gd name="T10" fmla="*/ 22 w 66"/>
                <a:gd name="T11" fmla="*/ 0 h 168"/>
              </a:gdLst>
              <a:ahLst/>
              <a:cxnLst>
                <a:cxn ang="0">
                  <a:pos x="T0" y="T1"/>
                </a:cxn>
                <a:cxn ang="0">
                  <a:pos x="T2" y="T3"/>
                </a:cxn>
                <a:cxn ang="0">
                  <a:pos x="T4" y="T5"/>
                </a:cxn>
                <a:cxn ang="0">
                  <a:pos x="T6" y="T7"/>
                </a:cxn>
                <a:cxn ang="0">
                  <a:pos x="T8" y="T9"/>
                </a:cxn>
                <a:cxn ang="0">
                  <a:pos x="T10" y="T11"/>
                </a:cxn>
              </a:cxnLst>
              <a:rect l="0" t="0" r="r" b="b"/>
              <a:pathLst>
                <a:path w="66" h="168">
                  <a:moveTo>
                    <a:pt x="22" y="0"/>
                  </a:moveTo>
                  <a:lnTo>
                    <a:pt x="0" y="109"/>
                  </a:lnTo>
                  <a:lnTo>
                    <a:pt x="35" y="168"/>
                  </a:lnTo>
                  <a:lnTo>
                    <a:pt x="66" y="117"/>
                  </a:lnTo>
                  <a:lnTo>
                    <a:pt x="43" y="0"/>
                  </a:lnTo>
                  <a:lnTo>
                    <a:pt x="22" y="0"/>
                  </a:lnTo>
                  <a:close/>
                </a:path>
              </a:pathLst>
            </a:custGeom>
            <a:solidFill>
              <a:srgbClr val="DDDA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730"/>
            <p:cNvSpPr/>
            <p:nvPr/>
          </p:nvSpPr>
          <p:spPr bwMode="auto">
            <a:xfrm>
              <a:off x="898767" y="2053555"/>
              <a:ext cx="73007" cy="206212"/>
            </a:xfrm>
            <a:custGeom>
              <a:avLst/>
              <a:gdLst>
                <a:gd name="T0" fmla="*/ 14 w 39"/>
                <a:gd name="T1" fmla="*/ 1 h 110"/>
                <a:gd name="T2" fmla="*/ 0 w 39"/>
                <a:gd name="T3" fmla="*/ 76 h 110"/>
                <a:gd name="T4" fmla="*/ 21 w 39"/>
                <a:gd name="T5" fmla="*/ 110 h 110"/>
                <a:gd name="T6" fmla="*/ 39 w 39"/>
                <a:gd name="T7" fmla="*/ 80 h 110"/>
                <a:gd name="T8" fmla="*/ 22 w 39"/>
                <a:gd name="T9" fmla="*/ 0 h 110"/>
                <a:gd name="T10" fmla="*/ 14 w 39"/>
                <a:gd name="T11" fmla="*/ 1 h 110"/>
              </a:gdLst>
              <a:ahLst/>
              <a:cxnLst>
                <a:cxn ang="0">
                  <a:pos x="T0" y="T1"/>
                </a:cxn>
                <a:cxn ang="0">
                  <a:pos x="T2" y="T3"/>
                </a:cxn>
                <a:cxn ang="0">
                  <a:pos x="T4" y="T5"/>
                </a:cxn>
                <a:cxn ang="0">
                  <a:pos x="T6" y="T7"/>
                </a:cxn>
                <a:cxn ang="0">
                  <a:pos x="T8" y="T9"/>
                </a:cxn>
                <a:cxn ang="0">
                  <a:pos x="T10" y="T11"/>
                </a:cxn>
              </a:cxnLst>
              <a:rect l="0" t="0" r="r" b="b"/>
              <a:pathLst>
                <a:path w="39" h="110">
                  <a:moveTo>
                    <a:pt x="14" y="1"/>
                  </a:moveTo>
                  <a:cubicBezTo>
                    <a:pt x="14" y="1"/>
                    <a:pt x="5" y="39"/>
                    <a:pt x="0" y="76"/>
                  </a:cubicBezTo>
                  <a:cubicBezTo>
                    <a:pt x="21" y="110"/>
                    <a:pt x="21" y="110"/>
                    <a:pt x="21" y="110"/>
                  </a:cubicBezTo>
                  <a:cubicBezTo>
                    <a:pt x="39" y="80"/>
                    <a:pt x="39" y="80"/>
                    <a:pt x="39" y="80"/>
                  </a:cubicBezTo>
                  <a:cubicBezTo>
                    <a:pt x="39" y="80"/>
                    <a:pt x="34" y="38"/>
                    <a:pt x="22" y="0"/>
                  </a:cubicBezTo>
                  <a:lnTo>
                    <a:pt x="14" y="1"/>
                  </a:lnTo>
                  <a:close/>
                </a:path>
              </a:pathLst>
            </a:custGeom>
            <a:solidFill>
              <a:srgbClr val="9D9D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731"/>
            <p:cNvSpPr/>
            <p:nvPr/>
          </p:nvSpPr>
          <p:spPr bwMode="auto">
            <a:xfrm>
              <a:off x="933349" y="2053555"/>
              <a:ext cx="38425" cy="206212"/>
            </a:xfrm>
            <a:custGeom>
              <a:avLst/>
              <a:gdLst>
                <a:gd name="T0" fmla="*/ 3 w 20"/>
                <a:gd name="T1" fmla="*/ 0 h 110"/>
                <a:gd name="T2" fmla="*/ 1 w 20"/>
                <a:gd name="T3" fmla="*/ 1 h 110"/>
                <a:gd name="T4" fmla="*/ 0 w 20"/>
                <a:gd name="T5" fmla="*/ 1 h 110"/>
                <a:gd name="T6" fmla="*/ 2 w 20"/>
                <a:gd name="T7" fmla="*/ 110 h 110"/>
                <a:gd name="T8" fmla="*/ 20 w 20"/>
                <a:gd name="T9" fmla="*/ 80 h 110"/>
                <a:gd name="T10" fmla="*/ 3 w 20"/>
                <a:gd name="T11" fmla="*/ 0 h 110"/>
              </a:gdLst>
              <a:ahLst/>
              <a:cxnLst>
                <a:cxn ang="0">
                  <a:pos x="T0" y="T1"/>
                </a:cxn>
                <a:cxn ang="0">
                  <a:pos x="T2" y="T3"/>
                </a:cxn>
                <a:cxn ang="0">
                  <a:pos x="T4" y="T5"/>
                </a:cxn>
                <a:cxn ang="0">
                  <a:pos x="T6" y="T7"/>
                </a:cxn>
                <a:cxn ang="0">
                  <a:pos x="T8" y="T9"/>
                </a:cxn>
                <a:cxn ang="0">
                  <a:pos x="T10" y="T11"/>
                </a:cxn>
              </a:cxnLst>
              <a:rect l="0" t="0" r="r" b="b"/>
              <a:pathLst>
                <a:path w="20" h="110">
                  <a:moveTo>
                    <a:pt x="3" y="0"/>
                  </a:moveTo>
                  <a:cubicBezTo>
                    <a:pt x="1" y="1"/>
                    <a:pt x="1" y="1"/>
                    <a:pt x="1" y="1"/>
                  </a:cubicBezTo>
                  <a:cubicBezTo>
                    <a:pt x="0" y="1"/>
                    <a:pt x="0" y="1"/>
                    <a:pt x="0" y="1"/>
                  </a:cubicBezTo>
                  <a:cubicBezTo>
                    <a:pt x="2" y="110"/>
                    <a:pt x="2" y="110"/>
                    <a:pt x="2" y="110"/>
                  </a:cubicBezTo>
                  <a:cubicBezTo>
                    <a:pt x="20" y="80"/>
                    <a:pt x="20" y="80"/>
                    <a:pt x="20" y="80"/>
                  </a:cubicBezTo>
                  <a:cubicBezTo>
                    <a:pt x="20" y="80"/>
                    <a:pt x="15" y="38"/>
                    <a:pt x="3" y="0"/>
                  </a:cubicBez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732"/>
            <p:cNvSpPr/>
            <p:nvPr/>
          </p:nvSpPr>
          <p:spPr bwMode="auto">
            <a:xfrm>
              <a:off x="911575" y="2070205"/>
              <a:ext cx="37144" cy="46109"/>
            </a:xfrm>
            <a:custGeom>
              <a:avLst/>
              <a:gdLst>
                <a:gd name="T0" fmla="*/ 18 w 20"/>
                <a:gd name="T1" fmla="*/ 0 h 25"/>
                <a:gd name="T2" fmla="*/ 18 w 20"/>
                <a:gd name="T3" fmla="*/ 0 h 25"/>
                <a:gd name="T4" fmla="*/ 2 w 20"/>
                <a:gd name="T5" fmla="*/ 14 h 25"/>
                <a:gd name="T6" fmla="*/ 0 w 20"/>
                <a:gd name="T7" fmla="*/ 25 h 25"/>
                <a:gd name="T8" fmla="*/ 0 w 20"/>
                <a:gd name="T9" fmla="*/ 25 h 25"/>
                <a:gd name="T10" fmla="*/ 20 w 20"/>
                <a:gd name="T11" fmla="*/ 10 h 25"/>
                <a:gd name="T12" fmla="*/ 18 w 20"/>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0" h="25">
                  <a:moveTo>
                    <a:pt x="18" y="0"/>
                  </a:moveTo>
                  <a:cubicBezTo>
                    <a:pt x="18" y="0"/>
                    <a:pt x="18" y="0"/>
                    <a:pt x="18" y="0"/>
                  </a:cubicBezTo>
                  <a:cubicBezTo>
                    <a:pt x="18" y="0"/>
                    <a:pt x="14" y="7"/>
                    <a:pt x="2" y="14"/>
                  </a:cubicBezTo>
                  <a:cubicBezTo>
                    <a:pt x="1" y="17"/>
                    <a:pt x="1" y="21"/>
                    <a:pt x="0" y="25"/>
                  </a:cubicBezTo>
                  <a:cubicBezTo>
                    <a:pt x="0" y="25"/>
                    <a:pt x="0" y="25"/>
                    <a:pt x="0" y="25"/>
                  </a:cubicBezTo>
                  <a:cubicBezTo>
                    <a:pt x="0" y="25"/>
                    <a:pt x="14" y="21"/>
                    <a:pt x="20" y="10"/>
                  </a:cubicBezTo>
                  <a:cubicBezTo>
                    <a:pt x="19" y="7"/>
                    <a:pt x="19" y="3"/>
                    <a:pt x="18" y="0"/>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733"/>
            <p:cNvSpPr/>
            <p:nvPr/>
          </p:nvSpPr>
          <p:spPr bwMode="auto">
            <a:xfrm>
              <a:off x="902609" y="2115034"/>
              <a:ext cx="57637" cy="56356"/>
            </a:xfrm>
            <a:custGeom>
              <a:avLst/>
              <a:gdLst>
                <a:gd name="T0" fmla="*/ 31 w 31"/>
                <a:gd name="T1" fmla="*/ 12 h 30"/>
                <a:gd name="T2" fmla="*/ 31 w 31"/>
                <a:gd name="T3" fmla="*/ 12 h 30"/>
                <a:gd name="T4" fmla="*/ 29 w 31"/>
                <a:gd name="T5" fmla="*/ 0 h 30"/>
                <a:gd name="T6" fmla="*/ 29 w 31"/>
                <a:gd name="T7" fmla="*/ 0 h 30"/>
                <a:gd name="T8" fmla="*/ 2 w 31"/>
                <a:gd name="T9" fmla="*/ 18 h 30"/>
                <a:gd name="T10" fmla="*/ 2 w 31"/>
                <a:gd name="T11" fmla="*/ 18 h 30"/>
                <a:gd name="T12" fmla="*/ 0 w 31"/>
                <a:gd name="T13" fmla="*/ 30 h 30"/>
                <a:gd name="T14" fmla="*/ 31 w 31"/>
                <a:gd name="T15" fmla="*/ 12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0">
                  <a:moveTo>
                    <a:pt x="31" y="12"/>
                  </a:moveTo>
                  <a:cubicBezTo>
                    <a:pt x="31" y="12"/>
                    <a:pt x="31" y="12"/>
                    <a:pt x="31" y="12"/>
                  </a:cubicBezTo>
                  <a:cubicBezTo>
                    <a:pt x="30" y="8"/>
                    <a:pt x="30" y="4"/>
                    <a:pt x="29" y="0"/>
                  </a:cubicBezTo>
                  <a:cubicBezTo>
                    <a:pt x="29" y="0"/>
                    <a:pt x="29" y="0"/>
                    <a:pt x="29" y="0"/>
                  </a:cubicBezTo>
                  <a:cubicBezTo>
                    <a:pt x="14" y="12"/>
                    <a:pt x="2" y="18"/>
                    <a:pt x="2" y="18"/>
                  </a:cubicBezTo>
                  <a:cubicBezTo>
                    <a:pt x="2" y="18"/>
                    <a:pt x="2" y="18"/>
                    <a:pt x="2" y="18"/>
                  </a:cubicBezTo>
                  <a:cubicBezTo>
                    <a:pt x="1" y="22"/>
                    <a:pt x="0" y="26"/>
                    <a:pt x="0" y="30"/>
                  </a:cubicBezTo>
                  <a:cubicBezTo>
                    <a:pt x="18" y="29"/>
                    <a:pt x="31" y="12"/>
                    <a:pt x="31" y="12"/>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734"/>
            <p:cNvSpPr/>
            <p:nvPr/>
          </p:nvSpPr>
          <p:spPr bwMode="auto">
            <a:xfrm>
              <a:off x="909014" y="2163705"/>
              <a:ext cx="60198" cy="64041"/>
            </a:xfrm>
            <a:custGeom>
              <a:avLst/>
              <a:gdLst>
                <a:gd name="T0" fmla="*/ 5 w 32"/>
                <a:gd name="T1" fmla="*/ 34 h 34"/>
                <a:gd name="T2" fmla="*/ 32 w 32"/>
                <a:gd name="T3" fmla="*/ 10 h 34"/>
                <a:gd name="T4" fmla="*/ 32 w 32"/>
                <a:gd name="T5" fmla="*/ 10 h 34"/>
                <a:gd name="T6" fmla="*/ 30 w 32"/>
                <a:gd name="T7" fmla="*/ 0 h 34"/>
                <a:gd name="T8" fmla="*/ 30 w 32"/>
                <a:gd name="T9" fmla="*/ 0 h 34"/>
                <a:gd name="T10" fmla="*/ 0 w 32"/>
                <a:gd name="T11" fmla="*/ 27 h 34"/>
                <a:gd name="T12" fmla="*/ 5 w 32"/>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32" h="34">
                  <a:moveTo>
                    <a:pt x="5" y="34"/>
                  </a:moveTo>
                  <a:cubicBezTo>
                    <a:pt x="18" y="29"/>
                    <a:pt x="32" y="10"/>
                    <a:pt x="32" y="10"/>
                  </a:cubicBezTo>
                  <a:cubicBezTo>
                    <a:pt x="32" y="10"/>
                    <a:pt x="32" y="10"/>
                    <a:pt x="32" y="10"/>
                  </a:cubicBezTo>
                  <a:cubicBezTo>
                    <a:pt x="31" y="7"/>
                    <a:pt x="31" y="4"/>
                    <a:pt x="30" y="0"/>
                  </a:cubicBezTo>
                  <a:cubicBezTo>
                    <a:pt x="30" y="0"/>
                    <a:pt x="30" y="0"/>
                    <a:pt x="30" y="0"/>
                  </a:cubicBezTo>
                  <a:cubicBezTo>
                    <a:pt x="19" y="16"/>
                    <a:pt x="0" y="27"/>
                    <a:pt x="0" y="27"/>
                  </a:cubicBezTo>
                  <a:lnTo>
                    <a:pt x="5" y="34"/>
                  </a:ln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735"/>
            <p:cNvSpPr/>
            <p:nvPr/>
          </p:nvSpPr>
          <p:spPr bwMode="auto">
            <a:xfrm>
              <a:off x="916698" y="2036904"/>
              <a:ext cx="35863" cy="21774"/>
            </a:xfrm>
            <a:custGeom>
              <a:avLst/>
              <a:gdLst>
                <a:gd name="T0" fmla="*/ 1 w 19"/>
                <a:gd name="T1" fmla="*/ 0 h 12"/>
                <a:gd name="T2" fmla="*/ 3 w 19"/>
                <a:gd name="T3" fmla="*/ 11 h 12"/>
                <a:gd name="T4" fmla="*/ 12 w 19"/>
                <a:gd name="T5" fmla="*/ 11 h 12"/>
                <a:gd name="T6" fmla="*/ 17 w 19"/>
                <a:gd name="T7" fmla="*/ 0 h 12"/>
                <a:gd name="T8" fmla="*/ 1 w 19"/>
                <a:gd name="T9" fmla="*/ 0 h 12"/>
              </a:gdLst>
              <a:ahLst/>
              <a:cxnLst>
                <a:cxn ang="0">
                  <a:pos x="T0" y="T1"/>
                </a:cxn>
                <a:cxn ang="0">
                  <a:pos x="T2" y="T3"/>
                </a:cxn>
                <a:cxn ang="0">
                  <a:pos x="T4" y="T5"/>
                </a:cxn>
                <a:cxn ang="0">
                  <a:pos x="T6" y="T7"/>
                </a:cxn>
                <a:cxn ang="0">
                  <a:pos x="T8" y="T9"/>
                </a:cxn>
              </a:cxnLst>
              <a:rect l="0" t="0" r="r" b="b"/>
              <a:pathLst>
                <a:path w="19" h="12">
                  <a:moveTo>
                    <a:pt x="1" y="0"/>
                  </a:moveTo>
                  <a:cubicBezTo>
                    <a:pt x="0" y="2"/>
                    <a:pt x="1" y="10"/>
                    <a:pt x="3" y="11"/>
                  </a:cubicBezTo>
                  <a:cubicBezTo>
                    <a:pt x="5" y="12"/>
                    <a:pt x="8" y="12"/>
                    <a:pt x="12" y="11"/>
                  </a:cubicBezTo>
                  <a:cubicBezTo>
                    <a:pt x="19" y="10"/>
                    <a:pt x="17" y="0"/>
                    <a:pt x="17" y="0"/>
                  </a:cubicBezTo>
                  <a:lnTo>
                    <a:pt x="1" y="0"/>
                  </a:ln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736"/>
            <p:cNvSpPr/>
            <p:nvPr/>
          </p:nvSpPr>
          <p:spPr bwMode="auto">
            <a:xfrm>
              <a:off x="818075" y="2021534"/>
              <a:ext cx="230547" cy="308677"/>
            </a:xfrm>
            <a:custGeom>
              <a:avLst/>
              <a:gdLst>
                <a:gd name="T0" fmla="*/ 9 w 123"/>
                <a:gd name="T1" fmla="*/ 110 h 165"/>
                <a:gd name="T2" fmla="*/ 6 w 123"/>
                <a:gd name="T3" fmla="*/ 33 h 165"/>
                <a:gd name="T4" fmla="*/ 39 w 123"/>
                <a:gd name="T5" fmla="*/ 0 h 165"/>
                <a:gd name="T6" fmla="*/ 62 w 123"/>
                <a:gd name="T7" fmla="*/ 75 h 165"/>
                <a:gd name="T8" fmla="*/ 83 w 123"/>
                <a:gd name="T9" fmla="*/ 0 h 165"/>
                <a:gd name="T10" fmla="*/ 116 w 123"/>
                <a:gd name="T11" fmla="*/ 33 h 165"/>
                <a:gd name="T12" fmla="*/ 113 w 123"/>
                <a:gd name="T13" fmla="*/ 110 h 165"/>
                <a:gd name="T14" fmla="*/ 120 w 123"/>
                <a:gd name="T15" fmla="*/ 147 h 165"/>
                <a:gd name="T16" fmla="*/ 97 w 123"/>
                <a:gd name="T17" fmla="*/ 165 h 165"/>
                <a:gd name="T18" fmla="*/ 63 w 123"/>
                <a:gd name="T19" fmla="*/ 134 h 165"/>
                <a:gd name="T20" fmla="*/ 25 w 123"/>
                <a:gd name="T21" fmla="*/ 164 h 165"/>
                <a:gd name="T22" fmla="*/ 16 w 123"/>
                <a:gd name="T23" fmla="*/ 162 h 165"/>
                <a:gd name="T24" fmla="*/ 2 w 123"/>
                <a:gd name="T25" fmla="*/ 141 h 165"/>
                <a:gd name="T26" fmla="*/ 9 w 123"/>
                <a:gd name="T27" fmla="*/ 11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 h="165">
                  <a:moveTo>
                    <a:pt x="9" y="110"/>
                  </a:moveTo>
                  <a:cubicBezTo>
                    <a:pt x="6" y="93"/>
                    <a:pt x="0" y="59"/>
                    <a:pt x="6" y="33"/>
                  </a:cubicBezTo>
                  <a:cubicBezTo>
                    <a:pt x="11" y="7"/>
                    <a:pt x="8" y="4"/>
                    <a:pt x="39" y="0"/>
                  </a:cubicBezTo>
                  <a:cubicBezTo>
                    <a:pt x="62" y="75"/>
                    <a:pt x="62" y="75"/>
                    <a:pt x="62" y="75"/>
                  </a:cubicBezTo>
                  <a:cubicBezTo>
                    <a:pt x="83" y="0"/>
                    <a:pt x="83" y="0"/>
                    <a:pt x="83" y="0"/>
                  </a:cubicBezTo>
                  <a:cubicBezTo>
                    <a:pt x="113" y="4"/>
                    <a:pt x="110" y="7"/>
                    <a:pt x="116" y="33"/>
                  </a:cubicBezTo>
                  <a:cubicBezTo>
                    <a:pt x="122" y="59"/>
                    <a:pt x="116" y="93"/>
                    <a:pt x="113" y="110"/>
                  </a:cubicBezTo>
                  <a:cubicBezTo>
                    <a:pt x="112" y="117"/>
                    <a:pt x="123" y="136"/>
                    <a:pt x="120" y="147"/>
                  </a:cubicBezTo>
                  <a:cubicBezTo>
                    <a:pt x="116" y="160"/>
                    <a:pt x="97" y="165"/>
                    <a:pt x="97" y="165"/>
                  </a:cubicBezTo>
                  <a:cubicBezTo>
                    <a:pt x="78" y="165"/>
                    <a:pt x="66" y="147"/>
                    <a:pt x="63" y="134"/>
                  </a:cubicBezTo>
                  <a:cubicBezTo>
                    <a:pt x="59" y="147"/>
                    <a:pt x="46" y="164"/>
                    <a:pt x="25" y="164"/>
                  </a:cubicBezTo>
                  <a:cubicBezTo>
                    <a:pt x="25" y="164"/>
                    <a:pt x="20" y="164"/>
                    <a:pt x="16" y="162"/>
                  </a:cubicBezTo>
                  <a:cubicBezTo>
                    <a:pt x="10" y="158"/>
                    <a:pt x="4" y="151"/>
                    <a:pt x="2" y="141"/>
                  </a:cubicBezTo>
                  <a:cubicBezTo>
                    <a:pt x="0" y="134"/>
                    <a:pt x="9" y="115"/>
                    <a:pt x="9" y="110"/>
                  </a:cubicBezTo>
                  <a:close/>
                </a:path>
              </a:pathLst>
            </a:custGeom>
            <a:solidFill>
              <a:srgbClr val="126E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737"/>
            <p:cNvSpPr/>
            <p:nvPr/>
          </p:nvSpPr>
          <p:spPr bwMode="auto">
            <a:xfrm>
              <a:off x="933349" y="2021534"/>
              <a:ext cx="76849" cy="140890"/>
            </a:xfrm>
            <a:custGeom>
              <a:avLst/>
              <a:gdLst>
                <a:gd name="T0" fmla="*/ 41 w 41"/>
                <a:gd name="T1" fmla="*/ 4 h 75"/>
                <a:gd name="T2" fmla="*/ 21 w 41"/>
                <a:gd name="T3" fmla="*/ 44 h 75"/>
                <a:gd name="T4" fmla="*/ 30 w 41"/>
                <a:gd name="T5" fmla="*/ 53 h 75"/>
                <a:gd name="T6" fmla="*/ 0 w 41"/>
                <a:gd name="T7" fmla="*/ 75 h 75"/>
                <a:gd name="T8" fmla="*/ 21 w 41"/>
                <a:gd name="T9" fmla="*/ 0 h 75"/>
                <a:gd name="T10" fmla="*/ 41 w 41"/>
                <a:gd name="T11" fmla="*/ 4 h 75"/>
              </a:gdLst>
              <a:ahLst/>
              <a:cxnLst>
                <a:cxn ang="0">
                  <a:pos x="T0" y="T1"/>
                </a:cxn>
                <a:cxn ang="0">
                  <a:pos x="T2" y="T3"/>
                </a:cxn>
                <a:cxn ang="0">
                  <a:pos x="T4" y="T5"/>
                </a:cxn>
                <a:cxn ang="0">
                  <a:pos x="T6" y="T7"/>
                </a:cxn>
                <a:cxn ang="0">
                  <a:pos x="T8" y="T9"/>
                </a:cxn>
                <a:cxn ang="0">
                  <a:pos x="T10" y="T11"/>
                </a:cxn>
              </a:cxnLst>
              <a:rect l="0" t="0" r="r" b="b"/>
              <a:pathLst>
                <a:path w="41" h="75">
                  <a:moveTo>
                    <a:pt x="41" y="4"/>
                  </a:moveTo>
                  <a:cubicBezTo>
                    <a:pt x="21" y="44"/>
                    <a:pt x="21" y="44"/>
                    <a:pt x="21" y="44"/>
                  </a:cubicBezTo>
                  <a:cubicBezTo>
                    <a:pt x="30" y="53"/>
                    <a:pt x="30" y="53"/>
                    <a:pt x="30" y="53"/>
                  </a:cubicBezTo>
                  <a:cubicBezTo>
                    <a:pt x="30" y="53"/>
                    <a:pt x="0" y="74"/>
                    <a:pt x="0" y="75"/>
                  </a:cubicBezTo>
                  <a:cubicBezTo>
                    <a:pt x="21" y="0"/>
                    <a:pt x="21" y="0"/>
                    <a:pt x="21" y="0"/>
                  </a:cubicBezTo>
                  <a:cubicBezTo>
                    <a:pt x="31" y="1"/>
                    <a:pt x="37" y="3"/>
                    <a:pt x="41" y="4"/>
                  </a:cubicBezTo>
                  <a:close/>
                </a:path>
              </a:pathLst>
            </a:custGeom>
            <a:solidFill>
              <a:srgbClr val="024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738"/>
            <p:cNvSpPr/>
            <p:nvPr/>
          </p:nvSpPr>
          <p:spPr bwMode="auto">
            <a:xfrm>
              <a:off x="851377" y="2021534"/>
              <a:ext cx="81972" cy="140890"/>
            </a:xfrm>
            <a:custGeom>
              <a:avLst/>
              <a:gdLst>
                <a:gd name="T0" fmla="*/ 21 w 44"/>
                <a:gd name="T1" fmla="*/ 0 h 75"/>
                <a:gd name="T2" fmla="*/ 44 w 44"/>
                <a:gd name="T3" fmla="*/ 75 h 75"/>
                <a:gd name="T4" fmla="*/ 15 w 44"/>
                <a:gd name="T5" fmla="*/ 54 h 75"/>
                <a:gd name="T6" fmla="*/ 23 w 44"/>
                <a:gd name="T7" fmla="*/ 44 h 75"/>
                <a:gd name="T8" fmla="*/ 0 w 44"/>
                <a:gd name="T9" fmla="*/ 5 h 75"/>
                <a:gd name="T10" fmla="*/ 21 w 44"/>
                <a:gd name="T11" fmla="*/ 0 h 75"/>
              </a:gdLst>
              <a:ahLst/>
              <a:cxnLst>
                <a:cxn ang="0">
                  <a:pos x="T0" y="T1"/>
                </a:cxn>
                <a:cxn ang="0">
                  <a:pos x="T2" y="T3"/>
                </a:cxn>
                <a:cxn ang="0">
                  <a:pos x="T4" y="T5"/>
                </a:cxn>
                <a:cxn ang="0">
                  <a:pos x="T6" y="T7"/>
                </a:cxn>
                <a:cxn ang="0">
                  <a:pos x="T8" y="T9"/>
                </a:cxn>
                <a:cxn ang="0">
                  <a:pos x="T10" y="T11"/>
                </a:cxn>
              </a:cxnLst>
              <a:rect l="0" t="0" r="r" b="b"/>
              <a:pathLst>
                <a:path w="44" h="75">
                  <a:moveTo>
                    <a:pt x="21" y="0"/>
                  </a:moveTo>
                  <a:cubicBezTo>
                    <a:pt x="44" y="75"/>
                    <a:pt x="44" y="75"/>
                    <a:pt x="44" y="75"/>
                  </a:cubicBezTo>
                  <a:cubicBezTo>
                    <a:pt x="44" y="74"/>
                    <a:pt x="15" y="54"/>
                    <a:pt x="15" y="54"/>
                  </a:cubicBezTo>
                  <a:cubicBezTo>
                    <a:pt x="23" y="44"/>
                    <a:pt x="23" y="44"/>
                    <a:pt x="23" y="44"/>
                  </a:cubicBezTo>
                  <a:cubicBezTo>
                    <a:pt x="0" y="5"/>
                    <a:pt x="0" y="5"/>
                    <a:pt x="0" y="5"/>
                  </a:cubicBezTo>
                  <a:cubicBezTo>
                    <a:pt x="4" y="3"/>
                    <a:pt x="11" y="2"/>
                    <a:pt x="21" y="0"/>
                  </a:cubicBezTo>
                  <a:close/>
                </a:path>
              </a:pathLst>
            </a:custGeom>
            <a:solidFill>
              <a:srgbClr val="024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739"/>
            <p:cNvSpPr/>
            <p:nvPr/>
          </p:nvSpPr>
          <p:spPr bwMode="auto">
            <a:xfrm>
              <a:off x="926945" y="2162424"/>
              <a:ext cx="8966" cy="110150"/>
            </a:xfrm>
            <a:custGeom>
              <a:avLst/>
              <a:gdLst>
                <a:gd name="T0" fmla="*/ 4 w 5"/>
                <a:gd name="T1" fmla="*/ 0 h 59"/>
                <a:gd name="T2" fmla="*/ 5 w 5"/>
                <a:gd name="T3" fmla="*/ 59 h 59"/>
                <a:gd name="T4" fmla="*/ 4 w 5"/>
                <a:gd name="T5" fmla="*/ 0 h 59"/>
              </a:gdLst>
              <a:ahLst/>
              <a:cxnLst>
                <a:cxn ang="0">
                  <a:pos x="T0" y="T1"/>
                </a:cxn>
                <a:cxn ang="0">
                  <a:pos x="T2" y="T3"/>
                </a:cxn>
                <a:cxn ang="0">
                  <a:pos x="T4" y="T5"/>
                </a:cxn>
              </a:cxnLst>
              <a:rect l="0" t="0" r="r" b="b"/>
              <a:pathLst>
                <a:path w="5" h="59">
                  <a:moveTo>
                    <a:pt x="4" y="0"/>
                  </a:moveTo>
                  <a:cubicBezTo>
                    <a:pt x="5" y="59"/>
                    <a:pt x="5" y="59"/>
                    <a:pt x="5" y="59"/>
                  </a:cubicBezTo>
                  <a:cubicBezTo>
                    <a:pt x="5" y="59"/>
                    <a:pt x="0" y="27"/>
                    <a:pt x="4" y="0"/>
                  </a:cubicBezTo>
                  <a:close/>
                </a:path>
              </a:pathLst>
            </a:custGeom>
            <a:solidFill>
              <a:srgbClr val="0B56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Oval 2740"/>
            <p:cNvSpPr>
              <a:spLocks noChangeArrowheads="1"/>
            </p:cNvSpPr>
            <p:nvPr/>
          </p:nvSpPr>
          <p:spPr bwMode="auto">
            <a:xfrm>
              <a:off x="944876" y="2231588"/>
              <a:ext cx="16651" cy="17931"/>
            </a:xfrm>
            <a:prstGeom prst="ellipse">
              <a:avLst/>
            </a:prstGeom>
            <a:solidFill>
              <a:srgbClr val="0B56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Oval 2741"/>
            <p:cNvSpPr>
              <a:spLocks noChangeArrowheads="1"/>
            </p:cNvSpPr>
            <p:nvPr/>
          </p:nvSpPr>
          <p:spPr bwMode="auto">
            <a:xfrm>
              <a:off x="944876" y="2182917"/>
              <a:ext cx="16651" cy="16651"/>
            </a:xfrm>
            <a:prstGeom prst="ellipse">
              <a:avLst/>
            </a:prstGeom>
            <a:solidFill>
              <a:srgbClr val="0B56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742"/>
            <p:cNvSpPr/>
            <p:nvPr/>
          </p:nvSpPr>
          <p:spPr bwMode="auto">
            <a:xfrm>
              <a:off x="757877" y="2018973"/>
              <a:ext cx="198527" cy="234390"/>
            </a:xfrm>
            <a:custGeom>
              <a:avLst/>
              <a:gdLst>
                <a:gd name="T0" fmla="*/ 57 w 106"/>
                <a:gd name="T1" fmla="*/ 13 h 125"/>
                <a:gd name="T2" fmla="*/ 32 w 106"/>
                <a:gd name="T3" fmla="*/ 10 h 125"/>
                <a:gd name="T4" fmla="*/ 0 w 106"/>
                <a:gd name="T5" fmla="*/ 104 h 125"/>
                <a:gd name="T6" fmla="*/ 14 w 106"/>
                <a:gd name="T7" fmla="*/ 125 h 125"/>
                <a:gd name="T8" fmla="*/ 86 w 106"/>
                <a:gd name="T9" fmla="*/ 124 h 125"/>
                <a:gd name="T10" fmla="*/ 106 w 106"/>
                <a:gd name="T11" fmla="*/ 120 h 125"/>
                <a:gd name="T12" fmla="*/ 63 w 106"/>
                <a:gd name="T13" fmla="*/ 107 h 125"/>
                <a:gd name="T14" fmla="*/ 39 w 106"/>
                <a:gd name="T15" fmla="*/ 92 h 125"/>
                <a:gd name="T16" fmla="*/ 49 w 106"/>
                <a:gd name="T17" fmla="*/ 45 h 125"/>
                <a:gd name="T18" fmla="*/ 57 w 106"/>
                <a:gd name="T19" fmla="*/ 1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25">
                  <a:moveTo>
                    <a:pt x="57" y="13"/>
                  </a:moveTo>
                  <a:cubicBezTo>
                    <a:pt x="57" y="13"/>
                    <a:pt x="53" y="0"/>
                    <a:pt x="32" y="10"/>
                  </a:cubicBezTo>
                  <a:cubicBezTo>
                    <a:pt x="10" y="20"/>
                    <a:pt x="0" y="104"/>
                    <a:pt x="0" y="104"/>
                  </a:cubicBezTo>
                  <a:cubicBezTo>
                    <a:pt x="0" y="104"/>
                    <a:pt x="1" y="125"/>
                    <a:pt x="14" y="125"/>
                  </a:cubicBezTo>
                  <a:cubicBezTo>
                    <a:pt x="28" y="125"/>
                    <a:pt x="86" y="124"/>
                    <a:pt x="86" y="124"/>
                  </a:cubicBezTo>
                  <a:cubicBezTo>
                    <a:pt x="106" y="120"/>
                    <a:pt x="106" y="120"/>
                    <a:pt x="106" y="120"/>
                  </a:cubicBezTo>
                  <a:cubicBezTo>
                    <a:pt x="63" y="107"/>
                    <a:pt x="63" y="107"/>
                    <a:pt x="63" y="107"/>
                  </a:cubicBezTo>
                  <a:cubicBezTo>
                    <a:pt x="39" y="92"/>
                    <a:pt x="39" y="92"/>
                    <a:pt x="39" y="92"/>
                  </a:cubicBezTo>
                  <a:cubicBezTo>
                    <a:pt x="49" y="45"/>
                    <a:pt x="49" y="45"/>
                    <a:pt x="49" y="45"/>
                  </a:cubicBezTo>
                  <a:lnTo>
                    <a:pt x="57" y="13"/>
                  </a:lnTo>
                  <a:close/>
                </a:path>
              </a:pathLst>
            </a:custGeom>
            <a:solidFill>
              <a:srgbClr val="126E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743"/>
            <p:cNvSpPr/>
            <p:nvPr/>
          </p:nvSpPr>
          <p:spPr bwMode="auto">
            <a:xfrm>
              <a:off x="757877" y="2018973"/>
              <a:ext cx="198527" cy="234390"/>
            </a:xfrm>
            <a:custGeom>
              <a:avLst/>
              <a:gdLst>
                <a:gd name="T0" fmla="*/ 63 w 106"/>
                <a:gd name="T1" fmla="*/ 107 h 125"/>
                <a:gd name="T2" fmla="*/ 39 w 106"/>
                <a:gd name="T3" fmla="*/ 92 h 125"/>
                <a:gd name="T4" fmla="*/ 44 w 106"/>
                <a:gd name="T5" fmla="*/ 86 h 125"/>
                <a:gd name="T6" fmla="*/ 43 w 106"/>
                <a:gd name="T7" fmla="*/ 81 h 125"/>
                <a:gd name="T8" fmla="*/ 57 w 106"/>
                <a:gd name="T9" fmla="*/ 21 h 125"/>
                <a:gd name="T10" fmla="*/ 57 w 106"/>
                <a:gd name="T11" fmla="*/ 13 h 125"/>
                <a:gd name="T12" fmla="*/ 32 w 106"/>
                <a:gd name="T13" fmla="*/ 10 h 125"/>
                <a:gd name="T14" fmla="*/ 26 w 106"/>
                <a:gd name="T15" fmla="*/ 16 h 125"/>
                <a:gd name="T16" fmla="*/ 35 w 106"/>
                <a:gd name="T17" fmla="*/ 11 h 125"/>
                <a:gd name="T18" fmla="*/ 49 w 106"/>
                <a:gd name="T19" fmla="*/ 27 h 125"/>
                <a:gd name="T20" fmla="*/ 42 w 106"/>
                <a:gd name="T21" fmla="*/ 53 h 125"/>
                <a:gd name="T22" fmla="*/ 32 w 106"/>
                <a:gd name="T23" fmla="*/ 77 h 125"/>
                <a:gd name="T24" fmla="*/ 25 w 106"/>
                <a:gd name="T25" fmla="*/ 99 h 125"/>
                <a:gd name="T26" fmla="*/ 30 w 106"/>
                <a:gd name="T27" fmla="*/ 112 h 125"/>
                <a:gd name="T28" fmla="*/ 12 w 106"/>
                <a:gd name="T29" fmla="*/ 115 h 125"/>
                <a:gd name="T30" fmla="*/ 0 w 106"/>
                <a:gd name="T31" fmla="*/ 106 h 125"/>
                <a:gd name="T32" fmla="*/ 14 w 106"/>
                <a:gd name="T33" fmla="*/ 125 h 125"/>
                <a:gd name="T34" fmla="*/ 86 w 106"/>
                <a:gd name="T35" fmla="*/ 124 h 125"/>
                <a:gd name="T36" fmla="*/ 106 w 106"/>
                <a:gd name="T37" fmla="*/ 120 h 125"/>
                <a:gd name="T38" fmla="*/ 63 w 106"/>
                <a:gd name="T39"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25">
                  <a:moveTo>
                    <a:pt x="63" y="107"/>
                  </a:moveTo>
                  <a:cubicBezTo>
                    <a:pt x="39" y="92"/>
                    <a:pt x="39" y="92"/>
                    <a:pt x="39" y="92"/>
                  </a:cubicBezTo>
                  <a:cubicBezTo>
                    <a:pt x="44" y="86"/>
                    <a:pt x="44" y="86"/>
                    <a:pt x="44" y="86"/>
                  </a:cubicBezTo>
                  <a:cubicBezTo>
                    <a:pt x="43" y="85"/>
                    <a:pt x="43" y="83"/>
                    <a:pt x="43" y="81"/>
                  </a:cubicBezTo>
                  <a:cubicBezTo>
                    <a:pt x="46" y="66"/>
                    <a:pt x="51" y="35"/>
                    <a:pt x="57" y="21"/>
                  </a:cubicBezTo>
                  <a:cubicBezTo>
                    <a:pt x="57" y="13"/>
                    <a:pt x="57" y="13"/>
                    <a:pt x="57" y="13"/>
                  </a:cubicBezTo>
                  <a:cubicBezTo>
                    <a:pt x="57" y="13"/>
                    <a:pt x="53" y="0"/>
                    <a:pt x="32" y="10"/>
                  </a:cubicBezTo>
                  <a:cubicBezTo>
                    <a:pt x="30" y="11"/>
                    <a:pt x="26" y="13"/>
                    <a:pt x="26" y="16"/>
                  </a:cubicBezTo>
                  <a:cubicBezTo>
                    <a:pt x="29" y="15"/>
                    <a:pt x="31" y="12"/>
                    <a:pt x="35" y="11"/>
                  </a:cubicBezTo>
                  <a:cubicBezTo>
                    <a:pt x="45" y="8"/>
                    <a:pt x="50" y="17"/>
                    <a:pt x="49" y="27"/>
                  </a:cubicBezTo>
                  <a:cubicBezTo>
                    <a:pt x="49" y="36"/>
                    <a:pt x="46" y="44"/>
                    <a:pt x="42" y="53"/>
                  </a:cubicBezTo>
                  <a:cubicBezTo>
                    <a:pt x="39" y="61"/>
                    <a:pt x="35" y="69"/>
                    <a:pt x="32" y="77"/>
                  </a:cubicBezTo>
                  <a:cubicBezTo>
                    <a:pt x="29" y="83"/>
                    <a:pt x="23" y="92"/>
                    <a:pt x="25" y="99"/>
                  </a:cubicBezTo>
                  <a:cubicBezTo>
                    <a:pt x="26" y="104"/>
                    <a:pt x="31" y="107"/>
                    <a:pt x="30" y="112"/>
                  </a:cubicBezTo>
                  <a:cubicBezTo>
                    <a:pt x="28" y="122"/>
                    <a:pt x="18" y="119"/>
                    <a:pt x="12" y="115"/>
                  </a:cubicBezTo>
                  <a:cubicBezTo>
                    <a:pt x="8" y="113"/>
                    <a:pt x="3" y="110"/>
                    <a:pt x="0" y="106"/>
                  </a:cubicBezTo>
                  <a:cubicBezTo>
                    <a:pt x="1" y="114"/>
                    <a:pt x="5" y="125"/>
                    <a:pt x="14" y="125"/>
                  </a:cubicBezTo>
                  <a:cubicBezTo>
                    <a:pt x="28" y="125"/>
                    <a:pt x="86" y="124"/>
                    <a:pt x="86" y="124"/>
                  </a:cubicBezTo>
                  <a:cubicBezTo>
                    <a:pt x="106" y="120"/>
                    <a:pt x="106" y="120"/>
                    <a:pt x="106" y="120"/>
                  </a:cubicBezTo>
                  <a:lnTo>
                    <a:pt x="63" y="107"/>
                  </a:lnTo>
                  <a:close/>
                </a:path>
              </a:pathLst>
            </a:custGeom>
            <a:solidFill>
              <a:srgbClr val="0B56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744"/>
            <p:cNvSpPr/>
            <p:nvPr/>
          </p:nvSpPr>
          <p:spPr bwMode="auto">
            <a:xfrm>
              <a:off x="814233" y="2180356"/>
              <a:ext cx="67883" cy="47390"/>
            </a:xfrm>
            <a:custGeom>
              <a:avLst/>
              <a:gdLst>
                <a:gd name="T0" fmla="*/ 36 w 36"/>
                <a:gd name="T1" fmla="*/ 11 h 25"/>
                <a:gd name="T2" fmla="*/ 10 w 36"/>
                <a:gd name="T3" fmla="*/ 1 h 25"/>
                <a:gd name="T4" fmla="*/ 0 w 36"/>
                <a:gd name="T5" fmla="*/ 13 h 25"/>
                <a:gd name="T6" fmla="*/ 2 w 36"/>
                <a:gd name="T7" fmla="*/ 19 h 25"/>
                <a:gd name="T8" fmla="*/ 23 w 36"/>
                <a:gd name="T9" fmla="*/ 23 h 25"/>
                <a:gd name="T10" fmla="*/ 29 w 36"/>
                <a:gd name="T11" fmla="*/ 24 h 25"/>
                <a:gd name="T12" fmla="*/ 36 w 36"/>
                <a:gd name="T13" fmla="*/ 11 h 25"/>
              </a:gdLst>
              <a:ahLst/>
              <a:cxnLst>
                <a:cxn ang="0">
                  <a:pos x="T0" y="T1"/>
                </a:cxn>
                <a:cxn ang="0">
                  <a:pos x="T2" y="T3"/>
                </a:cxn>
                <a:cxn ang="0">
                  <a:pos x="T4" y="T5"/>
                </a:cxn>
                <a:cxn ang="0">
                  <a:pos x="T6" y="T7"/>
                </a:cxn>
                <a:cxn ang="0">
                  <a:pos x="T8" y="T9"/>
                </a:cxn>
                <a:cxn ang="0">
                  <a:pos x="T10" y="T11"/>
                </a:cxn>
                <a:cxn ang="0">
                  <a:pos x="T12" y="T13"/>
                </a:cxn>
              </a:cxnLst>
              <a:rect l="0" t="0" r="r" b="b"/>
              <a:pathLst>
                <a:path w="36" h="25">
                  <a:moveTo>
                    <a:pt x="36" y="11"/>
                  </a:moveTo>
                  <a:cubicBezTo>
                    <a:pt x="36" y="11"/>
                    <a:pt x="23" y="0"/>
                    <a:pt x="10" y="1"/>
                  </a:cubicBezTo>
                  <a:cubicBezTo>
                    <a:pt x="3" y="1"/>
                    <a:pt x="0" y="8"/>
                    <a:pt x="0" y="13"/>
                  </a:cubicBezTo>
                  <a:cubicBezTo>
                    <a:pt x="1" y="16"/>
                    <a:pt x="2" y="19"/>
                    <a:pt x="2" y="19"/>
                  </a:cubicBezTo>
                  <a:cubicBezTo>
                    <a:pt x="2" y="19"/>
                    <a:pt x="7" y="25"/>
                    <a:pt x="23" y="23"/>
                  </a:cubicBezTo>
                  <a:cubicBezTo>
                    <a:pt x="29" y="24"/>
                    <a:pt x="29" y="24"/>
                    <a:pt x="29" y="24"/>
                  </a:cubicBezTo>
                  <a:lnTo>
                    <a:pt x="36" y="11"/>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745"/>
            <p:cNvSpPr/>
            <p:nvPr/>
          </p:nvSpPr>
          <p:spPr bwMode="auto">
            <a:xfrm>
              <a:off x="814233" y="2182917"/>
              <a:ext cx="67883" cy="44829"/>
            </a:xfrm>
            <a:custGeom>
              <a:avLst/>
              <a:gdLst>
                <a:gd name="T0" fmla="*/ 36 w 36"/>
                <a:gd name="T1" fmla="*/ 10 h 24"/>
                <a:gd name="T2" fmla="*/ 24 w 36"/>
                <a:gd name="T3" fmla="*/ 3 h 24"/>
                <a:gd name="T4" fmla="*/ 22 w 36"/>
                <a:gd name="T5" fmla="*/ 7 h 24"/>
                <a:gd name="T6" fmla="*/ 14 w 36"/>
                <a:gd name="T7" fmla="*/ 13 h 24"/>
                <a:gd name="T8" fmla="*/ 7 w 36"/>
                <a:gd name="T9" fmla="*/ 1 h 24"/>
                <a:gd name="T10" fmla="*/ 8 w 36"/>
                <a:gd name="T11" fmla="*/ 0 h 24"/>
                <a:gd name="T12" fmla="*/ 0 w 36"/>
                <a:gd name="T13" fmla="*/ 12 h 24"/>
                <a:gd name="T14" fmla="*/ 2 w 36"/>
                <a:gd name="T15" fmla="*/ 18 h 24"/>
                <a:gd name="T16" fmla="*/ 23 w 36"/>
                <a:gd name="T17" fmla="*/ 22 h 24"/>
                <a:gd name="T18" fmla="*/ 29 w 36"/>
                <a:gd name="T19" fmla="*/ 23 h 24"/>
                <a:gd name="T20" fmla="*/ 36 w 36"/>
                <a:gd name="T21"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24">
                  <a:moveTo>
                    <a:pt x="36" y="10"/>
                  </a:moveTo>
                  <a:cubicBezTo>
                    <a:pt x="36" y="10"/>
                    <a:pt x="31" y="6"/>
                    <a:pt x="24" y="3"/>
                  </a:cubicBezTo>
                  <a:cubicBezTo>
                    <a:pt x="24" y="4"/>
                    <a:pt x="23" y="6"/>
                    <a:pt x="22" y="7"/>
                  </a:cubicBezTo>
                  <a:cubicBezTo>
                    <a:pt x="21" y="10"/>
                    <a:pt x="18" y="13"/>
                    <a:pt x="14" y="13"/>
                  </a:cubicBezTo>
                  <a:cubicBezTo>
                    <a:pt x="7" y="12"/>
                    <a:pt x="5" y="6"/>
                    <a:pt x="7" y="1"/>
                  </a:cubicBezTo>
                  <a:cubicBezTo>
                    <a:pt x="7" y="1"/>
                    <a:pt x="8" y="1"/>
                    <a:pt x="8" y="0"/>
                  </a:cubicBezTo>
                  <a:cubicBezTo>
                    <a:pt x="2" y="2"/>
                    <a:pt x="0" y="8"/>
                    <a:pt x="0" y="12"/>
                  </a:cubicBezTo>
                  <a:cubicBezTo>
                    <a:pt x="1" y="15"/>
                    <a:pt x="2" y="18"/>
                    <a:pt x="2" y="18"/>
                  </a:cubicBezTo>
                  <a:cubicBezTo>
                    <a:pt x="2" y="18"/>
                    <a:pt x="7" y="24"/>
                    <a:pt x="23" y="22"/>
                  </a:cubicBezTo>
                  <a:cubicBezTo>
                    <a:pt x="29" y="23"/>
                    <a:pt x="29" y="23"/>
                    <a:pt x="29" y="23"/>
                  </a:cubicBezTo>
                  <a:lnTo>
                    <a:pt x="36" y="10"/>
                  </a:ln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746"/>
            <p:cNvSpPr/>
            <p:nvPr/>
          </p:nvSpPr>
          <p:spPr bwMode="auto">
            <a:xfrm>
              <a:off x="853938" y="2025377"/>
              <a:ext cx="253602" cy="243355"/>
            </a:xfrm>
            <a:custGeom>
              <a:avLst/>
              <a:gdLst>
                <a:gd name="T0" fmla="*/ 122 w 136"/>
                <a:gd name="T1" fmla="*/ 33 h 130"/>
                <a:gd name="T2" fmla="*/ 101 w 136"/>
                <a:gd name="T3" fmla="*/ 3 h 130"/>
                <a:gd name="T4" fmla="*/ 80 w 136"/>
                <a:gd name="T5" fmla="*/ 7 h 130"/>
                <a:gd name="T6" fmla="*/ 101 w 136"/>
                <a:gd name="T7" fmla="*/ 88 h 130"/>
                <a:gd name="T8" fmla="*/ 28 w 136"/>
                <a:gd name="T9" fmla="*/ 94 h 130"/>
                <a:gd name="T10" fmla="*/ 9 w 136"/>
                <a:gd name="T11" fmla="*/ 89 h 130"/>
                <a:gd name="T12" fmla="*/ 2 w 136"/>
                <a:gd name="T13" fmla="*/ 106 h 130"/>
                <a:gd name="T14" fmla="*/ 24 w 136"/>
                <a:gd name="T15" fmla="*/ 117 h 130"/>
                <a:gd name="T16" fmla="*/ 131 w 136"/>
                <a:gd name="T17" fmla="*/ 112 h 130"/>
                <a:gd name="T18" fmla="*/ 122 w 136"/>
                <a:gd name="T19" fmla="*/ 3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0">
                  <a:moveTo>
                    <a:pt x="122" y="33"/>
                  </a:moveTo>
                  <a:cubicBezTo>
                    <a:pt x="122" y="33"/>
                    <a:pt x="120" y="5"/>
                    <a:pt x="101" y="3"/>
                  </a:cubicBezTo>
                  <a:cubicBezTo>
                    <a:pt x="82" y="0"/>
                    <a:pt x="80" y="7"/>
                    <a:pt x="80" y="7"/>
                  </a:cubicBezTo>
                  <a:cubicBezTo>
                    <a:pt x="101" y="88"/>
                    <a:pt x="101" y="88"/>
                    <a:pt x="101" y="88"/>
                  </a:cubicBezTo>
                  <a:cubicBezTo>
                    <a:pt x="90" y="98"/>
                    <a:pt x="34" y="95"/>
                    <a:pt x="28" y="94"/>
                  </a:cubicBezTo>
                  <a:cubicBezTo>
                    <a:pt x="21" y="93"/>
                    <a:pt x="9" y="89"/>
                    <a:pt x="9" y="89"/>
                  </a:cubicBezTo>
                  <a:cubicBezTo>
                    <a:pt x="0" y="96"/>
                    <a:pt x="2" y="106"/>
                    <a:pt x="2" y="106"/>
                  </a:cubicBezTo>
                  <a:cubicBezTo>
                    <a:pt x="2" y="106"/>
                    <a:pt x="16" y="115"/>
                    <a:pt x="24" y="117"/>
                  </a:cubicBezTo>
                  <a:cubicBezTo>
                    <a:pt x="71" y="130"/>
                    <a:pt x="127" y="117"/>
                    <a:pt x="131" y="112"/>
                  </a:cubicBezTo>
                  <a:cubicBezTo>
                    <a:pt x="136" y="106"/>
                    <a:pt x="122" y="33"/>
                    <a:pt x="122" y="33"/>
                  </a:cubicBezTo>
                  <a:close/>
                </a:path>
              </a:pathLst>
            </a:custGeom>
            <a:solidFill>
              <a:srgbClr val="126E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747"/>
            <p:cNvSpPr/>
            <p:nvPr/>
          </p:nvSpPr>
          <p:spPr bwMode="auto">
            <a:xfrm>
              <a:off x="862904" y="2025377"/>
              <a:ext cx="239513" cy="243355"/>
            </a:xfrm>
            <a:custGeom>
              <a:avLst/>
              <a:gdLst>
                <a:gd name="T0" fmla="*/ 98 w 128"/>
                <a:gd name="T1" fmla="*/ 75 h 130"/>
                <a:gd name="T2" fmla="*/ 85 w 128"/>
                <a:gd name="T3" fmla="*/ 19 h 130"/>
                <a:gd name="T4" fmla="*/ 93 w 128"/>
                <a:gd name="T5" fmla="*/ 9 h 130"/>
                <a:gd name="T6" fmla="*/ 110 w 128"/>
                <a:gd name="T7" fmla="*/ 13 h 130"/>
                <a:gd name="T8" fmla="*/ 96 w 128"/>
                <a:gd name="T9" fmla="*/ 3 h 130"/>
                <a:gd name="T10" fmla="*/ 75 w 128"/>
                <a:gd name="T11" fmla="*/ 7 h 130"/>
                <a:gd name="T12" fmla="*/ 96 w 128"/>
                <a:gd name="T13" fmla="*/ 88 h 130"/>
                <a:gd name="T14" fmla="*/ 92 w 128"/>
                <a:gd name="T15" fmla="*/ 91 h 130"/>
                <a:gd name="T16" fmla="*/ 105 w 128"/>
                <a:gd name="T17" fmla="*/ 96 h 130"/>
                <a:gd name="T18" fmla="*/ 101 w 128"/>
                <a:gd name="T19" fmla="*/ 113 h 130"/>
                <a:gd name="T20" fmla="*/ 44 w 128"/>
                <a:gd name="T21" fmla="*/ 118 h 130"/>
                <a:gd name="T22" fmla="*/ 11 w 128"/>
                <a:gd name="T23" fmla="*/ 101 h 130"/>
                <a:gd name="T24" fmla="*/ 15 w 128"/>
                <a:gd name="T25" fmla="*/ 92 h 130"/>
                <a:gd name="T26" fmla="*/ 10 w 128"/>
                <a:gd name="T27" fmla="*/ 91 h 130"/>
                <a:gd name="T28" fmla="*/ 10 w 128"/>
                <a:gd name="T29" fmla="*/ 91 h 130"/>
                <a:gd name="T30" fmla="*/ 3 w 128"/>
                <a:gd name="T31" fmla="*/ 109 h 130"/>
                <a:gd name="T32" fmla="*/ 19 w 128"/>
                <a:gd name="T33" fmla="*/ 117 h 130"/>
                <a:gd name="T34" fmla="*/ 126 w 128"/>
                <a:gd name="T35" fmla="*/ 112 h 130"/>
                <a:gd name="T36" fmla="*/ 127 w 128"/>
                <a:gd name="T37" fmla="*/ 95 h 130"/>
                <a:gd name="T38" fmla="*/ 123 w 128"/>
                <a:gd name="T39" fmla="*/ 94 h 130"/>
                <a:gd name="T40" fmla="*/ 98 w 128"/>
                <a:gd name="T41"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30">
                  <a:moveTo>
                    <a:pt x="98" y="75"/>
                  </a:moveTo>
                  <a:cubicBezTo>
                    <a:pt x="98" y="73"/>
                    <a:pt x="84" y="27"/>
                    <a:pt x="85" y="19"/>
                  </a:cubicBezTo>
                  <a:cubicBezTo>
                    <a:pt x="86" y="14"/>
                    <a:pt x="88" y="10"/>
                    <a:pt x="93" y="9"/>
                  </a:cubicBezTo>
                  <a:cubicBezTo>
                    <a:pt x="102" y="7"/>
                    <a:pt x="107" y="11"/>
                    <a:pt x="110" y="13"/>
                  </a:cubicBezTo>
                  <a:cubicBezTo>
                    <a:pt x="107" y="8"/>
                    <a:pt x="102" y="3"/>
                    <a:pt x="96" y="3"/>
                  </a:cubicBezTo>
                  <a:cubicBezTo>
                    <a:pt x="77" y="0"/>
                    <a:pt x="75" y="7"/>
                    <a:pt x="75" y="7"/>
                  </a:cubicBezTo>
                  <a:cubicBezTo>
                    <a:pt x="96" y="88"/>
                    <a:pt x="96" y="88"/>
                    <a:pt x="96" y="88"/>
                  </a:cubicBezTo>
                  <a:cubicBezTo>
                    <a:pt x="95" y="89"/>
                    <a:pt x="94" y="90"/>
                    <a:pt x="92" y="91"/>
                  </a:cubicBezTo>
                  <a:cubicBezTo>
                    <a:pt x="95" y="91"/>
                    <a:pt x="101" y="93"/>
                    <a:pt x="105" y="96"/>
                  </a:cubicBezTo>
                  <a:cubicBezTo>
                    <a:pt x="110" y="99"/>
                    <a:pt x="110" y="112"/>
                    <a:pt x="101" y="113"/>
                  </a:cubicBezTo>
                  <a:cubicBezTo>
                    <a:pt x="79" y="118"/>
                    <a:pt x="66" y="119"/>
                    <a:pt x="44" y="118"/>
                  </a:cubicBezTo>
                  <a:cubicBezTo>
                    <a:pt x="39" y="117"/>
                    <a:pt x="9" y="117"/>
                    <a:pt x="11" y="101"/>
                  </a:cubicBezTo>
                  <a:cubicBezTo>
                    <a:pt x="11" y="97"/>
                    <a:pt x="13" y="94"/>
                    <a:pt x="15" y="92"/>
                  </a:cubicBezTo>
                  <a:cubicBezTo>
                    <a:pt x="13" y="92"/>
                    <a:pt x="11" y="91"/>
                    <a:pt x="10" y="91"/>
                  </a:cubicBezTo>
                  <a:cubicBezTo>
                    <a:pt x="10" y="91"/>
                    <a:pt x="10" y="91"/>
                    <a:pt x="10" y="91"/>
                  </a:cubicBezTo>
                  <a:cubicBezTo>
                    <a:pt x="0" y="99"/>
                    <a:pt x="3" y="109"/>
                    <a:pt x="3" y="109"/>
                  </a:cubicBezTo>
                  <a:cubicBezTo>
                    <a:pt x="8" y="112"/>
                    <a:pt x="14" y="115"/>
                    <a:pt x="19" y="117"/>
                  </a:cubicBezTo>
                  <a:cubicBezTo>
                    <a:pt x="66" y="130"/>
                    <a:pt x="122" y="117"/>
                    <a:pt x="126" y="112"/>
                  </a:cubicBezTo>
                  <a:cubicBezTo>
                    <a:pt x="128" y="110"/>
                    <a:pt x="128" y="104"/>
                    <a:pt x="127" y="95"/>
                  </a:cubicBezTo>
                  <a:cubicBezTo>
                    <a:pt x="125" y="95"/>
                    <a:pt x="124" y="95"/>
                    <a:pt x="123" y="94"/>
                  </a:cubicBezTo>
                  <a:cubicBezTo>
                    <a:pt x="110" y="97"/>
                    <a:pt x="101" y="88"/>
                    <a:pt x="98" y="75"/>
                  </a:cubicBezTo>
                  <a:close/>
                </a:path>
              </a:pathLst>
            </a:custGeom>
            <a:solidFill>
              <a:srgbClr val="0B56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748"/>
            <p:cNvSpPr/>
            <p:nvPr/>
          </p:nvSpPr>
          <p:spPr bwMode="auto">
            <a:xfrm>
              <a:off x="770685" y="1601426"/>
              <a:ext cx="311239" cy="444444"/>
            </a:xfrm>
            <a:custGeom>
              <a:avLst/>
              <a:gdLst>
                <a:gd name="T0" fmla="*/ 1 w 166"/>
                <a:gd name="T1" fmla="*/ 113 h 237"/>
                <a:gd name="T2" fmla="*/ 5 w 166"/>
                <a:gd name="T3" fmla="*/ 194 h 237"/>
                <a:gd name="T4" fmla="*/ 23 w 166"/>
                <a:gd name="T5" fmla="*/ 218 h 237"/>
                <a:gd name="T6" fmla="*/ 67 w 166"/>
                <a:gd name="T7" fmla="*/ 225 h 237"/>
                <a:gd name="T8" fmla="*/ 87 w 166"/>
                <a:gd name="T9" fmla="*/ 236 h 237"/>
                <a:gd name="T10" fmla="*/ 95 w 166"/>
                <a:gd name="T11" fmla="*/ 235 h 237"/>
                <a:gd name="T12" fmla="*/ 106 w 166"/>
                <a:gd name="T13" fmla="*/ 227 h 237"/>
                <a:gd name="T14" fmla="*/ 151 w 166"/>
                <a:gd name="T15" fmla="*/ 218 h 237"/>
                <a:gd name="T16" fmla="*/ 162 w 166"/>
                <a:gd name="T17" fmla="*/ 197 h 237"/>
                <a:gd name="T18" fmla="*/ 160 w 166"/>
                <a:gd name="T19" fmla="*/ 100 h 237"/>
                <a:gd name="T20" fmla="*/ 133 w 166"/>
                <a:gd name="T21" fmla="*/ 41 h 237"/>
                <a:gd name="T22" fmla="*/ 1 w 166"/>
                <a:gd name="T23" fmla="*/ 11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6" h="237">
                  <a:moveTo>
                    <a:pt x="1" y="113"/>
                  </a:moveTo>
                  <a:cubicBezTo>
                    <a:pt x="1" y="113"/>
                    <a:pt x="1" y="175"/>
                    <a:pt x="5" y="194"/>
                  </a:cubicBezTo>
                  <a:cubicBezTo>
                    <a:pt x="9" y="214"/>
                    <a:pt x="12" y="215"/>
                    <a:pt x="23" y="218"/>
                  </a:cubicBezTo>
                  <a:cubicBezTo>
                    <a:pt x="34" y="221"/>
                    <a:pt x="61" y="221"/>
                    <a:pt x="67" y="225"/>
                  </a:cubicBezTo>
                  <a:cubicBezTo>
                    <a:pt x="72" y="228"/>
                    <a:pt x="79" y="237"/>
                    <a:pt x="87" y="236"/>
                  </a:cubicBezTo>
                  <a:cubicBezTo>
                    <a:pt x="90" y="236"/>
                    <a:pt x="93" y="236"/>
                    <a:pt x="95" y="235"/>
                  </a:cubicBezTo>
                  <a:cubicBezTo>
                    <a:pt x="98" y="232"/>
                    <a:pt x="103" y="228"/>
                    <a:pt x="106" y="227"/>
                  </a:cubicBezTo>
                  <a:cubicBezTo>
                    <a:pt x="110" y="226"/>
                    <a:pt x="145" y="220"/>
                    <a:pt x="151" y="218"/>
                  </a:cubicBezTo>
                  <a:cubicBezTo>
                    <a:pt x="157" y="216"/>
                    <a:pt x="161" y="211"/>
                    <a:pt x="162" y="197"/>
                  </a:cubicBezTo>
                  <a:cubicBezTo>
                    <a:pt x="162" y="183"/>
                    <a:pt x="166" y="127"/>
                    <a:pt x="160" y="100"/>
                  </a:cubicBezTo>
                  <a:cubicBezTo>
                    <a:pt x="154" y="74"/>
                    <a:pt x="150" y="51"/>
                    <a:pt x="133" y="41"/>
                  </a:cubicBezTo>
                  <a:cubicBezTo>
                    <a:pt x="128" y="36"/>
                    <a:pt x="0" y="0"/>
                    <a:pt x="1" y="113"/>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749"/>
            <p:cNvSpPr/>
            <p:nvPr/>
          </p:nvSpPr>
          <p:spPr bwMode="auto">
            <a:xfrm>
              <a:off x="1057588" y="1820446"/>
              <a:ext cx="65322" cy="92219"/>
            </a:xfrm>
            <a:custGeom>
              <a:avLst/>
              <a:gdLst>
                <a:gd name="T0" fmla="*/ 5 w 35"/>
                <a:gd name="T1" fmla="*/ 49 h 49"/>
                <a:gd name="T2" fmla="*/ 22 w 35"/>
                <a:gd name="T3" fmla="*/ 7 h 49"/>
                <a:gd name="T4" fmla="*/ 0 w 35"/>
                <a:gd name="T5" fmla="*/ 16 h 49"/>
                <a:gd name="T6" fmla="*/ 5 w 35"/>
                <a:gd name="T7" fmla="*/ 49 h 49"/>
              </a:gdLst>
              <a:ahLst/>
              <a:cxnLst>
                <a:cxn ang="0">
                  <a:pos x="T0" y="T1"/>
                </a:cxn>
                <a:cxn ang="0">
                  <a:pos x="T2" y="T3"/>
                </a:cxn>
                <a:cxn ang="0">
                  <a:pos x="T4" y="T5"/>
                </a:cxn>
                <a:cxn ang="0">
                  <a:pos x="T6" y="T7"/>
                </a:cxn>
              </a:cxnLst>
              <a:rect l="0" t="0" r="r" b="b"/>
              <a:pathLst>
                <a:path w="35" h="49">
                  <a:moveTo>
                    <a:pt x="5" y="49"/>
                  </a:moveTo>
                  <a:cubicBezTo>
                    <a:pt x="33" y="48"/>
                    <a:pt x="35" y="15"/>
                    <a:pt x="22" y="7"/>
                  </a:cubicBezTo>
                  <a:cubicBezTo>
                    <a:pt x="9" y="0"/>
                    <a:pt x="0" y="16"/>
                    <a:pt x="0" y="16"/>
                  </a:cubicBezTo>
                  <a:lnTo>
                    <a:pt x="5" y="49"/>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2750"/>
            <p:cNvSpPr/>
            <p:nvPr/>
          </p:nvSpPr>
          <p:spPr bwMode="auto">
            <a:xfrm>
              <a:off x="722014" y="1831973"/>
              <a:ext cx="64041" cy="83253"/>
            </a:xfrm>
            <a:custGeom>
              <a:avLst/>
              <a:gdLst>
                <a:gd name="T0" fmla="*/ 31 w 34"/>
                <a:gd name="T1" fmla="*/ 42 h 44"/>
                <a:gd name="T2" fmla="*/ 10 w 34"/>
                <a:gd name="T3" fmla="*/ 35 h 44"/>
                <a:gd name="T4" fmla="*/ 18 w 34"/>
                <a:gd name="T5" fmla="*/ 1 h 44"/>
                <a:gd name="T6" fmla="*/ 33 w 34"/>
                <a:gd name="T7" fmla="*/ 18 h 44"/>
                <a:gd name="T8" fmla="*/ 31 w 34"/>
                <a:gd name="T9" fmla="*/ 42 h 44"/>
              </a:gdLst>
              <a:ahLst/>
              <a:cxnLst>
                <a:cxn ang="0">
                  <a:pos x="T0" y="T1"/>
                </a:cxn>
                <a:cxn ang="0">
                  <a:pos x="T2" y="T3"/>
                </a:cxn>
                <a:cxn ang="0">
                  <a:pos x="T4" y="T5"/>
                </a:cxn>
                <a:cxn ang="0">
                  <a:pos x="T6" y="T7"/>
                </a:cxn>
                <a:cxn ang="0">
                  <a:pos x="T8" y="T9"/>
                </a:cxn>
              </a:cxnLst>
              <a:rect l="0" t="0" r="r" b="b"/>
              <a:pathLst>
                <a:path w="34" h="44">
                  <a:moveTo>
                    <a:pt x="31" y="42"/>
                  </a:moveTo>
                  <a:cubicBezTo>
                    <a:pt x="31" y="42"/>
                    <a:pt x="19" y="44"/>
                    <a:pt x="10" y="35"/>
                  </a:cubicBezTo>
                  <a:cubicBezTo>
                    <a:pt x="0" y="26"/>
                    <a:pt x="2" y="2"/>
                    <a:pt x="18" y="1"/>
                  </a:cubicBezTo>
                  <a:cubicBezTo>
                    <a:pt x="34" y="0"/>
                    <a:pt x="33" y="18"/>
                    <a:pt x="33" y="18"/>
                  </a:cubicBezTo>
                  <a:lnTo>
                    <a:pt x="31" y="42"/>
                  </a:ln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2751"/>
            <p:cNvSpPr/>
            <p:nvPr/>
          </p:nvSpPr>
          <p:spPr bwMode="auto">
            <a:xfrm>
              <a:off x="774528" y="1587337"/>
              <a:ext cx="295869" cy="445725"/>
            </a:xfrm>
            <a:custGeom>
              <a:avLst/>
              <a:gdLst>
                <a:gd name="T0" fmla="*/ 2 w 158"/>
                <a:gd name="T1" fmla="*/ 113 h 238"/>
                <a:gd name="T2" fmla="*/ 1 w 158"/>
                <a:gd name="T3" fmla="*/ 175 h 238"/>
                <a:gd name="T4" fmla="*/ 3 w 158"/>
                <a:gd name="T5" fmla="*/ 197 h 238"/>
                <a:gd name="T6" fmla="*/ 24 w 158"/>
                <a:gd name="T7" fmla="*/ 218 h 238"/>
                <a:gd name="T8" fmla="*/ 35 w 158"/>
                <a:gd name="T9" fmla="*/ 221 h 238"/>
                <a:gd name="T10" fmla="*/ 51 w 158"/>
                <a:gd name="T11" fmla="*/ 221 h 238"/>
                <a:gd name="T12" fmla="*/ 66 w 158"/>
                <a:gd name="T13" fmla="*/ 226 h 238"/>
                <a:gd name="T14" fmla="*/ 77 w 158"/>
                <a:gd name="T15" fmla="*/ 233 h 238"/>
                <a:gd name="T16" fmla="*/ 86 w 158"/>
                <a:gd name="T17" fmla="*/ 238 h 238"/>
                <a:gd name="T18" fmla="*/ 97 w 158"/>
                <a:gd name="T19" fmla="*/ 234 h 238"/>
                <a:gd name="T20" fmla="*/ 111 w 158"/>
                <a:gd name="T21" fmla="*/ 230 h 238"/>
                <a:gd name="T22" fmla="*/ 146 w 158"/>
                <a:gd name="T23" fmla="*/ 218 h 238"/>
                <a:gd name="T24" fmla="*/ 156 w 158"/>
                <a:gd name="T25" fmla="*/ 197 h 238"/>
                <a:gd name="T26" fmla="*/ 152 w 158"/>
                <a:gd name="T27" fmla="*/ 100 h 238"/>
                <a:gd name="T28" fmla="*/ 130 w 158"/>
                <a:gd name="T29" fmla="*/ 41 h 238"/>
                <a:gd name="T30" fmla="*/ 2 w 158"/>
                <a:gd name="T31" fmla="*/ 113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8" h="238">
                  <a:moveTo>
                    <a:pt x="2" y="113"/>
                  </a:moveTo>
                  <a:cubicBezTo>
                    <a:pt x="2" y="113"/>
                    <a:pt x="0" y="150"/>
                    <a:pt x="1" y="175"/>
                  </a:cubicBezTo>
                  <a:cubicBezTo>
                    <a:pt x="2" y="183"/>
                    <a:pt x="3" y="193"/>
                    <a:pt x="3" y="197"/>
                  </a:cubicBezTo>
                  <a:cubicBezTo>
                    <a:pt x="7" y="216"/>
                    <a:pt x="13" y="216"/>
                    <a:pt x="24" y="218"/>
                  </a:cubicBezTo>
                  <a:cubicBezTo>
                    <a:pt x="28" y="219"/>
                    <a:pt x="31" y="220"/>
                    <a:pt x="35" y="221"/>
                  </a:cubicBezTo>
                  <a:cubicBezTo>
                    <a:pt x="40" y="222"/>
                    <a:pt x="46" y="221"/>
                    <a:pt x="51" y="221"/>
                  </a:cubicBezTo>
                  <a:cubicBezTo>
                    <a:pt x="56" y="221"/>
                    <a:pt x="61" y="223"/>
                    <a:pt x="66" y="226"/>
                  </a:cubicBezTo>
                  <a:cubicBezTo>
                    <a:pt x="70" y="228"/>
                    <a:pt x="73" y="230"/>
                    <a:pt x="77" y="233"/>
                  </a:cubicBezTo>
                  <a:cubicBezTo>
                    <a:pt x="80" y="235"/>
                    <a:pt x="82" y="238"/>
                    <a:pt x="86" y="238"/>
                  </a:cubicBezTo>
                  <a:cubicBezTo>
                    <a:pt x="90" y="238"/>
                    <a:pt x="93" y="235"/>
                    <a:pt x="97" y="234"/>
                  </a:cubicBezTo>
                  <a:cubicBezTo>
                    <a:pt x="102" y="233"/>
                    <a:pt x="106" y="231"/>
                    <a:pt x="111" y="230"/>
                  </a:cubicBezTo>
                  <a:cubicBezTo>
                    <a:pt x="129" y="224"/>
                    <a:pt x="144" y="219"/>
                    <a:pt x="146" y="218"/>
                  </a:cubicBezTo>
                  <a:cubicBezTo>
                    <a:pt x="152" y="216"/>
                    <a:pt x="156" y="211"/>
                    <a:pt x="156" y="197"/>
                  </a:cubicBezTo>
                  <a:cubicBezTo>
                    <a:pt x="157" y="183"/>
                    <a:pt x="158" y="127"/>
                    <a:pt x="152" y="100"/>
                  </a:cubicBezTo>
                  <a:cubicBezTo>
                    <a:pt x="147" y="73"/>
                    <a:pt x="146" y="51"/>
                    <a:pt x="130" y="41"/>
                  </a:cubicBezTo>
                  <a:cubicBezTo>
                    <a:pt x="125" y="36"/>
                    <a:pt x="2" y="0"/>
                    <a:pt x="2" y="113"/>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2752"/>
            <p:cNvSpPr/>
            <p:nvPr/>
          </p:nvSpPr>
          <p:spPr bwMode="auto">
            <a:xfrm>
              <a:off x="780932" y="1592460"/>
              <a:ext cx="272814" cy="203650"/>
            </a:xfrm>
            <a:custGeom>
              <a:avLst/>
              <a:gdLst>
                <a:gd name="T0" fmla="*/ 79 w 146"/>
                <a:gd name="T1" fmla="*/ 107 h 109"/>
                <a:gd name="T2" fmla="*/ 146 w 146"/>
                <a:gd name="T3" fmla="*/ 76 h 109"/>
                <a:gd name="T4" fmla="*/ 127 w 146"/>
                <a:gd name="T5" fmla="*/ 38 h 109"/>
                <a:gd name="T6" fmla="*/ 0 w 146"/>
                <a:gd name="T7" fmla="*/ 99 h 109"/>
                <a:gd name="T8" fmla="*/ 56 w 146"/>
                <a:gd name="T9" fmla="*/ 109 h 109"/>
                <a:gd name="T10" fmla="*/ 79 w 146"/>
                <a:gd name="T11" fmla="*/ 107 h 109"/>
              </a:gdLst>
              <a:ahLst/>
              <a:cxnLst>
                <a:cxn ang="0">
                  <a:pos x="T0" y="T1"/>
                </a:cxn>
                <a:cxn ang="0">
                  <a:pos x="T2" y="T3"/>
                </a:cxn>
                <a:cxn ang="0">
                  <a:pos x="T4" y="T5"/>
                </a:cxn>
                <a:cxn ang="0">
                  <a:pos x="T6" y="T7"/>
                </a:cxn>
                <a:cxn ang="0">
                  <a:pos x="T8" y="T9"/>
                </a:cxn>
                <a:cxn ang="0">
                  <a:pos x="T10" y="T11"/>
                </a:cxn>
              </a:cxnLst>
              <a:rect l="0" t="0" r="r" b="b"/>
              <a:pathLst>
                <a:path w="146" h="109">
                  <a:moveTo>
                    <a:pt x="79" y="107"/>
                  </a:moveTo>
                  <a:cubicBezTo>
                    <a:pt x="102" y="100"/>
                    <a:pt x="125" y="89"/>
                    <a:pt x="146" y="76"/>
                  </a:cubicBezTo>
                  <a:cubicBezTo>
                    <a:pt x="142" y="59"/>
                    <a:pt x="139" y="45"/>
                    <a:pt x="127" y="38"/>
                  </a:cubicBezTo>
                  <a:cubicBezTo>
                    <a:pt x="122" y="33"/>
                    <a:pt x="7" y="0"/>
                    <a:pt x="0" y="99"/>
                  </a:cubicBezTo>
                  <a:cubicBezTo>
                    <a:pt x="18" y="103"/>
                    <a:pt x="37" y="107"/>
                    <a:pt x="56" y="109"/>
                  </a:cubicBezTo>
                  <a:cubicBezTo>
                    <a:pt x="64" y="109"/>
                    <a:pt x="71" y="107"/>
                    <a:pt x="79" y="107"/>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2753"/>
            <p:cNvSpPr/>
            <p:nvPr/>
          </p:nvSpPr>
          <p:spPr bwMode="auto">
            <a:xfrm>
              <a:off x="741226" y="1697487"/>
              <a:ext cx="65322" cy="222862"/>
            </a:xfrm>
            <a:custGeom>
              <a:avLst/>
              <a:gdLst>
                <a:gd name="T0" fmla="*/ 3 w 35"/>
                <a:gd name="T1" fmla="*/ 0 h 119"/>
                <a:gd name="T2" fmla="*/ 3 w 35"/>
                <a:gd name="T3" fmla="*/ 74 h 119"/>
                <a:gd name="T4" fmla="*/ 11 w 35"/>
                <a:gd name="T5" fmla="*/ 73 h 119"/>
                <a:gd name="T6" fmla="*/ 23 w 35"/>
                <a:gd name="T7" fmla="*/ 87 h 119"/>
                <a:gd name="T8" fmla="*/ 21 w 35"/>
                <a:gd name="T9" fmla="*/ 117 h 119"/>
                <a:gd name="T10" fmla="*/ 27 w 35"/>
                <a:gd name="T11" fmla="*/ 119 h 119"/>
                <a:gd name="T12" fmla="*/ 32 w 35"/>
                <a:gd name="T13" fmla="*/ 117 h 119"/>
                <a:gd name="T14" fmla="*/ 35 w 35"/>
                <a:gd name="T15" fmla="*/ 11 h 119"/>
                <a:gd name="T16" fmla="*/ 3 w 35"/>
                <a:gd name="T1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119">
                  <a:moveTo>
                    <a:pt x="3" y="0"/>
                  </a:moveTo>
                  <a:cubicBezTo>
                    <a:pt x="3" y="0"/>
                    <a:pt x="0" y="54"/>
                    <a:pt x="3" y="74"/>
                  </a:cubicBezTo>
                  <a:cubicBezTo>
                    <a:pt x="3" y="74"/>
                    <a:pt x="7" y="73"/>
                    <a:pt x="11" y="73"/>
                  </a:cubicBezTo>
                  <a:cubicBezTo>
                    <a:pt x="14" y="73"/>
                    <a:pt x="22" y="76"/>
                    <a:pt x="23" y="87"/>
                  </a:cubicBezTo>
                  <a:cubicBezTo>
                    <a:pt x="26" y="108"/>
                    <a:pt x="21" y="117"/>
                    <a:pt x="21" y="117"/>
                  </a:cubicBezTo>
                  <a:cubicBezTo>
                    <a:pt x="21" y="117"/>
                    <a:pt x="22" y="119"/>
                    <a:pt x="27" y="119"/>
                  </a:cubicBezTo>
                  <a:cubicBezTo>
                    <a:pt x="32" y="119"/>
                    <a:pt x="32" y="117"/>
                    <a:pt x="32" y="117"/>
                  </a:cubicBezTo>
                  <a:cubicBezTo>
                    <a:pt x="35" y="11"/>
                    <a:pt x="35" y="11"/>
                    <a:pt x="35" y="11"/>
                  </a:cubicBezTo>
                  <a:lnTo>
                    <a:pt x="3" y="0"/>
                  </a:ln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2754"/>
            <p:cNvSpPr/>
            <p:nvPr/>
          </p:nvSpPr>
          <p:spPr bwMode="auto">
            <a:xfrm>
              <a:off x="745069" y="1806357"/>
              <a:ext cx="32020" cy="34582"/>
            </a:xfrm>
            <a:custGeom>
              <a:avLst/>
              <a:gdLst>
                <a:gd name="T0" fmla="*/ 17 w 17"/>
                <a:gd name="T1" fmla="*/ 19 h 19"/>
                <a:gd name="T2" fmla="*/ 16 w 17"/>
                <a:gd name="T3" fmla="*/ 10 h 19"/>
                <a:gd name="T4" fmla="*/ 14 w 17"/>
                <a:gd name="T5" fmla="*/ 7 h 19"/>
                <a:gd name="T6" fmla="*/ 2 w 17"/>
                <a:gd name="T7" fmla="*/ 1 h 19"/>
                <a:gd name="T8" fmla="*/ 0 w 17"/>
                <a:gd name="T9" fmla="*/ 0 h 19"/>
                <a:gd name="T10" fmla="*/ 1 w 17"/>
                <a:gd name="T11" fmla="*/ 16 h 19"/>
                <a:gd name="T12" fmla="*/ 9 w 17"/>
                <a:gd name="T13" fmla="*/ 15 h 19"/>
                <a:gd name="T14" fmla="*/ 17 w 17"/>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9">
                  <a:moveTo>
                    <a:pt x="17" y="19"/>
                  </a:moveTo>
                  <a:cubicBezTo>
                    <a:pt x="17" y="16"/>
                    <a:pt x="16" y="14"/>
                    <a:pt x="16" y="10"/>
                  </a:cubicBezTo>
                  <a:cubicBezTo>
                    <a:pt x="15" y="9"/>
                    <a:pt x="15" y="8"/>
                    <a:pt x="14" y="7"/>
                  </a:cubicBezTo>
                  <a:cubicBezTo>
                    <a:pt x="10" y="5"/>
                    <a:pt x="6" y="3"/>
                    <a:pt x="2" y="1"/>
                  </a:cubicBezTo>
                  <a:cubicBezTo>
                    <a:pt x="2" y="1"/>
                    <a:pt x="1" y="0"/>
                    <a:pt x="0" y="0"/>
                  </a:cubicBezTo>
                  <a:cubicBezTo>
                    <a:pt x="0" y="7"/>
                    <a:pt x="1" y="12"/>
                    <a:pt x="1" y="16"/>
                  </a:cubicBezTo>
                  <a:cubicBezTo>
                    <a:pt x="1" y="16"/>
                    <a:pt x="5" y="15"/>
                    <a:pt x="9" y="15"/>
                  </a:cubicBezTo>
                  <a:cubicBezTo>
                    <a:pt x="11" y="15"/>
                    <a:pt x="14" y="16"/>
                    <a:pt x="17" y="19"/>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2755"/>
            <p:cNvSpPr/>
            <p:nvPr/>
          </p:nvSpPr>
          <p:spPr bwMode="auto">
            <a:xfrm>
              <a:off x="745069" y="1715419"/>
              <a:ext cx="60198" cy="55075"/>
            </a:xfrm>
            <a:custGeom>
              <a:avLst/>
              <a:gdLst>
                <a:gd name="T0" fmla="*/ 0 w 32"/>
                <a:gd name="T1" fmla="*/ 0 h 29"/>
                <a:gd name="T2" fmla="*/ 0 w 32"/>
                <a:gd name="T3" fmla="*/ 16 h 29"/>
                <a:gd name="T4" fmla="*/ 32 w 32"/>
                <a:gd name="T5" fmla="*/ 29 h 29"/>
                <a:gd name="T6" fmla="*/ 32 w 32"/>
                <a:gd name="T7" fmla="*/ 15 h 29"/>
                <a:gd name="T8" fmla="*/ 0 w 32"/>
                <a:gd name="T9" fmla="*/ 0 h 29"/>
              </a:gdLst>
              <a:ahLst/>
              <a:cxnLst>
                <a:cxn ang="0">
                  <a:pos x="T0" y="T1"/>
                </a:cxn>
                <a:cxn ang="0">
                  <a:pos x="T2" y="T3"/>
                </a:cxn>
                <a:cxn ang="0">
                  <a:pos x="T4" y="T5"/>
                </a:cxn>
                <a:cxn ang="0">
                  <a:pos x="T6" y="T7"/>
                </a:cxn>
                <a:cxn ang="0">
                  <a:pos x="T8" y="T9"/>
                </a:cxn>
              </a:cxnLst>
              <a:rect l="0" t="0" r="r" b="b"/>
              <a:pathLst>
                <a:path w="32" h="29">
                  <a:moveTo>
                    <a:pt x="0" y="0"/>
                  </a:moveTo>
                  <a:cubicBezTo>
                    <a:pt x="0" y="16"/>
                    <a:pt x="0" y="16"/>
                    <a:pt x="0" y="16"/>
                  </a:cubicBezTo>
                  <a:cubicBezTo>
                    <a:pt x="0" y="16"/>
                    <a:pt x="16" y="29"/>
                    <a:pt x="32" y="29"/>
                  </a:cubicBezTo>
                  <a:cubicBezTo>
                    <a:pt x="32" y="15"/>
                    <a:pt x="32" y="15"/>
                    <a:pt x="32" y="15"/>
                  </a:cubicBezTo>
                  <a:lnTo>
                    <a:pt x="0" y="0"/>
                  </a:ln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2756"/>
            <p:cNvSpPr/>
            <p:nvPr/>
          </p:nvSpPr>
          <p:spPr bwMode="auto">
            <a:xfrm>
              <a:off x="709206" y="1593741"/>
              <a:ext cx="430355" cy="318924"/>
            </a:xfrm>
            <a:custGeom>
              <a:avLst/>
              <a:gdLst>
                <a:gd name="T0" fmla="*/ 37 w 230"/>
                <a:gd name="T1" fmla="*/ 6 h 170"/>
                <a:gd name="T2" fmla="*/ 81 w 230"/>
                <a:gd name="T3" fmla="*/ 22 h 170"/>
                <a:gd name="T4" fmla="*/ 155 w 230"/>
                <a:gd name="T5" fmla="*/ 1 h 170"/>
                <a:gd name="T6" fmla="*/ 197 w 230"/>
                <a:gd name="T7" fmla="*/ 38 h 170"/>
                <a:gd name="T8" fmla="*/ 224 w 230"/>
                <a:gd name="T9" fmla="*/ 50 h 170"/>
                <a:gd name="T10" fmla="*/ 209 w 230"/>
                <a:gd name="T11" fmla="*/ 129 h 170"/>
                <a:gd name="T12" fmla="*/ 207 w 230"/>
                <a:gd name="T13" fmla="*/ 128 h 170"/>
                <a:gd name="T14" fmla="*/ 191 w 230"/>
                <a:gd name="T15" fmla="*/ 132 h 170"/>
                <a:gd name="T16" fmla="*/ 192 w 230"/>
                <a:gd name="T17" fmla="*/ 167 h 170"/>
                <a:gd name="T18" fmla="*/ 187 w 230"/>
                <a:gd name="T19" fmla="*/ 170 h 170"/>
                <a:gd name="T20" fmla="*/ 181 w 230"/>
                <a:gd name="T21" fmla="*/ 165 h 170"/>
                <a:gd name="T22" fmla="*/ 179 w 230"/>
                <a:gd name="T23" fmla="*/ 99 h 170"/>
                <a:gd name="T24" fmla="*/ 178 w 230"/>
                <a:gd name="T25" fmla="*/ 70 h 170"/>
                <a:gd name="T26" fmla="*/ 68 w 230"/>
                <a:gd name="T27" fmla="*/ 96 h 170"/>
                <a:gd name="T28" fmla="*/ 0 w 230"/>
                <a:gd name="T29" fmla="*/ 24 h 170"/>
                <a:gd name="T30" fmla="*/ 20 w 230"/>
                <a:gd name="T31" fmla="*/ 44 h 170"/>
                <a:gd name="T32" fmla="*/ 21 w 230"/>
                <a:gd name="T33" fmla="*/ 4 h 170"/>
                <a:gd name="T34" fmla="*/ 33 w 230"/>
                <a:gd name="T35" fmla="*/ 25 h 170"/>
                <a:gd name="T36" fmla="*/ 37 w 230"/>
                <a:gd name="T37" fmla="*/ 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0" h="170">
                  <a:moveTo>
                    <a:pt x="37" y="6"/>
                  </a:moveTo>
                  <a:cubicBezTo>
                    <a:pt x="37" y="6"/>
                    <a:pt x="38" y="30"/>
                    <a:pt x="81" y="22"/>
                  </a:cubicBezTo>
                  <a:cubicBezTo>
                    <a:pt x="110" y="16"/>
                    <a:pt x="131" y="0"/>
                    <a:pt x="155" y="1"/>
                  </a:cubicBezTo>
                  <a:cubicBezTo>
                    <a:pt x="179" y="1"/>
                    <a:pt x="196" y="23"/>
                    <a:pt x="197" y="38"/>
                  </a:cubicBezTo>
                  <a:cubicBezTo>
                    <a:pt x="197" y="38"/>
                    <a:pt x="215" y="26"/>
                    <a:pt x="224" y="50"/>
                  </a:cubicBezTo>
                  <a:cubicBezTo>
                    <a:pt x="230" y="65"/>
                    <a:pt x="222" y="91"/>
                    <a:pt x="209" y="129"/>
                  </a:cubicBezTo>
                  <a:cubicBezTo>
                    <a:pt x="209" y="129"/>
                    <a:pt x="208" y="129"/>
                    <a:pt x="207" y="128"/>
                  </a:cubicBezTo>
                  <a:cubicBezTo>
                    <a:pt x="204" y="126"/>
                    <a:pt x="198" y="125"/>
                    <a:pt x="191" y="132"/>
                  </a:cubicBezTo>
                  <a:cubicBezTo>
                    <a:pt x="186" y="138"/>
                    <a:pt x="192" y="167"/>
                    <a:pt x="192" y="167"/>
                  </a:cubicBezTo>
                  <a:cubicBezTo>
                    <a:pt x="192" y="167"/>
                    <a:pt x="193" y="170"/>
                    <a:pt x="187" y="170"/>
                  </a:cubicBezTo>
                  <a:cubicBezTo>
                    <a:pt x="180" y="170"/>
                    <a:pt x="181" y="165"/>
                    <a:pt x="181" y="165"/>
                  </a:cubicBezTo>
                  <a:cubicBezTo>
                    <a:pt x="181" y="165"/>
                    <a:pt x="179" y="135"/>
                    <a:pt x="179" y="99"/>
                  </a:cubicBezTo>
                  <a:cubicBezTo>
                    <a:pt x="179" y="84"/>
                    <a:pt x="180" y="74"/>
                    <a:pt x="178" y="70"/>
                  </a:cubicBezTo>
                  <a:cubicBezTo>
                    <a:pt x="178" y="70"/>
                    <a:pt x="124" y="107"/>
                    <a:pt x="68" y="96"/>
                  </a:cubicBezTo>
                  <a:cubicBezTo>
                    <a:pt x="12" y="84"/>
                    <a:pt x="4" y="49"/>
                    <a:pt x="0" y="24"/>
                  </a:cubicBezTo>
                  <a:cubicBezTo>
                    <a:pt x="0" y="24"/>
                    <a:pt x="6" y="39"/>
                    <a:pt x="20" y="44"/>
                  </a:cubicBezTo>
                  <a:cubicBezTo>
                    <a:pt x="20" y="44"/>
                    <a:pt x="8" y="24"/>
                    <a:pt x="21" y="4"/>
                  </a:cubicBezTo>
                  <a:cubicBezTo>
                    <a:pt x="21" y="4"/>
                    <a:pt x="25" y="20"/>
                    <a:pt x="33" y="25"/>
                  </a:cubicBezTo>
                  <a:cubicBezTo>
                    <a:pt x="33" y="25"/>
                    <a:pt x="29" y="22"/>
                    <a:pt x="37" y="6"/>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2757"/>
            <p:cNvSpPr/>
            <p:nvPr/>
          </p:nvSpPr>
          <p:spPr bwMode="auto">
            <a:xfrm>
              <a:off x="1062712" y="1814042"/>
              <a:ext cx="44829" cy="29459"/>
            </a:xfrm>
            <a:custGeom>
              <a:avLst/>
              <a:gdLst>
                <a:gd name="T0" fmla="*/ 24 w 24"/>
                <a:gd name="T1" fmla="*/ 0 h 16"/>
                <a:gd name="T2" fmla="*/ 3 w 24"/>
                <a:gd name="T3" fmla="*/ 4 h 16"/>
                <a:gd name="T4" fmla="*/ 2 w 24"/>
                <a:gd name="T5" fmla="*/ 5 h 16"/>
                <a:gd name="T6" fmla="*/ 2 w 24"/>
                <a:gd name="T7" fmla="*/ 16 h 16"/>
                <a:gd name="T8" fmla="*/ 2 w 24"/>
                <a:gd name="T9" fmla="*/ 16 h 16"/>
                <a:gd name="T10" fmla="*/ 2 w 24"/>
                <a:gd name="T11" fmla="*/ 15 h 16"/>
                <a:gd name="T12" fmla="*/ 18 w 24"/>
                <a:gd name="T13" fmla="*/ 11 h 16"/>
                <a:gd name="T14" fmla="*/ 20 w 24"/>
                <a:gd name="T15" fmla="*/ 12 h 16"/>
                <a:gd name="T16" fmla="*/ 24 w 24"/>
                <a:gd name="T17" fmla="*/ 0 h 16"/>
                <a:gd name="T18" fmla="*/ 24 w 24"/>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6">
                  <a:moveTo>
                    <a:pt x="24" y="0"/>
                  </a:moveTo>
                  <a:cubicBezTo>
                    <a:pt x="17" y="0"/>
                    <a:pt x="9" y="1"/>
                    <a:pt x="3" y="4"/>
                  </a:cubicBezTo>
                  <a:cubicBezTo>
                    <a:pt x="3" y="5"/>
                    <a:pt x="3" y="5"/>
                    <a:pt x="2" y="5"/>
                  </a:cubicBezTo>
                  <a:cubicBezTo>
                    <a:pt x="1" y="8"/>
                    <a:pt x="0" y="12"/>
                    <a:pt x="2" y="16"/>
                  </a:cubicBezTo>
                  <a:cubicBezTo>
                    <a:pt x="2" y="16"/>
                    <a:pt x="2" y="16"/>
                    <a:pt x="2" y="16"/>
                  </a:cubicBezTo>
                  <a:cubicBezTo>
                    <a:pt x="2" y="16"/>
                    <a:pt x="2" y="15"/>
                    <a:pt x="2" y="15"/>
                  </a:cubicBezTo>
                  <a:cubicBezTo>
                    <a:pt x="9" y="8"/>
                    <a:pt x="15" y="9"/>
                    <a:pt x="18" y="11"/>
                  </a:cubicBezTo>
                  <a:cubicBezTo>
                    <a:pt x="19" y="12"/>
                    <a:pt x="20" y="12"/>
                    <a:pt x="20" y="12"/>
                  </a:cubicBezTo>
                  <a:cubicBezTo>
                    <a:pt x="22" y="8"/>
                    <a:pt x="23" y="4"/>
                    <a:pt x="24" y="0"/>
                  </a:cubicBezTo>
                  <a:cubicBezTo>
                    <a:pt x="24" y="0"/>
                    <a:pt x="24" y="0"/>
                    <a:pt x="24"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2758"/>
            <p:cNvSpPr/>
            <p:nvPr/>
          </p:nvSpPr>
          <p:spPr bwMode="auto">
            <a:xfrm>
              <a:off x="1070397" y="1840939"/>
              <a:ext cx="33301" cy="43548"/>
            </a:xfrm>
            <a:custGeom>
              <a:avLst/>
              <a:gdLst>
                <a:gd name="T0" fmla="*/ 4 w 18"/>
                <a:gd name="T1" fmla="*/ 23 h 23"/>
                <a:gd name="T2" fmla="*/ 11 w 18"/>
                <a:gd name="T3" fmla="*/ 3 h 23"/>
                <a:gd name="T4" fmla="*/ 13 w 18"/>
                <a:gd name="T5" fmla="*/ 18 h 23"/>
                <a:gd name="T6" fmla="*/ 4 w 18"/>
                <a:gd name="T7" fmla="*/ 23 h 23"/>
              </a:gdLst>
              <a:ahLst/>
              <a:cxnLst>
                <a:cxn ang="0">
                  <a:pos x="T0" y="T1"/>
                </a:cxn>
                <a:cxn ang="0">
                  <a:pos x="T2" y="T3"/>
                </a:cxn>
                <a:cxn ang="0">
                  <a:pos x="T4" y="T5"/>
                </a:cxn>
                <a:cxn ang="0">
                  <a:pos x="T6" y="T7"/>
                </a:cxn>
              </a:cxnLst>
              <a:rect l="0" t="0" r="r" b="b"/>
              <a:pathLst>
                <a:path w="18" h="23">
                  <a:moveTo>
                    <a:pt x="4" y="23"/>
                  </a:moveTo>
                  <a:cubicBezTo>
                    <a:pt x="4" y="23"/>
                    <a:pt x="0" y="0"/>
                    <a:pt x="11" y="3"/>
                  </a:cubicBezTo>
                  <a:cubicBezTo>
                    <a:pt x="18" y="5"/>
                    <a:pt x="17" y="13"/>
                    <a:pt x="13" y="18"/>
                  </a:cubicBezTo>
                  <a:cubicBezTo>
                    <a:pt x="11" y="21"/>
                    <a:pt x="7" y="23"/>
                    <a:pt x="4" y="23"/>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2759"/>
            <p:cNvSpPr/>
            <p:nvPr/>
          </p:nvSpPr>
          <p:spPr bwMode="auto">
            <a:xfrm>
              <a:off x="1075520" y="1848624"/>
              <a:ext cx="26897" cy="35863"/>
            </a:xfrm>
            <a:custGeom>
              <a:avLst/>
              <a:gdLst>
                <a:gd name="T0" fmla="*/ 1 w 14"/>
                <a:gd name="T1" fmla="*/ 19 h 19"/>
                <a:gd name="T2" fmla="*/ 0 w 14"/>
                <a:gd name="T3" fmla="*/ 13 h 19"/>
                <a:gd name="T4" fmla="*/ 13 w 14"/>
                <a:gd name="T5" fmla="*/ 9 h 19"/>
                <a:gd name="T6" fmla="*/ 1 w 14"/>
                <a:gd name="T7" fmla="*/ 19 h 19"/>
              </a:gdLst>
              <a:ahLst/>
              <a:cxnLst>
                <a:cxn ang="0">
                  <a:pos x="T0" y="T1"/>
                </a:cxn>
                <a:cxn ang="0">
                  <a:pos x="T2" y="T3"/>
                </a:cxn>
                <a:cxn ang="0">
                  <a:pos x="T4" y="T5"/>
                </a:cxn>
                <a:cxn ang="0">
                  <a:pos x="T6" y="T7"/>
                </a:cxn>
              </a:cxnLst>
              <a:rect l="0" t="0" r="r" b="b"/>
              <a:pathLst>
                <a:path w="14" h="19">
                  <a:moveTo>
                    <a:pt x="1" y="19"/>
                  </a:moveTo>
                  <a:cubicBezTo>
                    <a:pt x="0" y="13"/>
                    <a:pt x="0" y="13"/>
                    <a:pt x="0" y="13"/>
                  </a:cubicBezTo>
                  <a:cubicBezTo>
                    <a:pt x="0" y="13"/>
                    <a:pt x="14" y="0"/>
                    <a:pt x="13" y="9"/>
                  </a:cubicBezTo>
                  <a:cubicBezTo>
                    <a:pt x="11" y="19"/>
                    <a:pt x="1" y="19"/>
                    <a:pt x="1" y="19"/>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2760"/>
            <p:cNvSpPr/>
            <p:nvPr/>
          </p:nvSpPr>
          <p:spPr bwMode="auto">
            <a:xfrm>
              <a:off x="737384" y="1844781"/>
              <a:ext cx="39705" cy="48671"/>
            </a:xfrm>
            <a:custGeom>
              <a:avLst/>
              <a:gdLst>
                <a:gd name="T0" fmla="*/ 18 w 21"/>
                <a:gd name="T1" fmla="*/ 26 h 26"/>
                <a:gd name="T2" fmla="*/ 8 w 21"/>
                <a:gd name="T3" fmla="*/ 5 h 26"/>
                <a:gd name="T4" fmla="*/ 6 w 21"/>
                <a:gd name="T5" fmla="*/ 21 h 26"/>
                <a:gd name="T6" fmla="*/ 18 w 21"/>
                <a:gd name="T7" fmla="*/ 26 h 26"/>
              </a:gdLst>
              <a:ahLst/>
              <a:cxnLst>
                <a:cxn ang="0">
                  <a:pos x="T0" y="T1"/>
                </a:cxn>
                <a:cxn ang="0">
                  <a:pos x="T2" y="T3"/>
                </a:cxn>
                <a:cxn ang="0">
                  <a:pos x="T4" y="T5"/>
                </a:cxn>
                <a:cxn ang="0">
                  <a:pos x="T6" y="T7"/>
                </a:cxn>
              </a:cxnLst>
              <a:rect l="0" t="0" r="r" b="b"/>
              <a:pathLst>
                <a:path w="21" h="26">
                  <a:moveTo>
                    <a:pt x="18" y="26"/>
                  </a:moveTo>
                  <a:cubicBezTo>
                    <a:pt x="18" y="26"/>
                    <a:pt x="21" y="0"/>
                    <a:pt x="8" y="5"/>
                  </a:cubicBezTo>
                  <a:cubicBezTo>
                    <a:pt x="0" y="8"/>
                    <a:pt x="1" y="17"/>
                    <a:pt x="6" y="21"/>
                  </a:cubicBezTo>
                  <a:cubicBezTo>
                    <a:pt x="10" y="25"/>
                    <a:pt x="15" y="26"/>
                    <a:pt x="18" y="26"/>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2761"/>
            <p:cNvSpPr/>
            <p:nvPr/>
          </p:nvSpPr>
          <p:spPr bwMode="auto">
            <a:xfrm>
              <a:off x="737384" y="1858870"/>
              <a:ext cx="33301" cy="34582"/>
            </a:xfrm>
            <a:custGeom>
              <a:avLst/>
              <a:gdLst>
                <a:gd name="T0" fmla="*/ 18 w 18"/>
                <a:gd name="T1" fmla="*/ 18 h 19"/>
                <a:gd name="T2" fmla="*/ 18 w 18"/>
                <a:gd name="T3" fmla="*/ 12 h 19"/>
                <a:gd name="T4" fmla="*/ 3 w 18"/>
                <a:gd name="T5" fmla="*/ 10 h 19"/>
                <a:gd name="T6" fmla="*/ 18 w 18"/>
                <a:gd name="T7" fmla="*/ 18 h 19"/>
              </a:gdLst>
              <a:ahLst/>
              <a:cxnLst>
                <a:cxn ang="0">
                  <a:pos x="T0" y="T1"/>
                </a:cxn>
                <a:cxn ang="0">
                  <a:pos x="T2" y="T3"/>
                </a:cxn>
                <a:cxn ang="0">
                  <a:pos x="T4" y="T5"/>
                </a:cxn>
                <a:cxn ang="0">
                  <a:pos x="T6" y="T7"/>
                </a:cxn>
              </a:cxnLst>
              <a:rect l="0" t="0" r="r" b="b"/>
              <a:pathLst>
                <a:path w="18" h="19">
                  <a:moveTo>
                    <a:pt x="18" y="18"/>
                  </a:moveTo>
                  <a:cubicBezTo>
                    <a:pt x="18" y="12"/>
                    <a:pt x="18" y="12"/>
                    <a:pt x="18" y="12"/>
                  </a:cubicBezTo>
                  <a:cubicBezTo>
                    <a:pt x="18" y="12"/>
                    <a:pt x="0" y="0"/>
                    <a:pt x="3" y="10"/>
                  </a:cubicBezTo>
                  <a:cubicBezTo>
                    <a:pt x="6" y="19"/>
                    <a:pt x="18" y="18"/>
                    <a:pt x="18" y="18"/>
                  </a:cubicBezTo>
                  <a:close/>
                </a:path>
              </a:pathLst>
            </a:custGeom>
            <a:solidFill>
              <a:srgbClr val="E5B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2762"/>
            <p:cNvSpPr/>
            <p:nvPr/>
          </p:nvSpPr>
          <p:spPr bwMode="auto">
            <a:xfrm>
              <a:off x="920541" y="2016411"/>
              <a:ext cx="30740" cy="8966"/>
            </a:xfrm>
            <a:custGeom>
              <a:avLst/>
              <a:gdLst>
                <a:gd name="T0" fmla="*/ 16 w 16"/>
                <a:gd name="T1" fmla="*/ 3 h 5"/>
                <a:gd name="T2" fmla="*/ 8 w 16"/>
                <a:gd name="T3" fmla="*/ 5 h 5"/>
                <a:gd name="T4" fmla="*/ 0 w 16"/>
                <a:gd name="T5" fmla="*/ 3 h 5"/>
                <a:gd name="T6" fmla="*/ 8 w 16"/>
                <a:gd name="T7" fmla="*/ 0 h 5"/>
                <a:gd name="T8" fmla="*/ 16 w 16"/>
                <a:gd name="T9" fmla="*/ 3 h 5"/>
              </a:gdLst>
              <a:ahLst/>
              <a:cxnLst>
                <a:cxn ang="0">
                  <a:pos x="T0" y="T1"/>
                </a:cxn>
                <a:cxn ang="0">
                  <a:pos x="T2" y="T3"/>
                </a:cxn>
                <a:cxn ang="0">
                  <a:pos x="T4" y="T5"/>
                </a:cxn>
                <a:cxn ang="0">
                  <a:pos x="T6" y="T7"/>
                </a:cxn>
                <a:cxn ang="0">
                  <a:pos x="T8" y="T9"/>
                </a:cxn>
              </a:cxnLst>
              <a:rect l="0" t="0" r="r" b="b"/>
              <a:pathLst>
                <a:path w="16" h="5">
                  <a:moveTo>
                    <a:pt x="16" y="3"/>
                  </a:moveTo>
                  <a:cubicBezTo>
                    <a:pt x="16" y="4"/>
                    <a:pt x="12" y="5"/>
                    <a:pt x="8" y="5"/>
                  </a:cubicBezTo>
                  <a:cubicBezTo>
                    <a:pt x="4" y="5"/>
                    <a:pt x="0" y="4"/>
                    <a:pt x="0" y="3"/>
                  </a:cubicBezTo>
                  <a:cubicBezTo>
                    <a:pt x="0" y="1"/>
                    <a:pt x="4" y="0"/>
                    <a:pt x="8" y="0"/>
                  </a:cubicBezTo>
                  <a:cubicBezTo>
                    <a:pt x="12" y="1"/>
                    <a:pt x="16" y="2"/>
                    <a:pt x="16" y="3"/>
                  </a:cubicBezTo>
                  <a:close/>
                </a:path>
              </a:pathLst>
            </a:custGeom>
            <a:solidFill>
              <a:srgbClr val="FFE9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763"/>
            <p:cNvSpPr/>
            <p:nvPr/>
          </p:nvSpPr>
          <p:spPr bwMode="auto">
            <a:xfrm>
              <a:off x="1069116" y="1866555"/>
              <a:ext cx="52514" cy="46109"/>
            </a:xfrm>
            <a:custGeom>
              <a:avLst/>
              <a:gdLst>
                <a:gd name="T0" fmla="*/ 3 w 28"/>
                <a:gd name="T1" fmla="*/ 25 h 25"/>
                <a:gd name="T2" fmla="*/ 0 w 28"/>
                <a:gd name="T3" fmla="*/ 25 h 25"/>
                <a:gd name="T4" fmla="*/ 22 w 28"/>
                <a:gd name="T5" fmla="*/ 0 h 25"/>
                <a:gd name="T6" fmla="*/ 3 w 28"/>
                <a:gd name="T7" fmla="*/ 25 h 25"/>
              </a:gdLst>
              <a:ahLst/>
              <a:cxnLst>
                <a:cxn ang="0">
                  <a:pos x="T0" y="T1"/>
                </a:cxn>
                <a:cxn ang="0">
                  <a:pos x="T2" y="T3"/>
                </a:cxn>
                <a:cxn ang="0">
                  <a:pos x="T4" y="T5"/>
                </a:cxn>
                <a:cxn ang="0">
                  <a:pos x="T6" y="T7"/>
                </a:cxn>
              </a:cxnLst>
              <a:rect l="0" t="0" r="r" b="b"/>
              <a:pathLst>
                <a:path w="28" h="25">
                  <a:moveTo>
                    <a:pt x="3" y="25"/>
                  </a:moveTo>
                  <a:cubicBezTo>
                    <a:pt x="0" y="25"/>
                    <a:pt x="0" y="25"/>
                    <a:pt x="0" y="25"/>
                  </a:cubicBezTo>
                  <a:cubicBezTo>
                    <a:pt x="0" y="25"/>
                    <a:pt x="22" y="15"/>
                    <a:pt x="22" y="0"/>
                  </a:cubicBezTo>
                  <a:cubicBezTo>
                    <a:pt x="22" y="0"/>
                    <a:pt x="28" y="17"/>
                    <a:pt x="3" y="25"/>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764"/>
            <p:cNvSpPr/>
            <p:nvPr/>
          </p:nvSpPr>
          <p:spPr bwMode="auto">
            <a:xfrm>
              <a:off x="741226" y="1644974"/>
              <a:ext cx="48671" cy="49952"/>
            </a:xfrm>
            <a:custGeom>
              <a:avLst/>
              <a:gdLst>
                <a:gd name="T0" fmla="*/ 0 w 26"/>
                <a:gd name="T1" fmla="*/ 1 h 27"/>
                <a:gd name="T2" fmla="*/ 3 w 26"/>
                <a:gd name="T3" fmla="*/ 9 h 27"/>
                <a:gd name="T4" fmla="*/ 7 w 26"/>
                <a:gd name="T5" fmla="*/ 17 h 27"/>
                <a:gd name="T6" fmla="*/ 23 w 26"/>
                <a:gd name="T7" fmla="*/ 27 h 27"/>
                <a:gd name="T8" fmla="*/ 26 w 26"/>
                <a:gd name="T9" fmla="*/ 27 h 27"/>
                <a:gd name="T10" fmla="*/ 23 w 26"/>
                <a:gd name="T11" fmla="*/ 25 h 27"/>
                <a:gd name="T12" fmla="*/ 19 w 26"/>
                <a:gd name="T13" fmla="*/ 23 h 27"/>
                <a:gd name="T14" fmla="*/ 11 w 26"/>
                <a:gd name="T15" fmla="*/ 16 h 27"/>
                <a:gd name="T16" fmla="*/ 5 w 26"/>
                <a:gd name="T17" fmla="*/ 9 h 27"/>
                <a:gd name="T18" fmla="*/ 2 w 26"/>
                <a:gd name="T19" fmla="*/ 2 h 27"/>
                <a:gd name="T20" fmla="*/ 1 w 26"/>
                <a:gd name="T21" fmla="*/ 0 h 27"/>
                <a:gd name="T22" fmla="*/ 0 w 26"/>
                <a:gd name="T23"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7">
                  <a:moveTo>
                    <a:pt x="0" y="1"/>
                  </a:moveTo>
                  <a:cubicBezTo>
                    <a:pt x="0" y="3"/>
                    <a:pt x="2" y="7"/>
                    <a:pt x="3" y="9"/>
                  </a:cubicBezTo>
                  <a:cubicBezTo>
                    <a:pt x="4" y="12"/>
                    <a:pt x="5" y="14"/>
                    <a:pt x="7" y="17"/>
                  </a:cubicBezTo>
                  <a:cubicBezTo>
                    <a:pt x="11" y="22"/>
                    <a:pt x="17" y="25"/>
                    <a:pt x="23" y="27"/>
                  </a:cubicBezTo>
                  <a:cubicBezTo>
                    <a:pt x="24" y="27"/>
                    <a:pt x="25" y="27"/>
                    <a:pt x="26" y="27"/>
                  </a:cubicBezTo>
                  <a:cubicBezTo>
                    <a:pt x="25" y="27"/>
                    <a:pt x="24" y="26"/>
                    <a:pt x="23" y="25"/>
                  </a:cubicBezTo>
                  <a:cubicBezTo>
                    <a:pt x="21" y="25"/>
                    <a:pt x="20" y="24"/>
                    <a:pt x="19" y="23"/>
                  </a:cubicBezTo>
                  <a:cubicBezTo>
                    <a:pt x="16" y="21"/>
                    <a:pt x="13" y="19"/>
                    <a:pt x="11" y="16"/>
                  </a:cubicBezTo>
                  <a:cubicBezTo>
                    <a:pt x="9" y="14"/>
                    <a:pt x="7" y="11"/>
                    <a:pt x="5" y="9"/>
                  </a:cubicBezTo>
                  <a:cubicBezTo>
                    <a:pt x="4" y="6"/>
                    <a:pt x="3" y="4"/>
                    <a:pt x="2" y="2"/>
                  </a:cubicBezTo>
                  <a:cubicBezTo>
                    <a:pt x="1" y="1"/>
                    <a:pt x="1" y="1"/>
                    <a:pt x="1" y="0"/>
                  </a:cubicBezTo>
                  <a:cubicBezTo>
                    <a:pt x="1" y="0"/>
                    <a:pt x="1" y="1"/>
                    <a:pt x="0" y="1"/>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2765"/>
            <p:cNvSpPr/>
            <p:nvPr/>
          </p:nvSpPr>
          <p:spPr bwMode="auto">
            <a:xfrm>
              <a:off x="769404" y="1625762"/>
              <a:ext cx="29459" cy="40986"/>
            </a:xfrm>
            <a:custGeom>
              <a:avLst/>
              <a:gdLst>
                <a:gd name="T0" fmla="*/ 3 w 16"/>
                <a:gd name="T1" fmla="*/ 0 h 22"/>
                <a:gd name="T2" fmla="*/ 16 w 16"/>
                <a:gd name="T3" fmla="*/ 22 h 22"/>
                <a:gd name="T4" fmla="*/ 3 w 16"/>
                <a:gd name="T5" fmla="*/ 0 h 22"/>
              </a:gdLst>
              <a:ahLst/>
              <a:cxnLst>
                <a:cxn ang="0">
                  <a:pos x="T0" y="T1"/>
                </a:cxn>
                <a:cxn ang="0">
                  <a:pos x="T2" y="T3"/>
                </a:cxn>
                <a:cxn ang="0">
                  <a:pos x="T4" y="T5"/>
                </a:cxn>
              </a:cxnLst>
              <a:rect l="0" t="0" r="r" b="b"/>
              <a:pathLst>
                <a:path w="16" h="22">
                  <a:moveTo>
                    <a:pt x="3" y="0"/>
                  </a:moveTo>
                  <a:cubicBezTo>
                    <a:pt x="3" y="0"/>
                    <a:pt x="0" y="17"/>
                    <a:pt x="16" y="22"/>
                  </a:cubicBezTo>
                  <a:cubicBezTo>
                    <a:pt x="16" y="22"/>
                    <a:pt x="5" y="14"/>
                    <a:pt x="3"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2766"/>
            <p:cNvSpPr/>
            <p:nvPr/>
          </p:nvSpPr>
          <p:spPr bwMode="auto">
            <a:xfrm>
              <a:off x="1040938" y="1669309"/>
              <a:ext cx="48671" cy="52514"/>
            </a:xfrm>
            <a:custGeom>
              <a:avLst/>
              <a:gdLst>
                <a:gd name="T0" fmla="*/ 18 w 26"/>
                <a:gd name="T1" fmla="*/ 0 h 28"/>
                <a:gd name="T2" fmla="*/ 0 w 26"/>
                <a:gd name="T3" fmla="*/ 28 h 28"/>
                <a:gd name="T4" fmla="*/ 18 w 26"/>
                <a:gd name="T5" fmla="*/ 0 h 28"/>
              </a:gdLst>
              <a:ahLst/>
              <a:cxnLst>
                <a:cxn ang="0">
                  <a:pos x="T0" y="T1"/>
                </a:cxn>
                <a:cxn ang="0">
                  <a:pos x="T2" y="T3"/>
                </a:cxn>
                <a:cxn ang="0">
                  <a:pos x="T4" y="T5"/>
                </a:cxn>
              </a:cxnLst>
              <a:rect l="0" t="0" r="r" b="b"/>
              <a:pathLst>
                <a:path w="26" h="28">
                  <a:moveTo>
                    <a:pt x="18" y="0"/>
                  </a:moveTo>
                  <a:cubicBezTo>
                    <a:pt x="18" y="0"/>
                    <a:pt x="26" y="23"/>
                    <a:pt x="0" y="28"/>
                  </a:cubicBezTo>
                  <a:cubicBezTo>
                    <a:pt x="0" y="28"/>
                    <a:pt x="14" y="17"/>
                    <a:pt x="18" y="0"/>
                  </a:cubicBezTo>
                  <a:close/>
                </a:path>
              </a:pathLst>
            </a:custGeom>
            <a:solidFill>
              <a:srgbClr val="33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767"/>
            <p:cNvSpPr/>
            <p:nvPr/>
          </p:nvSpPr>
          <p:spPr bwMode="auto">
            <a:xfrm>
              <a:off x="902609" y="1593741"/>
              <a:ext cx="147294" cy="42267"/>
            </a:xfrm>
            <a:custGeom>
              <a:avLst/>
              <a:gdLst>
                <a:gd name="T0" fmla="*/ 79 w 79"/>
                <a:gd name="T1" fmla="*/ 18 h 22"/>
                <a:gd name="T2" fmla="*/ 43 w 79"/>
                <a:gd name="T3" fmla="*/ 7 h 22"/>
                <a:gd name="T4" fmla="*/ 10 w 79"/>
                <a:gd name="T5" fmla="*/ 21 h 22"/>
                <a:gd name="T6" fmla="*/ 54 w 79"/>
                <a:gd name="T7" fmla="*/ 17 h 22"/>
                <a:gd name="T8" fmla="*/ 79 w 79"/>
                <a:gd name="T9" fmla="*/ 18 h 22"/>
              </a:gdLst>
              <a:ahLst/>
              <a:cxnLst>
                <a:cxn ang="0">
                  <a:pos x="T0" y="T1"/>
                </a:cxn>
                <a:cxn ang="0">
                  <a:pos x="T2" y="T3"/>
                </a:cxn>
                <a:cxn ang="0">
                  <a:pos x="T4" y="T5"/>
                </a:cxn>
                <a:cxn ang="0">
                  <a:pos x="T6" y="T7"/>
                </a:cxn>
                <a:cxn ang="0">
                  <a:pos x="T8" y="T9"/>
                </a:cxn>
              </a:cxnLst>
              <a:rect l="0" t="0" r="r" b="b"/>
              <a:pathLst>
                <a:path w="79" h="22">
                  <a:moveTo>
                    <a:pt x="79" y="18"/>
                  </a:moveTo>
                  <a:cubicBezTo>
                    <a:pt x="79" y="18"/>
                    <a:pt x="67" y="0"/>
                    <a:pt x="43" y="7"/>
                  </a:cubicBezTo>
                  <a:cubicBezTo>
                    <a:pt x="20" y="15"/>
                    <a:pt x="20" y="21"/>
                    <a:pt x="10" y="21"/>
                  </a:cubicBezTo>
                  <a:cubicBezTo>
                    <a:pt x="0" y="21"/>
                    <a:pt x="35" y="22"/>
                    <a:pt x="54" y="17"/>
                  </a:cubicBezTo>
                  <a:cubicBezTo>
                    <a:pt x="72" y="12"/>
                    <a:pt x="75" y="22"/>
                    <a:pt x="79" y="18"/>
                  </a:cubicBezTo>
                  <a:close/>
                </a:path>
              </a:pathLst>
            </a:custGeom>
            <a:solidFill>
              <a:srgbClr val="513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68"/>
            <p:cNvSpPr/>
            <p:nvPr/>
          </p:nvSpPr>
          <p:spPr bwMode="auto">
            <a:xfrm>
              <a:off x="1066554" y="1688522"/>
              <a:ext cx="56356" cy="79411"/>
            </a:xfrm>
            <a:custGeom>
              <a:avLst/>
              <a:gdLst>
                <a:gd name="T0" fmla="*/ 0 w 30"/>
                <a:gd name="T1" fmla="*/ 25 h 43"/>
                <a:gd name="T2" fmla="*/ 18 w 30"/>
                <a:gd name="T3" fmla="*/ 0 h 43"/>
                <a:gd name="T4" fmla="*/ 27 w 30"/>
                <a:gd name="T5" fmla="*/ 17 h 43"/>
                <a:gd name="T6" fmla="*/ 0 w 30"/>
                <a:gd name="T7" fmla="*/ 43 h 43"/>
                <a:gd name="T8" fmla="*/ 0 w 30"/>
                <a:gd name="T9" fmla="*/ 25 h 43"/>
              </a:gdLst>
              <a:ahLst/>
              <a:cxnLst>
                <a:cxn ang="0">
                  <a:pos x="T0" y="T1"/>
                </a:cxn>
                <a:cxn ang="0">
                  <a:pos x="T2" y="T3"/>
                </a:cxn>
                <a:cxn ang="0">
                  <a:pos x="T4" y="T5"/>
                </a:cxn>
                <a:cxn ang="0">
                  <a:pos x="T6" y="T7"/>
                </a:cxn>
                <a:cxn ang="0">
                  <a:pos x="T8" y="T9"/>
                </a:cxn>
              </a:cxnLst>
              <a:rect l="0" t="0" r="r" b="b"/>
              <a:pathLst>
                <a:path w="30" h="43">
                  <a:moveTo>
                    <a:pt x="0" y="25"/>
                  </a:moveTo>
                  <a:cubicBezTo>
                    <a:pt x="0" y="25"/>
                    <a:pt x="20" y="15"/>
                    <a:pt x="18" y="0"/>
                  </a:cubicBezTo>
                  <a:cubicBezTo>
                    <a:pt x="18" y="0"/>
                    <a:pt x="30" y="3"/>
                    <a:pt x="27" y="17"/>
                  </a:cubicBezTo>
                  <a:cubicBezTo>
                    <a:pt x="24" y="31"/>
                    <a:pt x="0" y="43"/>
                    <a:pt x="0" y="43"/>
                  </a:cubicBezTo>
                  <a:lnTo>
                    <a:pt x="0" y="25"/>
                  </a:lnTo>
                  <a:close/>
                </a:path>
              </a:pathLst>
            </a:custGeom>
            <a:solidFill>
              <a:srgbClr val="5139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769"/>
            <p:cNvSpPr/>
            <p:nvPr/>
          </p:nvSpPr>
          <p:spPr bwMode="auto">
            <a:xfrm>
              <a:off x="810391" y="1908822"/>
              <a:ext cx="11527" cy="6404"/>
            </a:xfrm>
            <a:custGeom>
              <a:avLst/>
              <a:gdLst>
                <a:gd name="T0" fmla="*/ 6 w 6"/>
                <a:gd name="T1" fmla="*/ 2 h 3"/>
                <a:gd name="T2" fmla="*/ 5 w 6"/>
                <a:gd name="T3" fmla="*/ 3 h 3"/>
                <a:gd name="T4" fmla="*/ 1 w 6"/>
                <a:gd name="T5" fmla="*/ 3 h 3"/>
                <a:gd name="T6" fmla="*/ 0 w 6"/>
                <a:gd name="T7" fmla="*/ 2 h 3"/>
                <a:gd name="T8" fmla="*/ 0 w 6"/>
                <a:gd name="T9" fmla="*/ 2 h 3"/>
                <a:gd name="T10" fmla="*/ 1 w 6"/>
                <a:gd name="T11" fmla="*/ 0 h 3"/>
                <a:gd name="T12" fmla="*/ 5 w 6"/>
                <a:gd name="T13" fmla="*/ 1 h 3"/>
                <a:gd name="T14" fmla="*/ 6 w 6"/>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3">
                  <a:moveTo>
                    <a:pt x="6" y="2"/>
                  </a:moveTo>
                  <a:cubicBezTo>
                    <a:pt x="6" y="3"/>
                    <a:pt x="6" y="3"/>
                    <a:pt x="5" y="3"/>
                  </a:cubicBezTo>
                  <a:cubicBezTo>
                    <a:pt x="1" y="3"/>
                    <a:pt x="1" y="3"/>
                    <a:pt x="1" y="3"/>
                  </a:cubicBezTo>
                  <a:cubicBezTo>
                    <a:pt x="1" y="3"/>
                    <a:pt x="0" y="2"/>
                    <a:pt x="0" y="2"/>
                  </a:cubicBezTo>
                  <a:cubicBezTo>
                    <a:pt x="0" y="2"/>
                    <a:pt x="0" y="2"/>
                    <a:pt x="0" y="2"/>
                  </a:cubicBezTo>
                  <a:cubicBezTo>
                    <a:pt x="0" y="1"/>
                    <a:pt x="1" y="0"/>
                    <a:pt x="1" y="0"/>
                  </a:cubicBezTo>
                  <a:cubicBezTo>
                    <a:pt x="5" y="1"/>
                    <a:pt x="5" y="1"/>
                    <a:pt x="5" y="1"/>
                  </a:cubicBezTo>
                  <a:cubicBezTo>
                    <a:pt x="6" y="1"/>
                    <a:pt x="6" y="1"/>
                    <a:pt x="6" y="2"/>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2770"/>
            <p:cNvSpPr/>
            <p:nvPr/>
          </p:nvSpPr>
          <p:spPr bwMode="auto">
            <a:xfrm>
              <a:off x="1021725" y="1908822"/>
              <a:ext cx="11527" cy="6404"/>
            </a:xfrm>
            <a:custGeom>
              <a:avLst/>
              <a:gdLst>
                <a:gd name="T0" fmla="*/ 6 w 6"/>
                <a:gd name="T1" fmla="*/ 2 h 3"/>
                <a:gd name="T2" fmla="*/ 5 w 6"/>
                <a:gd name="T3" fmla="*/ 3 h 3"/>
                <a:gd name="T4" fmla="*/ 1 w 6"/>
                <a:gd name="T5" fmla="*/ 2 h 3"/>
                <a:gd name="T6" fmla="*/ 0 w 6"/>
                <a:gd name="T7" fmla="*/ 1 h 3"/>
                <a:gd name="T8" fmla="*/ 0 w 6"/>
                <a:gd name="T9" fmla="*/ 1 h 3"/>
                <a:gd name="T10" fmla="*/ 1 w 6"/>
                <a:gd name="T11" fmla="*/ 0 h 3"/>
                <a:gd name="T12" fmla="*/ 5 w 6"/>
                <a:gd name="T13" fmla="*/ 1 h 3"/>
                <a:gd name="T14" fmla="*/ 6 w 6"/>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3">
                  <a:moveTo>
                    <a:pt x="6" y="2"/>
                  </a:moveTo>
                  <a:cubicBezTo>
                    <a:pt x="6" y="2"/>
                    <a:pt x="5" y="3"/>
                    <a:pt x="5" y="3"/>
                  </a:cubicBezTo>
                  <a:cubicBezTo>
                    <a:pt x="1" y="2"/>
                    <a:pt x="1" y="2"/>
                    <a:pt x="1" y="2"/>
                  </a:cubicBezTo>
                  <a:cubicBezTo>
                    <a:pt x="1" y="2"/>
                    <a:pt x="0" y="2"/>
                    <a:pt x="0" y="1"/>
                  </a:cubicBezTo>
                  <a:cubicBezTo>
                    <a:pt x="0" y="1"/>
                    <a:pt x="0" y="1"/>
                    <a:pt x="0" y="1"/>
                  </a:cubicBezTo>
                  <a:cubicBezTo>
                    <a:pt x="0" y="1"/>
                    <a:pt x="1" y="0"/>
                    <a:pt x="1" y="0"/>
                  </a:cubicBezTo>
                  <a:cubicBezTo>
                    <a:pt x="5" y="1"/>
                    <a:pt x="5" y="1"/>
                    <a:pt x="5" y="1"/>
                  </a:cubicBezTo>
                  <a:cubicBezTo>
                    <a:pt x="5" y="1"/>
                    <a:pt x="6" y="1"/>
                    <a:pt x="6" y="2"/>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2771"/>
            <p:cNvSpPr/>
            <p:nvPr/>
          </p:nvSpPr>
          <p:spPr bwMode="auto">
            <a:xfrm>
              <a:off x="871870" y="1838377"/>
              <a:ext cx="108869" cy="122959"/>
            </a:xfrm>
            <a:custGeom>
              <a:avLst/>
              <a:gdLst>
                <a:gd name="T0" fmla="*/ 44 w 58"/>
                <a:gd name="T1" fmla="*/ 7 h 66"/>
                <a:gd name="T2" fmla="*/ 43 w 58"/>
                <a:gd name="T3" fmla="*/ 53 h 66"/>
                <a:gd name="T4" fmla="*/ 5 w 58"/>
                <a:gd name="T5" fmla="*/ 49 h 66"/>
                <a:gd name="T6" fmla="*/ 16 w 58"/>
                <a:gd name="T7" fmla="*/ 6 h 66"/>
                <a:gd name="T8" fmla="*/ 29 w 58"/>
                <a:gd name="T9" fmla="*/ 0 h 66"/>
                <a:gd name="T10" fmla="*/ 44 w 58"/>
                <a:gd name="T11" fmla="*/ 7 h 66"/>
              </a:gdLst>
              <a:ahLst/>
              <a:cxnLst>
                <a:cxn ang="0">
                  <a:pos x="T0" y="T1"/>
                </a:cxn>
                <a:cxn ang="0">
                  <a:pos x="T2" y="T3"/>
                </a:cxn>
                <a:cxn ang="0">
                  <a:pos x="T4" y="T5"/>
                </a:cxn>
                <a:cxn ang="0">
                  <a:pos x="T6" y="T7"/>
                </a:cxn>
                <a:cxn ang="0">
                  <a:pos x="T8" y="T9"/>
                </a:cxn>
                <a:cxn ang="0">
                  <a:pos x="T10" y="T11"/>
                </a:cxn>
              </a:cxnLst>
              <a:rect l="0" t="0" r="r" b="b"/>
              <a:pathLst>
                <a:path w="58" h="66">
                  <a:moveTo>
                    <a:pt x="44" y="7"/>
                  </a:moveTo>
                  <a:cubicBezTo>
                    <a:pt x="44" y="7"/>
                    <a:pt x="58" y="41"/>
                    <a:pt x="43" y="53"/>
                  </a:cubicBezTo>
                  <a:cubicBezTo>
                    <a:pt x="28" y="66"/>
                    <a:pt x="9" y="58"/>
                    <a:pt x="5" y="49"/>
                  </a:cubicBezTo>
                  <a:cubicBezTo>
                    <a:pt x="0" y="33"/>
                    <a:pt x="14" y="28"/>
                    <a:pt x="16" y="6"/>
                  </a:cubicBezTo>
                  <a:cubicBezTo>
                    <a:pt x="16" y="6"/>
                    <a:pt x="20" y="0"/>
                    <a:pt x="29" y="0"/>
                  </a:cubicBezTo>
                  <a:cubicBezTo>
                    <a:pt x="38" y="0"/>
                    <a:pt x="44" y="7"/>
                    <a:pt x="44" y="7"/>
                  </a:cubicBezTo>
                  <a:close/>
                </a:path>
              </a:pathLst>
            </a:custGeom>
            <a:solidFill>
              <a:srgbClr val="F7C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772"/>
            <p:cNvSpPr/>
            <p:nvPr/>
          </p:nvSpPr>
          <p:spPr bwMode="auto">
            <a:xfrm>
              <a:off x="878274" y="1835816"/>
              <a:ext cx="97342" cy="108870"/>
            </a:xfrm>
            <a:custGeom>
              <a:avLst/>
              <a:gdLst>
                <a:gd name="T0" fmla="*/ 39 w 52"/>
                <a:gd name="T1" fmla="*/ 7 h 58"/>
                <a:gd name="T2" fmla="*/ 39 w 52"/>
                <a:gd name="T3" fmla="*/ 47 h 58"/>
                <a:gd name="T4" fmla="*/ 5 w 52"/>
                <a:gd name="T5" fmla="*/ 43 h 58"/>
                <a:gd name="T6" fmla="*/ 15 w 52"/>
                <a:gd name="T7" fmla="*/ 5 h 58"/>
                <a:gd name="T8" fmla="*/ 26 w 52"/>
                <a:gd name="T9" fmla="*/ 0 h 58"/>
                <a:gd name="T10" fmla="*/ 39 w 52"/>
                <a:gd name="T11" fmla="*/ 7 h 58"/>
              </a:gdLst>
              <a:ahLst/>
              <a:cxnLst>
                <a:cxn ang="0">
                  <a:pos x="T0" y="T1"/>
                </a:cxn>
                <a:cxn ang="0">
                  <a:pos x="T2" y="T3"/>
                </a:cxn>
                <a:cxn ang="0">
                  <a:pos x="T4" y="T5"/>
                </a:cxn>
                <a:cxn ang="0">
                  <a:pos x="T6" y="T7"/>
                </a:cxn>
                <a:cxn ang="0">
                  <a:pos x="T8" y="T9"/>
                </a:cxn>
                <a:cxn ang="0">
                  <a:pos x="T10" y="T11"/>
                </a:cxn>
              </a:cxnLst>
              <a:rect l="0" t="0" r="r" b="b"/>
              <a:pathLst>
                <a:path w="52" h="58">
                  <a:moveTo>
                    <a:pt x="39" y="7"/>
                  </a:moveTo>
                  <a:cubicBezTo>
                    <a:pt x="39" y="7"/>
                    <a:pt x="52" y="35"/>
                    <a:pt x="39" y="47"/>
                  </a:cubicBezTo>
                  <a:cubicBezTo>
                    <a:pt x="26" y="58"/>
                    <a:pt x="8" y="51"/>
                    <a:pt x="5" y="43"/>
                  </a:cubicBezTo>
                  <a:cubicBezTo>
                    <a:pt x="0" y="28"/>
                    <a:pt x="12" y="25"/>
                    <a:pt x="15" y="5"/>
                  </a:cubicBezTo>
                  <a:cubicBezTo>
                    <a:pt x="15" y="5"/>
                    <a:pt x="19" y="1"/>
                    <a:pt x="26" y="0"/>
                  </a:cubicBezTo>
                  <a:cubicBezTo>
                    <a:pt x="34" y="0"/>
                    <a:pt x="39" y="7"/>
                    <a:pt x="39" y="7"/>
                  </a:cubicBezTo>
                  <a:close/>
                </a:path>
              </a:pathLst>
            </a:custGeom>
            <a:solidFill>
              <a:srgbClr val="F9DA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773"/>
            <p:cNvSpPr/>
            <p:nvPr/>
          </p:nvSpPr>
          <p:spPr bwMode="auto">
            <a:xfrm>
              <a:off x="903890" y="1908822"/>
              <a:ext cx="19212" cy="7685"/>
            </a:xfrm>
            <a:custGeom>
              <a:avLst/>
              <a:gdLst>
                <a:gd name="T0" fmla="*/ 0 w 10"/>
                <a:gd name="T1" fmla="*/ 2 h 4"/>
                <a:gd name="T2" fmla="*/ 5 w 10"/>
                <a:gd name="T3" fmla="*/ 4 h 4"/>
                <a:gd name="T4" fmla="*/ 10 w 10"/>
                <a:gd name="T5" fmla="*/ 2 h 4"/>
                <a:gd name="T6" fmla="*/ 5 w 10"/>
                <a:gd name="T7" fmla="*/ 0 h 4"/>
                <a:gd name="T8" fmla="*/ 0 w 10"/>
                <a:gd name="T9" fmla="*/ 2 h 4"/>
              </a:gdLst>
              <a:ahLst/>
              <a:cxnLst>
                <a:cxn ang="0">
                  <a:pos x="T0" y="T1"/>
                </a:cxn>
                <a:cxn ang="0">
                  <a:pos x="T2" y="T3"/>
                </a:cxn>
                <a:cxn ang="0">
                  <a:pos x="T4" y="T5"/>
                </a:cxn>
                <a:cxn ang="0">
                  <a:pos x="T6" y="T7"/>
                </a:cxn>
                <a:cxn ang="0">
                  <a:pos x="T8" y="T9"/>
                </a:cxn>
              </a:cxnLst>
              <a:rect l="0" t="0" r="r" b="b"/>
              <a:pathLst>
                <a:path w="10" h="4">
                  <a:moveTo>
                    <a:pt x="0" y="2"/>
                  </a:moveTo>
                  <a:cubicBezTo>
                    <a:pt x="0" y="3"/>
                    <a:pt x="3" y="4"/>
                    <a:pt x="5" y="4"/>
                  </a:cubicBezTo>
                  <a:cubicBezTo>
                    <a:pt x="8" y="4"/>
                    <a:pt x="10" y="3"/>
                    <a:pt x="10" y="2"/>
                  </a:cubicBezTo>
                  <a:cubicBezTo>
                    <a:pt x="10" y="1"/>
                    <a:pt x="8" y="0"/>
                    <a:pt x="5" y="0"/>
                  </a:cubicBezTo>
                  <a:cubicBezTo>
                    <a:pt x="2" y="0"/>
                    <a:pt x="0" y="1"/>
                    <a:pt x="0" y="2"/>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2774"/>
            <p:cNvSpPr/>
            <p:nvPr/>
          </p:nvSpPr>
          <p:spPr bwMode="auto">
            <a:xfrm>
              <a:off x="818075" y="1785864"/>
              <a:ext cx="40986" cy="40986"/>
            </a:xfrm>
            <a:custGeom>
              <a:avLst/>
              <a:gdLst>
                <a:gd name="T0" fmla="*/ 22 w 22"/>
                <a:gd name="T1" fmla="*/ 9 h 22"/>
                <a:gd name="T2" fmla="*/ 11 w 22"/>
                <a:gd name="T3" fmla="*/ 1 h 22"/>
                <a:gd name="T4" fmla="*/ 1 w 22"/>
                <a:gd name="T5" fmla="*/ 13 h 22"/>
                <a:gd name="T6" fmla="*/ 1 w 22"/>
                <a:gd name="T7" fmla="*/ 22 h 22"/>
                <a:gd name="T8" fmla="*/ 22 w 22"/>
                <a:gd name="T9" fmla="*/ 9 h 22"/>
              </a:gdLst>
              <a:ahLst/>
              <a:cxnLst>
                <a:cxn ang="0">
                  <a:pos x="T0" y="T1"/>
                </a:cxn>
                <a:cxn ang="0">
                  <a:pos x="T2" y="T3"/>
                </a:cxn>
                <a:cxn ang="0">
                  <a:pos x="T4" y="T5"/>
                </a:cxn>
                <a:cxn ang="0">
                  <a:pos x="T6" y="T7"/>
                </a:cxn>
                <a:cxn ang="0">
                  <a:pos x="T8" y="T9"/>
                </a:cxn>
              </a:cxnLst>
              <a:rect l="0" t="0" r="r" b="b"/>
              <a:pathLst>
                <a:path w="22" h="22">
                  <a:moveTo>
                    <a:pt x="22" y="9"/>
                  </a:moveTo>
                  <a:cubicBezTo>
                    <a:pt x="22" y="9"/>
                    <a:pt x="18" y="0"/>
                    <a:pt x="11" y="1"/>
                  </a:cubicBezTo>
                  <a:cubicBezTo>
                    <a:pt x="4" y="2"/>
                    <a:pt x="1" y="13"/>
                    <a:pt x="1" y="13"/>
                  </a:cubicBezTo>
                  <a:cubicBezTo>
                    <a:pt x="0" y="16"/>
                    <a:pt x="0" y="19"/>
                    <a:pt x="1" y="22"/>
                  </a:cubicBezTo>
                  <a:cubicBezTo>
                    <a:pt x="1" y="22"/>
                    <a:pt x="10" y="8"/>
                    <a:pt x="22" y="9"/>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2775"/>
            <p:cNvSpPr/>
            <p:nvPr/>
          </p:nvSpPr>
          <p:spPr bwMode="auto">
            <a:xfrm>
              <a:off x="997390" y="1794830"/>
              <a:ext cx="39705" cy="40986"/>
            </a:xfrm>
            <a:custGeom>
              <a:avLst/>
              <a:gdLst>
                <a:gd name="T0" fmla="*/ 6 w 21"/>
                <a:gd name="T1" fmla="*/ 0 h 22"/>
                <a:gd name="T2" fmla="*/ 0 w 21"/>
                <a:gd name="T3" fmla="*/ 11 h 22"/>
                <a:gd name="T4" fmla="*/ 16 w 21"/>
                <a:gd name="T5" fmla="*/ 22 h 22"/>
                <a:gd name="T6" fmla="*/ 20 w 21"/>
                <a:gd name="T7" fmla="*/ 15 h 22"/>
                <a:gd name="T8" fmla="*/ 6 w 21"/>
                <a:gd name="T9" fmla="*/ 0 h 22"/>
              </a:gdLst>
              <a:ahLst/>
              <a:cxnLst>
                <a:cxn ang="0">
                  <a:pos x="T0" y="T1"/>
                </a:cxn>
                <a:cxn ang="0">
                  <a:pos x="T2" y="T3"/>
                </a:cxn>
                <a:cxn ang="0">
                  <a:pos x="T4" y="T5"/>
                </a:cxn>
                <a:cxn ang="0">
                  <a:pos x="T6" y="T7"/>
                </a:cxn>
                <a:cxn ang="0">
                  <a:pos x="T8" y="T9"/>
                </a:cxn>
              </a:cxnLst>
              <a:rect l="0" t="0" r="r" b="b"/>
              <a:pathLst>
                <a:path w="21" h="22">
                  <a:moveTo>
                    <a:pt x="6" y="0"/>
                  </a:moveTo>
                  <a:cubicBezTo>
                    <a:pt x="6" y="0"/>
                    <a:pt x="0" y="6"/>
                    <a:pt x="0" y="11"/>
                  </a:cubicBezTo>
                  <a:cubicBezTo>
                    <a:pt x="0" y="11"/>
                    <a:pt x="10" y="10"/>
                    <a:pt x="16" y="22"/>
                  </a:cubicBezTo>
                  <a:cubicBezTo>
                    <a:pt x="16" y="22"/>
                    <a:pt x="21" y="19"/>
                    <a:pt x="20" y="15"/>
                  </a:cubicBezTo>
                  <a:cubicBezTo>
                    <a:pt x="19" y="11"/>
                    <a:pt x="15" y="0"/>
                    <a:pt x="6" y="0"/>
                  </a:cubicBezTo>
                  <a:close/>
                </a:path>
              </a:pathLst>
            </a:custGeom>
            <a:solidFill>
              <a:srgbClr val="443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2776"/>
            <p:cNvSpPr/>
            <p:nvPr/>
          </p:nvSpPr>
          <p:spPr bwMode="auto">
            <a:xfrm>
              <a:off x="833445" y="1823008"/>
              <a:ext cx="42267" cy="40986"/>
            </a:xfrm>
            <a:custGeom>
              <a:avLst/>
              <a:gdLst>
                <a:gd name="T0" fmla="*/ 22 w 23"/>
                <a:gd name="T1" fmla="*/ 12 h 22"/>
                <a:gd name="T2" fmla="*/ 11 w 23"/>
                <a:gd name="T3" fmla="*/ 22 h 22"/>
                <a:gd name="T4" fmla="*/ 0 w 23"/>
                <a:gd name="T5" fmla="*/ 10 h 22"/>
                <a:gd name="T6" fmla="*/ 12 w 23"/>
                <a:gd name="T7" fmla="*/ 0 h 22"/>
                <a:gd name="T8" fmla="*/ 22 w 23"/>
                <a:gd name="T9" fmla="*/ 12 h 22"/>
              </a:gdLst>
              <a:ahLst/>
              <a:cxnLst>
                <a:cxn ang="0">
                  <a:pos x="T0" y="T1"/>
                </a:cxn>
                <a:cxn ang="0">
                  <a:pos x="T2" y="T3"/>
                </a:cxn>
                <a:cxn ang="0">
                  <a:pos x="T4" y="T5"/>
                </a:cxn>
                <a:cxn ang="0">
                  <a:pos x="T6" y="T7"/>
                </a:cxn>
                <a:cxn ang="0">
                  <a:pos x="T8" y="T9"/>
                </a:cxn>
              </a:cxnLst>
              <a:rect l="0" t="0" r="r" b="b"/>
              <a:pathLst>
                <a:path w="23" h="22">
                  <a:moveTo>
                    <a:pt x="22" y="12"/>
                  </a:moveTo>
                  <a:cubicBezTo>
                    <a:pt x="22" y="18"/>
                    <a:pt x="17" y="22"/>
                    <a:pt x="11" y="22"/>
                  </a:cubicBezTo>
                  <a:cubicBezTo>
                    <a:pt x="5" y="22"/>
                    <a:pt x="0" y="16"/>
                    <a:pt x="0" y="10"/>
                  </a:cubicBezTo>
                  <a:cubicBezTo>
                    <a:pt x="1" y="4"/>
                    <a:pt x="6" y="0"/>
                    <a:pt x="12" y="0"/>
                  </a:cubicBezTo>
                  <a:cubicBezTo>
                    <a:pt x="18" y="0"/>
                    <a:pt x="23" y="5"/>
                    <a:pt x="22" y="12"/>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2777"/>
            <p:cNvSpPr/>
            <p:nvPr/>
          </p:nvSpPr>
          <p:spPr bwMode="auto">
            <a:xfrm>
              <a:off x="846253" y="1824288"/>
              <a:ext cx="21774" cy="19212"/>
            </a:xfrm>
            <a:custGeom>
              <a:avLst/>
              <a:gdLst>
                <a:gd name="T0" fmla="*/ 11 w 12"/>
                <a:gd name="T1" fmla="*/ 7 h 10"/>
                <a:gd name="T2" fmla="*/ 4 w 12"/>
                <a:gd name="T3" fmla="*/ 9 h 10"/>
                <a:gd name="T4" fmla="*/ 1 w 12"/>
                <a:gd name="T5" fmla="*/ 3 h 10"/>
                <a:gd name="T6" fmla="*/ 7 w 12"/>
                <a:gd name="T7" fmla="*/ 1 h 10"/>
                <a:gd name="T8" fmla="*/ 11 w 12"/>
                <a:gd name="T9" fmla="*/ 7 h 10"/>
              </a:gdLst>
              <a:ahLst/>
              <a:cxnLst>
                <a:cxn ang="0">
                  <a:pos x="T0" y="T1"/>
                </a:cxn>
                <a:cxn ang="0">
                  <a:pos x="T2" y="T3"/>
                </a:cxn>
                <a:cxn ang="0">
                  <a:pos x="T4" y="T5"/>
                </a:cxn>
                <a:cxn ang="0">
                  <a:pos x="T6" y="T7"/>
                </a:cxn>
                <a:cxn ang="0">
                  <a:pos x="T8" y="T9"/>
                </a:cxn>
              </a:cxnLst>
              <a:rect l="0" t="0" r="r" b="b"/>
              <a:pathLst>
                <a:path w="12" h="10">
                  <a:moveTo>
                    <a:pt x="11" y="7"/>
                  </a:moveTo>
                  <a:cubicBezTo>
                    <a:pt x="10" y="9"/>
                    <a:pt x="7" y="10"/>
                    <a:pt x="4" y="9"/>
                  </a:cubicBezTo>
                  <a:cubicBezTo>
                    <a:pt x="1" y="8"/>
                    <a:pt x="0" y="5"/>
                    <a:pt x="1" y="3"/>
                  </a:cubicBezTo>
                  <a:cubicBezTo>
                    <a:pt x="1" y="1"/>
                    <a:pt x="4" y="0"/>
                    <a:pt x="7" y="1"/>
                  </a:cubicBezTo>
                  <a:cubicBezTo>
                    <a:pt x="10" y="2"/>
                    <a:pt x="12" y="5"/>
                    <a:pt x="11" y="7"/>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778"/>
            <p:cNvSpPr/>
            <p:nvPr/>
          </p:nvSpPr>
          <p:spPr bwMode="auto">
            <a:xfrm>
              <a:off x="979459" y="1824288"/>
              <a:ext cx="42267" cy="43548"/>
            </a:xfrm>
            <a:custGeom>
              <a:avLst/>
              <a:gdLst>
                <a:gd name="T0" fmla="*/ 23 w 23"/>
                <a:gd name="T1" fmla="*/ 12 h 23"/>
                <a:gd name="T2" fmla="*/ 11 w 23"/>
                <a:gd name="T3" fmla="*/ 22 h 23"/>
                <a:gd name="T4" fmla="*/ 1 w 23"/>
                <a:gd name="T5" fmla="*/ 11 h 23"/>
                <a:gd name="T6" fmla="*/ 12 w 23"/>
                <a:gd name="T7" fmla="*/ 0 h 23"/>
                <a:gd name="T8" fmla="*/ 23 w 23"/>
                <a:gd name="T9" fmla="*/ 12 h 23"/>
              </a:gdLst>
              <a:ahLst/>
              <a:cxnLst>
                <a:cxn ang="0">
                  <a:pos x="T0" y="T1"/>
                </a:cxn>
                <a:cxn ang="0">
                  <a:pos x="T2" y="T3"/>
                </a:cxn>
                <a:cxn ang="0">
                  <a:pos x="T4" y="T5"/>
                </a:cxn>
                <a:cxn ang="0">
                  <a:pos x="T6" y="T7"/>
                </a:cxn>
                <a:cxn ang="0">
                  <a:pos x="T8" y="T9"/>
                </a:cxn>
              </a:cxnLst>
              <a:rect l="0" t="0" r="r" b="b"/>
              <a:pathLst>
                <a:path w="23" h="23">
                  <a:moveTo>
                    <a:pt x="23" y="12"/>
                  </a:moveTo>
                  <a:cubicBezTo>
                    <a:pt x="22" y="18"/>
                    <a:pt x="17" y="23"/>
                    <a:pt x="11" y="22"/>
                  </a:cubicBezTo>
                  <a:cubicBezTo>
                    <a:pt x="5" y="22"/>
                    <a:pt x="0" y="17"/>
                    <a:pt x="1" y="11"/>
                  </a:cubicBezTo>
                  <a:cubicBezTo>
                    <a:pt x="1" y="5"/>
                    <a:pt x="6" y="0"/>
                    <a:pt x="12" y="0"/>
                  </a:cubicBezTo>
                  <a:cubicBezTo>
                    <a:pt x="18" y="1"/>
                    <a:pt x="23" y="6"/>
                    <a:pt x="23" y="12"/>
                  </a:cubicBezTo>
                  <a:close/>
                </a:path>
              </a:pathLst>
            </a:custGeom>
            <a:solidFill>
              <a:srgbClr val="474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779"/>
            <p:cNvSpPr/>
            <p:nvPr/>
          </p:nvSpPr>
          <p:spPr bwMode="auto">
            <a:xfrm>
              <a:off x="992267" y="1828131"/>
              <a:ext cx="21774" cy="16651"/>
            </a:xfrm>
            <a:custGeom>
              <a:avLst/>
              <a:gdLst>
                <a:gd name="T0" fmla="*/ 11 w 12"/>
                <a:gd name="T1" fmla="*/ 7 h 9"/>
                <a:gd name="T2" fmla="*/ 5 w 12"/>
                <a:gd name="T3" fmla="*/ 8 h 9"/>
                <a:gd name="T4" fmla="*/ 1 w 12"/>
                <a:gd name="T5" fmla="*/ 2 h 9"/>
                <a:gd name="T6" fmla="*/ 8 w 12"/>
                <a:gd name="T7" fmla="*/ 1 h 9"/>
                <a:gd name="T8" fmla="*/ 11 w 12"/>
                <a:gd name="T9" fmla="*/ 7 h 9"/>
              </a:gdLst>
              <a:ahLst/>
              <a:cxnLst>
                <a:cxn ang="0">
                  <a:pos x="T0" y="T1"/>
                </a:cxn>
                <a:cxn ang="0">
                  <a:pos x="T2" y="T3"/>
                </a:cxn>
                <a:cxn ang="0">
                  <a:pos x="T4" y="T5"/>
                </a:cxn>
                <a:cxn ang="0">
                  <a:pos x="T6" y="T7"/>
                </a:cxn>
                <a:cxn ang="0">
                  <a:pos x="T8" y="T9"/>
                </a:cxn>
              </a:cxnLst>
              <a:rect l="0" t="0" r="r" b="b"/>
              <a:pathLst>
                <a:path w="12" h="9">
                  <a:moveTo>
                    <a:pt x="11" y="7"/>
                  </a:moveTo>
                  <a:cubicBezTo>
                    <a:pt x="10" y="9"/>
                    <a:pt x="7" y="9"/>
                    <a:pt x="5" y="8"/>
                  </a:cubicBezTo>
                  <a:cubicBezTo>
                    <a:pt x="2" y="7"/>
                    <a:pt x="0" y="4"/>
                    <a:pt x="1" y="2"/>
                  </a:cubicBezTo>
                  <a:cubicBezTo>
                    <a:pt x="2" y="0"/>
                    <a:pt x="5" y="0"/>
                    <a:pt x="8" y="1"/>
                  </a:cubicBezTo>
                  <a:cubicBezTo>
                    <a:pt x="11" y="2"/>
                    <a:pt x="12" y="5"/>
                    <a:pt x="11" y="7"/>
                  </a:cubicBezTo>
                  <a:close/>
                </a:path>
              </a:pathLst>
            </a:custGeom>
            <a:solidFill>
              <a:srgbClr val="F9F7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2780"/>
            <p:cNvSpPr/>
            <p:nvPr/>
          </p:nvSpPr>
          <p:spPr bwMode="auto">
            <a:xfrm>
              <a:off x="870589" y="1948528"/>
              <a:ext cx="133205" cy="60198"/>
            </a:xfrm>
            <a:custGeom>
              <a:avLst/>
              <a:gdLst>
                <a:gd name="T0" fmla="*/ 0 w 71"/>
                <a:gd name="T1" fmla="*/ 6 h 32"/>
                <a:gd name="T2" fmla="*/ 34 w 71"/>
                <a:gd name="T3" fmla="*/ 6 h 32"/>
                <a:gd name="T4" fmla="*/ 66 w 71"/>
                <a:gd name="T5" fmla="*/ 0 h 32"/>
                <a:gd name="T6" fmla="*/ 38 w 71"/>
                <a:gd name="T7" fmla="*/ 28 h 32"/>
                <a:gd name="T8" fmla="*/ 0 w 71"/>
                <a:gd name="T9" fmla="*/ 6 h 32"/>
              </a:gdLst>
              <a:ahLst/>
              <a:cxnLst>
                <a:cxn ang="0">
                  <a:pos x="T0" y="T1"/>
                </a:cxn>
                <a:cxn ang="0">
                  <a:pos x="T2" y="T3"/>
                </a:cxn>
                <a:cxn ang="0">
                  <a:pos x="T4" y="T5"/>
                </a:cxn>
                <a:cxn ang="0">
                  <a:pos x="T6" y="T7"/>
                </a:cxn>
                <a:cxn ang="0">
                  <a:pos x="T8" y="T9"/>
                </a:cxn>
              </a:cxnLst>
              <a:rect l="0" t="0" r="r" b="b"/>
              <a:pathLst>
                <a:path w="71" h="32">
                  <a:moveTo>
                    <a:pt x="0" y="6"/>
                  </a:moveTo>
                  <a:cubicBezTo>
                    <a:pt x="0" y="6"/>
                    <a:pt x="15" y="8"/>
                    <a:pt x="34" y="6"/>
                  </a:cubicBezTo>
                  <a:cubicBezTo>
                    <a:pt x="52" y="5"/>
                    <a:pt x="66" y="0"/>
                    <a:pt x="66" y="0"/>
                  </a:cubicBezTo>
                  <a:cubicBezTo>
                    <a:pt x="66" y="0"/>
                    <a:pt x="71" y="25"/>
                    <a:pt x="38" y="28"/>
                  </a:cubicBezTo>
                  <a:cubicBezTo>
                    <a:pt x="4" y="32"/>
                    <a:pt x="0" y="6"/>
                    <a:pt x="0" y="6"/>
                  </a:cubicBezTo>
                  <a:close/>
                </a:path>
              </a:pathLst>
            </a:custGeom>
            <a:solidFill>
              <a:srgbClr val="3313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2781"/>
            <p:cNvSpPr/>
            <p:nvPr/>
          </p:nvSpPr>
          <p:spPr bwMode="auto">
            <a:xfrm>
              <a:off x="888520" y="1972863"/>
              <a:ext cx="92219" cy="32020"/>
            </a:xfrm>
            <a:custGeom>
              <a:avLst/>
              <a:gdLst>
                <a:gd name="T0" fmla="*/ 28 w 49"/>
                <a:gd name="T1" fmla="*/ 15 h 17"/>
                <a:gd name="T2" fmla="*/ 49 w 49"/>
                <a:gd name="T3" fmla="*/ 7 h 17"/>
                <a:gd name="T4" fmla="*/ 26 w 49"/>
                <a:gd name="T5" fmla="*/ 0 h 17"/>
                <a:gd name="T6" fmla="*/ 0 w 49"/>
                <a:gd name="T7" fmla="*/ 9 h 17"/>
                <a:gd name="T8" fmla="*/ 28 w 49"/>
                <a:gd name="T9" fmla="*/ 15 h 17"/>
              </a:gdLst>
              <a:ahLst/>
              <a:cxnLst>
                <a:cxn ang="0">
                  <a:pos x="T0" y="T1"/>
                </a:cxn>
                <a:cxn ang="0">
                  <a:pos x="T2" y="T3"/>
                </a:cxn>
                <a:cxn ang="0">
                  <a:pos x="T4" y="T5"/>
                </a:cxn>
                <a:cxn ang="0">
                  <a:pos x="T6" y="T7"/>
                </a:cxn>
                <a:cxn ang="0">
                  <a:pos x="T8" y="T9"/>
                </a:cxn>
              </a:cxnLst>
              <a:rect l="0" t="0" r="r" b="b"/>
              <a:pathLst>
                <a:path w="49" h="17">
                  <a:moveTo>
                    <a:pt x="28" y="15"/>
                  </a:moveTo>
                  <a:cubicBezTo>
                    <a:pt x="38" y="14"/>
                    <a:pt x="45" y="11"/>
                    <a:pt x="49" y="7"/>
                  </a:cubicBezTo>
                  <a:cubicBezTo>
                    <a:pt x="44" y="3"/>
                    <a:pt x="35" y="0"/>
                    <a:pt x="26" y="0"/>
                  </a:cubicBezTo>
                  <a:cubicBezTo>
                    <a:pt x="15" y="0"/>
                    <a:pt x="5" y="4"/>
                    <a:pt x="0" y="9"/>
                  </a:cubicBezTo>
                  <a:cubicBezTo>
                    <a:pt x="6" y="14"/>
                    <a:pt x="14" y="17"/>
                    <a:pt x="28" y="15"/>
                  </a:cubicBezTo>
                  <a:close/>
                </a:path>
              </a:pathLst>
            </a:custGeom>
            <a:solidFill>
              <a:srgbClr val="C650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700" advTm="1000">
        <p:fade/>
      </p:transition>
    </mc:Choice>
    <mc:Fallback xmlns="">
      <p:transition spd="slow" advTm="1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reeform 62"/>
          <p:cNvSpPr/>
          <p:nvPr/>
        </p:nvSpPr>
        <p:spPr bwMode="auto">
          <a:xfrm>
            <a:off x="0" y="1361544"/>
            <a:ext cx="12192000" cy="3798891"/>
          </a:xfrm>
          <a:custGeom>
            <a:avLst/>
            <a:gdLst>
              <a:gd name="T0" fmla="*/ 2410 w 2546"/>
              <a:gd name="T1" fmla="*/ 246 h 789"/>
              <a:gd name="T2" fmla="*/ 2182 w 2546"/>
              <a:gd name="T3" fmla="*/ 187 h 789"/>
              <a:gd name="T4" fmla="*/ 1952 w 2546"/>
              <a:gd name="T5" fmla="*/ 152 h 789"/>
              <a:gd name="T6" fmla="*/ 1826 w 2546"/>
              <a:gd name="T7" fmla="*/ 175 h 789"/>
              <a:gd name="T8" fmla="*/ 1493 w 2546"/>
              <a:gd name="T9" fmla="*/ 216 h 789"/>
              <a:gd name="T10" fmla="*/ 1341 w 2546"/>
              <a:gd name="T11" fmla="*/ 261 h 789"/>
              <a:gd name="T12" fmla="*/ 1200 w 2546"/>
              <a:gd name="T13" fmla="*/ 255 h 789"/>
              <a:gd name="T14" fmla="*/ 1054 w 2546"/>
              <a:gd name="T15" fmla="*/ 216 h 789"/>
              <a:gd name="T16" fmla="*/ 720 w 2546"/>
              <a:gd name="T17" fmla="*/ 175 h 789"/>
              <a:gd name="T18" fmla="*/ 594 w 2546"/>
              <a:gd name="T19" fmla="*/ 152 h 789"/>
              <a:gd name="T20" fmla="*/ 365 w 2546"/>
              <a:gd name="T21" fmla="*/ 187 h 789"/>
              <a:gd name="T22" fmla="*/ 136 w 2546"/>
              <a:gd name="T23" fmla="*/ 246 h 789"/>
              <a:gd name="T24" fmla="*/ 0 w 2546"/>
              <a:gd name="T25" fmla="*/ 285 h 789"/>
              <a:gd name="T26" fmla="*/ 0 w 2546"/>
              <a:gd name="T27" fmla="*/ 789 h 789"/>
              <a:gd name="T28" fmla="*/ 1270 w 2546"/>
              <a:gd name="T29" fmla="*/ 789 h 789"/>
              <a:gd name="T30" fmla="*/ 1277 w 2546"/>
              <a:gd name="T31" fmla="*/ 789 h 789"/>
              <a:gd name="T32" fmla="*/ 2546 w 2546"/>
              <a:gd name="T33" fmla="*/ 789 h 789"/>
              <a:gd name="T34" fmla="*/ 2546 w 2546"/>
              <a:gd name="T35" fmla="*/ 285 h 789"/>
              <a:gd name="T36" fmla="*/ 2410 w 2546"/>
              <a:gd name="T37" fmla="*/ 246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6" h="789">
                <a:moveTo>
                  <a:pt x="2410" y="246"/>
                </a:moveTo>
                <a:cubicBezTo>
                  <a:pt x="2349" y="131"/>
                  <a:pt x="2182" y="187"/>
                  <a:pt x="2182" y="187"/>
                </a:cubicBezTo>
                <a:cubicBezTo>
                  <a:pt x="2096" y="26"/>
                  <a:pt x="1952" y="152"/>
                  <a:pt x="1952" y="152"/>
                </a:cubicBezTo>
                <a:cubicBezTo>
                  <a:pt x="1879" y="98"/>
                  <a:pt x="1826" y="175"/>
                  <a:pt x="1826" y="175"/>
                </a:cubicBezTo>
                <a:cubicBezTo>
                  <a:pt x="1637" y="0"/>
                  <a:pt x="1493" y="216"/>
                  <a:pt x="1493" y="216"/>
                </a:cubicBezTo>
                <a:cubicBezTo>
                  <a:pt x="1418" y="184"/>
                  <a:pt x="1360" y="238"/>
                  <a:pt x="1341" y="261"/>
                </a:cubicBezTo>
                <a:cubicBezTo>
                  <a:pt x="1278" y="203"/>
                  <a:pt x="1219" y="240"/>
                  <a:pt x="1200" y="255"/>
                </a:cubicBezTo>
                <a:cubicBezTo>
                  <a:pt x="1177" y="230"/>
                  <a:pt x="1122" y="186"/>
                  <a:pt x="1054" y="216"/>
                </a:cubicBezTo>
                <a:cubicBezTo>
                  <a:pt x="1054" y="216"/>
                  <a:pt x="910" y="0"/>
                  <a:pt x="720" y="175"/>
                </a:cubicBezTo>
                <a:cubicBezTo>
                  <a:pt x="720" y="175"/>
                  <a:pt x="667" y="98"/>
                  <a:pt x="594" y="152"/>
                </a:cubicBezTo>
                <a:cubicBezTo>
                  <a:pt x="594" y="152"/>
                  <a:pt x="450" y="26"/>
                  <a:pt x="365" y="187"/>
                </a:cubicBezTo>
                <a:cubicBezTo>
                  <a:pt x="365" y="187"/>
                  <a:pt x="197" y="131"/>
                  <a:pt x="136" y="246"/>
                </a:cubicBezTo>
                <a:cubicBezTo>
                  <a:pt x="136" y="246"/>
                  <a:pt x="53" y="248"/>
                  <a:pt x="0" y="285"/>
                </a:cubicBezTo>
                <a:cubicBezTo>
                  <a:pt x="0" y="789"/>
                  <a:pt x="0" y="789"/>
                  <a:pt x="0" y="789"/>
                </a:cubicBezTo>
                <a:cubicBezTo>
                  <a:pt x="1270" y="789"/>
                  <a:pt x="1270" y="789"/>
                  <a:pt x="1270" y="789"/>
                </a:cubicBezTo>
                <a:cubicBezTo>
                  <a:pt x="1277" y="789"/>
                  <a:pt x="1277" y="789"/>
                  <a:pt x="1277" y="789"/>
                </a:cubicBezTo>
                <a:cubicBezTo>
                  <a:pt x="2546" y="789"/>
                  <a:pt x="2546" y="789"/>
                  <a:pt x="2546" y="789"/>
                </a:cubicBezTo>
                <a:cubicBezTo>
                  <a:pt x="2546" y="285"/>
                  <a:pt x="2546" y="285"/>
                  <a:pt x="2546" y="285"/>
                </a:cubicBezTo>
                <a:cubicBezTo>
                  <a:pt x="2493" y="248"/>
                  <a:pt x="2410" y="246"/>
                  <a:pt x="2410" y="246"/>
                </a:cubicBezTo>
                <a:close/>
              </a:path>
            </a:pathLst>
          </a:custGeom>
          <a:solidFill>
            <a:srgbClr val="145A6E"/>
          </a:solidFill>
          <a:ln>
            <a:noFill/>
          </a:ln>
        </p:spPr>
        <p:txBody>
          <a:bodyPr vert="horz" wrap="square" lIns="91440" tIns="45720" rIns="91440" bIns="45720" numCol="1" anchor="t" anchorCtr="0" compatLnSpc="1"/>
          <a:lstStyle/>
          <a:p>
            <a:endParaRPr lang="zh-CN" altLang="en-US"/>
          </a:p>
        </p:txBody>
      </p:sp>
      <p:grpSp>
        <p:nvGrpSpPr>
          <p:cNvPr id="2" name="组合 1"/>
          <p:cNvGrpSpPr/>
          <p:nvPr/>
        </p:nvGrpSpPr>
        <p:grpSpPr>
          <a:xfrm>
            <a:off x="237244" y="237067"/>
            <a:ext cx="2980089" cy="1336676"/>
            <a:chOff x="4357688" y="2760663"/>
            <a:chExt cx="3481388" cy="1336676"/>
          </a:xfrm>
        </p:grpSpPr>
        <p:sp>
          <p:nvSpPr>
            <p:cNvPr id="3" name="Freeform 5"/>
            <p:cNvSpPr/>
            <p:nvPr/>
          </p:nvSpPr>
          <p:spPr bwMode="auto">
            <a:xfrm>
              <a:off x="5681663" y="3394076"/>
              <a:ext cx="1077913" cy="703263"/>
            </a:xfrm>
            <a:custGeom>
              <a:avLst/>
              <a:gdLst>
                <a:gd name="T0" fmla="*/ 0 w 679"/>
                <a:gd name="T1" fmla="*/ 335 h 443"/>
                <a:gd name="T2" fmla="*/ 43 w 679"/>
                <a:gd name="T3" fmla="*/ 0 h 443"/>
                <a:gd name="T4" fmla="*/ 679 w 679"/>
                <a:gd name="T5" fmla="*/ 443 h 443"/>
                <a:gd name="T6" fmla="*/ 0 w 679"/>
                <a:gd name="T7" fmla="*/ 335 h 443"/>
              </a:gdLst>
              <a:ahLst/>
              <a:cxnLst>
                <a:cxn ang="0">
                  <a:pos x="T0" y="T1"/>
                </a:cxn>
                <a:cxn ang="0">
                  <a:pos x="T2" y="T3"/>
                </a:cxn>
                <a:cxn ang="0">
                  <a:pos x="T4" y="T5"/>
                </a:cxn>
                <a:cxn ang="0">
                  <a:pos x="T6" y="T7"/>
                </a:cxn>
              </a:cxnLst>
              <a:rect l="0" t="0" r="r" b="b"/>
              <a:pathLst>
                <a:path w="679" h="443">
                  <a:moveTo>
                    <a:pt x="0" y="335"/>
                  </a:moveTo>
                  <a:lnTo>
                    <a:pt x="43" y="0"/>
                  </a:lnTo>
                  <a:lnTo>
                    <a:pt x="679" y="443"/>
                  </a:lnTo>
                  <a:lnTo>
                    <a:pt x="0" y="335"/>
                  </a:lnTo>
                  <a:close/>
                </a:path>
              </a:pathLst>
            </a:custGeom>
            <a:solidFill>
              <a:srgbClr val="1559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6"/>
            <p:cNvSpPr/>
            <p:nvPr/>
          </p:nvSpPr>
          <p:spPr bwMode="auto">
            <a:xfrm>
              <a:off x="5681663" y="3051176"/>
              <a:ext cx="2157413" cy="874713"/>
            </a:xfrm>
            <a:custGeom>
              <a:avLst/>
              <a:gdLst>
                <a:gd name="T0" fmla="*/ 0 w 1359"/>
                <a:gd name="T1" fmla="*/ 551 h 551"/>
                <a:gd name="T2" fmla="*/ 43 w 1359"/>
                <a:gd name="T3" fmla="*/ 216 h 551"/>
                <a:gd name="T4" fmla="*/ 1359 w 1359"/>
                <a:gd name="T5" fmla="*/ 0 h 551"/>
                <a:gd name="T6" fmla="*/ 1316 w 1359"/>
                <a:gd name="T7" fmla="*/ 389 h 551"/>
                <a:gd name="T8" fmla="*/ 0 w 1359"/>
                <a:gd name="T9" fmla="*/ 551 h 551"/>
              </a:gdLst>
              <a:ahLst/>
              <a:cxnLst>
                <a:cxn ang="0">
                  <a:pos x="T0" y="T1"/>
                </a:cxn>
                <a:cxn ang="0">
                  <a:pos x="T2" y="T3"/>
                </a:cxn>
                <a:cxn ang="0">
                  <a:pos x="T4" y="T5"/>
                </a:cxn>
                <a:cxn ang="0">
                  <a:pos x="T6" y="T7"/>
                </a:cxn>
                <a:cxn ang="0">
                  <a:pos x="T8" y="T9"/>
                </a:cxn>
              </a:cxnLst>
              <a:rect l="0" t="0" r="r" b="b"/>
              <a:pathLst>
                <a:path w="1359" h="551">
                  <a:moveTo>
                    <a:pt x="0" y="551"/>
                  </a:moveTo>
                  <a:lnTo>
                    <a:pt x="43" y="216"/>
                  </a:lnTo>
                  <a:lnTo>
                    <a:pt x="1359" y="0"/>
                  </a:lnTo>
                  <a:lnTo>
                    <a:pt x="1316" y="389"/>
                  </a:lnTo>
                  <a:lnTo>
                    <a:pt x="0" y="551"/>
                  </a:lnTo>
                  <a:close/>
                </a:path>
              </a:pathLst>
            </a:custGeom>
            <a:solidFill>
              <a:srgbClr val="B5D1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7"/>
            <p:cNvSpPr/>
            <p:nvPr/>
          </p:nvSpPr>
          <p:spPr bwMode="auto">
            <a:xfrm>
              <a:off x="4357688" y="2760663"/>
              <a:ext cx="1392238" cy="890588"/>
            </a:xfrm>
            <a:custGeom>
              <a:avLst/>
              <a:gdLst>
                <a:gd name="T0" fmla="*/ 21 w 877"/>
                <a:gd name="T1" fmla="*/ 561 h 561"/>
                <a:gd name="T2" fmla="*/ 0 w 877"/>
                <a:gd name="T3" fmla="*/ 162 h 561"/>
                <a:gd name="T4" fmla="*/ 877 w 877"/>
                <a:gd name="T5" fmla="*/ 0 h 561"/>
                <a:gd name="T6" fmla="*/ 21 w 877"/>
                <a:gd name="T7" fmla="*/ 561 h 561"/>
              </a:gdLst>
              <a:ahLst/>
              <a:cxnLst>
                <a:cxn ang="0">
                  <a:pos x="T0" y="T1"/>
                </a:cxn>
                <a:cxn ang="0">
                  <a:pos x="T2" y="T3"/>
                </a:cxn>
                <a:cxn ang="0">
                  <a:pos x="T4" y="T5"/>
                </a:cxn>
                <a:cxn ang="0">
                  <a:pos x="T6" y="T7"/>
                </a:cxn>
              </a:cxnLst>
              <a:rect l="0" t="0" r="r" b="b"/>
              <a:pathLst>
                <a:path w="877" h="561">
                  <a:moveTo>
                    <a:pt x="21" y="561"/>
                  </a:moveTo>
                  <a:lnTo>
                    <a:pt x="0" y="162"/>
                  </a:lnTo>
                  <a:lnTo>
                    <a:pt x="877" y="0"/>
                  </a:lnTo>
                  <a:lnTo>
                    <a:pt x="21" y="561"/>
                  </a:lnTo>
                  <a:close/>
                </a:path>
              </a:pathLst>
            </a:custGeom>
            <a:solidFill>
              <a:srgbClr val="B5D1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8"/>
            <p:cNvSpPr/>
            <p:nvPr/>
          </p:nvSpPr>
          <p:spPr bwMode="auto">
            <a:xfrm>
              <a:off x="4357688" y="3017838"/>
              <a:ext cx="3481388" cy="650875"/>
            </a:xfrm>
            <a:custGeom>
              <a:avLst/>
              <a:gdLst>
                <a:gd name="T0" fmla="*/ 21 w 2193"/>
                <a:gd name="T1" fmla="*/ 399 h 410"/>
                <a:gd name="T2" fmla="*/ 0 w 2193"/>
                <a:gd name="T3" fmla="*/ 0 h 410"/>
                <a:gd name="T4" fmla="*/ 2193 w 2193"/>
                <a:gd name="T5" fmla="*/ 21 h 410"/>
                <a:gd name="T6" fmla="*/ 2150 w 2193"/>
                <a:gd name="T7" fmla="*/ 410 h 410"/>
                <a:gd name="T8" fmla="*/ 21 w 2193"/>
                <a:gd name="T9" fmla="*/ 399 h 410"/>
              </a:gdLst>
              <a:ahLst/>
              <a:cxnLst>
                <a:cxn ang="0">
                  <a:pos x="T0" y="T1"/>
                </a:cxn>
                <a:cxn ang="0">
                  <a:pos x="T2" y="T3"/>
                </a:cxn>
                <a:cxn ang="0">
                  <a:pos x="T4" y="T5"/>
                </a:cxn>
                <a:cxn ang="0">
                  <a:pos x="T6" y="T7"/>
                </a:cxn>
                <a:cxn ang="0">
                  <a:pos x="T8" y="T9"/>
                </a:cxn>
              </a:cxnLst>
              <a:rect l="0" t="0" r="r" b="b"/>
              <a:pathLst>
                <a:path w="2193" h="410">
                  <a:moveTo>
                    <a:pt x="21" y="399"/>
                  </a:moveTo>
                  <a:lnTo>
                    <a:pt x="0" y="0"/>
                  </a:lnTo>
                  <a:lnTo>
                    <a:pt x="2193" y="21"/>
                  </a:lnTo>
                  <a:lnTo>
                    <a:pt x="2150" y="410"/>
                  </a:lnTo>
                  <a:lnTo>
                    <a:pt x="21" y="399"/>
                  </a:lnTo>
                  <a:close/>
                </a:path>
              </a:pathLst>
            </a:custGeom>
            <a:solidFill>
              <a:srgbClr val="1559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 name="文本框 6"/>
          <p:cNvSpPr txBox="1"/>
          <p:nvPr/>
        </p:nvSpPr>
        <p:spPr>
          <a:xfrm>
            <a:off x="745067" y="592435"/>
            <a:ext cx="1879041"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1   </a:t>
            </a:r>
            <a:r>
              <a:rPr lang="zh-CN" altLang="en-US" sz="2400" dirty="0">
                <a:solidFill>
                  <a:schemeClr val="bg1"/>
                </a:solidFill>
                <a:latin typeface="微软雅黑" panose="020B0503020204020204" pitchFamily="34" charset="-122"/>
                <a:ea typeface="微软雅黑" panose="020B0503020204020204" pitchFamily="34" charset="-122"/>
              </a:rPr>
              <a:t>集团简介</a:t>
            </a:r>
          </a:p>
        </p:txBody>
      </p:sp>
      <p:sp>
        <p:nvSpPr>
          <p:cNvPr id="8" name="椭圆 7"/>
          <p:cNvSpPr/>
          <p:nvPr/>
        </p:nvSpPr>
        <p:spPr>
          <a:xfrm>
            <a:off x="1049866" y="756355"/>
            <a:ext cx="146756" cy="1467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0" y="2810932"/>
            <a:ext cx="12192000" cy="4047068"/>
          </a:xfrm>
          <a:prstGeom prst="rect">
            <a:avLst/>
          </a:prstGeom>
          <a:solidFill>
            <a:srgbClr val="145A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文本框 68"/>
          <p:cNvSpPr txBox="1"/>
          <p:nvPr/>
        </p:nvSpPr>
        <p:spPr>
          <a:xfrm>
            <a:off x="654755" y="3462866"/>
            <a:ext cx="1107996"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企业简介</a:t>
            </a:r>
          </a:p>
        </p:txBody>
      </p:sp>
      <p:sp>
        <p:nvSpPr>
          <p:cNvPr id="71" name="矩形 70"/>
          <p:cNvSpPr/>
          <p:nvPr/>
        </p:nvSpPr>
        <p:spPr>
          <a:xfrm>
            <a:off x="654755" y="3930307"/>
            <a:ext cx="5441246" cy="2316403"/>
          </a:xfrm>
          <a:prstGeom prst="rect">
            <a:avLst/>
          </a:prstGeom>
        </p:spPr>
        <p:txBody>
          <a:bodyPr wrap="square">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cs typeface="Tahoma" panose="020B0604030504040204" pitchFamily="34" charset="0"/>
              </a:rPr>
              <a:t>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a:t>
            </a:r>
            <a:endParaRPr lang="en-US" altLang="zh-CN" sz="1400" dirty="0">
              <a:solidFill>
                <a:schemeClr val="bg1"/>
              </a:solidFill>
              <a:latin typeface="微软雅黑" panose="020B0503020204020204" pitchFamily="34" charset="-122"/>
              <a:ea typeface="微软雅黑" panose="020B0503020204020204" pitchFamily="34" charset="-122"/>
              <a:cs typeface="Tahoma" panose="020B0604030504040204" pitchFamily="34" charset="0"/>
            </a:endParaRPr>
          </a:p>
        </p:txBody>
      </p:sp>
      <p:cxnSp>
        <p:nvCxnSpPr>
          <p:cNvPr id="73" name="直接连接符 72"/>
          <p:cNvCxnSpPr/>
          <p:nvPr/>
        </p:nvCxnSpPr>
        <p:spPr>
          <a:xfrm>
            <a:off x="745067" y="3911601"/>
            <a:ext cx="520417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8" name="图片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1378" y="3429000"/>
            <a:ext cx="4137718" cy="3040758"/>
          </a:xfrm>
          <a:prstGeom prst="rect">
            <a:avLst/>
          </a:prstGeom>
          <a:ln w="38100" cap="sq">
            <a:solidFill>
              <a:schemeClr val="bg1"/>
            </a:solidFill>
            <a:prstDash val="solid"/>
            <a:miter lim="800000"/>
            <a:headEnd/>
            <a:tailEnd/>
          </a:ln>
          <a:effectLst>
            <a:outerShdw blurRad="50800" dist="38100" dir="2700000" algn="tl" rotWithShape="0">
              <a:srgbClr val="000000">
                <a:alpha val="43000"/>
              </a:srgbClr>
            </a:outerShdw>
          </a:effectLst>
        </p:spPr>
      </p:pic>
      <p:grpSp>
        <p:nvGrpSpPr>
          <p:cNvPr id="107" name="组合 106"/>
          <p:cNvGrpSpPr/>
          <p:nvPr/>
        </p:nvGrpSpPr>
        <p:grpSpPr>
          <a:xfrm flipH="1">
            <a:off x="9663288" y="509921"/>
            <a:ext cx="461963" cy="2171013"/>
            <a:chOff x="5237163" y="-615950"/>
            <a:chExt cx="1722437" cy="8094663"/>
          </a:xfrm>
        </p:grpSpPr>
        <p:sp>
          <p:nvSpPr>
            <p:cNvPr id="87" name="Freeform 66"/>
            <p:cNvSpPr/>
            <p:nvPr/>
          </p:nvSpPr>
          <p:spPr bwMode="auto">
            <a:xfrm>
              <a:off x="5543550" y="2867025"/>
              <a:ext cx="1138238" cy="4611688"/>
            </a:xfrm>
            <a:custGeom>
              <a:avLst/>
              <a:gdLst>
                <a:gd name="T0" fmla="*/ 44 w 267"/>
                <a:gd name="T1" fmla="*/ 964 h 1086"/>
                <a:gd name="T2" fmla="*/ 185 w 267"/>
                <a:gd name="T3" fmla="*/ 1058 h 1086"/>
                <a:gd name="T4" fmla="*/ 267 w 267"/>
                <a:gd name="T5" fmla="*/ 1086 h 1086"/>
                <a:gd name="T6" fmla="*/ 185 w 267"/>
                <a:gd name="T7" fmla="*/ 0 h 1086"/>
                <a:gd name="T8" fmla="*/ 68 w 267"/>
                <a:gd name="T9" fmla="*/ 0 h 1086"/>
                <a:gd name="T10" fmla="*/ 0 w 267"/>
                <a:gd name="T11" fmla="*/ 971 h 1086"/>
                <a:gd name="T12" fmla="*/ 44 w 267"/>
                <a:gd name="T13" fmla="*/ 964 h 1086"/>
              </a:gdLst>
              <a:ahLst/>
              <a:cxnLst>
                <a:cxn ang="0">
                  <a:pos x="T0" y="T1"/>
                </a:cxn>
                <a:cxn ang="0">
                  <a:pos x="T2" y="T3"/>
                </a:cxn>
                <a:cxn ang="0">
                  <a:pos x="T4" y="T5"/>
                </a:cxn>
                <a:cxn ang="0">
                  <a:pos x="T6" y="T7"/>
                </a:cxn>
                <a:cxn ang="0">
                  <a:pos x="T8" y="T9"/>
                </a:cxn>
                <a:cxn ang="0">
                  <a:pos x="T10" y="T11"/>
                </a:cxn>
                <a:cxn ang="0">
                  <a:pos x="T12" y="T13"/>
                </a:cxn>
              </a:cxnLst>
              <a:rect l="0" t="0" r="r" b="b"/>
              <a:pathLst>
                <a:path w="267" h="1086">
                  <a:moveTo>
                    <a:pt x="44" y="964"/>
                  </a:moveTo>
                  <a:cubicBezTo>
                    <a:pt x="44" y="964"/>
                    <a:pt x="139" y="946"/>
                    <a:pt x="185" y="1058"/>
                  </a:cubicBezTo>
                  <a:cubicBezTo>
                    <a:pt x="185" y="1058"/>
                    <a:pt x="230" y="1062"/>
                    <a:pt x="267" y="1086"/>
                  </a:cubicBezTo>
                  <a:cubicBezTo>
                    <a:pt x="185" y="0"/>
                    <a:pt x="185" y="0"/>
                    <a:pt x="185" y="0"/>
                  </a:cubicBezTo>
                  <a:cubicBezTo>
                    <a:pt x="68" y="0"/>
                    <a:pt x="68" y="0"/>
                    <a:pt x="68" y="0"/>
                  </a:cubicBezTo>
                  <a:cubicBezTo>
                    <a:pt x="0" y="971"/>
                    <a:pt x="0" y="971"/>
                    <a:pt x="0" y="971"/>
                  </a:cubicBezTo>
                  <a:cubicBezTo>
                    <a:pt x="13" y="966"/>
                    <a:pt x="27" y="964"/>
                    <a:pt x="44" y="964"/>
                  </a:cubicBezTo>
                  <a:close/>
                </a:path>
              </a:pathLst>
            </a:custGeom>
            <a:solidFill>
              <a:srgbClr val="145A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67"/>
            <p:cNvSpPr/>
            <p:nvPr/>
          </p:nvSpPr>
          <p:spPr bwMode="auto">
            <a:xfrm>
              <a:off x="5432425" y="-615950"/>
              <a:ext cx="1292225" cy="3427413"/>
            </a:xfrm>
            <a:custGeom>
              <a:avLst/>
              <a:gdLst>
                <a:gd name="T0" fmla="*/ 155 w 303"/>
                <a:gd name="T1" fmla="*/ 2 h 807"/>
                <a:gd name="T2" fmla="*/ 171 w 303"/>
                <a:gd name="T3" fmla="*/ 20 h 807"/>
                <a:gd name="T4" fmla="*/ 196 w 303"/>
                <a:gd name="T5" fmla="*/ 53 h 807"/>
                <a:gd name="T6" fmla="*/ 203 w 303"/>
                <a:gd name="T7" fmla="*/ 63 h 807"/>
                <a:gd name="T8" fmla="*/ 209 w 303"/>
                <a:gd name="T9" fmla="*/ 75 h 807"/>
                <a:gd name="T10" fmla="*/ 248 w 303"/>
                <a:gd name="T11" fmla="*/ 156 h 807"/>
                <a:gd name="T12" fmla="*/ 258 w 303"/>
                <a:gd name="T13" fmla="*/ 187 h 807"/>
                <a:gd name="T14" fmla="*/ 267 w 303"/>
                <a:gd name="T15" fmla="*/ 221 h 807"/>
                <a:gd name="T16" fmla="*/ 273 w 303"/>
                <a:gd name="T17" fmla="*/ 256 h 807"/>
                <a:gd name="T18" fmla="*/ 279 w 303"/>
                <a:gd name="T19" fmla="*/ 292 h 807"/>
                <a:gd name="T20" fmla="*/ 296 w 303"/>
                <a:gd name="T21" fmla="*/ 404 h 807"/>
                <a:gd name="T22" fmla="*/ 302 w 303"/>
                <a:gd name="T23" fmla="*/ 552 h 807"/>
                <a:gd name="T24" fmla="*/ 286 w 303"/>
                <a:gd name="T25" fmla="*/ 681 h 807"/>
                <a:gd name="T26" fmla="*/ 279 w 303"/>
                <a:gd name="T27" fmla="*/ 715 h 807"/>
                <a:gd name="T28" fmla="*/ 273 w 303"/>
                <a:gd name="T29" fmla="*/ 733 h 807"/>
                <a:gd name="T30" fmla="*/ 204 w 303"/>
                <a:gd name="T31" fmla="*/ 787 h 807"/>
                <a:gd name="T32" fmla="*/ 199 w 303"/>
                <a:gd name="T33" fmla="*/ 790 h 807"/>
                <a:gd name="T34" fmla="*/ 191 w 303"/>
                <a:gd name="T35" fmla="*/ 793 h 807"/>
                <a:gd name="T36" fmla="*/ 178 w 303"/>
                <a:gd name="T37" fmla="*/ 798 h 807"/>
                <a:gd name="T38" fmla="*/ 170 w 303"/>
                <a:gd name="T39" fmla="*/ 801 h 807"/>
                <a:gd name="T40" fmla="*/ 163 w 303"/>
                <a:gd name="T41" fmla="*/ 804 h 807"/>
                <a:gd name="T42" fmla="*/ 159 w 303"/>
                <a:gd name="T43" fmla="*/ 805 h 807"/>
                <a:gd name="T44" fmla="*/ 153 w 303"/>
                <a:gd name="T45" fmla="*/ 807 h 807"/>
                <a:gd name="T46" fmla="*/ 151 w 303"/>
                <a:gd name="T47" fmla="*/ 807 h 807"/>
                <a:gd name="T48" fmla="*/ 146 w 303"/>
                <a:gd name="T49" fmla="*/ 806 h 807"/>
                <a:gd name="T50" fmla="*/ 141 w 303"/>
                <a:gd name="T51" fmla="*/ 804 h 807"/>
                <a:gd name="T52" fmla="*/ 135 w 303"/>
                <a:gd name="T53" fmla="*/ 802 h 807"/>
                <a:gd name="T54" fmla="*/ 130 w 303"/>
                <a:gd name="T55" fmla="*/ 800 h 807"/>
                <a:gd name="T56" fmla="*/ 118 w 303"/>
                <a:gd name="T57" fmla="*/ 796 h 807"/>
                <a:gd name="T58" fmla="*/ 105 w 303"/>
                <a:gd name="T59" fmla="*/ 790 h 807"/>
                <a:gd name="T60" fmla="*/ 102 w 303"/>
                <a:gd name="T61" fmla="*/ 789 h 807"/>
                <a:gd name="T62" fmla="*/ 71 w 303"/>
                <a:gd name="T63" fmla="*/ 773 h 807"/>
                <a:gd name="T64" fmla="*/ 25 w 303"/>
                <a:gd name="T65" fmla="*/ 721 h 807"/>
                <a:gd name="T66" fmla="*/ 22 w 303"/>
                <a:gd name="T67" fmla="*/ 708 h 807"/>
                <a:gd name="T68" fmla="*/ 7 w 303"/>
                <a:gd name="T69" fmla="*/ 620 h 807"/>
                <a:gd name="T70" fmla="*/ 1 w 303"/>
                <a:gd name="T71" fmla="*/ 479 h 807"/>
                <a:gd name="T72" fmla="*/ 18 w 303"/>
                <a:gd name="T73" fmla="*/ 328 h 807"/>
                <a:gd name="T74" fmla="*/ 28 w 303"/>
                <a:gd name="T75" fmla="*/ 273 h 807"/>
                <a:gd name="T76" fmla="*/ 34 w 303"/>
                <a:gd name="T77" fmla="*/ 238 h 807"/>
                <a:gd name="T78" fmla="*/ 41 w 303"/>
                <a:gd name="T79" fmla="*/ 204 h 807"/>
                <a:gd name="T80" fmla="*/ 51 w 303"/>
                <a:gd name="T81" fmla="*/ 171 h 807"/>
                <a:gd name="T82" fmla="*/ 68 w 303"/>
                <a:gd name="T83" fmla="*/ 126 h 807"/>
                <a:gd name="T84" fmla="*/ 99 w 303"/>
                <a:gd name="T85" fmla="*/ 69 h 807"/>
                <a:gd name="T86" fmla="*/ 106 w 303"/>
                <a:gd name="T87" fmla="*/ 58 h 807"/>
                <a:gd name="T88" fmla="*/ 122 w 303"/>
                <a:gd name="T89" fmla="*/ 35 h 807"/>
                <a:gd name="T90" fmla="*/ 143 w 303"/>
                <a:gd name="T91" fmla="*/ 9 h 807"/>
                <a:gd name="T92" fmla="*/ 152 w 303"/>
                <a:gd name="T93"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3" h="807">
                  <a:moveTo>
                    <a:pt x="153" y="0"/>
                  </a:moveTo>
                  <a:cubicBezTo>
                    <a:pt x="153" y="0"/>
                    <a:pt x="154" y="1"/>
                    <a:pt x="155" y="2"/>
                  </a:cubicBezTo>
                  <a:cubicBezTo>
                    <a:pt x="157" y="4"/>
                    <a:pt x="159" y="6"/>
                    <a:pt x="162" y="9"/>
                  </a:cubicBezTo>
                  <a:cubicBezTo>
                    <a:pt x="164" y="12"/>
                    <a:pt x="168" y="16"/>
                    <a:pt x="171" y="20"/>
                  </a:cubicBezTo>
                  <a:cubicBezTo>
                    <a:pt x="175" y="24"/>
                    <a:pt x="179" y="29"/>
                    <a:pt x="183" y="35"/>
                  </a:cubicBezTo>
                  <a:cubicBezTo>
                    <a:pt x="187" y="40"/>
                    <a:pt x="191" y="46"/>
                    <a:pt x="196" y="53"/>
                  </a:cubicBezTo>
                  <a:cubicBezTo>
                    <a:pt x="197" y="55"/>
                    <a:pt x="198" y="56"/>
                    <a:pt x="199" y="58"/>
                  </a:cubicBezTo>
                  <a:cubicBezTo>
                    <a:pt x="200" y="60"/>
                    <a:pt x="202" y="62"/>
                    <a:pt x="203" y="63"/>
                  </a:cubicBezTo>
                  <a:cubicBezTo>
                    <a:pt x="204" y="65"/>
                    <a:pt x="205" y="67"/>
                    <a:pt x="206" y="69"/>
                  </a:cubicBezTo>
                  <a:cubicBezTo>
                    <a:pt x="207" y="71"/>
                    <a:pt x="208" y="73"/>
                    <a:pt x="209" y="75"/>
                  </a:cubicBezTo>
                  <a:cubicBezTo>
                    <a:pt x="219" y="90"/>
                    <a:pt x="228" y="107"/>
                    <a:pt x="236" y="126"/>
                  </a:cubicBezTo>
                  <a:cubicBezTo>
                    <a:pt x="240" y="136"/>
                    <a:pt x="244" y="146"/>
                    <a:pt x="248" y="156"/>
                  </a:cubicBezTo>
                  <a:cubicBezTo>
                    <a:pt x="250" y="161"/>
                    <a:pt x="252" y="166"/>
                    <a:pt x="253" y="171"/>
                  </a:cubicBezTo>
                  <a:cubicBezTo>
                    <a:pt x="255" y="177"/>
                    <a:pt x="257" y="182"/>
                    <a:pt x="258" y="187"/>
                  </a:cubicBezTo>
                  <a:cubicBezTo>
                    <a:pt x="260" y="193"/>
                    <a:pt x="261" y="198"/>
                    <a:pt x="263" y="204"/>
                  </a:cubicBezTo>
                  <a:cubicBezTo>
                    <a:pt x="264" y="209"/>
                    <a:pt x="265" y="215"/>
                    <a:pt x="267" y="221"/>
                  </a:cubicBezTo>
                  <a:cubicBezTo>
                    <a:pt x="268" y="226"/>
                    <a:pt x="269" y="232"/>
                    <a:pt x="270" y="238"/>
                  </a:cubicBezTo>
                  <a:cubicBezTo>
                    <a:pt x="271" y="244"/>
                    <a:pt x="272" y="250"/>
                    <a:pt x="273" y="256"/>
                  </a:cubicBezTo>
                  <a:cubicBezTo>
                    <a:pt x="274" y="262"/>
                    <a:pt x="275" y="268"/>
                    <a:pt x="276" y="274"/>
                  </a:cubicBezTo>
                  <a:cubicBezTo>
                    <a:pt x="277" y="280"/>
                    <a:pt x="278" y="286"/>
                    <a:pt x="279" y="292"/>
                  </a:cubicBezTo>
                  <a:cubicBezTo>
                    <a:pt x="281" y="304"/>
                    <a:pt x="284" y="316"/>
                    <a:pt x="286" y="329"/>
                  </a:cubicBezTo>
                  <a:cubicBezTo>
                    <a:pt x="289" y="353"/>
                    <a:pt x="293" y="379"/>
                    <a:pt x="296" y="404"/>
                  </a:cubicBezTo>
                  <a:cubicBezTo>
                    <a:pt x="299" y="429"/>
                    <a:pt x="301" y="454"/>
                    <a:pt x="302" y="479"/>
                  </a:cubicBezTo>
                  <a:cubicBezTo>
                    <a:pt x="303" y="504"/>
                    <a:pt x="303" y="528"/>
                    <a:pt x="302" y="552"/>
                  </a:cubicBezTo>
                  <a:cubicBezTo>
                    <a:pt x="301" y="576"/>
                    <a:pt x="298" y="599"/>
                    <a:pt x="296" y="620"/>
                  </a:cubicBezTo>
                  <a:cubicBezTo>
                    <a:pt x="293" y="642"/>
                    <a:pt x="289" y="663"/>
                    <a:pt x="286" y="681"/>
                  </a:cubicBezTo>
                  <a:cubicBezTo>
                    <a:pt x="284" y="691"/>
                    <a:pt x="282" y="700"/>
                    <a:pt x="281" y="709"/>
                  </a:cubicBezTo>
                  <a:cubicBezTo>
                    <a:pt x="280" y="711"/>
                    <a:pt x="280" y="713"/>
                    <a:pt x="279" y="715"/>
                  </a:cubicBezTo>
                  <a:cubicBezTo>
                    <a:pt x="279" y="717"/>
                    <a:pt x="279" y="719"/>
                    <a:pt x="278" y="721"/>
                  </a:cubicBezTo>
                  <a:cubicBezTo>
                    <a:pt x="277" y="725"/>
                    <a:pt x="275" y="729"/>
                    <a:pt x="273" y="733"/>
                  </a:cubicBezTo>
                  <a:cubicBezTo>
                    <a:pt x="264" y="748"/>
                    <a:pt x="249" y="762"/>
                    <a:pt x="231" y="773"/>
                  </a:cubicBezTo>
                  <a:cubicBezTo>
                    <a:pt x="222" y="778"/>
                    <a:pt x="213" y="783"/>
                    <a:pt x="204" y="787"/>
                  </a:cubicBezTo>
                  <a:cubicBezTo>
                    <a:pt x="203" y="788"/>
                    <a:pt x="202" y="789"/>
                    <a:pt x="201" y="789"/>
                  </a:cubicBezTo>
                  <a:cubicBezTo>
                    <a:pt x="200" y="789"/>
                    <a:pt x="200" y="790"/>
                    <a:pt x="199" y="790"/>
                  </a:cubicBezTo>
                  <a:cubicBezTo>
                    <a:pt x="198" y="790"/>
                    <a:pt x="198" y="790"/>
                    <a:pt x="197" y="791"/>
                  </a:cubicBezTo>
                  <a:cubicBezTo>
                    <a:pt x="195" y="792"/>
                    <a:pt x="193" y="793"/>
                    <a:pt x="191" y="793"/>
                  </a:cubicBezTo>
                  <a:cubicBezTo>
                    <a:pt x="189" y="794"/>
                    <a:pt x="186" y="795"/>
                    <a:pt x="184" y="796"/>
                  </a:cubicBezTo>
                  <a:cubicBezTo>
                    <a:pt x="182" y="797"/>
                    <a:pt x="180" y="798"/>
                    <a:pt x="178" y="798"/>
                  </a:cubicBezTo>
                  <a:cubicBezTo>
                    <a:pt x="176" y="799"/>
                    <a:pt x="175" y="800"/>
                    <a:pt x="173" y="800"/>
                  </a:cubicBezTo>
                  <a:cubicBezTo>
                    <a:pt x="172" y="801"/>
                    <a:pt x="171" y="801"/>
                    <a:pt x="170" y="801"/>
                  </a:cubicBezTo>
                  <a:cubicBezTo>
                    <a:pt x="169" y="802"/>
                    <a:pt x="168" y="802"/>
                    <a:pt x="168" y="802"/>
                  </a:cubicBezTo>
                  <a:cubicBezTo>
                    <a:pt x="166" y="803"/>
                    <a:pt x="164" y="803"/>
                    <a:pt x="163" y="804"/>
                  </a:cubicBezTo>
                  <a:cubicBezTo>
                    <a:pt x="162" y="804"/>
                    <a:pt x="162" y="804"/>
                    <a:pt x="161" y="804"/>
                  </a:cubicBezTo>
                  <a:cubicBezTo>
                    <a:pt x="160" y="805"/>
                    <a:pt x="160" y="805"/>
                    <a:pt x="159" y="805"/>
                  </a:cubicBezTo>
                  <a:cubicBezTo>
                    <a:pt x="158" y="805"/>
                    <a:pt x="157" y="806"/>
                    <a:pt x="156" y="806"/>
                  </a:cubicBezTo>
                  <a:cubicBezTo>
                    <a:pt x="155" y="806"/>
                    <a:pt x="154" y="807"/>
                    <a:pt x="153" y="807"/>
                  </a:cubicBezTo>
                  <a:cubicBezTo>
                    <a:pt x="152" y="807"/>
                    <a:pt x="152" y="807"/>
                    <a:pt x="152" y="807"/>
                  </a:cubicBezTo>
                  <a:cubicBezTo>
                    <a:pt x="151" y="807"/>
                    <a:pt x="151" y="807"/>
                    <a:pt x="151" y="807"/>
                  </a:cubicBezTo>
                  <a:cubicBezTo>
                    <a:pt x="151" y="807"/>
                    <a:pt x="150" y="807"/>
                    <a:pt x="149" y="807"/>
                  </a:cubicBezTo>
                  <a:cubicBezTo>
                    <a:pt x="148" y="807"/>
                    <a:pt x="147" y="806"/>
                    <a:pt x="146" y="806"/>
                  </a:cubicBezTo>
                  <a:cubicBezTo>
                    <a:pt x="145" y="806"/>
                    <a:pt x="144" y="805"/>
                    <a:pt x="143" y="805"/>
                  </a:cubicBezTo>
                  <a:cubicBezTo>
                    <a:pt x="143" y="805"/>
                    <a:pt x="142" y="805"/>
                    <a:pt x="141" y="804"/>
                  </a:cubicBezTo>
                  <a:cubicBezTo>
                    <a:pt x="141" y="804"/>
                    <a:pt x="140" y="804"/>
                    <a:pt x="139" y="804"/>
                  </a:cubicBezTo>
                  <a:cubicBezTo>
                    <a:pt x="138" y="803"/>
                    <a:pt x="136" y="803"/>
                    <a:pt x="135" y="802"/>
                  </a:cubicBezTo>
                  <a:cubicBezTo>
                    <a:pt x="134" y="802"/>
                    <a:pt x="133" y="802"/>
                    <a:pt x="132" y="801"/>
                  </a:cubicBezTo>
                  <a:cubicBezTo>
                    <a:pt x="131" y="801"/>
                    <a:pt x="131" y="801"/>
                    <a:pt x="130" y="800"/>
                  </a:cubicBezTo>
                  <a:cubicBezTo>
                    <a:pt x="128" y="800"/>
                    <a:pt x="126" y="799"/>
                    <a:pt x="124" y="798"/>
                  </a:cubicBezTo>
                  <a:cubicBezTo>
                    <a:pt x="122" y="798"/>
                    <a:pt x="120" y="797"/>
                    <a:pt x="118" y="796"/>
                  </a:cubicBezTo>
                  <a:cubicBezTo>
                    <a:pt x="116" y="795"/>
                    <a:pt x="114" y="794"/>
                    <a:pt x="112" y="793"/>
                  </a:cubicBezTo>
                  <a:cubicBezTo>
                    <a:pt x="110" y="792"/>
                    <a:pt x="107" y="791"/>
                    <a:pt x="105" y="790"/>
                  </a:cubicBezTo>
                  <a:cubicBezTo>
                    <a:pt x="105" y="790"/>
                    <a:pt x="104" y="790"/>
                    <a:pt x="103" y="790"/>
                  </a:cubicBezTo>
                  <a:cubicBezTo>
                    <a:pt x="103" y="789"/>
                    <a:pt x="102" y="789"/>
                    <a:pt x="102" y="789"/>
                  </a:cubicBezTo>
                  <a:cubicBezTo>
                    <a:pt x="101" y="788"/>
                    <a:pt x="99" y="788"/>
                    <a:pt x="98" y="787"/>
                  </a:cubicBezTo>
                  <a:cubicBezTo>
                    <a:pt x="89" y="783"/>
                    <a:pt x="80" y="778"/>
                    <a:pt x="71" y="773"/>
                  </a:cubicBezTo>
                  <a:cubicBezTo>
                    <a:pt x="54" y="761"/>
                    <a:pt x="38" y="748"/>
                    <a:pt x="30" y="733"/>
                  </a:cubicBezTo>
                  <a:cubicBezTo>
                    <a:pt x="28" y="729"/>
                    <a:pt x="26" y="725"/>
                    <a:pt x="25" y="721"/>
                  </a:cubicBezTo>
                  <a:cubicBezTo>
                    <a:pt x="24" y="719"/>
                    <a:pt x="24" y="717"/>
                    <a:pt x="23" y="715"/>
                  </a:cubicBezTo>
                  <a:cubicBezTo>
                    <a:pt x="23" y="712"/>
                    <a:pt x="22" y="710"/>
                    <a:pt x="22" y="708"/>
                  </a:cubicBezTo>
                  <a:cubicBezTo>
                    <a:pt x="20" y="700"/>
                    <a:pt x="19" y="690"/>
                    <a:pt x="17" y="681"/>
                  </a:cubicBezTo>
                  <a:cubicBezTo>
                    <a:pt x="13" y="662"/>
                    <a:pt x="10" y="642"/>
                    <a:pt x="7" y="620"/>
                  </a:cubicBezTo>
                  <a:cubicBezTo>
                    <a:pt x="5" y="598"/>
                    <a:pt x="2" y="575"/>
                    <a:pt x="1" y="552"/>
                  </a:cubicBezTo>
                  <a:cubicBezTo>
                    <a:pt x="0" y="528"/>
                    <a:pt x="0" y="504"/>
                    <a:pt x="1" y="479"/>
                  </a:cubicBezTo>
                  <a:cubicBezTo>
                    <a:pt x="2" y="454"/>
                    <a:pt x="4" y="429"/>
                    <a:pt x="8" y="403"/>
                  </a:cubicBezTo>
                  <a:cubicBezTo>
                    <a:pt x="11" y="378"/>
                    <a:pt x="14" y="353"/>
                    <a:pt x="18" y="328"/>
                  </a:cubicBezTo>
                  <a:cubicBezTo>
                    <a:pt x="20" y="316"/>
                    <a:pt x="22" y="303"/>
                    <a:pt x="25" y="291"/>
                  </a:cubicBezTo>
                  <a:cubicBezTo>
                    <a:pt x="26" y="285"/>
                    <a:pt x="27" y="279"/>
                    <a:pt x="28" y="273"/>
                  </a:cubicBezTo>
                  <a:cubicBezTo>
                    <a:pt x="29" y="267"/>
                    <a:pt x="30" y="261"/>
                    <a:pt x="31" y="255"/>
                  </a:cubicBezTo>
                  <a:cubicBezTo>
                    <a:pt x="32" y="249"/>
                    <a:pt x="33" y="243"/>
                    <a:pt x="34" y="238"/>
                  </a:cubicBezTo>
                  <a:cubicBezTo>
                    <a:pt x="35" y="232"/>
                    <a:pt x="36" y="226"/>
                    <a:pt x="38" y="220"/>
                  </a:cubicBezTo>
                  <a:cubicBezTo>
                    <a:pt x="39" y="215"/>
                    <a:pt x="40" y="209"/>
                    <a:pt x="41" y="204"/>
                  </a:cubicBezTo>
                  <a:cubicBezTo>
                    <a:pt x="43" y="198"/>
                    <a:pt x="44" y="193"/>
                    <a:pt x="46" y="187"/>
                  </a:cubicBezTo>
                  <a:cubicBezTo>
                    <a:pt x="48" y="182"/>
                    <a:pt x="49" y="176"/>
                    <a:pt x="51" y="171"/>
                  </a:cubicBezTo>
                  <a:cubicBezTo>
                    <a:pt x="53" y="166"/>
                    <a:pt x="55" y="161"/>
                    <a:pt x="56" y="156"/>
                  </a:cubicBezTo>
                  <a:cubicBezTo>
                    <a:pt x="60" y="145"/>
                    <a:pt x="64" y="135"/>
                    <a:pt x="68" y="126"/>
                  </a:cubicBezTo>
                  <a:cubicBezTo>
                    <a:pt x="77" y="107"/>
                    <a:pt x="86" y="90"/>
                    <a:pt x="95" y="74"/>
                  </a:cubicBezTo>
                  <a:cubicBezTo>
                    <a:pt x="96" y="72"/>
                    <a:pt x="97" y="71"/>
                    <a:pt x="99" y="69"/>
                  </a:cubicBezTo>
                  <a:cubicBezTo>
                    <a:pt x="100" y="67"/>
                    <a:pt x="101" y="65"/>
                    <a:pt x="102" y="63"/>
                  </a:cubicBezTo>
                  <a:cubicBezTo>
                    <a:pt x="103" y="61"/>
                    <a:pt x="104" y="60"/>
                    <a:pt x="106" y="58"/>
                  </a:cubicBezTo>
                  <a:cubicBezTo>
                    <a:pt x="107" y="56"/>
                    <a:pt x="108" y="55"/>
                    <a:pt x="109" y="53"/>
                  </a:cubicBezTo>
                  <a:cubicBezTo>
                    <a:pt x="113" y="46"/>
                    <a:pt x="118" y="40"/>
                    <a:pt x="122" y="35"/>
                  </a:cubicBezTo>
                  <a:cubicBezTo>
                    <a:pt x="126" y="29"/>
                    <a:pt x="130" y="24"/>
                    <a:pt x="134" y="20"/>
                  </a:cubicBezTo>
                  <a:cubicBezTo>
                    <a:pt x="137" y="16"/>
                    <a:pt x="141" y="12"/>
                    <a:pt x="143" y="9"/>
                  </a:cubicBezTo>
                  <a:cubicBezTo>
                    <a:pt x="146" y="6"/>
                    <a:pt x="148" y="4"/>
                    <a:pt x="150" y="2"/>
                  </a:cubicBezTo>
                  <a:cubicBezTo>
                    <a:pt x="151" y="1"/>
                    <a:pt x="152" y="0"/>
                    <a:pt x="152" y="0"/>
                  </a:cubicBezTo>
                  <a:cubicBezTo>
                    <a:pt x="153" y="0"/>
                    <a:pt x="153" y="0"/>
                    <a:pt x="153" y="0"/>
                  </a:cubicBezTo>
                </a:path>
              </a:pathLst>
            </a:custGeom>
            <a:solidFill>
              <a:srgbClr val="E877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68"/>
            <p:cNvSpPr/>
            <p:nvPr/>
          </p:nvSpPr>
          <p:spPr bwMode="auto">
            <a:xfrm>
              <a:off x="5730875" y="2670175"/>
              <a:ext cx="695325" cy="196850"/>
            </a:xfrm>
            <a:custGeom>
              <a:avLst/>
              <a:gdLst>
                <a:gd name="T0" fmla="*/ 438 w 438"/>
                <a:gd name="T1" fmla="*/ 124 h 124"/>
                <a:gd name="T2" fmla="*/ 0 w 438"/>
                <a:gd name="T3" fmla="*/ 121 h 124"/>
                <a:gd name="T4" fmla="*/ 3 w 438"/>
                <a:gd name="T5" fmla="*/ 0 h 124"/>
                <a:gd name="T6" fmla="*/ 438 w 438"/>
                <a:gd name="T7" fmla="*/ 0 h 124"/>
                <a:gd name="T8" fmla="*/ 438 w 438"/>
                <a:gd name="T9" fmla="*/ 124 h 124"/>
              </a:gdLst>
              <a:ahLst/>
              <a:cxnLst>
                <a:cxn ang="0">
                  <a:pos x="T0" y="T1"/>
                </a:cxn>
                <a:cxn ang="0">
                  <a:pos x="T2" y="T3"/>
                </a:cxn>
                <a:cxn ang="0">
                  <a:pos x="T4" y="T5"/>
                </a:cxn>
                <a:cxn ang="0">
                  <a:pos x="T6" y="T7"/>
                </a:cxn>
                <a:cxn ang="0">
                  <a:pos x="T8" y="T9"/>
                </a:cxn>
              </a:cxnLst>
              <a:rect l="0" t="0" r="r" b="b"/>
              <a:pathLst>
                <a:path w="438" h="124">
                  <a:moveTo>
                    <a:pt x="438" y="124"/>
                  </a:moveTo>
                  <a:lnTo>
                    <a:pt x="0" y="121"/>
                  </a:lnTo>
                  <a:lnTo>
                    <a:pt x="3" y="0"/>
                  </a:lnTo>
                  <a:lnTo>
                    <a:pt x="438" y="0"/>
                  </a:lnTo>
                  <a:lnTo>
                    <a:pt x="438" y="124"/>
                  </a:lnTo>
                  <a:close/>
                </a:path>
              </a:pathLst>
            </a:custGeom>
            <a:solidFill>
              <a:srgbClr val="C54C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69"/>
            <p:cNvSpPr/>
            <p:nvPr/>
          </p:nvSpPr>
          <p:spPr bwMode="auto">
            <a:xfrm>
              <a:off x="5730875" y="2670175"/>
              <a:ext cx="695325" cy="196850"/>
            </a:xfrm>
            <a:custGeom>
              <a:avLst/>
              <a:gdLst>
                <a:gd name="T0" fmla="*/ 438 w 438"/>
                <a:gd name="T1" fmla="*/ 124 h 124"/>
                <a:gd name="T2" fmla="*/ 0 w 438"/>
                <a:gd name="T3" fmla="*/ 121 h 124"/>
                <a:gd name="T4" fmla="*/ 3 w 438"/>
                <a:gd name="T5" fmla="*/ 0 h 124"/>
                <a:gd name="T6" fmla="*/ 438 w 438"/>
                <a:gd name="T7" fmla="*/ 0 h 124"/>
                <a:gd name="T8" fmla="*/ 438 w 438"/>
                <a:gd name="T9" fmla="*/ 124 h 124"/>
              </a:gdLst>
              <a:ahLst/>
              <a:cxnLst>
                <a:cxn ang="0">
                  <a:pos x="T0" y="T1"/>
                </a:cxn>
                <a:cxn ang="0">
                  <a:pos x="T2" y="T3"/>
                </a:cxn>
                <a:cxn ang="0">
                  <a:pos x="T4" y="T5"/>
                </a:cxn>
                <a:cxn ang="0">
                  <a:pos x="T6" y="T7"/>
                </a:cxn>
                <a:cxn ang="0">
                  <a:pos x="T8" y="T9"/>
                </a:cxn>
              </a:cxnLst>
              <a:rect l="0" t="0" r="r" b="b"/>
              <a:pathLst>
                <a:path w="438" h="124">
                  <a:moveTo>
                    <a:pt x="438" y="124"/>
                  </a:moveTo>
                  <a:lnTo>
                    <a:pt x="0" y="121"/>
                  </a:lnTo>
                  <a:lnTo>
                    <a:pt x="3" y="0"/>
                  </a:lnTo>
                  <a:lnTo>
                    <a:pt x="438" y="0"/>
                  </a:lnTo>
                  <a:lnTo>
                    <a:pt x="438" y="1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70"/>
            <p:cNvSpPr/>
            <p:nvPr/>
          </p:nvSpPr>
          <p:spPr bwMode="auto">
            <a:xfrm>
              <a:off x="5237163" y="1443038"/>
              <a:ext cx="498475" cy="1419225"/>
            </a:xfrm>
            <a:custGeom>
              <a:avLst/>
              <a:gdLst>
                <a:gd name="T0" fmla="*/ 61 w 117"/>
                <a:gd name="T1" fmla="*/ 0 h 334"/>
                <a:gd name="T2" fmla="*/ 0 w 117"/>
                <a:gd name="T3" fmla="*/ 55 h 334"/>
                <a:gd name="T4" fmla="*/ 0 w 117"/>
                <a:gd name="T5" fmla="*/ 334 h 334"/>
                <a:gd name="T6" fmla="*/ 117 w 117"/>
                <a:gd name="T7" fmla="*/ 225 h 334"/>
                <a:gd name="T8" fmla="*/ 61 w 117"/>
                <a:gd name="T9" fmla="*/ 0 h 334"/>
              </a:gdLst>
              <a:ahLst/>
              <a:cxnLst>
                <a:cxn ang="0">
                  <a:pos x="T0" y="T1"/>
                </a:cxn>
                <a:cxn ang="0">
                  <a:pos x="T2" y="T3"/>
                </a:cxn>
                <a:cxn ang="0">
                  <a:pos x="T4" y="T5"/>
                </a:cxn>
                <a:cxn ang="0">
                  <a:pos x="T6" y="T7"/>
                </a:cxn>
                <a:cxn ang="0">
                  <a:pos x="T8" y="T9"/>
                </a:cxn>
              </a:cxnLst>
              <a:rect l="0" t="0" r="r" b="b"/>
              <a:pathLst>
                <a:path w="117" h="334">
                  <a:moveTo>
                    <a:pt x="61" y="0"/>
                  </a:moveTo>
                  <a:cubicBezTo>
                    <a:pt x="0" y="55"/>
                    <a:pt x="0" y="55"/>
                    <a:pt x="0" y="55"/>
                  </a:cubicBezTo>
                  <a:cubicBezTo>
                    <a:pt x="0" y="334"/>
                    <a:pt x="0" y="334"/>
                    <a:pt x="0" y="334"/>
                  </a:cubicBezTo>
                  <a:cubicBezTo>
                    <a:pt x="0" y="334"/>
                    <a:pt x="60" y="234"/>
                    <a:pt x="117" y="225"/>
                  </a:cubicBezTo>
                  <a:cubicBezTo>
                    <a:pt x="61" y="0"/>
                    <a:pt x="61" y="0"/>
                    <a:pt x="61" y="0"/>
                  </a:cubicBezTo>
                </a:path>
              </a:pathLst>
            </a:custGeom>
            <a:solidFill>
              <a:srgbClr val="C54C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71"/>
            <p:cNvSpPr/>
            <p:nvPr/>
          </p:nvSpPr>
          <p:spPr bwMode="auto">
            <a:xfrm>
              <a:off x="6461125" y="1485900"/>
              <a:ext cx="498475" cy="1419225"/>
            </a:xfrm>
            <a:custGeom>
              <a:avLst/>
              <a:gdLst>
                <a:gd name="T0" fmla="*/ 56 w 117"/>
                <a:gd name="T1" fmla="*/ 0 h 334"/>
                <a:gd name="T2" fmla="*/ 117 w 117"/>
                <a:gd name="T3" fmla="*/ 54 h 334"/>
                <a:gd name="T4" fmla="*/ 116 w 117"/>
                <a:gd name="T5" fmla="*/ 334 h 334"/>
                <a:gd name="T6" fmla="*/ 0 w 117"/>
                <a:gd name="T7" fmla="*/ 224 h 334"/>
                <a:gd name="T8" fmla="*/ 56 w 117"/>
                <a:gd name="T9" fmla="*/ 0 h 334"/>
              </a:gdLst>
              <a:ahLst/>
              <a:cxnLst>
                <a:cxn ang="0">
                  <a:pos x="T0" y="T1"/>
                </a:cxn>
                <a:cxn ang="0">
                  <a:pos x="T2" y="T3"/>
                </a:cxn>
                <a:cxn ang="0">
                  <a:pos x="T4" y="T5"/>
                </a:cxn>
                <a:cxn ang="0">
                  <a:pos x="T6" y="T7"/>
                </a:cxn>
                <a:cxn ang="0">
                  <a:pos x="T8" y="T9"/>
                </a:cxn>
              </a:cxnLst>
              <a:rect l="0" t="0" r="r" b="b"/>
              <a:pathLst>
                <a:path w="117" h="334">
                  <a:moveTo>
                    <a:pt x="56" y="0"/>
                  </a:moveTo>
                  <a:cubicBezTo>
                    <a:pt x="117" y="54"/>
                    <a:pt x="117" y="54"/>
                    <a:pt x="117" y="54"/>
                  </a:cubicBezTo>
                  <a:cubicBezTo>
                    <a:pt x="116" y="334"/>
                    <a:pt x="116" y="334"/>
                    <a:pt x="116" y="334"/>
                  </a:cubicBezTo>
                  <a:cubicBezTo>
                    <a:pt x="116" y="334"/>
                    <a:pt x="57" y="233"/>
                    <a:pt x="0" y="224"/>
                  </a:cubicBezTo>
                  <a:lnTo>
                    <a:pt x="56" y="0"/>
                  </a:lnTo>
                  <a:close/>
                </a:path>
              </a:pathLst>
            </a:custGeom>
            <a:solidFill>
              <a:srgbClr val="C54C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72"/>
            <p:cNvSpPr/>
            <p:nvPr/>
          </p:nvSpPr>
          <p:spPr bwMode="auto">
            <a:xfrm>
              <a:off x="6081713" y="-615950"/>
              <a:ext cx="3175" cy="0"/>
            </a:xfrm>
            <a:custGeom>
              <a:avLst/>
              <a:gdLst>
                <a:gd name="T0" fmla="*/ 2 w 2"/>
                <a:gd name="T1" fmla="*/ 0 w 2"/>
                <a:gd name="T2" fmla="*/ 0 w 2"/>
                <a:gd name="T3" fmla="*/ 0 w 2"/>
                <a:gd name="T4" fmla="*/ 2 w 2"/>
              </a:gdLst>
              <a:ahLst/>
              <a:cxnLst>
                <a:cxn ang="0">
                  <a:pos x="T0" y="0"/>
                </a:cxn>
                <a:cxn ang="0">
                  <a:pos x="T1" y="0"/>
                </a:cxn>
                <a:cxn ang="0">
                  <a:pos x="T2" y="0"/>
                </a:cxn>
                <a:cxn ang="0">
                  <a:pos x="T3" y="0"/>
                </a:cxn>
                <a:cxn ang="0">
                  <a:pos x="T4" y="0"/>
                </a:cxn>
              </a:cxnLst>
              <a:rect l="0" t="0" r="r" b="b"/>
              <a:pathLst>
                <a:path w="2">
                  <a:moveTo>
                    <a:pt x="2" y="0"/>
                  </a:moveTo>
                  <a:lnTo>
                    <a:pt x="0" y="0"/>
                  </a:lnTo>
                  <a:lnTo>
                    <a:pt x="0" y="0"/>
                  </a:lnTo>
                  <a:lnTo>
                    <a:pt x="0" y="0"/>
                  </a:lnTo>
                  <a:lnTo>
                    <a:pt x="2" y="0"/>
                  </a:lnTo>
                  <a:close/>
                </a:path>
              </a:pathLst>
            </a:custGeom>
            <a:solidFill>
              <a:srgbClr val="DA65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73"/>
            <p:cNvSpPr/>
            <p:nvPr/>
          </p:nvSpPr>
          <p:spPr bwMode="auto">
            <a:xfrm>
              <a:off x="6081713" y="-615950"/>
              <a:ext cx="3175" cy="0"/>
            </a:xfrm>
            <a:custGeom>
              <a:avLst/>
              <a:gdLst>
                <a:gd name="T0" fmla="*/ 2 w 2"/>
                <a:gd name="T1" fmla="*/ 0 w 2"/>
                <a:gd name="T2" fmla="*/ 0 w 2"/>
                <a:gd name="T3" fmla="*/ 0 w 2"/>
                <a:gd name="T4" fmla="*/ 2 w 2"/>
              </a:gdLst>
              <a:ahLst/>
              <a:cxnLst>
                <a:cxn ang="0">
                  <a:pos x="T0" y="0"/>
                </a:cxn>
                <a:cxn ang="0">
                  <a:pos x="T1" y="0"/>
                </a:cxn>
                <a:cxn ang="0">
                  <a:pos x="T2" y="0"/>
                </a:cxn>
                <a:cxn ang="0">
                  <a:pos x="T3" y="0"/>
                </a:cxn>
                <a:cxn ang="0">
                  <a:pos x="T4" y="0"/>
                </a:cxn>
              </a:cxnLst>
              <a:rect l="0" t="0" r="r" b="b"/>
              <a:pathLst>
                <a:path w="2">
                  <a:moveTo>
                    <a:pt x="2" y="0"/>
                  </a:moveTo>
                  <a:lnTo>
                    <a:pt x="0" y="0"/>
                  </a:lnTo>
                  <a:lnTo>
                    <a:pt x="0"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74"/>
            <p:cNvSpPr>
              <a:spLocks noEditPoints="1"/>
            </p:cNvSpPr>
            <p:nvPr/>
          </p:nvSpPr>
          <p:spPr bwMode="auto">
            <a:xfrm>
              <a:off x="5237163" y="-615950"/>
              <a:ext cx="844550" cy="3478213"/>
            </a:xfrm>
            <a:custGeom>
              <a:avLst/>
              <a:gdLst>
                <a:gd name="T0" fmla="*/ 116 w 198"/>
                <a:gd name="T1" fmla="*/ 819 h 819"/>
                <a:gd name="T2" fmla="*/ 119 w 198"/>
                <a:gd name="T3" fmla="*/ 774 h 819"/>
                <a:gd name="T4" fmla="*/ 117 w 198"/>
                <a:gd name="T5" fmla="*/ 774 h 819"/>
                <a:gd name="T6" fmla="*/ 117 w 198"/>
                <a:gd name="T7" fmla="*/ 773 h 819"/>
                <a:gd name="T8" fmla="*/ 75 w 198"/>
                <a:gd name="T9" fmla="*/ 731 h 819"/>
                <a:gd name="T10" fmla="*/ 75 w 198"/>
                <a:gd name="T11" fmla="*/ 731 h 819"/>
                <a:gd name="T12" fmla="*/ 47 w 198"/>
                <a:gd name="T13" fmla="*/ 498 h 819"/>
                <a:gd name="T14" fmla="*/ 0 w 198"/>
                <a:gd name="T15" fmla="*/ 819 h 819"/>
                <a:gd name="T16" fmla="*/ 0 w 198"/>
                <a:gd name="T17" fmla="*/ 540 h 819"/>
                <a:gd name="T18" fmla="*/ 47 w 198"/>
                <a:gd name="T19" fmla="*/ 498 h 819"/>
                <a:gd name="T20" fmla="*/ 196 w 198"/>
                <a:gd name="T21" fmla="*/ 2 h 819"/>
                <a:gd name="T22" fmla="*/ 180 w 198"/>
                <a:gd name="T23" fmla="*/ 20 h 819"/>
                <a:gd name="T24" fmla="*/ 155 w 198"/>
                <a:gd name="T25" fmla="*/ 53 h 819"/>
                <a:gd name="T26" fmla="*/ 148 w 198"/>
                <a:gd name="T27" fmla="*/ 63 h 819"/>
                <a:gd name="T28" fmla="*/ 141 w 198"/>
                <a:gd name="T29" fmla="*/ 74 h 819"/>
                <a:gd name="T30" fmla="*/ 102 w 198"/>
                <a:gd name="T31" fmla="*/ 156 h 819"/>
                <a:gd name="T32" fmla="*/ 92 w 198"/>
                <a:gd name="T33" fmla="*/ 187 h 819"/>
                <a:gd name="T34" fmla="*/ 84 w 198"/>
                <a:gd name="T35" fmla="*/ 220 h 819"/>
                <a:gd name="T36" fmla="*/ 77 w 198"/>
                <a:gd name="T37" fmla="*/ 255 h 819"/>
                <a:gd name="T38" fmla="*/ 71 w 198"/>
                <a:gd name="T39" fmla="*/ 291 h 819"/>
                <a:gd name="T40" fmla="*/ 54 w 198"/>
                <a:gd name="T41" fmla="*/ 403 h 819"/>
                <a:gd name="T42" fmla="*/ 47 w 198"/>
                <a:gd name="T43" fmla="*/ 487 h 819"/>
                <a:gd name="T44" fmla="*/ 54 w 198"/>
                <a:gd name="T45" fmla="*/ 403 h 819"/>
                <a:gd name="T46" fmla="*/ 71 w 198"/>
                <a:gd name="T47" fmla="*/ 291 h 819"/>
                <a:gd name="T48" fmla="*/ 77 w 198"/>
                <a:gd name="T49" fmla="*/ 255 h 819"/>
                <a:gd name="T50" fmla="*/ 84 w 198"/>
                <a:gd name="T51" fmla="*/ 220 h 819"/>
                <a:gd name="T52" fmla="*/ 92 w 198"/>
                <a:gd name="T53" fmla="*/ 187 h 819"/>
                <a:gd name="T54" fmla="*/ 102 w 198"/>
                <a:gd name="T55" fmla="*/ 156 h 819"/>
                <a:gd name="T56" fmla="*/ 141 w 198"/>
                <a:gd name="T57" fmla="*/ 74 h 819"/>
                <a:gd name="T58" fmla="*/ 148 w 198"/>
                <a:gd name="T59" fmla="*/ 63 h 819"/>
                <a:gd name="T60" fmla="*/ 155 w 198"/>
                <a:gd name="T61" fmla="*/ 53 h 819"/>
                <a:gd name="T62" fmla="*/ 180 w 198"/>
                <a:gd name="T63" fmla="*/ 20 h 819"/>
                <a:gd name="T64" fmla="*/ 196 w 198"/>
                <a:gd name="T65" fmla="*/ 2 h 819"/>
                <a:gd name="T66" fmla="*/ 198 w 198"/>
                <a:gd name="T67" fmla="*/ 0 h 819"/>
                <a:gd name="T68" fmla="*/ 198 w 198"/>
                <a:gd name="T69"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8" h="819">
                  <a:moveTo>
                    <a:pt x="117" y="774"/>
                  </a:moveTo>
                  <a:cubicBezTo>
                    <a:pt x="116" y="819"/>
                    <a:pt x="116" y="819"/>
                    <a:pt x="116" y="819"/>
                  </a:cubicBezTo>
                  <a:cubicBezTo>
                    <a:pt x="117" y="774"/>
                    <a:pt x="117" y="774"/>
                    <a:pt x="117" y="774"/>
                  </a:cubicBezTo>
                  <a:cubicBezTo>
                    <a:pt x="119" y="774"/>
                    <a:pt x="119" y="774"/>
                    <a:pt x="119" y="774"/>
                  </a:cubicBezTo>
                  <a:cubicBezTo>
                    <a:pt x="119" y="774"/>
                    <a:pt x="119" y="774"/>
                    <a:pt x="119" y="774"/>
                  </a:cubicBezTo>
                  <a:cubicBezTo>
                    <a:pt x="117" y="774"/>
                    <a:pt x="117" y="774"/>
                    <a:pt x="117" y="774"/>
                  </a:cubicBezTo>
                  <a:moveTo>
                    <a:pt x="117" y="773"/>
                  </a:moveTo>
                  <a:cubicBezTo>
                    <a:pt x="117" y="773"/>
                    <a:pt x="117" y="773"/>
                    <a:pt x="117" y="773"/>
                  </a:cubicBezTo>
                  <a:cubicBezTo>
                    <a:pt x="117" y="773"/>
                    <a:pt x="117" y="773"/>
                    <a:pt x="117" y="773"/>
                  </a:cubicBezTo>
                  <a:moveTo>
                    <a:pt x="75" y="731"/>
                  </a:moveTo>
                  <a:cubicBezTo>
                    <a:pt x="42" y="756"/>
                    <a:pt x="15" y="797"/>
                    <a:pt x="4" y="813"/>
                  </a:cubicBezTo>
                  <a:cubicBezTo>
                    <a:pt x="15" y="797"/>
                    <a:pt x="42" y="756"/>
                    <a:pt x="75" y="731"/>
                  </a:cubicBezTo>
                  <a:cubicBezTo>
                    <a:pt x="75" y="731"/>
                    <a:pt x="75" y="731"/>
                    <a:pt x="75" y="731"/>
                  </a:cubicBezTo>
                  <a:moveTo>
                    <a:pt x="47" y="498"/>
                  </a:moveTo>
                  <a:cubicBezTo>
                    <a:pt x="0" y="540"/>
                    <a:pt x="0" y="540"/>
                    <a:pt x="0" y="540"/>
                  </a:cubicBezTo>
                  <a:cubicBezTo>
                    <a:pt x="0" y="819"/>
                    <a:pt x="0" y="819"/>
                    <a:pt x="0" y="819"/>
                  </a:cubicBezTo>
                  <a:cubicBezTo>
                    <a:pt x="0" y="819"/>
                    <a:pt x="0" y="819"/>
                    <a:pt x="0" y="819"/>
                  </a:cubicBezTo>
                  <a:cubicBezTo>
                    <a:pt x="0" y="540"/>
                    <a:pt x="0" y="540"/>
                    <a:pt x="0" y="540"/>
                  </a:cubicBezTo>
                  <a:cubicBezTo>
                    <a:pt x="47" y="498"/>
                    <a:pt x="47" y="498"/>
                    <a:pt x="47" y="498"/>
                  </a:cubicBezTo>
                  <a:cubicBezTo>
                    <a:pt x="47" y="498"/>
                    <a:pt x="47" y="498"/>
                    <a:pt x="47" y="498"/>
                  </a:cubicBezTo>
                  <a:moveTo>
                    <a:pt x="196" y="2"/>
                  </a:moveTo>
                  <a:cubicBezTo>
                    <a:pt x="196" y="2"/>
                    <a:pt x="196" y="2"/>
                    <a:pt x="196" y="2"/>
                  </a:cubicBezTo>
                  <a:cubicBezTo>
                    <a:pt x="194" y="4"/>
                    <a:pt x="192" y="6"/>
                    <a:pt x="189" y="9"/>
                  </a:cubicBezTo>
                  <a:cubicBezTo>
                    <a:pt x="187" y="12"/>
                    <a:pt x="183" y="16"/>
                    <a:pt x="180" y="20"/>
                  </a:cubicBezTo>
                  <a:cubicBezTo>
                    <a:pt x="176" y="24"/>
                    <a:pt x="172" y="29"/>
                    <a:pt x="168" y="35"/>
                  </a:cubicBezTo>
                  <a:cubicBezTo>
                    <a:pt x="164" y="40"/>
                    <a:pt x="159" y="46"/>
                    <a:pt x="155" y="53"/>
                  </a:cubicBezTo>
                  <a:cubicBezTo>
                    <a:pt x="154" y="55"/>
                    <a:pt x="153" y="56"/>
                    <a:pt x="152" y="58"/>
                  </a:cubicBezTo>
                  <a:cubicBezTo>
                    <a:pt x="150" y="60"/>
                    <a:pt x="149" y="61"/>
                    <a:pt x="148" y="63"/>
                  </a:cubicBezTo>
                  <a:cubicBezTo>
                    <a:pt x="147" y="65"/>
                    <a:pt x="146" y="67"/>
                    <a:pt x="145" y="69"/>
                  </a:cubicBezTo>
                  <a:cubicBezTo>
                    <a:pt x="143" y="71"/>
                    <a:pt x="142" y="72"/>
                    <a:pt x="141" y="74"/>
                  </a:cubicBezTo>
                  <a:cubicBezTo>
                    <a:pt x="132" y="90"/>
                    <a:pt x="123" y="107"/>
                    <a:pt x="114" y="126"/>
                  </a:cubicBezTo>
                  <a:cubicBezTo>
                    <a:pt x="110" y="135"/>
                    <a:pt x="106" y="145"/>
                    <a:pt x="102" y="156"/>
                  </a:cubicBezTo>
                  <a:cubicBezTo>
                    <a:pt x="101" y="161"/>
                    <a:pt x="99" y="166"/>
                    <a:pt x="97" y="171"/>
                  </a:cubicBezTo>
                  <a:cubicBezTo>
                    <a:pt x="95" y="176"/>
                    <a:pt x="94" y="182"/>
                    <a:pt x="92" y="187"/>
                  </a:cubicBezTo>
                  <a:cubicBezTo>
                    <a:pt x="90" y="193"/>
                    <a:pt x="89" y="198"/>
                    <a:pt x="87" y="204"/>
                  </a:cubicBezTo>
                  <a:cubicBezTo>
                    <a:pt x="86" y="209"/>
                    <a:pt x="85" y="215"/>
                    <a:pt x="84" y="220"/>
                  </a:cubicBezTo>
                  <a:cubicBezTo>
                    <a:pt x="82" y="226"/>
                    <a:pt x="81" y="232"/>
                    <a:pt x="80" y="238"/>
                  </a:cubicBezTo>
                  <a:cubicBezTo>
                    <a:pt x="79" y="243"/>
                    <a:pt x="78" y="249"/>
                    <a:pt x="77" y="255"/>
                  </a:cubicBezTo>
                  <a:cubicBezTo>
                    <a:pt x="76" y="261"/>
                    <a:pt x="75" y="267"/>
                    <a:pt x="74" y="273"/>
                  </a:cubicBezTo>
                  <a:cubicBezTo>
                    <a:pt x="73" y="279"/>
                    <a:pt x="72" y="285"/>
                    <a:pt x="71" y="291"/>
                  </a:cubicBezTo>
                  <a:cubicBezTo>
                    <a:pt x="68" y="303"/>
                    <a:pt x="66" y="316"/>
                    <a:pt x="64" y="328"/>
                  </a:cubicBezTo>
                  <a:cubicBezTo>
                    <a:pt x="60" y="353"/>
                    <a:pt x="57" y="378"/>
                    <a:pt x="54" y="403"/>
                  </a:cubicBezTo>
                  <a:cubicBezTo>
                    <a:pt x="50" y="429"/>
                    <a:pt x="48" y="454"/>
                    <a:pt x="47" y="479"/>
                  </a:cubicBezTo>
                  <a:cubicBezTo>
                    <a:pt x="47" y="481"/>
                    <a:pt x="47" y="484"/>
                    <a:pt x="47" y="487"/>
                  </a:cubicBezTo>
                  <a:cubicBezTo>
                    <a:pt x="47" y="484"/>
                    <a:pt x="47" y="481"/>
                    <a:pt x="47" y="479"/>
                  </a:cubicBezTo>
                  <a:cubicBezTo>
                    <a:pt x="48" y="454"/>
                    <a:pt x="50" y="429"/>
                    <a:pt x="54" y="403"/>
                  </a:cubicBezTo>
                  <a:cubicBezTo>
                    <a:pt x="57" y="378"/>
                    <a:pt x="60" y="353"/>
                    <a:pt x="64" y="328"/>
                  </a:cubicBezTo>
                  <a:cubicBezTo>
                    <a:pt x="66" y="316"/>
                    <a:pt x="68" y="303"/>
                    <a:pt x="71" y="291"/>
                  </a:cubicBezTo>
                  <a:cubicBezTo>
                    <a:pt x="72" y="285"/>
                    <a:pt x="73" y="279"/>
                    <a:pt x="74" y="273"/>
                  </a:cubicBezTo>
                  <a:cubicBezTo>
                    <a:pt x="75" y="267"/>
                    <a:pt x="76" y="261"/>
                    <a:pt x="77" y="255"/>
                  </a:cubicBezTo>
                  <a:cubicBezTo>
                    <a:pt x="78" y="249"/>
                    <a:pt x="79" y="243"/>
                    <a:pt x="80" y="238"/>
                  </a:cubicBezTo>
                  <a:cubicBezTo>
                    <a:pt x="81" y="232"/>
                    <a:pt x="82" y="226"/>
                    <a:pt x="84" y="220"/>
                  </a:cubicBezTo>
                  <a:cubicBezTo>
                    <a:pt x="85" y="215"/>
                    <a:pt x="86" y="209"/>
                    <a:pt x="87" y="204"/>
                  </a:cubicBezTo>
                  <a:cubicBezTo>
                    <a:pt x="89" y="198"/>
                    <a:pt x="90" y="193"/>
                    <a:pt x="92" y="187"/>
                  </a:cubicBezTo>
                  <a:cubicBezTo>
                    <a:pt x="94" y="182"/>
                    <a:pt x="95" y="176"/>
                    <a:pt x="97" y="171"/>
                  </a:cubicBezTo>
                  <a:cubicBezTo>
                    <a:pt x="99" y="166"/>
                    <a:pt x="101" y="161"/>
                    <a:pt x="102" y="156"/>
                  </a:cubicBezTo>
                  <a:cubicBezTo>
                    <a:pt x="106" y="145"/>
                    <a:pt x="110" y="135"/>
                    <a:pt x="114" y="126"/>
                  </a:cubicBezTo>
                  <a:cubicBezTo>
                    <a:pt x="123" y="107"/>
                    <a:pt x="132" y="90"/>
                    <a:pt x="141" y="74"/>
                  </a:cubicBezTo>
                  <a:cubicBezTo>
                    <a:pt x="142" y="72"/>
                    <a:pt x="143" y="71"/>
                    <a:pt x="145" y="69"/>
                  </a:cubicBezTo>
                  <a:cubicBezTo>
                    <a:pt x="146" y="67"/>
                    <a:pt x="147" y="65"/>
                    <a:pt x="148" y="63"/>
                  </a:cubicBezTo>
                  <a:cubicBezTo>
                    <a:pt x="149" y="61"/>
                    <a:pt x="150" y="60"/>
                    <a:pt x="152" y="58"/>
                  </a:cubicBezTo>
                  <a:cubicBezTo>
                    <a:pt x="153" y="56"/>
                    <a:pt x="154" y="55"/>
                    <a:pt x="155" y="53"/>
                  </a:cubicBezTo>
                  <a:cubicBezTo>
                    <a:pt x="159" y="46"/>
                    <a:pt x="164" y="40"/>
                    <a:pt x="168" y="35"/>
                  </a:cubicBezTo>
                  <a:cubicBezTo>
                    <a:pt x="172" y="29"/>
                    <a:pt x="176" y="24"/>
                    <a:pt x="180" y="20"/>
                  </a:cubicBezTo>
                  <a:cubicBezTo>
                    <a:pt x="183" y="16"/>
                    <a:pt x="187" y="12"/>
                    <a:pt x="189" y="9"/>
                  </a:cubicBezTo>
                  <a:cubicBezTo>
                    <a:pt x="192" y="6"/>
                    <a:pt x="194" y="4"/>
                    <a:pt x="196" y="2"/>
                  </a:cubicBezTo>
                  <a:cubicBezTo>
                    <a:pt x="196" y="2"/>
                    <a:pt x="196" y="2"/>
                    <a:pt x="196" y="2"/>
                  </a:cubicBezTo>
                  <a:moveTo>
                    <a:pt x="198" y="0"/>
                  </a:moveTo>
                  <a:cubicBezTo>
                    <a:pt x="198" y="0"/>
                    <a:pt x="198" y="0"/>
                    <a:pt x="198" y="0"/>
                  </a:cubicBezTo>
                  <a:cubicBezTo>
                    <a:pt x="198" y="0"/>
                    <a:pt x="198" y="0"/>
                    <a:pt x="198" y="0"/>
                  </a:cubicBezTo>
                  <a:cubicBezTo>
                    <a:pt x="198" y="0"/>
                    <a:pt x="198" y="0"/>
                    <a:pt x="198" y="0"/>
                  </a:cubicBezTo>
                </a:path>
              </a:pathLst>
            </a:custGeom>
            <a:solidFill>
              <a:srgbClr val="E7BA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75"/>
            <p:cNvSpPr/>
            <p:nvPr/>
          </p:nvSpPr>
          <p:spPr bwMode="auto">
            <a:xfrm>
              <a:off x="5437188" y="-615950"/>
              <a:ext cx="644525" cy="3286125"/>
            </a:xfrm>
            <a:custGeom>
              <a:avLst/>
              <a:gdLst>
                <a:gd name="T0" fmla="*/ 151 w 151"/>
                <a:gd name="T1" fmla="*/ 0 h 774"/>
                <a:gd name="T2" fmla="*/ 151 w 151"/>
                <a:gd name="T3" fmla="*/ 0 h 774"/>
                <a:gd name="T4" fmla="*/ 151 w 151"/>
                <a:gd name="T5" fmla="*/ 0 h 774"/>
                <a:gd name="T6" fmla="*/ 149 w 151"/>
                <a:gd name="T7" fmla="*/ 2 h 774"/>
                <a:gd name="T8" fmla="*/ 149 w 151"/>
                <a:gd name="T9" fmla="*/ 2 h 774"/>
                <a:gd name="T10" fmla="*/ 142 w 151"/>
                <a:gd name="T11" fmla="*/ 9 h 774"/>
                <a:gd name="T12" fmla="*/ 133 w 151"/>
                <a:gd name="T13" fmla="*/ 20 h 774"/>
                <a:gd name="T14" fmla="*/ 121 w 151"/>
                <a:gd name="T15" fmla="*/ 35 h 774"/>
                <a:gd name="T16" fmla="*/ 108 w 151"/>
                <a:gd name="T17" fmla="*/ 53 h 774"/>
                <a:gd name="T18" fmla="*/ 105 w 151"/>
                <a:gd name="T19" fmla="*/ 58 h 774"/>
                <a:gd name="T20" fmla="*/ 101 w 151"/>
                <a:gd name="T21" fmla="*/ 63 h 774"/>
                <a:gd name="T22" fmla="*/ 98 w 151"/>
                <a:gd name="T23" fmla="*/ 69 h 774"/>
                <a:gd name="T24" fmla="*/ 94 w 151"/>
                <a:gd name="T25" fmla="*/ 74 h 774"/>
                <a:gd name="T26" fmla="*/ 67 w 151"/>
                <a:gd name="T27" fmla="*/ 126 h 774"/>
                <a:gd name="T28" fmla="*/ 55 w 151"/>
                <a:gd name="T29" fmla="*/ 156 h 774"/>
                <a:gd name="T30" fmla="*/ 50 w 151"/>
                <a:gd name="T31" fmla="*/ 171 h 774"/>
                <a:gd name="T32" fmla="*/ 45 w 151"/>
                <a:gd name="T33" fmla="*/ 187 h 774"/>
                <a:gd name="T34" fmla="*/ 40 w 151"/>
                <a:gd name="T35" fmla="*/ 204 h 774"/>
                <a:gd name="T36" fmla="*/ 37 w 151"/>
                <a:gd name="T37" fmla="*/ 220 h 774"/>
                <a:gd name="T38" fmla="*/ 33 w 151"/>
                <a:gd name="T39" fmla="*/ 238 h 774"/>
                <a:gd name="T40" fmla="*/ 30 w 151"/>
                <a:gd name="T41" fmla="*/ 255 h 774"/>
                <a:gd name="T42" fmla="*/ 27 w 151"/>
                <a:gd name="T43" fmla="*/ 273 h 774"/>
                <a:gd name="T44" fmla="*/ 24 w 151"/>
                <a:gd name="T45" fmla="*/ 291 h 774"/>
                <a:gd name="T46" fmla="*/ 17 w 151"/>
                <a:gd name="T47" fmla="*/ 328 h 774"/>
                <a:gd name="T48" fmla="*/ 7 w 151"/>
                <a:gd name="T49" fmla="*/ 403 h 774"/>
                <a:gd name="T50" fmla="*/ 0 w 151"/>
                <a:gd name="T51" fmla="*/ 479 h 774"/>
                <a:gd name="T52" fmla="*/ 0 w 151"/>
                <a:gd name="T53" fmla="*/ 487 h 774"/>
                <a:gd name="T54" fmla="*/ 0 w 151"/>
                <a:gd name="T55" fmla="*/ 498 h 774"/>
                <a:gd name="T56" fmla="*/ 0 w 151"/>
                <a:gd name="T57" fmla="*/ 498 h 774"/>
                <a:gd name="T58" fmla="*/ 0 w 151"/>
                <a:gd name="T59" fmla="*/ 498 h 774"/>
                <a:gd name="T60" fmla="*/ 14 w 151"/>
                <a:gd name="T61" fmla="*/ 485 h 774"/>
                <a:gd name="T62" fmla="*/ 70 w 151"/>
                <a:gd name="T63" fmla="*/ 710 h 774"/>
                <a:gd name="T64" fmla="*/ 28 w 151"/>
                <a:gd name="T65" fmla="*/ 731 h 774"/>
                <a:gd name="T66" fmla="*/ 28 w 151"/>
                <a:gd name="T67" fmla="*/ 731 h 774"/>
                <a:gd name="T68" fmla="*/ 28 w 151"/>
                <a:gd name="T69" fmla="*/ 731 h 774"/>
                <a:gd name="T70" fmla="*/ 29 w 151"/>
                <a:gd name="T71" fmla="*/ 733 h 774"/>
                <a:gd name="T72" fmla="*/ 70 w 151"/>
                <a:gd name="T73" fmla="*/ 773 h 774"/>
                <a:gd name="T74" fmla="*/ 70 w 151"/>
                <a:gd name="T75" fmla="*/ 773 h 774"/>
                <a:gd name="T76" fmla="*/ 70 w 151"/>
                <a:gd name="T77" fmla="*/ 773 h 774"/>
                <a:gd name="T78" fmla="*/ 72 w 151"/>
                <a:gd name="T79" fmla="*/ 774 h 774"/>
                <a:gd name="T80" fmla="*/ 72 w 151"/>
                <a:gd name="T81" fmla="*/ 774 h 774"/>
                <a:gd name="T82" fmla="*/ 72 w 151"/>
                <a:gd name="T83" fmla="*/ 774 h 774"/>
                <a:gd name="T84" fmla="*/ 125 w 151"/>
                <a:gd name="T85" fmla="*/ 774 h 774"/>
                <a:gd name="T86" fmla="*/ 151 w 151"/>
                <a:gd name="T87" fmla="*/ 0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1" h="774">
                  <a:moveTo>
                    <a:pt x="151" y="0"/>
                  </a:moveTo>
                  <a:cubicBezTo>
                    <a:pt x="151" y="0"/>
                    <a:pt x="151" y="0"/>
                    <a:pt x="151" y="0"/>
                  </a:cubicBezTo>
                  <a:cubicBezTo>
                    <a:pt x="151" y="0"/>
                    <a:pt x="151" y="0"/>
                    <a:pt x="151" y="0"/>
                  </a:cubicBezTo>
                  <a:cubicBezTo>
                    <a:pt x="150" y="1"/>
                    <a:pt x="150" y="1"/>
                    <a:pt x="149" y="2"/>
                  </a:cubicBezTo>
                  <a:cubicBezTo>
                    <a:pt x="149" y="2"/>
                    <a:pt x="149" y="2"/>
                    <a:pt x="149" y="2"/>
                  </a:cubicBezTo>
                  <a:cubicBezTo>
                    <a:pt x="147" y="4"/>
                    <a:pt x="145" y="6"/>
                    <a:pt x="142" y="9"/>
                  </a:cubicBezTo>
                  <a:cubicBezTo>
                    <a:pt x="140" y="12"/>
                    <a:pt x="136" y="16"/>
                    <a:pt x="133" y="20"/>
                  </a:cubicBezTo>
                  <a:cubicBezTo>
                    <a:pt x="129" y="24"/>
                    <a:pt x="125" y="29"/>
                    <a:pt x="121" y="35"/>
                  </a:cubicBezTo>
                  <a:cubicBezTo>
                    <a:pt x="117" y="40"/>
                    <a:pt x="112" y="46"/>
                    <a:pt x="108" y="53"/>
                  </a:cubicBezTo>
                  <a:cubicBezTo>
                    <a:pt x="107" y="55"/>
                    <a:pt x="106" y="56"/>
                    <a:pt x="105" y="58"/>
                  </a:cubicBezTo>
                  <a:cubicBezTo>
                    <a:pt x="103" y="60"/>
                    <a:pt x="102" y="61"/>
                    <a:pt x="101" y="63"/>
                  </a:cubicBezTo>
                  <a:cubicBezTo>
                    <a:pt x="100" y="65"/>
                    <a:pt x="99" y="67"/>
                    <a:pt x="98" y="69"/>
                  </a:cubicBezTo>
                  <a:cubicBezTo>
                    <a:pt x="96" y="71"/>
                    <a:pt x="95" y="72"/>
                    <a:pt x="94" y="74"/>
                  </a:cubicBezTo>
                  <a:cubicBezTo>
                    <a:pt x="85" y="90"/>
                    <a:pt x="76" y="107"/>
                    <a:pt x="67" y="126"/>
                  </a:cubicBezTo>
                  <a:cubicBezTo>
                    <a:pt x="63" y="135"/>
                    <a:pt x="59" y="145"/>
                    <a:pt x="55" y="156"/>
                  </a:cubicBezTo>
                  <a:cubicBezTo>
                    <a:pt x="54" y="161"/>
                    <a:pt x="52" y="166"/>
                    <a:pt x="50" y="171"/>
                  </a:cubicBezTo>
                  <a:cubicBezTo>
                    <a:pt x="48" y="176"/>
                    <a:pt x="47" y="182"/>
                    <a:pt x="45" y="187"/>
                  </a:cubicBezTo>
                  <a:cubicBezTo>
                    <a:pt x="43" y="193"/>
                    <a:pt x="42" y="198"/>
                    <a:pt x="40" y="204"/>
                  </a:cubicBezTo>
                  <a:cubicBezTo>
                    <a:pt x="39" y="209"/>
                    <a:pt x="38" y="215"/>
                    <a:pt x="37" y="220"/>
                  </a:cubicBezTo>
                  <a:cubicBezTo>
                    <a:pt x="35" y="226"/>
                    <a:pt x="34" y="232"/>
                    <a:pt x="33" y="238"/>
                  </a:cubicBezTo>
                  <a:cubicBezTo>
                    <a:pt x="32" y="243"/>
                    <a:pt x="31" y="249"/>
                    <a:pt x="30" y="255"/>
                  </a:cubicBezTo>
                  <a:cubicBezTo>
                    <a:pt x="29" y="261"/>
                    <a:pt x="28" y="267"/>
                    <a:pt x="27" y="273"/>
                  </a:cubicBezTo>
                  <a:cubicBezTo>
                    <a:pt x="26" y="279"/>
                    <a:pt x="25" y="285"/>
                    <a:pt x="24" y="291"/>
                  </a:cubicBezTo>
                  <a:cubicBezTo>
                    <a:pt x="21" y="303"/>
                    <a:pt x="19" y="316"/>
                    <a:pt x="17" y="328"/>
                  </a:cubicBezTo>
                  <a:cubicBezTo>
                    <a:pt x="13" y="353"/>
                    <a:pt x="10" y="378"/>
                    <a:pt x="7" y="403"/>
                  </a:cubicBezTo>
                  <a:cubicBezTo>
                    <a:pt x="3" y="429"/>
                    <a:pt x="1" y="454"/>
                    <a:pt x="0" y="479"/>
                  </a:cubicBezTo>
                  <a:cubicBezTo>
                    <a:pt x="0" y="481"/>
                    <a:pt x="0" y="484"/>
                    <a:pt x="0" y="487"/>
                  </a:cubicBezTo>
                  <a:cubicBezTo>
                    <a:pt x="0" y="491"/>
                    <a:pt x="0" y="495"/>
                    <a:pt x="0" y="498"/>
                  </a:cubicBezTo>
                  <a:cubicBezTo>
                    <a:pt x="0" y="498"/>
                    <a:pt x="0" y="498"/>
                    <a:pt x="0" y="498"/>
                  </a:cubicBezTo>
                  <a:cubicBezTo>
                    <a:pt x="0" y="498"/>
                    <a:pt x="0" y="498"/>
                    <a:pt x="0" y="498"/>
                  </a:cubicBezTo>
                  <a:cubicBezTo>
                    <a:pt x="14" y="485"/>
                    <a:pt x="14" y="485"/>
                    <a:pt x="14" y="485"/>
                  </a:cubicBezTo>
                  <a:cubicBezTo>
                    <a:pt x="70" y="710"/>
                    <a:pt x="70" y="710"/>
                    <a:pt x="70" y="710"/>
                  </a:cubicBezTo>
                  <a:cubicBezTo>
                    <a:pt x="56" y="712"/>
                    <a:pt x="41" y="720"/>
                    <a:pt x="28" y="731"/>
                  </a:cubicBezTo>
                  <a:cubicBezTo>
                    <a:pt x="28" y="731"/>
                    <a:pt x="28" y="731"/>
                    <a:pt x="28" y="731"/>
                  </a:cubicBezTo>
                  <a:cubicBezTo>
                    <a:pt x="28" y="731"/>
                    <a:pt x="28" y="731"/>
                    <a:pt x="28" y="731"/>
                  </a:cubicBezTo>
                  <a:cubicBezTo>
                    <a:pt x="28" y="731"/>
                    <a:pt x="28" y="732"/>
                    <a:pt x="29" y="733"/>
                  </a:cubicBezTo>
                  <a:cubicBezTo>
                    <a:pt x="37" y="748"/>
                    <a:pt x="53" y="761"/>
                    <a:pt x="70" y="773"/>
                  </a:cubicBezTo>
                  <a:cubicBezTo>
                    <a:pt x="70" y="773"/>
                    <a:pt x="70" y="773"/>
                    <a:pt x="70" y="773"/>
                  </a:cubicBezTo>
                  <a:cubicBezTo>
                    <a:pt x="70" y="773"/>
                    <a:pt x="70" y="773"/>
                    <a:pt x="70" y="773"/>
                  </a:cubicBezTo>
                  <a:cubicBezTo>
                    <a:pt x="71" y="773"/>
                    <a:pt x="72" y="773"/>
                    <a:pt x="72" y="774"/>
                  </a:cubicBezTo>
                  <a:cubicBezTo>
                    <a:pt x="72" y="774"/>
                    <a:pt x="72" y="774"/>
                    <a:pt x="72" y="774"/>
                  </a:cubicBezTo>
                  <a:cubicBezTo>
                    <a:pt x="72" y="774"/>
                    <a:pt x="72" y="774"/>
                    <a:pt x="72" y="774"/>
                  </a:cubicBezTo>
                  <a:cubicBezTo>
                    <a:pt x="125" y="774"/>
                    <a:pt x="125" y="774"/>
                    <a:pt x="125" y="774"/>
                  </a:cubicBezTo>
                  <a:cubicBezTo>
                    <a:pt x="38" y="379"/>
                    <a:pt x="148" y="10"/>
                    <a:pt x="151" y="0"/>
                  </a:cubicBezTo>
                </a:path>
              </a:pathLst>
            </a:custGeom>
            <a:solidFill>
              <a:srgbClr val="DA65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76"/>
            <p:cNvSpPr/>
            <p:nvPr/>
          </p:nvSpPr>
          <p:spPr bwMode="auto">
            <a:xfrm>
              <a:off x="5730875" y="2670175"/>
              <a:ext cx="285750" cy="192088"/>
            </a:xfrm>
            <a:custGeom>
              <a:avLst/>
              <a:gdLst>
                <a:gd name="T0" fmla="*/ 1 w 67"/>
                <a:gd name="T1" fmla="*/ 0 h 45"/>
                <a:gd name="T2" fmla="*/ 0 w 67"/>
                <a:gd name="T3" fmla="*/ 45 h 45"/>
                <a:gd name="T4" fmla="*/ 67 w 67"/>
                <a:gd name="T5" fmla="*/ 45 h 45"/>
                <a:gd name="T6" fmla="*/ 56 w 67"/>
                <a:gd name="T7" fmla="*/ 0 h 45"/>
                <a:gd name="T8" fmla="*/ 3 w 67"/>
                <a:gd name="T9" fmla="*/ 0 h 45"/>
                <a:gd name="T10" fmla="*/ 1 w 67"/>
                <a:gd name="T11" fmla="*/ 0 h 45"/>
              </a:gdLst>
              <a:ahLst/>
              <a:cxnLst>
                <a:cxn ang="0">
                  <a:pos x="T0" y="T1"/>
                </a:cxn>
                <a:cxn ang="0">
                  <a:pos x="T2" y="T3"/>
                </a:cxn>
                <a:cxn ang="0">
                  <a:pos x="T4" y="T5"/>
                </a:cxn>
                <a:cxn ang="0">
                  <a:pos x="T6" y="T7"/>
                </a:cxn>
                <a:cxn ang="0">
                  <a:pos x="T8" y="T9"/>
                </a:cxn>
                <a:cxn ang="0">
                  <a:pos x="T10" y="T11"/>
                </a:cxn>
              </a:cxnLst>
              <a:rect l="0" t="0" r="r" b="b"/>
              <a:pathLst>
                <a:path w="67" h="45">
                  <a:moveTo>
                    <a:pt x="1" y="0"/>
                  </a:moveTo>
                  <a:cubicBezTo>
                    <a:pt x="0" y="45"/>
                    <a:pt x="0" y="45"/>
                    <a:pt x="0" y="45"/>
                  </a:cubicBezTo>
                  <a:cubicBezTo>
                    <a:pt x="67" y="45"/>
                    <a:pt x="67" y="45"/>
                    <a:pt x="67" y="45"/>
                  </a:cubicBezTo>
                  <a:cubicBezTo>
                    <a:pt x="63" y="30"/>
                    <a:pt x="59" y="15"/>
                    <a:pt x="56" y="0"/>
                  </a:cubicBezTo>
                  <a:cubicBezTo>
                    <a:pt x="3" y="0"/>
                    <a:pt x="3" y="0"/>
                    <a:pt x="3" y="0"/>
                  </a:cubicBezTo>
                  <a:cubicBezTo>
                    <a:pt x="1" y="0"/>
                    <a:pt x="1" y="0"/>
                    <a:pt x="1" y="0"/>
                  </a:cubicBezTo>
                </a:path>
              </a:pathLst>
            </a:custGeom>
            <a:solidFill>
              <a:srgbClr val="C54C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77"/>
            <p:cNvSpPr>
              <a:spLocks noEditPoints="1"/>
            </p:cNvSpPr>
            <p:nvPr/>
          </p:nvSpPr>
          <p:spPr bwMode="auto">
            <a:xfrm>
              <a:off x="5237163" y="2836863"/>
              <a:ext cx="15875" cy="25400"/>
            </a:xfrm>
            <a:custGeom>
              <a:avLst/>
              <a:gdLst>
                <a:gd name="T0" fmla="*/ 0 w 4"/>
                <a:gd name="T1" fmla="*/ 6 h 6"/>
                <a:gd name="T2" fmla="*/ 0 w 4"/>
                <a:gd name="T3" fmla="*/ 6 h 6"/>
                <a:gd name="T4" fmla="*/ 0 w 4"/>
                <a:gd name="T5" fmla="*/ 6 h 6"/>
                <a:gd name="T6" fmla="*/ 0 w 4"/>
                <a:gd name="T7" fmla="*/ 6 h 6"/>
                <a:gd name="T8" fmla="*/ 0 w 4"/>
                <a:gd name="T9" fmla="*/ 6 h 6"/>
                <a:gd name="T10" fmla="*/ 0 w 4"/>
                <a:gd name="T11" fmla="*/ 6 h 6"/>
                <a:gd name="T12" fmla="*/ 0 w 4"/>
                <a:gd name="T13" fmla="*/ 6 h 6"/>
                <a:gd name="T14" fmla="*/ 0 w 4"/>
                <a:gd name="T15" fmla="*/ 6 h 6"/>
                <a:gd name="T16" fmla="*/ 0 w 4"/>
                <a:gd name="T17" fmla="*/ 6 h 6"/>
                <a:gd name="T18" fmla="*/ 0 w 4"/>
                <a:gd name="T19" fmla="*/ 6 h 6"/>
                <a:gd name="T20" fmla="*/ 0 w 4"/>
                <a:gd name="T21" fmla="*/ 6 h 6"/>
                <a:gd name="T22" fmla="*/ 0 w 4"/>
                <a:gd name="T23" fmla="*/ 6 h 6"/>
                <a:gd name="T24" fmla="*/ 0 w 4"/>
                <a:gd name="T25" fmla="*/ 6 h 6"/>
                <a:gd name="T26" fmla="*/ 0 w 4"/>
                <a:gd name="T27" fmla="*/ 6 h 6"/>
                <a:gd name="T28" fmla="*/ 0 w 4"/>
                <a:gd name="T29" fmla="*/ 6 h 6"/>
                <a:gd name="T30" fmla="*/ 0 w 4"/>
                <a:gd name="T31" fmla="*/ 6 h 6"/>
                <a:gd name="T32" fmla="*/ 0 w 4"/>
                <a:gd name="T33" fmla="*/ 5 h 6"/>
                <a:gd name="T34" fmla="*/ 0 w 4"/>
                <a:gd name="T35" fmla="*/ 5 h 6"/>
                <a:gd name="T36" fmla="*/ 0 w 4"/>
                <a:gd name="T37" fmla="*/ 5 h 6"/>
                <a:gd name="T38" fmla="*/ 1 w 4"/>
                <a:gd name="T39" fmla="*/ 5 h 6"/>
                <a:gd name="T40" fmla="*/ 1 w 4"/>
                <a:gd name="T41" fmla="*/ 5 h 6"/>
                <a:gd name="T42" fmla="*/ 1 w 4"/>
                <a:gd name="T43" fmla="*/ 5 h 6"/>
                <a:gd name="T44" fmla="*/ 1 w 4"/>
                <a:gd name="T45" fmla="*/ 5 h 6"/>
                <a:gd name="T46" fmla="*/ 1 w 4"/>
                <a:gd name="T47" fmla="*/ 5 h 6"/>
                <a:gd name="T48" fmla="*/ 1 w 4"/>
                <a:gd name="T49" fmla="*/ 5 h 6"/>
                <a:gd name="T50" fmla="*/ 1 w 4"/>
                <a:gd name="T51" fmla="*/ 4 h 6"/>
                <a:gd name="T52" fmla="*/ 1 w 4"/>
                <a:gd name="T53" fmla="*/ 4 h 6"/>
                <a:gd name="T54" fmla="*/ 1 w 4"/>
                <a:gd name="T55" fmla="*/ 4 h 6"/>
                <a:gd name="T56" fmla="*/ 2 w 4"/>
                <a:gd name="T57" fmla="*/ 4 h 6"/>
                <a:gd name="T58" fmla="*/ 2 w 4"/>
                <a:gd name="T59" fmla="*/ 4 h 6"/>
                <a:gd name="T60" fmla="*/ 2 w 4"/>
                <a:gd name="T61" fmla="*/ 4 h 6"/>
                <a:gd name="T62" fmla="*/ 2 w 4"/>
                <a:gd name="T63" fmla="*/ 3 h 6"/>
                <a:gd name="T64" fmla="*/ 2 w 4"/>
                <a:gd name="T65" fmla="*/ 3 h 6"/>
                <a:gd name="T66" fmla="*/ 2 w 4"/>
                <a:gd name="T67" fmla="*/ 3 h 6"/>
                <a:gd name="T68" fmla="*/ 2 w 4"/>
                <a:gd name="T69" fmla="*/ 3 h 6"/>
                <a:gd name="T70" fmla="*/ 2 w 4"/>
                <a:gd name="T71" fmla="*/ 3 h 6"/>
                <a:gd name="T72" fmla="*/ 2 w 4"/>
                <a:gd name="T73" fmla="*/ 3 h 6"/>
                <a:gd name="T74" fmla="*/ 2 w 4"/>
                <a:gd name="T75" fmla="*/ 2 h 6"/>
                <a:gd name="T76" fmla="*/ 2 w 4"/>
                <a:gd name="T77" fmla="*/ 2 h 6"/>
                <a:gd name="T78" fmla="*/ 2 w 4"/>
                <a:gd name="T79" fmla="*/ 2 h 6"/>
                <a:gd name="T80" fmla="*/ 3 w 4"/>
                <a:gd name="T81" fmla="*/ 1 h 6"/>
                <a:gd name="T82" fmla="*/ 3 w 4"/>
                <a:gd name="T83" fmla="*/ 1 h 6"/>
                <a:gd name="T84" fmla="*/ 3 w 4"/>
                <a:gd name="T85" fmla="*/ 1 h 6"/>
                <a:gd name="T86" fmla="*/ 4 w 4"/>
                <a:gd name="T87" fmla="*/ 0 h 6"/>
                <a:gd name="T88" fmla="*/ 4 w 4"/>
                <a:gd name="T89" fmla="*/ 0 h 6"/>
                <a:gd name="T90" fmla="*/ 4 w 4"/>
                <a:gd name="T9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 h="6">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6"/>
                    <a:pt x="0" y="6"/>
                    <a:pt x="0" y="6"/>
                  </a:cubicBezTo>
                  <a:cubicBezTo>
                    <a:pt x="0" y="6"/>
                    <a:pt x="0" y="6"/>
                    <a:pt x="0" y="5"/>
                  </a:cubicBezTo>
                  <a:moveTo>
                    <a:pt x="0" y="5"/>
                  </a:moveTo>
                  <a:cubicBezTo>
                    <a:pt x="0" y="5"/>
                    <a:pt x="0" y="5"/>
                    <a:pt x="0" y="5"/>
                  </a:cubicBezTo>
                  <a:cubicBezTo>
                    <a:pt x="0" y="5"/>
                    <a:pt x="0" y="5"/>
                    <a:pt x="0" y="5"/>
                  </a:cubicBezTo>
                  <a:moveTo>
                    <a:pt x="1" y="5"/>
                  </a:moveTo>
                  <a:cubicBezTo>
                    <a:pt x="1" y="5"/>
                    <a:pt x="1" y="5"/>
                    <a:pt x="0" y="5"/>
                  </a:cubicBezTo>
                  <a:cubicBezTo>
                    <a:pt x="1" y="5"/>
                    <a:pt x="1" y="5"/>
                    <a:pt x="1"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2" y="4"/>
                  </a:moveTo>
                  <a:cubicBezTo>
                    <a:pt x="2" y="4"/>
                    <a:pt x="1" y="4"/>
                    <a:pt x="1" y="4"/>
                  </a:cubicBezTo>
                  <a:cubicBezTo>
                    <a:pt x="1" y="4"/>
                    <a:pt x="2" y="4"/>
                    <a:pt x="2" y="4"/>
                  </a:cubicBezTo>
                  <a:moveTo>
                    <a:pt x="2" y="3"/>
                  </a:moveTo>
                  <a:cubicBezTo>
                    <a:pt x="2" y="3"/>
                    <a:pt x="2" y="3"/>
                    <a:pt x="2" y="4"/>
                  </a:cubicBezTo>
                  <a:cubicBezTo>
                    <a:pt x="2" y="3"/>
                    <a:pt x="2" y="3"/>
                    <a:pt x="2" y="3"/>
                  </a:cubicBezTo>
                  <a:moveTo>
                    <a:pt x="2" y="3"/>
                  </a:moveTo>
                  <a:cubicBezTo>
                    <a:pt x="2" y="3"/>
                    <a:pt x="2" y="3"/>
                    <a:pt x="2" y="3"/>
                  </a:cubicBezTo>
                  <a:cubicBezTo>
                    <a:pt x="2" y="3"/>
                    <a:pt x="2" y="3"/>
                    <a:pt x="2" y="3"/>
                  </a:cubicBezTo>
                  <a:moveTo>
                    <a:pt x="2" y="3"/>
                  </a:moveTo>
                  <a:cubicBezTo>
                    <a:pt x="2" y="3"/>
                    <a:pt x="2" y="3"/>
                    <a:pt x="2" y="3"/>
                  </a:cubicBezTo>
                  <a:cubicBezTo>
                    <a:pt x="2" y="3"/>
                    <a:pt x="2" y="3"/>
                    <a:pt x="2" y="3"/>
                  </a:cubicBezTo>
                  <a:moveTo>
                    <a:pt x="2" y="3"/>
                  </a:moveTo>
                  <a:cubicBezTo>
                    <a:pt x="2" y="3"/>
                    <a:pt x="2" y="3"/>
                    <a:pt x="2" y="3"/>
                  </a:cubicBezTo>
                  <a:cubicBezTo>
                    <a:pt x="2" y="3"/>
                    <a:pt x="2" y="3"/>
                    <a:pt x="2" y="3"/>
                  </a:cubicBezTo>
                  <a:moveTo>
                    <a:pt x="2" y="2"/>
                  </a:moveTo>
                  <a:cubicBezTo>
                    <a:pt x="2" y="2"/>
                    <a:pt x="2" y="3"/>
                    <a:pt x="2" y="3"/>
                  </a:cubicBezTo>
                  <a:cubicBezTo>
                    <a:pt x="2" y="3"/>
                    <a:pt x="2" y="2"/>
                    <a:pt x="2" y="2"/>
                  </a:cubicBezTo>
                  <a:moveTo>
                    <a:pt x="2" y="2"/>
                  </a:moveTo>
                  <a:cubicBezTo>
                    <a:pt x="2" y="2"/>
                    <a:pt x="2" y="2"/>
                    <a:pt x="2" y="2"/>
                  </a:cubicBezTo>
                  <a:cubicBezTo>
                    <a:pt x="2" y="2"/>
                    <a:pt x="2" y="2"/>
                    <a:pt x="2" y="2"/>
                  </a:cubicBezTo>
                  <a:moveTo>
                    <a:pt x="3" y="2"/>
                  </a:moveTo>
                  <a:cubicBezTo>
                    <a:pt x="3" y="2"/>
                    <a:pt x="2" y="2"/>
                    <a:pt x="2" y="2"/>
                  </a:cubicBezTo>
                  <a:cubicBezTo>
                    <a:pt x="2"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4" y="0"/>
                  </a:moveTo>
                  <a:cubicBezTo>
                    <a:pt x="4" y="0"/>
                    <a:pt x="3" y="1"/>
                    <a:pt x="3" y="1"/>
                  </a:cubicBezTo>
                  <a:cubicBezTo>
                    <a:pt x="3" y="1"/>
                    <a:pt x="4" y="0"/>
                    <a:pt x="4" y="0"/>
                  </a:cubicBezTo>
                  <a:moveTo>
                    <a:pt x="4" y="0"/>
                  </a:moveTo>
                  <a:cubicBezTo>
                    <a:pt x="4" y="0"/>
                    <a:pt x="4" y="0"/>
                    <a:pt x="4" y="0"/>
                  </a:cubicBezTo>
                  <a:cubicBezTo>
                    <a:pt x="4" y="0"/>
                    <a:pt x="4" y="0"/>
                    <a:pt x="4" y="0"/>
                  </a:cubicBezTo>
                </a:path>
              </a:pathLst>
            </a:custGeom>
            <a:solidFill>
              <a:srgbClr val="E7BA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78"/>
            <p:cNvSpPr/>
            <p:nvPr/>
          </p:nvSpPr>
          <p:spPr bwMode="auto">
            <a:xfrm>
              <a:off x="5237163" y="1443038"/>
              <a:ext cx="498475" cy="1419225"/>
            </a:xfrm>
            <a:custGeom>
              <a:avLst/>
              <a:gdLst>
                <a:gd name="T0" fmla="*/ 47 w 117"/>
                <a:gd name="T1" fmla="*/ 13 h 334"/>
                <a:gd name="T2" fmla="*/ 0 w 117"/>
                <a:gd name="T3" fmla="*/ 334 h 334"/>
                <a:gd name="T4" fmla="*/ 0 w 117"/>
                <a:gd name="T5" fmla="*/ 334 h 334"/>
                <a:gd name="T6" fmla="*/ 0 w 117"/>
                <a:gd name="T7" fmla="*/ 334 h 334"/>
                <a:gd name="T8" fmla="*/ 0 w 117"/>
                <a:gd name="T9" fmla="*/ 334 h 334"/>
                <a:gd name="T10" fmla="*/ 0 w 117"/>
                <a:gd name="T11" fmla="*/ 334 h 334"/>
                <a:gd name="T12" fmla="*/ 0 w 117"/>
                <a:gd name="T13" fmla="*/ 334 h 334"/>
                <a:gd name="T14" fmla="*/ 0 w 117"/>
                <a:gd name="T15" fmla="*/ 334 h 334"/>
                <a:gd name="T16" fmla="*/ 0 w 117"/>
                <a:gd name="T17" fmla="*/ 334 h 334"/>
                <a:gd name="T18" fmla="*/ 0 w 117"/>
                <a:gd name="T19" fmla="*/ 334 h 334"/>
                <a:gd name="T20" fmla="*/ 0 w 117"/>
                <a:gd name="T21" fmla="*/ 334 h 334"/>
                <a:gd name="T22" fmla="*/ 0 w 117"/>
                <a:gd name="T23" fmla="*/ 334 h 334"/>
                <a:gd name="T24" fmla="*/ 0 w 117"/>
                <a:gd name="T25" fmla="*/ 333 h 334"/>
                <a:gd name="T26" fmla="*/ 0 w 117"/>
                <a:gd name="T27" fmla="*/ 333 h 334"/>
                <a:gd name="T28" fmla="*/ 1 w 117"/>
                <a:gd name="T29" fmla="*/ 333 h 334"/>
                <a:gd name="T30" fmla="*/ 1 w 117"/>
                <a:gd name="T31" fmla="*/ 333 h 334"/>
                <a:gd name="T32" fmla="*/ 1 w 117"/>
                <a:gd name="T33" fmla="*/ 333 h 334"/>
                <a:gd name="T34" fmla="*/ 1 w 117"/>
                <a:gd name="T35" fmla="*/ 333 h 334"/>
                <a:gd name="T36" fmla="*/ 1 w 117"/>
                <a:gd name="T37" fmla="*/ 333 h 334"/>
                <a:gd name="T38" fmla="*/ 1 w 117"/>
                <a:gd name="T39" fmla="*/ 332 h 334"/>
                <a:gd name="T40" fmla="*/ 1 w 117"/>
                <a:gd name="T41" fmla="*/ 332 h 334"/>
                <a:gd name="T42" fmla="*/ 2 w 117"/>
                <a:gd name="T43" fmla="*/ 332 h 334"/>
                <a:gd name="T44" fmla="*/ 2 w 117"/>
                <a:gd name="T45" fmla="*/ 331 h 334"/>
                <a:gd name="T46" fmla="*/ 2 w 117"/>
                <a:gd name="T47" fmla="*/ 331 h 334"/>
                <a:gd name="T48" fmla="*/ 2 w 117"/>
                <a:gd name="T49" fmla="*/ 331 h 334"/>
                <a:gd name="T50" fmla="*/ 2 w 117"/>
                <a:gd name="T51" fmla="*/ 331 h 334"/>
                <a:gd name="T52" fmla="*/ 2 w 117"/>
                <a:gd name="T53" fmla="*/ 330 h 334"/>
                <a:gd name="T54" fmla="*/ 2 w 117"/>
                <a:gd name="T55" fmla="*/ 330 h 334"/>
                <a:gd name="T56" fmla="*/ 3 w 117"/>
                <a:gd name="T57" fmla="*/ 330 h 334"/>
                <a:gd name="T58" fmla="*/ 3 w 117"/>
                <a:gd name="T59" fmla="*/ 329 h 334"/>
                <a:gd name="T60" fmla="*/ 3 w 117"/>
                <a:gd name="T61" fmla="*/ 329 h 334"/>
                <a:gd name="T62" fmla="*/ 4 w 117"/>
                <a:gd name="T63" fmla="*/ 328 h 334"/>
                <a:gd name="T64" fmla="*/ 4 w 117"/>
                <a:gd name="T65" fmla="*/ 328 h 334"/>
                <a:gd name="T66" fmla="*/ 75 w 117"/>
                <a:gd name="T67" fmla="*/ 246 h 334"/>
                <a:gd name="T68" fmla="*/ 61 w 117"/>
                <a:gd name="T69"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 h="334">
                  <a:moveTo>
                    <a:pt x="61" y="0"/>
                  </a:moveTo>
                  <a:cubicBezTo>
                    <a:pt x="47" y="13"/>
                    <a:pt x="47" y="13"/>
                    <a:pt x="47" y="13"/>
                  </a:cubicBezTo>
                  <a:cubicBezTo>
                    <a:pt x="0" y="55"/>
                    <a:pt x="0" y="55"/>
                    <a:pt x="0" y="55"/>
                  </a:cubicBezTo>
                  <a:cubicBezTo>
                    <a:pt x="0" y="334"/>
                    <a:pt x="0" y="334"/>
                    <a:pt x="0" y="334"/>
                  </a:cubicBezTo>
                  <a:cubicBezTo>
                    <a:pt x="0" y="334"/>
                    <a:pt x="0" y="334"/>
                    <a:pt x="0" y="334"/>
                  </a:cubicBezTo>
                  <a:cubicBezTo>
                    <a:pt x="0" y="334"/>
                    <a:pt x="0" y="334"/>
                    <a:pt x="0" y="334"/>
                  </a:cubicBezTo>
                  <a:cubicBezTo>
                    <a:pt x="0" y="334"/>
                    <a:pt x="0" y="334"/>
                    <a:pt x="0" y="334"/>
                  </a:cubicBezTo>
                  <a:cubicBezTo>
                    <a:pt x="0" y="334"/>
                    <a:pt x="0" y="334"/>
                    <a:pt x="0" y="334"/>
                  </a:cubicBezTo>
                  <a:cubicBezTo>
                    <a:pt x="0" y="334"/>
                    <a:pt x="0" y="334"/>
                    <a:pt x="0" y="334"/>
                  </a:cubicBezTo>
                  <a:cubicBezTo>
                    <a:pt x="0" y="334"/>
                    <a:pt x="0" y="334"/>
                    <a:pt x="0" y="334"/>
                  </a:cubicBezTo>
                  <a:cubicBezTo>
                    <a:pt x="0" y="334"/>
                    <a:pt x="0" y="334"/>
                    <a:pt x="0" y="334"/>
                  </a:cubicBezTo>
                  <a:cubicBezTo>
                    <a:pt x="0" y="334"/>
                    <a:pt x="0" y="334"/>
                    <a:pt x="0" y="334"/>
                  </a:cubicBezTo>
                  <a:cubicBezTo>
                    <a:pt x="0" y="334"/>
                    <a:pt x="0" y="334"/>
                    <a:pt x="0" y="334"/>
                  </a:cubicBezTo>
                  <a:cubicBezTo>
                    <a:pt x="0" y="334"/>
                    <a:pt x="0" y="334"/>
                    <a:pt x="0" y="334"/>
                  </a:cubicBezTo>
                  <a:cubicBezTo>
                    <a:pt x="0" y="334"/>
                    <a:pt x="0" y="334"/>
                    <a:pt x="0" y="334"/>
                  </a:cubicBezTo>
                  <a:cubicBezTo>
                    <a:pt x="0" y="334"/>
                    <a:pt x="0" y="334"/>
                    <a:pt x="0" y="334"/>
                  </a:cubicBezTo>
                  <a:cubicBezTo>
                    <a:pt x="0" y="334"/>
                    <a:pt x="0" y="334"/>
                    <a:pt x="0" y="334"/>
                  </a:cubicBezTo>
                  <a:cubicBezTo>
                    <a:pt x="0" y="334"/>
                    <a:pt x="0" y="334"/>
                    <a:pt x="0" y="334"/>
                  </a:cubicBezTo>
                  <a:cubicBezTo>
                    <a:pt x="0" y="334"/>
                    <a:pt x="0" y="334"/>
                    <a:pt x="0" y="334"/>
                  </a:cubicBezTo>
                  <a:cubicBezTo>
                    <a:pt x="0" y="334"/>
                    <a:pt x="0" y="334"/>
                    <a:pt x="0" y="334"/>
                  </a:cubicBezTo>
                  <a:cubicBezTo>
                    <a:pt x="0" y="334"/>
                    <a:pt x="0" y="334"/>
                    <a:pt x="0" y="334"/>
                  </a:cubicBezTo>
                  <a:cubicBezTo>
                    <a:pt x="0" y="334"/>
                    <a:pt x="0" y="334"/>
                    <a:pt x="0" y="334"/>
                  </a:cubicBezTo>
                  <a:cubicBezTo>
                    <a:pt x="0" y="334"/>
                    <a:pt x="0" y="334"/>
                    <a:pt x="0" y="334"/>
                  </a:cubicBezTo>
                  <a:cubicBezTo>
                    <a:pt x="0" y="334"/>
                    <a:pt x="0" y="334"/>
                    <a:pt x="0" y="334"/>
                  </a:cubicBezTo>
                  <a:cubicBezTo>
                    <a:pt x="0" y="334"/>
                    <a:pt x="0" y="334"/>
                    <a:pt x="0" y="334"/>
                  </a:cubicBezTo>
                  <a:cubicBezTo>
                    <a:pt x="0" y="334"/>
                    <a:pt x="0" y="334"/>
                    <a:pt x="0" y="333"/>
                  </a:cubicBezTo>
                  <a:cubicBezTo>
                    <a:pt x="0" y="333"/>
                    <a:pt x="0" y="333"/>
                    <a:pt x="0" y="333"/>
                  </a:cubicBezTo>
                  <a:cubicBezTo>
                    <a:pt x="0" y="333"/>
                    <a:pt x="0" y="333"/>
                    <a:pt x="0" y="333"/>
                  </a:cubicBezTo>
                  <a:cubicBezTo>
                    <a:pt x="0" y="333"/>
                    <a:pt x="0" y="333"/>
                    <a:pt x="0" y="333"/>
                  </a:cubicBezTo>
                  <a:cubicBezTo>
                    <a:pt x="1" y="333"/>
                    <a:pt x="1" y="333"/>
                    <a:pt x="1" y="333"/>
                  </a:cubicBezTo>
                  <a:cubicBezTo>
                    <a:pt x="1" y="333"/>
                    <a:pt x="1" y="333"/>
                    <a:pt x="1" y="333"/>
                  </a:cubicBezTo>
                  <a:cubicBezTo>
                    <a:pt x="1" y="333"/>
                    <a:pt x="1" y="333"/>
                    <a:pt x="1" y="333"/>
                  </a:cubicBezTo>
                  <a:cubicBezTo>
                    <a:pt x="1" y="333"/>
                    <a:pt x="1" y="333"/>
                    <a:pt x="1" y="333"/>
                  </a:cubicBezTo>
                  <a:cubicBezTo>
                    <a:pt x="1" y="333"/>
                    <a:pt x="1" y="333"/>
                    <a:pt x="1" y="333"/>
                  </a:cubicBezTo>
                  <a:cubicBezTo>
                    <a:pt x="1" y="333"/>
                    <a:pt x="1" y="333"/>
                    <a:pt x="1" y="333"/>
                  </a:cubicBezTo>
                  <a:cubicBezTo>
                    <a:pt x="1" y="333"/>
                    <a:pt x="1" y="333"/>
                    <a:pt x="1" y="333"/>
                  </a:cubicBezTo>
                  <a:cubicBezTo>
                    <a:pt x="1" y="333"/>
                    <a:pt x="1" y="333"/>
                    <a:pt x="1" y="333"/>
                  </a:cubicBezTo>
                  <a:cubicBezTo>
                    <a:pt x="1" y="333"/>
                    <a:pt x="1" y="333"/>
                    <a:pt x="1" y="333"/>
                  </a:cubicBezTo>
                  <a:cubicBezTo>
                    <a:pt x="1" y="333"/>
                    <a:pt x="1" y="332"/>
                    <a:pt x="1" y="332"/>
                  </a:cubicBezTo>
                  <a:cubicBezTo>
                    <a:pt x="1" y="332"/>
                    <a:pt x="1" y="332"/>
                    <a:pt x="1" y="332"/>
                  </a:cubicBezTo>
                  <a:cubicBezTo>
                    <a:pt x="1" y="332"/>
                    <a:pt x="1" y="332"/>
                    <a:pt x="1" y="332"/>
                  </a:cubicBezTo>
                  <a:cubicBezTo>
                    <a:pt x="1" y="332"/>
                    <a:pt x="1" y="332"/>
                    <a:pt x="1" y="332"/>
                  </a:cubicBezTo>
                  <a:cubicBezTo>
                    <a:pt x="1" y="332"/>
                    <a:pt x="1" y="332"/>
                    <a:pt x="1" y="332"/>
                  </a:cubicBezTo>
                  <a:cubicBezTo>
                    <a:pt x="1" y="332"/>
                    <a:pt x="2" y="332"/>
                    <a:pt x="2" y="332"/>
                  </a:cubicBezTo>
                  <a:cubicBezTo>
                    <a:pt x="2" y="332"/>
                    <a:pt x="2" y="332"/>
                    <a:pt x="2" y="332"/>
                  </a:cubicBezTo>
                  <a:cubicBezTo>
                    <a:pt x="2" y="331"/>
                    <a:pt x="2" y="331"/>
                    <a:pt x="2" y="331"/>
                  </a:cubicBezTo>
                  <a:cubicBezTo>
                    <a:pt x="2" y="331"/>
                    <a:pt x="2" y="331"/>
                    <a:pt x="2" y="331"/>
                  </a:cubicBezTo>
                  <a:cubicBezTo>
                    <a:pt x="2" y="331"/>
                    <a:pt x="2" y="331"/>
                    <a:pt x="2" y="331"/>
                  </a:cubicBezTo>
                  <a:cubicBezTo>
                    <a:pt x="2" y="331"/>
                    <a:pt x="2" y="331"/>
                    <a:pt x="2" y="331"/>
                  </a:cubicBezTo>
                  <a:cubicBezTo>
                    <a:pt x="2" y="331"/>
                    <a:pt x="2" y="331"/>
                    <a:pt x="2" y="331"/>
                  </a:cubicBezTo>
                  <a:cubicBezTo>
                    <a:pt x="2" y="331"/>
                    <a:pt x="2" y="331"/>
                    <a:pt x="2" y="331"/>
                  </a:cubicBezTo>
                  <a:cubicBezTo>
                    <a:pt x="2" y="331"/>
                    <a:pt x="2" y="331"/>
                    <a:pt x="2" y="331"/>
                  </a:cubicBezTo>
                  <a:cubicBezTo>
                    <a:pt x="2" y="331"/>
                    <a:pt x="2" y="331"/>
                    <a:pt x="2" y="331"/>
                  </a:cubicBezTo>
                  <a:cubicBezTo>
                    <a:pt x="2" y="331"/>
                    <a:pt x="2" y="330"/>
                    <a:pt x="2" y="330"/>
                  </a:cubicBezTo>
                  <a:cubicBezTo>
                    <a:pt x="2" y="330"/>
                    <a:pt x="2" y="330"/>
                    <a:pt x="2" y="330"/>
                  </a:cubicBezTo>
                  <a:cubicBezTo>
                    <a:pt x="2" y="330"/>
                    <a:pt x="2" y="330"/>
                    <a:pt x="2" y="330"/>
                  </a:cubicBezTo>
                  <a:cubicBezTo>
                    <a:pt x="2" y="330"/>
                    <a:pt x="2" y="330"/>
                    <a:pt x="2" y="330"/>
                  </a:cubicBezTo>
                  <a:cubicBezTo>
                    <a:pt x="2" y="330"/>
                    <a:pt x="3" y="330"/>
                    <a:pt x="3" y="330"/>
                  </a:cubicBezTo>
                  <a:cubicBezTo>
                    <a:pt x="3" y="330"/>
                    <a:pt x="3" y="330"/>
                    <a:pt x="3" y="330"/>
                  </a:cubicBezTo>
                  <a:cubicBezTo>
                    <a:pt x="3" y="330"/>
                    <a:pt x="3" y="329"/>
                    <a:pt x="3" y="329"/>
                  </a:cubicBezTo>
                  <a:cubicBezTo>
                    <a:pt x="3" y="329"/>
                    <a:pt x="3" y="329"/>
                    <a:pt x="3" y="329"/>
                  </a:cubicBezTo>
                  <a:cubicBezTo>
                    <a:pt x="3" y="329"/>
                    <a:pt x="3" y="329"/>
                    <a:pt x="3" y="329"/>
                  </a:cubicBezTo>
                  <a:cubicBezTo>
                    <a:pt x="3" y="329"/>
                    <a:pt x="3" y="329"/>
                    <a:pt x="3" y="329"/>
                  </a:cubicBezTo>
                  <a:cubicBezTo>
                    <a:pt x="3" y="329"/>
                    <a:pt x="4" y="328"/>
                    <a:pt x="4" y="328"/>
                  </a:cubicBezTo>
                  <a:cubicBezTo>
                    <a:pt x="4" y="328"/>
                    <a:pt x="4" y="328"/>
                    <a:pt x="4" y="328"/>
                  </a:cubicBezTo>
                  <a:cubicBezTo>
                    <a:pt x="4" y="328"/>
                    <a:pt x="4" y="328"/>
                    <a:pt x="4" y="328"/>
                  </a:cubicBezTo>
                  <a:cubicBezTo>
                    <a:pt x="4" y="328"/>
                    <a:pt x="4" y="328"/>
                    <a:pt x="4" y="328"/>
                  </a:cubicBezTo>
                  <a:cubicBezTo>
                    <a:pt x="15" y="312"/>
                    <a:pt x="42" y="271"/>
                    <a:pt x="75" y="246"/>
                  </a:cubicBezTo>
                  <a:cubicBezTo>
                    <a:pt x="88" y="235"/>
                    <a:pt x="103" y="227"/>
                    <a:pt x="117" y="225"/>
                  </a:cubicBezTo>
                  <a:cubicBezTo>
                    <a:pt x="61" y="0"/>
                    <a:pt x="61" y="0"/>
                    <a:pt x="61" y="0"/>
                  </a:cubicBezTo>
                </a:path>
              </a:pathLst>
            </a:custGeom>
            <a:solidFill>
              <a:srgbClr val="C54C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Oval 79"/>
            <p:cNvSpPr>
              <a:spLocks noChangeArrowheads="1"/>
            </p:cNvSpPr>
            <p:nvPr/>
          </p:nvSpPr>
          <p:spPr bwMode="auto">
            <a:xfrm>
              <a:off x="5692775" y="357188"/>
              <a:ext cx="784225" cy="781050"/>
            </a:xfrm>
            <a:prstGeom prst="ellipse">
              <a:avLst/>
            </a:prstGeom>
            <a:solidFill>
              <a:srgbClr val="C54C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Oval 80"/>
            <p:cNvSpPr>
              <a:spLocks noChangeArrowheads="1"/>
            </p:cNvSpPr>
            <p:nvPr/>
          </p:nvSpPr>
          <p:spPr bwMode="auto">
            <a:xfrm>
              <a:off x="5735638" y="403225"/>
              <a:ext cx="695325" cy="692150"/>
            </a:xfrm>
            <a:prstGeom prst="ellipse">
              <a:avLst/>
            </a:prstGeom>
            <a:solidFill>
              <a:srgbClr val="FFE6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81"/>
            <p:cNvSpPr/>
            <p:nvPr/>
          </p:nvSpPr>
          <p:spPr bwMode="auto">
            <a:xfrm>
              <a:off x="6115050" y="449263"/>
              <a:ext cx="277813" cy="263525"/>
            </a:xfrm>
            <a:custGeom>
              <a:avLst/>
              <a:gdLst>
                <a:gd name="T0" fmla="*/ 60 w 65"/>
                <a:gd name="T1" fmla="*/ 62 h 62"/>
                <a:gd name="T2" fmla="*/ 54 w 65"/>
                <a:gd name="T3" fmla="*/ 58 h 62"/>
                <a:gd name="T4" fmla="*/ 5 w 65"/>
                <a:gd name="T5" fmla="*/ 10 h 62"/>
                <a:gd name="T6" fmla="*/ 0 w 65"/>
                <a:gd name="T7" fmla="*/ 4 h 62"/>
                <a:gd name="T8" fmla="*/ 6 w 65"/>
                <a:gd name="T9" fmla="*/ 0 h 62"/>
                <a:gd name="T10" fmla="*/ 65 w 65"/>
                <a:gd name="T11" fmla="*/ 55 h 62"/>
                <a:gd name="T12" fmla="*/ 61 w 65"/>
                <a:gd name="T13" fmla="*/ 62 h 62"/>
                <a:gd name="T14" fmla="*/ 60 w 6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60" y="62"/>
                  </a:moveTo>
                  <a:cubicBezTo>
                    <a:pt x="57" y="62"/>
                    <a:pt x="55" y="60"/>
                    <a:pt x="54" y="58"/>
                  </a:cubicBezTo>
                  <a:cubicBezTo>
                    <a:pt x="54" y="56"/>
                    <a:pt x="44" y="17"/>
                    <a:pt x="5" y="10"/>
                  </a:cubicBezTo>
                  <a:cubicBezTo>
                    <a:pt x="2" y="10"/>
                    <a:pt x="0" y="7"/>
                    <a:pt x="0" y="4"/>
                  </a:cubicBezTo>
                  <a:cubicBezTo>
                    <a:pt x="1" y="2"/>
                    <a:pt x="3" y="0"/>
                    <a:pt x="6" y="0"/>
                  </a:cubicBezTo>
                  <a:cubicBezTo>
                    <a:pt x="52" y="7"/>
                    <a:pt x="64" y="53"/>
                    <a:pt x="65" y="55"/>
                  </a:cubicBezTo>
                  <a:cubicBezTo>
                    <a:pt x="65" y="58"/>
                    <a:pt x="64" y="61"/>
                    <a:pt x="61" y="62"/>
                  </a:cubicBezTo>
                  <a:cubicBezTo>
                    <a:pt x="60" y="62"/>
                    <a:pt x="60" y="62"/>
                    <a:pt x="60" y="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82"/>
            <p:cNvSpPr/>
            <p:nvPr/>
          </p:nvSpPr>
          <p:spPr bwMode="auto">
            <a:xfrm>
              <a:off x="6026150" y="449263"/>
              <a:ext cx="58738" cy="60325"/>
            </a:xfrm>
            <a:custGeom>
              <a:avLst/>
              <a:gdLst>
                <a:gd name="T0" fmla="*/ 10 w 14"/>
                <a:gd name="T1" fmla="*/ 13 h 14"/>
                <a:gd name="T2" fmla="*/ 1 w 14"/>
                <a:gd name="T3" fmla="*/ 9 h 14"/>
                <a:gd name="T4" fmla="*/ 5 w 14"/>
                <a:gd name="T5" fmla="*/ 1 h 14"/>
                <a:gd name="T6" fmla="*/ 13 w 14"/>
                <a:gd name="T7" fmla="*/ 4 h 14"/>
                <a:gd name="T8" fmla="*/ 10 w 14"/>
                <a:gd name="T9" fmla="*/ 13 h 14"/>
              </a:gdLst>
              <a:ahLst/>
              <a:cxnLst>
                <a:cxn ang="0">
                  <a:pos x="T0" y="T1"/>
                </a:cxn>
                <a:cxn ang="0">
                  <a:pos x="T2" y="T3"/>
                </a:cxn>
                <a:cxn ang="0">
                  <a:pos x="T4" y="T5"/>
                </a:cxn>
                <a:cxn ang="0">
                  <a:pos x="T6" y="T7"/>
                </a:cxn>
                <a:cxn ang="0">
                  <a:pos x="T8" y="T9"/>
                </a:cxn>
              </a:cxnLst>
              <a:rect l="0" t="0" r="r" b="b"/>
              <a:pathLst>
                <a:path w="14" h="14">
                  <a:moveTo>
                    <a:pt x="10" y="13"/>
                  </a:moveTo>
                  <a:cubicBezTo>
                    <a:pt x="7" y="14"/>
                    <a:pt x="3" y="12"/>
                    <a:pt x="1" y="9"/>
                  </a:cubicBezTo>
                  <a:cubicBezTo>
                    <a:pt x="0" y="6"/>
                    <a:pt x="2" y="2"/>
                    <a:pt x="5" y="1"/>
                  </a:cubicBezTo>
                  <a:cubicBezTo>
                    <a:pt x="8" y="0"/>
                    <a:pt x="12" y="1"/>
                    <a:pt x="13" y="4"/>
                  </a:cubicBezTo>
                  <a:cubicBezTo>
                    <a:pt x="14" y="7"/>
                    <a:pt x="13" y="11"/>
                    <a:pt x="10"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83"/>
            <p:cNvSpPr/>
            <p:nvPr/>
          </p:nvSpPr>
          <p:spPr bwMode="auto">
            <a:xfrm>
              <a:off x="5945188" y="976313"/>
              <a:ext cx="250825" cy="73025"/>
            </a:xfrm>
            <a:custGeom>
              <a:avLst/>
              <a:gdLst>
                <a:gd name="T0" fmla="*/ 31 w 59"/>
                <a:gd name="T1" fmla="*/ 17 h 17"/>
                <a:gd name="T2" fmla="*/ 3 w 59"/>
                <a:gd name="T3" fmla="*/ 10 h 17"/>
                <a:gd name="T4" fmla="*/ 1 w 59"/>
                <a:gd name="T5" fmla="*/ 3 h 17"/>
                <a:gd name="T6" fmla="*/ 8 w 59"/>
                <a:gd name="T7" fmla="*/ 2 h 17"/>
                <a:gd name="T8" fmla="*/ 52 w 59"/>
                <a:gd name="T9" fmla="*/ 4 h 17"/>
                <a:gd name="T10" fmla="*/ 58 w 59"/>
                <a:gd name="T11" fmla="*/ 8 h 17"/>
                <a:gd name="T12" fmla="*/ 55 w 59"/>
                <a:gd name="T13" fmla="*/ 14 h 17"/>
                <a:gd name="T14" fmla="*/ 31 w 59"/>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7">
                  <a:moveTo>
                    <a:pt x="31" y="17"/>
                  </a:moveTo>
                  <a:cubicBezTo>
                    <a:pt x="22" y="17"/>
                    <a:pt x="11" y="16"/>
                    <a:pt x="3" y="10"/>
                  </a:cubicBezTo>
                  <a:cubicBezTo>
                    <a:pt x="0" y="9"/>
                    <a:pt x="0" y="6"/>
                    <a:pt x="1" y="3"/>
                  </a:cubicBezTo>
                  <a:cubicBezTo>
                    <a:pt x="3" y="1"/>
                    <a:pt x="6" y="0"/>
                    <a:pt x="8" y="2"/>
                  </a:cubicBezTo>
                  <a:cubicBezTo>
                    <a:pt x="24" y="12"/>
                    <a:pt x="52" y="4"/>
                    <a:pt x="52" y="4"/>
                  </a:cubicBezTo>
                  <a:cubicBezTo>
                    <a:pt x="55" y="3"/>
                    <a:pt x="58" y="5"/>
                    <a:pt x="58" y="8"/>
                  </a:cubicBezTo>
                  <a:cubicBezTo>
                    <a:pt x="59" y="11"/>
                    <a:pt x="58" y="13"/>
                    <a:pt x="55" y="14"/>
                  </a:cubicBezTo>
                  <a:cubicBezTo>
                    <a:pt x="54" y="14"/>
                    <a:pt x="43" y="17"/>
                    <a:pt x="31"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84"/>
            <p:cNvSpPr/>
            <p:nvPr/>
          </p:nvSpPr>
          <p:spPr bwMode="auto">
            <a:xfrm>
              <a:off x="5834063" y="2867025"/>
              <a:ext cx="520700" cy="1065213"/>
            </a:xfrm>
            <a:custGeom>
              <a:avLst/>
              <a:gdLst>
                <a:gd name="T0" fmla="*/ 0 w 122"/>
                <a:gd name="T1" fmla="*/ 0 h 251"/>
                <a:gd name="T2" fmla="*/ 58 w 122"/>
                <a:gd name="T3" fmla="*/ 251 h 251"/>
                <a:gd name="T4" fmla="*/ 117 w 122"/>
                <a:gd name="T5" fmla="*/ 0 h 251"/>
                <a:gd name="T6" fmla="*/ 0 w 122"/>
                <a:gd name="T7" fmla="*/ 0 h 251"/>
              </a:gdLst>
              <a:ahLst/>
              <a:cxnLst>
                <a:cxn ang="0">
                  <a:pos x="T0" y="T1"/>
                </a:cxn>
                <a:cxn ang="0">
                  <a:pos x="T2" y="T3"/>
                </a:cxn>
                <a:cxn ang="0">
                  <a:pos x="T4" y="T5"/>
                </a:cxn>
                <a:cxn ang="0">
                  <a:pos x="T6" y="T7"/>
                </a:cxn>
              </a:cxnLst>
              <a:rect l="0" t="0" r="r" b="b"/>
              <a:pathLst>
                <a:path w="122" h="251">
                  <a:moveTo>
                    <a:pt x="0" y="0"/>
                  </a:moveTo>
                  <a:cubicBezTo>
                    <a:pt x="0" y="0"/>
                    <a:pt x="0" y="118"/>
                    <a:pt x="58" y="251"/>
                  </a:cubicBezTo>
                  <a:cubicBezTo>
                    <a:pt x="58" y="251"/>
                    <a:pt x="122" y="120"/>
                    <a:pt x="117" y="0"/>
                  </a:cubicBezTo>
                  <a:lnTo>
                    <a:pt x="0" y="0"/>
                  </a:lnTo>
                  <a:close/>
                </a:path>
              </a:pathLst>
            </a:custGeom>
            <a:solidFill>
              <a:srgbClr val="F18C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85"/>
            <p:cNvSpPr/>
            <p:nvPr/>
          </p:nvSpPr>
          <p:spPr bwMode="auto">
            <a:xfrm>
              <a:off x="5834063" y="2867025"/>
              <a:ext cx="498475" cy="403225"/>
            </a:xfrm>
            <a:custGeom>
              <a:avLst/>
              <a:gdLst>
                <a:gd name="T0" fmla="*/ 0 w 117"/>
                <a:gd name="T1" fmla="*/ 0 h 95"/>
                <a:gd name="T2" fmla="*/ 59 w 117"/>
                <a:gd name="T3" fmla="*/ 95 h 95"/>
                <a:gd name="T4" fmla="*/ 117 w 117"/>
                <a:gd name="T5" fmla="*/ 0 h 95"/>
                <a:gd name="T6" fmla="*/ 0 w 117"/>
                <a:gd name="T7" fmla="*/ 0 h 95"/>
              </a:gdLst>
              <a:ahLst/>
              <a:cxnLst>
                <a:cxn ang="0">
                  <a:pos x="T0" y="T1"/>
                </a:cxn>
                <a:cxn ang="0">
                  <a:pos x="T2" y="T3"/>
                </a:cxn>
                <a:cxn ang="0">
                  <a:pos x="T4" y="T5"/>
                </a:cxn>
                <a:cxn ang="0">
                  <a:pos x="T6" y="T7"/>
                </a:cxn>
              </a:cxnLst>
              <a:rect l="0" t="0" r="r" b="b"/>
              <a:pathLst>
                <a:path w="117" h="95">
                  <a:moveTo>
                    <a:pt x="0" y="0"/>
                  </a:moveTo>
                  <a:cubicBezTo>
                    <a:pt x="0" y="0"/>
                    <a:pt x="15" y="66"/>
                    <a:pt x="59" y="95"/>
                  </a:cubicBezTo>
                  <a:cubicBezTo>
                    <a:pt x="59" y="95"/>
                    <a:pt x="98" y="75"/>
                    <a:pt x="117" y="0"/>
                  </a:cubicBezTo>
                  <a:lnTo>
                    <a:pt x="0" y="0"/>
                  </a:lnTo>
                  <a:close/>
                </a:path>
              </a:pathLst>
            </a:custGeom>
            <a:solidFill>
              <a:srgbClr val="F5C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7" name="组合 126"/>
          <p:cNvGrpSpPr/>
          <p:nvPr/>
        </p:nvGrpSpPr>
        <p:grpSpPr>
          <a:xfrm>
            <a:off x="7381350" y="1065317"/>
            <a:ext cx="769230" cy="895772"/>
            <a:chOff x="4570413" y="1616075"/>
            <a:chExt cx="3059113" cy="3562350"/>
          </a:xfrm>
        </p:grpSpPr>
        <p:sp>
          <p:nvSpPr>
            <p:cNvPr id="111" name="Freeform 89"/>
            <p:cNvSpPr/>
            <p:nvPr/>
          </p:nvSpPr>
          <p:spPr bwMode="auto">
            <a:xfrm>
              <a:off x="4570413" y="1616075"/>
              <a:ext cx="1530350" cy="2957513"/>
            </a:xfrm>
            <a:custGeom>
              <a:avLst/>
              <a:gdLst>
                <a:gd name="T0" fmla="*/ 360 w 360"/>
                <a:gd name="T1" fmla="*/ 14 h 695"/>
                <a:gd name="T2" fmla="*/ 360 w 360"/>
                <a:gd name="T3" fmla="*/ 14 h 695"/>
                <a:gd name="T4" fmla="*/ 37 w 360"/>
                <a:gd name="T5" fmla="*/ 243 h 695"/>
                <a:gd name="T6" fmla="*/ 266 w 360"/>
                <a:gd name="T7" fmla="*/ 670 h 695"/>
                <a:gd name="T8" fmla="*/ 280 w 360"/>
                <a:gd name="T9" fmla="*/ 686 h 695"/>
                <a:gd name="T10" fmla="*/ 289 w 360"/>
                <a:gd name="T11" fmla="*/ 695 h 695"/>
                <a:gd name="T12" fmla="*/ 340 w 360"/>
                <a:gd name="T13" fmla="*/ 695 h 695"/>
                <a:gd name="T14" fmla="*/ 360 w 360"/>
                <a:gd name="T15" fmla="*/ 14 h 6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0" h="695">
                  <a:moveTo>
                    <a:pt x="360" y="14"/>
                  </a:moveTo>
                  <a:cubicBezTo>
                    <a:pt x="360" y="14"/>
                    <a:pt x="360" y="14"/>
                    <a:pt x="360" y="14"/>
                  </a:cubicBezTo>
                  <a:cubicBezTo>
                    <a:pt x="360" y="14"/>
                    <a:pt x="89" y="0"/>
                    <a:pt x="37" y="243"/>
                  </a:cubicBezTo>
                  <a:cubicBezTo>
                    <a:pt x="37" y="243"/>
                    <a:pt x="0" y="413"/>
                    <a:pt x="266" y="670"/>
                  </a:cubicBezTo>
                  <a:cubicBezTo>
                    <a:pt x="280" y="686"/>
                    <a:pt x="280" y="686"/>
                    <a:pt x="280" y="686"/>
                  </a:cubicBezTo>
                  <a:cubicBezTo>
                    <a:pt x="280" y="686"/>
                    <a:pt x="284" y="689"/>
                    <a:pt x="289" y="695"/>
                  </a:cubicBezTo>
                  <a:cubicBezTo>
                    <a:pt x="340" y="695"/>
                    <a:pt x="340" y="695"/>
                    <a:pt x="340" y="695"/>
                  </a:cubicBezTo>
                  <a:cubicBezTo>
                    <a:pt x="126" y="91"/>
                    <a:pt x="360" y="14"/>
                    <a:pt x="360" y="14"/>
                  </a:cubicBezTo>
                  <a:close/>
                </a:path>
              </a:pathLst>
            </a:custGeom>
            <a:solidFill>
              <a:srgbClr val="0094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90"/>
            <p:cNvSpPr/>
            <p:nvPr/>
          </p:nvSpPr>
          <p:spPr bwMode="auto">
            <a:xfrm>
              <a:off x="5105401" y="1674813"/>
              <a:ext cx="2120900" cy="2984500"/>
            </a:xfrm>
            <a:custGeom>
              <a:avLst/>
              <a:gdLst>
                <a:gd name="T0" fmla="*/ 234 w 499"/>
                <a:gd name="T1" fmla="*/ 0 h 701"/>
                <a:gd name="T2" fmla="*/ 234 w 499"/>
                <a:gd name="T3" fmla="*/ 0 h 701"/>
                <a:gd name="T4" fmla="*/ 234 w 499"/>
                <a:gd name="T5" fmla="*/ 0 h 701"/>
                <a:gd name="T6" fmla="*/ 214 w 499"/>
                <a:gd name="T7" fmla="*/ 681 h 701"/>
                <a:gd name="T8" fmla="*/ 163 w 499"/>
                <a:gd name="T9" fmla="*/ 681 h 701"/>
                <a:gd name="T10" fmla="*/ 172 w 499"/>
                <a:gd name="T11" fmla="*/ 701 h 701"/>
                <a:gd name="T12" fmla="*/ 208 w 499"/>
                <a:gd name="T13" fmla="*/ 701 h 701"/>
                <a:gd name="T14" fmla="*/ 234 w 499"/>
                <a:gd name="T15" fmla="*/ 701 h 701"/>
                <a:gd name="T16" fmla="*/ 296 w 499"/>
                <a:gd name="T17" fmla="*/ 701 h 701"/>
                <a:gd name="T18" fmla="*/ 305 w 499"/>
                <a:gd name="T19" fmla="*/ 681 h 701"/>
                <a:gd name="T20" fmla="*/ 269 w 499"/>
                <a:gd name="T21" fmla="*/ 681 h 701"/>
                <a:gd name="T22" fmla="*/ 234 w 499"/>
                <a:gd name="T23" fmla="*/ 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9" h="701">
                  <a:moveTo>
                    <a:pt x="234" y="0"/>
                  </a:moveTo>
                  <a:cubicBezTo>
                    <a:pt x="234" y="0"/>
                    <a:pt x="234" y="0"/>
                    <a:pt x="234" y="0"/>
                  </a:cubicBezTo>
                  <a:cubicBezTo>
                    <a:pt x="234" y="0"/>
                    <a:pt x="234" y="0"/>
                    <a:pt x="234" y="0"/>
                  </a:cubicBezTo>
                  <a:cubicBezTo>
                    <a:pt x="234" y="0"/>
                    <a:pt x="0" y="77"/>
                    <a:pt x="214" y="681"/>
                  </a:cubicBezTo>
                  <a:cubicBezTo>
                    <a:pt x="163" y="681"/>
                    <a:pt x="163" y="681"/>
                    <a:pt x="163" y="681"/>
                  </a:cubicBezTo>
                  <a:cubicBezTo>
                    <a:pt x="167" y="686"/>
                    <a:pt x="171" y="693"/>
                    <a:pt x="172" y="701"/>
                  </a:cubicBezTo>
                  <a:cubicBezTo>
                    <a:pt x="208" y="701"/>
                    <a:pt x="208" y="701"/>
                    <a:pt x="208" y="701"/>
                  </a:cubicBezTo>
                  <a:cubicBezTo>
                    <a:pt x="234" y="701"/>
                    <a:pt x="234" y="701"/>
                    <a:pt x="234" y="701"/>
                  </a:cubicBezTo>
                  <a:cubicBezTo>
                    <a:pt x="296" y="701"/>
                    <a:pt x="296" y="701"/>
                    <a:pt x="296" y="701"/>
                  </a:cubicBezTo>
                  <a:cubicBezTo>
                    <a:pt x="297" y="693"/>
                    <a:pt x="301" y="686"/>
                    <a:pt x="305" y="681"/>
                  </a:cubicBezTo>
                  <a:cubicBezTo>
                    <a:pt x="269" y="681"/>
                    <a:pt x="269" y="681"/>
                    <a:pt x="269" y="681"/>
                  </a:cubicBezTo>
                  <a:cubicBezTo>
                    <a:pt x="499" y="108"/>
                    <a:pt x="234" y="0"/>
                    <a:pt x="234" y="0"/>
                  </a:cubicBezTo>
                  <a:close/>
                </a:path>
              </a:pathLst>
            </a:custGeom>
            <a:solidFill>
              <a:srgbClr val="38B2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Rectangle 91"/>
            <p:cNvSpPr>
              <a:spLocks noChangeArrowheads="1"/>
            </p:cNvSpPr>
            <p:nvPr/>
          </p:nvSpPr>
          <p:spPr bwMode="auto">
            <a:xfrm>
              <a:off x="6100763" y="1674813"/>
              <a:ext cx="1588" cy="1588"/>
            </a:xfrm>
            <a:prstGeom prst="rect">
              <a:avLst/>
            </a:prstGeom>
            <a:solidFill>
              <a:srgbClr val="38B2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4" name="Rectangle 92"/>
            <p:cNvSpPr>
              <a:spLocks noChangeArrowheads="1"/>
            </p:cNvSpPr>
            <p:nvPr/>
          </p:nvSpPr>
          <p:spPr bwMode="auto">
            <a:xfrm>
              <a:off x="6100763" y="1674813"/>
              <a:ext cx="1588" cy="1588"/>
            </a:xfrm>
            <a:prstGeom prst="rect">
              <a:avLst/>
            </a:prstGeom>
            <a:solidFill>
              <a:srgbClr val="38B2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5" name="Freeform 93"/>
            <p:cNvSpPr/>
            <p:nvPr/>
          </p:nvSpPr>
          <p:spPr bwMode="auto">
            <a:xfrm>
              <a:off x="6100763" y="1616075"/>
              <a:ext cx="1528763" cy="2957513"/>
            </a:xfrm>
            <a:custGeom>
              <a:avLst/>
              <a:gdLst>
                <a:gd name="T0" fmla="*/ 79 w 360"/>
                <a:gd name="T1" fmla="*/ 686 h 695"/>
                <a:gd name="T2" fmla="*/ 93 w 360"/>
                <a:gd name="T3" fmla="*/ 670 h 695"/>
                <a:gd name="T4" fmla="*/ 322 w 360"/>
                <a:gd name="T5" fmla="*/ 243 h 695"/>
                <a:gd name="T6" fmla="*/ 0 w 360"/>
                <a:gd name="T7" fmla="*/ 14 h 695"/>
                <a:gd name="T8" fmla="*/ 0 w 360"/>
                <a:gd name="T9" fmla="*/ 14 h 695"/>
                <a:gd name="T10" fmla="*/ 0 w 360"/>
                <a:gd name="T11" fmla="*/ 14 h 695"/>
                <a:gd name="T12" fmla="*/ 35 w 360"/>
                <a:gd name="T13" fmla="*/ 695 h 695"/>
                <a:gd name="T14" fmla="*/ 71 w 360"/>
                <a:gd name="T15" fmla="*/ 695 h 695"/>
                <a:gd name="T16" fmla="*/ 79 w 360"/>
                <a:gd name="T17" fmla="*/ 686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695">
                  <a:moveTo>
                    <a:pt x="79" y="686"/>
                  </a:moveTo>
                  <a:cubicBezTo>
                    <a:pt x="93" y="670"/>
                    <a:pt x="93" y="670"/>
                    <a:pt x="93" y="670"/>
                  </a:cubicBezTo>
                  <a:cubicBezTo>
                    <a:pt x="360" y="413"/>
                    <a:pt x="322" y="243"/>
                    <a:pt x="322" y="243"/>
                  </a:cubicBezTo>
                  <a:cubicBezTo>
                    <a:pt x="271" y="0"/>
                    <a:pt x="0" y="14"/>
                    <a:pt x="0" y="14"/>
                  </a:cubicBezTo>
                  <a:cubicBezTo>
                    <a:pt x="0" y="14"/>
                    <a:pt x="0" y="14"/>
                    <a:pt x="0" y="14"/>
                  </a:cubicBezTo>
                  <a:cubicBezTo>
                    <a:pt x="0" y="14"/>
                    <a:pt x="0" y="14"/>
                    <a:pt x="0" y="14"/>
                  </a:cubicBezTo>
                  <a:cubicBezTo>
                    <a:pt x="0" y="14"/>
                    <a:pt x="265" y="122"/>
                    <a:pt x="35" y="695"/>
                  </a:cubicBezTo>
                  <a:cubicBezTo>
                    <a:pt x="71" y="695"/>
                    <a:pt x="71" y="695"/>
                    <a:pt x="71" y="695"/>
                  </a:cubicBezTo>
                  <a:cubicBezTo>
                    <a:pt x="75" y="689"/>
                    <a:pt x="79" y="686"/>
                    <a:pt x="79" y="686"/>
                  </a:cubicBezTo>
                  <a:close/>
                </a:path>
              </a:pathLst>
            </a:custGeom>
            <a:solidFill>
              <a:srgbClr val="0094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94"/>
            <p:cNvSpPr/>
            <p:nvPr/>
          </p:nvSpPr>
          <p:spPr bwMode="auto">
            <a:xfrm>
              <a:off x="5840413" y="4638675"/>
              <a:ext cx="209550" cy="238125"/>
            </a:xfrm>
            <a:custGeom>
              <a:avLst/>
              <a:gdLst>
                <a:gd name="T0" fmla="*/ 0 w 132"/>
                <a:gd name="T1" fmla="*/ 5 h 150"/>
                <a:gd name="T2" fmla="*/ 124 w 132"/>
                <a:gd name="T3" fmla="*/ 150 h 150"/>
                <a:gd name="T4" fmla="*/ 132 w 132"/>
                <a:gd name="T5" fmla="*/ 142 h 150"/>
                <a:gd name="T6" fmla="*/ 11 w 132"/>
                <a:gd name="T7" fmla="*/ 0 h 150"/>
                <a:gd name="T8" fmla="*/ 0 w 132"/>
                <a:gd name="T9" fmla="*/ 5 h 150"/>
              </a:gdLst>
              <a:ahLst/>
              <a:cxnLst>
                <a:cxn ang="0">
                  <a:pos x="T0" y="T1"/>
                </a:cxn>
                <a:cxn ang="0">
                  <a:pos x="T2" y="T3"/>
                </a:cxn>
                <a:cxn ang="0">
                  <a:pos x="T4" y="T5"/>
                </a:cxn>
                <a:cxn ang="0">
                  <a:pos x="T6" y="T7"/>
                </a:cxn>
                <a:cxn ang="0">
                  <a:pos x="T8" y="T9"/>
                </a:cxn>
              </a:cxnLst>
              <a:rect l="0" t="0" r="r" b="b"/>
              <a:pathLst>
                <a:path w="132" h="150">
                  <a:moveTo>
                    <a:pt x="0" y="5"/>
                  </a:moveTo>
                  <a:lnTo>
                    <a:pt x="124" y="150"/>
                  </a:lnTo>
                  <a:lnTo>
                    <a:pt x="132" y="142"/>
                  </a:lnTo>
                  <a:lnTo>
                    <a:pt x="11" y="0"/>
                  </a:lnTo>
                  <a:lnTo>
                    <a:pt x="0" y="5"/>
                  </a:lnTo>
                  <a:close/>
                </a:path>
              </a:pathLst>
            </a:custGeom>
            <a:solidFill>
              <a:srgbClr val="0045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95"/>
            <p:cNvSpPr/>
            <p:nvPr/>
          </p:nvSpPr>
          <p:spPr bwMode="auto">
            <a:xfrm>
              <a:off x="5943601" y="4638675"/>
              <a:ext cx="127000" cy="238125"/>
            </a:xfrm>
            <a:custGeom>
              <a:avLst/>
              <a:gdLst>
                <a:gd name="T0" fmla="*/ 0 w 80"/>
                <a:gd name="T1" fmla="*/ 5 h 150"/>
                <a:gd name="T2" fmla="*/ 72 w 80"/>
                <a:gd name="T3" fmla="*/ 150 h 150"/>
                <a:gd name="T4" fmla="*/ 80 w 80"/>
                <a:gd name="T5" fmla="*/ 144 h 150"/>
                <a:gd name="T6" fmla="*/ 8 w 80"/>
                <a:gd name="T7" fmla="*/ 0 h 150"/>
                <a:gd name="T8" fmla="*/ 0 w 80"/>
                <a:gd name="T9" fmla="*/ 5 h 150"/>
              </a:gdLst>
              <a:ahLst/>
              <a:cxnLst>
                <a:cxn ang="0">
                  <a:pos x="T0" y="T1"/>
                </a:cxn>
                <a:cxn ang="0">
                  <a:pos x="T2" y="T3"/>
                </a:cxn>
                <a:cxn ang="0">
                  <a:pos x="T4" y="T5"/>
                </a:cxn>
                <a:cxn ang="0">
                  <a:pos x="T6" y="T7"/>
                </a:cxn>
                <a:cxn ang="0">
                  <a:pos x="T8" y="T9"/>
                </a:cxn>
              </a:cxnLst>
              <a:rect l="0" t="0" r="r" b="b"/>
              <a:pathLst>
                <a:path w="80" h="150">
                  <a:moveTo>
                    <a:pt x="0" y="5"/>
                  </a:moveTo>
                  <a:lnTo>
                    <a:pt x="72" y="150"/>
                  </a:lnTo>
                  <a:lnTo>
                    <a:pt x="80" y="144"/>
                  </a:lnTo>
                  <a:lnTo>
                    <a:pt x="8" y="0"/>
                  </a:lnTo>
                  <a:lnTo>
                    <a:pt x="0" y="5"/>
                  </a:lnTo>
                  <a:close/>
                </a:path>
              </a:pathLst>
            </a:custGeom>
            <a:solidFill>
              <a:srgbClr val="0045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96"/>
            <p:cNvSpPr/>
            <p:nvPr/>
          </p:nvSpPr>
          <p:spPr bwMode="auto">
            <a:xfrm>
              <a:off x="6040438" y="4638675"/>
              <a:ext cx="55563" cy="233363"/>
            </a:xfrm>
            <a:custGeom>
              <a:avLst/>
              <a:gdLst>
                <a:gd name="T0" fmla="*/ 0 w 35"/>
                <a:gd name="T1" fmla="*/ 2 h 147"/>
                <a:gd name="T2" fmla="*/ 24 w 35"/>
                <a:gd name="T3" fmla="*/ 147 h 147"/>
                <a:gd name="T4" fmla="*/ 35 w 35"/>
                <a:gd name="T5" fmla="*/ 144 h 147"/>
                <a:gd name="T6" fmla="*/ 11 w 35"/>
                <a:gd name="T7" fmla="*/ 0 h 147"/>
                <a:gd name="T8" fmla="*/ 0 w 35"/>
                <a:gd name="T9" fmla="*/ 2 h 147"/>
              </a:gdLst>
              <a:ahLst/>
              <a:cxnLst>
                <a:cxn ang="0">
                  <a:pos x="T0" y="T1"/>
                </a:cxn>
                <a:cxn ang="0">
                  <a:pos x="T2" y="T3"/>
                </a:cxn>
                <a:cxn ang="0">
                  <a:pos x="T4" y="T5"/>
                </a:cxn>
                <a:cxn ang="0">
                  <a:pos x="T6" y="T7"/>
                </a:cxn>
                <a:cxn ang="0">
                  <a:pos x="T8" y="T9"/>
                </a:cxn>
              </a:cxnLst>
              <a:rect l="0" t="0" r="r" b="b"/>
              <a:pathLst>
                <a:path w="35" h="147">
                  <a:moveTo>
                    <a:pt x="0" y="2"/>
                  </a:moveTo>
                  <a:lnTo>
                    <a:pt x="24" y="147"/>
                  </a:lnTo>
                  <a:lnTo>
                    <a:pt x="35" y="144"/>
                  </a:lnTo>
                  <a:lnTo>
                    <a:pt x="11" y="0"/>
                  </a:lnTo>
                  <a:lnTo>
                    <a:pt x="0" y="2"/>
                  </a:lnTo>
                  <a:close/>
                </a:path>
              </a:pathLst>
            </a:custGeom>
            <a:solidFill>
              <a:srgbClr val="0045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97"/>
            <p:cNvSpPr/>
            <p:nvPr/>
          </p:nvSpPr>
          <p:spPr bwMode="auto">
            <a:xfrm>
              <a:off x="6100763" y="4638675"/>
              <a:ext cx="53975" cy="233363"/>
            </a:xfrm>
            <a:custGeom>
              <a:avLst/>
              <a:gdLst>
                <a:gd name="T0" fmla="*/ 24 w 34"/>
                <a:gd name="T1" fmla="*/ 0 h 147"/>
                <a:gd name="T2" fmla="*/ 0 w 34"/>
                <a:gd name="T3" fmla="*/ 144 h 147"/>
                <a:gd name="T4" fmla="*/ 10 w 34"/>
                <a:gd name="T5" fmla="*/ 147 h 147"/>
                <a:gd name="T6" fmla="*/ 34 w 34"/>
                <a:gd name="T7" fmla="*/ 2 h 147"/>
                <a:gd name="T8" fmla="*/ 24 w 34"/>
                <a:gd name="T9" fmla="*/ 0 h 147"/>
              </a:gdLst>
              <a:ahLst/>
              <a:cxnLst>
                <a:cxn ang="0">
                  <a:pos x="T0" y="T1"/>
                </a:cxn>
                <a:cxn ang="0">
                  <a:pos x="T2" y="T3"/>
                </a:cxn>
                <a:cxn ang="0">
                  <a:pos x="T4" y="T5"/>
                </a:cxn>
                <a:cxn ang="0">
                  <a:pos x="T6" y="T7"/>
                </a:cxn>
                <a:cxn ang="0">
                  <a:pos x="T8" y="T9"/>
                </a:cxn>
              </a:cxnLst>
              <a:rect l="0" t="0" r="r" b="b"/>
              <a:pathLst>
                <a:path w="34" h="147">
                  <a:moveTo>
                    <a:pt x="24" y="0"/>
                  </a:moveTo>
                  <a:lnTo>
                    <a:pt x="0" y="144"/>
                  </a:lnTo>
                  <a:lnTo>
                    <a:pt x="10" y="147"/>
                  </a:lnTo>
                  <a:lnTo>
                    <a:pt x="34" y="2"/>
                  </a:lnTo>
                  <a:lnTo>
                    <a:pt x="24" y="0"/>
                  </a:lnTo>
                  <a:close/>
                </a:path>
              </a:pathLst>
            </a:custGeom>
            <a:solidFill>
              <a:srgbClr val="0045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98"/>
            <p:cNvSpPr/>
            <p:nvPr/>
          </p:nvSpPr>
          <p:spPr bwMode="auto">
            <a:xfrm>
              <a:off x="6121401" y="4638675"/>
              <a:ext cx="131763" cy="238125"/>
            </a:xfrm>
            <a:custGeom>
              <a:avLst/>
              <a:gdLst>
                <a:gd name="T0" fmla="*/ 75 w 83"/>
                <a:gd name="T1" fmla="*/ 0 h 150"/>
                <a:gd name="T2" fmla="*/ 0 w 83"/>
                <a:gd name="T3" fmla="*/ 144 h 150"/>
                <a:gd name="T4" fmla="*/ 11 w 83"/>
                <a:gd name="T5" fmla="*/ 150 h 150"/>
                <a:gd name="T6" fmla="*/ 83 w 83"/>
                <a:gd name="T7" fmla="*/ 5 h 150"/>
                <a:gd name="T8" fmla="*/ 75 w 83"/>
                <a:gd name="T9" fmla="*/ 0 h 150"/>
              </a:gdLst>
              <a:ahLst/>
              <a:cxnLst>
                <a:cxn ang="0">
                  <a:pos x="T0" y="T1"/>
                </a:cxn>
                <a:cxn ang="0">
                  <a:pos x="T2" y="T3"/>
                </a:cxn>
                <a:cxn ang="0">
                  <a:pos x="T4" y="T5"/>
                </a:cxn>
                <a:cxn ang="0">
                  <a:pos x="T6" y="T7"/>
                </a:cxn>
                <a:cxn ang="0">
                  <a:pos x="T8" y="T9"/>
                </a:cxn>
              </a:cxnLst>
              <a:rect l="0" t="0" r="r" b="b"/>
              <a:pathLst>
                <a:path w="83" h="150">
                  <a:moveTo>
                    <a:pt x="75" y="0"/>
                  </a:moveTo>
                  <a:lnTo>
                    <a:pt x="0" y="144"/>
                  </a:lnTo>
                  <a:lnTo>
                    <a:pt x="11" y="150"/>
                  </a:lnTo>
                  <a:lnTo>
                    <a:pt x="83" y="5"/>
                  </a:lnTo>
                  <a:lnTo>
                    <a:pt x="75" y="0"/>
                  </a:lnTo>
                  <a:close/>
                </a:path>
              </a:pathLst>
            </a:custGeom>
            <a:solidFill>
              <a:srgbClr val="0045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99"/>
            <p:cNvSpPr/>
            <p:nvPr/>
          </p:nvSpPr>
          <p:spPr bwMode="auto">
            <a:xfrm>
              <a:off x="6146801" y="4638675"/>
              <a:ext cx="204788" cy="238125"/>
            </a:xfrm>
            <a:custGeom>
              <a:avLst/>
              <a:gdLst>
                <a:gd name="T0" fmla="*/ 121 w 129"/>
                <a:gd name="T1" fmla="*/ 0 h 150"/>
                <a:gd name="T2" fmla="*/ 0 w 129"/>
                <a:gd name="T3" fmla="*/ 142 h 150"/>
                <a:gd name="T4" fmla="*/ 8 w 129"/>
                <a:gd name="T5" fmla="*/ 150 h 150"/>
                <a:gd name="T6" fmla="*/ 129 w 129"/>
                <a:gd name="T7" fmla="*/ 5 h 150"/>
                <a:gd name="T8" fmla="*/ 121 w 129"/>
                <a:gd name="T9" fmla="*/ 0 h 150"/>
              </a:gdLst>
              <a:ahLst/>
              <a:cxnLst>
                <a:cxn ang="0">
                  <a:pos x="T0" y="T1"/>
                </a:cxn>
                <a:cxn ang="0">
                  <a:pos x="T2" y="T3"/>
                </a:cxn>
                <a:cxn ang="0">
                  <a:pos x="T4" y="T5"/>
                </a:cxn>
                <a:cxn ang="0">
                  <a:pos x="T6" y="T7"/>
                </a:cxn>
                <a:cxn ang="0">
                  <a:pos x="T8" y="T9"/>
                </a:cxn>
              </a:cxnLst>
              <a:rect l="0" t="0" r="r" b="b"/>
              <a:pathLst>
                <a:path w="129" h="150">
                  <a:moveTo>
                    <a:pt x="121" y="0"/>
                  </a:moveTo>
                  <a:lnTo>
                    <a:pt x="0" y="142"/>
                  </a:lnTo>
                  <a:lnTo>
                    <a:pt x="8" y="150"/>
                  </a:lnTo>
                  <a:lnTo>
                    <a:pt x="129" y="5"/>
                  </a:lnTo>
                  <a:lnTo>
                    <a:pt x="121" y="0"/>
                  </a:lnTo>
                  <a:close/>
                </a:path>
              </a:pathLst>
            </a:custGeom>
            <a:solidFill>
              <a:srgbClr val="0045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00"/>
            <p:cNvSpPr/>
            <p:nvPr/>
          </p:nvSpPr>
          <p:spPr bwMode="auto">
            <a:xfrm>
              <a:off x="5799138" y="4573588"/>
              <a:ext cx="603250" cy="85725"/>
            </a:xfrm>
            <a:custGeom>
              <a:avLst/>
              <a:gdLst>
                <a:gd name="T0" fmla="*/ 380 w 380"/>
                <a:gd name="T1" fmla="*/ 0 h 54"/>
                <a:gd name="T2" fmla="*/ 0 w 380"/>
                <a:gd name="T3" fmla="*/ 0 h 54"/>
                <a:gd name="T4" fmla="*/ 24 w 380"/>
                <a:gd name="T5" fmla="*/ 54 h 54"/>
                <a:gd name="T6" fmla="*/ 358 w 380"/>
                <a:gd name="T7" fmla="*/ 54 h 54"/>
                <a:gd name="T8" fmla="*/ 380 w 380"/>
                <a:gd name="T9" fmla="*/ 0 h 54"/>
              </a:gdLst>
              <a:ahLst/>
              <a:cxnLst>
                <a:cxn ang="0">
                  <a:pos x="T0" y="T1"/>
                </a:cxn>
                <a:cxn ang="0">
                  <a:pos x="T2" y="T3"/>
                </a:cxn>
                <a:cxn ang="0">
                  <a:pos x="T4" y="T5"/>
                </a:cxn>
                <a:cxn ang="0">
                  <a:pos x="T6" y="T7"/>
                </a:cxn>
                <a:cxn ang="0">
                  <a:pos x="T8" y="T9"/>
                </a:cxn>
              </a:cxnLst>
              <a:rect l="0" t="0" r="r" b="b"/>
              <a:pathLst>
                <a:path w="380" h="54">
                  <a:moveTo>
                    <a:pt x="380" y="0"/>
                  </a:moveTo>
                  <a:lnTo>
                    <a:pt x="0" y="0"/>
                  </a:lnTo>
                  <a:lnTo>
                    <a:pt x="24" y="54"/>
                  </a:lnTo>
                  <a:lnTo>
                    <a:pt x="358" y="54"/>
                  </a:lnTo>
                  <a:lnTo>
                    <a:pt x="380" y="0"/>
                  </a:lnTo>
                  <a:close/>
                </a:path>
              </a:pathLst>
            </a:custGeom>
            <a:solidFill>
              <a:srgbClr val="0064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Rectangle 101"/>
            <p:cNvSpPr>
              <a:spLocks noChangeArrowheads="1"/>
            </p:cNvSpPr>
            <p:nvPr/>
          </p:nvSpPr>
          <p:spPr bwMode="auto">
            <a:xfrm>
              <a:off x="6015038" y="4841875"/>
              <a:ext cx="169863" cy="47625"/>
            </a:xfrm>
            <a:prstGeom prst="rect">
              <a:avLst/>
            </a:prstGeom>
            <a:solidFill>
              <a:srgbClr val="0045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4" name="Freeform 102"/>
            <p:cNvSpPr/>
            <p:nvPr/>
          </p:nvSpPr>
          <p:spPr bwMode="auto">
            <a:xfrm>
              <a:off x="6007101" y="4876800"/>
              <a:ext cx="38100" cy="139700"/>
            </a:xfrm>
            <a:custGeom>
              <a:avLst/>
              <a:gdLst>
                <a:gd name="T0" fmla="*/ 24 w 24"/>
                <a:gd name="T1" fmla="*/ 0 h 88"/>
                <a:gd name="T2" fmla="*/ 13 w 24"/>
                <a:gd name="T3" fmla="*/ 0 h 88"/>
                <a:gd name="T4" fmla="*/ 0 w 24"/>
                <a:gd name="T5" fmla="*/ 88 h 88"/>
                <a:gd name="T6" fmla="*/ 10 w 24"/>
                <a:gd name="T7" fmla="*/ 88 h 88"/>
                <a:gd name="T8" fmla="*/ 24 w 24"/>
                <a:gd name="T9" fmla="*/ 0 h 88"/>
              </a:gdLst>
              <a:ahLst/>
              <a:cxnLst>
                <a:cxn ang="0">
                  <a:pos x="T0" y="T1"/>
                </a:cxn>
                <a:cxn ang="0">
                  <a:pos x="T2" y="T3"/>
                </a:cxn>
                <a:cxn ang="0">
                  <a:pos x="T4" y="T5"/>
                </a:cxn>
                <a:cxn ang="0">
                  <a:pos x="T6" y="T7"/>
                </a:cxn>
                <a:cxn ang="0">
                  <a:pos x="T8" y="T9"/>
                </a:cxn>
              </a:cxnLst>
              <a:rect l="0" t="0" r="r" b="b"/>
              <a:pathLst>
                <a:path w="24" h="88">
                  <a:moveTo>
                    <a:pt x="24" y="0"/>
                  </a:moveTo>
                  <a:lnTo>
                    <a:pt x="13" y="0"/>
                  </a:lnTo>
                  <a:lnTo>
                    <a:pt x="0" y="88"/>
                  </a:lnTo>
                  <a:lnTo>
                    <a:pt x="10" y="88"/>
                  </a:lnTo>
                  <a:lnTo>
                    <a:pt x="24" y="0"/>
                  </a:lnTo>
                  <a:close/>
                </a:path>
              </a:pathLst>
            </a:custGeom>
            <a:solidFill>
              <a:srgbClr val="0045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03"/>
            <p:cNvSpPr/>
            <p:nvPr/>
          </p:nvSpPr>
          <p:spPr bwMode="auto">
            <a:xfrm>
              <a:off x="6154738" y="4876800"/>
              <a:ext cx="34925" cy="139700"/>
            </a:xfrm>
            <a:custGeom>
              <a:avLst/>
              <a:gdLst>
                <a:gd name="T0" fmla="*/ 11 w 22"/>
                <a:gd name="T1" fmla="*/ 0 h 88"/>
                <a:gd name="T2" fmla="*/ 0 w 22"/>
                <a:gd name="T3" fmla="*/ 0 h 88"/>
                <a:gd name="T4" fmla="*/ 11 w 22"/>
                <a:gd name="T5" fmla="*/ 88 h 88"/>
                <a:gd name="T6" fmla="*/ 22 w 22"/>
                <a:gd name="T7" fmla="*/ 88 h 88"/>
                <a:gd name="T8" fmla="*/ 11 w 22"/>
                <a:gd name="T9" fmla="*/ 0 h 88"/>
              </a:gdLst>
              <a:ahLst/>
              <a:cxnLst>
                <a:cxn ang="0">
                  <a:pos x="T0" y="T1"/>
                </a:cxn>
                <a:cxn ang="0">
                  <a:pos x="T2" y="T3"/>
                </a:cxn>
                <a:cxn ang="0">
                  <a:pos x="T4" y="T5"/>
                </a:cxn>
                <a:cxn ang="0">
                  <a:pos x="T6" y="T7"/>
                </a:cxn>
                <a:cxn ang="0">
                  <a:pos x="T8" y="T9"/>
                </a:cxn>
              </a:cxnLst>
              <a:rect l="0" t="0" r="r" b="b"/>
              <a:pathLst>
                <a:path w="22" h="88">
                  <a:moveTo>
                    <a:pt x="11" y="0"/>
                  </a:moveTo>
                  <a:lnTo>
                    <a:pt x="0" y="0"/>
                  </a:lnTo>
                  <a:lnTo>
                    <a:pt x="11" y="88"/>
                  </a:lnTo>
                  <a:lnTo>
                    <a:pt x="22" y="88"/>
                  </a:lnTo>
                  <a:lnTo>
                    <a:pt x="11" y="0"/>
                  </a:lnTo>
                  <a:close/>
                </a:path>
              </a:pathLst>
            </a:custGeom>
            <a:solidFill>
              <a:srgbClr val="0045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04"/>
            <p:cNvSpPr/>
            <p:nvPr/>
          </p:nvSpPr>
          <p:spPr bwMode="auto">
            <a:xfrm>
              <a:off x="5994401" y="5016500"/>
              <a:ext cx="203200" cy="161925"/>
            </a:xfrm>
            <a:custGeom>
              <a:avLst/>
              <a:gdLst>
                <a:gd name="T0" fmla="*/ 123 w 128"/>
                <a:gd name="T1" fmla="*/ 0 h 102"/>
                <a:gd name="T2" fmla="*/ 112 w 128"/>
                <a:gd name="T3" fmla="*/ 0 h 102"/>
                <a:gd name="T4" fmla="*/ 18 w 128"/>
                <a:gd name="T5" fmla="*/ 0 h 102"/>
                <a:gd name="T6" fmla="*/ 8 w 128"/>
                <a:gd name="T7" fmla="*/ 0 h 102"/>
                <a:gd name="T8" fmla="*/ 0 w 128"/>
                <a:gd name="T9" fmla="*/ 0 h 102"/>
                <a:gd name="T10" fmla="*/ 0 w 128"/>
                <a:gd name="T11" fmla="*/ 102 h 102"/>
                <a:gd name="T12" fmla="*/ 128 w 128"/>
                <a:gd name="T13" fmla="*/ 102 h 102"/>
                <a:gd name="T14" fmla="*/ 128 w 128"/>
                <a:gd name="T15" fmla="*/ 0 h 102"/>
                <a:gd name="T16" fmla="*/ 123 w 128"/>
                <a:gd name="T1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02">
                  <a:moveTo>
                    <a:pt x="123" y="0"/>
                  </a:moveTo>
                  <a:lnTo>
                    <a:pt x="112" y="0"/>
                  </a:lnTo>
                  <a:lnTo>
                    <a:pt x="18" y="0"/>
                  </a:lnTo>
                  <a:lnTo>
                    <a:pt x="8" y="0"/>
                  </a:lnTo>
                  <a:lnTo>
                    <a:pt x="0" y="0"/>
                  </a:lnTo>
                  <a:lnTo>
                    <a:pt x="0" y="102"/>
                  </a:lnTo>
                  <a:lnTo>
                    <a:pt x="128" y="102"/>
                  </a:lnTo>
                  <a:lnTo>
                    <a:pt x="128" y="0"/>
                  </a:lnTo>
                  <a:lnTo>
                    <a:pt x="123" y="0"/>
                  </a:lnTo>
                  <a:close/>
                </a:path>
              </a:pathLst>
            </a:custGeom>
            <a:solidFill>
              <a:srgbClr val="0064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7" name="组合 146"/>
          <p:cNvGrpSpPr/>
          <p:nvPr/>
        </p:nvGrpSpPr>
        <p:grpSpPr>
          <a:xfrm>
            <a:off x="4629854" y="1253362"/>
            <a:ext cx="1624190" cy="1888479"/>
            <a:chOff x="5295900" y="2478088"/>
            <a:chExt cx="1609726" cy="1871663"/>
          </a:xfrm>
        </p:grpSpPr>
        <p:sp>
          <p:nvSpPr>
            <p:cNvPr id="131" name="Freeform 108"/>
            <p:cNvSpPr/>
            <p:nvPr/>
          </p:nvSpPr>
          <p:spPr bwMode="auto">
            <a:xfrm>
              <a:off x="5295900" y="2478088"/>
              <a:ext cx="801688" cy="1555750"/>
            </a:xfrm>
            <a:custGeom>
              <a:avLst/>
              <a:gdLst>
                <a:gd name="T0" fmla="*/ 188 w 188"/>
                <a:gd name="T1" fmla="*/ 7 h 364"/>
                <a:gd name="T2" fmla="*/ 188 w 188"/>
                <a:gd name="T3" fmla="*/ 7 h 364"/>
                <a:gd name="T4" fmla="*/ 19 w 188"/>
                <a:gd name="T5" fmla="*/ 127 h 364"/>
                <a:gd name="T6" fmla="*/ 139 w 188"/>
                <a:gd name="T7" fmla="*/ 351 h 364"/>
                <a:gd name="T8" fmla="*/ 147 w 188"/>
                <a:gd name="T9" fmla="*/ 359 h 364"/>
                <a:gd name="T10" fmla="*/ 151 w 188"/>
                <a:gd name="T11" fmla="*/ 364 h 364"/>
                <a:gd name="T12" fmla="*/ 178 w 188"/>
                <a:gd name="T13" fmla="*/ 364 h 364"/>
                <a:gd name="T14" fmla="*/ 188 w 188"/>
                <a:gd name="T15" fmla="*/ 7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364">
                  <a:moveTo>
                    <a:pt x="188" y="7"/>
                  </a:moveTo>
                  <a:cubicBezTo>
                    <a:pt x="188" y="7"/>
                    <a:pt x="188" y="7"/>
                    <a:pt x="188" y="7"/>
                  </a:cubicBezTo>
                  <a:cubicBezTo>
                    <a:pt x="188" y="7"/>
                    <a:pt x="46" y="0"/>
                    <a:pt x="19" y="127"/>
                  </a:cubicBezTo>
                  <a:cubicBezTo>
                    <a:pt x="19" y="127"/>
                    <a:pt x="0" y="216"/>
                    <a:pt x="139" y="351"/>
                  </a:cubicBezTo>
                  <a:cubicBezTo>
                    <a:pt x="147" y="359"/>
                    <a:pt x="147" y="359"/>
                    <a:pt x="147" y="359"/>
                  </a:cubicBezTo>
                  <a:cubicBezTo>
                    <a:pt x="147" y="359"/>
                    <a:pt x="149" y="361"/>
                    <a:pt x="151" y="364"/>
                  </a:cubicBezTo>
                  <a:cubicBezTo>
                    <a:pt x="178" y="364"/>
                    <a:pt x="178" y="364"/>
                    <a:pt x="178" y="364"/>
                  </a:cubicBezTo>
                  <a:cubicBezTo>
                    <a:pt x="66" y="47"/>
                    <a:pt x="188" y="7"/>
                    <a:pt x="188" y="7"/>
                  </a:cubicBezTo>
                  <a:close/>
                </a:path>
              </a:pathLst>
            </a:custGeom>
            <a:solidFill>
              <a:srgbClr val="FFE6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09"/>
            <p:cNvSpPr/>
            <p:nvPr/>
          </p:nvSpPr>
          <p:spPr bwMode="auto">
            <a:xfrm>
              <a:off x="5576888" y="2508251"/>
              <a:ext cx="1114425" cy="1566863"/>
            </a:xfrm>
            <a:custGeom>
              <a:avLst/>
              <a:gdLst>
                <a:gd name="T0" fmla="*/ 122 w 261"/>
                <a:gd name="T1" fmla="*/ 0 h 367"/>
                <a:gd name="T2" fmla="*/ 122 w 261"/>
                <a:gd name="T3" fmla="*/ 0 h 367"/>
                <a:gd name="T4" fmla="*/ 122 w 261"/>
                <a:gd name="T5" fmla="*/ 0 h 367"/>
                <a:gd name="T6" fmla="*/ 112 w 261"/>
                <a:gd name="T7" fmla="*/ 357 h 367"/>
                <a:gd name="T8" fmla="*/ 85 w 261"/>
                <a:gd name="T9" fmla="*/ 357 h 367"/>
                <a:gd name="T10" fmla="*/ 90 w 261"/>
                <a:gd name="T11" fmla="*/ 367 h 367"/>
                <a:gd name="T12" fmla="*/ 109 w 261"/>
                <a:gd name="T13" fmla="*/ 367 h 367"/>
                <a:gd name="T14" fmla="*/ 122 w 261"/>
                <a:gd name="T15" fmla="*/ 367 h 367"/>
                <a:gd name="T16" fmla="*/ 155 w 261"/>
                <a:gd name="T17" fmla="*/ 367 h 367"/>
                <a:gd name="T18" fmla="*/ 160 w 261"/>
                <a:gd name="T19" fmla="*/ 357 h 367"/>
                <a:gd name="T20" fmla="*/ 141 w 261"/>
                <a:gd name="T21" fmla="*/ 357 h 367"/>
                <a:gd name="T22" fmla="*/ 122 w 261"/>
                <a:gd name="T23"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1" h="367">
                  <a:moveTo>
                    <a:pt x="122" y="0"/>
                  </a:moveTo>
                  <a:cubicBezTo>
                    <a:pt x="122" y="0"/>
                    <a:pt x="122" y="0"/>
                    <a:pt x="122" y="0"/>
                  </a:cubicBezTo>
                  <a:cubicBezTo>
                    <a:pt x="122" y="0"/>
                    <a:pt x="122" y="0"/>
                    <a:pt x="122" y="0"/>
                  </a:cubicBezTo>
                  <a:cubicBezTo>
                    <a:pt x="122" y="0"/>
                    <a:pt x="0" y="40"/>
                    <a:pt x="112" y="357"/>
                  </a:cubicBezTo>
                  <a:cubicBezTo>
                    <a:pt x="85" y="357"/>
                    <a:pt x="85" y="357"/>
                    <a:pt x="85" y="357"/>
                  </a:cubicBezTo>
                  <a:cubicBezTo>
                    <a:pt x="87" y="360"/>
                    <a:pt x="89" y="363"/>
                    <a:pt x="90" y="367"/>
                  </a:cubicBezTo>
                  <a:cubicBezTo>
                    <a:pt x="109" y="367"/>
                    <a:pt x="109" y="367"/>
                    <a:pt x="109" y="367"/>
                  </a:cubicBezTo>
                  <a:cubicBezTo>
                    <a:pt x="122" y="367"/>
                    <a:pt x="122" y="367"/>
                    <a:pt x="122" y="367"/>
                  </a:cubicBezTo>
                  <a:cubicBezTo>
                    <a:pt x="155" y="367"/>
                    <a:pt x="155" y="367"/>
                    <a:pt x="155" y="367"/>
                  </a:cubicBezTo>
                  <a:cubicBezTo>
                    <a:pt x="155" y="363"/>
                    <a:pt x="157" y="360"/>
                    <a:pt x="160" y="357"/>
                  </a:cubicBezTo>
                  <a:cubicBezTo>
                    <a:pt x="141" y="357"/>
                    <a:pt x="141" y="357"/>
                    <a:pt x="141" y="357"/>
                  </a:cubicBezTo>
                  <a:cubicBezTo>
                    <a:pt x="261" y="57"/>
                    <a:pt x="122" y="0"/>
                    <a:pt x="122" y="0"/>
                  </a:cubicBezTo>
                  <a:close/>
                </a:path>
              </a:pathLst>
            </a:custGeom>
            <a:solidFill>
              <a:srgbClr val="EBC8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Rectangle 110"/>
            <p:cNvSpPr>
              <a:spLocks noChangeArrowheads="1"/>
            </p:cNvSpPr>
            <p:nvPr/>
          </p:nvSpPr>
          <p:spPr bwMode="auto">
            <a:xfrm>
              <a:off x="6097588" y="2508251"/>
              <a:ext cx="1588" cy="1588"/>
            </a:xfrm>
            <a:prstGeom prst="rect">
              <a:avLst/>
            </a:prstGeom>
            <a:solidFill>
              <a:srgbClr val="38B2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4" name="Rectangle 111"/>
            <p:cNvSpPr>
              <a:spLocks noChangeArrowheads="1"/>
            </p:cNvSpPr>
            <p:nvPr/>
          </p:nvSpPr>
          <p:spPr bwMode="auto">
            <a:xfrm>
              <a:off x="6097588" y="2508251"/>
              <a:ext cx="1588" cy="1588"/>
            </a:xfrm>
            <a:prstGeom prst="rect">
              <a:avLst/>
            </a:prstGeom>
            <a:solidFill>
              <a:srgbClr val="38B2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5" name="Freeform 112"/>
            <p:cNvSpPr/>
            <p:nvPr/>
          </p:nvSpPr>
          <p:spPr bwMode="auto">
            <a:xfrm>
              <a:off x="6097588" y="2478088"/>
              <a:ext cx="808038" cy="1555750"/>
            </a:xfrm>
            <a:custGeom>
              <a:avLst/>
              <a:gdLst>
                <a:gd name="T0" fmla="*/ 42 w 189"/>
                <a:gd name="T1" fmla="*/ 359 h 364"/>
                <a:gd name="T2" fmla="*/ 49 w 189"/>
                <a:gd name="T3" fmla="*/ 351 h 364"/>
                <a:gd name="T4" fmla="*/ 169 w 189"/>
                <a:gd name="T5" fmla="*/ 127 h 364"/>
                <a:gd name="T6" fmla="*/ 0 w 189"/>
                <a:gd name="T7" fmla="*/ 7 h 364"/>
                <a:gd name="T8" fmla="*/ 0 w 189"/>
                <a:gd name="T9" fmla="*/ 7 h 364"/>
                <a:gd name="T10" fmla="*/ 0 w 189"/>
                <a:gd name="T11" fmla="*/ 7 h 364"/>
                <a:gd name="T12" fmla="*/ 19 w 189"/>
                <a:gd name="T13" fmla="*/ 364 h 364"/>
                <a:gd name="T14" fmla="*/ 38 w 189"/>
                <a:gd name="T15" fmla="*/ 364 h 364"/>
                <a:gd name="T16" fmla="*/ 42 w 189"/>
                <a:gd name="T17" fmla="*/ 359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364">
                  <a:moveTo>
                    <a:pt x="42" y="359"/>
                  </a:moveTo>
                  <a:cubicBezTo>
                    <a:pt x="49" y="351"/>
                    <a:pt x="49" y="351"/>
                    <a:pt x="49" y="351"/>
                  </a:cubicBezTo>
                  <a:cubicBezTo>
                    <a:pt x="189" y="216"/>
                    <a:pt x="169" y="127"/>
                    <a:pt x="169" y="127"/>
                  </a:cubicBezTo>
                  <a:cubicBezTo>
                    <a:pt x="142" y="0"/>
                    <a:pt x="0" y="7"/>
                    <a:pt x="0" y="7"/>
                  </a:cubicBezTo>
                  <a:cubicBezTo>
                    <a:pt x="0" y="7"/>
                    <a:pt x="0" y="7"/>
                    <a:pt x="0" y="7"/>
                  </a:cubicBezTo>
                  <a:cubicBezTo>
                    <a:pt x="0" y="7"/>
                    <a:pt x="0" y="7"/>
                    <a:pt x="0" y="7"/>
                  </a:cubicBezTo>
                  <a:cubicBezTo>
                    <a:pt x="0" y="7"/>
                    <a:pt x="139" y="64"/>
                    <a:pt x="19" y="364"/>
                  </a:cubicBezTo>
                  <a:cubicBezTo>
                    <a:pt x="38" y="364"/>
                    <a:pt x="38" y="364"/>
                    <a:pt x="38" y="364"/>
                  </a:cubicBezTo>
                  <a:cubicBezTo>
                    <a:pt x="40" y="361"/>
                    <a:pt x="42" y="359"/>
                    <a:pt x="42" y="359"/>
                  </a:cubicBezTo>
                  <a:close/>
                </a:path>
              </a:pathLst>
            </a:custGeom>
            <a:solidFill>
              <a:srgbClr val="FFE6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13"/>
            <p:cNvSpPr/>
            <p:nvPr/>
          </p:nvSpPr>
          <p:spPr bwMode="auto">
            <a:xfrm>
              <a:off x="5961063" y="4067176"/>
              <a:ext cx="111125" cy="123825"/>
            </a:xfrm>
            <a:custGeom>
              <a:avLst/>
              <a:gdLst>
                <a:gd name="T0" fmla="*/ 0 w 70"/>
                <a:gd name="T1" fmla="*/ 3 h 78"/>
                <a:gd name="T2" fmla="*/ 65 w 70"/>
                <a:gd name="T3" fmla="*/ 78 h 78"/>
                <a:gd name="T4" fmla="*/ 70 w 70"/>
                <a:gd name="T5" fmla="*/ 75 h 78"/>
                <a:gd name="T6" fmla="*/ 6 w 70"/>
                <a:gd name="T7" fmla="*/ 0 h 78"/>
                <a:gd name="T8" fmla="*/ 0 w 70"/>
                <a:gd name="T9" fmla="*/ 3 h 78"/>
              </a:gdLst>
              <a:ahLst/>
              <a:cxnLst>
                <a:cxn ang="0">
                  <a:pos x="T0" y="T1"/>
                </a:cxn>
                <a:cxn ang="0">
                  <a:pos x="T2" y="T3"/>
                </a:cxn>
                <a:cxn ang="0">
                  <a:pos x="T4" y="T5"/>
                </a:cxn>
                <a:cxn ang="0">
                  <a:pos x="T6" y="T7"/>
                </a:cxn>
                <a:cxn ang="0">
                  <a:pos x="T8" y="T9"/>
                </a:cxn>
              </a:cxnLst>
              <a:rect l="0" t="0" r="r" b="b"/>
              <a:pathLst>
                <a:path w="70" h="78">
                  <a:moveTo>
                    <a:pt x="0" y="3"/>
                  </a:moveTo>
                  <a:lnTo>
                    <a:pt x="65" y="78"/>
                  </a:lnTo>
                  <a:lnTo>
                    <a:pt x="70" y="75"/>
                  </a:lnTo>
                  <a:lnTo>
                    <a:pt x="6" y="0"/>
                  </a:lnTo>
                  <a:lnTo>
                    <a:pt x="0" y="3"/>
                  </a:lnTo>
                  <a:close/>
                </a:path>
              </a:pathLst>
            </a:custGeom>
            <a:solidFill>
              <a:srgbClr val="924B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14"/>
            <p:cNvSpPr/>
            <p:nvPr/>
          </p:nvSpPr>
          <p:spPr bwMode="auto">
            <a:xfrm>
              <a:off x="6016625" y="4067176"/>
              <a:ext cx="68263" cy="123825"/>
            </a:xfrm>
            <a:custGeom>
              <a:avLst/>
              <a:gdLst>
                <a:gd name="T0" fmla="*/ 0 w 43"/>
                <a:gd name="T1" fmla="*/ 3 h 78"/>
                <a:gd name="T2" fmla="*/ 38 w 43"/>
                <a:gd name="T3" fmla="*/ 78 h 78"/>
                <a:gd name="T4" fmla="*/ 43 w 43"/>
                <a:gd name="T5" fmla="*/ 75 h 78"/>
                <a:gd name="T6" fmla="*/ 6 w 43"/>
                <a:gd name="T7" fmla="*/ 0 h 78"/>
                <a:gd name="T8" fmla="*/ 0 w 43"/>
                <a:gd name="T9" fmla="*/ 3 h 78"/>
              </a:gdLst>
              <a:ahLst/>
              <a:cxnLst>
                <a:cxn ang="0">
                  <a:pos x="T0" y="T1"/>
                </a:cxn>
                <a:cxn ang="0">
                  <a:pos x="T2" y="T3"/>
                </a:cxn>
                <a:cxn ang="0">
                  <a:pos x="T4" y="T5"/>
                </a:cxn>
                <a:cxn ang="0">
                  <a:pos x="T6" y="T7"/>
                </a:cxn>
                <a:cxn ang="0">
                  <a:pos x="T8" y="T9"/>
                </a:cxn>
              </a:cxnLst>
              <a:rect l="0" t="0" r="r" b="b"/>
              <a:pathLst>
                <a:path w="43" h="78">
                  <a:moveTo>
                    <a:pt x="0" y="3"/>
                  </a:moveTo>
                  <a:lnTo>
                    <a:pt x="38" y="78"/>
                  </a:lnTo>
                  <a:lnTo>
                    <a:pt x="43" y="75"/>
                  </a:lnTo>
                  <a:lnTo>
                    <a:pt x="6" y="0"/>
                  </a:lnTo>
                  <a:lnTo>
                    <a:pt x="0" y="3"/>
                  </a:lnTo>
                  <a:close/>
                </a:path>
              </a:pathLst>
            </a:custGeom>
            <a:solidFill>
              <a:srgbClr val="924B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115"/>
            <p:cNvSpPr/>
            <p:nvPr/>
          </p:nvSpPr>
          <p:spPr bwMode="auto">
            <a:xfrm>
              <a:off x="6067425" y="4067176"/>
              <a:ext cx="30163" cy="123825"/>
            </a:xfrm>
            <a:custGeom>
              <a:avLst/>
              <a:gdLst>
                <a:gd name="T0" fmla="*/ 0 w 19"/>
                <a:gd name="T1" fmla="*/ 0 h 78"/>
                <a:gd name="T2" fmla="*/ 11 w 19"/>
                <a:gd name="T3" fmla="*/ 78 h 78"/>
                <a:gd name="T4" fmla="*/ 19 w 19"/>
                <a:gd name="T5" fmla="*/ 75 h 78"/>
                <a:gd name="T6" fmla="*/ 6 w 19"/>
                <a:gd name="T7" fmla="*/ 0 h 78"/>
                <a:gd name="T8" fmla="*/ 0 w 19"/>
                <a:gd name="T9" fmla="*/ 0 h 78"/>
              </a:gdLst>
              <a:ahLst/>
              <a:cxnLst>
                <a:cxn ang="0">
                  <a:pos x="T0" y="T1"/>
                </a:cxn>
                <a:cxn ang="0">
                  <a:pos x="T2" y="T3"/>
                </a:cxn>
                <a:cxn ang="0">
                  <a:pos x="T4" y="T5"/>
                </a:cxn>
                <a:cxn ang="0">
                  <a:pos x="T6" y="T7"/>
                </a:cxn>
                <a:cxn ang="0">
                  <a:pos x="T8" y="T9"/>
                </a:cxn>
              </a:cxnLst>
              <a:rect l="0" t="0" r="r" b="b"/>
              <a:pathLst>
                <a:path w="19" h="78">
                  <a:moveTo>
                    <a:pt x="0" y="0"/>
                  </a:moveTo>
                  <a:lnTo>
                    <a:pt x="11" y="78"/>
                  </a:lnTo>
                  <a:lnTo>
                    <a:pt x="19" y="75"/>
                  </a:lnTo>
                  <a:lnTo>
                    <a:pt x="6" y="0"/>
                  </a:lnTo>
                  <a:lnTo>
                    <a:pt x="0" y="0"/>
                  </a:lnTo>
                  <a:close/>
                </a:path>
              </a:pathLst>
            </a:custGeom>
            <a:solidFill>
              <a:srgbClr val="924B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16"/>
            <p:cNvSpPr/>
            <p:nvPr/>
          </p:nvSpPr>
          <p:spPr bwMode="auto">
            <a:xfrm>
              <a:off x="6097588" y="4067176"/>
              <a:ext cx="30163" cy="123825"/>
            </a:xfrm>
            <a:custGeom>
              <a:avLst/>
              <a:gdLst>
                <a:gd name="T0" fmla="*/ 14 w 19"/>
                <a:gd name="T1" fmla="*/ 0 h 78"/>
                <a:gd name="T2" fmla="*/ 0 w 19"/>
                <a:gd name="T3" fmla="*/ 75 h 78"/>
                <a:gd name="T4" fmla="*/ 6 w 19"/>
                <a:gd name="T5" fmla="*/ 78 h 78"/>
                <a:gd name="T6" fmla="*/ 19 w 19"/>
                <a:gd name="T7" fmla="*/ 0 h 78"/>
                <a:gd name="T8" fmla="*/ 14 w 19"/>
                <a:gd name="T9" fmla="*/ 0 h 78"/>
              </a:gdLst>
              <a:ahLst/>
              <a:cxnLst>
                <a:cxn ang="0">
                  <a:pos x="T0" y="T1"/>
                </a:cxn>
                <a:cxn ang="0">
                  <a:pos x="T2" y="T3"/>
                </a:cxn>
                <a:cxn ang="0">
                  <a:pos x="T4" y="T5"/>
                </a:cxn>
                <a:cxn ang="0">
                  <a:pos x="T6" y="T7"/>
                </a:cxn>
                <a:cxn ang="0">
                  <a:pos x="T8" y="T9"/>
                </a:cxn>
              </a:cxnLst>
              <a:rect l="0" t="0" r="r" b="b"/>
              <a:pathLst>
                <a:path w="19" h="78">
                  <a:moveTo>
                    <a:pt x="14" y="0"/>
                  </a:moveTo>
                  <a:lnTo>
                    <a:pt x="0" y="75"/>
                  </a:lnTo>
                  <a:lnTo>
                    <a:pt x="6" y="78"/>
                  </a:lnTo>
                  <a:lnTo>
                    <a:pt x="19" y="0"/>
                  </a:lnTo>
                  <a:lnTo>
                    <a:pt x="14" y="0"/>
                  </a:lnTo>
                  <a:close/>
                </a:path>
              </a:pathLst>
            </a:custGeom>
            <a:solidFill>
              <a:srgbClr val="924B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117"/>
            <p:cNvSpPr/>
            <p:nvPr/>
          </p:nvSpPr>
          <p:spPr bwMode="auto">
            <a:xfrm>
              <a:off x="6110288" y="4067176"/>
              <a:ext cx="68263" cy="123825"/>
            </a:xfrm>
            <a:custGeom>
              <a:avLst/>
              <a:gdLst>
                <a:gd name="T0" fmla="*/ 38 w 43"/>
                <a:gd name="T1" fmla="*/ 0 h 78"/>
                <a:gd name="T2" fmla="*/ 0 w 43"/>
                <a:gd name="T3" fmla="*/ 75 h 78"/>
                <a:gd name="T4" fmla="*/ 6 w 43"/>
                <a:gd name="T5" fmla="*/ 78 h 78"/>
                <a:gd name="T6" fmla="*/ 43 w 43"/>
                <a:gd name="T7" fmla="*/ 3 h 78"/>
                <a:gd name="T8" fmla="*/ 38 w 43"/>
                <a:gd name="T9" fmla="*/ 0 h 78"/>
              </a:gdLst>
              <a:ahLst/>
              <a:cxnLst>
                <a:cxn ang="0">
                  <a:pos x="T0" y="T1"/>
                </a:cxn>
                <a:cxn ang="0">
                  <a:pos x="T2" y="T3"/>
                </a:cxn>
                <a:cxn ang="0">
                  <a:pos x="T4" y="T5"/>
                </a:cxn>
                <a:cxn ang="0">
                  <a:pos x="T6" y="T7"/>
                </a:cxn>
                <a:cxn ang="0">
                  <a:pos x="T8" y="T9"/>
                </a:cxn>
              </a:cxnLst>
              <a:rect l="0" t="0" r="r" b="b"/>
              <a:pathLst>
                <a:path w="43" h="78">
                  <a:moveTo>
                    <a:pt x="38" y="0"/>
                  </a:moveTo>
                  <a:lnTo>
                    <a:pt x="0" y="75"/>
                  </a:lnTo>
                  <a:lnTo>
                    <a:pt x="6" y="78"/>
                  </a:lnTo>
                  <a:lnTo>
                    <a:pt x="43" y="3"/>
                  </a:lnTo>
                  <a:lnTo>
                    <a:pt x="38" y="0"/>
                  </a:lnTo>
                  <a:close/>
                </a:path>
              </a:pathLst>
            </a:custGeom>
            <a:solidFill>
              <a:srgbClr val="924B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18"/>
            <p:cNvSpPr/>
            <p:nvPr/>
          </p:nvSpPr>
          <p:spPr bwMode="auto">
            <a:xfrm>
              <a:off x="6122988" y="4067176"/>
              <a:ext cx="107950" cy="123825"/>
            </a:xfrm>
            <a:custGeom>
              <a:avLst/>
              <a:gdLst>
                <a:gd name="T0" fmla="*/ 65 w 68"/>
                <a:gd name="T1" fmla="*/ 0 h 78"/>
                <a:gd name="T2" fmla="*/ 0 w 68"/>
                <a:gd name="T3" fmla="*/ 75 h 78"/>
                <a:gd name="T4" fmla="*/ 6 w 68"/>
                <a:gd name="T5" fmla="*/ 78 h 78"/>
                <a:gd name="T6" fmla="*/ 68 w 68"/>
                <a:gd name="T7" fmla="*/ 3 h 78"/>
                <a:gd name="T8" fmla="*/ 65 w 68"/>
                <a:gd name="T9" fmla="*/ 0 h 78"/>
              </a:gdLst>
              <a:ahLst/>
              <a:cxnLst>
                <a:cxn ang="0">
                  <a:pos x="T0" y="T1"/>
                </a:cxn>
                <a:cxn ang="0">
                  <a:pos x="T2" y="T3"/>
                </a:cxn>
                <a:cxn ang="0">
                  <a:pos x="T4" y="T5"/>
                </a:cxn>
                <a:cxn ang="0">
                  <a:pos x="T6" y="T7"/>
                </a:cxn>
                <a:cxn ang="0">
                  <a:pos x="T8" y="T9"/>
                </a:cxn>
              </a:cxnLst>
              <a:rect l="0" t="0" r="r" b="b"/>
              <a:pathLst>
                <a:path w="68" h="78">
                  <a:moveTo>
                    <a:pt x="65" y="0"/>
                  </a:moveTo>
                  <a:lnTo>
                    <a:pt x="0" y="75"/>
                  </a:lnTo>
                  <a:lnTo>
                    <a:pt x="6" y="78"/>
                  </a:lnTo>
                  <a:lnTo>
                    <a:pt x="68" y="3"/>
                  </a:lnTo>
                  <a:lnTo>
                    <a:pt x="65" y="0"/>
                  </a:lnTo>
                  <a:close/>
                </a:path>
              </a:pathLst>
            </a:custGeom>
            <a:solidFill>
              <a:srgbClr val="924B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19"/>
            <p:cNvSpPr/>
            <p:nvPr/>
          </p:nvSpPr>
          <p:spPr bwMode="auto">
            <a:xfrm>
              <a:off x="5940425" y="4033838"/>
              <a:ext cx="315913" cy="41275"/>
            </a:xfrm>
            <a:custGeom>
              <a:avLst/>
              <a:gdLst>
                <a:gd name="T0" fmla="*/ 199 w 199"/>
                <a:gd name="T1" fmla="*/ 0 h 26"/>
                <a:gd name="T2" fmla="*/ 0 w 199"/>
                <a:gd name="T3" fmla="*/ 0 h 26"/>
                <a:gd name="T4" fmla="*/ 13 w 199"/>
                <a:gd name="T5" fmla="*/ 26 h 26"/>
                <a:gd name="T6" fmla="*/ 188 w 199"/>
                <a:gd name="T7" fmla="*/ 26 h 26"/>
                <a:gd name="T8" fmla="*/ 199 w 199"/>
                <a:gd name="T9" fmla="*/ 0 h 26"/>
              </a:gdLst>
              <a:ahLst/>
              <a:cxnLst>
                <a:cxn ang="0">
                  <a:pos x="T0" y="T1"/>
                </a:cxn>
                <a:cxn ang="0">
                  <a:pos x="T2" y="T3"/>
                </a:cxn>
                <a:cxn ang="0">
                  <a:pos x="T4" y="T5"/>
                </a:cxn>
                <a:cxn ang="0">
                  <a:pos x="T6" y="T7"/>
                </a:cxn>
                <a:cxn ang="0">
                  <a:pos x="T8" y="T9"/>
                </a:cxn>
              </a:cxnLst>
              <a:rect l="0" t="0" r="r" b="b"/>
              <a:pathLst>
                <a:path w="199" h="26">
                  <a:moveTo>
                    <a:pt x="199" y="0"/>
                  </a:moveTo>
                  <a:lnTo>
                    <a:pt x="0" y="0"/>
                  </a:lnTo>
                  <a:lnTo>
                    <a:pt x="13" y="26"/>
                  </a:lnTo>
                  <a:lnTo>
                    <a:pt x="188" y="26"/>
                  </a:lnTo>
                  <a:lnTo>
                    <a:pt x="199" y="0"/>
                  </a:lnTo>
                  <a:close/>
                </a:path>
              </a:pathLst>
            </a:custGeom>
            <a:solidFill>
              <a:srgbClr val="CCA5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Rectangle 120"/>
            <p:cNvSpPr>
              <a:spLocks noChangeArrowheads="1"/>
            </p:cNvSpPr>
            <p:nvPr/>
          </p:nvSpPr>
          <p:spPr bwMode="auto">
            <a:xfrm>
              <a:off x="6054725" y="4173538"/>
              <a:ext cx="90488" cy="25400"/>
            </a:xfrm>
            <a:prstGeom prst="rect">
              <a:avLst/>
            </a:prstGeom>
            <a:solidFill>
              <a:srgbClr val="924B1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4" name="Freeform 121"/>
            <p:cNvSpPr/>
            <p:nvPr/>
          </p:nvSpPr>
          <p:spPr bwMode="auto">
            <a:xfrm>
              <a:off x="6051550" y="4191001"/>
              <a:ext cx="20638" cy="77788"/>
            </a:xfrm>
            <a:custGeom>
              <a:avLst/>
              <a:gdLst>
                <a:gd name="T0" fmla="*/ 13 w 13"/>
                <a:gd name="T1" fmla="*/ 0 h 49"/>
                <a:gd name="T2" fmla="*/ 5 w 13"/>
                <a:gd name="T3" fmla="*/ 0 h 49"/>
                <a:gd name="T4" fmla="*/ 0 w 13"/>
                <a:gd name="T5" fmla="*/ 49 h 49"/>
                <a:gd name="T6" fmla="*/ 5 w 13"/>
                <a:gd name="T7" fmla="*/ 49 h 49"/>
                <a:gd name="T8" fmla="*/ 13 w 13"/>
                <a:gd name="T9" fmla="*/ 0 h 49"/>
              </a:gdLst>
              <a:ahLst/>
              <a:cxnLst>
                <a:cxn ang="0">
                  <a:pos x="T0" y="T1"/>
                </a:cxn>
                <a:cxn ang="0">
                  <a:pos x="T2" y="T3"/>
                </a:cxn>
                <a:cxn ang="0">
                  <a:pos x="T4" y="T5"/>
                </a:cxn>
                <a:cxn ang="0">
                  <a:pos x="T6" y="T7"/>
                </a:cxn>
                <a:cxn ang="0">
                  <a:pos x="T8" y="T9"/>
                </a:cxn>
              </a:cxnLst>
              <a:rect l="0" t="0" r="r" b="b"/>
              <a:pathLst>
                <a:path w="13" h="49">
                  <a:moveTo>
                    <a:pt x="13" y="0"/>
                  </a:moveTo>
                  <a:lnTo>
                    <a:pt x="5" y="0"/>
                  </a:lnTo>
                  <a:lnTo>
                    <a:pt x="0" y="49"/>
                  </a:lnTo>
                  <a:lnTo>
                    <a:pt x="5" y="49"/>
                  </a:lnTo>
                  <a:lnTo>
                    <a:pt x="13" y="0"/>
                  </a:lnTo>
                  <a:close/>
                </a:path>
              </a:pathLst>
            </a:custGeom>
            <a:solidFill>
              <a:srgbClr val="924B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22"/>
            <p:cNvSpPr/>
            <p:nvPr/>
          </p:nvSpPr>
          <p:spPr bwMode="auto">
            <a:xfrm>
              <a:off x="6127750" y="4191001"/>
              <a:ext cx="17463" cy="77788"/>
            </a:xfrm>
            <a:custGeom>
              <a:avLst/>
              <a:gdLst>
                <a:gd name="T0" fmla="*/ 5 w 11"/>
                <a:gd name="T1" fmla="*/ 0 h 49"/>
                <a:gd name="T2" fmla="*/ 0 w 11"/>
                <a:gd name="T3" fmla="*/ 0 h 49"/>
                <a:gd name="T4" fmla="*/ 5 w 11"/>
                <a:gd name="T5" fmla="*/ 49 h 49"/>
                <a:gd name="T6" fmla="*/ 11 w 11"/>
                <a:gd name="T7" fmla="*/ 49 h 49"/>
                <a:gd name="T8" fmla="*/ 5 w 11"/>
                <a:gd name="T9" fmla="*/ 0 h 49"/>
              </a:gdLst>
              <a:ahLst/>
              <a:cxnLst>
                <a:cxn ang="0">
                  <a:pos x="T0" y="T1"/>
                </a:cxn>
                <a:cxn ang="0">
                  <a:pos x="T2" y="T3"/>
                </a:cxn>
                <a:cxn ang="0">
                  <a:pos x="T4" y="T5"/>
                </a:cxn>
                <a:cxn ang="0">
                  <a:pos x="T6" y="T7"/>
                </a:cxn>
                <a:cxn ang="0">
                  <a:pos x="T8" y="T9"/>
                </a:cxn>
              </a:cxnLst>
              <a:rect l="0" t="0" r="r" b="b"/>
              <a:pathLst>
                <a:path w="11" h="49">
                  <a:moveTo>
                    <a:pt x="5" y="0"/>
                  </a:moveTo>
                  <a:lnTo>
                    <a:pt x="0" y="0"/>
                  </a:lnTo>
                  <a:lnTo>
                    <a:pt x="5" y="49"/>
                  </a:lnTo>
                  <a:lnTo>
                    <a:pt x="11" y="49"/>
                  </a:lnTo>
                  <a:lnTo>
                    <a:pt x="5" y="0"/>
                  </a:lnTo>
                  <a:close/>
                </a:path>
              </a:pathLst>
            </a:custGeom>
            <a:solidFill>
              <a:srgbClr val="924B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23"/>
            <p:cNvSpPr/>
            <p:nvPr/>
          </p:nvSpPr>
          <p:spPr bwMode="auto">
            <a:xfrm>
              <a:off x="6042025" y="4268788"/>
              <a:ext cx="107950" cy="80963"/>
            </a:xfrm>
            <a:custGeom>
              <a:avLst/>
              <a:gdLst>
                <a:gd name="T0" fmla="*/ 65 w 68"/>
                <a:gd name="T1" fmla="*/ 0 h 51"/>
                <a:gd name="T2" fmla="*/ 59 w 68"/>
                <a:gd name="T3" fmla="*/ 0 h 51"/>
                <a:gd name="T4" fmla="*/ 11 w 68"/>
                <a:gd name="T5" fmla="*/ 0 h 51"/>
                <a:gd name="T6" fmla="*/ 6 w 68"/>
                <a:gd name="T7" fmla="*/ 0 h 51"/>
                <a:gd name="T8" fmla="*/ 0 w 68"/>
                <a:gd name="T9" fmla="*/ 0 h 51"/>
                <a:gd name="T10" fmla="*/ 0 w 68"/>
                <a:gd name="T11" fmla="*/ 51 h 51"/>
                <a:gd name="T12" fmla="*/ 68 w 68"/>
                <a:gd name="T13" fmla="*/ 51 h 51"/>
                <a:gd name="T14" fmla="*/ 68 w 68"/>
                <a:gd name="T15" fmla="*/ 0 h 51"/>
                <a:gd name="T16" fmla="*/ 65 w 68"/>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51">
                  <a:moveTo>
                    <a:pt x="65" y="0"/>
                  </a:moveTo>
                  <a:lnTo>
                    <a:pt x="59" y="0"/>
                  </a:lnTo>
                  <a:lnTo>
                    <a:pt x="11" y="0"/>
                  </a:lnTo>
                  <a:lnTo>
                    <a:pt x="6" y="0"/>
                  </a:lnTo>
                  <a:lnTo>
                    <a:pt x="0" y="0"/>
                  </a:lnTo>
                  <a:lnTo>
                    <a:pt x="0" y="51"/>
                  </a:lnTo>
                  <a:lnTo>
                    <a:pt x="68" y="51"/>
                  </a:lnTo>
                  <a:lnTo>
                    <a:pt x="68" y="0"/>
                  </a:lnTo>
                  <a:lnTo>
                    <a:pt x="65" y="0"/>
                  </a:lnTo>
                  <a:close/>
                </a:path>
              </a:pathLst>
            </a:custGeom>
            <a:solidFill>
              <a:srgbClr val="CCA5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8" name="组合 147"/>
          <p:cNvGrpSpPr/>
          <p:nvPr/>
        </p:nvGrpSpPr>
        <p:grpSpPr>
          <a:xfrm>
            <a:off x="11019368" y="1508730"/>
            <a:ext cx="540456" cy="628399"/>
            <a:chOff x="5295900" y="2478088"/>
            <a:chExt cx="1609726" cy="1871663"/>
          </a:xfrm>
        </p:grpSpPr>
        <p:sp>
          <p:nvSpPr>
            <p:cNvPr id="149" name="Freeform 108"/>
            <p:cNvSpPr/>
            <p:nvPr/>
          </p:nvSpPr>
          <p:spPr bwMode="auto">
            <a:xfrm>
              <a:off x="5295900" y="2478088"/>
              <a:ext cx="801688" cy="1555750"/>
            </a:xfrm>
            <a:custGeom>
              <a:avLst/>
              <a:gdLst>
                <a:gd name="T0" fmla="*/ 188 w 188"/>
                <a:gd name="T1" fmla="*/ 7 h 364"/>
                <a:gd name="T2" fmla="*/ 188 w 188"/>
                <a:gd name="T3" fmla="*/ 7 h 364"/>
                <a:gd name="T4" fmla="*/ 19 w 188"/>
                <a:gd name="T5" fmla="*/ 127 h 364"/>
                <a:gd name="T6" fmla="*/ 139 w 188"/>
                <a:gd name="T7" fmla="*/ 351 h 364"/>
                <a:gd name="T8" fmla="*/ 147 w 188"/>
                <a:gd name="T9" fmla="*/ 359 h 364"/>
                <a:gd name="T10" fmla="*/ 151 w 188"/>
                <a:gd name="T11" fmla="*/ 364 h 364"/>
                <a:gd name="T12" fmla="*/ 178 w 188"/>
                <a:gd name="T13" fmla="*/ 364 h 364"/>
                <a:gd name="T14" fmla="*/ 188 w 188"/>
                <a:gd name="T15" fmla="*/ 7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364">
                  <a:moveTo>
                    <a:pt x="188" y="7"/>
                  </a:moveTo>
                  <a:cubicBezTo>
                    <a:pt x="188" y="7"/>
                    <a:pt x="188" y="7"/>
                    <a:pt x="188" y="7"/>
                  </a:cubicBezTo>
                  <a:cubicBezTo>
                    <a:pt x="188" y="7"/>
                    <a:pt x="46" y="0"/>
                    <a:pt x="19" y="127"/>
                  </a:cubicBezTo>
                  <a:cubicBezTo>
                    <a:pt x="19" y="127"/>
                    <a:pt x="0" y="216"/>
                    <a:pt x="139" y="351"/>
                  </a:cubicBezTo>
                  <a:cubicBezTo>
                    <a:pt x="147" y="359"/>
                    <a:pt x="147" y="359"/>
                    <a:pt x="147" y="359"/>
                  </a:cubicBezTo>
                  <a:cubicBezTo>
                    <a:pt x="147" y="359"/>
                    <a:pt x="149" y="361"/>
                    <a:pt x="151" y="364"/>
                  </a:cubicBezTo>
                  <a:cubicBezTo>
                    <a:pt x="178" y="364"/>
                    <a:pt x="178" y="364"/>
                    <a:pt x="178" y="364"/>
                  </a:cubicBezTo>
                  <a:cubicBezTo>
                    <a:pt x="66" y="47"/>
                    <a:pt x="188" y="7"/>
                    <a:pt x="188" y="7"/>
                  </a:cubicBezTo>
                  <a:close/>
                </a:path>
              </a:pathLst>
            </a:custGeom>
            <a:solidFill>
              <a:srgbClr val="FFE6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09"/>
            <p:cNvSpPr/>
            <p:nvPr/>
          </p:nvSpPr>
          <p:spPr bwMode="auto">
            <a:xfrm>
              <a:off x="5576888" y="2508251"/>
              <a:ext cx="1114425" cy="1566863"/>
            </a:xfrm>
            <a:custGeom>
              <a:avLst/>
              <a:gdLst>
                <a:gd name="T0" fmla="*/ 122 w 261"/>
                <a:gd name="T1" fmla="*/ 0 h 367"/>
                <a:gd name="T2" fmla="*/ 122 w 261"/>
                <a:gd name="T3" fmla="*/ 0 h 367"/>
                <a:gd name="T4" fmla="*/ 122 w 261"/>
                <a:gd name="T5" fmla="*/ 0 h 367"/>
                <a:gd name="T6" fmla="*/ 112 w 261"/>
                <a:gd name="T7" fmla="*/ 357 h 367"/>
                <a:gd name="T8" fmla="*/ 85 w 261"/>
                <a:gd name="T9" fmla="*/ 357 h 367"/>
                <a:gd name="T10" fmla="*/ 90 w 261"/>
                <a:gd name="T11" fmla="*/ 367 h 367"/>
                <a:gd name="T12" fmla="*/ 109 w 261"/>
                <a:gd name="T13" fmla="*/ 367 h 367"/>
                <a:gd name="T14" fmla="*/ 122 w 261"/>
                <a:gd name="T15" fmla="*/ 367 h 367"/>
                <a:gd name="T16" fmla="*/ 155 w 261"/>
                <a:gd name="T17" fmla="*/ 367 h 367"/>
                <a:gd name="T18" fmla="*/ 160 w 261"/>
                <a:gd name="T19" fmla="*/ 357 h 367"/>
                <a:gd name="T20" fmla="*/ 141 w 261"/>
                <a:gd name="T21" fmla="*/ 357 h 367"/>
                <a:gd name="T22" fmla="*/ 122 w 261"/>
                <a:gd name="T23"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1" h="367">
                  <a:moveTo>
                    <a:pt x="122" y="0"/>
                  </a:moveTo>
                  <a:cubicBezTo>
                    <a:pt x="122" y="0"/>
                    <a:pt x="122" y="0"/>
                    <a:pt x="122" y="0"/>
                  </a:cubicBezTo>
                  <a:cubicBezTo>
                    <a:pt x="122" y="0"/>
                    <a:pt x="122" y="0"/>
                    <a:pt x="122" y="0"/>
                  </a:cubicBezTo>
                  <a:cubicBezTo>
                    <a:pt x="122" y="0"/>
                    <a:pt x="0" y="40"/>
                    <a:pt x="112" y="357"/>
                  </a:cubicBezTo>
                  <a:cubicBezTo>
                    <a:pt x="85" y="357"/>
                    <a:pt x="85" y="357"/>
                    <a:pt x="85" y="357"/>
                  </a:cubicBezTo>
                  <a:cubicBezTo>
                    <a:pt x="87" y="360"/>
                    <a:pt x="89" y="363"/>
                    <a:pt x="90" y="367"/>
                  </a:cubicBezTo>
                  <a:cubicBezTo>
                    <a:pt x="109" y="367"/>
                    <a:pt x="109" y="367"/>
                    <a:pt x="109" y="367"/>
                  </a:cubicBezTo>
                  <a:cubicBezTo>
                    <a:pt x="122" y="367"/>
                    <a:pt x="122" y="367"/>
                    <a:pt x="122" y="367"/>
                  </a:cubicBezTo>
                  <a:cubicBezTo>
                    <a:pt x="155" y="367"/>
                    <a:pt x="155" y="367"/>
                    <a:pt x="155" y="367"/>
                  </a:cubicBezTo>
                  <a:cubicBezTo>
                    <a:pt x="155" y="363"/>
                    <a:pt x="157" y="360"/>
                    <a:pt x="160" y="357"/>
                  </a:cubicBezTo>
                  <a:cubicBezTo>
                    <a:pt x="141" y="357"/>
                    <a:pt x="141" y="357"/>
                    <a:pt x="141" y="357"/>
                  </a:cubicBezTo>
                  <a:cubicBezTo>
                    <a:pt x="261" y="57"/>
                    <a:pt x="122" y="0"/>
                    <a:pt x="122" y="0"/>
                  </a:cubicBezTo>
                  <a:close/>
                </a:path>
              </a:pathLst>
            </a:custGeom>
            <a:solidFill>
              <a:srgbClr val="EBC8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Rectangle 110"/>
            <p:cNvSpPr>
              <a:spLocks noChangeArrowheads="1"/>
            </p:cNvSpPr>
            <p:nvPr/>
          </p:nvSpPr>
          <p:spPr bwMode="auto">
            <a:xfrm>
              <a:off x="6097588" y="2508251"/>
              <a:ext cx="1588" cy="1588"/>
            </a:xfrm>
            <a:prstGeom prst="rect">
              <a:avLst/>
            </a:prstGeom>
            <a:solidFill>
              <a:srgbClr val="38B2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2" name="Rectangle 111"/>
            <p:cNvSpPr>
              <a:spLocks noChangeArrowheads="1"/>
            </p:cNvSpPr>
            <p:nvPr/>
          </p:nvSpPr>
          <p:spPr bwMode="auto">
            <a:xfrm>
              <a:off x="6097588" y="2508251"/>
              <a:ext cx="1588" cy="1588"/>
            </a:xfrm>
            <a:prstGeom prst="rect">
              <a:avLst/>
            </a:prstGeom>
            <a:solidFill>
              <a:srgbClr val="38B2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3" name="Freeform 112"/>
            <p:cNvSpPr/>
            <p:nvPr/>
          </p:nvSpPr>
          <p:spPr bwMode="auto">
            <a:xfrm>
              <a:off x="6097588" y="2478088"/>
              <a:ext cx="808038" cy="1555750"/>
            </a:xfrm>
            <a:custGeom>
              <a:avLst/>
              <a:gdLst>
                <a:gd name="T0" fmla="*/ 42 w 189"/>
                <a:gd name="T1" fmla="*/ 359 h 364"/>
                <a:gd name="T2" fmla="*/ 49 w 189"/>
                <a:gd name="T3" fmla="*/ 351 h 364"/>
                <a:gd name="T4" fmla="*/ 169 w 189"/>
                <a:gd name="T5" fmla="*/ 127 h 364"/>
                <a:gd name="T6" fmla="*/ 0 w 189"/>
                <a:gd name="T7" fmla="*/ 7 h 364"/>
                <a:gd name="T8" fmla="*/ 0 w 189"/>
                <a:gd name="T9" fmla="*/ 7 h 364"/>
                <a:gd name="T10" fmla="*/ 0 w 189"/>
                <a:gd name="T11" fmla="*/ 7 h 364"/>
                <a:gd name="T12" fmla="*/ 19 w 189"/>
                <a:gd name="T13" fmla="*/ 364 h 364"/>
                <a:gd name="T14" fmla="*/ 38 w 189"/>
                <a:gd name="T15" fmla="*/ 364 h 364"/>
                <a:gd name="T16" fmla="*/ 42 w 189"/>
                <a:gd name="T17" fmla="*/ 359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364">
                  <a:moveTo>
                    <a:pt x="42" y="359"/>
                  </a:moveTo>
                  <a:cubicBezTo>
                    <a:pt x="49" y="351"/>
                    <a:pt x="49" y="351"/>
                    <a:pt x="49" y="351"/>
                  </a:cubicBezTo>
                  <a:cubicBezTo>
                    <a:pt x="189" y="216"/>
                    <a:pt x="169" y="127"/>
                    <a:pt x="169" y="127"/>
                  </a:cubicBezTo>
                  <a:cubicBezTo>
                    <a:pt x="142" y="0"/>
                    <a:pt x="0" y="7"/>
                    <a:pt x="0" y="7"/>
                  </a:cubicBezTo>
                  <a:cubicBezTo>
                    <a:pt x="0" y="7"/>
                    <a:pt x="0" y="7"/>
                    <a:pt x="0" y="7"/>
                  </a:cubicBezTo>
                  <a:cubicBezTo>
                    <a:pt x="0" y="7"/>
                    <a:pt x="0" y="7"/>
                    <a:pt x="0" y="7"/>
                  </a:cubicBezTo>
                  <a:cubicBezTo>
                    <a:pt x="0" y="7"/>
                    <a:pt x="139" y="64"/>
                    <a:pt x="19" y="364"/>
                  </a:cubicBezTo>
                  <a:cubicBezTo>
                    <a:pt x="38" y="364"/>
                    <a:pt x="38" y="364"/>
                    <a:pt x="38" y="364"/>
                  </a:cubicBezTo>
                  <a:cubicBezTo>
                    <a:pt x="40" y="361"/>
                    <a:pt x="42" y="359"/>
                    <a:pt x="42" y="359"/>
                  </a:cubicBezTo>
                  <a:close/>
                </a:path>
              </a:pathLst>
            </a:custGeom>
            <a:solidFill>
              <a:srgbClr val="FFE6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13"/>
            <p:cNvSpPr/>
            <p:nvPr/>
          </p:nvSpPr>
          <p:spPr bwMode="auto">
            <a:xfrm>
              <a:off x="5961063" y="4067176"/>
              <a:ext cx="111125" cy="123825"/>
            </a:xfrm>
            <a:custGeom>
              <a:avLst/>
              <a:gdLst>
                <a:gd name="T0" fmla="*/ 0 w 70"/>
                <a:gd name="T1" fmla="*/ 3 h 78"/>
                <a:gd name="T2" fmla="*/ 65 w 70"/>
                <a:gd name="T3" fmla="*/ 78 h 78"/>
                <a:gd name="T4" fmla="*/ 70 w 70"/>
                <a:gd name="T5" fmla="*/ 75 h 78"/>
                <a:gd name="T6" fmla="*/ 6 w 70"/>
                <a:gd name="T7" fmla="*/ 0 h 78"/>
                <a:gd name="T8" fmla="*/ 0 w 70"/>
                <a:gd name="T9" fmla="*/ 3 h 78"/>
              </a:gdLst>
              <a:ahLst/>
              <a:cxnLst>
                <a:cxn ang="0">
                  <a:pos x="T0" y="T1"/>
                </a:cxn>
                <a:cxn ang="0">
                  <a:pos x="T2" y="T3"/>
                </a:cxn>
                <a:cxn ang="0">
                  <a:pos x="T4" y="T5"/>
                </a:cxn>
                <a:cxn ang="0">
                  <a:pos x="T6" y="T7"/>
                </a:cxn>
                <a:cxn ang="0">
                  <a:pos x="T8" y="T9"/>
                </a:cxn>
              </a:cxnLst>
              <a:rect l="0" t="0" r="r" b="b"/>
              <a:pathLst>
                <a:path w="70" h="78">
                  <a:moveTo>
                    <a:pt x="0" y="3"/>
                  </a:moveTo>
                  <a:lnTo>
                    <a:pt x="65" y="78"/>
                  </a:lnTo>
                  <a:lnTo>
                    <a:pt x="70" y="75"/>
                  </a:lnTo>
                  <a:lnTo>
                    <a:pt x="6" y="0"/>
                  </a:lnTo>
                  <a:lnTo>
                    <a:pt x="0" y="3"/>
                  </a:lnTo>
                  <a:close/>
                </a:path>
              </a:pathLst>
            </a:custGeom>
            <a:solidFill>
              <a:srgbClr val="924B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14"/>
            <p:cNvSpPr/>
            <p:nvPr/>
          </p:nvSpPr>
          <p:spPr bwMode="auto">
            <a:xfrm>
              <a:off x="6016625" y="4067176"/>
              <a:ext cx="68263" cy="123825"/>
            </a:xfrm>
            <a:custGeom>
              <a:avLst/>
              <a:gdLst>
                <a:gd name="T0" fmla="*/ 0 w 43"/>
                <a:gd name="T1" fmla="*/ 3 h 78"/>
                <a:gd name="T2" fmla="*/ 38 w 43"/>
                <a:gd name="T3" fmla="*/ 78 h 78"/>
                <a:gd name="T4" fmla="*/ 43 w 43"/>
                <a:gd name="T5" fmla="*/ 75 h 78"/>
                <a:gd name="T6" fmla="*/ 6 w 43"/>
                <a:gd name="T7" fmla="*/ 0 h 78"/>
                <a:gd name="T8" fmla="*/ 0 w 43"/>
                <a:gd name="T9" fmla="*/ 3 h 78"/>
              </a:gdLst>
              <a:ahLst/>
              <a:cxnLst>
                <a:cxn ang="0">
                  <a:pos x="T0" y="T1"/>
                </a:cxn>
                <a:cxn ang="0">
                  <a:pos x="T2" y="T3"/>
                </a:cxn>
                <a:cxn ang="0">
                  <a:pos x="T4" y="T5"/>
                </a:cxn>
                <a:cxn ang="0">
                  <a:pos x="T6" y="T7"/>
                </a:cxn>
                <a:cxn ang="0">
                  <a:pos x="T8" y="T9"/>
                </a:cxn>
              </a:cxnLst>
              <a:rect l="0" t="0" r="r" b="b"/>
              <a:pathLst>
                <a:path w="43" h="78">
                  <a:moveTo>
                    <a:pt x="0" y="3"/>
                  </a:moveTo>
                  <a:lnTo>
                    <a:pt x="38" y="78"/>
                  </a:lnTo>
                  <a:lnTo>
                    <a:pt x="43" y="75"/>
                  </a:lnTo>
                  <a:lnTo>
                    <a:pt x="6" y="0"/>
                  </a:lnTo>
                  <a:lnTo>
                    <a:pt x="0" y="3"/>
                  </a:lnTo>
                  <a:close/>
                </a:path>
              </a:pathLst>
            </a:custGeom>
            <a:solidFill>
              <a:srgbClr val="924B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115"/>
            <p:cNvSpPr/>
            <p:nvPr/>
          </p:nvSpPr>
          <p:spPr bwMode="auto">
            <a:xfrm>
              <a:off x="6067425" y="4067176"/>
              <a:ext cx="30163" cy="123825"/>
            </a:xfrm>
            <a:custGeom>
              <a:avLst/>
              <a:gdLst>
                <a:gd name="T0" fmla="*/ 0 w 19"/>
                <a:gd name="T1" fmla="*/ 0 h 78"/>
                <a:gd name="T2" fmla="*/ 11 w 19"/>
                <a:gd name="T3" fmla="*/ 78 h 78"/>
                <a:gd name="T4" fmla="*/ 19 w 19"/>
                <a:gd name="T5" fmla="*/ 75 h 78"/>
                <a:gd name="T6" fmla="*/ 6 w 19"/>
                <a:gd name="T7" fmla="*/ 0 h 78"/>
                <a:gd name="T8" fmla="*/ 0 w 19"/>
                <a:gd name="T9" fmla="*/ 0 h 78"/>
              </a:gdLst>
              <a:ahLst/>
              <a:cxnLst>
                <a:cxn ang="0">
                  <a:pos x="T0" y="T1"/>
                </a:cxn>
                <a:cxn ang="0">
                  <a:pos x="T2" y="T3"/>
                </a:cxn>
                <a:cxn ang="0">
                  <a:pos x="T4" y="T5"/>
                </a:cxn>
                <a:cxn ang="0">
                  <a:pos x="T6" y="T7"/>
                </a:cxn>
                <a:cxn ang="0">
                  <a:pos x="T8" y="T9"/>
                </a:cxn>
              </a:cxnLst>
              <a:rect l="0" t="0" r="r" b="b"/>
              <a:pathLst>
                <a:path w="19" h="78">
                  <a:moveTo>
                    <a:pt x="0" y="0"/>
                  </a:moveTo>
                  <a:lnTo>
                    <a:pt x="11" y="78"/>
                  </a:lnTo>
                  <a:lnTo>
                    <a:pt x="19" y="75"/>
                  </a:lnTo>
                  <a:lnTo>
                    <a:pt x="6" y="0"/>
                  </a:lnTo>
                  <a:lnTo>
                    <a:pt x="0" y="0"/>
                  </a:lnTo>
                  <a:close/>
                </a:path>
              </a:pathLst>
            </a:custGeom>
            <a:solidFill>
              <a:srgbClr val="924B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16"/>
            <p:cNvSpPr/>
            <p:nvPr/>
          </p:nvSpPr>
          <p:spPr bwMode="auto">
            <a:xfrm>
              <a:off x="6097588" y="4067176"/>
              <a:ext cx="30163" cy="123825"/>
            </a:xfrm>
            <a:custGeom>
              <a:avLst/>
              <a:gdLst>
                <a:gd name="T0" fmla="*/ 14 w 19"/>
                <a:gd name="T1" fmla="*/ 0 h 78"/>
                <a:gd name="T2" fmla="*/ 0 w 19"/>
                <a:gd name="T3" fmla="*/ 75 h 78"/>
                <a:gd name="T4" fmla="*/ 6 w 19"/>
                <a:gd name="T5" fmla="*/ 78 h 78"/>
                <a:gd name="T6" fmla="*/ 19 w 19"/>
                <a:gd name="T7" fmla="*/ 0 h 78"/>
                <a:gd name="T8" fmla="*/ 14 w 19"/>
                <a:gd name="T9" fmla="*/ 0 h 78"/>
              </a:gdLst>
              <a:ahLst/>
              <a:cxnLst>
                <a:cxn ang="0">
                  <a:pos x="T0" y="T1"/>
                </a:cxn>
                <a:cxn ang="0">
                  <a:pos x="T2" y="T3"/>
                </a:cxn>
                <a:cxn ang="0">
                  <a:pos x="T4" y="T5"/>
                </a:cxn>
                <a:cxn ang="0">
                  <a:pos x="T6" y="T7"/>
                </a:cxn>
                <a:cxn ang="0">
                  <a:pos x="T8" y="T9"/>
                </a:cxn>
              </a:cxnLst>
              <a:rect l="0" t="0" r="r" b="b"/>
              <a:pathLst>
                <a:path w="19" h="78">
                  <a:moveTo>
                    <a:pt x="14" y="0"/>
                  </a:moveTo>
                  <a:lnTo>
                    <a:pt x="0" y="75"/>
                  </a:lnTo>
                  <a:lnTo>
                    <a:pt x="6" y="78"/>
                  </a:lnTo>
                  <a:lnTo>
                    <a:pt x="19" y="0"/>
                  </a:lnTo>
                  <a:lnTo>
                    <a:pt x="14" y="0"/>
                  </a:lnTo>
                  <a:close/>
                </a:path>
              </a:pathLst>
            </a:custGeom>
            <a:solidFill>
              <a:srgbClr val="924B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117"/>
            <p:cNvSpPr/>
            <p:nvPr/>
          </p:nvSpPr>
          <p:spPr bwMode="auto">
            <a:xfrm>
              <a:off x="6110288" y="4067176"/>
              <a:ext cx="68263" cy="123825"/>
            </a:xfrm>
            <a:custGeom>
              <a:avLst/>
              <a:gdLst>
                <a:gd name="T0" fmla="*/ 38 w 43"/>
                <a:gd name="T1" fmla="*/ 0 h 78"/>
                <a:gd name="T2" fmla="*/ 0 w 43"/>
                <a:gd name="T3" fmla="*/ 75 h 78"/>
                <a:gd name="T4" fmla="*/ 6 w 43"/>
                <a:gd name="T5" fmla="*/ 78 h 78"/>
                <a:gd name="T6" fmla="*/ 43 w 43"/>
                <a:gd name="T7" fmla="*/ 3 h 78"/>
                <a:gd name="T8" fmla="*/ 38 w 43"/>
                <a:gd name="T9" fmla="*/ 0 h 78"/>
              </a:gdLst>
              <a:ahLst/>
              <a:cxnLst>
                <a:cxn ang="0">
                  <a:pos x="T0" y="T1"/>
                </a:cxn>
                <a:cxn ang="0">
                  <a:pos x="T2" y="T3"/>
                </a:cxn>
                <a:cxn ang="0">
                  <a:pos x="T4" y="T5"/>
                </a:cxn>
                <a:cxn ang="0">
                  <a:pos x="T6" y="T7"/>
                </a:cxn>
                <a:cxn ang="0">
                  <a:pos x="T8" y="T9"/>
                </a:cxn>
              </a:cxnLst>
              <a:rect l="0" t="0" r="r" b="b"/>
              <a:pathLst>
                <a:path w="43" h="78">
                  <a:moveTo>
                    <a:pt x="38" y="0"/>
                  </a:moveTo>
                  <a:lnTo>
                    <a:pt x="0" y="75"/>
                  </a:lnTo>
                  <a:lnTo>
                    <a:pt x="6" y="78"/>
                  </a:lnTo>
                  <a:lnTo>
                    <a:pt x="43" y="3"/>
                  </a:lnTo>
                  <a:lnTo>
                    <a:pt x="38" y="0"/>
                  </a:lnTo>
                  <a:close/>
                </a:path>
              </a:pathLst>
            </a:custGeom>
            <a:solidFill>
              <a:srgbClr val="924B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18"/>
            <p:cNvSpPr/>
            <p:nvPr/>
          </p:nvSpPr>
          <p:spPr bwMode="auto">
            <a:xfrm>
              <a:off x="6122988" y="4067176"/>
              <a:ext cx="107950" cy="123825"/>
            </a:xfrm>
            <a:custGeom>
              <a:avLst/>
              <a:gdLst>
                <a:gd name="T0" fmla="*/ 65 w 68"/>
                <a:gd name="T1" fmla="*/ 0 h 78"/>
                <a:gd name="T2" fmla="*/ 0 w 68"/>
                <a:gd name="T3" fmla="*/ 75 h 78"/>
                <a:gd name="T4" fmla="*/ 6 w 68"/>
                <a:gd name="T5" fmla="*/ 78 h 78"/>
                <a:gd name="T6" fmla="*/ 68 w 68"/>
                <a:gd name="T7" fmla="*/ 3 h 78"/>
                <a:gd name="T8" fmla="*/ 65 w 68"/>
                <a:gd name="T9" fmla="*/ 0 h 78"/>
              </a:gdLst>
              <a:ahLst/>
              <a:cxnLst>
                <a:cxn ang="0">
                  <a:pos x="T0" y="T1"/>
                </a:cxn>
                <a:cxn ang="0">
                  <a:pos x="T2" y="T3"/>
                </a:cxn>
                <a:cxn ang="0">
                  <a:pos x="T4" y="T5"/>
                </a:cxn>
                <a:cxn ang="0">
                  <a:pos x="T6" y="T7"/>
                </a:cxn>
                <a:cxn ang="0">
                  <a:pos x="T8" y="T9"/>
                </a:cxn>
              </a:cxnLst>
              <a:rect l="0" t="0" r="r" b="b"/>
              <a:pathLst>
                <a:path w="68" h="78">
                  <a:moveTo>
                    <a:pt x="65" y="0"/>
                  </a:moveTo>
                  <a:lnTo>
                    <a:pt x="0" y="75"/>
                  </a:lnTo>
                  <a:lnTo>
                    <a:pt x="6" y="78"/>
                  </a:lnTo>
                  <a:lnTo>
                    <a:pt x="68" y="3"/>
                  </a:lnTo>
                  <a:lnTo>
                    <a:pt x="65" y="0"/>
                  </a:lnTo>
                  <a:close/>
                </a:path>
              </a:pathLst>
            </a:custGeom>
            <a:solidFill>
              <a:srgbClr val="924B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119"/>
            <p:cNvSpPr/>
            <p:nvPr/>
          </p:nvSpPr>
          <p:spPr bwMode="auto">
            <a:xfrm>
              <a:off x="5940425" y="4033838"/>
              <a:ext cx="315913" cy="41275"/>
            </a:xfrm>
            <a:custGeom>
              <a:avLst/>
              <a:gdLst>
                <a:gd name="T0" fmla="*/ 199 w 199"/>
                <a:gd name="T1" fmla="*/ 0 h 26"/>
                <a:gd name="T2" fmla="*/ 0 w 199"/>
                <a:gd name="T3" fmla="*/ 0 h 26"/>
                <a:gd name="T4" fmla="*/ 13 w 199"/>
                <a:gd name="T5" fmla="*/ 26 h 26"/>
                <a:gd name="T6" fmla="*/ 188 w 199"/>
                <a:gd name="T7" fmla="*/ 26 h 26"/>
                <a:gd name="T8" fmla="*/ 199 w 199"/>
                <a:gd name="T9" fmla="*/ 0 h 26"/>
              </a:gdLst>
              <a:ahLst/>
              <a:cxnLst>
                <a:cxn ang="0">
                  <a:pos x="T0" y="T1"/>
                </a:cxn>
                <a:cxn ang="0">
                  <a:pos x="T2" y="T3"/>
                </a:cxn>
                <a:cxn ang="0">
                  <a:pos x="T4" y="T5"/>
                </a:cxn>
                <a:cxn ang="0">
                  <a:pos x="T6" y="T7"/>
                </a:cxn>
                <a:cxn ang="0">
                  <a:pos x="T8" y="T9"/>
                </a:cxn>
              </a:cxnLst>
              <a:rect l="0" t="0" r="r" b="b"/>
              <a:pathLst>
                <a:path w="199" h="26">
                  <a:moveTo>
                    <a:pt x="199" y="0"/>
                  </a:moveTo>
                  <a:lnTo>
                    <a:pt x="0" y="0"/>
                  </a:lnTo>
                  <a:lnTo>
                    <a:pt x="13" y="26"/>
                  </a:lnTo>
                  <a:lnTo>
                    <a:pt x="188" y="26"/>
                  </a:lnTo>
                  <a:lnTo>
                    <a:pt x="199" y="0"/>
                  </a:lnTo>
                  <a:close/>
                </a:path>
              </a:pathLst>
            </a:custGeom>
            <a:solidFill>
              <a:srgbClr val="CCA5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Rectangle 120"/>
            <p:cNvSpPr>
              <a:spLocks noChangeArrowheads="1"/>
            </p:cNvSpPr>
            <p:nvPr/>
          </p:nvSpPr>
          <p:spPr bwMode="auto">
            <a:xfrm>
              <a:off x="6054725" y="4173538"/>
              <a:ext cx="90488" cy="25400"/>
            </a:xfrm>
            <a:prstGeom prst="rect">
              <a:avLst/>
            </a:prstGeom>
            <a:solidFill>
              <a:srgbClr val="924B1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2" name="Freeform 121"/>
            <p:cNvSpPr/>
            <p:nvPr/>
          </p:nvSpPr>
          <p:spPr bwMode="auto">
            <a:xfrm>
              <a:off x="6051550" y="4191001"/>
              <a:ext cx="20638" cy="77788"/>
            </a:xfrm>
            <a:custGeom>
              <a:avLst/>
              <a:gdLst>
                <a:gd name="T0" fmla="*/ 13 w 13"/>
                <a:gd name="T1" fmla="*/ 0 h 49"/>
                <a:gd name="T2" fmla="*/ 5 w 13"/>
                <a:gd name="T3" fmla="*/ 0 h 49"/>
                <a:gd name="T4" fmla="*/ 0 w 13"/>
                <a:gd name="T5" fmla="*/ 49 h 49"/>
                <a:gd name="T6" fmla="*/ 5 w 13"/>
                <a:gd name="T7" fmla="*/ 49 h 49"/>
                <a:gd name="T8" fmla="*/ 13 w 13"/>
                <a:gd name="T9" fmla="*/ 0 h 49"/>
              </a:gdLst>
              <a:ahLst/>
              <a:cxnLst>
                <a:cxn ang="0">
                  <a:pos x="T0" y="T1"/>
                </a:cxn>
                <a:cxn ang="0">
                  <a:pos x="T2" y="T3"/>
                </a:cxn>
                <a:cxn ang="0">
                  <a:pos x="T4" y="T5"/>
                </a:cxn>
                <a:cxn ang="0">
                  <a:pos x="T6" y="T7"/>
                </a:cxn>
                <a:cxn ang="0">
                  <a:pos x="T8" y="T9"/>
                </a:cxn>
              </a:cxnLst>
              <a:rect l="0" t="0" r="r" b="b"/>
              <a:pathLst>
                <a:path w="13" h="49">
                  <a:moveTo>
                    <a:pt x="13" y="0"/>
                  </a:moveTo>
                  <a:lnTo>
                    <a:pt x="5" y="0"/>
                  </a:lnTo>
                  <a:lnTo>
                    <a:pt x="0" y="49"/>
                  </a:lnTo>
                  <a:lnTo>
                    <a:pt x="5" y="49"/>
                  </a:lnTo>
                  <a:lnTo>
                    <a:pt x="13" y="0"/>
                  </a:lnTo>
                  <a:close/>
                </a:path>
              </a:pathLst>
            </a:custGeom>
            <a:solidFill>
              <a:srgbClr val="924B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122"/>
            <p:cNvSpPr/>
            <p:nvPr/>
          </p:nvSpPr>
          <p:spPr bwMode="auto">
            <a:xfrm>
              <a:off x="6127750" y="4191001"/>
              <a:ext cx="17463" cy="77788"/>
            </a:xfrm>
            <a:custGeom>
              <a:avLst/>
              <a:gdLst>
                <a:gd name="T0" fmla="*/ 5 w 11"/>
                <a:gd name="T1" fmla="*/ 0 h 49"/>
                <a:gd name="T2" fmla="*/ 0 w 11"/>
                <a:gd name="T3" fmla="*/ 0 h 49"/>
                <a:gd name="T4" fmla="*/ 5 w 11"/>
                <a:gd name="T5" fmla="*/ 49 h 49"/>
                <a:gd name="T6" fmla="*/ 11 w 11"/>
                <a:gd name="T7" fmla="*/ 49 h 49"/>
                <a:gd name="T8" fmla="*/ 5 w 11"/>
                <a:gd name="T9" fmla="*/ 0 h 49"/>
              </a:gdLst>
              <a:ahLst/>
              <a:cxnLst>
                <a:cxn ang="0">
                  <a:pos x="T0" y="T1"/>
                </a:cxn>
                <a:cxn ang="0">
                  <a:pos x="T2" y="T3"/>
                </a:cxn>
                <a:cxn ang="0">
                  <a:pos x="T4" y="T5"/>
                </a:cxn>
                <a:cxn ang="0">
                  <a:pos x="T6" y="T7"/>
                </a:cxn>
                <a:cxn ang="0">
                  <a:pos x="T8" y="T9"/>
                </a:cxn>
              </a:cxnLst>
              <a:rect l="0" t="0" r="r" b="b"/>
              <a:pathLst>
                <a:path w="11" h="49">
                  <a:moveTo>
                    <a:pt x="5" y="0"/>
                  </a:moveTo>
                  <a:lnTo>
                    <a:pt x="0" y="0"/>
                  </a:lnTo>
                  <a:lnTo>
                    <a:pt x="5" y="49"/>
                  </a:lnTo>
                  <a:lnTo>
                    <a:pt x="11" y="49"/>
                  </a:lnTo>
                  <a:lnTo>
                    <a:pt x="5" y="0"/>
                  </a:lnTo>
                  <a:close/>
                </a:path>
              </a:pathLst>
            </a:custGeom>
            <a:solidFill>
              <a:srgbClr val="924B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123"/>
            <p:cNvSpPr/>
            <p:nvPr/>
          </p:nvSpPr>
          <p:spPr bwMode="auto">
            <a:xfrm>
              <a:off x="6042025" y="4268788"/>
              <a:ext cx="107950" cy="80963"/>
            </a:xfrm>
            <a:custGeom>
              <a:avLst/>
              <a:gdLst>
                <a:gd name="T0" fmla="*/ 65 w 68"/>
                <a:gd name="T1" fmla="*/ 0 h 51"/>
                <a:gd name="T2" fmla="*/ 59 w 68"/>
                <a:gd name="T3" fmla="*/ 0 h 51"/>
                <a:gd name="T4" fmla="*/ 11 w 68"/>
                <a:gd name="T5" fmla="*/ 0 h 51"/>
                <a:gd name="T6" fmla="*/ 6 w 68"/>
                <a:gd name="T7" fmla="*/ 0 h 51"/>
                <a:gd name="T8" fmla="*/ 0 w 68"/>
                <a:gd name="T9" fmla="*/ 0 h 51"/>
                <a:gd name="T10" fmla="*/ 0 w 68"/>
                <a:gd name="T11" fmla="*/ 51 h 51"/>
                <a:gd name="T12" fmla="*/ 68 w 68"/>
                <a:gd name="T13" fmla="*/ 51 h 51"/>
                <a:gd name="T14" fmla="*/ 68 w 68"/>
                <a:gd name="T15" fmla="*/ 0 h 51"/>
                <a:gd name="T16" fmla="*/ 65 w 68"/>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51">
                  <a:moveTo>
                    <a:pt x="65" y="0"/>
                  </a:moveTo>
                  <a:lnTo>
                    <a:pt x="59" y="0"/>
                  </a:lnTo>
                  <a:lnTo>
                    <a:pt x="11" y="0"/>
                  </a:lnTo>
                  <a:lnTo>
                    <a:pt x="6" y="0"/>
                  </a:lnTo>
                  <a:lnTo>
                    <a:pt x="0" y="0"/>
                  </a:lnTo>
                  <a:lnTo>
                    <a:pt x="0" y="51"/>
                  </a:lnTo>
                  <a:lnTo>
                    <a:pt x="68" y="51"/>
                  </a:lnTo>
                  <a:lnTo>
                    <a:pt x="68" y="0"/>
                  </a:lnTo>
                  <a:lnTo>
                    <a:pt x="65" y="0"/>
                  </a:lnTo>
                  <a:close/>
                </a:path>
              </a:pathLst>
            </a:custGeom>
            <a:solidFill>
              <a:srgbClr val="CCA5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700" advTm="1000">
        <p:fade/>
      </p:transition>
    </mc:Choice>
    <mc:Fallback xmlns="">
      <p:transition spd="slow" advTm="1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组合 22"/>
          <p:cNvGrpSpPr/>
          <p:nvPr/>
        </p:nvGrpSpPr>
        <p:grpSpPr>
          <a:xfrm>
            <a:off x="1783115" y="1128888"/>
            <a:ext cx="8698795" cy="4027316"/>
            <a:chOff x="-541338" y="352426"/>
            <a:chExt cx="13269913" cy="6143625"/>
          </a:xfrm>
        </p:grpSpPr>
        <p:sp>
          <p:nvSpPr>
            <p:cNvPr id="12" name="Freeform 5"/>
            <p:cNvSpPr/>
            <p:nvPr/>
          </p:nvSpPr>
          <p:spPr bwMode="auto">
            <a:xfrm>
              <a:off x="11915775" y="5519738"/>
              <a:ext cx="812800" cy="568325"/>
            </a:xfrm>
            <a:custGeom>
              <a:avLst/>
              <a:gdLst>
                <a:gd name="T0" fmla="*/ 161 w 192"/>
                <a:gd name="T1" fmla="*/ 0 h 134"/>
                <a:gd name="T2" fmla="*/ 155 w 192"/>
                <a:gd name="T3" fmla="*/ 16 h 134"/>
                <a:gd name="T4" fmla="*/ 139 w 192"/>
                <a:gd name="T5" fmla="*/ 45 h 134"/>
                <a:gd name="T6" fmla="*/ 132 w 192"/>
                <a:gd name="T7" fmla="*/ 51 h 134"/>
                <a:gd name="T8" fmla="*/ 134 w 192"/>
                <a:gd name="T9" fmla="*/ 57 h 134"/>
                <a:gd name="T10" fmla="*/ 133 w 192"/>
                <a:gd name="T11" fmla="*/ 63 h 134"/>
                <a:gd name="T12" fmla="*/ 128 w 192"/>
                <a:gd name="T13" fmla="*/ 68 h 134"/>
                <a:gd name="T14" fmla="*/ 119 w 192"/>
                <a:gd name="T15" fmla="*/ 69 h 134"/>
                <a:gd name="T16" fmla="*/ 107 w 192"/>
                <a:gd name="T17" fmla="*/ 64 h 134"/>
                <a:gd name="T18" fmla="*/ 89 w 192"/>
                <a:gd name="T19" fmla="*/ 75 h 134"/>
                <a:gd name="T20" fmla="*/ 48 w 192"/>
                <a:gd name="T21" fmla="*/ 97 h 134"/>
                <a:gd name="T22" fmla="*/ 22 w 192"/>
                <a:gd name="T23" fmla="*/ 108 h 134"/>
                <a:gd name="T24" fmla="*/ 5 w 192"/>
                <a:gd name="T25" fmla="*/ 117 h 134"/>
                <a:gd name="T26" fmla="*/ 20 w 192"/>
                <a:gd name="T27" fmla="*/ 134 h 134"/>
                <a:gd name="T28" fmla="*/ 48 w 192"/>
                <a:gd name="T29" fmla="*/ 122 h 134"/>
                <a:gd name="T30" fmla="*/ 68 w 192"/>
                <a:gd name="T31" fmla="*/ 107 h 134"/>
                <a:gd name="T32" fmla="*/ 83 w 192"/>
                <a:gd name="T33" fmla="*/ 103 h 134"/>
                <a:gd name="T34" fmla="*/ 93 w 192"/>
                <a:gd name="T35" fmla="*/ 95 h 134"/>
                <a:gd name="T36" fmla="*/ 120 w 192"/>
                <a:gd name="T37" fmla="*/ 75 h 134"/>
                <a:gd name="T38" fmla="*/ 127 w 192"/>
                <a:gd name="T39" fmla="*/ 75 h 134"/>
                <a:gd name="T40" fmla="*/ 143 w 192"/>
                <a:gd name="T41" fmla="*/ 72 h 134"/>
                <a:gd name="T42" fmla="*/ 149 w 192"/>
                <a:gd name="T43" fmla="*/ 68 h 134"/>
                <a:gd name="T44" fmla="*/ 163 w 192"/>
                <a:gd name="T45" fmla="*/ 57 h 134"/>
                <a:gd name="T46" fmla="*/ 174 w 192"/>
                <a:gd name="T47" fmla="*/ 50 h 134"/>
                <a:gd name="T48" fmla="*/ 191 w 192"/>
                <a:gd name="T49" fmla="*/ 36 h 134"/>
                <a:gd name="T50" fmla="*/ 191 w 192"/>
                <a:gd name="T51" fmla="*/ 33 h 134"/>
                <a:gd name="T52" fmla="*/ 181 w 192"/>
                <a:gd name="T53" fmla="*/ 32 h 134"/>
                <a:gd name="T54" fmla="*/ 177 w 192"/>
                <a:gd name="T55" fmla="*/ 34 h 134"/>
                <a:gd name="T56" fmla="*/ 173 w 192"/>
                <a:gd name="T57" fmla="*/ 27 h 134"/>
                <a:gd name="T58" fmla="*/ 170 w 192"/>
                <a:gd name="T59" fmla="*/ 19 h 134"/>
                <a:gd name="T60" fmla="*/ 168 w 192"/>
                <a:gd name="T61" fmla="*/ 16 h 134"/>
                <a:gd name="T62" fmla="*/ 168 w 192"/>
                <a:gd name="T63" fmla="*/ 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 h="134">
                  <a:moveTo>
                    <a:pt x="162" y="0"/>
                  </a:moveTo>
                  <a:cubicBezTo>
                    <a:pt x="162" y="0"/>
                    <a:pt x="162" y="0"/>
                    <a:pt x="161" y="0"/>
                  </a:cubicBezTo>
                  <a:cubicBezTo>
                    <a:pt x="159" y="0"/>
                    <a:pt x="158" y="1"/>
                    <a:pt x="157" y="2"/>
                  </a:cubicBezTo>
                  <a:cubicBezTo>
                    <a:pt x="154" y="6"/>
                    <a:pt x="155" y="11"/>
                    <a:pt x="155" y="16"/>
                  </a:cubicBezTo>
                  <a:cubicBezTo>
                    <a:pt x="156" y="20"/>
                    <a:pt x="156" y="22"/>
                    <a:pt x="156" y="24"/>
                  </a:cubicBezTo>
                  <a:cubicBezTo>
                    <a:pt x="154" y="34"/>
                    <a:pt x="147" y="39"/>
                    <a:pt x="139" y="45"/>
                  </a:cubicBezTo>
                  <a:cubicBezTo>
                    <a:pt x="137" y="47"/>
                    <a:pt x="135" y="48"/>
                    <a:pt x="133" y="50"/>
                  </a:cubicBezTo>
                  <a:cubicBezTo>
                    <a:pt x="132" y="51"/>
                    <a:pt x="132" y="51"/>
                    <a:pt x="132" y="51"/>
                  </a:cubicBezTo>
                  <a:cubicBezTo>
                    <a:pt x="132" y="52"/>
                    <a:pt x="132" y="52"/>
                    <a:pt x="132" y="52"/>
                  </a:cubicBezTo>
                  <a:cubicBezTo>
                    <a:pt x="132" y="54"/>
                    <a:pt x="133" y="56"/>
                    <a:pt x="134" y="57"/>
                  </a:cubicBezTo>
                  <a:cubicBezTo>
                    <a:pt x="137" y="61"/>
                    <a:pt x="137" y="61"/>
                    <a:pt x="137" y="61"/>
                  </a:cubicBezTo>
                  <a:cubicBezTo>
                    <a:pt x="133" y="63"/>
                    <a:pt x="133" y="63"/>
                    <a:pt x="133" y="63"/>
                  </a:cubicBezTo>
                  <a:cubicBezTo>
                    <a:pt x="133" y="63"/>
                    <a:pt x="133" y="64"/>
                    <a:pt x="132" y="64"/>
                  </a:cubicBezTo>
                  <a:cubicBezTo>
                    <a:pt x="131" y="65"/>
                    <a:pt x="129" y="66"/>
                    <a:pt x="128" y="68"/>
                  </a:cubicBezTo>
                  <a:cubicBezTo>
                    <a:pt x="126" y="70"/>
                    <a:pt x="126" y="70"/>
                    <a:pt x="126" y="70"/>
                  </a:cubicBezTo>
                  <a:cubicBezTo>
                    <a:pt x="119" y="69"/>
                    <a:pt x="119" y="69"/>
                    <a:pt x="119" y="69"/>
                  </a:cubicBezTo>
                  <a:cubicBezTo>
                    <a:pt x="118" y="69"/>
                    <a:pt x="118" y="69"/>
                    <a:pt x="115" y="67"/>
                  </a:cubicBezTo>
                  <a:cubicBezTo>
                    <a:pt x="112" y="66"/>
                    <a:pt x="109" y="64"/>
                    <a:pt x="107" y="64"/>
                  </a:cubicBezTo>
                  <a:cubicBezTo>
                    <a:pt x="106" y="64"/>
                    <a:pt x="105" y="64"/>
                    <a:pt x="104" y="65"/>
                  </a:cubicBezTo>
                  <a:cubicBezTo>
                    <a:pt x="99" y="68"/>
                    <a:pt x="94" y="72"/>
                    <a:pt x="89" y="75"/>
                  </a:cubicBezTo>
                  <a:cubicBezTo>
                    <a:pt x="86" y="77"/>
                    <a:pt x="84" y="80"/>
                    <a:pt x="81" y="82"/>
                  </a:cubicBezTo>
                  <a:cubicBezTo>
                    <a:pt x="72" y="88"/>
                    <a:pt x="60" y="92"/>
                    <a:pt x="48" y="97"/>
                  </a:cubicBezTo>
                  <a:cubicBezTo>
                    <a:pt x="40" y="100"/>
                    <a:pt x="32" y="103"/>
                    <a:pt x="26" y="106"/>
                  </a:cubicBezTo>
                  <a:cubicBezTo>
                    <a:pt x="25" y="107"/>
                    <a:pt x="23" y="107"/>
                    <a:pt x="22" y="108"/>
                  </a:cubicBezTo>
                  <a:cubicBezTo>
                    <a:pt x="21" y="109"/>
                    <a:pt x="21" y="109"/>
                    <a:pt x="21" y="109"/>
                  </a:cubicBezTo>
                  <a:cubicBezTo>
                    <a:pt x="15" y="111"/>
                    <a:pt x="9" y="114"/>
                    <a:pt x="5" y="117"/>
                  </a:cubicBezTo>
                  <a:cubicBezTo>
                    <a:pt x="0" y="120"/>
                    <a:pt x="1" y="124"/>
                    <a:pt x="1" y="126"/>
                  </a:cubicBezTo>
                  <a:cubicBezTo>
                    <a:pt x="3" y="131"/>
                    <a:pt x="13" y="134"/>
                    <a:pt x="20" y="134"/>
                  </a:cubicBezTo>
                  <a:cubicBezTo>
                    <a:pt x="20" y="134"/>
                    <a:pt x="21" y="134"/>
                    <a:pt x="21" y="134"/>
                  </a:cubicBezTo>
                  <a:cubicBezTo>
                    <a:pt x="29" y="133"/>
                    <a:pt x="39" y="128"/>
                    <a:pt x="48" y="122"/>
                  </a:cubicBezTo>
                  <a:cubicBezTo>
                    <a:pt x="51" y="120"/>
                    <a:pt x="53" y="118"/>
                    <a:pt x="56" y="115"/>
                  </a:cubicBezTo>
                  <a:cubicBezTo>
                    <a:pt x="60" y="112"/>
                    <a:pt x="64" y="109"/>
                    <a:pt x="68" y="107"/>
                  </a:cubicBezTo>
                  <a:cubicBezTo>
                    <a:pt x="71" y="105"/>
                    <a:pt x="74" y="105"/>
                    <a:pt x="76" y="105"/>
                  </a:cubicBezTo>
                  <a:cubicBezTo>
                    <a:pt x="79" y="104"/>
                    <a:pt x="81" y="104"/>
                    <a:pt x="83" y="103"/>
                  </a:cubicBezTo>
                  <a:cubicBezTo>
                    <a:pt x="86" y="102"/>
                    <a:pt x="88" y="100"/>
                    <a:pt x="90" y="98"/>
                  </a:cubicBezTo>
                  <a:cubicBezTo>
                    <a:pt x="91" y="97"/>
                    <a:pt x="92" y="96"/>
                    <a:pt x="93" y="95"/>
                  </a:cubicBezTo>
                  <a:cubicBezTo>
                    <a:pt x="95" y="93"/>
                    <a:pt x="98" y="92"/>
                    <a:pt x="101" y="90"/>
                  </a:cubicBezTo>
                  <a:cubicBezTo>
                    <a:pt x="108" y="86"/>
                    <a:pt x="116" y="82"/>
                    <a:pt x="120" y="75"/>
                  </a:cubicBezTo>
                  <a:cubicBezTo>
                    <a:pt x="122" y="71"/>
                    <a:pt x="122" y="71"/>
                    <a:pt x="122" y="71"/>
                  </a:cubicBezTo>
                  <a:cubicBezTo>
                    <a:pt x="127" y="75"/>
                    <a:pt x="127" y="75"/>
                    <a:pt x="127" y="75"/>
                  </a:cubicBezTo>
                  <a:cubicBezTo>
                    <a:pt x="129" y="76"/>
                    <a:pt x="130" y="77"/>
                    <a:pt x="132" y="77"/>
                  </a:cubicBezTo>
                  <a:cubicBezTo>
                    <a:pt x="136" y="77"/>
                    <a:pt x="140" y="74"/>
                    <a:pt x="143" y="72"/>
                  </a:cubicBezTo>
                  <a:cubicBezTo>
                    <a:pt x="145" y="71"/>
                    <a:pt x="145" y="71"/>
                    <a:pt x="145" y="71"/>
                  </a:cubicBezTo>
                  <a:cubicBezTo>
                    <a:pt x="146" y="70"/>
                    <a:pt x="148" y="69"/>
                    <a:pt x="149" y="68"/>
                  </a:cubicBezTo>
                  <a:cubicBezTo>
                    <a:pt x="152" y="66"/>
                    <a:pt x="156" y="64"/>
                    <a:pt x="159" y="62"/>
                  </a:cubicBezTo>
                  <a:cubicBezTo>
                    <a:pt x="160" y="60"/>
                    <a:pt x="162" y="59"/>
                    <a:pt x="163" y="57"/>
                  </a:cubicBezTo>
                  <a:cubicBezTo>
                    <a:pt x="165" y="55"/>
                    <a:pt x="167" y="52"/>
                    <a:pt x="170" y="51"/>
                  </a:cubicBezTo>
                  <a:cubicBezTo>
                    <a:pt x="171" y="51"/>
                    <a:pt x="172" y="51"/>
                    <a:pt x="174" y="50"/>
                  </a:cubicBezTo>
                  <a:cubicBezTo>
                    <a:pt x="175" y="50"/>
                    <a:pt x="177" y="50"/>
                    <a:pt x="179" y="49"/>
                  </a:cubicBezTo>
                  <a:cubicBezTo>
                    <a:pt x="184" y="47"/>
                    <a:pt x="188" y="42"/>
                    <a:pt x="191" y="36"/>
                  </a:cubicBezTo>
                  <a:cubicBezTo>
                    <a:pt x="192" y="34"/>
                    <a:pt x="192" y="34"/>
                    <a:pt x="192" y="34"/>
                  </a:cubicBezTo>
                  <a:cubicBezTo>
                    <a:pt x="191" y="33"/>
                    <a:pt x="191" y="33"/>
                    <a:pt x="191" y="33"/>
                  </a:cubicBezTo>
                  <a:cubicBezTo>
                    <a:pt x="189" y="32"/>
                    <a:pt x="188" y="31"/>
                    <a:pt x="186" y="31"/>
                  </a:cubicBezTo>
                  <a:cubicBezTo>
                    <a:pt x="184" y="31"/>
                    <a:pt x="182" y="32"/>
                    <a:pt x="181" y="32"/>
                  </a:cubicBezTo>
                  <a:cubicBezTo>
                    <a:pt x="179" y="33"/>
                    <a:pt x="179" y="33"/>
                    <a:pt x="179" y="33"/>
                  </a:cubicBezTo>
                  <a:cubicBezTo>
                    <a:pt x="177" y="34"/>
                    <a:pt x="177" y="34"/>
                    <a:pt x="177" y="34"/>
                  </a:cubicBezTo>
                  <a:cubicBezTo>
                    <a:pt x="175" y="31"/>
                    <a:pt x="175" y="31"/>
                    <a:pt x="175" y="31"/>
                  </a:cubicBezTo>
                  <a:cubicBezTo>
                    <a:pt x="174" y="30"/>
                    <a:pt x="174" y="29"/>
                    <a:pt x="173" y="27"/>
                  </a:cubicBezTo>
                  <a:cubicBezTo>
                    <a:pt x="173" y="26"/>
                    <a:pt x="172" y="24"/>
                    <a:pt x="172" y="23"/>
                  </a:cubicBezTo>
                  <a:cubicBezTo>
                    <a:pt x="171" y="21"/>
                    <a:pt x="170" y="20"/>
                    <a:pt x="170" y="19"/>
                  </a:cubicBezTo>
                  <a:cubicBezTo>
                    <a:pt x="168" y="17"/>
                    <a:pt x="168" y="17"/>
                    <a:pt x="168" y="17"/>
                  </a:cubicBezTo>
                  <a:cubicBezTo>
                    <a:pt x="168" y="16"/>
                    <a:pt x="168" y="16"/>
                    <a:pt x="168" y="16"/>
                  </a:cubicBezTo>
                  <a:cubicBezTo>
                    <a:pt x="168" y="15"/>
                    <a:pt x="169" y="13"/>
                    <a:pt x="169" y="12"/>
                  </a:cubicBezTo>
                  <a:cubicBezTo>
                    <a:pt x="170" y="8"/>
                    <a:pt x="170" y="4"/>
                    <a:pt x="168" y="2"/>
                  </a:cubicBezTo>
                  <a:cubicBezTo>
                    <a:pt x="167" y="1"/>
                    <a:pt x="166" y="0"/>
                    <a:pt x="162" y="0"/>
                  </a:cubicBezTo>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6"/>
            <p:cNvSpPr>
              <a:spLocks noEditPoints="1"/>
            </p:cNvSpPr>
            <p:nvPr/>
          </p:nvSpPr>
          <p:spPr bwMode="auto">
            <a:xfrm>
              <a:off x="11072813" y="3867151"/>
              <a:ext cx="928688" cy="522288"/>
            </a:xfrm>
            <a:custGeom>
              <a:avLst/>
              <a:gdLst>
                <a:gd name="T0" fmla="*/ 214 w 219"/>
                <a:gd name="T1" fmla="*/ 55 h 123"/>
                <a:gd name="T2" fmla="*/ 212 w 219"/>
                <a:gd name="T3" fmla="*/ 56 h 123"/>
                <a:gd name="T4" fmla="*/ 185 w 219"/>
                <a:gd name="T5" fmla="*/ 61 h 123"/>
                <a:gd name="T6" fmla="*/ 184 w 219"/>
                <a:gd name="T7" fmla="*/ 67 h 123"/>
                <a:gd name="T8" fmla="*/ 200 w 219"/>
                <a:gd name="T9" fmla="*/ 74 h 123"/>
                <a:gd name="T10" fmla="*/ 219 w 219"/>
                <a:gd name="T11" fmla="*/ 59 h 123"/>
                <a:gd name="T12" fmla="*/ 218 w 219"/>
                <a:gd name="T13" fmla="*/ 57 h 123"/>
                <a:gd name="T14" fmla="*/ 215 w 219"/>
                <a:gd name="T15" fmla="*/ 55 h 123"/>
                <a:gd name="T16" fmla="*/ 11 w 219"/>
                <a:gd name="T17" fmla="*/ 1 h 123"/>
                <a:gd name="T18" fmla="*/ 3 w 219"/>
                <a:gd name="T19" fmla="*/ 23 h 123"/>
                <a:gd name="T20" fmla="*/ 10 w 219"/>
                <a:gd name="T21" fmla="*/ 28 h 123"/>
                <a:gd name="T22" fmla="*/ 11 w 219"/>
                <a:gd name="T23" fmla="*/ 32 h 123"/>
                <a:gd name="T24" fmla="*/ 11 w 219"/>
                <a:gd name="T25" fmla="*/ 37 h 123"/>
                <a:gd name="T26" fmla="*/ 49 w 219"/>
                <a:gd name="T27" fmla="*/ 52 h 123"/>
                <a:gd name="T28" fmla="*/ 58 w 219"/>
                <a:gd name="T29" fmla="*/ 59 h 123"/>
                <a:gd name="T30" fmla="*/ 67 w 219"/>
                <a:gd name="T31" fmla="*/ 63 h 123"/>
                <a:gd name="T32" fmla="*/ 74 w 219"/>
                <a:gd name="T33" fmla="*/ 78 h 123"/>
                <a:gd name="T34" fmla="*/ 69 w 219"/>
                <a:gd name="T35" fmla="*/ 81 h 123"/>
                <a:gd name="T36" fmla="*/ 70 w 219"/>
                <a:gd name="T37" fmla="*/ 98 h 123"/>
                <a:gd name="T38" fmla="*/ 87 w 219"/>
                <a:gd name="T39" fmla="*/ 94 h 123"/>
                <a:gd name="T40" fmla="*/ 87 w 219"/>
                <a:gd name="T41" fmla="*/ 94 h 123"/>
                <a:gd name="T42" fmla="*/ 103 w 219"/>
                <a:gd name="T43" fmla="*/ 105 h 123"/>
                <a:gd name="T44" fmla="*/ 114 w 219"/>
                <a:gd name="T45" fmla="*/ 106 h 123"/>
                <a:gd name="T46" fmla="*/ 122 w 219"/>
                <a:gd name="T47" fmla="*/ 106 h 123"/>
                <a:gd name="T48" fmla="*/ 124 w 219"/>
                <a:gd name="T49" fmla="*/ 106 h 123"/>
                <a:gd name="T50" fmla="*/ 141 w 219"/>
                <a:gd name="T51" fmla="*/ 89 h 123"/>
                <a:gd name="T52" fmla="*/ 156 w 219"/>
                <a:gd name="T53" fmla="*/ 95 h 123"/>
                <a:gd name="T54" fmla="*/ 169 w 219"/>
                <a:gd name="T55" fmla="*/ 115 h 123"/>
                <a:gd name="T56" fmla="*/ 188 w 219"/>
                <a:gd name="T57" fmla="*/ 119 h 123"/>
                <a:gd name="T58" fmla="*/ 199 w 219"/>
                <a:gd name="T59" fmla="*/ 123 h 123"/>
                <a:gd name="T60" fmla="*/ 205 w 219"/>
                <a:gd name="T61" fmla="*/ 115 h 123"/>
                <a:gd name="T62" fmla="*/ 186 w 219"/>
                <a:gd name="T63" fmla="*/ 97 h 123"/>
                <a:gd name="T64" fmla="*/ 178 w 219"/>
                <a:gd name="T65" fmla="*/ 87 h 123"/>
                <a:gd name="T66" fmla="*/ 172 w 219"/>
                <a:gd name="T67" fmla="*/ 80 h 123"/>
                <a:gd name="T68" fmla="*/ 179 w 219"/>
                <a:gd name="T69" fmla="*/ 72 h 123"/>
                <a:gd name="T70" fmla="*/ 177 w 219"/>
                <a:gd name="T71" fmla="*/ 67 h 123"/>
                <a:gd name="T72" fmla="*/ 164 w 219"/>
                <a:gd name="T73" fmla="*/ 60 h 123"/>
                <a:gd name="T74" fmla="*/ 161 w 219"/>
                <a:gd name="T75" fmla="*/ 59 h 123"/>
                <a:gd name="T76" fmla="*/ 157 w 219"/>
                <a:gd name="T77" fmla="*/ 50 h 123"/>
                <a:gd name="T78" fmla="*/ 127 w 219"/>
                <a:gd name="T79" fmla="*/ 35 h 123"/>
                <a:gd name="T80" fmla="*/ 111 w 219"/>
                <a:gd name="T81" fmla="*/ 29 h 123"/>
                <a:gd name="T82" fmla="*/ 97 w 219"/>
                <a:gd name="T83" fmla="*/ 25 h 123"/>
                <a:gd name="T84" fmla="*/ 83 w 219"/>
                <a:gd name="T85" fmla="*/ 20 h 123"/>
                <a:gd name="T86" fmla="*/ 73 w 219"/>
                <a:gd name="T87" fmla="*/ 16 h 123"/>
                <a:gd name="T88" fmla="*/ 51 w 219"/>
                <a:gd name="T89" fmla="*/ 28 h 123"/>
                <a:gd name="T90" fmla="*/ 43 w 219"/>
                <a:gd name="T91" fmla="*/ 34 h 123"/>
                <a:gd name="T92" fmla="*/ 34 w 219"/>
                <a:gd name="T93" fmla="*/ 23 h 123"/>
                <a:gd name="T94" fmla="*/ 34 w 219"/>
                <a:gd name="T95" fmla="*/ 1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 h="123">
                  <a:moveTo>
                    <a:pt x="215" y="55"/>
                  </a:moveTo>
                  <a:cubicBezTo>
                    <a:pt x="214" y="55"/>
                    <a:pt x="214" y="55"/>
                    <a:pt x="214" y="55"/>
                  </a:cubicBezTo>
                  <a:cubicBezTo>
                    <a:pt x="213" y="56"/>
                    <a:pt x="213" y="56"/>
                    <a:pt x="213" y="56"/>
                  </a:cubicBezTo>
                  <a:cubicBezTo>
                    <a:pt x="212" y="56"/>
                    <a:pt x="212" y="56"/>
                    <a:pt x="212" y="56"/>
                  </a:cubicBezTo>
                  <a:cubicBezTo>
                    <a:pt x="211" y="57"/>
                    <a:pt x="209" y="57"/>
                    <a:pt x="201" y="58"/>
                  </a:cubicBezTo>
                  <a:cubicBezTo>
                    <a:pt x="194" y="58"/>
                    <a:pt x="188" y="58"/>
                    <a:pt x="185" y="61"/>
                  </a:cubicBezTo>
                  <a:cubicBezTo>
                    <a:pt x="185" y="62"/>
                    <a:pt x="184" y="63"/>
                    <a:pt x="184" y="64"/>
                  </a:cubicBezTo>
                  <a:cubicBezTo>
                    <a:pt x="184" y="67"/>
                    <a:pt x="184" y="67"/>
                    <a:pt x="184" y="67"/>
                  </a:cubicBezTo>
                  <a:cubicBezTo>
                    <a:pt x="186" y="68"/>
                    <a:pt x="186" y="68"/>
                    <a:pt x="186" y="68"/>
                  </a:cubicBezTo>
                  <a:cubicBezTo>
                    <a:pt x="190" y="72"/>
                    <a:pt x="198" y="74"/>
                    <a:pt x="200" y="74"/>
                  </a:cubicBezTo>
                  <a:cubicBezTo>
                    <a:pt x="201" y="74"/>
                    <a:pt x="202" y="74"/>
                    <a:pt x="203" y="74"/>
                  </a:cubicBezTo>
                  <a:cubicBezTo>
                    <a:pt x="212" y="74"/>
                    <a:pt x="218" y="68"/>
                    <a:pt x="219" y="59"/>
                  </a:cubicBezTo>
                  <a:cubicBezTo>
                    <a:pt x="219" y="57"/>
                    <a:pt x="219" y="57"/>
                    <a:pt x="219" y="57"/>
                  </a:cubicBezTo>
                  <a:cubicBezTo>
                    <a:pt x="218" y="57"/>
                    <a:pt x="218" y="57"/>
                    <a:pt x="218" y="57"/>
                  </a:cubicBezTo>
                  <a:cubicBezTo>
                    <a:pt x="217" y="56"/>
                    <a:pt x="217" y="56"/>
                    <a:pt x="217" y="56"/>
                  </a:cubicBezTo>
                  <a:cubicBezTo>
                    <a:pt x="216" y="56"/>
                    <a:pt x="216" y="55"/>
                    <a:pt x="215" y="55"/>
                  </a:cubicBezTo>
                  <a:moveTo>
                    <a:pt x="12" y="0"/>
                  </a:moveTo>
                  <a:cubicBezTo>
                    <a:pt x="12" y="0"/>
                    <a:pt x="11" y="0"/>
                    <a:pt x="11" y="1"/>
                  </a:cubicBezTo>
                  <a:cubicBezTo>
                    <a:pt x="7" y="1"/>
                    <a:pt x="4" y="3"/>
                    <a:pt x="3" y="7"/>
                  </a:cubicBezTo>
                  <a:cubicBezTo>
                    <a:pt x="0" y="12"/>
                    <a:pt x="0" y="18"/>
                    <a:pt x="3" y="23"/>
                  </a:cubicBezTo>
                  <a:cubicBezTo>
                    <a:pt x="4" y="25"/>
                    <a:pt x="6" y="26"/>
                    <a:pt x="7" y="27"/>
                  </a:cubicBezTo>
                  <a:cubicBezTo>
                    <a:pt x="8" y="27"/>
                    <a:pt x="9" y="28"/>
                    <a:pt x="10" y="28"/>
                  </a:cubicBezTo>
                  <a:cubicBezTo>
                    <a:pt x="11" y="30"/>
                    <a:pt x="11" y="30"/>
                    <a:pt x="11" y="30"/>
                  </a:cubicBezTo>
                  <a:cubicBezTo>
                    <a:pt x="11" y="32"/>
                    <a:pt x="11" y="32"/>
                    <a:pt x="11" y="32"/>
                  </a:cubicBezTo>
                  <a:cubicBezTo>
                    <a:pt x="11" y="33"/>
                    <a:pt x="11" y="33"/>
                    <a:pt x="11" y="33"/>
                  </a:cubicBezTo>
                  <a:cubicBezTo>
                    <a:pt x="11" y="34"/>
                    <a:pt x="11" y="35"/>
                    <a:pt x="11" y="37"/>
                  </a:cubicBezTo>
                  <a:cubicBezTo>
                    <a:pt x="15" y="44"/>
                    <a:pt x="24" y="46"/>
                    <a:pt x="33" y="47"/>
                  </a:cubicBezTo>
                  <a:cubicBezTo>
                    <a:pt x="39" y="49"/>
                    <a:pt x="44" y="50"/>
                    <a:pt x="49" y="52"/>
                  </a:cubicBezTo>
                  <a:cubicBezTo>
                    <a:pt x="51" y="53"/>
                    <a:pt x="52" y="54"/>
                    <a:pt x="54" y="56"/>
                  </a:cubicBezTo>
                  <a:cubicBezTo>
                    <a:pt x="55" y="57"/>
                    <a:pt x="57" y="58"/>
                    <a:pt x="58" y="59"/>
                  </a:cubicBezTo>
                  <a:cubicBezTo>
                    <a:pt x="60" y="60"/>
                    <a:pt x="61" y="61"/>
                    <a:pt x="62" y="61"/>
                  </a:cubicBezTo>
                  <a:cubicBezTo>
                    <a:pt x="64" y="62"/>
                    <a:pt x="66" y="62"/>
                    <a:pt x="67" y="63"/>
                  </a:cubicBezTo>
                  <a:cubicBezTo>
                    <a:pt x="69" y="66"/>
                    <a:pt x="73" y="72"/>
                    <a:pt x="73" y="75"/>
                  </a:cubicBezTo>
                  <a:cubicBezTo>
                    <a:pt x="74" y="78"/>
                    <a:pt x="74" y="78"/>
                    <a:pt x="74" y="78"/>
                  </a:cubicBezTo>
                  <a:cubicBezTo>
                    <a:pt x="72" y="79"/>
                    <a:pt x="72" y="79"/>
                    <a:pt x="72" y="79"/>
                  </a:cubicBezTo>
                  <a:cubicBezTo>
                    <a:pt x="71" y="80"/>
                    <a:pt x="70" y="81"/>
                    <a:pt x="69" y="81"/>
                  </a:cubicBezTo>
                  <a:cubicBezTo>
                    <a:pt x="65" y="84"/>
                    <a:pt x="61" y="88"/>
                    <a:pt x="63" y="93"/>
                  </a:cubicBezTo>
                  <a:cubicBezTo>
                    <a:pt x="63" y="96"/>
                    <a:pt x="66" y="98"/>
                    <a:pt x="70" y="98"/>
                  </a:cubicBezTo>
                  <a:cubicBezTo>
                    <a:pt x="73" y="98"/>
                    <a:pt x="76" y="97"/>
                    <a:pt x="80" y="96"/>
                  </a:cubicBezTo>
                  <a:cubicBezTo>
                    <a:pt x="83" y="95"/>
                    <a:pt x="85" y="94"/>
                    <a:pt x="87" y="94"/>
                  </a:cubicBezTo>
                  <a:cubicBezTo>
                    <a:pt x="87" y="94"/>
                    <a:pt x="87" y="94"/>
                    <a:pt x="87" y="94"/>
                  </a:cubicBezTo>
                  <a:cubicBezTo>
                    <a:pt x="87" y="94"/>
                    <a:pt x="87" y="94"/>
                    <a:pt x="87" y="94"/>
                  </a:cubicBezTo>
                  <a:cubicBezTo>
                    <a:pt x="89" y="94"/>
                    <a:pt x="91" y="96"/>
                    <a:pt x="94" y="99"/>
                  </a:cubicBezTo>
                  <a:cubicBezTo>
                    <a:pt x="96" y="101"/>
                    <a:pt x="99" y="104"/>
                    <a:pt x="103" y="105"/>
                  </a:cubicBezTo>
                  <a:cubicBezTo>
                    <a:pt x="104" y="106"/>
                    <a:pt x="107" y="106"/>
                    <a:pt x="109" y="106"/>
                  </a:cubicBezTo>
                  <a:cubicBezTo>
                    <a:pt x="111" y="106"/>
                    <a:pt x="112" y="106"/>
                    <a:pt x="114" y="106"/>
                  </a:cubicBezTo>
                  <a:cubicBezTo>
                    <a:pt x="115" y="106"/>
                    <a:pt x="117" y="106"/>
                    <a:pt x="119" y="106"/>
                  </a:cubicBezTo>
                  <a:cubicBezTo>
                    <a:pt x="120" y="106"/>
                    <a:pt x="121" y="106"/>
                    <a:pt x="122" y="106"/>
                  </a:cubicBezTo>
                  <a:cubicBezTo>
                    <a:pt x="123" y="106"/>
                    <a:pt x="123" y="106"/>
                    <a:pt x="123" y="106"/>
                  </a:cubicBezTo>
                  <a:cubicBezTo>
                    <a:pt x="124" y="106"/>
                    <a:pt x="124" y="106"/>
                    <a:pt x="124" y="106"/>
                  </a:cubicBezTo>
                  <a:cubicBezTo>
                    <a:pt x="128" y="103"/>
                    <a:pt x="130" y="99"/>
                    <a:pt x="132" y="96"/>
                  </a:cubicBezTo>
                  <a:cubicBezTo>
                    <a:pt x="135" y="92"/>
                    <a:pt x="136" y="90"/>
                    <a:pt x="141" y="89"/>
                  </a:cubicBezTo>
                  <a:cubicBezTo>
                    <a:pt x="141" y="89"/>
                    <a:pt x="142" y="89"/>
                    <a:pt x="142" y="89"/>
                  </a:cubicBezTo>
                  <a:cubicBezTo>
                    <a:pt x="147" y="89"/>
                    <a:pt x="153" y="92"/>
                    <a:pt x="156" y="95"/>
                  </a:cubicBezTo>
                  <a:cubicBezTo>
                    <a:pt x="159" y="97"/>
                    <a:pt x="161" y="101"/>
                    <a:pt x="162" y="104"/>
                  </a:cubicBezTo>
                  <a:cubicBezTo>
                    <a:pt x="164" y="108"/>
                    <a:pt x="166" y="112"/>
                    <a:pt x="169" y="115"/>
                  </a:cubicBezTo>
                  <a:cubicBezTo>
                    <a:pt x="173" y="118"/>
                    <a:pt x="177" y="118"/>
                    <a:pt x="181" y="118"/>
                  </a:cubicBezTo>
                  <a:cubicBezTo>
                    <a:pt x="183" y="118"/>
                    <a:pt x="186" y="118"/>
                    <a:pt x="188" y="119"/>
                  </a:cubicBezTo>
                  <a:cubicBezTo>
                    <a:pt x="190" y="119"/>
                    <a:pt x="191" y="120"/>
                    <a:pt x="193" y="121"/>
                  </a:cubicBezTo>
                  <a:cubicBezTo>
                    <a:pt x="195" y="122"/>
                    <a:pt x="197" y="123"/>
                    <a:pt x="199" y="123"/>
                  </a:cubicBezTo>
                  <a:cubicBezTo>
                    <a:pt x="201" y="123"/>
                    <a:pt x="202" y="122"/>
                    <a:pt x="204" y="121"/>
                  </a:cubicBezTo>
                  <a:cubicBezTo>
                    <a:pt x="205" y="119"/>
                    <a:pt x="206" y="117"/>
                    <a:pt x="205" y="115"/>
                  </a:cubicBezTo>
                  <a:cubicBezTo>
                    <a:pt x="204" y="109"/>
                    <a:pt x="194" y="101"/>
                    <a:pt x="188" y="98"/>
                  </a:cubicBezTo>
                  <a:cubicBezTo>
                    <a:pt x="186" y="97"/>
                    <a:pt x="186" y="97"/>
                    <a:pt x="186" y="97"/>
                  </a:cubicBezTo>
                  <a:cubicBezTo>
                    <a:pt x="186" y="95"/>
                    <a:pt x="186" y="95"/>
                    <a:pt x="186" y="95"/>
                  </a:cubicBezTo>
                  <a:cubicBezTo>
                    <a:pt x="184" y="91"/>
                    <a:pt x="181" y="89"/>
                    <a:pt x="178" y="87"/>
                  </a:cubicBezTo>
                  <a:cubicBezTo>
                    <a:pt x="176" y="86"/>
                    <a:pt x="175" y="85"/>
                    <a:pt x="174" y="84"/>
                  </a:cubicBezTo>
                  <a:cubicBezTo>
                    <a:pt x="172" y="80"/>
                    <a:pt x="172" y="80"/>
                    <a:pt x="172" y="80"/>
                  </a:cubicBezTo>
                  <a:cubicBezTo>
                    <a:pt x="175" y="78"/>
                    <a:pt x="175" y="78"/>
                    <a:pt x="175" y="78"/>
                  </a:cubicBezTo>
                  <a:cubicBezTo>
                    <a:pt x="177" y="76"/>
                    <a:pt x="179" y="75"/>
                    <a:pt x="179" y="72"/>
                  </a:cubicBezTo>
                  <a:cubicBezTo>
                    <a:pt x="179" y="69"/>
                    <a:pt x="179" y="69"/>
                    <a:pt x="179" y="69"/>
                  </a:cubicBezTo>
                  <a:cubicBezTo>
                    <a:pt x="177" y="67"/>
                    <a:pt x="177" y="67"/>
                    <a:pt x="177" y="67"/>
                  </a:cubicBezTo>
                  <a:cubicBezTo>
                    <a:pt x="174" y="64"/>
                    <a:pt x="170" y="63"/>
                    <a:pt x="166" y="61"/>
                  </a:cubicBezTo>
                  <a:cubicBezTo>
                    <a:pt x="166" y="61"/>
                    <a:pt x="164" y="61"/>
                    <a:pt x="164" y="60"/>
                  </a:cubicBezTo>
                  <a:cubicBezTo>
                    <a:pt x="163" y="60"/>
                    <a:pt x="163" y="60"/>
                    <a:pt x="163" y="60"/>
                  </a:cubicBezTo>
                  <a:cubicBezTo>
                    <a:pt x="161" y="59"/>
                    <a:pt x="161" y="59"/>
                    <a:pt x="161" y="59"/>
                  </a:cubicBezTo>
                  <a:cubicBezTo>
                    <a:pt x="160" y="58"/>
                    <a:pt x="160" y="56"/>
                    <a:pt x="159" y="55"/>
                  </a:cubicBezTo>
                  <a:cubicBezTo>
                    <a:pt x="158" y="53"/>
                    <a:pt x="158" y="51"/>
                    <a:pt x="157" y="50"/>
                  </a:cubicBezTo>
                  <a:cubicBezTo>
                    <a:pt x="150" y="43"/>
                    <a:pt x="139" y="39"/>
                    <a:pt x="128" y="36"/>
                  </a:cubicBezTo>
                  <a:cubicBezTo>
                    <a:pt x="127" y="35"/>
                    <a:pt x="127" y="35"/>
                    <a:pt x="127" y="35"/>
                  </a:cubicBezTo>
                  <a:cubicBezTo>
                    <a:pt x="124" y="34"/>
                    <a:pt x="120" y="33"/>
                    <a:pt x="117" y="32"/>
                  </a:cubicBezTo>
                  <a:cubicBezTo>
                    <a:pt x="115" y="31"/>
                    <a:pt x="113" y="31"/>
                    <a:pt x="111" y="29"/>
                  </a:cubicBezTo>
                  <a:cubicBezTo>
                    <a:pt x="109" y="28"/>
                    <a:pt x="106" y="27"/>
                    <a:pt x="104" y="26"/>
                  </a:cubicBezTo>
                  <a:cubicBezTo>
                    <a:pt x="102" y="26"/>
                    <a:pt x="99" y="25"/>
                    <a:pt x="97" y="25"/>
                  </a:cubicBezTo>
                  <a:cubicBezTo>
                    <a:pt x="95" y="24"/>
                    <a:pt x="92" y="24"/>
                    <a:pt x="90" y="23"/>
                  </a:cubicBezTo>
                  <a:cubicBezTo>
                    <a:pt x="87" y="22"/>
                    <a:pt x="85" y="21"/>
                    <a:pt x="83" y="20"/>
                  </a:cubicBezTo>
                  <a:cubicBezTo>
                    <a:pt x="81" y="18"/>
                    <a:pt x="78" y="16"/>
                    <a:pt x="74" y="16"/>
                  </a:cubicBezTo>
                  <a:cubicBezTo>
                    <a:pt x="74" y="16"/>
                    <a:pt x="74" y="16"/>
                    <a:pt x="73" y="16"/>
                  </a:cubicBezTo>
                  <a:cubicBezTo>
                    <a:pt x="68" y="16"/>
                    <a:pt x="61" y="19"/>
                    <a:pt x="58" y="21"/>
                  </a:cubicBezTo>
                  <a:cubicBezTo>
                    <a:pt x="55" y="23"/>
                    <a:pt x="53" y="25"/>
                    <a:pt x="51" y="28"/>
                  </a:cubicBezTo>
                  <a:cubicBezTo>
                    <a:pt x="49" y="31"/>
                    <a:pt x="47" y="32"/>
                    <a:pt x="45" y="33"/>
                  </a:cubicBezTo>
                  <a:cubicBezTo>
                    <a:pt x="43" y="34"/>
                    <a:pt x="43" y="34"/>
                    <a:pt x="43" y="34"/>
                  </a:cubicBezTo>
                  <a:cubicBezTo>
                    <a:pt x="41" y="33"/>
                    <a:pt x="41" y="33"/>
                    <a:pt x="41" y="33"/>
                  </a:cubicBezTo>
                  <a:cubicBezTo>
                    <a:pt x="39" y="31"/>
                    <a:pt x="35" y="26"/>
                    <a:pt x="34" y="23"/>
                  </a:cubicBezTo>
                  <a:cubicBezTo>
                    <a:pt x="34" y="22"/>
                    <a:pt x="34" y="21"/>
                    <a:pt x="34" y="19"/>
                  </a:cubicBezTo>
                  <a:cubicBezTo>
                    <a:pt x="35" y="18"/>
                    <a:pt x="35" y="16"/>
                    <a:pt x="34" y="14"/>
                  </a:cubicBezTo>
                  <a:cubicBezTo>
                    <a:pt x="33" y="9"/>
                    <a:pt x="20" y="0"/>
                    <a:pt x="12" y="0"/>
                  </a:cubicBezTo>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7"/>
            <p:cNvSpPr/>
            <p:nvPr/>
          </p:nvSpPr>
          <p:spPr bwMode="auto">
            <a:xfrm>
              <a:off x="10048875" y="4379913"/>
              <a:ext cx="1862138" cy="1347788"/>
            </a:xfrm>
            <a:custGeom>
              <a:avLst/>
              <a:gdLst>
                <a:gd name="T0" fmla="*/ 342 w 440"/>
                <a:gd name="T1" fmla="*/ 28 h 317"/>
                <a:gd name="T2" fmla="*/ 320 w 440"/>
                <a:gd name="T3" fmla="*/ 75 h 317"/>
                <a:gd name="T4" fmla="*/ 303 w 440"/>
                <a:gd name="T5" fmla="*/ 64 h 317"/>
                <a:gd name="T6" fmla="*/ 279 w 440"/>
                <a:gd name="T7" fmla="*/ 45 h 317"/>
                <a:gd name="T8" fmla="*/ 288 w 440"/>
                <a:gd name="T9" fmla="*/ 38 h 317"/>
                <a:gd name="T10" fmla="*/ 290 w 440"/>
                <a:gd name="T11" fmla="*/ 28 h 317"/>
                <a:gd name="T12" fmla="*/ 281 w 440"/>
                <a:gd name="T13" fmla="*/ 12 h 317"/>
                <a:gd name="T14" fmla="*/ 246 w 440"/>
                <a:gd name="T15" fmla="*/ 3 h 317"/>
                <a:gd name="T16" fmla="*/ 240 w 440"/>
                <a:gd name="T17" fmla="*/ 20 h 317"/>
                <a:gd name="T18" fmla="*/ 221 w 440"/>
                <a:gd name="T19" fmla="*/ 10 h 317"/>
                <a:gd name="T20" fmla="*/ 222 w 440"/>
                <a:gd name="T21" fmla="*/ 18 h 317"/>
                <a:gd name="T22" fmla="*/ 206 w 440"/>
                <a:gd name="T23" fmla="*/ 42 h 317"/>
                <a:gd name="T24" fmla="*/ 194 w 440"/>
                <a:gd name="T25" fmla="*/ 38 h 317"/>
                <a:gd name="T26" fmla="*/ 158 w 440"/>
                <a:gd name="T27" fmla="*/ 44 h 317"/>
                <a:gd name="T28" fmla="*/ 137 w 440"/>
                <a:gd name="T29" fmla="*/ 63 h 317"/>
                <a:gd name="T30" fmla="*/ 131 w 440"/>
                <a:gd name="T31" fmla="*/ 64 h 317"/>
                <a:gd name="T32" fmla="*/ 95 w 440"/>
                <a:gd name="T33" fmla="*/ 99 h 317"/>
                <a:gd name="T34" fmla="*/ 67 w 440"/>
                <a:gd name="T35" fmla="*/ 108 h 317"/>
                <a:gd name="T36" fmla="*/ 61 w 440"/>
                <a:gd name="T37" fmla="*/ 108 h 317"/>
                <a:gd name="T38" fmla="*/ 32 w 440"/>
                <a:gd name="T39" fmla="*/ 123 h 317"/>
                <a:gd name="T40" fmla="*/ 17 w 440"/>
                <a:gd name="T41" fmla="*/ 146 h 317"/>
                <a:gd name="T42" fmla="*/ 16 w 440"/>
                <a:gd name="T43" fmla="*/ 164 h 317"/>
                <a:gd name="T44" fmla="*/ 14 w 440"/>
                <a:gd name="T45" fmla="*/ 169 h 317"/>
                <a:gd name="T46" fmla="*/ 11 w 440"/>
                <a:gd name="T47" fmla="*/ 188 h 317"/>
                <a:gd name="T48" fmla="*/ 14 w 440"/>
                <a:gd name="T49" fmla="*/ 213 h 317"/>
                <a:gd name="T50" fmla="*/ 9 w 440"/>
                <a:gd name="T51" fmla="*/ 249 h 317"/>
                <a:gd name="T52" fmla="*/ 11 w 440"/>
                <a:gd name="T53" fmla="*/ 273 h 317"/>
                <a:gd name="T54" fmla="*/ 42 w 440"/>
                <a:gd name="T55" fmla="*/ 267 h 317"/>
                <a:gd name="T56" fmla="*/ 85 w 440"/>
                <a:gd name="T57" fmla="*/ 261 h 317"/>
                <a:gd name="T58" fmla="*/ 124 w 440"/>
                <a:gd name="T59" fmla="*/ 243 h 317"/>
                <a:gd name="T60" fmla="*/ 133 w 440"/>
                <a:gd name="T61" fmla="*/ 243 h 317"/>
                <a:gd name="T62" fmla="*/ 180 w 440"/>
                <a:gd name="T63" fmla="*/ 234 h 317"/>
                <a:gd name="T64" fmla="*/ 209 w 440"/>
                <a:gd name="T65" fmla="*/ 258 h 317"/>
                <a:gd name="T66" fmla="*/ 214 w 440"/>
                <a:gd name="T67" fmla="*/ 270 h 317"/>
                <a:gd name="T68" fmla="*/ 233 w 440"/>
                <a:gd name="T69" fmla="*/ 265 h 317"/>
                <a:gd name="T70" fmla="*/ 236 w 440"/>
                <a:gd name="T71" fmla="*/ 277 h 317"/>
                <a:gd name="T72" fmla="*/ 242 w 440"/>
                <a:gd name="T73" fmla="*/ 285 h 317"/>
                <a:gd name="T74" fmla="*/ 260 w 440"/>
                <a:gd name="T75" fmla="*/ 311 h 317"/>
                <a:gd name="T76" fmla="*/ 284 w 440"/>
                <a:gd name="T77" fmla="*/ 311 h 317"/>
                <a:gd name="T78" fmla="*/ 298 w 440"/>
                <a:gd name="T79" fmla="*/ 317 h 317"/>
                <a:gd name="T80" fmla="*/ 330 w 440"/>
                <a:gd name="T81" fmla="*/ 305 h 317"/>
                <a:gd name="T82" fmla="*/ 364 w 440"/>
                <a:gd name="T83" fmla="*/ 276 h 317"/>
                <a:gd name="T84" fmla="*/ 388 w 440"/>
                <a:gd name="T85" fmla="*/ 253 h 317"/>
                <a:gd name="T86" fmla="*/ 424 w 440"/>
                <a:gd name="T87" fmla="*/ 213 h 317"/>
                <a:gd name="T88" fmla="*/ 437 w 440"/>
                <a:gd name="T89" fmla="*/ 174 h 317"/>
                <a:gd name="T90" fmla="*/ 428 w 440"/>
                <a:gd name="T91" fmla="*/ 145 h 317"/>
                <a:gd name="T92" fmla="*/ 416 w 440"/>
                <a:gd name="T93" fmla="*/ 126 h 317"/>
                <a:gd name="T94" fmla="*/ 412 w 440"/>
                <a:gd name="T95" fmla="*/ 117 h 317"/>
                <a:gd name="T96" fmla="*/ 408 w 440"/>
                <a:gd name="T97" fmla="*/ 106 h 317"/>
                <a:gd name="T98" fmla="*/ 387 w 440"/>
                <a:gd name="T99" fmla="*/ 71 h 317"/>
                <a:gd name="T100" fmla="*/ 383 w 440"/>
                <a:gd name="T101" fmla="*/ 48 h 317"/>
                <a:gd name="T102" fmla="*/ 359 w 440"/>
                <a:gd name="T103" fmla="*/ 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0" h="317">
                  <a:moveTo>
                    <a:pt x="358" y="0"/>
                  </a:moveTo>
                  <a:cubicBezTo>
                    <a:pt x="357" y="0"/>
                    <a:pt x="357" y="0"/>
                    <a:pt x="357" y="0"/>
                  </a:cubicBezTo>
                  <a:cubicBezTo>
                    <a:pt x="349" y="3"/>
                    <a:pt x="346" y="15"/>
                    <a:pt x="343" y="24"/>
                  </a:cubicBezTo>
                  <a:cubicBezTo>
                    <a:pt x="343" y="25"/>
                    <a:pt x="342" y="26"/>
                    <a:pt x="342" y="28"/>
                  </a:cubicBezTo>
                  <a:cubicBezTo>
                    <a:pt x="341" y="29"/>
                    <a:pt x="340" y="31"/>
                    <a:pt x="340" y="33"/>
                  </a:cubicBezTo>
                  <a:cubicBezTo>
                    <a:pt x="339" y="36"/>
                    <a:pt x="339" y="39"/>
                    <a:pt x="338" y="42"/>
                  </a:cubicBezTo>
                  <a:cubicBezTo>
                    <a:pt x="337" y="48"/>
                    <a:pt x="336" y="55"/>
                    <a:pt x="334" y="61"/>
                  </a:cubicBezTo>
                  <a:cubicBezTo>
                    <a:pt x="331" y="68"/>
                    <a:pt x="325" y="75"/>
                    <a:pt x="320" y="75"/>
                  </a:cubicBezTo>
                  <a:cubicBezTo>
                    <a:pt x="317" y="75"/>
                    <a:pt x="315" y="73"/>
                    <a:pt x="313" y="70"/>
                  </a:cubicBezTo>
                  <a:cubicBezTo>
                    <a:pt x="312" y="69"/>
                    <a:pt x="311" y="68"/>
                    <a:pt x="309" y="67"/>
                  </a:cubicBezTo>
                  <a:cubicBezTo>
                    <a:pt x="308" y="66"/>
                    <a:pt x="307" y="66"/>
                    <a:pt x="306" y="65"/>
                  </a:cubicBezTo>
                  <a:cubicBezTo>
                    <a:pt x="304" y="65"/>
                    <a:pt x="303" y="64"/>
                    <a:pt x="303" y="64"/>
                  </a:cubicBezTo>
                  <a:cubicBezTo>
                    <a:pt x="302" y="64"/>
                    <a:pt x="302" y="63"/>
                    <a:pt x="300" y="62"/>
                  </a:cubicBezTo>
                  <a:cubicBezTo>
                    <a:pt x="298" y="60"/>
                    <a:pt x="296" y="58"/>
                    <a:pt x="293" y="56"/>
                  </a:cubicBezTo>
                  <a:cubicBezTo>
                    <a:pt x="292" y="55"/>
                    <a:pt x="290" y="55"/>
                    <a:pt x="289" y="54"/>
                  </a:cubicBezTo>
                  <a:cubicBezTo>
                    <a:pt x="281" y="50"/>
                    <a:pt x="279" y="48"/>
                    <a:pt x="279" y="45"/>
                  </a:cubicBezTo>
                  <a:cubicBezTo>
                    <a:pt x="278" y="43"/>
                    <a:pt x="278" y="43"/>
                    <a:pt x="278" y="43"/>
                  </a:cubicBezTo>
                  <a:cubicBezTo>
                    <a:pt x="280" y="42"/>
                    <a:pt x="280" y="42"/>
                    <a:pt x="280" y="42"/>
                  </a:cubicBezTo>
                  <a:cubicBezTo>
                    <a:pt x="281" y="41"/>
                    <a:pt x="282" y="40"/>
                    <a:pt x="286" y="39"/>
                  </a:cubicBezTo>
                  <a:cubicBezTo>
                    <a:pt x="288" y="38"/>
                    <a:pt x="288" y="38"/>
                    <a:pt x="288" y="38"/>
                  </a:cubicBezTo>
                  <a:cubicBezTo>
                    <a:pt x="289" y="37"/>
                    <a:pt x="289" y="37"/>
                    <a:pt x="289" y="37"/>
                  </a:cubicBezTo>
                  <a:cubicBezTo>
                    <a:pt x="290" y="35"/>
                    <a:pt x="290" y="33"/>
                    <a:pt x="289" y="31"/>
                  </a:cubicBezTo>
                  <a:cubicBezTo>
                    <a:pt x="289" y="30"/>
                    <a:pt x="289" y="30"/>
                    <a:pt x="289" y="30"/>
                  </a:cubicBezTo>
                  <a:cubicBezTo>
                    <a:pt x="290" y="28"/>
                    <a:pt x="290" y="28"/>
                    <a:pt x="290" y="28"/>
                  </a:cubicBezTo>
                  <a:cubicBezTo>
                    <a:pt x="290" y="28"/>
                    <a:pt x="291" y="27"/>
                    <a:pt x="292" y="25"/>
                  </a:cubicBezTo>
                  <a:cubicBezTo>
                    <a:pt x="294" y="23"/>
                    <a:pt x="295" y="21"/>
                    <a:pt x="295" y="18"/>
                  </a:cubicBezTo>
                  <a:cubicBezTo>
                    <a:pt x="294" y="13"/>
                    <a:pt x="292" y="11"/>
                    <a:pt x="288" y="11"/>
                  </a:cubicBezTo>
                  <a:cubicBezTo>
                    <a:pt x="285" y="11"/>
                    <a:pt x="283" y="12"/>
                    <a:pt x="281" y="12"/>
                  </a:cubicBezTo>
                  <a:cubicBezTo>
                    <a:pt x="278" y="13"/>
                    <a:pt x="277" y="13"/>
                    <a:pt x="275" y="13"/>
                  </a:cubicBezTo>
                  <a:cubicBezTo>
                    <a:pt x="275" y="13"/>
                    <a:pt x="275" y="13"/>
                    <a:pt x="275" y="13"/>
                  </a:cubicBezTo>
                  <a:cubicBezTo>
                    <a:pt x="270" y="13"/>
                    <a:pt x="264" y="10"/>
                    <a:pt x="258" y="7"/>
                  </a:cubicBezTo>
                  <a:cubicBezTo>
                    <a:pt x="254" y="5"/>
                    <a:pt x="249" y="3"/>
                    <a:pt x="246" y="3"/>
                  </a:cubicBezTo>
                  <a:cubicBezTo>
                    <a:pt x="245" y="3"/>
                    <a:pt x="245" y="3"/>
                    <a:pt x="245" y="3"/>
                  </a:cubicBezTo>
                  <a:cubicBezTo>
                    <a:pt x="244" y="3"/>
                    <a:pt x="244" y="3"/>
                    <a:pt x="244" y="3"/>
                  </a:cubicBezTo>
                  <a:cubicBezTo>
                    <a:pt x="243" y="4"/>
                    <a:pt x="243" y="5"/>
                    <a:pt x="243" y="6"/>
                  </a:cubicBezTo>
                  <a:cubicBezTo>
                    <a:pt x="240" y="20"/>
                    <a:pt x="240" y="20"/>
                    <a:pt x="240" y="20"/>
                  </a:cubicBezTo>
                  <a:cubicBezTo>
                    <a:pt x="234" y="7"/>
                    <a:pt x="234" y="7"/>
                    <a:pt x="234" y="7"/>
                  </a:cubicBezTo>
                  <a:cubicBezTo>
                    <a:pt x="234" y="5"/>
                    <a:pt x="231" y="4"/>
                    <a:pt x="229" y="4"/>
                  </a:cubicBezTo>
                  <a:cubicBezTo>
                    <a:pt x="226" y="4"/>
                    <a:pt x="222" y="5"/>
                    <a:pt x="221" y="9"/>
                  </a:cubicBezTo>
                  <a:cubicBezTo>
                    <a:pt x="221" y="10"/>
                    <a:pt x="221" y="10"/>
                    <a:pt x="221" y="10"/>
                  </a:cubicBezTo>
                  <a:cubicBezTo>
                    <a:pt x="221" y="10"/>
                    <a:pt x="221" y="10"/>
                    <a:pt x="221" y="10"/>
                  </a:cubicBezTo>
                  <a:cubicBezTo>
                    <a:pt x="222" y="11"/>
                    <a:pt x="222" y="11"/>
                    <a:pt x="223" y="12"/>
                  </a:cubicBezTo>
                  <a:cubicBezTo>
                    <a:pt x="226" y="15"/>
                    <a:pt x="226" y="15"/>
                    <a:pt x="226" y="15"/>
                  </a:cubicBezTo>
                  <a:cubicBezTo>
                    <a:pt x="222" y="18"/>
                    <a:pt x="222" y="18"/>
                    <a:pt x="222" y="18"/>
                  </a:cubicBezTo>
                  <a:cubicBezTo>
                    <a:pt x="220" y="21"/>
                    <a:pt x="217" y="24"/>
                    <a:pt x="215" y="28"/>
                  </a:cubicBezTo>
                  <a:cubicBezTo>
                    <a:pt x="214" y="29"/>
                    <a:pt x="214" y="30"/>
                    <a:pt x="213" y="32"/>
                  </a:cubicBezTo>
                  <a:cubicBezTo>
                    <a:pt x="212" y="33"/>
                    <a:pt x="211" y="34"/>
                    <a:pt x="210" y="36"/>
                  </a:cubicBezTo>
                  <a:cubicBezTo>
                    <a:pt x="208" y="39"/>
                    <a:pt x="207" y="41"/>
                    <a:pt x="206" y="42"/>
                  </a:cubicBezTo>
                  <a:cubicBezTo>
                    <a:pt x="205" y="43"/>
                    <a:pt x="205" y="43"/>
                    <a:pt x="205" y="43"/>
                  </a:cubicBezTo>
                  <a:cubicBezTo>
                    <a:pt x="203" y="43"/>
                    <a:pt x="203" y="43"/>
                    <a:pt x="203" y="43"/>
                  </a:cubicBezTo>
                  <a:cubicBezTo>
                    <a:pt x="203" y="43"/>
                    <a:pt x="203" y="43"/>
                    <a:pt x="203" y="43"/>
                  </a:cubicBezTo>
                  <a:cubicBezTo>
                    <a:pt x="199" y="43"/>
                    <a:pt x="197" y="41"/>
                    <a:pt x="194" y="38"/>
                  </a:cubicBezTo>
                  <a:cubicBezTo>
                    <a:pt x="191" y="36"/>
                    <a:pt x="188" y="33"/>
                    <a:pt x="183" y="33"/>
                  </a:cubicBezTo>
                  <a:cubicBezTo>
                    <a:pt x="183" y="32"/>
                    <a:pt x="183" y="32"/>
                    <a:pt x="183" y="32"/>
                  </a:cubicBezTo>
                  <a:cubicBezTo>
                    <a:pt x="180" y="32"/>
                    <a:pt x="175" y="34"/>
                    <a:pt x="173" y="35"/>
                  </a:cubicBezTo>
                  <a:cubicBezTo>
                    <a:pt x="168" y="37"/>
                    <a:pt x="162" y="42"/>
                    <a:pt x="158" y="44"/>
                  </a:cubicBezTo>
                  <a:cubicBezTo>
                    <a:pt x="156" y="47"/>
                    <a:pt x="154" y="50"/>
                    <a:pt x="153" y="52"/>
                  </a:cubicBezTo>
                  <a:cubicBezTo>
                    <a:pt x="151" y="55"/>
                    <a:pt x="150" y="57"/>
                    <a:pt x="149" y="58"/>
                  </a:cubicBezTo>
                  <a:cubicBezTo>
                    <a:pt x="147" y="60"/>
                    <a:pt x="141" y="63"/>
                    <a:pt x="139" y="63"/>
                  </a:cubicBezTo>
                  <a:cubicBezTo>
                    <a:pt x="137" y="63"/>
                    <a:pt x="137" y="63"/>
                    <a:pt x="137" y="63"/>
                  </a:cubicBezTo>
                  <a:cubicBezTo>
                    <a:pt x="137" y="63"/>
                    <a:pt x="137" y="63"/>
                    <a:pt x="137" y="63"/>
                  </a:cubicBezTo>
                  <a:cubicBezTo>
                    <a:pt x="137" y="63"/>
                    <a:pt x="136" y="63"/>
                    <a:pt x="136" y="63"/>
                  </a:cubicBezTo>
                  <a:cubicBezTo>
                    <a:pt x="135" y="63"/>
                    <a:pt x="135" y="63"/>
                    <a:pt x="134" y="63"/>
                  </a:cubicBezTo>
                  <a:cubicBezTo>
                    <a:pt x="134" y="63"/>
                    <a:pt x="132" y="63"/>
                    <a:pt x="131" y="64"/>
                  </a:cubicBezTo>
                  <a:cubicBezTo>
                    <a:pt x="126" y="66"/>
                    <a:pt x="125" y="69"/>
                    <a:pt x="124" y="74"/>
                  </a:cubicBezTo>
                  <a:cubicBezTo>
                    <a:pt x="123" y="76"/>
                    <a:pt x="123" y="78"/>
                    <a:pt x="122" y="80"/>
                  </a:cubicBezTo>
                  <a:cubicBezTo>
                    <a:pt x="120" y="85"/>
                    <a:pt x="112" y="93"/>
                    <a:pt x="106" y="97"/>
                  </a:cubicBezTo>
                  <a:cubicBezTo>
                    <a:pt x="103" y="98"/>
                    <a:pt x="99" y="99"/>
                    <a:pt x="95" y="99"/>
                  </a:cubicBezTo>
                  <a:cubicBezTo>
                    <a:pt x="93" y="100"/>
                    <a:pt x="90" y="100"/>
                    <a:pt x="88" y="101"/>
                  </a:cubicBezTo>
                  <a:cubicBezTo>
                    <a:pt x="83" y="102"/>
                    <a:pt x="80" y="103"/>
                    <a:pt x="76" y="105"/>
                  </a:cubicBezTo>
                  <a:cubicBezTo>
                    <a:pt x="73" y="106"/>
                    <a:pt x="70" y="107"/>
                    <a:pt x="68" y="108"/>
                  </a:cubicBezTo>
                  <a:cubicBezTo>
                    <a:pt x="67" y="108"/>
                    <a:pt x="67" y="108"/>
                    <a:pt x="67" y="108"/>
                  </a:cubicBezTo>
                  <a:cubicBezTo>
                    <a:pt x="67" y="108"/>
                    <a:pt x="67" y="108"/>
                    <a:pt x="67" y="108"/>
                  </a:cubicBezTo>
                  <a:cubicBezTo>
                    <a:pt x="67" y="108"/>
                    <a:pt x="66" y="108"/>
                    <a:pt x="65" y="108"/>
                  </a:cubicBezTo>
                  <a:cubicBezTo>
                    <a:pt x="64" y="108"/>
                    <a:pt x="64" y="108"/>
                    <a:pt x="63" y="108"/>
                  </a:cubicBezTo>
                  <a:cubicBezTo>
                    <a:pt x="62" y="108"/>
                    <a:pt x="61" y="108"/>
                    <a:pt x="61" y="108"/>
                  </a:cubicBezTo>
                  <a:cubicBezTo>
                    <a:pt x="54" y="109"/>
                    <a:pt x="49" y="113"/>
                    <a:pt x="44" y="116"/>
                  </a:cubicBezTo>
                  <a:cubicBezTo>
                    <a:pt x="41" y="118"/>
                    <a:pt x="37" y="121"/>
                    <a:pt x="34" y="122"/>
                  </a:cubicBezTo>
                  <a:cubicBezTo>
                    <a:pt x="34" y="123"/>
                    <a:pt x="33" y="123"/>
                    <a:pt x="32" y="123"/>
                  </a:cubicBezTo>
                  <a:cubicBezTo>
                    <a:pt x="32" y="123"/>
                    <a:pt x="32" y="123"/>
                    <a:pt x="32" y="123"/>
                  </a:cubicBezTo>
                  <a:cubicBezTo>
                    <a:pt x="27" y="125"/>
                    <a:pt x="24" y="127"/>
                    <a:pt x="22" y="129"/>
                  </a:cubicBezTo>
                  <a:cubicBezTo>
                    <a:pt x="21" y="131"/>
                    <a:pt x="21" y="133"/>
                    <a:pt x="21" y="135"/>
                  </a:cubicBezTo>
                  <a:cubicBezTo>
                    <a:pt x="20" y="138"/>
                    <a:pt x="20" y="139"/>
                    <a:pt x="20" y="140"/>
                  </a:cubicBezTo>
                  <a:cubicBezTo>
                    <a:pt x="19" y="142"/>
                    <a:pt x="18" y="144"/>
                    <a:pt x="17" y="146"/>
                  </a:cubicBezTo>
                  <a:cubicBezTo>
                    <a:pt x="15" y="148"/>
                    <a:pt x="14" y="151"/>
                    <a:pt x="14" y="154"/>
                  </a:cubicBezTo>
                  <a:cubicBezTo>
                    <a:pt x="14" y="157"/>
                    <a:pt x="15" y="160"/>
                    <a:pt x="16" y="161"/>
                  </a:cubicBezTo>
                  <a:cubicBezTo>
                    <a:pt x="16" y="163"/>
                    <a:pt x="16" y="163"/>
                    <a:pt x="16" y="164"/>
                  </a:cubicBezTo>
                  <a:cubicBezTo>
                    <a:pt x="16" y="164"/>
                    <a:pt x="16" y="164"/>
                    <a:pt x="16" y="164"/>
                  </a:cubicBezTo>
                  <a:cubicBezTo>
                    <a:pt x="16" y="165"/>
                    <a:pt x="16" y="165"/>
                    <a:pt x="16" y="165"/>
                  </a:cubicBezTo>
                  <a:cubicBezTo>
                    <a:pt x="16" y="167"/>
                    <a:pt x="16" y="167"/>
                    <a:pt x="16" y="167"/>
                  </a:cubicBezTo>
                  <a:cubicBezTo>
                    <a:pt x="15" y="168"/>
                    <a:pt x="15" y="168"/>
                    <a:pt x="15" y="168"/>
                  </a:cubicBezTo>
                  <a:cubicBezTo>
                    <a:pt x="15" y="168"/>
                    <a:pt x="14" y="169"/>
                    <a:pt x="14" y="169"/>
                  </a:cubicBezTo>
                  <a:cubicBezTo>
                    <a:pt x="12" y="170"/>
                    <a:pt x="10" y="172"/>
                    <a:pt x="9" y="175"/>
                  </a:cubicBezTo>
                  <a:cubicBezTo>
                    <a:pt x="9" y="176"/>
                    <a:pt x="10" y="178"/>
                    <a:pt x="10" y="180"/>
                  </a:cubicBezTo>
                  <a:cubicBezTo>
                    <a:pt x="11" y="181"/>
                    <a:pt x="11" y="183"/>
                    <a:pt x="11" y="184"/>
                  </a:cubicBezTo>
                  <a:cubicBezTo>
                    <a:pt x="11" y="185"/>
                    <a:pt x="11" y="187"/>
                    <a:pt x="11" y="188"/>
                  </a:cubicBezTo>
                  <a:cubicBezTo>
                    <a:pt x="11" y="189"/>
                    <a:pt x="11" y="190"/>
                    <a:pt x="11" y="192"/>
                  </a:cubicBezTo>
                  <a:cubicBezTo>
                    <a:pt x="12" y="194"/>
                    <a:pt x="13" y="197"/>
                    <a:pt x="13" y="199"/>
                  </a:cubicBezTo>
                  <a:cubicBezTo>
                    <a:pt x="14" y="202"/>
                    <a:pt x="15" y="204"/>
                    <a:pt x="15" y="207"/>
                  </a:cubicBezTo>
                  <a:cubicBezTo>
                    <a:pt x="15" y="209"/>
                    <a:pt x="15" y="211"/>
                    <a:pt x="14" y="213"/>
                  </a:cubicBezTo>
                  <a:cubicBezTo>
                    <a:pt x="14" y="215"/>
                    <a:pt x="13" y="217"/>
                    <a:pt x="13" y="219"/>
                  </a:cubicBezTo>
                  <a:cubicBezTo>
                    <a:pt x="13" y="222"/>
                    <a:pt x="14" y="225"/>
                    <a:pt x="14" y="227"/>
                  </a:cubicBezTo>
                  <a:cubicBezTo>
                    <a:pt x="15" y="230"/>
                    <a:pt x="15" y="231"/>
                    <a:pt x="15" y="233"/>
                  </a:cubicBezTo>
                  <a:cubicBezTo>
                    <a:pt x="15" y="237"/>
                    <a:pt x="12" y="245"/>
                    <a:pt x="9" y="249"/>
                  </a:cubicBezTo>
                  <a:cubicBezTo>
                    <a:pt x="9" y="249"/>
                    <a:pt x="8" y="250"/>
                    <a:pt x="6" y="252"/>
                  </a:cubicBezTo>
                  <a:cubicBezTo>
                    <a:pt x="3" y="254"/>
                    <a:pt x="0" y="257"/>
                    <a:pt x="0" y="261"/>
                  </a:cubicBezTo>
                  <a:cubicBezTo>
                    <a:pt x="0" y="266"/>
                    <a:pt x="3" y="268"/>
                    <a:pt x="8" y="271"/>
                  </a:cubicBezTo>
                  <a:cubicBezTo>
                    <a:pt x="9" y="272"/>
                    <a:pt x="10" y="272"/>
                    <a:pt x="11" y="273"/>
                  </a:cubicBezTo>
                  <a:cubicBezTo>
                    <a:pt x="12" y="273"/>
                    <a:pt x="12" y="273"/>
                    <a:pt x="12" y="273"/>
                  </a:cubicBezTo>
                  <a:cubicBezTo>
                    <a:pt x="12" y="274"/>
                    <a:pt x="12" y="274"/>
                    <a:pt x="12" y="274"/>
                  </a:cubicBezTo>
                  <a:cubicBezTo>
                    <a:pt x="15" y="274"/>
                    <a:pt x="17" y="274"/>
                    <a:pt x="19" y="274"/>
                  </a:cubicBezTo>
                  <a:cubicBezTo>
                    <a:pt x="29" y="274"/>
                    <a:pt x="36" y="270"/>
                    <a:pt x="42" y="267"/>
                  </a:cubicBezTo>
                  <a:cubicBezTo>
                    <a:pt x="46" y="265"/>
                    <a:pt x="49" y="263"/>
                    <a:pt x="53" y="262"/>
                  </a:cubicBezTo>
                  <a:cubicBezTo>
                    <a:pt x="57" y="261"/>
                    <a:pt x="61" y="260"/>
                    <a:pt x="66" y="260"/>
                  </a:cubicBezTo>
                  <a:cubicBezTo>
                    <a:pt x="69" y="260"/>
                    <a:pt x="72" y="261"/>
                    <a:pt x="75" y="261"/>
                  </a:cubicBezTo>
                  <a:cubicBezTo>
                    <a:pt x="78" y="261"/>
                    <a:pt x="81" y="261"/>
                    <a:pt x="85" y="261"/>
                  </a:cubicBezTo>
                  <a:cubicBezTo>
                    <a:pt x="87" y="261"/>
                    <a:pt x="89" y="261"/>
                    <a:pt x="91" y="261"/>
                  </a:cubicBezTo>
                  <a:cubicBezTo>
                    <a:pt x="91" y="261"/>
                    <a:pt x="91" y="261"/>
                    <a:pt x="91" y="261"/>
                  </a:cubicBezTo>
                  <a:cubicBezTo>
                    <a:pt x="92" y="260"/>
                    <a:pt x="92" y="260"/>
                    <a:pt x="92" y="260"/>
                  </a:cubicBezTo>
                  <a:cubicBezTo>
                    <a:pt x="96" y="257"/>
                    <a:pt x="111" y="245"/>
                    <a:pt x="124" y="243"/>
                  </a:cubicBezTo>
                  <a:cubicBezTo>
                    <a:pt x="125" y="243"/>
                    <a:pt x="126" y="243"/>
                    <a:pt x="126" y="243"/>
                  </a:cubicBezTo>
                  <a:cubicBezTo>
                    <a:pt x="127" y="243"/>
                    <a:pt x="128" y="243"/>
                    <a:pt x="129" y="243"/>
                  </a:cubicBezTo>
                  <a:cubicBezTo>
                    <a:pt x="130" y="243"/>
                    <a:pt x="130" y="243"/>
                    <a:pt x="130" y="243"/>
                  </a:cubicBezTo>
                  <a:cubicBezTo>
                    <a:pt x="131" y="243"/>
                    <a:pt x="132" y="243"/>
                    <a:pt x="133" y="243"/>
                  </a:cubicBezTo>
                  <a:cubicBezTo>
                    <a:pt x="134" y="243"/>
                    <a:pt x="135" y="243"/>
                    <a:pt x="135" y="243"/>
                  </a:cubicBezTo>
                  <a:cubicBezTo>
                    <a:pt x="141" y="242"/>
                    <a:pt x="147" y="240"/>
                    <a:pt x="152" y="239"/>
                  </a:cubicBezTo>
                  <a:cubicBezTo>
                    <a:pt x="159" y="236"/>
                    <a:pt x="165" y="234"/>
                    <a:pt x="173" y="234"/>
                  </a:cubicBezTo>
                  <a:cubicBezTo>
                    <a:pt x="176" y="234"/>
                    <a:pt x="178" y="234"/>
                    <a:pt x="180" y="234"/>
                  </a:cubicBezTo>
                  <a:cubicBezTo>
                    <a:pt x="184" y="235"/>
                    <a:pt x="196" y="240"/>
                    <a:pt x="200" y="242"/>
                  </a:cubicBezTo>
                  <a:cubicBezTo>
                    <a:pt x="202" y="244"/>
                    <a:pt x="208" y="255"/>
                    <a:pt x="209" y="258"/>
                  </a:cubicBezTo>
                  <a:cubicBezTo>
                    <a:pt x="209" y="258"/>
                    <a:pt x="209" y="258"/>
                    <a:pt x="209" y="258"/>
                  </a:cubicBezTo>
                  <a:cubicBezTo>
                    <a:pt x="209" y="258"/>
                    <a:pt x="209" y="258"/>
                    <a:pt x="209" y="258"/>
                  </a:cubicBezTo>
                  <a:cubicBezTo>
                    <a:pt x="209" y="259"/>
                    <a:pt x="209" y="260"/>
                    <a:pt x="208" y="261"/>
                  </a:cubicBezTo>
                  <a:cubicBezTo>
                    <a:pt x="207" y="268"/>
                    <a:pt x="210" y="269"/>
                    <a:pt x="212" y="270"/>
                  </a:cubicBezTo>
                  <a:cubicBezTo>
                    <a:pt x="212" y="270"/>
                    <a:pt x="212" y="270"/>
                    <a:pt x="212" y="270"/>
                  </a:cubicBezTo>
                  <a:cubicBezTo>
                    <a:pt x="213" y="270"/>
                    <a:pt x="213" y="270"/>
                    <a:pt x="214" y="270"/>
                  </a:cubicBezTo>
                  <a:cubicBezTo>
                    <a:pt x="217" y="270"/>
                    <a:pt x="221" y="267"/>
                    <a:pt x="223" y="265"/>
                  </a:cubicBezTo>
                  <a:cubicBezTo>
                    <a:pt x="224" y="264"/>
                    <a:pt x="225" y="263"/>
                    <a:pt x="226" y="262"/>
                  </a:cubicBezTo>
                  <a:cubicBezTo>
                    <a:pt x="233" y="258"/>
                    <a:pt x="233" y="258"/>
                    <a:pt x="233" y="258"/>
                  </a:cubicBezTo>
                  <a:cubicBezTo>
                    <a:pt x="233" y="265"/>
                    <a:pt x="233" y="265"/>
                    <a:pt x="233" y="265"/>
                  </a:cubicBezTo>
                  <a:cubicBezTo>
                    <a:pt x="234" y="265"/>
                    <a:pt x="234" y="265"/>
                    <a:pt x="234" y="265"/>
                  </a:cubicBezTo>
                  <a:cubicBezTo>
                    <a:pt x="236" y="267"/>
                    <a:pt x="238" y="269"/>
                    <a:pt x="236" y="275"/>
                  </a:cubicBezTo>
                  <a:cubicBezTo>
                    <a:pt x="236" y="276"/>
                    <a:pt x="236" y="276"/>
                    <a:pt x="236" y="276"/>
                  </a:cubicBezTo>
                  <a:cubicBezTo>
                    <a:pt x="236" y="277"/>
                    <a:pt x="236" y="277"/>
                    <a:pt x="236" y="277"/>
                  </a:cubicBezTo>
                  <a:cubicBezTo>
                    <a:pt x="237" y="279"/>
                    <a:pt x="238" y="280"/>
                    <a:pt x="240" y="281"/>
                  </a:cubicBezTo>
                  <a:cubicBezTo>
                    <a:pt x="241" y="282"/>
                    <a:pt x="242" y="283"/>
                    <a:pt x="242" y="284"/>
                  </a:cubicBezTo>
                  <a:cubicBezTo>
                    <a:pt x="242" y="284"/>
                    <a:pt x="242" y="284"/>
                    <a:pt x="242" y="284"/>
                  </a:cubicBezTo>
                  <a:cubicBezTo>
                    <a:pt x="242" y="285"/>
                    <a:pt x="242" y="285"/>
                    <a:pt x="242" y="285"/>
                  </a:cubicBezTo>
                  <a:cubicBezTo>
                    <a:pt x="243" y="287"/>
                    <a:pt x="242" y="288"/>
                    <a:pt x="241" y="290"/>
                  </a:cubicBezTo>
                  <a:cubicBezTo>
                    <a:pt x="240" y="292"/>
                    <a:pt x="239" y="294"/>
                    <a:pt x="240" y="298"/>
                  </a:cubicBezTo>
                  <a:cubicBezTo>
                    <a:pt x="241" y="306"/>
                    <a:pt x="247" y="308"/>
                    <a:pt x="255" y="310"/>
                  </a:cubicBezTo>
                  <a:cubicBezTo>
                    <a:pt x="257" y="310"/>
                    <a:pt x="259" y="311"/>
                    <a:pt x="260" y="311"/>
                  </a:cubicBezTo>
                  <a:cubicBezTo>
                    <a:pt x="262" y="312"/>
                    <a:pt x="263" y="312"/>
                    <a:pt x="264" y="313"/>
                  </a:cubicBezTo>
                  <a:cubicBezTo>
                    <a:pt x="266" y="314"/>
                    <a:pt x="267" y="315"/>
                    <a:pt x="269" y="315"/>
                  </a:cubicBezTo>
                  <a:cubicBezTo>
                    <a:pt x="273" y="315"/>
                    <a:pt x="277" y="313"/>
                    <a:pt x="279" y="312"/>
                  </a:cubicBezTo>
                  <a:cubicBezTo>
                    <a:pt x="281" y="312"/>
                    <a:pt x="282" y="311"/>
                    <a:pt x="284" y="311"/>
                  </a:cubicBezTo>
                  <a:cubicBezTo>
                    <a:pt x="285" y="311"/>
                    <a:pt x="285" y="311"/>
                    <a:pt x="285" y="311"/>
                  </a:cubicBezTo>
                  <a:cubicBezTo>
                    <a:pt x="285" y="311"/>
                    <a:pt x="285" y="311"/>
                    <a:pt x="285" y="311"/>
                  </a:cubicBezTo>
                  <a:cubicBezTo>
                    <a:pt x="286" y="311"/>
                    <a:pt x="287" y="312"/>
                    <a:pt x="290" y="313"/>
                  </a:cubicBezTo>
                  <a:cubicBezTo>
                    <a:pt x="292" y="315"/>
                    <a:pt x="295" y="317"/>
                    <a:pt x="298" y="317"/>
                  </a:cubicBezTo>
                  <a:cubicBezTo>
                    <a:pt x="298" y="317"/>
                    <a:pt x="298" y="317"/>
                    <a:pt x="298" y="317"/>
                  </a:cubicBezTo>
                  <a:cubicBezTo>
                    <a:pt x="301" y="317"/>
                    <a:pt x="304" y="315"/>
                    <a:pt x="308" y="312"/>
                  </a:cubicBezTo>
                  <a:cubicBezTo>
                    <a:pt x="311" y="311"/>
                    <a:pt x="314" y="308"/>
                    <a:pt x="318" y="307"/>
                  </a:cubicBezTo>
                  <a:cubicBezTo>
                    <a:pt x="322" y="305"/>
                    <a:pt x="326" y="305"/>
                    <a:pt x="330" y="305"/>
                  </a:cubicBezTo>
                  <a:cubicBezTo>
                    <a:pt x="332" y="305"/>
                    <a:pt x="333" y="304"/>
                    <a:pt x="335" y="304"/>
                  </a:cubicBezTo>
                  <a:cubicBezTo>
                    <a:pt x="344" y="303"/>
                    <a:pt x="348" y="297"/>
                    <a:pt x="352" y="290"/>
                  </a:cubicBezTo>
                  <a:cubicBezTo>
                    <a:pt x="353" y="288"/>
                    <a:pt x="355" y="286"/>
                    <a:pt x="357" y="284"/>
                  </a:cubicBezTo>
                  <a:cubicBezTo>
                    <a:pt x="359" y="281"/>
                    <a:pt x="361" y="279"/>
                    <a:pt x="364" y="276"/>
                  </a:cubicBezTo>
                  <a:cubicBezTo>
                    <a:pt x="367" y="274"/>
                    <a:pt x="370" y="272"/>
                    <a:pt x="373" y="269"/>
                  </a:cubicBezTo>
                  <a:cubicBezTo>
                    <a:pt x="374" y="267"/>
                    <a:pt x="375" y="266"/>
                    <a:pt x="377" y="264"/>
                  </a:cubicBezTo>
                  <a:cubicBezTo>
                    <a:pt x="377" y="264"/>
                    <a:pt x="377" y="264"/>
                    <a:pt x="377" y="264"/>
                  </a:cubicBezTo>
                  <a:cubicBezTo>
                    <a:pt x="381" y="260"/>
                    <a:pt x="384" y="256"/>
                    <a:pt x="388" y="253"/>
                  </a:cubicBezTo>
                  <a:cubicBezTo>
                    <a:pt x="390" y="251"/>
                    <a:pt x="392" y="250"/>
                    <a:pt x="394" y="249"/>
                  </a:cubicBezTo>
                  <a:cubicBezTo>
                    <a:pt x="396" y="248"/>
                    <a:pt x="398" y="246"/>
                    <a:pt x="400" y="245"/>
                  </a:cubicBezTo>
                  <a:cubicBezTo>
                    <a:pt x="407" y="239"/>
                    <a:pt x="414" y="230"/>
                    <a:pt x="418" y="223"/>
                  </a:cubicBezTo>
                  <a:cubicBezTo>
                    <a:pt x="420" y="219"/>
                    <a:pt x="422" y="216"/>
                    <a:pt x="424" y="213"/>
                  </a:cubicBezTo>
                  <a:cubicBezTo>
                    <a:pt x="428" y="208"/>
                    <a:pt x="431" y="204"/>
                    <a:pt x="433" y="199"/>
                  </a:cubicBezTo>
                  <a:cubicBezTo>
                    <a:pt x="434" y="195"/>
                    <a:pt x="434" y="191"/>
                    <a:pt x="435" y="187"/>
                  </a:cubicBezTo>
                  <a:cubicBezTo>
                    <a:pt x="435" y="184"/>
                    <a:pt x="435" y="181"/>
                    <a:pt x="435" y="179"/>
                  </a:cubicBezTo>
                  <a:cubicBezTo>
                    <a:pt x="436" y="178"/>
                    <a:pt x="436" y="176"/>
                    <a:pt x="437" y="174"/>
                  </a:cubicBezTo>
                  <a:cubicBezTo>
                    <a:pt x="439" y="171"/>
                    <a:pt x="440" y="168"/>
                    <a:pt x="440" y="163"/>
                  </a:cubicBezTo>
                  <a:cubicBezTo>
                    <a:pt x="439" y="160"/>
                    <a:pt x="437" y="158"/>
                    <a:pt x="434" y="154"/>
                  </a:cubicBezTo>
                  <a:cubicBezTo>
                    <a:pt x="433" y="153"/>
                    <a:pt x="432" y="152"/>
                    <a:pt x="431" y="150"/>
                  </a:cubicBezTo>
                  <a:cubicBezTo>
                    <a:pt x="430" y="149"/>
                    <a:pt x="429" y="147"/>
                    <a:pt x="428" y="145"/>
                  </a:cubicBezTo>
                  <a:cubicBezTo>
                    <a:pt x="426" y="143"/>
                    <a:pt x="424" y="141"/>
                    <a:pt x="423" y="139"/>
                  </a:cubicBezTo>
                  <a:cubicBezTo>
                    <a:pt x="423" y="137"/>
                    <a:pt x="422" y="136"/>
                    <a:pt x="422" y="135"/>
                  </a:cubicBezTo>
                  <a:cubicBezTo>
                    <a:pt x="422" y="133"/>
                    <a:pt x="422" y="132"/>
                    <a:pt x="421" y="131"/>
                  </a:cubicBezTo>
                  <a:cubicBezTo>
                    <a:pt x="420" y="128"/>
                    <a:pt x="418" y="127"/>
                    <a:pt x="416" y="126"/>
                  </a:cubicBezTo>
                  <a:cubicBezTo>
                    <a:pt x="415" y="126"/>
                    <a:pt x="414" y="125"/>
                    <a:pt x="414" y="125"/>
                  </a:cubicBezTo>
                  <a:cubicBezTo>
                    <a:pt x="412" y="123"/>
                    <a:pt x="412" y="123"/>
                    <a:pt x="412" y="123"/>
                  </a:cubicBezTo>
                  <a:cubicBezTo>
                    <a:pt x="412" y="121"/>
                    <a:pt x="412" y="121"/>
                    <a:pt x="412" y="121"/>
                  </a:cubicBezTo>
                  <a:cubicBezTo>
                    <a:pt x="412" y="120"/>
                    <a:pt x="412" y="118"/>
                    <a:pt x="412" y="117"/>
                  </a:cubicBezTo>
                  <a:cubicBezTo>
                    <a:pt x="411" y="116"/>
                    <a:pt x="411" y="115"/>
                    <a:pt x="410" y="114"/>
                  </a:cubicBezTo>
                  <a:cubicBezTo>
                    <a:pt x="409" y="111"/>
                    <a:pt x="409" y="110"/>
                    <a:pt x="409" y="107"/>
                  </a:cubicBezTo>
                  <a:cubicBezTo>
                    <a:pt x="409" y="106"/>
                    <a:pt x="409" y="106"/>
                    <a:pt x="409" y="106"/>
                  </a:cubicBezTo>
                  <a:cubicBezTo>
                    <a:pt x="408" y="106"/>
                    <a:pt x="408" y="106"/>
                    <a:pt x="408" y="106"/>
                  </a:cubicBezTo>
                  <a:cubicBezTo>
                    <a:pt x="405" y="101"/>
                    <a:pt x="401" y="99"/>
                    <a:pt x="397" y="97"/>
                  </a:cubicBezTo>
                  <a:cubicBezTo>
                    <a:pt x="394" y="95"/>
                    <a:pt x="391" y="94"/>
                    <a:pt x="389" y="91"/>
                  </a:cubicBezTo>
                  <a:cubicBezTo>
                    <a:pt x="387" y="88"/>
                    <a:pt x="387" y="84"/>
                    <a:pt x="387" y="80"/>
                  </a:cubicBezTo>
                  <a:cubicBezTo>
                    <a:pt x="387" y="77"/>
                    <a:pt x="387" y="74"/>
                    <a:pt x="387" y="71"/>
                  </a:cubicBezTo>
                  <a:cubicBezTo>
                    <a:pt x="386" y="69"/>
                    <a:pt x="385" y="67"/>
                    <a:pt x="384" y="64"/>
                  </a:cubicBezTo>
                  <a:cubicBezTo>
                    <a:pt x="383" y="62"/>
                    <a:pt x="382" y="60"/>
                    <a:pt x="382" y="57"/>
                  </a:cubicBezTo>
                  <a:cubicBezTo>
                    <a:pt x="382" y="56"/>
                    <a:pt x="382" y="55"/>
                    <a:pt x="382" y="53"/>
                  </a:cubicBezTo>
                  <a:cubicBezTo>
                    <a:pt x="383" y="52"/>
                    <a:pt x="383" y="50"/>
                    <a:pt x="383" y="48"/>
                  </a:cubicBezTo>
                  <a:cubicBezTo>
                    <a:pt x="382" y="41"/>
                    <a:pt x="378" y="39"/>
                    <a:pt x="373" y="38"/>
                  </a:cubicBezTo>
                  <a:cubicBezTo>
                    <a:pt x="369" y="36"/>
                    <a:pt x="369" y="36"/>
                    <a:pt x="369" y="36"/>
                  </a:cubicBezTo>
                  <a:cubicBezTo>
                    <a:pt x="369" y="33"/>
                    <a:pt x="369" y="33"/>
                    <a:pt x="369" y="33"/>
                  </a:cubicBezTo>
                  <a:cubicBezTo>
                    <a:pt x="369" y="26"/>
                    <a:pt x="368" y="10"/>
                    <a:pt x="359" y="1"/>
                  </a:cubicBezTo>
                  <a:cubicBezTo>
                    <a:pt x="358" y="0"/>
                    <a:pt x="358" y="0"/>
                    <a:pt x="358" y="0"/>
                  </a:cubicBezTo>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8"/>
            <p:cNvSpPr/>
            <p:nvPr/>
          </p:nvSpPr>
          <p:spPr bwMode="auto">
            <a:xfrm>
              <a:off x="11136313" y="5795963"/>
              <a:ext cx="190500" cy="147638"/>
            </a:xfrm>
            <a:custGeom>
              <a:avLst/>
              <a:gdLst>
                <a:gd name="T0" fmla="*/ 13 w 45"/>
                <a:gd name="T1" fmla="*/ 0 h 35"/>
                <a:gd name="T2" fmla="*/ 6 w 45"/>
                <a:gd name="T3" fmla="*/ 6 h 35"/>
                <a:gd name="T4" fmla="*/ 1 w 45"/>
                <a:gd name="T5" fmla="*/ 27 h 35"/>
                <a:gd name="T6" fmla="*/ 10 w 45"/>
                <a:gd name="T7" fmla="*/ 35 h 35"/>
                <a:gd name="T8" fmla="*/ 29 w 45"/>
                <a:gd name="T9" fmla="*/ 28 h 35"/>
                <a:gd name="T10" fmla="*/ 45 w 45"/>
                <a:gd name="T11" fmla="*/ 6 h 35"/>
                <a:gd name="T12" fmla="*/ 45 w 45"/>
                <a:gd name="T13" fmla="*/ 4 h 35"/>
                <a:gd name="T14" fmla="*/ 44 w 45"/>
                <a:gd name="T15" fmla="*/ 4 h 35"/>
                <a:gd name="T16" fmla="*/ 37 w 45"/>
                <a:gd name="T17" fmla="*/ 1 h 35"/>
                <a:gd name="T18" fmla="*/ 31 w 45"/>
                <a:gd name="T19" fmla="*/ 2 h 35"/>
                <a:gd name="T20" fmla="*/ 31 w 45"/>
                <a:gd name="T21" fmla="*/ 2 h 35"/>
                <a:gd name="T22" fmla="*/ 25 w 45"/>
                <a:gd name="T23" fmla="*/ 3 h 35"/>
                <a:gd name="T24" fmla="*/ 24 w 45"/>
                <a:gd name="T25" fmla="*/ 3 h 35"/>
                <a:gd name="T26" fmla="*/ 19 w 45"/>
                <a:gd name="T27" fmla="*/ 2 h 35"/>
                <a:gd name="T28" fmla="*/ 13 w 45"/>
                <a:gd name="T2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35">
                  <a:moveTo>
                    <a:pt x="13" y="0"/>
                  </a:moveTo>
                  <a:cubicBezTo>
                    <a:pt x="11" y="0"/>
                    <a:pt x="8" y="1"/>
                    <a:pt x="6" y="6"/>
                  </a:cubicBezTo>
                  <a:cubicBezTo>
                    <a:pt x="4" y="9"/>
                    <a:pt x="0" y="23"/>
                    <a:pt x="1" y="27"/>
                  </a:cubicBezTo>
                  <a:cubicBezTo>
                    <a:pt x="1" y="32"/>
                    <a:pt x="5" y="35"/>
                    <a:pt x="10" y="35"/>
                  </a:cubicBezTo>
                  <a:cubicBezTo>
                    <a:pt x="17" y="35"/>
                    <a:pt x="25" y="31"/>
                    <a:pt x="29" y="28"/>
                  </a:cubicBezTo>
                  <a:cubicBezTo>
                    <a:pt x="36" y="23"/>
                    <a:pt x="43" y="14"/>
                    <a:pt x="45" y="6"/>
                  </a:cubicBezTo>
                  <a:cubicBezTo>
                    <a:pt x="45" y="4"/>
                    <a:pt x="45" y="4"/>
                    <a:pt x="45" y="4"/>
                  </a:cubicBezTo>
                  <a:cubicBezTo>
                    <a:pt x="44" y="4"/>
                    <a:pt x="44" y="4"/>
                    <a:pt x="44" y="4"/>
                  </a:cubicBezTo>
                  <a:cubicBezTo>
                    <a:pt x="42" y="2"/>
                    <a:pt x="40" y="1"/>
                    <a:pt x="37" y="1"/>
                  </a:cubicBezTo>
                  <a:cubicBezTo>
                    <a:pt x="35" y="1"/>
                    <a:pt x="33" y="2"/>
                    <a:pt x="31" y="2"/>
                  </a:cubicBezTo>
                  <a:cubicBezTo>
                    <a:pt x="31" y="2"/>
                    <a:pt x="31" y="2"/>
                    <a:pt x="31" y="2"/>
                  </a:cubicBezTo>
                  <a:cubicBezTo>
                    <a:pt x="29" y="3"/>
                    <a:pt x="27" y="3"/>
                    <a:pt x="25" y="3"/>
                  </a:cubicBezTo>
                  <a:cubicBezTo>
                    <a:pt x="25" y="3"/>
                    <a:pt x="24" y="3"/>
                    <a:pt x="24" y="3"/>
                  </a:cubicBezTo>
                  <a:cubicBezTo>
                    <a:pt x="22" y="3"/>
                    <a:pt x="20" y="2"/>
                    <a:pt x="19" y="2"/>
                  </a:cubicBezTo>
                  <a:cubicBezTo>
                    <a:pt x="17" y="1"/>
                    <a:pt x="15" y="0"/>
                    <a:pt x="13" y="0"/>
                  </a:cubicBezTo>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9"/>
            <p:cNvSpPr/>
            <p:nvPr/>
          </p:nvSpPr>
          <p:spPr bwMode="auto">
            <a:xfrm>
              <a:off x="10704513" y="1716088"/>
              <a:ext cx="449263" cy="681038"/>
            </a:xfrm>
            <a:custGeom>
              <a:avLst/>
              <a:gdLst>
                <a:gd name="T0" fmla="*/ 52 w 106"/>
                <a:gd name="T1" fmla="*/ 1 h 160"/>
                <a:gd name="T2" fmla="*/ 51 w 106"/>
                <a:gd name="T3" fmla="*/ 2 h 160"/>
                <a:gd name="T4" fmla="*/ 50 w 106"/>
                <a:gd name="T5" fmla="*/ 5 h 160"/>
                <a:gd name="T6" fmla="*/ 53 w 106"/>
                <a:gd name="T7" fmla="*/ 11 h 160"/>
                <a:gd name="T8" fmla="*/ 53 w 106"/>
                <a:gd name="T9" fmla="*/ 25 h 160"/>
                <a:gd name="T10" fmla="*/ 62 w 106"/>
                <a:gd name="T11" fmla="*/ 44 h 160"/>
                <a:gd name="T12" fmla="*/ 64 w 106"/>
                <a:gd name="T13" fmla="*/ 49 h 160"/>
                <a:gd name="T14" fmla="*/ 73 w 106"/>
                <a:gd name="T15" fmla="*/ 69 h 160"/>
                <a:gd name="T16" fmla="*/ 65 w 106"/>
                <a:gd name="T17" fmla="*/ 91 h 160"/>
                <a:gd name="T18" fmla="*/ 63 w 106"/>
                <a:gd name="T19" fmla="*/ 91 h 160"/>
                <a:gd name="T20" fmla="*/ 54 w 106"/>
                <a:gd name="T21" fmla="*/ 99 h 160"/>
                <a:gd name="T22" fmla="*/ 43 w 106"/>
                <a:gd name="T23" fmla="*/ 107 h 160"/>
                <a:gd name="T24" fmla="*/ 39 w 106"/>
                <a:gd name="T25" fmla="*/ 107 h 160"/>
                <a:gd name="T26" fmla="*/ 28 w 106"/>
                <a:gd name="T27" fmla="*/ 107 h 160"/>
                <a:gd name="T28" fmla="*/ 10 w 106"/>
                <a:gd name="T29" fmla="*/ 121 h 160"/>
                <a:gd name="T30" fmla="*/ 0 w 106"/>
                <a:gd name="T31" fmla="*/ 135 h 160"/>
                <a:gd name="T32" fmla="*/ 10 w 106"/>
                <a:gd name="T33" fmla="*/ 149 h 160"/>
                <a:gd name="T34" fmla="*/ 23 w 106"/>
                <a:gd name="T35" fmla="*/ 160 h 160"/>
                <a:gd name="T36" fmla="*/ 30 w 106"/>
                <a:gd name="T37" fmla="*/ 148 h 160"/>
                <a:gd name="T38" fmla="*/ 30 w 106"/>
                <a:gd name="T39" fmla="*/ 142 h 160"/>
                <a:gd name="T40" fmla="*/ 46 w 106"/>
                <a:gd name="T41" fmla="*/ 135 h 160"/>
                <a:gd name="T42" fmla="*/ 54 w 106"/>
                <a:gd name="T43" fmla="*/ 130 h 160"/>
                <a:gd name="T44" fmla="*/ 57 w 106"/>
                <a:gd name="T45" fmla="*/ 131 h 160"/>
                <a:gd name="T46" fmla="*/ 64 w 106"/>
                <a:gd name="T47" fmla="*/ 133 h 160"/>
                <a:gd name="T48" fmla="*/ 74 w 106"/>
                <a:gd name="T49" fmla="*/ 122 h 160"/>
                <a:gd name="T50" fmla="*/ 75 w 106"/>
                <a:gd name="T51" fmla="*/ 122 h 160"/>
                <a:gd name="T52" fmla="*/ 105 w 106"/>
                <a:gd name="T53" fmla="*/ 112 h 160"/>
                <a:gd name="T54" fmla="*/ 106 w 106"/>
                <a:gd name="T55" fmla="*/ 110 h 160"/>
                <a:gd name="T56" fmla="*/ 100 w 106"/>
                <a:gd name="T57" fmla="*/ 89 h 160"/>
                <a:gd name="T58" fmla="*/ 96 w 106"/>
                <a:gd name="T59" fmla="*/ 82 h 160"/>
                <a:gd name="T60" fmla="*/ 96 w 106"/>
                <a:gd name="T61" fmla="*/ 81 h 160"/>
                <a:gd name="T62" fmla="*/ 97 w 106"/>
                <a:gd name="T63" fmla="*/ 68 h 160"/>
                <a:gd name="T64" fmla="*/ 68 w 106"/>
                <a:gd name="T65" fmla="*/ 44 h 160"/>
                <a:gd name="T66" fmla="*/ 68 w 106"/>
                <a:gd name="T67" fmla="*/ 39 h 160"/>
                <a:gd name="T68" fmla="*/ 74 w 106"/>
                <a:gd name="T69" fmla="*/ 35 h 160"/>
                <a:gd name="T70" fmla="*/ 84 w 106"/>
                <a:gd name="T71" fmla="*/ 38 h 160"/>
                <a:gd name="T72" fmla="*/ 92 w 106"/>
                <a:gd name="T73" fmla="*/ 32 h 160"/>
                <a:gd name="T74" fmla="*/ 94 w 106"/>
                <a:gd name="T75" fmla="*/ 30 h 160"/>
                <a:gd name="T76" fmla="*/ 102 w 106"/>
                <a:gd name="T77" fmla="*/ 25 h 160"/>
                <a:gd name="T78" fmla="*/ 102 w 106"/>
                <a:gd name="T79" fmla="*/ 24 h 160"/>
                <a:gd name="T80" fmla="*/ 84 w 106"/>
                <a:gd name="T81" fmla="*/ 13 h 160"/>
                <a:gd name="T82" fmla="*/ 54 w 106"/>
                <a:gd name="T8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160">
                  <a:moveTo>
                    <a:pt x="54" y="0"/>
                  </a:moveTo>
                  <a:cubicBezTo>
                    <a:pt x="53" y="0"/>
                    <a:pt x="53" y="0"/>
                    <a:pt x="52" y="1"/>
                  </a:cubicBezTo>
                  <a:cubicBezTo>
                    <a:pt x="51" y="1"/>
                    <a:pt x="51" y="1"/>
                    <a:pt x="51" y="1"/>
                  </a:cubicBezTo>
                  <a:cubicBezTo>
                    <a:pt x="51" y="2"/>
                    <a:pt x="51" y="2"/>
                    <a:pt x="51" y="2"/>
                  </a:cubicBezTo>
                  <a:cubicBezTo>
                    <a:pt x="50" y="3"/>
                    <a:pt x="50" y="3"/>
                    <a:pt x="50" y="3"/>
                  </a:cubicBezTo>
                  <a:cubicBezTo>
                    <a:pt x="50" y="3"/>
                    <a:pt x="50" y="4"/>
                    <a:pt x="50" y="5"/>
                  </a:cubicBezTo>
                  <a:cubicBezTo>
                    <a:pt x="50" y="5"/>
                    <a:pt x="50" y="5"/>
                    <a:pt x="50" y="5"/>
                  </a:cubicBezTo>
                  <a:cubicBezTo>
                    <a:pt x="51" y="7"/>
                    <a:pt x="52" y="9"/>
                    <a:pt x="53" y="11"/>
                  </a:cubicBezTo>
                  <a:cubicBezTo>
                    <a:pt x="55" y="14"/>
                    <a:pt x="57" y="17"/>
                    <a:pt x="56" y="21"/>
                  </a:cubicBezTo>
                  <a:cubicBezTo>
                    <a:pt x="55" y="22"/>
                    <a:pt x="54" y="23"/>
                    <a:pt x="53" y="25"/>
                  </a:cubicBezTo>
                  <a:cubicBezTo>
                    <a:pt x="52" y="27"/>
                    <a:pt x="50" y="28"/>
                    <a:pt x="50" y="31"/>
                  </a:cubicBezTo>
                  <a:cubicBezTo>
                    <a:pt x="50" y="37"/>
                    <a:pt x="56" y="42"/>
                    <a:pt x="62" y="44"/>
                  </a:cubicBezTo>
                  <a:cubicBezTo>
                    <a:pt x="65" y="46"/>
                    <a:pt x="65" y="46"/>
                    <a:pt x="65" y="46"/>
                  </a:cubicBezTo>
                  <a:cubicBezTo>
                    <a:pt x="64" y="49"/>
                    <a:pt x="64" y="49"/>
                    <a:pt x="64" y="49"/>
                  </a:cubicBezTo>
                  <a:cubicBezTo>
                    <a:pt x="63" y="54"/>
                    <a:pt x="66" y="59"/>
                    <a:pt x="69" y="63"/>
                  </a:cubicBezTo>
                  <a:cubicBezTo>
                    <a:pt x="71" y="66"/>
                    <a:pt x="72" y="67"/>
                    <a:pt x="73" y="69"/>
                  </a:cubicBezTo>
                  <a:cubicBezTo>
                    <a:pt x="76" y="79"/>
                    <a:pt x="70" y="88"/>
                    <a:pt x="65" y="90"/>
                  </a:cubicBezTo>
                  <a:cubicBezTo>
                    <a:pt x="65" y="91"/>
                    <a:pt x="65" y="91"/>
                    <a:pt x="65" y="91"/>
                  </a:cubicBezTo>
                  <a:cubicBezTo>
                    <a:pt x="65" y="91"/>
                    <a:pt x="65" y="91"/>
                    <a:pt x="65" y="91"/>
                  </a:cubicBezTo>
                  <a:cubicBezTo>
                    <a:pt x="64" y="91"/>
                    <a:pt x="64" y="91"/>
                    <a:pt x="63" y="91"/>
                  </a:cubicBezTo>
                  <a:cubicBezTo>
                    <a:pt x="61" y="91"/>
                    <a:pt x="59" y="92"/>
                    <a:pt x="58" y="93"/>
                  </a:cubicBezTo>
                  <a:cubicBezTo>
                    <a:pt x="56" y="94"/>
                    <a:pt x="55" y="96"/>
                    <a:pt x="54" y="99"/>
                  </a:cubicBezTo>
                  <a:cubicBezTo>
                    <a:pt x="53" y="103"/>
                    <a:pt x="52" y="104"/>
                    <a:pt x="50" y="105"/>
                  </a:cubicBezTo>
                  <a:cubicBezTo>
                    <a:pt x="47" y="106"/>
                    <a:pt x="45" y="107"/>
                    <a:pt x="43" y="107"/>
                  </a:cubicBezTo>
                  <a:cubicBezTo>
                    <a:pt x="42" y="107"/>
                    <a:pt x="41" y="107"/>
                    <a:pt x="40" y="107"/>
                  </a:cubicBezTo>
                  <a:cubicBezTo>
                    <a:pt x="39" y="107"/>
                    <a:pt x="39" y="107"/>
                    <a:pt x="39" y="107"/>
                  </a:cubicBezTo>
                  <a:cubicBezTo>
                    <a:pt x="38" y="106"/>
                    <a:pt x="37" y="106"/>
                    <a:pt x="36" y="106"/>
                  </a:cubicBezTo>
                  <a:cubicBezTo>
                    <a:pt x="32" y="106"/>
                    <a:pt x="30" y="107"/>
                    <a:pt x="28" y="107"/>
                  </a:cubicBezTo>
                  <a:cubicBezTo>
                    <a:pt x="26" y="107"/>
                    <a:pt x="22" y="108"/>
                    <a:pt x="12" y="119"/>
                  </a:cubicBezTo>
                  <a:cubicBezTo>
                    <a:pt x="12" y="120"/>
                    <a:pt x="11" y="120"/>
                    <a:pt x="10" y="121"/>
                  </a:cubicBezTo>
                  <a:cubicBezTo>
                    <a:pt x="10" y="122"/>
                    <a:pt x="10" y="122"/>
                    <a:pt x="10" y="122"/>
                  </a:cubicBezTo>
                  <a:cubicBezTo>
                    <a:pt x="4" y="127"/>
                    <a:pt x="0" y="131"/>
                    <a:pt x="0" y="135"/>
                  </a:cubicBezTo>
                  <a:cubicBezTo>
                    <a:pt x="0" y="139"/>
                    <a:pt x="3" y="141"/>
                    <a:pt x="6" y="144"/>
                  </a:cubicBezTo>
                  <a:cubicBezTo>
                    <a:pt x="7" y="145"/>
                    <a:pt x="9" y="147"/>
                    <a:pt x="10" y="149"/>
                  </a:cubicBezTo>
                  <a:cubicBezTo>
                    <a:pt x="11" y="149"/>
                    <a:pt x="11" y="150"/>
                    <a:pt x="12" y="151"/>
                  </a:cubicBezTo>
                  <a:cubicBezTo>
                    <a:pt x="15" y="156"/>
                    <a:pt x="18" y="160"/>
                    <a:pt x="23" y="160"/>
                  </a:cubicBezTo>
                  <a:cubicBezTo>
                    <a:pt x="23" y="160"/>
                    <a:pt x="23" y="160"/>
                    <a:pt x="24" y="160"/>
                  </a:cubicBezTo>
                  <a:cubicBezTo>
                    <a:pt x="29" y="159"/>
                    <a:pt x="30" y="155"/>
                    <a:pt x="30" y="148"/>
                  </a:cubicBezTo>
                  <a:cubicBezTo>
                    <a:pt x="30" y="148"/>
                    <a:pt x="30" y="147"/>
                    <a:pt x="30" y="146"/>
                  </a:cubicBezTo>
                  <a:cubicBezTo>
                    <a:pt x="30" y="142"/>
                    <a:pt x="30" y="142"/>
                    <a:pt x="30" y="142"/>
                  </a:cubicBezTo>
                  <a:cubicBezTo>
                    <a:pt x="34" y="142"/>
                    <a:pt x="34" y="142"/>
                    <a:pt x="34" y="142"/>
                  </a:cubicBezTo>
                  <a:cubicBezTo>
                    <a:pt x="39" y="141"/>
                    <a:pt x="43" y="138"/>
                    <a:pt x="46" y="135"/>
                  </a:cubicBezTo>
                  <a:cubicBezTo>
                    <a:pt x="49" y="133"/>
                    <a:pt x="51" y="131"/>
                    <a:pt x="53" y="130"/>
                  </a:cubicBezTo>
                  <a:cubicBezTo>
                    <a:pt x="54" y="130"/>
                    <a:pt x="54" y="130"/>
                    <a:pt x="54" y="130"/>
                  </a:cubicBezTo>
                  <a:cubicBezTo>
                    <a:pt x="56" y="131"/>
                    <a:pt x="56" y="131"/>
                    <a:pt x="56" y="131"/>
                  </a:cubicBezTo>
                  <a:cubicBezTo>
                    <a:pt x="56" y="131"/>
                    <a:pt x="57" y="131"/>
                    <a:pt x="57" y="131"/>
                  </a:cubicBezTo>
                  <a:cubicBezTo>
                    <a:pt x="59" y="132"/>
                    <a:pt x="61" y="133"/>
                    <a:pt x="63" y="133"/>
                  </a:cubicBezTo>
                  <a:cubicBezTo>
                    <a:pt x="63" y="133"/>
                    <a:pt x="64" y="133"/>
                    <a:pt x="64" y="133"/>
                  </a:cubicBezTo>
                  <a:cubicBezTo>
                    <a:pt x="67" y="132"/>
                    <a:pt x="69" y="129"/>
                    <a:pt x="71" y="127"/>
                  </a:cubicBezTo>
                  <a:cubicBezTo>
                    <a:pt x="72" y="124"/>
                    <a:pt x="73" y="123"/>
                    <a:pt x="74" y="122"/>
                  </a:cubicBezTo>
                  <a:cubicBezTo>
                    <a:pt x="75" y="122"/>
                    <a:pt x="75" y="122"/>
                    <a:pt x="75" y="122"/>
                  </a:cubicBezTo>
                  <a:cubicBezTo>
                    <a:pt x="75" y="122"/>
                    <a:pt x="75" y="122"/>
                    <a:pt x="75" y="122"/>
                  </a:cubicBezTo>
                  <a:cubicBezTo>
                    <a:pt x="78" y="120"/>
                    <a:pt x="82" y="120"/>
                    <a:pt x="87" y="119"/>
                  </a:cubicBezTo>
                  <a:cubicBezTo>
                    <a:pt x="93" y="119"/>
                    <a:pt x="101" y="118"/>
                    <a:pt x="105" y="112"/>
                  </a:cubicBezTo>
                  <a:cubicBezTo>
                    <a:pt x="106" y="111"/>
                    <a:pt x="106" y="111"/>
                    <a:pt x="106" y="111"/>
                  </a:cubicBezTo>
                  <a:cubicBezTo>
                    <a:pt x="106" y="110"/>
                    <a:pt x="106" y="110"/>
                    <a:pt x="106" y="110"/>
                  </a:cubicBezTo>
                  <a:cubicBezTo>
                    <a:pt x="105" y="108"/>
                    <a:pt x="104" y="106"/>
                    <a:pt x="104" y="103"/>
                  </a:cubicBezTo>
                  <a:cubicBezTo>
                    <a:pt x="102" y="99"/>
                    <a:pt x="101" y="94"/>
                    <a:pt x="100" y="89"/>
                  </a:cubicBezTo>
                  <a:cubicBezTo>
                    <a:pt x="99" y="87"/>
                    <a:pt x="98" y="86"/>
                    <a:pt x="97" y="84"/>
                  </a:cubicBezTo>
                  <a:cubicBezTo>
                    <a:pt x="97" y="83"/>
                    <a:pt x="96" y="82"/>
                    <a:pt x="96" y="82"/>
                  </a:cubicBezTo>
                  <a:cubicBezTo>
                    <a:pt x="96" y="81"/>
                    <a:pt x="96" y="81"/>
                    <a:pt x="96" y="81"/>
                  </a:cubicBezTo>
                  <a:cubicBezTo>
                    <a:pt x="96" y="81"/>
                    <a:pt x="96" y="81"/>
                    <a:pt x="96" y="81"/>
                  </a:cubicBezTo>
                  <a:cubicBezTo>
                    <a:pt x="96" y="79"/>
                    <a:pt x="96" y="77"/>
                    <a:pt x="97" y="75"/>
                  </a:cubicBezTo>
                  <a:cubicBezTo>
                    <a:pt x="97" y="73"/>
                    <a:pt x="98" y="71"/>
                    <a:pt x="97" y="68"/>
                  </a:cubicBezTo>
                  <a:cubicBezTo>
                    <a:pt x="95" y="57"/>
                    <a:pt x="83" y="47"/>
                    <a:pt x="72" y="44"/>
                  </a:cubicBezTo>
                  <a:cubicBezTo>
                    <a:pt x="68" y="44"/>
                    <a:pt x="68" y="44"/>
                    <a:pt x="68" y="44"/>
                  </a:cubicBezTo>
                  <a:cubicBezTo>
                    <a:pt x="68" y="40"/>
                    <a:pt x="68" y="40"/>
                    <a:pt x="68" y="40"/>
                  </a:cubicBezTo>
                  <a:cubicBezTo>
                    <a:pt x="68" y="39"/>
                    <a:pt x="68" y="39"/>
                    <a:pt x="68" y="39"/>
                  </a:cubicBezTo>
                  <a:cubicBezTo>
                    <a:pt x="68" y="33"/>
                    <a:pt x="68" y="33"/>
                    <a:pt x="68" y="33"/>
                  </a:cubicBezTo>
                  <a:cubicBezTo>
                    <a:pt x="74" y="35"/>
                    <a:pt x="74" y="35"/>
                    <a:pt x="74" y="35"/>
                  </a:cubicBezTo>
                  <a:cubicBezTo>
                    <a:pt x="75" y="35"/>
                    <a:pt x="76" y="36"/>
                    <a:pt x="77" y="36"/>
                  </a:cubicBezTo>
                  <a:cubicBezTo>
                    <a:pt x="78" y="37"/>
                    <a:pt x="81" y="38"/>
                    <a:pt x="84" y="38"/>
                  </a:cubicBezTo>
                  <a:cubicBezTo>
                    <a:pt x="84" y="38"/>
                    <a:pt x="85" y="38"/>
                    <a:pt x="85" y="38"/>
                  </a:cubicBezTo>
                  <a:cubicBezTo>
                    <a:pt x="88" y="37"/>
                    <a:pt x="90" y="35"/>
                    <a:pt x="92" y="32"/>
                  </a:cubicBezTo>
                  <a:cubicBezTo>
                    <a:pt x="93" y="32"/>
                    <a:pt x="94" y="30"/>
                    <a:pt x="94" y="30"/>
                  </a:cubicBezTo>
                  <a:cubicBezTo>
                    <a:pt x="94" y="30"/>
                    <a:pt x="94" y="30"/>
                    <a:pt x="94" y="30"/>
                  </a:cubicBezTo>
                  <a:cubicBezTo>
                    <a:pt x="95" y="29"/>
                    <a:pt x="96" y="29"/>
                    <a:pt x="97" y="29"/>
                  </a:cubicBezTo>
                  <a:cubicBezTo>
                    <a:pt x="99" y="28"/>
                    <a:pt x="101" y="27"/>
                    <a:pt x="102" y="25"/>
                  </a:cubicBezTo>
                  <a:cubicBezTo>
                    <a:pt x="102" y="24"/>
                    <a:pt x="102" y="24"/>
                    <a:pt x="102" y="24"/>
                  </a:cubicBezTo>
                  <a:cubicBezTo>
                    <a:pt x="102" y="24"/>
                    <a:pt x="102" y="24"/>
                    <a:pt x="102" y="24"/>
                  </a:cubicBezTo>
                  <a:cubicBezTo>
                    <a:pt x="102" y="15"/>
                    <a:pt x="96" y="14"/>
                    <a:pt x="88" y="13"/>
                  </a:cubicBezTo>
                  <a:cubicBezTo>
                    <a:pt x="87" y="13"/>
                    <a:pt x="85" y="13"/>
                    <a:pt x="84" y="13"/>
                  </a:cubicBezTo>
                  <a:cubicBezTo>
                    <a:pt x="77" y="12"/>
                    <a:pt x="71" y="8"/>
                    <a:pt x="66" y="5"/>
                  </a:cubicBezTo>
                  <a:cubicBezTo>
                    <a:pt x="62" y="3"/>
                    <a:pt x="57" y="0"/>
                    <a:pt x="54" y="0"/>
                  </a:cubicBezTo>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0"/>
            <p:cNvSpPr/>
            <p:nvPr/>
          </p:nvSpPr>
          <p:spPr bwMode="auto">
            <a:xfrm>
              <a:off x="10679113" y="4257676"/>
              <a:ext cx="182563" cy="109538"/>
            </a:xfrm>
            <a:custGeom>
              <a:avLst/>
              <a:gdLst>
                <a:gd name="T0" fmla="*/ 34 w 43"/>
                <a:gd name="T1" fmla="*/ 0 h 26"/>
                <a:gd name="T2" fmla="*/ 17 w 43"/>
                <a:gd name="T3" fmla="*/ 6 h 26"/>
                <a:gd name="T4" fmla="*/ 13 w 43"/>
                <a:gd name="T5" fmla="*/ 9 h 26"/>
                <a:gd name="T6" fmla="*/ 10 w 43"/>
                <a:gd name="T7" fmla="*/ 10 h 26"/>
                <a:gd name="T8" fmla="*/ 0 w 43"/>
                <a:gd name="T9" fmla="*/ 22 h 26"/>
                <a:gd name="T10" fmla="*/ 0 w 43"/>
                <a:gd name="T11" fmla="*/ 23 h 26"/>
                <a:gd name="T12" fmla="*/ 2 w 43"/>
                <a:gd name="T13" fmla="*/ 24 h 26"/>
                <a:gd name="T14" fmla="*/ 3 w 43"/>
                <a:gd name="T15" fmla="*/ 26 h 26"/>
                <a:gd name="T16" fmla="*/ 5 w 43"/>
                <a:gd name="T17" fmla="*/ 26 h 26"/>
                <a:gd name="T18" fmla="*/ 19 w 43"/>
                <a:gd name="T19" fmla="*/ 19 h 26"/>
                <a:gd name="T20" fmla="*/ 24 w 43"/>
                <a:gd name="T21" fmla="*/ 16 h 26"/>
                <a:gd name="T22" fmla="*/ 30 w 43"/>
                <a:gd name="T23" fmla="*/ 13 h 26"/>
                <a:gd name="T24" fmla="*/ 42 w 43"/>
                <a:gd name="T25" fmla="*/ 4 h 26"/>
                <a:gd name="T26" fmla="*/ 43 w 43"/>
                <a:gd name="T27" fmla="*/ 1 h 26"/>
                <a:gd name="T28" fmla="*/ 41 w 43"/>
                <a:gd name="T29" fmla="*/ 1 h 26"/>
                <a:gd name="T30" fmla="*/ 34 w 43"/>
                <a:gd name="T3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26">
                  <a:moveTo>
                    <a:pt x="34" y="0"/>
                  </a:moveTo>
                  <a:cubicBezTo>
                    <a:pt x="27" y="0"/>
                    <a:pt x="22" y="3"/>
                    <a:pt x="17" y="6"/>
                  </a:cubicBezTo>
                  <a:cubicBezTo>
                    <a:pt x="15" y="7"/>
                    <a:pt x="14" y="8"/>
                    <a:pt x="13" y="9"/>
                  </a:cubicBezTo>
                  <a:cubicBezTo>
                    <a:pt x="12" y="9"/>
                    <a:pt x="11" y="10"/>
                    <a:pt x="10" y="10"/>
                  </a:cubicBezTo>
                  <a:cubicBezTo>
                    <a:pt x="5" y="13"/>
                    <a:pt x="0" y="15"/>
                    <a:pt x="0" y="22"/>
                  </a:cubicBezTo>
                  <a:cubicBezTo>
                    <a:pt x="0" y="23"/>
                    <a:pt x="0" y="23"/>
                    <a:pt x="0" y="23"/>
                  </a:cubicBezTo>
                  <a:cubicBezTo>
                    <a:pt x="2" y="24"/>
                    <a:pt x="2" y="24"/>
                    <a:pt x="2" y="24"/>
                  </a:cubicBezTo>
                  <a:cubicBezTo>
                    <a:pt x="3" y="26"/>
                    <a:pt x="3" y="26"/>
                    <a:pt x="3" y="26"/>
                  </a:cubicBezTo>
                  <a:cubicBezTo>
                    <a:pt x="5" y="26"/>
                    <a:pt x="5" y="26"/>
                    <a:pt x="5" y="26"/>
                  </a:cubicBezTo>
                  <a:cubicBezTo>
                    <a:pt x="11" y="26"/>
                    <a:pt x="15" y="22"/>
                    <a:pt x="19" y="19"/>
                  </a:cubicBezTo>
                  <a:cubicBezTo>
                    <a:pt x="21" y="18"/>
                    <a:pt x="22" y="17"/>
                    <a:pt x="24" y="16"/>
                  </a:cubicBezTo>
                  <a:cubicBezTo>
                    <a:pt x="26" y="14"/>
                    <a:pt x="28" y="14"/>
                    <a:pt x="30" y="13"/>
                  </a:cubicBezTo>
                  <a:cubicBezTo>
                    <a:pt x="35" y="11"/>
                    <a:pt x="40" y="10"/>
                    <a:pt x="42" y="4"/>
                  </a:cubicBezTo>
                  <a:cubicBezTo>
                    <a:pt x="43" y="1"/>
                    <a:pt x="43" y="1"/>
                    <a:pt x="43" y="1"/>
                  </a:cubicBezTo>
                  <a:cubicBezTo>
                    <a:pt x="41" y="1"/>
                    <a:pt x="41" y="1"/>
                    <a:pt x="41" y="1"/>
                  </a:cubicBezTo>
                  <a:cubicBezTo>
                    <a:pt x="38" y="0"/>
                    <a:pt x="36" y="0"/>
                    <a:pt x="34" y="0"/>
                  </a:cubicBezTo>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1"/>
            <p:cNvSpPr/>
            <p:nvPr/>
          </p:nvSpPr>
          <p:spPr bwMode="auto">
            <a:xfrm>
              <a:off x="10480675" y="3802063"/>
              <a:ext cx="274638" cy="341313"/>
            </a:xfrm>
            <a:custGeom>
              <a:avLst/>
              <a:gdLst>
                <a:gd name="T0" fmla="*/ 28 w 65"/>
                <a:gd name="T1" fmla="*/ 0 h 80"/>
                <a:gd name="T2" fmla="*/ 27 w 65"/>
                <a:gd name="T3" fmla="*/ 0 h 80"/>
                <a:gd name="T4" fmla="*/ 13 w 65"/>
                <a:gd name="T5" fmla="*/ 13 h 80"/>
                <a:gd name="T6" fmla="*/ 13 w 65"/>
                <a:gd name="T7" fmla="*/ 14 h 80"/>
                <a:gd name="T8" fmla="*/ 16 w 65"/>
                <a:gd name="T9" fmla="*/ 15 h 80"/>
                <a:gd name="T10" fmla="*/ 21 w 65"/>
                <a:gd name="T11" fmla="*/ 14 h 80"/>
                <a:gd name="T12" fmla="*/ 22 w 65"/>
                <a:gd name="T13" fmla="*/ 14 h 80"/>
                <a:gd name="T14" fmla="*/ 24 w 65"/>
                <a:gd name="T15" fmla="*/ 13 h 80"/>
                <a:gd name="T16" fmla="*/ 28 w 65"/>
                <a:gd name="T17" fmla="*/ 13 h 80"/>
                <a:gd name="T18" fmla="*/ 39 w 65"/>
                <a:gd name="T19" fmla="*/ 14 h 80"/>
                <a:gd name="T20" fmla="*/ 40 w 65"/>
                <a:gd name="T21" fmla="*/ 22 h 80"/>
                <a:gd name="T22" fmla="*/ 35 w 65"/>
                <a:gd name="T23" fmla="*/ 24 h 80"/>
                <a:gd name="T24" fmla="*/ 27 w 65"/>
                <a:gd name="T25" fmla="*/ 26 h 80"/>
                <a:gd name="T26" fmla="*/ 25 w 65"/>
                <a:gd name="T27" fmla="*/ 27 h 80"/>
                <a:gd name="T28" fmla="*/ 24 w 65"/>
                <a:gd name="T29" fmla="*/ 25 h 80"/>
                <a:gd name="T30" fmla="*/ 23 w 65"/>
                <a:gd name="T31" fmla="*/ 24 h 80"/>
                <a:gd name="T32" fmla="*/ 20 w 65"/>
                <a:gd name="T33" fmla="*/ 22 h 80"/>
                <a:gd name="T34" fmla="*/ 19 w 65"/>
                <a:gd name="T35" fmla="*/ 21 h 80"/>
                <a:gd name="T36" fmla="*/ 13 w 65"/>
                <a:gd name="T37" fmla="*/ 19 h 80"/>
                <a:gd name="T38" fmla="*/ 13 w 65"/>
                <a:gd name="T39" fmla="*/ 19 h 80"/>
                <a:gd name="T40" fmla="*/ 13 w 65"/>
                <a:gd name="T41" fmla="*/ 20 h 80"/>
                <a:gd name="T42" fmla="*/ 12 w 65"/>
                <a:gd name="T43" fmla="*/ 20 h 80"/>
                <a:gd name="T44" fmla="*/ 11 w 65"/>
                <a:gd name="T45" fmla="*/ 20 h 80"/>
                <a:gd name="T46" fmla="*/ 7 w 65"/>
                <a:gd name="T47" fmla="*/ 31 h 80"/>
                <a:gd name="T48" fmla="*/ 6 w 65"/>
                <a:gd name="T49" fmla="*/ 37 h 80"/>
                <a:gd name="T50" fmla="*/ 3 w 65"/>
                <a:gd name="T51" fmla="*/ 41 h 80"/>
                <a:gd name="T52" fmla="*/ 0 w 65"/>
                <a:gd name="T53" fmla="*/ 49 h 80"/>
                <a:gd name="T54" fmla="*/ 4 w 65"/>
                <a:gd name="T55" fmla="*/ 56 h 80"/>
                <a:gd name="T56" fmla="*/ 7 w 65"/>
                <a:gd name="T57" fmla="*/ 61 h 80"/>
                <a:gd name="T58" fmla="*/ 7 w 65"/>
                <a:gd name="T59" fmla="*/ 68 h 80"/>
                <a:gd name="T60" fmla="*/ 10 w 65"/>
                <a:gd name="T61" fmla="*/ 79 h 80"/>
                <a:gd name="T62" fmla="*/ 13 w 65"/>
                <a:gd name="T63" fmla="*/ 80 h 80"/>
                <a:gd name="T64" fmla="*/ 21 w 65"/>
                <a:gd name="T65" fmla="*/ 65 h 80"/>
                <a:gd name="T66" fmla="*/ 22 w 65"/>
                <a:gd name="T67" fmla="*/ 51 h 80"/>
                <a:gd name="T68" fmla="*/ 29 w 65"/>
                <a:gd name="T69" fmla="*/ 64 h 80"/>
                <a:gd name="T70" fmla="*/ 46 w 65"/>
                <a:gd name="T71" fmla="*/ 79 h 80"/>
                <a:gd name="T72" fmla="*/ 48 w 65"/>
                <a:gd name="T73" fmla="*/ 79 h 80"/>
                <a:gd name="T74" fmla="*/ 48 w 65"/>
                <a:gd name="T75" fmla="*/ 79 h 80"/>
                <a:gd name="T76" fmla="*/ 49 w 65"/>
                <a:gd name="T77" fmla="*/ 78 h 80"/>
                <a:gd name="T78" fmla="*/ 51 w 65"/>
                <a:gd name="T79" fmla="*/ 68 h 80"/>
                <a:gd name="T80" fmla="*/ 51 w 65"/>
                <a:gd name="T81" fmla="*/ 64 h 80"/>
                <a:gd name="T82" fmla="*/ 51 w 65"/>
                <a:gd name="T83" fmla="*/ 63 h 80"/>
                <a:gd name="T84" fmla="*/ 51 w 65"/>
                <a:gd name="T85" fmla="*/ 63 h 80"/>
                <a:gd name="T86" fmla="*/ 44 w 65"/>
                <a:gd name="T87" fmla="*/ 49 h 80"/>
                <a:gd name="T88" fmla="*/ 41 w 65"/>
                <a:gd name="T89" fmla="*/ 42 h 80"/>
                <a:gd name="T90" fmla="*/ 39 w 65"/>
                <a:gd name="T91" fmla="*/ 38 h 80"/>
                <a:gd name="T92" fmla="*/ 42 w 65"/>
                <a:gd name="T93" fmla="*/ 36 h 80"/>
                <a:gd name="T94" fmla="*/ 45 w 65"/>
                <a:gd name="T95" fmla="*/ 34 h 80"/>
                <a:gd name="T96" fmla="*/ 53 w 65"/>
                <a:gd name="T97" fmla="*/ 23 h 80"/>
                <a:gd name="T98" fmla="*/ 52 w 65"/>
                <a:gd name="T99" fmla="*/ 15 h 80"/>
                <a:gd name="T100" fmla="*/ 56 w 65"/>
                <a:gd name="T101" fmla="*/ 15 h 80"/>
                <a:gd name="T102" fmla="*/ 65 w 65"/>
                <a:gd name="T103" fmla="*/ 5 h 80"/>
                <a:gd name="T104" fmla="*/ 65 w 65"/>
                <a:gd name="T105" fmla="*/ 4 h 80"/>
                <a:gd name="T106" fmla="*/ 64 w 65"/>
                <a:gd name="T107" fmla="*/ 3 h 80"/>
                <a:gd name="T108" fmla="*/ 57 w 65"/>
                <a:gd name="T109" fmla="*/ 1 h 80"/>
                <a:gd name="T110" fmla="*/ 51 w 65"/>
                <a:gd name="T111" fmla="*/ 2 h 80"/>
                <a:gd name="T112" fmla="*/ 44 w 65"/>
                <a:gd name="T113" fmla="*/ 2 h 80"/>
                <a:gd name="T114" fmla="*/ 35 w 65"/>
                <a:gd name="T115" fmla="*/ 1 h 80"/>
                <a:gd name="T116" fmla="*/ 28 w 65"/>
                <a:gd name="T1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 h="80">
                  <a:moveTo>
                    <a:pt x="28" y="0"/>
                  </a:moveTo>
                  <a:cubicBezTo>
                    <a:pt x="28" y="0"/>
                    <a:pt x="27" y="0"/>
                    <a:pt x="27" y="0"/>
                  </a:cubicBezTo>
                  <a:cubicBezTo>
                    <a:pt x="20" y="1"/>
                    <a:pt x="14" y="7"/>
                    <a:pt x="13" y="13"/>
                  </a:cubicBezTo>
                  <a:cubicBezTo>
                    <a:pt x="13" y="14"/>
                    <a:pt x="13" y="14"/>
                    <a:pt x="13" y="14"/>
                  </a:cubicBezTo>
                  <a:cubicBezTo>
                    <a:pt x="16" y="15"/>
                    <a:pt x="16" y="15"/>
                    <a:pt x="16" y="15"/>
                  </a:cubicBezTo>
                  <a:cubicBezTo>
                    <a:pt x="21" y="14"/>
                    <a:pt x="21" y="14"/>
                    <a:pt x="21" y="14"/>
                  </a:cubicBezTo>
                  <a:cubicBezTo>
                    <a:pt x="22" y="14"/>
                    <a:pt x="22" y="14"/>
                    <a:pt x="22" y="14"/>
                  </a:cubicBezTo>
                  <a:cubicBezTo>
                    <a:pt x="22" y="14"/>
                    <a:pt x="23" y="13"/>
                    <a:pt x="24" y="13"/>
                  </a:cubicBezTo>
                  <a:cubicBezTo>
                    <a:pt x="25" y="13"/>
                    <a:pt x="26" y="13"/>
                    <a:pt x="28" y="13"/>
                  </a:cubicBezTo>
                  <a:cubicBezTo>
                    <a:pt x="31" y="13"/>
                    <a:pt x="34" y="13"/>
                    <a:pt x="39" y="14"/>
                  </a:cubicBezTo>
                  <a:cubicBezTo>
                    <a:pt x="40" y="22"/>
                    <a:pt x="40" y="22"/>
                    <a:pt x="40" y="22"/>
                  </a:cubicBezTo>
                  <a:cubicBezTo>
                    <a:pt x="38" y="23"/>
                    <a:pt x="36" y="23"/>
                    <a:pt x="35" y="24"/>
                  </a:cubicBezTo>
                  <a:cubicBezTo>
                    <a:pt x="32" y="25"/>
                    <a:pt x="30" y="26"/>
                    <a:pt x="27" y="26"/>
                  </a:cubicBezTo>
                  <a:cubicBezTo>
                    <a:pt x="25" y="27"/>
                    <a:pt x="25" y="27"/>
                    <a:pt x="25" y="27"/>
                  </a:cubicBezTo>
                  <a:cubicBezTo>
                    <a:pt x="24" y="25"/>
                    <a:pt x="24" y="25"/>
                    <a:pt x="24" y="25"/>
                  </a:cubicBezTo>
                  <a:cubicBezTo>
                    <a:pt x="23" y="24"/>
                    <a:pt x="23" y="24"/>
                    <a:pt x="23" y="24"/>
                  </a:cubicBezTo>
                  <a:cubicBezTo>
                    <a:pt x="22" y="23"/>
                    <a:pt x="21" y="23"/>
                    <a:pt x="20" y="22"/>
                  </a:cubicBezTo>
                  <a:cubicBezTo>
                    <a:pt x="19" y="21"/>
                    <a:pt x="19" y="21"/>
                    <a:pt x="19" y="21"/>
                  </a:cubicBezTo>
                  <a:cubicBezTo>
                    <a:pt x="13" y="19"/>
                    <a:pt x="13" y="19"/>
                    <a:pt x="13" y="19"/>
                  </a:cubicBezTo>
                  <a:cubicBezTo>
                    <a:pt x="13" y="19"/>
                    <a:pt x="13" y="19"/>
                    <a:pt x="13" y="19"/>
                  </a:cubicBezTo>
                  <a:cubicBezTo>
                    <a:pt x="13" y="20"/>
                    <a:pt x="13" y="20"/>
                    <a:pt x="13" y="20"/>
                  </a:cubicBezTo>
                  <a:cubicBezTo>
                    <a:pt x="12" y="20"/>
                    <a:pt x="12" y="20"/>
                    <a:pt x="12" y="20"/>
                  </a:cubicBezTo>
                  <a:cubicBezTo>
                    <a:pt x="11" y="20"/>
                    <a:pt x="11" y="20"/>
                    <a:pt x="11" y="20"/>
                  </a:cubicBezTo>
                  <a:cubicBezTo>
                    <a:pt x="8" y="22"/>
                    <a:pt x="7" y="28"/>
                    <a:pt x="7" y="31"/>
                  </a:cubicBezTo>
                  <a:cubicBezTo>
                    <a:pt x="6" y="33"/>
                    <a:pt x="6" y="35"/>
                    <a:pt x="6" y="37"/>
                  </a:cubicBezTo>
                  <a:cubicBezTo>
                    <a:pt x="5" y="38"/>
                    <a:pt x="4" y="39"/>
                    <a:pt x="3" y="41"/>
                  </a:cubicBezTo>
                  <a:cubicBezTo>
                    <a:pt x="2" y="43"/>
                    <a:pt x="0" y="46"/>
                    <a:pt x="0" y="49"/>
                  </a:cubicBezTo>
                  <a:cubicBezTo>
                    <a:pt x="0" y="52"/>
                    <a:pt x="2" y="54"/>
                    <a:pt x="4" y="56"/>
                  </a:cubicBezTo>
                  <a:cubicBezTo>
                    <a:pt x="5" y="57"/>
                    <a:pt x="7" y="59"/>
                    <a:pt x="7" y="61"/>
                  </a:cubicBezTo>
                  <a:cubicBezTo>
                    <a:pt x="8" y="63"/>
                    <a:pt x="7" y="65"/>
                    <a:pt x="7" y="68"/>
                  </a:cubicBezTo>
                  <a:cubicBezTo>
                    <a:pt x="5" y="75"/>
                    <a:pt x="6" y="78"/>
                    <a:pt x="10" y="79"/>
                  </a:cubicBezTo>
                  <a:cubicBezTo>
                    <a:pt x="11" y="80"/>
                    <a:pt x="12" y="80"/>
                    <a:pt x="13" y="80"/>
                  </a:cubicBezTo>
                  <a:cubicBezTo>
                    <a:pt x="17" y="80"/>
                    <a:pt x="20" y="77"/>
                    <a:pt x="21" y="65"/>
                  </a:cubicBezTo>
                  <a:cubicBezTo>
                    <a:pt x="22" y="51"/>
                    <a:pt x="22" y="51"/>
                    <a:pt x="22" y="51"/>
                  </a:cubicBezTo>
                  <a:cubicBezTo>
                    <a:pt x="29" y="64"/>
                    <a:pt x="29" y="64"/>
                    <a:pt x="29" y="64"/>
                  </a:cubicBezTo>
                  <a:cubicBezTo>
                    <a:pt x="34" y="74"/>
                    <a:pt x="40" y="79"/>
                    <a:pt x="46" y="79"/>
                  </a:cubicBezTo>
                  <a:cubicBezTo>
                    <a:pt x="46" y="79"/>
                    <a:pt x="47" y="79"/>
                    <a:pt x="48" y="79"/>
                  </a:cubicBezTo>
                  <a:cubicBezTo>
                    <a:pt x="48" y="79"/>
                    <a:pt x="48" y="79"/>
                    <a:pt x="48" y="79"/>
                  </a:cubicBezTo>
                  <a:cubicBezTo>
                    <a:pt x="49" y="78"/>
                    <a:pt x="49" y="78"/>
                    <a:pt x="49" y="78"/>
                  </a:cubicBezTo>
                  <a:cubicBezTo>
                    <a:pt x="51" y="76"/>
                    <a:pt x="52" y="73"/>
                    <a:pt x="51" y="68"/>
                  </a:cubicBezTo>
                  <a:cubicBezTo>
                    <a:pt x="51" y="67"/>
                    <a:pt x="51" y="65"/>
                    <a:pt x="51" y="64"/>
                  </a:cubicBezTo>
                  <a:cubicBezTo>
                    <a:pt x="51" y="63"/>
                    <a:pt x="51" y="63"/>
                    <a:pt x="51" y="63"/>
                  </a:cubicBezTo>
                  <a:cubicBezTo>
                    <a:pt x="51" y="63"/>
                    <a:pt x="51" y="63"/>
                    <a:pt x="51" y="63"/>
                  </a:cubicBezTo>
                  <a:cubicBezTo>
                    <a:pt x="48" y="59"/>
                    <a:pt x="46" y="54"/>
                    <a:pt x="44" y="49"/>
                  </a:cubicBezTo>
                  <a:cubicBezTo>
                    <a:pt x="43" y="47"/>
                    <a:pt x="42" y="44"/>
                    <a:pt x="41" y="42"/>
                  </a:cubicBezTo>
                  <a:cubicBezTo>
                    <a:pt x="39" y="38"/>
                    <a:pt x="39" y="38"/>
                    <a:pt x="39" y="38"/>
                  </a:cubicBezTo>
                  <a:cubicBezTo>
                    <a:pt x="42" y="36"/>
                    <a:pt x="42" y="36"/>
                    <a:pt x="42" y="36"/>
                  </a:cubicBezTo>
                  <a:cubicBezTo>
                    <a:pt x="43" y="36"/>
                    <a:pt x="44" y="35"/>
                    <a:pt x="45" y="34"/>
                  </a:cubicBezTo>
                  <a:cubicBezTo>
                    <a:pt x="49" y="31"/>
                    <a:pt x="53" y="29"/>
                    <a:pt x="53" y="23"/>
                  </a:cubicBezTo>
                  <a:cubicBezTo>
                    <a:pt x="52" y="15"/>
                    <a:pt x="52" y="15"/>
                    <a:pt x="52" y="15"/>
                  </a:cubicBezTo>
                  <a:cubicBezTo>
                    <a:pt x="56" y="15"/>
                    <a:pt x="56" y="15"/>
                    <a:pt x="56" y="15"/>
                  </a:cubicBezTo>
                  <a:cubicBezTo>
                    <a:pt x="62" y="14"/>
                    <a:pt x="65" y="11"/>
                    <a:pt x="65" y="5"/>
                  </a:cubicBezTo>
                  <a:cubicBezTo>
                    <a:pt x="65" y="4"/>
                    <a:pt x="65" y="4"/>
                    <a:pt x="65" y="4"/>
                  </a:cubicBezTo>
                  <a:cubicBezTo>
                    <a:pt x="64" y="3"/>
                    <a:pt x="64" y="3"/>
                    <a:pt x="64" y="3"/>
                  </a:cubicBezTo>
                  <a:cubicBezTo>
                    <a:pt x="62" y="2"/>
                    <a:pt x="60" y="1"/>
                    <a:pt x="57" y="1"/>
                  </a:cubicBezTo>
                  <a:cubicBezTo>
                    <a:pt x="55" y="1"/>
                    <a:pt x="53" y="2"/>
                    <a:pt x="51" y="2"/>
                  </a:cubicBezTo>
                  <a:cubicBezTo>
                    <a:pt x="49" y="2"/>
                    <a:pt x="47" y="2"/>
                    <a:pt x="44" y="2"/>
                  </a:cubicBezTo>
                  <a:cubicBezTo>
                    <a:pt x="42" y="2"/>
                    <a:pt x="39" y="2"/>
                    <a:pt x="35" y="1"/>
                  </a:cubicBezTo>
                  <a:cubicBezTo>
                    <a:pt x="33" y="0"/>
                    <a:pt x="30" y="0"/>
                    <a:pt x="28" y="0"/>
                  </a:cubicBezTo>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2"/>
            <p:cNvSpPr/>
            <p:nvPr/>
          </p:nvSpPr>
          <p:spPr bwMode="auto">
            <a:xfrm>
              <a:off x="10015538" y="3513138"/>
              <a:ext cx="485775" cy="552450"/>
            </a:xfrm>
            <a:custGeom>
              <a:avLst/>
              <a:gdLst>
                <a:gd name="T0" fmla="*/ 90 w 115"/>
                <a:gd name="T1" fmla="*/ 0 h 130"/>
                <a:gd name="T2" fmla="*/ 85 w 115"/>
                <a:gd name="T3" fmla="*/ 3 h 130"/>
                <a:gd name="T4" fmla="*/ 79 w 115"/>
                <a:gd name="T5" fmla="*/ 13 h 130"/>
                <a:gd name="T6" fmla="*/ 71 w 115"/>
                <a:gd name="T7" fmla="*/ 24 h 130"/>
                <a:gd name="T8" fmla="*/ 66 w 115"/>
                <a:gd name="T9" fmla="*/ 26 h 130"/>
                <a:gd name="T10" fmla="*/ 60 w 115"/>
                <a:gd name="T11" fmla="*/ 29 h 130"/>
                <a:gd name="T12" fmla="*/ 55 w 115"/>
                <a:gd name="T13" fmla="*/ 36 h 130"/>
                <a:gd name="T14" fmla="*/ 52 w 115"/>
                <a:gd name="T15" fmla="*/ 40 h 130"/>
                <a:gd name="T16" fmla="*/ 52 w 115"/>
                <a:gd name="T17" fmla="*/ 40 h 130"/>
                <a:gd name="T18" fmla="*/ 43 w 115"/>
                <a:gd name="T19" fmla="*/ 47 h 130"/>
                <a:gd name="T20" fmla="*/ 38 w 115"/>
                <a:gd name="T21" fmla="*/ 48 h 130"/>
                <a:gd name="T22" fmla="*/ 32 w 115"/>
                <a:gd name="T23" fmla="*/ 50 h 130"/>
                <a:gd name="T24" fmla="*/ 27 w 115"/>
                <a:gd name="T25" fmla="*/ 57 h 130"/>
                <a:gd name="T26" fmla="*/ 26 w 115"/>
                <a:gd name="T27" fmla="*/ 59 h 130"/>
                <a:gd name="T28" fmla="*/ 24 w 115"/>
                <a:gd name="T29" fmla="*/ 63 h 130"/>
                <a:gd name="T30" fmla="*/ 21 w 115"/>
                <a:gd name="T31" fmla="*/ 62 h 130"/>
                <a:gd name="T32" fmla="*/ 19 w 115"/>
                <a:gd name="T33" fmla="*/ 61 h 130"/>
                <a:gd name="T34" fmla="*/ 13 w 115"/>
                <a:gd name="T35" fmla="*/ 60 h 130"/>
                <a:gd name="T36" fmla="*/ 11 w 115"/>
                <a:gd name="T37" fmla="*/ 60 h 130"/>
                <a:gd name="T38" fmla="*/ 4 w 115"/>
                <a:gd name="T39" fmla="*/ 66 h 130"/>
                <a:gd name="T40" fmla="*/ 5 w 115"/>
                <a:gd name="T41" fmla="*/ 91 h 130"/>
                <a:gd name="T42" fmla="*/ 10 w 115"/>
                <a:gd name="T43" fmla="*/ 99 h 130"/>
                <a:gd name="T44" fmla="*/ 14 w 115"/>
                <a:gd name="T45" fmla="*/ 103 h 130"/>
                <a:gd name="T46" fmla="*/ 15 w 115"/>
                <a:gd name="T47" fmla="*/ 107 h 130"/>
                <a:gd name="T48" fmla="*/ 20 w 115"/>
                <a:gd name="T49" fmla="*/ 118 h 130"/>
                <a:gd name="T50" fmla="*/ 25 w 115"/>
                <a:gd name="T51" fmla="*/ 119 h 130"/>
                <a:gd name="T52" fmla="*/ 31 w 115"/>
                <a:gd name="T53" fmla="*/ 120 h 130"/>
                <a:gd name="T54" fmla="*/ 35 w 115"/>
                <a:gd name="T55" fmla="*/ 122 h 130"/>
                <a:gd name="T56" fmla="*/ 40 w 115"/>
                <a:gd name="T57" fmla="*/ 124 h 130"/>
                <a:gd name="T58" fmla="*/ 40 w 115"/>
                <a:gd name="T59" fmla="*/ 124 h 130"/>
                <a:gd name="T60" fmla="*/ 46 w 115"/>
                <a:gd name="T61" fmla="*/ 123 h 130"/>
                <a:gd name="T62" fmla="*/ 50 w 115"/>
                <a:gd name="T63" fmla="*/ 122 h 130"/>
                <a:gd name="T64" fmla="*/ 61 w 115"/>
                <a:gd name="T65" fmla="*/ 126 h 130"/>
                <a:gd name="T66" fmla="*/ 69 w 115"/>
                <a:gd name="T67" fmla="*/ 130 h 130"/>
                <a:gd name="T68" fmla="*/ 70 w 115"/>
                <a:gd name="T69" fmla="*/ 130 h 130"/>
                <a:gd name="T70" fmla="*/ 77 w 115"/>
                <a:gd name="T71" fmla="*/ 128 h 130"/>
                <a:gd name="T72" fmla="*/ 82 w 115"/>
                <a:gd name="T73" fmla="*/ 127 h 130"/>
                <a:gd name="T74" fmla="*/ 83 w 115"/>
                <a:gd name="T75" fmla="*/ 127 h 130"/>
                <a:gd name="T76" fmla="*/ 84 w 115"/>
                <a:gd name="T77" fmla="*/ 126 h 130"/>
                <a:gd name="T78" fmla="*/ 88 w 115"/>
                <a:gd name="T79" fmla="*/ 112 h 130"/>
                <a:gd name="T80" fmla="*/ 90 w 115"/>
                <a:gd name="T81" fmla="*/ 104 h 130"/>
                <a:gd name="T82" fmla="*/ 95 w 115"/>
                <a:gd name="T83" fmla="*/ 98 h 130"/>
                <a:gd name="T84" fmla="*/ 101 w 115"/>
                <a:gd name="T85" fmla="*/ 92 h 130"/>
                <a:gd name="T86" fmla="*/ 101 w 115"/>
                <a:gd name="T87" fmla="*/ 92 h 130"/>
                <a:gd name="T88" fmla="*/ 101 w 115"/>
                <a:gd name="T89" fmla="*/ 91 h 130"/>
                <a:gd name="T90" fmla="*/ 101 w 115"/>
                <a:gd name="T91" fmla="*/ 85 h 130"/>
                <a:gd name="T92" fmla="*/ 101 w 115"/>
                <a:gd name="T93" fmla="*/ 81 h 130"/>
                <a:gd name="T94" fmla="*/ 102 w 115"/>
                <a:gd name="T95" fmla="*/ 80 h 130"/>
                <a:gd name="T96" fmla="*/ 103 w 115"/>
                <a:gd name="T97" fmla="*/ 79 h 130"/>
                <a:gd name="T98" fmla="*/ 107 w 115"/>
                <a:gd name="T99" fmla="*/ 77 h 130"/>
                <a:gd name="T100" fmla="*/ 113 w 115"/>
                <a:gd name="T101" fmla="*/ 71 h 130"/>
                <a:gd name="T102" fmla="*/ 110 w 115"/>
                <a:gd name="T103" fmla="*/ 64 h 130"/>
                <a:gd name="T104" fmla="*/ 106 w 115"/>
                <a:gd name="T105" fmla="*/ 60 h 130"/>
                <a:gd name="T106" fmla="*/ 103 w 115"/>
                <a:gd name="T107" fmla="*/ 50 h 130"/>
                <a:gd name="T108" fmla="*/ 108 w 115"/>
                <a:gd name="T109" fmla="*/ 35 h 130"/>
                <a:gd name="T110" fmla="*/ 114 w 115"/>
                <a:gd name="T111" fmla="*/ 25 h 130"/>
                <a:gd name="T112" fmla="*/ 115 w 115"/>
                <a:gd name="T113" fmla="*/ 24 h 130"/>
                <a:gd name="T114" fmla="*/ 114 w 115"/>
                <a:gd name="T115" fmla="*/ 23 h 130"/>
                <a:gd name="T116" fmla="*/ 107 w 115"/>
                <a:gd name="T117" fmla="*/ 17 h 130"/>
                <a:gd name="T118" fmla="*/ 104 w 115"/>
                <a:gd name="T119" fmla="*/ 15 h 130"/>
                <a:gd name="T120" fmla="*/ 103 w 115"/>
                <a:gd name="T121" fmla="*/ 14 h 130"/>
                <a:gd name="T122" fmla="*/ 103 w 115"/>
                <a:gd name="T123" fmla="*/ 13 h 130"/>
                <a:gd name="T124" fmla="*/ 90 w 115"/>
                <a:gd name="T12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 h="130">
                  <a:moveTo>
                    <a:pt x="90" y="0"/>
                  </a:moveTo>
                  <a:cubicBezTo>
                    <a:pt x="88" y="0"/>
                    <a:pt x="86" y="1"/>
                    <a:pt x="85" y="3"/>
                  </a:cubicBezTo>
                  <a:cubicBezTo>
                    <a:pt x="82" y="6"/>
                    <a:pt x="80" y="10"/>
                    <a:pt x="79" y="13"/>
                  </a:cubicBezTo>
                  <a:cubicBezTo>
                    <a:pt x="77" y="17"/>
                    <a:pt x="75" y="21"/>
                    <a:pt x="71" y="24"/>
                  </a:cubicBezTo>
                  <a:cubicBezTo>
                    <a:pt x="69" y="25"/>
                    <a:pt x="68" y="26"/>
                    <a:pt x="66" y="26"/>
                  </a:cubicBezTo>
                  <a:cubicBezTo>
                    <a:pt x="65" y="27"/>
                    <a:pt x="63" y="28"/>
                    <a:pt x="60" y="29"/>
                  </a:cubicBezTo>
                  <a:cubicBezTo>
                    <a:pt x="58" y="31"/>
                    <a:pt x="56" y="33"/>
                    <a:pt x="55" y="36"/>
                  </a:cubicBezTo>
                  <a:cubicBezTo>
                    <a:pt x="54" y="37"/>
                    <a:pt x="53" y="39"/>
                    <a:pt x="52" y="40"/>
                  </a:cubicBezTo>
                  <a:cubicBezTo>
                    <a:pt x="52" y="40"/>
                    <a:pt x="52" y="40"/>
                    <a:pt x="52" y="40"/>
                  </a:cubicBezTo>
                  <a:cubicBezTo>
                    <a:pt x="49" y="43"/>
                    <a:pt x="47" y="46"/>
                    <a:pt x="43" y="47"/>
                  </a:cubicBezTo>
                  <a:cubicBezTo>
                    <a:pt x="42" y="48"/>
                    <a:pt x="40" y="48"/>
                    <a:pt x="38" y="48"/>
                  </a:cubicBezTo>
                  <a:cubicBezTo>
                    <a:pt x="36" y="49"/>
                    <a:pt x="33" y="49"/>
                    <a:pt x="32" y="50"/>
                  </a:cubicBezTo>
                  <a:cubicBezTo>
                    <a:pt x="29" y="52"/>
                    <a:pt x="28" y="55"/>
                    <a:pt x="27" y="57"/>
                  </a:cubicBezTo>
                  <a:cubicBezTo>
                    <a:pt x="26" y="59"/>
                    <a:pt x="26" y="59"/>
                    <a:pt x="26" y="59"/>
                  </a:cubicBezTo>
                  <a:cubicBezTo>
                    <a:pt x="24" y="63"/>
                    <a:pt x="24" y="63"/>
                    <a:pt x="24" y="63"/>
                  </a:cubicBezTo>
                  <a:cubicBezTo>
                    <a:pt x="21" y="62"/>
                    <a:pt x="21" y="62"/>
                    <a:pt x="21" y="62"/>
                  </a:cubicBezTo>
                  <a:cubicBezTo>
                    <a:pt x="20" y="62"/>
                    <a:pt x="20" y="61"/>
                    <a:pt x="19" y="61"/>
                  </a:cubicBezTo>
                  <a:cubicBezTo>
                    <a:pt x="17" y="61"/>
                    <a:pt x="15" y="60"/>
                    <a:pt x="13" y="60"/>
                  </a:cubicBezTo>
                  <a:cubicBezTo>
                    <a:pt x="12" y="60"/>
                    <a:pt x="12" y="60"/>
                    <a:pt x="11" y="60"/>
                  </a:cubicBezTo>
                  <a:cubicBezTo>
                    <a:pt x="8" y="61"/>
                    <a:pt x="5" y="62"/>
                    <a:pt x="4" y="66"/>
                  </a:cubicBezTo>
                  <a:cubicBezTo>
                    <a:pt x="0" y="73"/>
                    <a:pt x="2" y="86"/>
                    <a:pt x="5" y="91"/>
                  </a:cubicBezTo>
                  <a:cubicBezTo>
                    <a:pt x="6" y="95"/>
                    <a:pt x="9" y="97"/>
                    <a:pt x="10" y="99"/>
                  </a:cubicBezTo>
                  <a:cubicBezTo>
                    <a:pt x="12" y="100"/>
                    <a:pt x="13" y="102"/>
                    <a:pt x="14" y="103"/>
                  </a:cubicBezTo>
                  <a:cubicBezTo>
                    <a:pt x="14" y="104"/>
                    <a:pt x="14" y="106"/>
                    <a:pt x="15" y="107"/>
                  </a:cubicBezTo>
                  <a:cubicBezTo>
                    <a:pt x="15" y="111"/>
                    <a:pt x="16" y="116"/>
                    <a:pt x="20" y="118"/>
                  </a:cubicBezTo>
                  <a:cubicBezTo>
                    <a:pt x="21" y="119"/>
                    <a:pt x="23" y="119"/>
                    <a:pt x="25" y="119"/>
                  </a:cubicBezTo>
                  <a:cubicBezTo>
                    <a:pt x="27" y="120"/>
                    <a:pt x="29" y="120"/>
                    <a:pt x="31" y="120"/>
                  </a:cubicBezTo>
                  <a:cubicBezTo>
                    <a:pt x="33" y="121"/>
                    <a:pt x="34" y="121"/>
                    <a:pt x="35" y="122"/>
                  </a:cubicBezTo>
                  <a:cubicBezTo>
                    <a:pt x="37" y="123"/>
                    <a:pt x="38" y="124"/>
                    <a:pt x="40" y="124"/>
                  </a:cubicBezTo>
                  <a:cubicBezTo>
                    <a:pt x="40" y="124"/>
                    <a:pt x="40" y="124"/>
                    <a:pt x="40" y="124"/>
                  </a:cubicBezTo>
                  <a:cubicBezTo>
                    <a:pt x="42" y="124"/>
                    <a:pt x="44" y="123"/>
                    <a:pt x="46" y="123"/>
                  </a:cubicBezTo>
                  <a:cubicBezTo>
                    <a:pt x="48" y="122"/>
                    <a:pt x="49" y="122"/>
                    <a:pt x="50" y="122"/>
                  </a:cubicBezTo>
                  <a:cubicBezTo>
                    <a:pt x="54" y="122"/>
                    <a:pt x="58" y="124"/>
                    <a:pt x="61" y="126"/>
                  </a:cubicBezTo>
                  <a:cubicBezTo>
                    <a:pt x="63" y="128"/>
                    <a:pt x="66" y="130"/>
                    <a:pt x="69" y="130"/>
                  </a:cubicBezTo>
                  <a:cubicBezTo>
                    <a:pt x="69" y="130"/>
                    <a:pt x="69" y="130"/>
                    <a:pt x="70" y="130"/>
                  </a:cubicBezTo>
                  <a:cubicBezTo>
                    <a:pt x="72" y="130"/>
                    <a:pt x="75" y="129"/>
                    <a:pt x="77" y="128"/>
                  </a:cubicBezTo>
                  <a:cubicBezTo>
                    <a:pt x="79" y="127"/>
                    <a:pt x="81" y="127"/>
                    <a:pt x="82" y="127"/>
                  </a:cubicBezTo>
                  <a:cubicBezTo>
                    <a:pt x="83" y="127"/>
                    <a:pt x="83" y="127"/>
                    <a:pt x="83" y="127"/>
                  </a:cubicBezTo>
                  <a:cubicBezTo>
                    <a:pt x="84" y="126"/>
                    <a:pt x="84" y="126"/>
                    <a:pt x="84" y="126"/>
                  </a:cubicBezTo>
                  <a:cubicBezTo>
                    <a:pt x="88" y="123"/>
                    <a:pt x="88" y="117"/>
                    <a:pt x="88" y="112"/>
                  </a:cubicBezTo>
                  <a:cubicBezTo>
                    <a:pt x="89" y="109"/>
                    <a:pt x="89" y="106"/>
                    <a:pt x="90" y="104"/>
                  </a:cubicBezTo>
                  <a:cubicBezTo>
                    <a:pt x="91" y="101"/>
                    <a:pt x="93" y="100"/>
                    <a:pt x="95" y="98"/>
                  </a:cubicBezTo>
                  <a:cubicBezTo>
                    <a:pt x="97" y="96"/>
                    <a:pt x="100" y="95"/>
                    <a:pt x="101" y="92"/>
                  </a:cubicBezTo>
                  <a:cubicBezTo>
                    <a:pt x="101" y="92"/>
                    <a:pt x="101" y="92"/>
                    <a:pt x="101" y="92"/>
                  </a:cubicBezTo>
                  <a:cubicBezTo>
                    <a:pt x="101" y="91"/>
                    <a:pt x="101" y="91"/>
                    <a:pt x="101" y="91"/>
                  </a:cubicBezTo>
                  <a:cubicBezTo>
                    <a:pt x="102" y="88"/>
                    <a:pt x="101" y="86"/>
                    <a:pt x="101" y="85"/>
                  </a:cubicBezTo>
                  <a:cubicBezTo>
                    <a:pt x="101" y="83"/>
                    <a:pt x="101" y="82"/>
                    <a:pt x="101" y="81"/>
                  </a:cubicBezTo>
                  <a:cubicBezTo>
                    <a:pt x="102" y="80"/>
                    <a:pt x="102" y="80"/>
                    <a:pt x="102" y="80"/>
                  </a:cubicBezTo>
                  <a:cubicBezTo>
                    <a:pt x="103" y="79"/>
                    <a:pt x="103" y="79"/>
                    <a:pt x="103" y="79"/>
                  </a:cubicBezTo>
                  <a:cubicBezTo>
                    <a:pt x="104" y="78"/>
                    <a:pt x="105" y="78"/>
                    <a:pt x="107" y="77"/>
                  </a:cubicBezTo>
                  <a:cubicBezTo>
                    <a:pt x="110" y="76"/>
                    <a:pt x="113" y="74"/>
                    <a:pt x="113" y="71"/>
                  </a:cubicBezTo>
                  <a:cubicBezTo>
                    <a:pt x="113" y="69"/>
                    <a:pt x="112" y="67"/>
                    <a:pt x="110" y="64"/>
                  </a:cubicBezTo>
                  <a:cubicBezTo>
                    <a:pt x="108" y="62"/>
                    <a:pt x="107" y="61"/>
                    <a:pt x="106" y="60"/>
                  </a:cubicBezTo>
                  <a:cubicBezTo>
                    <a:pt x="105" y="57"/>
                    <a:pt x="103" y="52"/>
                    <a:pt x="103" y="50"/>
                  </a:cubicBezTo>
                  <a:cubicBezTo>
                    <a:pt x="102" y="42"/>
                    <a:pt x="105" y="39"/>
                    <a:pt x="108" y="35"/>
                  </a:cubicBezTo>
                  <a:cubicBezTo>
                    <a:pt x="110" y="32"/>
                    <a:pt x="113" y="29"/>
                    <a:pt x="114" y="25"/>
                  </a:cubicBezTo>
                  <a:cubicBezTo>
                    <a:pt x="115" y="24"/>
                    <a:pt x="115" y="24"/>
                    <a:pt x="115" y="24"/>
                  </a:cubicBezTo>
                  <a:cubicBezTo>
                    <a:pt x="114" y="23"/>
                    <a:pt x="114" y="23"/>
                    <a:pt x="114" y="23"/>
                  </a:cubicBezTo>
                  <a:cubicBezTo>
                    <a:pt x="112" y="20"/>
                    <a:pt x="110" y="19"/>
                    <a:pt x="107" y="17"/>
                  </a:cubicBezTo>
                  <a:cubicBezTo>
                    <a:pt x="106" y="17"/>
                    <a:pt x="105" y="16"/>
                    <a:pt x="104" y="15"/>
                  </a:cubicBezTo>
                  <a:cubicBezTo>
                    <a:pt x="103" y="14"/>
                    <a:pt x="103" y="14"/>
                    <a:pt x="103" y="14"/>
                  </a:cubicBezTo>
                  <a:cubicBezTo>
                    <a:pt x="103" y="13"/>
                    <a:pt x="103" y="13"/>
                    <a:pt x="103" y="13"/>
                  </a:cubicBezTo>
                  <a:cubicBezTo>
                    <a:pt x="101" y="8"/>
                    <a:pt x="95" y="0"/>
                    <a:pt x="90" y="0"/>
                  </a:cubicBezTo>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3"/>
            <p:cNvSpPr>
              <a:spLocks noEditPoints="1"/>
            </p:cNvSpPr>
            <p:nvPr/>
          </p:nvSpPr>
          <p:spPr bwMode="auto">
            <a:xfrm>
              <a:off x="4167187" y="352426"/>
              <a:ext cx="7562851" cy="5175250"/>
            </a:xfrm>
            <a:custGeom>
              <a:avLst/>
              <a:gdLst>
                <a:gd name="T0" fmla="*/ 1457 w 1786"/>
                <a:gd name="T1" fmla="*/ 923 h 1218"/>
                <a:gd name="T2" fmla="*/ 279 w 1786"/>
                <a:gd name="T3" fmla="*/ 376 h 1218"/>
                <a:gd name="T4" fmla="*/ 638 w 1786"/>
                <a:gd name="T5" fmla="*/ 662 h 1218"/>
                <a:gd name="T6" fmla="*/ 619 w 1786"/>
                <a:gd name="T7" fmla="*/ 603 h 1218"/>
                <a:gd name="T8" fmla="*/ 744 w 1786"/>
                <a:gd name="T9" fmla="*/ 552 h 1218"/>
                <a:gd name="T10" fmla="*/ 357 w 1786"/>
                <a:gd name="T11" fmla="*/ 391 h 1218"/>
                <a:gd name="T12" fmla="*/ 411 w 1786"/>
                <a:gd name="T13" fmla="*/ 403 h 1218"/>
                <a:gd name="T14" fmla="*/ 512 w 1786"/>
                <a:gd name="T15" fmla="*/ 419 h 1218"/>
                <a:gd name="T16" fmla="*/ 558 w 1786"/>
                <a:gd name="T17" fmla="*/ 456 h 1218"/>
                <a:gd name="T18" fmla="*/ 394 w 1786"/>
                <a:gd name="T19" fmla="*/ 486 h 1218"/>
                <a:gd name="T20" fmla="*/ 263 w 1786"/>
                <a:gd name="T21" fmla="*/ 410 h 1218"/>
                <a:gd name="T22" fmla="*/ 199 w 1786"/>
                <a:gd name="T23" fmla="*/ 396 h 1218"/>
                <a:gd name="T24" fmla="*/ 340 w 1786"/>
                <a:gd name="T25" fmla="*/ 348 h 1218"/>
                <a:gd name="T26" fmla="*/ 564 w 1786"/>
                <a:gd name="T27" fmla="*/ 307 h 1218"/>
                <a:gd name="T28" fmla="*/ 478 w 1786"/>
                <a:gd name="T29" fmla="*/ 354 h 1218"/>
                <a:gd name="T30" fmla="*/ 684 w 1786"/>
                <a:gd name="T31" fmla="*/ 357 h 1218"/>
                <a:gd name="T32" fmla="*/ 729 w 1786"/>
                <a:gd name="T33" fmla="*/ 416 h 1218"/>
                <a:gd name="T34" fmla="*/ 308 w 1786"/>
                <a:gd name="T35" fmla="*/ 185 h 1218"/>
                <a:gd name="T36" fmla="*/ 396 w 1786"/>
                <a:gd name="T37" fmla="*/ 121 h 1218"/>
                <a:gd name="T38" fmla="*/ 383 w 1786"/>
                <a:gd name="T39" fmla="*/ 221 h 1218"/>
                <a:gd name="T40" fmla="*/ 973 w 1786"/>
                <a:gd name="T41" fmla="*/ 2 h 1218"/>
                <a:gd name="T42" fmla="*/ 808 w 1786"/>
                <a:gd name="T43" fmla="*/ 51 h 1218"/>
                <a:gd name="T44" fmla="*/ 665 w 1786"/>
                <a:gd name="T45" fmla="*/ 78 h 1218"/>
                <a:gd name="T46" fmla="*/ 573 w 1786"/>
                <a:gd name="T47" fmla="*/ 83 h 1218"/>
                <a:gd name="T48" fmla="*/ 438 w 1786"/>
                <a:gd name="T49" fmla="*/ 57 h 1218"/>
                <a:gd name="T50" fmla="*/ 314 w 1786"/>
                <a:gd name="T51" fmla="*/ 109 h 1218"/>
                <a:gd name="T52" fmla="*/ 266 w 1786"/>
                <a:gd name="T53" fmla="*/ 230 h 1218"/>
                <a:gd name="T54" fmla="*/ 184 w 1786"/>
                <a:gd name="T55" fmla="*/ 176 h 1218"/>
                <a:gd name="T56" fmla="*/ 139 w 1786"/>
                <a:gd name="T57" fmla="*/ 250 h 1218"/>
                <a:gd name="T58" fmla="*/ 178 w 1786"/>
                <a:gd name="T59" fmla="*/ 266 h 1218"/>
                <a:gd name="T60" fmla="*/ 106 w 1786"/>
                <a:gd name="T61" fmla="*/ 357 h 1218"/>
                <a:gd name="T62" fmla="*/ 39 w 1786"/>
                <a:gd name="T63" fmla="*/ 531 h 1218"/>
                <a:gd name="T64" fmla="*/ 21 w 1786"/>
                <a:gd name="T65" fmla="*/ 706 h 1218"/>
                <a:gd name="T66" fmla="*/ 278 w 1786"/>
                <a:gd name="T67" fmla="*/ 779 h 1218"/>
                <a:gd name="T68" fmla="*/ 325 w 1786"/>
                <a:gd name="T69" fmla="*/ 1044 h 1218"/>
                <a:gd name="T70" fmla="*/ 424 w 1786"/>
                <a:gd name="T71" fmla="*/ 1212 h 1218"/>
                <a:gd name="T72" fmla="*/ 634 w 1786"/>
                <a:gd name="T73" fmla="*/ 999 h 1218"/>
                <a:gd name="T74" fmla="*/ 737 w 1786"/>
                <a:gd name="T75" fmla="*/ 741 h 1218"/>
                <a:gd name="T76" fmla="*/ 666 w 1786"/>
                <a:gd name="T77" fmla="*/ 689 h 1218"/>
                <a:gd name="T78" fmla="*/ 824 w 1786"/>
                <a:gd name="T79" fmla="*/ 599 h 1218"/>
                <a:gd name="T80" fmla="*/ 932 w 1786"/>
                <a:gd name="T81" fmla="*/ 573 h 1218"/>
                <a:gd name="T82" fmla="*/ 1063 w 1786"/>
                <a:gd name="T83" fmla="*/ 710 h 1218"/>
                <a:gd name="T84" fmla="*/ 1174 w 1786"/>
                <a:gd name="T85" fmla="*/ 579 h 1218"/>
                <a:gd name="T86" fmla="*/ 1264 w 1786"/>
                <a:gd name="T87" fmla="*/ 704 h 1218"/>
                <a:gd name="T88" fmla="*/ 1257 w 1786"/>
                <a:gd name="T89" fmla="*/ 798 h 1218"/>
                <a:gd name="T90" fmla="*/ 1443 w 1786"/>
                <a:gd name="T91" fmla="*/ 927 h 1218"/>
                <a:gd name="T92" fmla="*/ 1374 w 1786"/>
                <a:gd name="T93" fmla="*/ 875 h 1218"/>
                <a:gd name="T94" fmla="*/ 1281 w 1786"/>
                <a:gd name="T95" fmla="*/ 722 h 1218"/>
                <a:gd name="T96" fmla="*/ 1351 w 1786"/>
                <a:gd name="T97" fmla="*/ 634 h 1218"/>
                <a:gd name="T98" fmla="*/ 1482 w 1786"/>
                <a:gd name="T99" fmla="*/ 494 h 1218"/>
                <a:gd name="T100" fmla="*/ 1410 w 1786"/>
                <a:gd name="T101" fmla="*/ 400 h 1218"/>
                <a:gd name="T102" fmla="*/ 1510 w 1786"/>
                <a:gd name="T103" fmla="*/ 445 h 1218"/>
                <a:gd name="T104" fmla="*/ 1561 w 1786"/>
                <a:gd name="T105" fmla="*/ 279 h 1218"/>
                <a:gd name="T106" fmla="*/ 1513 w 1786"/>
                <a:gd name="T107" fmla="*/ 230 h 1218"/>
                <a:gd name="T108" fmla="*/ 1520 w 1786"/>
                <a:gd name="T109" fmla="*/ 175 h 1218"/>
                <a:gd name="T110" fmla="*/ 1646 w 1786"/>
                <a:gd name="T111" fmla="*/ 230 h 1218"/>
                <a:gd name="T112" fmla="*/ 1661 w 1786"/>
                <a:gd name="T113" fmla="*/ 184 h 1218"/>
                <a:gd name="T114" fmla="*/ 1730 w 1786"/>
                <a:gd name="T115" fmla="*/ 127 h 1218"/>
                <a:gd name="T116" fmla="*/ 1641 w 1786"/>
                <a:gd name="T117" fmla="*/ 74 h 1218"/>
                <a:gd name="T118" fmla="*/ 1445 w 1786"/>
                <a:gd name="T119" fmla="*/ 54 h 1218"/>
                <a:gd name="T120" fmla="*/ 1246 w 1786"/>
                <a:gd name="T121" fmla="*/ 50 h 1218"/>
                <a:gd name="T122" fmla="*/ 1081 w 1786"/>
                <a:gd name="T123" fmla="*/ 32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86" h="1218">
                  <a:moveTo>
                    <a:pt x="1510" y="918"/>
                  </a:moveTo>
                  <a:cubicBezTo>
                    <a:pt x="1506" y="918"/>
                    <a:pt x="1503" y="920"/>
                    <a:pt x="1502" y="922"/>
                  </a:cubicBezTo>
                  <a:cubicBezTo>
                    <a:pt x="1497" y="933"/>
                    <a:pt x="1497" y="933"/>
                    <a:pt x="1497" y="933"/>
                  </a:cubicBezTo>
                  <a:cubicBezTo>
                    <a:pt x="1495" y="929"/>
                    <a:pt x="1495" y="929"/>
                    <a:pt x="1495" y="929"/>
                  </a:cubicBezTo>
                  <a:cubicBezTo>
                    <a:pt x="1492" y="934"/>
                    <a:pt x="1492" y="934"/>
                    <a:pt x="1492" y="934"/>
                  </a:cubicBezTo>
                  <a:cubicBezTo>
                    <a:pt x="1492" y="935"/>
                    <a:pt x="1492" y="935"/>
                    <a:pt x="1492" y="935"/>
                  </a:cubicBezTo>
                  <a:cubicBezTo>
                    <a:pt x="1494" y="940"/>
                    <a:pt x="1498" y="942"/>
                    <a:pt x="1504" y="943"/>
                  </a:cubicBezTo>
                  <a:cubicBezTo>
                    <a:pt x="1506" y="944"/>
                    <a:pt x="1506" y="944"/>
                    <a:pt x="1506" y="944"/>
                  </a:cubicBezTo>
                  <a:cubicBezTo>
                    <a:pt x="1507" y="943"/>
                    <a:pt x="1507" y="943"/>
                    <a:pt x="1507" y="943"/>
                  </a:cubicBezTo>
                  <a:cubicBezTo>
                    <a:pt x="1508" y="943"/>
                    <a:pt x="1509" y="942"/>
                    <a:pt x="1509" y="941"/>
                  </a:cubicBezTo>
                  <a:cubicBezTo>
                    <a:pt x="1510" y="940"/>
                    <a:pt x="1510" y="940"/>
                    <a:pt x="1510" y="940"/>
                  </a:cubicBezTo>
                  <a:cubicBezTo>
                    <a:pt x="1510" y="939"/>
                    <a:pt x="1510" y="939"/>
                    <a:pt x="1510" y="939"/>
                  </a:cubicBezTo>
                  <a:cubicBezTo>
                    <a:pt x="1510" y="938"/>
                    <a:pt x="1510" y="937"/>
                    <a:pt x="1509" y="936"/>
                  </a:cubicBezTo>
                  <a:cubicBezTo>
                    <a:pt x="1506" y="929"/>
                    <a:pt x="1506" y="929"/>
                    <a:pt x="1506" y="929"/>
                  </a:cubicBezTo>
                  <a:cubicBezTo>
                    <a:pt x="1513" y="930"/>
                    <a:pt x="1513" y="930"/>
                    <a:pt x="1513" y="930"/>
                  </a:cubicBezTo>
                  <a:cubicBezTo>
                    <a:pt x="1516" y="930"/>
                    <a:pt x="1520" y="929"/>
                    <a:pt x="1521" y="926"/>
                  </a:cubicBezTo>
                  <a:cubicBezTo>
                    <a:pt x="1521" y="925"/>
                    <a:pt x="1521" y="925"/>
                    <a:pt x="1521" y="925"/>
                  </a:cubicBezTo>
                  <a:cubicBezTo>
                    <a:pt x="1521" y="924"/>
                    <a:pt x="1521" y="924"/>
                    <a:pt x="1521" y="924"/>
                  </a:cubicBezTo>
                  <a:cubicBezTo>
                    <a:pt x="1520" y="920"/>
                    <a:pt x="1514" y="918"/>
                    <a:pt x="1510" y="918"/>
                  </a:cubicBezTo>
                  <a:moveTo>
                    <a:pt x="1485" y="917"/>
                  </a:moveTo>
                  <a:cubicBezTo>
                    <a:pt x="1482" y="917"/>
                    <a:pt x="1480" y="918"/>
                    <a:pt x="1477" y="918"/>
                  </a:cubicBezTo>
                  <a:cubicBezTo>
                    <a:pt x="1476" y="918"/>
                    <a:pt x="1474" y="919"/>
                    <a:pt x="1471" y="919"/>
                  </a:cubicBezTo>
                  <a:cubicBezTo>
                    <a:pt x="1470" y="919"/>
                    <a:pt x="1469" y="919"/>
                    <a:pt x="1468" y="919"/>
                  </a:cubicBezTo>
                  <a:cubicBezTo>
                    <a:pt x="1468" y="919"/>
                    <a:pt x="1468" y="919"/>
                    <a:pt x="1468" y="919"/>
                  </a:cubicBezTo>
                  <a:cubicBezTo>
                    <a:pt x="1467" y="919"/>
                    <a:pt x="1465" y="918"/>
                    <a:pt x="1464" y="918"/>
                  </a:cubicBezTo>
                  <a:cubicBezTo>
                    <a:pt x="1463" y="918"/>
                    <a:pt x="1462" y="919"/>
                    <a:pt x="1462" y="919"/>
                  </a:cubicBezTo>
                  <a:cubicBezTo>
                    <a:pt x="1462" y="919"/>
                    <a:pt x="1462" y="919"/>
                    <a:pt x="1462" y="919"/>
                  </a:cubicBezTo>
                  <a:cubicBezTo>
                    <a:pt x="1461" y="919"/>
                    <a:pt x="1460" y="920"/>
                    <a:pt x="1459" y="921"/>
                  </a:cubicBezTo>
                  <a:cubicBezTo>
                    <a:pt x="1457" y="923"/>
                    <a:pt x="1457" y="923"/>
                    <a:pt x="1457" y="923"/>
                  </a:cubicBezTo>
                  <a:cubicBezTo>
                    <a:pt x="1459" y="925"/>
                    <a:pt x="1459" y="925"/>
                    <a:pt x="1459" y="925"/>
                  </a:cubicBezTo>
                  <a:cubicBezTo>
                    <a:pt x="1460" y="929"/>
                    <a:pt x="1465" y="930"/>
                    <a:pt x="1472" y="931"/>
                  </a:cubicBezTo>
                  <a:cubicBezTo>
                    <a:pt x="1475" y="931"/>
                    <a:pt x="1475" y="931"/>
                    <a:pt x="1475" y="931"/>
                  </a:cubicBezTo>
                  <a:cubicBezTo>
                    <a:pt x="1476" y="929"/>
                    <a:pt x="1476" y="929"/>
                    <a:pt x="1476" y="929"/>
                  </a:cubicBezTo>
                  <a:cubicBezTo>
                    <a:pt x="1478" y="929"/>
                    <a:pt x="1478" y="929"/>
                    <a:pt x="1478" y="929"/>
                  </a:cubicBezTo>
                  <a:cubicBezTo>
                    <a:pt x="1479" y="928"/>
                    <a:pt x="1480" y="928"/>
                    <a:pt x="1481" y="928"/>
                  </a:cubicBezTo>
                  <a:cubicBezTo>
                    <a:pt x="1485" y="928"/>
                    <a:pt x="1485" y="928"/>
                    <a:pt x="1485" y="928"/>
                  </a:cubicBezTo>
                  <a:cubicBezTo>
                    <a:pt x="1486" y="928"/>
                    <a:pt x="1486" y="928"/>
                    <a:pt x="1487" y="928"/>
                  </a:cubicBezTo>
                  <a:cubicBezTo>
                    <a:pt x="1495" y="927"/>
                    <a:pt x="1495" y="927"/>
                    <a:pt x="1495" y="927"/>
                  </a:cubicBezTo>
                  <a:cubicBezTo>
                    <a:pt x="1493" y="923"/>
                    <a:pt x="1493" y="923"/>
                    <a:pt x="1493" y="923"/>
                  </a:cubicBezTo>
                  <a:cubicBezTo>
                    <a:pt x="1492" y="919"/>
                    <a:pt x="1489" y="917"/>
                    <a:pt x="1485" y="917"/>
                  </a:cubicBezTo>
                  <a:moveTo>
                    <a:pt x="1067" y="717"/>
                  </a:moveTo>
                  <a:cubicBezTo>
                    <a:pt x="1063" y="719"/>
                    <a:pt x="1063" y="719"/>
                    <a:pt x="1063" y="719"/>
                  </a:cubicBezTo>
                  <a:cubicBezTo>
                    <a:pt x="1061" y="728"/>
                    <a:pt x="1061" y="728"/>
                    <a:pt x="1061" y="728"/>
                  </a:cubicBezTo>
                  <a:cubicBezTo>
                    <a:pt x="1059" y="737"/>
                    <a:pt x="1059" y="750"/>
                    <a:pt x="1063" y="757"/>
                  </a:cubicBezTo>
                  <a:cubicBezTo>
                    <a:pt x="1065" y="760"/>
                    <a:pt x="1068" y="762"/>
                    <a:pt x="1071" y="763"/>
                  </a:cubicBezTo>
                  <a:cubicBezTo>
                    <a:pt x="1071" y="763"/>
                    <a:pt x="1072" y="763"/>
                    <a:pt x="1073" y="763"/>
                  </a:cubicBezTo>
                  <a:cubicBezTo>
                    <a:pt x="1079" y="763"/>
                    <a:pt x="1085" y="758"/>
                    <a:pt x="1086" y="755"/>
                  </a:cubicBezTo>
                  <a:cubicBezTo>
                    <a:pt x="1088" y="750"/>
                    <a:pt x="1088" y="745"/>
                    <a:pt x="1085" y="738"/>
                  </a:cubicBezTo>
                  <a:cubicBezTo>
                    <a:pt x="1081" y="729"/>
                    <a:pt x="1072" y="719"/>
                    <a:pt x="1067" y="717"/>
                  </a:cubicBezTo>
                  <a:cubicBezTo>
                    <a:pt x="1067" y="717"/>
                    <a:pt x="1067" y="717"/>
                    <a:pt x="1067" y="717"/>
                  </a:cubicBezTo>
                  <a:moveTo>
                    <a:pt x="289" y="349"/>
                  </a:moveTo>
                  <a:cubicBezTo>
                    <a:pt x="286" y="349"/>
                    <a:pt x="283" y="353"/>
                    <a:pt x="283" y="357"/>
                  </a:cubicBezTo>
                  <a:cubicBezTo>
                    <a:pt x="282" y="359"/>
                    <a:pt x="283" y="360"/>
                    <a:pt x="284" y="362"/>
                  </a:cubicBezTo>
                  <a:cubicBezTo>
                    <a:pt x="287" y="366"/>
                    <a:pt x="287" y="366"/>
                    <a:pt x="287" y="366"/>
                  </a:cubicBezTo>
                  <a:cubicBezTo>
                    <a:pt x="283" y="368"/>
                    <a:pt x="283" y="368"/>
                    <a:pt x="283" y="368"/>
                  </a:cubicBezTo>
                  <a:cubicBezTo>
                    <a:pt x="281" y="369"/>
                    <a:pt x="280" y="370"/>
                    <a:pt x="279" y="371"/>
                  </a:cubicBezTo>
                  <a:cubicBezTo>
                    <a:pt x="279" y="372"/>
                    <a:pt x="279" y="372"/>
                    <a:pt x="279" y="372"/>
                  </a:cubicBezTo>
                  <a:cubicBezTo>
                    <a:pt x="279" y="372"/>
                    <a:pt x="279" y="375"/>
                    <a:pt x="279" y="376"/>
                  </a:cubicBezTo>
                  <a:cubicBezTo>
                    <a:pt x="279" y="381"/>
                    <a:pt x="279" y="384"/>
                    <a:pt x="278" y="389"/>
                  </a:cubicBezTo>
                  <a:cubicBezTo>
                    <a:pt x="278" y="390"/>
                    <a:pt x="278" y="390"/>
                    <a:pt x="278" y="390"/>
                  </a:cubicBezTo>
                  <a:cubicBezTo>
                    <a:pt x="278" y="390"/>
                    <a:pt x="278" y="390"/>
                    <a:pt x="278" y="390"/>
                  </a:cubicBezTo>
                  <a:cubicBezTo>
                    <a:pt x="280" y="393"/>
                    <a:pt x="282" y="395"/>
                    <a:pt x="285" y="395"/>
                  </a:cubicBezTo>
                  <a:cubicBezTo>
                    <a:pt x="290" y="395"/>
                    <a:pt x="295" y="390"/>
                    <a:pt x="297" y="386"/>
                  </a:cubicBezTo>
                  <a:cubicBezTo>
                    <a:pt x="297" y="385"/>
                    <a:pt x="297" y="385"/>
                    <a:pt x="297" y="385"/>
                  </a:cubicBezTo>
                  <a:cubicBezTo>
                    <a:pt x="298" y="378"/>
                    <a:pt x="297" y="372"/>
                    <a:pt x="295" y="369"/>
                  </a:cubicBezTo>
                  <a:cubicBezTo>
                    <a:pt x="294" y="368"/>
                    <a:pt x="294" y="368"/>
                    <a:pt x="293" y="368"/>
                  </a:cubicBezTo>
                  <a:cubicBezTo>
                    <a:pt x="290" y="365"/>
                    <a:pt x="290" y="365"/>
                    <a:pt x="290" y="365"/>
                  </a:cubicBezTo>
                  <a:cubicBezTo>
                    <a:pt x="293" y="362"/>
                    <a:pt x="293" y="362"/>
                    <a:pt x="293" y="362"/>
                  </a:cubicBezTo>
                  <a:cubicBezTo>
                    <a:pt x="295" y="359"/>
                    <a:pt x="295" y="356"/>
                    <a:pt x="295" y="353"/>
                  </a:cubicBezTo>
                  <a:cubicBezTo>
                    <a:pt x="294" y="349"/>
                    <a:pt x="294" y="349"/>
                    <a:pt x="294" y="349"/>
                  </a:cubicBezTo>
                  <a:cubicBezTo>
                    <a:pt x="293" y="351"/>
                    <a:pt x="293" y="351"/>
                    <a:pt x="293" y="351"/>
                  </a:cubicBezTo>
                  <a:cubicBezTo>
                    <a:pt x="292" y="349"/>
                    <a:pt x="290" y="349"/>
                    <a:pt x="289" y="349"/>
                  </a:cubicBezTo>
                  <a:moveTo>
                    <a:pt x="548" y="853"/>
                  </a:moveTo>
                  <a:cubicBezTo>
                    <a:pt x="546" y="853"/>
                    <a:pt x="544" y="853"/>
                    <a:pt x="542" y="852"/>
                  </a:cubicBezTo>
                  <a:cubicBezTo>
                    <a:pt x="539" y="851"/>
                    <a:pt x="539" y="851"/>
                    <a:pt x="539" y="851"/>
                  </a:cubicBezTo>
                  <a:cubicBezTo>
                    <a:pt x="539" y="847"/>
                    <a:pt x="539" y="847"/>
                    <a:pt x="539" y="847"/>
                  </a:cubicBezTo>
                  <a:cubicBezTo>
                    <a:pt x="539" y="845"/>
                    <a:pt x="539" y="843"/>
                    <a:pt x="539" y="842"/>
                  </a:cubicBezTo>
                  <a:cubicBezTo>
                    <a:pt x="539" y="839"/>
                    <a:pt x="539" y="837"/>
                    <a:pt x="539" y="835"/>
                  </a:cubicBezTo>
                  <a:cubicBezTo>
                    <a:pt x="541" y="831"/>
                    <a:pt x="548" y="828"/>
                    <a:pt x="554" y="828"/>
                  </a:cubicBezTo>
                  <a:cubicBezTo>
                    <a:pt x="559" y="828"/>
                    <a:pt x="561" y="831"/>
                    <a:pt x="561" y="832"/>
                  </a:cubicBezTo>
                  <a:cubicBezTo>
                    <a:pt x="561" y="835"/>
                    <a:pt x="560" y="838"/>
                    <a:pt x="558" y="841"/>
                  </a:cubicBezTo>
                  <a:cubicBezTo>
                    <a:pt x="557" y="842"/>
                    <a:pt x="556" y="844"/>
                    <a:pt x="555" y="845"/>
                  </a:cubicBezTo>
                  <a:cubicBezTo>
                    <a:pt x="555" y="846"/>
                    <a:pt x="554" y="848"/>
                    <a:pt x="554" y="849"/>
                  </a:cubicBezTo>
                  <a:cubicBezTo>
                    <a:pt x="553" y="853"/>
                    <a:pt x="553" y="853"/>
                    <a:pt x="553" y="853"/>
                  </a:cubicBezTo>
                  <a:cubicBezTo>
                    <a:pt x="548" y="853"/>
                    <a:pt x="548" y="853"/>
                    <a:pt x="548" y="853"/>
                  </a:cubicBezTo>
                  <a:moveTo>
                    <a:pt x="648" y="672"/>
                  </a:moveTo>
                  <a:cubicBezTo>
                    <a:pt x="645" y="668"/>
                    <a:pt x="642" y="665"/>
                    <a:pt x="638" y="662"/>
                  </a:cubicBezTo>
                  <a:cubicBezTo>
                    <a:pt x="636" y="661"/>
                    <a:pt x="633" y="659"/>
                    <a:pt x="631" y="658"/>
                  </a:cubicBezTo>
                  <a:cubicBezTo>
                    <a:pt x="625" y="655"/>
                    <a:pt x="620" y="652"/>
                    <a:pt x="618" y="647"/>
                  </a:cubicBezTo>
                  <a:cubicBezTo>
                    <a:pt x="617" y="645"/>
                    <a:pt x="616" y="642"/>
                    <a:pt x="615" y="639"/>
                  </a:cubicBezTo>
                  <a:cubicBezTo>
                    <a:pt x="615" y="635"/>
                    <a:pt x="614" y="631"/>
                    <a:pt x="611" y="628"/>
                  </a:cubicBezTo>
                  <a:cubicBezTo>
                    <a:pt x="609" y="625"/>
                    <a:pt x="606" y="622"/>
                    <a:pt x="603" y="619"/>
                  </a:cubicBezTo>
                  <a:cubicBezTo>
                    <a:pt x="599" y="617"/>
                    <a:pt x="596" y="614"/>
                    <a:pt x="595" y="610"/>
                  </a:cubicBezTo>
                  <a:cubicBezTo>
                    <a:pt x="594" y="607"/>
                    <a:pt x="594" y="604"/>
                    <a:pt x="594" y="600"/>
                  </a:cubicBezTo>
                  <a:cubicBezTo>
                    <a:pt x="594" y="598"/>
                    <a:pt x="594" y="594"/>
                    <a:pt x="593" y="591"/>
                  </a:cubicBezTo>
                  <a:cubicBezTo>
                    <a:pt x="592" y="584"/>
                    <a:pt x="587" y="580"/>
                    <a:pt x="583" y="576"/>
                  </a:cubicBezTo>
                  <a:cubicBezTo>
                    <a:pt x="580" y="574"/>
                    <a:pt x="576" y="571"/>
                    <a:pt x="575" y="567"/>
                  </a:cubicBezTo>
                  <a:cubicBezTo>
                    <a:pt x="574" y="566"/>
                    <a:pt x="574" y="564"/>
                    <a:pt x="574" y="563"/>
                  </a:cubicBezTo>
                  <a:cubicBezTo>
                    <a:pt x="574" y="561"/>
                    <a:pt x="574" y="560"/>
                    <a:pt x="573" y="558"/>
                  </a:cubicBezTo>
                  <a:cubicBezTo>
                    <a:pt x="571" y="553"/>
                    <a:pt x="568" y="549"/>
                    <a:pt x="565" y="544"/>
                  </a:cubicBezTo>
                  <a:cubicBezTo>
                    <a:pt x="564" y="542"/>
                    <a:pt x="563" y="541"/>
                    <a:pt x="561" y="539"/>
                  </a:cubicBezTo>
                  <a:cubicBezTo>
                    <a:pt x="559" y="534"/>
                    <a:pt x="556" y="529"/>
                    <a:pt x="553" y="523"/>
                  </a:cubicBezTo>
                  <a:cubicBezTo>
                    <a:pt x="551" y="519"/>
                    <a:pt x="551" y="519"/>
                    <a:pt x="551" y="519"/>
                  </a:cubicBezTo>
                  <a:cubicBezTo>
                    <a:pt x="556" y="518"/>
                    <a:pt x="556" y="518"/>
                    <a:pt x="556" y="518"/>
                  </a:cubicBezTo>
                  <a:cubicBezTo>
                    <a:pt x="557" y="517"/>
                    <a:pt x="558" y="517"/>
                    <a:pt x="559" y="517"/>
                  </a:cubicBezTo>
                  <a:cubicBezTo>
                    <a:pt x="561" y="517"/>
                    <a:pt x="561" y="517"/>
                    <a:pt x="561" y="517"/>
                  </a:cubicBezTo>
                  <a:cubicBezTo>
                    <a:pt x="563" y="518"/>
                    <a:pt x="563" y="518"/>
                    <a:pt x="563" y="518"/>
                  </a:cubicBezTo>
                  <a:cubicBezTo>
                    <a:pt x="572" y="526"/>
                    <a:pt x="579" y="535"/>
                    <a:pt x="584" y="545"/>
                  </a:cubicBezTo>
                  <a:cubicBezTo>
                    <a:pt x="585" y="546"/>
                    <a:pt x="585" y="547"/>
                    <a:pt x="586" y="548"/>
                  </a:cubicBezTo>
                  <a:cubicBezTo>
                    <a:pt x="586" y="550"/>
                    <a:pt x="587" y="552"/>
                    <a:pt x="588" y="554"/>
                  </a:cubicBezTo>
                  <a:cubicBezTo>
                    <a:pt x="590" y="556"/>
                    <a:pt x="592" y="558"/>
                    <a:pt x="595" y="560"/>
                  </a:cubicBezTo>
                  <a:cubicBezTo>
                    <a:pt x="596" y="561"/>
                    <a:pt x="597" y="562"/>
                    <a:pt x="598" y="562"/>
                  </a:cubicBezTo>
                  <a:cubicBezTo>
                    <a:pt x="601" y="566"/>
                    <a:pt x="604" y="571"/>
                    <a:pt x="605" y="574"/>
                  </a:cubicBezTo>
                  <a:cubicBezTo>
                    <a:pt x="605" y="575"/>
                    <a:pt x="605" y="576"/>
                    <a:pt x="605" y="578"/>
                  </a:cubicBezTo>
                  <a:cubicBezTo>
                    <a:pt x="605" y="579"/>
                    <a:pt x="605" y="581"/>
                    <a:pt x="605" y="583"/>
                  </a:cubicBezTo>
                  <a:cubicBezTo>
                    <a:pt x="607" y="592"/>
                    <a:pt x="613" y="597"/>
                    <a:pt x="619" y="603"/>
                  </a:cubicBezTo>
                  <a:cubicBezTo>
                    <a:pt x="623" y="606"/>
                    <a:pt x="627" y="609"/>
                    <a:pt x="630" y="613"/>
                  </a:cubicBezTo>
                  <a:cubicBezTo>
                    <a:pt x="630" y="614"/>
                    <a:pt x="631" y="616"/>
                    <a:pt x="632" y="618"/>
                  </a:cubicBezTo>
                  <a:cubicBezTo>
                    <a:pt x="633" y="619"/>
                    <a:pt x="633" y="621"/>
                    <a:pt x="634" y="622"/>
                  </a:cubicBezTo>
                  <a:cubicBezTo>
                    <a:pt x="636" y="625"/>
                    <a:pt x="638" y="627"/>
                    <a:pt x="640" y="628"/>
                  </a:cubicBezTo>
                  <a:cubicBezTo>
                    <a:pt x="641" y="630"/>
                    <a:pt x="642" y="631"/>
                    <a:pt x="643" y="632"/>
                  </a:cubicBezTo>
                  <a:cubicBezTo>
                    <a:pt x="646" y="635"/>
                    <a:pt x="646" y="635"/>
                    <a:pt x="646" y="635"/>
                  </a:cubicBezTo>
                  <a:cubicBezTo>
                    <a:pt x="642" y="638"/>
                    <a:pt x="642" y="638"/>
                    <a:pt x="642" y="638"/>
                  </a:cubicBezTo>
                  <a:cubicBezTo>
                    <a:pt x="641" y="639"/>
                    <a:pt x="641" y="641"/>
                    <a:pt x="641" y="642"/>
                  </a:cubicBezTo>
                  <a:cubicBezTo>
                    <a:pt x="641" y="643"/>
                    <a:pt x="641" y="643"/>
                    <a:pt x="641" y="643"/>
                  </a:cubicBezTo>
                  <a:cubicBezTo>
                    <a:pt x="642" y="646"/>
                    <a:pt x="644" y="648"/>
                    <a:pt x="646" y="650"/>
                  </a:cubicBezTo>
                  <a:cubicBezTo>
                    <a:pt x="648" y="651"/>
                    <a:pt x="649" y="652"/>
                    <a:pt x="650" y="654"/>
                  </a:cubicBezTo>
                  <a:cubicBezTo>
                    <a:pt x="653" y="658"/>
                    <a:pt x="654" y="662"/>
                    <a:pt x="655" y="668"/>
                  </a:cubicBezTo>
                  <a:cubicBezTo>
                    <a:pt x="648" y="672"/>
                    <a:pt x="648" y="672"/>
                    <a:pt x="648" y="672"/>
                  </a:cubicBezTo>
                  <a:moveTo>
                    <a:pt x="701" y="504"/>
                  </a:moveTo>
                  <a:cubicBezTo>
                    <a:pt x="703" y="499"/>
                    <a:pt x="703" y="499"/>
                    <a:pt x="703" y="499"/>
                  </a:cubicBezTo>
                  <a:cubicBezTo>
                    <a:pt x="704" y="495"/>
                    <a:pt x="710" y="493"/>
                    <a:pt x="714" y="493"/>
                  </a:cubicBezTo>
                  <a:cubicBezTo>
                    <a:pt x="721" y="493"/>
                    <a:pt x="724" y="499"/>
                    <a:pt x="728" y="505"/>
                  </a:cubicBezTo>
                  <a:cubicBezTo>
                    <a:pt x="731" y="510"/>
                    <a:pt x="733" y="514"/>
                    <a:pt x="737" y="517"/>
                  </a:cubicBezTo>
                  <a:cubicBezTo>
                    <a:pt x="739" y="518"/>
                    <a:pt x="741" y="519"/>
                    <a:pt x="743" y="520"/>
                  </a:cubicBezTo>
                  <a:cubicBezTo>
                    <a:pt x="746" y="522"/>
                    <a:pt x="748" y="523"/>
                    <a:pt x="751" y="525"/>
                  </a:cubicBezTo>
                  <a:cubicBezTo>
                    <a:pt x="757" y="529"/>
                    <a:pt x="765" y="533"/>
                    <a:pt x="774" y="533"/>
                  </a:cubicBezTo>
                  <a:cubicBezTo>
                    <a:pt x="776" y="533"/>
                    <a:pt x="778" y="533"/>
                    <a:pt x="780" y="532"/>
                  </a:cubicBezTo>
                  <a:cubicBezTo>
                    <a:pt x="795" y="529"/>
                    <a:pt x="795" y="529"/>
                    <a:pt x="795" y="529"/>
                  </a:cubicBezTo>
                  <a:cubicBezTo>
                    <a:pt x="784" y="540"/>
                    <a:pt x="784" y="540"/>
                    <a:pt x="784" y="540"/>
                  </a:cubicBezTo>
                  <a:cubicBezTo>
                    <a:pt x="783" y="541"/>
                    <a:pt x="782" y="541"/>
                    <a:pt x="782" y="542"/>
                  </a:cubicBezTo>
                  <a:cubicBezTo>
                    <a:pt x="775" y="549"/>
                    <a:pt x="768" y="556"/>
                    <a:pt x="754" y="556"/>
                  </a:cubicBezTo>
                  <a:cubicBezTo>
                    <a:pt x="752" y="556"/>
                    <a:pt x="750" y="556"/>
                    <a:pt x="748" y="556"/>
                  </a:cubicBezTo>
                  <a:cubicBezTo>
                    <a:pt x="745" y="555"/>
                    <a:pt x="745" y="555"/>
                    <a:pt x="745" y="555"/>
                  </a:cubicBezTo>
                  <a:cubicBezTo>
                    <a:pt x="744" y="552"/>
                    <a:pt x="744" y="552"/>
                    <a:pt x="744" y="552"/>
                  </a:cubicBezTo>
                  <a:cubicBezTo>
                    <a:pt x="744" y="551"/>
                    <a:pt x="744" y="548"/>
                    <a:pt x="744" y="547"/>
                  </a:cubicBezTo>
                  <a:cubicBezTo>
                    <a:pt x="744" y="544"/>
                    <a:pt x="743" y="541"/>
                    <a:pt x="742" y="538"/>
                  </a:cubicBezTo>
                  <a:cubicBezTo>
                    <a:pt x="742" y="538"/>
                    <a:pt x="742" y="538"/>
                    <a:pt x="742" y="538"/>
                  </a:cubicBezTo>
                  <a:cubicBezTo>
                    <a:pt x="742" y="538"/>
                    <a:pt x="742" y="538"/>
                    <a:pt x="742" y="538"/>
                  </a:cubicBezTo>
                  <a:cubicBezTo>
                    <a:pt x="741" y="537"/>
                    <a:pt x="739" y="536"/>
                    <a:pt x="737" y="536"/>
                  </a:cubicBezTo>
                  <a:cubicBezTo>
                    <a:pt x="736" y="536"/>
                    <a:pt x="736" y="536"/>
                    <a:pt x="735" y="536"/>
                  </a:cubicBezTo>
                  <a:cubicBezTo>
                    <a:pt x="732" y="537"/>
                    <a:pt x="732" y="537"/>
                    <a:pt x="732" y="537"/>
                  </a:cubicBezTo>
                  <a:cubicBezTo>
                    <a:pt x="730" y="534"/>
                    <a:pt x="730" y="534"/>
                    <a:pt x="730" y="534"/>
                  </a:cubicBezTo>
                  <a:cubicBezTo>
                    <a:pt x="728" y="528"/>
                    <a:pt x="723" y="524"/>
                    <a:pt x="718" y="521"/>
                  </a:cubicBezTo>
                  <a:cubicBezTo>
                    <a:pt x="715" y="518"/>
                    <a:pt x="711" y="515"/>
                    <a:pt x="709" y="511"/>
                  </a:cubicBezTo>
                  <a:cubicBezTo>
                    <a:pt x="707" y="509"/>
                    <a:pt x="705" y="506"/>
                    <a:pt x="704" y="504"/>
                  </a:cubicBezTo>
                  <a:cubicBezTo>
                    <a:pt x="701" y="504"/>
                    <a:pt x="701" y="504"/>
                    <a:pt x="701" y="504"/>
                  </a:cubicBezTo>
                  <a:moveTo>
                    <a:pt x="257" y="350"/>
                  </a:moveTo>
                  <a:cubicBezTo>
                    <a:pt x="258" y="350"/>
                    <a:pt x="258" y="350"/>
                    <a:pt x="258" y="350"/>
                  </a:cubicBezTo>
                  <a:cubicBezTo>
                    <a:pt x="261" y="350"/>
                    <a:pt x="264" y="348"/>
                    <a:pt x="267" y="346"/>
                  </a:cubicBezTo>
                  <a:cubicBezTo>
                    <a:pt x="269" y="345"/>
                    <a:pt x="269" y="345"/>
                    <a:pt x="269" y="345"/>
                  </a:cubicBezTo>
                  <a:cubicBezTo>
                    <a:pt x="271" y="343"/>
                    <a:pt x="273" y="342"/>
                    <a:pt x="275" y="341"/>
                  </a:cubicBezTo>
                  <a:cubicBezTo>
                    <a:pt x="277" y="340"/>
                    <a:pt x="277" y="340"/>
                    <a:pt x="277" y="340"/>
                  </a:cubicBezTo>
                  <a:cubicBezTo>
                    <a:pt x="279" y="339"/>
                    <a:pt x="280" y="339"/>
                    <a:pt x="281" y="338"/>
                  </a:cubicBezTo>
                  <a:cubicBezTo>
                    <a:pt x="284" y="336"/>
                    <a:pt x="285" y="335"/>
                    <a:pt x="287" y="335"/>
                  </a:cubicBezTo>
                  <a:cubicBezTo>
                    <a:pt x="287" y="335"/>
                    <a:pt x="287" y="335"/>
                    <a:pt x="287" y="335"/>
                  </a:cubicBezTo>
                  <a:cubicBezTo>
                    <a:pt x="293" y="335"/>
                    <a:pt x="296" y="339"/>
                    <a:pt x="299" y="345"/>
                  </a:cubicBezTo>
                  <a:cubicBezTo>
                    <a:pt x="299" y="345"/>
                    <a:pt x="299" y="345"/>
                    <a:pt x="299" y="345"/>
                  </a:cubicBezTo>
                  <a:cubicBezTo>
                    <a:pt x="303" y="350"/>
                    <a:pt x="303" y="350"/>
                    <a:pt x="303" y="350"/>
                  </a:cubicBezTo>
                  <a:cubicBezTo>
                    <a:pt x="307" y="355"/>
                    <a:pt x="317" y="363"/>
                    <a:pt x="323" y="366"/>
                  </a:cubicBezTo>
                  <a:cubicBezTo>
                    <a:pt x="325" y="368"/>
                    <a:pt x="327" y="368"/>
                    <a:pt x="330" y="369"/>
                  </a:cubicBezTo>
                  <a:cubicBezTo>
                    <a:pt x="331" y="369"/>
                    <a:pt x="333" y="370"/>
                    <a:pt x="335" y="370"/>
                  </a:cubicBezTo>
                  <a:cubicBezTo>
                    <a:pt x="342" y="373"/>
                    <a:pt x="357" y="385"/>
                    <a:pt x="357" y="391"/>
                  </a:cubicBezTo>
                  <a:cubicBezTo>
                    <a:pt x="357" y="391"/>
                    <a:pt x="357" y="391"/>
                    <a:pt x="357" y="391"/>
                  </a:cubicBezTo>
                  <a:cubicBezTo>
                    <a:pt x="357" y="392"/>
                    <a:pt x="357" y="392"/>
                    <a:pt x="357" y="392"/>
                  </a:cubicBezTo>
                  <a:cubicBezTo>
                    <a:pt x="357" y="393"/>
                    <a:pt x="356" y="394"/>
                    <a:pt x="355" y="395"/>
                  </a:cubicBezTo>
                  <a:cubicBezTo>
                    <a:pt x="355" y="396"/>
                    <a:pt x="355" y="397"/>
                    <a:pt x="354" y="398"/>
                  </a:cubicBezTo>
                  <a:cubicBezTo>
                    <a:pt x="353" y="400"/>
                    <a:pt x="353" y="400"/>
                    <a:pt x="353" y="400"/>
                  </a:cubicBezTo>
                  <a:cubicBezTo>
                    <a:pt x="350" y="400"/>
                    <a:pt x="350" y="400"/>
                    <a:pt x="350" y="400"/>
                  </a:cubicBezTo>
                  <a:cubicBezTo>
                    <a:pt x="349" y="400"/>
                    <a:pt x="347" y="400"/>
                    <a:pt x="345" y="400"/>
                  </a:cubicBezTo>
                  <a:cubicBezTo>
                    <a:pt x="342" y="400"/>
                    <a:pt x="339" y="399"/>
                    <a:pt x="336" y="399"/>
                  </a:cubicBezTo>
                  <a:cubicBezTo>
                    <a:pt x="332" y="399"/>
                    <a:pt x="327" y="400"/>
                    <a:pt x="323" y="403"/>
                  </a:cubicBezTo>
                  <a:cubicBezTo>
                    <a:pt x="322" y="404"/>
                    <a:pt x="322" y="404"/>
                    <a:pt x="322" y="404"/>
                  </a:cubicBezTo>
                  <a:cubicBezTo>
                    <a:pt x="323" y="406"/>
                    <a:pt x="323" y="406"/>
                    <a:pt x="323" y="406"/>
                  </a:cubicBezTo>
                  <a:cubicBezTo>
                    <a:pt x="328" y="414"/>
                    <a:pt x="338" y="416"/>
                    <a:pt x="348" y="418"/>
                  </a:cubicBezTo>
                  <a:cubicBezTo>
                    <a:pt x="349" y="418"/>
                    <a:pt x="349" y="418"/>
                    <a:pt x="349" y="418"/>
                  </a:cubicBezTo>
                  <a:cubicBezTo>
                    <a:pt x="349" y="418"/>
                    <a:pt x="349" y="418"/>
                    <a:pt x="349" y="418"/>
                  </a:cubicBezTo>
                  <a:cubicBezTo>
                    <a:pt x="353" y="415"/>
                    <a:pt x="354" y="411"/>
                    <a:pt x="354" y="407"/>
                  </a:cubicBezTo>
                  <a:cubicBezTo>
                    <a:pt x="355" y="404"/>
                    <a:pt x="355" y="404"/>
                    <a:pt x="355" y="404"/>
                  </a:cubicBezTo>
                  <a:cubicBezTo>
                    <a:pt x="358" y="403"/>
                    <a:pt x="358" y="403"/>
                    <a:pt x="358" y="403"/>
                  </a:cubicBezTo>
                  <a:cubicBezTo>
                    <a:pt x="365" y="403"/>
                    <a:pt x="371" y="396"/>
                    <a:pt x="371" y="390"/>
                  </a:cubicBezTo>
                  <a:cubicBezTo>
                    <a:pt x="371" y="389"/>
                    <a:pt x="371" y="388"/>
                    <a:pt x="370" y="386"/>
                  </a:cubicBezTo>
                  <a:cubicBezTo>
                    <a:pt x="367" y="379"/>
                    <a:pt x="367" y="379"/>
                    <a:pt x="367" y="379"/>
                  </a:cubicBezTo>
                  <a:cubicBezTo>
                    <a:pt x="375" y="380"/>
                    <a:pt x="375" y="380"/>
                    <a:pt x="375" y="380"/>
                  </a:cubicBezTo>
                  <a:cubicBezTo>
                    <a:pt x="376" y="380"/>
                    <a:pt x="377" y="381"/>
                    <a:pt x="377" y="381"/>
                  </a:cubicBezTo>
                  <a:cubicBezTo>
                    <a:pt x="379" y="381"/>
                    <a:pt x="380" y="380"/>
                    <a:pt x="381" y="380"/>
                  </a:cubicBezTo>
                  <a:cubicBezTo>
                    <a:pt x="382" y="379"/>
                    <a:pt x="382" y="379"/>
                    <a:pt x="382" y="379"/>
                  </a:cubicBezTo>
                  <a:cubicBezTo>
                    <a:pt x="382" y="378"/>
                    <a:pt x="382" y="378"/>
                    <a:pt x="382" y="378"/>
                  </a:cubicBezTo>
                  <a:cubicBezTo>
                    <a:pt x="391" y="376"/>
                    <a:pt x="391" y="376"/>
                    <a:pt x="391" y="376"/>
                  </a:cubicBezTo>
                  <a:cubicBezTo>
                    <a:pt x="392" y="379"/>
                    <a:pt x="394" y="382"/>
                    <a:pt x="395" y="384"/>
                  </a:cubicBezTo>
                  <a:cubicBezTo>
                    <a:pt x="397" y="387"/>
                    <a:pt x="400" y="390"/>
                    <a:pt x="402" y="392"/>
                  </a:cubicBezTo>
                  <a:cubicBezTo>
                    <a:pt x="405" y="395"/>
                    <a:pt x="408" y="399"/>
                    <a:pt x="410" y="402"/>
                  </a:cubicBezTo>
                  <a:cubicBezTo>
                    <a:pt x="411" y="403"/>
                    <a:pt x="411" y="403"/>
                    <a:pt x="411" y="403"/>
                  </a:cubicBezTo>
                  <a:cubicBezTo>
                    <a:pt x="411" y="404"/>
                    <a:pt x="411" y="404"/>
                    <a:pt x="411" y="404"/>
                  </a:cubicBezTo>
                  <a:cubicBezTo>
                    <a:pt x="411" y="410"/>
                    <a:pt x="413" y="414"/>
                    <a:pt x="415" y="417"/>
                  </a:cubicBezTo>
                  <a:cubicBezTo>
                    <a:pt x="418" y="419"/>
                    <a:pt x="421" y="421"/>
                    <a:pt x="426" y="421"/>
                  </a:cubicBezTo>
                  <a:cubicBezTo>
                    <a:pt x="427" y="421"/>
                    <a:pt x="428" y="421"/>
                    <a:pt x="429" y="420"/>
                  </a:cubicBezTo>
                  <a:cubicBezTo>
                    <a:pt x="429" y="420"/>
                    <a:pt x="429" y="420"/>
                    <a:pt x="429" y="420"/>
                  </a:cubicBezTo>
                  <a:cubicBezTo>
                    <a:pt x="430" y="420"/>
                    <a:pt x="430" y="420"/>
                    <a:pt x="430" y="420"/>
                  </a:cubicBezTo>
                  <a:cubicBezTo>
                    <a:pt x="433" y="418"/>
                    <a:pt x="434" y="416"/>
                    <a:pt x="434" y="414"/>
                  </a:cubicBezTo>
                  <a:cubicBezTo>
                    <a:pt x="434" y="413"/>
                    <a:pt x="435" y="412"/>
                    <a:pt x="436" y="410"/>
                  </a:cubicBezTo>
                  <a:cubicBezTo>
                    <a:pt x="437" y="410"/>
                    <a:pt x="438" y="409"/>
                    <a:pt x="440" y="408"/>
                  </a:cubicBezTo>
                  <a:cubicBezTo>
                    <a:pt x="444" y="407"/>
                    <a:pt x="447" y="405"/>
                    <a:pt x="447" y="401"/>
                  </a:cubicBezTo>
                  <a:cubicBezTo>
                    <a:pt x="447" y="397"/>
                    <a:pt x="443" y="395"/>
                    <a:pt x="439" y="392"/>
                  </a:cubicBezTo>
                  <a:cubicBezTo>
                    <a:pt x="437" y="391"/>
                    <a:pt x="436" y="390"/>
                    <a:pt x="435" y="390"/>
                  </a:cubicBezTo>
                  <a:cubicBezTo>
                    <a:pt x="424" y="382"/>
                    <a:pt x="424" y="382"/>
                    <a:pt x="424" y="382"/>
                  </a:cubicBezTo>
                  <a:cubicBezTo>
                    <a:pt x="438" y="382"/>
                    <a:pt x="438" y="382"/>
                    <a:pt x="438" y="382"/>
                  </a:cubicBezTo>
                  <a:cubicBezTo>
                    <a:pt x="438" y="381"/>
                    <a:pt x="438" y="381"/>
                    <a:pt x="438" y="381"/>
                  </a:cubicBezTo>
                  <a:cubicBezTo>
                    <a:pt x="441" y="377"/>
                    <a:pt x="447" y="373"/>
                    <a:pt x="452" y="373"/>
                  </a:cubicBezTo>
                  <a:cubicBezTo>
                    <a:pt x="453" y="373"/>
                    <a:pt x="455" y="374"/>
                    <a:pt x="456" y="375"/>
                  </a:cubicBezTo>
                  <a:cubicBezTo>
                    <a:pt x="457" y="376"/>
                    <a:pt x="457" y="376"/>
                    <a:pt x="457" y="376"/>
                  </a:cubicBezTo>
                  <a:cubicBezTo>
                    <a:pt x="458" y="378"/>
                    <a:pt x="458" y="378"/>
                    <a:pt x="458" y="378"/>
                  </a:cubicBezTo>
                  <a:cubicBezTo>
                    <a:pt x="462" y="399"/>
                    <a:pt x="469" y="413"/>
                    <a:pt x="480" y="421"/>
                  </a:cubicBezTo>
                  <a:cubicBezTo>
                    <a:pt x="481" y="422"/>
                    <a:pt x="481" y="422"/>
                    <a:pt x="481" y="422"/>
                  </a:cubicBezTo>
                  <a:cubicBezTo>
                    <a:pt x="482" y="421"/>
                    <a:pt x="482" y="421"/>
                    <a:pt x="482" y="421"/>
                  </a:cubicBezTo>
                  <a:cubicBezTo>
                    <a:pt x="483" y="421"/>
                    <a:pt x="484" y="421"/>
                    <a:pt x="485" y="421"/>
                  </a:cubicBezTo>
                  <a:cubicBezTo>
                    <a:pt x="488" y="421"/>
                    <a:pt x="490" y="422"/>
                    <a:pt x="492" y="423"/>
                  </a:cubicBezTo>
                  <a:cubicBezTo>
                    <a:pt x="494" y="424"/>
                    <a:pt x="497" y="425"/>
                    <a:pt x="501" y="425"/>
                  </a:cubicBezTo>
                  <a:cubicBezTo>
                    <a:pt x="502" y="425"/>
                    <a:pt x="502" y="425"/>
                    <a:pt x="503" y="425"/>
                  </a:cubicBezTo>
                  <a:cubicBezTo>
                    <a:pt x="506" y="425"/>
                    <a:pt x="508" y="423"/>
                    <a:pt x="510" y="421"/>
                  </a:cubicBezTo>
                  <a:cubicBezTo>
                    <a:pt x="510" y="421"/>
                    <a:pt x="511" y="420"/>
                    <a:pt x="512" y="419"/>
                  </a:cubicBezTo>
                  <a:cubicBezTo>
                    <a:pt x="512" y="419"/>
                    <a:pt x="512" y="419"/>
                    <a:pt x="512" y="419"/>
                  </a:cubicBezTo>
                  <a:cubicBezTo>
                    <a:pt x="514" y="419"/>
                    <a:pt x="514" y="419"/>
                    <a:pt x="514" y="419"/>
                  </a:cubicBezTo>
                  <a:cubicBezTo>
                    <a:pt x="514" y="419"/>
                    <a:pt x="514" y="418"/>
                    <a:pt x="515" y="418"/>
                  </a:cubicBezTo>
                  <a:cubicBezTo>
                    <a:pt x="517" y="418"/>
                    <a:pt x="520" y="420"/>
                    <a:pt x="523" y="422"/>
                  </a:cubicBezTo>
                  <a:cubicBezTo>
                    <a:pt x="525" y="423"/>
                    <a:pt x="526" y="425"/>
                    <a:pt x="529" y="425"/>
                  </a:cubicBezTo>
                  <a:cubicBezTo>
                    <a:pt x="529" y="426"/>
                    <a:pt x="529" y="426"/>
                    <a:pt x="529" y="426"/>
                  </a:cubicBezTo>
                  <a:cubicBezTo>
                    <a:pt x="536" y="428"/>
                    <a:pt x="536" y="428"/>
                    <a:pt x="536" y="428"/>
                  </a:cubicBezTo>
                  <a:cubicBezTo>
                    <a:pt x="536" y="428"/>
                    <a:pt x="536" y="428"/>
                    <a:pt x="536" y="428"/>
                  </a:cubicBezTo>
                  <a:cubicBezTo>
                    <a:pt x="540" y="430"/>
                    <a:pt x="540" y="430"/>
                    <a:pt x="540" y="430"/>
                  </a:cubicBezTo>
                  <a:cubicBezTo>
                    <a:pt x="531" y="433"/>
                    <a:pt x="531" y="433"/>
                    <a:pt x="531" y="433"/>
                  </a:cubicBezTo>
                  <a:cubicBezTo>
                    <a:pt x="531" y="433"/>
                    <a:pt x="531" y="433"/>
                    <a:pt x="531" y="433"/>
                  </a:cubicBezTo>
                  <a:cubicBezTo>
                    <a:pt x="530" y="434"/>
                    <a:pt x="529" y="435"/>
                    <a:pt x="529" y="437"/>
                  </a:cubicBezTo>
                  <a:cubicBezTo>
                    <a:pt x="529" y="437"/>
                    <a:pt x="529" y="437"/>
                    <a:pt x="529" y="437"/>
                  </a:cubicBezTo>
                  <a:cubicBezTo>
                    <a:pt x="529" y="438"/>
                    <a:pt x="529" y="438"/>
                    <a:pt x="529" y="438"/>
                  </a:cubicBezTo>
                  <a:cubicBezTo>
                    <a:pt x="530" y="441"/>
                    <a:pt x="533" y="442"/>
                    <a:pt x="536" y="442"/>
                  </a:cubicBezTo>
                  <a:cubicBezTo>
                    <a:pt x="541" y="442"/>
                    <a:pt x="547" y="439"/>
                    <a:pt x="547" y="435"/>
                  </a:cubicBezTo>
                  <a:cubicBezTo>
                    <a:pt x="547" y="434"/>
                    <a:pt x="547" y="434"/>
                    <a:pt x="547" y="434"/>
                  </a:cubicBezTo>
                  <a:cubicBezTo>
                    <a:pt x="547" y="434"/>
                    <a:pt x="547" y="434"/>
                    <a:pt x="547" y="434"/>
                  </a:cubicBezTo>
                  <a:cubicBezTo>
                    <a:pt x="547" y="433"/>
                    <a:pt x="546" y="432"/>
                    <a:pt x="545" y="431"/>
                  </a:cubicBezTo>
                  <a:cubicBezTo>
                    <a:pt x="538" y="427"/>
                    <a:pt x="538" y="427"/>
                    <a:pt x="538" y="427"/>
                  </a:cubicBezTo>
                  <a:cubicBezTo>
                    <a:pt x="545" y="424"/>
                    <a:pt x="545" y="424"/>
                    <a:pt x="545" y="424"/>
                  </a:cubicBezTo>
                  <a:cubicBezTo>
                    <a:pt x="547" y="423"/>
                    <a:pt x="547" y="423"/>
                    <a:pt x="547" y="423"/>
                  </a:cubicBezTo>
                  <a:cubicBezTo>
                    <a:pt x="550" y="421"/>
                    <a:pt x="554" y="420"/>
                    <a:pt x="557" y="420"/>
                  </a:cubicBezTo>
                  <a:cubicBezTo>
                    <a:pt x="557" y="420"/>
                    <a:pt x="557" y="420"/>
                    <a:pt x="557" y="420"/>
                  </a:cubicBezTo>
                  <a:cubicBezTo>
                    <a:pt x="561" y="420"/>
                    <a:pt x="561" y="420"/>
                    <a:pt x="561" y="420"/>
                  </a:cubicBezTo>
                  <a:cubicBezTo>
                    <a:pt x="561" y="423"/>
                    <a:pt x="561" y="423"/>
                    <a:pt x="561" y="423"/>
                  </a:cubicBezTo>
                  <a:cubicBezTo>
                    <a:pt x="562" y="426"/>
                    <a:pt x="562" y="429"/>
                    <a:pt x="563" y="431"/>
                  </a:cubicBezTo>
                  <a:cubicBezTo>
                    <a:pt x="564" y="434"/>
                    <a:pt x="564" y="437"/>
                    <a:pt x="564" y="440"/>
                  </a:cubicBezTo>
                  <a:cubicBezTo>
                    <a:pt x="564" y="442"/>
                    <a:pt x="563" y="445"/>
                    <a:pt x="561" y="448"/>
                  </a:cubicBezTo>
                  <a:cubicBezTo>
                    <a:pt x="560" y="450"/>
                    <a:pt x="559" y="452"/>
                    <a:pt x="558" y="456"/>
                  </a:cubicBezTo>
                  <a:cubicBezTo>
                    <a:pt x="557" y="458"/>
                    <a:pt x="556" y="461"/>
                    <a:pt x="556" y="464"/>
                  </a:cubicBezTo>
                  <a:cubicBezTo>
                    <a:pt x="555" y="470"/>
                    <a:pt x="554" y="475"/>
                    <a:pt x="549" y="476"/>
                  </a:cubicBezTo>
                  <a:cubicBezTo>
                    <a:pt x="547" y="477"/>
                    <a:pt x="545" y="477"/>
                    <a:pt x="543" y="477"/>
                  </a:cubicBezTo>
                  <a:cubicBezTo>
                    <a:pt x="539" y="477"/>
                    <a:pt x="535" y="476"/>
                    <a:pt x="532" y="475"/>
                  </a:cubicBezTo>
                  <a:cubicBezTo>
                    <a:pt x="528" y="473"/>
                    <a:pt x="524" y="472"/>
                    <a:pt x="519" y="472"/>
                  </a:cubicBezTo>
                  <a:cubicBezTo>
                    <a:pt x="519" y="472"/>
                    <a:pt x="518" y="472"/>
                    <a:pt x="518" y="472"/>
                  </a:cubicBezTo>
                  <a:cubicBezTo>
                    <a:pt x="514" y="472"/>
                    <a:pt x="511" y="474"/>
                    <a:pt x="508" y="476"/>
                  </a:cubicBezTo>
                  <a:cubicBezTo>
                    <a:pt x="506" y="477"/>
                    <a:pt x="503" y="479"/>
                    <a:pt x="501" y="479"/>
                  </a:cubicBezTo>
                  <a:cubicBezTo>
                    <a:pt x="500" y="479"/>
                    <a:pt x="499" y="479"/>
                    <a:pt x="499" y="479"/>
                  </a:cubicBezTo>
                  <a:cubicBezTo>
                    <a:pt x="494" y="479"/>
                    <a:pt x="490" y="478"/>
                    <a:pt x="485" y="476"/>
                  </a:cubicBezTo>
                  <a:cubicBezTo>
                    <a:pt x="480" y="474"/>
                    <a:pt x="475" y="472"/>
                    <a:pt x="470" y="471"/>
                  </a:cubicBezTo>
                  <a:cubicBezTo>
                    <a:pt x="469" y="471"/>
                    <a:pt x="468" y="471"/>
                    <a:pt x="468" y="471"/>
                  </a:cubicBezTo>
                  <a:cubicBezTo>
                    <a:pt x="467" y="471"/>
                    <a:pt x="466" y="471"/>
                    <a:pt x="465" y="471"/>
                  </a:cubicBezTo>
                  <a:cubicBezTo>
                    <a:pt x="465" y="471"/>
                    <a:pt x="464" y="471"/>
                    <a:pt x="463" y="471"/>
                  </a:cubicBezTo>
                  <a:cubicBezTo>
                    <a:pt x="462" y="471"/>
                    <a:pt x="462" y="471"/>
                    <a:pt x="462" y="471"/>
                  </a:cubicBezTo>
                  <a:cubicBezTo>
                    <a:pt x="461" y="470"/>
                    <a:pt x="461" y="470"/>
                    <a:pt x="461" y="470"/>
                  </a:cubicBezTo>
                  <a:cubicBezTo>
                    <a:pt x="460" y="470"/>
                    <a:pt x="459" y="469"/>
                    <a:pt x="459" y="469"/>
                  </a:cubicBezTo>
                  <a:cubicBezTo>
                    <a:pt x="457" y="468"/>
                    <a:pt x="456" y="467"/>
                    <a:pt x="454" y="466"/>
                  </a:cubicBezTo>
                  <a:cubicBezTo>
                    <a:pt x="451" y="465"/>
                    <a:pt x="449" y="465"/>
                    <a:pt x="446" y="465"/>
                  </a:cubicBezTo>
                  <a:cubicBezTo>
                    <a:pt x="445" y="465"/>
                    <a:pt x="444" y="465"/>
                    <a:pt x="444" y="465"/>
                  </a:cubicBezTo>
                  <a:cubicBezTo>
                    <a:pt x="442" y="465"/>
                    <a:pt x="442" y="465"/>
                    <a:pt x="442" y="465"/>
                  </a:cubicBezTo>
                  <a:cubicBezTo>
                    <a:pt x="441" y="463"/>
                    <a:pt x="441" y="463"/>
                    <a:pt x="441" y="463"/>
                  </a:cubicBezTo>
                  <a:cubicBezTo>
                    <a:pt x="436" y="458"/>
                    <a:pt x="428" y="457"/>
                    <a:pt x="422" y="457"/>
                  </a:cubicBezTo>
                  <a:cubicBezTo>
                    <a:pt x="410" y="457"/>
                    <a:pt x="401" y="462"/>
                    <a:pt x="400" y="470"/>
                  </a:cubicBezTo>
                  <a:cubicBezTo>
                    <a:pt x="399" y="472"/>
                    <a:pt x="399" y="475"/>
                    <a:pt x="400" y="477"/>
                  </a:cubicBezTo>
                  <a:cubicBezTo>
                    <a:pt x="400" y="478"/>
                    <a:pt x="400" y="480"/>
                    <a:pt x="400" y="480"/>
                  </a:cubicBezTo>
                  <a:cubicBezTo>
                    <a:pt x="403" y="483"/>
                    <a:pt x="403" y="483"/>
                    <a:pt x="403" y="483"/>
                  </a:cubicBezTo>
                  <a:cubicBezTo>
                    <a:pt x="397" y="485"/>
                    <a:pt x="397" y="485"/>
                    <a:pt x="397" y="485"/>
                  </a:cubicBezTo>
                  <a:cubicBezTo>
                    <a:pt x="396" y="486"/>
                    <a:pt x="396" y="486"/>
                    <a:pt x="394" y="486"/>
                  </a:cubicBezTo>
                  <a:cubicBezTo>
                    <a:pt x="392" y="486"/>
                    <a:pt x="389" y="485"/>
                    <a:pt x="385" y="482"/>
                  </a:cubicBezTo>
                  <a:cubicBezTo>
                    <a:pt x="382" y="481"/>
                    <a:pt x="378" y="479"/>
                    <a:pt x="374" y="478"/>
                  </a:cubicBezTo>
                  <a:cubicBezTo>
                    <a:pt x="372" y="477"/>
                    <a:pt x="370" y="477"/>
                    <a:pt x="368" y="477"/>
                  </a:cubicBezTo>
                  <a:cubicBezTo>
                    <a:pt x="365" y="477"/>
                    <a:pt x="364" y="477"/>
                    <a:pt x="363" y="476"/>
                  </a:cubicBezTo>
                  <a:cubicBezTo>
                    <a:pt x="360" y="475"/>
                    <a:pt x="359" y="474"/>
                    <a:pt x="357" y="471"/>
                  </a:cubicBezTo>
                  <a:cubicBezTo>
                    <a:pt x="356" y="469"/>
                    <a:pt x="355" y="466"/>
                    <a:pt x="352" y="464"/>
                  </a:cubicBezTo>
                  <a:cubicBezTo>
                    <a:pt x="348" y="461"/>
                    <a:pt x="339" y="458"/>
                    <a:pt x="334" y="458"/>
                  </a:cubicBezTo>
                  <a:cubicBezTo>
                    <a:pt x="333" y="458"/>
                    <a:pt x="333" y="458"/>
                    <a:pt x="333" y="458"/>
                  </a:cubicBezTo>
                  <a:cubicBezTo>
                    <a:pt x="331" y="458"/>
                    <a:pt x="330" y="458"/>
                    <a:pt x="329" y="458"/>
                  </a:cubicBezTo>
                  <a:cubicBezTo>
                    <a:pt x="328" y="458"/>
                    <a:pt x="328" y="458"/>
                    <a:pt x="328" y="458"/>
                  </a:cubicBezTo>
                  <a:cubicBezTo>
                    <a:pt x="327" y="458"/>
                    <a:pt x="326" y="458"/>
                    <a:pt x="326" y="458"/>
                  </a:cubicBezTo>
                  <a:cubicBezTo>
                    <a:pt x="325" y="458"/>
                    <a:pt x="325" y="458"/>
                    <a:pt x="324" y="458"/>
                  </a:cubicBezTo>
                  <a:cubicBezTo>
                    <a:pt x="320" y="458"/>
                    <a:pt x="313" y="454"/>
                    <a:pt x="312" y="453"/>
                  </a:cubicBezTo>
                  <a:cubicBezTo>
                    <a:pt x="311" y="453"/>
                    <a:pt x="310" y="452"/>
                    <a:pt x="309" y="451"/>
                  </a:cubicBezTo>
                  <a:cubicBezTo>
                    <a:pt x="308" y="451"/>
                    <a:pt x="306" y="450"/>
                    <a:pt x="305" y="449"/>
                  </a:cubicBezTo>
                  <a:cubicBezTo>
                    <a:pt x="301" y="447"/>
                    <a:pt x="301" y="447"/>
                    <a:pt x="301" y="447"/>
                  </a:cubicBezTo>
                  <a:cubicBezTo>
                    <a:pt x="304" y="443"/>
                    <a:pt x="304" y="443"/>
                    <a:pt x="304" y="443"/>
                  </a:cubicBezTo>
                  <a:cubicBezTo>
                    <a:pt x="305" y="442"/>
                    <a:pt x="305" y="442"/>
                    <a:pt x="306" y="441"/>
                  </a:cubicBezTo>
                  <a:cubicBezTo>
                    <a:pt x="308" y="439"/>
                    <a:pt x="310" y="437"/>
                    <a:pt x="311" y="434"/>
                  </a:cubicBezTo>
                  <a:cubicBezTo>
                    <a:pt x="311" y="432"/>
                    <a:pt x="310" y="430"/>
                    <a:pt x="308" y="429"/>
                  </a:cubicBezTo>
                  <a:cubicBezTo>
                    <a:pt x="307" y="427"/>
                    <a:pt x="307" y="426"/>
                    <a:pt x="306" y="425"/>
                  </a:cubicBezTo>
                  <a:cubicBezTo>
                    <a:pt x="306" y="424"/>
                    <a:pt x="306" y="424"/>
                    <a:pt x="306" y="424"/>
                  </a:cubicBezTo>
                  <a:cubicBezTo>
                    <a:pt x="306" y="423"/>
                    <a:pt x="306" y="423"/>
                    <a:pt x="307" y="421"/>
                  </a:cubicBezTo>
                  <a:cubicBezTo>
                    <a:pt x="307" y="420"/>
                    <a:pt x="307" y="418"/>
                    <a:pt x="307" y="417"/>
                  </a:cubicBezTo>
                  <a:cubicBezTo>
                    <a:pt x="306" y="413"/>
                    <a:pt x="299" y="409"/>
                    <a:pt x="294" y="409"/>
                  </a:cubicBezTo>
                  <a:cubicBezTo>
                    <a:pt x="291" y="409"/>
                    <a:pt x="289" y="410"/>
                    <a:pt x="286" y="411"/>
                  </a:cubicBezTo>
                  <a:cubicBezTo>
                    <a:pt x="284" y="412"/>
                    <a:pt x="283" y="412"/>
                    <a:pt x="281" y="412"/>
                  </a:cubicBezTo>
                  <a:cubicBezTo>
                    <a:pt x="279" y="412"/>
                    <a:pt x="276" y="412"/>
                    <a:pt x="273" y="411"/>
                  </a:cubicBezTo>
                  <a:cubicBezTo>
                    <a:pt x="270" y="411"/>
                    <a:pt x="266" y="410"/>
                    <a:pt x="263" y="410"/>
                  </a:cubicBezTo>
                  <a:cubicBezTo>
                    <a:pt x="262" y="410"/>
                    <a:pt x="262" y="410"/>
                    <a:pt x="261" y="410"/>
                  </a:cubicBezTo>
                  <a:cubicBezTo>
                    <a:pt x="259" y="410"/>
                    <a:pt x="257" y="411"/>
                    <a:pt x="255" y="412"/>
                  </a:cubicBezTo>
                  <a:cubicBezTo>
                    <a:pt x="253" y="412"/>
                    <a:pt x="251" y="413"/>
                    <a:pt x="250" y="413"/>
                  </a:cubicBezTo>
                  <a:cubicBezTo>
                    <a:pt x="248" y="413"/>
                    <a:pt x="245" y="413"/>
                    <a:pt x="242" y="413"/>
                  </a:cubicBezTo>
                  <a:cubicBezTo>
                    <a:pt x="240" y="413"/>
                    <a:pt x="237" y="413"/>
                    <a:pt x="234" y="413"/>
                  </a:cubicBezTo>
                  <a:cubicBezTo>
                    <a:pt x="232" y="413"/>
                    <a:pt x="229" y="413"/>
                    <a:pt x="227" y="413"/>
                  </a:cubicBezTo>
                  <a:cubicBezTo>
                    <a:pt x="225" y="413"/>
                    <a:pt x="224" y="413"/>
                    <a:pt x="223" y="413"/>
                  </a:cubicBezTo>
                  <a:cubicBezTo>
                    <a:pt x="216" y="413"/>
                    <a:pt x="206" y="416"/>
                    <a:pt x="200" y="418"/>
                  </a:cubicBezTo>
                  <a:cubicBezTo>
                    <a:pt x="199" y="419"/>
                    <a:pt x="197" y="420"/>
                    <a:pt x="196" y="421"/>
                  </a:cubicBezTo>
                  <a:cubicBezTo>
                    <a:pt x="195" y="422"/>
                    <a:pt x="193" y="423"/>
                    <a:pt x="192" y="424"/>
                  </a:cubicBezTo>
                  <a:cubicBezTo>
                    <a:pt x="191" y="424"/>
                    <a:pt x="190" y="425"/>
                    <a:pt x="190" y="425"/>
                  </a:cubicBezTo>
                  <a:cubicBezTo>
                    <a:pt x="188" y="425"/>
                    <a:pt x="187" y="425"/>
                    <a:pt x="186" y="426"/>
                  </a:cubicBezTo>
                  <a:cubicBezTo>
                    <a:pt x="184" y="427"/>
                    <a:pt x="183" y="428"/>
                    <a:pt x="181" y="429"/>
                  </a:cubicBezTo>
                  <a:cubicBezTo>
                    <a:pt x="178" y="431"/>
                    <a:pt x="177" y="432"/>
                    <a:pt x="176" y="432"/>
                  </a:cubicBezTo>
                  <a:cubicBezTo>
                    <a:pt x="175" y="432"/>
                    <a:pt x="174" y="432"/>
                    <a:pt x="173" y="432"/>
                  </a:cubicBezTo>
                  <a:cubicBezTo>
                    <a:pt x="172" y="432"/>
                    <a:pt x="169" y="432"/>
                    <a:pt x="167" y="432"/>
                  </a:cubicBezTo>
                  <a:cubicBezTo>
                    <a:pt x="164" y="431"/>
                    <a:pt x="161" y="431"/>
                    <a:pt x="158" y="431"/>
                  </a:cubicBezTo>
                  <a:cubicBezTo>
                    <a:pt x="157" y="431"/>
                    <a:pt x="157" y="431"/>
                    <a:pt x="156" y="431"/>
                  </a:cubicBezTo>
                  <a:cubicBezTo>
                    <a:pt x="155" y="431"/>
                    <a:pt x="154" y="431"/>
                    <a:pt x="153" y="431"/>
                  </a:cubicBezTo>
                  <a:cubicBezTo>
                    <a:pt x="148" y="431"/>
                    <a:pt x="146" y="431"/>
                    <a:pt x="145" y="430"/>
                  </a:cubicBezTo>
                  <a:cubicBezTo>
                    <a:pt x="142" y="429"/>
                    <a:pt x="142" y="429"/>
                    <a:pt x="142" y="429"/>
                  </a:cubicBezTo>
                  <a:cubicBezTo>
                    <a:pt x="142" y="426"/>
                    <a:pt x="142" y="426"/>
                    <a:pt x="142" y="426"/>
                  </a:cubicBezTo>
                  <a:cubicBezTo>
                    <a:pt x="142" y="420"/>
                    <a:pt x="148" y="420"/>
                    <a:pt x="159" y="420"/>
                  </a:cubicBezTo>
                  <a:cubicBezTo>
                    <a:pt x="162" y="420"/>
                    <a:pt x="166" y="420"/>
                    <a:pt x="170" y="419"/>
                  </a:cubicBezTo>
                  <a:cubicBezTo>
                    <a:pt x="173" y="419"/>
                    <a:pt x="175" y="417"/>
                    <a:pt x="177" y="415"/>
                  </a:cubicBezTo>
                  <a:cubicBezTo>
                    <a:pt x="178" y="414"/>
                    <a:pt x="179" y="413"/>
                    <a:pt x="181" y="412"/>
                  </a:cubicBezTo>
                  <a:cubicBezTo>
                    <a:pt x="182" y="411"/>
                    <a:pt x="183" y="411"/>
                    <a:pt x="184" y="410"/>
                  </a:cubicBezTo>
                  <a:cubicBezTo>
                    <a:pt x="186" y="410"/>
                    <a:pt x="187" y="410"/>
                    <a:pt x="189" y="409"/>
                  </a:cubicBezTo>
                  <a:cubicBezTo>
                    <a:pt x="192" y="406"/>
                    <a:pt x="198" y="400"/>
                    <a:pt x="199" y="396"/>
                  </a:cubicBezTo>
                  <a:cubicBezTo>
                    <a:pt x="199" y="394"/>
                    <a:pt x="199" y="392"/>
                    <a:pt x="198" y="390"/>
                  </a:cubicBezTo>
                  <a:cubicBezTo>
                    <a:pt x="198" y="387"/>
                    <a:pt x="198" y="387"/>
                    <a:pt x="198" y="387"/>
                  </a:cubicBezTo>
                  <a:cubicBezTo>
                    <a:pt x="199" y="385"/>
                    <a:pt x="199" y="385"/>
                    <a:pt x="199" y="385"/>
                  </a:cubicBezTo>
                  <a:cubicBezTo>
                    <a:pt x="200" y="384"/>
                    <a:pt x="201" y="383"/>
                    <a:pt x="203" y="381"/>
                  </a:cubicBezTo>
                  <a:cubicBezTo>
                    <a:pt x="204" y="380"/>
                    <a:pt x="204" y="380"/>
                    <a:pt x="204" y="380"/>
                  </a:cubicBezTo>
                  <a:cubicBezTo>
                    <a:pt x="205" y="379"/>
                    <a:pt x="206" y="378"/>
                    <a:pt x="207" y="377"/>
                  </a:cubicBezTo>
                  <a:cubicBezTo>
                    <a:pt x="208" y="376"/>
                    <a:pt x="208" y="376"/>
                    <a:pt x="208" y="376"/>
                  </a:cubicBezTo>
                  <a:cubicBezTo>
                    <a:pt x="212" y="372"/>
                    <a:pt x="216" y="368"/>
                    <a:pt x="220" y="365"/>
                  </a:cubicBezTo>
                  <a:cubicBezTo>
                    <a:pt x="222" y="365"/>
                    <a:pt x="223" y="364"/>
                    <a:pt x="225" y="364"/>
                  </a:cubicBezTo>
                  <a:cubicBezTo>
                    <a:pt x="229" y="363"/>
                    <a:pt x="232" y="362"/>
                    <a:pt x="233" y="359"/>
                  </a:cubicBezTo>
                  <a:cubicBezTo>
                    <a:pt x="233" y="359"/>
                    <a:pt x="233" y="359"/>
                    <a:pt x="233" y="359"/>
                  </a:cubicBezTo>
                  <a:cubicBezTo>
                    <a:pt x="233" y="358"/>
                    <a:pt x="233" y="358"/>
                    <a:pt x="233" y="358"/>
                  </a:cubicBezTo>
                  <a:cubicBezTo>
                    <a:pt x="234" y="356"/>
                    <a:pt x="233" y="354"/>
                    <a:pt x="233" y="352"/>
                  </a:cubicBezTo>
                  <a:cubicBezTo>
                    <a:pt x="233" y="349"/>
                    <a:pt x="233" y="349"/>
                    <a:pt x="233" y="349"/>
                  </a:cubicBezTo>
                  <a:cubicBezTo>
                    <a:pt x="234" y="348"/>
                    <a:pt x="234" y="348"/>
                    <a:pt x="234" y="348"/>
                  </a:cubicBezTo>
                  <a:cubicBezTo>
                    <a:pt x="236" y="347"/>
                    <a:pt x="236" y="346"/>
                    <a:pt x="237" y="346"/>
                  </a:cubicBezTo>
                  <a:cubicBezTo>
                    <a:pt x="237" y="346"/>
                    <a:pt x="237" y="346"/>
                    <a:pt x="237" y="346"/>
                  </a:cubicBezTo>
                  <a:cubicBezTo>
                    <a:pt x="238" y="346"/>
                    <a:pt x="238" y="346"/>
                    <a:pt x="238" y="346"/>
                  </a:cubicBezTo>
                  <a:cubicBezTo>
                    <a:pt x="238" y="346"/>
                    <a:pt x="239" y="346"/>
                    <a:pt x="239" y="346"/>
                  </a:cubicBezTo>
                  <a:cubicBezTo>
                    <a:pt x="242" y="346"/>
                    <a:pt x="244" y="346"/>
                    <a:pt x="247" y="347"/>
                  </a:cubicBezTo>
                  <a:cubicBezTo>
                    <a:pt x="250" y="349"/>
                    <a:pt x="253" y="350"/>
                    <a:pt x="257" y="350"/>
                  </a:cubicBezTo>
                  <a:moveTo>
                    <a:pt x="382" y="375"/>
                  </a:moveTo>
                  <a:cubicBezTo>
                    <a:pt x="380" y="371"/>
                    <a:pt x="375" y="369"/>
                    <a:pt x="371" y="368"/>
                  </a:cubicBezTo>
                  <a:cubicBezTo>
                    <a:pt x="369" y="367"/>
                    <a:pt x="367" y="366"/>
                    <a:pt x="366" y="365"/>
                  </a:cubicBezTo>
                  <a:cubicBezTo>
                    <a:pt x="364" y="365"/>
                    <a:pt x="363" y="364"/>
                    <a:pt x="362" y="362"/>
                  </a:cubicBezTo>
                  <a:cubicBezTo>
                    <a:pt x="361" y="361"/>
                    <a:pt x="359" y="359"/>
                    <a:pt x="357" y="358"/>
                  </a:cubicBezTo>
                  <a:cubicBezTo>
                    <a:pt x="355" y="357"/>
                    <a:pt x="353" y="357"/>
                    <a:pt x="351" y="356"/>
                  </a:cubicBezTo>
                  <a:cubicBezTo>
                    <a:pt x="348" y="356"/>
                    <a:pt x="346" y="355"/>
                    <a:pt x="344" y="354"/>
                  </a:cubicBezTo>
                  <a:cubicBezTo>
                    <a:pt x="343" y="353"/>
                    <a:pt x="341" y="351"/>
                    <a:pt x="340" y="348"/>
                  </a:cubicBezTo>
                  <a:cubicBezTo>
                    <a:pt x="339" y="346"/>
                    <a:pt x="338" y="343"/>
                    <a:pt x="336" y="342"/>
                  </a:cubicBezTo>
                  <a:cubicBezTo>
                    <a:pt x="334" y="340"/>
                    <a:pt x="332" y="338"/>
                    <a:pt x="330" y="337"/>
                  </a:cubicBezTo>
                  <a:cubicBezTo>
                    <a:pt x="326" y="334"/>
                    <a:pt x="323" y="332"/>
                    <a:pt x="323" y="325"/>
                  </a:cubicBezTo>
                  <a:cubicBezTo>
                    <a:pt x="324" y="324"/>
                    <a:pt x="324" y="324"/>
                    <a:pt x="324" y="324"/>
                  </a:cubicBezTo>
                  <a:cubicBezTo>
                    <a:pt x="325" y="323"/>
                    <a:pt x="325" y="323"/>
                    <a:pt x="325" y="323"/>
                  </a:cubicBezTo>
                  <a:cubicBezTo>
                    <a:pt x="329" y="319"/>
                    <a:pt x="329" y="319"/>
                    <a:pt x="329" y="319"/>
                  </a:cubicBezTo>
                  <a:cubicBezTo>
                    <a:pt x="331" y="324"/>
                    <a:pt x="331" y="324"/>
                    <a:pt x="331" y="324"/>
                  </a:cubicBezTo>
                  <a:cubicBezTo>
                    <a:pt x="332" y="325"/>
                    <a:pt x="333" y="327"/>
                    <a:pt x="335" y="328"/>
                  </a:cubicBezTo>
                  <a:cubicBezTo>
                    <a:pt x="336" y="329"/>
                    <a:pt x="338" y="329"/>
                    <a:pt x="340" y="330"/>
                  </a:cubicBezTo>
                  <a:cubicBezTo>
                    <a:pt x="341" y="330"/>
                    <a:pt x="342" y="330"/>
                    <a:pt x="344" y="331"/>
                  </a:cubicBezTo>
                  <a:cubicBezTo>
                    <a:pt x="345" y="332"/>
                    <a:pt x="345" y="333"/>
                    <a:pt x="347" y="335"/>
                  </a:cubicBezTo>
                  <a:cubicBezTo>
                    <a:pt x="348" y="337"/>
                    <a:pt x="350" y="339"/>
                    <a:pt x="352" y="341"/>
                  </a:cubicBezTo>
                  <a:cubicBezTo>
                    <a:pt x="356" y="344"/>
                    <a:pt x="362" y="347"/>
                    <a:pt x="367" y="349"/>
                  </a:cubicBezTo>
                  <a:cubicBezTo>
                    <a:pt x="368" y="350"/>
                    <a:pt x="368" y="350"/>
                    <a:pt x="368" y="350"/>
                  </a:cubicBezTo>
                  <a:cubicBezTo>
                    <a:pt x="370" y="351"/>
                    <a:pt x="371" y="351"/>
                    <a:pt x="373" y="352"/>
                  </a:cubicBezTo>
                  <a:cubicBezTo>
                    <a:pt x="375" y="353"/>
                    <a:pt x="375" y="353"/>
                    <a:pt x="375" y="353"/>
                  </a:cubicBezTo>
                  <a:cubicBezTo>
                    <a:pt x="388" y="359"/>
                    <a:pt x="390" y="361"/>
                    <a:pt x="391" y="364"/>
                  </a:cubicBezTo>
                  <a:cubicBezTo>
                    <a:pt x="391" y="365"/>
                    <a:pt x="391" y="366"/>
                    <a:pt x="390" y="368"/>
                  </a:cubicBezTo>
                  <a:cubicBezTo>
                    <a:pt x="390" y="370"/>
                    <a:pt x="390" y="372"/>
                    <a:pt x="390" y="373"/>
                  </a:cubicBezTo>
                  <a:cubicBezTo>
                    <a:pt x="382" y="375"/>
                    <a:pt x="382" y="375"/>
                    <a:pt x="382" y="375"/>
                  </a:cubicBezTo>
                  <a:moveTo>
                    <a:pt x="535" y="333"/>
                  </a:moveTo>
                  <a:cubicBezTo>
                    <a:pt x="540" y="333"/>
                    <a:pt x="545" y="330"/>
                    <a:pt x="548" y="328"/>
                  </a:cubicBezTo>
                  <a:cubicBezTo>
                    <a:pt x="550" y="327"/>
                    <a:pt x="552" y="326"/>
                    <a:pt x="554" y="326"/>
                  </a:cubicBezTo>
                  <a:cubicBezTo>
                    <a:pt x="556" y="325"/>
                    <a:pt x="556" y="325"/>
                    <a:pt x="556" y="325"/>
                  </a:cubicBezTo>
                  <a:cubicBezTo>
                    <a:pt x="554" y="321"/>
                    <a:pt x="554" y="321"/>
                    <a:pt x="554" y="321"/>
                  </a:cubicBezTo>
                  <a:cubicBezTo>
                    <a:pt x="554" y="320"/>
                    <a:pt x="552" y="319"/>
                    <a:pt x="551" y="318"/>
                  </a:cubicBezTo>
                  <a:cubicBezTo>
                    <a:pt x="543" y="315"/>
                    <a:pt x="543" y="315"/>
                    <a:pt x="543" y="315"/>
                  </a:cubicBezTo>
                  <a:cubicBezTo>
                    <a:pt x="550" y="310"/>
                    <a:pt x="550" y="310"/>
                    <a:pt x="550" y="310"/>
                  </a:cubicBezTo>
                  <a:cubicBezTo>
                    <a:pt x="554" y="309"/>
                    <a:pt x="559" y="307"/>
                    <a:pt x="564" y="307"/>
                  </a:cubicBezTo>
                  <a:cubicBezTo>
                    <a:pt x="575" y="307"/>
                    <a:pt x="575" y="307"/>
                    <a:pt x="575" y="307"/>
                  </a:cubicBezTo>
                  <a:cubicBezTo>
                    <a:pt x="567" y="315"/>
                    <a:pt x="567" y="315"/>
                    <a:pt x="567" y="315"/>
                  </a:cubicBezTo>
                  <a:cubicBezTo>
                    <a:pt x="567" y="315"/>
                    <a:pt x="567" y="315"/>
                    <a:pt x="566" y="316"/>
                  </a:cubicBezTo>
                  <a:cubicBezTo>
                    <a:pt x="565" y="317"/>
                    <a:pt x="563" y="319"/>
                    <a:pt x="562" y="321"/>
                  </a:cubicBezTo>
                  <a:cubicBezTo>
                    <a:pt x="561" y="324"/>
                    <a:pt x="561" y="324"/>
                    <a:pt x="561" y="324"/>
                  </a:cubicBezTo>
                  <a:cubicBezTo>
                    <a:pt x="563" y="326"/>
                    <a:pt x="563" y="326"/>
                    <a:pt x="563" y="326"/>
                  </a:cubicBezTo>
                  <a:cubicBezTo>
                    <a:pt x="565" y="330"/>
                    <a:pt x="571" y="332"/>
                    <a:pt x="578" y="335"/>
                  </a:cubicBezTo>
                  <a:cubicBezTo>
                    <a:pt x="580" y="336"/>
                    <a:pt x="582" y="337"/>
                    <a:pt x="583" y="338"/>
                  </a:cubicBezTo>
                  <a:cubicBezTo>
                    <a:pt x="587" y="340"/>
                    <a:pt x="591" y="342"/>
                    <a:pt x="595" y="344"/>
                  </a:cubicBezTo>
                  <a:cubicBezTo>
                    <a:pt x="598" y="346"/>
                    <a:pt x="601" y="347"/>
                    <a:pt x="604" y="349"/>
                  </a:cubicBezTo>
                  <a:cubicBezTo>
                    <a:pt x="609" y="352"/>
                    <a:pt x="613" y="357"/>
                    <a:pt x="612" y="361"/>
                  </a:cubicBezTo>
                  <a:cubicBezTo>
                    <a:pt x="612" y="364"/>
                    <a:pt x="609" y="366"/>
                    <a:pt x="604" y="367"/>
                  </a:cubicBezTo>
                  <a:cubicBezTo>
                    <a:pt x="600" y="368"/>
                    <a:pt x="592" y="368"/>
                    <a:pt x="586" y="368"/>
                  </a:cubicBezTo>
                  <a:cubicBezTo>
                    <a:pt x="585" y="368"/>
                    <a:pt x="585" y="368"/>
                    <a:pt x="584" y="368"/>
                  </a:cubicBezTo>
                  <a:cubicBezTo>
                    <a:pt x="576" y="368"/>
                    <a:pt x="570" y="365"/>
                    <a:pt x="563" y="362"/>
                  </a:cubicBezTo>
                  <a:cubicBezTo>
                    <a:pt x="555" y="359"/>
                    <a:pt x="547" y="356"/>
                    <a:pt x="537" y="356"/>
                  </a:cubicBezTo>
                  <a:cubicBezTo>
                    <a:pt x="537" y="356"/>
                    <a:pt x="536" y="356"/>
                    <a:pt x="535" y="356"/>
                  </a:cubicBezTo>
                  <a:cubicBezTo>
                    <a:pt x="531" y="356"/>
                    <a:pt x="527" y="357"/>
                    <a:pt x="523" y="358"/>
                  </a:cubicBezTo>
                  <a:cubicBezTo>
                    <a:pt x="521" y="359"/>
                    <a:pt x="518" y="361"/>
                    <a:pt x="516" y="362"/>
                  </a:cubicBezTo>
                  <a:cubicBezTo>
                    <a:pt x="514" y="364"/>
                    <a:pt x="512" y="365"/>
                    <a:pt x="510" y="366"/>
                  </a:cubicBezTo>
                  <a:cubicBezTo>
                    <a:pt x="510" y="366"/>
                    <a:pt x="509" y="366"/>
                    <a:pt x="508" y="366"/>
                  </a:cubicBezTo>
                  <a:cubicBezTo>
                    <a:pt x="506" y="366"/>
                    <a:pt x="503" y="366"/>
                    <a:pt x="501" y="365"/>
                  </a:cubicBezTo>
                  <a:cubicBezTo>
                    <a:pt x="499" y="365"/>
                    <a:pt x="497" y="365"/>
                    <a:pt x="496" y="365"/>
                  </a:cubicBezTo>
                  <a:cubicBezTo>
                    <a:pt x="494" y="365"/>
                    <a:pt x="493" y="365"/>
                    <a:pt x="491" y="366"/>
                  </a:cubicBezTo>
                  <a:cubicBezTo>
                    <a:pt x="491" y="366"/>
                    <a:pt x="491" y="366"/>
                    <a:pt x="490" y="366"/>
                  </a:cubicBezTo>
                  <a:cubicBezTo>
                    <a:pt x="486" y="369"/>
                    <a:pt x="486" y="369"/>
                    <a:pt x="486" y="369"/>
                  </a:cubicBezTo>
                  <a:cubicBezTo>
                    <a:pt x="484" y="364"/>
                    <a:pt x="484" y="364"/>
                    <a:pt x="484" y="364"/>
                  </a:cubicBezTo>
                  <a:cubicBezTo>
                    <a:pt x="484" y="362"/>
                    <a:pt x="482" y="360"/>
                    <a:pt x="481" y="359"/>
                  </a:cubicBezTo>
                  <a:cubicBezTo>
                    <a:pt x="480" y="357"/>
                    <a:pt x="478" y="356"/>
                    <a:pt x="478" y="354"/>
                  </a:cubicBezTo>
                  <a:cubicBezTo>
                    <a:pt x="478" y="351"/>
                    <a:pt x="479" y="349"/>
                    <a:pt x="481" y="347"/>
                  </a:cubicBezTo>
                  <a:cubicBezTo>
                    <a:pt x="482" y="345"/>
                    <a:pt x="484" y="343"/>
                    <a:pt x="485" y="339"/>
                  </a:cubicBezTo>
                  <a:cubicBezTo>
                    <a:pt x="486" y="338"/>
                    <a:pt x="486" y="337"/>
                    <a:pt x="486" y="335"/>
                  </a:cubicBezTo>
                  <a:cubicBezTo>
                    <a:pt x="485" y="333"/>
                    <a:pt x="485" y="333"/>
                    <a:pt x="485" y="333"/>
                  </a:cubicBezTo>
                  <a:cubicBezTo>
                    <a:pt x="487" y="332"/>
                    <a:pt x="487" y="332"/>
                    <a:pt x="487" y="332"/>
                  </a:cubicBezTo>
                  <a:cubicBezTo>
                    <a:pt x="487" y="332"/>
                    <a:pt x="488" y="331"/>
                    <a:pt x="488" y="331"/>
                  </a:cubicBezTo>
                  <a:cubicBezTo>
                    <a:pt x="489" y="330"/>
                    <a:pt x="490" y="329"/>
                    <a:pt x="491" y="327"/>
                  </a:cubicBezTo>
                  <a:cubicBezTo>
                    <a:pt x="492" y="326"/>
                    <a:pt x="493" y="324"/>
                    <a:pt x="494" y="323"/>
                  </a:cubicBezTo>
                  <a:cubicBezTo>
                    <a:pt x="498" y="317"/>
                    <a:pt x="500" y="312"/>
                    <a:pt x="504" y="312"/>
                  </a:cubicBezTo>
                  <a:cubicBezTo>
                    <a:pt x="505" y="312"/>
                    <a:pt x="505" y="312"/>
                    <a:pt x="505" y="312"/>
                  </a:cubicBezTo>
                  <a:cubicBezTo>
                    <a:pt x="508" y="312"/>
                    <a:pt x="510" y="313"/>
                    <a:pt x="512" y="314"/>
                  </a:cubicBezTo>
                  <a:cubicBezTo>
                    <a:pt x="514" y="315"/>
                    <a:pt x="516" y="316"/>
                    <a:pt x="518" y="316"/>
                  </a:cubicBezTo>
                  <a:cubicBezTo>
                    <a:pt x="519" y="317"/>
                    <a:pt x="519" y="317"/>
                    <a:pt x="519" y="317"/>
                  </a:cubicBezTo>
                  <a:cubicBezTo>
                    <a:pt x="520" y="319"/>
                    <a:pt x="520" y="319"/>
                    <a:pt x="520" y="319"/>
                  </a:cubicBezTo>
                  <a:cubicBezTo>
                    <a:pt x="521" y="319"/>
                    <a:pt x="521" y="320"/>
                    <a:pt x="522" y="321"/>
                  </a:cubicBezTo>
                  <a:cubicBezTo>
                    <a:pt x="524" y="326"/>
                    <a:pt x="527" y="331"/>
                    <a:pt x="533" y="332"/>
                  </a:cubicBezTo>
                  <a:cubicBezTo>
                    <a:pt x="534" y="333"/>
                    <a:pt x="534" y="333"/>
                    <a:pt x="535" y="333"/>
                  </a:cubicBezTo>
                  <a:moveTo>
                    <a:pt x="729" y="416"/>
                  </a:moveTo>
                  <a:cubicBezTo>
                    <a:pt x="728" y="416"/>
                    <a:pt x="728" y="416"/>
                    <a:pt x="728" y="416"/>
                  </a:cubicBezTo>
                  <a:cubicBezTo>
                    <a:pt x="724" y="416"/>
                    <a:pt x="720" y="414"/>
                    <a:pt x="716" y="412"/>
                  </a:cubicBezTo>
                  <a:cubicBezTo>
                    <a:pt x="715" y="411"/>
                    <a:pt x="713" y="409"/>
                    <a:pt x="710" y="408"/>
                  </a:cubicBezTo>
                  <a:cubicBezTo>
                    <a:pt x="709" y="408"/>
                    <a:pt x="707" y="407"/>
                    <a:pt x="706" y="407"/>
                  </a:cubicBezTo>
                  <a:cubicBezTo>
                    <a:pt x="701" y="405"/>
                    <a:pt x="698" y="404"/>
                    <a:pt x="697" y="400"/>
                  </a:cubicBezTo>
                  <a:cubicBezTo>
                    <a:pt x="697" y="398"/>
                    <a:pt x="698" y="390"/>
                    <a:pt x="699" y="386"/>
                  </a:cubicBezTo>
                  <a:cubicBezTo>
                    <a:pt x="699" y="385"/>
                    <a:pt x="700" y="384"/>
                    <a:pt x="701" y="383"/>
                  </a:cubicBezTo>
                  <a:cubicBezTo>
                    <a:pt x="702" y="382"/>
                    <a:pt x="703" y="381"/>
                    <a:pt x="703" y="378"/>
                  </a:cubicBezTo>
                  <a:cubicBezTo>
                    <a:pt x="703" y="374"/>
                    <a:pt x="698" y="370"/>
                    <a:pt x="692" y="364"/>
                  </a:cubicBezTo>
                  <a:cubicBezTo>
                    <a:pt x="691" y="363"/>
                    <a:pt x="690" y="362"/>
                    <a:pt x="689" y="361"/>
                  </a:cubicBezTo>
                  <a:cubicBezTo>
                    <a:pt x="687" y="360"/>
                    <a:pt x="686" y="358"/>
                    <a:pt x="684" y="357"/>
                  </a:cubicBezTo>
                  <a:cubicBezTo>
                    <a:pt x="680" y="354"/>
                    <a:pt x="676" y="351"/>
                    <a:pt x="675" y="347"/>
                  </a:cubicBezTo>
                  <a:cubicBezTo>
                    <a:pt x="674" y="347"/>
                    <a:pt x="674" y="346"/>
                    <a:pt x="674" y="344"/>
                  </a:cubicBezTo>
                  <a:cubicBezTo>
                    <a:pt x="674" y="343"/>
                    <a:pt x="674" y="341"/>
                    <a:pt x="673" y="340"/>
                  </a:cubicBezTo>
                  <a:cubicBezTo>
                    <a:pt x="672" y="337"/>
                    <a:pt x="670" y="335"/>
                    <a:pt x="668" y="333"/>
                  </a:cubicBezTo>
                  <a:cubicBezTo>
                    <a:pt x="668" y="333"/>
                    <a:pt x="667" y="332"/>
                    <a:pt x="667" y="332"/>
                  </a:cubicBezTo>
                  <a:cubicBezTo>
                    <a:pt x="665" y="330"/>
                    <a:pt x="665" y="330"/>
                    <a:pt x="665" y="330"/>
                  </a:cubicBezTo>
                  <a:cubicBezTo>
                    <a:pt x="666" y="327"/>
                    <a:pt x="666" y="327"/>
                    <a:pt x="666" y="327"/>
                  </a:cubicBezTo>
                  <a:cubicBezTo>
                    <a:pt x="666" y="326"/>
                    <a:pt x="668" y="323"/>
                    <a:pt x="670" y="322"/>
                  </a:cubicBezTo>
                  <a:cubicBezTo>
                    <a:pt x="671" y="321"/>
                    <a:pt x="673" y="320"/>
                    <a:pt x="675" y="319"/>
                  </a:cubicBezTo>
                  <a:cubicBezTo>
                    <a:pt x="677" y="317"/>
                    <a:pt x="680" y="316"/>
                    <a:pt x="683" y="314"/>
                  </a:cubicBezTo>
                  <a:cubicBezTo>
                    <a:pt x="690" y="309"/>
                    <a:pt x="695" y="307"/>
                    <a:pt x="702" y="307"/>
                  </a:cubicBezTo>
                  <a:cubicBezTo>
                    <a:pt x="705" y="307"/>
                    <a:pt x="709" y="307"/>
                    <a:pt x="713" y="308"/>
                  </a:cubicBezTo>
                  <a:cubicBezTo>
                    <a:pt x="715" y="308"/>
                    <a:pt x="715" y="308"/>
                    <a:pt x="715" y="308"/>
                  </a:cubicBezTo>
                  <a:cubicBezTo>
                    <a:pt x="716" y="310"/>
                    <a:pt x="716" y="310"/>
                    <a:pt x="716" y="310"/>
                  </a:cubicBezTo>
                  <a:cubicBezTo>
                    <a:pt x="716" y="311"/>
                    <a:pt x="717" y="313"/>
                    <a:pt x="717" y="314"/>
                  </a:cubicBezTo>
                  <a:cubicBezTo>
                    <a:pt x="718" y="319"/>
                    <a:pt x="718" y="319"/>
                    <a:pt x="718" y="319"/>
                  </a:cubicBezTo>
                  <a:cubicBezTo>
                    <a:pt x="713" y="319"/>
                    <a:pt x="713" y="319"/>
                    <a:pt x="713" y="319"/>
                  </a:cubicBezTo>
                  <a:cubicBezTo>
                    <a:pt x="703" y="320"/>
                    <a:pt x="697" y="325"/>
                    <a:pt x="697" y="331"/>
                  </a:cubicBezTo>
                  <a:cubicBezTo>
                    <a:pt x="696" y="339"/>
                    <a:pt x="708" y="347"/>
                    <a:pt x="719" y="353"/>
                  </a:cubicBezTo>
                  <a:cubicBezTo>
                    <a:pt x="720" y="354"/>
                    <a:pt x="720" y="354"/>
                    <a:pt x="720" y="354"/>
                  </a:cubicBezTo>
                  <a:cubicBezTo>
                    <a:pt x="721" y="356"/>
                    <a:pt x="721" y="356"/>
                    <a:pt x="721" y="356"/>
                  </a:cubicBezTo>
                  <a:cubicBezTo>
                    <a:pt x="721" y="359"/>
                    <a:pt x="722" y="362"/>
                    <a:pt x="725" y="364"/>
                  </a:cubicBezTo>
                  <a:cubicBezTo>
                    <a:pt x="726" y="365"/>
                    <a:pt x="726" y="365"/>
                    <a:pt x="726" y="365"/>
                  </a:cubicBezTo>
                  <a:cubicBezTo>
                    <a:pt x="728" y="375"/>
                    <a:pt x="728" y="375"/>
                    <a:pt x="728" y="375"/>
                  </a:cubicBezTo>
                  <a:cubicBezTo>
                    <a:pt x="729" y="382"/>
                    <a:pt x="733" y="386"/>
                    <a:pt x="737" y="390"/>
                  </a:cubicBezTo>
                  <a:cubicBezTo>
                    <a:pt x="741" y="395"/>
                    <a:pt x="745" y="400"/>
                    <a:pt x="744" y="409"/>
                  </a:cubicBezTo>
                  <a:cubicBezTo>
                    <a:pt x="744" y="411"/>
                    <a:pt x="744" y="411"/>
                    <a:pt x="744" y="411"/>
                  </a:cubicBezTo>
                  <a:cubicBezTo>
                    <a:pt x="743" y="413"/>
                    <a:pt x="743" y="413"/>
                    <a:pt x="743" y="413"/>
                  </a:cubicBezTo>
                  <a:cubicBezTo>
                    <a:pt x="739" y="415"/>
                    <a:pt x="734" y="416"/>
                    <a:pt x="729" y="416"/>
                  </a:cubicBezTo>
                  <a:moveTo>
                    <a:pt x="193" y="265"/>
                  </a:moveTo>
                  <a:cubicBezTo>
                    <a:pt x="196" y="265"/>
                    <a:pt x="199" y="265"/>
                    <a:pt x="202" y="265"/>
                  </a:cubicBezTo>
                  <a:cubicBezTo>
                    <a:pt x="205" y="273"/>
                    <a:pt x="205" y="273"/>
                    <a:pt x="205" y="273"/>
                  </a:cubicBezTo>
                  <a:cubicBezTo>
                    <a:pt x="199" y="275"/>
                    <a:pt x="198" y="276"/>
                    <a:pt x="198" y="276"/>
                  </a:cubicBezTo>
                  <a:cubicBezTo>
                    <a:pt x="197" y="276"/>
                    <a:pt x="197" y="276"/>
                    <a:pt x="197" y="276"/>
                  </a:cubicBezTo>
                  <a:cubicBezTo>
                    <a:pt x="196" y="276"/>
                    <a:pt x="196" y="276"/>
                    <a:pt x="196" y="276"/>
                  </a:cubicBezTo>
                  <a:cubicBezTo>
                    <a:pt x="195" y="276"/>
                    <a:pt x="195" y="275"/>
                    <a:pt x="193" y="275"/>
                  </a:cubicBezTo>
                  <a:cubicBezTo>
                    <a:pt x="192" y="274"/>
                    <a:pt x="191" y="274"/>
                    <a:pt x="190" y="273"/>
                  </a:cubicBezTo>
                  <a:cubicBezTo>
                    <a:pt x="192" y="265"/>
                    <a:pt x="192" y="265"/>
                    <a:pt x="192" y="265"/>
                  </a:cubicBezTo>
                  <a:cubicBezTo>
                    <a:pt x="193" y="265"/>
                    <a:pt x="193" y="265"/>
                    <a:pt x="193" y="265"/>
                  </a:cubicBezTo>
                  <a:moveTo>
                    <a:pt x="305" y="207"/>
                  </a:moveTo>
                  <a:cubicBezTo>
                    <a:pt x="305" y="202"/>
                    <a:pt x="305" y="202"/>
                    <a:pt x="305" y="202"/>
                  </a:cubicBezTo>
                  <a:cubicBezTo>
                    <a:pt x="305" y="199"/>
                    <a:pt x="305" y="196"/>
                    <a:pt x="304" y="194"/>
                  </a:cubicBezTo>
                  <a:cubicBezTo>
                    <a:pt x="311" y="190"/>
                    <a:pt x="311" y="190"/>
                    <a:pt x="311" y="190"/>
                  </a:cubicBezTo>
                  <a:cubicBezTo>
                    <a:pt x="312" y="190"/>
                    <a:pt x="312" y="191"/>
                    <a:pt x="313" y="191"/>
                  </a:cubicBezTo>
                  <a:cubicBezTo>
                    <a:pt x="316" y="195"/>
                    <a:pt x="318" y="197"/>
                    <a:pt x="318" y="198"/>
                  </a:cubicBezTo>
                  <a:cubicBezTo>
                    <a:pt x="321" y="202"/>
                    <a:pt x="321" y="202"/>
                    <a:pt x="321" y="202"/>
                  </a:cubicBezTo>
                  <a:cubicBezTo>
                    <a:pt x="316" y="204"/>
                    <a:pt x="316" y="204"/>
                    <a:pt x="316" y="204"/>
                  </a:cubicBezTo>
                  <a:cubicBezTo>
                    <a:pt x="315" y="205"/>
                    <a:pt x="313" y="205"/>
                    <a:pt x="310" y="206"/>
                  </a:cubicBezTo>
                  <a:cubicBezTo>
                    <a:pt x="305" y="207"/>
                    <a:pt x="305" y="207"/>
                    <a:pt x="305" y="207"/>
                  </a:cubicBezTo>
                  <a:moveTo>
                    <a:pt x="289" y="193"/>
                  </a:moveTo>
                  <a:cubicBezTo>
                    <a:pt x="285" y="185"/>
                    <a:pt x="285" y="185"/>
                    <a:pt x="285" y="185"/>
                  </a:cubicBezTo>
                  <a:cubicBezTo>
                    <a:pt x="287" y="184"/>
                    <a:pt x="289" y="182"/>
                    <a:pt x="291" y="181"/>
                  </a:cubicBezTo>
                  <a:cubicBezTo>
                    <a:pt x="292" y="181"/>
                    <a:pt x="292" y="181"/>
                    <a:pt x="292" y="181"/>
                  </a:cubicBezTo>
                  <a:cubicBezTo>
                    <a:pt x="295" y="178"/>
                    <a:pt x="298" y="176"/>
                    <a:pt x="301" y="176"/>
                  </a:cubicBezTo>
                  <a:cubicBezTo>
                    <a:pt x="304" y="175"/>
                    <a:pt x="304" y="175"/>
                    <a:pt x="304" y="175"/>
                  </a:cubicBezTo>
                  <a:cubicBezTo>
                    <a:pt x="306" y="178"/>
                    <a:pt x="306" y="178"/>
                    <a:pt x="306" y="178"/>
                  </a:cubicBezTo>
                  <a:cubicBezTo>
                    <a:pt x="306" y="179"/>
                    <a:pt x="306" y="180"/>
                    <a:pt x="307" y="182"/>
                  </a:cubicBezTo>
                  <a:cubicBezTo>
                    <a:pt x="307" y="183"/>
                    <a:pt x="308" y="184"/>
                    <a:pt x="308" y="185"/>
                  </a:cubicBezTo>
                  <a:cubicBezTo>
                    <a:pt x="301" y="190"/>
                    <a:pt x="301" y="190"/>
                    <a:pt x="301" y="190"/>
                  </a:cubicBezTo>
                  <a:cubicBezTo>
                    <a:pt x="301" y="189"/>
                    <a:pt x="301" y="189"/>
                    <a:pt x="301" y="189"/>
                  </a:cubicBezTo>
                  <a:cubicBezTo>
                    <a:pt x="300" y="189"/>
                    <a:pt x="300" y="189"/>
                    <a:pt x="300" y="189"/>
                  </a:cubicBezTo>
                  <a:cubicBezTo>
                    <a:pt x="298" y="189"/>
                    <a:pt x="298" y="189"/>
                    <a:pt x="298" y="189"/>
                  </a:cubicBezTo>
                  <a:cubicBezTo>
                    <a:pt x="296" y="191"/>
                    <a:pt x="293" y="191"/>
                    <a:pt x="291" y="192"/>
                  </a:cubicBezTo>
                  <a:cubicBezTo>
                    <a:pt x="289" y="193"/>
                    <a:pt x="289" y="193"/>
                    <a:pt x="289" y="193"/>
                  </a:cubicBezTo>
                  <a:moveTo>
                    <a:pt x="341" y="226"/>
                  </a:moveTo>
                  <a:cubicBezTo>
                    <a:pt x="340" y="226"/>
                    <a:pt x="340" y="226"/>
                    <a:pt x="340" y="226"/>
                  </a:cubicBezTo>
                  <a:cubicBezTo>
                    <a:pt x="339" y="226"/>
                    <a:pt x="338" y="225"/>
                    <a:pt x="335" y="224"/>
                  </a:cubicBezTo>
                  <a:cubicBezTo>
                    <a:pt x="325" y="219"/>
                    <a:pt x="325" y="219"/>
                    <a:pt x="325" y="219"/>
                  </a:cubicBezTo>
                  <a:cubicBezTo>
                    <a:pt x="334" y="215"/>
                    <a:pt x="334" y="215"/>
                    <a:pt x="334" y="215"/>
                  </a:cubicBezTo>
                  <a:cubicBezTo>
                    <a:pt x="337" y="214"/>
                    <a:pt x="339" y="212"/>
                    <a:pt x="341" y="210"/>
                  </a:cubicBezTo>
                  <a:cubicBezTo>
                    <a:pt x="343" y="208"/>
                    <a:pt x="344" y="207"/>
                    <a:pt x="345" y="207"/>
                  </a:cubicBezTo>
                  <a:cubicBezTo>
                    <a:pt x="348" y="206"/>
                    <a:pt x="350" y="205"/>
                    <a:pt x="352" y="205"/>
                  </a:cubicBezTo>
                  <a:cubicBezTo>
                    <a:pt x="357" y="204"/>
                    <a:pt x="361" y="203"/>
                    <a:pt x="362" y="198"/>
                  </a:cubicBezTo>
                  <a:cubicBezTo>
                    <a:pt x="362" y="195"/>
                    <a:pt x="362" y="193"/>
                    <a:pt x="361" y="191"/>
                  </a:cubicBezTo>
                  <a:cubicBezTo>
                    <a:pt x="360" y="188"/>
                    <a:pt x="360" y="186"/>
                    <a:pt x="360" y="185"/>
                  </a:cubicBezTo>
                  <a:cubicBezTo>
                    <a:pt x="361" y="182"/>
                    <a:pt x="364" y="181"/>
                    <a:pt x="368" y="179"/>
                  </a:cubicBezTo>
                  <a:cubicBezTo>
                    <a:pt x="374" y="176"/>
                    <a:pt x="378" y="173"/>
                    <a:pt x="378" y="167"/>
                  </a:cubicBezTo>
                  <a:cubicBezTo>
                    <a:pt x="378" y="163"/>
                    <a:pt x="374" y="161"/>
                    <a:pt x="370" y="158"/>
                  </a:cubicBezTo>
                  <a:cubicBezTo>
                    <a:pt x="366" y="156"/>
                    <a:pt x="365" y="156"/>
                    <a:pt x="365" y="155"/>
                  </a:cubicBezTo>
                  <a:cubicBezTo>
                    <a:pt x="363" y="154"/>
                    <a:pt x="363" y="154"/>
                    <a:pt x="363" y="154"/>
                  </a:cubicBezTo>
                  <a:cubicBezTo>
                    <a:pt x="363" y="152"/>
                    <a:pt x="363" y="152"/>
                    <a:pt x="363" y="152"/>
                  </a:cubicBezTo>
                  <a:cubicBezTo>
                    <a:pt x="363" y="150"/>
                    <a:pt x="364" y="145"/>
                    <a:pt x="366" y="143"/>
                  </a:cubicBezTo>
                  <a:cubicBezTo>
                    <a:pt x="368" y="138"/>
                    <a:pt x="374" y="135"/>
                    <a:pt x="380" y="133"/>
                  </a:cubicBezTo>
                  <a:cubicBezTo>
                    <a:pt x="382" y="132"/>
                    <a:pt x="384" y="131"/>
                    <a:pt x="386" y="130"/>
                  </a:cubicBezTo>
                  <a:cubicBezTo>
                    <a:pt x="393" y="127"/>
                    <a:pt x="393" y="127"/>
                    <a:pt x="393" y="127"/>
                  </a:cubicBezTo>
                  <a:cubicBezTo>
                    <a:pt x="395" y="122"/>
                    <a:pt x="395" y="122"/>
                    <a:pt x="395" y="122"/>
                  </a:cubicBezTo>
                  <a:cubicBezTo>
                    <a:pt x="396" y="121"/>
                    <a:pt x="396" y="121"/>
                    <a:pt x="396" y="121"/>
                  </a:cubicBezTo>
                  <a:cubicBezTo>
                    <a:pt x="393" y="120"/>
                    <a:pt x="393" y="120"/>
                    <a:pt x="393" y="120"/>
                  </a:cubicBezTo>
                  <a:cubicBezTo>
                    <a:pt x="398" y="114"/>
                    <a:pt x="398" y="114"/>
                    <a:pt x="398" y="114"/>
                  </a:cubicBezTo>
                  <a:cubicBezTo>
                    <a:pt x="400" y="112"/>
                    <a:pt x="405" y="110"/>
                    <a:pt x="410" y="110"/>
                  </a:cubicBezTo>
                  <a:cubicBezTo>
                    <a:pt x="412" y="110"/>
                    <a:pt x="413" y="111"/>
                    <a:pt x="414" y="111"/>
                  </a:cubicBezTo>
                  <a:cubicBezTo>
                    <a:pt x="423" y="112"/>
                    <a:pt x="423" y="112"/>
                    <a:pt x="423" y="112"/>
                  </a:cubicBezTo>
                  <a:cubicBezTo>
                    <a:pt x="416" y="118"/>
                    <a:pt x="416" y="118"/>
                    <a:pt x="416" y="118"/>
                  </a:cubicBezTo>
                  <a:cubicBezTo>
                    <a:pt x="414" y="120"/>
                    <a:pt x="410" y="123"/>
                    <a:pt x="406" y="125"/>
                  </a:cubicBezTo>
                  <a:cubicBezTo>
                    <a:pt x="404" y="125"/>
                    <a:pt x="403" y="126"/>
                    <a:pt x="401" y="127"/>
                  </a:cubicBezTo>
                  <a:cubicBezTo>
                    <a:pt x="394" y="131"/>
                    <a:pt x="394" y="131"/>
                    <a:pt x="394" y="131"/>
                  </a:cubicBezTo>
                  <a:cubicBezTo>
                    <a:pt x="392" y="135"/>
                    <a:pt x="392" y="135"/>
                    <a:pt x="392" y="135"/>
                  </a:cubicBezTo>
                  <a:cubicBezTo>
                    <a:pt x="392" y="136"/>
                    <a:pt x="392" y="137"/>
                    <a:pt x="392" y="138"/>
                  </a:cubicBezTo>
                  <a:cubicBezTo>
                    <a:pt x="392" y="140"/>
                    <a:pt x="392" y="142"/>
                    <a:pt x="393" y="144"/>
                  </a:cubicBezTo>
                  <a:cubicBezTo>
                    <a:pt x="393" y="145"/>
                    <a:pt x="394" y="147"/>
                    <a:pt x="394" y="149"/>
                  </a:cubicBezTo>
                  <a:cubicBezTo>
                    <a:pt x="394" y="150"/>
                    <a:pt x="394" y="151"/>
                    <a:pt x="394" y="153"/>
                  </a:cubicBezTo>
                  <a:cubicBezTo>
                    <a:pt x="394" y="154"/>
                    <a:pt x="394" y="156"/>
                    <a:pt x="395" y="157"/>
                  </a:cubicBezTo>
                  <a:cubicBezTo>
                    <a:pt x="396" y="161"/>
                    <a:pt x="401" y="165"/>
                    <a:pt x="407" y="168"/>
                  </a:cubicBezTo>
                  <a:cubicBezTo>
                    <a:pt x="417" y="172"/>
                    <a:pt x="417" y="172"/>
                    <a:pt x="417" y="172"/>
                  </a:cubicBezTo>
                  <a:cubicBezTo>
                    <a:pt x="407" y="176"/>
                    <a:pt x="407" y="176"/>
                    <a:pt x="407" y="176"/>
                  </a:cubicBezTo>
                  <a:cubicBezTo>
                    <a:pt x="404" y="177"/>
                    <a:pt x="403" y="179"/>
                    <a:pt x="403" y="182"/>
                  </a:cubicBezTo>
                  <a:cubicBezTo>
                    <a:pt x="403" y="182"/>
                    <a:pt x="403" y="182"/>
                    <a:pt x="403" y="182"/>
                  </a:cubicBezTo>
                  <a:cubicBezTo>
                    <a:pt x="404" y="183"/>
                    <a:pt x="404" y="183"/>
                    <a:pt x="404" y="183"/>
                  </a:cubicBezTo>
                  <a:cubicBezTo>
                    <a:pt x="406" y="187"/>
                    <a:pt x="406" y="187"/>
                    <a:pt x="406" y="187"/>
                  </a:cubicBezTo>
                  <a:cubicBezTo>
                    <a:pt x="402" y="189"/>
                    <a:pt x="402" y="189"/>
                    <a:pt x="402" y="189"/>
                  </a:cubicBezTo>
                  <a:cubicBezTo>
                    <a:pt x="401" y="190"/>
                    <a:pt x="400" y="190"/>
                    <a:pt x="400" y="191"/>
                  </a:cubicBezTo>
                  <a:cubicBezTo>
                    <a:pt x="395" y="197"/>
                    <a:pt x="395" y="206"/>
                    <a:pt x="396" y="210"/>
                  </a:cubicBezTo>
                  <a:cubicBezTo>
                    <a:pt x="396" y="212"/>
                    <a:pt x="396" y="212"/>
                    <a:pt x="396" y="212"/>
                  </a:cubicBezTo>
                  <a:cubicBezTo>
                    <a:pt x="394" y="214"/>
                    <a:pt x="394" y="214"/>
                    <a:pt x="394" y="214"/>
                  </a:cubicBezTo>
                  <a:cubicBezTo>
                    <a:pt x="393" y="214"/>
                    <a:pt x="393" y="215"/>
                    <a:pt x="392" y="216"/>
                  </a:cubicBezTo>
                  <a:cubicBezTo>
                    <a:pt x="388" y="219"/>
                    <a:pt x="386" y="221"/>
                    <a:pt x="383" y="221"/>
                  </a:cubicBezTo>
                  <a:cubicBezTo>
                    <a:pt x="383" y="221"/>
                    <a:pt x="383" y="221"/>
                    <a:pt x="383" y="221"/>
                  </a:cubicBezTo>
                  <a:cubicBezTo>
                    <a:pt x="382" y="221"/>
                    <a:pt x="382" y="221"/>
                    <a:pt x="382" y="221"/>
                  </a:cubicBezTo>
                  <a:cubicBezTo>
                    <a:pt x="381" y="221"/>
                    <a:pt x="380" y="220"/>
                    <a:pt x="379" y="220"/>
                  </a:cubicBezTo>
                  <a:cubicBezTo>
                    <a:pt x="377" y="219"/>
                    <a:pt x="375" y="218"/>
                    <a:pt x="372" y="217"/>
                  </a:cubicBezTo>
                  <a:cubicBezTo>
                    <a:pt x="371" y="217"/>
                    <a:pt x="371" y="217"/>
                    <a:pt x="370" y="217"/>
                  </a:cubicBezTo>
                  <a:cubicBezTo>
                    <a:pt x="364" y="217"/>
                    <a:pt x="359" y="219"/>
                    <a:pt x="354" y="222"/>
                  </a:cubicBezTo>
                  <a:cubicBezTo>
                    <a:pt x="349" y="224"/>
                    <a:pt x="345" y="226"/>
                    <a:pt x="341" y="226"/>
                  </a:cubicBezTo>
                  <a:moveTo>
                    <a:pt x="545" y="116"/>
                  </a:moveTo>
                  <a:cubicBezTo>
                    <a:pt x="541" y="115"/>
                    <a:pt x="541" y="115"/>
                    <a:pt x="541" y="115"/>
                  </a:cubicBezTo>
                  <a:cubicBezTo>
                    <a:pt x="540" y="115"/>
                    <a:pt x="539" y="115"/>
                    <a:pt x="538" y="115"/>
                  </a:cubicBezTo>
                  <a:cubicBezTo>
                    <a:pt x="539" y="107"/>
                    <a:pt x="539" y="107"/>
                    <a:pt x="539" y="107"/>
                  </a:cubicBezTo>
                  <a:cubicBezTo>
                    <a:pt x="539" y="107"/>
                    <a:pt x="546" y="105"/>
                    <a:pt x="546" y="105"/>
                  </a:cubicBezTo>
                  <a:cubicBezTo>
                    <a:pt x="546" y="111"/>
                    <a:pt x="546" y="111"/>
                    <a:pt x="546" y="111"/>
                  </a:cubicBezTo>
                  <a:cubicBezTo>
                    <a:pt x="545" y="116"/>
                    <a:pt x="545" y="116"/>
                    <a:pt x="545" y="116"/>
                  </a:cubicBezTo>
                  <a:moveTo>
                    <a:pt x="520" y="123"/>
                  </a:moveTo>
                  <a:cubicBezTo>
                    <a:pt x="514" y="119"/>
                    <a:pt x="514" y="119"/>
                    <a:pt x="514" y="119"/>
                  </a:cubicBezTo>
                  <a:cubicBezTo>
                    <a:pt x="510" y="117"/>
                    <a:pt x="507" y="114"/>
                    <a:pt x="505" y="110"/>
                  </a:cubicBezTo>
                  <a:cubicBezTo>
                    <a:pt x="502" y="104"/>
                    <a:pt x="502" y="104"/>
                    <a:pt x="502" y="104"/>
                  </a:cubicBezTo>
                  <a:cubicBezTo>
                    <a:pt x="509" y="104"/>
                    <a:pt x="509" y="104"/>
                    <a:pt x="509" y="104"/>
                  </a:cubicBezTo>
                  <a:cubicBezTo>
                    <a:pt x="513" y="104"/>
                    <a:pt x="517" y="105"/>
                    <a:pt x="521" y="106"/>
                  </a:cubicBezTo>
                  <a:cubicBezTo>
                    <a:pt x="533" y="108"/>
                    <a:pt x="533" y="108"/>
                    <a:pt x="533" y="108"/>
                  </a:cubicBezTo>
                  <a:cubicBezTo>
                    <a:pt x="522" y="113"/>
                    <a:pt x="522" y="113"/>
                    <a:pt x="522" y="113"/>
                  </a:cubicBezTo>
                  <a:cubicBezTo>
                    <a:pt x="522" y="114"/>
                    <a:pt x="522" y="114"/>
                    <a:pt x="522" y="114"/>
                  </a:cubicBezTo>
                  <a:cubicBezTo>
                    <a:pt x="521" y="115"/>
                    <a:pt x="521" y="115"/>
                    <a:pt x="521" y="115"/>
                  </a:cubicBezTo>
                  <a:cubicBezTo>
                    <a:pt x="521" y="116"/>
                    <a:pt x="521" y="116"/>
                    <a:pt x="521" y="116"/>
                  </a:cubicBezTo>
                  <a:cubicBezTo>
                    <a:pt x="520" y="123"/>
                    <a:pt x="520" y="123"/>
                    <a:pt x="520" y="123"/>
                  </a:cubicBezTo>
                  <a:moveTo>
                    <a:pt x="988" y="0"/>
                  </a:moveTo>
                  <a:cubicBezTo>
                    <a:pt x="986" y="0"/>
                    <a:pt x="983" y="0"/>
                    <a:pt x="980" y="1"/>
                  </a:cubicBezTo>
                  <a:cubicBezTo>
                    <a:pt x="978" y="1"/>
                    <a:pt x="976" y="2"/>
                    <a:pt x="973" y="2"/>
                  </a:cubicBezTo>
                  <a:cubicBezTo>
                    <a:pt x="972" y="2"/>
                    <a:pt x="971" y="2"/>
                    <a:pt x="971" y="2"/>
                  </a:cubicBezTo>
                  <a:cubicBezTo>
                    <a:pt x="969" y="2"/>
                    <a:pt x="967" y="2"/>
                    <a:pt x="965" y="2"/>
                  </a:cubicBezTo>
                  <a:cubicBezTo>
                    <a:pt x="963" y="2"/>
                    <a:pt x="962" y="2"/>
                    <a:pt x="960" y="2"/>
                  </a:cubicBezTo>
                  <a:cubicBezTo>
                    <a:pt x="958" y="2"/>
                    <a:pt x="956" y="2"/>
                    <a:pt x="955" y="2"/>
                  </a:cubicBezTo>
                  <a:cubicBezTo>
                    <a:pt x="953" y="3"/>
                    <a:pt x="951" y="4"/>
                    <a:pt x="949" y="5"/>
                  </a:cubicBezTo>
                  <a:cubicBezTo>
                    <a:pt x="948" y="6"/>
                    <a:pt x="947" y="7"/>
                    <a:pt x="946" y="8"/>
                  </a:cubicBezTo>
                  <a:cubicBezTo>
                    <a:pt x="942" y="9"/>
                    <a:pt x="938" y="10"/>
                    <a:pt x="935" y="10"/>
                  </a:cubicBezTo>
                  <a:cubicBezTo>
                    <a:pt x="933" y="10"/>
                    <a:pt x="931" y="9"/>
                    <a:pt x="928" y="8"/>
                  </a:cubicBezTo>
                  <a:cubicBezTo>
                    <a:pt x="925" y="8"/>
                    <a:pt x="922" y="6"/>
                    <a:pt x="919" y="6"/>
                  </a:cubicBezTo>
                  <a:cubicBezTo>
                    <a:pt x="918" y="6"/>
                    <a:pt x="918" y="6"/>
                    <a:pt x="917" y="6"/>
                  </a:cubicBezTo>
                  <a:cubicBezTo>
                    <a:pt x="914" y="7"/>
                    <a:pt x="910" y="8"/>
                    <a:pt x="907" y="10"/>
                  </a:cubicBezTo>
                  <a:cubicBezTo>
                    <a:pt x="903" y="12"/>
                    <a:pt x="900" y="13"/>
                    <a:pt x="896" y="14"/>
                  </a:cubicBezTo>
                  <a:cubicBezTo>
                    <a:pt x="893" y="14"/>
                    <a:pt x="890" y="15"/>
                    <a:pt x="887" y="15"/>
                  </a:cubicBezTo>
                  <a:cubicBezTo>
                    <a:pt x="878" y="16"/>
                    <a:pt x="869" y="18"/>
                    <a:pt x="863" y="22"/>
                  </a:cubicBezTo>
                  <a:cubicBezTo>
                    <a:pt x="862" y="22"/>
                    <a:pt x="862" y="22"/>
                    <a:pt x="862" y="22"/>
                  </a:cubicBezTo>
                  <a:cubicBezTo>
                    <a:pt x="861" y="23"/>
                    <a:pt x="861" y="25"/>
                    <a:pt x="861" y="26"/>
                  </a:cubicBezTo>
                  <a:cubicBezTo>
                    <a:pt x="862" y="30"/>
                    <a:pt x="862" y="30"/>
                    <a:pt x="862" y="30"/>
                  </a:cubicBezTo>
                  <a:cubicBezTo>
                    <a:pt x="857" y="31"/>
                    <a:pt x="857" y="31"/>
                    <a:pt x="857" y="31"/>
                  </a:cubicBezTo>
                  <a:cubicBezTo>
                    <a:pt x="855" y="31"/>
                    <a:pt x="853" y="31"/>
                    <a:pt x="850" y="31"/>
                  </a:cubicBezTo>
                  <a:cubicBezTo>
                    <a:pt x="844" y="31"/>
                    <a:pt x="837" y="31"/>
                    <a:pt x="832" y="34"/>
                  </a:cubicBezTo>
                  <a:cubicBezTo>
                    <a:pt x="832" y="34"/>
                    <a:pt x="832" y="34"/>
                    <a:pt x="832" y="34"/>
                  </a:cubicBezTo>
                  <a:cubicBezTo>
                    <a:pt x="832" y="35"/>
                    <a:pt x="832" y="35"/>
                    <a:pt x="832" y="35"/>
                  </a:cubicBezTo>
                  <a:cubicBezTo>
                    <a:pt x="831" y="35"/>
                    <a:pt x="831" y="36"/>
                    <a:pt x="831" y="37"/>
                  </a:cubicBezTo>
                  <a:cubicBezTo>
                    <a:pt x="831" y="42"/>
                    <a:pt x="831" y="42"/>
                    <a:pt x="831" y="42"/>
                  </a:cubicBezTo>
                  <a:cubicBezTo>
                    <a:pt x="826" y="41"/>
                    <a:pt x="826" y="41"/>
                    <a:pt x="826" y="41"/>
                  </a:cubicBezTo>
                  <a:cubicBezTo>
                    <a:pt x="825" y="40"/>
                    <a:pt x="824" y="40"/>
                    <a:pt x="823" y="40"/>
                  </a:cubicBezTo>
                  <a:cubicBezTo>
                    <a:pt x="823" y="40"/>
                    <a:pt x="823" y="40"/>
                    <a:pt x="823" y="40"/>
                  </a:cubicBezTo>
                  <a:cubicBezTo>
                    <a:pt x="818" y="40"/>
                    <a:pt x="815" y="43"/>
                    <a:pt x="813" y="46"/>
                  </a:cubicBezTo>
                  <a:cubicBezTo>
                    <a:pt x="808" y="51"/>
                    <a:pt x="808" y="51"/>
                    <a:pt x="808" y="51"/>
                  </a:cubicBezTo>
                  <a:cubicBezTo>
                    <a:pt x="804" y="47"/>
                    <a:pt x="804" y="47"/>
                    <a:pt x="804" y="47"/>
                  </a:cubicBezTo>
                  <a:cubicBezTo>
                    <a:pt x="802" y="45"/>
                    <a:pt x="800" y="43"/>
                    <a:pt x="797" y="43"/>
                  </a:cubicBezTo>
                  <a:cubicBezTo>
                    <a:pt x="794" y="43"/>
                    <a:pt x="792" y="45"/>
                    <a:pt x="790" y="49"/>
                  </a:cubicBezTo>
                  <a:cubicBezTo>
                    <a:pt x="786" y="56"/>
                    <a:pt x="786" y="56"/>
                    <a:pt x="786" y="56"/>
                  </a:cubicBezTo>
                  <a:cubicBezTo>
                    <a:pt x="783" y="48"/>
                    <a:pt x="783" y="48"/>
                    <a:pt x="783" y="48"/>
                  </a:cubicBezTo>
                  <a:cubicBezTo>
                    <a:pt x="782" y="46"/>
                    <a:pt x="781" y="45"/>
                    <a:pt x="781" y="43"/>
                  </a:cubicBezTo>
                  <a:cubicBezTo>
                    <a:pt x="778" y="40"/>
                    <a:pt x="771" y="37"/>
                    <a:pt x="764" y="37"/>
                  </a:cubicBezTo>
                  <a:cubicBezTo>
                    <a:pt x="761" y="37"/>
                    <a:pt x="754" y="38"/>
                    <a:pt x="750" y="41"/>
                  </a:cubicBezTo>
                  <a:cubicBezTo>
                    <a:pt x="748" y="43"/>
                    <a:pt x="741" y="55"/>
                    <a:pt x="741" y="57"/>
                  </a:cubicBezTo>
                  <a:cubicBezTo>
                    <a:pt x="741" y="59"/>
                    <a:pt x="741" y="61"/>
                    <a:pt x="744" y="65"/>
                  </a:cubicBezTo>
                  <a:cubicBezTo>
                    <a:pt x="749" y="74"/>
                    <a:pt x="749" y="74"/>
                    <a:pt x="749" y="74"/>
                  </a:cubicBezTo>
                  <a:cubicBezTo>
                    <a:pt x="739" y="72"/>
                    <a:pt x="739" y="72"/>
                    <a:pt x="739" y="72"/>
                  </a:cubicBezTo>
                  <a:cubicBezTo>
                    <a:pt x="735" y="70"/>
                    <a:pt x="730" y="69"/>
                    <a:pt x="726" y="69"/>
                  </a:cubicBezTo>
                  <a:cubicBezTo>
                    <a:pt x="720" y="68"/>
                    <a:pt x="714" y="67"/>
                    <a:pt x="707" y="67"/>
                  </a:cubicBezTo>
                  <a:cubicBezTo>
                    <a:pt x="704" y="67"/>
                    <a:pt x="700" y="67"/>
                    <a:pt x="697" y="67"/>
                  </a:cubicBezTo>
                  <a:cubicBezTo>
                    <a:pt x="696" y="67"/>
                    <a:pt x="696" y="67"/>
                    <a:pt x="696" y="67"/>
                  </a:cubicBezTo>
                  <a:cubicBezTo>
                    <a:pt x="695" y="67"/>
                    <a:pt x="695" y="67"/>
                    <a:pt x="695" y="67"/>
                  </a:cubicBezTo>
                  <a:cubicBezTo>
                    <a:pt x="695" y="68"/>
                    <a:pt x="694" y="69"/>
                    <a:pt x="694" y="70"/>
                  </a:cubicBezTo>
                  <a:cubicBezTo>
                    <a:pt x="694" y="76"/>
                    <a:pt x="694" y="76"/>
                    <a:pt x="694" y="76"/>
                  </a:cubicBezTo>
                  <a:cubicBezTo>
                    <a:pt x="689" y="75"/>
                    <a:pt x="689" y="75"/>
                    <a:pt x="689" y="75"/>
                  </a:cubicBezTo>
                  <a:cubicBezTo>
                    <a:pt x="689" y="75"/>
                    <a:pt x="688" y="75"/>
                    <a:pt x="688" y="75"/>
                  </a:cubicBezTo>
                  <a:cubicBezTo>
                    <a:pt x="687" y="75"/>
                    <a:pt x="687" y="75"/>
                    <a:pt x="687" y="75"/>
                  </a:cubicBezTo>
                  <a:cubicBezTo>
                    <a:pt x="685" y="75"/>
                    <a:pt x="682" y="75"/>
                    <a:pt x="680" y="76"/>
                  </a:cubicBezTo>
                  <a:cubicBezTo>
                    <a:pt x="678" y="77"/>
                    <a:pt x="675" y="78"/>
                    <a:pt x="673" y="78"/>
                  </a:cubicBezTo>
                  <a:cubicBezTo>
                    <a:pt x="673" y="78"/>
                    <a:pt x="672" y="78"/>
                    <a:pt x="672" y="78"/>
                  </a:cubicBezTo>
                  <a:cubicBezTo>
                    <a:pt x="671" y="78"/>
                    <a:pt x="671" y="78"/>
                    <a:pt x="670" y="78"/>
                  </a:cubicBezTo>
                  <a:cubicBezTo>
                    <a:pt x="670" y="78"/>
                    <a:pt x="670" y="78"/>
                    <a:pt x="670" y="78"/>
                  </a:cubicBezTo>
                  <a:cubicBezTo>
                    <a:pt x="669" y="78"/>
                    <a:pt x="668" y="78"/>
                    <a:pt x="667" y="78"/>
                  </a:cubicBezTo>
                  <a:cubicBezTo>
                    <a:pt x="666" y="78"/>
                    <a:pt x="665" y="78"/>
                    <a:pt x="665" y="78"/>
                  </a:cubicBezTo>
                  <a:cubicBezTo>
                    <a:pt x="663" y="78"/>
                    <a:pt x="661" y="79"/>
                    <a:pt x="660" y="79"/>
                  </a:cubicBezTo>
                  <a:cubicBezTo>
                    <a:pt x="659" y="80"/>
                    <a:pt x="659" y="80"/>
                    <a:pt x="659" y="80"/>
                  </a:cubicBezTo>
                  <a:cubicBezTo>
                    <a:pt x="656" y="80"/>
                    <a:pt x="656" y="80"/>
                    <a:pt x="656" y="80"/>
                  </a:cubicBezTo>
                  <a:cubicBezTo>
                    <a:pt x="654" y="80"/>
                    <a:pt x="653" y="79"/>
                    <a:pt x="651" y="78"/>
                  </a:cubicBezTo>
                  <a:cubicBezTo>
                    <a:pt x="650" y="76"/>
                    <a:pt x="648" y="75"/>
                    <a:pt x="645" y="75"/>
                  </a:cubicBezTo>
                  <a:cubicBezTo>
                    <a:pt x="643" y="75"/>
                    <a:pt x="641" y="76"/>
                    <a:pt x="639" y="77"/>
                  </a:cubicBezTo>
                  <a:cubicBezTo>
                    <a:pt x="637" y="78"/>
                    <a:pt x="636" y="79"/>
                    <a:pt x="634" y="79"/>
                  </a:cubicBezTo>
                  <a:cubicBezTo>
                    <a:pt x="633" y="79"/>
                    <a:pt x="632" y="79"/>
                    <a:pt x="631" y="79"/>
                  </a:cubicBezTo>
                  <a:cubicBezTo>
                    <a:pt x="629" y="79"/>
                    <a:pt x="628" y="79"/>
                    <a:pt x="627" y="79"/>
                  </a:cubicBezTo>
                  <a:cubicBezTo>
                    <a:pt x="625" y="80"/>
                    <a:pt x="624" y="81"/>
                    <a:pt x="623" y="81"/>
                  </a:cubicBezTo>
                  <a:cubicBezTo>
                    <a:pt x="615" y="86"/>
                    <a:pt x="615" y="86"/>
                    <a:pt x="615" y="86"/>
                  </a:cubicBezTo>
                  <a:cubicBezTo>
                    <a:pt x="616" y="77"/>
                    <a:pt x="616" y="77"/>
                    <a:pt x="616" y="77"/>
                  </a:cubicBezTo>
                  <a:cubicBezTo>
                    <a:pt x="616" y="75"/>
                    <a:pt x="616" y="74"/>
                    <a:pt x="615" y="73"/>
                  </a:cubicBezTo>
                  <a:cubicBezTo>
                    <a:pt x="614" y="71"/>
                    <a:pt x="612" y="70"/>
                    <a:pt x="609" y="70"/>
                  </a:cubicBezTo>
                  <a:cubicBezTo>
                    <a:pt x="607" y="70"/>
                    <a:pt x="605" y="71"/>
                    <a:pt x="604" y="72"/>
                  </a:cubicBezTo>
                  <a:cubicBezTo>
                    <a:pt x="603" y="74"/>
                    <a:pt x="603" y="75"/>
                    <a:pt x="603" y="77"/>
                  </a:cubicBezTo>
                  <a:cubicBezTo>
                    <a:pt x="603" y="78"/>
                    <a:pt x="603" y="78"/>
                    <a:pt x="603" y="78"/>
                  </a:cubicBezTo>
                  <a:cubicBezTo>
                    <a:pt x="604" y="79"/>
                    <a:pt x="605" y="80"/>
                    <a:pt x="606" y="80"/>
                  </a:cubicBezTo>
                  <a:cubicBezTo>
                    <a:pt x="614" y="83"/>
                    <a:pt x="614" y="83"/>
                    <a:pt x="614" y="83"/>
                  </a:cubicBezTo>
                  <a:cubicBezTo>
                    <a:pt x="607" y="88"/>
                    <a:pt x="607" y="88"/>
                    <a:pt x="607" y="88"/>
                  </a:cubicBezTo>
                  <a:cubicBezTo>
                    <a:pt x="605" y="89"/>
                    <a:pt x="604" y="90"/>
                    <a:pt x="603" y="91"/>
                  </a:cubicBezTo>
                  <a:cubicBezTo>
                    <a:pt x="601" y="94"/>
                    <a:pt x="599" y="95"/>
                    <a:pt x="596" y="95"/>
                  </a:cubicBezTo>
                  <a:cubicBezTo>
                    <a:pt x="595" y="95"/>
                    <a:pt x="595" y="95"/>
                    <a:pt x="594" y="95"/>
                  </a:cubicBezTo>
                  <a:cubicBezTo>
                    <a:pt x="589" y="93"/>
                    <a:pt x="589" y="93"/>
                    <a:pt x="589" y="93"/>
                  </a:cubicBezTo>
                  <a:cubicBezTo>
                    <a:pt x="591" y="88"/>
                    <a:pt x="591" y="88"/>
                    <a:pt x="591" y="88"/>
                  </a:cubicBezTo>
                  <a:cubicBezTo>
                    <a:pt x="592" y="87"/>
                    <a:pt x="592" y="86"/>
                    <a:pt x="592" y="84"/>
                  </a:cubicBezTo>
                  <a:cubicBezTo>
                    <a:pt x="592" y="83"/>
                    <a:pt x="592" y="83"/>
                    <a:pt x="592" y="83"/>
                  </a:cubicBezTo>
                  <a:cubicBezTo>
                    <a:pt x="590" y="80"/>
                    <a:pt x="585" y="79"/>
                    <a:pt x="581" y="79"/>
                  </a:cubicBezTo>
                  <a:cubicBezTo>
                    <a:pt x="577" y="79"/>
                    <a:pt x="574" y="80"/>
                    <a:pt x="573" y="83"/>
                  </a:cubicBezTo>
                  <a:cubicBezTo>
                    <a:pt x="571" y="86"/>
                    <a:pt x="571" y="89"/>
                    <a:pt x="573" y="93"/>
                  </a:cubicBezTo>
                  <a:cubicBezTo>
                    <a:pt x="576" y="99"/>
                    <a:pt x="576" y="99"/>
                    <a:pt x="576" y="99"/>
                  </a:cubicBezTo>
                  <a:cubicBezTo>
                    <a:pt x="569" y="99"/>
                    <a:pt x="569" y="99"/>
                    <a:pt x="569" y="99"/>
                  </a:cubicBezTo>
                  <a:cubicBezTo>
                    <a:pt x="568" y="99"/>
                    <a:pt x="568" y="99"/>
                    <a:pt x="568" y="99"/>
                  </a:cubicBezTo>
                  <a:cubicBezTo>
                    <a:pt x="565" y="99"/>
                    <a:pt x="562" y="99"/>
                    <a:pt x="560" y="100"/>
                  </a:cubicBezTo>
                  <a:cubicBezTo>
                    <a:pt x="553" y="102"/>
                    <a:pt x="553" y="102"/>
                    <a:pt x="553" y="102"/>
                  </a:cubicBezTo>
                  <a:cubicBezTo>
                    <a:pt x="554" y="96"/>
                    <a:pt x="554" y="96"/>
                    <a:pt x="554" y="96"/>
                  </a:cubicBezTo>
                  <a:cubicBezTo>
                    <a:pt x="554" y="95"/>
                    <a:pt x="554" y="95"/>
                    <a:pt x="554" y="95"/>
                  </a:cubicBezTo>
                  <a:cubicBezTo>
                    <a:pt x="554" y="88"/>
                    <a:pt x="545" y="85"/>
                    <a:pt x="535" y="82"/>
                  </a:cubicBezTo>
                  <a:cubicBezTo>
                    <a:pt x="533" y="82"/>
                    <a:pt x="531" y="81"/>
                    <a:pt x="530" y="81"/>
                  </a:cubicBezTo>
                  <a:cubicBezTo>
                    <a:pt x="528" y="80"/>
                    <a:pt x="525" y="79"/>
                    <a:pt x="523" y="78"/>
                  </a:cubicBezTo>
                  <a:cubicBezTo>
                    <a:pt x="516" y="75"/>
                    <a:pt x="510" y="73"/>
                    <a:pt x="503" y="72"/>
                  </a:cubicBezTo>
                  <a:cubicBezTo>
                    <a:pt x="502" y="72"/>
                    <a:pt x="502" y="72"/>
                    <a:pt x="501" y="72"/>
                  </a:cubicBezTo>
                  <a:cubicBezTo>
                    <a:pt x="500" y="72"/>
                    <a:pt x="499" y="72"/>
                    <a:pt x="498" y="72"/>
                  </a:cubicBezTo>
                  <a:cubicBezTo>
                    <a:pt x="497" y="72"/>
                    <a:pt x="497" y="72"/>
                    <a:pt x="496" y="72"/>
                  </a:cubicBezTo>
                  <a:cubicBezTo>
                    <a:pt x="496" y="72"/>
                    <a:pt x="495" y="72"/>
                    <a:pt x="495" y="72"/>
                  </a:cubicBezTo>
                  <a:cubicBezTo>
                    <a:pt x="491" y="72"/>
                    <a:pt x="487" y="70"/>
                    <a:pt x="484" y="69"/>
                  </a:cubicBezTo>
                  <a:cubicBezTo>
                    <a:pt x="481" y="68"/>
                    <a:pt x="478" y="67"/>
                    <a:pt x="475" y="67"/>
                  </a:cubicBezTo>
                  <a:cubicBezTo>
                    <a:pt x="474" y="67"/>
                    <a:pt x="474" y="67"/>
                    <a:pt x="473" y="67"/>
                  </a:cubicBezTo>
                  <a:cubicBezTo>
                    <a:pt x="472" y="67"/>
                    <a:pt x="471" y="67"/>
                    <a:pt x="469" y="67"/>
                  </a:cubicBezTo>
                  <a:cubicBezTo>
                    <a:pt x="469" y="67"/>
                    <a:pt x="468" y="67"/>
                    <a:pt x="467" y="67"/>
                  </a:cubicBezTo>
                  <a:cubicBezTo>
                    <a:pt x="467" y="67"/>
                    <a:pt x="467" y="67"/>
                    <a:pt x="467" y="67"/>
                  </a:cubicBezTo>
                  <a:cubicBezTo>
                    <a:pt x="471" y="64"/>
                    <a:pt x="471" y="64"/>
                    <a:pt x="471" y="64"/>
                  </a:cubicBezTo>
                  <a:cubicBezTo>
                    <a:pt x="468" y="59"/>
                    <a:pt x="468" y="59"/>
                    <a:pt x="468" y="59"/>
                  </a:cubicBezTo>
                  <a:cubicBezTo>
                    <a:pt x="465" y="67"/>
                    <a:pt x="465" y="67"/>
                    <a:pt x="465" y="67"/>
                  </a:cubicBezTo>
                  <a:cubicBezTo>
                    <a:pt x="463" y="66"/>
                    <a:pt x="462" y="65"/>
                    <a:pt x="461" y="63"/>
                  </a:cubicBezTo>
                  <a:cubicBezTo>
                    <a:pt x="460" y="61"/>
                    <a:pt x="459" y="60"/>
                    <a:pt x="456" y="58"/>
                  </a:cubicBezTo>
                  <a:cubicBezTo>
                    <a:pt x="453" y="57"/>
                    <a:pt x="450" y="57"/>
                    <a:pt x="446" y="57"/>
                  </a:cubicBezTo>
                  <a:cubicBezTo>
                    <a:pt x="444" y="57"/>
                    <a:pt x="441" y="57"/>
                    <a:pt x="438" y="57"/>
                  </a:cubicBezTo>
                  <a:cubicBezTo>
                    <a:pt x="435" y="57"/>
                    <a:pt x="433" y="58"/>
                    <a:pt x="430" y="58"/>
                  </a:cubicBezTo>
                  <a:cubicBezTo>
                    <a:pt x="429" y="58"/>
                    <a:pt x="429" y="58"/>
                    <a:pt x="429" y="58"/>
                  </a:cubicBezTo>
                  <a:cubicBezTo>
                    <a:pt x="427" y="58"/>
                    <a:pt x="424" y="57"/>
                    <a:pt x="422" y="57"/>
                  </a:cubicBezTo>
                  <a:cubicBezTo>
                    <a:pt x="419" y="57"/>
                    <a:pt x="417" y="56"/>
                    <a:pt x="415" y="56"/>
                  </a:cubicBezTo>
                  <a:cubicBezTo>
                    <a:pt x="414" y="56"/>
                    <a:pt x="414" y="56"/>
                    <a:pt x="413" y="56"/>
                  </a:cubicBezTo>
                  <a:cubicBezTo>
                    <a:pt x="411" y="57"/>
                    <a:pt x="410" y="57"/>
                    <a:pt x="408" y="58"/>
                  </a:cubicBezTo>
                  <a:cubicBezTo>
                    <a:pt x="407" y="58"/>
                    <a:pt x="406" y="58"/>
                    <a:pt x="405" y="58"/>
                  </a:cubicBezTo>
                  <a:cubicBezTo>
                    <a:pt x="405" y="58"/>
                    <a:pt x="404" y="58"/>
                    <a:pt x="402" y="58"/>
                  </a:cubicBezTo>
                  <a:cubicBezTo>
                    <a:pt x="401" y="58"/>
                    <a:pt x="400" y="58"/>
                    <a:pt x="399" y="58"/>
                  </a:cubicBezTo>
                  <a:cubicBezTo>
                    <a:pt x="398" y="58"/>
                    <a:pt x="398" y="58"/>
                    <a:pt x="398" y="58"/>
                  </a:cubicBezTo>
                  <a:cubicBezTo>
                    <a:pt x="396" y="58"/>
                    <a:pt x="394" y="59"/>
                    <a:pt x="391" y="61"/>
                  </a:cubicBezTo>
                  <a:cubicBezTo>
                    <a:pt x="390" y="62"/>
                    <a:pt x="389" y="63"/>
                    <a:pt x="387" y="63"/>
                  </a:cubicBezTo>
                  <a:cubicBezTo>
                    <a:pt x="384" y="65"/>
                    <a:pt x="380" y="65"/>
                    <a:pt x="376" y="65"/>
                  </a:cubicBezTo>
                  <a:cubicBezTo>
                    <a:pt x="373" y="65"/>
                    <a:pt x="370" y="66"/>
                    <a:pt x="367" y="66"/>
                  </a:cubicBezTo>
                  <a:cubicBezTo>
                    <a:pt x="363" y="67"/>
                    <a:pt x="360" y="69"/>
                    <a:pt x="357" y="71"/>
                  </a:cubicBezTo>
                  <a:cubicBezTo>
                    <a:pt x="354" y="73"/>
                    <a:pt x="352" y="75"/>
                    <a:pt x="349" y="76"/>
                  </a:cubicBezTo>
                  <a:cubicBezTo>
                    <a:pt x="349" y="76"/>
                    <a:pt x="348" y="76"/>
                    <a:pt x="348" y="76"/>
                  </a:cubicBezTo>
                  <a:cubicBezTo>
                    <a:pt x="347" y="76"/>
                    <a:pt x="346" y="76"/>
                    <a:pt x="345" y="76"/>
                  </a:cubicBezTo>
                  <a:cubicBezTo>
                    <a:pt x="344" y="76"/>
                    <a:pt x="344" y="76"/>
                    <a:pt x="344" y="76"/>
                  </a:cubicBezTo>
                  <a:cubicBezTo>
                    <a:pt x="343" y="75"/>
                    <a:pt x="342" y="75"/>
                    <a:pt x="340" y="75"/>
                  </a:cubicBezTo>
                  <a:cubicBezTo>
                    <a:pt x="337" y="75"/>
                    <a:pt x="335" y="76"/>
                    <a:pt x="334" y="79"/>
                  </a:cubicBezTo>
                  <a:cubicBezTo>
                    <a:pt x="333" y="79"/>
                    <a:pt x="333" y="79"/>
                    <a:pt x="333" y="79"/>
                  </a:cubicBezTo>
                  <a:cubicBezTo>
                    <a:pt x="333" y="81"/>
                    <a:pt x="333" y="83"/>
                    <a:pt x="334" y="85"/>
                  </a:cubicBezTo>
                  <a:cubicBezTo>
                    <a:pt x="336" y="87"/>
                    <a:pt x="336" y="87"/>
                    <a:pt x="336" y="87"/>
                  </a:cubicBezTo>
                  <a:cubicBezTo>
                    <a:pt x="333" y="90"/>
                    <a:pt x="333" y="90"/>
                    <a:pt x="333" y="90"/>
                  </a:cubicBezTo>
                  <a:cubicBezTo>
                    <a:pt x="332" y="92"/>
                    <a:pt x="329" y="93"/>
                    <a:pt x="327" y="95"/>
                  </a:cubicBezTo>
                  <a:cubicBezTo>
                    <a:pt x="323" y="97"/>
                    <a:pt x="320" y="99"/>
                    <a:pt x="317" y="102"/>
                  </a:cubicBezTo>
                  <a:cubicBezTo>
                    <a:pt x="316" y="104"/>
                    <a:pt x="315" y="105"/>
                    <a:pt x="315" y="107"/>
                  </a:cubicBezTo>
                  <a:cubicBezTo>
                    <a:pt x="315" y="108"/>
                    <a:pt x="314" y="108"/>
                    <a:pt x="314" y="109"/>
                  </a:cubicBezTo>
                  <a:cubicBezTo>
                    <a:pt x="314" y="109"/>
                    <a:pt x="314" y="109"/>
                    <a:pt x="314" y="109"/>
                  </a:cubicBezTo>
                  <a:cubicBezTo>
                    <a:pt x="314" y="109"/>
                    <a:pt x="314" y="109"/>
                    <a:pt x="314" y="109"/>
                  </a:cubicBezTo>
                  <a:cubicBezTo>
                    <a:pt x="313" y="110"/>
                    <a:pt x="312" y="111"/>
                    <a:pt x="311" y="112"/>
                  </a:cubicBezTo>
                  <a:cubicBezTo>
                    <a:pt x="309" y="113"/>
                    <a:pt x="308" y="114"/>
                    <a:pt x="307" y="116"/>
                  </a:cubicBezTo>
                  <a:cubicBezTo>
                    <a:pt x="305" y="118"/>
                    <a:pt x="305" y="119"/>
                    <a:pt x="304" y="121"/>
                  </a:cubicBezTo>
                  <a:cubicBezTo>
                    <a:pt x="304" y="121"/>
                    <a:pt x="304" y="122"/>
                    <a:pt x="304" y="122"/>
                  </a:cubicBezTo>
                  <a:cubicBezTo>
                    <a:pt x="304" y="124"/>
                    <a:pt x="304" y="124"/>
                    <a:pt x="304" y="124"/>
                  </a:cubicBezTo>
                  <a:cubicBezTo>
                    <a:pt x="302" y="125"/>
                    <a:pt x="302" y="125"/>
                    <a:pt x="302" y="125"/>
                  </a:cubicBezTo>
                  <a:cubicBezTo>
                    <a:pt x="300" y="126"/>
                    <a:pt x="296" y="126"/>
                    <a:pt x="293" y="126"/>
                  </a:cubicBezTo>
                  <a:cubicBezTo>
                    <a:pt x="290" y="126"/>
                    <a:pt x="287" y="126"/>
                    <a:pt x="284" y="127"/>
                  </a:cubicBezTo>
                  <a:cubicBezTo>
                    <a:pt x="282" y="128"/>
                    <a:pt x="280" y="129"/>
                    <a:pt x="279" y="131"/>
                  </a:cubicBezTo>
                  <a:cubicBezTo>
                    <a:pt x="278" y="132"/>
                    <a:pt x="277" y="133"/>
                    <a:pt x="275" y="133"/>
                  </a:cubicBezTo>
                  <a:cubicBezTo>
                    <a:pt x="273" y="134"/>
                    <a:pt x="271" y="135"/>
                    <a:pt x="268" y="136"/>
                  </a:cubicBezTo>
                  <a:cubicBezTo>
                    <a:pt x="262" y="139"/>
                    <a:pt x="255" y="141"/>
                    <a:pt x="252" y="147"/>
                  </a:cubicBezTo>
                  <a:cubicBezTo>
                    <a:pt x="252" y="147"/>
                    <a:pt x="252" y="147"/>
                    <a:pt x="252" y="147"/>
                  </a:cubicBezTo>
                  <a:cubicBezTo>
                    <a:pt x="251" y="148"/>
                    <a:pt x="251" y="148"/>
                    <a:pt x="251" y="148"/>
                  </a:cubicBezTo>
                  <a:cubicBezTo>
                    <a:pt x="250" y="153"/>
                    <a:pt x="252" y="158"/>
                    <a:pt x="253" y="161"/>
                  </a:cubicBezTo>
                  <a:cubicBezTo>
                    <a:pt x="253" y="163"/>
                    <a:pt x="254" y="164"/>
                    <a:pt x="254" y="166"/>
                  </a:cubicBezTo>
                  <a:cubicBezTo>
                    <a:pt x="254" y="167"/>
                    <a:pt x="254" y="168"/>
                    <a:pt x="254" y="169"/>
                  </a:cubicBezTo>
                  <a:cubicBezTo>
                    <a:pt x="254" y="171"/>
                    <a:pt x="254" y="173"/>
                    <a:pt x="255" y="176"/>
                  </a:cubicBezTo>
                  <a:cubicBezTo>
                    <a:pt x="257" y="183"/>
                    <a:pt x="266" y="188"/>
                    <a:pt x="274" y="188"/>
                  </a:cubicBezTo>
                  <a:cubicBezTo>
                    <a:pt x="276" y="188"/>
                    <a:pt x="277" y="188"/>
                    <a:pt x="279" y="188"/>
                  </a:cubicBezTo>
                  <a:cubicBezTo>
                    <a:pt x="283" y="195"/>
                    <a:pt x="283" y="195"/>
                    <a:pt x="283" y="195"/>
                  </a:cubicBezTo>
                  <a:cubicBezTo>
                    <a:pt x="281" y="197"/>
                    <a:pt x="280" y="198"/>
                    <a:pt x="279" y="201"/>
                  </a:cubicBezTo>
                  <a:cubicBezTo>
                    <a:pt x="277" y="206"/>
                    <a:pt x="279" y="211"/>
                    <a:pt x="281" y="216"/>
                  </a:cubicBezTo>
                  <a:cubicBezTo>
                    <a:pt x="283" y="219"/>
                    <a:pt x="284" y="222"/>
                    <a:pt x="284" y="225"/>
                  </a:cubicBezTo>
                  <a:cubicBezTo>
                    <a:pt x="283" y="226"/>
                    <a:pt x="283" y="226"/>
                    <a:pt x="283" y="226"/>
                  </a:cubicBezTo>
                  <a:cubicBezTo>
                    <a:pt x="282" y="227"/>
                    <a:pt x="282" y="227"/>
                    <a:pt x="282" y="227"/>
                  </a:cubicBezTo>
                  <a:cubicBezTo>
                    <a:pt x="281" y="229"/>
                    <a:pt x="278" y="230"/>
                    <a:pt x="266" y="230"/>
                  </a:cubicBezTo>
                  <a:cubicBezTo>
                    <a:pt x="263" y="230"/>
                    <a:pt x="260" y="230"/>
                    <a:pt x="257" y="231"/>
                  </a:cubicBezTo>
                  <a:cubicBezTo>
                    <a:pt x="252" y="232"/>
                    <a:pt x="250" y="236"/>
                    <a:pt x="247" y="240"/>
                  </a:cubicBezTo>
                  <a:cubicBezTo>
                    <a:pt x="246" y="242"/>
                    <a:pt x="244" y="244"/>
                    <a:pt x="243" y="246"/>
                  </a:cubicBezTo>
                  <a:cubicBezTo>
                    <a:pt x="240" y="249"/>
                    <a:pt x="234" y="254"/>
                    <a:pt x="229" y="256"/>
                  </a:cubicBezTo>
                  <a:cubicBezTo>
                    <a:pt x="228" y="256"/>
                    <a:pt x="227" y="257"/>
                    <a:pt x="226" y="257"/>
                  </a:cubicBezTo>
                  <a:cubicBezTo>
                    <a:pt x="225" y="257"/>
                    <a:pt x="224" y="257"/>
                    <a:pt x="224" y="257"/>
                  </a:cubicBezTo>
                  <a:cubicBezTo>
                    <a:pt x="212" y="260"/>
                    <a:pt x="212" y="260"/>
                    <a:pt x="212" y="260"/>
                  </a:cubicBezTo>
                  <a:cubicBezTo>
                    <a:pt x="219" y="250"/>
                    <a:pt x="219" y="250"/>
                    <a:pt x="219" y="250"/>
                  </a:cubicBezTo>
                  <a:cubicBezTo>
                    <a:pt x="221" y="248"/>
                    <a:pt x="222" y="246"/>
                    <a:pt x="221" y="244"/>
                  </a:cubicBezTo>
                  <a:cubicBezTo>
                    <a:pt x="221" y="240"/>
                    <a:pt x="218" y="239"/>
                    <a:pt x="214" y="237"/>
                  </a:cubicBezTo>
                  <a:cubicBezTo>
                    <a:pt x="214" y="237"/>
                    <a:pt x="213" y="236"/>
                    <a:pt x="212" y="236"/>
                  </a:cubicBezTo>
                  <a:cubicBezTo>
                    <a:pt x="211" y="236"/>
                    <a:pt x="211" y="236"/>
                    <a:pt x="211" y="236"/>
                  </a:cubicBezTo>
                  <a:cubicBezTo>
                    <a:pt x="209" y="234"/>
                    <a:pt x="209" y="234"/>
                    <a:pt x="209" y="234"/>
                  </a:cubicBezTo>
                  <a:cubicBezTo>
                    <a:pt x="209" y="234"/>
                    <a:pt x="209" y="233"/>
                    <a:pt x="208" y="232"/>
                  </a:cubicBezTo>
                  <a:cubicBezTo>
                    <a:pt x="208" y="230"/>
                    <a:pt x="207" y="228"/>
                    <a:pt x="206" y="227"/>
                  </a:cubicBezTo>
                  <a:cubicBezTo>
                    <a:pt x="205" y="225"/>
                    <a:pt x="203" y="223"/>
                    <a:pt x="201" y="221"/>
                  </a:cubicBezTo>
                  <a:cubicBezTo>
                    <a:pt x="199" y="220"/>
                    <a:pt x="197" y="218"/>
                    <a:pt x="196" y="217"/>
                  </a:cubicBezTo>
                  <a:cubicBezTo>
                    <a:pt x="195" y="215"/>
                    <a:pt x="194" y="214"/>
                    <a:pt x="192" y="212"/>
                  </a:cubicBezTo>
                  <a:cubicBezTo>
                    <a:pt x="190" y="209"/>
                    <a:pt x="188" y="207"/>
                    <a:pt x="187" y="206"/>
                  </a:cubicBezTo>
                  <a:cubicBezTo>
                    <a:pt x="185" y="203"/>
                    <a:pt x="185" y="203"/>
                    <a:pt x="185" y="203"/>
                  </a:cubicBezTo>
                  <a:cubicBezTo>
                    <a:pt x="188" y="200"/>
                    <a:pt x="188" y="200"/>
                    <a:pt x="188" y="200"/>
                  </a:cubicBezTo>
                  <a:cubicBezTo>
                    <a:pt x="189" y="198"/>
                    <a:pt x="191" y="196"/>
                    <a:pt x="192" y="193"/>
                  </a:cubicBezTo>
                  <a:cubicBezTo>
                    <a:pt x="192" y="192"/>
                    <a:pt x="192" y="192"/>
                    <a:pt x="192" y="192"/>
                  </a:cubicBezTo>
                  <a:cubicBezTo>
                    <a:pt x="192" y="192"/>
                    <a:pt x="192" y="192"/>
                    <a:pt x="192" y="192"/>
                  </a:cubicBezTo>
                  <a:cubicBezTo>
                    <a:pt x="191" y="190"/>
                    <a:pt x="190" y="188"/>
                    <a:pt x="186" y="187"/>
                  </a:cubicBezTo>
                  <a:cubicBezTo>
                    <a:pt x="181" y="186"/>
                    <a:pt x="181" y="186"/>
                    <a:pt x="181" y="186"/>
                  </a:cubicBezTo>
                  <a:cubicBezTo>
                    <a:pt x="183" y="181"/>
                    <a:pt x="183" y="181"/>
                    <a:pt x="183" y="181"/>
                  </a:cubicBezTo>
                  <a:cubicBezTo>
                    <a:pt x="184" y="180"/>
                    <a:pt x="184" y="179"/>
                    <a:pt x="184" y="177"/>
                  </a:cubicBezTo>
                  <a:cubicBezTo>
                    <a:pt x="184" y="176"/>
                    <a:pt x="184" y="176"/>
                    <a:pt x="184" y="176"/>
                  </a:cubicBezTo>
                  <a:cubicBezTo>
                    <a:pt x="183" y="176"/>
                    <a:pt x="183" y="176"/>
                    <a:pt x="183" y="176"/>
                  </a:cubicBezTo>
                  <a:cubicBezTo>
                    <a:pt x="182" y="175"/>
                    <a:pt x="181" y="174"/>
                    <a:pt x="180" y="174"/>
                  </a:cubicBezTo>
                  <a:cubicBezTo>
                    <a:pt x="179" y="174"/>
                    <a:pt x="179" y="174"/>
                    <a:pt x="179" y="175"/>
                  </a:cubicBezTo>
                  <a:cubicBezTo>
                    <a:pt x="178" y="175"/>
                    <a:pt x="178" y="175"/>
                    <a:pt x="178" y="175"/>
                  </a:cubicBezTo>
                  <a:cubicBezTo>
                    <a:pt x="177" y="175"/>
                    <a:pt x="177" y="175"/>
                    <a:pt x="177" y="175"/>
                  </a:cubicBezTo>
                  <a:cubicBezTo>
                    <a:pt x="176" y="177"/>
                    <a:pt x="174" y="177"/>
                    <a:pt x="171" y="178"/>
                  </a:cubicBezTo>
                  <a:cubicBezTo>
                    <a:pt x="169" y="178"/>
                    <a:pt x="167" y="178"/>
                    <a:pt x="164" y="179"/>
                  </a:cubicBezTo>
                  <a:cubicBezTo>
                    <a:pt x="159" y="181"/>
                    <a:pt x="151" y="188"/>
                    <a:pt x="150" y="191"/>
                  </a:cubicBezTo>
                  <a:cubicBezTo>
                    <a:pt x="149" y="194"/>
                    <a:pt x="149" y="198"/>
                    <a:pt x="149" y="201"/>
                  </a:cubicBezTo>
                  <a:cubicBezTo>
                    <a:pt x="150" y="203"/>
                    <a:pt x="150" y="205"/>
                    <a:pt x="150" y="208"/>
                  </a:cubicBezTo>
                  <a:cubicBezTo>
                    <a:pt x="150" y="214"/>
                    <a:pt x="150" y="214"/>
                    <a:pt x="150" y="214"/>
                  </a:cubicBezTo>
                  <a:cubicBezTo>
                    <a:pt x="144" y="212"/>
                    <a:pt x="144" y="212"/>
                    <a:pt x="144" y="212"/>
                  </a:cubicBezTo>
                  <a:cubicBezTo>
                    <a:pt x="143" y="212"/>
                    <a:pt x="141" y="212"/>
                    <a:pt x="140" y="212"/>
                  </a:cubicBezTo>
                  <a:cubicBezTo>
                    <a:pt x="136" y="212"/>
                    <a:pt x="132" y="213"/>
                    <a:pt x="130" y="215"/>
                  </a:cubicBezTo>
                  <a:cubicBezTo>
                    <a:pt x="127" y="216"/>
                    <a:pt x="125" y="218"/>
                    <a:pt x="124" y="220"/>
                  </a:cubicBezTo>
                  <a:cubicBezTo>
                    <a:pt x="122" y="221"/>
                    <a:pt x="122" y="222"/>
                    <a:pt x="120" y="223"/>
                  </a:cubicBezTo>
                  <a:cubicBezTo>
                    <a:pt x="119" y="223"/>
                    <a:pt x="118" y="224"/>
                    <a:pt x="116" y="224"/>
                  </a:cubicBezTo>
                  <a:cubicBezTo>
                    <a:pt x="113" y="224"/>
                    <a:pt x="111" y="225"/>
                    <a:pt x="110" y="229"/>
                  </a:cubicBezTo>
                  <a:cubicBezTo>
                    <a:pt x="109" y="232"/>
                    <a:pt x="110" y="234"/>
                    <a:pt x="112" y="235"/>
                  </a:cubicBezTo>
                  <a:cubicBezTo>
                    <a:pt x="113" y="238"/>
                    <a:pt x="113" y="238"/>
                    <a:pt x="113" y="238"/>
                  </a:cubicBezTo>
                  <a:cubicBezTo>
                    <a:pt x="111" y="241"/>
                    <a:pt x="111" y="241"/>
                    <a:pt x="111" y="241"/>
                  </a:cubicBezTo>
                  <a:cubicBezTo>
                    <a:pt x="110" y="242"/>
                    <a:pt x="110" y="242"/>
                    <a:pt x="110" y="242"/>
                  </a:cubicBezTo>
                  <a:cubicBezTo>
                    <a:pt x="108" y="243"/>
                    <a:pt x="106" y="245"/>
                    <a:pt x="105" y="249"/>
                  </a:cubicBezTo>
                  <a:cubicBezTo>
                    <a:pt x="105" y="250"/>
                    <a:pt x="105" y="250"/>
                    <a:pt x="105" y="250"/>
                  </a:cubicBezTo>
                  <a:cubicBezTo>
                    <a:pt x="105" y="251"/>
                    <a:pt x="105" y="251"/>
                    <a:pt x="105" y="251"/>
                  </a:cubicBezTo>
                  <a:cubicBezTo>
                    <a:pt x="108" y="254"/>
                    <a:pt x="111" y="256"/>
                    <a:pt x="116" y="256"/>
                  </a:cubicBezTo>
                  <a:cubicBezTo>
                    <a:pt x="121" y="256"/>
                    <a:pt x="126" y="254"/>
                    <a:pt x="131" y="252"/>
                  </a:cubicBezTo>
                  <a:cubicBezTo>
                    <a:pt x="133" y="251"/>
                    <a:pt x="135" y="251"/>
                    <a:pt x="136" y="250"/>
                  </a:cubicBezTo>
                  <a:cubicBezTo>
                    <a:pt x="137" y="250"/>
                    <a:pt x="138" y="250"/>
                    <a:pt x="139" y="250"/>
                  </a:cubicBezTo>
                  <a:cubicBezTo>
                    <a:pt x="142" y="249"/>
                    <a:pt x="146" y="249"/>
                    <a:pt x="148" y="246"/>
                  </a:cubicBezTo>
                  <a:cubicBezTo>
                    <a:pt x="149" y="244"/>
                    <a:pt x="149" y="241"/>
                    <a:pt x="149" y="238"/>
                  </a:cubicBezTo>
                  <a:cubicBezTo>
                    <a:pt x="149" y="236"/>
                    <a:pt x="149" y="234"/>
                    <a:pt x="150" y="232"/>
                  </a:cubicBezTo>
                  <a:cubicBezTo>
                    <a:pt x="150" y="230"/>
                    <a:pt x="151" y="229"/>
                    <a:pt x="153" y="228"/>
                  </a:cubicBezTo>
                  <a:cubicBezTo>
                    <a:pt x="154" y="227"/>
                    <a:pt x="155" y="226"/>
                    <a:pt x="156" y="224"/>
                  </a:cubicBezTo>
                  <a:cubicBezTo>
                    <a:pt x="157" y="219"/>
                    <a:pt x="157" y="219"/>
                    <a:pt x="157" y="219"/>
                  </a:cubicBezTo>
                  <a:cubicBezTo>
                    <a:pt x="162" y="221"/>
                    <a:pt x="162" y="221"/>
                    <a:pt x="162" y="221"/>
                  </a:cubicBezTo>
                  <a:cubicBezTo>
                    <a:pt x="164" y="222"/>
                    <a:pt x="165" y="222"/>
                    <a:pt x="167" y="223"/>
                  </a:cubicBezTo>
                  <a:cubicBezTo>
                    <a:pt x="168" y="222"/>
                    <a:pt x="168" y="222"/>
                    <a:pt x="168" y="222"/>
                  </a:cubicBezTo>
                  <a:cubicBezTo>
                    <a:pt x="169" y="223"/>
                    <a:pt x="169" y="223"/>
                    <a:pt x="169" y="223"/>
                  </a:cubicBezTo>
                  <a:cubicBezTo>
                    <a:pt x="171" y="224"/>
                    <a:pt x="172" y="226"/>
                    <a:pt x="173" y="227"/>
                  </a:cubicBezTo>
                  <a:cubicBezTo>
                    <a:pt x="176" y="231"/>
                    <a:pt x="176" y="231"/>
                    <a:pt x="176" y="231"/>
                  </a:cubicBezTo>
                  <a:cubicBezTo>
                    <a:pt x="170" y="233"/>
                    <a:pt x="170" y="233"/>
                    <a:pt x="170" y="233"/>
                  </a:cubicBezTo>
                  <a:cubicBezTo>
                    <a:pt x="168" y="234"/>
                    <a:pt x="165" y="235"/>
                    <a:pt x="163" y="237"/>
                  </a:cubicBezTo>
                  <a:cubicBezTo>
                    <a:pt x="163" y="237"/>
                    <a:pt x="163" y="237"/>
                    <a:pt x="163" y="237"/>
                  </a:cubicBezTo>
                  <a:cubicBezTo>
                    <a:pt x="163" y="238"/>
                    <a:pt x="163" y="238"/>
                    <a:pt x="163" y="238"/>
                  </a:cubicBezTo>
                  <a:cubicBezTo>
                    <a:pt x="163" y="242"/>
                    <a:pt x="162" y="243"/>
                    <a:pt x="160" y="245"/>
                  </a:cubicBezTo>
                  <a:cubicBezTo>
                    <a:pt x="159" y="246"/>
                    <a:pt x="157" y="248"/>
                    <a:pt x="156" y="250"/>
                  </a:cubicBezTo>
                  <a:cubicBezTo>
                    <a:pt x="156" y="251"/>
                    <a:pt x="156" y="251"/>
                    <a:pt x="156" y="251"/>
                  </a:cubicBezTo>
                  <a:cubicBezTo>
                    <a:pt x="156" y="251"/>
                    <a:pt x="156" y="251"/>
                    <a:pt x="156" y="251"/>
                  </a:cubicBezTo>
                  <a:cubicBezTo>
                    <a:pt x="157" y="252"/>
                    <a:pt x="157" y="253"/>
                    <a:pt x="158" y="254"/>
                  </a:cubicBezTo>
                  <a:cubicBezTo>
                    <a:pt x="162" y="257"/>
                    <a:pt x="162" y="257"/>
                    <a:pt x="162" y="257"/>
                  </a:cubicBezTo>
                  <a:cubicBezTo>
                    <a:pt x="158" y="260"/>
                    <a:pt x="158" y="260"/>
                    <a:pt x="158" y="260"/>
                  </a:cubicBezTo>
                  <a:cubicBezTo>
                    <a:pt x="156" y="263"/>
                    <a:pt x="156" y="264"/>
                    <a:pt x="156" y="266"/>
                  </a:cubicBezTo>
                  <a:cubicBezTo>
                    <a:pt x="157" y="267"/>
                    <a:pt x="157" y="267"/>
                    <a:pt x="157" y="267"/>
                  </a:cubicBezTo>
                  <a:cubicBezTo>
                    <a:pt x="157" y="267"/>
                    <a:pt x="157" y="267"/>
                    <a:pt x="157" y="267"/>
                  </a:cubicBezTo>
                  <a:cubicBezTo>
                    <a:pt x="159" y="269"/>
                    <a:pt x="161" y="269"/>
                    <a:pt x="164" y="269"/>
                  </a:cubicBezTo>
                  <a:cubicBezTo>
                    <a:pt x="167" y="269"/>
                    <a:pt x="170" y="268"/>
                    <a:pt x="173" y="267"/>
                  </a:cubicBezTo>
                  <a:cubicBezTo>
                    <a:pt x="174" y="266"/>
                    <a:pt x="176" y="266"/>
                    <a:pt x="178" y="266"/>
                  </a:cubicBezTo>
                  <a:cubicBezTo>
                    <a:pt x="180" y="265"/>
                    <a:pt x="183" y="265"/>
                    <a:pt x="186" y="265"/>
                  </a:cubicBezTo>
                  <a:cubicBezTo>
                    <a:pt x="187" y="273"/>
                    <a:pt x="187" y="273"/>
                    <a:pt x="187" y="273"/>
                  </a:cubicBezTo>
                  <a:cubicBezTo>
                    <a:pt x="185" y="274"/>
                    <a:pt x="184" y="276"/>
                    <a:pt x="183" y="279"/>
                  </a:cubicBezTo>
                  <a:cubicBezTo>
                    <a:pt x="182" y="280"/>
                    <a:pt x="182" y="280"/>
                    <a:pt x="182" y="280"/>
                  </a:cubicBezTo>
                  <a:cubicBezTo>
                    <a:pt x="181" y="283"/>
                    <a:pt x="181" y="283"/>
                    <a:pt x="181" y="283"/>
                  </a:cubicBezTo>
                  <a:cubicBezTo>
                    <a:pt x="178" y="283"/>
                    <a:pt x="178" y="283"/>
                    <a:pt x="178" y="283"/>
                  </a:cubicBezTo>
                  <a:cubicBezTo>
                    <a:pt x="178" y="283"/>
                    <a:pt x="178" y="283"/>
                    <a:pt x="177" y="283"/>
                  </a:cubicBezTo>
                  <a:cubicBezTo>
                    <a:pt x="176" y="283"/>
                    <a:pt x="173" y="283"/>
                    <a:pt x="171" y="283"/>
                  </a:cubicBezTo>
                  <a:cubicBezTo>
                    <a:pt x="168" y="282"/>
                    <a:pt x="166" y="282"/>
                    <a:pt x="164" y="282"/>
                  </a:cubicBezTo>
                  <a:cubicBezTo>
                    <a:pt x="159" y="282"/>
                    <a:pt x="156" y="284"/>
                    <a:pt x="154" y="289"/>
                  </a:cubicBezTo>
                  <a:cubicBezTo>
                    <a:pt x="154" y="290"/>
                    <a:pt x="154" y="290"/>
                    <a:pt x="154" y="290"/>
                  </a:cubicBezTo>
                  <a:cubicBezTo>
                    <a:pt x="155" y="291"/>
                    <a:pt x="155" y="291"/>
                    <a:pt x="155" y="291"/>
                  </a:cubicBezTo>
                  <a:cubicBezTo>
                    <a:pt x="157" y="296"/>
                    <a:pt x="162" y="297"/>
                    <a:pt x="167" y="298"/>
                  </a:cubicBezTo>
                  <a:cubicBezTo>
                    <a:pt x="169" y="299"/>
                    <a:pt x="171" y="300"/>
                    <a:pt x="174" y="301"/>
                  </a:cubicBezTo>
                  <a:cubicBezTo>
                    <a:pt x="177" y="303"/>
                    <a:pt x="184" y="313"/>
                    <a:pt x="185" y="316"/>
                  </a:cubicBezTo>
                  <a:cubicBezTo>
                    <a:pt x="186" y="319"/>
                    <a:pt x="185" y="332"/>
                    <a:pt x="183" y="336"/>
                  </a:cubicBezTo>
                  <a:cubicBezTo>
                    <a:pt x="182" y="340"/>
                    <a:pt x="180" y="341"/>
                    <a:pt x="175" y="341"/>
                  </a:cubicBezTo>
                  <a:cubicBezTo>
                    <a:pt x="173" y="341"/>
                    <a:pt x="171" y="341"/>
                    <a:pt x="169" y="341"/>
                  </a:cubicBezTo>
                  <a:cubicBezTo>
                    <a:pt x="167" y="340"/>
                    <a:pt x="164" y="340"/>
                    <a:pt x="162" y="340"/>
                  </a:cubicBezTo>
                  <a:cubicBezTo>
                    <a:pt x="162" y="340"/>
                    <a:pt x="162" y="340"/>
                    <a:pt x="162" y="340"/>
                  </a:cubicBezTo>
                  <a:cubicBezTo>
                    <a:pt x="160" y="340"/>
                    <a:pt x="159" y="340"/>
                    <a:pt x="157" y="341"/>
                  </a:cubicBezTo>
                  <a:cubicBezTo>
                    <a:pt x="156" y="341"/>
                    <a:pt x="155" y="341"/>
                    <a:pt x="154" y="341"/>
                  </a:cubicBezTo>
                  <a:cubicBezTo>
                    <a:pt x="153" y="341"/>
                    <a:pt x="153" y="341"/>
                    <a:pt x="153" y="341"/>
                  </a:cubicBezTo>
                  <a:cubicBezTo>
                    <a:pt x="149" y="341"/>
                    <a:pt x="145" y="340"/>
                    <a:pt x="141" y="339"/>
                  </a:cubicBezTo>
                  <a:cubicBezTo>
                    <a:pt x="135" y="339"/>
                    <a:pt x="130" y="338"/>
                    <a:pt x="125" y="338"/>
                  </a:cubicBezTo>
                  <a:cubicBezTo>
                    <a:pt x="119" y="338"/>
                    <a:pt x="111" y="339"/>
                    <a:pt x="105" y="347"/>
                  </a:cubicBezTo>
                  <a:cubicBezTo>
                    <a:pt x="105" y="348"/>
                    <a:pt x="105" y="348"/>
                    <a:pt x="105" y="348"/>
                  </a:cubicBezTo>
                  <a:cubicBezTo>
                    <a:pt x="105" y="349"/>
                    <a:pt x="105" y="349"/>
                    <a:pt x="105" y="349"/>
                  </a:cubicBezTo>
                  <a:cubicBezTo>
                    <a:pt x="105" y="351"/>
                    <a:pt x="106" y="354"/>
                    <a:pt x="106" y="357"/>
                  </a:cubicBezTo>
                  <a:cubicBezTo>
                    <a:pt x="107" y="363"/>
                    <a:pt x="107" y="368"/>
                    <a:pt x="106" y="374"/>
                  </a:cubicBezTo>
                  <a:cubicBezTo>
                    <a:pt x="105" y="376"/>
                    <a:pt x="104" y="379"/>
                    <a:pt x="102" y="381"/>
                  </a:cubicBezTo>
                  <a:cubicBezTo>
                    <a:pt x="100" y="385"/>
                    <a:pt x="98" y="389"/>
                    <a:pt x="98" y="392"/>
                  </a:cubicBezTo>
                  <a:cubicBezTo>
                    <a:pt x="99" y="394"/>
                    <a:pt x="100" y="396"/>
                    <a:pt x="101" y="398"/>
                  </a:cubicBezTo>
                  <a:cubicBezTo>
                    <a:pt x="102" y="400"/>
                    <a:pt x="102" y="401"/>
                    <a:pt x="103" y="402"/>
                  </a:cubicBezTo>
                  <a:cubicBezTo>
                    <a:pt x="103" y="402"/>
                    <a:pt x="103" y="402"/>
                    <a:pt x="103" y="402"/>
                  </a:cubicBezTo>
                  <a:cubicBezTo>
                    <a:pt x="103" y="403"/>
                    <a:pt x="103" y="403"/>
                    <a:pt x="103" y="403"/>
                  </a:cubicBezTo>
                  <a:cubicBezTo>
                    <a:pt x="103" y="403"/>
                    <a:pt x="103" y="404"/>
                    <a:pt x="103" y="405"/>
                  </a:cubicBezTo>
                  <a:cubicBezTo>
                    <a:pt x="102" y="407"/>
                    <a:pt x="102" y="410"/>
                    <a:pt x="103" y="411"/>
                  </a:cubicBezTo>
                  <a:cubicBezTo>
                    <a:pt x="104" y="414"/>
                    <a:pt x="107" y="416"/>
                    <a:pt x="110" y="416"/>
                  </a:cubicBezTo>
                  <a:cubicBezTo>
                    <a:pt x="112" y="416"/>
                    <a:pt x="114" y="415"/>
                    <a:pt x="116" y="415"/>
                  </a:cubicBezTo>
                  <a:cubicBezTo>
                    <a:pt x="118" y="414"/>
                    <a:pt x="119" y="414"/>
                    <a:pt x="120" y="414"/>
                  </a:cubicBezTo>
                  <a:cubicBezTo>
                    <a:pt x="121" y="414"/>
                    <a:pt x="121" y="414"/>
                    <a:pt x="121" y="414"/>
                  </a:cubicBezTo>
                  <a:cubicBezTo>
                    <a:pt x="121" y="414"/>
                    <a:pt x="121" y="414"/>
                    <a:pt x="121" y="414"/>
                  </a:cubicBezTo>
                  <a:cubicBezTo>
                    <a:pt x="125" y="415"/>
                    <a:pt x="131" y="421"/>
                    <a:pt x="131" y="427"/>
                  </a:cubicBezTo>
                  <a:cubicBezTo>
                    <a:pt x="131" y="431"/>
                    <a:pt x="126" y="439"/>
                    <a:pt x="125" y="441"/>
                  </a:cubicBezTo>
                  <a:cubicBezTo>
                    <a:pt x="121" y="446"/>
                    <a:pt x="117" y="447"/>
                    <a:pt x="113" y="449"/>
                  </a:cubicBezTo>
                  <a:cubicBezTo>
                    <a:pt x="111" y="450"/>
                    <a:pt x="108" y="451"/>
                    <a:pt x="106" y="452"/>
                  </a:cubicBezTo>
                  <a:cubicBezTo>
                    <a:pt x="100" y="456"/>
                    <a:pt x="97" y="461"/>
                    <a:pt x="94" y="466"/>
                  </a:cubicBezTo>
                  <a:cubicBezTo>
                    <a:pt x="93" y="467"/>
                    <a:pt x="93" y="468"/>
                    <a:pt x="92" y="469"/>
                  </a:cubicBezTo>
                  <a:cubicBezTo>
                    <a:pt x="88" y="475"/>
                    <a:pt x="86" y="480"/>
                    <a:pt x="87" y="489"/>
                  </a:cubicBezTo>
                  <a:cubicBezTo>
                    <a:pt x="87" y="490"/>
                    <a:pt x="87" y="490"/>
                    <a:pt x="87" y="490"/>
                  </a:cubicBezTo>
                  <a:cubicBezTo>
                    <a:pt x="86" y="491"/>
                    <a:pt x="86" y="491"/>
                    <a:pt x="86" y="491"/>
                  </a:cubicBezTo>
                  <a:cubicBezTo>
                    <a:pt x="81" y="500"/>
                    <a:pt x="74" y="506"/>
                    <a:pt x="64" y="511"/>
                  </a:cubicBezTo>
                  <a:cubicBezTo>
                    <a:pt x="63" y="511"/>
                    <a:pt x="61" y="512"/>
                    <a:pt x="60" y="512"/>
                  </a:cubicBezTo>
                  <a:cubicBezTo>
                    <a:pt x="57" y="513"/>
                    <a:pt x="54" y="514"/>
                    <a:pt x="52" y="515"/>
                  </a:cubicBezTo>
                  <a:cubicBezTo>
                    <a:pt x="51" y="516"/>
                    <a:pt x="50" y="518"/>
                    <a:pt x="48" y="521"/>
                  </a:cubicBezTo>
                  <a:cubicBezTo>
                    <a:pt x="47" y="522"/>
                    <a:pt x="46" y="524"/>
                    <a:pt x="45" y="526"/>
                  </a:cubicBezTo>
                  <a:cubicBezTo>
                    <a:pt x="43" y="528"/>
                    <a:pt x="41" y="529"/>
                    <a:pt x="39" y="531"/>
                  </a:cubicBezTo>
                  <a:cubicBezTo>
                    <a:pt x="37" y="533"/>
                    <a:pt x="35" y="534"/>
                    <a:pt x="34" y="536"/>
                  </a:cubicBezTo>
                  <a:cubicBezTo>
                    <a:pt x="33" y="538"/>
                    <a:pt x="32" y="540"/>
                    <a:pt x="31" y="543"/>
                  </a:cubicBezTo>
                  <a:cubicBezTo>
                    <a:pt x="31" y="545"/>
                    <a:pt x="30" y="547"/>
                    <a:pt x="29" y="549"/>
                  </a:cubicBezTo>
                  <a:cubicBezTo>
                    <a:pt x="28" y="551"/>
                    <a:pt x="26" y="553"/>
                    <a:pt x="24" y="555"/>
                  </a:cubicBezTo>
                  <a:cubicBezTo>
                    <a:pt x="22" y="556"/>
                    <a:pt x="20" y="558"/>
                    <a:pt x="18" y="561"/>
                  </a:cubicBezTo>
                  <a:cubicBezTo>
                    <a:pt x="17" y="562"/>
                    <a:pt x="16" y="564"/>
                    <a:pt x="16" y="567"/>
                  </a:cubicBezTo>
                  <a:cubicBezTo>
                    <a:pt x="15" y="568"/>
                    <a:pt x="14" y="570"/>
                    <a:pt x="14" y="571"/>
                  </a:cubicBezTo>
                  <a:cubicBezTo>
                    <a:pt x="13" y="574"/>
                    <a:pt x="11" y="576"/>
                    <a:pt x="9" y="578"/>
                  </a:cubicBezTo>
                  <a:cubicBezTo>
                    <a:pt x="6" y="582"/>
                    <a:pt x="3" y="586"/>
                    <a:pt x="4" y="591"/>
                  </a:cubicBezTo>
                  <a:cubicBezTo>
                    <a:pt x="4" y="595"/>
                    <a:pt x="7" y="597"/>
                    <a:pt x="9" y="599"/>
                  </a:cubicBezTo>
                  <a:cubicBezTo>
                    <a:pt x="9" y="599"/>
                    <a:pt x="10" y="600"/>
                    <a:pt x="11" y="600"/>
                  </a:cubicBezTo>
                  <a:cubicBezTo>
                    <a:pt x="12" y="602"/>
                    <a:pt x="12" y="602"/>
                    <a:pt x="12" y="602"/>
                  </a:cubicBezTo>
                  <a:cubicBezTo>
                    <a:pt x="11" y="605"/>
                    <a:pt x="11" y="605"/>
                    <a:pt x="11" y="605"/>
                  </a:cubicBezTo>
                  <a:cubicBezTo>
                    <a:pt x="11" y="606"/>
                    <a:pt x="11" y="606"/>
                    <a:pt x="11" y="606"/>
                  </a:cubicBezTo>
                  <a:cubicBezTo>
                    <a:pt x="10" y="607"/>
                    <a:pt x="10" y="608"/>
                    <a:pt x="10" y="610"/>
                  </a:cubicBezTo>
                  <a:cubicBezTo>
                    <a:pt x="10" y="613"/>
                    <a:pt x="11" y="616"/>
                    <a:pt x="12" y="618"/>
                  </a:cubicBezTo>
                  <a:cubicBezTo>
                    <a:pt x="13" y="620"/>
                    <a:pt x="13" y="621"/>
                    <a:pt x="13" y="622"/>
                  </a:cubicBezTo>
                  <a:cubicBezTo>
                    <a:pt x="14" y="628"/>
                    <a:pt x="13" y="631"/>
                    <a:pt x="11" y="634"/>
                  </a:cubicBezTo>
                  <a:cubicBezTo>
                    <a:pt x="10" y="636"/>
                    <a:pt x="9" y="638"/>
                    <a:pt x="9" y="640"/>
                  </a:cubicBezTo>
                  <a:cubicBezTo>
                    <a:pt x="8" y="642"/>
                    <a:pt x="8" y="643"/>
                    <a:pt x="8" y="645"/>
                  </a:cubicBezTo>
                  <a:cubicBezTo>
                    <a:pt x="8" y="647"/>
                    <a:pt x="8" y="648"/>
                    <a:pt x="8" y="648"/>
                  </a:cubicBezTo>
                  <a:cubicBezTo>
                    <a:pt x="7" y="650"/>
                    <a:pt x="6" y="651"/>
                    <a:pt x="4" y="653"/>
                  </a:cubicBezTo>
                  <a:cubicBezTo>
                    <a:pt x="2" y="656"/>
                    <a:pt x="0" y="659"/>
                    <a:pt x="0" y="663"/>
                  </a:cubicBezTo>
                  <a:cubicBezTo>
                    <a:pt x="0" y="665"/>
                    <a:pt x="1" y="667"/>
                    <a:pt x="2" y="669"/>
                  </a:cubicBezTo>
                  <a:cubicBezTo>
                    <a:pt x="3" y="671"/>
                    <a:pt x="4" y="673"/>
                    <a:pt x="4" y="675"/>
                  </a:cubicBezTo>
                  <a:cubicBezTo>
                    <a:pt x="4" y="676"/>
                    <a:pt x="4" y="678"/>
                    <a:pt x="3" y="679"/>
                  </a:cubicBezTo>
                  <a:cubicBezTo>
                    <a:pt x="3" y="682"/>
                    <a:pt x="2" y="684"/>
                    <a:pt x="3" y="686"/>
                  </a:cubicBezTo>
                  <a:cubicBezTo>
                    <a:pt x="4" y="692"/>
                    <a:pt x="10" y="697"/>
                    <a:pt x="16" y="702"/>
                  </a:cubicBezTo>
                  <a:cubicBezTo>
                    <a:pt x="18" y="704"/>
                    <a:pt x="20" y="705"/>
                    <a:pt x="21" y="706"/>
                  </a:cubicBezTo>
                  <a:cubicBezTo>
                    <a:pt x="24" y="709"/>
                    <a:pt x="26" y="711"/>
                    <a:pt x="29" y="713"/>
                  </a:cubicBezTo>
                  <a:cubicBezTo>
                    <a:pt x="33" y="717"/>
                    <a:pt x="38" y="721"/>
                    <a:pt x="40" y="725"/>
                  </a:cubicBezTo>
                  <a:cubicBezTo>
                    <a:pt x="40" y="727"/>
                    <a:pt x="41" y="729"/>
                    <a:pt x="41" y="732"/>
                  </a:cubicBezTo>
                  <a:cubicBezTo>
                    <a:pt x="42" y="736"/>
                    <a:pt x="44" y="741"/>
                    <a:pt x="47" y="744"/>
                  </a:cubicBezTo>
                  <a:cubicBezTo>
                    <a:pt x="49" y="746"/>
                    <a:pt x="52" y="748"/>
                    <a:pt x="55" y="750"/>
                  </a:cubicBezTo>
                  <a:cubicBezTo>
                    <a:pt x="57" y="751"/>
                    <a:pt x="59" y="752"/>
                    <a:pt x="61" y="754"/>
                  </a:cubicBezTo>
                  <a:cubicBezTo>
                    <a:pt x="63" y="755"/>
                    <a:pt x="66" y="757"/>
                    <a:pt x="68" y="758"/>
                  </a:cubicBezTo>
                  <a:cubicBezTo>
                    <a:pt x="70" y="760"/>
                    <a:pt x="72" y="762"/>
                    <a:pt x="75" y="763"/>
                  </a:cubicBezTo>
                  <a:cubicBezTo>
                    <a:pt x="76" y="764"/>
                    <a:pt x="77" y="765"/>
                    <a:pt x="78" y="766"/>
                  </a:cubicBezTo>
                  <a:cubicBezTo>
                    <a:pt x="85" y="772"/>
                    <a:pt x="95" y="780"/>
                    <a:pt x="105" y="780"/>
                  </a:cubicBezTo>
                  <a:cubicBezTo>
                    <a:pt x="105" y="780"/>
                    <a:pt x="106" y="780"/>
                    <a:pt x="106" y="780"/>
                  </a:cubicBezTo>
                  <a:cubicBezTo>
                    <a:pt x="110" y="780"/>
                    <a:pt x="113" y="778"/>
                    <a:pt x="117" y="777"/>
                  </a:cubicBezTo>
                  <a:cubicBezTo>
                    <a:pt x="120" y="775"/>
                    <a:pt x="123" y="774"/>
                    <a:pt x="126" y="773"/>
                  </a:cubicBezTo>
                  <a:cubicBezTo>
                    <a:pt x="131" y="772"/>
                    <a:pt x="137" y="772"/>
                    <a:pt x="143" y="772"/>
                  </a:cubicBezTo>
                  <a:cubicBezTo>
                    <a:pt x="145" y="772"/>
                    <a:pt x="147" y="772"/>
                    <a:pt x="149" y="772"/>
                  </a:cubicBezTo>
                  <a:cubicBezTo>
                    <a:pt x="151" y="772"/>
                    <a:pt x="153" y="773"/>
                    <a:pt x="155" y="774"/>
                  </a:cubicBezTo>
                  <a:cubicBezTo>
                    <a:pt x="158" y="775"/>
                    <a:pt x="162" y="776"/>
                    <a:pt x="165" y="776"/>
                  </a:cubicBezTo>
                  <a:cubicBezTo>
                    <a:pt x="166" y="776"/>
                    <a:pt x="166" y="776"/>
                    <a:pt x="166" y="776"/>
                  </a:cubicBezTo>
                  <a:cubicBezTo>
                    <a:pt x="170" y="776"/>
                    <a:pt x="176" y="773"/>
                    <a:pt x="181" y="771"/>
                  </a:cubicBezTo>
                  <a:cubicBezTo>
                    <a:pt x="183" y="770"/>
                    <a:pt x="184" y="769"/>
                    <a:pt x="186" y="768"/>
                  </a:cubicBezTo>
                  <a:cubicBezTo>
                    <a:pt x="198" y="763"/>
                    <a:pt x="211" y="758"/>
                    <a:pt x="225" y="758"/>
                  </a:cubicBezTo>
                  <a:cubicBezTo>
                    <a:pt x="227" y="758"/>
                    <a:pt x="230" y="758"/>
                    <a:pt x="232" y="758"/>
                  </a:cubicBezTo>
                  <a:cubicBezTo>
                    <a:pt x="239" y="759"/>
                    <a:pt x="241" y="764"/>
                    <a:pt x="244" y="770"/>
                  </a:cubicBezTo>
                  <a:cubicBezTo>
                    <a:pt x="246" y="774"/>
                    <a:pt x="249" y="778"/>
                    <a:pt x="253" y="781"/>
                  </a:cubicBezTo>
                  <a:cubicBezTo>
                    <a:pt x="253" y="781"/>
                    <a:pt x="253" y="781"/>
                    <a:pt x="253" y="781"/>
                  </a:cubicBezTo>
                  <a:cubicBezTo>
                    <a:pt x="254" y="781"/>
                    <a:pt x="254" y="781"/>
                    <a:pt x="254" y="781"/>
                  </a:cubicBezTo>
                  <a:cubicBezTo>
                    <a:pt x="255" y="781"/>
                    <a:pt x="256" y="781"/>
                    <a:pt x="257" y="781"/>
                  </a:cubicBezTo>
                  <a:cubicBezTo>
                    <a:pt x="261" y="781"/>
                    <a:pt x="265" y="781"/>
                    <a:pt x="268" y="780"/>
                  </a:cubicBezTo>
                  <a:cubicBezTo>
                    <a:pt x="272" y="779"/>
                    <a:pt x="275" y="779"/>
                    <a:pt x="278" y="779"/>
                  </a:cubicBezTo>
                  <a:cubicBezTo>
                    <a:pt x="279" y="779"/>
                    <a:pt x="280" y="779"/>
                    <a:pt x="281" y="779"/>
                  </a:cubicBezTo>
                  <a:cubicBezTo>
                    <a:pt x="287" y="781"/>
                    <a:pt x="294" y="789"/>
                    <a:pt x="294" y="794"/>
                  </a:cubicBezTo>
                  <a:cubicBezTo>
                    <a:pt x="295" y="797"/>
                    <a:pt x="293" y="801"/>
                    <a:pt x="292" y="806"/>
                  </a:cubicBezTo>
                  <a:cubicBezTo>
                    <a:pt x="291" y="807"/>
                    <a:pt x="291" y="808"/>
                    <a:pt x="291" y="809"/>
                  </a:cubicBezTo>
                  <a:cubicBezTo>
                    <a:pt x="290" y="813"/>
                    <a:pt x="289" y="817"/>
                    <a:pt x="289" y="821"/>
                  </a:cubicBezTo>
                  <a:cubicBezTo>
                    <a:pt x="289" y="824"/>
                    <a:pt x="288" y="827"/>
                    <a:pt x="288" y="829"/>
                  </a:cubicBezTo>
                  <a:cubicBezTo>
                    <a:pt x="287" y="830"/>
                    <a:pt x="287" y="831"/>
                    <a:pt x="286" y="832"/>
                  </a:cubicBezTo>
                  <a:cubicBezTo>
                    <a:pt x="285" y="834"/>
                    <a:pt x="284" y="836"/>
                    <a:pt x="284" y="839"/>
                  </a:cubicBezTo>
                  <a:cubicBezTo>
                    <a:pt x="284" y="843"/>
                    <a:pt x="289" y="851"/>
                    <a:pt x="292" y="855"/>
                  </a:cubicBezTo>
                  <a:cubicBezTo>
                    <a:pt x="294" y="858"/>
                    <a:pt x="297" y="860"/>
                    <a:pt x="300" y="863"/>
                  </a:cubicBezTo>
                  <a:cubicBezTo>
                    <a:pt x="302" y="865"/>
                    <a:pt x="305" y="867"/>
                    <a:pt x="307" y="870"/>
                  </a:cubicBezTo>
                  <a:cubicBezTo>
                    <a:pt x="313" y="877"/>
                    <a:pt x="317" y="886"/>
                    <a:pt x="321" y="895"/>
                  </a:cubicBezTo>
                  <a:cubicBezTo>
                    <a:pt x="322" y="898"/>
                    <a:pt x="324" y="901"/>
                    <a:pt x="325" y="905"/>
                  </a:cubicBezTo>
                  <a:cubicBezTo>
                    <a:pt x="326" y="906"/>
                    <a:pt x="326" y="907"/>
                    <a:pt x="326" y="908"/>
                  </a:cubicBezTo>
                  <a:cubicBezTo>
                    <a:pt x="327" y="908"/>
                    <a:pt x="327" y="908"/>
                    <a:pt x="327" y="908"/>
                  </a:cubicBezTo>
                  <a:cubicBezTo>
                    <a:pt x="329" y="913"/>
                    <a:pt x="331" y="918"/>
                    <a:pt x="332" y="921"/>
                  </a:cubicBezTo>
                  <a:cubicBezTo>
                    <a:pt x="332" y="923"/>
                    <a:pt x="331" y="924"/>
                    <a:pt x="331" y="926"/>
                  </a:cubicBezTo>
                  <a:cubicBezTo>
                    <a:pt x="330" y="928"/>
                    <a:pt x="330" y="930"/>
                    <a:pt x="330" y="932"/>
                  </a:cubicBezTo>
                  <a:cubicBezTo>
                    <a:pt x="330" y="937"/>
                    <a:pt x="332" y="940"/>
                    <a:pt x="333" y="943"/>
                  </a:cubicBezTo>
                  <a:cubicBezTo>
                    <a:pt x="335" y="946"/>
                    <a:pt x="336" y="948"/>
                    <a:pt x="336" y="951"/>
                  </a:cubicBezTo>
                  <a:cubicBezTo>
                    <a:pt x="337" y="960"/>
                    <a:pt x="333" y="965"/>
                    <a:pt x="329" y="971"/>
                  </a:cubicBezTo>
                  <a:cubicBezTo>
                    <a:pt x="325" y="975"/>
                    <a:pt x="322" y="980"/>
                    <a:pt x="320" y="986"/>
                  </a:cubicBezTo>
                  <a:cubicBezTo>
                    <a:pt x="320" y="988"/>
                    <a:pt x="320" y="990"/>
                    <a:pt x="320" y="991"/>
                  </a:cubicBezTo>
                  <a:cubicBezTo>
                    <a:pt x="320" y="993"/>
                    <a:pt x="320" y="994"/>
                    <a:pt x="320" y="995"/>
                  </a:cubicBezTo>
                  <a:cubicBezTo>
                    <a:pt x="319" y="997"/>
                    <a:pt x="318" y="999"/>
                    <a:pt x="317" y="1001"/>
                  </a:cubicBezTo>
                  <a:cubicBezTo>
                    <a:pt x="316" y="1003"/>
                    <a:pt x="315" y="1005"/>
                    <a:pt x="315" y="1008"/>
                  </a:cubicBezTo>
                  <a:cubicBezTo>
                    <a:pt x="314" y="1012"/>
                    <a:pt x="313" y="1020"/>
                    <a:pt x="313" y="1025"/>
                  </a:cubicBezTo>
                  <a:cubicBezTo>
                    <a:pt x="314" y="1030"/>
                    <a:pt x="317" y="1034"/>
                    <a:pt x="321" y="1039"/>
                  </a:cubicBezTo>
                  <a:cubicBezTo>
                    <a:pt x="322" y="1041"/>
                    <a:pt x="324" y="1042"/>
                    <a:pt x="325" y="1044"/>
                  </a:cubicBezTo>
                  <a:cubicBezTo>
                    <a:pt x="326" y="1047"/>
                    <a:pt x="328" y="1051"/>
                    <a:pt x="330" y="1055"/>
                  </a:cubicBezTo>
                  <a:cubicBezTo>
                    <a:pt x="331" y="1059"/>
                    <a:pt x="333" y="1064"/>
                    <a:pt x="335" y="1068"/>
                  </a:cubicBezTo>
                  <a:cubicBezTo>
                    <a:pt x="336" y="1070"/>
                    <a:pt x="338" y="1072"/>
                    <a:pt x="339" y="1073"/>
                  </a:cubicBezTo>
                  <a:cubicBezTo>
                    <a:pt x="341" y="1076"/>
                    <a:pt x="342" y="1078"/>
                    <a:pt x="342" y="1079"/>
                  </a:cubicBezTo>
                  <a:cubicBezTo>
                    <a:pt x="343" y="1081"/>
                    <a:pt x="343" y="1084"/>
                    <a:pt x="343" y="1087"/>
                  </a:cubicBezTo>
                  <a:cubicBezTo>
                    <a:pt x="343" y="1090"/>
                    <a:pt x="343" y="1092"/>
                    <a:pt x="343" y="1095"/>
                  </a:cubicBezTo>
                  <a:cubicBezTo>
                    <a:pt x="343" y="1098"/>
                    <a:pt x="344" y="1100"/>
                    <a:pt x="345" y="1103"/>
                  </a:cubicBezTo>
                  <a:cubicBezTo>
                    <a:pt x="346" y="1104"/>
                    <a:pt x="346" y="1106"/>
                    <a:pt x="347" y="1107"/>
                  </a:cubicBezTo>
                  <a:cubicBezTo>
                    <a:pt x="347" y="1109"/>
                    <a:pt x="347" y="1112"/>
                    <a:pt x="348" y="1114"/>
                  </a:cubicBezTo>
                  <a:cubicBezTo>
                    <a:pt x="349" y="1123"/>
                    <a:pt x="350" y="1132"/>
                    <a:pt x="355" y="1139"/>
                  </a:cubicBezTo>
                  <a:cubicBezTo>
                    <a:pt x="356" y="1142"/>
                    <a:pt x="358" y="1144"/>
                    <a:pt x="360" y="1146"/>
                  </a:cubicBezTo>
                  <a:cubicBezTo>
                    <a:pt x="362" y="1148"/>
                    <a:pt x="364" y="1150"/>
                    <a:pt x="366" y="1153"/>
                  </a:cubicBezTo>
                  <a:cubicBezTo>
                    <a:pt x="368" y="1155"/>
                    <a:pt x="369" y="1159"/>
                    <a:pt x="371" y="1162"/>
                  </a:cubicBezTo>
                  <a:cubicBezTo>
                    <a:pt x="372" y="1166"/>
                    <a:pt x="373" y="1169"/>
                    <a:pt x="375" y="1172"/>
                  </a:cubicBezTo>
                  <a:cubicBezTo>
                    <a:pt x="376" y="1175"/>
                    <a:pt x="378" y="1177"/>
                    <a:pt x="379" y="1180"/>
                  </a:cubicBezTo>
                  <a:cubicBezTo>
                    <a:pt x="382" y="1184"/>
                    <a:pt x="382" y="1185"/>
                    <a:pt x="383" y="1186"/>
                  </a:cubicBezTo>
                  <a:cubicBezTo>
                    <a:pt x="383" y="1187"/>
                    <a:pt x="383" y="1187"/>
                    <a:pt x="383" y="1187"/>
                  </a:cubicBezTo>
                  <a:cubicBezTo>
                    <a:pt x="383" y="1188"/>
                    <a:pt x="383" y="1188"/>
                    <a:pt x="383" y="1188"/>
                  </a:cubicBezTo>
                  <a:cubicBezTo>
                    <a:pt x="383" y="1188"/>
                    <a:pt x="382" y="1189"/>
                    <a:pt x="381" y="1191"/>
                  </a:cubicBezTo>
                  <a:cubicBezTo>
                    <a:pt x="381" y="1193"/>
                    <a:pt x="380" y="1195"/>
                    <a:pt x="380" y="1197"/>
                  </a:cubicBezTo>
                  <a:cubicBezTo>
                    <a:pt x="380" y="1208"/>
                    <a:pt x="391" y="1218"/>
                    <a:pt x="400" y="1218"/>
                  </a:cubicBezTo>
                  <a:cubicBezTo>
                    <a:pt x="400" y="1218"/>
                    <a:pt x="400" y="1218"/>
                    <a:pt x="400" y="1218"/>
                  </a:cubicBezTo>
                  <a:cubicBezTo>
                    <a:pt x="402" y="1218"/>
                    <a:pt x="405" y="1217"/>
                    <a:pt x="407" y="1216"/>
                  </a:cubicBezTo>
                  <a:cubicBezTo>
                    <a:pt x="408" y="1215"/>
                    <a:pt x="410" y="1215"/>
                    <a:pt x="412" y="1214"/>
                  </a:cubicBezTo>
                  <a:cubicBezTo>
                    <a:pt x="412" y="1214"/>
                    <a:pt x="412" y="1214"/>
                    <a:pt x="412" y="1214"/>
                  </a:cubicBezTo>
                  <a:cubicBezTo>
                    <a:pt x="413" y="1214"/>
                    <a:pt x="413" y="1214"/>
                    <a:pt x="414" y="1214"/>
                  </a:cubicBezTo>
                  <a:cubicBezTo>
                    <a:pt x="415" y="1214"/>
                    <a:pt x="415" y="1214"/>
                    <a:pt x="416" y="1214"/>
                  </a:cubicBezTo>
                  <a:cubicBezTo>
                    <a:pt x="417" y="1214"/>
                    <a:pt x="417" y="1214"/>
                    <a:pt x="418" y="1214"/>
                  </a:cubicBezTo>
                  <a:cubicBezTo>
                    <a:pt x="420" y="1214"/>
                    <a:pt x="422" y="1213"/>
                    <a:pt x="424" y="1212"/>
                  </a:cubicBezTo>
                  <a:cubicBezTo>
                    <a:pt x="426" y="1211"/>
                    <a:pt x="426" y="1211"/>
                    <a:pt x="427" y="1211"/>
                  </a:cubicBezTo>
                  <a:cubicBezTo>
                    <a:pt x="429" y="1211"/>
                    <a:pt x="430" y="1210"/>
                    <a:pt x="432" y="1210"/>
                  </a:cubicBezTo>
                  <a:cubicBezTo>
                    <a:pt x="434" y="1210"/>
                    <a:pt x="436" y="1211"/>
                    <a:pt x="440" y="1211"/>
                  </a:cubicBezTo>
                  <a:cubicBezTo>
                    <a:pt x="442" y="1211"/>
                    <a:pt x="445" y="1211"/>
                    <a:pt x="448" y="1211"/>
                  </a:cubicBezTo>
                  <a:cubicBezTo>
                    <a:pt x="448" y="1211"/>
                    <a:pt x="449" y="1211"/>
                    <a:pt x="450" y="1211"/>
                  </a:cubicBezTo>
                  <a:cubicBezTo>
                    <a:pt x="464" y="1210"/>
                    <a:pt x="478" y="1204"/>
                    <a:pt x="486" y="1198"/>
                  </a:cubicBezTo>
                  <a:cubicBezTo>
                    <a:pt x="496" y="1191"/>
                    <a:pt x="506" y="1183"/>
                    <a:pt x="512" y="1176"/>
                  </a:cubicBezTo>
                  <a:cubicBezTo>
                    <a:pt x="515" y="1173"/>
                    <a:pt x="517" y="1169"/>
                    <a:pt x="519" y="1166"/>
                  </a:cubicBezTo>
                  <a:cubicBezTo>
                    <a:pt x="521" y="1163"/>
                    <a:pt x="523" y="1159"/>
                    <a:pt x="525" y="1157"/>
                  </a:cubicBezTo>
                  <a:cubicBezTo>
                    <a:pt x="526" y="1155"/>
                    <a:pt x="528" y="1154"/>
                    <a:pt x="530" y="1153"/>
                  </a:cubicBezTo>
                  <a:cubicBezTo>
                    <a:pt x="533" y="1151"/>
                    <a:pt x="536" y="1149"/>
                    <a:pt x="538" y="1145"/>
                  </a:cubicBezTo>
                  <a:cubicBezTo>
                    <a:pt x="540" y="1142"/>
                    <a:pt x="544" y="1130"/>
                    <a:pt x="544" y="1127"/>
                  </a:cubicBezTo>
                  <a:cubicBezTo>
                    <a:pt x="544" y="1125"/>
                    <a:pt x="544" y="1123"/>
                    <a:pt x="543" y="1121"/>
                  </a:cubicBezTo>
                  <a:cubicBezTo>
                    <a:pt x="543" y="1120"/>
                    <a:pt x="543" y="1119"/>
                    <a:pt x="543" y="1118"/>
                  </a:cubicBezTo>
                  <a:cubicBezTo>
                    <a:pt x="543" y="1118"/>
                    <a:pt x="543" y="1118"/>
                    <a:pt x="543" y="1118"/>
                  </a:cubicBezTo>
                  <a:cubicBezTo>
                    <a:pt x="543" y="1117"/>
                    <a:pt x="543" y="1117"/>
                    <a:pt x="543" y="1117"/>
                  </a:cubicBezTo>
                  <a:cubicBezTo>
                    <a:pt x="544" y="1113"/>
                    <a:pt x="550" y="1111"/>
                    <a:pt x="556" y="1109"/>
                  </a:cubicBezTo>
                  <a:cubicBezTo>
                    <a:pt x="562" y="1107"/>
                    <a:pt x="569" y="1104"/>
                    <a:pt x="572" y="1099"/>
                  </a:cubicBezTo>
                  <a:cubicBezTo>
                    <a:pt x="575" y="1091"/>
                    <a:pt x="575" y="1080"/>
                    <a:pt x="571" y="1066"/>
                  </a:cubicBezTo>
                  <a:cubicBezTo>
                    <a:pt x="571" y="1065"/>
                    <a:pt x="570" y="1063"/>
                    <a:pt x="570" y="1061"/>
                  </a:cubicBezTo>
                  <a:cubicBezTo>
                    <a:pt x="568" y="1058"/>
                    <a:pt x="568" y="1056"/>
                    <a:pt x="568" y="1055"/>
                  </a:cubicBezTo>
                  <a:cubicBezTo>
                    <a:pt x="568" y="1055"/>
                    <a:pt x="568" y="1055"/>
                    <a:pt x="568" y="1055"/>
                  </a:cubicBezTo>
                  <a:cubicBezTo>
                    <a:pt x="568" y="1052"/>
                    <a:pt x="570" y="1049"/>
                    <a:pt x="579" y="1043"/>
                  </a:cubicBezTo>
                  <a:cubicBezTo>
                    <a:pt x="581" y="1041"/>
                    <a:pt x="583" y="1040"/>
                    <a:pt x="584" y="1039"/>
                  </a:cubicBezTo>
                  <a:cubicBezTo>
                    <a:pt x="587" y="1037"/>
                    <a:pt x="588" y="1035"/>
                    <a:pt x="590" y="1032"/>
                  </a:cubicBezTo>
                  <a:cubicBezTo>
                    <a:pt x="592" y="1030"/>
                    <a:pt x="594" y="1028"/>
                    <a:pt x="596" y="1027"/>
                  </a:cubicBezTo>
                  <a:cubicBezTo>
                    <a:pt x="599" y="1024"/>
                    <a:pt x="603" y="1023"/>
                    <a:pt x="607" y="1022"/>
                  </a:cubicBezTo>
                  <a:cubicBezTo>
                    <a:pt x="610" y="1021"/>
                    <a:pt x="614" y="1019"/>
                    <a:pt x="617" y="1018"/>
                  </a:cubicBezTo>
                  <a:cubicBezTo>
                    <a:pt x="622" y="1014"/>
                    <a:pt x="631" y="1004"/>
                    <a:pt x="634" y="999"/>
                  </a:cubicBezTo>
                  <a:cubicBezTo>
                    <a:pt x="636" y="994"/>
                    <a:pt x="635" y="989"/>
                    <a:pt x="634" y="985"/>
                  </a:cubicBezTo>
                  <a:cubicBezTo>
                    <a:pt x="634" y="983"/>
                    <a:pt x="634" y="982"/>
                    <a:pt x="633" y="980"/>
                  </a:cubicBezTo>
                  <a:cubicBezTo>
                    <a:pt x="633" y="975"/>
                    <a:pt x="633" y="969"/>
                    <a:pt x="633" y="963"/>
                  </a:cubicBezTo>
                  <a:cubicBezTo>
                    <a:pt x="634" y="958"/>
                    <a:pt x="634" y="952"/>
                    <a:pt x="633" y="946"/>
                  </a:cubicBezTo>
                  <a:cubicBezTo>
                    <a:pt x="633" y="945"/>
                    <a:pt x="633" y="945"/>
                    <a:pt x="633" y="945"/>
                  </a:cubicBezTo>
                  <a:cubicBezTo>
                    <a:pt x="633" y="944"/>
                    <a:pt x="633" y="944"/>
                    <a:pt x="633" y="944"/>
                  </a:cubicBezTo>
                  <a:cubicBezTo>
                    <a:pt x="628" y="940"/>
                    <a:pt x="626" y="934"/>
                    <a:pt x="623" y="927"/>
                  </a:cubicBezTo>
                  <a:cubicBezTo>
                    <a:pt x="621" y="923"/>
                    <a:pt x="621" y="923"/>
                    <a:pt x="621" y="923"/>
                  </a:cubicBezTo>
                  <a:cubicBezTo>
                    <a:pt x="622" y="920"/>
                    <a:pt x="622" y="920"/>
                    <a:pt x="622" y="920"/>
                  </a:cubicBezTo>
                  <a:cubicBezTo>
                    <a:pt x="623" y="915"/>
                    <a:pt x="624" y="910"/>
                    <a:pt x="622" y="904"/>
                  </a:cubicBezTo>
                  <a:cubicBezTo>
                    <a:pt x="621" y="902"/>
                    <a:pt x="620" y="900"/>
                    <a:pt x="619" y="899"/>
                  </a:cubicBezTo>
                  <a:cubicBezTo>
                    <a:pt x="618" y="897"/>
                    <a:pt x="617" y="896"/>
                    <a:pt x="617" y="894"/>
                  </a:cubicBezTo>
                  <a:cubicBezTo>
                    <a:pt x="616" y="889"/>
                    <a:pt x="619" y="885"/>
                    <a:pt x="622" y="881"/>
                  </a:cubicBezTo>
                  <a:cubicBezTo>
                    <a:pt x="623" y="879"/>
                    <a:pt x="625" y="877"/>
                    <a:pt x="626" y="875"/>
                  </a:cubicBezTo>
                  <a:cubicBezTo>
                    <a:pt x="627" y="872"/>
                    <a:pt x="628" y="870"/>
                    <a:pt x="629" y="867"/>
                  </a:cubicBezTo>
                  <a:cubicBezTo>
                    <a:pt x="630" y="864"/>
                    <a:pt x="632" y="861"/>
                    <a:pt x="633" y="859"/>
                  </a:cubicBezTo>
                  <a:cubicBezTo>
                    <a:pt x="634" y="857"/>
                    <a:pt x="637" y="856"/>
                    <a:pt x="639" y="854"/>
                  </a:cubicBezTo>
                  <a:cubicBezTo>
                    <a:pt x="642" y="853"/>
                    <a:pt x="644" y="851"/>
                    <a:pt x="646" y="849"/>
                  </a:cubicBezTo>
                  <a:cubicBezTo>
                    <a:pt x="648" y="847"/>
                    <a:pt x="649" y="844"/>
                    <a:pt x="650" y="842"/>
                  </a:cubicBezTo>
                  <a:cubicBezTo>
                    <a:pt x="651" y="841"/>
                    <a:pt x="652" y="839"/>
                    <a:pt x="653" y="838"/>
                  </a:cubicBezTo>
                  <a:cubicBezTo>
                    <a:pt x="660" y="828"/>
                    <a:pt x="670" y="818"/>
                    <a:pt x="679" y="812"/>
                  </a:cubicBezTo>
                  <a:cubicBezTo>
                    <a:pt x="681" y="810"/>
                    <a:pt x="683" y="809"/>
                    <a:pt x="686" y="808"/>
                  </a:cubicBezTo>
                  <a:cubicBezTo>
                    <a:pt x="688" y="806"/>
                    <a:pt x="691" y="804"/>
                    <a:pt x="693" y="802"/>
                  </a:cubicBezTo>
                  <a:cubicBezTo>
                    <a:pt x="698" y="799"/>
                    <a:pt x="701" y="795"/>
                    <a:pt x="705" y="791"/>
                  </a:cubicBezTo>
                  <a:cubicBezTo>
                    <a:pt x="708" y="787"/>
                    <a:pt x="708" y="787"/>
                    <a:pt x="708" y="787"/>
                  </a:cubicBezTo>
                  <a:cubicBezTo>
                    <a:pt x="715" y="780"/>
                    <a:pt x="723" y="771"/>
                    <a:pt x="727" y="762"/>
                  </a:cubicBezTo>
                  <a:cubicBezTo>
                    <a:pt x="728" y="761"/>
                    <a:pt x="728" y="759"/>
                    <a:pt x="729" y="757"/>
                  </a:cubicBezTo>
                  <a:cubicBezTo>
                    <a:pt x="729" y="755"/>
                    <a:pt x="729" y="754"/>
                    <a:pt x="730" y="753"/>
                  </a:cubicBezTo>
                  <a:cubicBezTo>
                    <a:pt x="731" y="749"/>
                    <a:pt x="734" y="745"/>
                    <a:pt x="737" y="741"/>
                  </a:cubicBezTo>
                  <a:cubicBezTo>
                    <a:pt x="740" y="736"/>
                    <a:pt x="743" y="731"/>
                    <a:pt x="745" y="724"/>
                  </a:cubicBezTo>
                  <a:cubicBezTo>
                    <a:pt x="746" y="723"/>
                    <a:pt x="746" y="722"/>
                    <a:pt x="746" y="720"/>
                  </a:cubicBezTo>
                  <a:cubicBezTo>
                    <a:pt x="746" y="719"/>
                    <a:pt x="746" y="719"/>
                    <a:pt x="747" y="718"/>
                  </a:cubicBezTo>
                  <a:cubicBezTo>
                    <a:pt x="747" y="717"/>
                    <a:pt x="747" y="715"/>
                    <a:pt x="748" y="714"/>
                  </a:cubicBezTo>
                  <a:cubicBezTo>
                    <a:pt x="750" y="708"/>
                    <a:pt x="752" y="701"/>
                    <a:pt x="746" y="694"/>
                  </a:cubicBezTo>
                  <a:cubicBezTo>
                    <a:pt x="746" y="694"/>
                    <a:pt x="746" y="694"/>
                    <a:pt x="746" y="694"/>
                  </a:cubicBezTo>
                  <a:cubicBezTo>
                    <a:pt x="745" y="694"/>
                    <a:pt x="745" y="694"/>
                    <a:pt x="745" y="694"/>
                  </a:cubicBezTo>
                  <a:cubicBezTo>
                    <a:pt x="744" y="694"/>
                    <a:pt x="743" y="693"/>
                    <a:pt x="742" y="693"/>
                  </a:cubicBezTo>
                  <a:cubicBezTo>
                    <a:pt x="739" y="693"/>
                    <a:pt x="737" y="695"/>
                    <a:pt x="734" y="696"/>
                  </a:cubicBezTo>
                  <a:cubicBezTo>
                    <a:pt x="731" y="698"/>
                    <a:pt x="729" y="699"/>
                    <a:pt x="726" y="699"/>
                  </a:cubicBezTo>
                  <a:cubicBezTo>
                    <a:pt x="723" y="700"/>
                    <a:pt x="719" y="700"/>
                    <a:pt x="716" y="700"/>
                  </a:cubicBezTo>
                  <a:cubicBezTo>
                    <a:pt x="712" y="700"/>
                    <a:pt x="709" y="700"/>
                    <a:pt x="705" y="701"/>
                  </a:cubicBezTo>
                  <a:cubicBezTo>
                    <a:pt x="703" y="702"/>
                    <a:pt x="701" y="703"/>
                    <a:pt x="699" y="703"/>
                  </a:cubicBezTo>
                  <a:cubicBezTo>
                    <a:pt x="698" y="704"/>
                    <a:pt x="696" y="705"/>
                    <a:pt x="695" y="705"/>
                  </a:cubicBezTo>
                  <a:cubicBezTo>
                    <a:pt x="695" y="705"/>
                    <a:pt x="695" y="705"/>
                    <a:pt x="695" y="705"/>
                  </a:cubicBezTo>
                  <a:cubicBezTo>
                    <a:pt x="694" y="705"/>
                    <a:pt x="694" y="705"/>
                    <a:pt x="694" y="705"/>
                  </a:cubicBezTo>
                  <a:cubicBezTo>
                    <a:pt x="694" y="705"/>
                    <a:pt x="694" y="705"/>
                    <a:pt x="693" y="705"/>
                  </a:cubicBezTo>
                  <a:cubicBezTo>
                    <a:pt x="692" y="705"/>
                    <a:pt x="692" y="705"/>
                    <a:pt x="692" y="705"/>
                  </a:cubicBezTo>
                  <a:cubicBezTo>
                    <a:pt x="692" y="705"/>
                    <a:pt x="691" y="705"/>
                    <a:pt x="690" y="705"/>
                  </a:cubicBezTo>
                  <a:cubicBezTo>
                    <a:pt x="689" y="705"/>
                    <a:pt x="689" y="705"/>
                    <a:pt x="688" y="705"/>
                  </a:cubicBezTo>
                  <a:cubicBezTo>
                    <a:pt x="686" y="706"/>
                    <a:pt x="683" y="707"/>
                    <a:pt x="681" y="708"/>
                  </a:cubicBezTo>
                  <a:cubicBezTo>
                    <a:pt x="680" y="708"/>
                    <a:pt x="679" y="709"/>
                    <a:pt x="679" y="709"/>
                  </a:cubicBezTo>
                  <a:cubicBezTo>
                    <a:pt x="678" y="709"/>
                    <a:pt x="678" y="709"/>
                    <a:pt x="678" y="709"/>
                  </a:cubicBezTo>
                  <a:cubicBezTo>
                    <a:pt x="677" y="709"/>
                    <a:pt x="677" y="709"/>
                    <a:pt x="677" y="709"/>
                  </a:cubicBezTo>
                  <a:cubicBezTo>
                    <a:pt x="672" y="708"/>
                    <a:pt x="668" y="704"/>
                    <a:pt x="665" y="699"/>
                  </a:cubicBezTo>
                  <a:cubicBezTo>
                    <a:pt x="662" y="696"/>
                    <a:pt x="662" y="696"/>
                    <a:pt x="662" y="696"/>
                  </a:cubicBezTo>
                  <a:cubicBezTo>
                    <a:pt x="663" y="693"/>
                    <a:pt x="663" y="693"/>
                    <a:pt x="663" y="693"/>
                  </a:cubicBezTo>
                  <a:cubicBezTo>
                    <a:pt x="663" y="693"/>
                    <a:pt x="664" y="692"/>
                    <a:pt x="664" y="692"/>
                  </a:cubicBezTo>
                  <a:cubicBezTo>
                    <a:pt x="666" y="689"/>
                    <a:pt x="666" y="689"/>
                    <a:pt x="666" y="689"/>
                  </a:cubicBezTo>
                  <a:cubicBezTo>
                    <a:pt x="669" y="689"/>
                    <a:pt x="669" y="689"/>
                    <a:pt x="669" y="689"/>
                  </a:cubicBezTo>
                  <a:cubicBezTo>
                    <a:pt x="673" y="689"/>
                    <a:pt x="678" y="687"/>
                    <a:pt x="682" y="684"/>
                  </a:cubicBezTo>
                  <a:cubicBezTo>
                    <a:pt x="685" y="683"/>
                    <a:pt x="688" y="681"/>
                    <a:pt x="690" y="681"/>
                  </a:cubicBezTo>
                  <a:cubicBezTo>
                    <a:pt x="692" y="680"/>
                    <a:pt x="693" y="680"/>
                    <a:pt x="695" y="680"/>
                  </a:cubicBezTo>
                  <a:cubicBezTo>
                    <a:pt x="696" y="680"/>
                    <a:pt x="698" y="680"/>
                    <a:pt x="699" y="679"/>
                  </a:cubicBezTo>
                  <a:cubicBezTo>
                    <a:pt x="701" y="679"/>
                    <a:pt x="703" y="678"/>
                    <a:pt x="705" y="677"/>
                  </a:cubicBezTo>
                  <a:cubicBezTo>
                    <a:pt x="707" y="676"/>
                    <a:pt x="709" y="675"/>
                    <a:pt x="711" y="674"/>
                  </a:cubicBezTo>
                  <a:cubicBezTo>
                    <a:pt x="711" y="674"/>
                    <a:pt x="712" y="674"/>
                    <a:pt x="713" y="674"/>
                  </a:cubicBezTo>
                  <a:cubicBezTo>
                    <a:pt x="714" y="674"/>
                    <a:pt x="716" y="674"/>
                    <a:pt x="717" y="674"/>
                  </a:cubicBezTo>
                  <a:cubicBezTo>
                    <a:pt x="720" y="673"/>
                    <a:pt x="722" y="671"/>
                    <a:pt x="724" y="669"/>
                  </a:cubicBezTo>
                  <a:cubicBezTo>
                    <a:pt x="726" y="668"/>
                    <a:pt x="727" y="666"/>
                    <a:pt x="730" y="665"/>
                  </a:cubicBezTo>
                  <a:cubicBezTo>
                    <a:pt x="733" y="664"/>
                    <a:pt x="737" y="663"/>
                    <a:pt x="741" y="662"/>
                  </a:cubicBezTo>
                  <a:cubicBezTo>
                    <a:pt x="746" y="661"/>
                    <a:pt x="750" y="660"/>
                    <a:pt x="753" y="658"/>
                  </a:cubicBezTo>
                  <a:cubicBezTo>
                    <a:pt x="756" y="656"/>
                    <a:pt x="758" y="653"/>
                    <a:pt x="759" y="650"/>
                  </a:cubicBezTo>
                  <a:cubicBezTo>
                    <a:pt x="760" y="648"/>
                    <a:pt x="761" y="646"/>
                    <a:pt x="763" y="645"/>
                  </a:cubicBezTo>
                  <a:cubicBezTo>
                    <a:pt x="766" y="643"/>
                    <a:pt x="770" y="642"/>
                    <a:pt x="774" y="642"/>
                  </a:cubicBezTo>
                  <a:cubicBezTo>
                    <a:pt x="777" y="641"/>
                    <a:pt x="781" y="641"/>
                    <a:pt x="784" y="640"/>
                  </a:cubicBezTo>
                  <a:cubicBezTo>
                    <a:pt x="787" y="638"/>
                    <a:pt x="790" y="636"/>
                    <a:pt x="792" y="634"/>
                  </a:cubicBezTo>
                  <a:cubicBezTo>
                    <a:pt x="793" y="633"/>
                    <a:pt x="794" y="632"/>
                    <a:pt x="795" y="631"/>
                  </a:cubicBezTo>
                  <a:cubicBezTo>
                    <a:pt x="796" y="630"/>
                    <a:pt x="797" y="629"/>
                    <a:pt x="798" y="629"/>
                  </a:cubicBezTo>
                  <a:cubicBezTo>
                    <a:pt x="801" y="627"/>
                    <a:pt x="803" y="625"/>
                    <a:pt x="806" y="623"/>
                  </a:cubicBezTo>
                  <a:cubicBezTo>
                    <a:pt x="807" y="622"/>
                    <a:pt x="808" y="621"/>
                    <a:pt x="810" y="620"/>
                  </a:cubicBezTo>
                  <a:cubicBezTo>
                    <a:pt x="812" y="618"/>
                    <a:pt x="815" y="616"/>
                    <a:pt x="816" y="614"/>
                  </a:cubicBezTo>
                  <a:cubicBezTo>
                    <a:pt x="816" y="613"/>
                    <a:pt x="816" y="611"/>
                    <a:pt x="816" y="610"/>
                  </a:cubicBezTo>
                  <a:cubicBezTo>
                    <a:pt x="816" y="609"/>
                    <a:pt x="816" y="609"/>
                    <a:pt x="817" y="608"/>
                  </a:cubicBezTo>
                  <a:cubicBezTo>
                    <a:pt x="816" y="607"/>
                    <a:pt x="816" y="607"/>
                    <a:pt x="816" y="607"/>
                  </a:cubicBezTo>
                  <a:cubicBezTo>
                    <a:pt x="817" y="605"/>
                    <a:pt x="817" y="605"/>
                    <a:pt x="817" y="605"/>
                  </a:cubicBezTo>
                  <a:cubicBezTo>
                    <a:pt x="818" y="604"/>
                    <a:pt x="819" y="604"/>
                    <a:pt x="820" y="603"/>
                  </a:cubicBezTo>
                  <a:cubicBezTo>
                    <a:pt x="821" y="602"/>
                    <a:pt x="823" y="601"/>
                    <a:pt x="824" y="599"/>
                  </a:cubicBezTo>
                  <a:cubicBezTo>
                    <a:pt x="829" y="593"/>
                    <a:pt x="835" y="583"/>
                    <a:pt x="835" y="579"/>
                  </a:cubicBezTo>
                  <a:cubicBezTo>
                    <a:pt x="834" y="574"/>
                    <a:pt x="822" y="562"/>
                    <a:pt x="818" y="561"/>
                  </a:cubicBezTo>
                  <a:cubicBezTo>
                    <a:pt x="815" y="560"/>
                    <a:pt x="813" y="560"/>
                    <a:pt x="811" y="560"/>
                  </a:cubicBezTo>
                  <a:cubicBezTo>
                    <a:pt x="808" y="559"/>
                    <a:pt x="808" y="559"/>
                    <a:pt x="807" y="559"/>
                  </a:cubicBezTo>
                  <a:cubicBezTo>
                    <a:pt x="803" y="558"/>
                    <a:pt x="800" y="554"/>
                    <a:pt x="798" y="550"/>
                  </a:cubicBezTo>
                  <a:cubicBezTo>
                    <a:pt x="797" y="549"/>
                    <a:pt x="797" y="547"/>
                    <a:pt x="797" y="546"/>
                  </a:cubicBezTo>
                  <a:cubicBezTo>
                    <a:pt x="794" y="535"/>
                    <a:pt x="794" y="535"/>
                    <a:pt x="794" y="535"/>
                  </a:cubicBezTo>
                  <a:cubicBezTo>
                    <a:pt x="803" y="541"/>
                    <a:pt x="803" y="541"/>
                    <a:pt x="803" y="541"/>
                  </a:cubicBezTo>
                  <a:cubicBezTo>
                    <a:pt x="807" y="543"/>
                    <a:pt x="815" y="545"/>
                    <a:pt x="824" y="546"/>
                  </a:cubicBezTo>
                  <a:cubicBezTo>
                    <a:pt x="827" y="547"/>
                    <a:pt x="830" y="547"/>
                    <a:pt x="833" y="547"/>
                  </a:cubicBezTo>
                  <a:cubicBezTo>
                    <a:pt x="835" y="548"/>
                    <a:pt x="835" y="548"/>
                    <a:pt x="835" y="548"/>
                  </a:cubicBezTo>
                  <a:cubicBezTo>
                    <a:pt x="838" y="548"/>
                    <a:pt x="841" y="548"/>
                    <a:pt x="844" y="549"/>
                  </a:cubicBezTo>
                  <a:cubicBezTo>
                    <a:pt x="845" y="549"/>
                    <a:pt x="847" y="549"/>
                    <a:pt x="850" y="549"/>
                  </a:cubicBezTo>
                  <a:cubicBezTo>
                    <a:pt x="855" y="549"/>
                    <a:pt x="860" y="549"/>
                    <a:pt x="864" y="548"/>
                  </a:cubicBezTo>
                  <a:cubicBezTo>
                    <a:pt x="866" y="548"/>
                    <a:pt x="868" y="548"/>
                    <a:pt x="869" y="547"/>
                  </a:cubicBezTo>
                  <a:cubicBezTo>
                    <a:pt x="871" y="547"/>
                    <a:pt x="872" y="547"/>
                    <a:pt x="873" y="547"/>
                  </a:cubicBezTo>
                  <a:cubicBezTo>
                    <a:pt x="875" y="547"/>
                    <a:pt x="877" y="547"/>
                    <a:pt x="879" y="547"/>
                  </a:cubicBezTo>
                  <a:cubicBezTo>
                    <a:pt x="879" y="547"/>
                    <a:pt x="879" y="547"/>
                    <a:pt x="879" y="547"/>
                  </a:cubicBezTo>
                  <a:cubicBezTo>
                    <a:pt x="882" y="548"/>
                    <a:pt x="884" y="548"/>
                    <a:pt x="885" y="548"/>
                  </a:cubicBezTo>
                  <a:cubicBezTo>
                    <a:pt x="887" y="548"/>
                    <a:pt x="888" y="548"/>
                    <a:pt x="889" y="547"/>
                  </a:cubicBezTo>
                  <a:cubicBezTo>
                    <a:pt x="890" y="547"/>
                    <a:pt x="891" y="547"/>
                    <a:pt x="892" y="547"/>
                  </a:cubicBezTo>
                  <a:cubicBezTo>
                    <a:pt x="893" y="547"/>
                    <a:pt x="893" y="547"/>
                    <a:pt x="893" y="547"/>
                  </a:cubicBezTo>
                  <a:cubicBezTo>
                    <a:pt x="894" y="546"/>
                    <a:pt x="895" y="546"/>
                    <a:pt x="896" y="546"/>
                  </a:cubicBezTo>
                  <a:cubicBezTo>
                    <a:pt x="896" y="546"/>
                    <a:pt x="896" y="546"/>
                    <a:pt x="896" y="546"/>
                  </a:cubicBezTo>
                  <a:cubicBezTo>
                    <a:pt x="896" y="546"/>
                    <a:pt x="896" y="546"/>
                    <a:pt x="896" y="546"/>
                  </a:cubicBezTo>
                  <a:cubicBezTo>
                    <a:pt x="901" y="547"/>
                    <a:pt x="904" y="551"/>
                    <a:pt x="907" y="555"/>
                  </a:cubicBezTo>
                  <a:cubicBezTo>
                    <a:pt x="909" y="557"/>
                    <a:pt x="910" y="559"/>
                    <a:pt x="912" y="560"/>
                  </a:cubicBezTo>
                  <a:cubicBezTo>
                    <a:pt x="916" y="564"/>
                    <a:pt x="920" y="566"/>
                    <a:pt x="924" y="568"/>
                  </a:cubicBezTo>
                  <a:cubicBezTo>
                    <a:pt x="927" y="570"/>
                    <a:pt x="929" y="572"/>
                    <a:pt x="932" y="573"/>
                  </a:cubicBezTo>
                  <a:cubicBezTo>
                    <a:pt x="933" y="575"/>
                    <a:pt x="933" y="575"/>
                    <a:pt x="933" y="575"/>
                  </a:cubicBezTo>
                  <a:cubicBezTo>
                    <a:pt x="933" y="577"/>
                    <a:pt x="933" y="577"/>
                    <a:pt x="933" y="577"/>
                  </a:cubicBezTo>
                  <a:cubicBezTo>
                    <a:pt x="933" y="580"/>
                    <a:pt x="933" y="583"/>
                    <a:pt x="935" y="585"/>
                  </a:cubicBezTo>
                  <a:cubicBezTo>
                    <a:pt x="939" y="592"/>
                    <a:pt x="949" y="598"/>
                    <a:pt x="955" y="598"/>
                  </a:cubicBezTo>
                  <a:cubicBezTo>
                    <a:pt x="959" y="598"/>
                    <a:pt x="962" y="596"/>
                    <a:pt x="965" y="594"/>
                  </a:cubicBezTo>
                  <a:cubicBezTo>
                    <a:pt x="972" y="588"/>
                    <a:pt x="972" y="588"/>
                    <a:pt x="972" y="588"/>
                  </a:cubicBezTo>
                  <a:cubicBezTo>
                    <a:pt x="972" y="597"/>
                    <a:pt x="972" y="597"/>
                    <a:pt x="972" y="597"/>
                  </a:cubicBezTo>
                  <a:cubicBezTo>
                    <a:pt x="972" y="598"/>
                    <a:pt x="972" y="599"/>
                    <a:pt x="972" y="599"/>
                  </a:cubicBezTo>
                  <a:cubicBezTo>
                    <a:pt x="972" y="601"/>
                    <a:pt x="972" y="603"/>
                    <a:pt x="972" y="605"/>
                  </a:cubicBezTo>
                  <a:cubicBezTo>
                    <a:pt x="973" y="609"/>
                    <a:pt x="974" y="616"/>
                    <a:pt x="977" y="625"/>
                  </a:cubicBezTo>
                  <a:cubicBezTo>
                    <a:pt x="978" y="628"/>
                    <a:pt x="979" y="630"/>
                    <a:pt x="979" y="632"/>
                  </a:cubicBezTo>
                  <a:cubicBezTo>
                    <a:pt x="980" y="633"/>
                    <a:pt x="980" y="633"/>
                    <a:pt x="980" y="633"/>
                  </a:cubicBezTo>
                  <a:cubicBezTo>
                    <a:pt x="981" y="637"/>
                    <a:pt x="982" y="641"/>
                    <a:pt x="983" y="645"/>
                  </a:cubicBezTo>
                  <a:cubicBezTo>
                    <a:pt x="985" y="650"/>
                    <a:pt x="988" y="654"/>
                    <a:pt x="991" y="659"/>
                  </a:cubicBezTo>
                  <a:cubicBezTo>
                    <a:pt x="992" y="661"/>
                    <a:pt x="994" y="663"/>
                    <a:pt x="995" y="665"/>
                  </a:cubicBezTo>
                  <a:cubicBezTo>
                    <a:pt x="997" y="669"/>
                    <a:pt x="999" y="674"/>
                    <a:pt x="1000" y="678"/>
                  </a:cubicBezTo>
                  <a:cubicBezTo>
                    <a:pt x="1001" y="682"/>
                    <a:pt x="1002" y="685"/>
                    <a:pt x="1003" y="688"/>
                  </a:cubicBezTo>
                  <a:cubicBezTo>
                    <a:pt x="1005" y="691"/>
                    <a:pt x="1007" y="694"/>
                    <a:pt x="1010" y="697"/>
                  </a:cubicBezTo>
                  <a:cubicBezTo>
                    <a:pt x="1012" y="699"/>
                    <a:pt x="1013" y="701"/>
                    <a:pt x="1014" y="703"/>
                  </a:cubicBezTo>
                  <a:cubicBezTo>
                    <a:pt x="1016" y="706"/>
                    <a:pt x="1017" y="710"/>
                    <a:pt x="1019" y="714"/>
                  </a:cubicBezTo>
                  <a:cubicBezTo>
                    <a:pt x="1023" y="727"/>
                    <a:pt x="1028" y="738"/>
                    <a:pt x="1037" y="738"/>
                  </a:cubicBezTo>
                  <a:cubicBezTo>
                    <a:pt x="1037" y="738"/>
                    <a:pt x="1038" y="738"/>
                    <a:pt x="1039" y="738"/>
                  </a:cubicBezTo>
                  <a:cubicBezTo>
                    <a:pt x="1042" y="737"/>
                    <a:pt x="1043" y="736"/>
                    <a:pt x="1045" y="733"/>
                  </a:cubicBezTo>
                  <a:cubicBezTo>
                    <a:pt x="1045" y="732"/>
                    <a:pt x="1046" y="731"/>
                    <a:pt x="1047" y="730"/>
                  </a:cubicBezTo>
                  <a:cubicBezTo>
                    <a:pt x="1047" y="730"/>
                    <a:pt x="1049" y="729"/>
                    <a:pt x="1050" y="728"/>
                  </a:cubicBezTo>
                  <a:cubicBezTo>
                    <a:pt x="1051" y="727"/>
                    <a:pt x="1052" y="726"/>
                    <a:pt x="1054" y="724"/>
                  </a:cubicBezTo>
                  <a:cubicBezTo>
                    <a:pt x="1059" y="718"/>
                    <a:pt x="1059" y="718"/>
                    <a:pt x="1059" y="718"/>
                  </a:cubicBezTo>
                  <a:cubicBezTo>
                    <a:pt x="1062" y="711"/>
                    <a:pt x="1062" y="711"/>
                    <a:pt x="1062" y="711"/>
                  </a:cubicBezTo>
                  <a:cubicBezTo>
                    <a:pt x="1063" y="710"/>
                    <a:pt x="1063" y="710"/>
                    <a:pt x="1063" y="710"/>
                  </a:cubicBezTo>
                  <a:cubicBezTo>
                    <a:pt x="1064" y="707"/>
                    <a:pt x="1063" y="704"/>
                    <a:pt x="1063" y="702"/>
                  </a:cubicBezTo>
                  <a:cubicBezTo>
                    <a:pt x="1062" y="700"/>
                    <a:pt x="1062" y="699"/>
                    <a:pt x="1062" y="697"/>
                  </a:cubicBezTo>
                  <a:cubicBezTo>
                    <a:pt x="1063" y="695"/>
                    <a:pt x="1063" y="694"/>
                    <a:pt x="1064" y="692"/>
                  </a:cubicBezTo>
                  <a:cubicBezTo>
                    <a:pt x="1065" y="689"/>
                    <a:pt x="1066" y="687"/>
                    <a:pt x="1067" y="685"/>
                  </a:cubicBezTo>
                  <a:cubicBezTo>
                    <a:pt x="1067" y="679"/>
                    <a:pt x="1066" y="675"/>
                    <a:pt x="1065" y="670"/>
                  </a:cubicBezTo>
                  <a:cubicBezTo>
                    <a:pt x="1064" y="666"/>
                    <a:pt x="1063" y="663"/>
                    <a:pt x="1063" y="659"/>
                  </a:cubicBezTo>
                  <a:cubicBezTo>
                    <a:pt x="1063" y="658"/>
                    <a:pt x="1063" y="658"/>
                    <a:pt x="1063" y="658"/>
                  </a:cubicBezTo>
                  <a:cubicBezTo>
                    <a:pt x="1064" y="657"/>
                    <a:pt x="1064" y="657"/>
                    <a:pt x="1064" y="657"/>
                  </a:cubicBezTo>
                  <a:cubicBezTo>
                    <a:pt x="1066" y="653"/>
                    <a:pt x="1069" y="652"/>
                    <a:pt x="1073" y="650"/>
                  </a:cubicBezTo>
                  <a:cubicBezTo>
                    <a:pt x="1076" y="648"/>
                    <a:pt x="1080" y="647"/>
                    <a:pt x="1083" y="644"/>
                  </a:cubicBezTo>
                  <a:cubicBezTo>
                    <a:pt x="1084" y="642"/>
                    <a:pt x="1085" y="641"/>
                    <a:pt x="1086" y="639"/>
                  </a:cubicBezTo>
                  <a:cubicBezTo>
                    <a:pt x="1087" y="637"/>
                    <a:pt x="1087" y="636"/>
                    <a:pt x="1088" y="635"/>
                  </a:cubicBezTo>
                  <a:cubicBezTo>
                    <a:pt x="1089" y="634"/>
                    <a:pt x="1091" y="633"/>
                    <a:pt x="1093" y="632"/>
                  </a:cubicBezTo>
                  <a:cubicBezTo>
                    <a:pt x="1095" y="631"/>
                    <a:pt x="1097" y="629"/>
                    <a:pt x="1098" y="628"/>
                  </a:cubicBezTo>
                  <a:cubicBezTo>
                    <a:pt x="1101" y="625"/>
                    <a:pt x="1104" y="622"/>
                    <a:pt x="1106" y="619"/>
                  </a:cubicBezTo>
                  <a:cubicBezTo>
                    <a:pt x="1109" y="615"/>
                    <a:pt x="1111" y="612"/>
                    <a:pt x="1114" y="610"/>
                  </a:cubicBezTo>
                  <a:cubicBezTo>
                    <a:pt x="1116" y="609"/>
                    <a:pt x="1117" y="608"/>
                    <a:pt x="1119" y="608"/>
                  </a:cubicBezTo>
                  <a:cubicBezTo>
                    <a:pt x="1123" y="606"/>
                    <a:pt x="1127" y="604"/>
                    <a:pt x="1129" y="599"/>
                  </a:cubicBezTo>
                  <a:cubicBezTo>
                    <a:pt x="1129" y="599"/>
                    <a:pt x="1129" y="599"/>
                    <a:pt x="1129" y="599"/>
                  </a:cubicBezTo>
                  <a:cubicBezTo>
                    <a:pt x="1129" y="598"/>
                    <a:pt x="1129" y="598"/>
                    <a:pt x="1129" y="598"/>
                  </a:cubicBezTo>
                  <a:cubicBezTo>
                    <a:pt x="1128" y="597"/>
                    <a:pt x="1128" y="596"/>
                    <a:pt x="1128" y="595"/>
                  </a:cubicBezTo>
                  <a:cubicBezTo>
                    <a:pt x="1126" y="593"/>
                    <a:pt x="1126" y="593"/>
                    <a:pt x="1126" y="593"/>
                  </a:cubicBezTo>
                  <a:cubicBezTo>
                    <a:pt x="1131" y="590"/>
                    <a:pt x="1131" y="590"/>
                    <a:pt x="1131" y="590"/>
                  </a:cubicBezTo>
                  <a:cubicBezTo>
                    <a:pt x="1132" y="589"/>
                    <a:pt x="1135" y="589"/>
                    <a:pt x="1140" y="589"/>
                  </a:cubicBezTo>
                  <a:cubicBezTo>
                    <a:pt x="1143" y="589"/>
                    <a:pt x="1145" y="589"/>
                    <a:pt x="1147" y="588"/>
                  </a:cubicBezTo>
                  <a:cubicBezTo>
                    <a:pt x="1151" y="588"/>
                    <a:pt x="1160" y="587"/>
                    <a:pt x="1164" y="585"/>
                  </a:cubicBezTo>
                  <a:cubicBezTo>
                    <a:pt x="1166" y="585"/>
                    <a:pt x="1167" y="584"/>
                    <a:pt x="1169" y="582"/>
                  </a:cubicBezTo>
                  <a:cubicBezTo>
                    <a:pt x="1170" y="582"/>
                    <a:pt x="1170" y="582"/>
                    <a:pt x="1170" y="582"/>
                  </a:cubicBezTo>
                  <a:cubicBezTo>
                    <a:pt x="1174" y="579"/>
                    <a:pt x="1174" y="579"/>
                    <a:pt x="1174" y="579"/>
                  </a:cubicBezTo>
                  <a:cubicBezTo>
                    <a:pt x="1176" y="584"/>
                    <a:pt x="1176" y="584"/>
                    <a:pt x="1176" y="584"/>
                  </a:cubicBezTo>
                  <a:cubicBezTo>
                    <a:pt x="1176" y="584"/>
                    <a:pt x="1177" y="585"/>
                    <a:pt x="1177" y="586"/>
                  </a:cubicBezTo>
                  <a:cubicBezTo>
                    <a:pt x="1177" y="587"/>
                    <a:pt x="1178" y="589"/>
                    <a:pt x="1179" y="590"/>
                  </a:cubicBezTo>
                  <a:cubicBezTo>
                    <a:pt x="1180" y="594"/>
                    <a:pt x="1184" y="598"/>
                    <a:pt x="1188" y="602"/>
                  </a:cubicBezTo>
                  <a:cubicBezTo>
                    <a:pt x="1189" y="603"/>
                    <a:pt x="1191" y="605"/>
                    <a:pt x="1193" y="606"/>
                  </a:cubicBezTo>
                  <a:cubicBezTo>
                    <a:pt x="1196" y="607"/>
                    <a:pt x="1198" y="609"/>
                    <a:pt x="1199" y="610"/>
                  </a:cubicBezTo>
                  <a:cubicBezTo>
                    <a:pt x="1199" y="610"/>
                    <a:pt x="1199" y="610"/>
                    <a:pt x="1199" y="610"/>
                  </a:cubicBezTo>
                  <a:cubicBezTo>
                    <a:pt x="1199" y="610"/>
                    <a:pt x="1199" y="610"/>
                    <a:pt x="1199" y="610"/>
                  </a:cubicBezTo>
                  <a:cubicBezTo>
                    <a:pt x="1199" y="611"/>
                    <a:pt x="1200" y="612"/>
                    <a:pt x="1200" y="613"/>
                  </a:cubicBezTo>
                  <a:cubicBezTo>
                    <a:pt x="1201" y="614"/>
                    <a:pt x="1201" y="616"/>
                    <a:pt x="1202" y="617"/>
                  </a:cubicBezTo>
                  <a:cubicBezTo>
                    <a:pt x="1204" y="619"/>
                    <a:pt x="1205" y="620"/>
                    <a:pt x="1206" y="622"/>
                  </a:cubicBezTo>
                  <a:cubicBezTo>
                    <a:pt x="1209" y="625"/>
                    <a:pt x="1212" y="628"/>
                    <a:pt x="1212" y="633"/>
                  </a:cubicBezTo>
                  <a:cubicBezTo>
                    <a:pt x="1212" y="634"/>
                    <a:pt x="1212" y="636"/>
                    <a:pt x="1211" y="637"/>
                  </a:cubicBezTo>
                  <a:cubicBezTo>
                    <a:pt x="1211" y="640"/>
                    <a:pt x="1210" y="642"/>
                    <a:pt x="1210" y="645"/>
                  </a:cubicBezTo>
                  <a:cubicBezTo>
                    <a:pt x="1211" y="650"/>
                    <a:pt x="1218" y="654"/>
                    <a:pt x="1223" y="654"/>
                  </a:cubicBezTo>
                  <a:cubicBezTo>
                    <a:pt x="1228" y="653"/>
                    <a:pt x="1232" y="650"/>
                    <a:pt x="1235" y="647"/>
                  </a:cubicBezTo>
                  <a:cubicBezTo>
                    <a:pt x="1236" y="646"/>
                    <a:pt x="1236" y="646"/>
                    <a:pt x="1236" y="646"/>
                  </a:cubicBezTo>
                  <a:cubicBezTo>
                    <a:pt x="1237" y="645"/>
                    <a:pt x="1238" y="644"/>
                    <a:pt x="1239" y="643"/>
                  </a:cubicBezTo>
                  <a:cubicBezTo>
                    <a:pt x="1243" y="640"/>
                    <a:pt x="1243" y="640"/>
                    <a:pt x="1243" y="640"/>
                  </a:cubicBezTo>
                  <a:cubicBezTo>
                    <a:pt x="1245" y="644"/>
                    <a:pt x="1245" y="644"/>
                    <a:pt x="1245" y="644"/>
                  </a:cubicBezTo>
                  <a:cubicBezTo>
                    <a:pt x="1247" y="646"/>
                    <a:pt x="1248" y="651"/>
                    <a:pt x="1250" y="657"/>
                  </a:cubicBezTo>
                  <a:cubicBezTo>
                    <a:pt x="1251" y="659"/>
                    <a:pt x="1251" y="660"/>
                    <a:pt x="1251" y="662"/>
                  </a:cubicBezTo>
                  <a:cubicBezTo>
                    <a:pt x="1253" y="666"/>
                    <a:pt x="1255" y="670"/>
                    <a:pt x="1256" y="673"/>
                  </a:cubicBezTo>
                  <a:cubicBezTo>
                    <a:pt x="1257" y="675"/>
                    <a:pt x="1258" y="676"/>
                    <a:pt x="1259" y="678"/>
                  </a:cubicBezTo>
                  <a:cubicBezTo>
                    <a:pt x="1260" y="680"/>
                    <a:pt x="1261" y="682"/>
                    <a:pt x="1262" y="684"/>
                  </a:cubicBezTo>
                  <a:cubicBezTo>
                    <a:pt x="1262" y="686"/>
                    <a:pt x="1262" y="688"/>
                    <a:pt x="1262" y="691"/>
                  </a:cubicBezTo>
                  <a:cubicBezTo>
                    <a:pt x="1262" y="693"/>
                    <a:pt x="1262" y="696"/>
                    <a:pt x="1262" y="698"/>
                  </a:cubicBezTo>
                  <a:cubicBezTo>
                    <a:pt x="1262" y="699"/>
                    <a:pt x="1263" y="701"/>
                    <a:pt x="1263" y="702"/>
                  </a:cubicBezTo>
                  <a:cubicBezTo>
                    <a:pt x="1264" y="703"/>
                    <a:pt x="1264" y="703"/>
                    <a:pt x="1264" y="704"/>
                  </a:cubicBezTo>
                  <a:cubicBezTo>
                    <a:pt x="1264" y="704"/>
                    <a:pt x="1264" y="704"/>
                    <a:pt x="1264" y="704"/>
                  </a:cubicBezTo>
                  <a:cubicBezTo>
                    <a:pt x="1264" y="704"/>
                    <a:pt x="1264" y="704"/>
                    <a:pt x="1264" y="704"/>
                  </a:cubicBezTo>
                  <a:cubicBezTo>
                    <a:pt x="1264" y="709"/>
                    <a:pt x="1263" y="714"/>
                    <a:pt x="1263" y="718"/>
                  </a:cubicBezTo>
                  <a:cubicBezTo>
                    <a:pt x="1262" y="723"/>
                    <a:pt x="1261" y="727"/>
                    <a:pt x="1262" y="732"/>
                  </a:cubicBezTo>
                  <a:cubicBezTo>
                    <a:pt x="1262" y="736"/>
                    <a:pt x="1265" y="739"/>
                    <a:pt x="1270" y="742"/>
                  </a:cubicBezTo>
                  <a:cubicBezTo>
                    <a:pt x="1272" y="743"/>
                    <a:pt x="1273" y="744"/>
                    <a:pt x="1274" y="745"/>
                  </a:cubicBezTo>
                  <a:cubicBezTo>
                    <a:pt x="1278" y="749"/>
                    <a:pt x="1285" y="758"/>
                    <a:pt x="1287" y="763"/>
                  </a:cubicBezTo>
                  <a:cubicBezTo>
                    <a:pt x="1288" y="766"/>
                    <a:pt x="1288" y="769"/>
                    <a:pt x="1289" y="772"/>
                  </a:cubicBezTo>
                  <a:cubicBezTo>
                    <a:pt x="1289" y="775"/>
                    <a:pt x="1289" y="779"/>
                    <a:pt x="1291" y="782"/>
                  </a:cubicBezTo>
                  <a:cubicBezTo>
                    <a:pt x="1291" y="783"/>
                    <a:pt x="1293" y="785"/>
                    <a:pt x="1294" y="787"/>
                  </a:cubicBezTo>
                  <a:cubicBezTo>
                    <a:pt x="1295" y="788"/>
                    <a:pt x="1295" y="788"/>
                    <a:pt x="1296" y="789"/>
                  </a:cubicBezTo>
                  <a:cubicBezTo>
                    <a:pt x="1296" y="790"/>
                    <a:pt x="1296" y="790"/>
                    <a:pt x="1296" y="790"/>
                  </a:cubicBezTo>
                  <a:cubicBezTo>
                    <a:pt x="1289" y="795"/>
                    <a:pt x="1289" y="795"/>
                    <a:pt x="1289" y="795"/>
                  </a:cubicBezTo>
                  <a:cubicBezTo>
                    <a:pt x="1288" y="793"/>
                    <a:pt x="1286" y="792"/>
                    <a:pt x="1284" y="790"/>
                  </a:cubicBezTo>
                  <a:cubicBezTo>
                    <a:pt x="1283" y="788"/>
                    <a:pt x="1281" y="787"/>
                    <a:pt x="1278" y="786"/>
                  </a:cubicBezTo>
                  <a:cubicBezTo>
                    <a:pt x="1277" y="785"/>
                    <a:pt x="1275" y="784"/>
                    <a:pt x="1274" y="783"/>
                  </a:cubicBezTo>
                  <a:cubicBezTo>
                    <a:pt x="1271" y="781"/>
                    <a:pt x="1269" y="778"/>
                    <a:pt x="1267" y="776"/>
                  </a:cubicBezTo>
                  <a:cubicBezTo>
                    <a:pt x="1264" y="772"/>
                    <a:pt x="1262" y="769"/>
                    <a:pt x="1258" y="767"/>
                  </a:cubicBezTo>
                  <a:cubicBezTo>
                    <a:pt x="1256" y="767"/>
                    <a:pt x="1255" y="767"/>
                    <a:pt x="1254" y="767"/>
                  </a:cubicBezTo>
                  <a:cubicBezTo>
                    <a:pt x="1254" y="767"/>
                    <a:pt x="1251" y="767"/>
                    <a:pt x="1250" y="767"/>
                  </a:cubicBezTo>
                  <a:cubicBezTo>
                    <a:pt x="1249" y="767"/>
                    <a:pt x="1248" y="767"/>
                    <a:pt x="1247" y="767"/>
                  </a:cubicBezTo>
                  <a:cubicBezTo>
                    <a:pt x="1245" y="766"/>
                    <a:pt x="1243" y="765"/>
                    <a:pt x="1242" y="765"/>
                  </a:cubicBezTo>
                  <a:cubicBezTo>
                    <a:pt x="1240" y="764"/>
                    <a:pt x="1238" y="763"/>
                    <a:pt x="1237" y="763"/>
                  </a:cubicBezTo>
                  <a:cubicBezTo>
                    <a:pt x="1235" y="763"/>
                    <a:pt x="1234" y="764"/>
                    <a:pt x="1233" y="765"/>
                  </a:cubicBezTo>
                  <a:cubicBezTo>
                    <a:pt x="1232" y="766"/>
                    <a:pt x="1232" y="766"/>
                    <a:pt x="1232" y="766"/>
                  </a:cubicBezTo>
                  <a:cubicBezTo>
                    <a:pt x="1232" y="767"/>
                    <a:pt x="1232" y="767"/>
                    <a:pt x="1232" y="767"/>
                  </a:cubicBezTo>
                  <a:cubicBezTo>
                    <a:pt x="1233" y="776"/>
                    <a:pt x="1240" y="782"/>
                    <a:pt x="1247" y="787"/>
                  </a:cubicBezTo>
                  <a:cubicBezTo>
                    <a:pt x="1250" y="789"/>
                    <a:pt x="1253" y="792"/>
                    <a:pt x="1255" y="795"/>
                  </a:cubicBezTo>
                  <a:cubicBezTo>
                    <a:pt x="1256" y="796"/>
                    <a:pt x="1257" y="797"/>
                    <a:pt x="1257" y="798"/>
                  </a:cubicBezTo>
                  <a:cubicBezTo>
                    <a:pt x="1258" y="799"/>
                    <a:pt x="1259" y="801"/>
                    <a:pt x="1260" y="802"/>
                  </a:cubicBezTo>
                  <a:cubicBezTo>
                    <a:pt x="1262" y="804"/>
                    <a:pt x="1263" y="805"/>
                    <a:pt x="1265" y="806"/>
                  </a:cubicBezTo>
                  <a:cubicBezTo>
                    <a:pt x="1267" y="807"/>
                    <a:pt x="1269" y="808"/>
                    <a:pt x="1270" y="810"/>
                  </a:cubicBezTo>
                  <a:cubicBezTo>
                    <a:pt x="1271" y="812"/>
                    <a:pt x="1272" y="814"/>
                    <a:pt x="1272" y="817"/>
                  </a:cubicBezTo>
                  <a:cubicBezTo>
                    <a:pt x="1273" y="819"/>
                    <a:pt x="1274" y="822"/>
                    <a:pt x="1275" y="824"/>
                  </a:cubicBezTo>
                  <a:cubicBezTo>
                    <a:pt x="1277" y="827"/>
                    <a:pt x="1279" y="829"/>
                    <a:pt x="1282" y="832"/>
                  </a:cubicBezTo>
                  <a:cubicBezTo>
                    <a:pt x="1284" y="834"/>
                    <a:pt x="1286" y="835"/>
                    <a:pt x="1287" y="837"/>
                  </a:cubicBezTo>
                  <a:cubicBezTo>
                    <a:pt x="1289" y="840"/>
                    <a:pt x="1290" y="843"/>
                    <a:pt x="1292" y="847"/>
                  </a:cubicBezTo>
                  <a:cubicBezTo>
                    <a:pt x="1293" y="849"/>
                    <a:pt x="1294" y="852"/>
                    <a:pt x="1295" y="855"/>
                  </a:cubicBezTo>
                  <a:cubicBezTo>
                    <a:pt x="1297" y="858"/>
                    <a:pt x="1299" y="860"/>
                    <a:pt x="1302" y="863"/>
                  </a:cubicBezTo>
                  <a:cubicBezTo>
                    <a:pt x="1303" y="864"/>
                    <a:pt x="1304" y="865"/>
                    <a:pt x="1305" y="866"/>
                  </a:cubicBezTo>
                  <a:cubicBezTo>
                    <a:pt x="1314" y="876"/>
                    <a:pt x="1323" y="886"/>
                    <a:pt x="1334" y="893"/>
                  </a:cubicBezTo>
                  <a:cubicBezTo>
                    <a:pt x="1335" y="894"/>
                    <a:pt x="1335" y="894"/>
                    <a:pt x="1335" y="894"/>
                  </a:cubicBezTo>
                  <a:cubicBezTo>
                    <a:pt x="1341" y="894"/>
                    <a:pt x="1341" y="894"/>
                    <a:pt x="1341" y="894"/>
                  </a:cubicBezTo>
                  <a:cubicBezTo>
                    <a:pt x="1346" y="894"/>
                    <a:pt x="1346" y="894"/>
                    <a:pt x="1346" y="894"/>
                  </a:cubicBezTo>
                  <a:cubicBezTo>
                    <a:pt x="1345" y="899"/>
                    <a:pt x="1345" y="899"/>
                    <a:pt x="1345" y="899"/>
                  </a:cubicBezTo>
                  <a:cubicBezTo>
                    <a:pt x="1345" y="900"/>
                    <a:pt x="1345" y="900"/>
                    <a:pt x="1345" y="901"/>
                  </a:cubicBezTo>
                  <a:cubicBezTo>
                    <a:pt x="1345" y="908"/>
                    <a:pt x="1363" y="915"/>
                    <a:pt x="1372" y="917"/>
                  </a:cubicBezTo>
                  <a:cubicBezTo>
                    <a:pt x="1373" y="917"/>
                    <a:pt x="1375" y="917"/>
                    <a:pt x="1376" y="917"/>
                  </a:cubicBezTo>
                  <a:cubicBezTo>
                    <a:pt x="1377" y="917"/>
                    <a:pt x="1379" y="917"/>
                    <a:pt x="1381" y="917"/>
                  </a:cubicBezTo>
                  <a:cubicBezTo>
                    <a:pt x="1382" y="917"/>
                    <a:pt x="1383" y="917"/>
                    <a:pt x="1384" y="917"/>
                  </a:cubicBezTo>
                  <a:cubicBezTo>
                    <a:pt x="1385" y="917"/>
                    <a:pt x="1386" y="917"/>
                    <a:pt x="1387" y="917"/>
                  </a:cubicBezTo>
                  <a:cubicBezTo>
                    <a:pt x="1391" y="917"/>
                    <a:pt x="1394" y="918"/>
                    <a:pt x="1398" y="920"/>
                  </a:cubicBezTo>
                  <a:cubicBezTo>
                    <a:pt x="1402" y="921"/>
                    <a:pt x="1407" y="923"/>
                    <a:pt x="1411" y="923"/>
                  </a:cubicBezTo>
                  <a:cubicBezTo>
                    <a:pt x="1414" y="924"/>
                    <a:pt x="1417" y="924"/>
                    <a:pt x="1421" y="924"/>
                  </a:cubicBezTo>
                  <a:cubicBezTo>
                    <a:pt x="1424" y="924"/>
                    <a:pt x="1427" y="924"/>
                    <a:pt x="1430" y="925"/>
                  </a:cubicBezTo>
                  <a:cubicBezTo>
                    <a:pt x="1432" y="925"/>
                    <a:pt x="1433" y="925"/>
                    <a:pt x="1435" y="925"/>
                  </a:cubicBezTo>
                  <a:cubicBezTo>
                    <a:pt x="1435" y="926"/>
                    <a:pt x="1435" y="926"/>
                    <a:pt x="1435" y="926"/>
                  </a:cubicBezTo>
                  <a:cubicBezTo>
                    <a:pt x="1438" y="926"/>
                    <a:pt x="1441" y="927"/>
                    <a:pt x="1443" y="927"/>
                  </a:cubicBezTo>
                  <a:cubicBezTo>
                    <a:pt x="1447" y="927"/>
                    <a:pt x="1449" y="926"/>
                    <a:pt x="1452" y="924"/>
                  </a:cubicBezTo>
                  <a:cubicBezTo>
                    <a:pt x="1453" y="922"/>
                    <a:pt x="1453" y="922"/>
                    <a:pt x="1453" y="922"/>
                  </a:cubicBezTo>
                  <a:cubicBezTo>
                    <a:pt x="1452" y="920"/>
                    <a:pt x="1452" y="920"/>
                    <a:pt x="1452" y="920"/>
                  </a:cubicBezTo>
                  <a:cubicBezTo>
                    <a:pt x="1449" y="915"/>
                    <a:pt x="1443" y="914"/>
                    <a:pt x="1438" y="912"/>
                  </a:cubicBezTo>
                  <a:cubicBezTo>
                    <a:pt x="1436" y="912"/>
                    <a:pt x="1435" y="912"/>
                    <a:pt x="1434" y="911"/>
                  </a:cubicBezTo>
                  <a:cubicBezTo>
                    <a:pt x="1431" y="911"/>
                    <a:pt x="1431" y="911"/>
                    <a:pt x="1431" y="911"/>
                  </a:cubicBezTo>
                  <a:cubicBezTo>
                    <a:pt x="1431" y="907"/>
                    <a:pt x="1431" y="907"/>
                    <a:pt x="1431" y="907"/>
                  </a:cubicBezTo>
                  <a:cubicBezTo>
                    <a:pt x="1431" y="906"/>
                    <a:pt x="1430" y="905"/>
                    <a:pt x="1429" y="903"/>
                  </a:cubicBezTo>
                  <a:cubicBezTo>
                    <a:pt x="1428" y="903"/>
                    <a:pt x="1428" y="903"/>
                    <a:pt x="1428" y="903"/>
                  </a:cubicBezTo>
                  <a:cubicBezTo>
                    <a:pt x="1427" y="903"/>
                    <a:pt x="1427" y="903"/>
                    <a:pt x="1427" y="903"/>
                  </a:cubicBezTo>
                  <a:cubicBezTo>
                    <a:pt x="1427" y="903"/>
                    <a:pt x="1426" y="903"/>
                    <a:pt x="1426" y="903"/>
                  </a:cubicBezTo>
                  <a:cubicBezTo>
                    <a:pt x="1422" y="903"/>
                    <a:pt x="1419" y="902"/>
                    <a:pt x="1416" y="901"/>
                  </a:cubicBezTo>
                  <a:cubicBezTo>
                    <a:pt x="1412" y="900"/>
                    <a:pt x="1409" y="899"/>
                    <a:pt x="1406" y="899"/>
                  </a:cubicBezTo>
                  <a:cubicBezTo>
                    <a:pt x="1405" y="899"/>
                    <a:pt x="1405" y="899"/>
                    <a:pt x="1405" y="899"/>
                  </a:cubicBezTo>
                  <a:cubicBezTo>
                    <a:pt x="1403" y="899"/>
                    <a:pt x="1401" y="900"/>
                    <a:pt x="1400" y="900"/>
                  </a:cubicBezTo>
                  <a:cubicBezTo>
                    <a:pt x="1398" y="901"/>
                    <a:pt x="1397" y="901"/>
                    <a:pt x="1396" y="902"/>
                  </a:cubicBezTo>
                  <a:cubicBezTo>
                    <a:pt x="1395" y="902"/>
                    <a:pt x="1394" y="902"/>
                    <a:pt x="1393" y="902"/>
                  </a:cubicBezTo>
                  <a:cubicBezTo>
                    <a:pt x="1387" y="902"/>
                    <a:pt x="1382" y="900"/>
                    <a:pt x="1377" y="897"/>
                  </a:cubicBezTo>
                  <a:cubicBezTo>
                    <a:pt x="1373" y="895"/>
                    <a:pt x="1369" y="893"/>
                    <a:pt x="1365" y="893"/>
                  </a:cubicBezTo>
                  <a:cubicBezTo>
                    <a:pt x="1363" y="892"/>
                    <a:pt x="1361" y="892"/>
                    <a:pt x="1360" y="892"/>
                  </a:cubicBezTo>
                  <a:cubicBezTo>
                    <a:pt x="1358" y="892"/>
                    <a:pt x="1357" y="892"/>
                    <a:pt x="1356" y="892"/>
                  </a:cubicBezTo>
                  <a:cubicBezTo>
                    <a:pt x="1350" y="893"/>
                    <a:pt x="1350" y="893"/>
                    <a:pt x="1350" y="893"/>
                  </a:cubicBezTo>
                  <a:cubicBezTo>
                    <a:pt x="1352" y="887"/>
                    <a:pt x="1352" y="887"/>
                    <a:pt x="1352" y="887"/>
                  </a:cubicBezTo>
                  <a:cubicBezTo>
                    <a:pt x="1352" y="885"/>
                    <a:pt x="1352" y="882"/>
                    <a:pt x="1352" y="879"/>
                  </a:cubicBezTo>
                  <a:cubicBezTo>
                    <a:pt x="1352" y="875"/>
                    <a:pt x="1352" y="872"/>
                    <a:pt x="1353" y="868"/>
                  </a:cubicBezTo>
                  <a:cubicBezTo>
                    <a:pt x="1353" y="868"/>
                    <a:pt x="1354" y="867"/>
                    <a:pt x="1354" y="866"/>
                  </a:cubicBezTo>
                  <a:cubicBezTo>
                    <a:pt x="1359" y="861"/>
                    <a:pt x="1359" y="861"/>
                    <a:pt x="1359" y="861"/>
                  </a:cubicBezTo>
                  <a:cubicBezTo>
                    <a:pt x="1361" y="867"/>
                    <a:pt x="1361" y="867"/>
                    <a:pt x="1361" y="867"/>
                  </a:cubicBezTo>
                  <a:cubicBezTo>
                    <a:pt x="1364" y="872"/>
                    <a:pt x="1368" y="875"/>
                    <a:pt x="1374" y="875"/>
                  </a:cubicBezTo>
                  <a:cubicBezTo>
                    <a:pt x="1383" y="875"/>
                    <a:pt x="1387" y="867"/>
                    <a:pt x="1387" y="861"/>
                  </a:cubicBezTo>
                  <a:cubicBezTo>
                    <a:pt x="1387" y="854"/>
                    <a:pt x="1383" y="847"/>
                    <a:pt x="1374" y="847"/>
                  </a:cubicBezTo>
                  <a:cubicBezTo>
                    <a:pt x="1370" y="847"/>
                    <a:pt x="1367" y="848"/>
                    <a:pt x="1364" y="850"/>
                  </a:cubicBezTo>
                  <a:cubicBezTo>
                    <a:pt x="1361" y="854"/>
                    <a:pt x="1361" y="854"/>
                    <a:pt x="1361" y="854"/>
                  </a:cubicBezTo>
                  <a:cubicBezTo>
                    <a:pt x="1358" y="850"/>
                    <a:pt x="1358" y="850"/>
                    <a:pt x="1358" y="850"/>
                  </a:cubicBezTo>
                  <a:cubicBezTo>
                    <a:pt x="1355" y="845"/>
                    <a:pt x="1352" y="844"/>
                    <a:pt x="1351" y="844"/>
                  </a:cubicBezTo>
                  <a:cubicBezTo>
                    <a:pt x="1350" y="844"/>
                    <a:pt x="1350" y="844"/>
                    <a:pt x="1350" y="844"/>
                  </a:cubicBezTo>
                  <a:cubicBezTo>
                    <a:pt x="1349" y="844"/>
                    <a:pt x="1347" y="844"/>
                    <a:pt x="1346" y="846"/>
                  </a:cubicBezTo>
                  <a:cubicBezTo>
                    <a:pt x="1342" y="850"/>
                    <a:pt x="1342" y="850"/>
                    <a:pt x="1342" y="850"/>
                  </a:cubicBezTo>
                  <a:cubicBezTo>
                    <a:pt x="1339" y="844"/>
                    <a:pt x="1339" y="844"/>
                    <a:pt x="1339" y="844"/>
                  </a:cubicBezTo>
                  <a:cubicBezTo>
                    <a:pt x="1338" y="843"/>
                    <a:pt x="1337" y="841"/>
                    <a:pt x="1336" y="840"/>
                  </a:cubicBezTo>
                  <a:cubicBezTo>
                    <a:pt x="1335" y="838"/>
                    <a:pt x="1334" y="838"/>
                    <a:pt x="1332" y="837"/>
                  </a:cubicBezTo>
                  <a:cubicBezTo>
                    <a:pt x="1329" y="834"/>
                    <a:pt x="1329" y="834"/>
                    <a:pt x="1329" y="834"/>
                  </a:cubicBezTo>
                  <a:cubicBezTo>
                    <a:pt x="1329" y="831"/>
                    <a:pt x="1329" y="831"/>
                    <a:pt x="1329" y="831"/>
                  </a:cubicBezTo>
                  <a:cubicBezTo>
                    <a:pt x="1330" y="829"/>
                    <a:pt x="1330" y="827"/>
                    <a:pt x="1330" y="826"/>
                  </a:cubicBezTo>
                  <a:cubicBezTo>
                    <a:pt x="1330" y="825"/>
                    <a:pt x="1329" y="824"/>
                    <a:pt x="1329" y="823"/>
                  </a:cubicBezTo>
                  <a:cubicBezTo>
                    <a:pt x="1325" y="815"/>
                    <a:pt x="1325" y="815"/>
                    <a:pt x="1325" y="815"/>
                  </a:cubicBezTo>
                  <a:cubicBezTo>
                    <a:pt x="1332" y="816"/>
                    <a:pt x="1332" y="816"/>
                    <a:pt x="1332" y="816"/>
                  </a:cubicBezTo>
                  <a:cubicBezTo>
                    <a:pt x="1332" y="815"/>
                    <a:pt x="1332" y="815"/>
                    <a:pt x="1332" y="815"/>
                  </a:cubicBezTo>
                  <a:cubicBezTo>
                    <a:pt x="1337" y="809"/>
                    <a:pt x="1334" y="804"/>
                    <a:pt x="1330" y="799"/>
                  </a:cubicBezTo>
                  <a:cubicBezTo>
                    <a:pt x="1329" y="797"/>
                    <a:pt x="1327" y="795"/>
                    <a:pt x="1327" y="792"/>
                  </a:cubicBezTo>
                  <a:cubicBezTo>
                    <a:pt x="1326" y="790"/>
                    <a:pt x="1326" y="787"/>
                    <a:pt x="1326" y="784"/>
                  </a:cubicBezTo>
                  <a:cubicBezTo>
                    <a:pt x="1326" y="780"/>
                    <a:pt x="1326" y="776"/>
                    <a:pt x="1325" y="772"/>
                  </a:cubicBezTo>
                  <a:cubicBezTo>
                    <a:pt x="1322" y="765"/>
                    <a:pt x="1310" y="755"/>
                    <a:pt x="1304" y="751"/>
                  </a:cubicBezTo>
                  <a:cubicBezTo>
                    <a:pt x="1303" y="750"/>
                    <a:pt x="1301" y="749"/>
                    <a:pt x="1299" y="748"/>
                  </a:cubicBezTo>
                  <a:cubicBezTo>
                    <a:pt x="1296" y="747"/>
                    <a:pt x="1295" y="747"/>
                    <a:pt x="1294" y="746"/>
                  </a:cubicBezTo>
                  <a:cubicBezTo>
                    <a:pt x="1292" y="744"/>
                    <a:pt x="1290" y="741"/>
                    <a:pt x="1289" y="737"/>
                  </a:cubicBezTo>
                  <a:cubicBezTo>
                    <a:pt x="1288" y="734"/>
                    <a:pt x="1287" y="730"/>
                    <a:pt x="1285" y="727"/>
                  </a:cubicBezTo>
                  <a:cubicBezTo>
                    <a:pt x="1284" y="725"/>
                    <a:pt x="1282" y="724"/>
                    <a:pt x="1281" y="722"/>
                  </a:cubicBezTo>
                  <a:cubicBezTo>
                    <a:pt x="1278" y="720"/>
                    <a:pt x="1277" y="718"/>
                    <a:pt x="1277" y="717"/>
                  </a:cubicBezTo>
                  <a:cubicBezTo>
                    <a:pt x="1276" y="711"/>
                    <a:pt x="1277" y="707"/>
                    <a:pt x="1279" y="702"/>
                  </a:cubicBezTo>
                  <a:cubicBezTo>
                    <a:pt x="1280" y="699"/>
                    <a:pt x="1282" y="696"/>
                    <a:pt x="1282" y="693"/>
                  </a:cubicBezTo>
                  <a:cubicBezTo>
                    <a:pt x="1282" y="691"/>
                    <a:pt x="1283" y="690"/>
                    <a:pt x="1283" y="688"/>
                  </a:cubicBezTo>
                  <a:cubicBezTo>
                    <a:pt x="1283" y="679"/>
                    <a:pt x="1283" y="679"/>
                    <a:pt x="1283" y="679"/>
                  </a:cubicBezTo>
                  <a:cubicBezTo>
                    <a:pt x="1290" y="686"/>
                    <a:pt x="1290" y="686"/>
                    <a:pt x="1290" y="686"/>
                  </a:cubicBezTo>
                  <a:cubicBezTo>
                    <a:pt x="1291" y="687"/>
                    <a:pt x="1292" y="688"/>
                    <a:pt x="1293" y="688"/>
                  </a:cubicBezTo>
                  <a:cubicBezTo>
                    <a:pt x="1295" y="689"/>
                    <a:pt x="1297" y="690"/>
                    <a:pt x="1299" y="691"/>
                  </a:cubicBezTo>
                  <a:cubicBezTo>
                    <a:pt x="1302" y="692"/>
                    <a:pt x="1306" y="693"/>
                    <a:pt x="1308" y="696"/>
                  </a:cubicBezTo>
                  <a:cubicBezTo>
                    <a:pt x="1309" y="697"/>
                    <a:pt x="1311" y="699"/>
                    <a:pt x="1312" y="701"/>
                  </a:cubicBezTo>
                  <a:cubicBezTo>
                    <a:pt x="1313" y="703"/>
                    <a:pt x="1315" y="706"/>
                    <a:pt x="1318" y="708"/>
                  </a:cubicBezTo>
                  <a:cubicBezTo>
                    <a:pt x="1320" y="710"/>
                    <a:pt x="1323" y="712"/>
                    <a:pt x="1326" y="713"/>
                  </a:cubicBezTo>
                  <a:cubicBezTo>
                    <a:pt x="1328" y="715"/>
                    <a:pt x="1330" y="716"/>
                    <a:pt x="1332" y="717"/>
                  </a:cubicBezTo>
                  <a:cubicBezTo>
                    <a:pt x="1333" y="718"/>
                    <a:pt x="1333" y="718"/>
                    <a:pt x="1333" y="718"/>
                  </a:cubicBezTo>
                  <a:cubicBezTo>
                    <a:pt x="1333" y="720"/>
                    <a:pt x="1333" y="720"/>
                    <a:pt x="1333" y="720"/>
                  </a:cubicBezTo>
                  <a:cubicBezTo>
                    <a:pt x="1333" y="720"/>
                    <a:pt x="1333" y="721"/>
                    <a:pt x="1333" y="721"/>
                  </a:cubicBezTo>
                  <a:cubicBezTo>
                    <a:pt x="1333" y="722"/>
                    <a:pt x="1333" y="722"/>
                    <a:pt x="1333" y="722"/>
                  </a:cubicBezTo>
                  <a:cubicBezTo>
                    <a:pt x="1333" y="727"/>
                    <a:pt x="1334" y="730"/>
                    <a:pt x="1337" y="731"/>
                  </a:cubicBezTo>
                  <a:cubicBezTo>
                    <a:pt x="1338" y="731"/>
                    <a:pt x="1338" y="731"/>
                    <a:pt x="1338" y="731"/>
                  </a:cubicBezTo>
                  <a:cubicBezTo>
                    <a:pt x="1338" y="731"/>
                    <a:pt x="1338" y="731"/>
                    <a:pt x="1338" y="731"/>
                  </a:cubicBezTo>
                  <a:cubicBezTo>
                    <a:pt x="1346" y="730"/>
                    <a:pt x="1350" y="725"/>
                    <a:pt x="1354" y="720"/>
                  </a:cubicBezTo>
                  <a:cubicBezTo>
                    <a:pt x="1356" y="718"/>
                    <a:pt x="1357" y="715"/>
                    <a:pt x="1359" y="714"/>
                  </a:cubicBezTo>
                  <a:cubicBezTo>
                    <a:pt x="1362" y="713"/>
                    <a:pt x="1364" y="712"/>
                    <a:pt x="1367" y="710"/>
                  </a:cubicBezTo>
                  <a:cubicBezTo>
                    <a:pt x="1373" y="707"/>
                    <a:pt x="1380" y="704"/>
                    <a:pt x="1384" y="697"/>
                  </a:cubicBezTo>
                  <a:cubicBezTo>
                    <a:pt x="1384" y="697"/>
                    <a:pt x="1384" y="697"/>
                    <a:pt x="1384" y="697"/>
                  </a:cubicBezTo>
                  <a:cubicBezTo>
                    <a:pt x="1384" y="696"/>
                    <a:pt x="1384" y="696"/>
                    <a:pt x="1384" y="696"/>
                  </a:cubicBezTo>
                  <a:cubicBezTo>
                    <a:pt x="1387" y="663"/>
                    <a:pt x="1373" y="652"/>
                    <a:pt x="1358" y="640"/>
                  </a:cubicBezTo>
                  <a:cubicBezTo>
                    <a:pt x="1358" y="639"/>
                    <a:pt x="1358" y="639"/>
                    <a:pt x="1358" y="639"/>
                  </a:cubicBezTo>
                  <a:cubicBezTo>
                    <a:pt x="1356" y="638"/>
                    <a:pt x="1353" y="636"/>
                    <a:pt x="1351" y="634"/>
                  </a:cubicBezTo>
                  <a:cubicBezTo>
                    <a:pt x="1345" y="629"/>
                    <a:pt x="1335" y="617"/>
                    <a:pt x="1335" y="612"/>
                  </a:cubicBezTo>
                  <a:cubicBezTo>
                    <a:pt x="1335" y="604"/>
                    <a:pt x="1352" y="589"/>
                    <a:pt x="1359" y="588"/>
                  </a:cubicBezTo>
                  <a:cubicBezTo>
                    <a:pt x="1360" y="588"/>
                    <a:pt x="1360" y="588"/>
                    <a:pt x="1360" y="588"/>
                  </a:cubicBezTo>
                  <a:cubicBezTo>
                    <a:pt x="1364" y="588"/>
                    <a:pt x="1368" y="590"/>
                    <a:pt x="1370" y="593"/>
                  </a:cubicBezTo>
                  <a:cubicBezTo>
                    <a:pt x="1371" y="594"/>
                    <a:pt x="1373" y="596"/>
                    <a:pt x="1373" y="599"/>
                  </a:cubicBezTo>
                  <a:cubicBezTo>
                    <a:pt x="1373" y="601"/>
                    <a:pt x="1373" y="601"/>
                    <a:pt x="1373" y="601"/>
                  </a:cubicBezTo>
                  <a:cubicBezTo>
                    <a:pt x="1371" y="602"/>
                    <a:pt x="1371" y="602"/>
                    <a:pt x="1371" y="602"/>
                  </a:cubicBezTo>
                  <a:cubicBezTo>
                    <a:pt x="1371" y="603"/>
                    <a:pt x="1370" y="604"/>
                    <a:pt x="1369" y="604"/>
                  </a:cubicBezTo>
                  <a:cubicBezTo>
                    <a:pt x="1366" y="607"/>
                    <a:pt x="1362" y="610"/>
                    <a:pt x="1363" y="615"/>
                  </a:cubicBezTo>
                  <a:cubicBezTo>
                    <a:pt x="1363" y="623"/>
                    <a:pt x="1372" y="626"/>
                    <a:pt x="1376" y="626"/>
                  </a:cubicBezTo>
                  <a:cubicBezTo>
                    <a:pt x="1377" y="626"/>
                    <a:pt x="1377" y="626"/>
                    <a:pt x="1377" y="626"/>
                  </a:cubicBezTo>
                  <a:cubicBezTo>
                    <a:pt x="1382" y="625"/>
                    <a:pt x="1390" y="617"/>
                    <a:pt x="1389" y="608"/>
                  </a:cubicBezTo>
                  <a:cubicBezTo>
                    <a:pt x="1389" y="605"/>
                    <a:pt x="1387" y="603"/>
                    <a:pt x="1386" y="601"/>
                  </a:cubicBezTo>
                  <a:cubicBezTo>
                    <a:pt x="1384" y="599"/>
                    <a:pt x="1384" y="599"/>
                    <a:pt x="1384" y="599"/>
                  </a:cubicBezTo>
                  <a:cubicBezTo>
                    <a:pt x="1383" y="597"/>
                    <a:pt x="1383" y="597"/>
                    <a:pt x="1383" y="597"/>
                  </a:cubicBezTo>
                  <a:cubicBezTo>
                    <a:pt x="1383" y="595"/>
                    <a:pt x="1383" y="595"/>
                    <a:pt x="1383" y="595"/>
                  </a:cubicBezTo>
                  <a:cubicBezTo>
                    <a:pt x="1383" y="590"/>
                    <a:pt x="1389" y="589"/>
                    <a:pt x="1396" y="588"/>
                  </a:cubicBezTo>
                  <a:cubicBezTo>
                    <a:pt x="1399" y="588"/>
                    <a:pt x="1402" y="587"/>
                    <a:pt x="1404" y="587"/>
                  </a:cubicBezTo>
                  <a:cubicBezTo>
                    <a:pt x="1406" y="586"/>
                    <a:pt x="1408" y="585"/>
                    <a:pt x="1410" y="583"/>
                  </a:cubicBezTo>
                  <a:cubicBezTo>
                    <a:pt x="1411" y="582"/>
                    <a:pt x="1412" y="581"/>
                    <a:pt x="1414" y="581"/>
                  </a:cubicBezTo>
                  <a:cubicBezTo>
                    <a:pt x="1417" y="580"/>
                    <a:pt x="1420" y="579"/>
                    <a:pt x="1423" y="578"/>
                  </a:cubicBezTo>
                  <a:cubicBezTo>
                    <a:pt x="1434" y="575"/>
                    <a:pt x="1446" y="571"/>
                    <a:pt x="1455" y="564"/>
                  </a:cubicBezTo>
                  <a:cubicBezTo>
                    <a:pt x="1468" y="553"/>
                    <a:pt x="1473" y="537"/>
                    <a:pt x="1476" y="522"/>
                  </a:cubicBezTo>
                  <a:cubicBezTo>
                    <a:pt x="1476" y="520"/>
                    <a:pt x="1476" y="520"/>
                    <a:pt x="1476" y="520"/>
                  </a:cubicBezTo>
                  <a:cubicBezTo>
                    <a:pt x="1478" y="519"/>
                    <a:pt x="1478" y="519"/>
                    <a:pt x="1478" y="519"/>
                  </a:cubicBezTo>
                  <a:cubicBezTo>
                    <a:pt x="1482" y="516"/>
                    <a:pt x="1482" y="511"/>
                    <a:pt x="1482" y="504"/>
                  </a:cubicBezTo>
                  <a:cubicBezTo>
                    <a:pt x="1482" y="501"/>
                    <a:pt x="1482" y="498"/>
                    <a:pt x="1482" y="495"/>
                  </a:cubicBezTo>
                  <a:cubicBezTo>
                    <a:pt x="1482" y="495"/>
                    <a:pt x="1482" y="495"/>
                    <a:pt x="1482" y="495"/>
                  </a:cubicBezTo>
                  <a:cubicBezTo>
                    <a:pt x="1482" y="494"/>
                    <a:pt x="1482" y="494"/>
                    <a:pt x="1482" y="494"/>
                  </a:cubicBezTo>
                  <a:cubicBezTo>
                    <a:pt x="1481" y="491"/>
                    <a:pt x="1479" y="490"/>
                    <a:pt x="1476" y="489"/>
                  </a:cubicBezTo>
                  <a:cubicBezTo>
                    <a:pt x="1472" y="487"/>
                    <a:pt x="1472" y="487"/>
                    <a:pt x="1472" y="487"/>
                  </a:cubicBezTo>
                  <a:cubicBezTo>
                    <a:pt x="1473" y="483"/>
                    <a:pt x="1473" y="483"/>
                    <a:pt x="1473" y="483"/>
                  </a:cubicBezTo>
                  <a:cubicBezTo>
                    <a:pt x="1474" y="482"/>
                    <a:pt x="1474" y="481"/>
                    <a:pt x="1474" y="479"/>
                  </a:cubicBezTo>
                  <a:cubicBezTo>
                    <a:pt x="1474" y="479"/>
                    <a:pt x="1474" y="479"/>
                    <a:pt x="1474" y="479"/>
                  </a:cubicBezTo>
                  <a:cubicBezTo>
                    <a:pt x="1473" y="478"/>
                    <a:pt x="1473" y="478"/>
                    <a:pt x="1473" y="478"/>
                  </a:cubicBezTo>
                  <a:cubicBezTo>
                    <a:pt x="1473" y="478"/>
                    <a:pt x="1473" y="478"/>
                    <a:pt x="1473" y="478"/>
                  </a:cubicBezTo>
                  <a:cubicBezTo>
                    <a:pt x="1472" y="477"/>
                    <a:pt x="1471" y="476"/>
                    <a:pt x="1471" y="473"/>
                  </a:cubicBezTo>
                  <a:cubicBezTo>
                    <a:pt x="1470" y="471"/>
                    <a:pt x="1469" y="469"/>
                    <a:pt x="1468" y="467"/>
                  </a:cubicBezTo>
                  <a:cubicBezTo>
                    <a:pt x="1467" y="466"/>
                    <a:pt x="1466" y="465"/>
                    <a:pt x="1464" y="464"/>
                  </a:cubicBezTo>
                  <a:cubicBezTo>
                    <a:pt x="1463" y="463"/>
                    <a:pt x="1461" y="462"/>
                    <a:pt x="1460" y="461"/>
                  </a:cubicBezTo>
                  <a:cubicBezTo>
                    <a:pt x="1457" y="458"/>
                    <a:pt x="1455" y="455"/>
                    <a:pt x="1452" y="452"/>
                  </a:cubicBezTo>
                  <a:cubicBezTo>
                    <a:pt x="1449" y="448"/>
                    <a:pt x="1447" y="444"/>
                    <a:pt x="1444" y="442"/>
                  </a:cubicBezTo>
                  <a:cubicBezTo>
                    <a:pt x="1442" y="441"/>
                    <a:pt x="1440" y="440"/>
                    <a:pt x="1439" y="439"/>
                  </a:cubicBezTo>
                  <a:cubicBezTo>
                    <a:pt x="1438" y="439"/>
                    <a:pt x="1436" y="438"/>
                    <a:pt x="1436" y="438"/>
                  </a:cubicBezTo>
                  <a:cubicBezTo>
                    <a:pt x="1433" y="437"/>
                    <a:pt x="1433" y="437"/>
                    <a:pt x="1433" y="437"/>
                  </a:cubicBezTo>
                  <a:cubicBezTo>
                    <a:pt x="1433" y="434"/>
                    <a:pt x="1433" y="434"/>
                    <a:pt x="1433" y="434"/>
                  </a:cubicBezTo>
                  <a:cubicBezTo>
                    <a:pt x="1433" y="430"/>
                    <a:pt x="1437" y="426"/>
                    <a:pt x="1443" y="422"/>
                  </a:cubicBezTo>
                  <a:cubicBezTo>
                    <a:pt x="1447" y="419"/>
                    <a:pt x="1451" y="416"/>
                    <a:pt x="1452" y="412"/>
                  </a:cubicBezTo>
                  <a:cubicBezTo>
                    <a:pt x="1453" y="411"/>
                    <a:pt x="1453" y="411"/>
                    <a:pt x="1453" y="411"/>
                  </a:cubicBezTo>
                  <a:cubicBezTo>
                    <a:pt x="1452" y="410"/>
                    <a:pt x="1452" y="410"/>
                    <a:pt x="1452" y="410"/>
                  </a:cubicBezTo>
                  <a:cubicBezTo>
                    <a:pt x="1447" y="407"/>
                    <a:pt x="1441" y="404"/>
                    <a:pt x="1434" y="404"/>
                  </a:cubicBezTo>
                  <a:cubicBezTo>
                    <a:pt x="1434" y="404"/>
                    <a:pt x="1433" y="404"/>
                    <a:pt x="1432" y="404"/>
                  </a:cubicBezTo>
                  <a:cubicBezTo>
                    <a:pt x="1430" y="404"/>
                    <a:pt x="1428" y="406"/>
                    <a:pt x="1426" y="407"/>
                  </a:cubicBezTo>
                  <a:cubicBezTo>
                    <a:pt x="1425" y="407"/>
                    <a:pt x="1424" y="408"/>
                    <a:pt x="1423" y="408"/>
                  </a:cubicBezTo>
                  <a:cubicBezTo>
                    <a:pt x="1421" y="410"/>
                    <a:pt x="1421" y="410"/>
                    <a:pt x="1421" y="410"/>
                  </a:cubicBezTo>
                  <a:cubicBezTo>
                    <a:pt x="1418" y="407"/>
                    <a:pt x="1418" y="407"/>
                    <a:pt x="1418" y="407"/>
                  </a:cubicBezTo>
                  <a:cubicBezTo>
                    <a:pt x="1418" y="407"/>
                    <a:pt x="1417" y="406"/>
                    <a:pt x="1417" y="406"/>
                  </a:cubicBezTo>
                  <a:cubicBezTo>
                    <a:pt x="1415" y="404"/>
                    <a:pt x="1414" y="401"/>
                    <a:pt x="1410" y="400"/>
                  </a:cubicBezTo>
                  <a:cubicBezTo>
                    <a:pt x="1409" y="399"/>
                    <a:pt x="1407" y="399"/>
                    <a:pt x="1406" y="399"/>
                  </a:cubicBezTo>
                  <a:cubicBezTo>
                    <a:pt x="1394" y="396"/>
                    <a:pt x="1394" y="396"/>
                    <a:pt x="1394" y="396"/>
                  </a:cubicBezTo>
                  <a:cubicBezTo>
                    <a:pt x="1405" y="391"/>
                    <a:pt x="1405" y="391"/>
                    <a:pt x="1405" y="391"/>
                  </a:cubicBezTo>
                  <a:cubicBezTo>
                    <a:pt x="1406" y="390"/>
                    <a:pt x="1407" y="390"/>
                    <a:pt x="1407" y="389"/>
                  </a:cubicBezTo>
                  <a:cubicBezTo>
                    <a:pt x="1409" y="388"/>
                    <a:pt x="1411" y="386"/>
                    <a:pt x="1413" y="383"/>
                  </a:cubicBezTo>
                  <a:cubicBezTo>
                    <a:pt x="1416" y="379"/>
                    <a:pt x="1419" y="375"/>
                    <a:pt x="1422" y="374"/>
                  </a:cubicBezTo>
                  <a:cubicBezTo>
                    <a:pt x="1428" y="373"/>
                    <a:pt x="1428" y="373"/>
                    <a:pt x="1428" y="373"/>
                  </a:cubicBezTo>
                  <a:cubicBezTo>
                    <a:pt x="1428" y="378"/>
                    <a:pt x="1428" y="378"/>
                    <a:pt x="1428" y="378"/>
                  </a:cubicBezTo>
                  <a:cubicBezTo>
                    <a:pt x="1428" y="379"/>
                    <a:pt x="1428" y="380"/>
                    <a:pt x="1428" y="380"/>
                  </a:cubicBezTo>
                  <a:cubicBezTo>
                    <a:pt x="1427" y="386"/>
                    <a:pt x="1428" y="390"/>
                    <a:pt x="1433" y="393"/>
                  </a:cubicBezTo>
                  <a:cubicBezTo>
                    <a:pt x="1433" y="393"/>
                    <a:pt x="1433" y="393"/>
                    <a:pt x="1433" y="393"/>
                  </a:cubicBezTo>
                  <a:cubicBezTo>
                    <a:pt x="1434" y="393"/>
                    <a:pt x="1434" y="393"/>
                    <a:pt x="1434" y="393"/>
                  </a:cubicBezTo>
                  <a:cubicBezTo>
                    <a:pt x="1438" y="393"/>
                    <a:pt x="1440" y="391"/>
                    <a:pt x="1442" y="389"/>
                  </a:cubicBezTo>
                  <a:cubicBezTo>
                    <a:pt x="1444" y="387"/>
                    <a:pt x="1446" y="386"/>
                    <a:pt x="1449" y="385"/>
                  </a:cubicBezTo>
                  <a:cubicBezTo>
                    <a:pt x="1450" y="385"/>
                    <a:pt x="1452" y="385"/>
                    <a:pt x="1453" y="385"/>
                  </a:cubicBezTo>
                  <a:cubicBezTo>
                    <a:pt x="1459" y="385"/>
                    <a:pt x="1467" y="387"/>
                    <a:pt x="1468" y="392"/>
                  </a:cubicBezTo>
                  <a:cubicBezTo>
                    <a:pt x="1469" y="393"/>
                    <a:pt x="1469" y="395"/>
                    <a:pt x="1469" y="396"/>
                  </a:cubicBezTo>
                  <a:cubicBezTo>
                    <a:pt x="1470" y="400"/>
                    <a:pt x="1471" y="404"/>
                    <a:pt x="1475" y="406"/>
                  </a:cubicBezTo>
                  <a:cubicBezTo>
                    <a:pt x="1478" y="407"/>
                    <a:pt x="1482" y="408"/>
                    <a:pt x="1484" y="408"/>
                  </a:cubicBezTo>
                  <a:cubicBezTo>
                    <a:pt x="1488" y="409"/>
                    <a:pt x="1490" y="409"/>
                    <a:pt x="1491" y="411"/>
                  </a:cubicBezTo>
                  <a:cubicBezTo>
                    <a:pt x="1492" y="412"/>
                    <a:pt x="1492" y="412"/>
                    <a:pt x="1492" y="412"/>
                  </a:cubicBezTo>
                  <a:cubicBezTo>
                    <a:pt x="1492" y="412"/>
                    <a:pt x="1492" y="412"/>
                    <a:pt x="1492" y="412"/>
                  </a:cubicBezTo>
                  <a:cubicBezTo>
                    <a:pt x="1492" y="413"/>
                    <a:pt x="1492" y="413"/>
                    <a:pt x="1492" y="415"/>
                  </a:cubicBezTo>
                  <a:cubicBezTo>
                    <a:pt x="1492" y="416"/>
                    <a:pt x="1493" y="417"/>
                    <a:pt x="1493" y="419"/>
                  </a:cubicBezTo>
                  <a:cubicBezTo>
                    <a:pt x="1494" y="420"/>
                    <a:pt x="1495" y="422"/>
                    <a:pt x="1496" y="423"/>
                  </a:cubicBezTo>
                  <a:cubicBezTo>
                    <a:pt x="1498" y="425"/>
                    <a:pt x="1499" y="426"/>
                    <a:pt x="1500" y="428"/>
                  </a:cubicBezTo>
                  <a:cubicBezTo>
                    <a:pt x="1500" y="430"/>
                    <a:pt x="1500" y="432"/>
                    <a:pt x="1500" y="433"/>
                  </a:cubicBezTo>
                  <a:cubicBezTo>
                    <a:pt x="1501" y="438"/>
                    <a:pt x="1501" y="443"/>
                    <a:pt x="1507" y="444"/>
                  </a:cubicBezTo>
                  <a:cubicBezTo>
                    <a:pt x="1508" y="445"/>
                    <a:pt x="1509" y="445"/>
                    <a:pt x="1510" y="445"/>
                  </a:cubicBezTo>
                  <a:cubicBezTo>
                    <a:pt x="1519" y="445"/>
                    <a:pt x="1534" y="438"/>
                    <a:pt x="1535" y="430"/>
                  </a:cubicBezTo>
                  <a:cubicBezTo>
                    <a:pt x="1535" y="425"/>
                    <a:pt x="1529" y="416"/>
                    <a:pt x="1526" y="412"/>
                  </a:cubicBezTo>
                  <a:cubicBezTo>
                    <a:pt x="1521" y="405"/>
                    <a:pt x="1511" y="397"/>
                    <a:pt x="1506" y="394"/>
                  </a:cubicBezTo>
                  <a:cubicBezTo>
                    <a:pt x="1505" y="393"/>
                    <a:pt x="1503" y="392"/>
                    <a:pt x="1502" y="391"/>
                  </a:cubicBezTo>
                  <a:cubicBezTo>
                    <a:pt x="1499" y="390"/>
                    <a:pt x="1498" y="389"/>
                    <a:pt x="1497" y="389"/>
                  </a:cubicBezTo>
                  <a:cubicBezTo>
                    <a:pt x="1493" y="386"/>
                    <a:pt x="1493" y="386"/>
                    <a:pt x="1493" y="386"/>
                  </a:cubicBezTo>
                  <a:cubicBezTo>
                    <a:pt x="1496" y="382"/>
                    <a:pt x="1496" y="382"/>
                    <a:pt x="1496" y="382"/>
                  </a:cubicBezTo>
                  <a:cubicBezTo>
                    <a:pt x="1497" y="382"/>
                    <a:pt x="1498" y="381"/>
                    <a:pt x="1499" y="380"/>
                  </a:cubicBezTo>
                  <a:cubicBezTo>
                    <a:pt x="1501" y="378"/>
                    <a:pt x="1504" y="376"/>
                    <a:pt x="1505" y="372"/>
                  </a:cubicBezTo>
                  <a:cubicBezTo>
                    <a:pt x="1506" y="369"/>
                    <a:pt x="1505" y="367"/>
                    <a:pt x="1505" y="365"/>
                  </a:cubicBezTo>
                  <a:cubicBezTo>
                    <a:pt x="1505" y="364"/>
                    <a:pt x="1504" y="363"/>
                    <a:pt x="1504" y="362"/>
                  </a:cubicBezTo>
                  <a:cubicBezTo>
                    <a:pt x="1504" y="361"/>
                    <a:pt x="1504" y="361"/>
                    <a:pt x="1504" y="361"/>
                  </a:cubicBezTo>
                  <a:cubicBezTo>
                    <a:pt x="1505" y="359"/>
                    <a:pt x="1505" y="359"/>
                    <a:pt x="1505" y="359"/>
                  </a:cubicBezTo>
                  <a:cubicBezTo>
                    <a:pt x="1506" y="358"/>
                    <a:pt x="1506" y="357"/>
                    <a:pt x="1507" y="356"/>
                  </a:cubicBezTo>
                  <a:cubicBezTo>
                    <a:pt x="1509" y="352"/>
                    <a:pt x="1511" y="350"/>
                    <a:pt x="1515" y="349"/>
                  </a:cubicBezTo>
                  <a:cubicBezTo>
                    <a:pt x="1517" y="349"/>
                    <a:pt x="1518" y="350"/>
                    <a:pt x="1520" y="351"/>
                  </a:cubicBezTo>
                  <a:cubicBezTo>
                    <a:pt x="1522" y="352"/>
                    <a:pt x="1524" y="353"/>
                    <a:pt x="1527" y="353"/>
                  </a:cubicBezTo>
                  <a:cubicBezTo>
                    <a:pt x="1527" y="353"/>
                    <a:pt x="1527" y="353"/>
                    <a:pt x="1527" y="353"/>
                  </a:cubicBezTo>
                  <a:cubicBezTo>
                    <a:pt x="1534" y="353"/>
                    <a:pt x="1542" y="345"/>
                    <a:pt x="1545" y="340"/>
                  </a:cubicBezTo>
                  <a:cubicBezTo>
                    <a:pt x="1545" y="338"/>
                    <a:pt x="1546" y="336"/>
                    <a:pt x="1546" y="333"/>
                  </a:cubicBezTo>
                  <a:cubicBezTo>
                    <a:pt x="1547" y="331"/>
                    <a:pt x="1547" y="329"/>
                    <a:pt x="1548" y="327"/>
                  </a:cubicBezTo>
                  <a:cubicBezTo>
                    <a:pt x="1548" y="325"/>
                    <a:pt x="1549" y="324"/>
                    <a:pt x="1550" y="322"/>
                  </a:cubicBezTo>
                  <a:cubicBezTo>
                    <a:pt x="1551" y="320"/>
                    <a:pt x="1552" y="317"/>
                    <a:pt x="1552" y="315"/>
                  </a:cubicBezTo>
                  <a:cubicBezTo>
                    <a:pt x="1552" y="313"/>
                    <a:pt x="1552" y="310"/>
                    <a:pt x="1552" y="308"/>
                  </a:cubicBezTo>
                  <a:cubicBezTo>
                    <a:pt x="1552" y="306"/>
                    <a:pt x="1551" y="305"/>
                    <a:pt x="1551" y="303"/>
                  </a:cubicBezTo>
                  <a:cubicBezTo>
                    <a:pt x="1552" y="300"/>
                    <a:pt x="1552" y="297"/>
                    <a:pt x="1553" y="294"/>
                  </a:cubicBezTo>
                  <a:cubicBezTo>
                    <a:pt x="1553" y="291"/>
                    <a:pt x="1554" y="289"/>
                    <a:pt x="1554" y="287"/>
                  </a:cubicBezTo>
                  <a:cubicBezTo>
                    <a:pt x="1554" y="285"/>
                    <a:pt x="1553" y="284"/>
                    <a:pt x="1553" y="282"/>
                  </a:cubicBezTo>
                  <a:cubicBezTo>
                    <a:pt x="1561" y="279"/>
                    <a:pt x="1561" y="279"/>
                    <a:pt x="1561" y="279"/>
                  </a:cubicBezTo>
                  <a:cubicBezTo>
                    <a:pt x="1561" y="279"/>
                    <a:pt x="1561" y="279"/>
                    <a:pt x="1561" y="279"/>
                  </a:cubicBezTo>
                  <a:cubicBezTo>
                    <a:pt x="1564" y="285"/>
                    <a:pt x="1568" y="290"/>
                    <a:pt x="1574" y="293"/>
                  </a:cubicBezTo>
                  <a:cubicBezTo>
                    <a:pt x="1577" y="294"/>
                    <a:pt x="1577" y="294"/>
                    <a:pt x="1577" y="294"/>
                  </a:cubicBezTo>
                  <a:cubicBezTo>
                    <a:pt x="1577" y="297"/>
                    <a:pt x="1577" y="297"/>
                    <a:pt x="1577" y="297"/>
                  </a:cubicBezTo>
                  <a:cubicBezTo>
                    <a:pt x="1577" y="304"/>
                    <a:pt x="1583" y="311"/>
                    <a:pt x="1589" y="313"/>
                  </a:cubicBezTo>
                  <a:cubicBezTo>
                    <a:pt x="1590" y="313"/>
                    <a:pt x="1590" y="313"/>
                    <a:pt x="1590" y="313"/>
                  </a:cubicBezTo>
                  <a:cubicBezTo>
                    <a:pt x="1591" y="313"/>
                    <a:pt x="1591" y="313"/>
                    <a:pt x="1591" y="313"/>
                  </a:cubicBezTo>
                  <a:cubicBezTo>
                    <a:pt x="1594" y="311"/>
                    <a:pt x="1595" y="308"/>
                    <a:pt x="1595" y="306"/>
                  </a:cubicBezTo>
                  <a:cubicBezTo>
                    <a:pt x="1595" y="301"/>
                    <a:pt x="1590" y="297"/>
                    <a:pt x="1581" y="293"/>
                  </a:cubicBezTo>
                  <a:cubicBezTo>
                    <a:pt x="1579" y="291"/>
                    <a:pt x="1579" y="291"/>
                    <a:pt x="1579" y="291"/>
                  </a:cubicBezTo>
                  <a:cubicBezTo>
                    <a:pt x="1579" y="288"/>
                    <a:pt x="1579" y="288"/>
                    <a:pt x="1579" y="288"/>
                  </a:cubicBezTo>
                  <a:cubicBezTo>
                    <a:pt x="1576" y="288"/>
                    <a:pt x="1576" y="288"/>
                    <a:pt x="1576" y="288"/>
                  </a:cubicBezTo>
                  <a:cubicBezTo>
                    <a:pt x="1579" y="282"/>
                    <a:pt x="1579" y="282"/>
                    <a:pt x="1579" y="282"/>
                  </a:cubicBezTo>
                  <a:cubicBezTo>
                    <a:pt x="1580" y="282"/>
                    <a:pt x="1580" y="281"/>
                    <a:pt x="1580" y="281"/>
                  </a:cubicBezTo>
                  <a:cubicBezTo>
                    <a:pt x="1581" y="279"/>
                    <a:pt x="1582" y="278"/>
                    <a:pt x="1582" y="275"/>
                  </a:cubicBezTo>
                  <a:cubicBezTo>
                    <a:pt x="1582" y="272"/>
                    <a:pt x="1578" y="269"/>
                    <a:pt x="1572" y="263"/>
                  </a:cubicBezTo>
                  <a:cubicBezTo>
                    <a:pt x="1571" y="263"/>
                    <a:pt x="1570" y="262"/>
                    <a:pt x="1570" y="262"/>
                  </a:cubicBezTo>
                  <a:cubicBezTo>
                    <a:pt x="1567" y="259"/>
                    <a:pt x="1564" y="257"/>
                    <a:pt x="1562" y="256"/>
                  </a:cubicBezTo>
                  <a:cubicBezTo>
                    <a:pt x="1560" y="254"/>
                    <a:pt x="1558" y="253"/>
                    <a:pt x="1556" y="252"/>
                  </a:cubicBezTo>
                  <a:cubicBezTo>
                    <a:pt x="1553" y="249"/>
                    <a:pt x="1550" y="245"/>
                    <a:pt x="1547" y="242"/>
                  </a:cubicBezTo>
                  <a:cubicBezTo>
                    <a:pt x="1543" y="238"/>
                    <a:pt x="1540" y="234"/>
                    <a:pt x="1536" y="231"/>
                  </a:cubicBezTo>
                  <a:cubicBezTo>
                    <a:pt x="1535" y="231"/>
                    <a:pt x="1535" y="231"/>
                    <a:pt x="1535" y="231"/>
                  </a:cubicBezTo>
                  <a:cubicBezTo>
                    <a:pt x="1534" y="230"/>
                    <a:pt x="1532" y="229"/>
                    <a:pt x="1530" y="228"/>
                  </a:cubicBezTo>
                  <a:cubicBezTo>
                    <a:pt x="1529" y="228"/>
                    <a:pt x="1529" y="228"/>
                    <a:pt x="1529" y="228"/>
                  </a:cubicBezTo>
                  <a:cubicBezTo>
                    <a:pt x="1529" y="228"/>
                    <a:pt x="1529" y="228"/>
                    <a:pt x="1529" y="228"/>
                  </a:cubicBezTo>
                  <a:cubicBezTo>
                    <a:pt x="1526" y="229"/>
                    <a:pt x="1525" y="231"/>
                    <a:pt x="1524" y="232"/>
                  </a:cubicBezTo>
                  <a:cubicBezTo>
                    <a:pt x="1522" y="235"/>
                    <a:pt x="1522" y="235"/>
                    <a:pt x="1522" y="235"/>
                  </a:cubicBezTo>
                  <a:cubicBezTo>
                    <a:pt x="1519" y="234"/>
                    <a:pt x="1519" y="234"/>
                    <a:pt x="1519" y="234"/>
                  </a:cubicBezTo>
                  <a:cubicBezTo>
                    <a:pt x="1517" y="233"/>
                    <a:pt x="1515" y="232"/>
                    <a:pt x="1513" y="230"/>
                  </a:cubicBezTo>
                  <a:cubicBezTo>
                    <a:pt x="1511" y="230"/>
                    <a:pt x="1510" y="229"/>
                    <a:pt x="1509" y="228"/>
                  </a:cubicBezTo>
                  <a:cubicBezTo>
                    <a:pt x="1508" y="228"/>
                    <a:pt x="1507" y="227"/>
                    <a:pt x="1506" y="227"/>
                  </a:cubicBezTo>
                  <a:cubicBezTo>
                    <a:pt x="1503" y="225"/>
                    <a:pt x="1499" y="223"/>
                    <a:pt x="1494" y="223"/>
                  </a:cubicBezTo>
                  <a:cubicBezTo>
                    <a:pt x="1494" y="223"/>
                    <a:pt x="1494" y="223"/>
                    <a:pt x="1494" y="223"/>
                  </a:cubicBezTo>
                  <a:cubicBezTo>
                    <a:pt x="1492" y="223"/>
                    <a:pt x="1490" y="224"/>
                    <a:pt x="1488" y="225"/>
                  </a:cubicBezTo>
                  <a:cubicBezTo>
                    <a:pt x="1485" y="227"/>
                    <a:pt x="1484" y="227"/>
                    <a:pt x="1483" y="227"/>
                  </a:cubicBezTo>
                  <a:cubicBezTo>
                    <a:pt x="1483" y="227"/>
                    <a:pt x="1483" y="227"/>
                    <a:pt x="1483" y="227"/>
                  </a:cubicBezTo>
                  <a:cubicBezTo>
                    <a:pt x="1482" y="227"/>
                    <a:pt x="1482" y="227"/>
                    <a:pt x="1482" y="227"/>
                  </a:cubicBezTo>
                  <a:cubicBezTo>
                    <a:pt x="1480" y="227"/>
                    <a:pt x="1477" y="225"/>
                    <a:pt x="1472" y="222"/>
                  </a:cubicBezTo>
                  <a:cubicBezTo>
                    <a:pt x="1469" y="220"/>
                    <a:pt x="1466" y="218"/>
                    <a:pt x="1463" y="218"/>
                  </a:cubicBezTo>
                  <a:cubicBezTo>
                    <a:pt x="1462" y="218"/>
                    <a:pt x="1462" y="218"/>
                    <a:pt x="1462" y="218"/>
                  </a:cubicBezTo>
                  <a:cubicBezTo>
                    <a:pt x="1461" y="218"/>
                    <a:pt x="1461" y="218"/>
                    <a:pt x="1461" y="218"/>
                  </a:cubicBezTo>
                  <a:cubicBezTo>
                    <a:pt x="1451" y="219"/>
                    <a:pt x="1451" y="219"/>
                    <a:pt x="1451" y="219"/>
                  </a:cubicBezTo>
                  <a:cubicBezTo>
                    <a:pt x="1457" y="211"/>
                    <a:pt x="1457" y="211"/>
                    <a:pt x="1457" y="211"/>
                  </a:cubicBezTo>
                  <a:cubicBezTo>
                    <a:pt x="1457" y="210"/>
                    <a:pt x="1458" y="210"/>
                    <a:pt x="1458" y="209"/>
                  </a:cubicBezTo>
                  <a:cubicBezTo>
                    <a:pt x="1459" y="208"/>
                    <a:pt x="1460" y="207"/>
                    <a:pt x="1460" y="206"/>
                  </a:cubicBezTo>
                  <a:cubicBezTo>
                    <a:pt x="1461" y="204"/>
                    <a:pt x="1461" y="202"/>
                    <a:pt x="1462" y="200"/>
                  </a:cubicBezTo>
                  <a:cubicBezTo>
                    <a:pt x="1462" y="200"/>
                    <a:pt x="1462" y="200"/>
                    <a:pt x="1462" y="200"/>
                  </a:cubicBezTo>
                  <a:cubicBezTo>
                    <a:pt x="1462" y="199"/>
                    <a:pt x="1462" y="198"/>
                    <a:pt x="1462" y="198"/>
                  </a:cubicBezTo>
                  <a:cubicBezTo>
                    <a:pt x="1462" y="197"/>
                    <a:pt x="1462" y="197"/>
                    <a:pt x="1462" y="197"/>
                  </a:cubicBezTo>
                  <a:cubicBezTo>
                    <a:pt x="1462" y="197"/>
                    <a:pt x="1462" y="197"/>
                    <a:pt x="1462" y="197"/>
                  </a:cubicBezTo>
                  <a:cubicBezTo>
                    <a:pt x="1462" y="197"/>
                    <a:pt x="1463" y="196"/>
                    <a:pt x="1464" y="195"/>
                  </a:cubicBezTo>
                  <a:cubicBezTo>
                    <a:pt x="1465" y="193"/>
                    <a:pt x="1466" y="191"/>
                    <a:pt x="1467" y="189"/>
                  </a:cubicBezTo>
                  <a:cubicBezTo>
                    <a:pt x="1468" y="187"/>
                    <a:pt x="1468" y="186"/>
                    <a:pt x="1468" y="184"/>
                  </a:cubicBezTo>
                  <a:cubicBezTo>
                    <a:pt x="1468" y="183"/>
                    <a:pt x="1468" y="182"/>
                    <a:pt x="1468" y="181"/>
                  </a:cubicBezTo>
                  <a:cubicBezTo>
                    <a:pt x="1470" y="177"/>
                    <a:pt x="1473" y="174"/>
                    <a:pt x="1483" y="174"/>
                  </a:cubicBezTo>
                  <a:cubicBezTo>
                    <a:pt x="1488" y="174"/>
                    <a:pt x="1492" y="174"/>
                    <a:pt x="1497" y="175"/>
                  </a:cubicBezTo>
                  <a:cubicBezTo>
                    <a:pt x="1502" y="175"/>
                    <a:pt x="1507" y="176"/>
                    <a:pt x="1512" y="176"/>
                  </a:cubicBezTo>
                  <a:cubicBezTo>
                    <a:pt x="1515" y="176"/>
                    <a:pt x="1518" y="176"/>
                    <a:pt x="1520" y="175"/>
                  </a:cubicBezTo>
                  <a:cubicBezTo>
                    <a:pt x="1522" y="175"/>
                    <a:pt x="1524" y="174"/>
                    <a:pt x="1525" y="173"/>
                  </a:cubicBezTo>
                  <a:cubicBezTo>
                    <a:pt x="1527" y="172"/>
                    <a:pt x="1529" y="171"/>
                    <a:pt x="1532" y="171"/>
                  </a:cubicBezTo>
                  <a:cubicBezTo>
                    <a:pt x="1535" y="171"/>
                    <a:pt x="1538" y="173"/>
                    <a:pt x="1542" y="174"/>
                  </a:cubicBezTo>
                  <a:cubicBezTo>
                    <a:pt x="1545" y="176"/>
                    <a:pt x="1549" y="178"/>
                    <a:pt x="1555" y="179"/>
                  </a:cubicBezTo>
                  <a:cubicBezTo>
                    <a:pt x="1555" y="179"/>
                    <a:pt x="1556" y="179"/>
                    <a:pt x="1556" y="179"/>
                  </a:cubicBezTo>
                  <a:cubicBezTo>
                    <a:pt x="1568" y="179"/>
                    <a:pt x="1576" y="177"/>
                    <a:pt x="1577" y="173"/>
                  </a:cubicBezTo>
                  <a:cubicBezTo>
                    <a:pt x="1577" y="170"/>
                    <a:pt x="1575" y="168"/>
                    <a:pt x="1572" y="165"/>
                  </a:cubicBezTo>
                  <a:cubicBezTo>
                    <a:pt x="1572" y="165"/>
                    <a:pt x="1571" y="165"/>
                    <a:pt x="1571" y="164"/>
                  </a:cubicBezTo>
                  <a:cubicBezTo>
                    <a:pt x="1569" y="163"/>
                    <a:pt x="1569" y="163"/>
                    <a:pt x="1569" y="163"/>
                  </a:cubicBezTo>
                  <a:cubicBezTo>
                    <a:pt x="1569" y="161"/>
                    <a:pt x="1569" y="161"/>
                    <a:pt x="1569" y="161"/>
                  </a:cubicBezTo>
                  <a:cubicBezTo>
                    <a:pt x="1569" y="154"/>
                    <a:pt x="1574" y="149"/>
                    <a:pt x="1578" y="149"/>
                  </a:cubicBezTo>
                  <a:cubicBezTo>
                    <a:pt x="1579" y="148"/>
                    <a:pt x="1581" y="148"/>
                    <a:pt x="1583" y="148"/>
                  </a:cubicBezTo>
                  <a:cubicBezTo>
                    <a:pt x="1589" y="148"/>
                    <a:pt x="1592" y="151"/>
                    <a:pt x="1595" y="154"/>
                  </a:cubicBezTo>
                  <a:cubicBezTo>
                    <a:pt x="1598" y="156"/>
                    <a:pt x="1602" y="159"/>
                    <a:pt x="1607" y="159"/>
                  </a:cubicBezTo>
                  <a:cubicBezTo>
                    <a:pt x="1607" y="159"/>
                    <a:pt x="1608" y="159"/>
                    <a:pt x="1608" y="159"/>
                  </a:cubicBezTo>
                  <a:cubicBezTo>
                    <a:pt x="1612" y="159"/>
                    <a:pt x="1617" y="154"/>
                    <a:pt x="1618" y="150"/>
                  </a:cubicBezTo>
                  <a:cubicBezTo>
                    <a:pt x="1621" y="144"/>
                    <a:pt x="1621" y="144"/>
                    <a:pt x="1621" y="144"/>
                  </a:cubicBezTo>
                  <a:cubicBezTo>
                    <a:pt x="1626" y="149"/>
                    <a:pt x="1626" y="149"/>
                    <a:pt x="1626" y="149"/>
                  </a:cubicBezTo>
                  <a:cubicBezTo>
                    <a:pt x="1627" y="151"/>
                    <a:pt x="1628" y="152"/>
                    <a:pt x="1628" y="153"/>
                  </a:cubicBezTo>
                  <a:cubicBezTo>
                    <a:pt x="1629" y="154"/>
                    <a:pt x="1629" y="154"/>
                    <a:pt x="1629" y="154"/>
                  </a:cubicBezTo>
                  <a:cubicBezTo>
                    <a:pt x="1628" y="155"/>
                    <a:pt x="1628" y="155"/>
                    <a:pt x="1628" y="155"/>
                  </a:cubicBezTo>
                  <a:cubicBezTo>
                    <a:pt x="1628" y="156"/>
                    <a:pt x="1628" y="157"/>
                    <a:pt x="1626" y="161"/>
                  </a:cubicBezTo>
                  <a:cubicBezTo>
                    <a:pt x="1625" y="164"/>
                    <a:pt x="1623" y="168"/>
                    <a:pt x="1622" y="172"/>
                  </a:cubicBezTo>
                  <a:cubicBezTo>
                    <a:pt x="1622" y="174"/>
                    <a:pt x="1623" y="175"/>
                    <a:pt x="1623" y="177"/>
                  </a:cubicBezTo>
                  <a:cubicBezTo>
                    <a:pt x="1623" y="179"/>
                    <a:pt x="1623" y="179"/>
                    <a:pt x="1623" y="179"/>
                  </a:cubicBezTo>
                  <a:cubicBezTo>
                    <a:pt x="1622" y="181"/>
                    <a:pt x="1622" y="181"/>
                    <a:pt x="1622" y="181"/>
                  </a:cubicBezTo>
                  <a:cubicBezTo>
                    <a:pt x="1622" y="182"/>
                    <a:pt x="1621" y="183"/>
                    <a:pt x="1619" y="184"/>
                  </a:cubicBezTo>
                  <a:cubicBezTo>
                    <a:pt x="1617" y="186"/>
                    <a:pt x="1615" y="188"/>
                    <a:pt x="1615" y="190"/>
                  </a:cubicBezTo>
                  <a:cubicBezTo>
                    <a:pt x="1617" y="209"/>
                    <a:pt x="1634" y="221"/>
                    <a:pt x="1646" y="230"/>
                  </a:cubicBezTo>
                  <a:cubicBezTo>
                    <a:pt x="1648" y="231"/>
                    <a:pt x="1649" y="233"/>
                    <a:pt x="1651" y="234"/>
                  </a:cubicBezTo>
                  <a:cubicBezTo>
                    <a:pt x="1656" y="237"/>
                    <a:pt x="1660" y="241"/>
                    <a:pt x="1665" y="245"/>
                  </a:cubicBezTo>
                  <a:cubicBezTo>
                    <a:pt x="1672" y="251"/>
                    <a:pt x="1678" y="256"/>
                    <a:pt x="1685" y="261"/>
                  </a:cubicBezTo>
                  <a:cubicBezTo>
                    <a:pt x="1687" y="262"/>
                    <a:pt x="1687" y="262"/>
                    <a:pt x="1687" y="262"/>
                  </a:cubicBezTo>
                  <a:cubicBezTo>
                    <a:pt x="1688" y="261"/>
                    <a:pt x="1688" y="261"/>
                    <a:pt x="1688" y="261"/>
                  </a:cubicBezTo>
                  <a:cubicBezTo>
                    <a:pt x="1691" y="259"/>
                    <a:pt x="1694" y="256"/>
                    <a:pt x="1694" y="253"/>
                  </a:cubicBezTo>
                  <a:cubicBezTo>
                    <a:pt x="1695" y="250"/>
                    <a:pt x="1694" y="248"/>
                    <a:pt x="1693" y="246"/>
                  </a:cubicBezTo>
                  <a:cubicBezTo>
                    <a:pt x="1692" y="245"/>
                    <a:pt x="1691" y="244"/>
                    <a:pt x="1691" y="242"/>
                  </a:cubicBezTo>
                  <a:cubicBezTo>
                    <a:pt x="1691" y="242"/>
                    <a:pt x="1691" y="242"/>
                    <a:pt x="1691" y="242"/>
                  </a:cubicBezTo>
                  <a:cubicBezTo>
                    <a:pt x="1691" y="241"/>
                    <a:pt x="1691" y="241"/>
                    <a:pt x="1691" y="241"/>
                  </a:cubicBezTo>
                  <a:cubicBezTo>
                    <a:pt x="1691" y="241"/>
                    <a:pt x="1692" y="240"/>
                    <a:pt x="1692" y="239"/>
                  </a:cubicBezTo>
                  <a:cubicBezTo>
                    <a:pt x="1693" y="238"/>
                    <a:pt x="1693" y="236"/>
                    <a:pt x="1693" y="234"/>
                  </a:cubicBezTo>
                  <a:cubicBezTo>
                    <a:pt x="1693" y="233"/>
                    <a:pt x="1692" y="232"/>
                    <a:pt x="1692" y="231"/>
                  </a:cubicBezTo>
                  <a:cubicBezTo>
                    <a:pt x="1689" y="227"/>
                    <a:pt x="1689" y="227"/>
                    <a:pt x="1689" y="227"/>
                  </a:cubicBezTo>
                  <a:cubicBezTo>
                    <a:pt x="1693" y="225"/>
                    <a:pt x="1693" y="225"/>
                    <a:pt x="1693" y="225"/>
                  </a:cubicBezTo>
                  <a:cubicBezTo>
                    <a:pt x="1695" y="223"/>
                    <a:pt x="1696" y="222"/>
                    <a:pt x="1695" y="219"/>
                  </a:cubicBezTo>
                  <a:cubicBezTo>
                    <a:pt x="1695" y="217"/>
                    <a:pt x="1693" y="215"/>
                    <a:pt x="1691" y="214"/>
                  </a:cubicBezTo>
                  <a:cubicBezTo>
                    <a:pt x="1690" y="213"/>
                    <a:pt x="1689" y="213"/>
                    <a:pt x="1688" y="212"/>
                  </a:cubicBezTo>
                  <a:cubicBezTo>
                    <a:pt x="1686" y="210"/>
                    <a:pt x="1686" y="210"/>
                    <a:pt x="1686" y="210"/>
                  </a:cubicBezTo>
                  <a:cubicBezTo>
                    <a:pt x="1687" y="207"/>
                    <a:pt x="1687" y="207"/>
                    <a:pt x="1687" y="207"/>
                  </a:cubicBezTo>
                  <a:cubicBezTo>
                    <a:pt x="1687" y="206"/>
                    <a:pt x="1688" y="205"/>
                    <a:pt x="1688" y="202"/>
                  </a:cubicBezTo>
                  <a:cubicBezTo>
                    <a:pt x="1688" y="202"/>
                    <a:pt x="1688" y="202"/>
                    <a:pt x="1688" y="202"/>
                  </a:cubicBezTo>
                  <a:cubicBezTo>
                    <a:pt x="1687" y="201"/>
                    <a:pt x="1687" y="201"/>
                    <a:pt x="1687" y="201"/>
                  </a:cubicBezTo>
                  <a:cubicBezTo>
                    <a:pt x="1686" y="198"/>
                    <a:pt x="1684" y="198"/>
                    <a:pt x="1682" y="197"/>
                  </a:cubicBezTo>
                  <a:cubicBezTo>
                    <a:pt x="1681" y="196"/>
                    <a:pt x="1680" y="196"/>
                    <a:pt x="1679" y="195"/>
                  </a:cubicBezTo>
                  <a:cubicBezTo>
                    <a:pt x="1678" y="194"/>
                    <a:pt x="1677" y="192"/>
                    <a:pt x="1675" y="191"/>
                  </a:cubicBezTo>
                  <a:cubicBezTo>
                    <a:pt x="1673" y="189"/>
                    <a:pt x="1671" y="186"/>
                    <a:pt x="1668" y="185"/>
                  </a:cubicBezTo>
                  <a:cubicBezTo>
                    <a:pt x="1666" y="184"/>
                    <a:pt x="1664" y="184"/>
                    <a:pt x="1663" y="184"/>
                  </a:cubicBezTo>
                  <a:cubicBezTo>
                    <a:pt x="1661" y="184"/>
                    <a:pt x="1661" y="184"/>
                    <a:pt x="1661" y="184"/>
                  </a:cubicBezTo>
                  <a:cubicBezTo>
                    <a:pt x="1659" y="184"/>
                    <a:pt x="1659" y="184"/>
                    <a:pt x="1659" y="184"/>
                  </a:cubicBezTo>
                  <a:cubicBezTo>
                    <a:pt x="1658" y="183"/>
                    <a:pt x="1658" y="183"/>
                    <a:pt x="1658" y="183"/>
                  </a:cubicBezTo>
                  <a:cubicBezTo>
                    <a:pt x="1656" y="181"/>
                    <a:pt x="1656" y="179"/>
                    <a:pt x="1655" y="175"/>
                  </a:cubicBezTo>
                  <a:cubicBezTo>
                    <a:pt x="1655" y="174"/>
                    <a:pt x="1655" y="173"/>
                    <a:pt x="1655" y="172"/>
                  </a:cubicBezTo>
                  <a:cubicBezTo>
                    <a:pt x="1654" y="167"/>
                    <a:pt x="1654" y="167"/>
                    <a:pt x="1654" y="167"/>
                  </a:cubicBezTo>
                  <a:cubicBezTo>
                    <a:pt x="1658" y="167"/>
                    <a:pt x="1658" y="167"/>
                    <a:pt x="1658" y="167"/>
                  </a:cubicBezTo>
                  <a:cubicBezTo>
                    <a:pt x="1659" y="166"/>
                    <a:pt x="1659" y="166"/>
                    <a:pt x="1660" y="166"/>
                  </a:cubicBezTo>
                  <a:cubicBezTo>
                    <a:pt x="1661" y="166"/>
                    <a:pt x="1662" y="167"/>
                    <a:pt x="1664" y="167"/>
                  </a:cubicBezTo>
                  <a:cubicBezTo>
                    <a:pt x="1665" y="167"/>
                    <a:pt x="1667" y="167"/>
                    <a:pt x="1668" y="167"/>
                  </a:cubicBezTo>
                  <a:cubicBezTo>
                    <a:pt x="1670" y="167"/>
                    <a:pt x="1671" y="167"/>
                    <a:pt x="1671" y="167"/>
                  </a:cubicBezTo>
                  <a:cubicBezTo>
                    <a:pt x="1673" y="166"/>
                    <a:pt x="1675" y="165"/>
                    <a:pt x="1676" y="164"/>
                  </a:cubicBezTo>
                  <a:cubicBezTo>
                    <a:pt x="1677" y="164"/>
                    <a:pt x="1678" y="162"/>
                    <a:pt x="1679" y="162"/>
                  </a:cubicBezTo>
                  <a:cubicBezTo>
                    <a:pt x="1679" y="162"/>
                    <a:pt x="1679" y="162"/>
                    <a:pt x="1679" y="162"/>
                  </a:cubicBezTo>
                  <a:cubicBezTo>
                    <a:pt x="1680" y="162"/>
                    <a:pt x="1680" y="162"/>
                    <a:pt x="1680" y="162"/>
                  </a:cubicBezTo>
                  <a:cubicBezTo>
                    <a:pt x="1681" y="162"/>
                    <a:pt x="1681" y="162"/>
                    <a:pt x="1682" y="162"/>
                  </a:cubicBezTo>
                  <a:cubicBezTo>
                    <a:pt x="1685" y="162"/>
                    <a:pt x="1689" y="163"/>
                    <a:pt x="1692" y="164"/>
                  </a:cubicBezTo>
                  <a:cubicBezTo>
                    <a:pt x="1695" y="165"/>
                    <a:pt x="1698" y="166"/>
                    <a:pt x="1700" y="166"/>
                  </a:cubicBezTo>
                  <a:cubicBezTo>
                    <a:pt x="1701" y="166"/>
                    <a:pt x="1701" y="166"/>
                    <a:pt x="1702" y="166"/>
                  </a:cubicBezTo>
                  <a:cubicBezTo>
                    <a:pt x="1705" y="165"/>
                    <a:pt x="1708" y="161"/>
                    <a:pt x="1710" y="157"/>
                  </a:cubicBezTo>
                  <a:cubicBezTo>
                    <a:pt x="1712" y="154"/>
                    <a:pt x="1713" y="152"/>
                    <a:pt x="1715" y="151"/>
                  </a:cubicBezTo>
                  <a:cubicBezTo>
                    <a:pt x="1718" y="148"/>
                    <a:pt x="1726" y="142"/>
                    <a:pt x="1731" y="141"/>
                  </a:cubicBezTo>
                  <a:cubicBezTo>
                    <a:pt x="1732" y="141"/>
                    <a:pt x="1732" y="141"/>
                    <a:pt x="1732" y="141"/>
                  </a:cubicBezTo>
                  <a:cubicBezTo>
                    <a:pt x="1732" y="141"/>
                    <a:pt x="1732" y="141"/>
                    <a:pt x="1732" y="141"/>
                  </a:cubicBezTo>
                  <a:cubicBezTo>
                    <a:pt x="1733" y="141"/>
                    <a:pt x="1734" y="142"/>
                    <a:pt x="1735" y="142"/>
                  </a:cubicBezTo>
                  <a:cubicBezTo>
                    <a:pt x="1736" y="142"/>
                    <a:pt x="1738" y="142"/>
                    <a:pt x="1739" y="142"/>
                  </a:cubicBezTo>
                  <a:cubicBezTo>
                    <a:pt x="1741" y="142"/>
                    <a:pt x="1743" y="142"/>
                    <a:pt x="1745" y="140"/>
                  </a:cubicBezTo>
                  <a:cubicBezTo>
                    <a:pt x="1746" y="140"/>
                    <a:pt x="1746" y="140"/>
                    <a:pt x="1746" y="140"/>
                  </a:cubicBezTo>
                  <a:cubicBezTo>
                    <a:pt x="1746" y="138"/>
                    <a:pt x="1746" y="138"/>
                    <a:pt x="1746" y="138"/>
                  </a:cubicBezTo>
                  <a:cubicBezTo>
                    <a:pt x="1745" y="132"/>
                    <a:pt x="1737" y="129"/>
                    <a:pt x="1730" y="127"/>
                  </a:cubicBezTo>
                  <a:cubicBezTo>
                    <a:pt x="1722" y="124"/>
                    <a:pt x="1719" y="123"/>
                    <a:pt x="1718" y="121"/>
                  </a:cubicBezTo>
                  <a:cubicBezTo>
                    <a:pt x="1715" y="119"/>
                    <a:pt x="1715" y="119"/>
                    <a:pt x="1715" y="119"/>
                  </a:cubicBezTo>
                  <a:cubicBezTo>
                    <a:pt x="1717" y="116"/>
                    <a:pt x="1717" y="116"/>
                    <a:pt x="1717" y="116"/>
                  </a:cubicBezTo>
                  <a:cubicBezTo>
                    <a:pt x="1718" y="115"/>
                    <a:pt x="1720" y="113"/>
                    <a:pt x="1722" y="113"/>
                  </a:cubicBezTo>
                  <a:cubicBezTo>
                    <a:pt x="1725" y="112"/>
                    <a:pt x="1727" y="112"/>
                    <a:pt x="1730" y="112"/>
                  </a:cubicBezTo>
                  <a:cubicBezTo>
                    <a:pt x="1737" y="112"/>
                    <a:pt x="1745" y="114"/>
                    <a:pt x="1753" y="117"/>
                  </a:cubicBezTo>
                  <a:cubicBezTo>
                    <a:pt x="1760" y="120"/>
                    <a:pt x="1768" y="122"/>
                    <a:pt x="1776" y="122"/>
                  </a:cubicBezTo>
                  <a:cubicBezTo>
                    <a:pt x="1779" y="122"/>
                    <a:pt x="1781" y="122"/>
                    <a:pt x="1783" y="122"/>
                  </a:cubicBezTo>
                  <a:cubicBezTo>
                    <a:pt x="1785" y="121"/>
                    <a:pt x="1785" y="121"/>
                    <a:pt x="1785" y="121"/>
                  </a:cubicBezTo>
                  <a:cubicBezTo>
                    <a:pt x="1785" y="120"/>
                    <a:pt x="1785" y="120"/>
                    <a:pt x="1785" y="120"/>
                  </a:cubicBezTo>
                  <a:cubicBezTo>
                    <a:pt x="1786" y="114"/>
                    <a:pt x="1784" y="109"/>
                    <a:pt x="1780" y="105"/>
                  </a:cubicBezTo>
                  <a:cubicBezTo>
                    <a:pt x="1772" y="96"/>
                    <a:pt x="1756" y="93"/>
                    <a:pt x="1745" y="93"/>
                  </a:cubicBezTo>
                  <a:cubicBezTo>
                    <a:pt x="1743" y="93"/>
                    <a:pt x="1741" y="93"/>
                    <a:pt x="1740" y="93"/>
                  </a:cubicBezTo>
                  <a:cubicBezTo>
                    <a:pt x="1738" y="94"/>
                    <a:pt x="1737" y="94"/>
                    <a:pt x="1736" y="94"/>
                  </a:cubicBezTo>
                  <a:cubicBezTo>
                    <a:pt x="1736" y="94"/>
                    <a:pt x="1736" y="94"/>
                    <a:pt x="1736" y="94"/>
                  </a:cubicBezTo>
                  <a:cubicBezTo>
                    <a:pt x="1733" y="94"/>
                    <a:pt x="1729" y="92"/>
                    <a:pt x="1725" y="90"/>
                  </a:cubicBezTo>
                  <a:cubicBezTo>
                    <a:pt x="1722" y="89"/>
                    <a:pt x="1720" y="88"/>
                    <a:pt x="1717" y="87"/>
                  </a:cubicBezTo>
                  <a:cubicBezTo>
                    <a:pt x="1710" y="85"/>
                    <a:pt x="1703" y="84"/>
                    <a:pt x="1696" y="83"/>
                  </a:cubicBezTo>
                  <a:cubicBezTo>
                    <a:pt x="1690" y="81"/>
                    <a:pt x="1684" y="80"/>
                    <a:pt x="1679" y="79"/>
                  </a:cubicBezTo>
                  <a:cubicBezTo>
                    <a:pt x="1678" y="78"/>
                    <a:pt x="1677" y="78"/>
                    <a:pt x="1676" y="78"/>
                  </a:cubicBezTo>
                  <a:cubicBezTo>
                    <a:pt x="1675" y="77"/>
                    <a:pt x="1674" y="76"/>
                    <a:pt x="1673" y="76"/>
                  </a:cubicBezTo>
                  <a:cubicBezTo>
                    <a:pt x="1672" y="76"/>
                    <a:pt x="1671" y="75"/>
                    <a:pt x="1669" y="75"/>
                  </a:cubicBezTo>
                  <a:cubicBezTo>
                    <a:pt x="1668" y="75"/>
                    <a:pt x="1668" y="75"/>
                    <a:pt x="1668" y="75"/>
                  </a:cubicBezTo>
                  <a:cubicBezTo>
                    <a:pt x="1667" y="75"/>
                    <a:pt x="1666" y="75"/>
                    <a:pt x="1666" y="75"/>
                  </a:cubicBezTo>
                  <a:cubicBezTo>
                    <a:pt x="1664" y="75"/>
                    <a:pt x="1663" y="74"/>
                    <a:pt x="1662" y="74"/>
                  </a:cubicBezTo>
                  <a:cubicBezTo>
                    <a:pt x="1661" y="73"/>
                    <a:pt x="1659" y="72"/>
                    <a:pt x="1657" y="72"/>
                  </a:cubicBezTo>
                  <a:cubicBezTo>
                    <a:pt x="1656" y="72"/>
                    <a:pt x="1656" y="72"/>
                    <a:pt x="1655" y="72"/>
                  </a:cubicBezTo>
                  <a:cubicBezTo>
                    <a:pt x="1652" y="72"/>
                    <a:pt x="1649" y="73"/>
                    <a:pt x="1646" y="73"/>
                  </a:cubicBezTo>
                  <a:cubicBezTo>
                    <a:pt x="1644" y="73"/>
                    <a:pt x="1642" y="74"/>
                    <a:pt x="1641" y="74"/>
                  </a:cubicBezTo>
                  <a:cubicBezTo>
                    <a:pt x="1638" y="74"/>
                    <a:pt x="1636" y="74"/>
                    <a:pt x="1633" y="74"/>
                  </a:cubicBezTo>
                  <a:cubicBezTo>
                    <a:pt x="1628" y="74"/>
                    <a:pt x="1622" y="74"/>
                    <a:pt x="1618" y="73"/>
                  </a:cubicBezTo>
                  <a:cubicBezTo>
                    <a:pt x="1614" y="72"/>
                    <a:pt x="1611" y="70"/>
                    <a:pt x="1608" y="68"/>
                  </a:cubicBezTo>
                  <a:cubicBezTo>
                    <a:pt x="1604" y="67"/>
                    <a:pt x="1600" y="65"/>
                    <a:pt x="1596" y="64"/>
                  </a:cubicBezTo>
                  <a:cubicBezTo>
                    <a:pt x="1596" y="64"/>
                    <a:pt x="1596" y="64"/>
                    <a:pt x="1596" y="64"/>
                  </a:cubicBezTo>
                  <a:cubicBezTo>
                    <a:pt x="1594" y="64"/>
                    <a:pt x="1593" y="65"/>
                    <a:pt x="1591" y="65"/>
                  </a:cubicBezTo>
                  <a:cubicBezTo>
                    <a:pt x="1590" y="65"/>
                    <a:pt x="1588" y="65"/>
                    <a:pt x="1587" y="65"/>
                  </a:cubicBezTo>
                  <a:cubicBezTo>
                    <a:pt x="1586" y="65"/>
                    <a:pt x="1584" y="65"/>
                    <a:pt x="1582" y="65"/>
                  </a:cubicBezTo>
                  <a:cubicBezTo>
                    <a:pt x="1581" y="65"/>
                    <a:pt x="1579" y="64"/>
                    <a:pt x="1578" y="64"/>
                  </a:cubicBezTo>
                  <a:cubicBezTo>
                    <a:pt x="1576" y="64"/>
                    <a:pt x="1574" y="65"/>
                    <a:pt x="1573" y="66"/>
                  </a:cubicBezTo>
                  <a:cubicBezTo>
                    <a:pt x="1572" y="67"/>
                    <a:pt x="1571" y="68"/>
                    <a:pt x="1571" y="69"/>
                  </a:cubicBezTo>
                  <a:cubicBezTo>
                    <a:pt x="1570" y="75"/>
                    <a:pt x="1570" y="75"/>
                    <a:pt x="1570" y="75"/>
                  </a:cubicBezTo>
                  <a:cubicBezTo>
                    <a:pt x="1565" y="72"/>
                    <a:pt x="1565" y="72"/>
                    <a:pt x="1565" y="72"/>
                  </a:cubicBezTo>
                  <a:cubicBezTo>
                    <a:pt x="1563" y="72"/>
                    <a:pt x="1561" y="71"/>
                    <a:pt x="1559" y="70"/>
                  </a:cubicBezTo>
                  <a:cubicBezTo>
                    <a:pt x="1556" y="68"/>
                    <a:pt x="1552" y="66"/>
                    <a:pt x="1549" y="66"/>
                  </a:cubicBezTo>
                  <a:cubicBezTo>
                    <a:pt x="1546" y="66"/>
                    <a:pt x="1544" y="67"/>
                    <a:pt x="1542" y="68"/>
                  </a:cubicBezTo>
                  <a:cubicBezTo>
                    <a:pt x="1541" y="69"/>
                    <a:pt x="1540" y="70"/>
                    <a:pt x="1539" y="70"/>
                  </a:cubicBezTo>
                  <a:cubicBezTo>
                    <a:pt x="1538" y="70"/>
                    <a:pt x="1538" y="70"/>
                    <a:pt x="1538" y="70"/>
                  </a:cubicBezTo>
                  <a:cubicBezTo>
                    <a:pt x="1538" y="70"/>
                    <a:pt x="1538" y="70"/>
                    <a:pt x="1538" y="70"/>
                  </a:cubicBezTo>
                  <a:cubicBezTo>
                    <a:pt x="1537" y="70"/>
                    <a:pt x="1537" y="70"/>
                    <a:pt x="1536" y="69"/>
                  </a:cubicBezTo>
                  <a:cubicBezTo>
                    <a:pt x="1535" y="69"/>
                    <a:pt x="1535" y="69"/>
                    <a:pt x="1535" y="69"/>
                  </a:cubicBezTo>
                  <a:cubicBezTo>
                    <a:pt x="1534" y="69"/>
                    <a:pt x="1533" y="69"/>
                    <a:pt x="1531" y="69"/>
                  </a:cubicBezTo>
                  <a:cubicBezTo>
                    <a:pt x="1530" y="68"/>
                    <a:pt x="1527" y="68"/>
                    <a:pt x="1524" y="68"/>
                  </a:cubicBezTo>
                  <a:cubicBezTo>
                    <a:pt x="1521" y="68"/>
                    <a:pt x="1516" y="68"/>
                    <a:pt x="1512" y="69"/>
                  </a:cubicBezTo>
                  <a:cubicBezTo>
                    <a:pt x="1508" y="69"/>
                    <a:pt x="1504" y="69"/>
                    <a:pt x="1500" y="69"/>
                  </a:cubicBezTo>
                  <a:cubicBezTo>
                    <a:pt x="1497" y="69"/>
                    <a:pt x="1494" y="69"/>
                    <a:pt x="1492" y="69"/>
                  </a:cubicBezTo>
                  <a:cubicBezTo>
                    <a:pt x="1488" y="68"/>
                    <a:pt x="1485" y="66"/>
                    <a:pt x="1482" y="64"/>
                  </a:cubicBezTo>
                  <a:cubicBezTo>
                    <a:pt x="1480" y="62"/>
                    <a:pt x="1478" y="60"/>
                    <a:pt x="1474" y="59"/>
                  </a:cubicBezTo>
                  <a:cubicBezTo>
                    <a:pt x="1467" y="56"/>
                    <a:pt x="1457" y="54"/>
                    <a:pt x="1445" y="54"/>
                  </a:cubicBezTo>
                  <a:cubicBezTo>
                    <a:pt x="1439" y="54"/>
                    <a:pt x="1433" y="55"/>
                    <a:pt x="1428" y="55"/>
                  </a:cubicBezTo>
                  <a:cubicBezTo>
                    <a:pt x="1426" y="55"/>
                    <a:pt x="1424" y="56"/>
                    <a:pt x="1422" y="56"/>
                  </a:cubicBezTo>
                  <a:cubicBezTo>
                    <a:pt x="1419" y="56"/>
                    <a:pt x="1416" y="57"/>
                    <a:pt x="1414" y="57"/>
                  </a:cubicBezTo>
                  <a:cubicBezTo>
                    <a:pt x="1412" y="57"/>
                    <a:pt x="1411" y="57"/>
                    <a:pt x="1410" y="56"/>
                  </a:cubicBezTo>
                  <a:cubicBezTo>
                    <a:pt x="1409" y="56"/>
                    <a:pt x="1408" y="56"/>
                    <a:pt x="1406" y="55"/>
                  </a:cubicBezTo>
                  <a:cubicBezTo>
                    <a:pt x="1404" y="54"/>
                    <a:pt x="1402" y="53"/>
                    <a:pt x="1400" y="53"/>
                  </a:cubicBezTo>
                  <a:cubicBezTo>
                    <a:pt x="1397" y="52"/>
                    <a:pt x="1394" y="52"/>
                    <a:pt x="1391" y="52"/>
                  </a:cubicBezTo>
                  <a:cubicBezTo>
                    <a:pt x="1387" y="52"/>
                    <a:pt x="1385" y="52"/>
                    <a:pt x="1383" y="51"/>
                  </a:cubicBezTo>
                  <a:cubicBezTo>
                    <a:pt x="1381" y="50"/>
                    <a:pt x="1379" y="49"/>
                    <a:pt x="1376" y="47"/>
                  </a:cubicBezTo>
                  <a:cubicBezTo>
                    <a:pt x="1373" y="45"/>
                    <a:pt x="1370" y="43"/>
                    <a:pt x="1367" y="42"/>
                  </a:cubicBezTo>
                  <a:cubicBezTo>
                    <a:pt x="1366" y="42"/>
                    <a:pt x="1365" y="42"/>
                    <a:pt x="1363" y="42"/>
                  </a:cubicBezTo>
                  <a:cubicBezTo>
                    <a:pt x="1360" y="42"/>
                    <a:pt x="1358" y="42"/>
                    <a:pt x="1356" y="42"/>
                  </a:cubicBezTo>
                  <a:cubicBezTo>
                    <a:pt x="1354" y="42"/>
                    <a:pt x="1352" y="43"/>
                    <a:pt x="1349" y="43"/>
                  </a:cubicBezTo>
                  <a:cubicBezTo>
                    <a:pt x="1349" y="43"/>
                    <a:pt x="1349" y="43"/>
                    <a:pt x="1349" y="43"/>
                  </a:cubicBezTo>
                  <a:cubicBezTo>
                    <a:pt x="1344" y="42"/>
                    <a:pt x="1338" y="42"/>
                    <a:pt x="1333" y="42"/>
                  </a:cubicBezTo>
                  <a:cubicBezTo>
                    <a:pt x="1324" y="42"/>
                    <a:pt x="1316" y="41"/>
                    <a:pt x="1307" y="41"/>
                  </a:cubicBezTo>
                  <a:cubicBezTo>
                    <a:pt x="1303" y="41"/>
                    <a:pt x="1299" y="41"/>
                    <a:pt x="1296" y="41"/>
                  </a:cubicBezTo>
                  <a:cubicBezTo>
                    <a:pt x="1295" y="41"/>
                    <a:pt x="1295" y="41"/>
                    <a:pt x="1295" y="41"/>
                  </a:cubicBezTo>
                  <a:cubicBezTo>
                    <a:pt x="1294" y="42"/>
                    <a:pt x="1294" y="42"/>
                    <a:pt x="1294" y="42"/>
                  </a:cubicBezTo>
                  <a:cubicBezTo>
                    <a:pt x="1293" y="43"/>
                    <a:pt x="1292" y="45"/>
                    <a:pt x="1291" y="46"/>
                  </a:cubicBezTo>
                  <a:cubicBezTo>
                    <a:pt x="1291" y="47"/>
                    <a:pt x="1291" y="47"/>
                    <a:pt x="1291" y="47"/>
                  </a:cubicBezTo>
                  <a:cubicBezTo>
                    <a:pt x="1290" y="43"/>
                    <a:pt x="1290" y="43"/>
                    <a:pt x="1290" y="43"/>
                  </a:cubicBezTo>
                  <a:cubicBezTo>
                    <a:pt x="1287" y="41"/>
                    <a:pt x="1287" y="41"/>
                    <a:pt x="1287" y="41"/>
                  </a:cubicBezTo>
                  <a:cubicBezTo>
                    <a:pt x="1285" y="42"/>
                    <a:pt x="1285" y="42"/>
                    <a:pt x="1285" y="42"/>
                  </a:cubicBezTo>
                  <a:cubicBezTo>
                    <a:pt x="1289" y="49"/>
                    <a:pt x="1289" y="49"/>
                    <a:pt x="1289" y="49"/>
                  </a:cubicBezTo>
                  <a:cubicBezTo>
                    <a:pt x="1287" y="50"/>
                    <a:pt x="1284" y="51"/>
                    <a:pt x="1280" y="51"/>
                  </a:cubicBezTo>
                  <a:cubicBezTo>
                    <a:pt x="1277" y="51"/>
                    <a:pt x="1273" y="51"/>
                    <a:pt x="1267" y="50"/>
                  </a:cubicBezTo>
                  <a:cubicBezTo>
                    <a:pt x="1263" y="50"/>
                    <a:pt x="1258" y="49"/>
                    <a:pt x="1254" y="49"/>
                  </a:cubicBezTo>
                  <a:cubicBezTo>
                    <a:pt x="1251" y="49"/>
                    <a:pt x="1248" y="49"/>
                    <a:pt x="1246" y="50"/>
                  </a:cubicBezTo>
                  <a:cubicBezTo>
                    <a:pt x="1246" y="50"/>
                    <a:pt x="1246" y="50"/>
                    <a:pt x="1246" y="50"/>
                  </a:cubicBezTo>
                  <a:cubicBezTo>
                    <a:pt x="1244" y="51"/>
                    <a:pt x="1242" y="53"/>
                    <a:pt x="1241" y="54"/>
                  </a:cubicBezTo>
                  <a:cubicBezTo>
                    <a:pt x="1239" y="57"/>
                    <a:pt x="1239" y="57"/>
                    <a:pt x="1239" y="57"/>
                  </a:cubicBezTo>
                  <a:cubicBezTo>
                    <a:pt x="1237" y="56"/>
                    <a:pt x="1237" y="56"/>
                    <a:pt x="1237" y="56"/>
                  </a:cubicBezTo>
                  <a:cubicBezTo>
                    <a:pt x="1234" y="56"/>
                    <a:pt x="1229" y="54"/>
                    <a:pt x="1226" y="52"/>
                  </a:cubicBezTo>
                  <a:cubicBezTo>
                    <a:pt x="1224" y="51"/>
                    <a:pt x="1223" y="49"/>
                    <a:pt x="1222" y="48"/>
                  </a:cubicBezTo>
                  <a:cubicBezTo>
                    <a:pt x="1220" y="46"/>
                    <a:pt x="1219" y="44"/>
                    <a:pt x="1217" y="43"/>
                  </a:cubicBezTo>
                  <a:cubicBezTo>
                    <a:pt x="1213" y="40"/>
                    <a:pt x="1204" y="34"/>
                    <a:pt x="1199" y="33"/>
                  </a:cubicBezTo>
                  <a:cubicBezTo>
                    <a:pt x="1197" y="32"/>
                    <a:pt x="1194" y="32"/>
                    <a:pt x="1189" y="32"/>
                  </a:cubicBezTo>
                  <a:cubicBezTo>
                    <a:pt x="1187" y="32"/>
                    <a:pt x="1184" y="32"/>
                    <a:pt x="1182" y="32"/>
                  </a:cubicBezTo>
                  <a:cubicBezTo>
                    <a:pt x="1179" y="32"/>
                    <a:pt x="1177" y="33"/>
                    <a:pt x="1174" y="33"/>
                  </a:cubicBezTo>
                  <a:cubicBezTo>
                    <a:pt x="1172" y="33"/>
                    <a:pt x="1171" y="33"/>
                    <a:pt x="1169" y="32"/>
                  </a:cubicBezTo>
                  <a:cubicBezTo>
                    <a:pt x="1168" y="32"/>
                    <a:pt x="1167" y="32"/>
                    <a:pt x="1166" y="32"/>
                  </a:cubicBezTo>
                  <a:cubicBezTo>
                    <a:pt x="1164" y="31"/>
                    <a:pt x="1162" y="31"/>
                    <a:pt x="1161" y="31"/>
                  </a:cubicBezTo>
                  <a:cubicBezTo>
                    <a:pt x="1160" y="31"/>
                    <a:pt x="1160" y="31"/>
                    <a:pt x="1159" y="31"/>
                  </a:cubicBezTo>
                  <a:cubicBezTo>
                    <a:pt x="1157" y="32"/>
                    <a:pt x="1154" y="33"/>
                    <a:pt x="1152" y="34"/>
                  </a:cubicBezTo>
                  <a:cubicBezTo>
                    <a:pt x="1149" y="36"/>
                    <a:pt x="1146" y="38"/>
                    <a:pt x="1143" y="38"/>
                  </a:cubicBezTo>
                  <a:cubicBezTo>
                    <a:pt x="1142" y="38"/>
                    <a:pt x="1140" y="37"/>
                    <a:pt x="1138" y="37"/>
                  </a:cubicBezTo>
                  <a:cubicBezTo>
                    <a:pt x="1137" y="37"/>
                    <a:pt x="1135" y="36"/>
                    <a:pt x="1133" y="36"/>
                  </a:cubicBezTo>
                  <a:cubicBezTo>
                    <a:pt x="1133" y="36"/>
                    <a:pt x="1132" y="36"/>
                    <a:pt x="1132" y="36"/>
                  </a:cubicBezTo>
                  <a:cubicBezTo>
                    <a:pt x="1131" y="36"/>
                    <a:pt x="1130" y="36"/>
                    <a:pt x="1129" y="36"/>
                  </a:cubicBezTo>
                  <a:cubicBezTo>
                    <a:pt x="1128" y="36"/>
                    <a:pt x="1128" y="36"/>
                    <a:pt x="1128" y="36"/>
                  </a:cubicBezTo>
                  <a:cubicBezTo>
                    <a:pt x="1128" y="36"/>
                    <a:pt x="1127" y="36"/>
                    <a:pt x="1127" y="36"/>
                  </a:cubicBezTo>
                  <a:cubicBezTo>
                    <a:pt x="1126" y="36"/>
                    <a:pt x="1125" y="36"/>
                    <a:pt x="1125" y="36"/>
                  </a:cubicBezTo>
                  <a:cubicBezTo>
                    <a:pt x="1124" y="36"/>
                    <a:pt x="1122" y="35"/>
                    <a:pt x="1121" y="34"/>
                  </a:cubicBezTo>
                  <a:cubicBezTo>
                    <a:pt x="1119" y="34"/>
                    <a:pt x="1117" y="33"/>
                    <a:pt x="1115" y="32"/>
                  </a:cubicBezTo>
                  <a:cubicBezTo>
                    <a:pt x="1108" y="31"/>
                    <a:pt x="1098" y="31"/>
                    <a:pt x="1093" y="31"/>
                  </a:cubicBezTo>
                  <a:cubicBezTo>
                    <a:pt x="1090" y="31"/>
                    <a:pt x="1088" y="31"/>
                    <a:pt x="1086" y="32"/>
                  </a:cubicBezTo>
                  <a:cubicBezTo>
                    <a:pt x="1084" y="32"/>
                    <a:pt x="1083" y="32"/>
                    <a:pt x="1081" y="32"/>
                  </a:cubicBezTo>
                  <a:cubicBezTo>
                    <a:pt x="1080" y="32"/>
                    <a:pt x="1079" y="32"/>
                    <a:pt x="1078" y="32"/>
                  </a:cubicBezTo>
                  <a:cubicBezTo>
                    <a:pt x="1075" y="31"/>
                    <a:pt x="1072" y="29"/>
                    <a:pt x="1069" y="27"/>
                  </a:cubicBezTo>
                  <a:cubicBezTo>
                    <a:pt x="1068" y="26"/>
                    <a:pt x="1066" y="25"/>
                    <a:pt x="1064" y="24"/>
                  </a:cubicBezTo>
                  <a:cubicBezTo>
                    <a:pt x="1063" y="23"/>
                    <a:pt x="1063" y="23"/>
                    <a:pt x="1063" y="23"/>
                  </a:cubicBezTo>
                  <a:cubicBezTo>
                    <a:pt x="1062" y="21"/>
                    <a:pt x="1062" y="21"/>
                    <a:pt x="1062" y="21"/>
                  </a:cubicBezTo>
                  <a:cubicBezTo>
                    <a:pt x="1060" y="15"/>
                    <a:pt x="1056" y="13"/>
                    <a:pt x="1051" y="12"/>
                  </a:cubicBezTo>
                  <a:cubicBezTo>
                    <a:pt x="1050" y="12"/>
                    <a:pt x="1049" y="11"/>
                    <a:pt x="1047" y="11"/>
                  </a:cubicBezTo>
                  <a:cubicBezTo>
                    <a:pt x="1046" y="10"/>
                    <a:pt x="1045" y="10"/>
                    <a:pt x="1044" y="9"/>
                  </a:cubicBezTo>
                  <a:cubicBezTo>
                    <a:pt x="1043" y="8"/>
                    <a:pt x="1042" y="8"/>
                    <a:pt x="1040" y="7"/>
                  </a:cubicBezTo>
                  <a:cubicBezTo>
                    <a:pt x="1037" y="6"/>
                    <a:pt x="1033" y="6"/>
                    <a:pt x="1029" y="6"/>
                  </a:cubicBezTo>
                  <a:cubicBezTo>
                    <a:pt x="1026" y="6"/>
                    <a:pt x="1023" y="6"/>
                    <a:pt x="1020" y="6"/>
                  </a:cubicBezTo>
                  <a:cubicBezTo>
                    <a:pt x="1017" y="6"/>
                    <a:pt x="1014" y="6"/>
                    <a:pt x="1011" y="6"/>
                  </a:cubicBezTo>
                  <a:cubicBezTo>
                    <a:pt x="1008" y="6"/>
                    <a:pt x="1005" y="6"/>
                    <a:pt x="1003" y="6"/>
                  </a:cubicBezTo>
                  <a:cubicBezTo>
                    <a:pt x="1001" y="6"/>
                    <a:pt x="1000" y="5"/>
                    <a:pt x="998" y="3"/>
                  </a:cubicBezTo>
                  <a:cubicBezTo>
                    <a:pt x="996" y="2"/>
                    <a:pt x="993" y="0"/>
                    <a:pt x="991" y="0"/>
                  </a:cubicBezTo>
                  <a:cubicBezTo>
                    <a:pt x="990" y="0"/>
                    <a:pt x="989" y="0"/>
                    <a:pt x="988" y="0"/>
                  </a:cubicBezTo>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4"/>
            <p:cNvSpPr/>
            <p:nvPr/>
          </p:nvSpPr>
          <p:spPr bwMode="auto">
            <a:xfrm>
              <a:off x="6932613" y="4448176"/>
              <a:ext cx="368300" cy="641350"/>
            </a:xfrm>
            <a:custGeom>
              <a:avLst/>
              <a:gdLst>
                <a:gd name="T0" fmla="*/ 73 w 87"/>
                <a:gd name="T1" fmla="*/ 0 h 151"/>
                <a:gd name="T2" fmla="*/ 70 w 87"/>
                <a:gd name="T3" fmla="*/ 1 h 151"/>
                <a:gd name="T4" fmla="*/ 69 w 87"/>
                <a:gd name="T5" fmla="*/ 2 h 151"/>
                <a:gd name="T6" fmla="*/ 67 w 87"/>
                <a:gd name="T7" fmla="*/ 5 h 151"/>
                <a:gd name="T8" fmla="*/ 69 w 87"/>
                <a:gd name="T9" fmla="*/ 6 h 151"/>
                <a:gd name="T10" fmla="*/ 65 w 87"/>
                <a:gd name="T11" fmla="*/ 10 h 151"/>
                <a:gd name="T12" fmla="*/ 62 w 87"/>
                <a:gd name="T13" fmla="*/ 12 h 151"/>
                <a:gd name="T14" fmla="*/ 58 w 87"/>
                <a:gd name="T15" fmla="*/ 15 h 151"/>
                <a:gd name="T16" fmla="*/ 55 w 87"/>
                <a:gd name="T17" fmla="*/ 20 h 151"/>
                <a:gd name="T18" fmla="*/ 52 w 87"/>
                <a:gd name="T19" fmla="*/ 26 h 151"/>
                <a:gd name="T20" fmla="*/ 39 w 87"/>
                <a:gd name="T21" fmla="*/ 36 h 151"/>
                <a:gd name="T22" fmla="*/ 31 w 87"/>
                <a:gd name="T23" fmla="*/ 38 h 151"/>
                <a:gd name="T24" fmla="*/ 20 w 87"/>
                <a:gd name="T25" fmla="*/ 43 h 151"/>
                <a:gd name="T26" fmla="*/ 11 w 87"/>
                <a:gd name="T27" fmla="*/ 60 h 151"/>
                <a:gd name="T28" fmla="*/ 13 w 87"/>
                <a:gd name="T29" fmla="*/ 73 h 151"/>
                <a:gd name="T30" fmla="*/ 14 w 87"/>
                <a:gd name="T31" fmla="*/ 83 h 151"/>
                <a:gd name="T32" fmla="*/ 8 w 87"/>
                <a:gd name="T33" fmla="*/ 95 h 151"/>
                <a:gd name="T34" fmla="*/ 0 w 87"/>
                <a:gd name="T35" fmla="*/ 111 h 151"/>
                <a:gd name="T36" fmla="*/ 2 w 87"/>
                <a:gd name="T37" fmla="*/ 122 h 151"/>
                <a:gd name="T38" fmla="*/ 3 w 87"/>
                <a:gd name="T39" fmla="*/ 126 h 151"/>
                <a:gd name="T40" fmla="*/ 3 w 87"/>
                <a:gd name="T41" fmla="*/ 131 h 151"/>
                <a:gd name="T42" fmla="*/ 4 w 87"/>
                <a:gd name="T43" fmla="*/ 137 h 151"/>
                <a:gd name="T44" fmla="*/ 22 w 87"/>
                <a:gd name="T45" fmla="*/ 151 h 151"/>
                <a:gd name="T46" fmla="*/ 22 w 87"/>
                <a:gd name="T47" fmla="*/ 151 h 151"/>
                <a:gd name="T48" fmla="*/ 40 w 87"/>
                <a:gd name="T49" fmla="*/ 146 h 151"/>
                <a:gd name="T50" fmla="*/ 51 w 87"/>
                <a:gd name="T51" fmla="*/ 125 h 151"/>
                <a:gd name="T52" fmla="*/ 54 w 87"/>
                <a:gd name="T53" fmla="*/ 115 h 151"/>
                <a:gd name="T54" fmla="*/ 56 w 87"/>
                <a:gd name="T55" fmla="*/ 111 h 151"/>
                <a:gd name="T56" fmla="*/ 59 w 87"/>
                <a:gd name="T57" fmla="*/ 107 h 151"/>
                <a:gd name="T58" fmla="*/ 63 w 87"/>
                <a:gd name="T59" fmla="*/ 94 h 151"/>
                <a:gd name="T60" fmla="*/ 69 w 87"/>
                <a:gd name="T61" fmla="*/ 79 h 151"/>
                <a:gd name="T62" fmla="*/ 69 w 87"/>
                <a:gd name="T63" fmla="*/ 78 h 151"/>
                <a:gd name="T64" fmla="*/ 79 w 87"/>
                <a:gd name="T65" fmla="*/ 45 h 151"/>
                <a:gd name="T66" fmla="*/ 79 w 87"/>
                <a:gd name="T67" fmla="*/ 43 h 151"/>
                <a:gd name="T68" fmla="*/ 82 w 87"/>
                <a:gd name="T69" fmla="*/ 41 h 151"/>
                <a:gd name="T70" fmla="*/ 87 w 87"/>
                <a:gd name="T71" fmla="*/ 34 h 151"/>
                <a:gd name="T72" fmla="*/ 86 w 87"/>
                <a:gd name="T73" fmla="*/ 29 h 151"/>
                <a:gd name="T74" fmla="*/ 85 w 87"/>
                <a:gd name="T75" fmla="*/ 25 h 151"/>
                <a:gd name="T76" fmla="*/ 73 w 87"/>
                <a:gd name="T7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 h="151">
                  <a:moveTo>
                    <a:pt x="73" y="0"/>
                  </a:moveTo>
                  <a:cubicBezTo>
                    <a:pt x="72" y="0"/>
                    <a:pt x="71" y="1"/>
                    <a:pt x="70" y="1"/>
                  </a:cubicBezTo>
                  <a:cubicBezTo>
                    <a:pt x="69" y="2"/>
                    <a:pt x="69" y="2"/>
                    <a:pt x="69" y="2"/>
                  </a:cubicBezTo>
                  <a:cubicBezTo>
                    <a:pt x="68" y="3"/>
                    <a:pt x="67" y="4"/>
                    <a:pt x="67" y="5"/>
                  </a:cubicBezTo>
                  <a:cubicBezTo>
                    <a:pt x="69" y="6"/>
                    <a:pt x="69" y="6"/>
                    <a:pt x="69" y="6"/>
                  </a:cubicBezTo>
                  <a:cubicBezTo>
                    <a:pt x="65" y="10"/>
                    <a:pt x="65" y="10"/>
                    <a:pt x="65" y="10"/>
                  </a:cubicBezTo>
                  <a:cubicBezTo>
                    <a:pt x="64" y="11"/>
                    <a:pt x="63" y="11"/>
                    <a:pt x="62" y="12"/>
                  </a:cubicBezTo>
                  <a:cubicBezTo>
                    <a:pt x="60" y="13"/>
                    <a:pt x="59" y="14"/>
                    <a:pt x="58" y="15"/>
                  </a:cubicBezTo>
                  <a:cubicBezTo>
                    <a:pt x="57" y="17"/>
                    <a:pt x="56" y="18"/>
                    <a:pt x="55" y="20"/>
                  </a:cubicBezTo>
                  <a:cubicBezTo>
                    <a:pt x="55" y="22"/>
                    <a:pt x="54" y="24"/>
                    <a:pt x="52" y="26"/>
                  </a:cubicBezTo>
                  <a:cubicBezTo>
                    <a:pt x="50" y="29"/>
                    <a:pt x="45" y="33"/>
                    <a:pt x="39" y="36"/>
                  </a:cubicBezTo>
                  <a:cubicBezTo>
                    <a:pt x="36" y="37"/>
                    <a:pt x="34" y="38"/>
                    <a:pt x="31" y="38"/>
                  </a:cubicBezTo>
                  <a:cubicBezTo>
                    <a:pt x="28" y="39"/>
                    <a:pt x="23" y="40"/>
                    <a:pt x="20" y="43"/>
                  </a:cubicBezTo>
                  <a:cubicBezTo>
                    <a:pt x="15" y="46"/>
                    <a:pt x="12" y="55"/>
                    <a:pt x="11" y="60"/>
                  </a:cubicBezTo>
                  <a:cubicBezTo>
                    <a:pt x="11" y="64"/>
                    <a:pt x="12" y="68"/>
                    <a:pt x="13" y="73"/>
                  </a:cubicBezTo>
                  <a:cubicBezTo>
                    <a:pt x="13" y="76"/>
                    <a:pt x="14" y="80"/>
                    <a:pt x="14" y="83"/>
                  </a:cubicBezTo>
                  <a:cubicBezTo>
                    <a:pt x="14" y="87"/>
                    <a:pt x="11" y="91"/>
                    <a:pt x="8" y="95"/>
                  </a:cubicBezTo>
                  <a:cubicBezTo>
                    <a:pt x="5" y="99"/>
                    <a:pt x="1" y="104"/>
                    <a:pt x="0" y="111"/>
                  </a:cubicBezTo>
                  <a:cubicBezTo>
                    <a:pt x="0" y="115"/>
                    <a:pt x="1" y="118"/>
                    <a:pt x="2" y="122"/>
                  </a:cubicBezTo>
                  <a:cubicBezTo>
                    <a:pt x="2" y="123"/>
                    <a:pt x="3" y="125"/>
                    <a:pt x="3" y="126"/>
                  </a:cubicBezTo>
                  <a:cubicBezTo>
                    <a:pt x="3" y="128"/>
                    <a:pt x="3" y="129"/>
                    <a:pt x="3" y="131"/>
                  </a:cubicBezTo>
                  <a:cubicBezTo>
                    <a:pt x="3" y="133"/>
                    <a:pt x="3" y="135"/>
                    <a:pt x="4" y="137"/>
                  </a:cubicBezTo>
                  <a:cubicBezTo>
                    <a:pt x="6" y="145"/>
                    <a:pt x="14" y="151"/>
                    <a:pt x="22" y="151"/>
                  </a:cubicBezTo>
                  <a:cubicBezTo>
                    <a:pt x="22" y="151"/>
                    <a:pt x="22" y="151"/>
                    <a:pt x="22" y="151"/>
                  </a:cubicBezTo>
                  <a:cubicBezTo>
                    <a:pt x="25" y="151"/>
                    <a:pt x="36" y="148"/>
                    <a:pt x="40" y="146"/>
                  </a:cubicBezTo>
                  <a:cubicBezTo>
                    <a:pt x="46" y="143"/>
                    <a:pt x="48" y="134"/>
                    <a:pt x="51" y="125"/>
                  </a:cubicBezTo>
                  <a:cubicBezTo>
                    <a:pt x="52" y="121"/>
                    <a:pt x="53" y="118"/>
                    <a:pt x="54" y="115"/>
                  </a:cubicBezTo>
                  <a:cubicBezTo>
                    <a:pt x="55" y="114"/>
                    <a:pt x="55" y="113"/>
                    <a:pt x="56" y="111"/>
                  </a:cubicBezTo>
                  <a:cubicBezTo>
                    <a:pt x="57" y="110"/>
                    <a:pt x="58" y="109"/>
                    <a:pt x="59" y="107"/>
                  </a:cubicBezTo>
                  <a:cubicBezTo>
                    <a:pt x="61" y="103"/>
                    <a:pt x="62" y="99"/>
                    <a:pt x="63" y="94"/>
                  </a:cubicBezTo>
                  <a:cubicBezTo>
                    <a:pt x="65" y="89"/>
                    <a:pt x="67" y="84"/>
                    <a:pt x="69" y="79"/>
                  </a:cubicBezTo>
                  <a:cubicBezTo>
                    <a:pt x="69" y="78"/>
                    <a:pt x="69" y="78"/>
                    <a:pt x="69" y="78"/>
                  </a:cubicBezTo>
                  <a:cubicBezTo>
                    <a:pt x="74" y="68"/>
                    <a:pt x="78" y="57"/>
                    <a:pt x="79" y="45"/>
                  </a:cubicBezTo>
                  <a:cubicBezTo>
                    <a:pt x="79" y="43"/>
                    <a:pt x="79" y="43"/>
                    <a:pt x="79" y="43"/>
                  </a:cubicBezTo>
                  <a:cubicBezTo>
                    <a:pt x="82" y="41"/>
                    <a:pt x="82" y="41"/>
                    <a:pt x="82" y="41"/>
                  </a:cubicBezTo>
                  <a:cubicBezTo>
                    <a:pt x="84" y="40"/>
                    <a:pt x="86" y="38"/>
                    <a:pt x="87" y="34"/>
                  </a:cubicBezTo>
                  <a:cubicBezTo>
                    <a:pt x="87" y="33"/>
                    <a:pt x="87" y="31"/>
                    <a:pt x="86" y="29"/>
                  </a:cubicBezTo>
                  <a:cubicBezTo>
                    <a:pt x="86" y="28"/>
                    <a:pt x="85" y="26"/>
                    <a:pt x="85" y="25"/>
                  </a:cubicBezTo>
                  <a:cubicBezTo>
                    <a:pt x="84" y="13"/>
                    <a:pt x="81" y="0"/>
                    <a:pt x="73" y="0"/>
                  </a:cubicBezTo>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5"/>
            <p:cNvSpPr>
              <a:spLocks noEditPoints="1"/>
            </p:cNvSpPr>
            <p:nvPr/>
          </p:nvSpPr>
          <p:spPr bwMode="auto">
            <a:xfrm>
              <a:off x="-541338" y="454026"/>
              <a:ext cx="4370388" cy="6042025"/>
            </a:xfrm>
            <a:custGeom>
              <a:avLst/>
              <a:gdLst>
                <a:gd name="T0" fmla="*/ 821 w 1032"/>
                <a:gd name="T1" fmla="*/ 72 h 1422"/>
                <a:gd name="T2" fmla="*/ 602 w 1032"/>
                <a:gd name="T3" fmla="*/ 304 h 1422"/>
                <a:gd name="T4" fmla="*/ 566 w 1032"/>
                <a:gd name="T5" fmla="*/ 276 h 1422"/>
                <a:gd name="T6" fmla="*/ 636 w 1032"/>
                <a:gd name="T7" fmla="*/ 50 h 1422"/>
                <a:gd name="T8" fmla="*/ 740 w 1032"/>
                <a:gd name="T9" fmla="*/ 20 h 1422"/>
                <a:gd name="T10" fmla="*/ 485 w 1032"/>
                <a:gd name="T11" fmla="*/ 34 h 1422"/>
                <a:gd name="T12" fmla="*/ 447 w 1032"/>
                <a:gd name="T13" fmla="*/ 44 h 1422"/>
                <a:gd name="T14" fmla="*/ 347 w 1032"/>
                <a:gd name="T15" fmla="*/ 51 h 1422"/>
                <a:gd name="T16" fmla="*/ 249 w 1032"/>
                <a:gd name="T17" fmla="*/ 33 h 1422"/>
                <a:gd name="T18" fmla="*/ 102 w 1032"/>
                <a:gd name="T19" fmla="*/ 65 h 1422"/>
                <a:gd name="T20" fmla="*/ 19 w 1032"/>
                <a:gd name="T21" fmla="*/ 113 h 1422"/>
                <a:gd name="T22" fmla="*/ 145 w 1032"/>
                <a:gd name="T23" fmla="*/ 138 h 1422"/>
                <a:gd name="T24" fmla="*/ 210 w 1032"/>
                <a:gd name="T25" fmla="*/ 196 h 1422"/>
                <a:gd name="T26" fmla="*/ 189 w 1032"/>
                <a:gd name="T27" fmla="*/ 310 h 1422"/>
                <a:gd name="T28" fmla="*/ 192 w 1032"/>
                <a:gd name="T29" fmla="*/ 470 h 1422"/>
                <a:gd name="T30" fmla="*/ 235 w 1032"/>
                <a:gd name="T31" fmla="*/ 532 h 1422"/>
                <a:gd name="T32" fmla="*/ 227 w 1032"/>
                <a:gd name="T33" fmla="*/ 485 h 1422"/>
                <a:gd name="T34" fmla="*/ 301 w 1032"/>
                <a:gd name="T35" fmla="*/ 604 h 1422"/>
                <a:gd name="T36" fmla="*/ 469 w 1032"/>
                <a:gd name="T37" fmla="*/ 679 h 1422"/>
                <a:gd name="T38" fmla="*/ 551 w 1032"/>
                <a:gd name="T39" fmla="*/ 715 h 1422"/>
                <a:gd name="T40" fmla="*/ 523 w 1032"/>
                <a:gd name="T41" fmla="*/ 844 h 1422"/>
                <a:gd name="T42" fmla="*/ 654 w 1032"/>
                <a:gd name="T43" fmla="*/ 1037 h 1422"/>
                <a:gd name="T44" fmla="*/ 664 w 1032"/>
                <a:gd name="T45" fmla="*/ 1201 h 1422"/>
                <a:gd name="T46" fmla="*/ 686 w 1032"/>
                <a:gd name="T47" fmla="*/ 1315 h 1422"/>
                <a:gd name="T48" fmla="*/ 765 w 1032"/>
                <a:gd name="T49" fmla="*/ 1412 h 1422"/>
                <a:gd name="T50" fmla="*/ 774 w 1032"/>
                <a:gd name="T51" fmla="*/ 1366 h 1422"/>
                <a:gd name="T52" fmla="*/ 780 w 1032"/>
                <a:gd name="T53" fmla="*/ 1285 h 1422"/>
                <a:gd name="T54" fmla="*/ 823 w 1032"/>
                <a:gd name="T55" fmla="*/ 1192 h 1422"/>
                <a:gd name="T56" fmla="*/ 899 w 1032"/>
                <a:gd name="T57" fmla="*/ 1092 h 1422"/>
                <a:gd name="T58" fmla="*/ 1000 w 1032"/>
                <a:gd name="T59" fmla="*/ 943 h 1422"/>
                <a:gd name="T60" fmla="*/ 925 w 1032"/>
                <a:gd name="T61" fmla="*/ 829 h 1422"/>
                <a:gd name="T62" fmla="*/ 864 w 1032"/>
                <a:gd name="T63" fmla="*/ 794 h 1422"/>
                <a:gd name="T64" fmla="*/ 746 w 1032"/>
                <a:gd name="T65" fmla="*/ 699 h 1422"/>
                <a:gd name="T66" fmla="*/ 685 w 1032"/>
                <a:gd name="T67" fmla="*/ 682 h 1422"/>
                <a:gd name="T68" fmla="*/ 600 w 1032"/>
                <a:gd name="T69" fmla="*/ 676 h 1422"/>
                <a:gd name="T70" fmla="*/ 486 w 1032"/>
                <a:gd name="T71" fmla="*/ 623 h 1422"/>
                <a:gd name="T72" fmla="*/ 432 w 1032"/>
                <a:gd name="T73" fmla="*/ 579 h 1422"/>
                <a:gd name="T74" fmla="*/ 443 w 1032"/>
                <a:gd name="T75" fmla="*/ 475 h 1422"/>
                <a:gd name="T76" fmla="*/ 536 w 1032"/>
                <a:gd name="T77" fmla="*/ 481 h 1422"/>
                <a:gd name="T78" fmla="*/ 612 w 1032"/>
                <a:gd name="T79" fmla="*/ 422 h 1422"/>
                <a:gd name="T80" fmla="*/ 677 w 1032"/>
                <a:gd name="T81" fmla="*/ 352 h 1422"/>
                <a:gd name="T82" fmla="*/ 764 w 1032"/>
                <a:gd name="T83" fmla="*/ 313 h 1422"/>
                <a:gd name="T84" fmla="*/ 801 w 1032"/>
                <a:gd name="T85" fmla="*/ 289 h 1422"/>
                <a:gd name="T86" fmla="*/ 834 w 1032"/>
                <a:gd name="T87" fmla="*/ 246 h 1422"/>
                <a:gd name="T88" fmla="*/ 911 w 1032"/>
                <a:gd name="T89" fmla="*/ 269 h 1422"/>
                <a:gd name="T90" fmla="*/ 901 w 1032"/>
                <a:gd name="T91" fmla="*/ 202 h 1422"/>
                <a:gd name="T92" fmla="*/ 827 w 1032"/>
                <a:gd name="T93" fmla="*/ 133 h 1422"/>
                <a:gd name="T94" fmla="*/ 744 w 1032"/>
                <a:gd name="T95" fmla="*/ 153 h 1422"/>
                <a:gd name="T96" fmla="*/ 667 w 1032"/>
                <a:gd name="T97" fmla="*/ 188 h 1422"/>
                <a:gd name="T98" fmla="*/ 649 w 1032"/>
                <a:gd name="T99" fmla="*/ 116 h 1422"/>
                <a:gd name="T100" fmla="*/ 735 w 1032"/>
                <a:gd name="T101" fmla="*/ 104 h 1422"/>
                <a:gd name="T102" fmla="*/ 791 w 1032"/>
                <a:gd name="T103" fmla="*/ 50 h 1422"/>
                <a:gd name="T104" fmla="*/ 828 w 1032"/>
                <a:gd name="T105" fmla="*/ 75 h 1422"/>
                <a:gd name="T106" fmla="*/ 865 w 1032"/>
                <a:gd name="T107" fmla="*/ 123 h 1422"/>
                <a:gd name="T108" fmla="*/ 919 w 1032"/>
                <a:gd name="T109" fmla="*/ 87 h 1422"/>
                <a:gd name="T110" fmla="*/ 859 w 1032"/>
                <a:gd name="T111" fmla="*/ 9 h 1422"/>
                <a:gd name="T112" fmla="*/ 755 w 1032"/>
                <a:gd name="T113" fmla="*/ 5 h 1422"/>
                <a:gd name="T114" fmla="*/ 662 w 1032"/>
                <a:gd name="T115" fmla="*/ 16 h 1422"/>
                <a:gd name="T116" fmla="*/ 632 w 1032"/>
                <a:gd name="T117" fmla="*/ 34 h 1422"/>
                <a:gd name="T118" fmla="*/ 604 w 1032"/>
                <a:gd name="T119" fmla="*/ 1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32" h="1422">
                  <a:moveTo>
                    <a:pt x="201" y="201"/>
                  </a:moveTo>
                  <a:cubicBezTo>
                    <a:pt x="196" y="201"/>
                    <a:pt x="192" y="205"/>
                    <a:pt x="192" y="210"/>
                  </a:cubicBezTo>
                  <a:cubicBezTo>
                    <a:pt x="192" y="211"/>
                    <a:pt x="192" y="211"/>
                    <a:pt x="192" y="211"/>
                  </a:cubicBezTo>
                  <a:cubicBezTo>
                    <a:pt x="192" y="211"/>
                    <a:pt x="192" y="211"/>
                    <a:pt x="192" y="211"/>
                  </a:cubicBezTo>
                  <a:cubicBezTo>
                    <a:pt x="193" y="213"/>
                    <a:pt x="194" y="214"/>
                    <a:pt x="196" y="215"/>
                  </a:cubicBezTo>
                  <a:cubicBezTo>
                    <a:pt x="197" y="215"/>
                    <a:pt x="197" y="215"/>
                    <a:pt x="197" y="215"/>
                  </a:cubicBezTo>
                  <a:cubicBezTo>
                    <a:pt x="198" y="215"/>
                    <a:pt x="198" y="215"/>
                    <a:pt x="198" y="215"/>
                  </a:cubicBezTo>
                  <a:cubicBezTo>
                    <a:pt x="201" y="214"/>
                    <a:pt x="206" y="212"/>
                    <a:pt x="207" y="206"/>
                  </a:cubicBezTo>
                  <a:cubicBezTo>
                    <a:pt x="208" y="205"/>
                    <a:pt x="208" y="205"/>
                    <a:pt x="208" y="205"/>
                  </a:cubicBezTo>
                  <a:cubicBezTo>
                    <a:pt x="207" y="205"/>
                    <a:pt x="207" y="205"/>
                    <a:pt x="207" y="205"/>
                  </a:cubicBezTo>
                  <a:cubicBezTo>
                    <a:pt x="207" y="204"/>
                    <a:pt x="207" y="204"/>
                    <a:pt x="206" y="203"/>
                  </a:cubicBezTo>
                  <a:cubicBezTo>
                    <a:pt x="205" y="201"/>
                    <a:pt x="205" y="201"/>
                    <a:pt x="205" y="201"/>
                  </a:cubicBezTo>
                  <a:cubicBezTo>
                    <a:pt x="202" y="201"/>
                    <a:pt x="202" y="201"/>
                    <a:pt x="202" y="201"/>
                  </a:cubicBezTo>
                  <a:cubicBezTo>
                    <a:pt x="201" y="201"/>
                    <a:pt x="201" y="201"/>
                    <a:pt x="201" y="201"/>
                  </a:cubicBezTo>
                  <a:moveTo>
                    <a:pt x="825" y="57"/>
                  </a:moveTo>
                  <a:cubicBezTo>
                    <a:pt x="821" y="57"/>
                    <a:pt x="816" y="59"/>
                    <a:pt x="813" y="62"/>
                  </a:cubicBezTo>
                  <a:cubicBezTo>
                    <a:pt x="812" y="63"/>
                    <a:pt x="811" y="65"/>
                    <a:pt x="812" y="68"/>
                  </a:cubicBezTo>
                  <a:cubicBezTo>
                    <a:pt x="812" y="71"/>
                    <a:pt x="815" y="72"/>
                    <a:pt x="818" y="72"/>
                  </a:cubicBezTo>
                  <a:cubicBezTo>
                    <a:pt x="819" y="72"/>
                    <a:pt x="820" y="72"/>
                    <a:pt x="821" y="72"/>
                  </a:cubicBezTo>
                  <a:cubicBezTo>
                    <a:pt x="829" y="71"/>
                    <a:pt x="829" y="71"/>
                    <a:pt x="829" y="71"/>
                  </a:cubicBezTo>
                  <a:cubicBezTo>
                    <a:pt x="832" y="66"/>
                    <a:pt x="832" y="66"/>
                    <a:pt x="832" y="66"/>
                  </a:cubicBezTo>
                  <a:cubicBezTo>
                    <a:pt x="833" y="65"/>
                    <a:pt x="833" y="64"/>
                    <a:pt x="833" y="63"/>
                  </a:cubicBezTo>
                  <a:cubicBezTo>
                    <a:pt x="834" y="58"/>
                    <a:pt x="834" y="58"/>
                    <a:pt x="834" y="58"/>
                  </a:cubicBezTo>
                  <a:cubicBezTo>
                    <a:pt x="827" y="57"/>
                    <a:pt x="827" y="57"/>
                    <a:pt x="827" y="57"/>
                  </a:cubicBezTo>
                  <a:cubicBezTo>
                    <a:pt x="826" y="57"/>
                    <a:pt x="826" y="57"/>
                    <a:pt x="826" y="57"/>
                  </a:cubicBezTo>
                  <a:cubicBezTo>
                    <a:pt x="825" y="57"/>
                    <a:pt x="825" y="57"/>
                    <a:pt x="825" y="57"/>
                  </a:cubicBezTo>
                  <a:moveTo>
                    <a:pt x="554" y="330"/>
                  </a:moveTo>
                  <a:cubicBezTo>
                    <a:pt x="547" y="325"/>
                    <a:pt x="547" y="325"/>
                    <a:pt x="547" y="325"/>
                  </a:cubicBezTo>
                  <a:cubicBezTo>
                    <a:pt x="548" y="323"/>
                    <a:pt x="549" y="321"/>
                    <a:pt x="550" y="319"/>
                  </a:cubicBezTo>
                  <a:cubicBezTo>
                    <a:pt x="558" y="322"/>
                    <a:pt x="558" y="322"/>
                    <a:pt x="558" y="322"/>
                  </a:cubicBezTo>
                  <a:cubicBezTo>
                    <a:pt x="558" y="323"/>
                    <a:pt x="558" y="324"/>
                    <a:pt x="558" y="325"/>
                  </a:cubicBezTo>
                  <a:cubicBezTo>
                    <a:pt x="557" y="325"/>
                    <a:pt x="557" y="325"/>
                    <a:pt x="557" y="325"/>
                  </a:cubicBezTo>
                  <a:cubicBezTo>
                    <a:pt x="557" y="326"/>
                    <a:pt x="557" y="327"/>
                    <a:pt x="554" y="330"/>
                  </a:cubicBezTo>
                  <a:moveTo>
                    <a:pt x="603" y="322"/>
                  </a:moveTo>
                  <a:cubicBezTo>
                    <a:pt x="601" y="313"/>
                    <a:pt x="601" y="313"/>
                    <a:pt x="601" y="313"/>
                  </a:cubicBezTo>
                  <a:cubicBezTo>
                    <a:pt x="600" y="312"/>
                    <a:pt x="600" y="311"/>
                    <a:pt x="600" y="310"/>
                  </a:cubicBezTo>
                  <a:cubicBezTo>
                    <a:pt x="600" y="308"/>
                    <a:pt x="600" y="305"/>
                    <a:pt x="602" y="304"/>
                  </a:cubicBezTo>
                  <a:cubicBezTo>
                    <a:pt x="602" y="304"/>
                    <a:pt x="602" y="304"/>
                    <a:pt x="602" y="304"/>
                  </a:cubicBezTo>
                  <a:cubicBezTo>
                    <a:pt x="603" y="303"/>
                    <a:pt x="603" y="303"/>
                    <a:pt x="603" y="303"/>
                  </a:cubicBezTo>
                  <a:cubicBezTo>
                    <a:pt x="603" y="302"/>
                    <a:pt x="603" y="302"/>
                    <a:pt x="603" y="302"/>
                  </a:cubicBezTo>
                  <a:cubicBezTo>
                    <a:pt x="603" y="300"/>
                    <a:pt x="603" y="299"/>
                    <a:pt x="603" y="298"/>
                  </a:cubicBezTo>
                  <a:cubicBezTo>
                    <a:pt x="601" y="294"/>
                    <a:pt x="601" y="294"/>
                    <a:pt x="601" y="294"/>
                  </a:cubicBezTo>
                  <a:cubicBezTo>
                    <a:pt x="605" y="292"/>
                    <a:pt x="605" y="292"/>
                    <a:pt x="605" y="292"/>
                  </a:cubicBezTo>
                  <a:cubicBezTo>
                    <a:pt x="607" y="292"/>
                    <a:pt x="608" y="292"/>
                    <a:pt x="609" y="292"/>
                  </a:cubicBezTo>
                  <a:cubicBezTo>
                    <a:pt x="610" y="291"/>
                    <a:pt x="610" y="291"/>
                    <a:pt x="610" y="291"/>
                  </a:cubicBezTo>
                  <a:cubicBezTo>
                    <a:pt x="611" y="292"/>
                    <a:pt x="611" y="292"/>
                    <a:pt x="611" y="292"/>
                  </a:cubicBezTo>
                  <a:cubicBezTo>
                    <a:pt x="611" y="292"/>
                    <a:pt x="612" y="292"/>
                    <a:pt x="614" y="293"/>
                  </a:cubicBezTo>
                  <a:cubicBezTo>
                    <a:pt x="615" y="294"/>
                    <a:pt x="616" y="294"/>
                    <a:pt x="617" y="295"/>
                  </a:cubicBezTo>
                  <a:cubicBezTo>
                    <a:pt x="626" y="298"/>
                    <a:pt x="626" y="298"/>
                    <a:pt x="626" y="298"/>
                  </a:cubicBezTo>
                  <a:cubicBezTo>
                    <a:pt x="618" y="302"/>
                    <a:pt x="618" y="302"/>
                    <a:pt x="618" y="302"/>
                  </a:cubicBezTo>
                  <a:cubicBezTo>
                    <a:pt x="615" y="304"/>
                    <a:pt x="612" y="308"/>
                    <a:pt x="610" y="312"/>
                  </a:cubicBezTo>
                  <a:cubicBezTo>
                    <a:pt x="610" y="312"/>
                    <a:pt x="609" y="313"/>
                    <a:pt x="608" y="314"/>
                  </a:cubicBezTo>
                  <a:cubicBezTo>
                    <a:pt x="603" y="322"/>
                    <a:pt x="603" y="322"/>
                    <a:pt x="603" y="322"/>
                  </a:cubicBezTo>
                  <a:moveTo>
                    <a:pt x="576" y="283"/>
                  </a:moveTo>
                  <a:cubicBezTo>
                    <a:pt x="574" y="282"/>
                    <a:pt x="574" y="282"/>
                    <a:pt x="574" y="282"/>
                  </a:cubicBezTo>
                  <a:cubicBezTo>
                    <a:pt x="573" y="282"/>
                    <a:pt x="572" y="281"/>
                    <a:pt x="571" y="279"/>
                  </a:cubicBezTo>
                  <a:cubicBezTo>
                    <a:pt x="569" y="278"/>
                    <a:pt x="568" y="277"/>
                    <a:pt x="566" y="276"/>
                  </a:cubicBezTo>
                  <a:cubicBezTo>
                    <a:pt x="557" y="272"/>
                    <a:pt x="557" y="272"/>
                    <a:pt x="557" y="272"/>
                  </a:cubicBezTo>
                  <a:cubicBezTo>
                    <a:pt x="566" y="268"/>
                    <a:pt x="566" y="268"/>
                    <a:pt x="566" y="268"/>
                  </a:cubicBezTo>
                  <a:cubicBezTo>
                    <a:pt x="572" y="265"/>
                    <a:pt x="579" y="262"/>
                    <a:pt x="584" y="262"/>
                  </a:cubicBezTo>
                  <a:cubicBezTo>
                    <a:pt x="585" y="262"/>
                    <a:pt x="586" y="262"/>
                    <a:pt x="587" y="263"/>
                  </a:cubicBezTo>
                  <a:cubicBezTo>
                    <a:pt x="590" y="264"/>
                    <a:pt x="597" y="270"/>
                    <a:pt x="598" y="276"/>
                  </a:cubicBezTo>
                  <a:cubicBezTo>
                    <a:pt x="598" y="276"/>
                    <a:pt x="598" y="276"/>
                    <a:pt x="598" y="276"/>
                  </a:cubicBezTo>
                  <a:cubicBezTo>
                    <a:pt x="598" y="278"/>
                    <a:pt x="597" y="279"/>
                    <a:pt x="595" y="280"/>
                  </a:cubicBezTo>
                  <a:cubicBezTo>
                    <a:pt x="594" y="281"/>
                    <a:pt x="594" y="281"/>
                    <a:pt x="594" y="281"/>
                  </a:cubicBezTo>
                  <a:cubicBezTo>
                    <a:pt x="594" y="281"/>
                    <a:pt x="594" y="281"/>
                    <a:pt x="594" y="281"/>
                  </a:cubicBezTo>
                  <a:cubicBezTo>
                    <a:pt x="591" y="281"/>
                    <a:pt x="582" y="282"/>
                    <a:pt x="577" y="283"/>
                  </a:cubicBezTo>
                  <a:cubicBezTo>
                    <a:pt x="576" y="283"/>
                    <a:pt x="576" y="283"/>
                    <a:pt x="576" y="283"/>
                  </a:cubicBezTo>
                  <a:moveTo>
                    <a:pt x="637" y="62"/>
                  </a:moveTo>
                  <a:cubicBezTo>
                    <a:pt x="636" y="62"/>
                    <a:pt x="634" y="62"/>
                    <a:pt x="632" y="62"/>
                  </a:cubicBezTo>
                  <a:cubicBezTo>
                    <a:pt x="632" y="62"/>
                    <a:pt x="631" y="61"/>
                    <a:pt x="630" y="61"/>
                  </a:cubicBezTo>
                  <a:cubicBezTo>
                    <a:pt x="619" y="61"/>
                    <a:pt x="619" y="61"/>
                    <a:pt x="619" y="61"/>
                  </a:cubicBezTo>
                  <a:cubicBezTo>
                    <a:pt x="627" y="54"/>
                    <a:pt x="627" y="54"/>
                    <a:pt x="627" y="54"/>
                  </a:cubicBezTo>
                  <a:cubicBezTo>
                    <a:pt x="628" y="53"/>
                    <a:pt x="628" y="53"/>
                    <a:pt x="628" y="53"/>
                  </a:cubicBezTo>
                  <a:cubicBezTo>
                    <a:pt x="629" y="52"/>
                    <a:pt x="630" y="51"/>
                    <a:pt x="632" y="50"/>
                  </a:cubicBezTo>
                  <a:cubicBezTo>
                    <a:pt x="633" y="50"/>
                    <a:pt x="634" y="50"/>
                    <a:pt x="636" y="50"/>
                  </a:cubicBezTo>
                  <a:cubicBezTo>
                    <a:pt x="637" y="49"/>
                    <a:pt x="640" y="49"/>
                    <a:pt x="642" y="47"/>
                  </a:cubicBezTo>
                  <a:cubicBezTo>
                    <a:pt x="648" y="52"/>
                    <a:pt x="648" y="52"/>
                    <a:pt x="648" y="52"/>
                  </a:cubicBezTo>
                  <a:cubicBezTo>
                    <a:pt x="648" y="54"/>
                    <a:pt x="647" y="55"/>
                    <a:pt x="647" y="56"/>
                  </a:cubicBezTo>
                  <a:cubicBezTo>
                    <a:pt x="646" y="58"/>
                    <a:pt x="646" y="58"/>
                    <a:pt x="645" y="59"/>
                  </a:cubicBezTo>
                  <a:cubicBezTo>
                    <a:pt x="645" y="60"/>
                    <a:pt x="645" y="60"/>
                    <a:pt x="645" y="60"/>
                  </a:cubicBezTo>
                  <a:cubicBezTo>
                    <a:pt x="645" y="60"/>
                    <a:pt x="645" y="60"/>
                    <a:pt x="645" y="60"/>
                  </a:cubicBezTo>
                  <a:cubicBezTo>
                    <a:pt x="643" y="61"/>
                    <a:pt x="640" y="62"/>
                    <a:pt x="637" y="62"/>
                  </a:cubicBezTo>
                  <a:moveTo>
                    <a:pt x="734" y="65"/>
                  </a:moveTo>
                  <a:cubicBezTo>
                    <a:pt x="735" y="56"/>
                    <a:pt x="735" y="56"/>
                    <a:pt x="735" y="56"/>
                  </a:cubicBezTo>
                  <a:cubicBezTo>
                    <a:pt x="735" y="55"/>
                    <a:pt x="735" y="54"/>
                    <a:pt x="734" y="53"/>
                  </a:cubicBezTo>
                  <a:cubicBezTo>
                    <a:pt x="733" y="50"/>
                    <a:pt x="730" y="49"/>
                    <a:pt x="727" y="49"/>
                  </a:cubicBezTo>
                  <a:cubicBezTo>
                    <a:pt x="726" y="49"/>
                    <a:pt x="724" y="49"/>
                    <a:pt x="724" y="49"/>
                  </a:cubicBezTo>
                  <a:cubicBezTo>
                    <a:pt x="722" y="48"/>
                    <a:pt x="722" y="48"/>
                    <a:pt x="722" y="48"/>
                  </a:cubicBezTo>
                  <a:cubicBezTo>
                    <a:pt x="721" y="47"/>
                    <a:pt x="721" y="47"/>
                    <a:pt x="721" y="47"/>
                  </a:cubicBezTo>
                  <a:cubicBezTo>
                    <a:pt x="719" y="45"/>
                    <a:pt x="720" y="41"/>
                    <a:pt x="721" y="37"/>
                  </a:cubicBezTo>
                  <a:cubicBezTo>
                    <a:pt x="721" y="35"/>
                    <a:pt x="722" y="32"/>
                    <a:pt x="722" y="29"/>
                  </a:cubicBezTo>
                  <a:cubicBezTo>
                    <a:pt x="722" y="27"/>
                    <a:pt x="722" y="27"/>
                    <a:pt x="722" y="27"/>
                  </a:cubicBezTo>
                  <a:cubicBezTo>
                    <a:pt x="723" y="25"/>
                    <a:pt x="723" y="25"/>
                    <a:pt x="723" y="25"/>
                  </a:cubicBezTo>
                  <a:cubicBezTo>
                    <a:pt x="727" y="22"/>
                    <a:pt x="733" y="21"/>
                    <a:pt x="740" y="20"/>
                  </a:cubicBezTo>
                  <a:cubicBezTo>
                    <a:pt x="742" y="20"/>
                    <a:pt x="742" y="20"/>
                    <a:pt x="742" y="20"/>
                  </a:cubicBezTo>
                  <a:cubicBezTo>
                    <a:pt x="752" y="18"/>
                    <a:pt x="752" y="18"/>
                    <a:pt x="752" y="18"/>
                  </a:cubicBezTo>
                  <a:cubicBezTo>
                    <a:pt x="747" y="26"/>
                    <a:pt x="747" y="26"/>
                    <a:pt x="747" y="26"/>
                  </a:cubicBezTo>
                  <a:cubicBezTo>
                    <a:pt x="744" y="31"/>
                    <a:pt x="743" y="35"/>
                    <a:pt x="744" y="38"/>
                  </a:cubicBezTo>
                  <a:cubicBezTo>
                    <a:pt x="745" y="42"/>
                    <a:pt x="749" y="43"/>
                    <a:pt x="754" y="43"/>
                  </a:cubicBezTo>
                  <a:cubicBezTo>
                    <a:pt x="764" y="44"/>
                    <a:pt x="764" y="44"/>
                    <a:pt x="764" y="44"/>
                  </a:cubicBezTo>
                  <a:cubicBezTo>
                    <a:pt x="757" y="51"/>
                    <a:pt x="757" y="51"/>
                    <a:pt x="757" y="51"/>
                  </a:cubicBezTo>
                  <a:cubicBezTo>
                    <a:pt x="755" y="53"/>
                    <a:pt x="751" y="55"/>
                    <a:pt x="747" y="57"/>
                  </a:cubicBezTo>
                  <a:cubicBezTo>
                    <a:pt x="747" y="57"/>
                    <a:pt x="747" y="57"/>
                    <a:pt x="747" y="57"/>
                  </a:cubicBezTo>
                  <a:cubicBezTo>
                    <a:pt x="745" y="58"/>
                    <a:pt x="743" y="59"/>
                    <a:pt x="742" y="60"/>
                  </a:cubicBezTo>
                  <a:cubicBezTo>
                    <a:pt x="734" y="65"/>
                    <a:pt x="734" y="65"/>
                    <a:pt x="734" y="65"/>
                  </a:cubicBezTo>
                  <a:moveTo>
                    <a:pt x="529" y="0"/>
                  </a:moveTo>
                  <a:cubicBezTo>
                    <a:pt x="527" y="0"/>
                    <a:pt x="526" y="0"/>
                    <a:pt x="524" y="0"/>
                  </a:cubicBezTo>
                  <a:cubicBezTo>
                    <a:pt x="518" y="1"/>
                    <a:pt x="512" y="4"/>
                    <a:pt x="507" y="7"/>
                  </a:cubicBezTo>
                  <a:cubicBezTo>
                    <a:pt x="504" y="9"/>
                    <a:pt x="502" y="11"/>
                    <a:pt x="499" y="12"/>
                  </a:cubicBezTo>
                  <a:cubicBezTo>
                    <a:pt x="496" y="13"/>
                    <a:pt x="496" y="13"/>
                    <a:pt x="496" y="13"/>
                  </a:cubicBezTo>
                  <a:cubicBezTo>
                    <a:pt x="488" y="16"/>
                    <a:pt x="479" y="20"/>
                    <a:pt x="478" y="25"/>
                  </a:cubicBezTo>
                  <a:cubicBezTo>
                    <a:pt x="478" y="27"/>
                    <a:pt x="478" y="30"/>
                    <a:pt x="484" y="34"/>
                  </a:cubicBezTo>
                  <a:cubicBezTo>
                    <a:pt x="485" y="34"/>
                    <a:pt x="485" y="34"/>
                    <a:pt x="485" y="34"/>
                  </a:cubicBezTo>
                  <a:cubicBezTo>
                    <a:pt x="486" y="34"/>
                    <a:pt x="486" y="34"/>
                    <a:pt x="486" y="34"/>
                  </a:cubicBezTo>
                  <a:cubicBezTo>
                    <a:pt x="493" y="34"/>
                    <a:pt x="499" y="32"/>
                    <a:pt x="506" y="31"/>
                  </a:cubicBezTo>
                  <a:cubicBezTo>
                    <a:pt x="509" y="30"/>
                    <a:pt x="511" y="29"/>
                    <a:pt x="514" y="29"/>
                  </a:cubicBezTo>
                  <a:cubicBezTo>
                    <a:pt x="523" y="27"/>
                    <a:pt x="523" y="27"/>
                    <a:pt x="523" y="27"/>
                  </a:cubicBezTo>
                  <a:cubicBezTo>
                    <a:pt x="519" y="35"/>
                    <a:pt x="519" y="35"/>
                    <a:pt x="519" y="35"/>
                  </a:cubicBezTo>
                  <a:cubicBezTo>
                    <a:pt x="518" y="36"/>
                    <a:pt x="517" y="38"/>
                    <a:pt x="516" y="40"/>
                  </a:cubicBezTo>
                  <a:cubicBezTo>
                    <a:pt x="516" y="41"/>
                    <a:pt x="515" y="42"/>
                    <a:pt x="514" y="43"/>
                  </a:cubicBezTo>
                  <a:cubicBezTo>
                    <a:pt x="513" y="45"/>
                    <a:pt x="513" y="47"/>
                    <a:pt x="513" y="48"/>
                  </a:cubicBezTo>
                  <a:cubicBezTo>
                    <a:pt x="512" y="50"/>
                    <a:pt x="512" y="50"/>
                    <a:pt x="512" y="50"/>
                  </a:cubicBezTo>
                  <a:cubicBezTo>
                    <a:pt x="510" y="51"/>
                    <a:pt x="510" y="51"/>
                    <a:pt x="510" y="51"/>
                  </a:cubicBezTo>
                  <a:cubicBezTo>
                    <a:pt x="509" y="51"/>
                    <a:pt x="508" y="52"/>
                    <a:pt x="507" y="52"/>
                  </a:cubicBezTo>
                  <a:cubicBezTo>
                    <a:pt x="503" y="52"/>
                    <a:pt x="497" y="50"/>
                    <a:pt x="491" y="47"/>
                  </a:cubicBezTo>
                  <a:cubicBezTo>
                    <a:pt x="486" y="46"/>
                    <a:pt x="482" y="44"/>
                    <a:pt x="478" y="43"/>
                  </a:cubicBezTo>
                  <a:cubicBezTo>
                    <a:pt x="477" y="43"/>
                    <a:pt x="476" y="43"/>
                    <a:pt x="475" y="43"/>
                  </a:cubicBezTo>
                  <a:cubicBezTo>
                    <a:pt x="472" y="43"/>
                    <a:pt x="469" y="44"/>
                    <a:pt x="467" y="44"/>
                  </a:cubicBezTo>
                  <a:cubicBezTo>
                    <a:pt x="465" y="45"/>
                    <a:pt x="463" y="45"/>
                    <a:pt x="460" y="45"/>
                  </a:cubicBezTo>
                  <a:cubicBezTo>
                    <a:pt x="459" y="45"/>
                    <a:pt x="457" y="45"/>
                    <a:pt x="455" y="45"/>
                  </a:cubicBezTo>
                  <a:cubicBezTo>
                    <a:pt x="453" y="44"/>
                    <a:pt x="451" y="44"/>
                    <a:pt x="450" y="44"/>
                  </a:cubicBezTo>
                  <a:cubicBezTo>
                    <a:pt x="449" y="44"/>
                    <a:pt x="448" y="44"/>
                    <a:pt x="447" y="44"/>
                  </a:cubicBezTo>
                  <a:cubicBezTo>
                    <a:pt x="444" y="45"/>
                    <a:pt x="444" y="45"/>
                    <a:pt x="444" y="45"/>
                  </a:cubicBezTo>
                  <a:cubicBezTo>
                    <a:pt x="442" y="42"/>
                    <a:pt x="442" y="42"/>
                    <a:pt x="442" y="42"/>
                  </a:cubicBezTo>
                  <a:cubicBezTo>
                    <a:pt x="441" y="40"/>
                    <a:pt x="439" y="38"/>
                    <a:pt x="436" y="37"/>
                  </a:cubicBezTo>
                  <a:cubicBezTo>
                    <a:pt x="435" y="37"/>
                    <a:pt x="435" y="37"/>
                    <a:pt x="435" y="37"/>
                  </a:cubicBezTo>
                  <a:cubicBezTo>
                    <a:pt x="433" y="37"/>
                    <a:pt x="431" y="38"/>
                    <a:pt x="429" y="39"/>
                  </a:cubicBezTo>
                  <a:cubicBezTo>
                    <a:pt x="428" y="40"/>
                    <a:pt x="427" y="41"/>
                    <a:pt x="427" y="41"/>
                  </a:cubicBezTo>
                  <a:cubicBezTo>
                    <a:pt x="426" y="41"/>
                    <a:pt x="426" y="41"/>
                    <a:pt x="426" y="41"/>
                  </a:cubicBezTo>
                  <a:cubicBezTo>
                    <a:pt x="426" y="41"/>
                    <a:pt x="426" y="41"/>
                    <a:pt x="426" y="41"/>
                  </a:cubicBezTo>
                  <a:cubicBezTo>
                    <a:pt x="425" y="41"/>
                    <a:pt x="425" y="41"/>
                    <a:pt x="424" y="41"/>
                  </a:cubicBezTo>
                  <a:cubicBezTo>
                    <a:pt x="424" y="41"/>
                    <a:pt x="423" y="41"/>
                    <a:pt x="421" y="41"/>
                  </a:cubicBezTo>
                  <a:cubicBezTo>
                    <a:pt x="420" y="40"/>
                    <a:pt x="419" y="40"/>
                    <a:pt x="417" y="40"/>
                  </a:cubicBezTo>
                  <a:cubicBezTo>
                    <a:pt x="417" y="40"/>
                    <a:pt x="417" y="40"/>
                    <a:pt x="417" y="40"/>
                  </a:cubicBezTo>
                  <a:cubicBezTo>
                    <a:pt x="413" y="40"/>
                    <a:pt x="408" y="42"/>
                    <a:pt x="404" y="43"/>
                  </a:cubicBezTo>
                  <a:cubicBezTo>
                    <a:pt x="402" y="43"/>
                    <a:pt x="400" y="44"/>
                    <a:pt x="397" y="45"/>
                  </a:cubicBezTo>
                  <a:cubicBezTo>
                    <a:pt x="393" y="45"/>
                    <a:pt x="388" y="45"/>
                    <a:pt x="384" y="45"/>
                  </a:cubicBezTo>
                  <a:cubicBezTo>
                    <a:pt x="381" y="45"/>
                    <a:pt x="378" y="45"/>
                    <a:pt x="376" y="46"/>
                  </a:cubicBezTo>
                  <a:cubicBezTo>
                    <a:pt x="371" y="46"/>
                    <a:pt x="367" y="47"/>
                    <a:pt x="363" y="48"/>
                  </a:cubicBezTo>
                  <a:cubicBezTo>
                    <a:pt x="358" y="49"/>
                    <a:pt x="353" y="51"/>
                    <a:pt x="349" y="51"/>
                  </a:cubicBezTo>
                  <a:cubicBezTo>
                    <a:pt x="348" y="51"/>
                    <a:pt x="347" y="51"/>
                    <a:pt x="347" y="51"/>
                  </a:cubicBezTo>
                  <a:cubicBezTo>
                    <a:pt x="344" y="50"/>
                    <a:pt x="342" y="49"/>
                    <a:pt x="340" y="48"/>
                  </a:cubicBezTo>
                  <a:cubicBezTo>
                    <a:pt x="338" y="46"/>
                    <a:pt x="335" y="45"/>
                    <a:pt x="333" y="45"/>
                  </a:cubicBezTo>
                  <a:cubicBezTo>
                    <a:pt x="331" y="44"/>
                    <a:pt x="330" y="44"/>
                    <a:pt x="328" y="44"/>
                  </a:cubicBezTo>
                  <a:cubicBezTo>
                    <a:pt x="326" y="44"/>
                    <a:pt x="326" y="44"/>
                    <a:pt x="326" y="44"/>
                  </a:cubicBezTo>
                  <a:cubicBezTo>
                    <a:pt x="325" y="44"/>
                    <a:pt x="323" y="44"/>
                    <a:pt x="322" y="44"/>
                  </a:cubicBezTo>
                  <a:cubicBezTo>
                    <a:pt x="320" y="44"/>
                    <a:pt x="319" y="43"/>
                    <a:pt x="317" y="42"/>
                  </a:cubicBezTo>
                  <a:cubicBezTo>
                    <a:pt x="315" y="42"/>
                    <a:pt x="314" y="41"/>
                    <a:pt x="312" y="41"/>
                  </a:cubicBezTo>
                  <a:cubicBezTo>
                    <a:pt x="308" y="40"/>
                    <a:pt x="304" y="40"/>
                    <a:pt x="300" y="40"/>
                  </a:cubicBezTo>
                  <a:cubicBezTo>
                    <a:pt x="299" y="40"/>
                    <a:pt x="293" y="40"/>
                    <a:pt x="292" y="40"/>
                  </a:cubicBezTo>
                  <a:cubicBezTo>
                    <a:pt x="289" y="40"/>
                    <a:pt x="286" y="40"/>
                    <a:pt x="283" y="40"/>
                  </a:cubicBezTo>
                  <a:cubicBezTo>
                    <a:pt x="281" y="39"/>
                    <a:pt x="279" y="39"/>
                    <a:pt x="278" y="38"/>
                  </a:cubicBezTo>
                  <a:cubicBezTo>
                    <a:pt x="276" y="37"/>
                    <a:pt x="274" y="36"/>
                    <a:pt x="271" y="36"/>
                  </a:cubicBezTo>
                  <a:cubicBezTo>
                    <a:pt x="270" y="36"/>
                    <a:pt x="269" y="36"/>
                    <a:pt x="268" y="36"/>
                  </a:cubicBezTo>
                  <a:cubicBezTo>
                    <a:pt x="267" y="36"/>
                    <a:pt x="266" y="36"/>
                    <a:pt x="264" y="36"/>
                  </a:cubicBezTo>
                  <a:cubicBezTo>
                    <a:pt x="263" y="36"/>
                    <a:pt x="263" y="36"/>
                    <a:pt x="263" y="36"/>
                  </a:cubicBezTo>
                  <a:cubicBezTo>
                    <a:pt x="262" y="36"/>
                    <a:pt x="261" y="36"/>
                    <a:pt x="260" y="36"/>
                  </a:cubicBezTo>
                  <a:cubicBezTo>
                    <a:pt x="259" y="36"/>
                    <a:pt x="258" y="36"/>
                    <a:pt x="258" y="36"/>
                  </a:cubicBezTo>
                  <a:cubicBezTo>
                    <a:pt x="256" y="36"/>
                    <a:pt x="255" y="35"/>
                    <a:pt x="254" y="35"/>
                  </a:cubicBezTo>
                  <a:cubicBezTo>
                    <a:pt x="252" y="34"/>
                    <a:pt x="251" y="33"/>
                    <a:pt x="249" y="33"/>
                  </a:cubicBezTo>
                  <a:cubicBezTo>
                    <a:pt x="247" y="33"/>
                    <a:pt x="246" y="33"/>
                    <a:pt x="244" y="33"/>
                  </a:cubicBezTo>
                  <a:cubicBezTo>
                    <a:pt x="241" y="33"/>
                    <a:pt x="241" y="33"/>
                    <a:pt x="241" y="33"/>
                  </a:cubicBezTo>
                  <a:cubicBezTo>
                    <a:pt x="240" y="33"/>
                    <a:pt x="239" y="33"/>
                    <a:pt x="238" y="32"/>
                  </a:cubicBezTo>
                  <a:cubicBezTo>
                    <a:pt x="236" y="32"/>
                    <a:pt x="235" y="32"/>
                    <a:pt x="233" y="31"/>
                  </a:cubicBezTo>
                  <a:cubicBezTo>
                    <a:pt x="231" y="30"/>
                    <a:pt x="229" y="29"/>
                    <a:pt x="227" y="29"/>
                  </a:cubicBezTo>
                  <a:cubicBezTo>
                    <a:pt x="226" y="29"/>
                    <a:pt x="226" y="29"/>
                    <a:pt x="226" y="29"/>
                  </a:cubicBezTo>
                  <a:cubicBezTo>
                    <a:pt x="222" y="29"/>
                    <a:pt x="218" y="30"/>
                    <a:pt x="215" y="31"/>
                  </a:cubicBezTo>
                  <a:cubicBezTo>
                    <a:pt x="213" y="32"/>
                    <a:pt x="212" y="32"/>
                    <a:pt x="210" y="32"/>
                  </a:cubicBezTo>
                  <a:cubicBezTo>
                    <a:pt x="206" y="33"/>
                    <a:pt x="203" y="33"/>
                    <a:pt x="200" y="33"/>
                  </a:cubicBezTo>
                  <a:cubicBezTo>
                    <a:pt x="197" y="33"/>
                    <a:pt x="195" y="33"/>
                    <a:pt x="193" y="34"/>
                  </a:cubicBezTo>
                  <a:cubicBezTo>
                    <a:pt x="188" y="34"/>
                    <a:pt x="184" y="35"/>
                    <a:pt x="180" y="36"/>
                  </a:cubicBezTo>
                  <a:cubicBezTo>
                    <a:pt x="177" y="37"/>
                    <a:pt x="173" y="38"/>
                    <a:pt x="169" y="39"/>
                  </a:cubicBezTo>
                  <a:cubicBezTo>
                    <a:pt x="160" y="40"/>
                    <a:pt x="153" y="42"/>
                    <a:pt x="146" y="45"/>
                  </a:cubicBezTo>
                  <a:cubicBezTo>
                    <a:pt x="138" y="48"/>
                    <a:pt x="131" y="49"/>
                    <a:pt x="123" y="51"/>
                  </a:cubicBezTo>
                  <a:cubicBezTo>
                    <a:pt x="122" y="51"/>
                    <a:pt x="120" y="51"/>
                    <a:pt x="119" y="51"/>
                  </a:cubicBezTo>
                  <a:cubicBezTo>
                    <a:pt x="112" y="52"/>
                    <a:pt x="105" y="52"/>
                    <a:pt x="100" y="59"/>
                  </a:cubicBezTo>
                  <a:cubicBezTo>
                    <a:pt x="99" y="59"/>
                    <a:pt x="99" y="59"/>
                    <a:pt x="99" y="59"/>
                  </a:cubicBezTo>
                  <a:cubicBezTo>
                    <a:pt x="100" y="60"/>
                    <a:pt x="100" y="60"/>
                    <a:pt x="100" y="60"/>
                  </a:cubicBezTo>
                  <a:cubicBezTo>
                    <a:pt x="100" y="62"/>
                    <a:pt x="101" y="64"/>
                    <a:pt x="102" y="65"/>
                  </a:cubicBezTo>
                  <a:cubicBezTo>
                    <a:pt x="103" y="69"/>
                    <a:pt x="104" y="72"/>
                    <a:pt x="103" y="75"/>
                  </a:cubicBezTo>
                  <a:cubicBezTo>
                    <a:pt x="103" y="78"/>
                    <a:pt x="103" y="78"/>
                    <a:pt x="103" y="78"/>
                  </a:cubicBezTo>
                  <a:cubicBezTo>
                    <a:pt x="99" y="78"/>
                    <a:pt x="99" y="78"/>
                    <a:pt x="99" y="78"/>
                  </a:cubicBezTo>
                  <a:cubicBezTo>
                    <a:pt x="97" y="78"/>
                    <a:pt x="95" y="77"/>
                    <a:pt x="93" y="76"/>
                  </a:cubicBezTo>
                  <a:cubicBezTo>
                    <a:pt x="91" y="76"/>
                    <a:pt x="88" y="75"/>
                    <a:pt x="86" y="75"/>
                  </a:cubicBezTo>
                  <a:cubicBezTo>
                    <a:pt x="85" y="75"/>
                    <a:pt x="85" y="75"/>
                    <a:pt x="85" y="75"/>
                  </a:cubicBezTo>
                  <a:cubicBezTo>
                    <a:pt x="79" y="75"/>
                    <a:pt x="71" y="76"/>
                    <a:pt x="64" y="78"/>
                  </a:cubicBezTo>
                  <a:cubicBezTo>
                    <a:pt x="61" y="78"/>
                    <a:pt x="61" y="78"/>
                    <a:pt x="61" y="78"/>
                  </a:cubicBezTo>
                  <a:cubicBezTo>
                    <a:pt x="51" y="80"/>
                    <a:pt x="42" y="83"/>
                    <a:pt x="42" y="91"/>
                  </a:cubicBezTo>
                  <a:cubicBezTo>
                    <a:pt x="43" y="94"/>
                    <a:pt x="44" y="97"/>
                    <a:pt x="50" y="98"/>
                  </a:cubicBezTo>
                  <a:cubicBezTo>
                    <a:pt x="63" y="101"/>
                    <a:pt x="63" y="101"/>
                    <a:pt x="63" y="101"/>
                  </a:cubicBezTo>
                  <a:cubicBezTo>
                    <a:pt x="51" y="106"/>
                    <a:pt x="51" y="106"/>
                    <a:pt x="51" y="106"/>
                  </a:cubicBezTo>
                  <a:cubicBezTo>
                    <a:pt x="49" y="107"/>
                    <a:pt x="48" y="107"/>
                    <a:pt x="47" y="107"/>
                  </a:cubicBezTo>
                  <a:cubicBezTo>
                    <a:pt x="46" y="107"/>
                    <a:pt x="45" y="107"/>
                    <a:pt x="43" y="107"/>
                  </a:cubicBezTo>
                  <a:cubicBezTo>
                    <a:pt x="42" y="106"/>
                    <a:pt x="41" y="106"/>
                    <a:pt x="39" y="106"/>
                  </a:cubicBezTo>
                  <a:cubicBezTo>
                    <a:pt x="39" y="106"/>
                    <a:pt x="39" y="106"/>
                    <a:pt x="39" y="106"/>
                  </a:cubicBezTo>
                  <a:cubicBezTo>
                    <a:pt x="35" y="106"/>
                    <a:pt x="32" y="108"/>
                    <a:pt x="28" y="109"/>
                  </a:cubicBezTo>
                  <a:cubicBezTo>
                    <a:pt x="26" y="111"/>
                    <a:pt x="23" y="112"/>
                    <a:pt x="20" y="113"/>
                  </a:cubicBezTo>
                  <a:cubicBezTo>
                    <a:pt x="19" y="113"/>
                    <a:pt x="19" y="113"/>
                    <a:pt x="19" y="113"/>
                  </a:cubicBezTo>
                  <a:cubicBezTo>
                    <a:pt x="6" y="117"/>
                    <a:pt x="1" y="119"/>
                    <a:pt x="1" y="123"/>
                  </a:cubicBezTo>
                  <a:cubicBezTo>
                    <a:pt x="0" y="128"/>
                    <a:pt x="7" y="132"/>
                    <a:pt x="17" y="136"/>
                  </a:cubicBezTo>
                  <a:cubicBezTo>
                    <a:pt x="19" y="136"/>
                    <a:pt x="21" y="137"/>
                    <a:pt x="22" y="138"/>
                  </a:cubicBezTo>
                  <a:cubicBezTo>
                    <a:pt x="25" y="139"/>
                    <a:pt x="25" y="139"/>
                    <a:pt x="25" y="139"/>
                  </a:cubicBezTo>
                  <a:cubicBezTo>
                    <a:pt x="33" y="143"/>
                    <a:pt x="38" y="145"/>
                    <a:pt x="46" y="147"/>
                  </a:cubicBezTo>
                  <a:cubicBezTo>
                    <a:pt x="52" y="148"/>
                    <a:pt x="59" y="148"/>
                    <a:pt x="65" y="148"/>
                  </a:cubicBezTo>
                  <a:cubicBezTo>
                    <a:pt x="71" y="148"/>
                    <a:pt x="77" y="148"/>
                    <a:pt x="82" y="148"/>
                  </a:cubicBezTo>
                  <a:cubicBezTo>
                    <a:pt x="84" y="147"/>
                    <a:pt x="86" y="147"/>
                    <a:pt x="88" y="147"/>
                  </a:cubicBezTo>
                  <a:cubicBezTo>
                    <a:pt x="90" y="146"/>
                    <a:pt x="91" y="146"/>
                    <a:pt x="91" y="146"/>
                  </a:cubicBezTo>
                  <a:cubicBezTo>
                    <a:pt x="92" y="146"/>
                    <a:pt x="92" y="146"/>
                    <a:pt x="92" y="146"/>
                  </a:cubicBezTo>
                  <a:cubicBezTo>
                    <a:pt x="92" y="146"/>
                    <a:pt x="92" y="146"/>
                    <a:pt x="92" y="146"/>
                  </a:cubicBezTo>
                  <a:cubicBezTo>
                    <a:pt x="94" y="146"/>
                    <a:pt x="95" y="147"/>
                    <a:pt x="97" y="148"/>
                  </a:cubicBezTo>
                  <a:cubicBezTo>
                    <a:pt x="98" y="149"/>
                    <a:pt x="100" y="151"/>
                    <a:pt x="103" y="151"/>
                  </a:cubicBezTo>
                  <a:cubicBezTo>
                    <a:pt x="103" y="151"/>
                    <a:pt x="104" y="151"/>
                    <a:pt x="104" y="151"/>
                  </a:cubicBezTo>
                  <a:cubicBezTo>
                    <a:pt x="107" y="151"/>
                    <a:pt x="110" y="150"/>
                    <a:pt x="113" y="149"/>
                  </a:cubicBezTo>
                  <a:cubicBezTo>
                    <a:pt x="114" y="148"/>
                    <a:pt x="116" y="147"/>
                    <a:pt x="118" y="146"/>
                  </a:cubicBezTo>
                  <a:cubicBezTo>
                    <a:pt x="120" y="146"/>
                    <a:pt x="123" y="146"/>
                    <a:pt x="125" y="146"/>
                  </a:cubicBezTo>
                  <a:cubicBezTo>
                    <a:pt x="129" y="145"/>
                    <a:pt x="134" y="145"/>
                    <a:pt x="138" y="143"/>
                  </a:cubicBezTo>
                  <a:cubicBezTo>
                    <a:pt x="141" y="142"/>
                    <a:pt x="143" y="140"/>
                    <a:pt x="145" y="138"/>
                  </a:cubicBezTo>
                  <a:cubicBezTo>
                    <a:pt x="147" y="137"/>
                    <a:pt x="147" y="136"/>
                    <a:pt x="148" y="136"/>
                  </a:cubicBezTo>
                  <a:cubicBezTo>
                    <a:pt x="149" y="136"/>
                    <a:pt x="149" y="136"/>
                    <a:pt x="149" y="136"/>
                  </a:cubicBezTo>
                  <a:cubicBezTo>
                    <a:pt x="150" y="136"/>
                    <a:pt x="150" y="136"/>
                    <a:pt x="150" y="136"/>
                  </a:cubicBezTo>
                  <a:cubicBezTo>
                    <a:pt x="153" y="136"/>
                    <a:pt x="155" y="137"/>
                    <a:pt x="158" y="139"/>
                  </a:cubicBezTo>
                  <a:cubicBezTo>
                    <a:pt x="160" y="141"/>
                    <a:pt x="163" y="143"/>
                    <a:pt x="167" y="143"/>
                  </a:cubicBezTo>
                  <a:cubicBezTo>
                    <a:pt x="172" y="144"/>
                    <a:pt x="177" y="144"/>
                    <a:pt x="181" y="144"/>
                  </a:cubicBezTo>
                  <a:cubicBezTo>
                    <a:pt x="187" y="144"/>
                    <a:pt x="192" y="144"/>
                    <a:pt x="197" y="147"/>
                  </a:cubicBezTo>
                  <a:cubicBezTo>
                    <a:pt x="201" y="149"/>
                    <a:pt x="205" y="154"/>
                    <a:pt x="207" y="159"/>
                  </a:cubicBezTo>
                  <a:cubicBezTo>
                    <a:pt x="208" y="160"/>
                    <a:pt x="208" y="161"/>
                    <a:pt x="209" y="162"/>
                  </a:cubicBezTo>
                  <a:cubicBezTo>
                    <a:pt x="210" y="164"/>
                    <a:pt x="210" y="164"/>
                    <a:pt x="210" y="164"/>
                  </a:cubicBezTo>
                  <a:cubicBezTo>
                    <a:pt x="208" y="167"/>
                    <a:pt x="208" y="167"/>
                    <a:pt x="208" y="167"/>
                  </a:cubicBezTo>
                  <a:cubicBezTo>
                    <a:pt x="207" y="168"/>
                    <a:pt x="206" y="170"/>
                    <a:pt x="206" y="172"/>
                  </a:cubicBezTo>
                  <a:cubicBezTo>
                    <a:pt x="205" y="173"/>
                    <a:pt x="206" y="174"/>
                    <a:pt x="206" y="176"/>
                  </a:cubicBezTo>
                  <a:cubicBezTo>
                    <a:pt x="207" y="177"/>
                    <a:pt x="207" y="178"/>
                    <a:pt x="207" y="179"/>
                  </a:cubicBezTo>
                  <a:cubicBezTo>
                    <a:pt x="207" y="179"/>
                    <a:pt x="207" y="179"/>
                    <a:pt x="207" y="179"/>
                  </a:cubicBezTo>
                  <a:cubicBezTo>
                    <a:pt x="207" y="181"/>
                    <a:pt x="206" y="183"/>
                    <a:pt x="205" y="185"/>
                  </a:cubicBezTo>
                  <a:cubicBezTo>
                    <a:pt x="204" y="189"/>
                    <a:pt x="203" y="191"/>
                    <a:pt x="206" y="194"/>
                  </a:cubicBezTo>
                  <a:cubicBezTo>
                    <a:pt x="207" y="196"/>
                    <a:pt x="207" y="196"/>
                    <a:pt x="207" y="196"/>
                  </a:cubicBezTo>
                  <a:cubicBezTo>
                    <a:pt x="210" y="196"/>
                    <a:pt x="210" y="196"/>
                    <a:pt x="210" y="196"/>
                  </a:cubicBezTo>
                  <a:cubicBezTo>
                    <a:pt x="211" y="196"/>
                    <a:pt x="213" y="196"/>
                    <a:pt x="214" y="196"/>
                  </a:cubicBezTo>
                  <a:cubicBezTo>
                    <a:pt x="227" y="192"/>
                    <a:pt x="227" y="192"/>
                    <a:pt x="227" y="192"/>
                  </a:cubicBezTo>
                  <a:cubicBezTo>
                    <a:pt x="219" y="202"/>
                    <a:pt x="219" y="202"/>
                    <a:pt x="219" y="202"/>
                  </a:cubicBezTo>
                  <a:cubicBezTo>
                    <a:pt x="217" y="204"/>
                    <a:pt x="217" y="205"/>
                    <a:pt x="217" y="207"/>
                  </a:cubicBezTo>
                  <a:cubicBezTo>
                    <a:pt x="216" y="210"/>
                    <a:pt x="217" y="214"/>
                    <a:pt x="217" y="218"/>
                  </a:cubicBezTo>
                  <a:cubicBezTo>
                    <a:pt x="218" y="220"/>
                    <a:pt x="218" y="223"/>
                    <a:pt x="218" y="225"/>
                  </a:cubicBezTo>
                  <a:cubicBezTo>
                    <a:pt x="218" y="228"/>
                    <a:pt x="217" y="233"/>
                    <a:pt x="217" y="235"/>
                  </a:cubicBezTo>
                  <a:cubicBezTo>
                    <a:pt x="217" y="235"/>
                    <a:pt x="217" y="235"/>
                    <a:pt x="217" y="235"/>
                  </a:cubicBezTo>
                  <a:cubicBezTo>
                    <a:pt x="216" y="236"/>
                    <a:pt x="216" y="236"/>
                    <a:pt x="216" y="236"/>
                  </a:cubicBezTo>
                  <a:cubicBezTo>
                    <a:pt x="215" y="237"/>
                    <a:pt x="215" y="237"/>
                    <a:pt x="213" y="238"/>
                  </a:cubicBezTo>
                  <a:cubicBezTo>
                    <a:pt x="211" y="239"/>
                    <a:pt x="208" y="241"/>
                    <a:pt x="208" y="244"/>
                  </a:cubicBezTo>
                  <a:cubicBezTo>
                    <a:pt x="207" y="248"/>
                    <a:pt x="210" y="252"/>
                    <a:pt x="214" y="256"/>
                  </a:cubicBezTo>
                  <a:cubicBezTo>
                    <a:pt x="217" y="259"/>
                    <a:pt x="218" y="260"/>
                    <a:pt x="219" y="261"/>
                  </a:cubicBezTo>
                  <a:cubicBezTo>
                    <a:pt x="219" y="261"/>
                    <a:pt x="219" y="261"/>
                    <a:pt x="219" y="261"/>
                  </a:cubicBezTo>
                  <a:cubicBezTo>
                    <a:pt x="219" y="262"/>
                    <a:pt x="219" y="262"/>
                    <a:pt x="219" y="262"/>
                  </a:cubicBezTo>
                  <a:cubicBezTo>
                    <a:pt x="219" y="263"/>
                    <a:pt x="219" y="266"/>
                    <a:pt x="215" y="274"/>
                  </a:cubicBezTo>
                  <a:cubicBezTo>
                    <a:pt x="214" y="276"/>
                    <a:pt x="214" y="276"/>
                    <a:pt x="214" y="276"/>
                  </a:cubicBezTo>
                  <a:cubicBezTo>
                    <a:pt x="210" y="285"/>
                    <a:pt x="204" y="293"/>
                    <a:pt x="197" y="301"/>
                  </a:cubicBezTo>
                  <a:cubicBezTo>
                    <a:pt x="195" y="304"/>
                    <a:pt x="192" y="307"/>
                    <a:pt x="189" y="310"/>
                  </a:cubicBezTo>
                  <a:cubicBezTo>
                    <a:pt x="184" y="315"/>
                    <a:pt x="179" y="319"/>
                    <a:pt x="176" y="325"/>
                  </a:cubicBezTo>
                  <a:cubicBezTo>
                    <a:pt x="175" y="327"/>
                    <a:pt x="174" y="330"/>
                    <a:pt x="174" y="332"/>
                  </a:cubicBezTo>
                  <a:cubicBezTo>
                    <a:pt x="173" y="334"/>
                    <a:pt x="172" y="336"/>
                    <a:pt x="172" y="338"/>
                  </a:cubicBezTo>
                  <a:cubicBezTo>
                    <a:pt x="170" y="340"/>
                    <a:pt x="168" y="342"/>
                    <a:pt x="166" y="344"/>
                  </a:cubicBezTo>
                  <a:cubicBezTo>
                    <a:pt x="164" y="347"/>
                    <a:pt x="162" y="349"/>
                    <a:pt x="160" y="352"/>
                  </a:cubicBezTo>
                  <a:cubicBezTo>
                    <a:pt x="160" y="352"/>
                    <a:pt x="160" y="352"/>
                    <a:pt x="160" y="352"/>
                  </a:cubicBezTo>
                  <a:cubicBezTo>
                    <a:pt x="160" y="353"/>
                    <a:pt x="160" y="353"/>
                    <a:pt x="160" y="353"/>
                  </a:cubicBezTo>
                  <a:cubicBezTo>
                    <a:pt x="159" y="360"/>
                    <a:pt x="159" y="367"/>
                    <a:pt x="160" y="373"/>
                  </a:cubicBezTo>
                  <a:cubicBezTo>
                    <a:pt x="160" y="377"/>
                    <a:pt x="160" y="377"/>
                    <a:pt x="160" y="377"/>
                  </a:cubicBezTo>
                  <a:cubicBezTo>
                    <a:pt x="160" y="380"/>
                    <a:pt x="160" y="383"/>
                    <a:pt x="160" y="386"/>
                  </a:cubicBezTo>
                  <a:cubicBezTo>
                    <a:pt x="160" y="391"/>
                    <a:pt x="160" y="396"/>
                    <a:pt x="160" y="400"/>
                  </a:cubicBezTo>
                  <a:cubicBezTo>
                    <a:pt x="161" y="405"/>
                    <a:pt x="163" y="413"/>
                    <a:pt x="165" y="416"/>
                  </a:cubicBezTo>
                  <a:cubicBezTo>
                    <a:pt x="167" y="420"/>
                    <a:pt x="170" y="421"/>
                    <a:pt x="173" y="421"/>
                  </a:cubicBezTo>
                  <a:cubicBezTo>
                    <a:pt x="174" y="422"/>
                    <a:pt x="176" y="422"/>
                    <a:pt x="178" y="423"/>
                  </a:cubicBezTo>
                  <a:cubicBezTo>
                    <a:pt x="182" y="425"/>
                    <a:pt x="187" y="431"/>
                    <a:pt x="188" y="434"/>
                  </a:cubicBezTo>
                  <a:cubicBezTo>
                    <a:pt x="189" y="437"/>
                    <a:pt x="189" y="440"/>
                    <a:pt x="189" y="444"/>
                  </a:cubicBezTo>
                  <a:cubicBezTo>
                    <a:pt x="189" y="446"/>
                    <a:pt x="189" y="449"/>
                    <a:pt x="189" y="451"/>
                  </a:cubicBezTo>
                  <a:cubicBezTo>
                    <a:pt x="189" y="452"/>
                    <a:pt x="190" y="453"/>
                    <a:pt x="190" y="455"/>
                  </a:cubicBezTo>
                  <a:cubicBezTo>
                    <a:pt x="190" y="460"/>
                    <a:pt x="191" y="466"/>
                    <a:pt x="192" y="470"/>
                  </a:cubicBezTo>
                  <a:cubicBezTo>
                    <a:pt x="193" y="472"/>
                    <a:pt x="195" y="474"/>
                    <a:pt x="197" y="477"/>
                  </a:cubicBezTo>
                  <a:cubicBezTo>
                    <a:pt x="199" y="479"/>
                    <a:pt x="201" y="481"/>
                    <a:pt x="201" y="483"/>
                  </a:cubicBezTo>
                  <a:cubicBezTo>
                    <a:pt x="202" y="485"/>
                    <a:pt x="202" y="485"/>
                    <a:pt x="202" y="485"/>
                  </a:cubicBezTo>
                  <a:cubicBezTo>
                    <a:pt x="200" y="487"/>
                    <a:pt x="200" y="487"/>
                    <a:pt x="200" y="487"/>
                  </a:cubicBezTo>
                  <a:cubicBezTo>
                    <a:pt x="200" y="488"/>
                    <a:pt x="199" y="488"/>
                    <a:pt x="199" y="489"/>
                  </a:cubicBezTo>
                  <a:cubicBezTo>
                    <a:pt x="196" y="491"/>
                    <a:pt x="194" y="493"/>
                    <a:pt x="194" y="496"/>
                  </a:cubicBezTo>
                  <a:cubicBezTo>
                    <a:pt x="194" y="502"/>
                    <a:pt x="199" y="504"/>
                    <a:pt x="205" y="507"/>
                  </a:cubicBezTo>
                  <a:cubicBezTo>
                    <a:pt x="210" y="510"/>
                    <a:pt x="213" y="511"/>
                    <a:pt x="214" y="514"/>
                  </a:cubicBezTo>
                  <a:cubicBezTo>
                    <a:pt x="214" y="516"/>
                    <a:pt x="214" y="517"/>
                    <a:pt x="213" y="520"/>
                  </a:cubicBezTo>
                  <a:cubicBezTo>
                    <a:pt x="212" y="522"/>
                    <a:pt x="212" y="524"/>
                    <a:pt x="212" y="527"/>
                  </a:cubicBezTo>
                  <a:cubicBezTo>
                    <a:pt x="213" y="531"/>
                    <a:pt x="218" y="533"/>
                    <a:pt x="221" y="536"/>
                  </a:cubicBezTo>
                  <a:cubicBezTo>
                    <a:pt x="221" y="536"/>
                    <a:pt x="221" y="536"/>
                    <a:pt x="221" y="536"/>
                  </a:cubicBezTo>
                  <a:cubicBezTo>
                    <a:pt x="222" y="537"/>
                    <a:pt x="223" y="537"/>
                    <a:pt x="223" y="537"/>
                  </a:cubicBezTo>
                  <a:cubicBezTo>
                    <a:pt x="224" y="538"/>
                    <a:pt x="225" y="539"/>
                    <a:pt x="226" y="540"/>
                  </a:cubicBezTo>
                  <a:cubicBezTo>
                    <a:pt x="228" y="543"/>
                    <a:pt x="231" y="546"/>
                    <a:pt x="235" y="546"/>
                  </a:cubicBezTo>
                  <a:cubicBezTo>
                    <a:pt x="235" y="546"/>
                    <a:pt x="236" y="546"/>
                    <a:pt x="237" y="546"/>
                  </a:cubicBezTo>
                  <a:cubicBezTo>
                    <a:pt x="237" y="546"/>
                    <a:pt x="237" y="546"/>
                    <a:pt x="237" y="546"/>
                  </a:cubicBezTo>
                  <a:cubicBezTo>
                    <a:pt x="238" y="545"/>
                    <a:pt x="238" y="545"/>
                    <a:pt x="238" y="545"/>
                  </a:cubicBezTo>
                  <a:cubicBezTo>
                    <a:pt x="241" y="541"/>
                    <a:pt x="239" y="537"/>
                    <a:pt x="235" y="532"/>
                  </a:cubicBezTo>
                  <a:cubicBezTo>
                    <a:pt x="234" y="530"/>
                    <a:pt x="233" y="529"/>
                    <a:pt x="233" y="528"/>
                  </a:cubicBezTo>
                  <a:cubicBezTo>
                    <a:pt x="232" y="526"/>
                    <a:pt x="231" y="522"/>
                    <a:pt x="230" y="518"/>
                  </a:cubicBezTo>
                  <a:cubicBezTo>
                    <a:pt x="230" y="515"/>
                    <a:pt x="229" y="510"/>
                    <a:pt x="228" y="506"/>
                  </a:cubicBezTo>
                  <a:cubicBezTo>
                    <a:pt x="227" y="503"/>
                    <a:pt x="225" y="501"/>
                    <a:pt x="223" y="498"/>
                  </a:cubicBezTo>
                  <a:cubicBezTo>
                    <a:pt x="222" y="496"/>
                    <a:pt x="221" y="494"/>
                    <a:pt x="220" y="492"/>
                  </a:cubicBezTo>
                  <a:cubicBezTo>
                    <a:pt x="220" y="491"/>
                    <a:pt x="219" y="490"/>
                    <a:pt x="219" y="489"/>
                  </a:cubicBezTo>
                  <a:cubicBezTo>
                    <a:pt x="217" y="478"/>
                    <a:pt x="217" y="478"/>
                    <a:pt x="217" y="478"/>
                  </a:cubicBezTo>
                  <a:cubicBezTo>
                    <a:pt x="215" y="474"/>
                    <a:pt x="215" y="474"/>
                    <a:pt x="215" y="474"/>
                  </a:cubicBezTo>
                  <a:cubicBezTo>
                    <a:pt x="214" y="474"/>
                    <a:pt x="214" y="473"/>
                    <a:pt x="213" y="472"/>
                  </a:cubicBezTo>
                  <a:cubicBezTo>
                    <a:pt x="211" y="469"/>
                    <a:pt x="210" y="467"/>
                    <a:pt x="209" y="466"/>
                  </a:cubicBezTo>
                  <a:cubicBezTo>
                    <a:pt x="209" y="466"/>
                    <a:pt x="209" y="466"/>
                    <a:pt x="209" y="466"/>
                  </a:cubicBezTo>
                  <a:cubicBezTo>
                    <a:pt x="209" y="466"/>
                    <a:pt x="209" y="466"/>
                    <a:pt x="209" y="466"/>
                  </a:cubicBezTo>
                  <a:cubicBezTo>
                    <a:pt x="209" y="462"/>
                    <a:pt x="210" y="459"/>
                    <a:pt x="212" y="456"/>
                  </a:cubicBezTo>
                  <a:cubicBezTo>
                    <a:pt x="213" y="455"/>
                    <a:pt x="215" y="454"/>
                    <a:pt x="217" y="454"/>
                  </a:cubicBezTo>
                  <a:cubicBezTo>
                    <a:pt x="219" y="454"/>
                    <a:pt x="222" y="456"/>
                    <a:pt x="223" y="458"/>
                  </a:cubicBezTo>
                  <a:cubicBezTo>
                    <a:pt x="224" y="461"/>
                    <a:pt x="223" y="464"/>
                    <a:pt x="223" y="468"/>
                  </a:cubicBezTo>
                  <a:cubicBezTo>
                    <a:pt x="223" y="469"/>
                    <a:pt x="222" y="471"/>
                    <a:pt x="222" y="472"/>
                  </a:cubicBezTo>
                  <a:cubicBezTo>
                    <a:pt x="222" y="479"/>
                    <a:pt x="222" y="479"/>
                    <a:pt x="222" y="479"/>
                  </a:cubicBezTo>
                  <a:cubicBezTo>
                    <a:pt x="227" y="485"/>
                    <a:pt x="227" y="485"/>
                    <a:pt x="227" y="485"/>
                  </a:cubicBezTo>
                  <a:cubicBezTo>
                    <a:pt x="228" y="486"/>
                    <a:pt x="229" y="488"/>
                    <a:pt x="230" y="489"/>
                  </a:cubicBezTo>
                  <a:cubicBezTo>
                    <a:pt x="232" y="491"/>
                    <a:pt x="233" y="492"/>
                    <a:pt x="234" y="494"/>
                  </a:cubicBezTo>
                  <a:cubicBezTo>
                    <a:pt x="236" y="495"/>
                    <a:pt x="237" y="497"/>
                    <a:pt x="238" y="498"/>
                  </a:cubicBezTo>
                  <a:cubicBezTo>
                    <a:pt x="240" y="501"/>
                    <a:pt x="242" y="504"/>
                    <a:pt x="244" y="507"/>
                  </a:cubicBezTo>
                  <a:cubicBezTo>
                    <a:pt x="245" y="508"/>
                    <a:pt x="245" y="508"/>
                    <a:pt x="245" y="508"/>
                  </a:cubicBezTo>
                  <a:cubicBezTo>
                    <a:pt x="245" y="509"/>
                    <a:pt x="245" y="509"/>
                    <a:pt x="245" y="509"/>
                  </a:cubicBezTo>
                  <a:cubicBezTo>
                    <a:pt x="245" y="511"/>
                    <a:pt x="245" y="512"/>
                    <a:pt x="245" y="515"/>
                  </a:cubicBezTo>
                  <a:cubicBezTo>
                    <a:pt x="245" y="516"/>
                    <a:pt x="245" y="516"/>
                    <a:pt x="245" y="516"/>
                  </a:cubicBezTo>
                  <a:cubicBezTo>
                    <a:pt x="245" y="517"/>
                    <a:pt x="245" y="517"/>
                    <a:pt x="245" y="517"/>
                  </a:cubicBezTo>
                  <a:cubicBezTo>
                    <a:pt x="247" y="519"/>
                    <a:pt x="250" y="522"/>
                    <a:pt x="252" y="524"/>
                  </a:cubicBezTo>
                  <a:cubicBezTo>
                    <a:pt x="255" y="527"/>
                    <a:pt x="258" y="531"/>
                    <a:pt x="261" y="534"/>
                  </a:cubicBezTo>
                  <a:cubicBezTo>
                    <a:pt x="262" y="535"/>
                    <a:pt x="263" y="536"/>
                    <a:pt x="264" y="538"/>
                  </a:cubicBezTo>
                  <a:cubicBezTo>
                    <a:pt x="270" y="545"/>
                    <a:pt x="277" y="554"/>
                    <a:pt x="276" y="566"/>
                  </a:cubicBezTo>
                  <a:cubicBezTo>
                    <a:pt x="276" y="567"/>
                    <a:pt x="275" y="569"/>
                    <a:pt x="274" y="571"/>
                  </a:cubicBezTo>
                  <a:cubicBezTo>
                    <a:pt x="273" y="573"/>
                    <a:pt x="271" y="576"/>
                    <a:pt x="271" y="579"/>
                  </a:cubicBezTo>
                  <a:cubicBezTo>
                    <a:pt x="272" y="585"/>
                    <a:pt x="279" y="591"/>
                    <a:pt x="282" y="593"/>
                  </a:cubicBezTo>
                  <a:cubicBezTo>
                    <a:pt x="284" y="594"/>
                    <a:pt x="285" y="595"/>
                    <a:pt x="287" y="597"/>
                  </a:cubicBezTo>
                  <a:cubicBezTo>
                    <a:pt x="290" y="599"/>
                    <a:pt x="292" y="601"/>
                    <a:pt x="295" y="602"/>
                  </a:cubicBezTo>
                  <a:cubicBezTo>
                    <a:pt x="296" y="603"/>
                    <a:pt x="298" y="603"/>
                    <a:pt x="301" y="604"/>
                  </a:cubicBezTo>
                  <a:cubicBezTo>
                    <a:pt x="302" y="604"/>
                    <a:pt x="304" y="605"/>
                    <a:pt x="306" y="605"/>
                  </a:cubicBezTo>
                  <a:cubicBezTo>
                    <a:pt x="308" y="606"/>
                    <a:pt x="309" y="608"/>
                    <a:pt x="311" y="609"/>
                  </a:cubicBezTo>
                  <a:cubicBezTo>
                    <a:pt x="314" y="611"/>
                    <a:pt x="316" y="613"/>
                    <a:pt x="318" y="614"/>
                  </a:cubicBezTo>
                  <a:cubicBezTo>
                    <a:pt x="321" y="616"/>
                    <a:pt x="325" y="617"/>
                    <a:pt x="329" y="619"/>
                  </a:cubicBezTo>
                  <a:cubicBezTo>
                    <a:pt x="333" y="620"/>
                    <a:pt x="337" y="621"/>
                    <a:pt x="340" y="623"/>
                  </a:cubicBezTo>
                  <a:cubicBezTo>
                    <a:pt x="341" y="623"/>
                    <a:pt x="341" y="623"/>
                    <a:pt x="341" y="623"/>
                  </a:cubicBezTo>
                  <a:cubicBezTo>
                    <a:pt x="348" y="626"/>
                    <a:pt x="357" y="631"/>
                    <a:pt x="363" y="631"/>
                  </a:cubicBezTo>
                  <a:cubicBezTo>
                    <a:pt x="367" y="631"/>
                    <a:pt x="370" y="629"/>
                    <a:pt x="373" y="628"/>
                  </a:cubicBezTo>
                  <a:cubicBezTo>
                    <a:pt x="376" y="626"/>
                    <a:pt x="379" y="625"/>
                    <a:pt x="382" y="625"/>
                  </a:cubicBezTo>
                  <a:cubicBezTo>
                    <a:pt x="389" y="625"/>
                    <a:pt x="395" y="631"/>
                    <a:pt x="400" y="637"/>
                  </a:cubicBezTo>
                  <a:cubicBezTo>
                    <a:pt x="404" y="642"/>
                    <a:pt x="408" y="647"/>
                    <a:pt x="413" y="649"/>
                  </a:cubicBezTo>
                  <a:cubicBezTo>
                    <a:pt x="416" y="650"/>
                    <a:pt x="418" y="651"/>
                    <a:pt x="421" y="651"/>
                  </a:cubicBezTo>
                  <a:cubicBezTo>
                    <a:pt x="422" y="651"/>
                    <a:pt x="423" y="651"/>
                    <a:pt x="425" y="652"/>
                  </a:cubicBezTo>
                  <a:cubicBezTo>
                    <a:pt x="427" y="652"/>
                    <a:pt x="428" y="653"/>
                    <a:pt x="430" y="653"/>
                  </a:cubicBezTo>
                  <a:cubicBezTo>
                    <a:pt x="431" y="654"/>
                    <a:pt x="432" y="654"/>
                    <a:pt x="433" y="655"/>
                  </a:cubicBezTo>
                  <a:cubicBezTo>
                    <a:pt x="436" y="656"/>
                    <a:pt x="440" y="656"/>
                    <a:pt x="443" y="657"/>
                  </a:cubicBezTo>
                  <a:cubicBezTo>
                    <a:pt x="446" y="657"/>
                    <a:pt x="450" y="658"/>
                    <a:pt x="452" y="659"/>
                  </a:cubicBezTo>
                  <a:cubicBezTo>
                    <a:pt x="455" y="660"/>
                    <a:pt x="458" y="664"/>
                    <a:pt x="462" y="670"/>
                  </a:cubicBezTo>
                  <a:cubicBezTo>
                    <a:pt x="465" y="673"/>
                    <a:pt x="467" y="676"/>
                    <a:pt x="469" y="679"/>
                  </a:cubicBezTo>
                  <a:cubicBezTo>
                    <a:pt x="471" y="680"/>
                    <a:pt x="471" y="680"/>
                    <a:pt x="471" y="680"/>
                  </a:cubicBezTo>
                  <a:cubicBezTo>
                    <a:pt x="471" y="683"/>
                    <a:pt x="471" y="683"/>
                    <a:pt x="471" y="683"/>
                  </a:cubicBezTo>
                  <a:cubicBezTo>
                    <a:pt x="471" y="686"/>
                    <a:pt x="470" y="689"/>
                    <a:pt x="472" y="691"/>
                  </a:cubicBezTo>
                  <a:cubicBezTo>
                    <a:pt x="472" y="692"/>
                    <a:pt x="472" y="692"/>
                    <a:pt x="472" y="692"/>
                  </a:cubicBezTo>
                  <a:cubicBezTo>
                    <a:pt x="474" y="695"/>
                    <a:pt x="477" y="696"/>
                    <a:pt x="480" y="697"/>
                  </a:cubicBezTo>
                  <a:cubicBezTo>
                    <a:pt x="482" y="697"/>
                    <a:pt x="483" y="698"/>
                    <a:pt x="485" y="699"/>
                  </a:cubicBezTo>
                  <a:cubicBezTo>
                    <a:pt x="488" y="700"/>
                    <a:pt x="490" y="703"/>
                    <a:pt x="491" y="705"/>
                  </a:cubicBezTo>
                  <a:cubicBezTo>
                    <a:pt x="493" y="708"/>
                    <a:pt x="496" y="711"/>
                    <a:pt x="499" y="713"/>
                  </a:cubicBezTo>
                  <a:cubicBezTo>
                    <a:pt x="500" y="714"/>
                    <a:pt x="502" y="714"/>
                    <a:pt x="505" y="714"/>
                  </a:cubicBezTo>
                  <a:cubicBezTo>
                    <a:pt x="506" y="714"/>
                    <a:pt x="508" y="715"/>
                    <a:pt x="510" y="715"/>
                  </a:cubicBezTo>
                  <a:cubicBezTo>
                    <a:pt x="513" y="716"/>
                    <a:pt x="515" y="718"/>
                    <a:pt x="517" y="720"/>
                  </a:cubicBezTo>
                  <a:cubicBezTo>
                    <a:pt x="519" y="722"/>
                    <a:pt x="522" y="725"/>
                    <a:pt x="526" y="725"/>
                  </a:cubicBezTo>
                  <a:cubicBezTo>
                    <a:pt x="527" y="725"/>
                    <a:pt x="527" y="725"/>
                    <a:pt x="528" y="725"/>
                  </a:cubicBezTo>
                  <a:cubicBezTo>
                    <a:pt x="533" y="723"/>
                    <a:pt x="534" y="719"/>
                    <a:pt x="534" y="715"/>
                  </a:cubicBezTo>
                  <a:cubicBezTo>
                    <a:pt x="534" y="714"/>
                    <a:pt x="534" y="714"/>
                    <a:pt x="534" y="714"/>
                  </a:cubicBezTo>
                  <a:cubicBezTo>
                    <a:pt x="536" y="712"/>
                    <a:pt x="536" y="712"/>
                    <a:pt x="536" y="712"/>
                  </a:cubicBezTo>
                  <a:cubicBezTo>
                    <a:pt x="536" y="712"/>
                    <a:pt x="536" y="712"/>
                    <a:pt x="536" y="712"/>
                  </a:cubicBezTo>
                  <a:cubicBezTo>
                    <a:pt x="539" y="708"/>
                    <a:pt x="541" y="706"/>
                    <a:pt x="544" y="706"/>
                  </a:cubicBezTo>
                  <a:cubicBezTo>
                    <a:pt x="548" y="706"/>
                    <a:pt x="549" y="710"/>
                    <a:pt x="551" y="715"/>
                  </a:cubicBezTo>
                  <a:cubicBezTo>
                    <a:pt x="551" y="717"/>
                    <a:pt x="552" y="718"/>
                    <a:pt x="552" y="720"/>
                  </a:cubicBezTo>
                  <a:cubicBezTo>
                    <a:pt x="553" y="722"/>
                    <a:pt x="554" y="724"/>
                    <a:pt x="555" y="725"/>
                  </a:cubicBezTo>
                  <a:cubicBezTo>
                    <a:pt x="557" y="727"/>
                    <a:pt x="558" y="729"/>
                    <a:pt x="559" y="731"/>
                  </a:cubicBezTo>
                  <a:cubicBezTo>
                    <a:pt x="561" y="739"/>
                    <a:pt x="559" y="761"/>
                    <a:pt x="558" y="765"/>
                  </a:cubicBezTo>
                  <a:cubicBezTo>
                    <a:pt x="557" y="767"/>
                    <a:pt x="555" y="769"/>
                    <a:pt x="552" y="771"/>
                  </a:cubicBezTo>
                  <a:cubicBezTo>
                    <a:pt x="550" y="773"/>
                    <a:pt x="547" y="775"/>
                    <a:pt x="545" y="778"/>
                  </a:cubicBezTo>
                  <a:cubicBezTo>
                    <a:pt x="543" y="780"/>
                    <a:pt x="542" y="782"/>
                    <a:pt x="542" y="783"/>
                  </a:cubicBezTo>
                  <a:cubicBezTo>
                    <a:pt x="541" y="785"/>
                    <a:pt x="540" y="786"/>
                    <a:pt x="540" y="787"/>
                  </a:cubicBezTo>
                  <a:cubicBezTo>
                    <a:pt x="539" y="788"/>
                    <a:pt x="537" y="789"/>
                    <a:pt x="535" y="790"/>
                  </a:cubicBezTo>
                  <a:cubicBezTo>
                    <a:pt x="533" y="791"/>
                    <a:pt x="531" y="793"/>
                    <a:pt x="530" y="795"/>
                  </a:cubicBezTo>
                  <a:cubicBezTo>
                    <a:pt x="529" y="796"/>
                    <a:pt x="528" y="798"/>
                    <a:pt x="528" y="800"/>
                  </a:cubicBezTo>
                  <a:cubicBezTo>
                    <a:pt x="527" y="802"/>
                    <a:pt x="527" y="803"/>
                    <a:pt x="526" y="804"/>
                  </a:cubicBezTo>
                  <a:cubicBezTo>
                    <a:pt x="526" y="805"/>
                    <a:pt x="525" y="806"/>
                    <a:pt x="524" y="808"/>
                  </a:cubicBezTo>
                  <a:cubicBezTo>
                    <a:pt x="521" y="814"/>
                    <a:pt x="518" y="819"/>
                    <a:pt x="521" y="827"/>
                  </a:cubicBezTo>
                  <a:cubicBezTo>
                    <a:pt x="521" y="830"/>
                    <a:pt x="523" y="831"/>
                    <a:pt x="525" y="833"/>
                  </a:cubicBezTo>
                  <a:cubicBezTo>
                    <a:pt x="525" y="833"/>
                    <a:pt x="526" y="834"/>
                    <a:pt x="526" y="835"/>
                  </a:cubicBezTo>
                  <a:cubicBezTo>
                    <a:pt x="529" y="838"/>
                    <a:pt x="529" y="838"/>
                    <a:pt x="529" y="838"/>
                  </a:cubicBezTo>
                  <a:cubicBezTo>
                    <a:pt x="526" y="840"/>
                    <a:pt x="526" y="840"/>
                    <a:pt x="526" y="840"/>
                  </a:cubicBezTo>
                  <a:cubicBezTo>
                    <a:pt x="526" y="841"/>
                    <a:pt x="524" y="843"/>
                    <a:pt x="523" y="844"/>
                  </a:cubicBezTo>
                  <a:cubicBezTo>
                    <a:pt x="520" y="846"/>
                    <a:pt x="516" y="849"/>
                    <a:pt x="516" y="853"/>
                  </a:cubicBezTo>
                  <a:cubicBezTo>
                    <a:pt x="515" y="856"/>
                    <a:pt x="517" y="860"/>
                    <a:pt x="519" y="865"/>
                  </a:cubicBezTo>
                  <a:cubicBezTo>
                    <a:pt x="519" y="867"/>
                    <a:pt x="520" y="869"/>
                    <a:pt x="521" y="871"/>
                  </a:cubicBezTo>
                  <a:cubicBezTo>
                    <a:pt x="522" y="875"/>
                    <a:pt x="526" y="877"/>
                    <a:pt x="529" y="879"/>
                  </a:cubicBezTo>
                  <a:cubicBezTo>
                    <a:pt x="532" y="881"/>
                    <a:pt x="532" y="881"/>
                    <a:pt x="533" y="882"/>
                  </a:cubicBezTo>
                  <a:cubicBezTo>
                    <a:pt x="535" y="885"/>
                    <a:pt x="538" y="889"/>
                    <a:pt x="540" y="893"/>
                  </a:cubicBezTo>
                  <a:cubicBezTo>
                    <a:pt x="542" y="895"/>
                    <a:pt x="543" y="897"/>
                    <a:pt x="544" y="899"/>
                  </a:cubicBezTo>
                  <a:cubicBezTo>
                    <a:pt x="548" y="905"/>
                    <a:pt x="551" y="911"/>
                    <a:pt x="554" y="918"/>
                  </a:cubicBezTo>
                  <a:cubicBezTo>
                    <a:pt x="558" y="924"/>
                    <a:pt x="561" y="931"/>
                    <a:pt x="565" y="936"/>
                  </a:cubicBezTo>
                  <a:cubicBezTo>
                    <a:pt x="567" y="939"/>
                    <a:pt x="568" y="941"/>
                    <a:pt x="570" y="943"/>
                  </a:cubicBezTo>
                  <a:cubicBezTo>
                    <a:pt x="573" y="947"/>
                    <a:pt x="575" y="950"/>
                    <a:pt x="577" y="953"/>
                  </a:cubicBezTo>
                  <a:cubicBezTo>
                    <a:pt x="577" y="955"/>
                    <a:pt x="578" y="956"/>
                    <a:pt x="578" y="958"/>
                  </a:cubicBezTo>
                  <a:cubicBezTo>
                    <a:pt x="578" y="960"/>
                    <a:pt x="579" y="962"/>
                    <a:pt x="579" y="963"/>
                  </a:cubicBezTo>
                  <a:cubicBezTo>
                    <a:pt x="582" y="968"/>
                    <a:pt x="589" y="977"/>
                    <a:pt x="613" y="989"/>
                  </a:cubicBezTo>
                  <a:cubicBezTo>
                    <a:pt x="616" y="990"/>
                    <a:pt x="618" y="991"/>
                    <a:pt x="621" y="992"/>
                  </a:cubicBezTo>
                  <a:cubicBezTo>
                    <a:pt x="623" y="992"/>
                    <a:pt x="625" y="993"/>
                    <a:pt x="627" y="994"/>
                  </a:cubicBezTo>
                  <a:cubicBezTo>
                    <a:pt x="634" y="998"/>
                    <a:pt x="646" y="1007"/>
                    <a:pt x="649" y="1012"/>
                  </a:cubicBezTo>
                  <a:cubicBezTo>
                    <a:pt x="651" y="1016"/>
                    <a:pt x="652" y="1024"/>
                    <a:pt x="654" y="1033"/>
                  </a:cubicBezTo>
                  <a:cubicBezTo>
                    <a:pt x="654" y="1037"/>
                    <a:pt x="654" y="1037"/>
                    <a:pt x="654" y="1037"/>
                  </a:cubicBezTo>
                  <a:cubicBezTo>
                    <a:pt x="656" y="1043"/>
                    <a:pt x="655" y="1048"/>
                    <a:pt x="655" y="1054"/>
                  </a:cubicBezTo>
                  <a:cubicBezTo>
                    <a:pt x="655" y="1058"/>
                    <a:pt x="655" y="1062"/>
                    <a:pt x="655" y="1067"/>
                  </a:cubicBezTo>
                  <a:cubicBezTo>
                    <a:pt x="655" y="1070"/>
                    <a:pt x="656" y="1073"/>
                    <a:pt x="656" y="1076"/>
                  </a:cubicBezTo>
                  <a:cubicBezTo>
                    <a:pt x="657" y="1079"/>
                    <a:pt x="657" y="1082"/>
                    <a:pt x="657" y="1086"/>
                  </a:cubicBezTo>
                  <a:cubicBezTo>
                    <a:pt x="657" y="1086"/>
                    <a:pt x="657" y="1087"/>
                    <a:pt x="657" y="1088"/>
                  </a:cubicBezTo>
                  <a:cubicBezTo>
                    <a:pt x="657" y="1089"/>
                    <a:pt x="656" y="1090"/>
                    <a:pt x="656" y="1091"/>
                  </a:cubicBezTo>
                  <a:cubicBezTo>
                    <a:pt x="656" y="1095"/>
                    <a:pt x="656" y="1099"/>
                    <a:pt x="657" y="1102"/>
                  </a:cubicBezTo>
                  <a:cubicBezTo>
                    <a:pt x="657" y="1107"/>
                    <a:pt x="658" y="1111"/>
                    <a:pt x="657" y="1115"/>
                  </a:cubicBezTo>
                  <a:cubicBezTo>
                    <a:pt x="657" y="1116"/>
                    <a:pt x="657" y="1117"/>
                    <a:pt x="657" y="1119"/>
                  </a:cubicBezTo>
                  <a:cubicBezTo>
                    <a:pt x="656" y="1121"/>
                    <a:pt x="656" y="1123"/>
                    <a:pt x="656" y="1126"/>
                  </a:cubicBezTo>
                  <a:cubicBezTo>
                    <a:pt x="656" y="1128"/>
                    <a:pt x="657" y="1130"/>
                    <a:pt x="658" y="1132"/>
                  </a:cubicBezTo>
                  <a:cubicBezTo>
                    <a:pt x="658" y="1133"/>
                    <a:pt x="659" y="1135"/>
                    <a:pt x="659" y="1136"/>
                  </a:cubicBezTo>
                  <a:cubicBezTo>
                    <a:pt x="659" y="1138"/>
                    <a:pt x="659" y="1140"/>
                    <a:pt x="658" y="1141"/>
                  </a:cubicBezTo>
                  <a:cubicBezTo>
                    <a:pt x="658" y="1144"/>
                    <a:pt x="658" y="1145"/>
                    <a:pt x="658" y="1147"/>
                  </a:cubicBezTo>
                  <a:cubicBezTo>
                    <a:pt x="659" y="1151"/>
                    <a:pt x="661" y="1155"/>
                    <a:pt x="662" y="1159"/>
                  </a:cubicBezTo>
                  <a:cubicBezTo>
                    <a:pt x="664" y="1162"/>
                    <a:pt x="665" y="1165"/>
                    <a:pt x="666" y="1168"/>
                  </a:cubicBezTo>
                  <a:cubicBezTo>
                    <a:pt x="667" y="1173"/>
                    <a:pt x="668" y="1184"/>
                    <a:pt x="667" y="1190"/>
                  </a:cubicBezTo>
                  <a:cubicBezTo>
                    <a:pt x="667" y="1192"/>
                    <a:pt x="666" y="1194"/>
                    <a:pt x="666" y="1195"/>
                  </a:cubicBezTo>
                  <a:cubicBezTo>
                    <a:pt x="665" y="1197"/>
                    <a:pt x="664" y="1199"/>
                    <a:pt x="664" y="1201"/>
                  </a:cubicBezTo>
                  <a:cubicBezTo>
                    <a:pt x="664" y="1203"/>
                    <a:pt x="664" y="1205"/>
                    <a:pt x="664" y="1206"/>
                  </a:cubicBezTo>
                  <a:cubicBezTo>
                    <a:pt x="664" y="1208"/>
                    <a:pt x="664" y="1209"/>
                    <a:pt x="664" y="1210"/>
                  </a:cubicBezTo>
                  <a:cubicBezTo>
                    <a:pt x="664" y="1212"/>
                    <a:pt x="663" y="1213"/>
                    <a:pt x="663" y="1215"/>
                  </a:cubicBezTo>
                  <a:cubicBezTo>
                    <a:pt x="662" y="1217"/>
                    <a:pt x="661" y="1219"/>
                    <a:pt x="661" y="1222"/>
                  </a:cubicBezTo>
                  <a:cubicBezTo>
                    <a:pt x="661" y="1227"/>
                    <a:pt x="664" y="1231"/>
                    <a:pt x="667" y="1235"/>
                  </a:cubicBezTo>
                  <a:cubicBezTo>
                    <a:pt x="669" y="1239"/>
                    <a:pt x="671" y="1242"/>
                    <a:pt x="672" y="1245"/>
                  </a:cubicBezTo>
                  <a:cubicBezTo>
                    <a:pt x="672" y="1246"/>
                    <a:pt x="672" y="1248"/>
                    <a:pt x="672" y="1249"/>
                  </a:cubicBezTo>
                  <a:cubicBezTo>
                    <a:pt x="671" y="1251"/>
                    <a:pt x="671" y="1252"/>
                    <a:pt x="671" y="1253"/>
                  </a:cubicBezTo>
                  <a:cubicBezTo>
                    <a:pt x="671" y="1257"/>
                    <a:pt x="672" y="1260"/>
                    <a:pt x="674" y="1263"/>
                  </a:cubicBezTo>
                  <a:cubicBezTo>
                    <a:pt x="674" y="1265"/>
                    <a:pt x="675" y="1266"/>
                    <a:pt x="675" y="1268"/>
                  </a:cubicBezTo>
                  <a:cubicBezTo>
                    <a:pt x="675" y="1269"/>
                    <a:pt x="676" y="1271"/>
                    <a:pt x="676" y="1273"/>
                  </a:cubicBezTo>
                  <a:cubicBezTo>
                    <a:pt x="676" y="1281"/>
                    <a:pt x="677" y="1286"/>
                    <a:pt x="683" y="1289"/>
                  </a:cubicBezTo>
                  <a:cubicBezTo>
                    <a:pt x="691" y="1292"/>
                    <a:pt x="691" y="1292"/>
                    <a:pt x="691" y="1292"/>
                  </a:cubicBezTo>
                  <a:cubicBezTo>
                    <a:pt x="686" y="1297"/>
                    <a:pt x="686" y="1297"/>
                    <a:pt x="686" y="1297"/>
                  </a:cubicBezTo>
                  <a:cubicBezTo>
                    <a:pt x="685" y="1297"/>
                    <a:pt x="685" y="1298"/>
                    <a:pt x="684" y="1299"/>
                  </a:cubicBezTo>
                  <a:cubicBezTo>
                    <a:pt x="683" y="1302"/>
                    <a:pt x="684" y="1305"/>
                    <a:pt x="686" y="1307"/>
                  </a:cubicBezTo>
                  <a:cubicBezTo>
                    <a:pt x="687" y="1309"/>
                    <a:pt x="687" y="1309"/>
                    <a:pt x="687" y="1309"/>
                  </a:cubicBezTo>
                  <a:cubicBezTo>
                    <a:pt x="687" y="1311"/>
                    <a:pt x="687" y="1311"/>
                    <a:pt x="687" y="1311"/>
                  </a:cubicBezTo>
                  <a:cubicBezTo>
                    <a:pt x="687" y="1312"/>
                    <a:pt x="686" y="1314"/>
                    <a:pt x="686" y="1315"/>
                  </a:cubicBezTo>
                  <a:cubicBezTo>
                    <a:pt x="685" y="1318"/>
                    <a:pt x="684" y="1320"/>
                    <a:pt x="685" y="1322"/>
                  </a:cubicBezTo>
                  <a:cubicBezTo>
                    <a:pt x="686" y="1326"/>
                    <a:pt x="689" y="1327"/>
                    <a:pt x="693" y="1329"/>
                  </a:cubicBezTo>
                  <a:cubicBezTo>
                    <a:pt x="698" y="1331"/>
                    <a:pt x="698" y="1331"/>
                    <a:pt x="698" y="1331"/>
                  </a:cubicBezTo>
                  <a:cubicBezTo>
                    <a:pt x="696" y="1335"/>
                    <a:pt x="696" y="1335"/>
                    <a:pt x="696" y="1335"/>
                  </a:cubicBezTo>
                  <a:cubicBezTo>
                    <a:pt x="696" y="1335"/>
                    <a:pt x="696" y="1336"/>
                    <a:pt x="696" y="1336"/>
                  </a:cubicBezTo>
                  <a:cubicBezTo>
                    <a:pt x="695" y="1338"/>
                    <a:pt x="694" y="1340"/>
                    <a:pt x="694" y="1343"/>
                  </a:cubicBezTo>
                  <a:cubicBezTo>
                    <a:pt x="694" y="1348"/>
                    <a:pt x="698" y="1355"/>
                    <a:pt x="705" y="1365"/>
                  </a:cubicBezTo>
                  <a:cubicBezTo>
                    <a:pt x="707" y="1366"/>
                    <a:pt x="708" y="1368"/>
                    <a:pt x="710" y="1369"/>
                  </a:cubicBezTo>
                  <a:cubicBezTo>
                    <a:pt x="711" y="1370"/>
                    <a:pt x="712" y="1371"/>
                    <a:pt x="713" y="1373"/>
                  </a:cubicBezTo>
                  <a:cubicBezTo>
                    <a:pt x="714" y="1373"/>
                    <a:pt x="714" y="1375"/>
                    <a:pt x="715" y="1376"/>
                  </a:cubicBezTo>
                  <a:cubicBezTo>
                    <a:pt x="716" y="1378"/>
                    <a:pt x="717" y="1380"/>
                    <a:pt x="718" y="1382"/>
                  </a:cubicBezTo>
                  <a:cubicBezTo>
                    <a:pt x="720" y="1383"/>
                    <a:pt x="722" y="1384"/>
                    <a:pt x="725" y="1385"/>
                  </a:cubicBezTo>
                  <a:cubicBezTo>
                    <a:pt x="726" y="1386"/>
                    <a:pt x="728" y="1387"/>
                    <a:pt x="729" y="1388"/>
                  </a:cubicBezTo>
                  <a:cubicBezTo>
                    <a:pt x="731" y="1389"/>
                    <a:pt x="733" y="1392"/>
                    <a:pt x="736" y="1394"/>
                  </a:cubicBezTo>
                  <a:cubicBezTo>
                    <a:pt x="739" y="1398"/>
                    <a:pt x="742" y="1401"/>
                    <a:pt x="745" y="1403"/>
                  </a:cubicBezTo>
                  <a:cubicBezTo>
                    <a:pt x="747" y="1403"/>
                    <a:pt x="748" y="1404"/>
                    <a:pt x="750" y="1404"/>
                  </a:cubicBezTo>
                  <a:cubicBezTo>
                    <a:pt x="751" y="1405"/>
                    <a:pt x="753" y="1405"/>
                    <a:pt x="754" y="1406"/>
                  </a:cubicBezTo>
                  <a:cubicBezTo>
                    <a:pt x="756" y="1407"/>
                    <a:pt x="757" y="1408"/>
                    <a:pt x="759" y="1409"/>
                  </a:cubicBezTo>
                  <a:cubicBezTo>
                    <a:pt x="761" y="1410"/>
                    <a:pt x="763" y="1411"/>
                    <a:pt x="765" y="1412"/>
                  </a:cubicBezTo>
                  <a:cubicBezTo>
                    <a:pt x="769" y="1413"/>
                    <a:pt x="773" y="1414"/>
                    <a:pt x="777" y="1416"/>
                  </a:cubicBezTo>
                  <a:cubicBezTo>
                    <a:pt x="780" y="1417"/>
                    <a:pt x="783" y="1418"/>
                    <a:pt x="786" y="1419"/>
                  </a:cubicBezTo>
                  <a:cubicBezTo>
                    <a:pt x="794" y="1422"/>
                    <a:pt x="794" y="1422"/>
                    <a:pt x="794" y="1422"/>
                  </a:cubicBezTo>
                  <a:cubicBezTo>
                    <a:pt x="802" y="1422"/>
                    <a:pt x="802" y="1422"/>
                    <a:pt x="802" y="1422"/>
                  </a:cubicBezTo>
                  <a:cubicBezTo>
                    <a:pt x="803" y="1422"/>
                    <a:pt x="803" y="1422"/>
                    <a:pt x="803" y="1422"/>
                  </a:cubicBezTo>
                  <a:cubicBezTo>
                    <a:pt x="819" y="1422"/>
                    <a:pt x="819" y="1422"/>
                    <a:pt x="819" y="1422"/>
                  </a:cubicBezTo>
                  <a:cubicBezTo>
                    <a:pt x="818" y="1421"/>
                    <a:pt x="818" y="1421"/>
                    <a:pt x="818" y="1421"/>
                  </a:cubicBezTo>
                  <a:cubicBezTo>
                    <a:pt x="822" y="1417"/>
                    <a:pt x="822" y="1417"/>
                    <a:pt x="822" y="1417"/>
                  </a:cubicBezTo>
                  <a:cubicBezTo>
                    <a:pt x="824" y="1416"/>
                    <a:pt x="825" y="1414"/>
                    <a:pt x="826" y="1412"/>
                  </a:cubicBezTo>
                  <a:cubicBezTo>
                    <a:pt x="826" y="1411"/>
                    <a:pt x="826" y="1411"/>
                    <a:pt x="826" y="1411"/>
                  </a:cubicBezTo>
                  <a:cubicBezTo>
                    <a:pt x="825" y="1411"/>
                    <a:pt x="825" y="1411"/>
                    <a:pt x="825" y="1411"/>
                  </a:cubicBezTo>
                  <a:cubicBezTo>
                    <a:pt x="823" y="1404"/>
                    <a:pt x="816" y="1403"/>
                    <a:pt x="810" y="1401"/>
                  </a:cubicBezTo>
                  <a:cubicBezTo>
                    <a:pt x="806" y="1400"/>
                    <a:pt x="803" y="1399"/>
                    <a:pt x="800" y="1398"/>
                  </a:cubicBezTo>
                  <a:cubicBezTo>
                    <a:pt x="795" y="1395"/>
                    <a:pt x="791" y="1390"/>
                    <a:pt x="787" y="1386"/>
                  </a:cubicBezTo>
                  <a:cubicBezTo>
                    <a:pt x="785" y="1384"/>
                    <a:pt x="785" y="1384"/>
                    <a:pt x="785" y="1384"/>
                  </a:cubicBezTo>
                  <a:cubicBezTo>
                    <a:pt x="784" y="1383"/>
                    <a:pt x="783" y="1381"/>
                    <a:pt x="781" y="1380"/>
                  </a:cubicBezTo>
                  <a:cubicBezTo>
                    <a:pt x="774" y="1373"/>
                    <a:pt x="773" y="1371"/>
                    <a:pt x="773" y="1369"/>
                  </a:cubicBezTo>
                  <a:cubicBezTo>
                    <a:pt x="773" y="1368"/>
                    <a:pt x="773" y="1368"/>
                    <a:pt x="773" y="1368"/>
                  </a:cubicBezTo>
                  <a:cubicBezTo>
                    <a:pt x="774" y="1366"/>
                    <a:pt x="774" y="1366"/>
                    <a:pt x="774" y="1366"/>
                  </a:cubicBezTo>
                  <a:cubicBezTo>
                    <a:pt x="774" y="1366"/>
                    <a:pt x="774" y="1365"/>
                    <a:pt x="776" y="1364"/>
                  </a:cubicBezTo>
                  <a:cubicBezTo>
                    <a:pt x="777" y="1363"/>
                    <a:pt x="779" y="1361"/>
                    <a:pt x="779" y="1359"/>
                  </a:cubicBezTo>
                  <a:cubicBezTo>
                    <a:pt x="780" y="1357"/>
                    <a:pt x="779" y="1355"/>
                    <a:pt x="779" y="1354"/>
                  </a:cubicBezTo>
                  <a:cubicBezTo>
                    <a:pt x="779" y="1353"/>
                    <a:pt x="779" y="1353"/>
                    <a:pt x="779" y="1352"/>
                  </a:cubicBezTo>
                  <a:cubicBezTo>
                    <a:pt x="779" y="1351"/>
                    <a:pt x="779" y="1351"/>
                    <a:pt x="779" y="1351"/>
                  </a:cubicBezTo>
                  <a:cubicBezTo>
                    <a:pt x="779" y="1351"/>
                    <a:pt x="779" y="1351"/>
                    <a:pt x="779" y="1351"/>
                  </a:cubicBezTo>
                  <a:cubicBezTo>
                    <a:pt x="780" y="1348"/>
                    <a:pt x="782" y="1347"/>
                    <a:pt x="783" y="1345"/>
                  </a:cubicBezTo>
                  <a:cubicBezTo>
                    <a:pt x="786" y="1343"/>
                    <a:pt x="788" y="1341"/>
                    <a:pt x="788" y="1336"/>
                  </a:cubicBezTo>
                  <a:cubicBezTo>
                    <a:pt x="788" y="1329"/>
                    <a:pt x="782" y="1326"/>
                    <a:pt x="775" y="1324"/>
                  </a:cubicBezTo>
                  <a:cubicBezTo>
                    <a:pt x="769" y="1323"/>
                    <a:pt x="764" y="1321"/>
                    <a:pt x="764" y="1316"/>
                  </a:cubicBezTo>
                  <a:cubicBezTo>
                    <a:pt x="764" y="1315"/>
                    <a:pt x="764" y="1315"/>
                    <a:pt x="764" y="1315"/>
                  </a:cubicBezTo>
                  <a:cubicBezTo>
                    <a:pt x="765" y="1314"/>
                    <a:pt x="765" y="1314"/>
                    <a:pt x="765" y="1314"/>
                  </a:cubicBezTo>
                  <a:cubicBezTo>
                    <a:pt x="765" y="1313"/>
                    <a:pt x="766" y="1312"/>
                    <a:pt x="770" y="1310"/>
                  </a:cubicBezTo>
                  <a:cubicBezTo>
                    <a:pt x="773" y="1308"/>
                    <a:pt x="776" y="1306"/>
                    <a:pt x="777" y="1301"/>
                  </a:cubicBezTo>
                  <a:cubicBezTo>
                    <a:pt x="778" y="1299"/>
                    <a:pt x="777" y="1297"/>
                    <a:pt x="777" y="1295"/>
                  </a:cubicBezTo>
                  <a:cubicBezTo>
                    <a:pt x="777" y="1294"/>
                    <a:pt x="776" y="1293"/>
                    <a:pt x="776" y="1291"/>
                  </a:cubicBezTo>
                  <a:cubicBezTo>
                    <a:pt x="776" y="1290"/>
                    <a:pt x="776" y="1290"/>
                    <a:pt x="776" y="1290"/>
                  </a:cubicBezTo>
                  <a:cubicBezTo>
                    <a:pt x="777" y="1289"/>
                    <a:pt x="777" y="1289"/>
                    <a:pt x="777" y="1289"/>
                  </a:cubicBezTo>
                  <a:cubicBezTo>
                    <a:pt x="778" y="1288"/>
                    <a:pt x="779" y="1287"/>
                    <a:pt x="780" y="1285"/>
                  </a:cubicBezTo>
                  <a:cubicBezTo>
                    <a:pt x="782" y="1284"/>
                    <a:pt x="784" y="1282"/>
                    <a:pt x="785" y="1278"/>
                  </a:cubicBezTo>
                  <a:cubicBezTo>
                    <a:pt x="785" y="1277"/>
                    <a:pt x="785" y="1277"/>
                    <a:pt x="785" y="1277"/>
                  </a:cubicBezTo>
                  <a:cubicBezTo>
                    <a:pt x="785" y="1276"/>
                    <a:pt x="785" y="1276"/>
                    <a:pt x="785" y="1276"/>
                  </a:cubicBezTo>
                  <a:cubicBezTo>
                    <a:pt x="784" y="1275"/>
                    <a:pt x="784" y="1274"/>
                    <a:pt x="783" y="1274"/>
                  </a:cubicBezTo>
                  <a:cubicBezTo>
                    <a:pt x="772" y="1268"/>
                    <a:pt x="772" y="1268"/>
                    <a:pt x="772" y="1268"/>
                  </a:cubicBezTo>
                  <a:cubicBezTo>
                    <a:pt x="784" y="1266"/>
                    <a:pt x="784" y="1266"/>
                    <a:pt x="784" y="1266"/>
                  </a:cubicBezTo>
                  <a:cubicBezTo>
                    <a:pt x="788" y="1265"/>
                    <a:pt x="790" y="1263"/>
                    <a:pt x="791" y="1261"/>
                  </a:cubicBezTo>
                  <a:cubicBezTo>
                    <a:pt x="792" y="1258"/>
                    <a:pt x="792" y="1255"/>
                    <a:pt x="791" y="1251"/>
                  </a:cubicBezTo>
                  <a:cubicBezTo>
                    <a:pt x="791" y="1249"/>
                    <a:pt x="791" y="1247"/>
                    <a:pt x="791" y="1246"/>
                  </a:cubicBezTo>
                  <a:cubicBezTo>
                    <a:pt x="791" y="1242"/>
                    <a:pt x="791" y="1242"/>
                    <a:pt x="791" y="1242"/>
                  </a:cubicBezTo>
                  <a:cubicBezTo>
                    <a:pt x="794" y="1241"/>
                    <a:pt x="794" y="1241"/>
                    <a:pt x="794" y="1241"/>
                  </a:cubicBezTo>
                  <a:cubicBezTo>
                    <a:pt x="796" y="1241"/>
                    <a:pt x="799" y="1241"/>
                    <a:pt x="803" y="1240"/>
                  </a:cubicBezTo>
                  <a:cubicBezTo>
                    <a:pt x="805" y="1240"/>
                    <a:pt x="807" y="1240"/>
                    <a:pt x="808" y="1240"/>
                  </a:cubicBezTo>
                  <a:cubicBezTo>
                    <a:pt x="813" y="1239"/>
                    <a:pt x="822" y="1237"/>
                    <a:pt x="826" y="1235"/>
                  </a:cubicBezTo>
                  <a:cubicBezTo>
                    <a:pt x="830" y="1232"/>
                    <a:pt x="837" y="1224"/>
                    <a:pt x="836" y="1215"/>
                  </a:cubicBezTo>
                  <a:cubicBezTo>
                    <a:pt x="836" y="1212"/>
                    <a:pt x="834" y="1210"/>
                    <a:pt x="832" y="1208"/>
                  </a:cubicBezTo>
                  <a:cubicBezTo>
                    <a:pt x="832" y="1207"/>
                    <a:pt x="831" y="1207"/>
                    <a:pt x="830" y="1206"/>
                  </a:cubicBezTo>
                  <a:cubicBezTo>
                    <a:pt x="829" y="1205"/>
                    <a:pt x="829" y="1203"/>
                    <a:pt x="828" y="1201"/>
                  </a:cubicBezTo>
                  <a:cubicBezTo>
                    <a:pt x="823" y="1192"/>
                    <a:pt x="823" y="1192"/>
                    <a:pt x="823" y="1192"/>
                  </a:cubicBezTo>
                  <a:cubicBezTo>
                    <a:pt x="832" y="1194"/>
                    <a:pt x="832" y="1194"/>
                    <a:pt x="832" y="1194"/>
                  </a:cubicBezTo>
                  <a:cubicBezTo>
                    <a:pt x="836" y="1195"/>
                    <a:pt x="840" y="1196"/>
                    <a:pt x="844" y="1196"/>
                  </a:cubicBezTo>
                  <a:cubicBezTo>
                    <a:pt x="846" y="1196"/>
                    <a:pt x="849" y="1196"/>
                    <a:pt x="851" y="1195"/>
                  </a:cubicBezTo>
                  <a:cubicBezTo>
                    <a:pt x="858" y="1193"/>
                    <a:pt x="866" y="1179"/>
                    <a:pt x="869" y="1174"/>
                  </a:cubicBezTo>
                  <a:cubicBezTo>
                    <a:pt x="869" y="1173"/>
                    <a:pt x="870" y="1172"/>
                    <a:pt x="870" y="1170"/>
                  </a:cubicBezTo>
                  <a:cubicBezTo>
                    <a:pt x="870" y="1169"/>
                    <a:pt x="870" y="1168"/>
                    <a:pt x="871" y="1167"/>
                  </a:cubicBezTo>
                  <a:cubicBezTo>
                    <a:pt x="871" y="1166"/>
                    <a:pt x="872" y="1166"/>
                    <a:pt x="873" y="1165"/>
                  </a:cubicBezTo>
                  <a:cubicBezTo>
                    <a:pt x="873" y="1164"/>
                    <a:pt x="874" y="1163"/>
                    <a:pt x="874" y="1162"/>
                  </a:cubicBezTo>
                  <a:cubicBezTo>
                    <a:pt x="875" y="1160"/>
                    <a:pt x="875" y="1158"/>
                    <a:pt x="875" y="1157"/>
                  </a:cubicBezTo>
                  <a:cubicBezTo>
                    <a:pt x="875" y="1156"/>
                    <a:pt x="875" y="1155"/>
                    <a:pt x="875" y="1154"/>
                  </a:cubicBezTo>
                  <a:cubicBezTo>
                    <a:pt x="877" y="1151"/>
                    <a:pt x="879" y="1149"/>
                    <a:pt x="882" y="1147"/>
                  </a:cubicBezTo>
                  <a:cubicBezTo>
                    <a:pt x="883" y="1145"/>
                    <a:pt x="885" y="1144"/>
                    <a:pt x="887" y="1142"/>
                  </a:cubicBezTo>
                  <a:cubicBezTo>
                    <a:pt x="888" y="1140"/>
                    <a:pt x="889" y="1138"/>
                    <a:pt x="890" y="1136"/>
                  </a:cubicBezTo>
                  <a:cubicBezTo>
                    <a:pt x="891" y="1134"/>
                    <a:pt x="892" y="1133"/>
                    <a:pt x="893" y="1131"/>
                  </a:cubicBezTo>
                  <a:cubicBezTo>
                    <a:pt x="896" y="1127"/>
                    <a:pt x="899" y="1124"/>
                    <a:pt x="901" y="1121"/>
                  </a:cubicBezTo>
                  <a:cubicBezTo>
                    <a:pt x="901" y="1120"/>
                    <a:pt x="901" y="1120"/>
                    <a:pt x="901" y="1120"/>
                  </a:cubicBezTo>
                  <a:cubicBezTo>
                    <a:pt x="901" y="1120"/>
                    <a:pt x="901" y="1120"/>
                    <a:pt x="901" y="1120"/>
                  </a:cubicBezTo>
                  <a:cubicBezTo>
                    <a:pt x="902" y="1114"/>
                    <a:pt x="901" y="1109"/>
                    <a:pt x="900" y="1105"/>
                  </a:cubicBezTo>
                  <a:cubicBezTo>
                    <a:pt x="899" y="1100"/>
                    <a:pt x="898" y="1096"/>
                    <a:pt x="899" y="1092"/>
                  </a:cubicBezTo>
                  <a:cubicBezTo>
                    <a:pt x="902" y="1082"/>
                    <a:pt x="915" y="1076"/>
                    <a:pt x="925" y="1071"/>
                  </a:cubicBezTo>
                  <a:cubicBezTo>
                    <a:pt x="926" y="1071"/>
                    <a:pt x="926" y="1071"/>
                    <a:pt x="926" y="1071"/>
                  </a:cubicBezTo>
                  <a:cubicBezTo>
                    <a:pt x="928" y="1070"/>
                    <a:pt x="929" y="1069"/>
                    <a:pt x="931" y="1068"/>
                  </a:cubicBezTo>
                  <a:cubicBezTo>
                    <a:pt x="933" y="1067"/>
                    <a:pt x="935" y="1066"/>
                    <a:pt x="936" y="1065"/>
                  </a:cubicBezTo>
                  <a:cubicBezTo>
                    <a:pt x="940" y="1064"/>
                    <a:pt x="943" y="1064"/>
                    <a:pt x="947" y="1064"/>
                  </a:cubicBezTo>
                  <a:cubicBezTo>
                    <a:pt x="951" y="1063"/>
                    <a:pt x="956" y="1063"/>
                    <a:pt x="959" y="1062"/>
                  </a:cubicBezTo>
                  <a:cubicBezTo>
                    <a:pt x="968" y="1059"/>
                    <a:pt x="971" y="1051"/>
                    <a:pt x="975" y="1043"/>
                  </a:cubicBezTo>
                  <a:cubicBezTo>
                    <a:pt x="976" y="1040"/>
                    <a:pt x="977" y="1037"/>
                    <a:pt x="978" y="1034"/>
                  </a:cubicBezTo>
                  <a:cubicBezTo>
                    <a:pt x="979" y="1033"/>
                    <a:pt x="980" y="1032"/>
                    <a:pt x="981" y="1031"/>
                  </a:cubicBezTo>
                  <a:cubicBezTo>
                    <a:pt x="983" y="1027"/>
                    <a:pt x="985" y="1023"/>
                    <a:pt x="985" y="1020"/>
                  </a:cubicBezTo>
                  <a:cubicBezTo>
                    <a:pt x="985" y="1019"/>
                    <a:pt x="985" y="1017"/>
                    <a:pt x="985" y="1015"/>
                  </a:cubicBezTo>
                  <a:cubicBezTo>
                    <a:pt x="985" y="1014"/>
                    <a:pt x="984" y="1012"/>
                    <a:pt x="985" y="1011"/>
                  </a:cubicBezTo>
                  <a:cubicBezTo>
                    <a:pt x="985" y="1009"/>
                    <a:pt x="986" y="1008"/>
                    <a:pt x="987" y="1006"/>
                  </a:cubicBezTo>
                  <a:cubicBezTo>
                    <a:pt x="988" y="1004"/>
                    <a:pt x="989" y="1002"/>
                    <a:pt x="989" y="1000"/>
                  </a:cubicBezTo>
                  <a:cubicBezTo>
                    <a:pt x="991" y="993"/>
                    <a:pt x="991" y="984"/>
                    <a:pt x="991" y="981"/>
                  </a:cubicBezTo>
                  <a:cubicBezTo>
                    <a:pt x="991" y="978"/>
                    <a:pt x="991" y="976"/>
                    <a:pt x="990" y="973"/>
                  </a:cubicBezTo>
                  <a:cubicBezTo>
                    <a:pt x="989" y="971"/>
                    <a:pt x="989" y="969"/>
                    <a:pt x="989" y="968"/>
                  </a:cubicBezTo>
                  <a:cubicBezTo>
                    <a:pt x="988" y="957"/>
                    <a:pt x="991" y="954"/>
                    <a:pt x="995" y="949"/>
                  </a:cubicBezTo>
                  <a:cubicBezTo>
                    <a:pt x="997" y="947"/>
                    <a:pt x="998" y="945"/>
                    <a:pt x="1000" y="943"/>
                  </a:cubicBezTo>
                  <a:cubicBezTo>
                    <a:pt x="1002" y="941"/>
                    <a:pt x="1003" y="938"/>
                    <a:pt x="1004" y="936"/>
                  </a:cubicBezTo>
                  <a:cubicBezTo>
                    <a:pt x="1004" y="934"/>
                    <a:pt x="1005" y="932"/>
                    <a:pt x="1006" y="931"/>
                  </a:cubicBezTo>
                  <a:cubicBezTo>
                    <a:pt x="1009" y="927"/>
                    <a:pt x="1012" y="923"/>
                    <a:pt x="1016" y="919"/>
                  </a:cubicBezTo>
                  <a:cubicBezTo>
                    <a:pt x="1024" y="911"/>
                    <a:pt x="1032" y="902"/>
                    <a:pt x="1032" y="886"/>
                  </a:cubicBezTo>
                  <a:cubicBezTo>
                    <a:pt x="1031" y="881"/>
                    <a:pt x="1027" y="862"/>
                    <a:pt x="1020" y="859"/>
                  </a:cubicBezTo>
                  <a:cubicBezTo>
                    <a:pt x="1018" y="858"/>
                    <a:pt x="1016" y="858"/>
                    <a:pt x="1013" y="858"/>
                  </a:cubicBezTo>
                  <a:cubicBezTo>
                    <a:pt x="1010" y="857"/>
                    <a:pt x="1007" y="857"/>
                    <a:pt x="1006" y="857"/>
                  </a:cubicBezTo>
                  <a:cubicBezTo>
                    <a:pt x="1000" y="854"/>
                    <a:pt x="995" y="850"/>
                    <a:pt x="990" y="845"/>
                  </a:cubicBezTo>
                  <a:cubicBezTo>
                    <a:pt x="983" y="839"/>
                    <a:pt x="977" y="833"/>
                    <a:pt x="968" y="832"/>
                  </a:cubicBezTo>
                  <a:cubicBezTo>
                    <a:pt x="967" y="832"/>
                    <a:pt x="967" y="832"/>
                    <a:pt x="967" y="832"/>
                  </a:cubicBezTo>
                  <a:cubicBezTo>
                    <a:pt x="965" y="832"/>
                    <a:pt x="964" y="833"/>
                    <a:pt x="962" y="833"/>
                  </a:cubicBezTo>
                  <a:cubicBezTo>
                    <a:pt x="961" y="833"/>
                    <a:pt x="959" y="834"/>
                    <a:pt x="958" y="834"/>
                  </a:cubicBezTo>
                  <a:cubicBezTo>
                    <a:pt x="958" y="834"/>
                    <a:pt x="958" y="834"/>
                    <a:pt x="958" y="834"/>
                  </a:cubicBezTo>
                  <a:cubicBezTo>
                    <a:pt x="955" y="834"/>
                    <a:pt x="951" y="832"/>
                    <a:pt x="947" y="831"/>
                  </a:cubicBezTo>
                  <a:cubicBezTo>
                    <a:pt x="944" y="830"/>
                    <a:pt x="940" y="829"/>
                    <a:pt x="937" y="829"/>
                  </a:cubicBezTo>
                  <a:cubicBezTo>
                    <a:pt x="936" y="829"/>
                    <a:pt x="936" y="829"/>
                    <a:pt x="935" y="829"/>
                  </a:cubicBezTo>
                  <a:cubicBezTo>
                    <a:pt x="934" y="829"/>
                    <a:pt x="932" y="829"/>
                    <a:pt x="930" y="829"/>
                  </a:cubicBezTo>
                  <a:cubicBezTo>
                    <a:pt x="929" y="829"/>
                    <a:pt x="928" y="829"/>
                    <a:pt x="928" y="829"/>
                  </a:cubicBezTo>
                  <a:cubicBezTo>
                    <a:pt x="925" y="829"/>
                    <a:pt x="925" y="829"/>
                    <a:pt x="925" y="829"/>
                  </a:cubicBezTo>
                  <a:cubicBezTo>
                    <a:pt x="924" y="827"/>
                    <a:pt x="924" y="827"/>
                    <a:pt x="924" y="827"/>
                  </a:cubicBezTo>
                  <a:cubicBezTo>
                    <a:pt x="923" y="826"/>
                    <a:pt x="923" y="825"/>
                    <a:pt x="923" y="824"/>
                  </a:cubicBezTo>
                  <a:cubicBezTo>
                    <a:pt x="922" y="822"/>
                    <a:pt x="921" y="820"/>
                    <a:pt x="919" y="818"/>
                  </a:cubicBezTo>
                  <a:cubicBezTo>
                    <a:pt x="917" y="817"/>
                    <a:pt x="914" y="816"/>
                    <a:pt x="911" y="816"/>
                  </a:cubicBezTo>
                  <a:cubicBezTo>
                    <a:pt x="910" y="815"/>
                    <a:pt x="909" y="815"/>
                    <a:pt x="907" y="815"/>
                  </a:cubicBezTo>
                  <a:cubicBezTo>
                    <a:pt x="906" y="814"/>
                    <a:pt x="905" y="814"/>
                    <a:pt x="904" y="813"/>
                  </a:cubicBezTo>
                  <a:cubicBezTo>
                    <a:pt x="899" y="811"/>
                    <a:pt x="895" y="809"/>
                    <a:pt x="889" y="809"/>
                  </a:cubicBezTo>
                  <a:cubicBezTo>
                    <a:pt x="889" y="809"/>
                    <a:pt x="889" y="809"/>
                    <a:pt x="889" y="809"/>
                  </a:cubicBezTo>
                  <a:cubicBezTo>
                    <a:pt x="888" y="809"/>
                    <a:pt x="887" y="809"/>
                    <a:pt x="886" y="809"/>
                  </a:cubicBezTo>
                  <a:cubicBezTo>
                    <a:pt x="885" y="809"/>
                    <a:pt x="885" y="809"/>
                    <a:pt x="885" y="809"/>
                  </a:cubicBezTo>
                  <a:cubicBezTo>
                    <a:pt x="885" y="810"/>
                    <a:pt x="884" y="810"/>
                    <a:pt x="883" y="810"/>
                  </a:cubicBezTo>
                  <a:cubicBezTo>
                    <a:pt x="882" y="810"/>
                    <a:pt x="882" y="810"/>
                    <a:pt x="882" y="810"/>
                  </a:cubicBezTo>
                  <a:cubicBezTo>
                    <a:pt x="882" y="809"/>
                    <a:pt x="882" y="809"/>
                    <a:pt x="882" y="809"/>
                  </a:cubicBezTo>
                  <a:cubicBezTo>
                    <a:pt x="880" y="809"/>
                    <a:pt x="879" y="808"/>
                    <a:pt x="877" y="806"/>
                  </a:cubicBezTo>
                  <a:cubicBezTo>
                    <a:pt x="876" y="805"/>
                    <a:pt x="874" y="804"/>
                    <a:pt x="873" y="803"/>
                  </a:cubicBezTo>
                  <a:cubicBezTo>
                    <a:pt x="872" y="802"/>
                    <a:pt x="871" y="801"/>
                    <a:pt x="870" y="801"/>
                  </a:cubicBezTo>
                  <a:cubicBezTo>
                    <a:pt x="868" y="800"/>
                    <a:pt x="867" y="799"/>
                    <a:pt x="866" y="799"/>
                  </a:cubicBezTo>
                  <a:cubicBezTo>
                    <a:pt x="864" y="797"/>
                    <a:pt x="864" y="797"/>
                    <a:pt x="864" y="797"/>
                  </a:cubicBezTo>
                  <a:cubicBezTo>
                    <a:pt x="864" y="794"/>
                    <a:pt x="864" y="794"/>
                    <a:pt x="864" y="794"/>
                  </a:cubicBezTo>
                  <a:cubicBezTo>
                    <a:pt x="865" y="786"/>
                    <a:pt x="861" y="782"/>
                    <a:pt x="858" y="778"/>
                  </a:cubicBezTo>
                  <a:cubicBezTo>
                    <a:pt x="856" y="776"/>
                    <a:pt x="855" y="774"/>
                    <a:pt x="854" y="772"/>
                  </a:cubicBezTo>
                  <a:cubicBezTo>
                    <a:pt x="853" y="770"/>
                    <a:pt x="853" y="768"/>
                    <a:pt x="853" y="767"/>
                  </a:cubicBezTo>
                  <a:cubicBezTo>
                    <a:pt x="853" y="765"/>
                    <a:pt x="853" y="763"/>
                    <a:pt x="852" y="761"/>
                  </a:cubicBezTo>
                  <a:cubicBezTo>
                    <a:pt x="850" y="757"/>
                    <a:pt x="847" y="754"/>
                    <a:pt x="843" y="751"/>
                  </a:cubicBezTo>
                  <a:cubicBezTo>
                    <a:pt x="840" y="749"/>
                    <a:pt x="840" y="749"/>
                    <a:pt x="840" y="749"/>
                  </a:cubicBezTo>
                  <a:cubicBezTo>
                    <a:pt x="831" y="742"/>
                    <a:pt x="823" y="736"/>
                    <a:pt x="810" y="734"/>
                  </a:cubicBezTo>
                  <a:cubicBezTo>
                    <a:pt x="810" y="734"/>
                    <a:pt x="809" y="734"/>
                    <a:pt x="808" y="734"/>
                  </a:cubicBezTo>
                  <a:cubicBezTo>
                    <a:pt x="806" y="734"/>
                    <a:pt x="804" y="734"/>
                    <a:pt x="801" y="735"/>
                  </a:cubicBezTo>
                  <a:cubicBezTo>
                    <a:pt x="799" y="735"/>
                    <a:pt x="797" y="735"/>
                    <a:pt x="794" y="735"/>
                  </a:cubicBezTo>
                  <a:cubicBezTo>
                    <a:pt x="794" y="735"/>
                    <a:pt x="793" y="735"/>
                    <a:pt x="793" y="735"/>
                  </a:cubicBezTo>
                  <a:cubicBezTo>
                    <a:pt x="786" y="735"/>
                    <a:pt x="778" y="729"/>
                    <a:pt x="773" y="724"/>
                  </a:cubicBezTo>
                  <a:cubicBezTo>
                    <a:pt x="772" y="722"/>
                    <a:pt x="770" y="720"/>
                    <a:pt x="769" y="718"/>
                  </a:cubicBezTo>
                  <a:cubicBezTo>
                    <a:pt x="766" y="714"/>
                    <a:pt x="764" y="711"/>
                    <a:pt x="761" y="709"/>
                  </a:cubicBezTo>
                  <a:cubicBezTo>
                    <a:pt x="758" y="708"/>
                    <a:pt x="756" y="707"/>
                    <a:pt x="754" y="706"/>
                  </a:cubicBezTo>
                  <a:cubicBezTo>
                    <a:pt x="753" y="706"/>
                    <a:pt x="751" y="706"/>
                    <a:pt x="750" y="705"/>
                  </a:cubicBezTo>
                  <a:cubicBezTo>
                    <a:pt x="748" y="705"/>
                    <a:pt x="748" y="705"/>
                    <a:pt x="748" y="705"/>
                  </a:cubicBezTo>
                  <a:cubicBezTo>
                    <a:pt x="748" y="702"/>
                    <a:pt x="748" y="702"/>
                    <a:pt x="748" y="702"/>
                  </a:cubicBezTo>
                  <a:cubicBezTo>
                    <a:pt x="747" y="701"/>
                    <a:pt x="747" y="700"/>
                    <a:pt x="746" y="699"/>
                  </a:cubicBezTo>
                  <a:cubicBezTo>
                    <a:pt x="746" y="698"/>
                    <a:pt x="745" y="696"/>
                    <a:pt x="745" y="695"/>
                  </a:cubicBezTo>
                  <a:cubicBezTo>
                    <a:pt x="743" y="694"/>
                    <a:pt x="743" y="693"/>
                    <a:pt x="743" y="692"/>
                  </a:cubicBezTo>
                  <a:cubicBezTo>
                    <a:pt x="743" y="691"/>
                    <a:pt x="743" y="691"/>
                    <a:pt x="743" y="691"/>
                  </a:cubicBezTo>
                  <a:cubicBezTo>
                    <a:pt x="743" y="690"/>
                    <a:pt x="743" y="690"/>
                    <a:pt x="743" y="690"/>
                  </a:cubicBezTo>
                  <a:cubicBezTo>
                    <a:pt x="743" y="690"/>
                    <a:pt x="743" y="689"/>
                    <a:pt x="743" y="689"/>
                  </a:cubicBezTo>
                  <a:cubicBezTo>
                    <a:pt x="744" y="687"/>
                    <a:pt x="744" y="687"/>
                    <a:pt x="744" y="687"/>
                  </a:cubicBezTo>
                  <a:cubicBezTo>
                    <a:pt x="742" y="686"/>
                    <a:pt x="742" y="686"/>
                    <a:pt x="742" y="686"/>
                  </a:cubicBezTo>
                  <a:cubicBezTo>
                    <a:pt x="741" y="685"/>
                    <a:pt x="741" y="685"/>
                    <a:pt x="740" y="685"/>
                  </a:cubicBezTo>
                  <a:cubicBezTo>
                    <a:pt x="738" y="685"/>
                    <a:pt x="737" y="685"/>
                    <a:pt x="736" y="686"/>
                  </a:cubicBezTo>
                  <a:cubicBezTo>
                    <a:pt x="733" y="689"/>
                    <a:pt x="733" y="689"/>
                    <a:pt x="733" y="689"/>
                  </a:cubicBezTo>
                  <a:cubicBezTo>
                    <a:pt x="730" y="686"/>
                    <a:pt x="730" y="686"/>
                    <a:pt x="730" y="686"/>
                  </a:cubicBezTo>
                  <a:cubicBezTo>
                    <a:pt x="728" y="684"/>
                    <a:pt x="724" y="681"/>
                    <a:pt x="717" y="681"/>
                  </a:cubicBezTo>
                  <a:cubicBezTo>
                    <a:pt x="716" y="681"/>
                    <a:pt x="714" y="681"/>
                    <a:pt x="712" y="681"/>
                  </a:cubicBezTo>
                  <a:cubicBezTo>
                    <a:pt x="709" y="682"/>
                    <a:pt x="707" y="683"/>
                    <a:pt x="705" y="685"/>
                  </a:cubicBezTo>
                  <a:cubicBezTo>
                    <a:pt x="703" y="687"/>
                    <a:pt x="701" y="688"/>
                    <a:pt x="699" y="688"/>
                  </a:cubicBezTo>
                  <a:cubicBezTo>
                    <a:pt x="698" y="688"/>
                    <a:pt x="698" y="688"/>
                    <a:pt x="698" y="688"/>
                  </a:cubicBezTo>
                  <a:cubicBezTo>
                    <a:pt x="698" y="688"/>
                    <a:pt x="698" y="688"/>
                    <a:pt x="698" y="688"/>
                  </a:cubicBezTo>
                  <a:cubicBezTo>
                    <a:pt x="697" y="688"/>
                    <a:pt x="696" y="688"/>
                    <a:pt x="693" y="686"/>
                  </a:cubicBezTo>
                  <a:cubicBezTo>
                    <a:pt x="691" y="685"/>
                    <a:pt x="688" y="683"/>
                    <a:pt x="685" y="682"/>
                  </a:cubicBezTo>
                  <a:cubicBezTo>
                    <a:pt x="684" y="682"/>
                    <a:pt x="683" y="682"/>
                    <a:pt x="682" y="682"/>
                  </a:cubicBezTo>
                  <a:cubicBezTo>
                    <a:pt x="680" y="682"/>
                    <a:pt x="678" y="683"/>
                    <a:pt x="677" y="683"/>
                  </a:cubicBezTo>
                  <a:cubicBezTo>
                    <a:pt x="676" y="683"/>
                    <a:pt x="676" y="683"/>
                    <a:pt x="676" y="683"/>
                  </a:cubicBezTo>
                  <a:cubicBezTo>
                    <a:pt x="675" y="683"/>
                    <a:pt x="674" y="683"/>
                    <a:pt x="672" y="683"/>
                  </a:cubicBezTo>
                  <a:cubicBezTo>
                    <a:pt x="672" y="683"/>
                    <a:pt x="672" y="683"/>
                    <a:pt x="672" y="683"/>
                  </a:cubicBezTo>
                  <a:cubicBezTo>
                    <a:pt x="671" y="683"/>
                    <a:pt x="671" y="683"/>
                    <a:pt x="671" y="683"/>
                  </a:cubicBezTo>
                  <a:cubicBezTo>
                    <a:pt x="669" y="683"/>
                    <a:pt x="668" y="681"/>
                    <a:pt x="666" y="679"/>
                  </a:cubicBezTo>
                  <a:cubicBezTo>
                    <a:pt x="664" y="678"/>
                    <a:pt x="663" y="676"/>
                    <a:pt x="661" y="675"/>
                  </a:cubicBezTo>
                  <a:cubicBezTo>
                    <a:pt x="654" y="671"/>
                    <a:pt x="649" y="669"/>
                    <a:pt x="647" y="669"/>
                  </a:cubicBezTo>
                  <a:cubicBezTo>
                    <a:pt x="645" y="669"/>
                    <a:pt x="644" y="670"/>
                    <a:pt x="641" y="672"/>
                  </a:cubicBezTo>
                  <a:cubicBezTo>
                    <a:pt x="635" y="678"/>
                    <a:pt x="635" y="678"/>
                    <a:pt x="635" y="678"/>
                  </a:cubicBezTo>
                  <a:cubicBezTo>
                    <a:pt x="634" y="669"/>
                    <a:pt x="634" y="669"/>
                    <a:pt x="634" y="669"/>
                  </a:cubicBezTo>
                  <a:cubicBezTo>
                    <a:pt x="634" y="667"/>
                    <a:pt x="633" y="666"/>
                    <a:pt x="632" y="665"/>
                  </a:cubicBezTo>
                  <a:cubicBezTo>
                    <a:pt x="631" y="664"/>
                    <a:pt x="630" y="663"/>
                    <a:pt x="628" y="663"/>
                  </a:cubicBezTo>
                  <a:cubicBezTo>
                    <a:pt x="625" y="663"/>
                    <a:pt x="623" y="665"/>
                    <a:pt x="621" y="667"/>
                  </a:cubicBezTo>
                  <a:cubicBezTo>
                    <a:pt x="621" y="668"/>
                    <a:pt x="620" y="668"/>
                    <a:pt x="620" y="668"/>
                  </a:cubicBezTo>
                  <a:cubicBezTo>
                    <a:pt x="619" y="669"/>
                    <a:pt x="619" y="669"/>
                    <a:pt x="619" y="669"/>
                  </a:cubicBezTo>
                  <a:cubicBezTo>
                    <a:pt x="616" y="671"/>
                    <a:pt x="613" y="673"/>
                    <a:pt x="610" y="674"/>
                  </a:cubicBezTo>
                  <a:cubicBezTo>
                    <a:pt x="606" y="675"/>
                    <a:pt x="603" y="676"/>
                    <a:pt x="600" y="676"/>
                  </a:cubicBezTo>
                  <a:cubicBezTo>
                    <a:pt x="597" y="677"/>
                    <a:pt x="594" y="677"/>
                    <a:pt x="590" y="679"/>
                  </a:cubicBezTo>
                  <a:cubicBezTo>
                    <a:pt x="585" y="682"/>
                    <a:pt x="583" y="685"/>
                    <a:pt x="582" y="690"/>
                  </a:cubicBezTo>
                  <a:cubicBezTo>
                    <a:pt x="581" y="691"/>
                    <a:pt x="580" y="693"/>
                    <a:pt x="579" y="694"/>
                  </a:cubicBezTo>
                  <a:cubicBezTo>
                    <a:pt x="576" y="700"/>
                    <a:pt x="572" y="704"/>
                    <a:pt x="570" y="705"/>
                  </a:cubicBezTo>
                  <a:cubicBezTo>
                    <a:pt x="568" y="706"/>
                    <a:pt x="568" y="706"/>
                    <a:pt x="568" y="706"/>
                  </a:cubicBezTo>
                  <a:cubicBezTo>
                    <a:pt x="566" y="705"/>
                    <a:pt x="566" y="705"/>
                    <a:pt x="566" y="705"/>
                  </a:cubicBezTo>
                  <a:cubicBezTo>
                    <a:pt x="564" y="705"/>
                    <a:pt x="563" y="703"/>
                    <a:pt x="561" y="701"/>
                  </a:cubicBezTo>
                  <a:cubicBezTo>
                    <a:pt x="559" y="700"/>
                    <a:pt x="557" y="698"/>
                    <a:pt x="554" y="697"/>
                  </a:cubicBezTo>
                  <a:cubicBezTo>
                    <a:pt x="551" y="696"/>
                    <a:pt x="549" y="695"/>
                    <a:pt x="546" y="695"/>
                  </a:cubicBezTo>
                  <a:cubicBezTo>
                    <a:pt x="541" y="695"/>
                    <a:pt x="536" y="697"/>
                    <a:pt x="533" y="699"/>
                  </a:cubicBezTo>
                  <a:cubicBezTo>
                    <a:pt x="529" y="701"/>
                    <a:pt x="526" y="702"/>
                    <a:pt x="521" y="702"/>
                  </a:cubicBezTo>
                  <a:cubicBezTo>
                    <a:pt x="517" y="702"/>
                    <a:pt x="512" y="699"/>
                    <a:pt x="507" y="694"/>
                  </a:cubicBezTo>
                  <a:cubicBezTo>
                    <a:pt x="502" y="688"/>
                    <a:pt x="498" y="682"/>
                    <a:pt x="498" y="677"/>
                  </a:cubicBezTo>
                  <a:cubicBezTo>
                    <a:pt x="499" y="675"/>
                    <a:pt x="500" y="671"/>
                    <a:pt x="500" y="667"/>
                  </a:cubicBezTo>
                  <a:cubicBezTo>
                    <a:pt x="501" y="663"/>
                    <a:pt x="502" y="659"/>
                    <a:pt x="503" y="655"/>
                  </a:cubicBezTo>
                  <a:cubicBezTo>
                    <a:pt x="503" y="652"/>
                    <a:pt x="504" y="650"/>
                    <a:pt x="505" y="648"/>
                  </a:cubicBezTo>
                  <a:cubicBezTo>
                    <a:pt x="506" y="645"/>
                    <a:pt x="507" y="643"/>
                    <a:pt x="508" y="639"/>
                  </a:cubicBezTo>
                  <a:cubicBezTo>
                    <a:pt x="508" y="631"/>
                    <a:pt x="497" y="624"/>
                    <a:pt x="491" y="623"/>
                  </a:cubicBezTo>
                  <a:cubicBezTo>
                    <a:pt x="490" y="623"/>
                    <a:pt x="488" y="623"/>
                    <a:pt x="486" y="623"/>
                  </a:cubicBezTo>
                  <a:cubicBezTo>
                    <a:pt x="483" y="623"/>
                    <a:pt x="479" y="623"/>
                    <a:pt x="475" y="624"/>
                  </a:cubicBezTo>
                  <a:cubicBezTo>
                    <a:pt x="470" y="624"/>
                    <a:pt x="466" y="625"/>
                    <a:pt x="463" y="625"/>
                  </a:cubicBezTo>
                  <a:cubicBezTo>
                    <a:pt x="461" y="625"/>
                    <a:pt x="460" y="625"/>
                    <a:pt x="459" y="625"/>
                  </a:cubicBezTo>
                  <a:cubicBezTo>
                    <a:pt x="452" y="624"/>
                    <a:pt x="452" y="624"/>
                    <a:pt x="452" y="624"/>
                  </a:cubicBezTo>
                  <a:cubicBezTo>
                    <a:pt x="456" y="618"/>
                    <a:pt x="456" y="618"/>
                    <a:pt x="456" y="618"/>
                  </a:cubicBezTo>
                  <a:cubicBezTo>
                    <a:pt x="457" y="617"/>
                    <a:pt x="457" y="616"/>
                    <a:pt x="457" y="615"/>
                  </a:cubicBezTo>
                  <a:cubicBezTo>
                    <a:pt x="458" y="613"/>
                    <a:pt x="458" y="612"/>
                    <a:pt x="458" y="611"/>
                  </a:cubicBezTo>
                  <a:cubicBezTo>
                    <a:pt x="458" y="609"/>
                    <a:pt x="458" y="608"/>
                    <a:pt x="459" y="607"/>
                  </a:cubicBezTo>
                  <a:cubicBezTo>
                    <a:pt x="459" y="605"/>
                    <a:pt x="460" y="604"/>
                    <a:pt x="462" y="602"/>
                  </a:cubicBezTo>
                  <a:cubicBezTo>
                    <a:pt x="463" y="600"/>
                    <a:pt x="465" y="599"/>
                    <a:pt x="466" y="596"/>
                  </a:cubicBezTo>
                  <a:cubicBezTo>
                    <a:pt x="467" y="594"/>
                    <a:pt x="467" y="592"/>
                    <a:pt x="467" y="590"/>
                  </a:cubicBezTo>
                  <a:cubicBezTo>
                    <a:pt x="468" y="588"/>
                    <a:pt x="468" y="586"/>
                    <a:pt x="469" y="585"/>
                  </a:cubicBezTo>
                  <a:cubicBezTo>
                    <a:pt x="470" y="583"/>
                    <a:pt x="470" y="581"/>
                    <a:pt x="471" y="580"/>
                  </a:cubicBezTo>
                  <a:cubicBezTo>
                    <a:pt x="472" y="578"/>
                    <a:pt x="474" y="576"/>
                    <a:pt x="474" y="574"/>
                  </a:cubicBezTo>
                  <a:cubicBezTo>
                    <a:pt x="474" y="569"/>
                    <a:pt x="472" y="564"/>
                    <a:pt x="469" y="561"/>
                  </a:cubicBezTo>
                  <a:cubicBezTo>
                    <a:pt x="468" y="560"/>
                    <a:pt x="468" y="560"/>
                    <a:pt x="468" y="560"/>
                  </a:cubicBezTo>
                  <a:cubicBezTo>
                    <a:pt x="467" y="560"/>
                    <a:pt x="467" y="560"/>
                    <a:pt x="467" y="560"/>
                  </a:cubicBezTo>
                  <a:cubicBezTo>
                    <a:pt x="457" y="561"/>
                    <a:pt x="450" y="561"/>
                    <a:pt x="444" y="564"/>
                  </a:cubicBezTo>
                  <a:cubicBezTo>
                    <a:pt x="437" y="567"/>
                    <a:pt x="434" y="574"/>
                    <a:pt x="432" y="579"/>
                  </a:cubicBezTo>
                  <a:cubicBezTo>
                    <a:pt x="429" y="586"/>
                    <a:pt x="426" y="590"/>
                    <a:pt x="421" y="592"/>
                  </a:cubicBezTo>
                  <a:cubicBezTo>
                    <a:pt x="418" y="592"/>
                    <a:pt x="415" y="593"/>
                    <a:pt x="412" y="593"/>
                  </a:cubicBezTo>
                  <a:cubicBezTo>
                    <a:pt x="410" y="593"/>
                    <a:pt x="407" y="594"/>
                    <a:pt x="406" y="594"/>
                  </a:cubicBezTo>
                  <a:cubicBezTo>
                    <a:pt x="404" y="594"/>
                    <a:pt x="402" y="595"/>
                    <a:pt x="400" y="595"/>
                  </a:cubicBezTo>
                  <a:cubicBezTo>
                    <a:pt x="398" y="596"/>
                    <a:pt x="395" y="597"/>
                    <a:pt x="392" y="597"/>
                  </a:cubicBezTo>
                  <a:cubicBezTo>
                    <a:pt x="388" y="597"/>
                    <a:pt x="379" y="592"/>
                    <a:pt x="376" y="589"/>
                  </a:cubicBezTo>
                  <a:cubicBezTo>
                    <a:pt x="374" y="586"/>
                    <a:pt x="367" y="572"/>
                    <a:pt x="366" y="570"/>
                  </a:cubicBezTo>
                  <a:cubicBezTo>
                    <a:pt x="362" y="555"/>
                    <a:pt x="365" y="541"/>
                    <a:pt x="374" y="525"/>
                  </a:cubicBezTo>
                  <a:cubicBezTo>
                    <a:pt x="374" y="524"/>
                    <a:pt x="375" y="523"/>
                    <a:pt x="376" y="522"/>
                  </a:cubicBezTo>
                  <a:cubicBezTo>
                    <a:pt x="377" y="520"/>
                    <a:pt x="378" y="519"/>
                    <a:pt x="378" y="517"/>
                  </a:cubicBezTo>
                  <a:cubicBezTo>
                    <a:pt x="379" y="514"/>
                    <a:pt x="380" y="511"/>
                    <a:pt x="380" y="508"/>
                  </a:cubicBezTo>
                  <a:cubicBezTo>
                    <a:pt x="380" y="506"/>
                    <a:pt x="380" y="503"/>
                    <a:pt x="380" y="501"/>
                  </a:cubicBezTo>
                  <a:cubicBezTo>
                    <a:pt x="382" y="495"/>
                    <a:pt x="391" y="490"/>
                    <a:pt x="398" y="486"/>
                  </a:cubicBezTo>
                  <a:cubicBezTo>
                    <a:pt x="400" y="485"/>
                    <a:pt x="400" y="485"/>
                    <a:pt x="400" y="485"/>
                  </a:cubicBezTo>
                  <a:cubicBezTo>
                    <a:pt x="403" y="484"/>
                    <a:pt x="406" y="482"/>
                    <a:pt x="408" y="481"/>
                  </a:cubicBezTo>
                  <a:cubicBezTo>
                    <a:pt x="414" y="477"/>
                    <a:pt x="419" y="473"/>
                    <a:pt x="426" y="473"/>
                  </a:cubicBezTo>
                  <a:cubicBezTo>
                    <a:pt x="426" y="473"/>
                    <a:pt x="427" y="473"/>
                    <a:pt x="427" y="473"/>
                  </a:cubicBezTo>
                  <a:cubicBezTo>
                    <a:pt x="431" y="473"/>
                    <a:pt x="437" y="474"/>
                    <a:pt x="441" y="475"/>
                  </a:cubicBezTo>
                  <a:cubicBezTo>
                    <a:pt x="443" y="475"/>
                    <a:pt x="443" y="475"/>
                    <a:pt x="443" y="475"/>
                  </a:cubicBezTo>
                  <a:cubicBezTo>
                    <a:pt x="445" y="476"/>
                    <a:pt x="447" y="477"/>
                    <a:pt x="448" y="477"/>
                  </a:cubicBezTo>
                  <a:cubicBezTo>
                    <a:pt x="450" y="478"/>
                    <a:pt x="453" y="479"/>
                    <a:pt x="455" y="480"/>
                  </a:cubicBezTo>
                  <a:cubicBezTo>
                    <a:pt x="456" y="480"/>
                    <a:pt x="456" y="480"/>
                    <a:pt x="457" y="480"/>
                  </a:cubicBezTo>
                  <a:cubicBezTo>
                    <a:pt x="464" y="480"/>
                    <a:pt x="468" y="476"/>
                    <a:pt x="472" y="472"/>
                  </a:cubicBezTo>
                  <a:cubicBezTo>
                    <a:pt x="473" y="471"/>
                    <a:pt x="475" y="469"/>
                    <a:pt x="477" y="468"/>
                  </a:cubicBezTo>
                  <a:cubicBezTo>
                    <a:pt x="479" y="467"/>
                    <a:pt x="479" y="467"/>
                    <a:pt x="479" y="467"/>
                  </a:cubicBezTo>
                  <a:cubicBezTo>
                    <a:pt x="480" y="467"/>
                    <a:pt x="480" y="467"/>
                    <a:pt x="480" y="467"/>
                  </a:cubicBezTo>
                  <a:cubicBezTo>
                    <a:pt x="481" y="467"/>
                    <a:pt x="482" y="467"/>
                    <a:pt x="483" y="467"/>
                  </a:cubicBezTo>
                  <a:cubicBezTo>
                    <a:pt x="486" y="467"/>
                    <a:pt x="489" y="467"/>
                    <a:pt x="492" y="467"/>
                  </a:cubicBezTo>
                  <a:cubicBezTo>
                    <a:pt x="494" y="466"/>
                    <a:pt x="496" y="466"/>
                    <a:pt x="499" y="466"/>
                  </a:cubicBezTo>
                  <a:cubicBezTo>
                    <a:pt x="500" y="466"/>
                    <a:pt x="501" y="466"/>
                    <a:pt x="502" y="466"/>
                  </a:cubicBezTo>
                  <a:cubicBezTo>
                    <a:pt x="505" y="467"/>
                    <a:pt x="507" y="468"/>
                    <a:pt x="509" y="470"/>
                  </a:cubicBezTo>
                  <a:cubicBezTo>
                    <a:pt x="512" y="472"/>
                    <a:pt x="514" y="473"/>
                    <a:pt x="517" y="473"/>
                  </a:cubicBezTo>
                  <a:cubicBezTo>
                    <a:pt x="517" y="474"/>
                    <a:pt x="517" y="474"/>
                    <a:pt x="517" y="474"/>
                  </a:cubicBezTo>
                  <a:cubicBezTo>
                    <a:pt x="519" y="474"/>
                    <a:pt x="521" y="473"/>
                    <a:pt x="523" y="472"/>
                  </a:cubicBezTo>
                  <a:cubicBezTo>
                    <a:pt x="524" y="471"/>
                    <a:pt x="524" y="471"/>
                    <a:pt x="525" y="471"/>
                  </a:cubicBezTo>
                  <a:cubicBezTo>
                    <a:pt x="527" y="470"/>
                    <a:pt x="527" y="470"/>
                    <a:pt x="527" y="470"/>
                  </a:cubicBezTo>
                  <a:cubicBezTo>
                    <a:pt x="529" y="471"/>
                    <a:pt x="529" y="471"/>
                    <a:pt x="529" y="471"/>
                  </a:cubicBezTo>
                  <a:cubicBezTo>
                    <a:pt x="531" y="473"/>
                    <a:pt x="535" y="478"/>
                    <a:pt x="536" y="481"/>
                  </a:cubicBezTo>
                  <a:cubicBezTo>
                    <a:pt x="536" y="483"/>
                    <a:pt x="535" y="485"/>
                    <a:pt x="535" y="488"/>
                  </a:cubicBezTo>
                  <a:cubicBezTo>
                    <a:pt x="534" y="491"/>
                    <a:pt x="532" y="494"/>
                    <a:pt x="533" y="498"/>
                  </a:cubicBezTo>
                  <a:cubicBezTo>
                    <a:pt x="534" y="498"/>
                    <a:pt x="534" y="498"/>
                    <a:pt x="534" y="498"/>
                  </a:cubicBezTo>
                  <a:cubicBezTo>
                    <a:pt x="534" y="499"/>
                    <a:pt x="534" y="499"/>
                    <a:pt x="534" y="499"/>
                  </a:cubicBezTo>
                  <a:cubicBezTo>
                    <a:pt x="538" y="503"/>
                    <a:pt x="544" y="505"/>
                    <a:pt x="551" y="507"/>
                  </a:cubicBezTo>
                  <a:cubicBezTo>
                    <a:pt x="553" y="508"/>
                    <a:pt x="556" y="508"/>
                    <a:pt x="559" y="509"/>
                  </a:cubicBezTo>
                  <a:cubicBezTo>
                    <a:pt x="560" y="510"/>
                    <a:pt x="560" y="510"/>
                    <a:pt x="560" y="510"/>
                  </a:cubicBezTo>
                  <a:cubicBezTo>
                    <a:pt x="561" y="509"/>
                    <a:pt x="561" y="509"/>
                    <a:pt x="561" y="509"/>
                  </a:cubicBezTo>
                  <a:cubicBezTo>
                    <a:pt x="565" y="505"/>
                    <a:pt x="565" y="500"/>
                    <a:pt x="563" y="494"/>
                  </a:cubicBezTo>
                  <a:cubicBezTo>
                    <a:pt x="562" y="492"/>
                    <a:pt x="562" y="490"/>
                    <a:pt x="562" y="489"/>
                  </a:cubicBezTo>
                  <a:cubicBezTo>
                    <a:pt x="562" y="487"/>
                    <a:pt x="562" y="486"/>
                    <a:pt x="562" y="485"/>
                  </a:cubicBezTo>
                  <a:cubicBezTo>
                    <a:pt x="562" y="484"/>
                    <a:pt x="562" y="482"/>
                    <a:pt x="562" y="481"/>
                  </a:cubicBezTo>
                  <a:cubicBezTo>
                    <a:pt x="561" y="479"/>
                    <a:pt x="561" y="477"/>
                    <a:pt x="560" y="475"/>
                  </a:cubicBezTo>
                  <a:cubicBezTo>
                    <a:pt x="560" y="473"/>
                    <a:pt x="559" y="471"/>
                    <a:pt x="559" y="469"/>
                  </a:cubicBezTo>
                  <a:cubicBezTo>
                    <a:pt x="559" y="453"/>
                    <a:pt x="572" y="446"/>
                    <a:pt x="584" y="439"/>
                  </a:cubicBezTo>
                  <a:cubicBezTo>
                    <a:pt x="586" y="437"/>
                    <a:pt x="588" y="435"/>
                    <a:pt x="591" y="433"/>
                  </a:cubicBezTo>
                  <a:cubicBezTo>
                    <a:pt x="593" y="431"/>
                    <a:pt x="595" y="430"/>
                    <a:pt x="597" y="429"/>
                  </a:cubicBezTo>
                  <a:cubicBezTo>
                    <a:pt x="599" y="427"/>
                    <a:pt x="602" y="426"/>
                    <a:pt x="604" y="425"/>
                  </a:cubicBezTo>
                  <a:cubicBezTo>
                    <a:pt x="607" y="425"/>
                    <a:pt x="610" y="424"/>
                    <a:pt x="612" y="422"/>
                  </a:cubicBezTo>
                  <a:cubicBezTo>
                    <a:pt x="616" y="420"/>
                    <a:pt x="616" y="420"/>
                    <a:pt x="616" y="420"/>
                  </a:cubicBezTo>
                  <a:cubicBezTo>
                    <a:pt x="624" y="416"/>
                    <a:pt x="630" y="412"/>
                    <a:pt x="637" y="407"/>
                  </a:cubicBezTo>
                  <a:cubicBezTo>
                    <a:pt x="637" y="406"/>
                    <a:pt x="637" y="406"/>
                    <a:pt x="637" y="406"/>
                  </a:cubicBezTo>
                  <a:cubicBezTo>
                    <a:pt x="637" y="406"/>
                    <a:pt x="637" y="406"/>
                    <a:pt x="637" y="406"/>
                  </a:cubicBezTo>
                  <a:cubicBezTo>
                    <a:pt x="640" y="400"/>
                    <a:pt x="639" y="394"/>
                    <a:pt x="639" y="387"/>
                  </a:cubicBezTo>
                  <a:cubicBezTo>
                    <a:pt x="638" y="381"/>
                    <a:pt x="638" y="381"/>
                    <a:pt x="638" y="381"/>
                  </a:cubicBezTo>
                  <a:cubicBezTo>
                    <a:pt x="644" y="382"/>
                    <a:pt x="644" y="382"/>
                    <a:pt x="644" y="382"/>
                  </a:cubicBezTo>
                  <a:cubicBezTo>
                    <a:pt x="644" y="382"/>
                    <a:pt x="644" y="382"/>
                    <a:pt x="645" y="382"/>
                  </a:cubicBezTo>
                  <a:cubicBezTo>
                    <a:pt x="646" y="382"/>
                    <a:pt x="646" y="382"/>
                    <a:pt x="646" y="382"/>
                  </a:cubicBezTo>
                  <a:cubicBezTo>
                    <a:pt x="646" y="382"/>
                    <a:pt x="646" y="382"/>
                    <a:pt x="646" y="382"/>
                  </a:cubicBezTo>
                  <a:cubicBezTo>
                    <a:pt x="650" y="381"/>
                    <a:pt x="652" y="378"/>
                    <a:pt x="654" y="373"/>
                  </a:cubicBezTo>
                  <a:cubicBezTo>
                    <a:pt x="655" y="371"/>
                    <a:pt x="655" y="370"/>
                    <a:pt x="656" y="370"/>
                  </a:cubicBezTo>
                  <a:cubicBezTo>
                    <a:pt x="656" y="369"/>
                    <a:pt x="656" y="369"/>
                    <a:pt x="656" y="369"/>
                  </a:cubicBezTo>
                  <a:cubicBezTo>
                    <a:pt x="657" y="369"/>
                    <a:pt x="657" y="369"/>
                    <a:pt x="657" y="369"/>
                  </a:cubicBezTo>
                  <a:cubicBezTo>
                    <a:pt x="657" y="369"/>
                    <a:pt x="658" y="368"/>
                    <a:pt x="660" y="367"/>
                  </a:cubicBezTo>
                  <a:cubicBezTo>
                    <a:pt x="662" y="366"/>
                    <a:pt x="664" y="366"/>
                    <a:pt x="665" y="365"/>
                  </a:cubicBezTo>
                  <a:cubicBezTo>
                    <a:pt x="668" y="362"/>
                    <a:pt x="670" y="360"/>
                    <a:pt x="671" y="358"/>
                  </a:cubicBezTo>
                  <a:cubicBezTo>
                    <a:pt x="673" y="355"/>
                    <a:pt x="675" y="353"/>
                    <a:pt x="676" y="352"/>
                  </a:cubicBezTo>
                  <a:cubicBezTo>
                    <a:pt x="677" y="352"/>
                    <a:pt x="677" y="352"/>
                    <a:pt x="677" y="352"/>
                  </a:cubicBezTo>
                  <a:cubicBezTo>
                    <a:pt x="677" y="352"/>
                    <a:pt x="677" y="352"/>
                    <a:pt x="677" y="352"/>
                  </a:cubicBezTo>
                  <a:cubicBezTo>
                    <a:pt x="677" y="352"/>
                    <a:pt x="678" y="352"/>
                    <a:pt x="679" y="352"/>
                  </a:cubicBezTo>
                  <a:cubicBezTo>
                    <a:pt x="680" y="352"/>
                    <a:pt x="680" y="352"/>
                    <a:pt x="680" y="352"/>
                  </a:cubicBezTo>
                  <a:cubicBezTo>
                    <a:pt x="681" y="352"/>
                    <a:pt x="683" y="352"/>
                    <a:pt x="685" y="351"/>
                  </a:cubicBezTo>
                  <a:cubicBezTo>
                    <a:pt x="687" y="351"/>
                    <a:pt x="689" y="349"/>
                    <a:pt x="691" y="348"/>
                  </a:cubicBezTo>
                  <a:cubicBezTo>
                    <a:pt x="694" y="346"/>
                    <a:pt x="697" y="345"/>
                    <a:pt x="699" y="344"/>
                  </a:cubicBezTo>
                  <a:cubicBezTo>
                    <a:pt x="701" y="343"/>
                    <a:pt x="703" y="343"/>
                    <a:pt x="706" y="343"/>
                  </a:cubicBezTo>
                  <a:cubicBezTo>
                    <a:pt x="711" y="342"/>
                    <a:pt x="713" y="342"/>
                    <a:pt x="714" y="340"/>
                  </a:cubicBezTo>
                  <a:cubicBezTo>
                    <a:pt x="716" y="339"/>
                    <a:pt x="716" y="336"/>
                    <a:pt x="715" y="333"/>
                  </a:cubicBezTo>
                  <a:cubicBezTo>
                    <a:pt x="715" y="332"/>
                    <a:pt x="715" y="332"/>
                    <a:pt x="715" y="332"/>
                  </a:cubicBezTo>
                  <a:cubicBezTo>
                    <a:pt x="715" y="332"/>
                    <a:pt x="715" y="331"/>
                    <a:pt x="715" y="330"/>
                  </a:cubicBezTo>
                  <a:cubicBezTo>
                    <a:pt x="715" y="330"/>
                    <a:pt x="715" y="330"/>
                    <a:pt x="715" y="330"/>
                  </a:cubicBezTo>
                  <a:cubicBezTo>
                    <a:pt x="715" y="330"/>
                    <a:pt x="715" y="330"/>
                    <a:pt x="715" y="330"/>
                  </a:cubicBezTo>
                  <a:cubicBezTo>
                    <a:pt x="717" y="320"/>
                    <a:pt x="730" y="316"/>
                    <a:pt x="741" y="313"/>
                  </a:cubicBezTo>
                  <a:cubicBezTo>
                    <a:pt x="744" y="312"/>
                    <a:pt x="747" y="311"/>
                    <a:pt x="750" y="310"/>
                  </a:cubicBezTo>
                  <a:cubicBezTo>
                    <a:pt x="752" y="309"/>
                    <a:pt x="754" y="308"/>
                    <a:pt x="756" y="307"/>
                  </a:cubicBezTo>
                  <a:cubicBezTo>
                    <a:pt x="764" y="304"/>
                    <a:pt x="764" y="304"/>
                    <a:pt x="764" y="304"/>
                  </a:cubicBezTo>
                  <a:cubicBezTo>
                    <a:pt x="764" y="311"/>
                    <a:pt x="764" y="311"/>
                    <a:pt x="764" y="311"/>
                  </a:cubicBezTo>
                  <a:cubicBezTo>
                    <a:pt x="764" y="311"/>
                    <a:pt x="764" y="312"/>
                    <a:pt x="764" y="313"/>
                  </a:cubicBezTo>
                  <a:cubicBezTo>
                    <a:pt x="765" y="317"/>
                    <a:pt x="767" y="319"/>
                    <a:pt x="770" y="319"/>
                  </a:cubicBezTo>
                  <a:cubicBezTo>
                    <a:pt x="774" y="319"/>
                    <a:pt x="780" y="315"/>
                    <a:pt x="784" y="312"/>
                  </a:cubicBezTo>
                  <a:cubicBezTo>
                    <a:pt x="785" y="311"/>
                    <a:pt x="787" y="310"/>
                    <a:pt x="788" y="310"/>
                  </a:cubicBezTo>
                  <a:cubicBezTo>
                    <a:pt x="791" y="309"/>
                    <a:pt x="796" y="307"/>
                    <a:pt x="802" y="306"/>
                  </a:cubicBezTo>
                  <a:cubicBezTo>
                    <a:pt x="807" y="305"/>
                    <a:pt x="812" y="303"/>
                    <a:pt x="817" y="302"/>
                  </a:cubicBezTo>
                  <a:cubicBezTo>
                    <a:pt x="818" y="301"/>
                    <a:pt x="818" y="301"/>
                    <a:pt x="818" y="301"/>
                  </a:cubicBezTo>
                  <a:cubicBezTo>
                    <a:pt x="825" y="299"/>
                    <a:pt x="834" y="295"/>
                    <a:pt x="836" y="289"/>
                  </a:cubicBezTo>
                  <a:cubicBezTo>
                    <a:pt x="837" y="287"/>
                    <a:pt x="836" y="284"/>
                    <a:pt x="834" y="281"/>
                  </a:cubicBezTo>
                  <a:cubicBezTo>
                    <a:pt x="833" y="280"/>
                    <a:pt x="833" y="280"/>
                    <a:pt x="833" y="280"/>
                  </a:cubicBezTo>
                  <a:cubicBezTo>
                    <a:pt x="831" y="280"/>
                    <a:pt x="831" y="280"/>
                    <a:pt x="831" y="280"/>
                  </a:cubicBezTo>
                  <a:cubicBezTo>
                    <a:pt x="827" y="280"/>
                    <a:pt x="824" y="283"/>
                    <a:pt x="821" y="286"/>
                  </a:cubicBezTo>
                  <a:cubicBezTo>
                    <a:pt x="820" y="287"/>
                    <a:pt x="819" y="287"/>
                    <a:pt x="819" y="288"/>
                  </a:cubicBezTo>
                  <a:cubicBezTo>
                    <a:pt x="816" y="291"/>
                    <a:pt x="816" y="291"/>
                    <a:pt x="816" y="291"/>
                  </a:cubicBezTo>
                  <a:cubicBezTo>
                    <a:pt x="813" y="288"/>
                    <a:pt x="813" y="288"/>
                    <a:pt x="813" y="288"/>
                  </a:cubicBezTo>
                  <a:cubicBezTo>
                    <a:pt x="812" y="287"/>
                    <a:pt x="811" y="287"/>
                    <a:pt x="810" y="287"/>
                  </a:cubicBezTo>
                  <a:cubicBezTo>
                    <a:pt x="809" y="287"/>
                    <a:pt x="809" y="287"/>
                    <a:pt x="809" y="287"/>
                  </a:cubicBezTo>
                  <a:cubicBezTo>
                    <a:pt x="807" y="287"/>
                    <a:pt x="806" y="287"/>
                    <a:pt x="805" y="288"/>
                  </a:cubicBezTo>
                  <a:cubicBezTo>
                    <a:pt x="804" y="288"/>
                    <a:pt x="804" y="288"/>
                    <a:pt x="803" y="289"/>
                  </a:cubicBezTo>
                  <a:cubicBezTo>
                    <a:pt x="801" y="289"/>
                    <a:pt x="801" y="289"/>
                    <a:pt x="801" y="289"/>
                  </a:cubicBezTo>
                  <a:cubicBezTo>
                    <a:pt x="799" y="288"/>
                    <a:pt x="799" y="288"/>
                    <a:pt x="799" y="288"/>
                  </a:cubicBezTo>
                  <a:cubicBezTo>
                    <a:pt x="798" y="287"/>
                    <a:pt x="795" y="284"/>
                    <a:pt x="795" y="281"/>
                  </a:cubicBezTo>
                  <a:cubicBezTo>
                    <a:pt x="794" y="276"/>
                    <a:pt x="797" y="272"/>
                    <a:pt x="801" y="268"/>
                  </a:cubicBezTo>
                  <a:cubicBezTo>
                    <a:pt x="804" y="266"/>
                    <a:pt x="806" y="264"/>
                    <a:pt x="807" y="261"/>
                  </a:cubicBezTo>
                  <a:cubicBezTo>
                    <a:pt x="808" y="260"/>
                    <a:pt x="808" y="260"/>
                    <a:pt x="808" y="260"/>
                  </a:cubicBezTo>
                  <a:cubicBezTo>
                    <a:pt x="807" y="259"/>
                    <a:pt x="807" y="259"/>
                    <a:pt x="807" y="259"/>
                  </a:cubicBezTo>
                  <a:cubicBezTo>
                    <a:pt x="807" y="257"/>
                    <a:pt x="806" y="255"/>
                    <a:pt x="804" y="254"/>
                  </a:cubicBezTo>
                  <a:cubicBezTo>
                    <a:pt x="807" y="246"/>
                    <a:pt x="807" y="246"/>
                    <a:pt x="807" y="246"/>
                  </a:cubicBezTo>
                  <a:cubicBezTo>
                    <a:pt x="808" y="247"/>
                    <a:pt x="810" y="247"/>
                    <a:pt x="811" y="247"/>
                  </a:cubicBezTo>
                  <a:cubicBezTo>
                    <a:pt x="814" y="248"/>
                    <a:pt x="814" y="248"/>
                    <a:pt x="814" y="248"/>
                  </a:cubicBezTo>
                  <a:cubicBezTo>
                    <a:pt x="814" y="251"/>
                    <a:pt x="814" y="251"/>
                    <a:pt x="814" y="251"/>
                  </a:cubicBezTo>
                  <a:cubicBezTo>
                    <a:pt x="814" y="252"/>
                    <a:pt x="815" y="254"/>
                    <a:pt x="817" y="256"/>
                  </a:cubicBezTo>
                  <a:cubicBezTo>
                    <a:pt x="819" y="258"/>
                    <a:pt x="821" y="259"/>
                    <a:pt x="824" y="259"/>
                  </a:cubicBezTo>
                  <a:cubicBezTo>
                    <a:pt x="826" y="259"/>
                    <a:pt x="828" y="259"/>
                    <a:pt x="829" y="258"/>
                  </a:cubicBezTo>
                  <a:cubicBezTo>
                    <a:pt x="831" y="258"/>
                    <a:pt x="831" y="258"/>
                    <a:pt x="831" y="258"/>
                  </a:cubicBezTo>
                  <a:cubicBezTo>
                    <a:pt x="831" y="257"/>
                    <a:pt x="831" y="257"/>
                    <a:pt x="831" y="257"/>
                  </a:cubicBezTo>
                  <a:cubicBezTo>
                    <a:pt x="831" y="255"/>
                    <a:pt x="831" y="254"/>
                    <a:pt x="831" y="252"/>
                  </a:cubicBezTo>
                  <a:cubicBezTo>
                    <a:pt x="827" y="246"/>
                    <a:pt x="827" y="246"/>
                    <a:pt x="827" y="246"/>
                  </a:cubicBezTo>
                  <a:cubicBezTo>
                    <a:pt x="834" y="246"/>
                    <a:pt x="834" y="246"/>
                    <a:pt x="834" y="246"/>
                  </a:cubicBezTo>
                  <a:cubicBezTo>
                    <a:pt x="836" y="246"/>
                    <a:pt x="838" y="246"/>
                    <a:pt x="840" y="246"/>
                  </a:cubicBezTo>
                  <a:cubicBezTo>
                    <a:pt x="843" y="247"/>
                    <a:pt x="845" y="247"/>
                    <a:pt x="847" y="247"/>
                  </a:cubicBezTo>
                  <a:cubicBezTo>
                    <a:pt x="850" y="247"/>
                    <a:pt x="851" y="247"/>
                    <a:pt x="853" y="246"/>
                  </a:cubicBezTo>
                  <a:cubicBezTo>
                    <a:pt x="855" y="246"/>
                    <a:pt x="858" y="245"/>
                    <a:pt x="862" y="243"/>
                  </a:cubicBezTo>
                  <a:cubicBezTo>
                    <a:pt x="867" y="250"/>
                    <a:pt x="867" y="250"/>
                    <a:pt x="867" y="250"/>
                  </a:cubicBezTo>
                  <a:cubicBezTo>
                    <a:pt x="860" y="256"/>
                    <a:pt x="855" y="263"/>
                    <a:pt x="851" y="268"/>
                  </a:cubicBezTo>
                  <a:cubicBezTo>
                    <a:pt x="849" y="270"/>
                    <a:pt x="849" y="270"/>
                    <a:pt x="849" y="270"/>
                  </a:cubicBezTo>
                  <a:cubicBezTo>
                    <a:pt x="851" y="271"/>
                    <a:pt x="851" y="271"/>
                    <a:pt x="851" y="271"/>
                  </a:cubicBezTo>
                  <a:cubicBezTo>
                    <a:pt x="854" y="274"/>
                    <a:pt x="860" y="274"/>
                    <a:pt x="863" y="274"/>
                  </a:cubicBezTo>
                  <a:cubicBezTo>
                    <a:pt x="867" y="274"/>
                    <a:pt x="867" y="274"/>
                    <a:pt x="867" y="274"/>
                  </a:cubicBezTo>
                  <a:cubicBezTo>
                    <a:pt x="869" y="274"/>
                    <a:pt x="870" y="274"/>
                    <a:pt x="872" y="275"/>
                  </a:cubicBezTo>
                  <a:cubicBezTo>
                    <a:pt x="874" y="275"/>
                    <a:pt x="875" y="275"/>
                    <a:pt x="878" y="276"/>
                  </a:cubicBezTo>
                  <a:cubicBezTo>
                    <a:pt x="879" y="276"/>
                    <a:pt x="880" y="276"/>
                    <a:pt x="881" y="276"/>
                  </a:cubicBezTo>
                  <a:cubicBezTo>
                    <a:pt x="883" y="277"/>
                    <a:pt x="885" y="277"/>
                    <a:pt x="887" y="277"/>
                  </a:cubicBezTo>
                  <a:cubicBezTo>
                    <a:pt x="889" y="277"/>
                    <a:pt x="890" y="277"/>
                    <a:pt x="892" y="278"/>
                  </a:cubicBezTo>
                  <a:cubicBezTo>
                    <a:pt x="893" y="278"/>
                    <a:pt x="895" y="279"/>
                    <a:pt x="896" y="281"/>
                  </a:cubicBezTo>
                  <a:cubicBezTo>
                    <a:pt x="898" y="282"/>
                    <a:pt x="900" y="284"/>
                    <a:pt x="904" y="284"/>
                  </a:cubicBezTo>
                  <a:cubicBezTo>
                    <a:pt x="907" y="284"/>
                    <a:pt x="910" y="283"/>
                    <a:pt x="912" y="280"/>
                  </a:cubicBezTo>
                  <a:cubicBezTo>
                    <a:pt x="913" y="277"/>
                    <a:pt x="913" y="272"/>
                    <a:pt x="911" y="269"/>
                  </a:cubicBezTo>
                  <a:cubicBezTo>
                    <a:pt x="910" y="267"/>
                    <a:pt x="910" y="267"/>
                    <a:pt x="910" y="267"/>
                  </a:cubicBezTo>
                  <a:cubicBezTo>
                    <a:pt x="911" y="264"/>
                    <a:pt x="911" y="264"/>
                    <a:pt x="911" y="264"/>
                  </a:cubicBezTo>
                  <a:cubicBezTo>
                    <a:pt x="912" y="261"/>
                    <a:pt x="913" y="258"/>
                    <a:pt x="911" y="254"/>
                  </a:cubicBezTo>
                  <a:cubicBezTo>
                    <a:pt x="909" y="250"/>
                    <a:pt x="905" y="249"/>
                    <a:pt x="900" y="249"/>
                  </a:cubicBezTo>
                  <a:cubicBezTo>
                    <a:pt x="900" y="249"/>
                    <a:pt x="900" y="249"/>
                    <a:pt x="900" y="249"/>
                  </a:cubicBezTo>
                  <a:cubicBezTo>
                    <a:pt x="899" y="250"/>
                    <a:pt x="899" y="250"/>
                    <a:pt x="899" y="250"/>
                  </a:cubicBezTo>
                  <a:cubicBezTo>
                    <a:pt x="895" y="249"/>
                    <a:pt x="895" y="249"/>
                    <a:pt x="895" y="249"/>
                  </a:cubicBezTo>
                  <a:cubicBezTo>
                    <a:pt x="895" y="248"/>
                    <a:pt x="895" y="248"/>
                    <a:pt x="895" y="248"/>
                  </a:cubicBezTo>
                  <a:cubicBezTo>
                    <a:pt x="887" y="247"/>
                    <a:pt x="887" y="247"/>
                    <a:pt x="887" y="247"/>
                  </a:cubicBezTo>
                  <a:cubicBezTo>
                    <a:pt x="894" y="242"/>
                    <a:pt x="894" y="242"/>
                    <a:pt x="894" y="242"/>
                  </a:cubicBezTo>
                  <a:cubicBezTo>
                    <a:pt x="894" y="241"/>
                    <a:pt x="894" y="241"/>
                    <a:pt x="894" y="241"/>
                  </a:cubicBezTo>
                  <a:cubicBezTo>
                    <a:pt x="896" y="240"/>
                    <a:pt x="896" y="240"/>
                    <a:pt x="896" y="240"/>
                  </a:cubicBezTo>
                  <a:cubicBezTo>
                    <a:pt x="898" y="239"/>
                    <a:pt x="899" y="238"/>
                    <a:pt x="900" y="236"/>
                  </a:cubicBezTo>
                  <a:cubicBezTo>
                    <a:pt x="900" y="236"/>
                    <a:pt x="900" y="236"/>
                    <a:pt x="900" y="236"/>
                  </a:cubicBezTo>
                  <a:cubicBezTo>
                    <a:pt x="900" y="235"/>
                    <a:pt x="900" y="235"/>
                    <a:pt x="900" y="235"/>
                  </a:cubicBezTo>
                  <a:cubicBezTo>
                    <a:pt x="900" y="230"/>
                    <a:pt x="902" y="227"/>
                    <a:pt x="904" y="224"/>
                  </a:cubicBezTo>
                  <a:cubicBezTo>
                    <a:pt x="907" y="221"/>
                    <a:pt x="909" y="218"/>
                    <a:pt x="909" y="212"/>
                  </a:cubicBezTo>
                  <a:cubicBezTo>
                    <a:pt x="908" y="209"/>
                    <a:pt x="906" y="207"/>
                    <a:pt x="904" y="206"/>
                  </a:cubicBezTo>
                  <a:cubicBezTo>
                    <a:pt x="903" y="205"/>
                    <a:pt x="902" y="204"/>
                    <a:pt x="901" y="202"/>
                  </a:cubicBezTo>
                  <a:cubicBezTo>
                    <a:pt x="901" y="202"/>
                    <a:pt x="900" y="201"/>
                    <a:pt x="900" y="200"/>
                  </a:cubicBezTo>
                  <a:cubicBezTo>
                    <a:pt x="899" y="198"/>
                    <a:pt x="898" y="196"/>
                    <a:pt x="896" y="194"/>
                  </a:cubicBezTo>
                  <a:cubicBezTo>
                    <a:pt x="894" y="192"/>
                    <a:pt x="891" y="191"/>
                    <a:pt x="887" y="190"/>
                  </a:cubicBezTo>
                  <a:cubicBezTo>
                    <a:pt x="882" y="188"/>
                    <a:pt x="878" y="187"/>
                    <a:pt x="877" y="181"/>
                  </a:cubicBezTo>
                  <a:cubicBezTo>
                    <a:pt x="877" y="179"/>
                    <a:pt x="878" y="177"/>
                    <a:pt x="878" y="174"/>
                  </a:cubicBezTo>
                  <a:cubicBezTo>
                    <a:pt x="878" y="171"/>
                    <a:pt x="878" y="168"/>
                    <a:pt x="878" y="164"/>
                  </a:cubicBezTo>
                  <a:cubicBezTo>
                    <a:pt x="877" y="154"/>
                    <a:pt x="872" y="139"/>
                    <a:pt x="866" y="138"/>
                  </a:cubicBezTo>
                  <a:cubicBezTo>
                    <a:pt x="866" y="138"/>
                    <a:pt x="865" y="138"/>
                    <a:pt x="864" y="138"/>
                  </a:cubicBezTo>
                  <a:cubicBezTo>
                    <a:pt x="860" y="138"/>
                    <a:pt x="856" y="142"/>
                    <a:pt x="852" y="145"/>
                  </a:cubicBezTo>
                  <a:cubicBezTo>
                    <a:pt x="849" y="148"/>
                    <a:pt x="846" y="151"/>
                    <a:pt x="843" y="152"/>
                  </a:cubicBezTo>
                  <a:cubicBezTo>
                    <a:pt x="840" y="154"/>
                    <a:pt x="835" y="156"/>
                    <a:pt x="831" y="156"/>
                  </a:cubicBezTo>
                  <a:cubicBezTo>
                    <a:pt x="830" y="156"/>
                    <a:pt x="830" y="155"/>
                    <a:pt x="829" y="155"/>
                  </a:cubicBezTo>
                  <a:cubicBezTo>
                    <a:pt x="829" y="155"/>
                    <a:pt x="829" y="155"/>
                    <a:pt x="829" y="155"/>
                  </a:cubicBezTo>
                  <a:cubicBezTo>
                    <a:pt x="829" y="155"/>
                    <a:pt x="829" y="155"/>
                    <a:pt x="829" y="155"/>
                  </a:cubicBezTo>
                  <a:cubicBezTo>
                    <a:pt x="827" y="155"/>
                    <a:pt x="822" y="151"/>
                    <a:pt x="822" y="147"/>
                  </a:cubicBezTo>
                  <a:cubicBezTo>
                    <a:pt x="822" y="145"/>
                    <a:pt x="822" y="144"/>
                    <a:pt x="824" y="142"/>
                  </a:cubicBezTo>
                  <a:cubicBezTo>
                    <a:pt x="825" y="140"/>
                    <a:pt x="827" y="138"/>
                    <a:pt x="827" y="134"/>
                  </a:cubicBezTo>
                  <a:cubicBezTo>
                    <a:pt x="827" y="134"/>
                    <a:pt x="827" y="134"/>
                    <a:pt x="827" y="134"/>
                  </a:cubicBezTo>
                  <a:cubicBezTo>
                    <a:pt x="827" y="133"/>
                    <a:pt x="827" y="133"/>
                    <a:pt x="827" y="133"/>
                  </a:cubicBezTo>
                  <a:cubicBezTo>
                    <a:pt x="827" y="130"/>
                    <a:pt x="824" y="129"/>
                    <a:pt x="821" y="128"/>
                  </a:cubicBezTo>
                  <a:cubicBezTo>
                    <a:pt x="820" y="128"/>
                    <a:pt x="819" y="127"/>
                    <a:pt x="818" y="126"/>
                  </a:cubicBezTo>
                  <a:cubicBezTo>
                    <a:pt x="816" y="125"/>
                    <a:pt x="815" y="124"/>
                    <a:pt x="813" y="122"/>
                  </a:cubicBezTo>
                  <a:cubicBezTo>
                    <a:pt x="811" y="119"/>
                    <a:pt x="807" y="115"/>
                    <a:pt x="803" y="114"/>
                  </a:cubicBezTo>
                  <a:cubicBezTo>
                    <a:pt x="802" y="114"/>
                    <a:pt x="802" y="114"/>
                    <a:pt x="802" y="114"/>
                  </a:cubicBezTo>
                  <a:cubicBezTo>
                    <a:pt x="800" y="114"/>
                    <a:pt x="798" y="115"/>
                    <a:pt x="796" y="116"/>
                  </a:cubicBezTo>
                  <a:cubicBezTo>
                    <a:pt x="794" y="116"/>
                    <a:pt x="793" y="117"/>
                    <a:pt x="793" y="117"/>
                  </a:cubicBezTo>
                  <a:cubicBezTo>
                    <a:pt x="791" y="117"/>
                    <a:pt x="791" y="117"/>
                    <a:pt x="791" y="117"/>
                  </a:cubicBezTo>
                  <a:cubicBezTo>
                    <a:pt x="788" y="117"/>
                    <a:pt x="784" y="116"/>
                    <a:pt x="781" y="115"/>
                  </a:cubicBezTo>
                  <a:cubicBezTo>
                    <a:pt x="777" y="113"/>
                    <a:pt x="774" y="112"/>
                    <a:pt x="771" y="112"/>
                  </a:cubicBezTo>
                  <a:cubicBezTo>
                    <a:pt x="770" y="112"/>
                    <a:pt x="769" y="112"/>
                    <a:pt x="769" y="113"/>
                  </a:cubicBezTo>
                  <a:cubicBezTo>
                    <a:pt x="764" y="114"/>
                    <a:pt x="761" y="118"/>
                    <a:pt x="759" y="122"/>
                  </a:cubicBezTo>
                  <a:cubicBezTo>
                    <a:pt x="758" y="125"/>
                    <a:pt x="756" y="129"/>
                    <a:pt x="753" y="130"/>
                  </a:cubicBezTo>
                  <a:cubicBezTo>
                    <a:pt x="751" y="130"/>
                    <a:pt x="751" y="130"/>
                    <a:pt x="751" y="130"/>
                  </a:cubicBezTo>
                  <a:cubicBezTo>
                    <a:pt x="752" y="133"/>
                    <a:pt x="752" y="133"/>
                    <a:pt x="752" y="133"/>
                  </a:cubicBezTo>
                  <a:cubicBezTo>
                    <a:pt x="751" y="133"/>
                    <a:pt x="751" y="133"/>
                    <a:pt x="751" y="133"/>
                  </a:cubicBezTo>
                  <a:cubicBezTo>
                    <a:pt x="751" y="135"/>
                    <a:pt x="750" y="136"/>
                    <a:pt x="748" y="139"/>
                  </a:cubicBezTo>
                  <a:cubicBezTo>
                    <a:pt x="746" y="141"/>
                    <a:pt x="744" y="143"/>
                    <a:pt x="744" y="146"/>
                  </a:cubicBezTo>
                  <a:cubicBezTo>
                    <a:pt x="743" y="148"/>
                    <a:pt x="744" y="151"/>
                    <a:pt x="744" y="153"/>
                  </a:cubicBezTo>
                  <a:cubicBezTo>
                    <a:pt x="745" y="154"/>
                    <a:pt x="745" y="155"/>
                    <a:pt x="745" y="156"/>
                  </a:cubicBezTo>
                  <a:cubicBezTo>
                    <a:pt x="745" y="166"/>
                    <a:pt x="743" y="175"/>
                    <a:pt x="736" y="182"/>
                  </a:cubicBezTo>
                  <a:cubicBezTo>
                    <a:pt x="728" y="190"/>
                    <a:pt x="715" y="195"/>
                    <a:pt x="699" y="195"/>
                  </a:cubicBezTo>
                  <a:cubicBezTo>
                    <a:pt x="699" y="195"/>
                    <a:pt x="696" y="195"/>
                    <a:pt x="696" y="195"/>
                  </a:cubicBezTo>
                  <a:cubicBezTo>
                    <a:pt x="695" y="196"/>
                    <a:pt x="695" y="196"/>
                    <a:pt x="695" y="196"/>
                  </a:cubicBezTo>
                  <a:cubicBezTo>
                    <a:pt x="692" y="199"/>
                    <a:pt x="691" y="205"/>
                    <a:pt x="690" y="210"/>
                  </a:cubicBezTo>
                  <a:cubicBezTo>
                    <a:pt x="689" y="213"/>
                    <a:pt x="689" y="216"/>
                    <a:pt x="688" y="219"/>
                  </a:cubicBezTo>
                  <a:cubicBezTo>
                    <a:pt x="686" y="224"/>
                    <a:pt x="678" y="229"/>
                    <a:pt x="673" y="229"/>
                  </a:cubicBezTo>
                  <a:cubicBezTo>
                    <a:pt x="672" y="229"/>
                    <a:pt x="672" y="229"/>
                    <a:pt x="672" y="229"/>
                  </a:cubicBezTo>
                  <a:cubicBezTo>
                    <a:pt x="672" y="229"/>
                    <a:pt x="672" y="229"/>
                    <a:pt x="672" y="229"/>
                  </a:cubicBezTo>
                  <a:cubicBezTo>
                    <a:pt x="669" y="229"/>
                    <a:pt x="665" y="224"/>
                    <a:pt x="665" y="221"/>
                  </a:cubicBezTo>
                  <a:cubicBezTo>
                    <a:pt x="665" y="221"/>
                    <a:pt x="665" y="221"/>
                    <a:pt x="665" y="221"/>
                  </a:cubicBezTo>
                  <a:cubicBezTo>
                    <a:pt x="665" y="220"/>
                    <a:pt x="665" y="220"/>
                    <a:pt x="665" y="220"/>
                  </a:cubicBezTo>
                  <a:cubicBezTo>
                    <a:pt x="665" y="219"/>
                    <a:pt x="666" y="218"/>
                    <a:pt x="667" y="217"/>
                  </a:cubicBezTo>
                  <a:cubicBezTo>
                    <a:pt x="668" y="214"/>
                    <a:pt x="670" y="212"/>
                    <a:pt x="669" y="209"/>
                  </a:cubicBezTo>
                  <a:cubicBezTo>
                    <a:pt x="669" y="206"/>
                    <a:pt x="669" y="206"/>
                    <a:pt x="669" y="206"/>
                  </a:cubicBezTo>
                  <a:cubicBezTo>
                    <a:pt x="671" y="204"/>
                    <a:pt x="671" y="204"/>
                    <a:pt x="671" y="204"/>
                  </a:cubicBezTo>
                  <a:cubicBezTo>
                    <a:pt x="674" y="201"/>
                    <a:pt x="677" y="198"/>
                    <a:pt x="676" y="194"/>
                  </a:cubicBezTo>
                  <a:cubicBezTo>
                    <a:pt x="676" y="191"/>
                    <a:pt x="674" y="188"/>
                    <a:pt x="667" y="188"/>
                  </a:cubicBezTo>
                  <a:cubicBezTo>
                    <a:pt x="665" y="188"/>
                    <a:pt x="664" y="188"/>
                    <a:pt x="662" y="188"/>
                  </a:cubicBezTo>
                  <a:cubicBezTo>
                    <a:pt x="661" y="188"/>
                    <a:pt x="660" y="188"/>
                    <a:pt x="659" y="188"/>
                  </a:cubicBezTo>
                  <a:cubicBezTo>
                    <a:pt x="658" y="188"/>
                    <a:pt x="657" y="188"/>
                    <a:pt x="656" y="188"/>
                  </a:cubicBezTo>
                  <a:cubicBezTo>
                    <a:pt x="650" y="187"/>
                    <a:pt x="642" y="184"/>
                    <a:pt x="637" y="181"/>
                  </a:cubicBezTo>
                  <a:cubicBezTo>
                    <a:pt x="635" y="180"/>
                    <a:pt x="633" y="178"/>
                    <a:pt x="630" y="176"/>
                  </a:cubicBezTo>
                  <a:cubicBezTo>
                    <a:pt x="626" y="173"/>
                    <a:pt x="621" y="169"/>
                    <a:pt x="614" y="168"/>
                  </a:cubicBezTo>
                  <a:cubicBezTo>
                    <a:pt x="613" y="168"/>
                    <a:pt x="613" y="168"/>
                    <a:pt x="612" y="168"/>
                  </a:cubicBezTo>
                  <a:cubicBezTo>
                    <a:pt x="611" y="168"/>
                    <a:pt x="609" y="168"/>
                    <a:pt x="608" y="168"/>
                  </a:cubicBezTo>
                  <a:cubicBezTo>
                    <a:pt x="601" y="169"/>
                    <a:pt x="601" y="169"/>
                    <a:pt x="601" y="169"/>
                  </a:cubicBezTo>
                  <a:cubicBezTo>
                    <a:pt x="603" y="162"/>
                    <a:pt x="603" y="162"/>
                    <a:pt x="603" y="162"/>
                  </a:cubicBezTo>
                  <a:cubicBezTo>
                    <a:pt x="604" y="161"/>
                    <a:pt x="604" y="160"/>
                    <a:pt x="605" y="159"/>
                  </a:cubicBezTo>
                  <a:cubicBezTo>
                    <a:pt x="605" y="159"/>
                    <a:pt x="605" y="159"/>
                    <a:pt x="605" y="159"/>
                  </a:cubicBezTo>
                  <a:cubicBezTo>
                    <a:pt x="604" y="156"/>
                    <a:pt x="603" y="155"/>
                    <a:pt x="600" y="153"/>
                  </a:cubicBezTo>
                  <a:cubicBezTo>
                    <a:pt x="597" y="150"/>
                    <a:pt x="597" y="150"/>
                    <a:pt x="597" y="150"/>
                  </a:cubicBezTo>
                  <a:cubicBezTo>
                    <a:pt x="599" y="147"/>
                    <a:pt x="599" y="147"/>
                    <a:pt x="599" y="147"/>
                  </a:cubicBezTo>
                  <a:cubicBezTo>
                    <a:pt x="601" y="144"/>
                    <a:pt x="604" y="141"/>
                    <a:pt x="606" y="139"/>
                  </a:cubicBezTo>
                  <a:cubicBezTo>
                    <a:pt x="610" y="136"/>
                    <a:pt x="616" y="132"/>
                    <a:pt x="623" y="129"/>
                  </a:cubicBezTo>
                  <a:cubicBezTo>
                    <a:pt x="626" y="127"/>
                    <a:pt x="626" y="127"/>
                    <a:pt x="626" y="127"/>
                  </a:cubicBezTo>
                  <a:cubicBezTo>
                    <a:pt x="636" y="122"/>
                    <a:pt x="643" y="118"/>
                    <a:pt x="649" y="116"/>
                  </a:cubicBezTo>
                  <a:cubicBezTo>
                    <a:pt x="651" y="116"/>
                    <a:pt x="652" y="116"/>
                    <a:pt x="654" y="115"/>
                  </a:cubicBezTo>
                  <a:cubicBezTo>
                    <a:pt x="656" y="115"/>
                    <a:pt x="657" y="115"/>
                    <a:pt x="659" y="114"/>
                  </a:cubicBezTo>
                  <a:cubicBezTo>
                    <a:pt x="663" y="113"/>
                    <a:pt x="666" y="111"/>
                    <a:pt x="669" y="109"/>
                  </a:cubicBezTo>
                  <a:cubicBezTo>
                    <a:pt x="672" y="107"/>
                    <a:pt x="675" y="105"/>
                    <a:pt x="679" y="104"/>
                  </a:cubicBezTo>
                  <a:cubicBezTo>
                    <a:pt x="681" y="104"/>
                    <a:pt x="683" y="103"/>
                    <a:pt x="685" y="103"/>
                  </a:cubicBezTo>
                  <a:cubicBezTo>
                    <a:pt x="687" y="103"/>
                    <a:pt x="689" y="103"/>
                    <a:pt x="691" y="102"/>
                  </a:cubicBezTo>
                  <a:cubicBezTo>
                    <a:pt x="693" y="102"/>
                    <a:pt x="694" y="101"/>
                    <a:pt x="696" y="101"/>
                  </a:cubicBezTo>
                  <a:cubicBezTo>
                    <a:pt x="704" y="97"/>
                    <a:pt x="704" y="97"/>
                    <a:pt x="704" y="97"/>
                  </a:cubicBezTo>
                  <a:cubicBezTo>
                    <a:pt x="702" y="105"/>
                    <a:pt x="702" y="105"/>
                    <a:pt x="702" y="105"/>
                  </a:cubicBezTo>
                  <a:cubicBezTo>
                    <a:pt x="703" y="106"/>
                    <a:pt x="703" y="106"/>
                    <a:pt x="703" y="106"/>
                  </a:cubicBezTo>
                  <a:cubicBezTo>
                    <a:pt x="705" y="109"/>
                    <a:pt x="708" y="111"/>
                    <a:pt x="711" y="112"/>
                  </a:cubicBezTo>
                  <a:cubicBezTo>
                    <a:pt x="715" y="112"/>
                    <a:pt x="715" y="112"/>
                    <a:pt x="715" y="112"/>
                  </a:cubicBezTo>
                  <a:cubicBezTo>
                    <a:pt x="715" y="116"/>
                    <a:pt x="715" y="116"/>
                    <a:pt x="715" y="116"/>
                  </a:cubicBezTo>
                  <a:cubicBezTo>
                    <a:pt x="715" y="117"/>
                    <a:pt x="715" y="117"/>
                    <a:pt x="715" y="118"/>
                  </a:cubicBezTo>
                  <a:cubicBezTo>
                    <a:pt x="716" y="120"/>
                    <a:pt x="718" y="122"/>
                    <a:pt x="721" y="122"/>
                  </a:cubicBezTo>
                  <a:cubicBezTo>
                    <a:pt x="725" y="122"/>
                    <a:pt x="729" y="120"/>
                    <a:pt x="731" y="118"/>
                  </a:cubicBezTo>
                  <a:cubicBezTo>
                    <a:pt x="732" y="117"/>
                    <a:pt x="733" y="116"/>
                    <a:pt x="733" y="115"/>
                  </a:cubicBezTo>
                  <a:cubicBezTo>
                    <a:pt x="733" y="113"/>
                    <a:pt x="732" y="112"/>
                    <a:pt x="731" y="111"/>
                  </a:cubicBezTo>
                  <a:cubicBezTo>
                    <a:pt x="735" y="104"/>
                    <a:pt x="735" y="104"/>
                    <a:pt x="735" y="104"/>
                  </a:cubicBezTo>
                  <a:cubicBezTo>
                    <a:pt x="737" y="104"/>
                    <a:pt x="738" y="105"/>
                    <a:pt x="740" y="106"/>
                  </a:cubicBezTo>
                  <a:cubicBezTo>
                    <a:pt x="743" y="107"/>
                    <a:pt x="745" y="109"/>
                    <a:pt x="748" y="109"/>
                  </a:cubicBezTo>
                  <a:cubicBezTo>
                    <a:pt x="750" y="109"/>
                    <a:pt x="753" y="108"/>
                    <a:pt x="755" y="103"/>
                  </a:cubicBezTo>
                  <a:cubicBezTo>
                    <a:pt x="756" y="102"/>
                    <a:pt x="756" y="102"/>
                    <a:pt x="756" y="102"/>
                  </a:cubicBezTo>
                  <a:cubicBezTo>
                    <a:pt x="756" y="101"/>
                    <a:pt x="756" y="101"/>
                    <a:pt x="756" y="101"/>
                  </a:cubicBezTo>
                  <a:cubicBezTo>
                    <a:pt x="754" y="96"/>
                    <a:pt x="750" y="93"/>
                    <a:pt x="746" y="91"/>
                  </a:cubicBezTo>
                  <a:cubicBezTo>
                    <a:pt x="740" y="86"/>
                    <a:pt x="740" y="86"/>
                    <a:pt x="740" y="86"/>
                  </a:cubicBezTo>
                  <a:cubicBezTo>
                    <a:pt x="747" y="83"/>
                    <a:pt x="747" y="83"/>
                    <a:pt x="747" y="83"/>
                  </a:cubicBezTo>
                  <a:cubicBezTo>
                    <a:pt x="748" y="83"/>
                    <a:pt x="748" y="82"/>
                    <a:pt x="749" y="82"/>
                  </a:cubicBezTo>
                  <a:cubicBezTo>
                    <a:pt x="751" y="81"/>
                    <a:pt x="752" y="80"/>
                    <a:pt x="752" y="80"/>
                  </a:cubicBezTo>
                  <a:cubicBezTo>
                    <a:pt x="754" y="79"/>
                    <a:pt x="757" y="79"/>
                    <a:pt x="759" y="78"/>
                  </a:cubicBezTo>
                  <a:cubicBezTo>
                    <a:pt x="765" y="77"/>
                    <a:pt x="771" y="76"/>
                    <a:pt x="775" y="72"/>
                  </a:cubicBezTo>
                  <a:cubicBezTo>
                    <a:pt x="777" y="70"/>
                    <a:pt x="778" y="68"/>
                    <a:pt x="778" y="66"/>
                  </a:cubicBezTo>
                  <a:cubicBezTo>
                    <a:pt x="779" y="64"/>
                    <a:pt x="779" y="63"/>
                    <a:pt x="780" y="62"/>
                  </a:cubicBezTo>
                  <a:cubicBezTo>
                    <a:pt x="780" y="62"/>
                    <a:pt x="780" y="62"/>
                    <a:pt x="780" y="62"/>
                  </a:cubicBezTo>
                  <a:cubicBezTo>
                    <a:pt x="780" y="61"/>
                    <a:pt x="780" y="61"/>
                    <a:pt x="780" y="61"/>
                  </a:cubicBezTo>
                  <a:cubicBezTo>
                    <a:pt x="781" y="61"/>
                    <a:pt x="782" y="60"/>
                    <a:pt x="784" y="59"/>
                  </a:cubicBezTo>
                  <a:cubicBezTo>
                    <a:pt x="786" y="58"/>
                    <a:pt x="788" y="57"/>
                    <a:pt x="789" y="55"/>
                  </a:cubicBezTo>
                  <a:cubicBezTo>
                    <a:pt x="790" y="53"/>
                    <a:pt x="791" y="52"/>
                    <a:pt x="791" y="50"/>
                  </a:cubicBezTo>
                  <a:cubicBezTo>
                    <a:pt x="791" y="47"/>
                    <a:pt x="791" y="47"/>
                    <a:pt x="791" y="47"/>
                  </a:cubicBezTo>
                  <a:cubicBezTo>
                    <a:pt x="794" y="47"/>
                    <a:pt x="794" y="47"/>
                    <a:pt x="794" y="47"/>
                  </a:cubicBezTo>
                  <a:cubicBezTo>
                    <a:pt x="795" y="47"/>
                    <a:pt x="796" y="46"/>
                    <a:pt x="797" y="46"/>
                  </a:cubicBezTo>
                  <a:cubicBezTo>
                    <a:pt x="799" y="46"/>
                    <a:pt x="802" y="47"/>
                    <a:pt x="805" y="47"/>
                  </a:cubicBezTo>
                  <a:cubicBezTo>
                    <a:pt x="807" y="47"/>
                    <a:pt x="810" y="48"/>
                    <a:pt x="812" y="48"/>
                  </a:cubicBezTo>
                  <a:cubicBezTo>
                    <a:pt x="813" y="48"/>
                    <a:pt x="814" y="48"/>
                    <a:pt x="815" y="48"/>
                  </a:cubicBezTo>
                  <a:cubicBezTo>
                    <a:pt x="817" y="47"/>
                    <a:pt x="818" y="47"/>
                    <a:pt x="820" y="46"/>
                  </a:cubicBezTo>
                  <a:cubicBezTo>
                    <a:pt x="822" y="45"/>
                    <a:pt x="822" y="45"/>
                    <a:pt x="823" y="45"/>
                  </a:cubicBezTo>
                  <a:cubicBezTo>
                    <a:pt x="823" y="45"/>
                    <a:pt x="823" y="45"/>
                    <a:pt x="823" y="45"/>
                  </a:cubicBezTo>
                  <a:cubicBezTo>
                    <a:pt x="824" y="45"/>
                    <a:pt x="824" y="45"/>
                    <a:pt x="824" y="45"/>
                  </a:cubicBezTo>
                  <a:cubicBezTo>
                    <a:pt x="826" y="45"/>
                    <a:pt x="828" y="46"/>
                    <a:pt x="831" y="50"/>
                  </a:cubicBezTo>
                  <a:cubicBezTo>
                    <a:pt x="836" y="58"/>
                    <a:pt x="836" y="58"/>
                    <a:pt x="836" y="58"/>
                  </a:cubicBezTo>
                  <a:cubicBezTo>
                    <a:pt x="836" y="58"/>
                    <a:pt x="836" y="58"/>
                    <a:pt x="836" y="58"/>
                  </a:cubicBezTo>
                  <a:cubicBezTo>
                    <a:pt x="839" y="59"/>
                    <a:pt x="839" y="59"/>
                    <a:pt x="839" y="59"/>
                  </a:cubicBezTo>
                  <a:cubicBezTo>
                    <a:pt x="841" y="60"/>
                    <a:pt x="842" y="60"/>
                    <a:pt x="843" y="61"/>
                  </a:cubicBezTo>
                  <a:cubicBezTo>
                    <a:pt x="852" y="64"/>
                    <a:pt x="852" y="64"/>
                    <a:pt x="852" y="64"/>
                  </a:cubicBezTo>
                  <a:cubicBezTo>
                    <a:pt x="845" y="69"/>
                    <a:pt x="845" y="69"/>
                    <a:pt x="845" y="69"/>
                  </a:cubicBezTo>
                  <a:cubicBezTo>
                    <a:pt x="843" y="70"/>
                    <a:pt x="841" y="71"/>
                    <a:pt x="837" y="72"/>
                  </a:cubicBezTo>
                  <a:cubicBezTo>
                    <a:pt x="828" y="75"/>
                    <a:pt x="828" y="75"/>
                    <a:pt x="828" y="75"/>
                  </a:cubicBezTo>
                  <a:cubicBezTo>
                    <a:pt x="824" y="80"/>
                    <a:pt x="824" y="80"/>
                    <a:pt x="824" y="80"/>
                  </a:cubicBezTo>
                  <a:cubicBezTo>
                    <a:pt x="823" y="82"/>
                    <a:pt x="821" y="84"/>
                    <a:pt x="819" y="84"/>
                  </a:cubicBezTo>
                  <a:cubicBezTo>
                    <a:pt x="817" y="85"/>
                    <a:pt x="814" y="86"/>
                    <a:pt x="810" y="86"/>
                  </a:cubicBezTo>
                  <a:cubicBezTo>
                    <a:pt x="808" y="86"/>
                    <a:pt x="806" y="86"/>
                    <a:pt x="803" y="85"/>
                  </a:cubicBezTo>
                  <a:cubicBezTo>
                    <a:pt x="801" y="85"/>
                    <a:pt x="799" y="85"/>
                    <a:pt x="797" y="85"/>
                  </a:cubicBezTo>
                  <a:cubicBezTo>
                    <a:pt x="791" y="85"/>
                    <a:pt x="784" y="86"/>
                    <a:pt x="782" y="94"/>
                  </a:cubicBezTo>
                  <a:cubicBezTo>
                    <a:pt x="781" y="95"/>
                    <a:pt x="781" y="95"/>
                    <a:pt x="781" y="95"/>
                  </a:cubicBezTo>
                  <a:cubicBezTo>
                    <a:pt x="782" y="96"/>
                    <a:pt x="782" y="96"/>
                    <a:pt x="782" y="96"/>
                  </a:cubicBezTo>
                  <a:cubicBezTo>
                    <a:pt x="784" y="99"/>
                    <a:pt x="787" y="101"/>
                    <a:pt x="791" y="101"/>
                  </a:cubicBezTo>
                  <a:cubicBezTo>
                    <a:pt x="794" y="101"/>
                    <a:pt x="797" y="100"/>
                    <a:pt x="800" y="98"/>
                  </a:cubicBezTo>
                  <a:cubicBezTo>
                    <a:pt x="803" y="97"/>
                    <a:pt x="806" y="96"/>
                    <a:pt x="808" y="96"/>
                  </a:cubicBezTo>
                  <a:cubicBezTo>
                    <a:pt x="812" y="96"/>
                    <a:pt x="818" y="101"/>
                    <a:pt x="821" y="104"/>
                  </a:cubicBezTo>
                  <a:cubicBezTo>
                    <a:pt x="822" y="105"/>
                    <a:pt x="823" y="106"/>
                    <a:pt x="824" y="109"/>
                  </a:cubicBezTo>
                  <a:cubicBezTo>
                    <a:pt x="825" y="111"/>
                    <a:pt x="826" y="114"/>
                    <a:pt x="829" y="115"/>
                  </a:cubicBezTo>
                  <a:cubicBezTo>
                    <a:pt x="831" y="116"/>
                    <a:pt x="833" y="117"/>
                    <a:pt x="835" y="117"/>
                  </a:cubicBezTo>
                  <a:cubicBezTo>
                    <a:pt x="836" y="117"/>
                    <a:pt x="838" y="117"/>
                    <a:pt x="838" y="117"/>
                  </a:cubicBezTo>
                  <a:cubicBezTo>
                    <a:pt x="841" y="118"/>
                    <a:pt x="843" y="119"/>
                    <a:pt x="845" y="120"/>
                  </a:cubicBezTo>
                  <a:cubicBezTo>
                    <a:pt x="850" y="122"/>
                    <a:pt x="855" y="123"/>
                    <a:pt x="860" y="123"/>
                  </a:cubicBezTo>
                  <a:cubicBezTo>
                    <a:pt x="862" y="123"/>
                    <a:pt x="864" y="123"/>
                    <a:pt x="865" y="123"/>
                  </a:cubicBezTo>
                  <a:cubicBezTo>
                    <a:pt x="866" y="123"/>
                    <a:pt x="866" y="123"/>
                    <a:pt x="866" y="123"/>
                  </a:cubicBezTo>
                  <a:cubicBezTo>
                    <a:pt x="867" y="122"/>
                    <a:pt x="867" y="122"/>
                    <a:pt x="867" y="122"/>
                  </a:cubicBezTo>
                  <a:cubicBezTo>
                    <a:pt x="867" y="121"/>
                    <a:pt x="868" y="120"/>
                    <a:pt x="868" y="119"/>
                  </a:cubicBezTo>
                  <a:cubicBezTo>
                    <a:pt x="868" y="112"/>
                    <a:pt x="868" y="112"/>
                    <a:pt x="868" y="112"/>
                  </a:cubicBezTo>
                  <a:cubicBezTo>
                    <a:pt x="874" y="115"/>
                    <a:pt x="874" y="115"/>
                    <a:pt x="874" y="115"/>
                  </a:cubicBezTo>
                  <a:cubicBezTo>
                    <a:pt x="875" y="115"/>
                    <a:pt x="876" y="116"/>
                    <a:pt x="877" y="116"/>
                  </a:cubicBezTo>
                  <a:cubicBezTo>
                    <a:pt x="878" y="117"/>
                    <a:pt x="878" y="117"/>
                    <a:pt x="878" y="117"/>
                  </a:cubicBezTo>
                  <a:cubicBezTo>
                    <a:pt x="879" y="116"/>
                    <a:pt x="879" y="116"/>
                    <a:pt x="879" y="116"/>
                  </a:cubicBezTo>
                  <a:cubicBezTo>
                    <a:pt x="880" y="115"/>
                    <a:pt x="882" y="114"/>
                    <a:pt x="883" y="113"/>
                  </a:cubicBezTo>
                  <a:cubicBezTo>
                    <a:pt x="888" y="110"/>
                    <a:pt x="891" y="108"/>
                    <a:pt x="891" y="100"/>
                  </a:cubicBezTo>
                  <a:cubicBezTo>
                    <a:pt x="891" y="96"/>
                    <a:pt x="888" y="94"/>
                    <a:pt x="886" y="92"/>
                  </a:cubicBezTo>
                  <a:cubicBezTo>
                    <a:pt x="884" y="90"/>
                    <a:pt x="882" y="88"/>
                    <a:pt x="882" y="86"/>
                  </a:cubicBezTo>
                  <a:cubicBezTo>
                    <a:pt x="882" y="83"/>
                    <a:pt x="882" y="83"/>
                    <a:pt x="882" y="83"/>
                  </a:cubicBezTo>
                  <a:cubicBezTo>
                    <a:pt x="885" y="81"/>
                    <a:pt x="885" y="81"/>
                    <a:pt x="885" y="81"/>
                  </a:cubicBezTo>
                  <a:cubicBezTo>
                    <a:pt x="885" y="81"/>
                    <a:pt x="886" y="81"/>
                    <a:pt x="887" y="81"/>
                  </a:cubicBezTo>
                  <a:cubicBezTo>
                    <a:pt x="890" y="81"/>
                    <a:pt x="892" y="83"/>
                    <a:pt x="894" y="86"/>
                  </a:cubicBezTo>
                  <a:cubicBezTo>
                    <a:pt x="896" y="89"/>
                    <a:pt x="899" y="92"/>
                    <a:pt x="902" y="93"/>
                  </a:cubicBezTo>
                  <a:cubicBezTo>
                    <a:pt x="903" y="93"/>
                    <a:pt x="903" y="93"/>
                    <a:pt x="903" y="93"/>
                  </a:cubicBezTo>
                  <a:cubicBezTo>
                    <a:pt x="905" y="93"/>
                    <a:pt x="909" y="92"/>
                    <a:pt x="919" y="87"/>
                  </a:cubicBezTo>
                  <a:cubicBezTo>
                    <a:pt x="927" y="83"/>
                    <a:pt x="932" y="79"/>
                    <a:pt x="932" y="76"/>
                  </a:cubicBezTo>
                  <a:cubicBezTo>
                    <a:pt x="933" y="70"/>
                    <a:pt x="922" y="64"/>
                    <a:pt x="917" y="62"/>
                  </a:cubicBezTo>
                  <a:cubicBezTo>
                    <a:pt x="915" y="61"/>
                    <a:pt x="913" y="60"/>
                    <a:pt x="911" y="60"/>
                  </a:cubicBezTo>
                  <a:cubicBezTo>
                    <a:pt x="906" y="58"/>
                    <a:pt x="904" y="58"/>
                    <a:pt x="903" y="55"/>
                  </a:cubicBezTo>
                  <a:cubicBezTo>
                    <a:pt x="902" y="55"/>
                    <a:pt x="902" y="55"/>
                    <a:pt x="902" y="55"/>
                  </a:cubicBezTo>
                  <a:cubicBezTo>
                    <a:pt x="902" y="54"/>
                    <a:pt x="902" y="54"/>
                    <a:pt x="902" y="54"/>
                  </a:cubicBezTo>
                  <a:cubicBezTo>
                    <a:pt x="902" y="53"/>
                    <a:pt x="902" y="53"/>
                    <a:pt x="902" y="52"/>
                  </a:cubicBezTo>
                  <a:cubicBezTo>
                    <a:pt x="902" y="51"/>
                    <a:pt x="902" y="49"/>
                    <a:pt x="902" y="48"/>
                  </a:cubicBezTo>
                  <a:cubicBezTo>
                    <a:pt x="901" y="46"/>
                    <a:pt x="901" y="46"/>
                    <a:pt x="901" y="46"/>
                  </a:cubicBezTo>
                  <a:cubicBezTo>
                    <a:pt x="902" y="44"/>
                    <a:pt x="902" y="44"/>
                    <a:pt x="902" y="44"/>
                  </a:cubicBezTo>
                  <a:cubicBezTo>
                    <a:pt x="904" y="42"/>
                    <a:pt x="905" y="41"/>
                    <a:pt x="904" y="38"/>
                  </a:cubicBezTo>
                  <a:cubicBezTo>
                    <a:pt x="903" y="35"/>
                    <a:pt x="900" y="34"/>
                    <a:pt x="897" y="33"/>
                  </a:cubicBezTo>
                  <a:cubicBezTo>
                    <a:pt x="896" y="33"/>
                    <a:pt x="895" y="33"/>
                    <a:pt x="894" y="32"/>
                  </a:cubicBezTo>
                  <a:cubicBezTo>
                    <a:pt x="892" y="32"/>
                    <a:pt x="891" y="31"/>
                    <a:pt x="890" y="30"/>
                  </a:cubicBezTo>
                  <a:cubicBezTo>
                    <a:pt x="888" y="28"/>
                    <a:pt x="886" y="27"/>
                    <a:pt x="884" y="26"/>
                  </a:cubicBezTo>
                  <a:cubicBezTo>
                    <a:pt x="882" y="26"/>
                    <a:pt x="880" y="26"/>
                    <a:pt x="879" y="26"/>
                  </a:cubicBezTo>
                  <a:cubicBezTo>
                    <a:pt x="877" y="26"/>
                    <a:pt x="875" y="26"/>
                    <a:pt x="874" y="25"/>
                  </a:cubicBezTo>
                  <a:cubicBezTo>
                    <a:pt x="869" y="23"/>
                    <a:pt x="867" y="20"/>
                    <a:pt x="865" y="17"/>
                  </a:cubicBezTo>
                  <a:cubicBezTo>
                    <a:pt x="864" y="14"/>
                    <a:pt x="862" y="11"/>
                    <a:pt x="859" y="9"/>
                  </a:cubicBezTo>
                  <a:cubicBezTo>
                    <a:pt x="858" y="8"/>
                    <a:pt x="858" y="8"/>
                    <a:pt x="858" y="8"/>
                  </a:cubicBezTo>
                  <a:cubicBezTo>
                    <a:pt x="857" y="8"/>
                    <a:pt x="857" y="8"/>
                    <a:pt x="857" y="8"/>
                  </a:cubicBezTo>
                  <a:cubicBezTo>
                    <a:pt x="856" y="8"/>
                    <a:pt x="856" y="9"/>
                    <a:pt x="855" y="9"/>
                  </a:cubicBezTo>
                  <a:cubicBezTo>
                    <a:pt x="852" y="9"/>
                    <a:pt x="850" y="8"/>
                    <a:pt x="847" y="8"/>
                  </a:cubicBezTo>
                  <a:cubicBezTo>
                    <a:pt x="845" y="8"/>
                    <a:pt x="843" y="7"/>
                    <a:pt x="841" y="7"/>
                  </a:cubicBezTo>
                  <a:cubicBezTo>
                    <a:pt x="839" y="7"/>
                    <a:pt x="837" y="8"/>
                    <a:pt x="836" y="8"/>
                  </a:cubicBezTo>
                  <a:cubicBezTo>
                    <a:pt x="834" y="9"/>
                    <a:pt x="834" y="9"/>
                    <a:pt x="834" y="9"/>
                  </a:cubicBezTo>
                  <a:cubicBezTo>
                    <a:pt x="833" y="8"/>
                    <a:pt x="833" y="8"/>
                    <a:pt x="833" y="8"/>
                  </a:cubicBezTo>
                  <a:cubicBezTo>
                    <a:pt x="831" y="8"/>
                    <a:pt x="829" y="7"/>
                    <a:pt x="826" y="7"/>
                  </a:cubicBezTo>
                  <a:cubicBezTo>
                    <a:pt x="823" y="7"/>
                    <a:pt x="820" y="8"/>
                    <a:pt x="816" y="8"/>
                  </a:cubicBezTo>
                  <a:cubicBezTo>
                    <a:pt x="813" y="9"/>
                    <a:pt x="810" y="9"/>
                    <a:pt x="806" y="9"/>
                  </a:cubicBezTo>
                  <a:cubicBezTo>
                    <a:pt x="805" y="9"/>
                    <a:pt x="805" y="9"/>
                    <a:pt x="804" y="9"/>
                  </a:cubicBezTo>
                  <a:cubicBezTo>
                    <a:pt x="803" y="9"/>
                    <a:pt x="801" y="8"/>
                    <a:pt x="800" y="8"/>
                  </a:cubicBezTo>
                  <a:cubicBezTo>
                    <a:pt x="798" y="7"/>
                    <a:pt x="796" y="7"/>
                    <a:pt x="795" y="7"/>
                  </a:cubicBezTo>
                  <a:cubicBezTo>
                    <a:pt x="794" y="6"/>
                    <a:pt x="793" y="6"/>
                    <a:pt x="791" y="6"/>
                  </a:cubicBezTo>
                  <a:cubicBezTo>
                    <a:pt x="784" y="6"/>
                    <a:pt x="775" y="8"/>
                    <a:pt x="767" y="12"/>
                  </a:cubicBezTo>
                  <a:cubicBezTo>
                    <a:pt x="762" y="14"/>
                    <a:pt x="762" y="14"/>
                    <a:pt x="762" y="14"/>
                  </a:cubicBezTo>
                  <a:cubicBezTo>
                    <a:pt x="761" y="9"/>
                    <a:pt x="761" y="9"/>
                    <a:pt x="761" y="9"/>
                  </a:cubicBezTo>
                  <a:cubicBezTo>
                    <a:pt x="761" y="7"/>
                    <a:pt x="759" y="5"/>
                    <a:pt x="755" y="5"/>
                  </a:cubicBezTo>
                  <a:cubicBezTo>
                    <a:pt x="754" y="5"/>
                    <a:pt x="754" y="5"/>
                    <a:pt x="754" y="5"/>
                  </a:cubicBezTo>
                  <a:cubicBezTo>
                    <a:pt x="752" y="4"/>
                    <a:pt x="752" y="4"/>
                    <a:pt x="752" y="4"/>
                  </a:cubicBezTo>
                  <a:cubicBezTo>
                    <a:pt x="751" y="4"/>
                    <a:pt x="750" y="3"/>
                    <a:pt x="749" y="3"/>
                  </a:cubicBezTo>
                  <a:cubicBezTo>
                    <a:pt x="748" y="1"/>
                    <a:pt x="747" y="0"/>
                    <a:pt x="744" y="0"/>
                  </a:cubicBezTo>
                  <a:cubicBezTo>
                    <a:pt x="741" y="0"/>
                    <a:pt x="739" y="1"/>
                    <a:pt x="736" y="3"/>
                  </a:cubicBezTo>
                  <a:cubicBezTo>
                    <a:pt x="735" y="4"/>
                    <a:pt x="734" y="4"/>
                    <a:pt x="732" y="5"/>
                  </a:cubicBezTo>
                  <a:cubicBezTo>
                    <a:pt x="730" y="6"/>
                    <a:pt x="730" y="6"/>
                    <a:pt x="730" y="6"/>
                  </a:cubicBezTo>
                  <a:cubicBezTo>
                    <a:pt x="726" y="7"/>
                    <a:pt x="723" y="8"/>
                    <a:pt x="720" y="10"/>
                  </a:cubicBezTo>
                  <a:cubicBezTo>
                    <a:pt x="719" y="11"/>
                    <a:pt x="719" y="11"/>
                    <a:pt x="719" y="11"/>
                  </a:cubicBezTo>
                  <a:cubicBezTo>
                    <a:pt x="715" y="14"/>
                    <a:pt x="715" y="14"/>
                    <a:pt x="715" y="14"/>
                  </a:cubicBezTo>
                  <a:cubicBezTo>
                    <a:pt x="713" y="8"/>
                    <a:pt x="713" y="8"/>
                    <a:pt x="713" y="8"/>
                  </a:cubicBezTo>
                  <a:cubicBezTo>
                    <a:pt x="711" y="6"/>
                    <a:pt x="709" y="5"/>
                    <a:pt x="706" y="5"/>
                  </a:cubicBezTo>
                  <a:cubicBezTo>
                    <a:pt x="704" y="5"/>
                    <a:pt x="703" y="5"/>
                    <a:pt x="701" y="5"/>
                  </a:cubicBezTo>
                  <a:cubicBezTo>
                    <a:pt x="700" y="5"/>
                    <a:pt x="700" y="5"/>
                    <a:pt x="699" y="5"/>
                  </a:cubicBezTo>
                  <a:cubicBezTo>
                    <a:pt x="691" y="6"/>
                    <a:pt x="682" y="8"/>
                    <a:pt x="676" y="13"/>
                  </a:cubicBezTo>
                  <a:cubicBezTo>
                    <a:pt x="674" y="15"/>
                    <a:pt x="674" y="15"/>
                    <a:pt x="674" y="15"/>
                  </a:cubicBezTo>
                  <a:cubicBezTo>
                    <a:pt x="672" y="14"/>
                    <a:pt x="672" y="14"/>
                    <a:pt x="672" y="14"/>
                  </a:cubicBezTo>
                  <a:cubicBezTo>
                    <a:pt x="671" y="14"/>
                    <a:pt x="669" y="14"/>
                    <a:pt x="668" y="14"/>
                  </a:cubicBezTo>
                  <a:cubicBezTo>
                    <a:pt x="665" y="14"/>
                    <a:pt x="663" y="15"/>
                    <a:pt x="662" y="16"/>
                  </a:cubicBezTo>
                  <a:cubicBezTo>
                    <a:pt x="661" y="18"/>
                    <a:pt x="661" y="18"/>
                    <a:pt x="661" y="18"/>
                  </a:cubicBezTo>
                  <a:cubicBezTo>
                    <a:pt x="661" y="19"/>
                    <a:pt x="661" y="19"/>
                    <a:pt x="661" y="19"/>
                  </a:cubicBezTo>
                  <a:cubicBezTo>
                    <a:pt x="663" y="22"/>
                    <a:pt x="669" y="31"/>
                    <a:pt x="677" y="33"/>
                  </a:cubicBezTo>
                  <a:cubicBezTo>
                    <a:pt x="677" y="33"/>
                    <a:pt x="677" y="33"/>
                    <a:pt x="677" y="33"/>
                  </a:cubicBezTo>
                  <a:cubicBezTo>
                    <a:pt x="684" y="33"/>
                    <a:pt x="684" y="33"/>
                    <a:pt x="684" y="33"/>
                  </a:cubicBezTo>
                  <a:cubicBezTo>
                    <a:pt x="681" y="39"/>
                    <a:pt x="681" y="39"/>
                    <a:pt x="681" y="39"/>
                  </a:cubicBezTo>
                  <a:cubicBezTo>
                    <a:pt x="680" y="40"/>
                    <a:pt x="680" y="41"/>
                    <a:pt x="680" y="42"/>
                  </a:cubicBezTo>
                  <a:cubicBezTo>
                    <a:pt x="679" y="50"/>
                    <a:pt x="679" y="50"/>
                    <a:pt x="679" y="50"/>
                  </a:cubicBezTo>
                  <a:cubicBezTo>
                    <a:pt x="673" y="45"/>
                    <a:pt x="673" y="45"/>
                    <a:pt x="673" y="45"/>
                  </a:cubicBezTo>
                  <a:cubicBezTo>
                    <a:pt x="671" y="44"/>
                    <a:pt x="670" y="44"/>
                    <a:pt x="668" y="43"/>
                  </a:cubicBezTo>
                  <a:cubicBezTo>
                    <a:pt x="668" y="43"/>
                    <a:pt x="667" y="43"/>
                    <a:pt x="667" y="43"/>
                  </a:cubicBezTo>
                  <a:cubicBezTo>
                    <a:pt x="661" y="43"/>
                    <a:pt x="654" y="47"/>
                    <a:pt x="650" y="50"/>
                  </a:cubicBezTo>
                  <a:cubicBezTo>
                    <a:pt x="650" y="50"/>
                    <a:pt x="650" y="50"/>
                    <a:pt x="650" y="50"/>
                  </a:cubicBezTo>
                  <a:cubicBezTo>
                    <a:pt x="643" y="46"/>
                    <a:pt x="643" y="46"/>
                    <a:pt x="643" y="46"/>
                  </a:cubicBezTo>
                  <a:cubicBezTo>
                    <a:pt x="643" y="46"/>
                    <a:pt x="643" y="45"/>
                    <a:pt x="643" y="45"/>
                  </a:cubicBezTo>
                  <a:cubicBezTo>
                    <a:pt x="643" y="45"/>
                    <a:pt x="643" y="45"/>
                    <a:pt x="643" y="45"/>
                  </a:cubicBezTo>
                  <a:cubicBezTo>
                    <a:pt x="643" y="44"/>
                    <a:pt x="643" y="44"/>
                    <a:pt x="643" y="44"/>
                  </a:cubicBezTo>
                  <a:cubicBezTo>
                    <a:pt x="643" y="39"/>
                    <a:pt x="640" y="37"/>
                    <a:pt x="636" y="36"/>
                  </a:cubicBezTo>
                  <a:cubicBezTo>
                    <a:pt x="632" y="34"/>
                    <a:pt x="632" y="34"/>
                    <a:pt x="632" y="34"/>
                  </a:cubicBezTo>
                  <a:cubicBezTo>
                    <a:pt x="634" y="30"/>
                    <a:pt x="634" y="30"/>
                    <a:pt x="634" y="30"/>
                  </a:cubicBezTo>
                  <a:cubicBezTo>
                    <a:pt x="636" y="28"/>
                    <a:pt x="638" y="24"/>
                    <a:pt x="641" y="22"/>
                  </a:cubicBezTo>
                  <a:cubicBezTo>
                    <a:pt x="642" y="21"/>
                    <a:pt x="643" y="20"/>
                    <a:pt x="645" y="19"/>
                  </a:cubicBezTo>
                  <a:cubicBezTo>
                    <a:pt x="649" y="17"/>
                    <a:pt x="652" y="16"/>
                    <a:pt x="653" y="12"/>
                  </a:cubicBezTo>
                  <a:cubicBezTo>
                    <a:pt x="653" y="12"/>
                    <a:pt x="653" y="12"/>
                    <a:pt x="653" y="12"/>
                  </a:cubicBezTo>
                  <a:cubicBezTo>
                    <a:pt x="652" y="11"/>
                    <a:pt x="652" y="11"/>
                    <a:pt x="652" y="11"/>
                  </a:cubicBezTo>
                  <a:cubicBezTo>
                    <a:pt x="651" y="8"/>
                    <a:pt x="649" y="7"/>
                    <a:pt x="647" y="7"/>
                  </a:cubicBezTo>
                  <a:cubicBezTo>
                    <a:pt x="645" y="7"/>
                    <a:pt x="642" y="8"/>
                    <a:pt x="640" y="9"/>
                  </a:cubicBezTo>
                  <a:cubicBezTo>
                    <a:pt x="638" y="10"/>
                    <a:pt x="637" y="11"/>
                    <a:pt x="636" y="11"/>
                  </a:cubicBezTo>
                  <a:cubicBezTo>
                    <a:pt x="635" y="11"/>
                    <a:pt x="635" y="11"/>
                    <a:pt x="634" y="11"/>
                  </a:cubicBezTo>
                  <a:cubicBezTo>
                    <a:pt x="634" y="11"/>
                    <a:pt x="633" y="11"/>
                    <a:pt x="632" y="11"/>
                  </a:cubicBezTo>
                  <a:cubicBezTo>
                    <a:pt x="631" y="11"/>
                    <a:pt x="630" y="11"/>
                    <a:pt x="630" y="11"/>
                  </a:cubicBezTo>
                  <a:cubicBezTo>
                    <a:pt x="628" y="11"/>
                    <a:pt x="628" y="11"/>
                    <a:pt x="627" y="11"/>
                  </a:cubicBezTo>
                  <a:cubicBezTo>
                    <a:pt x="623" y="12"/>
                    <a:pt x="620" y="15"/>
                    <a:pt x="617" y="17"/>
                  </a:cubicBezTo>
                  <a:cubicBezTo>
                    <a:pt x="614" y="20"/>
                    <a:pt x="614" y="20"/>
                    <a:pt x="614" y="20"/>
                  </a:cubicBezTo>
                  <a:cubicBezTo>
                    <a:pt x="611" y="17"/>
                    <a:pt x="611" y="17"/>
                    <a:pt x="611" y="17"/>
                  </a:cubicBezTo>
                  <a:cubicBezTo>
                    <a:pt x="610" y="16"/>
                    <a:pt x="608" y="14"/>
                    <a:pt x="606" y="14"/>
                  </a:cubicBezTo>
                  <a:cubicBezTo>
                    <a:pt x="605" y="14"/>
                    <a:pt x="605" y="14"/>
                    <a:pt x="605" y="14"/>
                  </a:cubicBezTo>
                  <a:cubicBezTo>
                    <a:pt x="604" y="14"/>
                    <a:pt x="604" y="14"/>
                    <a:pt x="604" y="14"/>
                  </a:cubicBezTo>
                  <a:cubicBezTo>
                    <a:pt x="603" y="15"/>
                    <a:pt x="601" y="16"/>
                    <a:pt x="599" y="16"/>
                  </a:cubicBezTo>
                  <a:cubicBezTo>
                    <a:pt x="597" y="16"/>
                    <a:pt x="596" y="15"/>
                    <a:pt x="594" y="15"/>
                  </a:cubicBezTo>
                  <a:cubicBezTo>
                    <a:pt x="592" y="14"/>
                    <a:pt x="591" y="14"/>
                    <a:pt x="590" y="14"/>
                  </a:cubicBezTo>
                  <a:cubicBezTo>
                    <a:pt x="589" y="13"/>
                    <a:pt x="587" y="13"/>
                    <a:pt x="585" y="13"/>
                  </a:cubicBezTo>
                  <a:cubicBezTo>
                    <a:pt x="585" y="13"/>
                    <a:pt x="585" y="13"/>
                    <a:pt x="585" y="13"/>
                  </a:cubicBezTo>
                  <a:cubicBezTo>
                    <a:pt x="584" y="13"/>
                    <a:pt x="583" y="13"/>
                    <a:pt x="582" y="13"/>
                  </a:cubicBezTo>
                  <a:cubicBezTo>
                    <a:pt x="580" y="12"/>
                    <a:pt x="578" y="11"/>
                    <a:pt x="576" y="9"/>
                  </a:cubicBezTo>
                  <a:cubicBezTo>
                    <a:pt x="574" y="7"/>
                    <a:pt x="572" y="5"/>
                    <a:pt x="568" y="4"/>
                  </a:cubicBezTo>
                  <a:cubicBezTo>
                    <a:pt x="566" y="3"/>
                    <a:pt x="565" y="3"/>
                    <a:pt x="563" y="3"/>
                  </a:cubicBezTo>
                  <a:cubicBezTo>
                    <a:pt x="563" y="3"/>
                    <a:pt x="562" y="3"/>
                    <a:pt x="561" y="3"/>
                  </a:cubicBezTo>
                  <a:cubicBezTo>
                    <a:pt x="560" y="3"/>
                    <a:pt x="560" y="3"/>
                    <a:pt x="560" y="3"/>
                  </a:cubicBezTo>
                  <a:cubicBezTo>
                    <a:pt x="559" y="3"/>
                    <a:pt x="558" y="3"/>
                    <a:pt x="557" y="3"/>
                  </a:cubicBezTo>
                  <a:cubicBezTo>
                    <a:pt x="556" y="3"/>
                    <a:pt x="554" y="3"/>
                    <a:pt x="553" y="3"/>
                  </a:cubicBezTo>
                  <a:cubicBezTo>
                    <a:pt x="549" y="3"/>
                    <a:pt x="546" y="2"/>
                    <a:pt x="543" y="1"/>
                  </a:cubicBezTo>
                  <a:cubicBezTo>
                    <a:pt x="538" y="1"/>
                    <a:pt x="533" y="0"/>
                    <a:pt x="529" y="0"/>
                  </a:cubicBezTo>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323" name="组合 2322"/>
          <p:cNvGrpSpPr/>
          <p:nvPr/>
        </p:nvGrpSpPr>
        <p:grpSpPr>
          <a:xfrm>
            <a:off x="1107432" y="760830"/>
            <a:ext cx="10050162" cy="4929940"/>
            <a:chOff x="-2120900" y="-601663"/>
            <a:chExt cx="16433800" cy="8061326"/>
          </a:xfrm>
        </p:grpSpPr>
        <p:grpSp>
          <p:nvGrpSpPr>
            <p:cNvPr id="27" name="Group 219"/>
            <p:cNvGrpSpPr/>
            <p:nvPr/>
          </p:nvGrpSpPr>
          <p:grpSpPr bwMode="auto">
            <a:xfrm>
              <a:off x="-1633538" y="-122238"/>
              <a:ext cx="12923838" cy="7539038"/>
              <a:chOff x="-1029" y="-77"/>
              <a:chExt cx="8141" cy="4749"/>
            </a:xfrm>
          </p:grpSpPr>
          <p:sp>
            <p:nvSpPr>
              <p:cNvPr id="2123" name="Freeform 19"/>
              <p:cNvSpPr/>
              <p:nvPr/>
            </p:nvSpPr>
            <p:spPr bwMode="auto">
              <a:xfrm>
                <a:off x="5632" y="1111"/>
                <a:ext cx="277" cy="305"/>
              </a:xfrm>
              <a:custGeom>
                <a:avLst/>
                <a:gdLst>
                  <a:gd name="T0" fmla="*/ 36 w 104"/>
                  <a:gd name="T1" fmla="*/ 39 h 114"/>
                  <a:gd name="T2" fmla="*/ 41 w 104"/>
                  <a:gd name="T3" fmla="*/ 56 h 114"/>
                  <a:gd name="T4" fmla="*/ 12 w 104"/>
                  <a:gd name="T5" fmla="*/ 30 h 114"/>
                  <a:gd name="T6" fmla="*/ 43 w 104"/>
                  <a:gd name="T7" fmla="*/ 11 h 114"/>
                  <a:gd name="T8" fmla="*/ 83 w 104"/>
                  <a:gd name="T9" fmla="*/ 16 h 114"/>
                  <a:gd name="T10" fmla="*/ 92 w 104"/>
                  <a:gd name="T11" fmla="*/ 44 h 114"/>
                  <a:gd name="T12" fmla="*/ 67 w 104"/>
                  <a:gd name="T13" fmla="*/ 70 h 114"/>
                  <a:gd name="T14" fmla="*/ 45 w 104"/>
                  <a:gd name="T15" fmla="*/ 111 h 114"/>
                  <a:gd name="T16" fmla="*/ 50 w 104"/>
                  <a:gd name="T17" fmla="*/ 105 h 114"/>
                  <a:gd name="T18" fmla="*/ 49 w 104"/>
                  <a:gd name="T19" fmla="*/ 91 h 114"/>
                  <a:gd name="T20" fmla="*/ 65 w 104"/>
                  <a:gd name="T21" fmla="*/ 80 h 114"/>
                  <a:gd name="T22" fmla="*/ 95 w 104"/>
                  <a:gd name="T23" fmla="*/ 55 h 114"/>
                  <a:gd name="T24" fmla="*/ 98 w 104"/>
                  <a:gd name="T25" fmla="*/ 21 h 114"/>
                  <a:gd name="T26" fmla="*/ 66 w 104"/>
                  <a:gd name="T27" fmla="*/ 3 h 114"/>
                  <a:gd name="T28" fmla="*/ 4 w 104"/>
                  <a:gd name="T29" fmla="*/ 39 h 114"/>
                  <a:gd name="T30" fmla="*/ 34 w 104"/>
                  <a:gd name="T31" fmla="*/ 66 h 114"/>
                  <a:gd name="T32" fmla="*/ 55 w 104"/>
                  <a:gd name="T33" fmla="*/ 46 h 114"/>
                  <a:gd name="T34" fmla="*/ 34 w 104"/>
                  <a:gd name="T35" fmla="*/ 32 h 114"/>
                  <a:gd name="T36" fmla="*/ 36 w 104"/>
                  <a:gd name="T37" fmla="*/ 3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114">
                    <a:moveTo>
                      <a:pt x="36" y="39"/>
                    </a:moveTo>
                    <a:cubicBezTo>
                      <a:pt x="49" y="37"/>
                      <a:pt x="52" y="50"/>
                      <a:pt x="41" y="56"/>
                    </a:cubicBezTo>
                    <a:cubicBezTo>
                      <a:pt x="25" y="66"/>
                      <a:pt x="9" y="44"/>
                      <a:pt x="12" y="30"/>
                    </a:cubicBezTo>
                    <a:cubicBezTo>
                      <a:pt x="15" y="16"/>
                      <a:pt x="31" y="12"/>
                      <a:pt x="43" y="11"/>
                    </a:cubicBezTo>
                    <a:cubicBezTo>
                      <a:pt x="56" y="10"/>
                      <a:pt x="72" y="9"/>
                      <a:pt x="83" y="16"/>
                    </a:cubicBezTo>
                    <a:cubicBezTo>
                      <a:pt x="94" y="22"/>
                      <a:pt x="96" y="34"/>
                      <a:pt x="92" y="44"/>
                    </a:cubicBezTo>
                    <a:cubicBezTo>
                      <a:pt x="88" y="56"/>
                      <a:pt x="77" y="65"/>
                      <a:pt x="67" y="70"/>
                    </a:cubicBezTo>
                    <a:cubicBezTo>
                      <a:pt x="52" y="79"/>
                      <a:pt x="26" y="92"/>
                      <a:pt x="45" y="111"/>
                    </a:cubicBezTo>
                    <a:cubicBezTo>
                      <a:pt x="49" y="114"/>
                      <a:pt x="54" y="109"/>
                      <a:pt x="50" y="105"/>
                    </a:cubicBezTo>
                    <a:cubicBezTo>
                      <a:pt x="46" y="101"/>
                      <a:pt x="44" y="96"/>
                      <a:pt x="49" y="91"/>
                    </a:cubicBezTo>
                    <a:cubicBezTo>
                      <a:pt x="53" y="86"/>
                      <a:pt x="60" y="83"/>
                      <a:pt x="65" y="80"/>
                    </a:cubicBezTo>
                    <a:cubicBezTo>
                      <a:pt x="77" y="73"/>
                      <a:pt x="87" y="67"/>
                      <a:pt x="95" y="55"/>
                    </a:cubicBezTo>
                    <a:cubicBezTo>
                      <a:pt x="101" y="45"/>
                      <a:pt x="104" y="32"/>
                      <a:pt x="98" y="21"/>
                    </a:cubicBezTo>
                    <a:cubicBezTo>
                      <a:pt x="93" y="9"/>
                      <a:pt x="79" y="4"/>
                      <a:pt x="66" y="3"/>
                    </a:cubicBezTo>
                    <a:cubicBezTo>
                      <a:pt x="42" y="0"/>
                      <a:pt x="0" y="5"/>
                      <a:pt x="4" y="39"/>
                    </a:cubicBezTo>
                    <a:cubicBezTo>
                      <a:pt x="6" y="54"/>
                      <a:pt x="19" y="65"/>
                      <a:pt x="34" y="66"/>
                    </a:cubicBezTo>
                    <a:cubicBezTo>
                      <a:pt x="45" y="66"/>
                      <a:pt x="55" y="57"/>
                      <a:pt x="55" y="46"/>
                    </a:cubicBezTo>
                    <a:cubicBezTo>
                      <a:pt x="56" y="34"/>
                      <a:pt x="44" y="30"/>
                      <a:pt x="34" y="32"/>
                    </a:cubicBezTo>
                    <a:cubicBezTo>
                      <a:pt x="29" y="33"/>
                      <a:pt x="31" y="40"/>
                      <a:pt x="36" y="3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4" name="Freeform 20"/>
              <p:cNvSpPr/>
              <p:nvPr/>
            </p:nvSpPr>
            <p:spPr bwMode="auto">
              <a:xfrm>
                <a:off x="5755" y="1464"/>
                <a:ext cx="26" cy="22"/>
              </a:xfrm>
              <a:custGeom>
                <a:avLst/>
                <a:gdLst>
                  <a:gd name="T0" fmla="*/ 5 w 10"/>
                  <a:gd name="T1" fmla="*/ 8 h 8"/>
                  <a:gd name="T2" fmla="*/ 5 w 10"/>
                  <a:gd name="T3" fmla="*/ 0 h 8"/>
                  <a:gd name="T4" fmla="*/ 5 w 10"/>
                  <a:gd name="T5" fmla="*/ 8 h 8"/>
                </a:gdLst>
                <a:ahLst/>
                <a:cxnLst>
                  <a:cxn ang="0">
                    <a:pos x="T0" y="T1"/>
                  </a:cxn>
                  <a:cxn ang="0">
                    <a:pos x="T2" y="T3"/>
                  </a:cxn>
                  <a:cxn ang="0">
                    <a:pos x="T4" y="T5"/>
                  </a:cxn>
                </a:cxnLst>
                <a:rect l="0" t="0" r="r" b="b"/>
                <a:pathLst>
                  <a:path w="10" h="8">
                    <a:moveTo>
                      <a:pt x="5" y="8"/>
                    </a:moveTo>
                    <a:cubicBezTo>
                      <a:pt x="10" y="8"/>
                      <a:pt x="10" y="0"/>
                      <a:pt x="5" y="0"/>
                    </a:cubicBezTo>
                    <a:cubicBezTo>
                      <a:pt x="0" y="0"/>
                      <a:pt x="0" y="8"/>
                      <a:pt x="5" y="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5" name="Freeform 21"/>
              <p:cNvSpPr/>
              <p:nvPr/>
            </p:nvSpPr>
            <p:spPr bwMode="auto">
              <a:xfrm>
                <a:off x="5736" y="236"/>
                <a:ext cx="555" cy="466"/>
              </a:xfrm>
              <a:custGeom>
                <a:avLst/>
                <a:gdLst>
                  <a:gd name="T0" fmla="*/ 24 w 208"/>
                  <a:gd name="T1" fmla="*/ 116 h 174"/>
                  <a:gd name="T2" fmla="*/ 72 w 208"/>
                  <a:gd name="T3" fmla="*/ 10 h 174"/>
                  <a:gd name="T4" fmla="*/ 185 w 208"/>
                  <a:gd name="T5" fmla="*/ 60 h 174"/>
                  <a:gd name="T6" fmla="*/ 193 w 208"/>
                  <a:gd name="T7" fmla="*/ 121 h 174"/>
                  <a:gd name="T8" fmla="*/ 140 w 208"/>
                  <a:gd name="T9" fmla="*/ 159 h 174"/>
                  <a:gd name="T10" fmla="*/ 78 w 208"/>
                  <a:gd name="T11" fmla="*/ 164 h 174"/>
                  <a:gd name="T12" fmla="*/ 18 w 208"/>
                  <a:gd name="T13" fmla="*/ 108 h 174"/>
                  <a:gd name="T14" fmla="*/ 13 w 208"/>
                  <a:gd name="T15" fmla="*/ 108 h 174"/>
                  <a:gd name="T16" fmla="*/ 63 w 208"/>
                  <a:gd name="T17" fmla="*/ 165 h 174"/>
                  <a:gd name="T18" fmla="*/ 132 w 208"/>
                  <a:gd name="T19" fmla="*/ 166 h 174"/>
                  <a:gd name="T20" fmla="*/ 194 w 208"/>
                  <a:gd name="T21" fmla="*/ 130 h 174"/>
                  <a:gd name="T22" fmla="*/ 193 w 208"/>
                  <a:gd name="T23" fmla="*/ 65 h 174"/>
                  <a:gd name="T24" fmla="*/ 64 w 208"/>
                  <a:gd name="T25" fmla="*/ 6 h 174"/>
                  <a:gd name="T26" fmla="*/ 20 w 208"/>
                  <a:gd name="T27" fmla="*/ 119 h 174"/>
                  <a:gd name="T28" fmla="*/ 24 w 208"/>
                  <a:gd name="T29" fmla="*/ 11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 h="174">
                    <a:moveTo>
                      <a:pt x="24" y="116"/>
                    </a:moveTo>
                    <a:cubicBezTo>
                      <a:pt x="3" y="71"/>
                      <a:pt x="15" y="15"/>
                      <a:pt x="72" y="10"/>
                    </a:cubicBezTo>
                    <a:cubicBezTo>
                      <a:pt x="114" y="6"/>
                      <a:pt x="160" y="27"/>
                      <a:pt x="185" y="60"/>
                    </a:cubicBezTo>
                    <a:cubicBezTo>
                      <a:pt x="197" y="77"/>
                      <a:pt x="202" y="101"/>
                      <a:pt x="193" y="121"/>
                    </a:cubicBezTo>
                    <a:cubicBezTo>
                      <a:pt x="184" y="141"/>
                      <a:pt x="160" y="152"/>
                      <a:pt x="140" y="159"/>
                    </a:cubicBezTo>
                    <a:cubicBezTo>
                      <a:pt x="121" y="165"/>
                      <a:pt x="99" y="168"/>
                      <a:pt x="78" y="164"/>
                    </a:cubicBezTo>
                    <a:cubicBezTo>
                      <a:pt x="52" y="159"/>
                      <a:pt x="21" y="137"/>
                      <a:pt x="18" y="108"/>
                    </a:cubicBezTo>
                    <a:cubicBezTo>
                      <a:pt x="18" y="105"/>
                      <a:pt x="13" y="105"/>
                      <a:pt x="13" y="108"/>
                    </a:cubicBezTo>
                    <a:cubicBezTo>
                      <a:pt x="16" y="136"/>
                      <a:pt x="40" y="155"/>
                      <a:pt x="63" y="165"/>
                    </a:cubicBezTo>
                    <a:cubicBezTo>
                      <a:pt x="85" y="174"/>
                      <a:pt x="110" y="171"/>
                      <a:pt x="132" y="166"/>
                    </a:cubicBezTo>
                    <a:cubicBezTo>
                      <a:pt x="156" y="161"/>
                      <a:pt x="179" y="149"/>
                      <a:pt x="194" y="130"/>
                    </a:cubicBezTo>
                    <a:cubicBezTo>
                      <a:pt x="208" y="111"/>
                      <a:pt x="203" y="84"/>
                      <a:pt x="193" y="65"/>
                    </a:cubicBezTo>
                    <a:cubicBezTo>
                      <a:pt x="171" y="21"/>
                      <a:pt x="110" y="0"/>
                      <a:pt x="64" y="6"/>
                    </a:cubicBezTo>
                    <a:cubicBezTo>
                      <a:pt x="7" y="13"/>
                      <a:pt x="0" y="75"/>
                      <a:pt x="20" y="119"/>
                    </a:cubicBezTo>
                    <a:cubicBezTo>
                      <a:pt x="22" y="122"/>
                      <a:pt x="26" y="119"/>
                      <a:pt x="24" y="11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6" name="Freeform 22"/>
              <p:cNvSpPr/>
              <p:nvPr/>
            </p:nvSpPr>
            <p:spPr bwMode="auto">
              <a:xfrm>
                <a:off x="5861" y="410"/>
                <a:ext cx="35" cy="164"/>
              </a:xfrm>
              <a:custGeom>
                <a:avLst/>
                <a:gdLst>
                  <a:gd name="T0" fmla="*/ 6 w 13"/>
                  <a:gd name="T1" fmla="*/ 4 h 61"/>
                  <a:gd name="T2" fmla="*/ 1 w 13"/>
                  <a:gd name="T3" fmla="*/ 57 h 61"/>
                  <a:gd name="T4" fmla="*/ 6 w 13"/>
                  <a:gd name="T5" fmla="*/ 58 h 61"/>
                  <a:gd name="T6" fmla="*/ 11 w 13"/>
                  <a:gd name="T7" fmla="*/ 4 h 61"/>
                  <a:gd name="T8" fmla="*/ 6 w 13"/>
                  <a:gd name="T9" fmla="*/ 4 h 61"/>
                </a:gdLst>
                <a:ahLst/>
                <a:cxnLst>
                  <a:cxn ang="0">
                    <a:pos x="T0" y="T1"/>
                  </a:cxn>
                  <a:cxn ang="0">
                    <a:pos x="T2" y="T3"/>
                  </a:cxn>
                  <a:cxn ang="0">
                    <a:pos x="T4" y="T5"/>
                  </a:cxn>
                  <a:cxn ang="0">
                    <a:pos x="T6" y="T7"/>
                  </a:cxn>
                  <a:cxn ang="0">
                    <a:pos x="T8" y="T9"/>
                  </a:cxn>
                </a:cxnLst>
                <a:rect l="0" t="0" r="r" b="b"/>
                <a:pathLst>
                  <a:path w="13" h="61">
                    <a:moveTo>
                      <a:pt x="6" y="4"/>
                    </a:moveTo>
                    <a:cubicBezTo>
                      <a:pt x="7" y="22"/>
                      <a:pt x="9" y="40"/>
                      <a:pt x="1" y="57"/>
                    </a:cubicBezTo>
                    <a:cubicBezTo>
                      <a:pt x="0" y="60"/>
                      <a:pt x="5" y="61"/>
                      <a:pt x="6" y="58"/>
                    </a:cubicBezTo>
                    <a:cubicBezTo>
                      <a:pt x="13" y="41"/>
                      <a:pt x="12" y="22"/>
                      <a:pt x="11" y="4"/>
                    </a:cubicBezTo>
                    <a:cubicBezTo>
                      <a:pt x="11" y="0"/>
                      <a:pt x="6" y="0"/>
                      <a:pt x="6"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7" name="Freeform 23"/>
              <p:cNvSpPr/>
              <p:nvPr/>
            </p:nvSpPr>
            <p:spPr bwMode="auto">
              <a:xfrm>
                <a:off x="5877" y="424"/>
                <a:ext cx="107" cy="85"/>
              </a:xfrm>
              <a:custGeom>
                <a:avLst/>
                <a:gdLst>
                  <a:gd name="T0" fmla="*/ 5 w 40"/>
                  <a:gd name="T1" fmla="*/ 7 h 32"/>
                  <a:gd name="T2" fmla="*/ 32 w 40"/>
                  <a:gd name="T3" fmla="*/ 14 h 32"/>
                  <a:gd name="T4" fmla="*/ 28 w 40"/>
                  <a:gd name="T5" fmla="*/ 23 h 32"/>
                  <a:gd name="T6" fmla="*/ 7 w 40"/>
                  <a:gd name="T7" fmla="*/ 27 h 32"/>
                  <a:gd name="T8" fmla="*/ 7 w 40"/>
                  <a:gd name="T9" fmla="*/ 32 h 32"/>
                  <a:gd name="T10" fmla="*/ 37 w 40"/>
                  <a:gd name="T11" fmla="*/ 14 h 32"/>
                  <a:gd name="T12" fmla="*/ 4 w 40"/>
                  <a:gd name="T13" fmla="*/ 3 h 32"/>
                  <a:gd name="T14" fmla="*/ 5 w 40"/>
                  <a:gd name="T15" fmla="*/ 7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32">
                    <a:moveTo>
                      <a:pt x="5" y="7"/>
                    </a:moveTo>
                    <a:cubicBezTo>
                      <a:pt x="13" y="6"/>
                      <a:pt x="29" y="4"/>
                      <a:pt x="32" y="14"/>
                    </a:cubicBezTo>
                    <a:cubicBezTo>
                      <a:pt x="33" y="18"/>
                      <a:pt x="30" y="21"/>
                      <a:pt x="28" y="23"/>
                    </a:cubicBezTo>
                    <a:cubicBezTo>
                      <a:pt x="22" y="26"/>
                      <a:pt x="14" y="27"/>
                      <a:pt x="7" y="27"/>
                    </a:cubicBezTo>
                    <a:cubicBezTo>
                      <a:pt x="4" y="27"/>
                      <a:pt x="4" y="32"/>
                      <a:pt x="7" y="32"/>
                    </a:cubicBezTo>
                    <a:cubicBezTo>
                      <a:pt x="16" y="32"/>
                      <a:pt x="40" y="29"/>
                      <a:pt x="37" y="14"/>
                    </a:cubicBezTo>
                    <a:cubicBezTo>
                      <a:pt x="34" y="0"/>
                      <a:pt x="14" y="0"/>
                      <a:pt x="4" y="3"/>
                    </a:cubicBezTo>
                    <a:cubicBezTo>
                      <a:pt x="0" y="3"/>
                      <a:pt x="2" y="8"/>
                      <a:pt x="5"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8" name="Freeform 24"/>
              <p:cNvSpPr/>
              <p:nvPr/>
            </p:nvSpPr>
            <p:spPr bwMode="auto">
              <a:xfrm>
                <a:off x="5960" y="410"/>
                <a:ext cx="51" cy="150"/>
              </a:xfrm>
              <a:custGeom>
                <a:avLst/>
                <a:gdLst>
                  <a:gd name="T0" fmla="*/ 14 w 19"/>
                  <a:gd name="T1" fmla="*/ 2 h 56"/>
                  <a:gd name="T2" fmla="*/ 0 w 19"/>
                  <a:gd name="T3" fmla="*/ 52 h 56"/>
                  <a:gd name="T4" fmla="*/ 5 w 19"/>
                  <a:gd name="T5" fmla="*/ 53 h 56"/>
                  <a:gd name="T6" fmla="*/ 18 w 19"/>
                  <a:gd name="T7" fmla="*/ 5 h 56"/>
                  <a:gd name="T8" fmla="*/ 14 w 19"/>
                  <a:gd name="T9" fmla="*/ 2 h 56"/>
                </a:gdLst>
                <a:ahLst/>
                <a:cxnLst>
                  <a:cxn ang="0">
                    <a:pos x="T0" y="T1"/>
                  </a:cxn>
                  <a:cxn ang="0">
                    <a:pos x="T2" y="T3"/>
                  </a:cxn>
                  <a:cxn ang="0">
                    <a:pos x="T4" y="T5"/>
                  </a:cxn>
                  <a:cxn ang="0">
                    <a:pos x="T6" y="T7"/>
                  </a:cxn>
                  <a:cxn ang="0">
                    <a:pos x="T8" y="T9"/>
                  </a:cxn>
                </a:cxnLst>
                <a:rect l="0" t="0" r="r" b="b"/>
                <a:pathLst>
                  <a:path w="19" h="56">
                    <a:moveTo>
                      <a:pt x="14" y="2"/>
                    </a:moveTo>
                    <a:cubicBezTo>
                      <a:pt x="5" y="17"/>
                      <a:pt x="3" y="35"/>
                      <a:pt x="0" y="52"/>
                    </a:cubicBezTo>
                    <a:cubicBezTo>
                      <a:pt x="0" y="55"/>
                      <a:pt x="5" y="56"/>
                      <a:pt x="5" y="53"/>
                    </a:cubicBezTo>
                    <a:cubicBezTo>
                      <a:pt x="8" y="37"/>
                      <a:pt x="9" y="19"/>
                      <a:pt x="18" y="5"/>
                    </a:cubicBezTo>
                    <a:cubicBezTo>
                      <a:pt x="19" y="2"/>
                      <a:pt x="15" y="0"/>
                      <a:pt x="14"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9" name="Freeform 25"/>
              <p:cNvSpPr/>
              <p:nvPr/>
            </p:nvSpPr>
            <p:spPr bwMode="auto">
              <a:xfrm>
                <a:off x="5995" y="488"/>
                <a:ext cx="93" cy="83"/>
              </a:xfrm>
              <a:custGeom>
                <a:avLst/>
                <a:gdLst>
                  <a:gd name="T0" fmla="*/ 7 w 35"/>
                  <a:gd name="T1" fmla="*/ 9 h 31"/>
                  <a:gd name="T2" fmla="*/ 21 w 35"/>
                  <a:gd name="T3" fmla="*/ 8 h 31"/>
                  <a:gd name="T4" fmla="*/ 27 w 35"/>
                  <a:gd name="T5" fmla="*/ 9 h 31"/>
                  <a:gd name="T6" fmla="*/ 27 w 35"/>
                  <a:gd name="T7" fmla="*/ 17 h 31"/>
                  <a:gd name="T8" fmla="*/ 13 w 35"/>
                  <a:gd name="T9" fmla="*/ 19 h 31"/>
                  <a:gd name="T10" fmla="*/ 1 w 35"/>
                  <a:gd name="T11" fmla="*/ 26 h 31"/>
                  <a:gd name="T12" fmla="*/ 3 w 35"/>
                  <a:gd name="T13" fmla="*/ 30 h 31"/>
                  <a:gd name="T14" fmla="*/ 30 w 35"/>
                  <a:gd name="T15" fmla="*/ 28 h 31"/>
                  <a:gd name="T16" fmla="*/ 29 w 35"/>
                  <a:gd name="T17" fmla="*/ 24 h 31"/>
                  <a:gd name="T18" fmla="*/ 3 w 35"/>
                  <a:gd name="T19" fmla="*/ 25 h 31"/>
                  <a:gd name="T20" fmla="*/ 5 w 35"/>
                  <a:gd name="T21" fmla="*/ 29 h 31"/>
                  <a:gd name="T22" fmla="*/ 23 w 35"/>
                  <a:gd name="T23" fmla="*/ 25 h 31"/>
                  <a:gd name="T24" fmla="*/ 34 w 35"/>
                  <a:gd name="T25" fmla="*/ 12 h 31"/>
                  <a:gd name="T26" fmla="*/ 6 w 35"/>
                  <a:gd name="T27" fmla="*/ 4 h 31"/>
                  <a:gd name="T28" fmla="*/ 7 w 35"/>
                  <a:gd name="T2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1">
                    <a:moveTo>
                      <a:pt x="7" y="9"/>
                    </a:moveTo>
                    <a:cubicBezTo>
                      <a:pt x="12" y="8"/>
                      <a:pt x="16" y="7"/>
                      <a:pt x="21" y="8"/>
                    </a:cubicBezTo>
                    <a:cubicBezTo>
                      <a:pt x="23" y="8"/>
                      <a:pt x="26" y="8"/>
                      <a:pt x="27" y="9"/>
                    </a:cubicBezTo>
                    <a:cubicBezTo>
                      <a:pt x="30" y="11"/>
                      <a:pt x="28" y="15"/>
                      <a:pt x="27" y="17"/>
                    </a:cubicBezTo>
                    <a:cubicBezTo>
                      <a:pt x="25" y="22"/>
                      <a:pt x="17" y="19"/>
                      <a:pt x="13" y="19"/>
                    </a:cubicBezTo>
                    <a:cubicBezTo>
                      <a:pt x="7" y="18"/>
                      <a:pt x="3" y="21"/>
                      <a:pt x="1" y="26"/>
                    </a:cubicBezTo>
                    <a:cubicBezTo>
                      <a:pt x="0" y="28"/>
                      <a:pt x="1" y="30"/>
                      <a:pt x="3" y="30"/>
                    </a:cubicBezTo>
                    <a:cubicBezTo>
                      <a:pt x="12" y="31"/>
                      <a:pt x="21" y="31"/>
                      <a:pt x="30" y="28"/>
                    </a:cubicBezTo>
                    <a:cubicBezTo>
                      <a:pt x="33" y="27"/>
                      <a:pt x="32" y="23"/>
                      <a:pt x="29" y="24"/>
                    </a:cubicBezTo>
                    <a:cubicBezTo>
                      <a:pt x="21" y="26"/>
                      <a:pt x="12" y="26"/>
                      <a:pt x="3" y="25"/>
                    </a:cubicBezTo>
                    <a:cubicBezTo>
                      <a:pt x="3" y="26"/>
                      <a:pt x="4" y="27"/>
                      <a:pt x="5" y="29"/>
                    </a:cubicBezTo>
                    <a:cubicBezTo>
                      <a:pt x="9" y="21"/>
                      <a:pt x="16" y="25"/>
                      <a:pt x="23" y="25"/>
                    </a:cubicBezTo>
                    <a:cubicBezTo>
                      <a:pt x="30" y="24"/>
                      <a:pt x="33" y="18"/>
                      <a:pt x="34" y="12"/>
                    </a:cubicBezTo>
                    <a:cubicBezTo>
                      <a:pt x="35" y="0"/>
                      <a:pt x="13" y="2"/>
                      <a:pt x="6" y="4"/>
                    </a:cubicBezTo>
                    <a:cubicBezTo>
                      <a:pt x="3" y="5"/>
                      <a:pt x="4" y="10"/>
                      <a:pt x="7" y="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0" name="Freeform 26"/>
              <p:cNvSpPr/>
              <p:nvPr/>
            </p:nvSpPr>
            <p:spPr bwMode="auto">
              <a:xfrm>
                <a:off x="6077" y="485"/>
                <a:ext cx="104" cy="91"/>
              </a:xfrm>
              <a:custGeom>
                <a:avLst/>
                <a:gdLst>
                  <a:gd name="T0" fmla="*/ 2 w 39"/>
                  <a:gd name="T1" fmla="*/ 5 h 34"/>
                  <a:gd name="T2" fmla="*/ 7 w 39"/>
                  <a:gd name="T3" fmla="*/ 26 h 34"/>
                  <a:gd name="T4" fmla="*/ 11 w 39"/>
                  <a:gd name="T5" fmla="*/ 27 h 34"/>
                  <a:gd name="T6" fmla="*/ 25 w 39"/>
                  <a:gd name="T7" fmla="*/ 15 h 34"/>
                  <a:gd name="T8" fmla="*/ 34 w 39"/>
                  <a:gd name="T9" fmla="*/ 31 h 34"/>
                  <a:gd name="T10" fmla="*/ 39 w 39"/>
                  <a:gd name="T11" fmla="*/ 31 h 34"/>
                  <a:gd name="T12" fmla="*/ 28 w 39"/>
                  <a:gd name="T13" fmla="*/ 11 h 34"/>
                  <a:gd name="T14" fmla="*/ 7 w 39"/>
                  <a:gd name="T15" fmla="*/ 25 h 34"/>
                  <a:gd name="T16" fmla="*/ 12 w 39"/>
                  <a:gd name="T17" fmla="*/ 26 h 34"/>
                  <a:gd name="T18" fmla="*/ 6 w 39"/>
                  <a:gd name="T19" fmla="*/ 3 h 34"/>
                  <a:gd name="T20" fmla="*/ 2 w 39"/>
                  <a:gd name="T21"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4">
                    <a:moveTo>
                      <a:pt x="2" y="5"/>
                    </a:moveTo>
                    <a:cubicBezTo>
                      <a:pt x="5" y="12"/>
                      <a:pt x="6" y="18"/>
                      <a:pt x="7" y="26"/>
                    </a:cubicBezTo>
                    <a:cubicBezTo>
                      <a:pt x="7" y="28"/>
                      <a:pt x="10" y="29"/>
                      <a:pt x="11" y="27"/>
                    </a:cubicBezTo>
                    <a:cubicBezTo>
                      <a:pt x="14" y="22"/>
                      <a:pt x="19" y="16"/>
                      <a:pt x="25" y="15"/>
                    </a:cubicBezTo>
                    <a:cubicBezTo>
                      <a:pt x="33" y="15"/>
                      <a:pt x="34" y="26"/>
                      <a:pt x="34" y="31"/>
                    </a:cubicBezTo>
                    <a:cubicBezTo>
                      <a:pt x="34" y="34"/>
                      <a:pt x="38" y="34"/>
                      <a:pt x="39" y="31"/>
                    </a:cubicBezTo>
                    <a:cubicBezTo>
                      <a:pt x="39" y="23"/>
                      <a:pt x="37" y="13"/>
                      <a:pt x="28" y="11"/>
                    </a:cubicBezTo>
                    <a:cubicBezTo>
                      <a:pt x="19" y="8"/>
                      <a:pt x="11" y="18"/>
                      <a:pt x="7" y="25"/>
                    </a:cubicBezTo>
                    <a:cubicBezTo>
                      <a:pt x="8" y="25"/>
                      <a:pt x="10" y="25"/>
                      <a:pt x="12" y="26"/>
                    </a:cubicBezTo>
                    <a:cubicBezTo>
                      <a:pt x="11" y="18"/>
                      <a:pt x="10" y="10"/>
                      <a:pt x="6" y="3"/>
                    </a:cubicBezTo>
                    <a:cubicBezTo>
                      <a:pt x="4" y="0"/>
                      <a:pt x="0" y="2"/>
                      <a:pt x="2"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1" name="Freeform 27"/>
              <p:cNvSpPr/>
              <p:nvPr/>
            </p:nvSpPr>
            <p:spPr bwMode="auto">
              <a:xfrm>
                <a:off x="6059" y="250"/>
                <a:ext cx="325" cy="118"/>
              </a:xfrm>
              <a:custGeom>
                <a:avLst/>
                <a:gdLst>
                  <a:gd name="T0" fmla="*/ 6 w 122"/>
                  <a:gd name="T1" fmla="*/ 42 h 44"/>
                  <a:gd name="T2" fmla="*/ 119 w 122"/>
                  <a:gd name="T3" fmla="*/ 5 h 44"/>
                  <a:gd name="T4" fmla="*/ 117 w 122"/>
                  <a:gd name="T5" fmla="*/ 1 h 44"/>
                  <a:gd name="T6" fmla="*/ 3 w 122"/>
                  <a:gd name="T7" fmla="*/ 38 h 44"/>
                  <a:gd name="T8" fmla="*/ 6 w 122"/>
                  <a:gd name="T9" fmla="*/ 42 h 44"/>
                </a:gdLst>
                <a:ahLst/>
                <a:cxnLst>
                  <a:cxn ang="0">
                    <a:pos x="T0" y="T1"/>
                  </a:cxn>
                  <a:cxn ang="0">
                    <a:pos x="T2" y="T3"/>
                  </a:cxn>
                  <a:cxn ang="0">
                    <a:pos x="T4" y="T5"/>
                  </a:cxn>
                  <a:cxn ang="0">
                    <a:pos x="T6" y="T7"/>
                  </a:cxn>
                  <a:cxn ang="0">
                    <a:pos x="T8" y="T9"/>
                  </a:cxn>
                </a:cxnLst>
                <a:rect l="0" t="0" r="r" b="b"/>
                <a:pathLst>
                  <a:path w="122" h="44">
                    <a:moveTo>
                      <a:pt x="6" y="42"/>
                    </a:moveTo>
                    <a:cubicBezTo>
                      <a:pt x="41" y="25"/>
                      <a:pt x="81" y="18"/>
                      <a:pt x="119" y="5"/>
                    </a:cubicBezTo>
                    <a:cubicBezTo>
                      <a:pt x="122" y="4"/>
                      <a:pt x="120" y="0"/>
                      <a:pt x="117" y="1"/>
                    </a:cubicBezTo>
                    <a:cubicBezTo>
                      <a:pt x="79" y="13"/>
                      <a:pt x="39" y="20"/>
                      <a:pt x="3" y="38"/>
                    </a:cubicBezTo>
                    <a:cubicBezTo>
                      <a:pt x="0" y="40"/>
                      <a:pt x="3" y="44"/>
                      <a:pt x="6" y="4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2" name="Freeform 28"/>
              <p:cNvSpPr/>
              <p:nvPr/>
            </p:nvSpPr>
            <p:spPr bwMode="auto">
              <a:xfrm>
                <a:off x="6355" y="116"/>
                <a:ext cx="189" cy="203"/>
              </a:xfrm>
              <a:custGeom>
                <a:avLst/>
                <a:gdLst>
                  <a:gd name="T0" fmla="*/ 11 w 71"/>
                  <a:gd name="T1" fmla="*/ 47 h 76"/>
                  <a:gd name="T2" fmla="*/ 63 w 71"/>
                  <a:gd name="T3" fmla="*/ 35 h 76"/>
                  <a:gd name="T4" fmla="*/ 11 w 71"/>
                  <a:gd name="T5" fmla="*/ 45 h 76"/>
                  <a:gd name="T6" fmla="*/ 6 w 71"/>
                  <a:gd name="T7" fmla="*/ 43 h 76"/>
                  <a:gd name="T8" fmla="*/ 68 w 71"/>
                  <a:gd name="T9" fmla="*/ 37 h 76"/>
                  <a:gd name="T10" fmla="*/ 6 w 71"/>
                  <a:gd name="T11" fmla="*/ 48 h 76"/>
                  <a:gd name="T12" fmla="*/ 11 w 71"/>
                  <a:gd name="T13" fmla="*/ 47 h 76"/>
                </a:gdLst>
                <a:ahLst/>
                <a:cxnLst>
                  <a:cxn ang="0">
                    <a:pos x="T0" y="T1"/>
                  </a:cxn>
                  <a:cxn ang="0">
                    <a:pos x="T2" y="T3"/>
                  </a:cxn>
                  <a:cxn ang="0">
                    <a:pos x="T4" y="T5"/>
                  </a:cxn>
                  <a:cxn ang="0">
                    <a:pos x="T6" y="T7"/>
                  </a:cxn>
                  <a:cxn ang="0">
                    <a:pos x="T8" y="T9"/>
                  </a:cxn>
                  <a:cxn ang="0">
                    <a:pos x="T10" y="T11"/>
                  </a:cxn>
                  <a:cxn ang="0">
                    <a:pos x="T12" y="T13"/>
                  </a:cxn>
                </a:cxnLst>
                <a:rect l="0" t="0" r="r" b="b"/>
                <a:pathLst>
                  <a:path w="71" h="76">
                    <a:moveTo>
                      <a:pt x="11" y="47"/>
                    </a:moveTo>
                    <a:cubicBezTo>
                      <a:pt x="6" y="20"/>
                      <a:pt x="57" y="7"/>
                      <a:pt x="63" y="35"/>
                    </a:cubicBezTo>
                    <a:cubicBezTo>
                      <a:pt x="71" y="68"/>
                      <a:pt x="6" y="69"/>
                      <a:pt x="11" y="45"/>
                    </a:cubicBezTo>
                    <a:cubicBezTo>
                      <a:pt x="11" y="41"/>
                      <a:pt x="6" y="40"/>
                      <a:pt x="6" y="43"/>
                    </a:cubicBezTo>
                    <a:cubicBezTo>
                      <a:pt x="0" y="76"/>
                      <a:pt x="71" y="74"/>
                      <a:pt x="68" y="37"/>
                    </a:cubicBezTo>
                    <a:cubicBezTo>
                      <a:pt x="66" y="0"/>
                      <a:pt x="0" y="13"/>
                      <a:pt x="6" y="48"/>
                    </a:cubicBezTo>
                    <a:cubicBezTo>
                      <a:pt x="6" y="52"/>
                      <a:pt x="11" y="50"/>
                      <a:pt x="11" y="4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3" name="Freeform 29"/>
              <p:cNvSpPr/>
              <p:nvPr/>
            </p:nvSpPr>
            <p:spPr bwMode="auto">
              <a:xfrm>
                <a:off x="6205" y="413"/>
                <a:ext cx="280" cy="21"/>
              </a:xfrm>
              <a:custGeom>
                <a:avLst/>
                <a:gdLst>
                  <a:gd name="T0" fmla="*/ 4 w 105"/>
                  <a:gd name="T1" fmla="*/ 6 h 8"/>
                  <a:gd name="T2" fmla="*/ 102 w 105"/>
                  <a:gd name="T3" fmla="*/ 5 h 8"/>
                  <a:gd name="T4" fmla="*/ 102 w 105"/>
                  <a:gd name="T5" fmla="*/ 0 h 8"/>
                  <a:gd name="T6" fmla="*/ 4 w 105"/>
                  <a:gd name="T7" fmla="*/ 1 h 8"/>
                  <a:gd name="T8" fmla="*/ 4 w 105"/>
                  <a:gd name="T9" fmla="*/ 6 h 8"/>
                </a:gdLst>
                <a:ahLst/>
                <a:cxnLst>
                  <a:cxn ang="0">
                    <a:pos x="T0" y="T1"/>
                  </a:cxn>
                  <a:cxn ang="0">
                    <a:pos x="T2" y="T3"/>
                  </a:cxn>
                  <a:cxn ang="0">
                    <a:pos x="T4" y="T5"/>
                  </a:cxn>
                  <a:cxn ang="0">
                    <a:pos x="T6" y="T7"/>
                  </a:cxn>
                  <a:cxn ang="0">
                    <a:pos x="T8" y="T9"/>
                  </a:cxn>
                </a:cxnLst>
                <a:rect l="0" t="0" r="r" b="b"/>
                <a:pathLst>
                  <a:path w="105" h="8">
                    <a:moveTo>
                      <a:pt x="4" y="6"/>
                    </a:moveTo>
                    <a:cubicBezTo>
                      <a:pt x="36" y="8"/>
                      <a:pt x="69" y="5"/>
                      <a:pt x="102" y="5"/>
                    </a:cubicBezTo>
                    <a:cubicBezTo>
                      <a:pt x="105" y="5"/>
                      <a:pt x="105" y="0"/>
                      <a:pt x="102" y="0"/>
                    </a:cubicBezTo>
                    <a:cubicBezTo>
                      <a:pt x="69" y="0"/>
                      <a:pt x="36" y="3"/>
                      <a:pt x="4" y="1"/>
                    </a:cubicBezTo>
                    <a:cubicBezTo>
                      <a:pt x="0" y="1"/>
                      <a:pt x="0" y="6"/>
                      <a:pt x="4"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4" name="Freeform 30"/>
              <p:cNvSpPr/>
              <p:nvPr/>
            </p:nvSpPr>
            <p:spPr bwMode="auto">
              <a:xfrm>
                <a:off x="6445" y="319"/>
                <a:ext cx="203" cy="206"/>
              </a:xfrm>
              <a:custGeom>
                <a:avLst/>
                <a:gdLst>
                  <a:gd name="T0" fmla="*/ 14 w 76"/>
                  <a:gd name="T1" fmla="*/ 50 h 77"/>
                  <a:gd name="T2" fmla="*/ 63 w 76"/>
                  <a:gd name="T3" fmla="*/ 28 h 77"/>
                  <a:gd name="T4" fmla="*/ 49 w 76"/>
                  <a:gd name="T5" fmla="*/ 68 h 77"/>
                  <a:gd name="T6" fmla="*/ 17 w 76"/>
                  <a:gd name="T7" fmla="*/ 45 h 77"/>
                  <a:gd name="T8" fmla="*/ 12 w 76"/>
                  <a:gd name="T9" fmla="*/ 45 h 77"/>
                  <a:gd name="T10" fmla="*/ 46 w 76"/>
                  <a:gd name="T11" fmla="*/ 74 h 77"/>
                  <a:gd name="T12" fmla="*/ 70 w 76"/>
                  <a:gd name="T13" fmla="*/ 30 h 77"/>
                  <a:gd name="T14" fmla="*/ 9 w 76"/>
                  <a:gd name="T15" fmla="*/ 51 h 77"/>
                  <a:gd name="T16" fmla="*/ 14 w 76"/>
                  <a:gd name="T17" fmla="*/ 5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7">
                    <a:moveTo>
                      <a:pt x="14" y="50"/>
                    </a:moveTo>
                    <a:cubicBezTo>
                      <a:pt x="7" y="27"/>
                      <a:pt x="50" y="10"/>
                      <a:pt x="63" y="28"/>
                    </a:cubicBezTo>
                    <a:cubicBezTo>
                      <a:pt x="73" y="42"/>
                      <a:pt x="63" y="63"/>
                      <a:pt x="49" y="68"/>
                    </a:cubicBezTo>
                    <a:cubicBezTo>
                      <a:pt x="32" y="74"/>
                      <a:pt x="16" y="63"/>
                      <a:pt x="17" y="45"/>
                    </a:cubicBezTo>
                    <a:cubicBezTo>
                      <a:pt x="17" y="42"/>
                      <a:pt x="12" y="42"/>
                      <a:pt x="12" y="45"/>
                    </a:cubicBezTo>
                    <a:cubicBezTo>
                      <a:pt x="11" y="66"/>
                      <a:pt x="27" y="77"/>
                      <a:pt x="46" y="74"/>
                    </a:cubicBezTo>
                    <a:cubicBezTo>
                      <a:pt x="66" y="70"/>
                      <a:pt x="76" y="48"/>
                      <a:pt x="70" y="30"/>
                    </a:cubicBezTo>
                    <a:cubicBezTo>
                      <a:pt x="59" y="0"/>
                      <a:pt x="0" y="21"/>
                      <a:pt x="9" y="51"/>
                    </a:cubicBezTo>
                    <a:cubicBezTo>
                      <a:pt x="10" y="54"/>
                      <a:pt x="15" y="53"/>
                      <a:pt x="14" y="5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5" name="Freeform 31"/>
              <p:cNvSpPr/>
              <p:nvPr/>
            </p:nvSpPr>
            <p:spPr bwMode="auto">
              <a:xfrm>
                <a:off x="6229" y="549"/>
                <a:ext cx="214" cy="107"/>
              </a:xfrm>
              <a:custGeom>
                <a:avLst/>
                <a:gdLst>
                  <a:gd name="T0" fmla="*/ 3 w 80"/>
                  <a:gd name="T1" fmla="*/ 5 h 40"/>
                  <a:gd name="T2" fmla="*/ 75 w 80"/>
                  <a:gd name="T3" fmla="*/ 39 h 40"/>
                  <a:gd name="T4" fmla="*/ 77 w 80"/>
                  <a:gd name="T5" fmla="*/ 34 h 40"/>
                  <a:gd name="T6" fmla="*/ 4 w 80"/>
                  <a:gd name="T7" fmla="*/ 1 h 40"/>
                  <a:gd name="T8" fmla="*/ 3 w 80"/>
                  <a:gd name="T9" fmla="*/ 5 h 40"/>
                </a:gdLst>
                <a:ahLst/>
                <a:cxnLst>
                  <a:cxn ang="0">
                    <a:pos x="T0" y="T1"/>
                  </a:cxn>
                  <a:cxn ang="0">
                    <a:pos x="T2" y="T3"/>
                  </a:cxn>
                  <a:cxn ang="0">
                    <a:pos x="T4" y="T5"/>
                  </a:cxn>
                  <a:cxn ang="0">
                    <a:pos x="T6" y="T7"/>
                  </a:cxn>
                  <a:cxn ang="0">
                    <a:pos x="T8" y="T9"/>
                  </a:cxn>
                </a:cxnLst>
                <a:rect l="0" t="0" r="r" b="b"/>
                <a:pathLst>
                  <a:path w="80" h="40">
                    <a:moveTo>
                      <a:pt x="3" y="5"/>
                    </a:moveTo>
                    <a:cubicBezTo>
                      <a:pt x="30" y="10"/>
                      <a:pt x="52" y="25"/>
                      <a:pt x="75" y="39"/>
                    </a:cubicBezTo>
                    <a:cubicBezTo>
                      <a:pt x="77" y="40"/>
                      <a:pt x="80" y="36"/>
                      <a:pt x="77" y="34"/>
                    </a:cubicBezTo>
                    <a:cubicBezTo>
                      <a:pt x="54" y="20"/>
                      <a:pt x="32" y="5"/>
                      <a:pt x="4" y="1"/>
                    </a:cubicBezTo>
                    <a:cubicBezTo>
                      <a:pt x="1" y="0"/>
                      <a:pt x="0" y="5"/>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6" name="Freeform 32"/>
              <p:cNvSpPr/>
              <p:nvPr/>
            </p:nvSpPr>
            <p:spPr bwMode="auto">
              <a:xfrm>
                <a:off x="6283" y="539"/>
                <a:ext cx="253" cy="241"/>
              </a:xfrm>
              <a:custGeom>
                <a:avLst/>
                <a:gdLst>
                  <a:gd name="T0" fmla="*/ 61 w 95"/>
                  <a:gd name="T1" fmla="*/ 33 h 90"/>
                  <a:gd name="T2" fmla="*/ 85 w 95"/>
                  <a:gd name="T3" fmla="*/ 56 h 90"/>
                  <a:gd name="T4" fmla="*/ 60 w 95"/>
                  <a:gd name="T5" fmla="*/ 82 h 90"/>
                  <a:gd name="T6" fmla="*/ 39 w 95"/>
                  <a:gd name="T7" fmla="*/ 70 h 90"/>
                  <a:gd name="T8" fmla="*/ 41 w 95"/>
                  <a:gd name="T9" fmla="*/ 48 h 90"/>
                  <a:gd name="T10" fmla="*/ 79 w 95"/>
                  <a:gd name="T11" fmla="*/ 35 h 90"/>
                  <a:gd name="T12" fmla="*/ 84 w 95"/>
                  <a:gd name="T13" fmla="*/ 33 h 90"/>
                  <a:gd name="T14" fmla="*/ 54 w 95"/>
                  <a:gd name="T15" fmla="*/ 86 h 90"/>
                  <a:gd name="T16" fmla="*/ 90 w 95"/>
                  <a:gd name="T17" fmla="*/ 58 h 90"/>
                  <a:gd name="T18" fmla="*/ 61 w 95"/>
                  <a:gd name="T19" fmla="*/ 28 h 90"/>
                  <a:gd name="T20" fmla="*/ 61 w 95"/>
                  <a:gd name="T21" fmla="*/ 3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90">
                    <a:moveTo>
                      <a:pt x="61" y="33"/>
                    </a:moveTo>
                    <a:cubicBezTo>
                      <a:pt x="76" y="31"/>
                      <a:pt x="88" y="39"/>
                      <a:pt x="85" y="56"/>
                    </a:cubicBezTo>
                    <a:cubicBezTo>
                      <a:pt x="83" y="68"/>
                      <a:pt x="73" y="81"/>
                      <a:pt x="60" y="82"/>
                    </a:cubicBezTo>
                    <a:cubicBezTo>
                      <a:pt x="52" y="82"/>
                      <a:pt x="44" y="77"/>
                      <a:pt x="39" y="70"/>
                    </a:cubicBezTo>
                    <a:cubicBezTo>
                      <a:pt x="35" y="63"/>
                      <a:pt x="37" y="54"/>
                      <a:pt x="41" y="48"/>
                    </a:cubicBezTo>
                    <a:cubicBezTo>
                      <a:pt x="48" y="36"/>
                      <a:pt x="69" y="20"/>
                      <a:pt x="79" y="35"/>
                    </a:cubicBezTo>
                    <a:cubicBezTo>
                      <a:pt x="81" y="38"/>
                      <a:pt x="86" y="35"/>
                      <a:pt x="84" y="33"/>
                    </a:cubicBezTo>
                    <a:cubicBezTo>
                      <a:pt x="60" y="0"/>
                      <a:pt x="0" y="72"/>
                      <a:pt x="54" y="86"/>
                    </a:cubicBezTo>
                    <a:cubicBezTo>
                      <a:pt x="71" y="90"/>
                      <a:pt x="86" y="74"/>
                      <a:pt x="90" y="58"/>
                    </a:cubicBezTo>
                    <a:cubicBezTo>
                      <a:pt x="95" y="38"/>
                      <a:pt x="80" y="26"/>
                      <a:pt x="61" y="28"/>
                    </a:cubicBezTo>
                    <a:cubicBezTo>
                      <a:pt x="58" y="28"/>
                      <a:pt x="58" y="33"/>
                      <a:pt x="61" y="3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7" name="Freeform 33"/>
              <p:cNvSpPr/>
              <p:nvPr/>
            </p:nvSpPr>
            <p:spPr bwMode="auto">
              <a:xfrm>
                <a:off x="6131" y="654"/>
                <a:ext cx="26" cy="152"/>
              </a:xfrm>
              <a:custGeom>
                <a:avLst/>
                <a:gdLst>
                  <a:gd name="T0" fmla="*/ 1 w 10"/>
                  <a:gd name="T1" fmla="*/ 5 h 57"/>
                  <a:gd name="T2" fmla="*/ 5 w 10"/>
                  <a:gd name="T3" fmla="*/ 54 h 57"/>
                  <a:gd name="T4" fmla="*/ 10 w 10"/>
                  <a:gd name="T5" fmla="*/ 54 h 57"/>
                  <a:gd name="T6" fmla="*/ 6 w 10"/>
                  <a:gd name="T7" fmla="*/ 3 h 57"/>
                  <a:gd name="T8" fmla="*/ 1 w 10"/>
                  <a:gd name="T9" fmla="*/ 5 h 57"/>
                </a:gdLst>
                <a:ahLst/>
                <a:cxnLst>
                  <a:cxn ang="0">
                    <a:pos x="T0" y="T1"/>
                  </a:cxn>
                  <a:cxn ang="0">
                    <a:pos x="T2" y="T3"/>
                  </a:cxn>
                  <a:cxn ang="0">
                    <a:pos x="T4" y="T5"/>
                  </a:cxn>
                  <a:cxn ang="0">
                    <a:pos x="T6" y="T7"/>
                  </a:cxn>
                  <a:cxn ang="0">
                    <a:pos x="T8" y="T9"/>
                  </a:cxn>
                </a:cxnLst>
                <a:rect l="0" t="0" r="r" b="b"/>
                <a:pathLst>
                  <a:path w="10" h="57">
                    <a:moveTo>
                      <a:pt x="1" y="5"/>
                    </a:moveTo>
                    <a:cubicBezTo>
                      <a:pt x="4" y="21"/>
                      <a:pt x="2" y="38"/>
                      <a:pt x="5" y="54"/>
                    </a:cubicBezTo>
                    <a:cubicBezTo>
                      <a:pt x="5" y="57"/>
                      <a:pt x="10" y="57"/>
                      <a:pt x="10" y="54"/>
                    </a:cubicBezTo>
                    <a:cubicBezTo>
                      <a:pt x="7" y="37"/>
                      <a:pt x="9" y="20"/>
                      <a:pt x="6" y="3"/>
                    </a:cubicBezTo>
                    <a:cubicBezTo>
                      <a:pt x="5" y="0"/>
                      <a:pt x="0" y="2"/>
                      <a:pt x="1"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8" name="Freeform 34"/>
              <p:cNvSpPr/>
              <p:nvPr/>
            </p:nvSpPr>
            <p:spPr bwMode="auto">
              <a:xfrm>
                <a:off x="6053" y="766"/>
                <a:ext cx="208" cy="150"/>
              </a:xfrm>
              <a:custGeom>
                <a:avLst/>
                <a:gdLst>
                  <a:gd name="T0" fmla="*/ 5 w 78"/>
                  <a:gd name="T1" fmla="*/ 42 h 56"/>
                  <a:gd name="T2" fmla="*/ 62 w 78"/>
                  <a:gd name="T3" fmla="*/ 17 h 56"/>
                  <a:gd name="T4" fmla="*/ 53 w 78"/>
                  <a:gd name="T5" fmla="*/ 47 h 56"/>
                  <a:gd name="T6" fmla="*/ 10 w 78"/>
                  <a:gd name="T7" fmla="*/ 28 h 56"/>
                  <a:gd name="T8" fmla="*/ 5 w 78"/>
                  <a:gd name="T9" fmla="*/ 28 h 56"/>
                  <a:gd name="T10" fmla="*/ 47 w 78"/>
                  <a:gd name="T11" fmla="*/ 53 h 56"/>
                  <a:gd name="T12" fmla="*/ 71 w 78"/>
                  <a:gd name="T13" fmla="*/ 21 h 56"/>
                  <a:gd name="T14" fmla="*/ 33 w 78"/>
                  <a:gd name="T15" fmla="*/ 6 h 56"/>
                  <a:gd name="T16" fmla="*/ 0 w 78"/>
                  <a:gd name="T17" fmla="*/ 42 h 56"/>
                  <a:gd name="T18" fmla="*/ 5 w 78"/>
                  <a:gd name="T19"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56">
                    <a:moveTo>
                      <a:pt x="5" y="42"/>
                    </a:moveTo>
                    <a:cubicBezTo>
                      <a:pt x="6" y="14"/>
                      <a:pt x="41" y="0"/>
                      <a:pt x="62" y="17"/>
                    </a:cubicBezTo>
                    <a:cubicBezTo>
                      <a:pt x="74" y="27"/>
                      <a:pt x="64" y="43"/>
                      <a:pt x="53" y="47"/>
                    </a:cubicBezTo>
                    <a:cubicBezTo>
                      <a:pt x="37" y="53"/>
                      <a:pt x="10" y="47"/>
                      <a:pt x="10" y="28"/>
                    </a:cubicBezTo>
                    <a:cubicBezTo>
                      <a:pt x="10" y="25"/>
                      <a:pt x="5" y="25"/>
                      <a:pt x="5" y="28"/>
                    </a:cubicBezTo>
                    <a:cubicBezTo>
                      <a:pt x="5" y="48"/>
                      <a:pt x="30" y="56"/>
                      <a:pt x="47" y="53"/>
                    </a:cubicBezTo>
                    <a:cubicBezTo>
                      <a:pt x="61" y="51"/>
                      <a:pt x="78" y="37"/>
                      <a:pt x="71" y="21"/>
                    </a:cubicBezTo>
                    <a:cubicBezTo>
                      <a:pt x="65" y="8"/>
                      <a:pt x="46" y="4"/>
                      <a:pt x="33" y="6"/>
                    </a:cubicBezTo>
                    <a:cubicBezTo>
                      <a:pt x="13" y="9"/>
                      <a:pt x="1" y="22"/>
                      <a:pt x="0" y="42"/>
                    </a:cubicBezTo>
                    <a:cubicBezTo>
                      <a:pt x="0" y="45"/>
                      <a:pt x="5" y="45"/>
                      <a:pt x="5" y="4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9" name="Freeform 35"/>
              <p:cNvSpPr/>
              <p:nvPr/>
            </p:nvSpPr>
            <p:spPr bwMode="auto">
              <a:xfrm>
                <a:off x="6419" y="180"/>
                <a:ext cx="64" cy="91"/>
              </a:xfrm>
              <a:custGeom>
                <a:avLst/>
                <a:gdLst>
                  <a:gd name="T0" fmla="*/ 6 w 24"/>
                  <a:gd name="T1" fmla="*/ 31 h 34"/>
                  <a:gd name="T2" fmla="*/ 17 w 24"/>
                  <a:gd name="T3" fmla="*/ 4 h 34"/>
                  <a:gd name="T4" fmla="*/ 13 w 24"/>
                  <a:gd name="T5" fmla="*/ 4 h 34"/>
                  <a:gd name="T6" fmla="*/ 18 w 24"/>
                  <a:gd name="T7" fmla="*/ 30 h 34"/>
                  <a:gd name="T8" fmla="*/ 23 w 24"/>
                  <a:gd name="T9" fmla="*/ 28 h 34"/>
                  <a:gd name="T10" fmla="*/ 17 w 24"/>
                  <a:gd name="T11" fmla="*/ 3 h 34"/>
                  <a:gd name="T12" fmla="*/ 13 w 24"/>
                  <a:gd name="T13" fmla="*/ 2 h 34"/>
                  <a:gd name="T14" fmla="*/ 1 w 24"/>
                  <a:gd name="T15" fmla="*/ 30 h 34"/>
                  <a:gd name="T16" fmla="*/ 6 w 24"/>
                  <a:gd name="T17"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4">
                    <a:moveTo>
                      <a:pt x="6" y="31"/>
                    </a:moveTo>
                    <a:cubicBezTo>
                      <a:pt x="8" y="22"/>
                      <a:pt x="11" y="12"/>
                      <a:pt x="17" y="4"/>
                    </a:cubicBezTo>
                    <a:cubicBezTo>
                      <a:pt x="16" y="4"/>
                      <a:pt x="14" y="4"/>
                      <a:pt x="13" y="4"/>
                    </a:cubicBezTo>
                    <a:cubicBezTo>
                      <a:pt x="14" y="13"/>
                      <a:pt x="15" y="21"/>
                      <a:pt x="18" y="30"/>
                    </a:cubicBezTo>
                    <a:cubicBezTo>
                      <a:pt x="19" y="33"/>
                      <a:pt x="24" y="31"/>
                      <a:pt x="23" y="28"/>
                    </a:cubicBezTo>
                    <a:cubicBezTo>
                      <a:pt x="20" y="20"/>
                      <a:pt x="19" y="11"/>
                      <a:pt x="17" y="3"/>
                    </a:cubicBezTo>
                    <a:cubicBezTo>
                      <a:pt x="17" y="0"/>
                      <a:pt x="14" y="0"/>
                      <a:pt x="13" y="2"/>
                    </a:cubicBezTo>
                    <a:cubicBezTo>
                      <a:pt x="7" y="10"/>
                      <a:pt x="4" y="20"/>
                      <a:pt x="1" y="30"/>
                    </a:cubicBezTo>
                    <a:cubicBezTo>
                      <a:pt x="0" y="33"/>
                      <a:pt x="5" y="34"/>
                      <a:pt x="6" y="3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0" name="Freeform 36"/>
              <p:cNvSpPr/>
              <p:nvPr/>
            </p:nvSpPr>
            <p:spPr bwMode="auto">
              <a:xfrm>
                <a:off x="6419" y="226"/>
                <a:ext cx="61" cy="19"/>
              </a:xfrm>
              <a:custGeom>
                <a:avLst/>
                <a:gdLst>
                  <a:gd name="T0" fmla="*/ 3 w 23"/>
                  <a:gd name="T1" fmla="*/ 7 h 7"/>
                  <a:gd name="T2" fmla="*/ 20 w 23"/>
                  <a:gd name="T3" fmla="*/ 5 h 7"/>
                  <a:gd name="T4" fmla="*/ 18 w 23"/>
                  <a:gd name="T5" fmla="*/ 1 h 7"/>
                  <a:gd name="T6" fmla="*/ 3 w 23"/>
                  <a:gd name="T7" fmla="*/ 2 h 7"/>
                  <a:gd name="T8" fmla="*/ 3 w 23"/>
                  <a:gd name="T9" fmla="*/ 7 h 7"/>
                </a:gdLst>
                <a:ahLst/>
                <a:cxnLst>
                  <a:cxn ang="0">
                    <a:pos x="T0" y="T1"/>
                  </a:cxn>
                  <a:cxn ang="0">
                    <a:pos x="T2" y="T3"/>
                  </a:cxn>
                  <a:cxn ang="0">
                    <a:pos x="T4" y="T5"/>
                  </a:cxn>
                  <a:cxn ang="0">
                    <a:pos x="T6" y="T7"/>
                  </a:cxn>
                  <a:cxn ang="0">
                    <a:pos x="T8" y="T9"/>
                  </a:cxn>
                </a:cxnLst>
                <a:rect l="0" t="0" r="r" b="b"/>
                <a:pathLst>
                  <a:path w="23" h="7">
                    <a:moveTo>
                      <a:pt x="3" y="7"/>
                    </a:moveTo>
                    <a:cubicBezTo>
                      <a:pt x="9" y="7"/>
                      <a:pt x="14" y="7"/>
                      <a:pt x="20" y="5"/>
                    </a:cubicBezTo>
                    <a:cubicBezTo>
                      <a:pt x="23" y="5"/>
                      <a:pt x="21" y="0"/>
                      <a:pt x="18" y="1"/>
                    </a:cubicBezTo>
                    <a:cubicBezTo>
                      <a:pt x="13" y="2"/>
                      <a:pt x="8" y="2"/>
                      <a:pt x="3" y="2"/>
                    </a:cubicBezTo>
                    <a:cubicBezTo>
                      <a:pt x="0" y="2"/>
                      <a:pt x="0" y="7"/>
                      <a:pt x="3"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1" name="Freeform 37"/>
              <p:cNvSpPr/>
              <p:nvPr/>
            </p:nvSpPr>
            <p:spPr bwMode="auto">
              <a:xfrm>
                <a:off x="6531" y="413"/>
                <a:ext cx="16" cy="78"/>
              </a:xfrm>
              <a:custGeom>
                <a:avLst/>
                <a:gdLst>
                  <a:gd name="T0" fmla="*/ 0 w 6"/>
                  <a:gd name="T1" fmla="*/ 4 h 29"/>
                  <a:gd name="T2" fmla="*/ 2 w 6"/>
                  <a:gd name="T3" fmla="*/ 26 h 29"/>
                  <a:gd name="T4" fmla="*/ 6 w 6"/>
                  <a:gd name="T5" fmla="*/ 26 h 29"/>
                  <a:gd name="T6" fmla="*/ 5 w 6"/>
                  <a:gd name="T7" fmla="*/ 3 h 29"/>
                  <a:gd name="T8" fmla="*/ 0 w 6"/>
                  <a:gd name="T9" fmla="*/ 4 h 29"/>
                </a:gdLst>
                <a:ahLst/>
                <a:cxnLst>
                  <a:cxn ang="0">
                    <a:pos x="T0" y="T1"/>
                  </a:cxn>
                  <a:cxn ang="0">
                    <a:pos x="T2" y="T3"/>
                  </a:cxn>
                  <a:cxn ang="0">
                    <a:pos x="T4" y="T5"/>
                  </a:cxn>
                  <a:cxn ang="0">
                    <a:pos x="T6" y="T7"/>
                  </a:cxn>
                  <a:cxn ang="0">
                    <a:pos x="T8" y="T9"/>
                  </a:cxn>
                </a:cxnLst>
                <a:rect l="0" t="0" r="r" b="b"/>
                <a:pathLst>
                  <a:path w="6" h="29">
                    <a:moveTo>
                      <a:pt x="0" y="4"/>
                    </a:moveTo>
                    <a:cubicBezTo>
                      <a:pt x="2" y="11"/>
                      <a:pt x="2" y="19"/>
                      <a:pt x="2" y="26"/>
                    </a:cubicBezTo>
                    <a:cubicBezTo>
                      <a:pt x="2" y="29"/>
                      <a:pt x="6" y="29"/>
                      <a:pt x="6" y="26"/>
                    </a:cubicBezTo>
                    <a:cubicBezTo>
                      <a:pt x="6" y="18"/>
                      <a:pt x="6" y="11"/>
                      <a:pt x="5" y="3"/>
                    </a:cubicBezTo>
                    <a:cubicBezTo>
                      <a:pt x="4" y="0"/>
                      <a:pt x="0" y="1"/>
                      <a:pt x="0"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2" name="Freeform 38"/>
              <p:cNvSpPr/>
              <p:nvPr/>
            </p:nvSpPr>
            <p:spPr bwMode="auto">
              <a:xfrm>
                <a:off x="6520" y="418"/>
                <a:ext cx="64" cy="78"/>
              </a:xfrm>
              <a:custGeom>
                <a:avLst/>
                <a:gdLst>
                  <a:gd name="T0" fmla="*/ 9 w 24"/>
                  <a:gd name="T1" fmla="*/ 7 h 29"/>
                  <a:gd name="T2" fmla="*/ 19 w 24"/>
                  <a:gd name="T3" fmla="*/ 9 h 29"/>
                  <a:gd name="T4" fmla="*/ 20 w 24"/>
                  <a:gd name="T5" fmla="*/ 5 h 29"/>
                  <a:gd name="T6" fmla="*/ 6 w 24"/>
                  <a:gd name="T7" fmla="*/ 12 h 29"/>
                  <a:gd name="T8" fmla="*/ 6 w 24"/>
                  <a:gd name="T9" fmla="*/ 17 h 29"/>
                  <a:gd name="T10" fmla="*/ 17 w 24"/>
                  <a:gd name="T11" fmla="*/ 20 h 29"/>
                  <a:gd name="T12" fmla="*/ 15 w 24"/>
                  <a:gd name="T13" fmla="*/ 17 h 29"/>
                  <a:gd name="T14" fmla="*/ 3 w 24"/>
                  <a:gd name="T15" fmla="*/ 24 h 29"/>
                  <a:gd name="T16" fmla="*/ 5 w 24"/>
                  <a:gd name="T17" fmla="*/ 29 h 29"/>
                  <a:gd name="T18" fmla="*/ 19 w 24"/>
                  <a:gd name="T19" fmla="*/ 18 h 29"/>
                  <a:gd name="T20" fmla="*/ 17 w 24"/>
                  <a:gd name="T21" fmla="*/ 15 h 29"/>
                  <a:gd name="T22" fmla="*/ 7 w 24"/>
                  <a:gd name="T23" fmla="*/ 12 h 29"/>
                  <a:gd name="T24" fmla="*/ 7 w 24"/>
                  <a:gd name="T25" fmla="*/ 17 h 29"/>
                  <a:gd name="T26" fmla="*/ 22 w 24"/>
                  <a:gd name="T27" fmla="*/ 9 h 29"/>
                  <a:gd name="T28" fmla="*/ 23 w 24"/>
                  <a:gd name="T29" fmla="*/ 5 h 29"/>
                  <a:gd name="T30" fmla="*/ 7 w 24"/>
                  <a:gd name="T31" fmla="*/ 2 h 29"/>
                  <a:gd name="T32" fmla="*/ 9 w 24"/>
                  <a:gd name="T33"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9">
                    <a:moveTo>
                      <a:pt x="9" y="7"/>
                    </a:moveTo>
                    <a:cubicBezTo>
                      <a:pt x="13" y="6"/>
                      <a:pt x="16" y="5"/>
                      <a:pt x="19" y="9"/>
                    </a:cubicBezTo>
                    <a:cubicBezTo>
                      <a:pt x="19" y="7"/>
                      <a:pt x="20" y="6"/>
                      <a:pt x="20" y="5"/>
                    </a:cubicBezTo>
                    <a:cubicBezTo>
                      <a:pt x="15" y="7"/>
                      <a:pt x="11" y="11"/>
                      <a:pt x="6" y="12"/>
                    </a:cubicBezTo>
                    <a:cubicBezTo>
                      <a:pt x="4" y="13"/>
                      <a:pt x="4" y="16"/>
                      <a:pt x="6" y="17"/>
                    </a:cubicBezTo>
                    <a:cubicBezTo>
                      <a:pt x="10" y="18"/>
                      <a:pt x="13" y="19"/>
                      <a:pt x="17" y="20"/>
                    </a:cubicBezTo>
                    <a:cubicBezTo>
                      <a:pt x="16" y="19"/>
                      <a:pt x="15" y="18"/>
                      <a:pt x="15" y="17"/>
                    </a:cubicBezTo>
                    <a:cubicBezTo>
                      <a:pt x="13" y="22"/>
                      <a:pt x="8" y="23"/>
                      <a:pt x="3" y="24"/>
                    </a:cubicBezTo>
                    <a:cubicBezTo>
                      <a:pt x="0" y="25"/>
                      <a:pt x="2" y="29"/>
                      <a:pt x="5" y="29"/>
                    </a:cubicBezTo>
                    <a:cubicBezTo>
                      <a:pt x="11" y="27"/>
                      <a:pt x="18" y="25"/>
                      <a:pt x="19" y="18"/>
                    </a:cubicBezTo>
                    <a:cubicBezTo>
                      <a:pt x="20" y="16"/>
                      <a:pt x="19" y="15"/>
                      <a:pt x="17" y="15"/>
                    </a:cubicBezTo>
                    <a:cubicBezTo>
                      <a:pt x="14" y="15"/>
                      <a:pt x="11" y="13"/>
                      <a:pt x="7" y="12"/>
                    </a:cubicBezTo>
                    <a:cubicBezTo>
                      <a:pt x="7" y="14"/>
                      <a:pt x="7" y="15"/>
                      <a:pt x="7" y="17"/>
                    </a:cubicBezTo>
                    <a:cubicBezTo>
                      <a:pt x="13" y="15"/>
                      <a:pt x="16" y="11"/>
                      <a:pt x="22" y="9"/>
                    </a:cubicBezTo>
                    <a:cubicBezTo>
                      <a:pt x="23" y="9"/>
                      <a:pt x="24" y="7"/>
                      <a:pt x="23" y="5"/>
                    </a:cubicBezTo>
                    <a:cubicBezTo>
                      <a:pt x="18" y="0"/>
                      <a:pt x="14" y="1"/>
                      <a:pt x="7" y="2"/>
                    </a:cubicBezTo>
                    <a:cubicBezTo>
                      <a:pt x="4" y="3"/>
                      <a:pt x="6" y="7"/>
                      <a:pt x="9"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3" name="Freeform 39"/>
              <p:cNvSpPr/>
              <p:nvPr/>
            </p:nvSpPr>
            <p:spPr bwMode="auto">
              <a:xfrm>
                <a:off x="6416" y="648"/>
                <a:ext cx="59" cy="81"/>
              </a:xfrm>
              <a:custGeom>
                <a:avLst/>
                <a:gdLst>
                  <a:gd name="T0" fmla="*/ 14 w 22"/>
                  <a:gd name="T1" fmla="*/ 1 h 30"/>
                  <a:gd name="T2" fmla="*/ 2 w 22"/>
                  <a:gd name="T3" fmla="*/ 20 h 30"/>
                  <a:gd name="T4" fmla="*/ 19 w 22"/>
                  <a:gd name="T5" fmla="*/ 29 h 30"/>
                  <a:gd name="T6" fmla="*/ 19 w 22"/>
                  <a:gd name="T7" fmla="*/ 24 h 30"/>
                  <a:gd name="T8" fmla="*/ 7 w 22"/>
                  <a:gd name="T9" fmla="*/ 18 h 30"/>
                  <a:gd name="T10" fmla="*/ 16 w 22"/>
                  <a:gd name="T11" fmla="*/ 6 h 30"/>
                  <a:gd name="T12" fmla="*/ 14 w 22"/>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22" h="30">
                    <a:moveTo>
                      <a:pt x="14" y="1"/>
                    </a:moveTo>
                    <a:cubicBezTo>
                      <a:pt x="7" y="5"/>
                      <a:pt x="0" y="11"/>
                      <a:pt x="2" y="20"/>
                    </a:cubicBezTo>
                    <a:cubicBezTo>
                      <a:pt x="3" y="28"/>
                      <a:pt x="11" y="30"/>
                      <a:pt x="19" y="29"/>
                    </a:cubicBezTo>
                    <a:cubicBezTo>
                      <a:pt x="22" y="29"/>
                      <a:pt x="22" y="24"/>
                      <a:pt x="19" y="24"/>
                    </a:cubicBezTo>
                    <a:cubicBezTo>
                      <a:pt x="14" y="25"/>
                      <a:pt x="7" y="24"/>
                      <a:pt x="7" y="18"/>
                    </a:cubicBezTo>
                    <a:cubicBezTo>
                      <a:pt x="6" y="12"/>
                      <a:pt x="12" y="8"/>
                      <a:pt x="16" y="6"/>
                    </a:cubicBezTo>
                    <a:cubicBezTo>
                      <a:pt x="19" y="4"/>
                      <a:pt x="16" y="0"/>
                      <a:pt x="14"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4" name="Freeform 40"/>
              <p:cNvSpPr/>
              <p:nvPr/>
            </p:nvSpPr>
            <p:spPr bwMode="auto">
              <a:xfrm>
                <a:off x="6133" y="817"/>
                <a:ext cx="19" cy="59"/>
              </a:xfrm>
              <a:custGeom>
                <a:avLst/>
                <a:gdLst>
                  <a:gd name="T0" fmla="*/ 1 w 7"/>
                  <a:gd name="T1" fmla="*/ 4 h 22"/>
                  <a:gd name="T2" fmla="*/ 2 w 7"/>
                  <a:gd name="T3" fmla="*/ 19 h 22"/>
                  <a:gd name="T4" fmla="*/ 7 w 7"/>
                  <a:gd name="T5" fmla="*/ 19 h 22"/>
                  <a:gd name="T6" fmla="*/ 6 w 7"/>
                  <a:gd name="T7" fmla="*/ 3 h 22"/>
                  <a:gd name="T8" fmla="*/ 1 w 7"/>
                  <a:gd name="T9" fmla="*/ 4 h 22"/>
                </a:gdLst>
                <a:ahLst/>
                <a:cxnLst>
                  <a:cxn ang="0">
                    <a:pos x="T0" y="T1"/>
                  </a:cxn>
                  <a:cxn ang="0">
                    <a:pos x="T2" y="T3"/>
                  </a:cxn>
                  <a:cxn ang="0">
                    <a:pos x="T4" y="T5"/>
                  </a:cxn>
                  <a:cxn ang="0">
                    <a:pos x="T6" y="T7"/>
                  </a:cxn>
                  <a:cxn ang="0">
                    <a:pos x="T8" y="T9"/>
                  </a:cxn>
                </a:cxnLst>
                <a:rect l="0" t="0" r="r" b="b"/>
                <a:pathLst>
                  <a:path w="7" h="22">
                    <a:moveTo>
                      <a:pt x="1" y="4"/>
                    </a:moveTo>
                    <a:cubicBezTo>
                      <a:pt x="2" y="9"/>
                      <a:pt x="2" y="14"/>
                      <a:pt x="2" y="19"/>
                    </a:cubicBezTo>
                    <a:cubicBezTo>
                      <a:pt x="2" y="22"/>
                      <a:pt x="7" y="22"/>
                      <a:pt x="7" y="19"/>
                    </a:cubicBezTo>
                    <a:cubicBezTo>
                      <a:pt x="7" y="14"/>
                      <a:pt x="7" y="8"/>
                      <a:pt x="6" y="3"/>
                    </a:cubicBezTo>
                    <a:cubicBezTo>
                      <a:pt x="5" y="0"/>
                      <a:pt x="0" y="1"/>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5" name="Freeform 41"/>
              <p:cNvSpPr/>
              <p:nvPr/>
            </p:nvSpPr>
            <p:spPr bwMode="auto">
              <a:xfrm>
                <a:off x="6133" y="817"/>
                <a:ext cx="96" cy="64"/>
              </a:xfrm>
              <a:custGeom>
                <a:avLst/>
                <a:gdLst>
                  <a:gd name="T0" fmla="*/ 5 w 36"/>
                  <a:gd name="T1" fmla="*/ 5 h 24"/>
                  <a:gd name="T2" fmla="*/ 17 w 36"/>
                  <a:gd name="T3" fmla="*/ 6 h 24"/>
                  <a:gd name="T4" fmla="*/ 30 w 36"/>
                  <a:gd name="T5" fmla="*/ 11 h 24"/>
                  <a:gd name="T6" fmla="*/ 28 w 36"/>
                  <a:gd name="T7" fmla="*/ 17 h 24"/>
                  <a:gd name="T8" fmla="*/ 20 w 36"/>
                  <a:gd name="T9" fmla="*/ 19 h 24"/>
                  <a:gd name="T10" fmla="*/ 4 w 36"/>
                  <a:gd name="T11" fmla="*/ 18 h 24"/>
                  <a:gd name="T12" fmla="*/ 4 w 36"/>
                  <a:gd name="T13" fmla="*/ 23 h 24"/>
                  <a:gd name="T14" fmla="*/ 25 w 36"/>
                  <a:gd name="T15" fmla="*/ 23 h 24"/>
                  <a:gd name="T16" fmla="*/ 35 w 36"/>
                  <a:gd name="T17" fmla="*/ 12 h 24"/>
                  <a:gd name="T18" fmla="*/ 5 w 36"/>
                  <a:gd name="T19" fmla="*/ 0 h 24"/>
                  <a:gd name="T20" fmla="*/ 5 w 36"/>
                  <a:gd name="T21"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24">
                    <a:moveTo>
                      <a:pt x="5" y="5"/>
                    </a:moveTo>
                    <a:cubicBezTo>
                      <a:pt x="9" y="5"/>
                      <a:pt x="13" y="5"/>
                      <a:pt x="17" y="6"/>
                    </a:cubicBezTo>
                    <a:cubicBezTo>
                      <a:pt x="21" y="7"/>
                      <a:pt x="27" y="8"/>
                      <a:pt x="30" y="11"/>
                    </a:cubicBezTo>
                    <a:cubicBezTo>
                      <a:pt x="31" y="13"/>
                      <a:pt x="29" y="16"/>
                      <a:pt x="28" y="17"/>
                    </a:cubicBezTo>
                    <a:cubicBezTo>
                      <a:pt x="26" y="19"/>
                      <a:pt x="22" y="19"/>
                      <a:pt x="20" y="19"/>
                    </a:cubicBezTo>
                    <a:cubicBezTo>
                      <a:pt x="15" y="19"/>
                      <a:pt x="9" y="18"/>
                      <a:pt x="4" y="18"/>
                    </a:cubicBezTo>
                    <a:cubicBezTo>
                      <a:pt x="0" y="18"/>
                      <a:pt x="0" y="23"/>
                      <a:pt x="4" y="23"/>
                    </a:cubicBezTo>
                    <a:cubicBezTo>
                      <a:pt x="11" y="23"/>
                      <a:pt x="18" y="24"/>
                      <a:pt x="25" y="23"/>
                    </a:cubicBezTo>
                    <a:cubicBezTo>
                      <a:pt x="31" y="22"/>
                      <a:pt x="36" y="17"/>
                      <a:pt x="35" y="12"/>
                    </a:cubicBezTo>
                    <a:cubicBezTo>
                      <a:pt x="33" y="1"/>
                      <a:pt x="13" y="0"/>
                      <a:pt x="5" y="0"/>
                    </a:cubicBezTo>
                    <a:cubicBezTo>
                      <a:pt x="2" y="0"/>
                      <a:pt x="2" y="5"/>
                      <a:pt x="5"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6" name="Freeform 42"/>
              <p:cNvSpPr/>
              <p:nvPr/>
            </p:nvSpPr>
            <p:spPr bwMode="auto">
              <a:xfrm>
                <a:off x="4632" y="525"/>
                <a:ext cx="32" cy="32"/>
              </a:xfrm>
              <a:custGeom>
                <a:avLst/>
                <a:gdLst>
                  <a:gd name="T0" fmla="*/ 3 w 12"/>
                  <a:gd name="T1" fmla="*/ 6 h 12"/>
                  <a:gd name="T2" fmla="*/ 6 w 12"/>
                  <a:gd name="T3" fmla="*/ 6 h 12"/>
                  <a:gd name="T4" fmla="*/ 7 w 12"/>
                  <a:gd name="T5" fmla="*/ 6 h 12"/>
                  <a:gd name="T6" fmla="*/ 7 w 12"/>
                  <a:gd name="T7" fmla="*/ 6 h 12"/>
                  <a:gd name="T8" fmla="*/ 6 w 12"/>
                  <a:gd name="T9" fmla="*/ 3 h 12"/>
                  <a:gd name="T10" fmla="*/ 6 w 12"/>
                  <a:gd name="T11" fmla="*/ 4 h 12"/>
                  <a:gd name="T12" fmla="*/ 3 w 12"/>
                  <a:gd name="T13" fmla="*/ 6 h 12"/>
                  <a:gd name="T14" fmla="*/ 7 w 12"/>
                  <a:gd name="T15" fmla="*/ 9 h 12"/>
                  <a:gd name="T16" fmla="*/ 10 w 12"/>
                  <a:gd name="T17" fmla="*/ 2 h 12"/>
                  <a:gd name="T18" fmla="*/ 3 w 12"/>
                  <a:gd name="T19" fmla="*/ 1 h 12"/>
                  <a:gd name="T20" fmla="*/ 3 w 12"/>
                  <a:gd name="T2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2">
                    <a:moveTo>
                      <a:pt x="3" y="6"/>
                    </a:moveTo>
                    <a:cubicBezTo>
                      <a:pt x="4" y="6"/>
                      <a:pt x="5" y="6"/>
                      <a:pt x="6" y="6"/>
                    </a:cubicBezTo>
                    <a:cubicBezTo>
                      <a:pt x="6" y="6"/>
                      <a:pt x="6" y="6"/>
                      <a:pt x="7" y="6"/>
                    </a:cubicBezTo>
                    <a:cubicBezTo>
                      <a:pt x="7" y="6"/>
                      <a:pt x="7" y="6"/>
                      <a:pt x="7" y="6"/>
                    </a:cubicBezTo>
                    <a:cubicBezTo>
                      <a:pt x="7" y="3"/>
                      <a:pt x="6" y="2"/>
                      <a:pt x="6" y="3"/>
                    </a:cubicBezTo>
                    <a:cubicBezTo>
                      <a:pt x="6" y="3"/>
                      <a:pt x="5" y="4"/>
                      <a:pt x="6" y="4"/>
                    </a:cubicBezTo>
                    <a:cubicBezTo>
                      <a:pt x="5" y="4"/>
                      <a:pt x="4" y="5"/>
                      <a:pt x="3" y="6"/>
                    </a:cubicBezTo>
                    <a:cubicBezTo>
                      <a:pt x="1" y="8"/>
                      <a:pt x="5" y="12"/>
                      <a:pt x="7" y="9"/>
                    </a:cubicBezTo>
                    <a:cubicBezTo>
                      <a:pt x="9" y="8"/>
                      <a:pt x="12" y="5"/>
                      <a:pt x="10" y="2"/>
                    </a:cubicBezTo>
                    <a:cubicBezTo>
                      <a:pt x="9" y="0"/>
                      <a:pt x="5" y="1"/>
                      <a:pt x="3" y="1"/>
                    </a:cubicBezTo>
                    <a:cubicBezTo>
                      <a:pt x="0" y="1"/>
                      <a:pt x="0" y="6"/>
                      <a:pt x="3"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7" name="Freeform 43"/>
              <p:cNvSpPr/>
              <p:nvPr/>
            </p:nvSpPr>
            <p:spPr bwMode="auto">
              <a:xfrm>
                <a:off x="3413" y="119"/>
                <a:ext cx="846" cy="802"/>
              </a:xfrm>
              <a:custGeom>
                <a:avLst/>
                <a:gdLst>
                  <a:gd name="T0" fmla="*/ 86 w 317"/>
                  <a:gd name="T1" fmla="*/ 271 h 300"/>
                  <a:gd name="T2" fmla="*/ 20 w 317"/>
                  <a:gd name="T3" fmla="*/ 193 h 300"/>
                  <a:gd name="T4" fmla="*/ 40 w 317"/>
                  <a:gd name="T5" fmla="*/ 64 h 300"/>
                  <a:gd name="T6" fmla="*/ 238 w 317"/>
                  <a:gd name="T7" fmla="*/ 42 h 300"/>
                  <a:gd name="T8" fmla="*/ 305 w 317"/>
                  <a:gd name="T9" fmla="*/ 116 h 300"/>
                  <a:gd name="T10" fmla="*/ 279 w 317"/>
                  <a:gd name="T11" fmla="*/ 209 h 300"/>
                  <a:gd name="T12" fmla="*/ 83 w 317"/>
                  <a:gd name="T13" fmla="*/ 269 h 300"/>
                  <a:gd name="T14" fmla="*/ 81 w 317"/>
                  <a:gd name="T15" fmla="*/ 274 h 300"/>
                  <a:gd name="T16" fmla="*/ 273 w 317"/>
                  <a:gd name="T17" fmla="*/ 222 h 300"/>
                  <a:gd name="T18" fmla="*/ 315 w 317"/>
                  <a:gd name="T19" fmla="*/ 143 h 300"/>
                  <a:gd name="T20" fmla="*/ 276 w 317"/>
                  <a:gd name="T21" fmla="*/ 62 h 300"/>
                  <a:gd name="T22" fmla="*/ 88 w 317"/>
                  <a:gd name="T23" fmla="*/ 23 h 300"/>
                  <a:gd name="T24" fmla="*/ 15 w 317"/>
                  <a:gd name="T25" fmla="*/ 99 h 300"/>
                  <a:gd name="T26" fmla="*/ 22 w 317"/>
                  <a:gd name="T27" fmla="*/ 214 h 300"/>
                  <a:gd name="T28" fmla="*/ 86 w 317"/>
                  <a:gd name="T29" fmla="*/ 276 h 300"/>
                  <a:gd name="T30" fmla="*/ 86 w 317"/>
                  <a:gd name="T31" fmla="*/ 27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7" h="300">
                    <a:moveTo>
                      <a:pt x="86" y="271"/>
                    </a:moveTo>
                    <a:cubicBezTo>
                      <a:pt x="46" y="276"/>
                      <a:pt x="30" y="223"/>
                      <a:pt x="20" y="193"/>
                    </a:cubicBezTo>
                    <a:cubicBezTo>
                      <a:pt x="6" y="149"/>
                      <a:pt x="10" y="101"/>
                      <a:pt x="40" y="64"/>
                    </a:cubicBezTo>
                    <a:cubicBezTo>
                      <a:pt x="87" y="5"/>
                      <a:pt x="177" y="10"/>
                      <a:pt x="238" y="42"/>
                    </a:cubicBezTo>
                    <a:cubicBezTo>
                      <a:pt x="268" y="57"/>
                      <a:pt x="294" y="83"/>
                      <a:pt x="305" y="116"/>
                    </a:cubicBezTo>
                    <a:cubicBezTo>
                      <a:pt x="317" y="151"/>
                      <a:pt x="303" y="183"/>
                      <a:pt x="279" y="209"/>
                    </a:cubicBezTo>
                    <a:cubicBezTo>
                      <a:pt x="235" y="257"/>
                      <a:pt x="146" y="295"/>
                      <a:pt x="83" y="269"/>
                    </a:cubicBezTo>
                    <a:cubicBezTo>
                      <a:pt x="80" y="268"/>
                      <a:pt x="78" y="273"/>
                      <a:pt x="81" y="274"/>
                    </a:cubicBezTo>
                    <a:cubicBezTo>
                      <a:pt x="144" y="300"/>
                      <a:pt x="226" y="264"/>
                      <a:pt x="273" y="222"/>
                    </a:cubicBezTo>
                    <a:cubicBezTo>
                      <a:pt x="296" y="201"/>
                      <a:pt x="314" y="174"/>
                      <a:pt x="315" y="143"/>
                    </a:cubicBezTo>
                    <a:cubicBezTo>
                      <a:pt x="316" y="112"/>
                      <a:pt x="298" y="83"/>
                      <a:pt x="276" y="62"/>
                    </a:cubicBezTo>
                    <a:cubicBezTo>
                      <a:pt x="229" y="17"/>
                      <a:pt x="149" y="0"/>
                      <a:pt x="88" y="23"/>
                    </a:cubicBezTo>
                    <a:cubicBezTo>
                      <a:pt x="53" y="36"/>
                      <a:pt x="27" y="65"/>
                      <a:pt x="15" y="99"/>
                    </a:cubicBezTo>
                    <a:cubicBezTo>
                      <a:pt x="0" y="137"/>
                      <a:pt x="9" y="177"/>
                      <a:pt x="22" y="214"/>
                    </a:cubicBezTo>
                    <a:cubicBezTo>
                      <a:pt x="32" y="242"/>
                      <a:pt x="51" y="280"/>
                      <a:pt x="86" y="276"/>
                    </a:cubicBezTo>
                    <a:cubicBezTo>
                      <a:pt x="89" y="276"/>
                      <a:pt x="90" y="271"/>
                      <a:pt x="86" y="27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8" name="Freeform 44"/>
              <p:cNvSpPr/>
              <p:nvPr/>
            </p:nvSpPr>
            <p:spPr bwMode="auto">
              <a:xfrm>
                <a:off x="3765" y="218"/>
                <a:ext cx="326" cy="302"/>
              </a:xfrm>
              <a:custGeom>
                <a:avLst/>
                <a:gdLst>
                  <a:gd name="T0" fmla="*/ 5 w 122"/>
                  <a:gd name="T1" fmla="*/ 111 h 113"/>
                  <a:gd name="T2" fmla="*/ 119 w 122"/>
                  <a:gd name="T3" fmla="*/ 6 h 113"/>
                  <a:gd name="T4" fmla="*/ 116 w 122"/>
                  <a:gd name="T5" fmla="*/ 2 h 113"/>
                  <a:gd name="T6" fmla="*/ 2 w 122"/>
                  <a:gd name="T7" fmla="*/ 107 h 113"/>
                  <a:gd name="T8" fmla="*/ 5 w 122"/>
                  <a:gd name="T9" fmla="*/ 111 h 113"/>
                </a:gdLst>
                <a:ahLst/>
                <a:cxnLst>
                  <a:cxn ang="0">
                    <a:pos x="T0" y="T1"/>
                  </a:cxn>
                  <a:cxn ang="0">
                    <a:pos x="T2" y="T3"/>
                  </a:cxn>
                  <a:cxn ang="0">
                    <a:pos x="T4" y="T5"/>
                  </a:cxn>
                  <a:cxn ang="0">
                    <a:pos x="T6" y="T7"/>
                  </a:cxn>
                  <a:cxn ang="0">
                    <a:pos x="T8" y="T9"/>
                  </a:cxn>
                </a:cxnLst>
                <a:rect l="0" t="0" r="r" b="b"/>
                <a:pathLst>
                  <a:path w="122" h="113">
                    <a:moveTo>
                      <a:pt x="5" y="111"/>
                    </a:moveTo>
                    <a:cubicBezTo>
                      <a:pt x="39" y="71"/>
                      <a:pt x="74" y="34"/>
                      <a:pt x="119" y="6"/>
                    </a:cubicBezTo>
                    <a:cubicBezTo>
                      <a:pt x="122" y="4"/>
                      <a:pt x="119" y="0"/>
                      <a:pt x="116" y="2"/>
                    </a:cubicBezTo>
                    <a:cubicBezTo>
                      <a:pt x="72" y="29"/>
                      <a:pt x="35" y="67"/>
                      <a:pt x="2" y="107"/>
                    </a:cubicBezTo>
                    <a:cubicBezTo>
                      <a:pt x="0" y="110"/>
                      <a:pt x="3" y="113"/>
                      <a:pt x="5" y="11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9" name="Freeform 45"/>
              <p:cNvSpPr/>
              <p:nvPr/>
            </p:nvSpPr>
            <p:spPr bwMode="auto">
              <a:xfrm>
                <a:off x="3765" y="429"/>
                <a:ext cx="504" cy="88"/>
              </a:xfrm>
              <a:custGeom>
                <a:avLst/>
                <a:gdLst>
                  <a:gd name="T0" fmla="*/ 4 w 189"/>
                  <a:gd name="T1" fmla="*/ 32 h 33"/>
                  <a:gd name="T2" fmla="*/ 185 w 189"/>
                  <a:gd name="T3" fmla="*/ 6 h 33"/>
                  <a:gd name="T4" fmla="*/ 184 w 189"/>
                  <a:gd name="T5" fmla="*/ 1 h 33"/>
                  <a:gd name="T6" fmla="*/ 3 w 189"/>
                  <a:gd name="T7" fmla="*/ 28 h 33"/>
                  <a:gd name="T8" fmla="*/ 4 w 189"/>
                  <a:gd name="T9" fmla="*/ 32 h 33"/>
                </a:gdLst>
                <a:ahLst/>
                <a:cxnLst>
                  <a:cxn ang="0">
                    <a:pos x="T0" y="T1"/>
                  </a:cxn>
                  <a:cxn ang="0">
                    <a:pos x="T2" y="T3"/>
                  </a:cxn>
                  <a:cxn ang="0">
                    <a:pos x="T4" y="T5"/>
                  </a:cxn>
                  <a:cxn ang="0">
                    <a:pos x="T6" y="T7"/>
                  </a:cxn>
                  <a:cxn ang="0">
                    <a:pos x="T8" y="T9"/>
                  </a:cxn>
                </a:cxnLst>
                <a:rect l="0" t="0" r="r" b="b"/>
                <a:pathLst>
                  <a:path w="189" h="33">
                    <a:moveTo>
                      <a:pt x="4" y="32"/>
                    </a:moveTo>
                    <a:cubicBezTo>
                      <a:pt x="65" y="24"/>
                      <a:pt x="125" y="15"/>
                      <a:pt x="185" y="6"/>
                    </a:cubicBezTo>
                    <a:cubicBezTo>
                      <a:pt x="189" y="5"/>
                      <a:pt x="187" y="0"/>
                      <a:pt x="184" y="1"/>
                    </a:cubicBezTo>
                    <a:cubicBezTo>
                      <a:pt x="124" y="10"/>
                      <a:pt x="63" y="19"/>
                      <a:pt x="3" y="28"/>
                    </a:cubicBezTo>
                    <a:cubicBezTo>
                      <a:pt x="0" y="28"/>
                      <a:pt x="1" y="33"/>
                      <a:pt x="4" y="3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0" name="Freeform 46"/>
              <p:cNvSpPr/>
              <p:nvPr/>
            </p:nvSpPr>
            <p:spPr bwMode="auto">
              <a:xfrm>
                <a:off x="3765" y="501"/>
                <a:ext cx="472" cy="118"/>
              </a:xfrm>
              <a:custGeom>
                <a:avLst/>
                <a:gdLst>
                  <a:gd name="T0" fmla="*/ 4 w 177"/>
                  <a:gd name="T1" fmla="*/ 6 h 44"/>
                  <a:gd name="T2" fmla="*/ 173 w 177"/>
                  <a:gd name="T3" fmla="*/ 44 h 44"/>
                  <a:gd name="T4" fmla="*/ 174 w 177"/>
                  <a:gd name="T5" fmla="*/ 39 h 44"/>
                  <a:gd name="T6" fmla="*/ 4 w 177"/>
                  <a:gd name="T7" fmla="*/ 1 h 44"/>
                  <a:gd name="T8" fmla="*/ 4 w 177"/>
                  <a:gd name="T9" fmla="*/ 6 h 44"/>
                </a:gdLst>
                <a:ahLst/>
                <a:cxnLst>
                  <a:cxn ang="0">
                    <a:pos x="T0" y="T1"/>
                  </a:cxn>
                  <a:cxn ang="0">
                    <a:pos x="T2" y="T3"/>
                  </a:cxn>
                  <a:cxn ang="0">
                    <a:pos x="T4" y="T5"/>
                  </a:cxn>
                  <a:cxn ang="0">
                    <a:pos x="T6" y="T7"/>
                  </a:cxn>
                  <a:cxn ang="0">
                    <a:pos x="T8" y="T9"/>
                  </a:cxn>
                </a:cxnLst>
                <a:rect l="0" t="0" r="r" b="b"/>
                <a:pathLst>
                  <a:path w="177" h="44">
                    <a:moveTo>
                      <a:pt x="4" y="6"/>
                    </a:moveTo>
                    <a:cubicBezTo>
                      <a:pt x="61" y="11"/>
                      <a:pt x="116" y="31"/>
                      <a:pt x="173" y="44"/>
                    </a:cubicBezTo>
                    <a:cubicBezTo>
                      <a:pt x="176" y="44"/>
                      <a:pt x="177" y="39"/>
                      <a:pt x="174" y="39"/>
                    </a:cubicBezTo>
                    <a:cubicBezTo>
                      <a:pt x="117" y="26"/>
                      <a:pt x="62" y="6"/>
                      <a:pt x="4" y="1"/>
                    </a:cubicBezTo>
                    <a:cubicBezTo>
                      <a:pt x="0" y="0"/>
                      <a:pt x="0" y="5"/>
                      <a:pt x="4"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1" name="Freeform 47"/>
              <p:cNvSpPr/>
              <p:nvPr/>
            </p:nvSpPr>
            <p:spPr bwMode="auto">
              <a:xfrm>
                <a:off x="3581" y="499"/>
                <a:ext cx="211" cy="345"/>
              </a:xfrm>
              <a:custGeom>
                <a:avLst/>
                <a:gdLst>
                  <a:gd name="T0" fmla="*/ 73 w 79"/>
                  <a:gd name="T1" fmla="*/ 3 h 129"/>
                  <a:gd name="T2" fmla="*/ 1 w 79"/>
                  <a:gd name="T3" fmla="*/ 123 h 129"/>
                  <a:gd name="T4" fmla="*/ 5 w 79"/>
                  <a:gd name="T5" fmla="*/ 127 h 129"/>
                  <a:gd name="T6" fmla="*/ 77 w 79"/>
                  <a:gd name="T7" fmla="*/ 5 h 129"/>
                  <a:gd name="T8" fmla="*/ 73 w 79"/>
                  <a:gd name="T9" fmla="*/ 3 h 129"/>
                </a:gdLst>
                <a:ahLst/>
                <a:cxnLst>
                  <a:cxn ang="0">
                    <a:pos x="T0" y="T1"/>
                  </a:cxn>
                  <a:cxn ang="0">
                    <a:pos x="T2" y="T3"/>
                  </a:cxn>
                  <a:cxn ang="0">
                    <a:pos x="T4" y="T5"/>
                  </a:cxn>
                  <a:cxn ang="0">
                    <a:pos x="T6" y="T7"/>
                  </a:cxn>
                  <a:cxn ang="0">
                    <a:pos x="T8" y="T9"/>
                  </a:cxn>
                </a:cxnLst>
                <a:rect l="0" t="0" r="r" b="b"/>
                <a:pathLst>
                  <a:path w="79" h="129">
                    <a:moveTo>
                      <a:pt x="73" y="3"/>
                    </a:moveTo>
                    <a:cubicBezTo>
                      <a:pt x="45" y="41"/>
                      <a:pt x="30" y="86"/>
                      <a:pt x="1" y="123"/>
                    </a:cubicBezTo>
                    <a:cubicBezTo>
                      <a:pt x="0" y="126"/>
                      <a:pt x="3" y="129"/>
                      <a:pt x="5" y="127"/>
                    </a:cubicBezTo>
                    <a:cubicBezTo>
                      <a:pt x="34" y="89"/>
                      <a:pt x="49" y="43"/>
                      <a:pt x="77" y="5"/>
                    </a:cubicBezTo>
                    <a:cubicBezTo>
                      <a:pt x="79" y="3"/>
                      <a:pt x="75" y="0"/>
                      <a:pt x="73"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2" name="Freeform 48"/>
              <p:cNvSpPr/>
              <p:nvPr/>
            </p:nvSpPr>
            <p:spPr bwMode="auto">
              <a:xfrm>
                <a:off x="3731" y="14"/>
                <a:ext cx="138" cy="214"/>
              </a:xfrm>
              <a:custGeom>
                <a:avLst/>
                <a:gdLst>
                  <a:gd name="T0" fmla="*/ 5 w 52"/>
                  <a:gd name="T1" fmla="*/ 77 h 80"/>
                  <a:gd name="T2" fmla="*/ 50 w 52"/>
                  <a:gd name="T3" fmla="*/ 5 h 80"/>
                  <a:gd name="T4" fmla="*/ 46 w 52"/>
                  <a:gd name="T5" fmla="*/ 3 h 80"/>
                  <a:gd name="T6" fmla="*/ 1 w 52"/>
                  <a:gd name="T7" fmla="*/ 74 h 80"/>
                  <a:gd name="T8" fmla="*/ 5 w 52"/>
                  <a:gd name="T9" fmla="*/ 77 h 80"/>
                </a:gdLst>
                <a:ahLst/>
                <a:cxnLst>
                  <a:cxn ang="0">
                    <a:pos x="T0" y="T1"/>
                  </a:cxn>
                  <a:cxn ang="0">
                    <a:pos x="T2" y="T3"/>
                  </a:cxn>
                  <a:cxn ang="0">
                    <a:pos x="T4" y="T5"/>
                  </a:cxn>
                  <a:cxn ang="0">
                    <a:pos x="T6" y="T7"/>
                  </a:cxn>
                  <a:cxn ang="0">
                    <a:pos x="T8" y="T9"/>
                  </a:cxn>
                </a:cxnLst>
                <a:rect l="0" t="0" r="r" b="b"/>
                <a:pathLst>
                  <a:path w="52" h="80">
                    <a:moveTo>
                      <a:pt x="5" y="77"/>
                    </a:moveTo>
                    <a:cubicBezTo>
                      <a:pt x="17" y="51"/>
                      <a:pt x="35" y="29"/>
                      <a:pt x="50" y="5"/>
                    </a:cubicBezTo>
                    <a:cubicBezTo>
                      <a:pt x="52" y="2"/>
                      <a:pt x="47" y="0"/>
                      <a:pt x="46" y="3"/>
                    </a:cubicBezTo>
                    <a:cubicBezTo>
                      <a:pt x="30" y="26"/>
                      <a:pt x="12" y="48"/>
                      <a:pt x="1" y="74"/>
                    </a:cubicBezTo>
                    <a:cubicBezTo>
                      <a:pt x="0" y="77"/>
                      <a:pt x="4" y="80"/>
                      <a:pt x="5" y="7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3" name="Freeform 49"/>
              <p:cNvSpPr/>
              <p:nvPr/>
            </p:nvSpPr>
            <p:spPr bwMode="auto">
              <a:xfrm>
                <a:off x="3880" y="-77"/>
                <a:ext cx="96" cy="134"/>
              </a:xfrm>
              <a:custGeom>
                <a:avLst/>
                <a:gdLst>
                  <a:gd name="T0" fmla="*/ 33 w 36"/>
                  <a:gd name="T1" fmla="*/ 7 h 50"/>
                  <a:gd name="T2" fmla="*/ 11 w 36"/>
                  <a:gd name="T3" fmla="*/ 3 h 50"/>
                  <a:gd name="T4" fmla="*/ 1 w 36"/>
                  <a:gd name="T5" fmla="*/ 22 h 50"/>
                  <a:gd name="T6" fmla="*/ 4 w 36"/>
                  <a:gd name="T7" fmla="*/ 25 h 50"/>
                  <a:gd name="T8" fmla="*/ 23 w 36"/>
                  <a:gd name="T9" fmla="*/ 32 h 50"/>
                  <a:gd name="T10" fmla="*/ 3 w 36"/>
                  <a:gd name="T11" fmla="*/ 44 h 50"/>
                  <a:gd name="T12" fmla="*/ 3 w 36"/>
                  <a:gd name="T13" fmla="*/ 49 h 50"/>
                  <a:gd name="T14" fmla="*/ 28 w 36"/>
                  <a:gd name="T15" fmla="*/ 31 h 50"/>
                  <a:gd name="T16" fmla="*/ 2 w 36"/>
                  <a:gd name="T17" fmla="*/ 20 h 50"/>
                  <a:gd name="T18" fmla="*/ 6 w 36"/>
                  <a:gd name="T19" fmla="*/ 22 h 50"/>
                  <a:gd name="T20" fmla="*/ 31 w 36"/>
                  <a:gd name="T21" fmla="*/ 11 h 50"/>
                  <a:gd name="T22" fmla="*/ 33 w 36"/>
                  <a:gd name="T23" fmla="*/ 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50">
                    <a:moveTo>
                      <a:pt x="33" y="7"/>
                    </a:moveTo>
                    <a:cubicBezTo>
                      <a:pt x="27" y="3"/>
                      <a:pt x="18" y="0"/>
                      <a:pt x="11" y="3"/>
                    </a:cubicBezTo>
                    <a:cubicBezTo>
                      <a:pt x="3" y="7"/>
                      <a:pt x="1" y="14"/>
                      <a:pt x="1" y="22"/>
                    </a:cubicBezTo>
                    <a:cubicBezTo>
                      <a:pt x="1" y="24"/>
                      <a:pt x="2" y="25"/>
                      <a:pt x="4" y="25"/>
                    </a:cubicBezTo>
                    <a:cubicBezTo>
                      <a:pt x="11" y="22"/>
                      <a:pt x="23" y="21"/>
                      <a:pt x="23" y="32"/>
                    </a:cubicBezTo>
                    <a:cubicBezTo>
                      <a:pt x="24" y="42"/>
                      <a:pt x="11" y="45"/>
                      <a:pt x="3" y="44"/>
                    </a:cubicBezTo>
                    <a:cubicBezTo>
                      <a:pt x="0" y="44"/>
                      <a:pt x="0" y="49"/>
                      <a:pt x="3" y="49"/>
                    </a:cubicBezTo>
                    <a:cubicBezTo>
                      <a:pt x="15" y="50"/>
                      <a:pt x="29" y="44"/>
                      <a:pt x="28" y="31"/>
                    </a:cubicBezTo>
                    <a:cubicBezTo>
                      <a:pt x="28" y="17"/>
                      <a:pt x="12" y="16"/>
                      <a:pt x="2" y="20"/>
                    </a:cubicBezTo>
                    <a:cubicBezTo>
                      <a:pt x="3" y="21"/>
                      <a:pt x="5" y="21"/>
                      <a:pt x="6" y="22"/>
                    </a:cubicBezTo>
                    <a:cubicBezTo>
                      <a:pt x="6" y="6"/>
                      <a:pt x="19" y="4"/>
                      <a:pt x="31" y="11"/>
                    </a:cubicBezTo>
                    <a:cubicBezTo>
                      <a:pt x="34" y="12"/>
                      <a:pt x="36" y="8"/>
                      <a:pt x="33"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4" name="Freeform 50"/>
              <p:cNvSpPr/>
              <p:nvPr/>
            </p:nvSpPr>
            <p:spPr bwMode="auto">
              <a:xfrm>
                <a:off x="3979" y="-66"/>
                <a:ext cx="154" cy="123"/>
              </a:xfrm>
              <a:custGeom>
                <a:avLst/>
                <a:gdLst>
                  <a:gd name="T0" fmla="*/ 13 w 58"/>
                  <a:gd name="T1" fmla="*/ 39 h 46"/>
                  <a:gd name="T2" fmla="*/ 20 w 58"/>
                  <a:gd name="T3" fmla="*/ 11 h 46"/>
                  <a:gd name="T4" fmla="*/ 37 w 58"/>
                  <a:gd name="T5" fmla="*/ 10 h 46"/>
                  <a:gd name="T6" fmla="*/ 42 w 58"/>
                  <a:gd name="T7" fmla="*/ 18 h 46"/>
                  <a:gd name="T8" fmla="*/ 24 w 58"/>
                  <a:gd name="T9" fmla="*/ 32 h 46"/>
                  <a:gd name="T10" fmla="*/ 3 w 58"/>
                  <a:gd name="T11" fmla="*/ 40 h 46"/>
                  <a:gd name="T12" fmla="*/ 5 w 58"/>
                  <a:gd name="T13" fmla="*/ 45 h 46"/>
                  <a:gd name="T14" fmla="*/ 45 w 58"/>
                  <a:gd name="T15" fmla="*/ 11 h 46"/>
                  <a:gd name="T16" fmla="*/ 13 w 58"/>
                  <a:gd name="T17" fmla="*/ 9 h 46"/>
                  <a:gd name="T18" fmla="*/ 9 w 58"/>
                  <a:gd name="T19" fmla="*/ 42 h 46"/>
                  <a:gd name="T20" fmla="*/ 13 w 58"/>
                  <a:gd name="T21"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46">
                    <a:moveTo>
                      <a:pt x="13" y="39"/>
                    </a:moveTo>
                    <a:cubicBezTo>
                      <a:pt x="4" y="29"/>
                      <a:pt x="10" y="17"/>
                      <a:pt x="20" y="11"/>
                    </a:cubicBezTo>
                    <a:cubicBezTo>
                      <a:pt x="25" y="8"/>
                      <a:pt x="31" y="8"/>
                      <a:pt x="37" y="10"/>
                    </a:cubicBezTo>
                    <a:cubicBezTo>
                      <a:pt x="40" y="12"/>
                      <a:pt x="43" y="15"/>
                      <a:pt x="42" y="18"/>
                    </a:cubicBezTo>
                    <a:cubicBezTo>
                      <a:pt x="39" y="25"/>
                      <a:pt x="30" y="29"/>
                      <a:pt x="24" y="32"/>
                    </a:cubicBezTo>
                    <a:cubicBezTo>
                      <a:pt x="18" y="36"/>
                      <a:pt x="11" y="39"/>
                      <a:pt x="3" y="40"/>
                    </a:cubicBezTo>
                    <a:cubicBezTo>
                      <a:pt x="0" y="41"/>
                      <a:pt x="2" y="46"/>
                      <a:pt x="5" y="45"/>
                    </a:cubicBezTo>
                    <a:cubicBezTo>
                      <a:pt x="15" y="43"/>
                      <a:pt x="58" y="27"/>
                      <a:pt x="45" y="11"/>
                    </a:cubicBezTo>
                    <a:cubicBezTo>
                      <a:pt x="37" y="0"/>
                      <a:pt x="22" y="3"/>
                      <a:pt x="13" y="9"/>
                    </a:cubicBezTo>
                    <a:cubicBezTo>
                      <a:pt x="2" y="18"/>
                      <a:pt x="0" y="32"/>
                      <a:pt x="9" y="42"/>
                    </a:cubicBezTo>
                    <a:cubicBezTo>
                      <a:pt x="11" y="45"/>
                      <a:pt x="15" y="41"/>
                      <a:pt x="13" y="3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5" name="Freeform 51"/>
              <p:cNvSpPr/>
              <p:nvPr/>
            </p:nvSpPr>
            <p:spPr bwMode="auto">
              <a:xfrm>
                <a:off x="4093" y="-34"/>
                <a:ext cx="86" cy="94"/>
              </a:xfrm>
              <a:custGeom>
                <a:avLst/>
                <a:gdLst>
                  <a:gd name="T0" fmla="*/ 26 w 32"/>
                  <a:gd name="T1" fmla="*/ 3 h 35"/>
                  <a:gd name="T2" fmla="*/ 2 w 32"/>
                  <a:gd name="T3" fmla="*/ 29 h 35"/>
                  <a:gd name="T4" fmla="*/ 5 w 32"/>
                  <a:gd name="T5" fmla="*/ 33 h 35"/>
                  <a:gd name="T6" fmla="*/ 30 w 32"/>
                  <a:gd name="T7" fmla="*/ 5 h 35"/>
                  <a:gd name="T8" fmla="*/ 26 w 32"/>
                  <a:gd name="T9" fmla="*/ 3 h 35"/>
                </a:gdLst>
                <a:ahLst/>
                <a:cxnLst>
                  <a:cxn ang="0">
                    <a:pos x="T0" y="T1"/>
                  </a:cxn>
                  <a:cxn ang="0">
                    <a:pos x="T2" y="T3"/>
                  </a:cxn>
                  <a:cxn ang="0">
                    <a:pos x="T4" y="T5"/>
                  </a:cxn>
                  <a:cxn ang="0">
                    <a:pos x="T6" y="T7"/>
                  </a:cxn>
                  <a:cxn ang="0">
                    <a:pos x="T8" y="T9"/>
                  </a:cxn>
                </a:cxnLst>
                <a:rect l="0" t="0" r="r" b="b"/>
                <a:pathLst>
                  <a:path w="32" h="35">
                    <a:moveTo>
                      <a:pt x="26" y="3"/>
                    </a:moveTo>
                    <a:cubicBezTo>
                      <a:pt x="19" y="12"/>
                      <a:pt x="10" y="21"/>
                      <a:pt x="2" y="29"/>
                    </a:cubicBezTo>
                    <a:cubicBezTo>
                      <a:pt x="0" y="31"/>
                      <a:pt x="3" y="35"/>
                      <a:pt x="5" y="33"/>
                    </a:cubicBezTo>
                    <a:cubicBezTo>
                      <a:pt x="14" y="24"/>
                      <a:pt x="23" y="15"/>
                      <a:pt x="30" y="5"/>
                    </a:cubicBezTo>
                    <a:cubicBezTo>
                      <a:pt x="32" y="3"/>
                      <a:pt x="28" y="0"/>
                      <a:pt x="26"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6" name="Freeform 52"/>
              <p:cNvSpPr/>
              <p:nvPr/>
            </p:nvSpPr>
            <p:spPr bwMode="auto">
              <a:xfrm>
                <a:off x="4125" y="-18"/>
                <a:ext cx="16" cy="14"/>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7" name="Freeform 53"/>
              <p:cNvSpPr/>
              <p:nvPr/>
            </p:nvSpPr>
            <p:spPr bwMode="auto">
              <a:xfrm>
                <a:off x="4120" y="-18"/>
                <a:ext cx="24" cy="24"/>
              </a:xfrm>
              <a:custGeom>
                <a:avLst/>
                <a:gdLst>
                  <a:gd name="T0" fmla="*/ 7 w 9"/>
                  <a:gd name="T1" fmla="*/ 3 h 9"/>
                  <a:gd name="T2" fmla="*/ 6 w 9"/>
                  <a:gd name="T3" fmla="*/ 2 h 9"/>
                  <a:gd name="T4" fmla="*/ 6 w 9"/>
                  <a:gd name="T5" fmla="*/ 3 h 9"/>
                  <a:gd name="T6" fmla="*/ 5 w 9"/>
                  <a:gd name="T7" fmla="*/ 4 h 9"/>
                  <a:gd name="T8" fmla="*/ 5 w 9"/>
                  <a:gd name="T9" fmla="*/ 5 h 9"/>
                  <a:gd name="T10" fmla="*/ 5 w 9"/>
                  <a:gd name="T11" fmla="*/ 0 h 9"/>
                  <a:gd name="T12" fmla="*/ 1 w 9"/>
                  <a:gd name="T13" fmla="*/ 2 h 9"/>
                  <a:gd name="T14" fmla="*/ 3 w 9"/>
                  <a:gd name="T15" fmla="*/ 6 h 9"/>
                  <a:gd name="T16" fmla="*/ 7 w 9"/>
                  <a:gd name="T1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3"/>
                    </a:moveTo>
                    <a:cubicBezTo>
                      <a:pt x="6" y="3"/>
                      <a:pt x="6" y="2"/>
                      <a:pt x="6" y="2"/>
                    </a:cubicBezTo>
                    <a:cubicBezTo>
                      <a:pt x="5" y="1"/>
                      <a:pt x="6" y="2"/>
                      <a:pt x="6" y="3"/>
                    </a:cubicBezTo>
                    <a:cubicBezTo>
                      <a:pt x="5" y="3"/>
                      <a:pt x="5" y="4"/>
                      <a:pt x="5" y="4"/>
                    </a:cubicBezTo>
                    <a:cubicBezTo>
                      <a:pt x="4" y="5"/>
                      <a:pt x="3" y="5"/>
                      <a:pt x="5" y="5"/>
                    </a:cubicBezTo>
                    <a:cubicBezTo>
                      <a:pt x="8" y="5"/>
                      <a:pt x="8" y="0"/>
                      <a:pt x="5" y="0"/>
                    </a:cubicBezTo>
                    <a:cubicBezTo>
                      <a:pt x="3" y="0"/>
                      <a:pt x="1" y="0"/>
                      <a:pt x="1" y="2"/>
                    </a:cubicBezTo>
                    <a:cubicBezTo>
                      <a:pt x="0" y="4"/>
                      <a:pt x="2" y="5"/>
                      <a:pt x="3" y="6"/>
                    </a:cubicBezTo>
                    <a:cubicBezTo>
                      <a:pt x="5" y="9"/>
                      <a:pt x="9" y="5"/>
                      <a:pt x="7"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8" name="Freeform 54"/>
              <p:cNvSpPr/>
              <p:nvPr/>
            </p:nvSpPr>
            <p:spPr bwMode="auto">
              <a:xfrm>
                <a:off x="4136" y="28"/>
                <a:ext cx="35" cy="27"/>
              </a:xfrm>
              <a:custGeom>
                <a:avLst/>
                <a:gdLst>
                  <a:gd name="T0" fmla="*/ 3 w 13"/>
                  <a:gd name="T1" fmla="*/ 6 h 10"/>
                  <a:gd name="T2" fmla="*/ 7 w 13"/>
                  <a:gd name="T3" fmla="*/ 5 h 10"/>
                  <a:gd name="T4" fmla="*/ 8 w 13"/>
                  <a:gd name="T5" fmla="*/ 5 h 10"/>
                  <a:gd name="T6" fmla="*/ 7 w 13"/>
                  <a:gd name="T7" fmla="*/ 3 h 10"/>
                  <a:gd name="T8" fmla="*/ 6 w 13"/>
                  <a:gd name="T9" fmla="*/ 4 h 10"/>
                  <a:gd name="T10" fmla="*/ 10 w 13"/>
                  <a:gd name="T11" fmla="*/ 7 h 10"/>
                  <a:gd name="T12" fmla="*/ 9 w 13"/>
                  <a:gd name="T13" fmla="*/ 1 h 10"/>
                  <a:gd name="T14" fmla="*/ 3 w 13"/>
                  <a:gd name="T15" fmla="*/ 1 h 10"/>
                  <a:gd name="T16" fmla="*/ 3 w 13"/>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0">
                    <a:moveTo>
                      <a:pt x="3" y="6"/>
                    </a:moveTo>
                    <a:cubicBezTo>
                      <a:pt x="5" y="6"/>
                      <a:pt x="6" y="6"/>
                      <a:pt x="7" y="5"/>
                    </a:cubicBezTo>
                    <a:cubicBezTo>
                      <a:pt x="7" y="5"/>
                      <a:pt x="8" y="5"/>
                      <a:pt x="8" y="5"/>
                    </a:cubicBezTo>
                    <a:cubicBezTo>
                      <a:pt x="7" y="5"/>
                      <a:pt x="7" y="4"/>
                      <a:pt x="7" y="3"/>
                    </a:cubicBezTo>
                    <a:cubicBezTo>
                      <a:pt x="7" y="3"/>
                      <a:pt x="6" y="4"/>
                      <a:pt x="6" y="4"/>
                    </a:cubicBezTo>
                    <a:cubicBezTo>
                      <a:pt x="4" y="6"/>
                      <a:pt x="7" y="10"/>
                      <a:pt x="10" y="7"/>
                    </a:cubicBezTo>
                    <a:cubicBezTo>
                      <a:pt x="11" y="6"/>
                      <a:pt x="13" y="2"/>
                      <a:pt x="9" y="1"/>
                    </a:cubicBezTo>
                    <a:cubicBezTo>
                      <a:pt x="7" y="0"/>
                      <a:pt x="5" y="1"/>
                      <a:pt x="3" y="1"/>
                    </a:cubicBezTo>
                    <a:cubicBezTo>
                      <a:pt x="0" y="1"/>
                      <a:pt x="0" y="6"/>
                      <a:pt x="3"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9" name="Freeform 55"/>
              <p:cNvSpPr/>
              <p:nvPr/>
            </p:nvSpPr>
            <p:spPr bwMode="auto">
              <a:xfrm>
                <a:off x="3941" y="758"/>
                <a:ext cx="32" cy="187"/>
              </a:xfrm>
              <a:custGeom>
                <a:avLst/>
                <a:gdLst>
                  <a:gd name="T0" fmla="*/ 0 w 12"/>
                  <a:gd name="T1" fmla="*/ 3 h 70"/>
                  <a:gd name="T2" fmla="*/ 7 w 12"/>
                  <a:gd name="T3" fmla="*/ 67 h 70"/>
                  <a:gd name="T4" fmla="*/ 12 w 12"/>
                  <a:gd name="T5" fmla="*/ 65 h 70"/>
                  <a:gd name="T6" fmla="*/ 5 w 12"/>
                  <a:gd name="T7" fmla="*/ 3 h 70"/>
                  <a:gd name="T8" fmla="*/ 0 w 12"/>
                  <a:gd name="T9" fmla="*/ 3 h 70"/>
                </a:gdLst>
                <a:ahLst/>
                <a:cxnLst>
                  <a:cxn ang="0">
                    <a:pos x="T0" y="T1"/>
                  </a:cxn>
                  <a:cxn ang="0">
                    <a:pos x="T2" y="T3"/>
                  </a:cxn>
                  <a:cxn ang="0">
                    <a:pos x="T4" y="T5"/>
                  </a:cxn>
                  <a:cxn ang="0">
                    <a:pos x="T6" y="T7"/>
                  </a:cxn>
                  <a:cxn ang="0">
                    <a:pos x="T8" y="T9"/>
                  </a:cxn>
                </a:cxnLst>
                <a:rect l="0" t="0" r="r" b="b"/>
                <a:pathLst>
                  <a:path w="12" h="70">
                    <a:moveTo>
                      <a:pt x="0" y="3"/>
                    </a:moveTo>
                    <a:cubicBezTo>
                      <a:pt x="0" y="25"/>
                      <a:pt x="0" y="46"/>
                      <a:pt x="7" y="67"/>
                    </a:cubicBezTo>
                    <a:cubicBezTo>
                      <a:pt x="8" y="70"/>
                      <a:pt x="12" y="68"/>
                      <a:pt x="12" y="65"/>
                    </a:cubicBezTo>
                    <a:cubicBezTo>
                      <a:pt x="5" y="45"/>
                      <a:pt x="5" y="24"/>
                      <a:pt x="5" y="3"/>
                    </a:cubicBezTo>
                    <a:cubicBezTo>
                      <a:pt x="5" y="0"/>
                      <a:pt x="0" y="0"/>
                      <a:pt x="0"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0" name="Freeform 56"/>
              <p:cNvSpPr/>
              <p:nvPr/>
            </p:nvSpPr>
            <p:spPr bwMode="auto">
              <a:xfrm>
                <a:off x="4043" y="921"/>
                <a:ext cx="109" cy="131"/>
              </a:xfrm>
              <a:custGeom>
                <a:avLst/>
                <a:gdLst>
                  <a:gd name="T0" fmla="*/ 5 w 41"/>
                  <a:gd name="T1" fmla="*/ 25 h 49"/>
                  <a:gd name="T2" fmla="*/ 27 w 41"/>
                  <a:gd name="T3" fmla="*/ 5 h 49"/>
                  <a:gd name="T4" fmla="*/ 25 w 41"/>
                  <a:gd name="T5" fmla="*/ 1 h 49"/>
                  <a:gd name="T6" fmla="*/ 14 w 41"/>
                  <a:gd name="T7" fmla="*/ 23 h 49"/>
                  <a:gd name="T8" fmla="*/ 17 w 41"/>
                  <a:gd name="T9" fmla="*/ 27 h 49"/>
                  <a:gd name="T10" fmla="*/ 38 w 41"/>
                  <a:gd name="T11" fmla="*/ 28 h 49"/>
                  <a:gd name="T12" fmla="*/ 36 w 41"/>
                  <a:gd name="T13" fmla="*/ 24 h 49"/>
                  <a:gd name="T14" fmla="*/ 4 w 41"/>
                  <a:gd name="T15" fmla="*/ 43 h 49"/>
                  <a:gd name="T16" fmla="*/ 5 w 41"/>
                  <a:gd name="T17" fmla="*/ 48 h 49"/>
                  <a:gd name="T18" fmla="*/ 40 w 41"/>
                  <a:gd name="T19" fmla="*/ 26 h 49"/>
                  <a:gd name="T20" fmla="*/ 38 w 41"/>
                  <a:gd name="T21" fmla="*/ 23 h 49"/>
                  <a:gd name="T22" fmla="*/ 15 w 41"/>
                  <a:gd name="T23" fmla="*/ 23 h 49"/>
                  <a:gd name="T24" fmla="*/ 18 w 41"/>
                  <a:gd name="T25" fmla="*/ 27 h 49"/>
                  <a:gd name="T26" fmla="*/ 26 w 41"/>
                  <a:gd name="T27" fmla="*/ 17 h 49"/>
                  <a:gd name="T28" fmla="*/ 29 w 41"/>
                  <a:gd name="T29" fmla="*/ 4 h 49"/>
                  <a:gd name="T30" fmla="*/ 27 w 41"/>
                  <a:gd name="T31" fmla="*/ 0 h 49"/>
                  <a:gd name="T32" fmla="*/ 0 w 41"/>
                  <a:gd name="T33" fmla="*/ 25 h 49"/>
                  <a:gd name="T34" fmla="*/ 5 w 41"/>
                  <a:gd name="T35"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49">
                    <a:moveTo>
                      <a:pt x="5" y="25"/>
                    </a:moveTo>
                    <a:cubicBezTo>
                      <a:pt x="5" y="12"/>
                      <a:pt x="15" y="6"/>
                      <a:pt x="27" y="5"/>
                    </a:cubicBezTo>
                    <a:cubicBezTo>
                      <a:pt x="26" y="4"/>
                      <a:pt x="26" y="3"/>
                      <a:pt x="25" y="1"/>
                    </a:cubicBezTo>
                    <a:cubicBezTo>
                      <a:pt x="21" y="10"/>
                      <a:pt x="22" y="17"/>
                      <a:pt x="14" y="23"/>
                    </a:cubicBezTo>
                    <a:cubicBezTo>
                      <a:pt x="12" y="25"/>
                      <a:pt x="14" y="28"/>
                      <a:pt x="17" y="27"/>
                    </a:cubicBezTo>
                    <a:cubicBezTo>
                      <a:pt x="24" y="26"/>
                      <a:pt x="31" y="27"/>
                      <a:pt x="38" y="28"/>
                    </a:cubicBezTo>
                    <a:cubicBezTo>
                      <a:pt x="38" y="26"/>
                      <a:pt x="37" y="25"/>
                      <a:pt x="36" y="24"/>
                    </a:cubicBezTo>
                    <a:cubicBezTo>
                      <a:pt x="29" y="35"/>
                      <a:pt x="16" y="39"/>
                      <a:pt x="4" y="43"/>
                    </a:cubicBezTo>
                    <a:cubicBezTo>
                      <a:pt x="1" y="44"/>
                      <a:pt x="2" y="49"/>
                      <a:pt x="5" y="48"/>
                    </a:cubicBezTo>
                    <a:cubicBezTo>
                      <a:pt x="19" y="43"/>
                      <a:pt x="32" y="39"/>
                      <a:pt x="40" y="26"/>
                    </a:cubicBezTo>
                    <a:cubicBezTo>
                      <a:pt x="41" y="25"/>
                      <a:pt x="40" y="23"/>
                      <a:pt x="38" y="23"/>
                    </a:cubicBezTo>
                    <a:cubicBezTo>
                      <a:pt x="30" y="22"/>
                      <a:pt x="23" y="21"/>
                      <a:pt x="15" y="23"/>
                    </a:cubicBezTo>
                    <a:cubicBezTo>
                      <a:pt x="16" y="24"/>
                      <a:pt x="17" y="25"/>
                      <a:pt x="18" y="27"/>
                    </a:cubicBezTo>
                    <a:cubicBezTo>
                      <a:pt x="21" y="24"/>
                      <a:pt x="24" y="21"/>
                      <a:pt x="26" y="17"/>
                    </a:cubicBezTo>
                    <a:cubicBezTo>
                      <a:pt x="27" y="13"/>
                      <a:pt x="27" y="8"/>
                      <a:pt x="29" y="4"/>
                    </a:cubicBezTo>
                    <a:cubicBezTo>
                      <a:pt x="30" y="2"/>
                      <a:pt x="29" y="0"/>
                      <a:pt x="27" y="0"/>
                    </a:cubicBezTo>
                    <a:cubicBezTo>
                      <a:pt x="12" y="1"/>
                      <a:pt x="1" y="9"/>
                      <a:pt x="0" y="25"/>
                    </a:cubicBezTo>
                    <a:cubicBezTo>
                      <a:pt x="0" y="28"/>
                      <a:pt x="5" y="28"/>
                      <a:pt x="5" y="2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1" name="Freeform 57"/>
              <p:cNvSpPr/>
              <p:nvPr/>
            </p:nvSpPr>
            <p:spPr bwMode="auto">
              <a:xfrm>
                <a:off x="4131" y="935"/>
                <a:ext cx="106" cy="112"/>
              </a:xfrm>
              <a:custGeom>
                <a:avLst/>
                <a:gdLst>
                  <a:gd name="T0" fmla="*/ 20 w 40"/>
                  <a:gd name="T1" fmla="*/ 30 h 42"/>
                  <a:gd name="T2" fmla="*/ 28 w 40"/>
                  <a:gd name="T3" fmla="*/ 5 h 42"/>
                  <a:gd name="T4" fmla="*/ 29 w 40"/>
                  <a:gd name="T5" fmla="*/ 21 h 42"/>
                  <a:gd name="T6" fmla="*/ 14 w 40"/>
                  <a:gd name="T7" fmla="*/ 36 h 42"/>
                  <a:gd name="T8" fmla="*/ 15 w 40"/>
                  <a:gd name="T9" fmla="*/ 40 h 42"/>
                  <a:gd name="T10" fmla="*/ 32 w 40"/>
                  <a:gd name="T11" fmla="*/ 1 h 42"/>
                  <a:gd name="T12" fmla="*/ 30 w 40"/>
                  <a:gd name="T13" fmla="*/ 0 h 42"/>
                  <a:gd name="T14" fmla="*/ 17 w 40"/>
                  <a:gd name="T15" fmla="*/ 33 h 42"/>
                  <a:gd name="T16" fmla="*/ 20 w 40"/>
                  <a:gd name="T17"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2">
                    <a:moveTo>
                      <a:pt x="20" y="30"/>
                    </a:moveTo>
                    <a:cubicBezTo>
                      <a:pt x="9" y="20"/>
                      <a:pt x="13" y="6"/>
                      <a:pt x="28" y="5"/>
                    </a:cubicBezTo>
                    <a:cubicBezTo>
                      <a:pt x="32" y="4"/>
                      <a:pt x="30" y="20"/>
                      <a:pt x="29" y="21"/>
                    </a:cubicBezTo>
                    <a:cubicBezTo>
                      <a:pt x="27" y="28"/>
                      <a:pt x="20" y="33"/>
                      <a:pt x="14" y="36"/>
                    </a:cubicBezTo>
                    <a:cubicBezTo>
                      <a:pt x="11" y="37"/>
                      <a:pt x="12" y="42"/>
                      <a:pt x="15" y="40"/>
                    </a:cubicBezTo>
                    <a:cubicBezTo>
                      <a:pt x="32" y="34"/>
                      <a:pt x="40" y="18"/>
                      <a:pt x="32" y="1"/>
                    </a:cubicBezTo>
                    <a:cubicBezTo>
                      <a:pt x="32" y="0"/>
                      <a:pt x="31" y="0"/>
                      <a:pt x="30" y="0"/>
                    </a:cubicBezTo>
                    <a:cubicBezTo>
                      <a:pt x="11" y="0"/>
                      <a:pt x="0" y="20"/>
                      <a:pt x="17" y="33"/>
                    </a:cubicBezTo>
                    <a:cubicBezTo>
                      <a:pt x="19" y="35"/>
                      <a:pt x="23" y="31"/>
                      <a:pt x="20" y="3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2" name="Freeform 58"/>
              <p:cNvSpPr/>
              <p:nvPr/>
            </p:nvSpPr>
            <p:spPr bwMode="auto">
              <a:xfrm>
                <a:off x="4253" y="919"/>
                <a:ext cx="112" cy="99"/>
              </a:xfrm>
              <a:custGeom>
                <a:avLst/>
                <a:gdLst>
                  <a:gd name="T0" fmla="*/ 36 w 42"/>
                  <a:gd name="T1" fmla="*/ 2 h 37"/>
                  <a:gd name="T2" fmla="*/ 2 w 42"/>
                  <a:gd name="T3" fmla="*/ 31 h 37"/>
                  <a:gd name="T4" fmla="*/ 6 w 42"/>
                  <a:gd name="T5" fmla="*/ 35 h 37"/>
                  <a:gd name="T6" fmla="*/ 39 w 42"/>
                  <a:gd name="T7" fmla="*/ 5 h 37"/>
                  <a:gd name="T8" fmla="*/ 36 w 42"/>
                  <a:gd name="T9" fmla="*/ 2 h 37"/>
                </a:gdLst>
                <a:ahLst/>
                <a:cxnLst>
                  <a:cxn ang="0">
                    <a:pos x="T0" y="T1"/>
                  </a:cxn>
                  <a:cxn ang="0">
                    <a:pos x="T2" y="T3"/>
                  </a:cxn>
                  <a:cxn ang="0">
                    <a:pos x="T4" y="T5"/>
                  </a:cxn>
                  <a:cxn ang="0">
                    <a:pos x="T6" y="T7"/>
                  </a:cxn>
                  <a:cxn ang="0">
                    <a:pos x="T8" y="T9"/>
                  </a:cxn>
                </a:cxnLst>
                <a:rect l="0" t="0" r="r" b="b"/>
                <a:pathLst>
                  <a:path w="42" h="37">
                    <a:moveTo>
                      <a:pt x="36" y="2"/>
                    </a:moveTo>
                    <a:cubicBezTo>
                      <a:pt x="24" y="11"/>
                      <a:pt x="14" y="22"/>
                      <a:pt x="2" y="31"/>
                    </a:cubicBezTo>
                    <a:cubicBezTo>
                      <a:pt x="0" y="33"/>
                      <a:pt x="3" y="37"/>
                      <a:pt x="6" y="35"/>
                    </a:cubicBezTo>
                    <a:cubicBezTo>
                      <a:pt x="17" y="25"/>
                      <a:pt x="28" y="15"/>
                      <a:pt x="39" y="5"/>
                    </a:cubicBezTo>
                    <a:cubicBezTo>
                      <a:pt x="42" y="3"/>
                      <a:pt x="38" y="0"/>
                      <a:pt x="36"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3" name="Freeform 59"/>
              <p:cNvSpPr/>
              <p:nvPr/>
            </p:nvSpPr>
            <p:spPr bwMode="auto">
              <a:xfrm>
                <a:off x="4261" y="916"/>
                <a:ext cx="16" cy="13"/>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4" name="Freeform 60"/>
              <p:cNvSpPr/>
              <p:nvPr/>
            </p:nvSpPr>
            <p:spPr bwMode="auto">
              <a:xfrm>
                <a:off x="4259" y="921"/>
                <a:ext cx="10" cy="27"/>
              </a:xfrm>
              <a:custGeom>
                <a:avLst/>
                <a:gdLst>
                  <a:gd name="T0" fmla="*/ 4 w 4"/>
                  <a:gd name="T1" fmla="*/ 7 h 10"/>
                  <a:gd name="T2" fmla="*/ 4 w 4"/>
                  <a:gd name="T3" fmla="*/ 3 h 10"/>
                  <a:gd name="T4" fmla="*/ 0 w 4"/>
                  <a:gd name="T5" fmla="*/ 3 h 10"/>
                  <a:gd name="T6" fmla="*/ 0 w 4"/>
                  <a:gd name="T7" fmla="*/ 7 h 10"/>
                  <a:gd name="T8" fmla="*/ 4 w 4"/>
                  <a:gd name="T9" fmla="*/ 7 h 10"/>
                </a:gdLst>
                <a:ahLst/>
                <a:cxnLst>
                  <a:cxn ang="0">
                    <a:pos x="T0" y="T1"/>
                  </a:cxn>
                  <a:cxn ang="0">
                    <a:pos x="T2" y="T3"/>
                  </a:cxn>
                  <a:cxn ang="0">
                    <a:pos x="T4" y="T5"/>
                  </a:cxn>
                  <a:cxn ang="0">
                    <a:pos x="T6" y="T7"/>
                  </a:cxn>
                  <a:cxn ang="0">
                    <a:pos x="T8" y="T9"/>
                  </a:cxn>
                </a:cxnLst>
                <a:rect l="0" t="0" r="r" b="b"/>
                <a:pathLst>
                  <a:path w="4" h="10">
                    <a:moveTo>
                      <a:pt x="4" y="7"/>
                    </a:moveTo>
                    <a:cubicBezTo>
                      <a:pt x="4" y="6"/>
                      <a:pt x="4" y="4"/>
                      <a:pt x="4" y="3"/>
                    </a:cubicBezTo>
                    <a:cubicBezTo>
                      <a:pt x="4" y="0"/>
                      <a:pt x="0" y="0"/>
                      <a:pt x="0" y="3"/>
                    </a:cubicBezTo>
                    <a:cubicBezTo>
                      <a:pt x="0" y="4"/>
                      <a:pt x="0" y="6"/>
                      <a:pt x="0" y="7"/>
                    </a:cubicBezTo>
                    <a:cubicBezTo>
                      <a:pt x="0" y="10"/>
                      <a:pt x="4" y="10"/>
                      <a:pt x="4"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5" name="Freeform 61"/>
              <p:cNvSpPr/>
              <p:nvPr/>
            </p:nvSpPr>
            <p:spPr bwMode="auto">
              <a:xfrm>
                <a:off x="4320" y="975"/>
                <a:ext cx="35" cy="40"/>
              </a:xfrm>
              <a:custGeom>
                <a:avLst/>
                <a:gdLst>
                  <a:gd name="T0" fmla="*/ 3 w 13"/>
                  <a:gd name="T1" fmla="*/ 5 h 15"/>
                  <a:gd name="T2" fmla="*/ 7 w 13"/>
                  <a:gd name="T3" fmla="*/ 7 h 15"/>
                  <a:gd name="T4" fmla="*/ 7 w 13"/>
                  <a:gd name="T5" fmla="*/ 7 h 15"/>
                  <a:gd name="T6" fmla="*/ 3 w 13"/>
                  <a:gd name="T7" fmla="*/ 9 h 15"/>
                  <a:gd name="T8" fmla="*/ 4 w 13"/>
                  <a:gd name="T9" fmla="*/ 14 h 15"/>
                  <a:gd name="T10" fmla="*/ 12 w 13"/>
                  <a:gd name="T11" fmla="*/ 8 h 15"/>
                  <a:gd name="T12" fmla="*/ 4 w 13"/>
                  <a:gd name="T13" fmla="*/ 0 h 15"/>
                  <a:gd name="T14" fmla="*/ 3 w 13"/>
                  <a:gd name="T15" fmla="*/ 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5">
                    <a:moveTo>
                      <a:pt x="3" y="5"/>
                    </a:moveTo>
                    <a:cubicBezTo>
                      <a:pt x="4" y="6"/>
                      <a:pt x="5" y="6"/>
                      <a:pt x="7" y="7"/>
                    </a:cubicBezTo>
                    <a:cubicBezTo>
                      <a:pt x="7" y="7"/>
                      <a:pt x="7" y="7"/>
                      <a:pt x="7" y="7"/>
                    </a:cubicBezTo>
                    <a:cubicBezTo>
                      <a:pt x="7" y="8"/>
                      <a:pt x="4" y="9"/>
                      <a:pt x="3" y="9"/>
                    </a:cubicBezTo>
                    <a:cubicBezTo>
                      <a:pt x="0" y="10"/>
                      <a:pt x="1" y="15"/>
                      <a:pt x="4" y="14"/>
                    </a:cubicBezTo>
                    <a:cubicBezTo>
                      <a:pt x="7" y="13"/>
                      <a:pt x="11" y="11"/>
                      <a:pt x="12" y="8"/>
                    </a:cubicBezTo>
                    <a:cubicBezTo>
                      <a:pt x="13" y="3"/>
                      <a:pt x="8" y="1"/>
                      <a:pt x="4" y="0"/>
                    </a:cubicBezTo>
                    <a:cubicBezTo>
                      <a:pt x="1" y="0"/>
                      <a:pt x="0" y="4"/>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6" name="Freeform 62"/>
              <p:cNvSpPr/>
              <p:nvPr/>
            </p:nvSpPr>
            <p:spPr bwMode="auto">
              <a:xfrm>
                <a:off x="4205" y="496"/>
                <a:ext cx="248" cy="45"/>
              </a:xfrm>
              <a:custGeom>
                <a:avLst/>
                <a:gdLst>
                  <a:gd name="T0" fmla="*/ 5 w 93"/>
                  <a:gd name="T1" fmla="*/ 16 h 17"/>
                  <a:gd name="T2" fmla="*/ 90 w 93"/>
                  <a:gd name="T3" fmla="*/ 5 h 17"/>
                  <a:gd name="T4" fmla="*/ 88 w 93"/>
                  <a:gd name="T5" fmla="*/ 1 h 17"/>
                  <a:gd name="T6" fmla="*/ 3 w 93"/>
                  <a:gd name="T7" fmla="*/ 12 h 17"/>
                  <a:gd name="T8" fmla="*/ 5 w 93"/>
                  <a:gd name="T9" fmla="*/ 16 h 17"/>
                </a:gdLst>
                <a:ahLst/>
                <a:cxnLst>
                  <a:cxn ang="0">
                    <a:pos x="T0" y="T1"/>
                  </a:cxn>
                  <a:cxn ang="0">
                    <a:pos x="T2" y="T3"/>
                  </a:cxn>
                  <a:cxn ang="0">
                    <a:pos x="T4" y="T5"/>
                  </a:cxn>
                  <a:cxn ang="0">
                    <a:pos x="T6" y="T7"/>
                  </a:cxn>
                  <a:cxn ang="0">
                    <a:pos x="T8" y="T9"/>
                  </a:cxn>
                </a:cxnLst>
                <a:rect l="0" t="0" r="r" b="b"/>
                <a:pathLst>
                  <a:path w="93" h="17">
                    <a:moveTo>
                      <a:pt x="5" y="16"/>
                    </a:moveTo>
                    <a:cubicBezTo>
                      <a:pt x="33" y="10"/>
                      <a:pt x="61" y="9"/>
                      <a:pt x="90" y="5"/>
                    </a:cubicBezTo>
                    <a:cubicBezTo>
                      <a:pt x="93" y="5"/>
                      <a:pt x="92" y="0"/>
                      <a:pt x="88" y="1"/>
                    </a:cubicBezTo>
                    <a:cubicBezTo>
                      <a:pt x="60" y="5"/>
                      <a:pt x="32" y="6"/>
                      <a:pt x="3" y="12"/>
                    </a:cubicBezTo>
                    <a:cubicBezTo>
                      <a:pt x="0" y="12"/>
                      <a:pt x="2" y="17"/>
                      <a:pt x="5" y="1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7" name="Freeform 63"/>
              <p:cNvSpPr/>
              <p:nvPr/>
            </p:nvSpPr>
            <p:spPr bwMode="auto">
              <a:xfrm>
                <a:off x="4445" y="450"/>
                <a:ext cx="35" cy="124"/>
              </a:xfrm>
              <a:custGeom>
                <a:avLst/>
                <a:gdLst>
                  <a:gd name="T0" fmla="*/ 6 w 13"/>
                  <a:gd name="T1" fmla="*/ 5 h 46"/>
                  <a:gd name="T2" fmla="*/ 1 w 13"/>
                  <a:gd name="T3" fmla="*/ 42 h 46"/>
                  <a:gd name="T4" fmla="*/ 6 w 13"/>
                  <a:gd name="T5" fmla="*/ 43 h 46"/>
                  <a:gd name="T6" fmla="*/ 10 w 13"/>
                  <a:gd name="T7" fmla="*/ 4 h 46"/>
                  <a:gd name="T8" fmla="*/ 6 w 13"/>
                  <a:gd name="T9" fmla="*/ 5 h 46"/>
                </a:gdLst>
                <a:ahLst/>
                <a:cxnLst>
                  <a:cxn ang="0">
                    <a:pos x="T0" y="T1"/>
                  </a:cxn>
                  <a:cxn ang="0">
                    <a:pos x="T2" y="T3"/>
                  </a:cxn>
                  <a:cxn ang="0">
                    <a:pos x="T4" y="T5"/>
                  </a:cxn>
                  <a:cxn ang="0">
                    <a:pos x="T6" y="T7"/>
                  </a:cxn>
                  <a:cxn ang="0">
                    <a:pos x="T8" y="T9"/>
                  </a:cxn>
                </a:cxnLst>
                <a:rect l="0" t="0" r="r" b="b"/>
                <a:pathLst>
                  <a:path w="13" h="46">
                    <a:moveTo>
                      <a:pt x="6" y="5"/>
                    </a:moveTo>
                    <a:cubicBezTo>
                      <a:pt x="8" y="17"/>
                      <a:pt x="5" y="30"/>
                      <a:pt x="1" y="42"/>
                    </a:cubicBezTo>
                    <a:cubicBezTo>
                      <a:pt x="0" y="45"/>
                      <a:pt x="5" y="46"/>
                      <a:pt x="6" y="43"/>
                    </a:cubicBezTo>
                    <a:cubicBezTo>
                      <a:pt x="10" y="30"/>
                      <a:pt x="13" y="17"/>
                      <a:pt x="10" y="4"/>
                    </a:cubicBezTo>
                    <a:cubicBezTo>
                      <a:pt x="10" y="0"/>
                      <a:pt x="5" y="2"/>
                      <a:pt x="6"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8" name="Freeform 64"/>
              <p:cNvSpPr/>
              <p:nvPr/>
            </p:nvSpPr>
            <p:spPr bwMode="auto">
              <a:xfrm>
                <a:off x="4472" y="456"/>
                <a:ext cx="104" cy="112"/>
              </a:xfrm>
              <a:custGeom>
                <a:avLst/>
                <a:gdLst>
                  <a:gd name="T0" fmla="*/ 5 w 39"/>
                  <a:gd name="T1" fmla="*/ 27 h 42"/>
                  <a:gd name="T2" fmla="*/ 32 w 39"/>
                  <a:gd name="T3" fmla="*/ 19 h 42"/>
                  <a:gd name="T4" fmla="*/ 24 w 39"/>
                  <a:gd name="T5" fmla="*/ 30 h 42"/>
                  <a:gd name="T6" fmla="*/ 11 w 39"/>
                  <a:gd name="T7" fmla="*/ 28 h 42"/>
                  <a:gd name="T8" fmla="*/ 7 w 39"/>
                  <a:gd name="T9" fmla="*/ 30 h 42"/>
                  <a:gd name="T10" fmla="*/ 37 w 39"/>
                  <a:gd name="T11" fmla="*/ 20 h 42"/>
                  <a:gd name="T12" fmla="*/ 20 w 39"/>
                  <a:gd name="T13" fmla="*/ 6 h 42"/>
                  <a:gd name="T14" fmla="*/ 0 w 39"/>
                  <a:gd name="T15" fmla="*/ 26 h 42"/>
                  <a:gd name="T16" fmla="*/ 5 w 39"/>
                  <a:gd name="T17"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2">
                    <a:moveTo>
                      <a:pt x="5" y="27"/>
                    </a:moveTo>
                    <a:cubicBezTo>
                      <a:pt x="7" y="16"/>
                      <a:pt x="28" y="0"/>
                      <a:pt x="32" y="19"/>
                    </a:cubicBezTo>
                    <a:cubicBezTo>
                      <a:pt x="34" y="25"/>
                      <a:pt x="29" y="29"/>
                      <a:pt x="24" y="30"/>
                    </a:cubicBezTo>
                    <a:cubicBezTo>
                      <a:pt x="20" y="31"/>
                      <a:pt x="14" y="31"/>
                      <a:pt x="11" y="28"/>
                    </a:cubicBezTo>
                    <a:cubicBezTo>
                      <a:pt x="10" y="25"/>
                      <a:pt x="5" y="28"/>
                      <a:pt x="7" y="30"/>
                    </a:cubicBezTo>
                    <a:cubicBezTo>
                      <a:pt x="16" y="42"/>
                      <a:pt x="39" y="35"/>
                      <a:pt x="37" y="20"/>
                    </a:cubicBezTo>
                    <a:cubicBezTo>
                      <a:pt x="37" y="10"/>
                      <a:pt x="29" y="4"/>
                      <a:pt x="20" y="6"/>
                    </a:cubicBezTo>
                    <a:cubicBezTo>
                      <a:pt x="11" y="7"/>
                      <a:pt x="2" y="17"/>
                      <a:pt x="0" y="26"/>
                    </a:cubicBezTo>
                    <a:cubicBezTo>
                      <a:pt x="0" y="29"/>
                      <a:pt x="4" y="31"/>
                      <a:pt x="5" y="2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9" name="Freeform 65"/>
              <p:cNvSpPr/>
              <p:nvPr/>
            </p:nvSpPr>
            <p:spPr bwMode="auto">
              <a:xfrm>
                <a:off x="4576" y="469"/>
                <a:ext cx="99" cy="99"/>
              </a:xfrm>
              <a:custGeom>
                <a:avLst/>
                <a:gdLst>
                  <a:gd name="T0" fmla="*/ 31 w 37"/>
                  <a:gd name="T1" fmla="*/ 2 h 37"/>
                  <a:gd name="T2" fmla="*/ 2 w 37"/>
                  <a:gd name="T3" fmla="*/ 31 h 37"/>
                  <a:gd name="T4" fmla="*/ 6 w 37"/>
                  <a:gd name="T5" fmla="*/ 35 h 37"/>
                  <a:gd name="T6" fmla="*/ 35 w 37"/>
                  <a:gd name="T7" fmla="*/ 6 h 37"/>
                  <a:gd name="T8" fmla="*/ 31 w 37"/>
                  <a:gd name="T9" fmla="*/ 2 h 37"/>
                </a:gdLst>
                <a:ahLst/>
                <a:cxnLst>
                  <a:cxn ang="0">
                    <a:pos x="T0" y="T1"/>
                  </a:cxn>
                  <a:cxn ang="0">
                    <a:pos x="T2" y="T3"/>
                  </a:cxn>
                  <a:cxn ang="0">
                    <a:pos x="T4" y="T5"/>
                  </a:cxn>
                  <a:cxn ang="0">
                    <a:pos x="T6" y="T7"/>
                  </a:cxn>
                  <a:cxn ang="0">
                    <a:pos x="T8" y="T9"/>
                  </a:cxn>
                </a:cxnLst>
                <a:rect l="0" t="0" r="r" b="b"/>
                <a:pathLst>
                  <a:path w="37" h="37">
                    <a:moveTo>
                      <a:pt x="31" y="2"/>
                    </a:moveTo>
                    <a:cubicBezTo>
                      <a:pt x="21" y="12"/>
                      <a:pt x="12" y="22"/>
                      <a:pt x="2" y="31"/>
                    </a:cubicBezTo>
                    <a:cubicBezTo>
                      <a:pt x="0" y="34"/>
                      <a:pt x="3" y="37"/>
                      <a:pt x="6" y="35"/>
                    </a:cubicBezTo>
                    <a:cubicBezTo>
                      <a:pt x="15" y="25"/>
                      <a:pt x="25" y="15"/>
                      <a:pt x="35" y="6"/>
                    </a:cubicBezTo>
                    <a:cubicBezTo>
                      <a:pt x="37" y="3"/>
                      <a:pt x="33" y="0"/>
                      <a:pt x="3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0" name="Freeform 66"/>
              <p:cNvSpPr/>
              <p:nvPr/>
            </p:nvSpPr>
            <p:spPr bwMode="auto">
              <a:xfrm>
                <a:off x="4581" y="469"/>
                <a:ext cx="24" cy="32"/>
              </a:xfrm>
              <a:custGeom>
                <a:avLst/>
                <a:gdLst>
                  <a:gd name="T0" fmla="*/ 2 w 9"/>
                  <a:gd name="T1" fmla="*/ 6 h 12"/>
                  <a:gd name="T2" fmla="*/ 4 w 9"/>
                  <a:gd name="T3" fmla="*/ 8 h 12"/>
                  <a:gd name="T4" fmla="*/ 9 w 9"/>
                  <a:gd name="T5" fmla="*/ 8 h 12"/>
                  <a:gd name="T6" fmla="*/ 6 w 9"/>
                  <a:gd name="T7" fmla="*/ 2 h 12"/>
                  <a:gd name="T8" fmla="*/ 2 w 9"/>
                  <a:gd name="T9" fmla="*/ 6 h 12"/>
                </a:gdLst>
                <a:ahLst/>
                <a:cxnLst>
                  <a:cxn ang="0">
                    <a:pos x="T0" y="T1"/>
                  </a:cxn>
                  <a:cxn ang="0">
                    <a:pos x="T2" y="T3"/>
                  </a:cxn>
                  <a:cxn ang="0">
                    <a:pos x="T4" y="T5"/>
                  </a:cxn>
                  <a:cxn ang="0">
                    <a:pos x="T6" y="T7"/>
                  </a:cxn>
                  <a:cxn ang="0">
                    <a:pos x="T8" y="T9"/>
                  </a:cxn>
                </a:cxnLst>
                <a:rect l="0" t="0" r="r" b="b"/>
                <a:pathLst>
                  <a:path w="9" h="12">
                    <a:moveTo>
                      <a:pt x="2" y="6"/>
                    </a:moveTo>
                    <a:cubicBezTo>
                      <a:pt x="4" y="7"/>
                      <a:pt x="4" y="7"/>
                      <a:pt x="4" y="8"/>
                    </a:cubicBezTo>
                    <a:cubicBezTo>
                      <a:pt x="4" y="12"/>
                      <a:pt x="9" y="12"/>
                      <a:pt x="9" y="8"/>
                    </a:cubicBezTo>
                    <a:cubicBezTo>
                      <a:pt x="9" y="6"/>
                      <a:pt x="8" y="4"/>
                      <a:pt x="6" y="2"/>
                    </a:cubicBezTo>
                    <a:cubicBezTo>
                      <a:pt x="4" y="0"/>
                      <a:pt x="0" y="3"/>
                      <a:pt x="2"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1" name="Freeform 67"/>
              <p:cNvSpPr/>
              <p:nvPr/>
            </p:nvSpPr>
            <p:spPr bwMode="auto">
              <a:xfrm>
                <a:off x="4117" y="274"/>
                <a:ext cx="174" cy="78"/>
              </a:xfrm>
              <a:custGeom>
                <a:avLst/>
                <a:gdLst>
                  <a:gd name="T0" fmla="*/ 4 w 65"/>
                  <a:gd name="T1" fmla="*/ 28 h 29"/>
                  <a:gd name="T2" fmla="*/ 62 w 65"/>
                  <a:gd name="T3" fmla="*/ 5 h 29"/>
                  <a:gd name="T4" fmla="*/ 61 w 65"/>
                  <a:gd name="T5" fmla="*/ 1 h 29"/>
                  <a:gd name="T6" fmla="*/ 3 w 65"/>
                  <a:gd name="T7" fmla="*/ 23 h 29"/>
                  <a:gd name="T8" fmla="*/ 4 w 65"/>
                  <a:gd name="T9" fmla="*/ 28 h 29"/>
                </a:gdLst>
                <a:ahLst/>
                <a:cxnLst>
                  <a:cxn ang="0">
                    <a:pos x="T0" y="T1"/>
                  </a:cxn>
                  <a:cxn ang="0">
                    <a:pos x="T2" y="T3"/>
                  </a:cxn>
                  <a:cxn ang="0">
                    <a:pos x="T4" y="T5"/>
                  </a:cxn>
                  <a:cxn ang="0">
                    <a:pos x="T6" y="T7"/>
                  </a:cxn>
                  <a:cxn ang="0">
                    <a:pos x="T8" y="T9"/>
                  </a:cxn>
                </a:cxnLst>
                <a:rect l="0" t="0" r="r" b="b"/>
                <a:pathLst>
                  <a:path w="65" h="29">
                    <a:moveTo>
                      <a:pt x="4" y="28"/>
                    </a:moveTo>
                    <a:cubicBezTo>
                      <a:pt x="24" y="21"/>
                      <a:pt x="43" y="12"/>
                      <a:pt x="62" y="5"/>
                    </a:cubicBezTo>
                    <a:cubicBezTo>
                      <a:pt x="65" y="4"/>
                      <a:pt x="64" y="0"/>
                      <a:pt x="61" y="1"/>
                    </a:cubicBezTo>
                    <a:cubicBezTo>
                      <a:pt x="41" y="7"/>
                      <a:pt x="23" y="16"/>
                      <a:pt x="3" y="23"/>
                    </a:cubicBezTo>
                    <a:cubicBezTo>
                      <a:pt x="0" y="24"/>
                      <a:pt x="1" y="29"/>
                      <a:pt x="4" y="2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2" name="Freeform 68"/>
              <p:cNvSpPr/>
              <p:nvPr/>
            </p:nvSpPr>
            <p:spPr bwMode="auto">
              <a:xfrm>
                <a:off x="4352" y="159"/>
                <a:ext cx="13" cy="126"/>
              </a:xfrm>
              <a:custGeom>
                <a:avLst/>
                <a:gdLst>
                  <a:gd name="T0" fmla="*/ 0 w 5"/>
                  <a:gd name="T1" fmla="*/ 4 h 47"/>
                  <a:gd name="T2" fmla="*/ 0 w 5"/>
                  <a:gd name="T3" fmla="*/ 44 h 47"/>
                  <a:gd name="T4" fmla="*/ 5 w 5"/>
                  <a:gd name="T5" fmla="*/ 44 h 47"/>
                  <a:gd name="T6" fmla="*/ 5 w 5"/>
                  <a:gd name="T7" fmla="*/ 4 h 47"/>
                  <a:gd name="T8" fmla="*/ 0 w 5"/>
                  <a:gd name="T9" fmla="*/ 4 h 47"/>
                </a:gdLst>
                <a:ahLst/>
                <a:cxnLst>
                  <a:cxn ang="0">
                    <a:pos x="T0" y="T1"/>
                  </a:cxn>
                  <a:cxn ang="0">
                    <a:pos x="T2" y="T3"/>
                  </a:cxn>
                  <a:cxn ang="0">
                    <a:pos x="T4" y="T5"/>
                  </a:cxn>
                  <a:cxn ang="0">
                    <a:pos x="T6" y="T7"/>
                  </a:cxn>
                  <a:cxn ang="0">
                    <a:pos x="T8" y="T9"/>
                  </a:cxn>
                </a:cxnLst>
                <a:rect l="0" t="0" r="r" b="b"/>
                <a:pathLst>
                  <a:path w="5" h="47">
                    <a:moveTo>
                      <a:pt x="0" y="4"/>
                    </a:moveTo>
                    <a:cubicBezTo>
                      <a:pt x="0" y="17"/>
                      <a:pt x="0" y="30"/>
                      <a:pt x="0" y="44"/>
                    </a:cubicBezTo>
                    <a:cubicBezTo>
                      <a:pt x="0" y="47"/>
                      <a:pt x="5" y="47"/>
                      <a:pt x="5" y="44"/>
                    </a:cubicBezTo>
                    <a:cubicBezTo>
                      <a:pt x="5" y="30"/>
                      <a:pt x="5" y="17"/>
                      <a:pt x="5" y="4"/>
                    </a:cubicBezTo>
                    <a:cubicBezTo>
                      <a:pt x="5" y="0"/>
                      <a:pt x="0" y="0"/>
                      <a:pt x="0"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3" name="Freeform 69"/>
              <p:cNvSpPr/>
              <p:nvPr/>
            </p:nvSpPr>
            <p:spPr bwMode="auto">
              <a:xfrm>
                <a:off x="4400" y="164"/>
                <a:ext cx="131" cy="113"/>
              </a:xfrm>
              <a:custGeom>
                <a:avLst/>
                <a:gdLst>
                  <a:gd name="T0" fmla="*/ 7 w 49"/>
                  <a:gd name="T1" fmla="*/ 30 h 42"/>
                  <a:gd name="T2" fmla="*/ 13 w 49"/>
                  <a:gd name="T3" fmla="*/ 10 h 42"/>
                  <a:gd name="T4" fmla="*/ 34 w 49"/>
                  <a:gd name="T5" fmla="*/ 15 h 42"/>
                  <a:gd name="T6" fmla="*/ 27 w 49"/>
                  <a:gd name="T7" fmla="*/ 29 h 42"/>
                  <a:gd name="T8" fmla="*/ 8 w 49"/>
                  <a:gd name="T9" fmla="*/ 33 h 42"/>
                  <a:gd name="T10" fmla="*/ 7 w 49"/>
                  <a:gd name="T11" fmla="*/ 38 h 42"/>
                  <a:gd name="T12" fmla="*/ 37 w 49"/>
                  <a:gd name="T13" fmla="*/ 11 h 42"/>
                  <a:gd name="T14" fmla="*/ 12 w 49"/>
                  <a:gd name="T15" fmla="*/ 5 h 42"/>
                  <a:gd name="T16" fmla="*/ 3 w 49"/>
                  <a:gd name="T17" fmla="*/ 31 h 42"/>
                  <a:gd name="T18" fmla="*/ 7 w 49"/>
                  <a:gd name="T19"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2">
                    <a:moveTo>
                      <a:pt x="7" y="30"/>
                    </a:moveTo>
                    <a:cubicBezTo>
                      <a:pt x="5" y="23"/>
                      <a:pt x="7" y="15"/>
                      <a:pt x="13" y="10"/>
                    </a:cubicBezTo>
                    <a:cubicBezTo>
                      <a:pt x="19" y="4"/>
                      <a:pt x="30" y="8"/>
                      <a:pt x="34" y="15"/>
                    </a:cubicBezTo>
                    <a:cubicBezTo>
                      <a:pt x="37" y="20"/>
                      <a:pt x="31" y="27"/>
                      <a:pt x="27" y="29"/>
                    </a:cubicBezTo>
                    <a:cubicBezTo>
                      <a:pt x="22" y="33"/>
                      <a:pt x="14" y="35"/>
                      <a:pt x="8" y="33"/>
                    </a:cubicBezTo>
                    <a:cubicBezTo>
                      <a:pt x="5" y="32"/>
                      <a:pt x="4" y="37"/>
                      <a:pt x="7" y="38"/>
                    </a:cubicBezTo>
                    <a:cubicBezTo>
                      <a:pt x="21" y="42"/>
                      <a:pt x="49" y="28"/>
                      <a:pt x="37" y="11"/>
                    </a:cubicBezTo>
                    <a:cubicBezTo>
                      <a:pt x="32" y="2"/>
                      <a:pt x="20" y="0"/>
                      <a:pt x="12" y="5"/>
                    </a:cubicBezTo>
                    <a:cubicBezTo>
                      <a:pt x="3" y="10"/>
                      <a:pt x="0" y="22"/>
                      <a:pt x="3" y="31"/>
                    </a:cubicBezTo>
                    <a:cubicBezTo>
                      <a:pt x="3" y="34"/>
                      <a:pt x="8" y="33"/>
                      <a:pt x="7" y="3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4" name="Freeform 70"/>
              <p:cNvSpPr/>
              <p:nvPr/>
            </p:nvSpPr>
            <p:spPr bwMode="auto">
              <a:xfrm>
                <a:off x="4552" y="140"/>
                <a:ext cx="109" cy="129"/>
              </a:xfrm>
              <a:custGeom>
                <a:avLst/>
                <a:gdLst>
                  <a:gd name="T0" fmla="*/ 36 w 41"/>
                  <a:gd name="T1" fmla="*/ 2 h 48"/>
                  <a:gd name="T2" fmla="*/ 2 w 41"/>
                  <a:gd name="T3" fmla="*/ 42 h 48"/>
                  <a:gd name="T4" fmla="*/ 6 w 41"/>
                  <a:gd name="T5" fmla="*/ 46 h 48"/>
                  <a:gd name="T6" fmla="*/ 39 w 41"/>
                  <a:gd name="T7" fmla="*/ 6 h 48"/>
                  <a:gd name="T8" fmla="*/ 36 w 41"/>
                  <a:gd name="T9" fmla="*/ 2 h 48"/>
                </a:gdLst>
                <a:ahLst/>
                <a:cxnLst>
                  <a:cxn ang="0">
                    <a:pos x="T0" y="T1"/>
                  </a:cxn>
                  <a:cxn ang="0">
                    <a:pos x="T2" y="T3"/>
                  </a:cxn>
                  <a:cxn ang="0">
                    <a:pos x="T4" y="T5"/>
                  </a:cxn>
                  <a:cxn ang="0">
                    <a:pos x="T6" y="T7"/>
                  </a:cxn>
                  <a:cxn ang="0">
                    <a:pos x="T8" y="T9"/>
                  </a:cxn>
                </a:cxnLst>
                <a:rect l="0" t="0" r="r" b="b"/>
                <a:pathLst>
                  <a:path w="41" h="48">
                    <a:moveTo>
                      <a:pt x="36" y="2"/>
                    </a:moveTo>
                    <a:cubicBezTo>
                      <a:pt x="25" y="16"/>
                      <a:pt x="13" y="29"/>
                      <a:pt x="2" y="42"/>
                    </a:cubicBezTo>
                    <a:cubicBezTo>
                      <a:pt x="0" y="45"/>
                      <a:pt x="4" y="48"/>
                      <a:pt x="6" y="46"/>
                    </a:cubicBezTo>
                    <a:cubicBezTo>
                      <a:pt x="17" y="32"/>
                      <a:pt x="28" y="19"/>
                      <a:pt x="39" y="6"/>
                    </a:cubicBezTo>
                    <a:cubicBezTo>
                      <a:pt x="41" y="3"/>
                      <a:pt x="38" y="0"/>
                      <a:pt x="36"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5" name="Freeform 71"/>
              <p:cNvSpPr/>
              <p:nvPr/>
            </p:nvSpPr>
            <p:spPr bwMode="auto">
              <a:xfrm>
                <a:off x="4536" y="167"/>
                <a:ext cx="29" cy="21"/>
              </a:xfrm>
              <a:custGeom>
                <a:avLst/>
                <a:gdLst>
                  <a:gd name="T0" fmla="*/ 3 w 11"/>
                  <a:gd name="T1" fmla="*/ 5 h 8"/>
                  <a:gd name="T2" fmla="*/ 4 w 11"/>
                  <a:gd name="T3" fmla="*/ 6 h 8"/>
                  <a:gd name="T4" fmla="*/ 8 w 11"/>
                  <a:gd name="T5" fmla="*/ 8 h 8"/>
                  <a:gd name="T6" fmla="*/ 8 w 11"/>
                  <a:gd name="T7" fmla="*/ 3 h 8"/>
                  <a:gd name="T8" fmla="*/ 6 w 11"/>
                  <a:gd name="T9" fmla="*/ 2 h 8"/>
                  <a:gd name="T10" fmla="*/ 3 w 11"/>
                  <a:gd name="T11" fmla="*/ 0 h 8"/>
                  <a:gd name="T12" fmla="*/ 3 w 11"/>
                  <a:gd name="T13" fmla="*/ 5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3" y="5"/>
                    </a:moveTo>
                    <a:cubicBezTo>
                      <a:pt x="3" y="5"/>
                      <a:pt x="4" y="6"/>
                      <a:pt x="4" y="6"/>
                    </a:cubicBezTo>
                    <a:cubicBezTo>
                      <a:pt x="5" y="7"/>
                      <a:pt x="6" y="7"/>
                      <a:pt x="8" y="8"/>
                    </a:cubicBezTo>
                    <a:cubicBezTo>
                      <a:pt x="11" y="8"/>
                      <a:pt x="11" y="3"/>
                      <a:pt x="8" y="3"/>
                    </a:cubicBezTo>
                    <a:cubicBezTo>
                      <a:pt x="7" y="3"/>
                      <a:pt x="7" y="2"/>
                      <a:pt x="6" y="2"/>
                    </a:cubicBezTo>
                    <a:cubicBezTo>
                      <a:pt x="5" y="1"/>
                      <a:pt x="4" y="0"/>
                      <a:pt x="3" y="0"/>
                    </a:cubicBezTo>
                    <a:cubicBezTo>
                      <a:pt x="0" y="0"/>
                      <a:pt x="0" y="5"/>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6" name="Freeform 72"/>
              <p:cNvSpPr/>
              <p:nvPr/>
            </p:nvSpPr>
            <p:spPr bwMode="auto">
              <a:xfrm>
                <a:off x="4613" y="234"/>
                <a:ext cx="30" cy="19"/>
              </a:xfrm>
              <a:custGeom>
                <a:avLst/>
                <a:gdLst>
                  <a:gd name="T0" fmla="*/ 3 w 11"/>
                  <a:gd name="T1" fmla="*/ 5 h 7"/>
                  <a:gd name="T2" fmla="*/ 4 w 11"/>
                  <a:gd name="T3" fmla="*/ 6 h 7"/>
                  <a:gd name="T4" fmla="*/ 8 w 11"/>
                  <a:gd name="T5" fmla="*/ 7 h 7"/>
                  <a:gd name="T6" fmla="*/ 8 w 11"/>
                  <a:gd name="T7" fmla="*/ 2 h 7"/>
                  <a:gd name="T8" fmla="*/ 7 w 11"/>
                  <a:gd name="T9" fmla="*/ 1 h 7"/>
                  <a:gd name="T10" fmla="*/ 3 w 11"/>
                  <a:gd name="T11" fmla="*/ 0 h 7"/>
                  <a:gd name="T12" fmla="*/ 3 w 11"/>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11" h="7">
                    <a:moveTo>
                      <a:pt x="3" y="5"/>
                    </a:moveTo>
                    <a:cubicBezTo>
                      <a:pt x="4" y="5"/>
                      <a:pt x="4" y="6"/>
                      <a:pt x="4" y="6"/>
                    </a:cubicBezTo>
                    <a:cubicBezTo>
                      <a:pt x="5" y="7"/>
                      <a:pt x="6" y="7"/>
                      <a:pt x="8" y="7"/>
                    </a:cubicBezTo>
                    <a:cubicBezTo>
                      <a:pt x="11" y="7"/>
                      <a:pt x="11" y="2"/>
                      <a:pt x="8" y="2"/>
                    </a:cubicBezTo>
                    <a:cubicBezTo>
                      <a:pt x="7" y="2"/>
                      <a:pt x="7" y="1"/>
                      <a:pt x="7" y="1"/>
                    </a:cubicBezTo>
                    <a:cubicBezTo>
                      <a:pt x="6" y="0"/>
                      <a:pt x="5" y="0"/>
                      <a:pt x="3" y="0"/>
                    </a:cubicBezTo>
                    <a:cubicBezTo>
                      <a:pt x="0" y="0"/>
                      <a:pt x="0" y="5"/>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7" name="Freeform 73"/>
              <p:cNvSpPr/>
              <p:nvPr/>
            </p:nvSpPr>
            <p:spPr bwMode="auto">
              <a:xfrm>
                <a:off x="3800" y="464"/>
                <a:ext cx="45" cy="32"/>
              </a:xfrm>
              <a:custGeom>
                <a:avLst/>
                <a:gdLst>
                  <a:gd name="T0" fmla="*/ 3 w 17"/>
                  <a:gd name="T1" fmla="*/ 6 h 12"/>
                  <a:gd name="T2" fmla="*/ 11 w 17"/>
                  <a:gd name="T3" fmla="*/ 10 h 12"/>
                  <a:gd name="T4" fmla="*/ 15 w 17"/>
                  <a:gd name="T5" fmla="*/ 6 h 12"/>
                  <a:gd name="T6" fmla="*/ 5 w 17"/>
                  <a:gd name="T7" fmla="*/ 2 h 12"/>
                  <a:gd name="T8" fmla="*/ 3 w 17"/>
                  <a:gd name="T9" fmla="*/ 6 h 12"/>
                </a:gdLst>
                <a:ahLst/>
                <a:cxnLst>
                  <a:cxn ang="0">
                    <a:pos x="T0" y="T1"/>
                  </a:cxn>
                  <a:cxn ang="0">
                    <a:pos x="T2" y="T3"/>
                  </a:cxn>
                  <a:cxn ang="0">
                    <a:pos x="T4" y="T5"/>
                  </a:cxn>
                  <a:cxn ang="0">
                    <a:pos x="T6" y="T7"/>
                  </a:cxn>
                  <a:cxn ang="0">
                    <a:pos x="T8" y="T9"/>
                  </a:cxn>
                </a:cxnLst>
                <a:rect l="0" t="0" r="r" b="b"/>
                <a:pathLst>
                  <a:path w="17" h="12">
                    <a:moveTo>
                      <a:pt x="3" y="6"/>
                    </a:moveTo>
                    <a:cubicBezTo>
                      <a:pt x="5" y="7"/>
                      <a:pt x="9" y="8"/>
                      <a:pt x="11" y="10"/>
                    </a:cubicBezTo>
                    <a:cubicBezTo>
                      <a:pt x="14" y="12"/>
                      <a:pt x="17" y="9"/>
                      <a:pt x="15" y="6"/>
                    </a:cubicBezTo>
                    <a:cubicBezTo>
                      <a:pt x="12" y="4"/>
                      <a:pt x="8" y="3"/>
                      <a:pt x="5" y="2"/>
                    </a:cubicBezTo>
                    <a:cubicBezTo>
                      <a:pt x="2" y="0"/>
                      <a:pt x="0" y="4"/>
                      <a:pt x="3"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8" name="Freeform 74"/>
              <p:cNvSpPr/>
              <p:nvPr/>
            </p:nvSpPr>
            <p:spPr bwMode="auto">
              <a:xfrm>
                <a:off x="3824" y="448"/>
                <a:ext cx="80" cy="53"/>
              </a:xfrm>
              <a:custGeom>
                <a:avLst/>
                <a:gdLst>
                  <a:gd name="T0" fmla="*/ 3 w 30"/>
                  <a:gd name="T1" fmla="*/ 5 h 20"/>
                  <a:gd name="T2" fmla="*/ 25 w 30"/>
                  <a:gd name="T3" fmla="*/ 18 h 20"/>
                  <a:gd name="T4" fmla="*/ 28 w 30"/>
                  <a:gd name="T5" fmla="*/ 15 h 20"/>
                  <a:gd name="T6" fmla="*/ 5 w 30"/>
                  <a:gd name="T7" fmla="*/ 1 h 20"/>
                  <a:gd name="T8" fmla="*/ 3 w 30"/>
                  <a:gd name="T9" fmla="*/ 5 h 20"/>
                </a:gdLst>
                <a:ahLst/>
                <a:cxnLst>
                  <a:cxn ang="0">
                    <a:pos x="T0" y="T1"/>
                  </a:cxn>
                  <a:cxn ang="0">
                    <a:pos x="T2" y="T3"/>
                  </a:cxn>
                  <a:cxn ang="0">
                    <a:pos x="T4" y="T5"/>
                  </a:cxn>
                  <a:cxn ang="0">
                    <a:pos x="T6" y="T7"/>
                  </a:cxn>
                  <a:cxn ang="0">
                    <a:pos x="T8" y="T9"/>
                  </a:cxn>
                </a:cxnLst>
                <a:rect l="0" t="0" r="r" b="b"/>
                <a:pathLst>
                  <a:path w="30" h="20">
                    <a:moveTo>
                      <a:pt x="3" y="5"/>
                    </a:moveTo>
                    <a:cubicBezTo>
                      <a:pt x="12" y="8"/>
                      <a:pt x="18" y="12"/>
                      <a:pt x="25" y="18"/>
                    </a:cubicBezTo>
                    <a:cubicBezTo>
                      <a:pt x="27" y="20"/>
                      <a:pt x="30" y="17"/>
                      <a:pt x="28" y="15"/>
                    </a:cubicBezTo>
                    <a:cubicBezTo>
                      <a:pt x="21" y="8"/>
                      <a:pt x="14" y="3"/>
                      <a:pt x="5" y="1"/>
                    </a:cubicBezTo>
                    <a:cubicBezTo>
                      <a:pt x="2" y="0"/>
                      <a:pt x="0" y="5"/>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9" name="Freeform 75"/>
              <p:cNvSpPr/>
              <p:nvPr/>
            </p:nvSpPr>
            <p:spPr bwMode="auto">
              <a:xfrm>
                <a:off x="3835" y="410"/>
                <a:ext cx="130" cy="81"/>
              </a:xfrm>
              <a:custGeom>
                <a:avLst/>
                <a:gdLst>
                  <a:gd name="T0" fmla="*/ 3 w 49"/>
                  <a:gd name="T1" fmla="*/ 6 h 30"/>
                  <a:gd name="T2" fmla="*/ 43 w 49"/>
                  <a:gd name="T3" fmla="*/ 28 h 30"/>
                  <a:gd name="T4" fmla="*/ 46 w 49"/>
                  <a:gd name="T5" fmla="*/ 24 h 30"/>
                  <a:gd name="T6" fmla="*/ 6 w 49"/>
                  <a:gd name="T7" fmla="*/ 1 h 30"/>
                  <a:gd name="T8" fmla="*/ 3 w 49"/>
                  <a:gd name="T9" fmla="*/ 6 h 30"/>
                </a:gdLst>
                <a:ahLst/>
                <a:cxnLst>
                  <a:cxn ang="0">
                    <a:pos x="T0" y="T1"/>
                  </a:cxn>
                  <a:cxn ang="0">
                    <a:pos x="T2" y="T3"/>
                  </a:cxn>
                  <a:cxn ang="0">
                    <a:pos x="T4" y="T5"/>
                  </a:cxn>
                  <a:cxn ang="0">
                    <a:pos x="T6" y="T7"/>
                  </a:cxn>
                  <a:cxn ang="0">
                    <a:pos x="T8" y="T9"/>
                  </a:cxn>
                </a:cxnLst>
                <a:rect l="0" t="0" r="r" b="b"/>
                <a:pathLst>
                  <a:path w="49" h="30">
                    <a:moveTo>
                      <a:pt x="3" y="6"/>
                    </a:moveTo>
                    <a:cubicBezTo>
                      <a:pt x="17" y="12"/>
                      <a:pt x="31" y="18"/>
                      <a:pt x="43" y="28"/>
                    </a:cubicBezTo>
                    <a:cubicBezTo>
                      <a:pt x="45" y="30"/>
                      <a:pt x="49" y="26"/>
                      <a:pt x="46" y="24"/>
                    </a:cubicBezTo>
                    <a:cubicBezTo>
                      <a:pt x="34" y="15"/>
                      <a:pt x="20" y="8"/>
                      <a:pt x="6" y="1"/>
                    </a:cubicBezTo>
                    <a:cubicBezTo>
                      <a:pt x="3" y="0"/>
                      <a:pt x="0" y="4"/>
                      <a:pt x="3"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0" name="Freeform 76"/>
              <p:cNvSpPr/>
              <p:nvPr/>
            </p:nvSpPr>
            <p:spPr bwMode="auto">
              <a:xfrm>
                <a:off x="3872" y="381"/>
                <a:ext cx="147" cy="91"/>
              </a:xfrm>
              <a:custGeom>
                <a:avLst/>
                <a:gdLst>
                  <a:gd name="T0" fmla="*/ 3 w 55"/>
                  <a:gd name="T1" fmla="*/ 6 h 34"/>
                  <a:gd name="T2" fmla="*/ 49 w 55"/>
                  <a:gd name="T3" fmla="*/ 32 h 34"/>
                  <a:gd name="T4" fmla="*/ 53 w 55"/>
                  <a:gd name="T5" fmla="*/ 28 h 34"/>
                  <a:gd name="T6" fmla="*/ 5 w 55"/>
                  <a:gd name="T7" fmla="*/ 1 h 34"/>
                  <a:gd name="T8" fmla="*/ 3 w 55"/>
                  <a:gd name="T9" fmla="*/ 6 h 34"/>
                </a:gdLst>
                <a:ahLst/>
                <a:cxnLst>
                  <a:cxn ang="0">
                    <a:pos x="T0" y="T1"/>
                  </a:cxn>
                  <a:cxn ang="0">
                    <a:pos x="T2" y="T3"/>
                  </a:cxn>
                  <a:cxn ang="0">
                    <a:pos x="T4" y="T5"/>
                  </a:cxn>
                  <a:cxn ang="0">
                    <a:pos x="T6" y="T7"/>
                  </a:cxn>
                  <a:cxn ang="0">
                    <a:pos x="T8" y="T9"/>
                  </a:cxn>
                </a:cxnLst>
                <a:rect l="0" t="0" r="r" b="b"/>
                <a:pathLst>
                  <a:path w="55" h="34">
                    <a:moveTo>
                      <a:pt x="3" y="6"/>
                    </a:moveTo>
                    <a:cubicBezTo>
                      <a:pt x="21" y="10"/>
                      <a:pt x="35" y="20"/>
                      <a:pt x="49" y="32"/>
                    </a:cubicBezTo>
                    <a:cubicBezTo>
                      <a:pt x="52" y="34"/>
                      <a:pt x="55" y="31"/>
                      <a:pt x="53" y="28"/>
                    </a:cubicBezTo>
                    <a:cubicBezTo>
                      <a:pt x="38" y="16"/>
                      <a:pt x="23" y="6"/>
                      <a:pt x="5" y="1"/>
                    </a:cubicBezTo>
                    <a:cubicBezTo>
                      <a:pt x="1" y="0"/>
                      <a:pt x="0" y="5"/>
                      <a:pt x="3"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1" name="Freeform 77"/>
              <p:cNvSpPr/>
              <p:nvPr/>
            </p:nvSpPr>
            <p:spPr bwMode="auto">
              <a:xfrm>
                <a:off x="3901" y="352"/>
                <a:ext cx="171" cy="120"/>
              </a:xfrm>
              <a:custGeom>
                <a:avLst/>
                <a:gdLst>
                  <a:gd name="T0" fmla="*/ 3 w 64"/>
                  <a:gd name="T1" fmla="*/ 5 h 45"/>
                  <a:gd name="T2" fmla="*/ 59 w 64"/>
                  <a:gd name="T3" fmla="*/ 43 h 45"/>
                  <a:gd name="T4" fmla="*/ 61 w 64"/>
                  <a:gd name="T5" fmla="*/ 39 h 45"/>
                  <a:gd name="T6" fmla="*/ 5 w 64"/>
                  <a:gd name="T7" fmla="*/ 1 h 45"/>
                  <a:gd name="T8" fmla="*/ 3 w 64"/>
                  <a:gd name="T9" fmla="*/ 5 h 45"/>
                </a:gdLst>
                <a:ahLst/>
                <a:cxnLst>
                  <a:cxn ang="0">
                    <a:pos x="T0" y="T1"/>
                  </a:cxn>
                  <a:cxn ang="0">
                    <a:pos x="T2" y="T3"/>
                  </a:cxn>
                  <a:cxn ang="0">
                    <a:pos x="T4" y="T5"/>
                  </a:cxn>
                  <a:cxn ang="0">
                    <a:pos x="T6" y="T7"/>
                  </a:cxn>
                  <a:cxn ang="0">
                    <a:pos x="T8" y="T9"/>
                  </a:cxn>
                </a:cxnLst>
                <a:rect l="0" t="0" r="r" b="b"/>
                <a:pathLst>
                  <a:path w="64" h="45">
                    <a:moveTo>
                      <a:pt x="3" y="5"/>
                    </a:moveTo>
                    <a:cubicBezTo>
                      <a:pt x="24" y="14"/>
                      <a:pt x="40" y="31"/>
                      <a:pt x="59" y="43"/>
                    </a:cubicBezTo>
                    <a:cubicBezTo>
                      <a:pt x="61" y="45"/>
                      <a:pt x="64" y="41"/>
                      <a:pt x="61" y="39"/>
                    </a:cubicBezTo>
                    <a:cubicBezTo>
                      <a:pt x="42" y="27"/>
                      <a:pt x="26" y="10"/>
                      <a:pt x="5" y="1"/>
                    </a:cubicBezTo>
                    <a:cubicBezTo>
                      <a:pt x="2" y="0"/>
                      <a:pt x="0" y="4"/>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2" name="Freeform 78"/>
              <p:cNvSpPr/>
              <p:nvPr/>
            </p:nvSpPr>
            <p:spPr bwMode="auto">
              <a:xfrm>
                <a:off x="3941" y="327"/>
                <a:ext cx="179" cy="145"/>
              </a:xfrm>
              <a:custGeom>
                <a:avLst/>
                <a:gdLst>
                  <a:gd name="T0" fmla="*/ 3 w 67"/>
                  <a:gd name="T1" fmla="*/ 5 h 54"/>
                  <a:gd name="T2" fmla="*/ 61 w 67"/>
                  <a:gd name="T3" fmla="*/ 52 h 54"/>
                  <a:gd name="T4" fmla="*/ 65 w 67"/>
                  <a:gd name="T5" fmla="*/ 48 h 54"/>
                  <a:gd name="T6" fmla="*/ 6 w 67"/>
                  <a:gd name="T7" fmla="*/ 1 h 54"/>
                  <a:gd name="T8" fmla="*/ 3 w 67"/>
                  <a:gd name="T9" fmla="*/ 5 h 54"/>
                </a:gdLst>
                <a:ahLst/>
                <a:cxnLst>
                  <a:cxn ang="0">
                    <a:pos x="T0" y="T1"/>
                  </a:cxn>
                  <a:cxn ang="0">
                    <a:pos x="T2" y="T3"/>
                  </a:cxn>
                  <a:cxn ang="0">
                    <a:pos x="T4" y="T5"/>
                  </a:cxn>
                  <a:cxn ang="0">
                    <a:pos x="T6" y="T7"/>
                  </a:cxn>
                  <a:cxn ang="0">
                    <a:pos x="T8" y="T9"/>
                  </a:cxn>
                </a:cxnLst>
                <a:rect l="0" t="0" r="r" b="b"/>
                <a:pathLst>
                  <a:path w="67" h="54">
                    <a:moveTo>
                      <a:pt x="3" y="5"/>
                    </a:moveTo>
                    <a:cubicBezTo>
                      <a:pt x="23" y="20"/>
                      <a:pt x="42" y="36"/>
                      <a:pt x="61" y="52"/>
                    </a:cubicBezTo>
                    <a:cubicBezTo>
                      <a:pt x="64" y="54"/>
                      <a:pt x="67" y="51"/>
                      <a:pt x="65" y="48"/>
                    </a:cubicBezTo>
                    <a:cubicBezTo>
                      <a:pt x="46" y="32"/>
                      <a:pt x="26" y="17"/>
                      <a:pt x="6" y="1"/>
                    </a:cubicBezTo>
                    <a:cubicBezTo>
                      <a:pt x="4" y="0"/>
                      <a:pt x="0" y="3"/>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3" name="Freeform 79"/>
              <p:cNvSpPr/>
              <p:nvPr/>
            </p:nvSpPr>
            <p:spPr bwMode="auto">
              <a:xfrm>
                <a:off x="3987" y="293"/>
                <a:ext cx="205" cy="160"/>
              </a:xfrm>
              <a:custGeom>
                <a:avLst/>
                <a:gdLst>
                  <a:gd name="T0" fmla="*/ 3 w 77"/>
                  <a:gd name="T1" fmla="*/ 5 h 60"/>
                  <a:gd name="T2" fmla="*/ 71 w 77"/>
                  <a:gd name="T3" fmla="*/ 58 h 60"/>
                  <a:gd name="T4" fmla="*/ 74 w 77"/>
                  <a:gd name="T5" fmla="*/ 55 h 60"/>
                  <a:gd name="T6" fmla="*/ 4 w 77"/>
                  <a:gd name="T7" fmla="*/ 0 h 60"/>
                  <a:gd name="T8" fmla="*/ 3 w 77"/>
                  <a:gd name="T9" fmla="*/ 5 h 60"/>
                </a:gdLst>
                <a:ahLst/>
                <a:cxnLst>
                  <a:cxn ang="0">
                    <a:pos x="T0" y="T1"/>
                  </a:cxn>
                  <a:cxn ang="0">
                    <a:pos x="T2" y="T3"/>
                  </a:cxn>
                  <a:cxn ang="0">
                    <a:pos x="T4" y="T5"/>
                  </a:cxn>
                  <a:cxn ang="0">
                    <a:pos x="T6" y="T7"/>
                  </a:cxn>
                  <a:cxn ang="0">
                    <a:pos x="T8" y="T9"/>
                  </a:cxn>
                </a:cxnLst>
                <a:rect l="0" t="0" r="r" b="b"/>
                <a:pathLst>
                  <a:path w="77" h="60">
                    <a:moveTo>
                      <a:pt x="3" y="5"/>
                    </a:moveTo>
                    <a:cubicBezTo>
                      <a:pt x="31" y="13"/>
                      <a:pt x="49" y="40"/>
                      <a:pt x="71" y="58"/>
                    </a:cubicBezTo>
                    <a:cubicBezTo>
                      <a:pt x="73" y="60"/>
                      <a:pt x="77" y="57"/>
                      <a:pt x="74" y="55"/>
                    </a:cubicBezTo>
                    <a:cubicBezTo>
                      <a:pt x="52" y="36"/>
                      <a:pt x="33" y="9"/>
                      <a:pt x="4" y="0"/>
                    </a:cubicBezTo>
                    <a:cubicBezTo>
                      <a:pt x="1" y="0"/>
                      <a:pt x="0" y="4"/>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4" name="Freeform 80"/>
              <p:cNvSpPr/>
              <p:nvPr/>
            </p:nvSpPr>
            <p:spPr bwMode="auto">
              <a:xfrm>
                <a:off x="4027" y="255"/>
                <a:ext cx="186" cy="193"/>
              </a:xfrm>
              <a:custGeom>
                <a:avLst/>
                <a:gdLst>
                  <a:gd name="T0" fmla="*/ 3 w 70"/>
                  <a:gd name="T1" fmla="*/ 6 h 72"/>
                  <a:gd name="T2" fmla="*/ 65 w 70"/>
                  <a:gd name="T3" fmla="*/ 70 h 72"/>
                  <a:gd name="T4" fmla="*/ 68 w 70"/>
                  <a:gd name="T5" fmla="*/ 67 h 72"/>
                  <a:gd name="T6" fmla="*/ 5 w 70"/>
                  <a:gd name="T7" fmla="*/ 1 h 72"/>
                  <a:gd name="T8" fmla="*/ 3 w 70"/>
                  <a:gd name="T9" fmla="*/ 6 h 72"/>
                </a:gdLst>
                <a:ahLst/>
                <a:cxnLst>
                  <a:cxn ang="0">
                    <a:pos x="T0" y="T1"/>
                  </a:cxn>
                  <a:cxn ang="0">
                    <a:pos x="T2" y="T3"/>
                  </a:cxn>
                  <a:cxn ang="0">
                    <a:pos x="T4" y="T5"/>
                  </a:cxn>
                  <a:cxn ang="0">
                    <a:pos x="T6" y="T7"/>
                  </a:cxn>
                  <a:cxn ang="0">
                    <a:pos x="T8" y="T9"/>
                  </a:cxn>
                </a:cxnLst>
                <a:rect l="0" t="0" r="r" b="b"/>
                <a:pathLst>
                  <a:path w="70" h="72">
                    <a:moveTo>
                      <a:pt x="3" y="6"/>
                    </a:moveTo>
                    <a:cubicBezTo>
                      <a:pt x="30" y="20"/>
                      <a:pt x="45" y="48"/>
                      <a:pt x="65" y="70"/>
                    </a:cubicBezTo>
                    <a:cubicBezTo>
                      <a:pt x="67" y="72"/>
                      <a:pt x="70" y="69"/>
                      <a:pt x="68" y="67"/>
                    </a:cubicBezTo>
                    <a:cubicBezTo>
                      <a:pt x="48" y="44"/>
                      <a:pt x="33" y="16"/>
                      <a:pt x="5" y="1"/>
                    </a:cubicBezTo>
                    <a:cubicBezTo>
                      <a:pt x="2" y="0"/>
                      <a:pt x="0" y="4"/>
                      <a:pt x="3"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5" name="Freeform 81"/>
              <p:cNvSpPr/>
              <p:nvPr/>
            </p:nvSpPr>
            <p:spPr bwMode="auto">
              <a:xfrm>
                <a:off x="3957" y="303"/>
                <a:ext cx="211" cy="164"/>
              </a:xfrm>
              <a:custGeom>
                <a:avLst/>
                <a:gdLst>
                  <a:gd name="T0" fmla="*/ 3 w 79"/>
                  <a:gd name="T1" fmla="*/ 6 h 61"/>
                  <a:gd name="T2" fmla="*/ 74 w 79"/>
                  <a:gd name="T3" fmla="*/ 59 h 61"/>
                  <a:gd name="T4" fmla="*/ 76 w 79"/>
                  <a:gd name="T5" fmla="*/ 55 h 61"/>
                  <a:gd name="T6" fmla="*/ 4 w 79"/>
                  <a:gd name="T7" fmla="*/ 1 h 61"/>
                  <a:gd name="T8" fmla="*/ 3 w 79"/>
                  <a:gd name="T9" fmla="*/ 6 h 61"/>
                </a:gdLst>
                <a:ahLst/>
                <a:cxnLst>
                  <a:cxn ang="0">
                    <a:pos x="T0" y="T1"/>
                  </a:cxn>
                  <a:cxn ang="0">
                    <a:pos x="T2" y="T3"/>
                  </a:cxn>
                  <a:cxn ang="0">
                    <a:pos x="T4" y="T5"/>
                  </a:cxn>
                  <a:cxn ang="0">
                    <a:pos x="T6" y="T7"/>
                  </a:cxn>
                  <a:cxn ang="0">
                    <a:pos x="T8" y="T9"/>
                  </a:cxn>
                </a:cxnLst>
                <a:rect l="0" t="0" r="r" b="b"/>
                <a:pathLst>
                  <a:path w="79" h="61">
                    <a:moveTo>
                      <a:pt x="3" y="6"/>
                    </a:moveTo>
                    <a:cubicBezTo>
                      <a:pt x="31" y="16"/>
                      <a:pt x="47" y="45"/>
                      <a:pt x="74" y="59"/>
                    </a:cubicBezTo>
                    <a:cubicBezTo>
                      <a:pt x="76" y="61"/>
                      <a:pt x="79" y="56"/>
                      <a:pt x="76" y="55"/>
                    </a:cubicBezTo>
                    <a:cubicBezTo>
                      <a:pt x="49" y="40"/>
                      <a:pt x="33" y="11"/>
                      <a:pt x="4" y="1"/>
                    </a:cubicBezTo>
                    <a:cubicBezTo>
                      <a:pt x="1" y="0"/>
                      <a:pt x="0" y="5"/>
                      <a:pt x="3"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6" name="Freeform 82"/>
              <p:cNvSpPr/>
              <p:nvPr/>
            </p:nvSpPr>
            <p:spPr bwMode="auto">
              <a:xfrm>
                <a:off x="3976" y="504"/>
                <a:ext cx="29" cy="13"/>
              </a:xfrm>
              <a:custGeom>
                <a:avLst/>
                <a:gdLst>
                  <a:gd name="T0" fmla="*/ 3 w 11"/>
                  <a:gd name="T1" fmla="*/ 5 h 5"/>
                  <a:gd name="T2" fmla="*/ 7 w 11"/>
                  <a:gd name="T3" fmla="*/ 5 h 5"/>
                  <a:gd name="T4" fmla="*/ 7 w 11"/>
                  <a:gd name="T5" fmla="*/ 0 h 5"/>
                  <a:gd name="T6" fmla="*/ 3 w 11"/>
                  <a:gd name="T7" fmla="*/ 0 h 5"/>
                  <a:gd name="T8" fmla="*/ 3 w 11"/>
                  <a:gd name="T9" fmla="*/ 5 h 5"/>
                </a:gdLst>
                <a:ahLst/>
                <a:cxnLst>
                  <a:cxn ang="0">
                    <a:pos x="T0" y="T1"/>
                  </a:cxn>
                  <a:cxn ang="0">
                    <a:pos x="T2" y="T3"/>
                  </a:cxn>
                  <a:cxn ang="0">
                    <a:pos x="T4" y="T5"/>
                  </a:cxn>
                  <a:cxn ang="0">
                    <a:pos x="T6" y="T7"/>
                  </a:cxn>
                  <a:cxn ang="0">
                    <a:pos x="T8" y="T9"/>
                  </a:cxn>
                </a:cxnLst>
                <a:rect l="0" t="0" r="r" b="b"/>
                <a:pathLst>
                  <a:path w="11" h="5">
                    <a:moveTo>
                      <a:pt x="3" y="5"/>
                    </a:moveTo>
                    <a:cubicBezTo>
                      <a:pt x="4" y="5"/>
                      <a:pt x="6" y="5"/>
                      <a:pt x="7" y="5"/>
                    </a:cubicBezTo>
                    <a:cubicBezTo>
                      <a:pt x="11" y="5"/>
                      <a:pt x="11" y="0"/>
                      <a:pt x="7" y="0"/>
                    </a:cubicBezTo>
                    <a:cubicBezTo>
                      <a:pt x="6" y="0"/>
                      <a:pt x="4" y="0"/>
                      <a:pt x="3" y="0"/>
                    </a:cubicBezTo>
                    <a:cubicBezTo>
                      <a:pt x="0" y="0"/>
                      <a:pt x="0" y="5"/>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7" name="Freeform 83"/>
              <p:cNvSpPr/>
              <p:nvPr/>
            </p:nvSpPr>
            <p:spPr bwMode="auto">
              <a:xfrm>
                <a:off x="4037" y="499"/>
                <a:ext cx="32" cy="24"/>
              </a:xfrm>
              <a:custGeom>
                <a:avLst/>
                <a:gdLst>
                  <a:gd name="T0" fmla="*/ 3 w 12"/>
                  <a:gd name="T1" fmla="*/ 6 h 9"/>
                  <a:gd name="T2" fmla="*/ 9 w 12"/>
                  <a:gd name="T3" fmla="*/ 9 h 9"/>
                  <a:gd name="T4" fmla="*/ 9 w 12"/>
                  <a:gd name="T5" fmla="*/ 4 h 9"/>
                  <a:gd name="T6" fmla="*/ 6 w 12"/>
                  <a:gd name="T7" fmla="*/ 2 h 9"/>
                  <a:gd name="T8" fmla="*/ 3 w 12"/>
                  <a:gd name="T9" fmla="*/ 6 h 9"/>
                </a:gdLst>
                <a:ahLst/>
                <a:cxnLst>
                  <a:cxn ang="0">
                    <a:pos x="T0" y="T1"/>
                  </a:cxn>
                  <a:cxn ang="0">
                    <a:pos x="T2" y="T3"/>
                  </a:cxn>
                  <a:cxn ang="0">
                    <a:pos x="T4" y="T5"/>
                  </a:cxn>
                  <a:cxn ang="0">
                    <a:pos x="T6" y="T7"/>
                  </a:cxn>
                  <a:cxn ang="0">
                    <a:pos x="T8" y="T9"/>
                  </a:cxn>
                </a:cxnLst>
                <a:rect l="0" t="0" r="r" b="b"/>
                <a:pathLst>
                  <a:path w="12" h="9">
                    <a:moveTo>
                      <a:pt x="3" y="6"/>
                    </a:moveTo>
                    <a:cubicBezTo>
                      <a:pt x="5" y="8"/>
                      <a:pt x="6" y="9"/>
                      <a:pt x="9" y="9"/>
                    </a:cubicBezTo>
                    <a:cubicBezTo>
                      <a:pt x="12" y="9"/>
                      <a:pt x="12" y="4"/>
                      <a:pt x="9" y="4"/>
                    </a:cubicBezTo>
                    <a:cubicBezTo>
                      <a:pt x="7" y="4"/>
                      <a:pt x="7" y="4"/>
                      <a:pt x="6" y="2"/>
                    </a:cubicBezTo>
                    <a:cubicBezTo>
                      <a:pt x="4" y="0"/>
                      <a:pt x="0" y="4"/>
                      <a:pt x="3"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8" name="Freeform 84"/>
              <p:cNvSpPr/>
              <p:nvPr/>
            </p:nvSpPr>
            <p:spPr bwMode="auto">
              <a:xfrm>
                <a:off x="4059" y="509"/>
                <a:ext cx="16" cy="14"/>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9" name="Freeform 85"/>
              <p:cNvSpPr/>
              <p:nvPr/>
            </p:nvSpPr>
            <p:spPr bwMode="auto">
              <a:xfrm>
                <a:off x="4131" y="496"/>
                <a:ext cx="21" cy="13"/>
              </a:xfrm>
              <a:custGeom>
                <a:avLst/>
                <a:gdLst>
                  <a:gd name="T0" fmla="*/ 3 w 8"/>
                  <a:gd name="T1" fmla="*/ 5 h 5"/>
                  <a:gd name="T2" fmla="*/ 5 w 8"/>
                  <a:gd name="T3" fmla="*/ 5 h 5"/>
                  <a:gd name="T4" fmla="*/ 5 w 8"/>
                  <a:gd name="T5" fmla="*/ 0 h 5"/>
                  <a:gd name="T6" fmla="*/ 3 w 8"/>
                  <a:gd name="T7" fmla="*/ 0 h 5"/>
                  <a:gd name="T8" fmla="*/ 3 w 8"/>
                  <a:gd name="T9" fmla="*/ 5 h 5"/>
                </a:gdLst>
                <a:ahLst/>
                <a:cxnLst>
                  <a:cxn ang="0">
                    <a:pos x="T0" y="T1"/>
                  </a:cxn>
                  <a:cxn ang="0">
                    <a:pos x="T2" y="T3"/>
                  </a:cxn>
                  <a:cxn ang="0">
                    <a:pos x="T4" y="T5"/>
                  </a:cxn>
                  <a:cxn ang="0">
                    <a:pos x="T6" y="T7"/>
                  </a:cxn>
                  <a:cxn ang="0">
                    <a:pos x="T8" y="T9"/>
                  </a:cxn>
                </a:cxnLst>
                <a:rect l="0" t="0" r="r" b="b"/>
                <a:pathLst>
                  <a:path w="8" h="5">
                    <a:moveTo>
                      <a:pt x="3" y="5"/>
                    </a:moveTo>
                    <a:cubicBezTo>
                      <a:pt x="4" y="5"/>
                      <a:pt x="5" y="5"/>
                      <a:pt x="5" y="5"/>
                    </a:cubicBezTo>
                    <a:cubicBezTo>
                      <a:pt x="8" y="5"/>
                      <a:pt x="8" y="0"/>
                      <a:pt x="5" y="0"/>
                    </a:cubicBezTo>
                    <a:cubicBezTo>
                      <a:pt x="5" y="0"/>
                      <a:pt x="4" y="0"/>
                      <a:pt x="3" y="0"/>
                    </a:cubicBezTo>
                    <a:cubicBezTo>
                      <a:pt x="0" y="0"/>
                      <a:pt x="0" y="5"/>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0" name="Freeform 86"/>
              <p:cNvSpPr/>
              <p:nvPr/>
            </p:nvSpPr>
            <p:spPr bwMode="auto">
              <a:xfrm>
                <a:off x="4109" y="544"/>
                <a:ext cx="38" cy="24"/>
              </a:xfrm>
              <a:custGeom>
                <a:avLst/>
                <a:gdLst>
                  <a:gd name="T0" fmla="*/ 6 w 14"/>
                  <a:gd name="T1" fmla="*/ 7 h 9"/>
                  <a:gd name="T2" fmla="*/ 11 w 14"/>
                  <a:gd name="T3" fmla="*/ 5 h 9"/>
                  <a:gd name="T4" fmla="*/ 11 w 14"/>
                  <a:gd name="T5" fmla="*/ 0 h 9"/>
                  <a:gd name="T6" fmla="*/ 3 w 14"/>
                  <a:gd name="T7" fmla="*/ 3 h 9"/>
                  <a:gd name="T8" fmla="*/ 6 w 14"/>
                  <a:gd name="T9" fmla="*/ 7 h 9"/>
                </a:gdLst>
                <a:ahLst/>
                <a:cxnLst>
                  <a:cxn ang="0">
                    <a:pos x="T0" y="T1"/>
                  </a:cxn>
                  <a:cxn ang="0">
                    <a:pos x="T2" y="T3"/>
                  </a:cxn>
                  <a:cxn ang="0">
                    <a:pos x="T4" y="T5"/>
                  </a:cxn>
                  <a:cxn ang="0">
                    <a:pos x="T6" y="T7"/>
                  </a:cxn>
                  <a:cxn ang="0">
                    <a:pos x="T8" y="T9"/>
                  </a:cxn>
                </a:cxnLst>
                <a:rect l="0" t="0" r="r" b="b"/>
                <a:pathLst>
                  <a:path w="14" h="9">
                    <a:moveTo>
                      <a:pt x="6" y="7"/>
                    </a:moveTo>
                    <a:cubicBezTo>
                      <a:pt x="8" y="5"/>
                      <a:pt x="9" y="5"/>
                      <a:pt x="11" y="5"/>
                    </a:cubicBezTo>
                    <a:cubicBezTo>
                      <a:pt x="14" y="5"/>
                      <a:pt x="14" y="0"/>
                      <a:pt x="11" y="0"/>
                    </a:cubicBezTo>
                    <a:cubicBezTo>
                      <a:pt x="8" y="0"/>
                      <a:pt x="5" y="1"/>
                      <a:pt x="3" y="3"/>
                    </a:cubicBezTo>
                    <a:cubicBezTo>
                      <a:pt x="0" y="5"/>
                      <a:pt x="4" y="9"/>
                      <a:pt x="6"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1" name="Freeform 87"/>
              <p:cNvSpPr/>
              <p:nvPr/>
            </p:nvSpPr>
            <p:spPr bwMode="auto">
              <a:xfrm>
                <a:off x="4179" y="544"/>
                <a:ext cx="13" cy="22"/>
              </a:xfrm>
              <a:custGeom>
                <a:avLst/>
                <a:gdLst>
                  <a:gd name="T0" fmla="*/ 0 w 5"/>
                  <a:gd name="T1" fmla="*/ 3 h 8"/>
                  <a:gd name="T2" fmla="*/ 0 w 5"/>
                  <a:gd name="T3" fmla="*/ 5 h 8"/>
                  <a:gd name="T4" fmla="*/ 5 w 5"/>
                  <a:gd name="T5" fmla="*/ 5 h 8"/>
                  <a:gd name="T6" fmla="*/ 5 w 5"/>
                  <a:gd name="T7" fmla="*/ 3 h 8"/>
                  <a:gd name="T8" fmla="*/ 0 w 5"/>
                  <a:gd name="T9" fmla="*/ 3 h 8"/>
                </a:gdLst>
                <a:ahLst/>
                <a:cxnLst>
                  <a:cxn ang="0">
                    <a:pos x="T0" y="T1"/>
                  </a:cxn>
                  <a:cxn ang="0">
                    <a:pos x="T2" y="T3"/>
                  </a:cxn>
                  <a:cxn ang="0">
                    <a:pos x="T4" y="T5"/>
                  </a:cxn>
                  <a:cxn ang="0">
                    <a:pos x="T6" y="T7"/>
                  </a:cxn>
                  <a:cxn ang="0">
                    <a:pos x="T8" y="T9"/>
                  </a:cxn>
                </a:cxnLst>
                <a:rect l="0" t="0" r="r" b="b"/>
                <a:pathLst>
                  <a:path w="5" h="8">
                    <a:moveTo>
                      <a:pt x="0" y="3"/>
                    </a:moveTo>
                    <a:cubicBezTo>
                      <a:pt x="0" y="4"/>
                      <a:pt x="0" y="4"/>
                      <a:pt x="0" y="5"/>
                    </a:cubicBezTo>
                    <a:cubicBezTo>
                      <a:pt x="0" y="8"/>
                      <a:pt x="5" y="8"/>
                      <a:pt x="5" y="5"/>
                    </a:cubicBezTo>
                    <a:cubicBezTo>
                      <a:pt x="5" y="4"/>
                      <a:pt x="5" y="4"/>
                      <a:pt x="5" y="3"/>
                    </a:cubicBezTo>
                    <a:cubicBezTo>
                      <a:pt x="5" y="0"/>
                      <a:pt x="0" y="0"/>
                      <a:pt x="0"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2" name="Freeform 88"/>
              <p:cNvSpPr/>
              <p:nvPr/>
            </p:nvSpPr>
            <p:spPr bwMode="auto">
              <a:xfrm>
                <a:off x="4173" y="485"/>
                <a:ext cx="16" cy="14"/>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3" name="Freeform 89"/>
              <p:cNvSpPr/>
              <p:nvPr/>
            </p:nvSpPr>
            <p:spPr bwMode="auto">
              <a:xfrm>
                <a:off x="4083" y="488"/>
                <a:ext cx="37" cy="45"/>
              </a:xfrm>
              <a:custGeom>
                <a:avLst/>
                <a:gdLst>
                  <a:gd name="T0" fmla="*/ 1 w 14"/>
                  <a:gd name="T1" fmla="*/ 5 h 17"/>
                  <a:gd name="T2" fmla="*/ 8 w 14"/>
                  <a:gd name="T3" fmla="*/ 14 h 17"/>
                  <a:gd name="T4" fmla="*/ 12 w 14"/>
                  <a:gd name="T5" fmla="*/ 11 h 17"/>
                  <a:gd name="T6" fmla="*/ 5 w 14"/>
                  <a:gd name="T7" fmla="*/ 2 h 17"/>
                  <a:gd name="T8" fmla="*/ 1 w 14"/>
                  <a:gd name="T9" fmla="*/ 5 h 17"/>
                </a:gdLst>
                <a:ahLst/>
                <a:cxnLst>
                  <a:cxn ang="0">
                    <a:pos x="T0" y="T1"/>
                  </a:cxn>
                  <a:cxn ang="0">
                    <a:pos x="T2" y="T3"/>
                  </a:cxn>
                  <a:cxn ang="0">
                    <a:pos x="T4" y="T5"/>
                  </a:cxn>
                  <a:cxn ang="0">
                    <a:pos x="T6" y="T7"/>
                  </a:cxn>
                  <a:cxn ang="0">
                    <a:pos x="T8" y="T9"/>
                  </a:cxn>
                </a:cxnLst>
                <a:rect l="0" t="0" r="r" b="b"/>
                <a:pathLst>
                  <a:path w="14" h="17">
                    <a:moveTo>
                      <a:pt x="1" y="5"/>
                    </a:moveTo>
                    <a:cubicBezTo>
                      <a:pt x="3" y="8"/>
                      <a:pt x="5" y="11"/>
                      <a:pt x="8" y="14"/>
                    </a:cubicBezTo>
                    <a:cubicBezTo>
                      <a:pt x="10" y="17"/>
                      <a:pt x="14" y="13"/>
                      <a:pt x="12" y="11"/>
                    </a:cubicBezTo>
                    <a:cubicBezTo>
                      <a:pt x="9" y="8"/>
                      <a:pt x="7" y="6"/>
                      <a:pt x="5" y="2"/>
                    </a:cubicBezTo>
                    <a:cubicBezTo>
                      <a:pt x="4" y="0"/>
                      <a:pt x="0" y="2"/>
                      <a:pt x="1"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4" name="Freeform 90"/>
              <p:cNvSpPr/>
              <p:nvPr/>
            </p:nvSpPr>
            <p:spPr bwMode="auto">
              <a:xfrm>
                <a:off x="4005" y="528"/>
                <a:ext cx="16" cy="13"/>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5" name="Freeform 91"/>
              <p:cNvSpPr/>
              <p:nvPr/>
            </p:nvSpPr>
            <p:spPr bwMode="auto">
              <a:xfrm>
                <a:off x="3920" y="499"/>
                <a:ext cx="27" cy="26"/>
              </a:xfrm>
              <a:custGeom>
                <a:avLst/>
                <a:gdLst>
                  <a:gd name="T0" fmla="*/ 5 w 10"/>
                  <a:gd name="T1" fmla="*/ 8 h 10"/>
                  <a:gd name="T2" fmla="*/ 8 w 10"/>
                  <a:gd name="T3" fmla="*/ 6 h 10"/>
                  <a:gd name="T4" fmla="*/ 4 w 10"/>
                  <a:gd name="T5" fmla="*/ 2 h 10"/>
                  <a:gd name="T6" fmla="*/ 2 w 10"/>
                  <a:gd name="T7" fmla="*/ 5 h 10"/>
                  <a:gd name="T8" fmla="*/ 5 w 10"/>
                  <a:gd name="T9" fmla="*/ 8 h 10"/>
                </a:gdLst>
                <a:ahLst/>
                <a:cxnLst>
                  <a:cxn ang="0">
                    <a:pos x="T0" y="T1"/>
                  </a:cxn>
                  <a:cxn ang="0">
                    <a:pos x="T2" y="T3"/>
                  </a:cxn>
                  <a:cxn ang="0">
                    <a:pos x="T4" y="T5"/>
                  </a:cxn>
                  <a:cxn ang="0">
                    <a:pos x="T6" y="T7"/>
                  </a:cxn>
                  <a:cxn ang="0">
                    <a:pos x="T8" y="T9"/>
                  </a:cxn>
                </a:cxnLst>
                <a:rect l="0" t="0" r="r" b="b"/>
                <a:pathLst>
                  <a:path w="10" h="10">
                    <a:moveTo>
                      <a:pt x="5" y="8"/>
                    </a:moveTo>
                    <a:cubicBezTo>
                      <a:pt x="6" y="7"/>
                      <a:pt x="7" y="7"/>
                      <a:pt x="8" y="6"/>
                    </a:cubicBezTo>
                    <a:cubicBezTo>
                      <a:pt x="10" y="4"/>
                      <a:pt x="6" y="0"/>
                      <a:pt x="4" y="2"/>
                    </a:cubicBezTo>
                    <a:cubicBezTo>
                      <a:pt x="3" y="3"/>
                      <a:pt x="3" y="4"/>
                      <a:pt x="2" y="5"/>
                    </a:cubicBezTo>
                    <a:cubicBezTo>
                      <a:pt x="0" y="7"/>
                      <a:pt x="3" y="10"/>
                      <a:pt x="5" y="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6" name="Freeform 92"/>
              <p:cNvSpPr/>
              <p:nvPr/>
            </p:nvSpPr>
            <p:spPr bwMode="auto">
              <a:xfrm>
                <a:off x="4179" y="485"/>
                <a:ext cx="16" cy="14"/>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7" name="Freeform 93"/>
              <p:cNvSpPr/>
              <p:nvPr/>
            </p:nvSpPr>
            <p:spPr bwMode="auto">
              <a:xfrm>
                <a:off x="4160" y="520"/>
                <a:ext cx="16" cy="13"/>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8" name="Freeform 94"/>
              <p:cNvSpPr/>
              <p:nvPr/>
            </p:nvSpPr>
            <p:spPr bwMode="auto">
              <a:xfrm>
                <a:off x="3592" y="804"/>
                <a:ext cx="48" cy="58"/>
              </a:xfrm>
              <a:custGeom>
                <a:avLst/>
                <a:gdLst>
                  <a:gd name="T0" fmla="*/ 2 w 18"/>
                  <a:gd name="T1" fmla="*/ 6 h 22"/>
                  <a:gd name="T2" fmla="*/ 13 w 18"/>
                  <a:gd name="T3" fmla="*/ 19 h 22"/>
                  <a:gd name="T4" fmla="*/ 17 w 18"/>
                  <a:gd name="T5" fmla="*/ 16 h 22"/>
                  <a:gd name="T6" fmla="*/ 5 w 18"/>
                  <a:gd name="T7" fmla="*/ 2 h 22"/>
                  <a:gd name="T8" fmla="*/ 2 w 18"/>
                  <a:gd name="T9" fmla="*/ 6 h 22"/>
                </a:gdLst>
                <a:ahLst/>
                <a:cxnLst>
                  <a:cxn ang="0">
                    <a:pos x="T0" y="T1"/>
                  </a:cxn>
                  <a:cxn ang="0">
                    <a:pos x="T2" y="T3"/>
                  </a:cxn>
                  <a:cxn ang="0">
                    <a:pos x="T4" y="T5"/>
                  </a:cxn>
                  <a:cxn ang="0">
                    <a:pos x="T6" y="T7"/>
                  </a:cxn>
                  <a:cxn ang="0">
                    <a:pos x="T8" y="T9"/>
                  </a:cxn>
                </a:cxnLst>
                <a:rect l="0" t="0" r="r" b="b"/>
                <a:pathLst>
                  <a:path w="18" h="22">
                    <a:moveTo>
                      <a:pt x="2" y="6"/>
                    </a:moveTo>
                    <a:cubicBezTo>
                      <a:pt x="6" y="10"/>
                      <a:pt x="10" y="14"/>
                      <a:pt x="13" y="19"/>
                    </a:cubicBezTo>
                    <a:cubicBezTo>
                      <a:pt x="14" y="22"/>
                      <a:pt x="18" y="19"/>
                      <a:pt x="17" y="16"/>
                    </a:cubicBezTo>
                    <a:cubicBezTo>
                      <a:pt x="14" y="11"/>
                      <a:pt x="10" y="7"/>
                      <a:pt x="5" y="2"/>
                    </a:cubicBezTo>
                    <a:cubicBezTo>
                      <a:pt x="3" y="0"/>
                      <a:pt x="0" y="4"/>
                      <a:pt x="2"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9" name="Freeform 95"/>
              <p:cNvSpPr/>
              <p:nvPr/>
            </p:nvSpPr>
            <p:spPr bwMode="auto">
              <a:xfrm>
                <a:off x="3608" y="793"/>
                <a:ext cx="56" cy="75"/>
              </a:xfrm>
              <a:custGeom>
                <a:avLst/>
                <a:gdLst>
                  <a:gd name="T0" fmla="*/ 3 w 21"/>
                  <a:gd name="T1" fmla="*/ 5 h 28"/>
                  <a:gd name="T2" fmla="*/ 15 w 21"/>
                  <a:gd name="T3" fmla="*/ 25 h 28"/>
                  <a:gd name="T4" fmla="*/ 20 w 21"/>
                  <a:gd name="T5" fmla="*/ 23 h 28"/>
                  <a:gd name="T6" fmla="*/ 6 w 21"/>
                  <a:gd name="T7" fmla="*/ 2 h 28"/>
                  <a:gd name="T8" fmla="*/ 3 w 21"/>
                  <a:gd name="T9" fmla="*/ 5 h 28"/>
                </a:gdLst>
                <a:ahLst/>
                <a:cxnLst>
                  <a:cxn ang="0">
                    <a:pos x="T0" y="T1"/>
                  </a:cxn>
                  <a:cxn ang="0">
                    <a:pos x="T2" y="T3"/>
                  </a:cxn>
                  <a:cxn ang="0">
                    <a:pos x="T4" y="T5"/>
                  </a:cxn>
                  <a:cxn ang="0">
                    <a:pos x="T6" y="T7"/>
                  </a:cxn>
                  <a:cxn ang="0">
                    <a:pos x="T8" y="T9"/>
                  </a:cxn>
                </a:cxnLst>
                <a:rect l="0" t="0" r="r" b="b"/>
                <a:pathLst>
                  <a:path w="21" h="28">
                    <a:moveTo>
                      <a:pt x="3" y="5"/>
                    </a:moveTo>
                    <a:cubicBezTo>
                      <a:pt x="8" y="11"/>
                      <a:pt x="13" y="17"/>
                      <a:pt x="15" y="25"/>
                    </a:cubicBezTo>
                    <a:cubicBezTo>
                      <a:pt x="17" y="28"/>
                      <a:pt x="21" y="26"/>
                      <a:pt x="20" y="23"/>
                    </a:cubicBezTo>
                    <a:cubicBezTo>
                      <a:pt x="17" y="15"/>
                      <a:pt x="12" y="8"/>
                      <a:pt x="6" y="2"/>
                    </a:cubicBezTo>
                    <a:cubicBezTo>
                      <a:pt x="4" y="0"/>
                      <a:pt x="0" y="3"/>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0" name="Freeform 96"/>
              <p:cNvSpPr/>
              <p:nvPr/>
            </p:nvSpPr>
            <p:spPr bwMode="auto">
              <a:xfrm>
                <a:off x="3619" y="772"/>
                <a:ext cx="96" cy="98"/>
              </a:xfrm>
              <a:custGeom>
                <a:avLst/>
                <a:gdLst>
                  <a:gd name="T0" fmla="*/ 2 w 36"/>
                  <a:gd name="T1" fmla="*/ 6 h 37"/>
                  <a:gd name="T2" fmla="*/ 30 w 36"/>
                  <a:gd name="T3" fmla="*/ 35 h 37"/>
                  <a:gd name="T4" fmla="*/ 33 w 36"/>
                  <a:gd name="T5" fmla="*/ 32 h 37"/>
                  <a:gd name="T6" fmla="*/ 6 w 36"/>
                  <a:gd name="T7" fmla="*/ 3 h 37"/>
                  <a:gd name="T8" fmla="*/ 2 w 36"/>
                  <a:gd name="T9" fmla="*/ 6 h 37"/>
                </a:gdLst>
                <a:ahLst/>
                <a:cxnLst>
                  <a:cxn ang="0">
                    <a:pos x="T0" y="T1"/>
                  </a:cxn>
                  <a:cxn ang="0">
                    <a:pos x="T2" y="T3"/>
                  </a:cxn>
                  <a:cxn ang="0">
                    <a:pos x="T4" y="T5"/>
                  </a:cxn>
                  <a:cxn ang="0">
                    <a:pos x="T6" y="T7"/>
                  </a:cxn>
                  <a:cxn ang="0">
                    <a:pos x="T8" y="T9"/>
                  </a:cxn>
                </a:cxnLst>
                <a:rect l="0" t="0" r="r" b="b"/>
                <a:pathLst>
                  <a:path w="36" h="37">
                    <a:moveTo>
                      <a:pt x="2" y="6"/>
                    </a:moveTo>
                    <a:cubicBezTo>
                      <a:pt x="12" y="15"/>
                      <a:pt x="21" y="26"/>
                      <a:pt x="30" y="35"/>
                    </a:cubicBezTo>
                    <a:cubicBezTo>
                      <a:pt x="32" y="37"/>
                      <a:pt x="36" y="34"/>
                      <a:pt x="33" y="32"/>
                    </a:cubicBezTo>
                    <a:cubicBezTo>
                      <a:pt x="24" y="22"/>
                      <a:pt x="16" y="12"/>
                      <a:pt x="6" y="3"/>
                    </a:cubicBezTo>
                    <a:cubicBezTo>
                      <a:pt x="4" y="0"/>
                      <a:pt x="0" y="4"/>
                      <a:pt x="2"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1" name="Freeform 97"/>
              <p:cNvSpPr/>
              <p:nvPr/>
            </p:nvSpPr>
            <p:spPr bwMode="auto">
              <a:xfrm>
                <a:off x="3629" y="750"/>
                <a:ext cx="139" cy="120"/>
              </a:xfrm>
              <a:custGeom>
                <a:avLst/>
                <a:gdLst>
                  <a:gd name="T0" fmla="*/ 2 w 52"/>
                  <a:gd name="T1" fmla="*/ 6 h 45"/>
                  <a:gd name="T2" fmla="*/ 47 w 52"/>
                  <a:gd name="T3" fmla="*/ 43 h 45"/>
                  <a:gd name="T4" fmla="*/ 49 w 52"/>
                  <a:gd name="T5" fmla="*/ 39 h 45"/>
                  <a:gd name="T6" fmla="*/ 6 w 52"/>
                  <a:gd name="T7" fmla="*/ 2 h 45"/>
                  <a:gd name="T8" fmla="*/ 2 w 52"/>
                  <a:gd name="T9" fmla="*/ 6 h 45"/>
                </a:gdLst>
                <a:ahLst/>
                <a:cxnLst>
                  <a:cxn ang="0">
                    <a:pos x="T0" y="T1"/>
                  </a:cxn>
                  <a:cxn ang="0">
                    <a:pos x="T2" y="T3"/>
                  </a:cxn>
                  <a:cxn ang="0">
                    <a:pos x="T4" y="T5"/>
                  </a:cxn>
                  <a:cxn ang="0">
                    <a:pos x="T6" y="T7"/>
                  </a:cxn>
                  <a:cxn ang="0">
                    <a:pos x="T8" y="T9"/>
                  </a:cxn>
                </a:cxnLst>
                <a:rect l="0" t="0" r="r" b="b"/>
                <a:pathLst>
                  <a:path w="52" h="45">
                    <a:moveTo>
                      <a:pt x="2" y="6"/>
                    </a:moveTo>
                    <a:cubicBezTo>
                      <a:pt x="17" y="18"/>
                      <a:pt x="31" y="32"/>
                      <a:pt x="47" y="43"/>
                    </a:cubicBezTo>
                    <a:cubicBezTo>
                      <a:pt x="49" y="45"/>
                      <a:pt x="52" y="41"/>
                      <a:pt x="49" y="39"/>
                    </a:cubicBezTo>
                    <a:cubicBezTo>
                      <a:pt x="33" y="28"/>
                      <a:pt x="21" y="14"/>
                      <a:pt x="6" y="2"/>
                    </a:cubicBezTo>
                    <a:cubicBezTo>
                      <a:pt x="3" y="0"/>
                      <a:pt x="0" y="4"/>
                      <a:pt x="2"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2" name="Freeform 98"/>
              <p:cNvSpPr/>
              <p:nvPr/>
            </p:nvSpPr>
            <p:spPr bwMode="auto">
              <a:xfrm>
                <a:off x="3637" y="737"/>
                <a:ext cx="171" cy="133"/>
              </a:xfrm>
              <a:custGeom>
                <a:avLst/>
                <a:gdLst>
                  <a:gd name="T0" fmla="*/ 3 w 64"/>
                  <a:gd name="T1" fmla="*/ 5 h 50"/>
                  <a:gd name="T2" fmla="*/ 59 w 64"/>
                  <a:gd name="T3" fmla="*/ 48 h 50"/>
                  <a:gd name="T4" fmla="*/ 62 w 64"/>
                  <a:gd name="T5" fmla="*/ 44 h 50"/>
                  <a:gd name="T6" fmla="*/ 6 w 64"/>
                  <a:gd name="T7" fmla="*/ 1 h 50"/>
                  <a:gd name="T8" fmla="*/ 3 w 64"/>
                  <a:gd name="T9" fmla="*/ 5 h 50"/>
                </a:gdLst>
                <a:ahLst/>
                <a:cxnLst>
                  <a:cxn ang="0">
                    <a:pos x="T0" y="T1"/>
                  </a:cxn>
                  <a:cxn ang="0">
                    <a:pos x="T2" y="T3"/>
                  </a:cxn>
                  <a:cxn ang="0">
                    <a:pos x="T4" y="T5"/>
                  </a:cxn>
                  <a:cxn ang="0">
                    <a:pos x="T6" y="T7"/>
                  </a:cxn>
                  <a:cxn ang="0">
                    <a:pos x="T8" y="T9"/>
                  </a:cxn>
                </a:cxnLst>
                <a:rect l="0" t="0" r="r" b="b"/>
                <a:pathLst>
                  <a:path w="64" h="50">
                    <a:moveTo>
                      <a:pt x="3" y="5"/>
                    </a:moveTo>
                    <a:cubicBezTo>
                      <a:pt x="25" y="16"/>
                      <a:pt x="40" y="35"/>
                      <a:pt x="59" y="48"/>
                    </a:cubicBezTo>
                    <a:cubicBezTo>
                      <a:pt x="62" y="50"/>
                      <a:pt x="64" y="46"/>
                      <a:pt x="62" y="44"/>
                    </a:cubicBezTo>
                    <a:cubicBezTo>
                      <a:pt x="43" y="30"/>
                      <a:pt x="27" y="11"/>
                      <a:pt x="6" y="1"/>
                    </a:cubicBezTo>
                    <a:cubicBezTo>
                      <a:pt x="3" y="0"/>
                      <a:pt x="0" y="4"/>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3" name="Freeform 99"/>
              <p:cNvSpPr/>
              <p:nvPr/>
            </p:nvSpPr>
            <p:spPr bwMode="auto">
              <a:xfrm>
                <a:off x="3651" y="710"/>
                <a:ext cx="218" cy="155"/>
              </a:xfrm>
              <a:custGeom>
                <a:avLst/>
                <a:gdLst>
                  <a:gd name="T0" fmla="*/ 2 w 82"/>
                  <a:gd name="T1" fmla="*/ 5 h 58"/>
                  <a:gd name="T2" fmla="*/ 77 w 82"/>
                  <a:gd name="T3" fmla="*/ 56 h 58"/>
                  <a:gd name="T4" fmla="*/ 79 w 82"/>
                  <a:gd name="T5" fmla="*/ 52 h 58"/>
                  <a:gd name="T6" fmla="*/ 6 w 82"/>
                  <a:gd name="T7" fmla="*/ 2 h 58"/>
                  <a:gd name="T8" fmla="*/ 2 w 82"/>
                  <a:gd name="T9" fmla="*/ 5 h 58"/>
                </a:gdLst>
                <a:ahLst/>
                <a:cxnLst>
                  <a:cxn ang="0">
                    <a:pos x="T0" y="T1"/>
                  </a:cxn>
                  <a:cxn ang="0">
                    <a:pos x="T2" y="T3"/>
                  </a:cxn>
                  <a:cxn ang="0">
                    <a:pos x="T4" y="T5"/>
                  </a:cxn>
                  <a:cxn ang="0">
                    <a:pos x="T6" y="T7"/>
                  </a:cxn>
                  <a:cxn ang="0">
                    <a:pos x="T8" y="T9"/>
                  </a:cxn>
                </a:cxnLst>
                <a:rect l="0" t="0" r="r" b="b"/>
                <a:pathLst>
                  <a:path w="82" h="58">
                    <a:moveTo>
                      <a:pt x="2" y="5"/>
                    </a:moveTo>
                    <a:cubicBezTo>
                      <a:pt x="25" y="25"/>
                      <a:pt x="50" y="42"/>
                      <a:pt x="77" y="56"/>
                    </a:cubicBezTo>
                    <a:cubicBezTo>
                      <a:pt x="79" y="58"/>
                      <a:pt x="82" y="54"/>
                      <a:pt x="79" y="52"/>
                    </a:cubicBezTo>
                    <a:cubicBezTo>
                      <a:pt x="53" y="38"/>
                      <a:pt x="28" y="21"/>
                      <a:pt x="6" y="2"/>
                    </a:cubicBezTo>
                    <a:cubicBezTo>
                      <a:pt x="3" y="0"/>
                      <a:pt x="0" y="3"/>
                      <a:pt x="2"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4" name="Freeform 100"/>
              <p:cNvSpPr/>
              <p:nvPr/>
            </p:nvSpPr>
            <p:spPr bwMode="auto">
              <a:xfrm>
                <a:off x="3661" y="686"/>
                <a:ext cx="259" cy="163"/>
              </a:xfrm>
              <a:custGeom>
                <a:avLst/>
                <a:gdLst>
                  <a:gd name="T0" fmla="*/ 3 w 97"/>
                  <a:gd name="T1" fmla="*/ 6 h 61"/>
                  <a:gd name="T2" fmla="*/ 91 w 97"/>
                  <a:gd name="T3" fmla="*/ 59 h 61"/>
                  <a:gd name="T4" fmla="*/ 94 w 97"/>
                  <a:gd name="T5" fmla="*/ 55 h 61"/>
                  <a:gd name="T6" fmla="*/ 5 w 97"/>
                  <a:gd name="T7" fmla="*/ 1 h 61"/>
                  <a:gd name="T8" fmla="*/ 3 w 97"/>
                  <a:gd name="T9" fmla="*/ 6 h 61"/>
                </a:gdLst>
                <a:ahLst/>
                <a:cxnLst>
                  <a:cxn ang="0">
                    <a:pos x="T0" y="T1"/>
                  </a:cxn>
                  <a:cxn ang="0">
                    <a:pos x="T2" y="T3"/>
                  </a:cxn>
                  <a:cxn ang="0">
                    <a:pos x="T4" y="T5"/>
                  </a:cxn>
                  <a:cxn ang="0">
                    <a:pos x="T6" y="T7"/>
                  </a:cxn>
                  <a:cxn ang="0">
                    <a:pos x="T8" y="T9"/>
                  </a:cxn>
                </a:cxnLst>
                <a:rect l="0" t="0" r="r" b="b"/>
                <a:pathLst>
                  <a:path w="97" h="61">
                    <a:moveTo>
                      <a:pt x="3" y="6"/>
                    </a:moveTo>
                    <a:cubicBezTo>
                      <a:pt x="31" y="25"/>
                      <a:pt x="63" y="38"/>
                      <a:pt x="91" y="59"/>
                    </a:cubicBezTo>
                    <a:cubicBezTo>
                      <a:pt x="93" y="61"/>
                      <a:pt x="97" y="57"/>
                      <a:pt x="94" y="55"/>
                    </a:cubicBezTo>
                    <a:cubicBezTo>
                      <a:pt x="67" y="34"/>
                      <a:pt x="34" y="21"/>
                      <a:pt x="5" y="1"/>
                    </a:cubicBezTo>
                    <a:cubicBezTo>
                      <a:pt x="2" y="0"/>
                      <a:pt x="0" y="4"/>
                      <a:pt x="3"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5" name="Freeform 101"/>
              <p:cNvSpPr/>
              <p:nvPr/>
            </p:nvSpPr>
            <p:spPr bwMode="auto">
              <a:xfrm>
                <a:off x="3677" y="654"/>
                <a:ext cx="280" cy="179"/>
              </a:xfrm>
              <a:custGeom>
                <a:avLst/>
                <a:gdLst>
                  <a:gd name="T0" fmla="*/ 3 w 105"/>
                  <a:gd name="T1" fmla="*/ 6 h 67"/>
                  <a:gd name="T2" fmla="*/ 48 w 105"/>
                  <a:gd name="T3" fmla="*/ 41 h 67"/>
                  <a:gd name="T4" fmla="*/ 100 w 105"/>
                  <a:gd name="T5" fmla="*/ 65 h 67"/>
                  <a:gd name="T6" fmla="*/ 103 w 105"/>
                  <a:gd name="T7" fmla="*/ 61 h 67"/>
                  <a:gd name="T8" fmla="*/ 51 w 105"/>
                  <a:gd name="T9" fmla="*/ 37 h 67"/>
                  <a:gd name="T10" fmla="*/ 5 w 105"/>
                  <a:gd name="T11" fmla="*/ 1 h 67"/>
                  <a:gd name="T12" fmla="*/ 3 w 105"/>
                  <a:gd name="T13" fmla="*/ 6 h 67"/>
                </a:gdLst>
                <a:ahLst/>
                <a:cxnLst>
                  <a:cxn ang="0">
                    <a:pos x="T0" y="T1"/>
                  </a:cxn>
                  <a:cxn ang="0">
                    <a:pos x="T2" y="T3"/>
                  </a:cxn>
                  <a:cxn ang="0">
                    <a:pos x="T4" y="T5"/>
                  </a:cxn>
                  <a:cxn ang="0">
                    <a:pos x="T6" y="T7"/>
                  </a:cxn>
                  <a:cxn ang="0">
                    <a:pos x="T8" y="T9"/>
                  </a:cxn>
                  <a:cxn ang="0">
                    <a:pos x="T10" y="T11"/>
                  </a:cxn>
                  <a:cxn ang="0">
                    <a:pos x="T12" y="T13"/>
                  </a:cxn>
                </a:cxnLst>
                <a:rect l="0" t="0" r="r" b="b"/>
                <a:pathLst>
                  <a:path w="105" h="67">
                    <a:moveTo>
                      <a:pt x="3" y="6"/>
                    </a:moveTo>
                    <a:cubicBezTo>
                      <a:pt x="18" y="17"/>
                      <a:pt x="33" y="30"/>
                      <a:pt x="48" y="41"/>
                    </a:cubicBezTo>
                    <a:cubicBezTo>
                      <a:pt x="65" y="53"/>
                      <a:pt x="83" y="56"/>
                      <a:pt x="100" y="65"/>
                    </a:cubicBezTo>
                    <a:cubicBezTo>
                      <a:pt x="103" y="67"/>
                      <a:pt x="105" y="63"/>
                      <a:pt x="103" y="61"/>
                    </a:cubicBezTo>
                    <a:cubicBezTo>
                      <a:pt x="86" y="52"/>
                      <a:pt x="67" y="48"/>
                      <a:pt x="51" y="37"/>
                    </a:cubicBezTo>
                    <a:cubicBezTo>
                      <a:pt x="35" y="26"/>
                      <a:pt x="21" y="13"/>
                      <a:pt x="5" y="1"/>
                    </a:cubicBezTo>
                    <a:cubicBezTo>
                      <a:pt x="2" y="0"/>
                      <a:pt x="0" y="4"/>
                      <a:pt x="3"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6" name="Freeform 102"/>
              <p:cNvSpPr/>
              <p:nvPr/>
            </p:nvSpPr>
            <p:spPr bwMode="auto">
              <a:xfrm>
                <a:off x="3696" y="632"/>
                <a:ext cx="293" cy="188"/>
              </a:xfrm>
              <a:custGeom>
                <a:avLst/>
                <a:gdLst>
                  <a:gd name="T0" fmla="*/ 3 w 110"/>
                  <a:gd name="T1" fmla="*/ 6 h 70"/>
                  <a:gd name="T2" fmla="*/ 104 w 110"/>
                  <a:gd name="T3" fmla="*/ 69 h 70"/>
                  <a:gd name="T4" fmla="*/ 107 w 110"/>
                  <a:gd name="T5" fmla="*/ 65 h 70"/>
                  <a:gd name="T6" fmla="*/ 5 w 110"/>
                  <a:gd name="T7" fmla="*/ 2 h 70"/>
                  <a:gd name="T8" fmla="*/ 3 w 110"/>
                  <a:gd name="T9" fmla="*/ 6 h 70"/>
                </a:gdLst>
                <a:ahLst/>
                <a:cxnLst>
                  <a:cxn ang="0">
                    <a:pos x="T0" y="T1"/>
                  </a:cxn>
                  <a:cxn ang="0">
                    <a:pos x="T2" y="T3"/>
                  </a:cxn>
                  <a:cxn ang="0">
                    <a:pos x="T4" y="T5"/>
                  </a:cxn>
                  <a:cxn ang="0">
                    <a:pos x="T6" y="T7"/>
                  </a:cxn>
                  <a:cxn ang="0">
                    <a:pos x="T8" y="T9"/>
                  </a:cxn>
                </a:cxnLst>
                <a:rect l="0" t="0" r="r" b="b"/>
                <a:pathLst>
                  <a:path w="110" h="70">
                    <a:moveTo>
                      <a:pt x="3" y="6"/>
                    </a:moveTo>
                    <a:cubicBezTo>
                      <a:pt x="38" y="25"/>
                      <a:pt x="67" y="53"/>
                      <a:pt x="104" y="69"/>
                    </a:cubicBezTo>
                    <a:cubicBezTo>
                      <a:pt x="107" y="70"/>
                      <a:pt x="110" y="66"/>
                      <a:pt x="107" y="65"/>
                    </a:cubicBezTo>
                    <a:cubicBezTo>
                      <a:pt x="70" y="49"/>
                      <a:pt x="41" y="21"/>
                      <a:pt x="5" y="2"/>
                    </a:cubicBezTo>
                    <a:cubicBezTo>
                      <a:pt x="3" y="0"/>
                      <a:pt x="0" y="5"/>
                      <a:pt x="3"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7" name="Freeform 103"/>
              <p:cNvSpPr/>
              <p:nvPr/>
            </p:nvSpPr>
            <p:spPr bwMode="auto">
              <a:xfrm>
                <a:off x="3709" y="611"/>
                <a:ext cx="323" cy="185"/>
              </a:xfrm>
              <a:custGeom>
                <a:avLst/>
                <a:gdLst>
                  <a:gd name="T0" fmla="*/ 3 w 121"/>
                  <a:gd name="T1" fmla="*/ 6 h 69"/>
                  <a:gd name="T2" fmla="*/ 117 w 121"/>
                  <a:gd name="T3" fmla="*/ 68 h 69"/>
                  <a:gd name="T4" fmla="*/ 118 w 121"/>
                  <a:gd name="T5" fmla="*/ 63 h 69"/>
                  <a:gd name="T6" fmla="*/ 6 w 121"/>
                  <a:gd name="T7" fmla="*/ 2 h 69"/>
                  <a:gd name="T8" fmla="*/ 3 w 121"/>
                  <a:gd name="T9" fmla="*/ 6 h 69"/>
                </a:gdLst>
                <a:ahLst/>
                <a:cxnLst>
                  <a:cxn ang="0">
                    <a:pos x="T0" y="T1"/>
                  </a:cxn>
                  <a:cxn ang="0">
                    <a:pos x="T2" y="T3"/>
                  </a:cxn>
                  <a:cxn ang="0">
                    <a:pos x="T4" y="T5"/>
                  </a:cxn>
                  <a:cxn ang="0">
                    <a:pos x="T6" y="T7"/>
                  </a:cxn>
                  <a:cxn ang="0">
                    <a:pos x="T8" y="T9"/>
                  </a:cxn>
                </a:cxnLst>
                <a:rect l="0" t="0" r="r" b="b"/>
                <a:pathLst>
                  <a:path w="121" h="69">
                    <a:moveTo>
                      <a:pt x="3" y="6"/>
                    </a:moveTo>
                    <a:cubicBezTo>
                      <a:pt x="40" y="28"/>
                      <a:pt x="77" y="52"/>
                      <a:pt x="117" y="68"/>
                    </a:cubicBezTo>
                    <a:cubicBezTo>
                      <a:pt x="120" y="69"/>
                      <a:pt x="121" y="65"/>
                      <a:pt x="118" y="63"/>
                    </a:cubicBezTo>
                    <a:cubicBezTo>
                      <a:pt x="78" y="48"/>
                      <a:pt x="43" y="24"/>
                      <a:pt x="6" y="2"/>
                    </a:cubicBezTo>
                    <a:cubicBezTo>
                      <a:pt x="3" y="0"/>
                      <a:pt x="0" y="4"/>
                      <a:pt x="3"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8" name="Freeform 104"/>
              <p:cNvSpPr/>
              <p:nvPr/>
            </p:nvSpPr>
            <p:spPr bwMode="auto">
              <a:xfrm>
                <a:off x="3725" y="584"/>
                <a:ext cx="334" cy="204"/>
              </a:xfrm>
              <a:custGeom>
                <a:avLst/>
                <a:gdLst>
                  <a:gd name="T0" fmla="*/ 3 w 125"/>
                  <a:gd name="T1" fmla="*/ 5 h 76"/>
                  <a:gd name="T2" fmla="*/ 121 w 125"/>
                  <a:gd name="T3" fmla="*/ 75 h 76"/>
                  <a:gd name="T4" fmla="*/ 122 w 125"/>
                  <a:gd name="T5" fmla="*/ 70 h 76"/>
                  <a:gd name="T6" fmla="*/ 6 w 125"/>
                  <a:gd name="T7" fmla="*/ 2 h 76"/>
                  <a:gd name="T8" fmla="*/ 3 w 125"/>
                  <a:gd name="T9" fmla="*/ 5 h 76"/>
                </a:gdLst>
                <a:ahLst/>
                <a:cxnLst>
                  <a:cxn ang="0">
                    <a:pos x="T0" y="T1"/>
                  </a:cxn>
                  <a:cxn ang="0">
                    <a:pos x="T2" y="T3"/>
                  </a:cxn>
                  <a:cxn ang="0">
                    <a:pos x="T4" y="T5"/>
                  </a:cxn>
                  <a:cxn ang="0">
                    <a:pos x="T6" y="T7"/>
                  </a:cxn>
                  <a:cxn ang="0">
                    <a:pos x="T8" y="T9"/>
                  </a:cxn>
                </a:cxnLst>
                <a:rect l="0" t="0" r="r" b="b"/>
                <a:pathLst>
                  <a:path w="125" h="76">
                    <a:moveTo>
                      <a:pt x="3" y="5"/>
                    </a:moveTo>
                    <a:cubicBezTo>
                      <a:pt x="39" y="33"/>
                      <a:pt x="75" y="66"/>
                      <a:pt x="121" y="75"/>
                    </a:cubicBezTo>
                    <a:cubicBezTo>
                      <a:pt x="124" y="76"/>
                      <a:pt x="125" y="71"/>
                      <a:pt x="122" y="70"/>
                    </a:cubicBezTo>
                    <a:cubicBezTo>
                      <a:pt x="77" y="61"/>
                      <a:pt x="41" y="29"/>
                      <a:pt x="6" y="2"/>
                    </a:cubicBezTo>
                    <a:cubicBezTo>
                      <a:pt x="4" y="0"/>
                      <a:pt x="0" y="3"/>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9" name="Freeform 105"/>
              <p:cNvSpPr/>
              <p:nvPr/>
            </p:nvSpPr>
            <p:spPr bwMode="auto">
              <a:xfrm>
                <a:off x="3741" y="547"/>
                <a:ext cx="360" cy="219"/>
              </a:xfrm>
              <a:custGeom>
                <a:avLst/>
                <a:gdLst>
                  <a:gd name="T0" fmla="*/ 3 w 135"/>
                  <a:gd name="T1" fmla="*/ 6 h 82"/>
                  <a:gd name="T2" fmla="*/ 131 w 135"/>
                  <a:gd name="T3" fmla="*/ 81 h 82"/>
                  <a:gd name="T4" fmla="*/ 133 w 135"/>
                  <a:gd name="T5" fmla="*/ 76 h 82"/>
                  <a:gd name="T6" fmla="*/ 6 w 135"/>
                  <a:gd name="T7" fmla="*/ 2 h 82"/>
                  <a:gd name="T8" fmla="*/ 3 w 135"/>
                  <a:gd name="T9" fmla="*/ 6 h 82"/>
                </a:gdLst>
                <a:ahLst/>
                <a:cxnLst>
                  <a:cxn ang="0">
                    <a:pos x="T0" y="T1"/>
                  </a:cxn>
                  <a:cxn ang="0">
                    <a:pos x="T2" y="T3"/>
                  </a:cxn>
                  <a:cxn ang="0">
                    <a:pos x="T4" y="T5"/>
                  </a:cxn>
                  <a:cxn ang="0">
                    <a:pos x="T6" y="T7"/>
                  </a:cxn>
                  <a:cxn ang="0">
                    <a:pos x="T8" y="T9"/>
                  </a:cxn>
                </a:cxnLst>
                <a:rect l="0" t="0" r="r" b="b"/>
                <a:pathLst>
                  <a:path w="135" h="82">
                    <a:moveTo>
                      <a:pt x="3" y="6"/>
                    </a:moveTo>
                    <a:cubicBezTo>
                      <a:pt x="41" y="38"/>
                      <a:pt x="85" y="62"/>
                      <a:pt x="131" y="81"/>
                    </a:cubicBezTo>
                    <a:cubicBezTo>
                      <a:pt x="134" y="82"/>
                      <a:pt x="135" y="77"/>
                      <a:pt x="133" y="76"/>
                    </a:cubicBezTo>
                    <a:cubicBezTo>
                      <a:pt x="87" y="58"/>
                      <a:pt x="44" y="34"/>
                      <a:pt x="6" y="2"/>
                    </a:cubicBezTo>
                    <a:cubicBezTo>
                      <a:pt x="4" y="0"/>
                      <a:pt x="0" y="4"/>
                      <a:pt x="3"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0" name="Freeform 106"/>
              <p:cNvSpPr/>
              <p:nvPr/>
            </p:nvSpPr>
            <p:spPr bwMode="auto">
              <a:xfrm>
                <a:off x="3749" y="525"/>
                <a:ext cx="382" cy="206"/>
              </a:xfrm>
              <a:custGeom>
                <a:avLst/>
                <a:gdLst>
                  <a:gd name="T0" fmla="*/ 2 w 143"/>
                  <a:gd name="T1" fmla="*/ 6 h 77"/>
                  <a:gd name="T2" fmla="*/ 69 w 143"/>
                  <a:gd name="T3" fmla="*/ 46 h 77"/>
                  <a:gd name="T4" fmla="*/ 137 w 143"/>
                  <a:gd name="T5" fmla="*/ 76 h 77"/>
                  <a:gd name="T6" fmla="*/ 140 w 143"/>
                  <a:gd name="T7" fmla="*/ 72 h 77"/>
                  <a:gd name="T8" fmla="*/ 71 w 143"/>
                  <a:gd name="T9" fmla="*/ 42 h 77"/>
                  <a:gd name="T10" fmla="*/ 5 w 143"/>
                  <a:gd name="T11" fmla="*/ 2 h 77"/>
                  <a:gd name="T12" fmla="*/ 2 w 143"/>
                  <a:gd name="T13" fmla="*/ 6 h 77"/>
                </a:gdLst>
                <a:ahLst/>
                <a:cxnLst>
                  <a:cxn ang="0">
                    <a:pos x="T0" y="T1"/>
                  </a:cxn>
                  <a:cxn ang="0">
                    <a:pos x="T2" y="T3"/>
                  </a:cxn>
                  <a:cxn ang="0">
                    <a:pos x="T4" y="T5"/>
                  </a:cxn>
                  <a:cxn ang="0">
                    <a:pos x="T6" y="T7"/>
                  </a:cxn>
                  <a:cxn ang="0">
                    <a:pos x="T8" y="T9"/>
                  </a:cxn>
                  <a:cxn ang="0">
                    <a:pos x="T10" y="T11"/>
                  </a:cxn>
                  <a:cxn ang="0">
                    <a:pos x="T12" y="T13"/>
                  </a:cxn>
                </a:cxnLst>
                <a:rect l="0" t="0" r="r" b="b"/>
                <a:pathLst>
                  <a:path w="143" h="77">
                    <a:moveTo>
                      <a:pt x="2" y="6"/>
                    </a:moveTo>
                    <a:cubicBezTo>
                      <a:pt x="24" y="20"/>
                      <a:pt x="46" y="34"/>
                      <a:pt x="69" y="46"/>
                    </a:cubicBezTo>
                    <a:cubicBezTo>
                      <a:pt x="91" y="58"/>
                      <a:pt x="115" y="65"/>
                      <a:pt x="137" y="76"/>
                    </a:cubicBezTo>
                    <a:cubicBezTo>
                      <a:pt x="140" y="77"/>
                      <a:pt x="143" y="73"/>
                      <a:pt x="140" y="72"/>
                    </a:cubicBezTo>
                    <a:cubicBezTo>
                      <a:pt x="117" y="61"/>
                      <a:pt x="94" y="53"/>
                      <a:pt x="71" y="42"/>
                    </a:cubicBezTo>
                    <a:cubicBezTo>
                      <a:pt x="48" y="30"/>
                      <a:pt x="27" y="16"/>
                      <a:pt x="5" y="2"/>
                    </a:cubicBezTo>
                    <a:cubicBezTo>
                      <a:pt x="2" y="0"/>
                      <a:pt x="0" y="4"/>
                      <a:pt x="2"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1" name="Freeform 107"/>
              <p:cNvSpPr/>
              <p:nvPr/>
            </p:nvSpPr>
            <p:spPr bwMode="auto">
              <a:xfrm>
                <a:off x="3781" y="507"/>
                <a:ext cx="371" cy="200"/>
              </a:xfrm>
              <a:custGeom>
                <a:avLst/>
                <a:gdLst>
                  <a:gd name="T0" fmla="*/ 2 w 139"/>
                  <a:gd name="T1" fmla="*/ 6 h 75"/>
                  <a:gd name="T2" fmla="*/ 134 w 139"/>
                  <a:gd name="T3" fmla="*/ 74 h 75"/>
                  <a:gd name="T4" fmla="*/ 135 w 139"/>
                  <a:gd name="T5" fmla="*/ 70 h 75"/>
                  <a:gd name="T6" fmla="*/ 5 w 139"/>
                  <a:gd name="T7" fmla="*/ 2 h 75"/>
                  <a:gd name="T8" fmla="*/ 2 w 139"/>
                  <a:gd name="T9" fmla="*/ 6 h 75"/>
                </a:gdLst>
                <a:ahLst/>
                <a:cxnLst>
                  <a:cxn ang="0">
                    <a:pos x="T0" y="T1"/>
                  </a:cxn>
                  <a:cxn ang="0">
                    <a:pos x="T2" y="T3"/>
                  </a:cxn>
                  <a:cxn ang="0">
                    <a:pos x="T4" y="T5"/>
                  </a:cxn>
                  <a:cxn ang="0">
                    <a:pos x="T6" y="T7"/>
                  </a:cxn>
                  <a:cxn ang="0">
                    <a:pos x="T8" y="T9"/>
                  </a:cxn>
                </a:cxnLst>
                <a:rect l="0" t="0" r="r" b="b"/>
                <a:pathLst>
                  <a:path w="139" h="75">
                    <a:moveTo>
                      <a:pt x="2" y="6"/>
                    </a:moveTo>
                    <a:cubicBezTo>
                      <a:pt x="46" y="32"/>
                      <a:pt x="84" y="62"/>
                      <a:pt x="134" y="74"/>
                    </a:cubicBezTo>
                    <a:cubicBezTo>
                      <a:pt x="137" y="75"/>
                      <a:pt x="139" y="70"/>
                      <a:pt x="135" y="70"/>
                    </a:cubicBezTo>
                    <a:cubicBezTo>
                      <a:pt x="85" y="58"/>
                      <a:pt x="48" y="28"/>
                      <a:pt x="5" y="2"/>
                    </a:cubicBezTo>
                    <a:cubicBezTo>
                      <a:pt x="2" y="0"/>
                      <a:pt x="0" y="5"/>
                      <a:pt x="2"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2" name="Freeform 108"/>
              <p:cNvSpPr/>
              <p:nvPr/>
            </p:nvSpPr>
            <p:spPr bwMode="auto">
              <a:xfrm>
                <a:off x="3904" y="528"/>
                <a:ext cx="280" cy="163"/>
              </a:xfrm>
              <a:custGeom>
                <a:avLst/>
                <a:gdLst>
                  <a:gd name="T0" fmla="*/ 3 w 105"/>
                  <a:gd name="T1" fmla="*/ 6 h 61"/>
                  <a:gd name="T2" fmla="*/ 99 w 105"/>
                  <a:gd name="T3" fmla="*/ 59 h 61"/>
                  <a:gd name="T4" fmla="*/ 102 w 105"/>
                  <a:gd name="T5" fmla="*/ 55 h 61"/>
                  <a:gd name="T6" fmla="*/ 6 w 105"/>
                  <a:gd name="T7" fmla="*/ 3 h 61"/>
                  <a:gd name="T8" fmla="*/ 3 w 105"/>
                  <a:gd name="T9" fmla="*/ 6 h 61"/>
                </a:gdLst>
                <a:ahLst/>
                <a:cxnLst>
                  <a:cxn ang="0">
                    <a:pos x="T0" y="T1"/>
                  </a:cxn>
                  <a:cxn ang="0">
                    <a:pos x="T2" y="T3"/>
                  </a:cxn>
                  <a:cxn ang="0">
                    <a:pos x="T4" y="T5"/>
                  </a:cxn>
                  <a:cxn ang="0">
                    <a:pos x="T6" y="T7"/>
                  </a:cxn>
                  <a:cxn ang="0">
                    <a:pos x="T8" y="T9"/>
                  </a:cxn>
                </a:cxnLst>
                <a:rect l="0" t="0" r="r" b="b"/>
                <a:pathLst>
                  <a:path w="105" h="61">
                    <a:moveTo>
                      <a:pt x="3" y="6"/>
                    </a:moveTo>
                    <a:cubicBezTo>
                      <a:pt x="31" y="31"/>
                      <a:pt x="65" y="45"/>
                      <a:pt x="99" y="59"/>
                    </a:cubicBezTo>
                    <a:cubicBezTo>
                      <a:pt x="102" y="61"/>
                      <a:pt x="105" y="56"/>
                      <a:pt x="102" y="55"/>
                    </a:cubicBezTo>
                    <a:cubicBezTo>
                      <a:pt x="68" y="41"/>
                      <a:pt x="35" y="27"/>
                      <a:pt x="6" y="3"/>
                    </a:cubicBezTo>
                    <a:cubicBezTo>
                      <a:pt x="4" y="0"/>
                      <a:pt x="0" y="4"/>
                      <a:pt x="3"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3" name="Freeform 109"/>
              <p:cNvSpPr/>
              <p:nvPr/>
            </p:nvSpPr>
            <p:spPr bwMode="auto">
              <a:xfrm>
                <a:off x="4029" y="566"/>
                <a:ext cx="179" cy="101"/>
              </a:xfrm>
              <a:custGeom>
                <a:avLst/>
                <a:gdLst>
                  <a:gd name="T0" fmla="*/ 3 w 67"/>
                  <a:gd name="T1" fmla="*/ 6 h 38"/>
                  <a:gd name="T2" fmla="*/ 61 w 67"/>
                  <a:gd name="T3" fmla="*/ 36 h 38"/>
                  <a:gd name="T4" fmla="*/ 64 w 67"/>
                  <a:gd name="T5" fmla="*/ 32 h 38"/>
                  <a:gd name="T6" fmla="*/ 6 w 67"/>
                  <a:gd name="T7" fmla="*/ 2 h 38"/>
                  <a:gd name="T8" fmla="*/ 3 w 67"/>
                  <a:gd name="T9" fmla="*/ 6 h 38"/>
                </a:gdLst>
                <a:ahLst/>
                <a:cxnLst>
                  <a:cxn ang="0">
                    <a:pos x="T0" y="T1"/>
                  </a:cxn>
                  <a:cxn ang="0">
                    <a:pos x="T2" y="T3"/>
                  </a:cxn>
                  <a:cxn ang="0">
                    <a:pos x="T4" y="T5"/>
                  </a:cxn>
                  <a:cxn ang="0">
                    <a:pos x="T6" y="T7"/>
                  </a:cxn>
                  <a:cxn ang="0">
                    <a:pos x="T8" y="T9"/>
                  </a:cxn>
                </a:cxnLst>
                <a:rect l="0" t="0" r="r" b="b"/>
                <a:pathLst>
                  <a:path w="67" h="38">
                    <a:moveTo>
                      <a:pt x="3" y="6"/>
                    </a:moveTo>
                    <a:cubicBezTo>
                      <a:pt x="23" y="15"/>
                      <a:pt x="42" y="27"/>
                      <a:pt x="61" y="36"/>
                    </a:cubicBezTo>
                    <a:cubicBezTo>
                      <a:pt x="64" y="38"/>
                      <a:pt x="67" y="34"/>
                      <a:pt x="64" y="32"/>
                    </a:cubicBezTo>
                    <a:cubicBezTo>
                      <a:pt x="44" y="22"/>
                      <a:pt x="26" y="11"/>
                      <a:pt x="6" y="2"/>
                    </a:cubicBezTo>
                    <a:cubicBezTo>
                      <a:pt x="3" y="0"/>
                      <a:pt x="0" y="5"/>
                      <a:pt x="3"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4" name="Freeform 110"/>
              <p:cNvSpPr/>
              <p:nvPr/>
            </p:nvSpPr>
            <p:spPr bwMode="auto">
              <a:xfrm>
                <a:off x="3747" y="509"/>
                <a:ext cx="90" cy="70"/>
              </a:xfrm>
              <a:custGeom>
                <a:avLst/>
                <a:gdLst>
                  <a:gd name="T0" fmla="*/ 29 w 34"/>
                  <a:gd name="T1" fmla="*/ 2 h 26"/>
                  <a:gd name="T2" fmla="*/ 2 w 34"/>
                  <a:gd name="T3" fmla="*/ 21 h 26"/>
                  <a:gd name="T4" fmla="*/ 6 w 34"/>
                  <a:gd name="T5" fmla="*/ 24 h 26"/>
                  <a:gd name="T6" fmla="*/ 31 w 34"/>
                  <a:gd name="T7" fmla="*/ 6 h 26"/>
                  <a:gd name="T8" fmla="*/ 29 w 34"/>
                  <a:gd name="T9" fmla="*/ 2 h 26"/>
                </a:gdLst>
                <a:ahLst/>
                <a:cxnLst>
                  <a:cxn ang="0">
                    <a:pos x="T0" y="T1"/>
                  </a:cxn>
                  <a:cxn ang="0">
                    <a:pos x="T2" y="T3"/>
                  </a:cxn>
                  <a:cxn ang="0">
                    <a:pos x="T4" y="T5"/>
                  </a:cxn>
                  <a:cxn ang="0">
                    <a:pos x="T6" y="T7"/>
                  </a:cxn>
                  <a:cxn ang="0">
                    <a:pos x="T8" y="T9"/>
                  </a:cxn>
                </a:cxnLst>
                <a:rect l="0" t="0" r="r" b="b"/>
                <a:pathLst>
                  <a:path w="34" h="26">
                    <a:moveTo>
                      <a:pt x="29" y="2"/>
                    </a:moveTo>
                    <a:cubicBezTo>
                      <a:pt x="20" y="8"/>
                      <a:pt x="10" y="13"/>
                      <a:pt x="2" y="21"/>
                    </a:cubicBezTo>
                    <a:cubicBezTo>
                      <a:pt x="0" y="23"/>
                      <a:pt x="3" y="26"/>
                      <a:pt x="6" y="24"/>
                    </a:cubicBezTo>
                    <a:cubicBezTo>
                      <a:pt x="13" y="17"/>
                      <a:pt x="23" y="12"/>
                      <a:pt x="31" y="6"/>
                    </a:cubicBezTo>
                    <a:cubicBezTo>
                      <a:pt x="34" y="4"/>
                      <a:pt x="31" y="0"/>
                      <a:pt x="29"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5" name="Freeform 111"/>
              <p:cNvSpPr/>
              <p:nvPr/>
            </p:nvSpPr>
            <p:spPr bwMode="auto">
              <a:xfrm>
                <a:off x="3701" y="523"/>
                <a:ext cx="179" cy="107"/>
              </a:xfrm>
              <a:custGeom>
                <a:avLst/>
                <a:gdLst>
                  <a:gd name="T0" fmla="*/ 63 w 67"/>
                  <a:gd name="T1" fmla="*/ 1 h 40"/>
                  <a:gd name="T2" fmla="*/ 3 w 67"/>
                  <a:gd name="T3" fmla="*/ 34 h 40"/>
                  <a:gd name="T4" fmla="*/ 6 w 67"/>
                  <a:gd name="T5" fmla="*/ 38 h 40"/>
                  <a:gd name="T6" fmla="*/ 64 w 67"/>
                  <a:gd name="T7" fmla="*/ 6 h 40"/>
                  <a:gd name="T8" fmla="*/ 63 w 67"/>
                  <a:gd name="T9" fmla="*/ 1 h 40"/>
                </a:gdLst>
                <a:ahLst/>
                <a:cxnLst>
                  <a:cxn ang="0">
                    <a:pos x="T0" y="T1"/>
                  </a:cxn>
                  <a:cxn ang="0">
                    <a:pos x="T2" y="T3"/>
                  </a:cxn>
                  <a:cxn ang="0">
                    <a:pos x="T4" y="T5"/>
                  </a:cxn>
                  <a:cxn ang="0">
                    <a:pos x="T6" y="T7"/>
                  </a:cxn>
                  <a:cxn ang="0">
                    <a:pos x="T8" y="T9"/>
                  </a:cxn>
                </a:cxnLst>
                <a:rect l="0" t="0" r="r" b="b"/>
                <a:pathLst>
                  <a:path w="67" h="40">
                    <a:moveTo>
                      <a:pt x="63" y="1"/>
                    </a:moveTo>
                    <a:cubicBezTo>
                      <a:pt x="41" y="8"/>
                      <a:pt x="21" y="20"/>
                      <a:pt x="3" y="34"/>
                    </a:cubicBezTo>
                    <a:cubicBezTo>
                      <a:pt x="0" y="36"/>
                      <a:pt x="4" y="40"/>
                      <a:pt x="6" y="38"/>
                    </a:cubicBezTo>
                    <a:cubicBezTo>
                      <a:pt x="23" y="24"/>
                      <a:pt x="43" y="13"/>
                      <a:pt x="64" y="6"/>
                    </a:cubicBezTo>
                    <a:cubicBezTo>
                      <a:pt x="67" y="5"/>
                      <a:pt x="66" y="0"/>
                      <a:pt x="63"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6" name="Freeform 112"/>
              <p:cNvSpPr/>
              <p:nvPr/>
            </p:nvSpPr>
            <p:spPr bwMode="auto">
              <a:xfrm>
                <a:off x="3680" y="525"/>
                <a:ext cx="264" cy="145"/>
              </a:xfrm>
              <a:custGeom>
                <a:avLst/>
                <a:gdLst>
                  <a:gd name="T0" fmla="*/ 93 w 99"/>
                  <a:gd name="T1" fmla="*/ 2 h 54"/>
                  <a:gd name="T2" fmla="*/ 2 w 99"/>
                  <a:gd name="T3" fmla="*/ 48 h 54"/>
                  <a:gd name="T4" fmla="*/ 5 w 99"/>
                  <a:gd name="T5" fmla="*/ 52 h 54"/>
                  <a:gd name="T6" fmla="*/ 96 w 99"/>
                  <a:gd name="T7" fmla="*/ 6 h 54"/>
                  <a:gd name="T8" fmla="*/ 93 w 99"/>
                  <a:gd name="T9" fmla="*/ 2 h 54"/>
                </a:gdLst>
                <a:ahLst/>
                <a:cxnLst>
                  <a:cxn ang="0">
                    <a:pos x="T0" y="T1"/>
                  </a:cxn>
                  <a:cxn ang="0">
                    <a:pos x="T2" y="T3"/>
                  </a:cxn>
                  <a:cxn ang="0">
                    <a:pos x="T4" y="T5"/>
                  </a:cxn>
                  <a:cxn ang="0">
                    <a:pos x="T6" y="T7"/>
                  </a:cxn>
                  <a:cxn ang="0">
                    <a:pos x="T8" y="T9"/>
                  </a:cxn>
                </a:cxnLst>
                <a:rect l="0" t="0" r="r" b="b"/>
                <a:pathLst>
                  <a:path w="99" h="54">
                    <a:moveTo>
                      <a:pt x="93" y="2"/>
                    </a:moveTo>
                    <a:cubicBezTo>
                      <a:pt x="62" y="15"/>
                      <a:pt x="31" y="30"/>
                      <a:pt x="2" y="48"/>
                    </a:cubicBezTo>
                    <a:cubicBezTo>
                      <a:pt x="0" y="50"/>
                      <a:pt x="2" y="54"/>
                      <a:pt x="5" y="52"/>
                    </a:cubicBezTo>
                    <a:cubicBezTo>
                      <a:pt x="34" y="35"/>
                      <a:pt x="65" y="20"/>
                      <a:pt x="96" y="6"/>
                    </a:cubicBezTo>
                    <a:cubicBezTo>
                      <a:pt x="99" y="5"/>
                      <a:pt x="96" y="0"/>
                      <a:pt x="93"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7" name="Freeform 113"/>
              <p:cNvSpPr/>
              <p:nvPr/>
            </p:nvSpPr>
            <p:spPr bwMode="auto">
              <a:xfrm>
                <a:off x="3648" y="547"/>
                <a:ext cx="331" cy="192"/>
              </a:xfrm>
              <a:custGeom>
                <a:avLst/>
                <a:gdLst>
                  <a:gd name="T0" fmla="*/ 120 w 124"/>
                  <a:gd name="T1" fmla="*/ 1 h 72"/>
                  <a:gd name="T2" fmla="*/ 63 w 124"/>
                  <a:gd name="T3" fmla="*/ 34 h 72"/>
                  <a:gd name="T4" fmla="*/ 3 w 124"/>
                  <a:gd name="T5" fmla="*/ 66 h 72"/>
                  <a:gd name="T6" fmla="*/ 6 w 124"/>
                  <a:gd name="T7" fmla="*/ 70 h 72"/>
                  <a:gd name="T8" fmla="*/ 60 w 124"/>
                  <a:gd name="T9" fmla="*/ 42 h 72"/>
                  <a:gd name="T10" fmla="*/ 121 w 124"/>
                  <a:gd name="T11" fmla="*/ 6 h 72"/>
                  <a:gd name="T12" fmla="*/ 120 w 124"/>
                  <a:gd name="T13" fmla="*/ 1 h 72"/>
                </a:gdLst>
                <a:ahLst/>
                <a:cxnLst>
                  <a:cxn ang="0">
                    <a:pos x="T0" y="T1"/>
                  </a:cxn>
                  <a:cxn ang="0">
                    <a:pos x="T2" y="T3"/>
                  </a:cxn>
                  <a:cxn ang="0">
                    <a:pos x="T4" y="T5"/>
                  </a:cxn>
                  <a:cxn ang="0">
                    <a:pos x="T6" y="T7"/>
                  </a:cxn>
                  <a:cxn ang="0">
                    <a:pos x="T8" y="T9"/>
                  </a:cxn>
                  <a:cxn ang="0">
                    <a:pos x="T10" y="T11"/>
                  </a:cxn>
                  <a:cxn ang="0">
                    <a:pos x="T12" y="T13"/>
                  </a:cxn>
                </a:cxnLst>
                <a:rect l="0" t="0" r="r" b="b"/>
                <a:pathLst>
                  <a:path w="124" h="72">
                    <a:moveTo>
                      <a:pt x="120" y="1"/>
                    </a:moveTo>
                    <a:cubicBezTo>
                      <a:pt x="99" y="9"/>
                      <a:pt x="81" y="21"/>
                      <a:pt x="63" y="34"/>
                    </a:cubicBezTo>
                    <a:cubicBezTo>
                      <a:pt x="44" y="47"/>
                      <a:pt x="22" y="54"/>
                      <a:pt x="3" y="66"/>
                    </a:cubicBezTo>
                    <a:cubicBezTo>
                      <a:pt x="0" y="68"/>
                      <a:pt x="3" y="72"/>
                      <a:pt x="6" y="70"/>
                    </a:cubicBezTo>
                    <a:cubicBezTo>
                      <a:pt x="23" y="60"/>
                      <a:pt x="42" y="53"/>
                      <a:pt x="60" y="42"/>
                    </a:cubicBezTo>
                    <a:cubicBezTo>
                      <a:pt x="80" y="29"/>
                      <a:pt x="99" y="14"/>
                      <a:pt x="121" y="6"/>
                    </a:cubicBezTo>
                    <a:cubicBezTo>
                      <a:pt x="124" y="5"/>
                      <a:pt x="123" y="0"/>
                      <a:pt x="120"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8" name="Freeform 114"/>
              <p:cNvSpPr/>
              <p:nvPr/>
            </p:nvSpPr>
            <p:spPr bwMode="auto">
              <a:xfrm>
                <a:off x="3603" y="555"/>
                <a:ext cx="426" cy="243"/>
              </a:xfrm>
              <a:custGeom>
                <a:avLst/>
                <a:gdLst>
                  <a:gd name="T0" fmla="*/ 154 w 160"/>
                  <a:gd name="T1" fmla="*/ 1 h 91"/>
                  <a:gd name="T2" fmla="*/ 79 w 160"/>
                  <a:gd name="T3" fmla="*/ 43 h 91"/>
                  <a:gd name="T4" fmla="*/ 2 w 160"/>
                  <a:gd name="T5" fmla="*/ 85 h 91"/>
                  <a:gd name="T6" fmla="*/ 5 w 160"/>
                  <a:gd name="T7" fmla="*/ 90 h 91"/>
                  <a:gd name="T8" fmla="*/ 75 w 160"/>
                  <a:gd name="T9" fmla="*/ 51 h 91"/>
                  <a:gd name="T10" fmla="*/ 157 w 160"/>
                  <a:gd name="T11" fmla="*/ 5 h 91"/>
                  <a:gd name="T12" fmla="*/ 154 w 160"/>
                  <a:gd name="T13" fmla="*/ 1 h 91"/>
                </a:gdLst>
                <a:ahLst/>
                <a:cxnLst>
                  <a:cxn ang="0">
                    <a:pos x="T0" y="T1"/>
                  </a:cxn>
                  <a:cxn ang="0">
                    <a:pos x="T2" y="T3"/>
                  </a:cxn>
                  <a:cxn ang="0">
                    <a:pos x="T4" y="T5"/>
                  </a:cxn>
                  <a:cxn ang="0">
                    <a:pos x="T6" y="T7"/>
                  </a:cxn>
                  <a:cxn ang="0">
                    <a:pos x="T8" y="T9"/>
                  </a:cxn>
                  <a:cxn ang="0">
                    <a:pos x="T10" y="T11"/>
                  </a:cxn>
                  <a:cxn ang="0">
                    <a:pos x="T12" y="T13"/>
                  </a:cxn>
                </a:cxnLst>
                <a:rect l="0" t="0" r="r" b="b"/>
                <a:pathLst>
                  <a:path w="160" h="91">
                    <a:moveTo>
                      <a:pt x="154" y="1"/>
                    </a:moveTo>
                    <a:cubicBezTo>
                      <a:pt x="128" y="14"/>
                      <a:pt x="103" y="28"/>
                      <a:pt x="79" y="43"/>
                    </a:cubicBezTo>
                    <a:cubicBezTo>
                      <a:pt x="53" y="58"/>
                      <a:pt x="27" y="70"/>
                      <a:pt x="2" y="85"/>
                    </a:cubicBezTo>
                    <a:cubicBezTo>
                      <a:pt x="0" y="87"/>
                      <a:pt x="2" y="91"/>
                      <a:pt x="5" y="90"/>
                    </a:cubicBezTo>
                    <a:cubicBezTo>
                      <a:pt x="27" y="75"/>
                      <a:pt x="52" y="64"/>
                      <a:pt x="75" y="51"/>
                    </a:cubicBezTo>
                    <a:cubicBezTo>
                      <a:pt x="102" y="35"/>
                      <a:pt x="129" y="19"/>
                      <a:pt x="157" y="5"/>
                    </a:cubicBezTo>
                    <a:cubicBezTo>
                      <a:pt x="160" y="4"/>
                      <a:pt x="157" y="0"/>
                      <a:pt x="154"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9" name="Freeform 115"/>
              <p:cNvSpPr/>
              <p:nvPr/>
            </p:nvSpPr>
            <p:spPr bwMode="auto">
              <a:xfrm>
                <a:off x="3587" y="563"/>
                <a:ext cx="482" cy="297"/>
              </a:xfrm>
              <a:custGeom>
                <a:avLst/>
                <a:gdLst>
                  <a:gd name="T0" fmla="*/ 175 w 181"/>
                  <a:gd name="T1" fmla="*/ 2 h 111"/>
                  <a:gd name="T2" fmla="*/ 133 w 181"/>
                  <a:gd name="T3" fmla="*/ 29 h 111"/>
                  <a:gd name="T4" fmla="*/ 86 w 181"/>
                  <a:gd name="T5" fmla="*/ 61 h 111"/>
                  <a:gd name="T6" fmla="*/ 2 w 181"/>
                  <a:gd name="T7" fmla="*/ 105 h 111"/>
                  <a:gd name="T8" fmla="*/ 5 w 181"/>
                  <a:gd name="T9" fmla="*/ 109 h 111"/>
                  <a:gd name="T10" fmla="*/ 89 w 181"/>
                  <a:gd name="T11" fmla="*/ 65 h 111"/>
                  <a:gd name="T12" fmla="*/ 136 w 181"/>
                  <a:gd name="T13" fmla="*/ 33 h 111"/>
                  <a:gd name="T14" fmla="*/ 178 w 181"/>
                  <a:gd name="T15" fmla="*/ 6 h 111"/>
                  <a:gd name="T16" fmla="*/ 175 w 181"/>
                  <a:gd name="T17"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111">
                    <a:moveTo>
                      <a:pt x="175" y="2"/>
                    </a:moveTo>
                    <a:cubicBezTo>
                      <a:pt x="163" y="13"/>
                      <a:pt x="146" y="20"/>
                      <a:pt x="133" y="29"/>
                    </a:cubicBezTo>
                    <a:cubicBezTo>
                      <a:pt x="117" y="39"/>
                      <a:pt x="102" y="50"/>
                      <a:pt x="86" y="61"/>
                    </a:cubicBezTo>
                    <a:cubicBezTo>
                      <a:pt x="60" y="79"/>
                      <a:pt x="28" y="86"/>
                      <a:pt x="2" y="105"/>
                    </a:cubicBezTo>
                    <a:cubicBezTo>
                      <a:pt x="0" y="107"/>
                      <a:pt x="2" y="111"/>
                      <a:pt x="5" y="109"/>
                    </a:cubicBezTo>
                    <a:cubicBezTo>
                      <a:pt x="30" y="90"/>
                      <a:pt x="62" y="83"/>
                      <a:pt x="89" y="65"/>
                    </a:cubicBezTo>
                    <a:cubicBezTo>
                      <a:pt x="105" y="55"/>
                      <a:pt x="120" y="44"/>
                      <a:pt x="136" y="33"/>
                    </a:cubicBezTo>
                    <a:cubicBezTo>
                      <a:pt x="149" y="24"/>
                      <a:pt x="166" y="17"/>
                      <a:pt x="178" y="6"/>
                    </a:cubicBezTo>
                    <a:cubicBezTo>
                      <a:pt x="181" y="4"/>
                      <a:pt x="177" y="0"/>
                      <a:pt x="175"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0" name="Freeform 116"/>
              <p:cNvSpPr/>
              <p:nvPr/>
            </p:nvSpPr>
            <p:spPr bwMode="auto">
              <a:xfrm>
                <a:off x="3688" y="574"/>
                <a:ext cx="413" cy="299"/>
              </a:xfrm>
              <a:custGeom>
                <a:avLst/>
                <a:gdLst>
                  <a:gd name="T0" fmla="*/ 150 w 155"/>
                  <a:gd name="T1" fmla="*/ 2 h 112"/>
                  <a:gd name="T2" fmla="*/ 84 w 155"/>
                  <a:gd name="T3" fmla="*/ 44 h 112"/>
                  <a:gd name="T4" fmla="*/ 3 w 155"/>
                  <a:gd name="T5" fmla="*/ 106 h 112"/>
                  <a:gd name="T6" fmla="*/ 5 w 155"/>
                  <a:gd name="T7" fmla="*/ 110 h 112"/>
                  <a:gd name="T8" fmla="*/ 72 w 155"/>
                  <a:gd name="T9" fmla="*/ 60 h 112"/>
                  <a:gd name="T10" fmla="*/ 114 w 155"/>
                  <a:gd name="T11" fmla="*/ 30 h 112"/>
                  <a:gd name="T12" fmla="*/ 152 w 155"/>
                  <a:gd name="T13" fmla="*/ 7 h 112"/>
                  <a:gd name="T14" fmla="*/ 150 w 155"/>
                  <a:gd name="T15" fmla="*/ 2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112">
                    <a:moveTo>
                      <a:pt x="150" y="2"/>
                    </a:moveTo>
                    <a:cubicBezTo>
                      <a:pt x="129" y="18"/>
                      <a:pt x="104" y="27"/>
                      <a:pt x="84" y="44"/>
                    </a:cubicBezTo>
                    <a:cubicBezTo>
                      <a:pt x="57" y="65"/>
                      <a:pt x="31" y="86"/>
                      <a:pt x="3" y="106"/>
                    </a:cubicBezTo>
                    <a:cubicBezTo>
                      <a:pt x="0" y="108"/>
                      <a:pt x="3" y="112"/>
                      <a:pt x="5" y="110"/>
                    </a:cubicBezTo>
                    <a:cubicBezTo>
                      <a:pt x="28" y="94"/>
                      <a:pt x="51" y="79"/>
                      <a:pt x="72" y="60"/>
                    </a:cubicBezTo>
                    <a:cubicBezTo>
                      <a:pt x="85" y="49"/>
                      <a:pt x="98" y="38"/>
                      <a:pt x="114" y="30"/>
                    </a:cubicBezTo>
                    <a:cubicBezTo>
                      <a:pt x="127" y="22"/>
                      <a:pt x="140" y="16"/>
                      <a:pt x="152" y="7"/>
                    </a:cubicBezTo>
                    <a:cubicBezTo>
                      <a:pt x="155" y="5"/>
                      <a:pt x="152" y="0"/>
                      <a:pt x="15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1" name="Freeform 117"/>
              <p:cNvSpPr/>
              <p:nvPr/>
            </p:nvSpPr>
            <p:spPr bwMode="auto">
              <a:xfrm>
                <a:off x="3792" y="579"/>
                <a:ext cx="352" cy="286"/>
              </a:xfrm>
              <a:custGeom>
                <a:avLst/>
                <a:gdLst>
                  <a:gd name="T0" fmla="*/ 127 w 132"/>
                  <a:gd name="T1" fmla="*/ 2 h 107"/>
                  <a:gd name="T2" fmla="*/ 67 w 132"/>
                  <a:gd name="T3" fmla="*/ 42 h 107"/>
                  <a:gd name="T4" fmla="*/ 2 w 132"/>
                  <a:gd name="T5" fmla="*/ 101 h 107"/>
                  <a:gd name="T6" fmla="*/ 5 w 132"/>
                  <a:gd name="T7" fmla="*/ 105 h 107"/>
                  <a:gd name="T8" fmla="*/ 60 w 132"/>
                  <a:gd name="T9" fmla="*/ 54 h 107"/>
                  <a:gd name="T10" fmla="*/ 130 w 132"/>
                  <a:gd name="T11" fmla="*/ 6 h 107"/>
                  <a:gd name="T12" fmla="*/ 127 w 132"/>
                  <a:gd name="T13" fmla="*/ 2 h 107"/>
                </a:gdLst>
                <a:ahLst/>
                <a:cxnLst>
                  <a:cxn ang="0">
                    <a:pos x="T0" y="T1"/>
                  </a:cxn>
                  <a:cxn ang="0">
                    <a:pos x="T2" y="T3"/>
                  </a:cxn>
                  <a:cxn ang="0">
                    <a:pos x="T4" y="T5"/>
                  </a:cxn>
                  <a:cxn ang="0">
                    <a:pos x="T6" y="T7"/>
                  </a:cxn>
                  <a:cxn ang="0">
                    <a:pos x="T8" y="T9"/>
                  </a:cxn>
                  <a:cxn ang="0">
                    <a:pos x="T10" y="T11"/>
                  </a:cxn>
                  <a:cxn ang="0">
                    <a:pos x="T12" y="T13"/>
                  </a:cxn>
                </a:cxnLst>
                <a:rect l="0" t="0" r="r" b="b"/>
                <a:pathLst>
                  <a:path w="132" h="107">
                    <a:moveTo>
                      <a:pt x="127" y="2"/>
                    </a:moveTo>
                    <a:cubicBezTo>
                      <a:pt x="107" y="15"/>
                      <a:pt x="86" y="27"/>
                      <a:pt x="67" y="42"/>
                    </a:cubicBezTo>
                    <a:cubicBezTo>
                      <a:pt x="44" y="60"/>
                      <a:pt x="25" y="83"/>
                      <a:pt x="2" y="101"/>
                    </a:cubicBezTo>
                    <a:cubicBezTo>
                      <a:pt x="0" y="103"/>
                      <a:pt x="2" y="107"/>
                      <a:pt x="5" y="105"/>
                    </a:cubicBezTo>
                    <a:cubicBezTo>
                      <a:pt x="25" y="90"/>
                      <a:pt x="41" y="71"/>
                      <a:pt x="60" y="54"/>
                    </a:cubicBezTo>
                    <a:cubicBezTo>
                      <a:pt x="81" y="35"/>
                      <a:pt x="106" y="22"/>
                      <a:pt x="130" y="6"/>
                    </a:cubicBezTo>
                    <a:cubicBezTo>
                      <a:pt x="132" y="4"/>
                      <a:pt x="130" y="0"/>
                      <a:pt x="127"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2" name="Freeform 118"/>
              <p:cNvSpPr/>
              <p:nvPr/>
            </p:nvSpPr>
            <p:spPr bwMode="auto">
              <a:xfrm>
                <a:off x="3885" y="590"/>
                <a:ext cx="288" cy="259"/>
              </a:xfrm>
              <a:custGeom>
                <a:avLst/>
                <a:gdLst>
                  <a:gd name="T0" fmla="*/ 102 w 108"/>
                  <a:gd name="T1" fmla="*/ 2 h 97"/>
                  <a:gd name="T2" fmla="*/ 51 w 108"/>
                  <a:gd name="T3" fmla="*/ 51 h 97"/>
                  <a:gd name="T4" fmla="*/ 2 w 108"/>
                  <a:gd name="T5" fmla="*/ 91 h 97"/>
                  <a:gd name="T6" fmla="*/ 6 w 108"/>
                  <a:gd name="T7" fmla="*/ 95 h 97"/>
                  <a:gd name="T8" fmla="*/ 54 w 108"/>
                  <a:gd name="T9" fmla="*/ 55 h 97"/>
                  <a:gd name="T10" fmla="*/ 106 w 108"/>
                  <a:gd name="T11" fmla="*/ 5 h 97"/>
                  <a:gd name="T12" fmla="*/ 102 w 108"/>
                  <a:gd name="T13" fmla="*/ 2 h 97"/>
                </a:gdLst>
                <a:ahLst/>
                <a:cxnLst>
                  <a:cxn ang="0">
                    <a:pos x="T0" y="T1"/>
                  </a:cxn>
                  <a:cxn ang="0">
                    <a:pos x="T2" y="T3"/>
                  </a:cxn>
                  <a:cxn ang="0">
                    <a:pos x="T4" y="T5"/>
                  </a:cxn>
                  <a:cxn ang="0">
                    <a:pos x="T6" y="T7"/>
                  </a:cxn>
                  <a:cxn ang="0">
                    <a:pos x="T8" y="T9"/>
                  </a:cxn>
                  <a:cxn ang="0">
                    <a:pos x="T10" y="T11"/>
                  </a:cxn>
                  <a:cxn ang="0">
                    <a:pos x="T12" y="T13"/>
                  </a:cxn>
                </a:cxnLst>
                <a:rect l="0" t="0" r="r" b="b"/>
                <a:pathLst>
                  <a:path w="108" h="97">
                    <a:moveTo>
                      <a:pt x="102" y="2"/>
                    </a:moveTo>
                    <a:cubicBezTo>
                      <a:pt x="85" y="18"/>
                      <a:pt x="68" y="35"/>
                      <a:pt x="51" y="51"/>
                    </a:cubicBezTo>
                    <a:cubicBezTo>
                      <a:pt x="35" y="66"/>
                      <a:pt x="18" y="77"/>
                      <a:pt x="2" y="91"/>
                    </a:cubicBezTo>
                    <a:cubicBezTo>
                      <a:pt x="0" y="94"/>
                      <a:pt x="3" y="97"/>
                      <a:pt x="6" y="95"/>
                    </a:cubicBezTo>
                    <a:cubicBezTo>
                      <a:pt x="21" y="81"/>
                      <a:pt x="39" y="69"/>
                      <a:pt x="54" y="55"/>
                    </a:cubicBezTo>
                    <a:cubicBezTo>
                      <a:pt x="72" y="39"/>
                      <a:pt x="88" y="22"/>
                      <a:pt x="106" y="5"/>
                    </a:cubicBezTo>
                    <a:cubicBezTo>
                      <a:pt x="108" y="3"/>
                      <a:pt x="105" y="0"/>
                      <a:pt x="10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3" name="Freeform 119"/>
              <p:cNvSpPr/>
              <p:nvPr/>
            </p:nvSpPr>
            <p:spPr bwMode="auto">
              <a:xfrm>
                <a:off x="3992" y="600"/>
                <a:ext cx="208" cy="209"/>
              </a:xfrm>
              <a:custGeom>
                <a:avLst/>
                <a:gdLst>
                  <a:gd name="T0" fmla="*/ 73 w 78"/>
                  <a:gd name="T1" fmla="*/ 2 h 78"/>
                  <a:gd name="T2" fmla="*/ 37 w 78"/>
                  <a:gd name="T3" fmla="*/ 36 h 78"/>
                  <a:gd name="T4" fmla="*/ 2 w 78"/>
                  <a:gd name="T5" fmla="*/ 73 h 78"/>
                  <a:gd name="T6" fmla="*/ 5 w 78"/>
                  <a:gd name="T7" fmla="*/ 76 h 78"/>
                  <a:gd name="T8" fmla="*/ 41 w 78"/>
                  <a:gd name="T9" fmla="*/ 40 h 78"/>
                  <a:gd name="T10" fmla="*/ 76 w 78"/>
                  <a:gd name="T11" fmla="*/ 6 h 78"/>
                  <a:gd name="T12" fmla="*/ 73 w 78"/>
                  <a:gd name="T13" fmla="*/ 2 h 78"/>
                </a:gdLst>
                <a:ahLst/>
                <a:cxnLst>
                  <a:cxn ang="0">
                    <a:pos x="T0" y="T1"/>
                  </a:cxn>
                  <a:cxn ang="0">
                    <a:pos x="T2" y="T3"/>
                  </a:cxn>
                  <a:cxn ang="0">
                    <a:pos x="T4" y="T5"/>
                  </a:cxn>
                  <a:cxn ang="0">
                    <a:pos x="T6" y="T7"/>
                  </a:cxn>
                  <a:cxn ang="0">
                    <a:pos x="T8" y="T9"/>
                  </a:cxn>
                  <a:cxn ang="0">
                    <a:pos x="T10" y="T11"/>
                  </a:cxn>
                  <a:cxn ang="0">
                    <a:pos x="T12" y="T13"/>
                  </a:cxn>
                </a:cxnLst>
                <a:rect l="0" t="0" r="r" b="b"/>
                <a:pathLst>
                  <a:path w="78" h="78">
                    <a:moveTo>
                      <a:pt x="73" y="2"/>
                    </a:moveTo>
                    <a:cubicBezTo>
                      <a:pt x="63" y="15"/>
                      <a:pt x="50" y="26"/>
                      <a:pt x="37" y="36"/>
                    </a:cubicBezTo>
                    <a:cubicBezTo>
                      <a:pt x="24" y="47"/>
                      <a:pt x="14" y="61"/>
                      <a:pt x="2" y="73"/>
                    </a:cubicBezTo>
                    <a:cubicBezTo>
                      <a:pt x="0" y="75"/>
                      <a:pt x="3" y="78"/>
                      <a:pt x="5" y="76"/>
                    </a:cubicBezTo>
                    <a:cubicBezTo>
                      <a:pt x="18" y="64"/>
                      <a:pt x="28" y="51"/>
                      <a:pt x="41" y="40"/>
                    </a:cubicBezTo>
                    <a:cubicBezTo>
                      <a:pt x="53" y="29"/>
                      <a:pt x="66" y="19"/>
                      <a:pt x="76" y="6"/>
                    </a:cubicBezTo>
                    <a:cubicBezTo>
                      <a:pt x="78" y="3"/>
                      <a:pt x="75" y="0"/>
                      <a:pt x="73"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4" name="Freeform 120"/>
              <p:cNvSpPr/>
              <p:nvPr/>
            </p:nvSpPr>
            <p:spPr bwMode="auto">
              <a:xfrm>
                <a:off x="3928" y="895"/>
                <a:ext cx="80" cy="56"/>
              </a:xfrm>
              <a:custGeom>
                <a:avLst/>
                <a:gdLst>
                  <a:gd name="T0" fmla="*/ 2 w 30"/>
                  <a:gd name="T1" fmla="*/ 10 h 21"/>
                  <a:gd name="T2" fmla="*/ 14 w 30"/>
                  <a:gd name="T3" fmla="*/ 20 h 21"/>
                  <a:gd name="T4" fmla="*/ 18 w 30"/>
                  <a:gd name="T5" fmla="*/ 19 h 21"/>
                  <a:gd name="T6" fmla="*/ 28 w 30"/>
                  <a:gd name="T7" fmla="*/ 6 h 21"/>
                  <a:gd name="T8" fmla="*/ 24 w 30"/>
                  <a:gd name="T9" fmla="*/ 2 h 21"/>
                  <a:gd name="T10" fmla="*/ 14 w 30"/>
                  <a:gd name="T11" fmla="*/ 17 h 21"/>
                  <a:gd name="T12" fmla="*/ 17 w 30"/>
                  <a:gd name="T13" fmla="*/ 16 h 21"/>
                  <a:gd name="T14" fmla="*/ 5 w 30"/>
                  <a:gd name="T15" fmla="*/ 5 h 21"/>
                  <a:gd name="T16" fmla="*/ 2 w 30"/>
                  <a:gd name="T17"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1">
                    <a:moveTo>
                      <a:pt x="2" y="10"/>
                    </a:moveTo>
                    <a:cubicBezTo>
                      <a:pt x="7" y="13"/>
                      <a:pt x="10" y="17"/>
                      <a:pt x="14" y="20"/>
                    </a:cubicBezTo>
                    <a:cubicBezTo>
                      <a:pt x="16" y="21"/>
                      <a:pt x="17" y="20"/>
                      <a:pt x="18" y="19"/>
                    </a:cubicBezTo>
                    <a:cubicBezTo>
                      <a:pt x="21" y="14"/>
                      <a:pt x="24" y="10"/>
                      <a:pt x="28" y="6"/>
                    </a:cubicBezTo>
                    <a:cubicBezTo>
                      <a:pt x="30" y="3"/>
                      <a:pt x="26" y="0"/>
                      <a:pt x="24" y="2"/>
                    </a:cubicBezTo>
                    <a:cubicBezTo>
                      <a:pt x="20" y="7"/>
                      <a:pt x="17" y="11"/>
                      <a:pt x="14" y="17"/>
                    </a:cubicBezTo>
                    <a:cubicBezTo>
                      <a:pt x="15" y="16"/>
                      <a:pt x="16" y="16"/>
                      <a:pt x="17" y="16"/>
                    </a:cubicBezTo>
                    <a:cubicBezTo>
                      <a:pt x="13" y="13"/>
                      <a:pt x="9" y="8"/>
                      <a:pt x="5" y="5"/>
                    </a:cubicBezTo>
                    <a:cubicBezTo>
                      <a:pt x="2" y="4"/>
                      <a:pt x="0" y="8"/>
                      <a:pt x="2" y="1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5" name="Freeform 121"/>
              <p:cNvSpPr/>
              <p:nvPr/>
            </p:nvSpPr>
            <p:spPr bwMode="auto">
              <a:xfrm>
                <a:off x="4397" y="480"/>
                <a:ext cx="51" cy="59"/>
              </a:xfrm>
              <a:custGeom>
                <a:avLst/>
                <a:gdLst>
                  <a:gd name="T0" fmla="*/ 2 w 19"/>
                  <a:gd name="T1" fmla="*/ 6 h 22"/>
                  <a:gd name="T2" fmla="*/ 14 w 19"/>
                  <a:gd name="T3" fmla="*/ 13 h 22"/>
                  <a:gd name="T4" fmla="*/ 15 w 19"/>
                  <a:gd name="T5" fmla="*/ 10 h 22"/>
                  <a:gd name="T6" fmla="*/ 4 w 19"/>
                  <a:gd name="T7" fmla="*/ 16 h 22"/>
                  <a:gd name="T8" fmla="*/ 6 w 19"/>
                  <a:gd name="T9" fmla="*/ 21 h 22"/>
                  <a:gd name="T10" fmla="*/ 18 w 19"/>
                  <a:gd name="T11" fmla="*/ 14 h 22"/>
                  <a:gd name="T12" fmla="*/ 19 w 19"/>
                  <a:gd name="T13" fmla="*/ 11 h 22"/>
                  <a:gd name="T14" fmla="*/ 5 w 19"/>
                  <a:gd name="T15" fmla="*/ 2 h 22"/>
                  <a:gd name="T16" fmla="*/ 2 w 19"/>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2" y="6"/>
                    </a:moveTo>
                    <a:cubicBezTo>
                      <a:pt x="7" y="8"/>
                      <a:pt x="11" y="9"/>
                      <a:pt x="14" y="13"/>
                    </a:cubicBezTo>
                    <a:cubicBezTo>
                      <a:pt x="15" y="12"/>
                      <a:pt x="15" y="11"/>
                      <a:pt x="15" y="10"/>
                    </a:cubicBezTo>
                    <a:cubicBezTo>
                      <a:pt x="11" y="12"/>
                      <a:pt x="8" y="14"/>
                      <a:pt x="4" y="16"/>
                    </a:cubicBezTo>
                    <a:cubicBezTo>
                      <a:pt x="1" y="18"/>
                      <a:pt x="4" y="22"/>
                      <a:pt x="6" y="21"/>
                    </a:cubicBezTo>
                    <a:cubicBezTo>
                      <a:pt x="10" y="18"/>
                      <a:pt x="14" y="16"/>
                      <a:pt x="18" y="14"/>
                    </a:cubicBezTo>
                    <a:cubicBezTo>
                      <a:pt x="19" y="13"/>
                      <a:pt x="19" y="12"/>
                      <a:pt x="19" y="11"/>
                    </a:cubicBezTo>
                    <a:cubicBezTo>
                      <a:pt x="15" y="6"/>
                      <a:pt x="10" y="4"/>
                      <a:pt x="5" y="2"/>
                    </a:cubicBezTo>
                    <a:cubicBezTo>
                      <a:pt x="2" y="0"/>
                      <a:pt x="0" y="4"/>
                      <a:pt x="2"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6" name="Freeform 122"/>
              <p:cNvSpPr/>
              <p:nvPr/>
            </p:nvSpPr>
            <p:spPr bwMode="auto">
              <a:xfrm>
                <a:off x="4243" y="250"/>
                <a:ext cx="61" cy="59"/>
              </a:xfrm>
              <a:custGeom>
                <a:avLst/>
                <a:gdLst>
                  <a:gd name="T0" fmla="*/ 2 w 23"/>
                  <a:gd name="T1" fmla="*/ 6 h 22"/>
                  <a:gd name="T2" fmla="*/ 19 w 23"/>
                  <a:gd name="T3" fmla="*/ 16 h 22"/>
                  <a:gd name="T4" fmla="*/ 19 w 23"/>
                  <a:gd name="T5" fmla="*/ 12 h 22"/>
                  <a:gd name="T6" fmla="*/ 11 w 23"/>
                  <a:gd name="T7" fmla="*/ 16 h 22"/>
                  <a:gd name="T8" fmla="*/ 12 w 23"/>
                  <a:gd name="T9" fmla="*/ 21 h 22"/>
                  <a:gd name="T10" fmla="*/ 21 w 23"/>
                  <a:gd name="T11" fmla="*/ 16 h 22"/>
                  <a:gd name="T12" fmla="*/ 21 w 23"/>
                  <a:gd name="T13" fmla="*/ 12 h 22"/>
                  <a:gd name="T14" fmla="*/ 5 w 23"/>
                  <a:gd name="T15" fmla="*/ 2 h 22"/>
                  <a:gd name="T16" fmla="*/ 2 w 23"/>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2">
                    <a:moveTo>
                      <a:pt x="2" y="6"/>
                    </a:moveTo>
                    <a:cubicBezTo>
                      <a:pt x="8" y="9"/>
                      <a:pt x="13" y="13"/>
                      <a:pt x="19" y="16"/>
                    </a:cubicBezTo>
                    <a:cubicBezTo>
                      <a:pt x="19" y="15"/>
                      <a:pt x="19" y="14"/>
                      <a:pt x="19" y="12"/>
                    </a:cubicBezTo>
                    <a:cubicBezTo>
                      <a:pt x="16" y="14"/>
                      <a:pt x="14" y="15"/>
                      <a:pt x="11" y="16"/>
                    </a:cubicBezTo>
                    <a:cubicBezTo>
                      <a:pt x="8" y="18"/>
                      <a:pt x="9" y="22"/>
                      <a:pt x="12" y="21"/>
                    </a:cubicBezTo>
                    <a:cubicBezTo>
                      <a:pt x="16" y="20"/>
                      <a:pt x="18" y="18"/>
                      <a:pt x="21" y="16"/>
                    </a:cubicBezTo>
                    <a:cubicBezTo>
                      <a:pt x="23" y="15"/>
                      <a:pt x="23" y="13"/>
                      <a:pt x="21" y="12"/>
                    </a:cubicBezTo>
                    <a:cubicBezTo>
                      <a:pt x="16" y="8"/>
                      <a:pt x="10" y="5"/>
                      <a:pt x="5" y="2"/>
                    </a:cubicBezTo>
                    <a:cubicBezTo>
                      <a:pt x="2" y="0"/>
                      <a:pt x="0" y="4"/>
                      <a:pt x="2"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7" name="Freeform 123"/>
              <p:cNvSpPr/>
              <p:nvPr/>
            </p:nvSpPr>
            <p:spPr bwMode="auto">
              <a:xfrm>
                <a:off x="3803" y="22"/>
                <a:ext cx="80" cy="59"/>
              </a:xfrm>
              <a:custGeom>
                <a:avLst/>
                <a:gdLst>
                  <a:gd name="T0" fmla="*/ 5 w 30"/>
                  <a:gd name="T1" fmla="*/ 13 h 22"/>
                  <a:gd name="T2" fmla="*/ 28 w 30"/>
                  <a:gd name="T3" fmla="*/ 6 h 22"/>
                  <a:gd name="T4" fmla="*/ 25 w 30"/>
                  <a:gd name="T5" fmla="*/ 2 h 22"/>
                  <a:gd name="T6" fmla="*/ 19 w 30"/>
                  <a:gd name="T7" fmla="*/ 17 h 22"/>
                  <a:gd name="T8" fmla="*/ 23 w 30"/>
                  <a:gd name="T9" fmla="*/ 19 h 22"/>
                  <a:gd name="T10" fmla="*/ 30 w 30"/>
                  <a:gd name="T11" fmla="*/ 4 h 22"/>
                  <a:gd name="T12" fmla="*/ 28 w 30"/>
                  <a:gd name="T13" fmla="*/ 1 h 22"/>
                  <a:gd name="T14" fmla="*/ 3 w 30"/>
                  <a:gd name="T15" fmla="*/ 8 h 22"/>
                  <a:gd name="T16" fmla="*/ 5 w 30"/>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2">
                    <a:moveTo>
                      <a:pt x="5" y="13"/>
                    </a:moveTo>
                    <a:cubicBezTo>
                      <a:pt x="12" y="9"/>
                      <a:pt x="20" y="6"/>
                      <a:pt x="28" y="6"/>
                    </a:cubicBezTo>
                    <a:cubicBezTo>
                      <a:pt x="27" y="5"/>
                      <a:pt x="26" y="4"/>
                      <a:pt x="25" y="2"/>
                    </a:cubicBezTo>
                    <a:cubicBezTo>
                      <a:pt x="24" y="8"/>
                      <a:pt x="21" y="12"/>
                      <a:pt x="19" y="17"/>
                    </a:cubicBezTo>
                    <a:cubicBezTo>
                      <a:pt x="17" y="20"/>
                      <a:pt x="22" y="22"/>
                      <a:pt x="23" y="19"/>
                    </a:cubicBezTo>
                    <a:cubicBezTo>
                      <a:pt x="25" y="14"/>
                      <a:pt x="29" y="9"/>
                      <a:pt x="30" y="4"/>
                    </a:cubicBezTo>
                    <a:cubicBezTo>
                      <a:pt x="30" y="2"/>
                      <a:pt x="29" y="0"/>
                      <a:pt x="28" y="1"/>
                    </a:cubicBezTo>
                    <a:cubicBezTo>
                      <a:pt x="19" y="2"/>
                      <a:pt x="10" y="5"/>
                      <a:pt x="3" y="8"/>
                    </a:cubicBezTo>
                    <a:cubicBezTo>
                      <a:pt x="0" y="10"/>
                      <a:pt x="2" y="14"/>
                      <a:pt x="5" y="1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8" name="Freeform 124"/>
              <p:cNvSpPr/>
              <p:nvPr/>
            </p:nvSpPr>
            <p:spPr bwMode="auto">
              <a:xfrm>
                <a:off x="2747" y="191"/>
                <a:ext cx="32" cy="436"/>
              </a:xfrm>
              <a:custGeom>
                <a:avLst/>
                <a:gdLst>
                  <a:gd name="T0" fmla="*/ 3 w 12"/>
                  <a:gd name="T1" fmla="*/ 3 h 163"/>
                  <a:gd name="T2" fmla="*/ 2 w 12"/>
                  <a:gd name="T3" fmla="*/ 77 h 163"/>
                  <a:gd name="T4" fmla="*/ 6 w 12"/>
                  <a:gd name="T5" fmla="*/ 159 h 163"/>
                  <a:gd name="T6" fmla="*/ 11 w 12"/>
                  <a:gd name="T7" fmla="*/ 159 h 163"/>
                  <a:gd name="T8" fmla="*/ 6 w 12"/>
                  <a:gd name="T9" fmla="*/ 84 h 163"/>
                  <a:gd name="T10" fmla="*/ 8 w 12"/>
                  <a:gd name="T11" fmla="*/ 3 h 163"/>
                  <a:gd name="T12" fmla="*/ 3 w 12"/>
                  <a:gd name="T13" fmla="*/ 3 h 163"/>
                </a:gdLst>
                <a:ahLst/>
                <a:cxnLst>
                  <a:cxn ang="0">
                    <a:pos x="T0" y="T1"/>
                  </a:cxn>
                  <a:cxn ang="0">
                    <a:pos x="T2" y="T3"/>
                  </a:cxn>
                  <a:cxn ang="0">
                    <a:pos x="T4" y="T5"/>
                  </a:cxn>
                  <a:cxn ang="0">
                    <a:pos x="T6" y="T7"/>
                  </a:cxn>
                  <a:cxn ang="0">
                    <a:pos x="T8" y="T9"/>
                  </a:cxn>
                  <a:cxn ang="0">
                    <a:pos x="T10" y="T11"/>
                  </a:cxn>
                  <a:cxn ang="0">
                    <a:pos x="T12" y="T13"/>
                  </a:cxn>
                </a:cxnLst>
                <a:rect l="0" t="0" r="r" b="b"/>
                <a:pathLst>
                  <a:path w="12" h="163">
                    <a:moveTo>
                      <a:pt x="3" y="3"/>
                    </a:moveTo>
                    <a:cubicBezTo>
                      <a:pt x="6" y="28"/>
                      <a:pt x="3" y="52"/>
                      <a:pt x="2" y="77"/>
                    </a:cubicBezTo>
                    <a:cubicBezTo>
                      <a:pt x="0" y="104"/>
                      <a:pt x="3" y="132"/>
                      <a:pt x="6" y="159"/>
                    </a:cubicBezTo>
                    <a:cubicBezTo>
                      <a:pt x="7" y="163"/>
                      <a:pt x="12" y="163"/>
                      <a:pt x="11" y="159"/>
                    </a:cubicBezTo>
                    <a:cubicBezTo>
                      <a:pt x="8" y="134"/>
                      <a:pt x="6" y="109"/>
                      <a:pt x="6" y="84"/>
                    </a:cubicBezTo>
                    <a:cubicBezTo>
                      <a:pt x="7" y="57"/>
                      <a:pt x="11" y="30"/>
                      <a:pt x="8" y="3"/>
                    </a:cubicBezTo>
                    <a:cubicBezTo>
                      <a:pt x="8" y="0"/>
                      <a:pt x="3" y="0"/>
                      <a:pt x="3"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9" name="Freeform 125"/>
              <p:cNvSpPr/>
              <p:nvPr/>
            </p:nvSpPr>
            <p:spPr bwMode="auto">
              <a:xfrm>
                <a:off x="2651" y="614"/>
                <a:ext cx="661" cy="53"/>
              </a:xfrm>
              <a:custGeom>
                <a:avLst/>
                <a:gdLst>
                  <a:gd name="T0" fmla="*/ 4 w 248"/>
                  <a:gd name="T1" fmla="*/ 5 h 20"/>
                  <a:gd name="T2" fmla="*/ 131 w 248"/>
                  <a:gd name="T3" fmla="*/ 11 h 20"/>
                  <a:gd name="T4" fmla="*/ 245 w 248"/>
                  <a:gd name="T5" fmla="*/ 15 h 20"/>
                  <a:gd name="T6" fmla="*/ 244 w 248"/>
                  <a:gd name="T7" fmla="*/ 10 h 20"/>
                  <a:gd name="T8" fmla="*/ 124 w 248"/>
                  <a:gd name="T9" fmla="*/ 6 h 20"/>
                  <a:gd name="T10" fmla="*/ 4 w 248"/>
                  <a:gd name="T11" fmla="*/ 0 h 20"/>
                  <a:gd name="T12" fmla="*/ 4 w 248"/>
                  <a:gd name="T13" fmla="*/ 5 h 20"/>
                </a:gdLst>
                <a:ahLst/>
                <a:cxnLst>
                  <a:cxn ang="0">
                    <a:pos x="T0" y="T1"/>
                  </a:cxn>
                  <a:cxn ang="0">
                    <a:pos x="T2" y="T3"/>
                  </a:cxn>
                  <a:cxn ang="0">
                    <a:pos x="T4" y="T5"/>
                  </a:cxn>
                  <a:cxn ang="0">
                    <a:pos x="T6" y="T7"/>
                  </a:cxn>
                  <a:cxn ang="0">
                    <a:pos x="T8" y="T9"/>
                  </a:cxn>
                  <a:cxn ang="0">
                    <a:pos x="T10" y="T11"/>
                  </a:cxn>
                  <a:cxn ang="0">
                    <a:pos x="T12" y="T13"/>
                  </a:cxn>
                </a:cxnLst>
                <a:rect l="0" t="0" r="r" b="b"/>
                <a:pathLst>
                  <a:path w="248" h="20">
                    <a:moveTo>
                      <a:pt x="4" y="5"/>
                    </a:moveTo>
                    <a:cubicBezTo>
                      <a:pt x="46" y="5"/>
                      <a:pt x="89" y="8"/>
                      <a:pt x="131" y="11"/>
                    </a:cubicBezTo>
                    <a:cubicBezTo>
                      <a:pt x="169" y="14"/>
                      <a:pt x="208" y="20"/>
                      <a:pt x="245" y="15"/>
                    </a:cubicBezTo>
                    <a:cubicBezTo>
                      <a:pt x="248" y="14"/>
                      <a:pt x="247" y="9"/>
                      <a:pt x="244" y="10"/>
                    </a:cubicBezTo>
                    <a:cubicBezTo>
                      <a:pt x="204" y="16"/>
                      <a:pt x="163" y="9"/>
                      <a:pt x="124" y="6"/>
                    </a:cubicBezTo>
                    <a:cubicBezTo>
                      <a:pt x="84" y="2"/>
                      <a:pt x="44" y="0"/>
                      <a:pt x="4" y="0"/>
                    </a:cubicBezTo>
                    <a:cubicBezTo>
                      <a:pt x="0" y="0"/>
                      <a:pt x="0" y="5"/>
                      <a:pt x="4"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0" name="Freeform 126"/>
              <p:cNvSpPr/>
              <p:nvPr/>
            </p:nvSpPr>
            <p:spPr bwMode="auto">
              <a:xfrm>
                <a:off x="3133" y="234"/>
                <a:ext cx="19" cy="13"/>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1" name="Freeform 127"/>
              <p:cNvSpPr/>
              <p:nvPr/>
            </p:nvSpPr>
            <p:spPr bwMode="auto">
              <a:xfrm>
                <a:off x="3117" y="228"/>
                <a:ext cx="43" cy="41"/>
              </a:xfrm>
              <a:custGeom>
                <a:avLst/>
                <a:gdLst>
                  <a:gd name="T0" fmla="*/ 3 w 16"/>
                  <a:gd name="T1" fmla="*/ 5 h 15"/>
                  <a:gd name="T2" fmla="*/ 10 w 16"/>
                  <a:gd name="T3" fmla="*/ 13 h 15"/>
                  <a:gd name="T4" fmla="*/ 13 w 16"/>
                  <a:gd name="T5" fmla="*/ 9 h 15"/>
                  <a:gd name="T6" fmla="*/ 6 w 16"/>
                  <a:gd name="T7" fmla="*/ 2 h 15"/>
                  <a:gd name="T8" fmla="*/ 3 w 16"/>
                  <a:gd name="T9" fmla="*/ 5 h 15"/>
                </a:gdLst>
                <a:ahLst/>
                <a:cxnLst>
                  <a:cxn ang="0">
                    <a:pos x="T0" y="T1"/>
                  </a:cxn>
                  <a:cxn ang="0">
                    <a:pos x="T2" y="T3"/>
                  </a:cxn>
                  <a:cxn ang="0">
                    <a:pos x="T4" y="T5"/>
                  </a:cxn>
                  <a:cxn ang="0">
                    <a:pos x="T6" y="T7"/>
                  </a:cxn>
                  <a:cxn ang="0">
                    <a:pos x="T8" y="T9"/>
                  </a:cxn>
                </a:cxnLst>
                <a:rect l="0" t="0" r="r" b="b"/>
                <a:pathLst>
                  <a:path w="16" h="15">
                    <a:moveTo>
                      <a:pt x="3" y="5"/>
                    </a:moveTo>
                    <a:cubicBezTo>
                      <a:pt x="5" y="8"/>
                      <a:pt x="7" y="10"/>
                      <a:pt x="10" y="13"/>
                    </a:cubicBezTo>
                    <a:cubicBezTo>
                      <a:pt x="12" y="15"/>
                      <a:pt x="16" y="11"/>
                      <a:pt x="13" y="9"/>
                    </a:cubicBezTo>
                    <a:cubicBezTo>
                      <a:pt x="11" y="7"/>
                      <a:pt x="9" y="4"/>
                      <a:pt x="6" y="2"/>
                    </a:cubicBezTo>
                    <a:cubicBezTo>
                      <a:pt x="4" y="0"/>
                      <a:pt x="0" y="3"/>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2" name="Freeform 128"/>
              <p:cNvSpPr/>
              <p:nvPr/>
            </p:nvSpPr>
            <p:spPr bwMode="auto">
              <a:xfrm>
                <a:off x="3107" y="228"/>
                <a:ext cx="45" cy="43"/>
              </a:xfrm>
              <a:custGeom>
                <a:avLst/>
                <a:gdLst>
                  <a:gd name="T0" fmla="*/ 12 w 17"/>
                  <a:gd name="T1" fmla="*/ 1 h 16"/>
                  <a:gd name="T2" fmla="*/ 2 w 17"/>
                  <a:gd name="T3" fmla="*/ 10 h 16"/>
                  <a:gd name="T4" fmla="*/ 6 w 17"/>
                  <a:gd name="T5" fmla="*/ 13 h 16"/>
                  <a:gd name="T6" fmla="*/ 15 w 17"/>
                  <a:gd name="T7" fmla="*/ 6 h 16"/>
                  <a:gd name="T8" fmla="*/ 12 w 17"/>
                  <a:gd name="T9" fmla="*/ 1 h 16"/>
                </a:gdLst>
                <a:ahLst/>
                <a:cxnLst>
                  <a:cxn ang="0">
                    <a:pos x="T0" y="T1"/>
                  </a:cxn>
                  <a:cxn ang="0">
                    <a:pos x="T2" y="T3"/>
                  </a:cxn>
                  <a:cxn ang="0">
                    <a:pos x="T4" y="T5"/>
                  </a:cxn>
                  <a:cxn ang="0">
                    <a:pos x="T6" y="T7"/>
                  </a:cxn>
                  <a:cxn ang="0">
                    <a:pos x="T8" y="T9"/>
                  </a:cxn>
                </a:cxnLst>
                <a:rect l="0" t="0" r="r" b="b"/>
                <a:pathLst>
                  <a:path w="17" h="16">
                    <a:moveTo>
                      <a:pt x="12" y="1"/>
                    </a:moveTo>
                    <a:cubicBezTo>
                      <a:pt x="8" y="4"/>
                      <a:pt x="5" y="6"/>
                      <a:pt x="2" y="10"/>
                    </a:cubicBezTo>
                    <a:cubicBezTo>
                      <a:pt x="0" y="12"/>
                      <a:pt x="4" y="16"/>
                      <a:pt x="6" y="13"/>
                    </a:cubicBezTo>
                    <a:cubicBezTo>
                      <a:pt x="8" y="10"/>
                      <a:pt x="11" y="8"/>
                      <a:pt x="15" y="6"/>
                    </a:cubicBezTo>
                    <a:cubicBezTo>
                      <a:pt x="17" y="4"/>
                      <a:pt x="15" y="0"/>
                      <a:pt x="12"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3" name="Freeform 129"/>
              <p:cNvSpPr/>
              <p:nvPr/>
            </p:nvSpPr>
            <p:spPr bwMode="auto">
              <a:xfrm>
                <a:off x="3019" y="263"/>
                <a:ext cx="40" cy="62"/>
              </a:xfrm>
              <a:custGeom>
                <a:avLst/>
                <a:gdLst>
                  <a:gd name="T0" fmla="*/ 1 w 15"/>
                  <a:gd name="T1" fmla="*/ 4 h 23"/>
                  <a:gd name="T2" fmla="*/ 10 w 15"/>
                  <a:gd name="T3" fmla="*/ 20 h 23"/>
                  <a:gd name="T4" fmla="*/ 14 w 15"/>
                  <a:gd name="T5" fmla="*/ 18 h 23"/>
                  <a:gd name="T6" fmla="*/ 6 w 15"/>
                  <a:gd name="T7" fmla="*/ 3 h 23"/>
                  <a:gd name="T8" fmla="*/ 1 w 15"/>
                  <a:gd name="T9" fmla="*/ 4 h 23"/>
                </a:gdLst>
                <a:ahLst/>
                <a:cxnLst>
                  <a:cxn ang="0">
                    <a:pos x="T0" y="T1"/>
                  </a:cxn>
                  <a:cxn ang="0">
                    <a:pos x="T2" y="T3"/>
                  </a:cxn>
                  <a:cxn ang="0">
                    <a:pos x="T4" y="T5"/>
                  </a:cxn>
                  <a:cxn ang="0">
                    <a:pos x="T6" y="T7"/>
                  </a:cxn>
                  <a:cxn ang="0">
                    <a:pos x="T8" y="T9"/>
                  </a:cxn>
                </a:cxnLst>
                <a:rect l="0" t="0" r="r" b="b"/>
                <a:pathLst>
                  <a:path w="15" h="23">
                    <a:moveTo>
                      <a:pt x="1" y="4"/>
                    </a:moveTo>
                    <a:cubicBezTo>
                      <a:pt x="4" y="10"/>
                      <a:pt x="7" y="15"/>
                      <a:pt x="10" y="20"/>
                    </a:cubicBezTo>
                    <a:cubicBezTo>
                      <a:pt x="11" y="23"/>
                      <a:pt x="15" y="20"/>
                      <a:pt x="14" y="18"/>
                    </a:cubicBezTo>
                    <a:cubicBezTo>
                      <a:pt x="11" y="13"/>
                      <a:pt x="8" y="8"/>
                      <a:pt x="6" y="3"/>
                    </a:cubicBezTo>
                    <a:cubicBezTo>
                      <a:pt x="5" y="0"/>
                      <a:pt x="0" y="1"/>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4" name="Freeform 130"/>
              <p:cNvSpPr/>
              <p:nvPr/>
            </p:nvSpPr>
            <p:spPr bwMode="auto">
              <a:xfrm>
                <a:off x="3011" y="271"/>
                <a:ext cx="40" cy="48"/>
              </a:xfrm>
              <a:custGeom>
                <a:avLst/>
                <a:gdLst>
                  <a:gd name="T0" fmla="*/ 10 w 15"/>
                  <a:gd name="T1" fmla="*/ 3 h 18"/>
                  <a:gd name="T2" fmla="*/ 2 w 15"/>
                  <a:gd name="T3" fmla="*/ 13 h 18"/>
                  <a:gd name="T4" fmla="*/ 6 w 15"/>
                  <a:gd name="T5" fmla="*/ 16 h 18"/>
                  <a:gd name="T6" fmla="*/ 14 w 15"/>
                  <a:gd name="T7" fmla="*/ 6 h 18"/>
                  <a:gd name="T8" fmla="*/ 10 w 15"/>
                  <a:gd name="T9" fmla="*/ 3 h 18"/>
                </a:gdLst>
                <a:ahLst/>
                <a:cxnLst>
                  <a:cxn ang="0">
                    <a:pos x="T0" y="T1"/>
                  </a:cxn>
                  <a:cxn ang="0">
                    <a:pos x="T2" y="T3"/>
                  </a:cxn>
                  <a:cxn ang="0">
                    <a:pos x="T4" y="T5"/>
                  </a:cxn>
                  <a:cxn ang="0">
                    <a:pos x="T6" y="T7"/>
                  </a:cxn>
                  <a:cxn ang="0">
                    <a:pos x="T8" y="T9"/>
                  </a:cxn>
                </a:cxnLst>
                <a:rect l="0" t="0" r="r" b="b"/>
                <a:pathLst>
                  <a:path w="15" h="18">
                    <a:moveTo>
                      <a:pt x="10" y="3"/>
                    </a:moveTo>
                    <a:cubicBezTo>
                      <a:pt x="8" y="7"/>
                      <a:pt x="5" y="10"/>
                      <a:pt x="2" y="13"/>
                    </a:cubicBezTo>
                    <a:cubicBezTo>
                      <a:pt x="0" y="15"/>
                      <a:pt x="3" y="18"/>
                      <a:pt x="6" y="16"/>
                    </a:cubicBezTo>
                    <a:cubicBezTo>
                      <a:pt x="9" y="13"/>
                      <a:pt x="12" y="10"/>
                      <a:pt x="14" y="6"/>
                    </a:cubicBezTo>
                    <a:cubicBezTo>
                      <a:pt x="15" y="3"/>
                      <a:pt x="11" y="0"/>
                      <a:pt x="10"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5" name="Freeform 131"/>
              <p:cNvSpPr/>
              <p:nvPr/>
            </p:nvSpPr>
            <p:spPr bwMode="auto">
              <a:xfrm>
                <a:off x="2917" y="357"/>
                <a:ext cx="46" cy="61"/>
              </a:xfrm>
              <a:custGeom>
                <a:avLst/>
                <a:gdLst>
                  <a:gd name="T0" fmla="*/ 1 w 17"/>
                  <a:gd name="T1" fmla="*/ 4 h 23"/>
                  <a:gd name="T2" fmla="*/ 12 w 17"/>
                  <a:gd name="T3" fmla="*/ 21 h 23"/>
                  <a:gd name="T4" fmla="*/ 15 w 17"/>
                  <a:gd name="T5" fmla="*/ 18 h 23"/>
                  <a:gd name="T6" fmla="*/ 6 w 17"/>
                  <a:gd name="T7" fmla="*/ 3 h 23"/>
                  <a:gd name="T8" fmla="*/ 1 w 17"/>
                  <a:gd name="T9" fmla="*/ 4 h 23"/>
                </a:gdLst>
                <a:ahLst/>
                <a:cxnLst>
                  <a:cxn ang="0">
                    <a:pos x="T0" y="T1"/>
                  </a:cxn>
                  <a:cxn ang="0">
                    <a:pos x="T2" y="T3"/>
                  </a:cxn>
                  <a:cxn ang="0">
                    <a:pos x="T4" y="T5"/>
                  </a:cxn>
                  <a:cxn ang="0">
                    <a:pos x="T6" y="T7"/>
                  </a:cxn>
                  <a:cxn ang="0">
                    <a:pos x="T8" y="T9"/>
                  </a:cxn>
                </a:cxnLst>
                <a:rect l="0" t="0" r="r" b="b"/>
                <a:pathLst>
                  <a:path w="17" h="23">
                    <a:moveTo>
                      <a:pt x="1" y="4"/>
                    </a:moveTo>
                    <a:cubicBezTo>
                      <a:pt x="3" y="11"/>
                      <a:pt x="7" y="16"/>
                      <a:pt x="12" y="21"/>
                    </a:cubicBezTo>
                    <a:cubicBezTo>
                      <a:pt x="14" y="23"/>
                      <a:pt x="17" y="20"/>
                      <a:pt x="15" y="18"/>
                    </a:cubicBezTo>
                    <a:cubicBezTo>
                      <a:pt x="11" y="13"/>
                      <a:pt x="8" y="8"/>
                      <a:pt x="6" y="3"/>
                    </a:cubicBezTo>
                    <a:cubicBezTo>
                      <a:pt x="5" y="0"/>
                      <a:pt x="0" y="1"/>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6" name="Freeform 132"/>
              <p:cNvSpPr/>
              <p:nvPr/>
            </p:nvSpPr>
            <p:spPr bwMode="auto">
              <a:xfrm>
                <a:off x="2915" y="370"/>
                <a:ext cx="48" cy="46"/>
              </a:xfrm>
              <a:custGeom>
                <a:avLst/>
                <a:gdLst>
                  <a:gd name="T0" fmla="*/ 12 w 18"/>
                  <a:gd name="T1" fmla="*/ 2 h 17"/>
                  <a:gd name="T2" fmla="*/ 3 w 18"/>
                  <a:gd name="T3" fmla="*/ 11 h 17"/>
                  <a:gd name="T4" fmla="*/ 6 w 18"/>
                  <a:gd name="T5" fmla="*/ 15 h 17"/>
                  <a:gd name="T6" fmla="*/ 16 w 18"/>
                  <a:gd name="T7" fmla="*/ 6 h 17"/>
                  <a:gd name="T8" fmla="*/ 12 w 18"/>
                  <a:gd name="T9" fmla="*/ 2 h 17"/>
                </a:gdLst>
                <a:ahLst/>
                <a:cxnLst>
                  <a:cxn ang="0">
                    <a:pos x="T0" y="T1"/>
                  </a:cxn>
                  <a:cxn ang="0">
                    <a:pos x="T2" y="T3"/>
                  </a:cxn>
                  <a:cxn ang="0">
                    <a:pos x="T4" y="T5"/>
                  </a:cxn>
                  <a:cxn ang="0">
                    <a:pos x="T6" y="T7"/>
                  </a:cxn>
                  <a:cxn ang="0">
                    <a:pos x="T8" y="T9"/>
                  </a:cxn>
                </a:cxnLst>
                <a:rect l="0" t="0" r="r" b="b"/>
                <a:pathLst>
                  <a:path w="18" h="17">
                    <a:moveTo>
                      <a:pt x="12" y="2"/>
                    </a:moveTo>
                    <a:cubicBezTo>
                      <a:pt x="9" y="5"/>
                      <a:pt x="6" y="8"/>
                      <a:pt x="3" y="11"/>
                    </a:cubicBezTo>
                    <a:cubicBezTo>
                      <a:pt x="0" y="13"/>
                      <a:pt x="4" y="17"/>
                      <a:pt x="6" y="15"/>
                    </a:cubicBezTo>
                    <a:cubicBezTo>
                      <a:pt x="9" y="12"/>
                      <a:pt x="13" y="9"/>
                      <a:pt x="16" y="6"/>
                    </a:cubicBezTo>
                    <a:cubicBezTo>
                      <a:pt x="18" y="4"/>
                      <a:pt x="14" y="0"/>
                      <a:pt x="1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7" name="Freeform 133"/>
              <p:cNvSpPr/>
              <p:nvPr/>
            </p:nvSpPr>
            <p:spPr bwMode="auto">
              <a:xfrm>
                <a:off x="3064" y="418"/>
                <a:ext cx="21" cy="49"/>
              </a:xfrm>
              <a:custGeom>
                <a:avLst/>
                <a:gdLst>
                  <a:gd name="T0" fmla="*/ 0 w 8"/>
                  <a:gd name="T1" fmla="*/ 4 h 18"/>
                  <a:gd name="T2" fmla="*/ 3 w 8"/>
                  <a:gd name="T3" fmla="*/ 15 h 18"/>
                  <a:gd name="T4" fmla="*/ 7 w 8"/>
                  <a:gd name="T5" fmla="*/ 12 h 18"/>
                  <a:gd name="T6" fmla="*/ 5 w 8"/>
                  <a:gd name="T7" fmla="*/ 3 h 18"/>
                  <a:gd name="T8" fmla="*/ 0 w 8"/>
                  <a:gd name="T9" fmla="*/ 4 h 18"/>
                </a:gdLst>
                <a:ahLst/>
                <a:cxnLst>
                  <a:cxn ang="0">
                    <a:pos x="T0" y="T1"/>
                  </a:cxn>
                  <a:cxn ang="0">
                    <a:pos x="T2" y="T3"/>
                  </a:cxn>
                  <a:cxn ang="0">
                    <a:pos x="T4" y="T5"/>
                  </a:cxn>
                  <a:cxn ang="0">
                    <a:pos x="T6" y="T7"/>
                  </a:cxn>
                  <a:cxn ang="0">
                    <a:pos x="T8" y="T9"/>
                  </a:cxn>
                </a:cxnLst>
                <a:rect l="0" t="0" r="r" b="b"/>
                <a:pathLst>
                  <a:path w="8" h="18">
                    <a:moveTo>
                      <a:pt x="0" y="4"/>
                    </a:moveTo>
                    <a:cubicBezTo>
                      <a:pt x="1" y="8"/>
                      <a:pt x="1" y="11"/>
                      <a:pt x="3" y="15"/>
                    </a:cubicBezTo>
                    <a:cubicBezTo>
                      <a:pt x="4" y="18"/>
                      <a:pt x="8" y="15"/>
                      <a:pt x="7" y="12"/>
                    </a:cubicBezTo>
                    <a:cubicBezTo>
                      <a:pt x="6" y="9"/>
                      <a:pt x="6" y="6"/>
                      <a:pt x="5" y="3"/>
                    </a:cubicBezTo>
                    <a:cubicBezTo>
                      <a:pt x="4" y="0"/>
                      <a:pt x="0" y="1"/>
                      <a:pt x="0"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8" name="Freeform 134"/>
              <p:cNvSpPr/>
              <p:nvPr/>
            </p:nvSpPr>
            <p:spPr bwMode="auto">
              <a:xfrm>
                <a:off x="3040" y="421"/>
                <a:ext cx="56" cy="46"/>
              </a:xfrm>
              <a:custGeom>
                <a:avLst/>
                <a:gdLst>
                  <a:gd name="T0" fmla="*/ 15 w 21"/>
                  <a:gd name="T1" fmla="*/ 2 h 17"/>
                  <a:gd name="T2" fmla="*/ 2 w 21"/>
                  <a:gd name="T3" fmla="*/ 11 h 17"/>
                  <a:gd name="T4" fmla="*/ 5 w 21"/>
                  <a:gd name="T5" fmla="*/ 15 h 17"/>
                  <a:gd name="T6" fmla="*/ 18 w 21"/>
                  <a:gd name="T7" fmla="*/ 6 h 17"/>
                  <a:gd name="T8" fmla="*/ 15 w 21"/>
                  <a:gd name="T9" fmla="*/ 2 h 17"/>
                </a:gdLst>
                <a:ahLst/>
                <a:cxnLst>
                  <a:cxn ang="0">
                    <a:pos x="T0" y="T1"/>
                  </a:cxn>
                  <a:cxn ang="0">
                    <a:pos x="T2" y="T3"/>
                  </a:cxn>
                  <a:cxn ang="0">
                    <a:pos x="T4" y="T5"/>
                  </a:cxn>
                  <a:cxn ang="0">
                    <a:pos x="T6" y="T7"/>
                  </a:cxn>
                  <a:cxn ang="0">
                    <a:pos x="T8" y="T9"/>
                  </a:cxn>
                </a:cxnLst>
                <a:rect l="0" t="0" r="r" b="b"/>
                <a:pathLst>
                  <a:path w="21" h="17">
                    <a:moveTo>
                      <a:pt x="15" y="2"/>
                    </a:moveTo>
                    <a:cubicBezTo>
                      <a:pt x="11" y="5"/>
                      <a:pt x="7" y="8"/>
                      <a:pt x="2" y="11"/>
                    </a:cubicBezTo>
                    <a:cubicBezTo>
                      <a:pt x="0" y="12"/>
                      <a:pt x="2" y="17"/>
                      <a:pt x="5" y="15"/>
                    </a:cubicBezTo>
                    <a:cubicBezTo>
                      <a:pt x="10" y="12"/>
                      <a:pt x="14" y="9"/>
                      <a:pt x="18" y="6"/>
                    </a:cubicBezTo>
                    <a:cubicBezTo>
                      <a:pt x="21" y="4"/>
                      <a:pt x="17" y="0"/>
                      <a:pt x="15"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9" name="Freeform 135"/>
              <p:cNvSpPr/>
              <p:nvPr/>
            </p:nvSpPr>
            <p:spPr bwMode="auto">
              <a:xfrm>
                <a:off x="2883" y="453"/>
                <a:ext cx="45" cy="38"/>
              </a:xfrm>
              <a:custGeom>
                <a:avLst/>
                <a:gdLst>
                  <a:gd name="T0" fmla="*/ 2 w 17"/>
                  <a:gd name="T1" fmla="*/ 5 h 14"/>
                  <a:gd name="T2" fmla="*/ 12 w 17"/>
                  <a:gd name="T3" fmla="*/ 13 h 14"/>
                  <a:gd name="T4" fmla="*/ 14 w 17"/>
                  <a:gd name="T5" fmla="*/ 9 h 14"/>
                  <a:gd name="T6" fmla="*/ 6 w 17"/>
                  <a:gd name="T7" fmla="*/ 2 h 14"/>
                  <a:gd name="T8" fmla="*/ 2 w 17"/>
                  <a:gd name="T9" fmla="*/ 5 h 14"/>
                </a:gdLst>
                <a:ahLst/>
                <a:cxnLst>
                  <a:cxn ang="0">
                    <a:pos x="T0" y="T1"/>
                  </a:cxn>
                  <a:cxn ang="0">
                    <a:pos x="T2" y="T3"/>
                  </a:cxn>
                  <a:cxn ang="0">
                    <a:pos x="T4" y="T5"/>
                  </a:cxn>
                  <a:cxn ang="0">
                    <a:pos x="T6" y="T7"/>
                  </a:cxn>
                  <a:cxn ang="0">
                    <a:pos x="T8" y="T9"/>
                  </a:cxn>
                </a:cxnLst>
                <a:rect l="0" t="0" r="r" b="b"/>
                <a:pathLst>
                  <a:path w="17" h="14">
                    <a:moveTo>
                      <a:pt x="2" y="5"/>
                    </a:moveTo>
                    <a:cubicBezTo>
                      <a:pt x="5" y="8"/>
                      <a:pt x="8" y="11"/>
                      <a:pt x="12" y="13"/>
                    </a:cubicBezTo>
                    <a:cubicBezTo>
                      <a:pt x="14" y="14"/>
                      <a:pt x="17" y="10"/>
                      <a:pt x="14" y="9"/>
                    </a:cubicBezTo>
                    <a:cubicBezTo>
                      <a:pt x="11" y="7"/>
                      <a:pt x="8" y="4"/>
                      <a:pt x="6" y="2"/>
                    </a:cubicBezTo>
                    <a:cubicBezTo>
                      <a:pt x="4" y="0"/>
                      <a:pt x="0" y="3"/>
                      <a:pt x="2"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0" name="Freeform 136"/>
              <p:cNvSpPr/>
              <p:nvPr/>
            </p:nvSpPr>
            <p:spPr bwMode="auto">
              <a:xfrm>
                <a:off x="2877" y="456"/>
                <a:ext cx="48" cy="43"/>
              </a:xfrm>
              <a:custGeom>
                <a:avLst/>
                <a:gdLst>
                  <a:gd name="T0" fmla="*/ 12 w 18"/>
                  <a:gd name="T1" fmla="*/ 2 h 16"/>
                  <a:gd name="T2" fmla="*/ 2 w 18"/>
                  <a:gd name="T3" fmla="*/ 10 h 16"/>
                  <a:gd name="T4" fmla="*/ 6 w 18"/>
                  <a:gd name="T5" fmla="*/ 14 h 16"/>
                  <a:gd name="T6" fmla="*/ 16 w 18"/>
                  <a:gd name="T7" fmla="*/ 5 h 16"/>
                  <a:gd name="T8" fmla="*/ 12 w 18"/>
                  <a:gd name="T9" fmla="*/ 2 h 16"/>
                </a:gdLst>
                <a:ahLst/>
                <a:cxnLst>
                  <a:cxn ang="0">
                    <a:pos x="T0" y="T1"/>
                  </a:cxn>
                  <a:cxn ang="0">
                    <a:pos x="T2" y="T3"/>
                  </a:cxn>
                  <a:cxn ang="0">
                    <a:pos x="T4" y="T5"/>
                  </a:cxn>
                  <a:cxn ang="0">
                    <a:pos x="T6" y="T7"/>
                  </a:cxn>
                  <a:cxn ang="0">
                    <a:pos x="T8" y="T9"/>
                  </a:cxn>
                </a:cxnLst>
                <a:rect l="0" t="0" r="r" b="b"/>
                <a:pathLst>
                  <a:path w="18" h="16">
                    <a:moveTo>
                      <a:pt x="12" y="2"/>
                    </a:moveTo>
                    <a:cubicBezTo>
                      <a:pt x="9" y="4"/>
                      <a:pt x="5" y="7"/>
                      <a:pt x="2" y="10"/>
                    </a:cubicBezTo>
                    <a:cubicBezTo>
                      <a:pt x="0" y="12"/>
                      <a:pt x="3" y="16"/>
                      <a:pt x="6" y="14"/>
                    </a:cubicBezTo>
                    <a:cubicBezTo>
                      <a:pt x="9" y="11"/>
                      <a:pt x="12" y="8"/>
                      <a:pt x="16" y="5"/>
                    </a:cubicBezTo>
                    <a:cubicBezTo>
                      <a:pt x="18" y="3"/>
                      <a:pt x="15" y="0"/>
                      <a:pt x="1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1" name="Freeform 137"/>
              <p:cNvSpPr/>
              <p:nvPr/>
            </p:nvSpPr>
            <p:spPr bwMode="auto">
              <a:xfrm>
                <a:off x="2816" y="501"/>
                <a:ext cx="37" cy="43"/>
              </a:xfrm>
              <a:custGeom>
                <a:avLst/>
                <a:gdLst>
                  <a:gd name="T0" fmla="*/ 2 w 14"/>
                  <a:gd name="T1" fmla="*/ 6 h 16"/>
                  <a:gd name="T2" fmla="*/ 8 w 14"/>
                  <a:gd name="T3" fmla="*/ 14 h 16"/>
                  <a:gd name="T4" fmla="*/ 11 w 14"/>
                  <a:gd name="T5" fmla="*/ 11 h 16"/>
                  <a:gd name="T6" fmla="*/ 6 w 14"/>
                  <a:gd name="T7" fmla="*/ 3 h 16"/>
                  <a:gd name="T8" fmla="*/ 2 w 14"/>
                  <a:gd name="T9" fmla="*/ 6 h 16"/>
                </a:gdLst>
                <a:ahLst/>
                <a:cxnLst>
                  <a:cxn ang="0">
                    <a:pos x="T0" y="T1"/>
                  </a:cxn>
                  <a:cxn ang="0">
                    <a:pos x="T2" y="T3"/>
                  </a:cxn>
                  <a:cxn ang="0">
                    <a:pos x="T4" y="T5"/>
                  </a:cxn>
                  <a:cxn ang="0">
                    <a:pos x="T6" y="T7"/>
                  </a:cxn>
                  <a:cxn ang="0">
                    <a:pos x="T8" y="T9"/>
                  </a:cxn>
                </a:cxnLst>
                <a:rect l="0" t="0" r="r" b="b"/>
                <a:pathLst>
                  <a:path w="14" h="16">
                    <a:moveTo>
                      <a:pt x="2" y="6"/>
                    </a:moveTo>
                    <a:cubicBezTo>
                      <a:pt x="3" y="9"/>
                      <a:pt x="5" y="12"/>
                      <a:pt x="8" y="14"/>
                    </a:cubicBezTo>
                    <a:cubicBezTo>
                      <a:pt x="10" y="16"/>
                      <a:pt x="14" y="13"/>
                      <a:pt x="11" y="11"/>
                    </a:cubicBezTo>
                    <a:cubicBezTo>
                      <a:pt x="9" y="8"/>
                      <a:pt x="7" y="6"/>
                      <a:pt x="6" y="3"/>
                    </a:cubicBezTo>
                    <a:cubicBezTo>
                      <a:pt x="4" y="0"/>
                      <a:pt x="0" y="3"/>
                      <a:pt x="2"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2" name="Freeform 138"/>
              <p:cNvSpPr/>
              <p:nvPr/>
            </p:nvSpPr>
            <p:spPr bwMode="auto">
              <a:xfrm>
                <a:off x="2811" y="501"/>
                <a:ext cx="45" cy="43"/>
              </a:xfrm>
              <a:custGeom>
                <a:avLst/>
                <a:gdLst>
                  <a:gd name="T0" fmla="*/ 12 w 17"/>
                  <a:gd name="T1" fmla="*/ 2 h 16"/>
                  <a:gd name="T2" fmla="*/ 2 w 17"/>
                  <a:gd name="T3" fmla="*/ 9 h 16"/>
                  <a:gd name="T4" fmla="*/ 5 w 17"/>
                  <a:gd name="T5" fmla="*/ 14 h 16"/>
                  <a:gd name="T6" fmla="*/ 14 w 17"/>
                  <a:gd name="T7" fmla="*/ 7 h 16"/>
                  <a:gd name="T8" fmla="*/ 12 w 17"/>
                  <a:gd name="T9" fmla="*/ 2 h 16"/>
                </a:gdLst>
                <a:ahLst/>
                <a:cxnLst>
                  <a:cxn ang="0">
                    <a:pos x="T0" y="T1"/>
                  </a:cxn>
                  <a:cxn ang="0">
                    <a:pos x="T2" y="T3"/>
                  </a:cxn>
                  <a:cxn ang="0">
                    <a:pos x="T4" y="T5"/>
                  </a:cxn>
                  <a:cxn ang="0">
                    <a:pos x="T6" y="T7"/>
                  </a:cxn>
                  <a:cxn ang="0">
                    <a:pos x="T8" y="T9"/>
                  </a:cxn>
                </a:cxnLst>
                <a:rect l="0" t="0" r="r" b="b"/>
                <a:pathLst>
                  <a:path w="17" h="16">
                    <a:moveTo>
                      <a:pt x="12" y="2"/>
                    </a:moveTo>
                    <a:cubicBezTo>
                      <a:pt x="9" y="5"/>
                      <a:pt x="6" y="7"/>
                      <a:pt x="2" y="9"/>
                    </a:cubicBezTo>
                    <a:cubicBezTo>
                      <a:pt x="0" y="11"/>
                      <a:pt x="2" y="16"/>
                      <a:pt x="5" y="14"/>
                    </a:cubicBezTo>
                    <a:cubicBezTo>
                      <a:pt x="8" y="11"/>
                      <a:pt x="11" y="9"/>
                      <a:pt x="14" y="7"/>
                    </a:cubicBezTo>
                    <a:cubicBezTo>
                      <a:pt x="17" y="5"/>
                      <a:pt x="14" y="0"/>
                      <a:pt x="1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3" name="Freeform 139"/>
              <p:cNvSpPr/>
              <p:nvPr/>
            </p:nvSpPr>
            <p:spPr bwMode="auto">
              <a:xfrm>
                <a:off x="3128" y="392"/>
                <a:ext cx="32" cy="34"/>
              </a:xfrm>
              <a:custGeom>
                <a:avLst/>
                <a:gdLst>
                  <a:gd name="T0" fmla="*/ 3 w 12"/>
                  <a:gd name="T1" fmla="*/ 6 h 13"/>
                  <a:gd name="T2" fmla="*/ 7 w 12"/>
                  <a:gd name="T3" fmla="*/ 10 h 13"/>
                  <a:gd name="T4" fmla="*/ 11 w 12"/>
                  <a:gd name="T5" fmla="*/ 9 h 13"/>
                  <a:gd name="T6" fmla="*/ 4 w 12"/>
                  <a:gd name="T7" fmla="*/ 1 h 13"/>
                  <a:gd name="T8" fmla="*/ 3 w 12"/>
                  <a:gd name="T9" fmla="*/ 6 h 13"/>
                </a:gdLst>
                <a:ahLst/>
                <a:cxnLst>
                  <a:cxn ang="0">
                    <a:pos x="T0" y="T1"/>
                  </a:cxn>
                  <a:cxn ang="0">
                    <a:pos x="T2" y="T3"/>
                  </a:cxn>
                  <a:cxn ang="0">
                    <a:pos x="T4" y="T5"/>
                  </a:cxn>
                  <a:cxn ang="0">
                    <a:pos x="T6" y="T7"/>
                  </a:cxn>
                  <a:cxn ang="0">
                    <a:pos x="T8" y="T9"/>
                  </a:cxn>
                </a:cxnLst>
                <a:rect l="0" t="0" r="r" b="b"/>
                <a:pathLst>
                  <a:path w="12" h="13">
                    <a:moveTo>
                      <a:pt x="3" y="6"/>
                    </a:moveTo>
                    <a:cubicBezTo>
                      <a:pt x="5" y="6"/>
                      <a:pt x="6" y="8"/>
                      <a:pt x="7" y="10"/>
                    </a:cubicBezTo>
                    <a:cubicBezTo>
                      <a:pt x="8" y="13"/>
                      <a:pt x="12" y="12"/>
                      <a:pt x="11" y="9"/>
                    </a:cubicBezTo>
                    <a:cubicBezTo>
                      <a:pt x="10" y="5"/>
                      <a:pt x="8" y="2"/>
                      <a:pt x="4" y="1"/>
                    </a:cubicBezTo>
                    <a:cubicBezTo>
                      <a:pt x="1" y="0"/>
                      <a:pt x="0" y="5"/>
                      <a:pt x="3"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4" name="Freeform 140"/>
              <p:cNvSpPr/>
              <p:nvPr/>
            </p:nvSpPr>
            <p:spPr bwMode="auto">
              <a:xfrm>
                <a:off x="3115" y="384"/>
                <a:ext cx="48" cy="42"/>
              </a:xfrm>
              <a:custGeom>
                <a:avLst/>
                <a:gdLst>
                  <a:gd name="T0" fmla="*/ 12 w 18"/>
                  <a:gd name="T1" fmla="*/ 2 h 16"/>
                  <a:gd name="T2" fmla="*/ 3 w 18"/>
                  <a:gd name="T3" fmla="*/ 10 h 16"/>
                  <a:gd name="T4" fmla="*/ 6 w 18"/>
                  <a:gd name="T5" fmla="*/ 14 h 16"/>
                  <a:gd name="T6" fmla="*/ 16 w 18"/>
                  <a:gd name="T7" fmla="*/ 5 h 16"/>
                  <a:gd name="T8" fmla="*/ 12 w 18"/>
                  <a:gd name="T9" fmla="*/ 2 h 16"/>
                </a:gdLst>
                <a:ahLst/>
                <a:cxnLst>
                  <a:cxn ang="0">
                    <a:pos x="T0" y="T1"/>
                  </a:cxn>
                  <a:cxn ang="0">
                    <a:pos x="T2" y="T3"/>
                  </a:cxn>
                  <a:cxn ang="0">
                    <a:pos x="T4" y="T5"/>
                  </a:cxn>
                  <a:cxn ang="0">
                    <a:pos x="T6" y="T7"/>
                  </a:cxn>
                  <a:cxn ang="0">
                    <a:pos x="T8" y="T9"/>
                  </a:cxn>
                </a:cxnLst>
                <a:rect l="0" t="0" r="r" b="b"/>
                <a:pathLst>
                  <a:path w="18" h="16">
                    <a:moveTo>
                      <a:pt x="12" y="2"/>
                    </a:moveTo>
                    <a:cubicBezTo>
                      <a:pt x="9" y="5"/>
                      <a:pt x="6" y="8"/>
                      <a:pt x="3" y="10"/>
                    </a:cubicBezTo>
                    <a:cubicBezTo>
                      <a:pt x="0" y="12"/>
                      <a:pt x="4" y="16"/>
                      <a:pt x="6" y="14"/>
                    </a:cubicBezTo>
                    <a:cubicBezTo>
                      <a:pt x="10" y="11"/>
                      <a:pt x="13" y="8"/>
                      <a:pt x="16" y="5"/>
                    </a:cubicBezTo>
                    <a:cubicBezTo>
                      <a:pt x="18" y="3"/>
                      <a:pt x="15" y="0"/>
                      <a:pt x="1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5" name="Freeform 141"/>
              <p:cNvSpPr/>
              <p:nvPr/>
            </p:nvSpPr>
            <p:spPr bwMode="auto">
              <a:xfrm>
                <a:off x="2971" y="469"/>
                <a:ext cx="34" cy="43"/>
              </a:xfrm>
              <a:custGeom>
                <a:avLst/>
                <a:gdLst>
                  <a:gd name="T0" fmla="*/ 2 w 13"/>
                  <a:gd name="T1" fmla="*/ 5 h 16"/>
                  <a:gd name="T2" fmla="*/ 7 w 13"/>
                  <a:gd name="T3" fmla="*/ 13 h 16"/>
                  <a:gd name="T4" fmla="*/ 12 w 13"/>
                  <a:gd name="T5" fmla="*/ 11 h 16"/>
                  <a:gd name="T6" fmla="*/ 6 w 13"/>
                  <a:gd name="T7" fmla="*/ 3 h 16"/>
                  <a:gd name="T8" fmla="*/ 2 w 13"/>
                  <a:gd name="T9" fmla="*/ 5 h 16"/>
                </a:gdLst>
                <a:ahLst/>
                <a:cxnLst>
                  <a:cxn ang="0">
                    <a:pos x="T0" y="T1"/>
                  </a:cxn>
                  <a:cxn ang="0">
                    <a:pos x="T2" y="T3"/>
                  </a:cxn>
                  <a:cxn ang="0">
                    <a:pos x="T4" y="T5"/>
                  </a:cxn>
                  <a:cxn ang="0">
                    <a:pos x="T6" y="T7"/>
                  </a:cxn>
                  <a:cxn ang="0">
                    <a:pos x="T8" y="T9"/>
                  </a:cxn>
                </a:cxnLst>
                <a:rect l="0" t="0" r="r" b="b"/>
                <a:pathLst>
                  <a:path w="13" h="16">
                    <a:moveTo>
                      <a:pt x="2" y="5"/>
                    </a:moveTo>
                    <a:cubicBezTo>
                      <a:pt x="4" y="8"/>
                      <a:pt x="5" y="11"/>
                      <a:pt x="7" y="13"/>
                    </a:cubicBezTo>
                    <a:cubicBezTo>
                      <a:pt x="9" y="16"/>
                      <a:pt x="13" y="13"/>
                      <a:pt x="12" y="11"/>
                    </a:cubicBezTo>
                    <a:cubicBezTo>
                      <a:pt x="10" y="8"/>
                      <a:pt x="8" y="5"/>
                      <a:pt x="6" y="3"/>
                    </a:cubicBezTo>
                    <a:cubicBezTo>
                      <a:pt x="4" y="0"/>
                      <a:pt x="0" y="3"/>
                      <a:pt x="2"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6" name="Freeform 142"/>
              <p:cNvSpPr/>
              <p:nvPr/>
            </p:nvSpPr>
            <p:spPr bwMode="auto">
              <a:xfrm>
                <a:off x="2968" y="469"/>
                <a:ext cx="48" cy="43"/>
              </a:xfrm>
              <a:custGeom>
                <a:avLst/>
                <a:gdLst>
                  <a:gd name="T0" fmla="*/ 12 w 18"/>
                  <a:gd name="T1" fmla="*/ 2 h 16"/>
                  <a:gd name="T2" fmla="*/ 2 w 18"/>
                  <a:gd name="T3" fmla="*/ 10 h 16"/>
                  <a:gd name="T4" fmla="*/ 6 w 18"/>
                  <a:gd name="T5" fmla="*/ 14 h 16"/>
                  <a:gd name="T6" fmla="*/ 16 w 18"/>
                  <a:gd name="T7" fmla="*/ 5 h 16"/>
                  <a:gd name="T8" fmla="*/ 12 w 18"/>
                  <a:gd name="T9" fmla="*/ 2 h 16"/>
                </a:gdLst>
                <a:ahLst/>
                <a:cxnLst>
                  <a:cxn ang="0">
                    <a:pos x="T0" y="T1"/>
                  </a:cxn>
                  <a:cxn ang="0">
                    <a:pos x="T2" y="T3"/>
                  </a:cxn>
                  <a:cxn ang="0">
                    <a:pos x="T4" y="T5"/>
                  </a:cxn>
                  <a:cxn ang="0">
                    <a:pos x="T6" y="T7"/>
                  </a:cxn>
                  <a:cxn ang="0">
                    <a:pos x="T8" y="T9"/>
                  </a:cxn>
                </a:cxnLst>
                <a:rect l="0" t="0" r="r" b="b"/>
                <a:pathLst>
                  <a:path w="18" h="16">
                    <a:moveTo>
                      <a:pt x="12" y="2"/>
                    </a:moveTo>
                    <a:cubicBezTo>
                      <a:pt x="9" y="4"/>
                      <a:pt x="6" y="7"/>
                      <a:pt x="2" y="10"/>
                    </a:cubicBezTo>
                    <a:cubicBezTo>
                      <a:pt x="0" y="12"/>
                      <a:pt x="3" y="16"/>
                      <a:pt x="6" y="14"/>
                    </a:cubicBezTo>
                    <a:cubicBezTo>
                      <a:pt x="9" y="11"/>
                      <a:pt x="12" y="8"/>
                      <a:pt x="16" y="5"/>
                    </a:cubicBezTo>
                    <a:cubicBezTo>
                      <a:pt x="18" y="3"/>
                      <a:pt x="15" y="0"/>
                      <a:pt x="1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7" name="Freeform 143"/>
              <p:cNvSpPr/>
              <p:nvPr/>
            </p:nvSpPr>
            <p:spPr bwMode="auto">
              <a:xfrm>
                <a:off x="2731" y="191"/>
                <a:ext cx="32" cy="62"/>
              </a:xfrm>
              <a:custGeom>
                <a:avLst/>
                <a:gdLst>
                  <a:gd name="T0" fmla="*/ 7 w 12"/>
                  <a:gd name="T1" fmla="*/ 3 h 23"/>
                  <a:gd name="T2" fmla="*/ 1 w 12"/>
                  <a:gd name="T3" fmla="*/ 18 h 23"/>
                  <a:gd name="T4" fmla="*/ 5 w 12"/>
                  <a:gd name="T5" fmla="*/ 20 h 23"/>
                  <a:gd name="T6" fmla="*/ 11 w 12"/>
                  <a:gd name="T7" fmla="*/ 3 h 23"/>
                  <a:gd name="T8" fmla="*/ 7 w 12"/>
                  <a:gd name="T9" fmla="*/ 3 h 23"/>
                </a:gdLst>
                <a:ahLst/>
                <a:cxnLst>
                  <a:cxn ang="0">
                    <a:pos x="T0" y="T1"/>
                  </a:cxn>
                  <a:cxn ang="0">
                    <a:pos x="T2" y="T3"/>
                  </a:cxn>
                  <a:cxn ang="0">
                    <a:pos x="T4" y="T5"/>
                  </a:cxn>
                  <a:cxn ang="0">
                    <a:pos x="T6" y="T7"/>
                  </a:cxn>
                  <a:cxn ang="0">
                    <a:pos x="T8" y="T9"/>
                  </a:cxn>
                </a:cxnLst>
                <a:rect l="0" t="0" r="r" b="b"/>
                <a:pathLst>
                  <a:path w="12" h="23">
                    <a:moveTo>
                      <a:pt x="7" y="3"/>
                    </a:moveTo>
                    <a:cubicBezTo>
                      <a:pt x="6" y="9"/>
                      <a:pt x="3" y="13"/>
                      <a:pt x="1" y="18"/>
                    </a:cubicBezTo>
                    <a:cubicBezTo>
                      <a:pt x="0" y="21"/>
                      <a:pt x="4" y="23"/>
                      <a:pt x="5" y="20"/>
                    </a:cubicBezTo>
                    <a:cubicBezTo>
                      <a:pt x="8" y="15"/>
                      <a:pt x="11" y="10"/>
                      <a:pt x="11" y="3"/>
                    </a:cubicBezTo>
                    <a:cubicBezTo>
                      <a:pt x="12" y="0"/>
                      <a:pt x="7" y="0"/>
                      <a:pt x="7"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8" name="Freeform 144"/>
              <p:cNvSpPr/>
              <p:nvPr/>
            </p:nvSpPr>
            <p:spPr bwMode="auto">
              <a:xfrm>
                <a:off x="2744" y="188"/>
                <a:ext cx="40" cy="43"/>
              </a:xfrm>
              <a:custGeom>
                <a:avLst/>
                <a:gdLst>
                  <a:gd name="T0" fmla="*/ 2 w 15"/>
                  <a:gd name="T1" fmla="*/ 6 h 16"/>
                  <a:gd name="T2" fmla="*/ 10 w 15"/>
                  <a:gd name="T3" fmla="*/ 13 h 16"/>
                  <a:gd name="T4" fmla="*/ 13 w 15"/>
                  <a:gd name="T5" fmla="*/ 10 h 16"/>
                  <a:gd name="T6" fmla="*/ 5 w 15"/>
                  <a:gd name="T7" fmla="*/ 2 h 16"/>
                  <a:gd name="T8" fmla="*/ 2 w 15"/>
                  <a:gd name="T9" fmla="*/ 6 h 16"/>
                </a:gdLst>
                <a:ahLst/>
                <a:cxnLst>
                  <a:cxn ang="0">
                    <a:pos x="T0" y="T1"/>
                  </a:cxn>
                  <a:cxn ang="0">
                    <a:pos x="T2" y="T3"/>
                  </a:cxn>
                  <a:cxn ang="0">
                    <a:pos x="T4" y="T5"/>
                  </a:cxn>
                  <a:cxn ang="0">
                    <a:pos x="T6" y="T7"/>
                  </a:cxn>
                  <a:cxn ang="0">
                    <a:pos x="T8" y="T9"/>
                  </a:cxn>
                </a:cxnLst>
                <a:rect l="0" t="0" r="r" b="b"/>
                <a:pathLst>
                  <a:path w="15" h="16">
                    <a:moveTo>
                      <a:pt x="2" y="6"/>
                    </a:moveTo>
                    <a:cubicBezTo>
                      <a:pt x="5" y="8"/>
                      <a:pt x="7" y="10"/>
                      <a:pt x="10" y="13"/>
                    </a:cubicBezTo>
                    <a:cubicBezTo>
                      <a:pt x="11" y="16"/>
                      <a:pt x="15" y="12"/>
                      <a:pt x="13" y="10"/>
                    </a:cubicBezTo>
                    <a:cubicBezTo>
                      <a:pt x="11" y="7"/>
                      <a:pt x="8" y="4"/>
                      <a:pt x="5" y="2"/>
                    </a:cubicBezTo>
                    <a:cubicBezTo>
                      <a:pt x="2" y="0"/>
                      <a:pt x="0" y="4"/>
                      <a:pt x="2"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9" name="Freeform 145"/>
              <p:cNvSpPr/>
              <p:nvPr/>
            </p:nvSpPr>
            <p:spPr bwMode="auto">
              <a:xfrm>
                <a:off x="3264" y="619"/>
                <a:ext cx="59" cy="56"/>
              </a:xfrm>
              <a:custGeom>
                <a:avLst/>
                <a:gdLst>
                  <a:gd name="T0" fmla="*/ 3 w 22"/>
                  <a:gd name="T1" fmla="*/ 6 h 21"/>
                  <a:gd name="T2" fmla="*/ 18 w 22"/>
                  <a:gd name="T3" fmla="*/ 13 h 21"/>
                  <a:gd name="T4" fmla="*/ 17 w 22"/>
                  <a:gd name="T5" fmla="*/ 10 h 21"/>
                  <a:gd name="T6" fmla="*/ 7 w 22"/>
                  <a:gd name="T7" fmla="*/ 15 h 21"/>
                  <a:gd name="T8" fmla="*/ 9 w 22"/>
                  <a:gd name="T9" fmla="*/ 20 h 21"/>
                  <a:gd name="T10" fmla="*/ 21 w 22"/>
                  <a:gd name="T11" fmla="*/ 12 h 21"/>
                  <a:gd name="T12" fmla="*/ 20 w 22"/>
                  <a:gd name="T13" fmla="*/ 9 h 21"/>
                  <a:gd name="T14" fmla="*/ 4 w 22"/>
                  <a:gd name="T15" fmla="*/ 1 h 21"/>
                  <a:gd name="T16" fmla="*/ 3 w 22"/>
                  <a:gd name="T17"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1">
                    <a:moveTo>
                      <a:pt x="3" y="6"/>
                    </a:moveTo>
                    <a:cubicBezTo>
                      <a:pt x="8" y="8"/>
                      <a:pt x="13" y="10"/>
                      <a:pt x="18" y="13"/>
                    </a:cubicBezTo>
                    <a:cubicBezTo>
                      <a:pt x="17" y="12"/>
                      <a:pt x="17" y="11"/>
                      <a:pt x="17" y="10"/>
                    </a:cubicBezTo>
                    <a:cubicBezTo>
                      <a:pt x="15" y="13"/>
                      <a:pt x="11" y="14"/>
                      <a:pt x="7" y="15"/>
                    </a:cubicBezTo>
                    <a:cubicBezTo>
                      <a:pt x="4" y="16"/>
                      <a:pt x="6" y="21"/>
                      <a:pt x="9" y="20"/>
                    </a:cubicBezTo>
                    <a:cubicBezTo>
                      <a:pt x="14" y="19"/>
                      <a:pt x="18" y="17"/>
                      <a:pt x="21" y="12"/>
                    </a:cubicBezTo>
                    <a:cubicBezTo>
                      <a:pt x="22" y="11"/>
                      <a:pt x="21" y="10"/>
                      <a:pt x="20" y="9"/>
                    </a:cubicBezTo>
                    <a:cubicBezTo>
                      <a:pt x="15" y="6"/>
                      <a:pt x="10" y="3"/>
                      <a:pt x="4" y="1"/>
                    </a:cubicBezTo>
                    <a:cubicBezTo>
                      <a:pt x="1" y="0"/>
                      <a:pt x="0" y="5"/>
                      <a:pt x="3"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0" name="Freeform 146"/>
              <p:cNvSpPr/>
              <p:nvPr/>
            </p:nvSpPr>
            <p:spPr bwMode="auto">
              <a:xfrm>
                <a:off x="3235" y="378"/>
                <a:ext cx="18" cy="43"/>
              </a:xfrm>
              <a:custGeom>
                <a:avLst/>
                <a:gdLst>
                  <a:gd name="T0" fmla="*/ 1 w 7"/>
                  <a:gd name="T1" fmla="*/ 4 h 16"/>
                  <a:gd name="T2" fmla="*/ 2 w 7"/>
                  <a:gd name="T3" fmla="*/ 13 h 16"/>
                  <a:gd name="T4" fmla="*/ 7 w 7"/>
                  <a:gd name="T5" fmla="*/ 13 h 16"/>
                  <a:gd name="T6" fmla="*/ 5 w 7"/>
                  <a:gd name="T7" fmla="*/ 3 h 16"/>
                  <a:gd name="T8" fmla="*/ 1 w 7"/>
                  <a:gd name="T9" fmla="*/ 4 h 16"/>
                </a:gdLst>
                <a:ahLst/>
                <a:cxnLst>
                  <a:cxn ang="0">
                    <a:pos x="T0" y="T1"/>
                  </a:cxn>
                  <a:cxn ang="0">
                    <a:pos x="T2" y="T3"/>
                  </a:cxn>
                  <a:cxn ang="0">
                    <a:pos x="T4" y="T5"/>
                  </a:cxn>
                  <a:cxn ang="0">
                    <a:pos x="T6" y="T7"/>
                  </a:cxn>
                  <a:cxn ang="0">
                    <a:pos x="T8" y="T9"/>
                  </a:cxn>
                </a:cxnLst>
                <a:rect l="0" t="0" r="r" b="b"/>
                <a:pathLst>
                  <a:path w="7" h="16">
                    <a:moveTo>
                      <a:pt x="1" y="4"/>
                    </a:moveTo>
                    <a:cubicBezTo>
                      <a:pt x="1" y="7"/>
                      <a:pt x="2" y="10"/>
                      <a:pt x="2" y="13"/>
                    </a:cubicBezTo>
                    <a:cubicBezTo>
                      <a:pt x="2" y="16"/>
                      <a:pt x="7" y="16"/>
                      <a:pt x="7" y="13"/>
                    </a:cubicBezTo>
                    <a:cubicBezTo>
                      <a:pt x="7" y="9"/>
                      <a:pt x="6" y="6"/>
                      <a:pt x="5" y="3"/>
                    </a:cubicBezTo>
                    <a:cubicBezTo>
                      <a:pt x="5" y="0"/>
                      <a:pt x="0" y="1"/>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1" name="Freeform 147"/>
              <p:cNvSpPr/>
              <p:nvPr/>
            </p:nvSpPr>
            <p:spPr bwMode="auto">
              <a:xfrm>
                <a:off x="3197" y="376"/>
                <a:ext cx="72" cy="45"/>
              </a:xfrm>
              <a:custGeom>
                <a:avLst/>
                <a:gdLst>
                  <a:gd name="T0" fmla="*/ 22 w 27"/>
                  <a:gd name="T1" fmla="*/ 2 h 17"/>
                  <a:gd name="T2" fmla="*/ 3 w 27"/>
                  <a:gd name="T3" fmla="*/ 11 h 17"/>
                  <a:gd name="T4" fmla="*/ 4 w 27"/>
                  <a:gd name="T5" fmla="*/ 16 h 17"/>
                  <a:gd name="T6" fmla="*/ 24 w 27"/>
                  <a:gd name="T7" fmla="*/ 6 h 17"/>
                  <a:gd name="T8" fmla="*/ 22 w 27"/>
                  <a:gd name="T9" fmla="*/ 2 h 17"/>
                </a:gdLst>
                <a:ahLst/>
                <a:cxnLst>
                  <a:cxn ang="0">
                    <a:pos x="T0" y="T1"/>
                  </a:cxn>
                  <a:cxn ang="0">
                    <a:pos x="T2" y="T3"/>
                  </a:cxn>
                  <a:cxn ang="0">
                    <a:pos x="T4" y="T5"/>
                  </a:cxn>
                  <a:cxn ang="0">
                    <a:pos x="T6" y="T7"/>
                  </a:cxn>
                  <a:cxn ang="0">
                    <a:pos x="T8" y="T9"/>
                  </a:cxn>
                </a:cxnLst>
                <a:rect l="0" t="0" r="r" b="b"/>
                <a:pathLst>
                  <a:path w="27" h="17">
                    <a:moveTo>
                      <a:pt x="22" y="2"/>
                    </a:moveTo>
                    <a:cubicBezTo>
                      <a:pt x="16" y="6"/>
                      <a:pt x="9" y="9"/>
                      <a:pt x="3" y="11"/>
                    </a:cubicBezTo>
                    <a:cubicBezTo>
                      <a:pt x="0" y="12"/>
                      <a:pt x="1" y="17"/>
                      <a:pt x="4" y="16"/>
                    </a:cubicBezTo>
                    <a:cubicBezTo>
                      <a:pt x="11" y="14"/>
                      <a:pt x="18" y="11"/>
                      <a:pt x="24" y="6"/>
                    </a:cubicBezTo>
                    <a:cubicBezTo>
                      <a:pt x="27" y="5"/>
                      <a:pt x="24" y="0"/>
                      <a:pt x="2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2" name="Freeform 148"/>
              <p:cNvSpPr/>
              <p:nvPr/>
            </p:nvSpPr>
            <p:spPr bwMode="auto">
              <a:xfrm>
                <a:off x="4821" y="333"/>
                <a:ext cx="715" cy="738"/>
              </a:xfrm>
              <a:custGeom>
                <a:avLst/>
                <a:gdLst>
                  <a:gd name="T0" fmla="*/ 61 w 268"/>
                  <a:gd name="T1" fmla="*/ 175 h 276"/>
                  <a:gd name="T2" fmla="*/ 25 w 268"/>
                  <a:gd name="T3" fmla="*/ 64 h 276"/>
                  <a:gd name="T4" fmla="*/ 154 w 268"/>
                  <a:gd name="T5" fmla="*/ 12 h 276"/>
                  <a:gd name="T6" fmla="*/ 239 w 268"/>
                  <a:gd name="T7" fmla="*/ 131 h 276"/>
                  <a:gd name="T8" fmla="*/ 100 w 268"/>
                  <a:gd name="T9" fmla="*/ 162 h 276"/>
                  <a:gd name="T10" fmla="*/ 99 w 268"/>
                  <a:gd name="T11" fmla="*/ 167 h 276"/>
                  <a:gd name="T12" fmla="*/ 181 w 268"/>
                  <a:gd name="T13" fmla="*/ 191 h 276"/>
                  <a:gd name="T14" fmla="*/ 181 w 268"/>
                  <a:gd name="T15" fmla="*/ 186 h 276"/>
                  <a:gd name="T16" fmla="*/ 94 w 268"/>
                  <a:gd name="T17" fmla="*/ 202 h 276"/>
                  <a:gd name="T18" fmla="*/ 94 w 268"/>
                  <a:gd name="T19" fmla="*/ 207 h 276"/>
                  <a:gd name="T20" fmla="*/ 160 w 268"/>
                  <a:gd name="T21" fmla="*/ 217 h 276"/>
                  <a:gd name="T22" fmla="*/ 160 w 268"/>
                  <a:gd name="T23" fmla="*/ 212 h 276"/>
                  <a:gd name="T24" fmla="*/ 113 w 268"/>
                  <a:gd name="T25" fmla="*/ 223 h 276"/>
                  <a:gd name="T26" fmla="*/ 113 w 268"/>
                  <a:gd name="T27" fmla="*/ 228 h 276"/>
                  <a:gd name="T28" fmla="*/ 147 w 268"/>
                  <a:gd name="T29" fmla="*/ 233 h 276"/>
                  <a:gd name="T30" fmla="*/ 146 w 268"/>
                  <a:gd name="T31" fmla="*/ 228 h 276"/>
                  <a:gd name="T32" fmla="*/ 115 w 268"/>
                  <a:gd name="T33" fmla="*/ 249 h 276"/>
                  <a:gd name="T34" fmla="*/ 115 w 268"/>
                  <a:gd name="T35" fmla="*/ 254 h 276"/>
                  <a:gd name="T36" fmla="*/ 124 w 268"/>
                  <a:gd name="T37" fmla="*/ 273 h 276"/>
                  <a:gd name="T38" fmla="*/ 129 w 268"/>
                  <a:gd name="T39" fmla="*/ 272 h 276"/>
                  <a:gd name="T40" fmla="*/ 131 w 268"/>
                  <a:gd name="T41" fmla="*/ 261 h 276"/>
                  <a:gd name="T42" fmla="*/ 130 w 268"/>
                  <a:gd name="T43" fmla="*/ 257 h 276"/>
                  <a:gd name="T44" fmla="*/ 128 w 268"/>
                  <a:gd name="T45" fmla="*/ 247 h 276"/>
                  <a:gd name="T46" fmla="*/ 149 w 268"/>
                  <a:gd name="T47" fmla="*/ 233 h 276"/>
                  <a:gd name="T48" fmla="*/ 147 w 268"/>
                  <a:gd name="T49" fmla="*/ 228 h 276"/>
                  <a:gd name="T50" fmla="*/ 113 w 268"/>
                  <a:gd name="T51" fmla="*/ 223 h 276"/>
                  <a:gd name="T52" fmla="*/ 114 w 268"/>
                  <a:gd name="T53" fmla="*/ 228 h 276"/>
                  <a:gd name="T54" fmla="*/ 161 w 268"/>
                  <a:gd name="T55" fmla="*/ 217 h 276"/>
                  <a:gd name="T56" fmla="*/ 161 w 268"/>
                  <a:gd name="T57" fmla="*/ 212 h 276"/>
                  <a:gd name="T58" fmla="*/ 96 w 268"/>
                  <a:gd name="T59" fmla="*/ 202 h 276"/>
                  <a:gd name="T60" fmla="*/ 96 w 268"/>
                  <a:gd name="T61" fmla="*/ 207 h 276"/>
                  <a:gd name="T62" fmla="*/ 182 w 268"/>
                  <a:gd name="T63" fmla="*/ 191 h 276"/>
                  <a:gd name="T64" fmla="*/ 182 w 268"/>
                  <a:gd name="T65" fmla="*/ 186 h 276"/>
                  <a:gd name="T66" fmla="*/ 101 w 268"/>
                  <a:gd name="T67" fmla="*/ 163 h 276"/>
                  <a:gd name="T68" fmla="*/ 101 w 268"/>
                  <a:gd name="T69" fmla="*/ 167 h 276"/>
                  <a:gd name="T70" fmla="*/ 250 w 268"/>
                  <a:gd name="T71" fmla="*/ 114 h 276"/>
                  <a:gd name="T72" fmla="*/ 150 w 268"/>
                  <a:gd name="T73" fmla="*/ 6 h 276"/>
                  <a:gd name="T74" fmla="*/ 16 w 268"/>
                  <a:gd name="T75" fmla="*/ 71 h 276"/>
                  <a:gd name="T76" fmla="*/ 61 w 268"/>
                  <a:gd name="T77" fmla="*/ 180 h 276"/>
                  <a:gd name="T78" fmla="*/ 61 w 268"/>
                  <a:gd name="T79" fmla="*/ 175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8" h="276">
                    <a:moveTo>
                      <a:pt x="61" y="175"/>
                    </a:moveTo>
                    <a:cubicBezTo>
                      <a:pt x="4" y="176"/>
                      <a:pt x="6" y="100"/>
                      <a:pt x="25" y="64"/>
                    </a:cubicBezTo>
                    <a:cubicBezTo>
                      <a:pt x="49" y="19"/>
                      <a:pt x="106" y="4"/>
                      <a:pt x="154" y="12"/>
                    </a:cubicBezTo>
                    <a:cubicBezTo>
                      <a:pt x="205" y="20"/>
                      <a:pt x="268" y="75"/>
                      <a:pt x="239" y="131"/>
                    </a:cubicBezTo>
                    <a:cubicBezTo>
                      <a:pt x="214" y="177"/>
                      <a:pt x="141" y="153"/>
                      <a:pt x="100" y="162"/>
                    </a:cubicBezTo>
                    <a:cubicBezTo>
                      <a:pt x="98" y="163"/>
                      <a:pt x="97" y="166"/>
                      <a:pt x="99" y="167"/>
                    </a:cubicBezTo>
                    <a:cubicBezTo>
                      <a:pt x="125" y="180"/>
                      <a:pt x="154" y="180"/>
                      <a:pt x="181" y="191"/>
                    </a:cubicBezTo>
                    <a:cubicBezTo>
                      <a:pt x="181" y="189"/>
                      <a:pt x="181" y="188"/>
                      <a:pt x="181" y="186"/>
                    </a:cubicBezTo>
                    <a:cubicBezTo>
                      <a:pt x="153" y="195"/>
                      <a:pt x="123" y="197"/>
                      <a:pt x="94" y="202"/>
                    </a:cubicBezTo>
                    <a:cubicBezTo>
                      <a:pt x="92" y="202"/>
                      <a:pt x="92" y="206"/>
                      <a:pt x="94" y="207"/>
                    </a:cubicBezTo>
                    <a:cubicBezTo>
                      <a:pt x="116" y="211"/>
                      <a:pt x="138" y="212"/>
                      <a:pt x="160" y="217"/>
                    </a:cubicBezTo>
                    <a:cubicBezTo>
                      <a:pt x="160" y="216"/>
                      <a:pt x="160" y="214"/>
                      <a:pt x="160" y="212"/>
                    </a:cubicBezTo>
                    <a:cubicBezTo>
                      <a:pt x="144" y="215"/>
                      <a:pt x="129" y="220"/>
                      <a:pt x="113" y="223"/>
                    </a:cubicBezTo>
                    <a:cubicBezTo>
                      <a:pt x="110" y="223"/>
                      <a:pt x="111" y="228"/>
                      <a:pt x="113" y="228"/>
                    </a:cubicBezTo>
                    <a:cubicBezTo>
                      <a:pt x="125" y="226"/>
                      <a:pt x="136" y="232"/>
                      <a:pt x="147" y="233"/>
                    </a:cubicBezTo>
                    <a:cubicBezTo>
                      <a:pt x="147" y="231"/>
                      <a:pt x="147" y="230"/>
                      <a:pt x="146" y="228"/>
                    </a:cubicBezTo>
                    <a:cubicBezTo>
                      <a:pt x="135" y="235"/>
                      <a:pt x="126" y="243"/>
                      <a:pt x="115" y="249"/>
                    </a:cubicBezTo>
                    <a:cubicBezTo>
                      <a:pt x="113" y="250"/>
                      <a:pt x="113" y="253"/>
                      <a:pt x="115" y="254"/>
                    </a:cubicBezTo>
                    <a:cubicBezTo>
                      <a:pt x="125" y="262"/>
                      <a:pt x="121" y="262"/>
                      <a:pt x="124" y="273"/>
                    </a:cubicBezTo>
                    <a:cubicBezTo>
                      <a:pt x="125" y="276"/>
                      <a:pt x="130" y="275"/>
                      <a:pt x="129" y="272"/>
                    </a:cubicBezTo>
                    <a:cubicBezTo>
                      <a:pt x="130" y="268"/>
                      <a:pt x="130" y="264"/>
                      <a:pt x="131" y="261"/>
                    </a:cubicBezTo>
                    <a:cubicBezTo>
                      <a:pt x="132" y="260"/>
                      <a:pt x="132" y="258"/>
                      <a:pt x="130" y="257"/>
                    </a:cubicBezTo>
                    <a:cubicBezTo>
                      <a:pt x="121" y="253"/>
                      <a:pt x="118" y="253"/>
                      <a:pt x="128" y="247"/>
                    </a:cubicBezTo>
                    <a:cubicBezTo>
                      <a:pt x="135" y="242"/>
                      <a:pt x="141" y="237"/>
                      <a:pt x="149" y="233"/>
                    </a:cubicBezTo>
                    <a:cubicBezTo>
                      <a:pt x="151" y="231"/>
                      <a:pt x="150" y="228"/>
                      <a:pt x="147" y="228"/>
                    </a:cubicBezTo>
                    <a:cubicBezTo>
                      <a:pt x="136" y="227"/>
                      <a:pt x="125" y="221"/>
                      <a:pt x="113" y="223"/>
                    </a:cubicBezTo>
                    <a:cubicBezTo>
                      <a:pt x="114" y="224"/>
                      <a:pt x="114" y="226"/>
                      <a:pt x="114" y="228"/>
                    </a:cubicBezTo>
                    <a:cubicBezTo>
                      <a:pt x="130" y="225"/>
                      <a:pt x="145" y="220"/>
                      <a:pt x="161" y="217"/>
                    </a:cubicBezTo>
                    <a:cubicBezTo>
                      <a:pt x="164" y="217"/>
                      <a:pt x="164" y="213"/>
                      <a:pt x="161" y="212"/>
                    </a:cubicBezTo>
                    <a:cubicBezTo>
                      <a:pt x="140" y="207"/>
                      <a:pt x="117" y="207"/>
                      <a:pt x="96" y="202"/>
                    </a:cubicBezTo>
                    <a:cubicBezTo>
                      <a:pt x="96" y="203"/>
                      <a:pt x="96" y="205"/>
                      <a:pt x="96" y="207"/>
                    </a:cubicBezTo>
                    <a:cubicBezTo>
                      <a:pt x="125" y="202"/>
                      <a:pt x="154" y="200"/>
                      <a:pt x="182" y="191"/>
                    </a:cubicBezTo>
                    <a:cubicBezTo>
                      <a:pt x="185" y="190"/>
                      <a:pt x="185" y="187"/>
                      <a:pt x="182" y="186"/>
                    </a:cubicBezTo>
                    <a:cubicBezTo>
                      <a:pt x="156" y="176"/>
                      <a:pt x="127" y="175"/>
                      <a:pt x="101" y="163"/>
                    </a:cubicBezTo>
                    <a:cubicBezTo>
                      <a:pt x="101" y="164"/>
                      <a:pt x="101" y="166"/>
                      <a:pt x="101" y="167"/>
                    </a:cubicBezTo>
                    <a:cubicBezTo>
                      <a:pt x="151" y="155"/>
                      <a:pt x="235" y="185"/>
                      <a:pt x="250" y="114"/>
                    </a:cubicBezTo>
                    <a:cubicBezTo>
                      <a:pt x="262" y="58"/>
                      <a:pt x="198" y="12"/>
                      <a:pt x="150" y="6"/>
                    </a:cubicBezTo>
                    <a:cubicBezTo>
                      <a:pt x="98" y="0"/>
                      <a:pt x="37" y="19"/>
                      <a:pt x="16" y="71"/>
                    </a:cubicBezTo>
                    <a:cubicBezTo>
                      <a:pt x="0" y="110"/>
                      <a:pt x="5" y="181"/>
                      <a:pt x="61" y="180"/>
                    </a:cubicBezTo>
                    <a:cubicBezTo>
                      <a:pt x="64" y="180"/>
                      <a:pt x="64" y="175"/>
                      <a:pt x="61" y="17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3" name="Freeform 149"/>
              <p:cNvSpPr/>
              <p:nvPr/>
            </p:nvSpPr>
            <p:spPr bwMode="auto">
              <a:xfrm>
                <a:off x="5499" y="456"/>
                <a:ext cx="64" cy="45"/>
              </a:xfrm>
              <a:custGeom>
                <a:avLst/>
                <a:gdLst>
                  <a:gd name="T0" fmla="*/ 5 w 24"/>
                  <a:gd name="T1" fmla="*/ 16 h 17"/>
                  <a:gd name="T2" fmla="*/ 21 w 24"/>
                  <a:gd name="T3" fmla="*/ 5 h 17"/>
                  <a:gd name="T4" fmla="*/ 18 w 24"/>
                  <a:gd name="T5" fmla="*/ 1 h 17"/>
                  <a:gd name="T6" fmla="*/ 3 w 24"/>
                  <a:gd name="T7" fmla="*/ 12 h 17"/>
                  <a:gd name="T8" fmla="*/ 5 w 24"/>
                  <a:gd name="T9" fmla="*/ 16 h 17"/>
                </a:gdLst>
                <a:ahLst/>
                <a:cxnLst>
                  <a:cxn ang="0">
                    <a:pos x="T0" y="T1"/>
                  </a:cxn>
                  <a:cxn ang="0">
                    <a:pos x="T2" y="T3"/>
                  </a:cxn>
                  <a:cxn ang="0">
                    <a:pos x="T4" y="T5"/>
                  </a:cxn>
                  <a:cxn ang="0">
                    <a:pos x="T6" y="T7"/>
                  </a:cxn>
                  <a:cxn ang="0">
                    <a:pos x="T8" y="T9"/>
                  </a:cxn>
                </a:cxnLst>
                <a:rect l="0" t="0" r="r" b="b"/>
                <a:pathLst>
                  <a:path w="24" h="17">
                    <a:moveTo>
                      <a:pt x="5" y="16"/>
                    </a:moveTo>
                    <a:cubicBezTo>
                      <a:pt x="11" y="13"/>
                      <a:pt x="15" y="8"/>
                      <a:pt x="21" y="5"/>
                    </a:cubicBezTo>
                    <a:cubicBezTo>
                      <a:pt x="24" y="4"/>
                      <a:pt x="21" y="0"/>
                      <a:pt x="18" y="1"/>
                    </a:cubicBezTo>
                    <a:cubicBezTo>
                      <a:pt x="13" y="4"/>
                      <a:pt x="8" y="9"/>
                      <a:pt x="3" y="12"/>
                    </a:cubicBezTo>
                    <a:cubicBezTo>
                      <a:pt x="0" y="13"/>
                      <a:pt x="2" y="17"/>
                      <a:pt x="5" y="1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4" name="Freeform 150"/>
              <p:cNvSpPr/>
              <p:nvPr/>
            </p:nvSpPr>
            <p:spPr bwMode="auto">
              <a:xfrm>
                <a:off x="5317" y="274"/>
                <a:ext cx="24" cy="61"/>
              </a:xfrm>
              <a:custGeom>
                <a:avLst/>
                <a:gdLst>
                  <a:gd name="T0" fmla="*/ 6 w 9"/>
                  <a:gd name="T1" fmla="*/ 20 h 23"/>
                  <a:gd name="T2" fmla="*/ 9 w 9"/>
                  <a:gd name="T3" fmla="*/ 3 h 23"/>
                  <a:gd name="T4" fmla="*/ 4 w 9"/>
                  <a:gd name="T5" fmla="*/ 3 h 23"/>
                  <a:gd name="T6" fmla="*/ 1 w 9"/>
                  <a:gd name="T7" fmla="*/ 17 h 23"/>
                  <a:gd name="T8" fmla="*/ 6 w 9"/>
                  <a:gd name="T9" fmla="*/ 20 h 23"/>
                </a:gdLst>
                <a:ahLst/>
                <a:cxnLst>
                  <a:cxn ang="0">
                    <a:pos x="T0" y="T1"/>
                  </a:cxn>
                  <a:cxn ang="0">
                    <a:pos x="T2" y="T3"/>
                  </a:cxn>
                  <a:cxn ang="0">
                    <a:pos x="T4" y="T5"/>
                  </a:cxn>
                  <a:cxn ang="0">
                    <a:pos x="T6" y="T7"/>
                  </a:cxn>
                  <a:cxn ang="0">
                    <a:pos x="T8" y="T9"/>
                  </a:cxn>
                </a:cxnLst>
                <a:rect l="0" t="0" r="r" b="b"/>
                <a:pathLst>
                  <a:path w="9" h="23">
                    <a:moveTo>
                      <a:pt x="6" y="20"/>
                    </a:moveTo>
                    <a:cubicBezTo>
                      <a:pt x="8" y="14"/>
                      <a:pt x="9" y="9"/>
                      <a:pt x="9" y="3"/>
                    </a:cubicBezTo>
                    <a:cubicBezTo>
                      <a:pt x="9" y="0"/>
                      <a:pt x="4" y="0"/>
                      <a:pt x="4" y="3"/>
                    </a:cubicBezTo>
                    <a:cubicBezTo>
                      <a:pt x="4" y="8"/>
                      <a:pt x="4" y="13"/>
                      <a:pt x="1" y="17"/>
                    </a:cubicBezTo>
                    <a:cubicBezTo>
                      <a:pt x="0" y="20"/>
                      <a:pt x="4" y="23"/>
                      <a:pt x="6" y="2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5" name="Freeform 151"/>
              <p:cNvSpPr/>
              <p:nvPr/>
            </p:nvSpPr>
            <p:spPr bwMode="auto">
              <a:xfrm>
                <a:off x="5128" y="247"/>
                <a:ext cx="29" cy="35"/>
              </a:xfrm>
              <a:custGeom>
                <a:avLst/>
                <a:gdLst>
                  <a:gd name="T0" fmla="*/ 11 w 11"/>
                  <a:gd name="T1" fmla="*/ 10 h 13"/>
                  <a:gd name="T2" fmla="*/ 4 w 11"/>
                  <a:gd name="T3" fmla="*/ 0 h 13"/>
                  <a:gd name="T4" fmla="*/ 4 w 11"/>
                  <a:gd name="T5" fmla="*/ 5 h 13"/>
                  <a:gd name="T6" fmla="*/ 5 w 11"/>
                  <a:gd name="T7" fmla="*/ 7 h 13"/>
                  <a:gd name="T8" fmla="*/ 6 w 11"/>
                  <a:gd name="T9" fmla="*/ 10 h 13"/>
                  <a:gd name="T10" fmla="*/ 11 w 11"/>
                  <a:gd name="T11" fmla="*/ 10 h 13"/>
                </a:gdLst>
                <a:ahLst/>
                <a:cxnLst>
                  <a:cxn ang="0">
                    <a:pos x="T0" y="T1"/>
                  </a:cxn>
                  <a:cxn ang="0">
                    <a:pos x="T2" y="T3"/>
                  </a:cxn>
                  <a:cxn ang="0">
                    <a:pos x="T4" y="T5"/>
                  </a:cxn>
                  <a:cxn ang="0">
                    <a:pos x="T6" y="T7"/>
                  </a:cxn>
                  <a:cxn ang="0">
                    <a:pos x="T8" y="T9"/>
                  </a:cxn>
                  <a:cxn ang="0">
                    <a:pos x="T10" y="T11"/>
                  </a:cxn>
                </a:cxnLst>
                <a:rect l="0" t="0" r="r" b="b"/>
                <a:pathLst>
                  <a:path w="11" h="13">
                    <a:moveTo>
                      <a:pt x="11" y="10"/>
                    </a:moveTo>
                    <a:cubicBezTo>
                      <a:pt x="11" y="6"/>
                      <a:pt x="8" y="0"/>
                      <a:pt x="4" y="0"/>
                    </a:cubicBezTo>
                    <a:cubicBezTo>
                      <a:pt x="0" y="0"/>
                      <a:pt x="0" y="5"/>
                      <a:pt x="4" y="5"/>
                    </a:cubicBezTo>
                    <a:cubicBezTo>
                      <a:pt x="4" y="5"/>
                      <a:pt x="5" y="6"/>
                      <a:pt x="5" y="7"/>
                    </a:cubicBezTo>
                    <a:cubicBezTo>
                      <a:pt x="6" y="8"/>
                      <a:pt x="6" y="9"/>
                      <a:pt x="6" y="10"/>
                    </a:cubicBezTo>
                    <a:cubicBezTo>
                      <a:pt x="6" y="13"/>
                      <a:pt x="11" y="13"/>
                      <a:pt x="11" y="1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6" name="Freeform 152"/>
              <p:cNvSpPr/>
              <p:nvPr/>
            </p:nvSpPr>
            <p:spPr bwMode="auto">
              <a:xfrm>
                <a:off x="4883" y="330"/>
                <a:ext cx="80" cy="22"/>
              </a:xfrm>
              <a:custGeom>
                <a:avLst/>
                <a:gdLst>
                  <a:gd name="T0" fmla="*/ 27 w 30"/>
                  <a:gd name="T1" fmla="*/ 3 h 8"/>
                  <a:gd name="T2" fmla="*/ 4 w 30"/>
                  <a:gd name="T3" fmla="*/ 0 h 8"/>
                  <a:gd name="T4" fmla="*/ 4 w 30"/>
                  <a:gd name="T5" fmla="*/ 5 h 8"/>
                  <a:gd name="T6" fmla="*/ 27 w 30"/>
                  <a:gd name="T7" fmla="*/ 8 h 8"/>
                  <a:gd name="T8" fmla="*/ 27 w 30"/>
                  <a:gd name="T9" fmla="*/ 3 h 8"/>
                </a:gdLst>
                <a:ahLst/>
                <a:cxnLst>
                  <a:cxn ang="0">
                    <a:pos x="T0" y="T1"/>
                  </a:cxn>
                  <a:cxn ang="0">
                    <a:pos x="T2" y="T3"/>
                  </a:cxn>
                  <a:cxn ang="0">
                    <a:pos x="T4" y="T5"/>
                  </a:cxn>
                  <a:cxn ang="0">
                    <a:pos x="T6" y="T7"/>
                  </a:cxn>
                  <a:cxn ang="0">
                    <a:pos x="T8" y="T9"/>
                  </a:cxn>
                </a:cxnLst>
                <a:rect l="0" t="0" r="r" b="b"/>
                <a:pathLst>
                  <a:path w="30" h="8">
                    <a:moveTo>
                      <a:pt x="27" y="3"/>
                    </a:moveTo>
                    <a:cubicBezTo>
                      <a:pt x="19" y="3"/>
                      <a:pt x="12" y="1"/>
                      <a:pt x="4" y="0"/>
                    </a:cubicBezTo>
                    <a:cubicBezTo>
                      <a:pt x="0" y="0"/>
                      <a:pt x="0" y="5"/>
                      <a:pt x="4" y="5"/>
                    </a:cubicBezTo>
                    <a:cubicBezTo>
                      <a:pt x="12" y="6"/>
                      <a:pt x="19" y="8"/>
                      <a:pt x="27" y="8"/>
                    </a:cubicBezTo>
                    <a:cubicBezTo>
                      <a:pt x="30" y="8"/>
                      <a:pt x="30" y="3"/>
                      <a:pt x="27"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7" name="Freeform 153"/>
              <p:cNvSpPr/>
              <p:nvPr/>
            </p:nvSpPr>
            <p:spPr bwMode="auto">
              <a:xfrm>
                <a:off x="4763" y="464"/>
                <a:ext cx="74" cy="24"/>
              </a:xfrm>
              <a:custGeom>
                <a:avLst/>
                <a:gdLst>
                  <a:gd name="T0" fmla="*/ 25 w 28"/>
                  <a:gd name="T1" fmla="*/ 0 h 9"/>
                  <a:gd name="T2" fmla="*/ 3 w 28"/>
                  <a:gd name="T3" fmla="*/ 3 h 9"/>
                  <a:gd name="T4" fmla="*/ 5 w 28"/>
                  <a:gd name="T5" fmla="*/ 8 h 9"/>
                  <a:gd name="T6" fmla="*/ 25 w 28"/>
                  <a:gd name="T7" fmla="*/ 5 h 9"/>
                  <a:gd name="T8" fmla="*/ 25 w 28"/>
                  <a:gd name="T9" fmla="*/ 0 h 9"/>
                </a:gdLst>
                <a:ahLst/>
                <a:cxnLst>
                  <a:cxn ang="0">
                    <a:pos x="T0" y="T1"/>
                  </a:cxn>
                  <a:cxn ang="0">
                    <a:pos x="T2" y="T3"/>
                  </a:cxn>
                  <a:cxn ang="0">
                    <a:pos x="T4" y="T5"/>
                  </a:cxn>
                  <a:cxn ang="0">
                    <a:pos x="T6" y="T7"/>
                  </a:cxn>
                  <a:cxn ang="0">
                    <a:pos x="T8" y="T9"/>
                  </a:cxn>
                </a:cxnLst>
                <a:rect l="0" t="0" r="r" b="b"/>
                <a:pathLst>
                  <a:path w="28" h="9">
                    <a:moveTo>
                      <a:pt x="25" y="0"/>
                    </a:moveTo>
                    <a:cubicBezTo>
                      <a:pt x="17" y="0"/>
                      <a:pt x="10" y="0"/>
                      <a:pt x="3" y="3"/>
                    </a:cubicBezTo>
                    <a:cubicBezTo>
                      <a:pt x="0" y="5"/>
                      <a:pt x="2" y="9"/>
                      <a:pt x="5" y="8"/>
                    </a:cubicBezTo>
                    <a:cubicBezTo>
                      <a:pt x="11" y="5"/>
                      <a:pt x="18" y="5"/>
                      <a:pt x="25" y="5"/>
                    </a:cubicBezTo>
                    <a:cubicBezTo>
                      <a:pt x="28" y="5"/>
                      <a:pt x="28" y="0"/>
                      <a:pt x="25"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8" name="Freeform 154"/>
              <p:cNvSpPr/>
              <p:nvPr/>
            </p:nvSpPr>
            <p:spPr bwMode="auto">
              <a:xfrm>
                <a:off x="4672" y="643"/>
                <a:ext cx="77" cy="78"/>
              </a:xfrm>
              <a:custGeom>
                <a:avLst/>
                <a:gdLst>
                  <a:gd name="T0" fmla="*/ 23 w 29"/>
                  <a:gd name="T1" fmla="*/ 2 h 29"/>
                  <a:gd name="T2" fmla="*/ 2 w 29"/>
                  <a:gd name="T3" fmla="*/ 23 h 29"/>
                  <a:gd name="T4" fmla="*/ 6 w 29"/>
                  <a:gd name="T5" fmla="*/ 27 h 29"/>
                  <a:gd name="T6" fmla="*/ 27 w 29"/>
                  <a:gd name="T7" fmla="*/ 6 h 29"/>
                  <a:gd name="T8" fmla="*/ 23 w 29"/>
                  <a:gd name="T9" fmla="*/ 2 h 29"/>
                </a:gdLst>
                <a:ahLst/>
                <a:cxnLst>
                  <a:cxn ang="0">
                    <a:pos x="T0" y="T1"/>
                  </a:cxn>
                  <a:cxn ang="0">
                    <a:pos x="T2" y="T3"/>
                  </a:cxn>
                  <a:cxn ang="0">
                    <a:pos x="T4" y="T5"/>
                  </a:cxn>
                  <a:cxn ang="0">
                    <a:pos x="T6" y="T7"/>
                  </a:cxn>
                  <a:cxn ang="0">
                    <a:pos x="T8" y="T9"/>
                  </a:cxn>
                </a:cxnLst>
                <a:rect l="0" t="0" r="r" b="b"/>
                <a:pathLst>
                  <a:path w="29" h="29">
                    <a:moveTo>
                      <a:pt x="23" y="2"/>
                    </a:moveTo>
                    <a:cubicBezTo>
                      <a:pt x="16" y="9"/>
                      <a:pt x="9" y="16"/>
                      <a:pt x="2" y="23"/>
                    </a:cubicBezTo>
                    <a:cubicBezTo>
                      <a:pt x="0" y="26"/>
                      <a:pt x="3" y="29"/>
                      <a:pt x="6" y="27"/>
                    </a:cubicBezTo>
                    <a:cubicBezTo>
                      <a:pt x="13" y="20"/>
                      <a:pt x="20" y="13"/>
                      <a:pt x="27" y="6"/>
                    </a:cubicBezTo>
                    <a:cubicBezTo>
                      <a:pt x="29" y="4"/>
                      <a:pt x="25" y="0"/>
                      <a:pt x="23"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9" name="Freeform 155"/>
              <p:cNvSpPr/>
              <p:nvPr/>
            </p:nvSpPr>
            <p:spPr bwMode="auto">
              <a:xfrm>
                <a:off x="4981" y="501"/>
                <a:ext cx="216" cy="244"/>
              </a:xfrm>
              <a:custGeom>
                <a:avLst/>
                <a:gdLst>
                  <a:gd name="T0" fmla="*/ 39 w 81"/>
                  <a:gd name="T1" fmla="*/ 86 h 91"/>
                  <a:gd name="T2" fmla="*/ 23 w 81"/>
                  <a:gd name="T3" fmla="*/ 49 h 91"/>
                  <a:gd name="T4" fmla="*/ 19 w 81"/>
                  <a:gd name="T5" fmla="*/ 28 h 91"/>
                  <a:gd name="T6" fmla="*/ 26 w 81"/>
                  <a:gd name="T7" fmla="*/ 11 h 91"/>
                  <a:gd name="T8" fmla="*/ 36 w 81"/>
                  <a:gd name="T9" fmla="*/ 24 h 91"/>
                  <a:gd name="T10" fmla="*/ 39 w 81"/>
                  <a:gd name="T11" fmla="*/ 26 h 91"/>
                  <a:gd name="T12" fmla="*/ 78 w 81"/>
                  <a:gd name="T13" fmla="*/ 20 h 91"/>
                  <a:gd name="T14" fmla="*/ 76 w 81"/>
                  <a:gd name="T15" fmla="*/ 17 h 91"/>
                  <a:gd name="T16" fmla="*/ 54 w 81"/>
                  <a:gd name="T17" fmla="*/ 41 h 91"/>
                  <a:gd name="T18" fmla="*/ 42 w 81"/>
                  <a:gd name="T19" fmla="*/ 70 h 91"/>
                  <a:gd name="T20" fmla="*/ 47 w 81"/>
                  <a:gd name="T21" fmla="*/ 72 h 91"/>
                  <a:gd name="T22" fmla="*/ 61 w 81"/>
                  <a:gd name="T23" fmla="*/ 41 h 91"/>
                  <a:gd name="T24" fmla="*/ 80 w 81"/>
                  <a:gd name="T25" fmla="*/ 19 h 91"/>
                  <a:gd name="T26" fmla="*/ 78 w 81"/>
                  <a:gd name="T27" fmla="*/ 15 h 91"/>
                  <a:gd name="T28" fmla="*/ 52 w 81"/>
                  <a:gd name="T29" fmla="*/ 19 h 91"/>
                  <a:gd name="T30" fmla="*/ 41 w 81"/>
                  <a:gd name="T31" fmla="*/ 16 h 91"/>
                  <a:gd name="T32" fmla="*/ 39 w 81"/>
                  <a:gd name="T33" fmla="*/ 9 h 91"/>
                  <a:gd name="T34" fmla="*/ 23 w 81"/>
                  <a:gd name="T35" fmla="*/ 8 h 91"/>
                  <a:gd name="T36" fmla="*/ 35 w 81"/>
                  <a:gd name="T37" fmla="*/ 88 h 91"/>
                  <a:gd name="T38" fmla="*/ 39 w 81"/>
                  <a:gd name="T39" fmla="*/ 8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91">
                    <a:moveTo>
                      <a:pt x="39" y="86"/>
                    </a:moveTo>
                    <a:cubicBezTo>
                      <a:pt x="33" y="73"/>
                      <a:pt x="27" y="61"/>
                      <a:pt x="23" y="49"/>
                    </a:cubicBezTo>
                    <a:cubicBezTo>
                      <a:pt x="21" y="42"/>
                      <a:pt x="19" y="35"/>
                      <a:pt x="19" y="28"/>
                    </a:cubicBezTo>
                    <a:cubicBezTo>
                      <a:pt x="19" y="21"/>
                      <a:pt x="22" y="16"/>
                      <a:pt x="26" y="11"/>
                    </a:cubicBezTo>
                    <a:cubicBezTo>
                      <a:pt x="36" y="0"/>
                      <a:pt x="36" y="22"/>
                      <a:pt x="36" y="24"/>
                    </a:cubicBezTo>
                    <a:cubicBezTo>
                      <a:pt x="36" y="25"/>
                      <a:pt x="37" y="26"/>
                      <a:pt x="39" y="26"/>
                    </a:cubicBezTo>
                    <a:cubicBezTo>
                      <a:pt x="52" y="26"/>
                      <a:pt x="65" y="19"/>
                      <a:pt x="78" y="20"/>
                    </a:cubicBezTo>
                    <a:cubicBezTo>
                      <a:pt x="77" y="19"/>
                      <a:pt x="77" y="18"/>
                      <a:pt x="76" y="17"/>
                    </a:cubicBezTo>
                    <a:cubicBezTo>
                      <a:pt x="69" y="25"/>
                      <a:pt x="61" y="33"/>
                      <a:pt x="54" y="41"/>
                    </a:cubicBezTo>
                    <a:cubicBezTo>
                      <a:pt x="47" y="50"/>
                      <a:pt x="44" y="60"/>
                      <a:pt x="42" y="70"/>
                    </a:cubicBezTo>
                    <a:cubicBezTo>
                      <a:pt x="42" y="74"/>
                      <a:pt x="46" y="75"/>
                      <a:pt x="47" y="72"/>
                    </a:cubicBezTo>
                    <a:cubicBezTo>
                      <a:pt x="49" y="60"/>
                      <a:pt x="53" y="50"/>
                      <a:pt x="61" y="41"/>
                    </a:cubicBezTo>
                    <a:cubicBezTo>
                      <a:pt x="67" y="33"/>
                      <a:pt x="74" y="27"/>
                      <a:pt x="80" y="19"/>
                    </a:cubicBezTo>
                    <a:cubicBezTo>
                      <a:pt x="81" y="18"/>
                      <a:pt x="80" y="16"/>
                      <a:pt x="78" y="15"/>
                    </a:cubicBezTo>
                    <a:cubicBezTo>
                      <a:pt x="69" y="15"/>
                      <a:pt x="61" y="17"/>
                      <a:pt x="52" y="19"/>
                    </a:cubicBezTo>
                    <a:cubicBezTo>
                      <a:pt x="46" y="21"/>
                      <a:pt x="41" y="22"/>
                      <a:pt x="41" y="16"/>
                    </a:cubicBezTo>
                    <a:cubicBezTo>
                      <a:pt x="41" y="14"/>
                      <a:pt x="40" y="11"/>
                      <a:pt x="39" y="9"/>
                    </a:cubicBezTo>
                    <a:cubicBezTo>
                      <a:pt x="35" y="2"/>
                      <a:pt x="29" y="3"/>
                      <a:pt x="23" y="8"/>
                    </a:cubicBezTo>
                    <a:cubicBezTo>
                      <a:pt x="0" y="27"/>
                      <a:pt x="26" y="69"/>
                      <a:pt x="35" y="88"/>
                    </a:cubicBezTo>
                    <a:cubicBezTo>
                      <a:pt x="36" y="91"/>
                      <a:pt x="40" y="89"/>
                      <a:pt x="39" y="8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0" name="Freeform 156"/>
              <p:cNvSpPr/>
              <p:nvPr/>
            </p:nvSpPr>
            <p:spPr bwMode="auto">
              <a:xfrm>
                <a:off x="6885" y="3936"/>
                <a:ext cx="219" cy="228"/>
              </a:xfrm>
              <a:custGeom>
                <a:avLst/>
                <a:gdLst>
                  <a:gd name="T0" fmla="*/ 18 w 82"/>
                  <a:gd name="T1" fmla="*/ 54 h 85"/>
                  <a:gd name="T2" fmla="*/ 7 w 82"/>
                  <a:gd name="T3" fmla="*/ 20 h 85"/>
                  <a:gd name="T4" fmla="*/ 47 w 82"/>
                  <a:gd name="T5" fmla="*/ 4 h 85"/>
                  <a:gd name="T6" fmla="*/ 73 w 82"/>
                  <a:gd name="T7" fmla="*/ 40 h 85"/>
                  <a:gd name="T8" fmla="*/ 30 w 82"/>
                  <a:gd name="T9" fmla="*/ 50 h 85"/>
                  <a:gd name="T10" fmla="*/ 30 w 82"/>
                  <a:gd name="T11" fmla="*/ 51 h 85"/>
                  <a:gd name="T12" fmla="*/ 55 w 82"/>
                  <a:gd name="T13" fmla="*/ 59 h 85"/>
                  <a:gd name="T14" fmla="*/ 55 w 82"/>
                  <a:gd name="T15" fmla="*/ 57 h 85"/>
                  <a:gd name="T16" fmla="*/ 28 w 82"/>
                  <a:gd name="T17" fmla="*/ 62 h 85"/>
                  <a:gd name="T18" fmla="*/ 28 w 82"/>
                  <a:gd name="T19" fmla="*/ 64 h 85"/>
                  <a:gd name="T20" fmla="*/ 49 w 82"/>
                  <a:gd name="T21" fmla="*/ 67 h 85"/>
                  <a:gd name="T22" fmla="*/ 49 w 82"/>
                  <a:gd name="T23" fmla="*/ 65 h 85"/>
                  <a:gd name="T24" fmla="*/ 34 w 82"/>
                  <a:gd name="T25" fmla="*/ 69 h 85"/>
                  <a:gd name="T26" fmla="*/ 34 w 82"/>
                  <a:gd name="T27" fmla="*/ 70 h 85"/>
                  <a:gd name="T28" fmla="*/ 45 w 82"/>
                  <a:gd name="T29" fmla="*/ 72 h 85"/>
                  <a:gd name="T30" fmla="*/ 44 w 82"/>
                  <a:gd name="T31" fmla="*/ 70 h 85"/>
                  <a:gd name="T32" fmla="*/ 35 w 82"/>
                  <a:gd name="T33" fmla="*/ 77 h 85"/>
                  <a:gd name="T34" fmla="*/ 35 w 82"/>
                  <a:gd name="T35" fmla="*/ 78 h 85"/>
                  <a:gd name="T36" fmla="*/ 38 w 82"/>
                  <a:gd name="T37" fmla="*/ 84 h 85"/>
                  <a:gd name="T38" fmla="*/ 39 w 82"/>
                  <a:gd name="T39" fmla="*/ 84 h 85"/>
                  <a:gd name="T40" fmla="*/ 40 w 82"/>
                  <a:gd name="T41" fmla="*/ 80 h 85"/>
                  <a:gd name="T42" fmla="*/ 39 w 82"/>
                  <a:gd name="T43" fmla="*/ 79 h 85"/>
                  <a:gd name="T44" fmla="*/ 39 w 82"/>
                  <a:gd name="T45" fmla="*/ 76 h 85"/>
                  <a:gd name="T46" fmla="*/ 45 w 82"/>
                  <a:gd name="T47" fmla="*/ 72 h 85"/>
                  <a:gd name="T48" fmla="*/ 45 w 82"/>
                  <a:gd name="T49" fmla="*/ 70 h 85"/>
                  <a:gd name="T50" fmla="*/ 34 w 82"/>
                  <a:gd name="T51" fmla="*/ 69 h 85"/>
                  <a:gd name="T52" fmla="*/ 34 w 82"/>
                  <a:gd name="T53" fmla="*/ 70 h 85"/>
                  <a:gd name="T54" fmla="*/ 49 w 82"/>
                  <a:gd name="T55" fmla="*/ 67 h 85"/>
                  <a:gd name="T56" fmla="*/ 49 w 82"/>
                  <a:gd name="T57" fmla="*/ 65 h 85"/>
                  <a:gd name="T58" fmla="*/ 29 w 82"/>
                  <a:gd name="T59" fmla="*/ 62 h 85"/>
                  <a:gd name="T60" fmla="*/ 29 w 82"/>
                  <a:gd name="T61" fmla="*/ 64 h 85"/>
                  <a:gd name="T62" fmla="*/ 55 w 82"/>
                  <a:gd name="T63" fmla="*/ 59 h 85"/>
                  <a:gd name="T64" fmla="*/ 55 w 82"/>
                  <a:gd name="T65" fmla="*/ 57 h 85"/>
                  <a:gd name="T66" fmla="*/ 31 w 82"/>
                  <a:gd name="T67" fmla="*/ 50 h 85"/>
                  <a:gd name="T68" fmla="*/ 30 w 82"/>
                  <a:gd name="T69" fmla="*/ 51 h 85"/>
                  <a:gd name="T70" fmla="*/ 76 w 82"/>
                  <a:gd name="T71" fmla="*/ 35 h 85"/>
                  <a:gd name="T72" fmla="*/ 45 w 82"/>
                  <a:gd name="T73" fmla="*/ 2 h 85"/>
                  <a:gd name="T74" fmla="*/ 4 w 82"/>
                  <a:gd name="T75" fmla="*/ 22 h 85"/>
                  <a:gd name="T76" fmla="*/ 18 w 82"/>
                  <a:gd name="T77" fmla="*/ 56 h 85"/>
                  <a:gd name="T78" fmla="*/ 18 w 82"/>
                  <a:gd name="T79"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 h="85">
                    <a:moveTo>
                      <a:pt x="18" y="54"/>
                    </a:moveTo>
                    <a:cubicBezTo>
                      <a:pt x="1" y="54"/>
                      <a:pt x="1" y="31"/>
                      <a:pt x="7" y="20"/>
                    </a:cubicBezTo>
                    <a:cubicBezTo>
                      <a:pt x="14" y="6"/>
                      <a:pt x="32" y="2"/>
                      <a:pt x="47" y="4"/>
                    </a:cubicBezTo>
                    <a:cubicBezTo>
                      <a:pt x="62" y="6"/>
                      <a:pt x="82" y="23"/>
                      <a:pt x="73" y="40"/>
                    </a:cubicBezTo>
                    <a:cubicBezTo>
                      <a:pt x="65" y="55"/>
                      <a:pt x="43" y="47"/>
                      <a:pt x="30" y="50"/>
                    </a:cubicBezTo>
                    <a:cubicBezTo>
                      <a:pt x="29" y="50"/>
                      <a:pt x="29" y="51"/>
                      <a:pt x="30" y="51"/>
                    </a:cubicBezTo>
                    <a:cubicBezTo>
                      <a:pt x="38" y="55"/>
                      <a:pt x="47" y="55"/>
                      <a:pt x="55" y="59"/>
                    </a:cubicBezTo>
                    <a:cubicBezTo>
                      <a:pt x="55" y="58"/>
                      <a:pt x="55" y="58"/>
                      <a:pt x="55" y="57"/>
                    </a:cubicBezTo>
                    <a:cubicBezTo>
                      <a:pt x="46" y="60"/>
                      <a:pt x="37" y="61"/>
                      <a:pt x="28" y="62"/>
                    </a:cubicBezTo>
                    <a:cubicBezTo>
                      <a:pt x="28" y="62"/>
                      <a:pt x="28" y="63"/>
                      <a:pt x="28" y="64"/>
                    </a:cubicBezTo>
                    <a:cubicBezTo>
                      <a:pt x="35" y="65"/>
                      <a:pt x="42" y="65"/>
                      <a:pt x="49" y="67"/>
                    </a:cubicBezTo>
                    <a:cubicBezTo>
                      <a:pt x="49" y="66"/>
                      <a:pt x="49" y="66"/>
                      <a:pt x="49" y="65"/>
                    </a:cubicBezTo>
                    <a:cubicBezTo>
                      <a:pt x="44" y="66"/>
                      <a:pt x="39" y="68"/>
                      <a:pt x="34" y="69"/>
                    </a:cubicBezTo>
                    <a:cubicBezTo>
                      <a:pt x="33" y="69"/>
                      <a:pt x="33" y="70"/>
                      <a:pt x="34" y="70"/>
                    </a:cubicBezTo>
                    <a:cubicBezTo>
                      <a:pt x="38" y="70"/>
                      <a:pt x="41" y="71"/>
                      <a:pt x="45" y="72"/>
                    </a:cubicBezTo>
                    <a:cubicBezTo>
                      <a:pt x="45" y="71"/>
                      <a:pt x="44" y="71"/>
                      <a:pt x="44" y="70"/>
                    </a:cubicBezTo>
                    <a:cubicBezTo>
                      <a:pt x="41" y="72"/>
                      <a:pt x="38" y="75"/>
                      <a:pt x="35" y="77"/>
                    </a:cubicBezTo>
                    <a:cubicBezTo>
                      <a:pt x="34" y="77"/>
                      <a:pt x="34" y="78"/>
                      <a:pt x="35" y="78"/>
                    </a:cubicBezTo>
                    <a:cubicBezTo>
                      <a:pt x="38" y="81"/>
                      <a:pt x="37" y="81"/>
                      <a:pt x="38" y="84"/>
                    </a:cubicBezTo>
                    <a:cubicBezTo>
                      <a:pt x="38" y="85"/>
                      <a:pt x="39" y="85"/>
                      <a:pt x="39" y="84"/>
                    </a:cubicBezTo>
                    <a:cubicBezTo>
                      <a:pt x="39" y="82"/>
                      <a:pt x="39" y="81"/>
                      <a:pt x="40" y="80"/>
                    </a:cubicBezTo>
                    <a:cubicBezTo>
                      <a:pt x="40" y="80"/>
                      <a:pt x="40" y="79"/>
                      <a:pt x="39" y="79"/>
                    </a:cubicBezTo>
                    <a:cubicBezTo>
                      <a:pt x="37" y="78"/>
                      <a:pt x="36" y="78"/>
                      <a:pt x="39" y="76"/>
                    </a:cubicBezTo>
                    <a:cubicBezTo>
                      <a:pt x="41" y="74"/>
                      <a:pt x="43" y="73"/>
                      <a:pt x="45" y="72"/>
                    </a:cubicBezTo>
                    <a:cubicBezTo>
                      <a:pt x="46" y="71"/>
                      <a:pt x="45" y="70"/>
                      <a:pt x="45" y="70"/>
                    </a:cubicBezTo>
                    <a:cubicBezTo>
                      <a:pt x="41" y="70"/>
                      <a:pt x="38" y="68"/>
                      <a:pt x="34" y="69"/>
                    </a:cubicBezTo>
                    <a:cubicBezTo>
                      <a:pt x="34" y="69"/>
                      <a:pt x="34" y="70"/>
                      <a:pt x="34" y="70"/>
                    </a:cubicBezTo>
                    <a:cubicBezTo>
                      <a:pt x="39" y="69"/>
                      <a:pt x="44" y="68"/>
                      <a:pt x="49" y="67"/>
                    </a:cubicBezTo>
                    <a:cubicBezTo>
                      <a:pt x="50" y="67"/>
                      <a:pt x="50" y="66"/>
                      <a:pt x="49" y="65"/>
                    </a:cubicBezTo>
                    <a:cubicBezTo>
                      <a:pt x="42" y="64"/>
                      <a:pt x="35" y="64"/>
                      <a:pt x="29" y="62"/>
                    </a:cubicBezTo>
                    <a:cubicBezTo>
                      <a:pt x="29" y="63"/>
                      <a:pt x="29" y="63"/>
                      <a:pt x="29" y="64"/>
                    </a:cubicBezTo>
                    <a:cubicBezTo>
                      <a:pt x="38" y="62"/>
                      <a:pt x="47" y="62"/>
                      <a:pt x="55" y="59"/>
                    </a:cubicBezTo>
                    <a:cubicBezTo>
                      <a:pt x="56" y="58"/>
                      <a:pt x="56" y="58"/>
                      <a:pt x="55" y="57"/>
                    </a:cubicBezTo>
                    <a:cubicBezTo>
                      <a:pt x="47" y="54"/>
                      <a:pt x="38" y="54"/>
                      <a:pt x="31" y="50"/>
                    </a:cubicBezTo>
                    <a:cubicBezTo>
                      <a:pt x="31" y="51"/>
                      <a:pt x="30" y="51"/>
                      <a:pt x="30" y="51"/>
                    </a:cubicBezTo>
                    <a:cubicBezTo>
                      <a:pt x="46" y="48"/>
                      <a:pt x="72" y="57"/>
                      <a:pt x="76" y="35"/>
                    </a:cubicBezTo>
                    <a:cubicBezTo>
                      <a:pt x="80" y="18"/>
                      <a:pt x="60" y="4"/>
                      <a:pt x="45" y="2"/>
                    </a:cubicBezTo>
                    <a:cubicBezTo>
                      <a:pt x="30" y="0"/>
                      <a:pt x="11" y="6"/>
                      <a:pt x="4" y="22"/>
                    </a:cubicBezTo>
                    <a:cubicBezTo>
                      <a:pt x="0" y="34"/>
                      <a:pt x="1" y="56"/>
                      <a:pt x="18" y="56"/>
                    </a:cubicBezTo>
                    <a:cubicBezTo>
                      <a:pt x="19" y="56"/>
                      <a:pt x="19" y="54"/>
                      <a:pt x="18" y="5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1" name="Freeform 157"/>
              <p:cNvSpPr/>
              <p:nvPr/>
            </p:nvSpPr>
            <p:spPr bwMode="auto">
              <a:xfrm>
                <a:off x="7091" y="3974"/>
                <a:ext cx="21" cy="16"/>
              </a:xfrm>
              <a:custGeom>
                <a:avLst/>
                <a:gdLst>
                  <a:gd name="T0" fmla="*/ 2 w 8"/>
                  <a:gd name="T1" fmla="*/ 5 h 6"/>
                  <a:gd name="T2" fmla="*/ 7 w 8"/>
                  <a:gd name="T3" fmla="*/ 2 h 6"/>
                  <a:gd name="T4" fmla="*/ 6 w 8"/>
                  <a:gd name="T5" fmla="*/ 1 h 6"/>
                  <a:gd name="T6" fmla="*/ 1 w 8"/>
                  <a:gd name="T7" fmla="*/ 4 h 6"/>
                  <a:gd name="T8" fmla="*/ 2 w 8"/>
                  <a:gd name="T9" fmla="*/ 5 h 6"/>
                </a:gdLst>
                <a:ahLst/>
                <a:cxnLst>
                  <a:cxn ang="0">
                    <a:pos x="T0" y="T1"/>
                  </a:cxn>
                  <a:cxn ang="0">
                    <a:pos x="T2" y="T3"/>
                  </a:cxn>
                  <a:cxn ang="0">
                    <a:pos x="T4" y="T5"/>
                  </a:cxn>
                  <a:cxn ang="0">
                    <a:pos x="T6" y="T7"/>
                  </a:cxn>
                  <a:cxn ang="0">
                    <a:pos x="T8" y="T9"/>
                  </a:cxn>
                </a:cxnLst>
                <a:rect l="0" t="0" r="r" b="b"/>
                <a:pathLst>
                  <a:path w="8" h="6">
                    <a:moveTo>
                      <a:pt x="2" y="5"/>
                    </a:moveTo>
                    <a:cubicBezTo>
                      <a:pt x="4" y="4"/>
                      <a:pt x="5" y="3"/>
                      <a:pt x="7" y="2"/>
                    </a:cubicBezTo>
                    <a:cubicBezTo>
                      <a:pt x="8" y="1"/>
                      <a:pt x="7" y="0"/>
                      <a:pt x="6" y="1"/>
                    </a:cubicBezTo>
                    <a:cubicBezTo>
                      <a:pt x="4" y="2"/>
                      <a:pt x="3" y="3"/>
                      <a:pt x="1" y="4"/>
                    </a:cubicBezTo>
                    <a:cubicBezTo>
                      <a:pt x="0" y="4"/>
                      <a:pt x="1" y="6"/>
                      <a:pt x="2"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2" name="Freeform 158"/>
              <p:cNvSpPr/>
              <p:nvPr/>
            </p:nvSpPr>
            <p:spPr bwMode="auto">
              <a:xfrm>
                <a:off x="7037" y="3917"/>
                <a:ext cx="6" cy="19"/>
              </a:xfrm>
              <a:custGeom>
                <a:avLst/>
                <a:gdLst>
                  <a:gd name="T0" fmla="*/ 1 w 2"/>
                  <a:gd name="T1" fmla="*/ 7 h 7"/>
                  <a:gd name="T2" fmla="*/ 2 w 2"/>
                  <a:gd name="T3" fmla="*/ 1 h 7"/>
                  <a:gd name="T4" fmla="*/ 1 w 2"/>
                  <a:gd name="T5" fmla="*/ 1 h 7"/>
                  <a:gd name="T6" fmla="*/ 0 w 2"/>
                  <a:gd name="T7" fmla="*/ 6 h 7"/>
                  <a:gd name="T8" fmla="*/ 1 w 2"/>
                  <a:gd name="T9" fmla="*/ 7 h 7"/>
                </a:gdLst>
                <a:ahLst/>
                <a:cxnLst>
                  <a:cxn ang="0">
                    <a:pos x="T0" y="T1"/>
                  </a:cxn>
                  <a:cxn ang="0">
                    <a:pos x="T2" y="T3"/>
                  </a:cxn>
                  <a:cxn ang="0">
                    <a:pos x="T4" y="T5"/>
                  </a:cxn>
                  <a:cxn ang="0">
                    <a:pos x="T6" y="T7"/>
                  </a:cxn>
                  <a:cxn ang="0">
                    <a:pos x="T8" y="T9"/>
                  </a:cxn>
                </a:cxnLst>
                <a:rect l="0" t="0" r="r" b="b"/>
                <a:pathLst>
                  <a:path w="2" h="7">
                    <a:moveTo>
                      <a:pt x="1" y="7"/>
                    </a:moveTo>
                    <a:cubicBezTo>
                      <a:pt x="2" y="5"/>
                      <a:pt x="2" y="3"/>
                      <a:pt x="2" y="1"/>
                    </a:cubicBezTo>
                    <a:cubicBezTo>
                      <a:pt x="2" y="0"/>
                      <a:pt x="1" y="0"/>
                      <a:pt x="1" y="1"/>
                    </a:cubicBezTo>
                    <a:cubicBezTo>
                      <a:pt x="1" y="3"/>
                      <a:pt x="1" y="4"/>
                      <a:pt x="0" y="6"/>
                    </a:cubicBezTo>
                    <a:cubicBezTo>
                      <a:pt x="0" y="7"/>
                      <a:pt x="1" y="7"/>
                      <a:pt x="1"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3" name="Freeform 159"/>
              <p:cNvSpPr/>
              <p:nvPr/>
            </p:nvSpPr>
            <p:spPr bwMode="auto">
              <a:xfrm>
                <a:off x="6979" y="3909"/>
                <a:ext cx="8" cy="11"/>
              </a:xfrm>
              <a:custGeom>
                <a:avLst/>
                <a:gdLst>
                  <a:gd name="T0" fmla="*/ 3 w 3"/>
                  <a:gd name="T1" fmla="*/ 4 h 4"/>
                  <a:gd name="T2" fmla="*/ 1 w 3"/>
                  <a:gd name="T3" fmla="*/ 0 h 4"/>
                  <a:gd name="T4" fmla="*/ 1 w 3"/>
                  <a:gd name="T5" fmla="*/ 2 h 4"/>
                  <a:gd name="T6" fmla="*/ 1 w 3"/>
                  <a:gd name="T7" fmla="*/ 2 h 4"/>
                  <a:gd name="T8" fmla="*/ 2 w 3"/>
                  <a:gd name="T9" fmla="*/ 4 h 4"/>
                  <a:gd name="T10" fmla="*/ 3 w 3"/>
                  <a:gd name="T11" fmla="*/ 4 h 4"/>
                </a:gdLst>
                <a:ahLst/>
                <a:cxnLst>
                  <a:cxn ang="0">
                    <a:pos x="T0" y="T1"/>
                  </a:cxn>
                  <a:cxn ang="0">
                    <a:pos x="T2" y="T3"/>
                  </a:cxn>
                  <a:cxn ang="0">
                    <a:pos x="T4" y="T5"/>
                  </a:cxn>
                  <a:cxn ang="0">
                    <a:pos x="T6" y="T7"/>
                  </a:cxn>
                  <a:cxn ang="0">
                    <a:pos x="T8" y="T9"/>
                  </a:cxn>
                  <a:cxn ang="0">
                    <a:pos x="T10" y="T11"/>
                  </a:cxn>
                </a:cxnLst>
                <a:rect l="0" t="0" r="r" b="b"/>
                <a:pathLst>
                  <a:path w="3" h="4">
                    <a:moveTo>
                      <a:pt x="3" y="4"/>
                    </a:moveTo>
                    <a:cubicBezTo>
                      <a:pt x="3" y="2"/>
                      <a:pt x="2" y="0"/>
                      <a:pt x="1" y="0"/>
                    </a:cubicBezTo>
                    <a:cubicBezTo>
                      <a:pt x="0" y="0"/>
                      <a:pt x="0" y="2"/>
                      <a:pt x="1" y="2"/>
                    </a:cubicBezTo>
                    <a:cubicBezTo>
                      <a:pt x="1" y="2"/>
                      <a:pt x="1" y="2"/>
                      <a:pt x="1" y="2"/>
                    </a:cubicBezTo>
                    <a:cubicBezTo>
                      <a:pt x="2" y="3"/>
                      <a:pt x="2" y="3"/>
                      <a:pt x="2" y="4"/>
                    </a:cubicBezTo>
                    <a:cubicBezTo>
                      <a:pt x="2" y="4"/>
                      <a:pt x="3"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4" name="Freeform 160"/>
              <p:cNvSpPr/>
              <p:nvPr/>
            </p:nvSpPr>
            <p:spPr bwMode="auto">
              <a:xfrm>
                <a:off x="6904" y="3936"/>
                <a:ext cx="24" cy="6"/>
              </a:xfrm>
              <a:custGeom>
                <a:avLst/>
                <a:gdLst>
                  <a:gd name="T0" fmla="*/ 8 w 9"/>
                  <a:gd name="T1" fmla="*/ 1 h 2"/>
                  <a:gd name="T2" fmla="*/ 1 w 9"/>
                  <a:gd name="T3" fmla="*/ 0 h 2"/>
                  <a:gd name="T4" fmla="*/ 1 w 9"/>
                  <a:gd name="T5" fmla="*/ 2 h 2"/>
                  <a:gd name="T6" fmla="*/ 8 w 9"/>
                  <a:gd name="T7" fmla="*/ 2 h 2"/>
                  <a:gd name="T8" fmla="*/ 8 w 9"/>
                  <a:gd name="T9" fmla="*/ 1 h 2"/>
                </a:gdLst>
                <a:ahLst/>
                <a:cxnLst>
                  <a:cxn ang="0">
                    <a:pos x="T0" y="T1"/>
                  </a:cxn>
                  <a:cxn ang="0">
                    <a:pos x="T2" y="T3"/>
                  </a:cxn>
                  <a:cxn ang="0">
                    <a:pos x="T4" y="T5"/>
                  </a:cxn>
                  <a:cxn ang="0">
                    <a:pos x="T6" y="T7"/>
                  </a:cxn>
                  <a:cxn ang="0">
                    <a:pos x="T8" y="T9"/>
                  </a:cxn>
                </a:cxnLst>
                <a:rect l="0" t="0" r="r" b="b"/>
                <a:pathLst>
                  <a:path w="9" h="2">
                    <a:moveTo>
                      <a:pt x="8" y="1"/>
                    </a:moveTo>
                    <a:cubicBezTo>
                      <a:pt x="5" y="1"/>
                      <a:pt x="3" y="0"/>
                      <a:pt x="1" y="0"/>
                    </a:cubicBezTo>
                    <a:cubicBezTo>
                      <a:pt x="0" y="0"/>
                      <a:pt x="0" y="2"/>
                      <a:pt x="1" y="2"/>
                    </a:cubicBezTo>
                    <a:cubicBezTo>
                      <a:pt x="3" y="2"/>
                      <a:pt x="5" y="2"/>
                      <a:pt x="8" y="2"/>
                    </a:cubicBezTo>
                    <a:cubicBezTo>
                      <a:pt x="9" y="2"/>
                      <a:pt x="9" y="1"/>
                      <a:pt x="8"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5" name="Freeform 161"/>
              <p:cNvSpPr/>
              <p:nvPr/>
            </p:nvSpPr>
            <p:spPr bwMode="auto">
              <a:xfrm>
                <a:off x="6867" y="3976"/>
                <a:ext cx="21" cy="8"/>
              </a:xfrm>
              <a:custGeom>
                <a:avLst/>
                <a:gdLst>
                  <a:gd name="T0" fmla="*/ 7 w 8"/>
                  <a:gd name="T1" fmla="*/ 0 h 3"/>
                  <a:gd name="T2" fmla="*/ 1 w 8"/>
                  <a:gd name="T3" fmla="*/ 1 h 3"/>
                  <a:gd name="T4" fmla="*/ 1 w 8"/>
                  <a:gd name="T5" fmla="*/ 3 h 3"/>
                  <a:gd name="T6" fmla="*/ 7 w 8"/>
                  <a:gd name="T7" fmla="*/ 2 h 3"/>
                  <a:gd name="T8" fmla="*/ 7 w 8"/>
                  <a:gd name="T9" fmla="*/ 0 h 3"/>
                </a:gdLst>
                <a:ahLst/>
                <a:cxnLst>
                  <a:cxn ang="0">
                    <a:pos x="T0" y="T1"/>
                  </a:cxn>
                  <a:cxn ang="0">
                    <a:pos x="T2" y="T3"/>
                  </a:cxn>
                  <a:cxn ang="0">
                    <a:pos x="T4" y="T5"/>
                  </a:cxn>
                  <a:cxn ang="0">
                    <a:pos x="T6" y="T7"/>
                  </a:cxn>
                  <a:cxn ang="0">
                    <a:pos x="T8" y="T9"/>
                  </a:cxn>
                </a:cxnLst>
                <a:rect l="0" t="0" r="r" b="b"/>
                <a:pathLst>
                  <a:path w="8" h="3">
                    <a:moveTo>
                      <a:pt x="7" y="0"/>
                    </a:moveTo>
                    <a:cubicBezTo>
                      <a:pt x="5" y="0"/>
                      <a:pt x="3" y="0"/>
                      <a:pt x="1" y="1"/>
                    </a:cubicBezTo>
                    <a:cubicBezTo>
                      <a:pt x="0" y="2"/>
                      <a:pt x="0" y="3"/>
                      <a:pt x="1" y="3"/>
                    </a:cubicBezTo>
                    <a:cubicBezTo>
                      <a:pt x="3" y="2"/>
                      <a:pt x="5" y="2"/>
                      <a:pt x="7" y="2"/>
                    </a:cubicBezTo>
                    <a:cubicBezTo>
                      <a:pt x="8" y="2"/>
                      <a:pt x="8" y="0"/>
                      <a:pt x="7"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6" name="Freeform 162"/>
              <p:cNvSpPr/>
              <p:nvPr/>
            </p:nvSpPr>
            <p:spPr bwMode="auto">
              <a:xfrm>
                <a:off x="6837" y="4032"/>
                <a:ext cx="24" cy="25"/>
              </a:xfrm>
              <a:custGeom>
                <a:avLst/>
                <a:gdLst>
                  <a:gd name="T0" fmla="*/ 7 w 9"/>
                  <a:gd name="T1" fmla="*/ 1 h 9"/>
                  <a:gd name="T2" fmla="*/ 1 w 9"/>
                  <a:gd name="T3" fmla="*/ 7 h 9"/>
                  <a:gd name="T4" fmla="*/ 2 w 9"/>
                  <a:gd name="T5" fmla="*/ 8 h 9"/>
                  <a:gd name="T6" fmla="*/ 8 w 9"/>
                  <a:gd name="T7" fmla="*/ 2 h 9"/>
                  <a:gd name="T8" fmla="*/ 7 w 9"/>
                  <a:gd name="T9" fmla="*/ 1 h 9"/>
                </a:gdLst>
                <a:ahLst/>
                <a:cxnLst>
                  <a:cxn ang="0">
                    <a:pos x="T0" y="T1"/>
                  </a:cxn>
                  <a:cxn ang="0">
                    <a:pos x="T2" y="T3"/>
                  </a:cxn>
                  <a:cxn ang="0">
                    <a:pos x="T4" y="T5"/>
                  </a:cxn>
                  <a:cxn ang="0">
                    <a:pos x="T6" y="T7"/>
                  </a:cxn>
                  <a:cxn ang="0">
                    <a:pos x="T8" y="T9"/>
                  </a:cxn>
                </a:cxnLst>
                <a:rect l="0" t="0" r="r" b="b"/>
                <a:pathLst>
                  <a:path w="9" h="9">
                    <a:moveTo>
                      <a:pt x="7" y="1"/>
                    </a:moveTo>
                    <a:cubicBezTo>
                      <a:pt x="5" y="3"/>
                      <a:pt x="3" y="5"/>
                      <a:pt x="1" y="7"/>
                    </a:cubicBezTo>
                    <a:cubicBezTo>
                      <a:pt x="0" y="8"/>
                      <a:pt x="1" y="9"/>
                      <a:pt x="2" y="8"/>
                    </a:cubicBezTo>
                    <a:cubicBezTo>
                      <a:pt x="4" y="6"/>
                      <a:pt x="6" y="4"/>
                      <a:pt x="8" y="2"/>
                    </a:cubicBezTo>
                    <a:cubicBezTo>
                      <a:pt x="9" y="1"/>
                      <a:pt x="8" y="0"/>
                      <a:pt x="7"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7" name="Freeform 163"/>
              <p:cNvSpPr/>
              <p:nvPr/>
            </p:nvSpPr>
            <p:spPr bwMode="auto">
              <a:xfrm>
                <a:off x="6933" y="3990"/>
                <a:ext cx="67" cy="72"/>
              </a:xfrm>
              <a:custGeom>
                <a:avLst/>
                <a:gdLst>
                  <a:gd name="T0" fmla="*/ 12 w 25"/>
                  <a:gd name="T1" fmla="*/ 26 h 27"/>
                  <a:gd name="T2" fmla="*/ 7 w 25"/>
                  <a:gd name="T3" fmla="*/ 14 h 27"/>
                  <a:gd name="T4" fmla="*/ 6 w 25"/>
                  <a:gd name="T5" fmla="*/ 8 h 27"/>
                  <a:gd name="T6" fmla="*/ 8 w 25"/>
                  <a:gd name="T7" fmla="*/ 3 h 27"/>
                  <a:gd name="T8" fmla="*/ 11 w 25"/>
                  <a:gd name="T9" fmla="*/ 7 h 27"/>
                  <a:gd name="T10" fmla="*/ 12 w 25"/>
                  <a:gd name="T11" fmla="*/ 8 h 27"/>
                  <a:gd name="T12" fmla="*/ 24 w 25"/>
                  <a:gd name="T13" fmla="*/ 6 h 27"/>
                  <a:gd name="T14" fmla="*/ 23 w 25"/>
                  <a:gd name="T15" fmla="*/ 5 h 27"/>
                  <a:gd name="T16" fmla="*/ 17 w 25"/>
                  <a:gd name="T17" fmla="*/ 12 h 27"/>
                  <a:gd name="T18" fmla="*/ 13 w 25"/>
                  <a:gd name="T19" fmla="*/ 21 h 27"/>
                  <a:gd name="T20" fmla="*/ 14 w 25"/>
                  <a:gd name="T21" fmla="*/ 22 h 27"/>
                  <a:gd name="T22" fmla="*/ 19 w 25"/>
                  <a:gd name="T23" fmla="*/ 12 h 27"/>
                  <a:gd name="T24" fmla="*/ 25 w 25"/>
                  <a:gd name="T25" fmla="*/ 5 h 27"/>
                  <a:gd name="T26" fmla="*/ 24 w 25"/>
                  <a:gd name="T27" fmla="*/ 4 h 27"/>
                  <a:gd name="T28" fmla="*/ 16 w 25"/>
                  <a:gd name="T29" fmla="*/ 5 h 27"/>
                  <a:gd name="T30" fmla="*/ 12 w 25"/>
                  <a:gd name="T31" fmla="*/ 4 h 27"/>
                  <a:gd name="T32" fmla="*/ 12 w 25"/>
                  <a:gd name="T33" fmla="*/ 2 h 27"/>
                  <a:gd name="T34" fmla="*/ 7 w 25"/>
                  <a:gd name="T35" fmla="*/ 2 h 27"/>
                  <a:gd name="T36" fmla="*/ 10 w 25"/>
                  <a:gd name="T37" fmla="*/ 27 h 27"/>
                  <a:gd name="T38" fmla="*/ 12 w 25"/>
                  <a:gd name="T39"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27">
                    <a:moveTo>
                      <a:pt x="12" y="26"/>
                    </a:moveTo>
                    <a:cubicBezTo>
                      <a:pt x="10" y="22"/>
                      <a:pt x="8" y="18"/>
                      <a:pt x="7" y="14"/>
                    </a:cubicBezTo>
                    <a:cubicBezTo>
                      <a:pt x="6" y="12"/>
                      <a:pt x="6" y="10"/>
                      <a:pt x="6" y="8"/>
                    </a:cubicBezTo>
                    <a:cubicBezTo>
                      <a:pt x="6" y="6"/>
                      <a:pt x="7" y="4"/>
                      <a:pt x="8" y="3"/>
                    </a:cubicBezTo>
                    <a:cubicBezTo>
                      <a:pt x="11" y="0"/>
                      <a:pt x="11" y="6"/>
                      <a:pt x="11" y="7"/>
                    </a:cubicBezTo>
                    <a:cubicBezTo>
                      <a:pt x="11" y="7"/>
                      <a:pt x="11" y="8"/>
                      <a:pt x="12" y="8"/>
                    </a:cubicBezTo>
                    <a:cubicBezTo>
                      <a:pt x="16" y="7"/>
                      <a:pt x="20" y="5"/>
                      <a:pt x="24" y="6"/>
                    </a:cubicBezTo>
                    <a:cubicBezTo>
                      <a:pt x="24" y="5"/>
                      <a:pt x="23" y="5"/>
                      <a:pt x="23" y="5"/>
                    </a:cubicBezTo>
                    <a:cubicBezTo>
                      <a:pt x="21" y="7"/>
                      <a:pt x="19" y="10"/>
                      <a:pt x="17" y="12"/>
                    </a:cubicBezTo>
                    <a:cubicBezTo>
                      <a:pt x="14" y="15"/>
                      <a:pt x="14" y="18"/>
                      <a:pt x="13" y="21"/>
                    </a:cubicBezTo>
                    <a:cubicBezTo>
                      <a:pt x="13" y="22"/>
                      <a:pt x="14" y="23"/>
                      <a:pt x="14" y="22"/>
                    </a:cubicBezTo>
                    <a:cubicBezTo>
                      <a:pt x="15" y="18"/>
                      <a:pt x="16" y="15"/>
                      <a:pt x="19" y="12"/>
                    </a:cubicBezTo>
                    <a:cubicBezTo>
                      <a:pt x="21" y="10"/>
                      <a:pt x="23" y="8"/>
                      <a:pt x="25" y="5"/>
                    </a:cubicBezTo>
                    <a:cubicBezTo>
                      <a:pt x="25" y="5"/>
                      <a:pt x="24" y="4"/>
                      <a:pt x="24" y="4"/>
                    </a:cubicBezTo>
                    <a:cubicBezTo>
                      <a:pt x="21" y="4"/>
                      <a:pt x="18" y="5"/>
                      <a:pt x="16" y="5"/>
                    </a:cubicBezTo>
                    <a:cubicBezTo>
                      <a:pt x="14" y="6"/>
                      <a:pt x="13" y="6"/>
                      <a:pt x="12" y="4"/>
                    </a:cubicBezTo>
                    <a:cubicBezTo>
                      <a:pt x="12" y="4"/>
                      <a:pt x="12" y="3"/>
                      <a:pt x="12" y="2"/>
                    </a:cubicBezTo>
                    <a:cubicBezTo>
                      <a:pt x="11" y="0"/>
                      <a:pt x="9" y="0"/>
                      <a:pt x="7" y="2"/>
                    </a:cubicBezTo>
                    <a:cubicBezTo>
                      <a:pt x="0" y="8"/>
                      <a:pt x="8" y="21"/>
                      <a:pt x="10" y="27"/>
                    </a:cubicBezTo>
                    <a:cubicBezTo>
                      <a:pt x="11" y="27"/>
                      <a:pt x="12" y="27"/>
                      <a:pt x="12" y="2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8" name="Freeform 164"/>
              <p:cNvSpPr/>
              <p:nvPr/>
            </p:nvSpPr>
            <p:spPr bwMode="auto">
              <a:xfrm>
                <a:off x="3128" y="4340"/>
                <a:ext cx="219" cy="227"/>
              </a:xfrm>
              <a:custGeom>
                <a:avLst/>
                <a:gdLst>
                  <a:gd name="T0" fmla="*/ 19 w 82"/>
                  <a:gd name="T1" fmla="*/ 54 h 85"/>
                  <a:gd name="T2" fmla="*/ 8 w 82"/>
                  <a:gd name="T3" fmla="*/ 20 h 85"/>
                  <a:gd name="T4" fmla="*/ 47 w 82"/>
                  <a:gd name="T5" fmla="*/ 4 h 85"/>
                  <a:gd name="T6" fmla="*/ 73 w 82"/>
                  <a:gd name="T7" fmla="*/ 40 h 85"/>
                  <a:gd name="T8" fmla="*/ 31 w 82"/>
                  <a:gd name="T9" fmla="*/ 50 h 85"/>
                  <a:gd name="T10" fmla="*/ 30 w 82"/>
                  <a:gd name="T11" fmla="*/ 51 h 85"/>
                  <a:gd name="T12" fmla="*/ 56 w 82"/>
                  <a:gd name="T13" fmla="*/ 58 h 85"/>
                  <a:gd name="T14" fmla="*/ 56 w 82"/>
                  <a:gd name="T15" fmla="*/ 57 h 85"/>
                  <a:gd name="T16" fmla="*/ 29 w 82"/>
                  <a:gd name="T17" fmla="*/ 62 h 85"/>
                  <a:gd name="T18" fmla="*/ 29 w 82"/>
                  <a:gd name="T19" fmla="*/ 63 h 85"/>
                  <a:gd name="T20" fmla="*/ 49 w 82"/>
                  <a:gd name="T21" fmla="*/ 66 h 85"/>
                  <a:gd name="T22" fmla="*/ 49 w 82"/>
                  <a:gd name="T23" fmla="*/ 65 h 85"/>
                  <a:gd name="T24" fmla="*/ 35 w 82"/>
                  <a:gd name="T25" fmla="*/ 68 h 85"/>
                  <a:gd name="T26" fmla="*/ 35 w 82"/>
                  <a:gd name="T27" fmla="*/ 70 h 85"/>
                  <a:gd name="T28" fmla="*/ 45 w 82"/>
                  <a:gd name="T29" fmla="*/ 71 h 85"/>
                  <a:gd name="T30" fmla="*/ 45 w 82"/>
                  <a:gd name="T31" fmla="*/ 70 h 85"/>
                  <a:gd name="T32" fmla="*/ 35 w 82"/>
                  <a:gd name="T33" fmla="*/ 76 h 85"/>
                  <a:gd name="T34" fmla="*/ 35 w 82"/>
                  <a:gd name="T35" fmla="*/ 78 h 85"/>
                  <a:gd name="T36" fmla="*/ 38 w 82"/>
                  <a:gd name="T37" fmla="*/ 84 h 85"/>
                  <a:gd name="T38" fmla="*/ 40 w 82"/>
                  <a:gd name="T39" fmla="*/ 83 h 85"/>
                  <a:gd name="T40" fmla="*/ 40 w 82"/>
                  <a:gd name="T41" fmla="*/ 80 h 85"/>
                  <a:gd name="T42" fmla="*/ 40 w 82"/>
                  <a:gd name="T43" fmla="*/ 79 h 85"/>
                  <a:gd name="T44" fmla="*/ 39 w 82"/>
                  <a:gd name="T45" fmla="*/ 76 h 85"/>
                  <a:gd name="T46" fmla="*/ 46 w 82"/>
                  <a:gd name="T47" fmla="*/ 71 h 85"/>
                  <a:gd name="T48" fmla="*/ 45 w 82"/>
                  <a:gd name="T49" fmla="*/ 70 h 85"/>
                  <a:gd name="T50" fmla="*/ 35 w 82"/>
                  <a:gd name="T51" fmla="*/ 68 h 85"/>
                  <a:gd name="T52" fmla="*/ 35 w 82"/>
                  <a:gd name="T53" fmla="*/ 70 h 85"/>
                  <a:gd name="T54" fmla="*/ 49 w 82"/>
                  <a:gd name="T55" fmla="*/ 66 h 85"/>
                  <a:gd name="T56" fmla="*/ 49 w 82"/>
                  <a:gd name="T57" fmla="*/ 65 h 85"/>
                  <a:gd name="T58" fmla="*/ 29 w 82"/>
                  <a:gd name="T59" fmla="*/ 62 h 85"/>
                  <a:gd name="T60" fmla="*/ 29 w 82"/>
                  <a:gd name="T61" fmla="*/ 63 h 85"/>
                  <a:gd name="T62" fmla="*/ 56 w 82"/>
                  <a:gd name="T63" fmla="*/ 58 h 85"/>
                  <a:gd name="T64" fmla="*/ 56 w 82"/>
                  <a:gd name="T65" fmla="*/ 57 h 85"/>
                  <a:gd name="T66" fmla="*/ 31 w 82"/>
                  <a:gd name="T67" fmla="*/ 50 h 85"/>
                  <a:gd name="T68" fmla="*/ 31 w 82"/>
                  <a:gd name="T69" fmla="*/ 51 h 85"/>
                  <a:gd name="T70" fmla="*/ 77 w 82"/>
                  <a:gd name="T71" fmla="*/ 35 h 85"/>
                  <a:gd name="T72" fmla="*/ 46 w 82"/>
                  <a:gd name="T73" fmla="*/ 2 h 85"/>
                  <a:gd name="T74" fmla="*/ 5 w 82"/>
                  <a:gd name="T75" fmla="*/ 22 h 85"/>
                  <a:gd name="T76" fmla="*/ 19 w 82"/>
                  <a:gd name="T77" fmla="*/ 55 h 85"/>
                  <a:gd name="T78" fmla="*/ 19 w 82"/>
                  <a:gd name="T79"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 h="85">
                    <a:moveTo>
                      <a:pt x="19" y="54"/>
                    </a:moveTo>
                    <a:cubicBezTo>
                      <a:pt x="1" y="54"/>
                      <a:pt x="2" y="31"/>
                      <a:pt x="8" y="20"/>
                    </a:cubicBezTo>
                    <a:cubicBezTo>
                      <a:pt x="15" y="6"/>
                      <a:pt x="33" y="1"/>
                      <a:pt x="47" y="4"/>
                    </a:cubicBezTo>
                    <a:cubicBezTo>
                      <a:pt x="63" y="6"/>
                      <a:pt x="82" y="23"/>
                      <a:pt x="73" y="40"/>
                    </a:cubicBezTo>
                    <a:cubicBezTo>
                      <a:pt x="66" y="54"/>
                      <a:pt x="43" y="47"/>
                      <a:pt x="31" y="50"/>
                    </a:cubicBezTo>
                    <a:cubicBezTo>
                      <a:pt x="30" y="50"/>
                      <a:pt x="30" y="51"/>
                      <a:pt x="30" y="51"/>
                    </a:cubicBezTo>
                    <a:cubicBezTo>
                      <a:pt x="38" y="55"/>
                      <a:pt x="47" y="55"/>
                      <a:pt x="56" y="58"/>
                    </a:cubicBezTo>
                    <a:cubicBezTo>
                      <a:pt x="56" y="58"/>
                      <a:pt x="56" y="57"/>
                      <a:pt x="56" y="57"/>
                    </a:cubicBezTo>
                    <a:cubicBezTo>
                      <a:pt x="47" y="60"/>
                      <a:pt x="38" y="60"/>
                      <a:pt x="29" y="62"/>
                    </a:cubicBezTo>
                    <a:cubicBezTo>
                      <a:pt x="28" y="62"/>
                      <a:pt x="28" y="63"/>
                      <a:pt x="29" y="63"/>
                    </a:cubicBezTo>
                    <a:cubicBezTo>
                      <a:pt x="36" y="65"/>
                      <a:pt x="42" y="65"/>
                      <a:pt x="49" y="66"/>
                    </a:cubicBezTo>
                    <a:cubicBezTo>
                      <a:pt x="49" y="66"/>
                      <a:pt x="49" y="65"/>
                      <a:pt x="49" y="65"/>
                    </a:cubicBezTo>
                    <a:cubicBezTo>
                      <a:pt x="44" y="66"/>
                      <a:pt x="39" y="67"/>
                      <a:pt x="35" y="68"/>
                    </a:cubicBezTo>
                    <a:cubicBezTo>
                      <a:pt x="34" y="68"/>
                      <a:pt x="34" y="70"/>
                      <a:pt x="35" y="70"/>
                    </a:cubicBezTo>
                    <a:cubicBezTo>
                      <a:pt x="38" y="69"/>
                      <a:pt x="42" y="71"/>
                      <a:pt x="45" y="71"/>
                    </a:cubicBezTo>
                    <a:cubicBezTo>
                      <a:pt x="45" y="71"/>
                      <a:pt x="45" y="70"/>
                      <a:pt x="45" y="70"/>
                    </a:cubicBezTo>
                    <a:cubicBezTo>
                      <a:pt x="42" y="72"/>
                      <a:pt x="39" y="74"/>
                      <a:pt x="35" y="76"/>
                    </a:cubicBezTo>
                    <a:cubicBezTo>
                      <a:pt x="35" y="77"/>
                      <a:pt x="35" y="77"/>
                      <a:pt x="35" y="78"/>
                    </a:cubicBezTo>
                    <a:cubicBezTo>
                      <a:pt x="39" y="80"/>
                      <a:pt x="37" y="80"/>
                      <a:pt x="38" y="84"/>
                    </a:cubicBezTo>
                    <a:cubicBezTo>
                      <a:pt x="38" y="85"/>
                      <a:pt x="40" y="84"/>
                      <a:pt x="40" y="83"/>
                    </a:cubicBezTo>
                    <a:cubicBezTo>
                      <a:pt x="40" y="82"/>
                      <a:pt x="40" y="81"/>
                      <a:pt x="40" y="80"/>
                    </a:cubicBezTo>
                    <a:cubicBezTo>
                      <a:pt x="40" y="79"/>
                      <a:pt x="40" y="79"/>
                      <a:pt x="40" y="79"/>
                    </a:cubicBezTo>
                    <a:cubicBezTo>
                      <a:pt x="37" y="77"/>
                      <a:pt x="36" y="78"/>
                      <a:pt x="39" y="76"/>
                    </a:cubicBezTo>
                    <a:cubicBezTo>
                      <a:pt x="41" y="74"/>
                      <a:pt x="43" y="73"/>
                      <a:pt x="46" y="71"/>
                    </a:cubicBezTo>
                    <a:cubicBezTo>
                      <a:pt x="46" y="71"/>
                      <a:pt x="46" y="70"/>
                      <a:pt x="45" y="70"/>
                    </a:cubicBezTo>
                    <a:cubicBezTo>
                      <a:pt x="42" y="69"/>
                      <a:pt x="38" y="68"/>
                      <a:pt x="35" y="68"/>
                    </a:cubicBezTo>
                    <a:cubicBezTo>
                      <a:pt x="35" y="69"/>
                      <a:pt x="35" y="69"/>
                      <a:pt x="35" y="70"/>
                    </a:cubicBezTo>
                    <a:cubicBezTo>
                      <a:pt x="40" y="69"/>
                      <a:pt x="45" y="67"/>
                      <a:pt x="49" y="66"/>
                    </a:cubicBezTo>
                    <a:cubicBezTo>
                      <a:pt x="50" y="66"/>
                      <a:pt x="50" y="65"/>
                      <a:pt x="49" y="65"/>
                    </a:cubicBezTo>
                    <a:cubicBezTo>
                      <a:pt x="43" y="64"/>
                      <a:pt x="36" y="63"/>
                      <a:pt x="29" y="62"/>
                    </a:cubicBezTo>
                    <a:cubicBezTo>
                      <a:pt x="29" y="62"/>
                      <a:pt x="29" y="63"/>
                      <a:pt x="29" y="63"/>
                    </a:cubicBezTo>
                    <a:cubicBezTo>
                      <a:pt x="38" y="62"/>
                      <a:pt x="47" y="61"/>
                      <a:pt x="56" y="58"/>
                    </a:cubicBezTo>
                    <a:cubicBezTo>
                      <a:pt x="57" y="58"/>
                      <a:pt x="57" y="57"/>
                      <a:pt x="56" y="57"/>
                    </a:cubicBezTo>
                    <a:cubicBezTo>
                      <a:pt x="48" y="54"/>
                      <a:pt x="39" y="54"/>
                      <a:pt x="31" y="50"/>
                    </a:cubicBezTo>
                    <a:cubicBezTo>
                      <a:pt x="31" y="50"/>
                      <a:pt x="31" y="51"/>
                      <a:pt x="31" y="51"/>
                    </a:cubicBezTo>
                    <a:cubicBezTo>
                      <a:pt x="46" y="48"/>
                      <a:pt x="72" y="57"/>
                      <a:pt x="77" y="35"/>
                    </a:cubicBezTo>
                    <a:cubicBezTo>
                      <a:pt x="80" y="18"/>
                      <a:pt x="61" y="4"/>
                      <a:pt x="46" y="2"/>
                    </a:cubicBezTo>
                    <a:cubicBezTo>
                      <a:pt x="30" y="0"/>
                      <a:pt x="11" y="6"/>
                      <a:pt x="5" y="22"/>
                    </a:cubicBezTo>
                    <a:cubicBezTo>
                      <a:pt x="0" y="34"/>
                      <a:pt x="2" y="55"/>
                      <a:pt x="19" y="55"/>
                    </a:cubicBezTo>
                    <a:cubicBezTo>
                      <a:pt x="20" y="55"/>
                      <a:pt x="20" y="54"/>
                      <a:pt x="19" y="5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9" name="Freeform 165"/>
              <p:cNvSpPr/>
              <p:nvPr/>
            </p:nvSpPr>
            <p:spPr bwMode="auto">
              <a:xfrm>
                <a:off x="3336" y="4378"/>
                <a:ext cx="19" cy="13"/>
              </a:xfrm>
              <a:custGeom>
                <a:avLst/>
                <a:gdLst>
                  <a:gd name="T0" fmla="*/ 2 w 7"/>
                  <a:gd name="T1" fmla="*/ 5 h 5"/>
                  <a:gd name="T2" fmla="*/ 6 w 7"/>
                  <a:gd name="T3" fmla="*/ 2 h 5"/>
                  <a:gd name="T4" fmla="*/ 6 w 7"/>
                  <a:gd name="T5" fmla="*/ 0 h 5"/>
                  <a:gd name="T6" fmla="*/ 1 w 7"/>
                  <a:gd name="T7" fmla="*/ 4 h 5"/>
                  <a:gd name="T8" fmla="*/ 2 w 7"/>
                  <a:gd name="T9" fmla="*/ 5 h 5"/>
                </a:gdLst>
                <a:ahLst/>
                <a:cxnLst>
                  <a:cxn ang="0">
                    <a:pos x="T0" y="T1"/>
                  </a:cxn>
                  <a:cxn ang="0">
                    <a:pos x="T2" y="T3"/>
                  </a:cxn>
                  <a:cxn ang="0">
                    <a:pos x="T4" y="T5"/>
                  </a:cxn>
                  <a:cxn ang="0">
                    <a:pos x="T6" y="T7"/>
                  </a:cxn>
                  <a:cxn ang="0">
                    <a:pos x="T8" y="T9"/>
                  </a:cxn>
                </a:cxnLst>
                <a:rect l="0" t="0" r="r" b="b"/>
                <a:pathLst>
                  <a:path w="7" h="5">
                    <a:moveTo>
                      <a:pt x="2" y="5"/>
                    </a:moveTo>
                    <a:cubicBezTo>
                      <a:pt x="3" y="4"/>
                      <a:pt x="5" y="3"/>
                      <a:pt x="6" y="2"/>
                    </a:cubicBezTo>
                    <a:cubicBezTo>
                      <a:pt x="7" y="1"/>
                      <a:pt x="6" y="0"/>
                      <a:pt x="6" y="0"/>
                    </a:cubicBezTo>
                    <a:cubicBezTo>
                      <a:pt x="4" y="1"/>
                      <a:pt x="2" y="3"/>
                      <a:pt x="1" y="4"/>
                    </a:cubicBezTo>
                    <a:cubicBezTo>
                      <a:pt x="0" y="4"/>
                      <a:pt x="1" y="5"/>
                      <a:pt x="2"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0" name="Freeform 166"/>
              <p:cNvSpPr/>
              <p:nvPr/>
            </p:nvSpPr>
            <p:spPr bwMode="auto">
              <a:xfrm>
                <a:off x="3280" y="4321"/>
                <a:ext cx="8" cy="19"/>
              </a:xfrm>
              <a:custGeom>
                <a:avLst/>
                <a:gdLst>
                  <a:gd name="T0" fmla="*/ 2 w 3"/>
                  <a:gd name="T1" fmla="*/ 6 h 7"/>
                  <a:gd name="T2" fmla="*/ 3 w 3"/>
                  <a:gd name="T3" fmla="*/ 1 h 7"/>
                  <a:gd name="T4" fmla="*/ 1 w 3"/>
                  <a:gd name="T5" fmla="*/ 1 h 7"/>
                  <a:gd name="T6" fmla="*/ 1 w 3"/>
                  <a:gd name="T7" fmla="*/ 5 h 7"/>
                  <a:gd name="T8" fmla="*/ 2 w 3"/>
                  <a:gd name="T9" fmla="*/ 6 h 7"/>
                </a:gdLst>
                <a:ahLst/>
                <a:cxnLst>
                  <a:cxn ang="0">
                    <a:pos x="T0" y="T1"/>
                  </a:cxn>
                  <a:cxn ang="0">
                    <a:pos x="T2" y="T3"/>
                  </a:cxn>
                  <a:cxn ang="0">
                    <a:pos x="T4" y="T5"/>
                  </a:cxn>
                  <a:cxn ang="0">
                    <a:pos x="T6" y="T7"/>
                  </a:cxn>
                  <a:cxn ang="0">
                    <a:pos x="T8" y="T9"/>
                  </a:cxn>
                </a:cxnLst>
                <a:rect l="0" t="0" r="r" b="b"/>
                <a:pathLst>
                  <a:path w="3" h="7">
                    <a:moveTo>
                      <a:pt x="2" y="6"/>
                    </a:moveTo>
                    <a:cubicBezTo>
                      <a:pt x="3" y="5"/>
                      <a:pt x="3" y="3"/>
                      <a:pt x="3" y="1"/>
                    </a:cubicBezTo>
                    <a:cubicBezTo>
                      <a:pt x="3" y="0"/>
                      <a:pt x="1" y="0"/>
                      <a:pt x="1" y="1"/>
                    </a:cubicBezTo>
                    <a:cubicBezTo>
                      <a:pt x="1" y="3"/>
                      <a:pt x="1" y="4"/>
                      <a:pt x="1" y="5"/>
                    </a:cubicBezTo>
                    <a:cubicBezTo>
                      <a:pt x="0" y="6"/>
                      <a:pt x="1" y="7"/>
                      <a:pt x="2"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1" name="Freeform 167"/>
              <p:cNvSpPr/>
              <p:nvPr/>
            </p:nvSpPr>
            <p:spPr bwMode="auto">
              <a:xfrm>
                <a:off x="3221" y="4313"/>
                <a:ext cx="11" cy="11"/>
              </a:xfrm>
              <a:custGeom>
                <a:avLst/>
                <a:gdLst>
                  <a:gd name="T0" fmla="*/ 4 w 4"/>
                  <a:gd name="T1" fmla="*/ 3 h 4"/>
                  <a:gd name="T2" fmla="*/ 1 w 4"/>
                  <a:gd name="T3" fmla="*/ 0 h 4"/>
                  <a:gd name="T4" fmla="*/ 1 w 4"/>
                  <a:gd name="T5" fmla="*/ 2 h 4"/>
                  <a:gd name="T6" fmla="*/ 2 w 4"/>
                  <a:gd name="T7" fmla="*/ 2 h 4"/>
                  <a:gd name="T8" fmla="*/ 2 w 4"/>
                  <a:gd name="T9" fmla="*/ 3 h 4"/>
                  <a:gd name="T10" fmla="*/ 4 w 4"/>
                  <a:gd name="T11" fmla="*/ 3 h 4"/>
                </a:gdLst>
                <a:ahLst/>
                <a:cxnLst>
                  <a:cxn ang="0">
                    <a:pos x="T0" y="T1"/>
                  </a:cxn>
                  <a:cxn ang="0">
                    <a:pos x="T2" y="T3"/>
                  </a:cxn>
                  <a:cxn ang="0">
                    <a:pos x="T4" y="T5"/>
                  </a:cxn>
                  <a:cxn ang="0">
                    <a:pos x="T6" y="T7"/>
                  </a:cxn>
                  <a:cxn ang="0">
                    <a:pos x="T8" y="T9"/>
                  </a:cxn>
                  <a:cxn ang="0">
                    <a:pos x="T10" y="T11"/>
                  </a:cxn>
                </a:cxnLst>
                <a:rect l="0" t="0" r="r" b="b"/>
                <a:pathLst>
                  <a:path w="4" h="4">
                    <a:moveTo>
                      <a:pt x="4" y="3"/>
                    </a:moveTo>
                    <a:cubicBezTo>
                      <a:pt x="4" y="2"/>
                      <a:pt x="3" y="0"/>
                      <a:pt x="1" y="0"/>
                    </a:cubicBezTo>
                    <a:cubicBezTo>
                      <a:pt x="0" y="0"/>
                      <a:pt x="0" y="1"/>
                      <a:pt x="1" y="2"/>
                    </a:cubicBezTo>
                    <a:cubicBezTo>
                      <a:pt x="2" y="2"/>
                      <a:pt x="2" y="2"/>
                      <a:pt x="2" y="2"/>
                    </a:cubicBezTo>
                    <a:cubicBezTo>
                      <a:pt x="2" y="2"/>
                      <a:pt x="2" y="3"/>
                      <a:pt x="2" y="3"/>
                    </a:cubicBezTo>
                    <a:cubicBezTo>
                      <a:pt x="2" y="4"/>
                      <a:pt x="4" y="4"/>
                      <a:pt x="4"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2" name="Freeform 168"/>
              <p:cNvSpPr/>
              <p:nvPr/>
            </p:nvSpPr>
            <p:spPr bwMode="auto">
              <a:xfrm>
                <a:off x="3147" y="4340"/>
                <a:ext cx="24" cy="5"/>
              </a:xfrm>
              <a:custGeom>
                <a:avLst/>
                <a:gdLst>
                  <a:gd name="T0" fmla="*/ 8 w 9"/>
                  <a:gd name="T1" fmla="*/ 0 h 2"/>
                  <a:gd name="T2" fmla="*/ 1 w 9"/>
                  <a:gd name="T3" fmla="*/ 0 h 2"/>
                  <a:gd name="T4" fmla="*/ 1 w 9"/>
                  <a:gd name="T5" fmla="*/ 1 h 2"/>
                  <a:gd name="T6" fmla="*/ 8 w 9"/>
                  <a:gd name="T7" fmla="*/ 2 h 2"/>
                  <a:gd name="T8" fmla="*/ 8 w 9"/>
                  <a:gd name="T9" fmla="*/ 0 h 2"/>
                </a:gdLst>
                <a:ahLst/>
                <a:cxnLst>
                  <a:cxn ang="0">
                    <a:pos x="T0" y="T1"/>
                  </a:cxn>
                  <a:cxn ang="0">
                    <a:pos x="T2" y="T3"/>
                  </a:cxn>
                  <a:cxn ang="0">
                    <a:pos x="T4" y="T5"/>
                  </a:cxn>
                  <a:cxn ang="0">
                    <a:pos x="T6" y="T7"/>
                  </a:cxn>
                  <a:cxn ang="0">
                    <a:pos x="T8" y="T9"/>
                  </a:cxn>
                </a:cxnLst>
                <a:rect l="0" t="0" r="r" b="b"/>
                <a:pathLst>
                  <a:path w="9" h="2">
                    <a:moveTo>
                      <a:pt x="8" y="0"/>
                    </a:moveTo>
                    <a:cubicBezTo>
                      <a:pt x="6" y="0"/>
                      <a:pt x="4" y="0"/>
                      <a:pt x="1" y="0"/>
                    </a:cubicBezTo>
                    <a:cubicBezTo>
                      <a:pt x="0" y="0"/>
                      <a:pt x="0" y="1"/>
                      <a:pt x="1" y="1"/>
                    </a:cubicBezTo>
                    <a:cubicBezTo>
                      <a:pt x="4" y="1"/>
                      <a:pt x="6" y="2"/>
                      <a:pt x="8" y="2"/>
                    </a:cubicBezTo>
                    <a:cubicBezTo>
                      <a:pt x="9" y="2"/>
                      <a:pt x="9" y="1"/>
                      <a:pt x="8"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3" name="Freeform 169"/>
              <p:cNvSpPr/>
              <p:nvPr/>
            </p:nvSpPr>
            <p:spPr bwMode="auto">
              <a:xfrm>
                <a:off x="3109" y="4380"/>
                <a:ext cx="24" cy="8"/>
              </a:xfrm>
              <a:custGeom>
                <a:avLst/>
                <a:gdLst>
                  <a:gd name="T0" fmla="*/ 8 w 9"/>
                  <a:gd name="T1" fmla="*/ 0 h 3"/>
                  <a:gd name="T2" fmla="*/ 1 w 9"/>
                  <a:gd name="T3" fmla="*/ 1 h 3"/>
                  <a:gd name="T4" fmla="*/ 2 w 9"/>
                  <a:gd name="T5" fmla="*/ 2 h 3"/>
                  <a:gd name="T6" fmla="*/ 8 w 9"/>
                  <a:gd name="T7" fmla="*/ 2 h 3"/>
                  <a:gd name="T8" fmla="*/ 8 w 9"/>
                  <a:gd name="T9" fmla="*/ 0 h 3"/>
                </a:gdLst>
                <a:ahLst/>
                <a:cxnLst>
                  <a:cxn ang="0">
                    <a:pos x="T0" y="T1"/>
                  </a:cxn>
                  <a:cxn ang="0">
                    <a:pos x="T2" y="T3"/>
                  </a:cxn>
                  <a:cxn ang="0">
                    <a:pos x="T4" y="T5"/>
                  </a:cxn>
                  <a:cxn ang="0">
                    <a:pos x="T6" y="T7"/>
                  </a:cxn>
                  <a:cxn ang="0">
                    <a:pos x="T8" y="T9"/>
                  </a:cxn>
                </a:cxnLst>
                <a:rect l="0" t="0" r="r" b="b"/>
                <a:pathLst>
                  <a:path w="9" h="3">
                    <a:moveTo>
                      <a:pt x="8" y="0"/>
                    </a:moveTo>
                    <a:cubicBezTo>
                      <a:pt x="6" y="0"/>
                      <a:pt x="3" y="0"/>
                      <a:pt x="1" y="1"/>
                    </a:cubicBezTo>
                    <a:cubicBezTo>
                      <a:pt x="0" y="1"/>
                      <a:pt x="1" y="3"/>
                      <a:pt x="2" y="2"/>
                    </a:cubicBezTo>
                    <a:cubicBezTo>
                      <a:pt x="4" y="1"/>
                      <a:pt x="6" y="2"/>
                      <a:pt x="8" y="2"/>
                    </a:cubicBezTo>
                    <a:cubicBezTo>
                      <a:pt x="9" y="2"/>
                      <a:pt x="9" y="0"/>
                      <a:pt x="8"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4" name="Freeform 170"/>
              <p:cNvSpPr/>
              <p:nvPr/>
            </p:nvSpPr>
            <p:spPr bwMode="auto">
              <a:xfrm>
                <a:off x="3083" y="4436"/>
                <a:ext cx="24" cy="22"/>
              </a:xfrm>
              <a:custGeom>
                <a:avLst/>
                <a:gdLst>
                  <a:gd name="T0" fmla="*/ 7 w 9"/>
                  <a:gd name="T1" fmla="*/ 0 h 8"/>
                  <a:gd name="T2" fmla="*/ 0 w 9"/>
                  <a:gd name="T3" fmla="*/ 7 h 8"/>
                  <a:gd name="T4" fmla="*/ 2 w 9"/>
                  <a:gd name="T5" fmla="*/ 8 h 8"/>
                  <a:gd name="T6" fmla="*/ 8 w 9"/>
                  <a:gd name="T7" fmla="*/ 1 h 8"/>
                  <a:gd name="T8" fmla="*/ 7 w 9"/>
                  <a:gd name="T9" fmla="*/ 0 h 8"/>
                </a:gdLst>
                <a:ahLst/>
                <a:cxnLst>
                  <a:cxn ang="0">
                    <a:pos x="T0" y="T1"/>
                  </a:cxn>
                  <a:cxn ang="0">
                    <a:pos x="T2" y="T3"/>
                  </a:cxn>
                  <a:cxn ang="0">
                    <a:pos x="T4" y="T5"/>
                  </a:cxn>
                  <a:cxn ang="0">
                    <a:pos x="T6" y="T7"/>
                  </a:cxn>
                  <a:cxn ang="0">
                    <a:pos x="T8" y="T9"/>
                  </a:cxn>
                </a:cxnLst>
                <a:rect l="0" t="0" r="r" b="b"/>
                <a:pathLst>
                  <a:path w="9" h="8">
                    <a:moveTo>
                      <a:pt x="7" y="0"/>
                    </a:moveTo>
                    <a:cubicBezTo>
                      <a:pt x="5" y="2"/>
                      <a:pt x="3" y="5"/>
                      <a:pt x="0" y="7"/>
                    </a:cubicBezTo>
                    <a:cubicBezTo>
                      <a:pt x="0" y="7"/>
                      <a:pt x="1" y="8"/>
                      <a:pt x="2" y="8"/>
                    </a:cubicBezTo>
                    <a:cubicBezTo>
                      <a:pt x="4" y="6"/>
                      <a:pt x="6" y="3"/>
                      <a:pt x="8" y="1"/>
                    </a:cubicBezTo>
                    <a:cubicBezTo>
                      <a:pt x="9" y="1"/>
                      <a:pt x="8" y="0"/>
                      <a:pt x="7"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5" name="Freeform 171"/>
              <p:cNvSpPr/>
              <p:nvPr/>
            </p:nvSpPr>
            <p:spPr bwMode="auto">
              <a:xfrm>
                <a:off x="3176" y="4391"/>
                <a:ext cx="67" cy="75"/>
              </a:xfrm>
              <a:custGeom>
                <a:avLst/>
                <a:gdLst>
                  <a:gd name="T0" fmla="*/ 12 w 25"/>
                  <a:gd name="T1" fmla="*/ 26 h 28"/>
                  <a:gd name="T2" fmla="*/ 7 w 25"/>
                  <a:gd name="T3" fmla="*/ 15 h 28"/>
                  <a:gd name="T4" fmla="*/ 6 w 25"/>
                  <a:gd name="T5" fmla="*/ 9 h 28"/>
                  <a:gd name="T6" fmla="*/ 9 w 25"/>
                  <a:gd name="T7" fmla="*/ 4 h 28"/>
                  <a:gd name="T8" fmla="*/ 12 w 25"/>
                  <a:gd name="T9" fmla="*/ 8 h 28"/>
                  <a:gd name="T10" fmla="*/ 12 w 25"/>
                  <a:gd name="T11" fmla="*/ 8 h 28"/>
                  <a:gd name="T12" fmla="*/ 24 w 25"/>
                  <a:gd name="T13" fmla="*/ 6 h 28"/>
                  <a:gd name="T14" fmla="*/ 24 w 25"/>
                  <a:gd name="T15" fmla="*/ 5 h 28"/>
                  <a:gd name="T16" fmla="*/ 17 w 25"/>
                  <a:gd name="T17" fmla="*/ 13 h 28"/>
                  <a:gd name="T18" fmla="*/ 13 w 25"/>
                  <a:gd name="T19" fmla="*/ 22 h 28"/>
                  <a:gd name="T20" fmla="*/ 15 w 25"/>
                  <a:gd name="T21" fmla="*/ 22 h 28"/>
                  <a:gd name="T22" fmla="*/ 19 w 25"/>
                  <a:gd name="T23" fmla="*/ 13 h 28"/>
                  <a:gd name="T24" fmla="*/ 25 w 25"/>
                  <a:gd name="T25" fmla="*/ 6 h 28"/>
                  <a:gd name="T26" fmla="*/ 24 w 25"/>
                  <a:gd name="T27" fmla="*/ 5 h 28"/>
                  <a:gd name="T28" fmla="*/ 16 w 25"/>
                  <a:gd name="T29" fmla="*/ 6 h 28"/>
                  <a:gd name="T30" fmla="*/ 13 w 25"/>
                  <a:gd name="T31" fmla="*/ 5 h 28"/>
                  <a:gd name="T32" fmla="*/ 12 w 25"/>
                  <a:gd name="T33" fmla="*/ 3 h 28"/>
                  <a:gd name="T34" fmla="*/ 7 w 25"/>
                  <a:gd name="T35" fmla="*/ 2 h 28"/>
                  <a:gd name="T36" fmla="*/ 11 w 25"/>
                  <a:gd name="T37" fmla="*/ 27 h 28"/>
                  <a:gd name="T38" fmla="*/ 12 w 25"/>
                  <a:gd name="T39"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28">
                    <a:moveTo>
                      <a:pt x="12" y="26"/>
                    </a:moveTo>
                    <a:cubicBezTo>
                      <a:pt x="11" y="23"/>
                      <a:pt x="9" y="19"/>
                      <a:pt x="7" y="15"/>
                    </a:cubicBezTo>
                    <a:cubicBezTo>
                      <a:pt x="7" y="13"/>
                      <a:pt x="6" y="11"/>
                      <a:pt x="6" y="9"/>
                    </a:cubicBezTo>
                    <a:cubicBezTo>
                      <a:pt x="6" y="7"/>
                      <a:pt x="7" y="5"/>
                      <a:pt x="9" y="4"/>
                    </a:cubicBezTo>
                    <a:cubicBezTo>
                      <a:pt x="11" y="0"/>
                      <a:pt x="12" y="7"/>
                      <a:pt x="12" y="8"/>
                    </a:cubicBezTo>
                    <a:cubicBezTo>
                      <a:pt x="12" y="8"/>
                      <a:pt x="12" y="8"/>
                      <a:pt x="12" y="8"/>
                    </a:cubicBezTo>
                    <a:cubicBezTo>
                      <a:pt x="16" y="8"/>
                      <a:pt x="20" y="6"/>
                      <a:pt x="24" y="6"/>
                    </a:cubicBezTo>
                    <a:cubicBezTo>
                      <a:pt x="24" y="6"/>
                      <a:pt x="24" y="6"/>
                      <a:pt x="24" y="5"/>
                    </a:cubicBezTo>
                    <a:cubicBezTo>
                      <a:pt x="22" y="8"/>
                      <a:pt x="19" y="10"/>
                      <a:pt x="17" y="13"/>
                    </a:cubicBezTo>
                    <a:cubicBezTo>
                      <a:pt x="15" y="15"/>
                      <a:pt x="14" y="19"/>
                      <a:pt x="13" y="22"/>
                    </a:cubicBezTo>
                    <a:cubicBezTo>
                      <a:pt x="13" y="23"/>
                      <a:pt x="15" y="23"/>
                      <a:pt x="15" y="22"/>
                    </a:cubicBezTo>
                    <a:cubicBezTo>
                      <a:pt x="16" y="19"/>
                      <a:pt x="17" y="15"/>
                      <a:pt x="19" y="13"/>
                    </a:cubicBezTo>
                    <a:cubicBezTo>
                      <a:pt x="21" y="10"/>
                      <a:pt x="23" y="8"/>
                      <a:pt x="25" y="6"/>
                    </a:cubicBezTo>
                    <a:cubicBezTo>
                      <a:pt x="25" y="6"/>
                      <a:pt x="25" y="5"/>
                      <a:pt x="24" y="5"/>
                    </a:cubicBezTo>
                    <a:cubicBezTo>
                      <a:pt x="22" y="5"/>
                      <a:pt x="19" y="5"/>
                      <a:pt x="16" y="6"/>
                    </a:cubicBezTo>
                    <a:cubicBezTo>
                      <a:pt x="15" y="7"/>
                      <a:pt x="13" y="7"/>
                      <a:pt x="13" y="5"/>
                    </a:cubicBezTo>
                    <a:cubicBezTo>
                      <a:pt x="13" y="4"/>
                      <a:pt x="13" y="3"/>
                      <a:pt x="12" y="3"/>
                    </a:cubicBezTo>
                    <a:cubicBezTo>
                      <a:pt x="11" y="1"/>
                      <a:pt x="9" y="1"/>
                      <a:pt x="7" y="2"/>
                    </a:cubicBezTo>
                    <a:cubicBezTo>
                      <a:pt x="0" y="8"/>
                      <a:pt x="8" y="21"/>
                      <a:pt x="11" y="27"/>
                    </a:cubicBezTo>
                    <a:cubicBezTo>
                      <a:pt x="11" y="28"/>
                      <a:pt x="13" y="27"/>
                      <a:pt x="12" y="2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6" name="Freeform 172"/>
              <p:cNvSpPr/>
              <p:nvPr/>
            </p:nvSpPr>
            <p:spPr bwMode="auto">
              <a:xfrm>
                <a:off x="2232" y="3110"/>
                <a:ext cx="219" cy="227"/>
              </a:xfrm>
              <a:custGeom>
                <a:avLst/>
                <a:gdLst>
                  <a:gd name="T0" fmla="*/ 18 w 82"/>
                  <a:gd name="T1" fmla="*/ 54 h 85"/>
                  <a:gd name="T2" fmla="*/ 7 w 82"/>
                  <a:gd name="T3" fmla="*/ 20 h 85"/>
                  <a:gd name="T4" fmla="*/ 47 w 82"/>
                  <a:gd name="T5" fmla="*/ 4 h 85"/>
                  <a:gd name="T6" fmla="*/ 73 w 82"/>
                  <a:gd name="T7" fmla="*/ 40 h 85"/>
                  <a:gd name="T8" fmla="*/ 30 w 82"/>
                  <a:gd name="T9" fmla="*/ 50 h 85"/>
                  <a:gd name="T10" fmla="*/ 30 w 82"/>
                  <a:gd name="T11" fmla="*/ 51 h 85"/>
                  <a:gd name="T12" fmla="*/ 55 w 82"/>
                  <a:gd name="T13" fmla="*/ 58 h 85"/>
                  <a:gd name="T14" fmla="*/ 55 w 82"/>
                  <a:gd name="T15" fmla="*/ 57 h 85"/>
                  <a:gd name="T16" fmla="*/ 28 w 82"/>
                  <a:gd name="T17" fmla="*/ 62 h 85"/>
                  <a:gd name="T18" fmla="*/ 28 w 82"/>
                  <a:gd name="T19" fmla="*/ 63 h 85"/>
                  <a:gd name="T20" fmla="*/ 49 w 82"/>
                  <a:gd name="T21" fmla="*/ 66 h 85"/>
                  <a:gd name="T22" fmla="*/ 49 w 82"/>
                  <a:gd name="T23" fmla="*/ 65 h 85"/>
                  <a:gd name="T24" fmla="*/ 34 w 82"/>
                  <a:gd name="T25" fmla="*/ 68 h 85"/>
                  <a:gd name="T26" fmla="*/ 34 w 82"/>
                  <a:gd name="T27" fmla="*/ 70 h 85"/>
                  <a:gd name="T28" fmla="*/ 45 w 82"/>
                  <a:gd name="T29" fmla="*/ 71 h 85"/>
                  <a:gd name="T30" fmla="*/ 44 w 82"/>
                  <a:gd name="T31" fmla="*/ 70 h 85"/>
                  <a:gd name="T32" fmla="*/ 35 w 82"/>
                  <a:gd name="T33" fmla="*/ 76 h 85"/>
                  <a:gd name="T34" fmla="*/ 35 w 82"/>
                  <a:gd name="T35" fmla="*/ 78 h 85"/>
                  <a:gd name="T36" fmla="*/ 38 w 82"/>
                  <a:gd name="T37" fmla="*/ 84 h 85"/>
                  <a:gd name="T38" fmla="*/ 39 w 82"/>
                  <a:gd name="T39" fmla="*/ 83 h 85"/>
                  <a:gd name="T40" fmla="*/ 40 w 82"/>
                  <a:gd name="T41" fmla="*/ 80 h 85"/>
                  <a:gd name="T42" fmla="*/ 40 w 82"/>
                  <a:gd name="T43" fmla="*/ 79 h 85"/>
                  <a:gd name="T44" fmla="*/ 39 w 82"/>
                  <a:gd name="T45" fmla="*/ 76 h 85"/>
                  <a:gd name="T46" fmla="*/ 45 w 82"/>
                  <a:gd name="T47" fmla="*/ 71 h 85"/>
                  <a:gd name="T48" fmla="*/ 45 w 82"/>
                  <a:gd name="T49" fmla="*/ 70 h 85"/>
                  <a:gd name="T50" fmla="*/ 34 w 82"/>
                  <a:gd name="T51" fmla="*/ 68 h 85"/>
                  <a:gd name="T52" fmla="*/ 35 w 82"/>
                  <a:gd name="T53" fmla="*/ 70 h 85"/>
                  <a:gd name="T54" fmla="*/ 49 w 82"/>
                  <a:gd name="T55" fmla="*/ 66 h 85"/>
                  <a:gd name="T56" fmla="*/ 49 w 82"/>
                  <a:gd name="T57" fmla="*/ 65 h 85"/>
                  <a:gd name="T58" fmla="*/ 29 w 82"/>
                  <a:gd name="T59" fmla="*/ 62 h 85"/>
                  <a:gd name="T60" fmla="*/ 29 w 82"/>
                  <a:gd name="T61" fmla="*/ 63 h 85"/>
                  <a:gd name="T62" fmla="*/ 56 w 82"/>
                  <a:gd name="T63" fmla="*/ 58 h 85"/>
                  <a:gd name="T64" fmla="*/ 56 w 82"/>
                  <a:gd name="T65" fmla="*/ 57 h 85"/>
                  <a:gd name="T66" fmla="*/ 31 w 82"/>
                  <a:gd name="T67" fmla="*/ 50 h 85"/>
                  <a:gd name="T68" fmla="*/ 30 w 82"/>
                  <a:gd name="T69" fmla="*/ 51 h 85"/>
                  <a:gd name="T70" fmla="*/ 76 w 82"/>
                  <a:gd name="T71" fmla="*/ 35 h 85"/>
                  <a:gd name="T72" fmla="*/ 46 w 82"/>
                  <a:gd name="T73" fmla="*/ 2 h 85"/>
                  <a:gd name="T74" fmla="*/ 4 w 82"/>
                  <a:gd name="T75" fmla="*/ 22 h 85"/>
                  <a:gd name="T76" fmla="*/ 18 w 82"/>
                  <a:gd name="T77" fmla="*/ 55 h 85"/>
                  <a:gd name="T78" fmla="*/ 18 w 82"/>
                  <a:gd name="T79"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 h="85">
                    <a:moveTo>
                      <a:pt x="18" y="54"/>
                    </a:moveTo>
                    <a:cubicBezTo>
                      <a:pt x="1" y="54"/>
                      <a:pt x="1" y="31"/>
                      <a:pt x="7" y="20"/>
                    </a:cubicBezTo>
                    <a:cubicBezTo>
                      <a:pt x="15" y="6"/>
                      <a:pt x="32" y="1"/>
                      <a:pt x="47" y="4"/>
                    </a:cubicBezTo>
                    <a:cubicBezTo>
                      <a:pt x="62" y="6"/>
                      <a:pt x="82" y="23"/>
                      <a:pt x="73" y="40"/>
                    </a:cubicBezTo>
                    <a:cubicBezTo>
                      <a:pt x="65" y="54"/>
                      <a:pt x="43" y="47"/>
                      <a:pt x="30" y="50"/>
                    </a:cubicBezTo>
                    <a:cubicBezTo>
                      <a:pt x="29" y="50"/>
                      <a:pt x="29" y="51"/>
                      <a:pt x="30" y="51"/>
                    </a:cubicBezTo>
                    <a:cubicBezTo>
                      <a:pt x="38" y="55"/>
                      <a:pt x="47" y="55"/>
                      <a:pt x="55" y="58"/>
                    </a:cubicBezTo>
                    <a:cubicBezTo>
                      <a:pt x="55" y="58"/>
                      <a:pt x="55" y="57"/>
                      <a:pt x="55" y="57"/>
                    </a:cubicBezTo>
                    <a:cubicBezTo>
                      <a:pt x="46" y="60"/>
                      <a:pt x="37" y="60"/>
                      <a:pt x="28" y="62"/>
                    </a:cubicBezTo>
                    <a:cubicBezTo>
                      <a:pt x="28" y="62"/>
                      <a:pt x="28" y="63"/>
                      <a:pt x="28" y="63"/>
                    </a:cubicBezTo>
                    <a:cubicBezTo>
                      <a:pt x="35" y="65"/>
                      <a:pt x="42" y="65"/>
                      <a:pt x="49" y="66"/>
                    </a:cubicBezTo>
                    <a:cubicBezTo>
                      <a:pt x="49" y="66"/>
                      <a:pt x="49" y="66"/>
                      <a:pt x="49" y="65"/>
                    </a:cubicBezTo>
                    <a:cubicBezTo>
                      <a:pt x="44" y="66"/>
                      <a:pt x="39" y="67"/>
                      <a:pt x="34" y="68"/>
                    </a:cubicBezTo>
                    <a:cubicBezTo>
                      <a:pt x="33" y="68"/>
                      <a:pt x="33" y="70"/>
                      <a:pt x="34" y="70"/>
                    </a:cubicBezTo>
                    <a:cubicBezTo>
                      <a:pt x="38" y="69"/>
                      <a:pt x="41" y="71"/>
                      <a:pt x="45" y="71"/>
                    </a:cubicBezTo>
                    <a:cubicBezTo>
                      <a:pt x="45" y="71"/>
                      <a:pt x="45" y="70"/>
                      <a:pt x="44" y="70"/>
                    </a:cubicBezTo>
                    <a:cubicBezTo>
                      <a:pt x="41" y="72"/>
                      <a:pt x="38" y="74"/>
                      <a:pt x="35" y="76"/>
                    </a:cubicBezTo>
                    <a:cubicBezTo>
                      <a:pt x="34" y="77"/>
                      <a:pt x="34" y="77"/>
                      <a:pt x="35" y="78"/>
                    </a:cubicBezTo>
                    <a:cubicBezTo>
                      <a:pt x="38" y="80"/>
                      <a:pt x="37" y="80"/>
                      <a:pt x="38" y="84"/>
                    </a:cubicBezTo>
                    <a:cubicBezTo>
                      <a:pt x="38" y="85"/>
                      <a:pt x="39" y="84"/>
                      <a:pt x="39" y="83"/>
                    </a:cubicBezTo>
                    <a:cubicBezTo>
                      <a:pt x="39" y="82"/>
                      <a:pt x="40" y="81"/>
                      <a:pt x="40" y="80"/>
                    </a:cubicBezTo>
                    <a:cubicBezTo>
                      <a:pt x="40" y="79"/>
                      <a:pt x="40" y="79"/>
                      <a:pt x="40" y="79"/>
                    </a:cubicBezTo>
                    <a:cubicBezTo>
                      <a:pt x="37" y="77"/>
                      <a:pt x="36" y="78"/>
                      <a:pt x="39" y="76"/>
                    </a:cubicBezTo>
                    <a:cubicBezTo>
                      <a:pt x="41" y="74"/>
                      <a:pt x="43" y="73"/>
                      <a:pt x="45" y="71"/>
                    </a:cubicBezTo>
                    <a:cubicBezTo>
                      <a:pt x="46" y="71"/>
                      <a:pt x="46" y="70"/>
                      <a:pt x="45" y="70"/>
                    </a:cubicBezTo>
                    <a:cubicBezTo>
                      <a:pt x="41" y="69"/>
                      <a:pt x="38" y="68"/>
                      <a:pt x="34" y="68"/>
                    </a:cubicBezTo>
                    <a:cubicBezTo>
                      <a:pt x="34" y="69"/>
                      <a:pt x="34" y="69"/>
                      <a:pt x="35" y="70"/>
                    </a:cubicBezTo>
                    <a:cubicBezTo>
                      <a:pt x="39" y="69"/>
                      <a:pt x="44" y="67"/>
                      <a:pt x="49" y="66"/>
                    </a:cubicBezTo>
                    <a:cubicBezTo>
                      <a:pt x="50" y="66"/>
                      <a:pt x="50" y="65"/>
                      <a:pt x="49" y="65"/>
                    </a:cubicBezTo>
                    <a:cubicBezTo>
                      <a:pt x="42" y="64"/>
                      <a:pt x="36" y="63"/>
                      <a:pt x="29" y="62"/>
                    </a:cubicBezTo>
                    <a:cubicBezTo>
                      <a:pt x="29" y="62"/>
                      <a:pt x="29" y="63"/>
                      <a:pt x="29" y="63"/>
                    </a:cubicBezTo>
                    <a:cubicBezTo>
                      <a:pt x="38" y="62"/>
                      <a:pt x="47" y="61"/>
                      <a:pt x="56" y="58"/>
                    </a:cubicBezTo>
                    <a:cubicBezTo>
                      <a:pt x="56" y="58"/>
                      <a:pt x="56" y="57"/>
                      <a:pt x="56" y="57"/>
                    </a:cubicBezTo>
                    <a:cubicBezTo>
                      <a:pt x="47" y="54"/>
                      <a:pt x="38" y="54"/>
                      <a:pt x="31" y="50"/>
                    </a:cubicBezTo>
                    <a:cubicBezTo>
                      <a:pt x="31" y="50"/>
                      <a:pt x="31" y="51"/>
                      <a:pt x="30" y="51"/>
                    </a:cubicBezTo>
                    <a:cubicBezTo>
                      <a:pt x="46" y="48"/>
                      <a:pt x="72" y="57"/>
                      <a:pt x="76" y="35"/>
                    </a:cubicBezTo>
                    <a:cubicBezTo>
                      <a:pt x="80" y="18"/>
                      <a:pt x="60" y="4"/>
                      <a:pt x="46" y="2"/>
                    </a:cubicBezTo>
                    <a:cubicBezTo>
                      <a:pt x="30" y="0"/>
                      <a:pt x="11" y="6"/>
                      <a:pt x="4" y="22"/>
                    </a:cubicBezTo>
                    <a:cubicBezTo>
                      <a:pt x="0" y="34"/>
                      <a:pt x="1" y="55"/>
                      <a:pt x="18" y="55"/>
                    </a:cubicBezTo>
                    <a:cubicBezTo>
                      <a:pt x="19" y="55"/>
                      <a:pt x="19" y="54"/>
                      <a:pt x="18" y="5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7" name="Freeform 173"/>
              <p:cNvSpPr/>
              <p:nvPr/>
            </p:nvSpPr>
            <p:spPr bwMode="auto">
              <a:xfrm>
                <a:off x="2437" y="3147"/>
                <a:ext cx="22" cy="13"/>
              </a:xfrm>
              <a:custGeom>
                <a:avLst/>
                <a:gdLst>
                  <a:gd name="T0" fmla="*/ 2 w 8"/>
                  <a:gd name="T1" fmla="*/ 5 h 5"/>
                  <a:gd name="T2" fmla="*/ 7 w 8"/>
                  <a:gd name="T3" fmla="*/ 2 h 5"/>
                  <a:gd name="T4" fmla="*/ 6 w 8"/>
                  <a:gd name="T5" fmla="*/ 0 h 5"/>
                  <a:gd name="T6" fmla="*/ 1 w 8"/>
                  <a:gd name="T7" fmla="*/ 4 h 5"/>
                  <a:gd name="T8" fmla="*/ 2 w 8"/>
                  <a:gd name="T9" fmla="*/ 5 h 5"/>
                </a:gdLst>
                <a:ahLst/>
                <a:cxnLst>
                  <a:cxn ang="0">
                    <a:pos x="T0" y="T1"/>
                  </a:cxn>
                  <a:cxn ang="0">
                    <a:pos x="T2" y="T3"/>
                  </a:cxn>
                  <a:cxn ang="0">
                    <a:pos x="T4" y="T5"/>
                  </a:cxn>
                  <a:cxn ang="0">
                    <a:pos x="T6" y="T7"/>
                  </a:cxn>
                  <a:cxn ang="0">
                    <a:pos x="T8" y="T9"/>
                  </a:cxn>
                </a:cxnLst>
                <a:rect l="0" t="0" r="r" b="b"/>
                <a:pathLst>
                  <a:path w="8" h="5">
                    <a:moveTo>
                      <a:pt x="2" y="5"/>
                    </a:moveTo>
                    <a:cubicBezTo>
                      <a:pt x="4" y="4"/>
                      <a:pt x="5" y="3"/>
                      <a:pt x="7" y="2"/>
                    </a:cubicBezTo>
                    <a:cubicBezTo>
                      <a:pt x="8" y="1"/>
                      <a:pt x="7" y="0"/>
                      <a:pt x="6" y="0"/>
                    </a:cubicBezTo>
                    <a:cubicBezTo>
                      <a:pt x="4" y="1"/>
                      <a:pt x="3" y="3"/>
                      <a:pt x="1" y="4"/>
                    </a:cubicBezTo>
                    <a:cubicBezTo>
                      <a:pt x="0" y="4"/>
                      <a:pt x="1" y="5"/>
                      <a:pt x="2"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8" name="Freeform 174"/>
              <p:cNvSpPr/>
              <p:nvPr/>
            </p:nvSpPr>
            <p:spPr bwMode="auto">
              <a:xfrm>
                <a:off x="2384" y="3091"/>
                <a:ext cx="5" cy="19"/>
              </a:xfrm>
              <a:custGeom>
                <a:avLst/>
                <a:gdLst>
                  <a:gd name="T0" fmla="*/ 1 w 2"/>
                  <a:gd name="T1" fmla="*/ 6 h 7"/>
                  <a:gd name="T2" fmla="*/ 2 w 2"/>
                  <a:gd name="T3" fmla="*/ 1 h 7"/>
                  <a:gd name="T4" fmla="*/ 1 w 2"/>
                  <a:gd name="T5" fmla="*/ 1 h 7"/>
                  <a:gd name="T6" fmla="*/ 0 w 2"/>
                  <a:gd name="T7" fmla="*/ 5 h 7"/>
                  <a:gd name="T8" fmla="*/ 1 w 2"/>
                  <a:gd name="T9" fmla="*/ 6 h 7"/>
                </a:gdLst>
                <a:ahLst/>
                <a:cxnLst>
                  <a:cxn ang="0">
                    <a:pos x="T0" y="T1"/>
                  </a:cxn>
                  <a:cxn ang="0">
                    <a:pos x="T2" y="T3"/>
                  </a:cxn>
                  <a:cxn ang="0">
                    <a:pos x="T4" y="T5"/>
                  </a:cxn>
                  <a:cxn ang="0">
                    <a:pos x="T6" y="T7"/>
                  </a:cxn>
                  <a:cxn ang="0">
                    <a:pos x="T8" y="T9"/>
                  </a:cxn>
                </a:cxnLst>
                <a:rect l="0" t="0" r="r" b="b"/>
                <a:pathLst>
                  <a:path w="2" h="7">
                    <a:moveTo>
                      <a:pt x="1" y="6"/>
                    </a:moveTo>
                    <a:cubicBezTo>
                      <a:pt x="2" y="5"/>
                      <a:pt x="2" y="3"/>
                      <a:pt x="2" y="1"/>
                    </a:cubicBezTo>
                    <a:cubicBezTo>
                      <a:pt x="2" y="0"/>
                      <a:pt x="1" y="0"/>
                      <a:pt x="1" y="1"/>
                    </a:cubicBezTo>
                    <a:cubicBezTo>
                      <a:pt x="1" y="3"/>
                      <a:pt x="1" y="4"/>
                      <a:pt x="0" y="5"/>
                    </a:cubicBezTo>
                    <a:cubicBezTo>
                      <a:pt x="0" y="6"/>
                      <a:pt x="1" y="7"/>
                      <a:pt x="1"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9" name="Freeform 175"/>
              <p:cNvSpPr/>
              <p:nvPr/>
            </p:nvSpPr>
            <p:spPr bwMode="auto">
              <a:xfrm>
                <a:off x="2325" y="3083"/>
                <a:ext cx="8" cy="10"/>
              </a:xfrm>
              <a:custGeom>
                <a:avLst/>
                <a:gdLst>
                  <a:gd name="T0" fmla="*/ 3 w 3"/>
                  <a:gd name="T1" fmla="*/ 3 h 4"/>
                  <a:gd name="T2" fmla="*/ 1 w 3"/>
                  <a:gd name="T3" fmla="*/ 0 h 4"/>
                  <a:gd name="T4" fmla="*/ 1 w 3"/>
                  <a:gd name="T5" fmla="*/ 2 h 4"/>
                  <a:gd name="T6" fmla="*/ 1 w 3"/>
                  <a:gd name="T7" fmla="*/ 2 h 4"/>
                  <a:gd name="T8" fmla="*/ 2 w 3"/>
                  <a:gd name="T9" fmla="*/ 3 h 4"/>
                  <a:gd name="T10" fmla="*/ 3 w 3"/>
                  <a:gd name="T11" fmla="*/ 3 h 4"/>
                </a:gdLst>
                <a:ahLst/>
                <a:cxnLst>
                  <a:cxn ang="0">
                    <a:pos x="T0" y="T1"/>
                  </a:cxn>
                  <a:cxn ang="0">
                    <a:pos x="T2" y="T3"/>
                  </a:cxn>
                  <a:cxn ang="0">
                    <a:pos x="T4" y="T5"/>
                  </a:cxn>
                  <a:cxn ang="0">
                    <a:pos x="T6" y="T7"/>
                  </a:cxn>
                  <a:cxn ang="0">
                    <a:pos x="T8" y="T9"/>
                  </a:cxn>
                  <a:cxn ang="0">
                    <a:pos x="T10" y="T11"/>
                  </a:cxn>
                </a:cxnLst>
                <a:rect l="0" t="0" r="r" b="b"/>
                <a:pathLst>
                  <a:path w="3" h="4">
                    <a:moveTo>
                      <a:pt x="3" y="3"/>
                    </a:moveTo>
                    <a:cubicBezTo>
                      <a:pt x="3" y="2"/>
                      <a:pt x="2" y="0"/>
                      <a:pt x="1" y="0"/>
                    </a:cubicBezTo>
                    <a:cubicBezTo>
                      <a:pt x="0" y="0"/>
                      <a:pt x="0" y="1"/>
                      <a:pt x="1" y="2"/>
                    </a:cubicBezTo>
                    <a:cubicBezTo>
                      <a:pt x="1" y="2"/>
                      <a:pt x="1" y="2"/>
                      <a:pt x="1" y="2"/>
                    </a:cubicBezTo>
                    <a:cubicBezTo>
                      <a:pt x="2" y="2"/>
                      <a:pt x="2" y="3"/>
                      <a:pt x="2" y="3"/>
                    </a:cubicBezTo>
                    <a:cubicBezTo>
                      <a:pt x="2" y="4"/>
                      <a:pt x="3" y="4"/>
                      <a:pt x="3"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0" name="Freeform 176"/>
              <p:cNvSpPr/>
              <p:nvPr/>
            </p:nvSpPr>
            <p:spPr bwMode="auto">
              <a:xfrm>
                <a:off x="2251" y="3110"/>
                <a:ext cx="24" cy="5"/>
              </a:xfrm>
              <a:custGeom>
                <a:avLst/>
                <a:gdLst>
                  <a:gd name="T0" fmla="*/ 8 w 9"/>
                  <a:gd name="T1" fmla="*/ 1 h 2"/>
                  <a:gd name="T2" fmla="*/ 1 w 9"/>
                  <a:gd name="T3" fmla="*/ 0 h 2"/>
                  <a:gd name="T4" fmla="*/ 1 w 9"/>
                  <a:gd name="T5" fmla="*/ 1 h 2"/>
                  <a:gd name="T6" fmla="*/ 8 w 9"/>
                  <a:gd name="T7" fmla="*/ 2 h 2"/>
                  <a:gd name="T8" fmla="*/ 8 w 9"/>
                  <a:gd name="T9" fmla="*/ 1 h 2"/>
                </a:gdLst>
                <a:ahLst/>
                <a:cxnLst>
                  <a:cxn ang="0">
                    <a:pos x="T0" y="T1"/>
                  </a:cxn>
                  <a:cxn ang="0">
                    <a:pos x="T2" y="T3"/>
                  </a:cxn>
                  <a:cxn ang="0">
                    <a:pos x="T4" y="T5"/>
                  </a:cxn>
                  <a:cxn ang="0">
                    <a:pos x="T6" y="T7"/>
                  </a:cxn>
                  <a:cxn ang="0">
                    <a:pos x="T8" y="T9"/>
                  </a:cxn>
                </a:cxnLst>
                <a:rect l="0" t="0" r="r" b="b"/>
                <a:pathLst>
                  <a:path w="9" h="2">
                    <a:moveTo>
                      <a:pt x="8" y="1"/>
                    </a:moveTo>
                    <a:cubicBezTo>
                      <a:pt x="6" y="0"/>
                      <a:pt x="3" y="0"/>
                      <a:pt x="1" y="0"/>
                    </a:cubicBezTo>
                    <a:cubicBezTo>
                      <a:pt x="0" y="0"/>
                      <a:pt x="0" y="1"/>
                      <a:pt x="1" y="1"/>
                    </a:cubicBezTo>
                    <a:cubicBezTo>
                      <a:pt x="3" y="1"/>
                      <a:pt x="6" y="2"/>
                      <a:pt x="8" y="2"/>
                    </a:cubicBezTo>
                    <a:cubicBezTo>
                      <a:pt x="9" y="2"/>
                      <a:pt x="9" y="1"/>
                      <a:pt x="8"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1" name="Freeform 177"/>
              <p:cNvSpPr/>
              <p:nvPr/>
            </p:nvSpPr>
            <p:spPr bwMode="auto">
              <a:xfrm>
                <a:off x="2213" y="3150"/>
                <a:ext cx="22" cy="8"/>
              </a:xfrm>
              <a:custGeom>
                <a:avLst/>
                <a:gdLst>
                  <a:gd name="T0" fmla="*/ 7 w 8"/>
                  <a:gd name="T1" fmla="*/ 0 h 3"/>
                  <a:gd name="T2" fmla="*/ 1 w 8"/>
                  <a:gd name="T3" fmla="*/ 1 h 3"/>
                  <a:gd name="T4" fmla="*/ 1 w 8"/>
                  <a:gd name="T5" fmla="*/ 2 h 3"/>
                  <a:gd name="T6" fmla="*/ 7 w 8"/>
                  <a:gd name="T7" fmla="*/ 2 h 3"/>
                  <a:gd name="T8" fmla="*/ 7 w 8"/>
                  <a:gd name="T9" fmla="*/ 0 h 3"/>
                </a:gdLst>
                <a:ahLst/>
                <a:cxnLst>
                  <a:cxn ang="0">
                    <a:pos x="T0" y="T1"/>
                  </a:cxn>
                  <a:cxn ang="0">
                    <a:pos x="T2" y="T3"/>
                  </a:cxn>
                  <a:cxn ang="0">
                    <a:pos x="T4" y="T5"/>
                  </a:cxn>
                  <a:cxn ang="0">
                    <a:pos x="T6" y="T7"/>
                  </a:cxn>
                  <a:cxn ang="0">
                    <a:pos x="T8" y="T9"/>
                  </a:cxn>
                </a:cxnLst>
                <a:rect l="0" t="0" r="r" b="b"/>
                <a:pathLst>
                  <a:path w="8" h="3">
                    <a:moveTo>
                      <a:pt x="7" y="0"/>
                    </a:moveTo>
                    <a:cubicBezTo>
                      <a:pt x="5" y="0"/>
                      <a:pt x="3" y="0"/>
                      <a:pt x="1" y="1"/>
                    </a:cubicBezTo>
                    <a:cubicBezTo>
                      <a:pt x="0" y="1"/>
                      <a:pt x="1" y="3"/>
                      <a:pt x="1" y="2"/>
                    </a:cubicBezTo>
                    <a:cubicBezTo>
                      <a:pt x="3" y="1"/>
                      <a:pt x="5" y="2"/>
                      <a:pt x="7" y="2"/>
                    </a:cubicBezTo>
                    <a:cubicBezTo>
                      <a:pt x="8" y="2"/>
                      <a:pt x="8" y="0"/>
                      <a:pt x="7"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2" name="Freeform 178"/>
              <p:cNvSpPr/>
              <p:nvPr/>
            </p:nvSpPr>
            <p:spPr bwMode="auto">
              <a:xfrm>
                <a:off x="2184" y="3206"/>
                <a:ext cx="24" cy="21"/>
              </a:xfrm>
              <a:custGeom>
                <a:avLst/>
                <a:gdLst>
                  <a:gd name="T0" fmla="*/ 7 w 9"/>
                  <a:gd name="T1" fmla="*/ 0 h 8"/>
                  <a:gd name="T2" fmla="*/ 1 w 9"/>
                  <a:gd name="T3" fmla="*/ 7 h 8"/>
                  <a:gd name="T4" fmla="*/ 2 w 9"/>
                  <a:gd name="T5" fmla="*/ 8 h 8"/>
                  <a:gd name="T6" fmla="*/ 9 w 9"/>
                  <a:gd name="T7" fmla="*/ 1 h 8"/>
                  <a:gd name="T8" fmla="*/ 7 w 9"/>
                  <a:gd name="T9" fmla="*/ 0 h 8"/>
                </a:gdLst>
                <a:ahLst/>
                <a:cxnLst>
                  <a:cxn ang="0">
                    <a:pos x="T0" y="T1"/>
                  </a:cxn>
                  <a:cxn ang="0">
                    <a:pos x="T2" y="T3"/>
                  </a:cxn>
                  <a:cxn ang="0">
                    <a:pos x="T4" y="T5"/>
                  </a:cxn>
                  <a:cxn ang="0">
                    <a:pos x="T6" y="T7"/>
                  </a:cxn>
                  <a:cxn ang="0">
                    <a:pos x="T8" y="T9"/>
                  </a:cxn>
                </a:cxnLst>
                <a:rect l="0" t="0" r="r" b="b"/>
                <a:pathLst>
                  <a:path w="9" h="8">
                    <a:moveTo>
                      <a:pt x="7" y="0"/>
                    </a:moveTo>
                    <a:cubicBezTo>
                      <a:pt x="5" y="2"/>
                      <a:pt x="3" y="5"/>
                      <a:pt x="1" y="7"/>
                    </a:cubicBezTo>
                    <a:cubicBezTo>
                      <a:pt x="0" y="7"/>
                      <a:pt x="1" y="8"/>
                      <a:pt x="2" y="8"/>
                    </a:cubicBezTo>
                    <a:cubicBezTo>
                      <a:pt x="4" y="6"/>
                      <a:pt x="6" y="3"/>
                      <a:pt x="9" y="1"/>
                    </a:cubicBezTo>
                    <a:cubicBezTo>
                      <a:pt x="9" y="1"/>
                      <a:pt x="8" y="0"/>
                      <a:pt x="7"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3" name="Freeform 179"/>
              <p:cNvSpPr/>
              <p:nvPr/>
            </p:nvSpPr>
            <p:spPr bwMode="auto">
              <a:xfrm>
                <a:off x="2280" y="3160"/>
                <a:ext cx="67" cy="75"/>
              </a:xfrm>
              <a:custGeom>
                <a:avLst/>
                <a:gdLst>
                  <a:gd name="T0" fmla="*/ 12 w 25"/>
                  <a:gd name="T1" fmla="*/ 26 h 28"/>
                  <a:gd name="T2" fmla="*/ 7 w 25"/>
                  <a:gd name="T3" fmla="*/ 15 h 28"/>
                  <a:gd name="T4" fmla="*/ 6 w 25"/>
                  <a:gd name="T5" fmla="*/ 9 h 28"/>
                  <a:gd name="T6" fmla="*/ 8 w 25"/>
                  <a:gd name="T7" fmla="*/ 4 h 28"/>
                  <a:gd name="T8" fmla="*/ 11 w 25"/>
                  <a:gd name="T9" fmla="*/ 8 h 28"/>
                  <a:gd name="T10" fmla="*/ 12 w 25"/>
                  <a:gd name="T11" fmla="*/ 8 h 28"/>
                  <a:gd name="T12" fmla="*/ 24 w 25"/>
                  <a:gd name="T13" fmla="*/ 6 h 28"/>
                  <a:gd name="T14" fmla="*/ 23 w 25"/>
                  <a:gd name="T15" fmla="*/ 5 h 28"/>
                  <a:gd name="T16" fmla="*/ 17 w 25"/>
                  <a:gd name="T17" fmla="*/ 13 h 28"/>
                  <a:gd name="T18" fmla="*/ 13 w 25"/>
                  <a:gd name="T19" fmla="*/ 22 h 28"/>
                  <a:gd name="T20" fmla="*/ 14 w 25"/>
                  <a:gd name="T21" fmla="*/ 22 h 28"/>
                  <a:gd name="T22" fmla="*/ 19 w 25"/>
                  <a:gd name="T23" fmla="*/ 13 h 28"/>
                  <a:gd name="T24" fmla="*/ 25 w 25"/>
                  <a:gd name="T25" fmla="*/ 6 h 28"/>
                  <a:gd name="T26" fmla="*/ 24 w 25"/>
                  <a:gd name="T27" fmla="*/ 5 h 28"/>
                  <a:gd name="T28" fmla="*/ 16 w 25"/>
                  <a:gd name="T29" fmla="*/ 6 h 28"/>
                  <a:gd name="T30" fmla="*/ 13 w 25"/>
                  <a:gd name="T31" fmla="*/ 5 h 28"/>
                  <a:gd name="T32" fmla="*/ 12 w 25"/>
                  <a:gd name="T33" fmla="*/ 3 h 28"/>
                  <a:gd name="T34" fmla="*/ 7 w 25"/>
                  <a:gd name="T35" fmla="*/ 3 h 28"/>
                  <a:gd name="T36" fmla="*/ 11 w 25"/>
                  <a:gd name="T37" fmla="*/ 27 h 28"/>
                  <a:gd name="T38" fmla="*/ 12 w 25"/>
                  <a:gd name="T39"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28">
                    <a:moveTo>
                      <a:pt x="12" y="26"/>
                    </a:moveTo>
                    <a:cubicBezTo>
                      <a:pt x="10" y="23"/>
                      <a:pt x="8" y="19"/>
                      <a:pt x="7" y="15"/>
                    </a:cubicBezTo>
                    <a:cubicBezTo>
                      <a:pt x="6" y="13"/>
                      <a:pt x="6" y="11"/>
                      <a:pt x="6" y="9"/>
                    </a:cubicBezTo>
                    <a:cubicBezTo>
                      <a:pt x="6" y="7"/>
                      <a:pt x="7" y="5"/>
                      <a:pt x="8" y="4"/>
                    </a:cubicBezTo>
                    <a:cubicBezTo>
                      <a:pt x="11" y="0"/>
                      <a:pt x="11" y="7"/>
                      <a:pt x="11" y="8"/>
                    </a:cubicBezTo>
                    <a:cubicBezTo>
                      <a:pt x="11" y="8"/>
                      <a:pt x="11" y="8"/>
                      <a:pt x="12" y="8"/>
                    </a:cubicBezTo>
                    <a:cubicBezTo>
                      <a:pt x="16" y="8"/>
                      <a:pt x="20" y="6"/>
                      <a:pt x="24" y="6"/>
                    </a:cubicBezTo>
                    <a:cubicBezTo>
                      <a:pt x="24" y="6"/>
                      <a:pt x="23" y="6"/>
                      <a:pt x="23" y="5"/>
                    </a:cubicBezTo>
                    <a:cubicBezTo>
                      <a:pt x="21" y="8"/>
                      <a:pt x="19" y="10"/>
                      <a:pt x="17" y="13"/>
                    </a:cubicBezTo>
                    <a:cubicBezTo>
                      <a:pt x="15" y="15"/>
                      <a:pt x="14" y="19"/>
                      <a:pt x="13" y="22"/>
                    </a:cubicBezTo>
                    <a:cubicBezTo>
                      <a:pt x="13" y="23"/>
                      <a:pt x="14" y="23"/>
                      <a:pt x="14" y="22"/>
                    </a:cubicBezTo>
                    <a:cubicBezTo>
                      <a:pt x="15" y="19"/>
                      <a:pt x="16" y="15"/>
                      <a:pt x="19" y="13"/>
                    </a:cubicBezTo>
                    <a:cubicBezTo>
                      <a:pt x="21" y="10"/>
                      <a:pt x="23" y="8"/>
                      <a:pt x="25" y="6"/>
                    </a:cubicBezTo>
                    <a:cubicBezTo>
                      <a:pt x="25" y="6"/>
                      <a:pt x="24" y="5"/>
                      <a:pt x="24" y="5"/>
                    </a:cubicBezTo>
                    <a:cubicBezTo>
                      <a:pt x="21" y="5"/>
                      <a:pt x="19" y="5"/>
                      <a:pt x="16" y="6"/>
                    </a:cubicBezTo>
                    <a:cubicBezTo>
                      <a:pt x="14" y="7"/>
                      <a:pt x="13" y="7"/>
                      <a:pt x="13" y="5"/>
                    </a:cubicBezTo>
                    <a:cubicBezTo>
                      <a:pt x="13" y="4"/>
                      <a:pt x="12" y="3"/>
                      <a:pt x="12" y="3"/>
                    </a:cubicBezTo>
                    <a:cubicBezTo>
                      <a:pt x="11" y="1"/>
                      <a:pt x="9" y="1"/>
                      <a:pt x="7" y="3"/>
                    </a:cubicBezTo>
                    <a:cubicBezTo>
                      <a:pt x="0" y="8"/>
                      <a:pt x="8" y="21"/>
                      <a:pt x="11" y="27"/>
                    </a:cubicBezTo>
                    <a:cubicBezTo>
                      <a:pt x="11" y="28"/>
                      <a:pt x="12" y="27"/>
                      <a:pt x="12" y="2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4" name="Freeform 180"/>
              <p:cNvSpPr/>
              <p:nvPr/>
            </p:nvSpPr>
            <p:spPr bwMode="auto">
              <a:xfrm>
                <a:off x="1160" y="1109"/>
                <a:ext cx="219" cy="227"/>
              </a:xfrm>
              <a:custGeom>
                <a:avLst/>
                <a:gdLst>
                  <a:gd name="T0" fmla="*/ 18 w 82"/>
                  <a:gd name="T1" fmla="*/ 54 h 85"/>
                  <a:gd name="T2" fmla="*/ 7 w 82"/>
                  <a:gd name="T3" fmla="*/ 20 h 85"/>
                  <a:gd name="T4" fmla="*/ 47 w 82"/>
                  <a:gd name="T5" fmla="*/ 4 h 85"/>
                  <a:gd name="T6" fmla="*/ 73 w 82"/>
                  <a:gd name="T7" fmla="*/ 41 h 85"/>
                  <a:gd name="T8" fmla="*/ 30 w 82"/>
                  <a:gd name="T9" fmla="*/ 50 h 85"/>
                  <a:gd name="T10" fmla="*/ 30 w 82"/>
                  <a:gd name="T11" fmla="*/ 52 h 85"/>
                  <a:gd name="T12" fmla="*/ 55 w 82"/>
                  <a:gd name="T13" fmla="*/ 59 h 85"/>
                  <a:gd name="T14" fmla="*/ 55 w 82"/>
                  <a:gd name="T15" fmla="*/ 58 h 85"/>
                  <a:gd name="T16" fmla="*/ 29 w 82"/>
                  <a:gd name="T17" fmla="*/ 62 h 85"/>
                  <a:gd name="T18" fmla="*/ 29 w 82"/>
                  <a:gd name="T19" fmla="*/ 64 h 85"/>
                  <a:gd name="T20" fmla="*/ 49 w 82"/>
                  <a:gd name="T21" fmla="*/ 67 h 85"/>
                  <a:gd name="T22" fmla="*/ 49 w 82"/>
                  <a:gd name="T23" fmla="*/ 66 h 85"/>
                  <a:gd name="T24" fmla="*/ 34 w 82"/>
                  <a:gd name="T25" fmla="*/ 69 h 85"/>
                  <a:gd name="T26" fmla="*/ 34 w 82"/>
                  <a:gd name="T27" fmla="*/ 70 h 85"/>
                  <a:gd name="T28" fmla="*/ 45 w 82"/>
                  <a:gd name="T29" fmla="*/ 72 h 85"/>
                  <a:gd name="T30" fmla="*/ 45 w 82"/>
                  <a:gd name="T31" fmla="*/ 71 h 85"/>
                  <a:gd name="T32" fmla="*/ 35 w 82"/>
                  <a:gd name="T33" fmla="*/ 77 h 85"/>
                  <a:gd name="T34" fmla="*/ 35 w 82"/>
                  <a:gd name="T35" fmla="*/ 78 h 85"/>
                  <a:gd name="T36" fmla="*/ 38 w 82"/>
                  <a:gd name="T37" fmla="*/ 84 h 85"/>
                  <a:gd name="T38" fmla="*/ 39 w 82"/>
                  <a:gd name="T39" fmla="*/ 84 h 85"/>
                  <a:gd name="T40" fmla="*/ 40 w 82"/>
                  <a:gd name="T41" fmla="*/ 81 h 85"/>
                  <a:gd name="T42" fmla="*/ 40 w 82"/>
                  <a:gd name="T43" fmla="*/ 79 h 85"/>
                  <a:gd name="T44" fmla="*/ 39 w 82"/>
                  <a:gd name="T45" fmla="*/ 76 h 85"/>
                  <a:gd name="T46" fmla="*/ 45 w 82"/>
                  <a:gd name="T47" fmla="*/ 72 h 85"/>
                  <a:gd name="T48" fmla="*/ 45 w 82"/>
                  <a:gd name="T49" fmla="*/ 70 h 85"/>
                  <a:gd name="T50" fmla="*/ 34 w 82"/>
                  <a:gd name="T51" fmla="*/ 69 h 85"/>
                  <a:gd name="T52" fmla="*/ 35 w 82"/>
                  <a:gd name="T53" fmla="*/ 70 h 85"/>
                  <a:gd name="T54" fmla="*/ 49 w 82"/>
                  <a:gd name="T55" fmla="*/ 67 h 85"/>
                  <a:gd name="T56" fmla="*/ 49 w 82"/>
                  <a:gd name="T57" fmla="*/ 66 h 85"/>
                  <a:gd name="T58" fmla="*/ 29 w 82"/>
                  <a:gd name="T59" fmla="*/ 62 h 85"/>
                  <a:gd name="T60" fmla="*/ 29 w 82"/>
                  <a:gd name="T61" fmla="*/ 64 h 85"/>
                  <a:gd name="T62" fmla="*/ 56 w 82"/>
                  <a:gd name="T63" fmla="*/ 59 h 85"/>
                  <a:gd name="T64" fmla="*/ 56 w 82"/>
                  <a:gd name="T65" fmla="*/ 58 h 85"/>
                  <a:gd name="T66" fmla="*/ 31 w 82"/>
                  <a:gd name="T67" fmla="*/ 50 h 85"/>
                  <a:gd name="T68" fmla="*/ 31 w 82"/>
                  <a:gd name="T69" fmla="*/ 52 h 85"/>
                  <a:gd name="T70" fmla="*/ 76 w 82"/>
                  <a:gd name="T71" fmla="*/ 35 h 85"/>
                  <a:gd name="T72" fmla="*/ 46 w 82"/>
                  <a:gd name="T73" fmla="*/ 2 h 85"/>
                  <a:gd name="T74" fmla="*/ 5 w 82"/>
                  <a:gd name="T75" fmla="*/ 22 h 85"/>
                  <a:gd name="T76" fmla="*/ 18 w 82"/>
                  <a:gd name="T77" fmla="*/ 56 h 85"/>
                  <a:gd name="T78" fmla="*/ 18 w 82"/>
                  <a:gd name="T79"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 h="85">
                    <a:moveTo>
                      <a:pt x="18" y="54"/>
                    </a:moveTo>
                    <a:cubicBezTo>
                      <a:pt x="1" y="55"/>
                      <a:pt x="2" y="31"/>
                      <a:pt x="7" y="20"/>
                    </a:cubicBezTo>
                    <a:cubicBezTo>
                      <a:pt x="15" y="6"/>
                      <a:pt x="32" y="2"/>
                      <a:pt x="47" y="4"/>
                    </a:cubicBezTo>
                    <a:cubicBezTo>
                      <a:pt x="62" y="7"/>
                      <a:pt x="82" y="24"/>
                      <a:pt x="73" y="41"/>
                    </a:cubicBezTo>
                    <a:cubicBezTo>
                      <a:pt x="65" y="55"/>
                      <a:pt x="43" y="47"/>
                      <a:pt x="30" y="50"/>
                    </a:cubicBezTo>
                    <a:cubicBezTo>
                      <a:pt x="30" y="51"/>
                      <a:pt x="29" y="51"/>
                      <a:pt x="30" y="52"/>
                    </a:cubicBezTo>
                    <a:cubicBezTo>
                      <a:pt x="38" y="56"/>
                      <a:pt x="47" y="56"/>
                      <a:pt x="55" y="59"/>
                    </a:cubicBezTo>
                    <a:cubicBezTo>
                      <a:pt x="55" y="59"/>
                      <a:pt x="55" y="58"/>
                      <a:pt x="55" y="58"/>
                    </a:cubicBezTo>
                    <a:cubicBezTo>
                      <a:pt x="47" y="61"/>
                      <a:pt x="38" y="61"/>
                      <a:pt x="29" y="62"/>
                    </a:cubicBezTo>
                    <a:cubicBezTo>
                      <a:pt x="28" y="63"/>
                      <a:pt x="28" y="64"/>
                      <a:pt x="29" y="64"/>
                    </a:cubicBezTo>
                    <a:cubicBezTo>
                      <a:pt x="35" y="65"/>
                      <a:pt x="42" y="66"/>
                      <a:pt x="49" y="67"/>
                    </a:cubicBezTo>
                    <a:cubicBezTo>
                      <a:pt x="49" y="67"/>
                      <a:pt x="49" y="66"/>
                      <a:pt x="49" y="66"/>
                    </a:cubicBezTo>
                    <a:cubicBezTo>
                      <a:pt x="44" y="67"/>
                      <a:pt x="39" y="68"/>
                      <a:pt x="34" y="69"/>
                    </a:cubicBezTo>
                    <a:cubicBezTo>
                      <a:pt x="33" y="69"/>
                      <a:pt x="34" y="70"/>
                      <a:pt x="34" y="70"/>
                    </a:cubicBezTo>
                    <a:cubicBezTo>
                      <a:pt x="38" y="70"/>
                      <a:pt x="41" y="72"/>
                      <a:pt x="45" y="72"/>
                    </a:cubicBezTo>
                    <a:cubicBezTo>
                      <a:pt x="45" y="72"/>
                      <a:pt x="45" y="71"/>
                      <a:pt x="45" y="71"/>
                    </a:cubicBezTo>
                    <a:cubicBezTo>
                      <a:pt x="41" y="73"/>
                      <a:pt x="38" y="75"/>
                      <a:pt x="35" y="77"/>
                    </a:cubicBezTo>
                    <a:cubicBezTo>
                      <a:pt x="34" y="77"/>
                      <a:pt x="34" y="78"/>
                      <a:pt x="35" y="78"/>
                    </a:cubicBezTo>
                    <a:cubicBezTo>
                      <a:pt x="38" y="81"/>
                      <a:pt x="37" y="81"/>
                      <a:pt x="38" y="84"/>
                    </a:cubicBezTo>
                    <a:cubicBezTo>
                      <a:pt x="38" y="85"/>
                      <a:pt x="39" y="85"/>
                      <a:pt x="39" y="84"/>
                    </a:cubicBezTo>
                    <a:cubicBezTo>
                      <a:pt x="39" y="83"/>
                      <a:pt x="40" y="82"/>
                      <a:pt x="40" y="81"/>
                    </a:cubicBezTo>
                    <a:cubicBezTo>
                      <a:pt x="40" y="80"/>
                      <a:pt x="40" y="80"/>
                      <a:pt x="40" y="79"/>
                    </a:cubicBezTo>
                    <a:cubicBezTo>
                      <a:pt x="37" y="78"/>
                      <a:pt x="36" y="78"/>
                      <a:pt x="39" y="76"/>
                    </a:cubicBezTo>
                    <a:cubicBezTo>
                      <a:pt x="41" y="75"/>
                      <a:pt x="43" y="73"/>
                      <a:pt x="45" y="72"/>
                    </a:cubicBezTo>
                    <a:cubicBezTo>
                      <a:pt x="46" y="72"/>
                      <a:pt x="46" y="71"/>
                      <a:pt x="45" y="70"/>
                    </a:cubicBezTo>
                    <a:cubicBezTo>
                      <a:pt x="41" y="70"/>
                      <a:pt x="38" y="68"/>
                      <a:pt x="34" y="69"/>
                    </a:cubicBezTo>
                    <a:cubicBezTo>
                      <a:pt x="35" y="69"/>
                      <a:pt x="35" y="70"/>
                      <a:pt x="35" y="70"/>
                    </a:cubicBezTo>
                    <a:cubicBezTo>
                      <a:pt x="40" y="69"/>
                      <a:pt x="44" y="68"/>
                      <a:pt x="49" y="67"/>
                    </a:cubicBezTo>
                    <a:cubicBezTo>
                      <a:pt x="50" y="67"/>
                      <a:pt x="50" y="66"/>
                      <a:pt x="49" y="66"/>
                    </a:cubicBezTo>
                    <a:cubicBezTo>
                      <a:pt x="43" y="64"/>
                      <a:pt x="36" y="64"/>
                      <a:pt x="29" y="62"/>
                    </a:cubicBezTo>
                    <a:cubicBezTo>
                      <a:pt x="29" y="63"/>
                      <a:pt x="29" y="63"/>
                      <a:pt x="29" y="64"/>
                    </a:cubicBezTo>
                    <a:cubicBezTo>
                      <a:pt x="38" y="62"/>
                      <a:pt x="47" y="62"/>
                      <a:pt x="56" y="59"/>
                    </a:cubicBezTo>
                    <a:cubicBezTo>
                      <a:pt x="56" y="59"/>
                      <a:pt x="56" y="58"/>
                      <a:pt x="56" y="58"/>
                    </a:cubicBezTo>
                    <a:cubicBezTo>
                      <a:pt x="48" y="54"/>
                      <a:pt x="39" y="54"/>
                      <a:pt x="31" y="50"/>
                    </a:cubicBezTo>
                    <a:cubicBezTo>
                      <a:pt x="31" y="51"/>
                      <a:pt x="31" y="51"/>
                      <a:pt x="31" y="52"/>
                    </a:cubicBezTo>
                    <a:cubicBezTo>
                      <a:pt x="46" y="48"/>
                      <a:pt x="72" y="57"/>
                      <a:pt x="76" y="35"/>
                    </a:cubicBezTo>
                    <a:cubicBezTo>
                      <a:pt x="80" y="18"/>
                      <a:pt x="60" y="4"/>
                      <a:pt x="46" y="2"/>
                    </a:cubicBezTo>
                    <a:cubicBezTo>
                      <a:pt x="30" y="0"/>
                      <a:pt x="11" y="6"/>
                      <a:pt x="5" y="22"/>
                    </a:cubicBezTo>
                    <a:cubicBezTo>
                      <a:pt x="0" y="34"/>
                      <a:pt x="1" y="56"/>
                      <a:pt x="18" y="56"/>
                    </a:cubicBezTo>
                    <a:cubicBezTo>
                      <a:pt x="19" y="56"/>
                      <a:pt x="19" y="54"/>
                      <a:pt x="18" y="5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5" name="Freeform 181"/>
              <p:cNvSpPr/>
              <p:nvPr/>
            </p:nvSpPr>
            <p:spPr bwMode="auto">
              <a:xfrm>
                <a:off x="1368" y="1149"/>
                <a:ext cx="19" cy="13"/>
              </a:xfrm>
              <a:custGeom>
                <a:avLst/>
                <a:gdLst>
                  <a:gd name="T0" fmla="*/ 1 w 7"/>
                  <a:gd name="T1" fmla="*/ 5 h 5"/>
                  <a:gd name="T2" fmla="*/ 6 w 7"/>
                  <a:gd name="T3" fmla="*/ 1 h 5"/>
                  <a:gd name="T4" fmla="*/ 5 w 7"/>
                  <a:gd name="T5" fmla="*/ 0 h 5"/>
                  <a:gd name="T6" fmla="*/ 0 w 7"/>
                  <a:gd name="T7" fmla="*/ 3 h 5"/>
                  <a:gd name="T8" fmla="*/ 1 w 7"/>
                  <a:gd name="T9" fmla="*/ 5 h 5"/>
                </a:gdLst>
                <a:ahLst/>
                <a:cxnLst>
                  <a:cxn ang="0">
                    <a:pos x="T0" y="T1"/>
                  </a:cxn>
                  <a:cxn ang="0">
                    <a:pos x="T2" y="T3"/>
                  </a:cxn>
                  <a:cxn ang="0">
                    <a:pos x="T4" y="T5"/>
                  </a:cxn>
                  <a:cxn ang="0">
                    <a:pos x="T6" y="T7"/>
                  </a:cxn>
                  <a:cxn ang="0">
                    <a:pos x="T8" y="T9"/>
                  </a:cxn>
                </a:cxnLst>
                <a:rect l="0" t="0" r="r" b="b"/>
                <a:pathLst>
                  <a:path w="7" h="5">
                    <a:moveTo>
                      <a:pt x="1" y="5"/>
                    </a:moveTo>
                    <a:cubicBezTo>
                      <a:pt x="3" y="4"/>
                      <a:pt x="4" y="2"/>
                      <a:pt x="6" y="1"/>
                    </a:cubicBezTo>
                    <a:cubicBezTo>
                      <a:pt x="7" y="1"/>
                      <a:pt x="6" y="0"/>
                      <a:pt x="5" y="0"/>
                    </a:cubicBezTo>
                    <a:cubicBezTo>
                      <a:pt x="4" y="1"/>
                      <a:pt x="2" y="2"/>
                      <a:pt x="0" y="3"/>
                    </a:cubicBezTo>
                    <a:cubicBezTo>
                      <a:pt x="0" y="4"/>
                      <a:pt x="0" y="5"/>
                      <a:pt x="1"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6" name="Freeform 182"/>
              <p:cNvSpPr/>
              <p:nvPr/>
            </p:nvSpPr>
            <p:spPr bwMode="auto">
              <a:xfrm>
                <a:off x="1312" y="1093"/>
                <a:ext cx="5" cy="18"/>
              </a:xfrm>
              <a:custGeom>
                <a:avLst/>
                <a:gdLst>
                  <a:gd name="T0" fmla="*/ 1 w 2"/>
                  <a:gd name="T1" fmla="*/ 6 h 7"/>
                  <a:gd name="T2" fmla="*/ 2 w 2"/>
                  <a:gd name="T3" fmla="*/ 1 h 7"/>
                  <a:gd name="T4" fmla="*/ 1 w 2"/>
                  <a:gd name="T5" fmla="*/ 1 h 7"/>
                  <a:gd name="T6" fmla="*/ 0 w 2"/>
                  <a:gd name="T7" fmla="*/ 5 h 7"/>
                  <a:gd name="T8" fmla="*/ 1 w 2"/>
                  <a:gd name="T9" fmla="*/ 6 h 7"/>
                </a:gdLst>
                <a:ahLst/>
                <a:cxnLst>
                  <a:cxn ang="0">
                    <a:pos x="T0" y="T1"/>
                  </a:cxn>
                  <a:cxn ang="0">
                    <a:pos x="T2" y="T3"/>
                  </a:cxn>
                  <a:cxn ang="0">
                    <a:pos x="T4" y="T5"/>
                  </a:cxn>
                  <a:cxn ang="0">
                    <a:pos x="T6" y="T7"/>
                  </a:cxn>
                  <a:cxn ang="0">
                    <a:pos x="T8" y="T9"/>
                  </a:cxn>
                </a:cxnLst>
                <a:rect l="0" t="0" r="r" b="b"/>
                <a:pathLst>
                  <a:path w="2" h="7">
                    <a:moveTo>
                      <a:pt x="1" y="6"/>
                    </a:moveTo>
                    <a:cubicBezTo>
                      <a:pt x="2" y="4"/>
                      <a:pt x="2" y="2"/>
                      <a:pt x="2" y="1"/>
                    </a:cubicBezTo>
                    <a:cubicBezTo>
                      <a:pt x="2" y="0"/>
                      <a:pt x="1" y="0"/>
                      <a:pt x="1" y="1"/>
                    </a:cubicBezTo>
                    <a:cubicBezTo>
                      <a:pt x="1" y="2"/>
                      <a:pt x="1" y="4"/>
                      <a:pt x="0" y="5"/>
                    </a:cubicBezTo>
                    <a:cubicBezTo>
                      <a:pt x="0" y="6"/>
                      <a:pt x="1" y="7"/>
                      <a:pt x="1"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7" name="Freeform 183"/>
              <p:cNvSpPr/>
              <p:nvPr/>
            </p:nvSpPr>
            <p:spPr bwMode="auto">
              <a:xfrm>
                <a:off x="1253" y="1084"/>
                <a:ext cx="8" cy="11"/>
              </a:xfrm>
              <a:custGeom>
                <a:avLst/>
                <a:gdLst>
                  <a:gd name="T0" fmla="*/ 3 w 3"/>
                  <a:gd name="T1" fmla="*/ 3 h 4"/>
                  <a:gd name="T2" fmla="*/ 1 w 3"/>
                  <a:gd name="T3" fmla="*/ 0 h 4"/>
                  <a:gd name="T4" fmla="*/ 1 w 3"/>
                  <a:gd name="T5" fmla="*/ 1 h 4"/>
                  <a:gd name="T6" fmla="*/ 2 w 3"/>
                  <a:gd name="T7" fmla="*/ 2 h 4"/>
                  <a:gd name="T8" fmla="*/ 2 w 3"/>
                  <a:gd name="T9" fmla="*/ 3 h 4"/>
                  <a:gd name="T10" fmla="*/ 3 w 3"/>
                  <a:gd name="T11" fmla="*/ 3 h 4"/>
                </a:gdLst>
                <a:ahLst/>
                <a:cxnLst>
                  <a:cxn ang="0">
                    <a:pos x="T0" y="T1"/>
                  </a:cxn>
                  <a:cxn ang="0">
                    <a:pos x="T2" y="T3"/>
                  </a:cxn>
                  <a:cxn ang="0">
                    <a:pos x="T4" y="T5"/>
                  </a:cxn>
                  <a:cxn ang="0">
                    <a:pos x="T6" y="T7"/>
                  </a:cxn>
                  <a:cxn ang="0">
                    <a:pos x="T8" y="T9"/>
                  </a:cxn>
                  <a:cxn ang="0">
                    <a:pos x="T10" y="T11"/>
                  </a:cxn>
                </a:cxnLst>
                <a:rect l="0" t="0" r="r" b="b"/>
                <a:pathLst>
                  <a:path w="3" h="4">
                    <a:moveTo>
                      <a:pt x="3" y="3"/>
                    </a:moveTo>
                    <a:cubicBezTo>
                      <a:pt x="3" y="2"/>
                      <a:pt x="2" y="0"/>
                      <a:pt x="1" y="0"/>
                    </a:cubicBezTo>
                    <a:cubicBezTo>
                      <a:pt x="0" y="0"/>
                      <a:pt x="0" y="1"/>
                      <a:pt x="1" y="1"/>
                    </a:cubicBezTo>
                    <a:cubicBezTo>
                      <a:pt x="1" y="1"/>
                      <a:pt x="1" y="2"/>
                      <a:pt x="2" y="2"/>
                    </a:cubicBezTo>
                    <a:cubicBezTo>
                      <a:pt x="2" y="2"/>
                      <a:pt x="2" y="2"/>
                      <a:pt x="2" y="3"/>
                    </a:cubicBezTo>
                    <a:cubicBezTo>
                      <a:pt x="2" y="4"/>
                      <a:pt x="3" y="4"/>
                      <a:pt x="3"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8" name="Freeform 184"/>
              <p:cNvSpPr/>
              <p:nvPr/>
            </p:nvSpPr>
            <p:spPr bwMode="auto">
              <a:xfrm>
                <a:off x="1179" y="1109"/>
                <a:ext cx="24" cy="8"/>
              </a:xfrm>
              <a:custGeom>
                <a:avLst/>
                <a:gdLst>
                  <a:gd name="T0" fmla="*/ 8 w 9"/>
                  <a:gd name="T1" fmla="*/ 1 h 3"/>
                  <a:gd name="T2" fmla="*/ 1 w 9"/>
                  <a:gd name="T3" fmla="*/ 0 h 3"/>
                  <a:gd name="T4" fmla="*/ 1 w 9"/>
                  <a:gd name="T5" fmla="*/ 2 h 3"/>
                  <a:gd name="T6" fmla="*/ 8 w 9"/>
                  <a:gd name="T7" fmla="*/ 3 h 3"/>
                  <a:gd name="T8" fmla="*/ 8 w 9"/>
                  <a:gd name="T9" fmla="*/ 1 h 3"/>
                </a:gdLst>
                <a:ahLst/>
                <a:cxnLst>
                  <a:cxn ang="0">
                    <a:pos x="T0" y="T1"/>
                  </a:cxn>
                  <a:cxn ang="0">
                    <a:pos x="T2" y="T3"/>
                  </a:cxn>
                  <a:cxn ang="0">
                    <a:pos x="T4" y="T5"/>
                  </a:cxn>
                  <a:cxn ang="0">
                    <a:pos x="T6" y="T7"/>
                  </a:cxn>
                  <a:cxn ang="0">
                    <a:pos x="T8" y="T9"/>
                  </a:cxn>
                </a:cxnLst>
                <a:rect l="0" t="0" r="r" b="b"/>
                <a:pathLst>
                  <a:path w="9" h="3">
                    <a:moveTo>
                      <a:pt x="8" y="1"/>
                    </a:moveTo>
                    <a:cubicBezTo>
                      <a:pt x="6" y="1"/>
                      <a:pt x="3" y="0"/>
                      <a:pt x="1" y="0"/>
                    </a:cubicBezTo>
                    <a:cubicBezTo>
                      <a:pt x="0" y="0"/>
                      <a:pt x="0" y="2"/>
                      <a:pt x="1" y="2"/>
                    </a:cubicBezTo>
                    <a:cubicBezTo>
                      <a:pt x="3" y="2"/>
                      <a:pt x="6" y="3"/>
                      <a:pt x="8" y="3"/>
                    </a:cubicBezTo>
                    <a:cubicBezTo>
                      <a:pt x="9" y="3"/>
                      <a:pt x="9" y="1"/>
                      <a:pt x="8"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9" name="Freeform 185"/>
              <p:cNvSpPr/>
              <p:nvPr/>
            </p:nvSpPr>
            <p:spPr bwMode="auto">
              <a:xfrm>
                <a:off x="1141" y="1151"/>
                <a:ext cx="24" cy="6"/>
              </a:xfrm>
              <a:custGeom>
                <a:avLst/>
                <a:gdLst>
                  <a:gd name="T0" fmla="*/ 8 w 9"/>
                  <a:gd name="T1" fmla="*/ 0 h 2"/>
                  <a:gd name="T2" fmla="*/ 1 w 9"/>
                  <a:gd name="T3" fmla="*/ 1 h 2"/>
                  <a:gd name="T4" fmla="*/ 2 w 9"/>
                  <a:gd name="T5" fmla="*/ 2 h 2"/>
                  <a:gd name="T6" fmla="*/ 8 w 9"/>
                  <a:gd name="T7" fmla="*/ 1 h 2"/>
                  <a:gd name="T8" fmla="*/ 8 w 9"/>
                  <a:gd name="T9" fmla="*/ 0 h 2"/>
                </a:gdLst>
                <a:ahLst/>
                <a:cxnLst>
                  <a:cxn ang="0">
                    <a:pos x="T0" y="T1"/>
                  </a:cxn>
                  <a:cxn ang="0">
                    <a:pos x="T2" y="T3"/>
                  </a:cxn>
                  <a:cxn ang="0">
                    <a:pos x="T4" y="T5"/>
                  </a:cxn>
                  <a:cxn ang="0">
                    <a:pos x="T6" y="T7"/>
                  </a:cxn>
                  <a:cxn ang="0">
                    <a:pos x="T8" y="T9"/>
                  </a:cxn>
                </a:cxnLst>
                <a:rect l="0" t="0" r="r" b="b"/>
                <a:pathLst>
                  <a:path w="9" h="2">
                    <a:moveTo>
                      <a:pt x="8" y="0"/>
                    </a:moveTo>
                    <a:cubicBezTo>
                      <a:pt x="5" y="0"/>
                      <a:pt x="3" y="0"/>
                      <a:pt x="1" y="1"/>
                    </a:cubicBezTo>
                    <a:cubicBezTo>
                      <a:pt x="0" y="1"/>
                      <a:pt x="1" y="2"/>
                      <a:pt x="2" y="2"/>
                    </a:cubicBezTo>
                    <a:cubicBezTo>
                      <a:pt x="3" y="1"/>
                      <a:pt x="6" y="1"/>
                      <a:pt x="8" y="1"/>
                    </a:cubicBezTo>
                    <a:cubicBezTo>
                      <a:pt x="9" y="1"/>
                      <a:pt x="9" y="0"/>
                      <a:pt x="8"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0" name="Freeform 186"/>
              <p:cNvSpPr/>
              <p:nvPr/>
            </p:nvSpPr>
            <p:spPr bwMode="auto">
              <a:xfrm>
                <a:off x="1112" y="1205"/>
                <a:ext cx="24" cy="24"/>
              </a:xfrm>
              <a:custGeom>
                <a:avLst/>
                <a:gdLst>
                  <a:gd name="T0" fmla="*/ 8 w 9"/>
                  <a:gd name="T1" fmla="*/ 1 h 9"/>
                  <a:gd name="T2" fmla="*/ 1 w 9"/>
                  <a:gd name="T3" fmla="*/ 7 h 9"/>
                  <a:gd name="T4" fmla="*/ 2 w 9"/>
                  <a:gd name="T5" fmla="*/ 8 h 9"/>
                  <a:gd name="T6" fmla="*/ 9 w 9"/>
                  <a:gd name="T7" fmla="*/ 2 h 9"/>
                  <a:gd name="T8" fmla="*/ 8 w 9"/>
                  <a:gd name="T9" fmla="*/ 1 h 9"/>
                </a:gdLst>
                <a:ahLst/>
                <a:cxnLst>
                  <a:cxn ang="0">
                    <a:pos x="T0" y="T1"/>
                  </a:cxn>
                  <a:cxn ang="0">
                    <a:pos x="T2" y="T3"/>
                  </a:cxn>
                  <a:cxn ang="0">
                    <a:pos x="T4" y="T5"/>
                  </a:cxn>
                  <a:cxn ang="0">
                    <a:pos x="T6" y="T7"/>
                  </a:cxn>
                  <a:cxn ang="0">
                    <a:pos x="T8" y="T9"/>
                  </a:cxn>
                </a:cxnLst>
                <a:rect l="0" t="0" r="r" b="b"/>
                <a:pathLst>
                  <a:path w="9" h="9">
                    <a:moveTo>
                      <a:pt x="8" y="1"/>
                    </a:moveTo>
                    <a:cubicBezTo>
                      <a:pt x="5" y="3"/>
                      <a:pt x="3" y="5"/>
                      <a:pt x="1" y="7"/>
                    </a:cubicBezTo>
                    <a:cubicBezTo>
                      <a:pt x="0" y="8"/>
                      <a:pt x="1" y="9"/>
                      <a:pt x="2" y="8"/>
                    </a:cubicBezTo>
                    <a:cubicBezTo>
                      <a:pt x="4" y="6"/>
                      <a:pt x="6" y="4"/>
                      <a:pt x="9" y="2"/>
                    </a:cubicBezTo>
                    <a:cubicBezTo>
                      <a:pt x="9" y="1"/>
                      <a:pt x="8" y="0"/>
                      <a:pt x="8"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1" name="Freeform 187"/>
              <p:cNvSpPr/>
              <p:nvPr/>
            </p:nvSpPr>
            <p:spPr bwMode="auto">
              <a:xfrm>
                <a:off x="1208" y="1162"/>
                <a:ext cx="67" cy="75"/>
              </a:xfrm>
              <a:custGeom>
                <a:avLst/>
                <a:gdLst>
                  <a:gd name="T0" fmla="*/ 12 w 25"/>
                  <a:gd name="T1" fmla="*/ 26 h 28"/>
                  <a:gd name="T2" fmla="*/ 7 w 25"/>
                  <a:gd name="T3" fmla="*/ 15 h 28"/>
                  <a:gd name="T4" fmla="*/ 6 w 25"/>
                  <a:gd name="T5" fmla="*/ 8 h 28"/>
                  <a:gd name="T6" fmla="*/ 8 w 25"/>
                  <a:gd name="T7" fmla="*/ 3 h 28"/>
                  <a:gd name="T8" fmla="*/ 11 w 25"/>
                  <a:gd name="T9" fmla="*/ 7 h 28"/>
                  <a:gd name="T10" fmla="*/ 12 w 25"/>
                  <a:gd name="T11" fmla="*/ 8 h 28"/>
                  <a:gd name="T12" fmla="*/ 24 w 25"/>
                  <a:gd name="T13" fmla="*/ 6 h 28"/>
                  <a:gd name="T14" fmla="*/ 23 w 25"/>
                  <a:gd name="T15" fmla="*/ 5 h 28"/>
                  <a:gd name="T16" fmla="*/ 17 w 25"/>
                  <a:gd name="T17" fmla="*/ 12 h 28"/>
                  <a:gd name="T18" fmla="*/ 13 w 25"/>
                  <a:gd name="T19" fmla="*/ 21 h 28"/>
                  <a:gd name="T20" fmla="*/ 14 w 25"/>
                  <a:gd name="T21" fmla="*/ 22 h 28"/>
                  <a:gd name="T22" fmla="*/ 19 w 25"/>
                  <a:gd name="T23" fmla="*/ 12 h 28"/>
                  <a:gd name="T24" fmla="*/ 25 w 25"/>
                  <a:gd name="T25" fmla="*/ 6 h 28"/>
                  <a:gd name="T26" fmla="*/ 24 w 25"/>
                  <a:gd name="T27" fmla="*/ 5 h 28"/>
                  <a:gd name="T28" fmla="*/ 16 w 25"/>
                  <a:gd name="T29" fmla="*/ 6 h 28"/>
                  <a:gd name="T30" fmla="*/ 13 w 25"/>
                  <a:gd name="T31" fmla="*/ 5 h 28"/>
                  <a:gd name="T32" fmla="*/ 12 w 25"/>
                  <a:gd name="T33" fmla="*/ 3 h 28"/>
                  <a:gd name="T34" fmla="*/ 7 w 25"/>
                  <a:gd name="T35" fmla="*/ 2 h 28"/>
                  <a:gd name="T36" fmla="*/ 11 w 25"/>
                  <a:gd name="T37" fmla="*/ 27 h 28"/>
                  <a:gd name="T38" fmla="*/ 12 w 25"/>
                  <a:gd name="T39"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28">
                    <a:moveTo>
                      <a:pt x="12" y="26"/>
                    </a:moveTo>
                    <a:cubicBezTo>
                      <a:pt x="10" y="22"/>
                      <a:pt x="8" y="19"/>
                      <a:pt x="7" y="15"/>
                    </a:cubicBezTo>
                    <a:cubicBezTo>
                      <a:pt x="6" y="13"/>
                      <a:pt x="6" y="11"/>
                      <a:pt x="6" y="8"/>
                    </a:cubicBezTo>
                    <a:cubicBezTo>
                      <a:pt x="6" y="6"/>
                      <a:pt x="7" y="5"/>
                      <a:pt x="8" y="3"/>
                    </a:cubicBezTo>
                    <a:cubicBezTo>
                      <a:pt x="11" y="0"/>
                      <a:pt x="11" y="7"/>
                      <a:pt x="11" y="7"/>
                    </a:cubicBezTo>
                    <a:cubicBezTo>
                      <a:pt x="11" y="8"/>
                      <a:pt x="12" y="8"/>
                      <a:pt x="12" y="8"/>
                    </a:cubicBezTo>
                    <a:cubicBezTo>
                      <a:pt x="16" y="8"/>
                      <a:pt x="20" y="6"/>
                      <a:pt x="24" y="6"/>
                    </a:cubicBezTo>
                    <a:cubicBezTo>
                      <a:pt x="24" y="6"/>
                      <a:pt x="24" y="5"/>
                      <a:pt x="23" y="5"/>
                    </a:cubicBezTo>
                    <a:cubicBezTo>
                      <a:pt x="21" y="8"/>
                      <a:pt x="19" y="10"/>
                      <a:pt x="17" y="12"/>
                    </a:cubicBezTo>
                    <a:cubicBezTo>
                      <a:pt x="15" y="15"/>
                      <a:pt x="14" y="18"/>
                      <a:pt x="13" y="21"/>
                    </a:cubicBezTo>
                    <a:cubicBezTo>
                      <a:pt x="13" y="22"/>
                      <a:pt x="14" y="23"/>
                      <a:pt x="14" y="22"/>
                    </a:cubicBezTo>
                    <a:cubicBezTo>
                      <a:pt x="15" y="18"/>
                      <a:pt x="16" y="15"/>
                      <a:pt x="19" y="12"/>
                    </a:cubicBezTo>
                    <a:cubicBezTo>
                      <a:pt x="21" y="10"/>
                      <a:pt x="23" y="8"/>
                      <a:pt x="25" y="6"/>
                    </a:cubicBezTo>
                    <a:cubicBezTo>
                      <a:pt x="25" y="5"/>
                      <a:pt x="25" y="5"/>
                      <a:pt x="24" y="5"/>
                    </a:cubicBezTo>
                    <a:cubicBezTo>
                      <a:pt x="21" y="4"/>
                      <a:pt x="19" y="5"/>
                      <a:pt x="16" y="6"/>
                    </a:cubicBezTo>
                    <a:cubicBezTo>
                      <a:pt x="14" y="6"/>
                      <a:pt x="13" y="7"/>
                      <a:pt x="13" y="5"/>
                    </a:cubicBezTo>
                    <a:cubicBezTo>
                      <a:pt x="13" y="4"/>
                      <a:pt x="12" y="3"/>
                      <a:pt x="12" y="3"/>
                    </a:cubicBezTo>
                    <a:cubicBezTo>
                      <a:pt x="11" y="0"/>
                      <a:pt x="9" y="1"/>
                      <a:pt x="7" y="2"/>
                    </a:cubicBezTo>
                    <a:cubicBezTo>
                      <a:pt x="0" y="8"/>
                      <a:pt x="8" y="21"/>
                      <a:pt x="11" y="27"/>
                    </a:cubicBezTo>
                    <a:cubicBezTo>
                      <a:pt x="11" y="28"/>
                      <a:pt x="12" y="27"/>
                      <a:pt x="12" y="2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2" name="Freeform 188"/>
              <p:cNvSpPr/>
              <p:nvPr/>
            </p:nvSpPr>
            <p:spPr bwMode="auto">
              <a:xfrm>
                <a:off x="248" y="4444"/>
                <a:ext cx="219" cy="228"/>
              </a:xfrm>
              <a:custGeom>
                <a:avLst/>
                <a:gdLst>
                  <a:gd name="T0" fmla="*/ 18 w 82"/>
                  <a:gd name="T1" fmla="*/ 54 h 85"/>
                  <a:gd name="T2" fmla="*/ 7 w 82"/>
                  <a:gd name="T3" fmla="*/ 20 h 85"/>
                  <a:gd name="T4" fmla="*/ 47 w 82"/>
                  <a:gd name="T5" fmla="*/ 4 h 85"/>
                  <a:gd name="T6" fmla="*/ 73 w 82"/>
                  <a:gd name="T7" fmla="*/ 40 h 85"/>
                  <a:gd name="T8" fmla="*/ 30 w 82"/>
                  <a:gd name="T9" fmla="*/ 50 h 85"/>
                  <a:gd name="T10" fmla="*/ 30 w 82"/>
                  <a:gd name="T11" fmla="*/ 51 h 85"/>
                  <a:gd name="T12" fmla="*/ 55 w 82"/>
                  <a:gd name="T13" fmla="*/ 59 h 85"/>
                  <a:gd name="T14" fmla="*/ 55 w 82"/>
                  <a:gd name="T15" fmla="*/ 57 h 85"/>
                  <a:gd name="T16" fmla="*/ 28 w 82"/>
                  <a:gd name="T17" fmla="*/ 62 h 85"/>
                  <a:gd name="T18" fmla="*/ 28 w 82"/>
                  <a:gd name="T19" fmla="*/ 64 h 85"/>
                  <a:gd name="T20" fmla="*/ 49 w 82"/>
                  <a:gd name="T21" fmla="*/ 67 h 85"/>
                  <a:gd name="T22" fmla="*/ 49 w 82"/>
                  <a:gd name="T23" fmla="*/ 65 h 85"/>
                  <a:gd name="T24" fmla="*/ 34 w 82"/>
                  <a:gd name="T25" fmla="*/ 69 h 85"/>
                  <a:gd name="T26" fmla="*/ 34 w 82"/>
                  <a:gd name="T27" fmla="*/ 70 h 85"/>
                  <a:gd name="T28" fmla="*/ 45 w 82"/>
                  <a:gd name="T29" fmla="*/ 72 h 85"/>
                  <a:gd name="T30" fmla="*/ 44 w 82"/>
                  <a:gd name="T31" fmla="*/ 70 h 85"/>
                  <a:gd name="T32" fmla="*/ 35 w 82"/>
                  <a:gd name="T33" fmla="*/ 77 h 85"/>
                  <a:gd name="T34" fmla="*/ 35 w 82"/>
                  <a:gd name="T35" fmla="*/ 78 h 85"/>
                  <a:gd name="T36" fmla="*/ 38 w 82"/>
                  <a:gd name="T37" fmla="*/ 84 h 85"/>
                  <a:gd name="T38" fmla="*/ 39 w 82"/>
                  <a:gd name="T39" fmla="*/ 84 h 85"/>
                  <a:gd name="T40" fmla="*/ 40 w 82"/>
                  <a:gd name="T41" fmla="*/ 80 h 85"/>
                  <a:gd name="T42" fmla="*/ 39 w 82"/>
                  <a:gd name="T43" fmla="*/ 79 h 85"/>
                  <a:gd name="T44" fmla="*/ 39 w 82"/>
                  <a:gd name="T45" fmla="*/ 76 h 85"/>
                  <a:gd name="T46" fmla="*/ 45 w 82"/>
                  <a:gd name="T47" fmla="*/ 72 h 85"/>
                  <a:gd name="T48" fmla="*/ 45 w 82"/>
                  <a:gd name="T49" fmla="*/ 70 h 85"/>
                  <a:gd name="T50" fmla="*/ 34 w 82"/>
                  <a:gd name="T51" fmla="*/ 69 h 85"/>
                  <a:gd name="T52" fmla="*/ 34 w 82"/>
                  <a:gd name="T53" fmla="*/ 70 h 85"/>
                  <a:gd name="T54" fmla="*/ 49 w 82"/>
                  <a:gd name="T55" fmla="*/ 67 h 85"/>
                  <a:gd name="T56" fmla="*/ 49 w 82"/>
                  <a:gd name="T57" fmla="*/ 65 h 85"/>
                  <a:gd name="T58" fmla="*/ 29 w 82"/>
                  <a:gd name="T59" fmla="*/ 62 h 85"/>
                  <a:gd name="T60" fmla="*/ 29 w 82"/>
                  <a:gd name="T61" fmla="*/ 64 h 85"/>
                  <a:gd name="T62" fmla="*/ 55 w 82"/>
                  <a:gd name="T63" fmla="*/ 59 h 85"/>
                  <a:gd name="T64" fmla="*/ 55 w 82"/>
                  <a:gd name="T65" fmla="*/ 57 h 85"/>
                  <a:gd name="T66" fmla="*/ 31 w 82"/>
                  <a:gd name="T67" fmla="*/ 50 h 85"/>
                  <a:gd name="T68" fmla="*/ 30 w 82"/>
                  <a:gd name="T69" fmla="*/ 52 h 85"/>
                  <a:gd name="T70" fmla="*/ 76 w 82"/>
                  <a:gd name="T71" fmla="*/ 35 h 85"/>
                  <a:gd name="T72" fmla="*/ 45 w 82"/>
                  <a:gd name="T73" fmla="*/ 2 h 85"/>
                  <a:gd name="T74" fmla="*/ 4 w 82"/>
                  <a:gd name="T75" fmla="*/ 22 h 85"/>
                  <a:gd name="T76" fmla="*/ 18 w 82"/>
                  <a:gd name="T77" fmla="*/ 56 h 85"/>
                  <a:gd name="T78" fmla="*/ 18 w 82"/>
                  <a:gd name="T79"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 h="85">
                    <a:moveTo>
                      <a:pt x="18" y="54"/>
                    </a:moveTo>
                    <a:cubicBezTo>
                      <a:pt x="1" y="54"/>
                      <a:pt x="1" y="31"/>
                      <a:pt x="7" y="20"/>
                    </a:cubicBezTo>
                    <a:cubicBezTo>
                      <a:pt x="14" y="6"/>
                      <a:pt x="32" y="2"/>
                      <a:pt x="47" y="4"/>
                    </a:cubicBezTo>
                    <a:cubicBezTo>
                      <a:pt x="62" y="6"/>
                      <a:pt x="82" y="23"/>
                      <a:pt x="73" y="40"/>
                    </a:cubicBezTo>
                    <a:cubicBezTo>
                      <a:pt x="65" y="55"/>
                      <a:pt x="43" y="47"/>
                      <a:pt x="30" y="50"/>
                    </a:cubicBezTo>
                    <a:cubicBezTo>
                      <a:pt x="29" y="50"/>
                      <a:pt x="29" y="51"/>
                      <a:pt x="30" y="51"/>
                    </a:cubicBezTo>
                    <a:cubicBezTo>
                      <a:pt x="38" y="55"/>
                      <a:pt x="47" y="55"/>
                      <a:pt x="55" y="59"/>
                    </a:cubicBezTo>
                    <a:cubicBezTo>
                      <a:pt x="55" y="58"/>
                      <a:pt x="55" y="58"/>
                      <a:pt x="55" y="57"/>
                    </a:cubicBezTo>
                    <a:cubicBezTo>
                      <a:pt x="46" y="60"/>
                      <a:pt x="37" y="61"/>
                      <a:pt x="28" y="62"/>
                    </a:cubicBezTo>
                    <a:cubicBezTo>
                      <a:pt x="28" y="62"/>
                      <a:pt x="28" y="63"/>
                      <a:pt x="28" y="64"/>
                    </a:cubicBezTo>
                    <a:cubicBezTo>
                      <a:pt x="35" y="65"/>
                      <a:pt x="42" y="65"/>
                      <a:pt x="49" y="67"/>
                    </a:cubicBezTo>
                    <a:cubicBezTo>
                      <a:pt x="49" y="66"/>
                      <a:pt x="49" y="66"/>
                      <a:pt x="49" y="65"/>
                    </a:cubicBezTo>
                    <a:cubicBezTo>
                      <a:pt x="44" y="66"/>
                      <a:pt x="39" y="68"/>
                      <a:pt x="34" y="69"/>
                    </a:cubicBezTo>
                    <a:cubicBezTo>
                      <a:pt x="33" y="69"/>
                      <a:pt x="33" y="70"/>
                      <a:pt x="34" y="70"/>
                    </a:cubicBezTo>
                    <a:cubicBezTo>
                      <a:pt x="38" y="70"/>
                      <a:pt x="41" y="71"/>
                      <a:pt x="45" y="72"/>
                    </a:cubicBezTo>
                    <a:cubicBezTo>
                      <a:pt x="45" y="71"/>
                      <a:pt x="44" y="71"/>
                      <a:pt x="44" y="70"/>
                    </a:cubicBezTo>
                    <a:cubicBezTo>
                      <a:pt x="41" y="72"/>
                      <a:pt x="38" y="75"/>
                      <a:pt x="35" y="77"/>
                    </a:cubicBezTo>
                    <a:cubicBezTo>
                      <a:pt x="34" y="77"/>
                      <a:pt x="34" y="78"/>
                      <a:pt x="35" y="78"/>
                    </a:cubicBezTo>
                    <a:cubicBezTo>
                      <a:pt x="38" y="81"/>
                      <a:pt x="37" y="81"/>
                      <a:pt x="38" y="84"/>
                    </a:cubicBezTo>
                    <a:cubicBezTo>
                      <a:pt x="38" y="85"/>
                      <a:pt x="39" y="85"/>
                      <a:pt x="39" y="84"/>
                    </a:cubicBezTo>
                    <a:cubicBezTo>
                      <a:pt x="39" y="82"/>
                      <a:pt x="39" y="81"/>
                      <a:pt x="40" y="80"/>
                    </a:cubicBezTo>
                    <a:cubicBezTo>
                      <a:pt x="40" y="80"/>
                      <a:pt x="40" y="79"/>
                      <a:pt x="39" y="79"/>
                    </a:cubicBezTo>
                    <a:cubicBezTo>
                      <a:pt x="37" y="78"/>
                      <a:pt x="36" y="78"/>
                      <a:pt x="39" y="76"/>
                    </a:cubicBezTo>
                    <a:cubicBezTo>
                      <a:pt x="41" y="75"/>
                      <a:pt x="43" y="73"/>
                      <a:pt x="45" y="72"/>
                    </a:cubicBezTo>
                    <a:cubicBezTo>
                      <a:pt x="46" y="71"/>
                      <a:pt x="45" y="70"/>
                      <a:pt x="45" y="70"/>
                    </a:cubicBezTo>
                    <a:cubicBezTo>
                      <a:pt x="41" y="70"/>
                      <a:pt x="38" y="68"/>
                      <a:pt x="34" y="69"/>
                    </a:cubicBezTo>
                    <a:cubicBezTo>
                      <a:pt x="34" y="69"/>
                      <a:pt x="34" y="70"/>
                      <a:pt x="34" y="70"/>
                    </a:cubicBezTo>
                    <a:cubicBezTo>
                      <a:pt x="39" y="69"/>
                      <a:pt x="44" y="68"/>
                      <a:pt x="49" y="67"/>
                    </a:cubicBezTo>
                    <a:cubicBezTo>
                      <a:pt x="50" y="67"/>
                      <a:pt x="50" y="66"/>
                      <a:pt x="49" y="65"/>
                    </a:cubicBezTo>
                    <a:cubicBezTo>
                      <a:pt x="42" y="64"/>
                      <a:pt x="35" y="64"/>
                      <a:pt x="29" y="62"/>
                    </a:cubicBezTo>
                    <a:cubicBezTo>
                      <a:pt x="29" y="63"/>
                      <a:pt x="29" y="63"/>
                      <a:pt x="29" y="64"/>
                    </a:cubicBezTo>
                    <a:cubicBezTo>
                      <a:pt x="38" y="62"/>
                      <a:pt x="47" y="62"/>
                      <a:pt x="55" y="59"/>
                    </a:cubicBezTo>
                    <a:cubicBezTo>
                      <a:pt x="56" y="59"/>
                      <a:pt x="56" y="58"/>
                      <a:pt x="55" y="57"/>
                    </a:cubicBezTo>
                    <a:cubicBezTo>
                      <a:pt x="47" y="54"/>
                      <a:pt x="38" y="54"/>
                      <a:pt x="31" y="50"/>
                    </a:cubicBezTo>
                    <a:cubicBezTo>
                      <a:pt x="30" y="51"/>
                      <a:pt x="30" y="51"/>
                      <a:pt x="30" y="52"/>
                    </a:cubicBezTo>
                    <a:cubicBezTo>
                      <a:pt x="46" y="48"/>
                      <a:pt x="72" y="57"/>
                      <a:pt x="76" y="35"/>
                    </a:cubicBezTo>
                    <a:cubicBezTo>
                      <a:pt x="80" y="18"/>
                      <a:pt x="60" y="4"/>
                      <a:pt x="45" y="2"/>
                    </a:cubicBezTo>
                    <a:cubicBezTo>
                      <a:pt x="30" y="0"/>
                      <a:pt x="11" y="6"/>
                      <a:pt x="4" y="22"/>
                    </a:cubicBezTo>
                    <a:cubicBezTo>
                      <a:pt x="0" y="34"/>
                      <a:pt x="1" y="56"/>
                      <a:pt x="18" y="56"/>
                    </a:cubicBezTo>
                    <a:cubicBezTo>
                      <a:pt x="19" y="56"/>
                      <a:pt x="19" y="54"/>
                      <a:pt x="18" y="5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3" name="Freeform 189"/>
              <p:cNvSpPr/>
              <p:nvPr/>
            </p:nvSpPr>
            <p:spPr bwMode="auto">
              <a:xfrm>
                <a:off x="453" y="4482"/>
                <a:ext cx="22" cy="16"/>
              </a:xfrm>
              <a:custGeom>
                <a:avLst/>
                <a:gdLst>
                  <a:gd name="T0" fmla="*/ 2 w 8"/>
                  <a:gd name="T1" fmla="*/ 5 h 6"/>
                  <a:gd name="T2" fmla="*/ 7 w 8"/>
                  <a:gd name="T3" fmla="*/ 2 h 6"/>
                  <a:gd name="T4" fmla="*/ 6 w 8"/>
                  <a:gd name="T5" fmla="*/ 1 h 6"/>
                  <a:gd name="T6" fmla="*/ 1 w 8"/>
                  <a:gd name="T7" fmla="*/ 4 h 6"/>
                  <a:gd name="T8" fmla="*/ 2 w 8"/>
                  <a:gd name="T9" fmla="*/ 5 h 6"/>
                </a:gdLst>
                <a:ahLst/>
                <a:cxnLst>
                  <a:cxn ang="0">
                    <a:pos x="T0" y="T1"/>
                  </a:cxn>
                  <a:cxn ang="0">
                    <a:pos x="T2" y="T3"/>
                  </a:cxn>
                  <a:cxn ang="0">
                    <a:pos x="T4" y="T5"/>
                  </a:cxn>
                  <a:cxn ang="0">
                    <a:pos x="T6" y="T7"/>
                  </a:cxn>
                  <a:cxn ang="0">
                    <a:pos x="T8" y="T9"/>
                  </a:cxn>
                </a:cxnLst>
                <a:rect l="0" t="0" r="r" b="b"/>
                <a:pathLst>
                  <a:path w="8" h="6">
                    <a:moveTo>
                      <a:pt x="2" y="5"/>
                    </a:moveTo>
                    <a:cubicBezTo>
                      <a:pt x="4" y="4"/>
                      <a:pt x="5" y="3"/>
                      <a:pt x="7" y="2"/>
                    </a:cubicBezTo>
                    <a:cubicBezTo>
                      <a:pt x="8" y="1"/>
                      <a:pt x="7" y="0"/>
                      <a:pt x="6" y="1"/>
                    </a:cubicBezTo>
                    <a:cubicBezTo>
                      <a:pt x="4" y="2"/>
                      <a:pt x="3" y="3"/>
                      <a:pt x="1" y="4"/>
                    </a:cubicBezTo>
                    <a:cubicBezTo>
                      <a:pt x="0" y="4"/>
                      <a:pt x="1" y="6"/>
                      <a:pt x="2"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4" name="Freeform 190"/>
              <p:cNvSpPr/>
              <p:nvPr/>
            </p:nvSpPr>
            <p:spPr bwMode="auto">
              <a:xfrm>
                <a:off x="400" y="4426"/>
                <a:ext cx="5" cy="18"/>
              </a:xfrm>
              <a:custGeom>
                <a:avLst/>
                <a:gdLst>
                  <a:gd name="T0" fmla="*/ 1 w 2"/>
                  <a:gd name="T1" fmla="*/ 7 h 7"/>
                  <a:gd name="T2" fmla="*/ 2 w 2"/>
                  <a:gd name="T3" fmla="*/ 1 h 7"/>
                  <a:gd name="T4" fmla="*/ 1 w 2"/>
                  <a:gd name="T5" fmla="*/ 1 h 7"/>
                  <a:gd name="T6" fmla="*/ 0 w 2"/>
                  <a:gd name="T7" fmla="*/ 6 h 7"/>
                  <a:gd name="T8" fmla="*/ 1 w 2"/>
                  <a:gd name="T9" fmla="*/ 7 h 7"/>
                </a:gdLst>
                <a:ahLst/>
                <a:cxnLst>
                  <a:cxn ang="0">
                    <a:pos x="T0" y="T1"/>
                  </a:cxn>
                  <a:cxn ang="0">
                    <a:pos x="T2" y="T3"/>
                  </a:cxn>
                  <a:cxn ang="0">
                    <a:pos x="T4" y="T5"/>
                  </a:cxn>
                  <a:cxn ang="0">
                    <a:pos x="T6" y="T7"/>
                  </a:cxn>
                  <a:cxn ang="0">
                    <a:pos x="T8" y="T9"/>
                  </a:cxn>
                </a:cxnLst>
                <a:rect l="0" t="0" r="r" b="b"/>
                <a:pathLst>
                  <a:path w="2" h="7">
                    <a:moveTo>
                      <a:pt x="1" y="7"/>
                    </a:moveTo>
                    <a:cubicBezTo>
                      <a:pt x="2" y="5"/>
                      <a:pt x="2" y="3"/>
                      <a:pt x="2" y="1"/>
                    </a:cubicBezTo>
                    <a:cubicBezTo>
                      <a:pt x="2" y="0"/>
                      <a:pt x="1" y="0"/>
                      <a:pt x="1" y="1"/>
                    </a:cubicBezTo>
                    <a:cubicBezTo>
                      <a:pt x="1" y="3"/>
                      <a:pt x="1" y="4"/>
                      <a:pt x="0" y="6"/>
                    </a:cubicBezTo>
                    <a:cubicBezTo>
                      <a:pt x="0" y="7"/>
                      <a:pt x="1" y="7"/>
                      <a:pt x="1"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5" name="Freeform 191"/>
              <p:cNvSpPr/>
              <p:nvPr/>
            </p:nvSpPr>
            <p:spPr bwMode="auto">
              <a:xfrm>
                <a:off x="341" y="4418"/>
                <a:ext cx="8" cy="10"/>
              </a:xfrm>
              <a:custGeom>
                <a:avLst/>
                <a:gdLst>
                  <a:gd name="T0" fmla="*/ 3 w 3"/>
                  <a:gd name="T1" fmla="*/ 4 h 4"/>
                  <a:gd name="T2" fmla="*/ 1 w 3"/>
                  <a:gd name="T3" fmla="*/ 0 h 4"/>
                  <a:gd name="T4" fmla="*/ 1 w 3"/>
                  <a:gd name="T5" fmla="*/ 2 h 4"/>
                  <a:gd name="T6" fmla="*/ 1 w 3"/>
                  <a:gd name="T7" fmla="*/ 2 h 4"/>
                  <a:gd name="T8" fmla="*/ 2 w 3"/>
                  <a:gd name="T9" fmla="*/ 4 h 4"/>
                  <a:gd name="T10" fmla="*/ 3 w 3"/>
                  <a:gd name="T11" fmla="*/ 4 h 4"/>
                </a:gdLst>
                <a:ahLst/>
                <a:cxnLst>
                  <a:cxn ang="0">
                    <a:pos x="T0" y="T1"/>
                  </a:cxn>
                  <a:cxn ang="0">
                    <a:pos x="T2" y="T3"/>
                  </a:cxn>
                  <a:cxn ang="0">
                    <a:pos x="T4" y="T5"/>
                  </a:cxn>
                  <a:cxn ang="0">
                    <a:pos x="T6" y="T7"/>
                  </a:cxn>
                  <a:cxn ang="0">
                    <a:pos x="T8" y="T9"/>
                  </a:cxn>
                  <a:cxn ang="0">
                    <a:pos x="T10" y="T11"/>
                  </a:cxn>
                </a:cxnLst>
                <a:rect l="0" t="0" r="r" b="b"/>
                <a:pathLst>
                  <a:path w="3" h="4">
                    <a:moveTo>
                      <a:pt x="3" y="4"/>
                    </a:moveTo>
                    <a:cubicBezTo>
                      <a:pt x="3" y="2"/>
                      <a:pt x="2" y="0"/>
                      <a:pt x="1" y="0"/>
                    </a:cubicBezTo>
                    <a:cubicBezTo>
                      <a:pt x="0" y="0"/>
                      <a:pt x="0" y="2"/>
                      <a:pt x="1" y="2"/>
                    </a:cubicBezTo>
                    <a:cubicBezTo>
                      <a:pt x="1" y="2"/>
                      <a:pt x="1" y="2"/>
                      <a:pt x="1" y="2"/>
                    </a:cubicBezTo>
                    <a:cubicBezTo>
                      <a:pt x="1" y="3"/>
                      <a:pt x="2" y="3"/>
                      <a:pt x="2" y="4"/>
                    </a:cubicBezTo>
                    <a:cubicBezTo>
                      <a:pt x="2" y="4"/>
                      <a:pt x="3"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6" name="Freeform 192"/>
              <p:cNvSpPr/>
              <p:nvPr/>
            </p:nvSpPr>
            <p:spPr bwMode="auto">
              <a:xfrm>
                <a:off x="267" y="4444"/>
                <a:ext cx="24" cy="6"/>
              </a:xfrm>
              <a:custGeom>
                <a:avLst/>
                <a:gdLst>
                  <a:gd name="T0" fmla="*/ 8 w 9"/>
                  <a:gd name="T1" fmla="*/ 1 h 2"/>
                  <a:gd name="T2" fmla="*/ 1 w 9"/>
                  <a:gd name="T3" fmla="*/ 0 h 2"/>
                  <a:gd name="T4" fmla="*/ 1 w 9"/>
                  <a:gd name="T5" fmla="*/ 2 h 2"/>
                  <a:gd name="T6" fmla="*/ 8 w 9"/>
                  <a:gd name="T7" fmla="*/ 2 h 2"/>
                  <a:gd name="T8" fmla="*/ 8 w 9"/>
                  <a:gd name="T9" fmla="*/ 1 h 2"/>
                </a:gdLst>
                <a:ahLst/>
                <a:cxnLst>
                  <a:cxn ang="0">
                    <a:pos x="T0" y="T1"/>
                  </a:cxn>
                  <a:cxn ang="0">
                    <a:pos x="T2" y="T3"/>
                  </a:cxn>
                  <a:cxn ang="0">
                    <a:pos x="T4" y="T5"/>
                  </a:cxn>
                  <a:cxn ang="0">
                    <a:pos x="T6" y="T7"/>
                  </a:cxn>
                  <a:cxn ang="0">
                    <a:pos x="T8" y="T9"/>
                  </a:cxn>
                </a:cxnLst>
                <a:rect l="0" t="0" r="r" b="b"/>
                <a:pathLst>
                  <a:path w="9" h="2">
                    <a:moveTo>
                      <a:pt x="8" y="1"/>
                    </a:moveTo>
                    <a:cubicBezTo>
                      <a:pt x="5" y="1"/>
                      <a:pt x="3" y="0"/>
                      <a:pt x="1" y="0"/>
                    </a:cubicBezTo>
                    <a:cubicBezTo>
                      <a:pt x="0" y="0"/>
                      <a:pt x="0" y="2"/>
                      <a:pt x="1" y="2"/>
                    </a:cubicBezTo>
                    <a:cubicBezTo>
                      <a:pt x="3" y="2"/>
                      <a:pt x="5" y="2"/>
                      <a:pt x="8" y="2"/>
                    </a:cubicBezTo>
                    <a:cubicBezTo>
                      <a:pt x="9" y="2"/>
                      <a:pt x="9" y="1"/>
                      <a:pt x="8"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7" name="Freeform 193"/>
              <p:cNvSpPr/>
              <p:nvPr/>
            </p:nvSpPr>
            <p:spPr bwMode="auto">
              <a:xfrm>
                <a:off x="229" y="4485"/>
                <a:ext cx="22" cy="8"/>
              </a:xfrm>
              <a:custGeom>
                <a:avLst/>
                <a:gdLst>
                  <a:gd name="T0" fmla="*/ 7 w 8"/>
                  <a:gd name="T1" fmla="*/ 0 h 3"/>
                  <a:gd name="T2" fmla="*/ 1 w 8"/>
                  <a:gd name="T3" fmla="*/ 1 h 3"/>
                  <a:gd name="T4" fmla="*/ 1 w 8"/>
                  <a:gd name="T5" fmla="*/ 3 h 3"/>
                  <a:gd name="T6" fmla="*/ 7 w 8"/>
                  <a:gd name="T7" fmla="*/ 2 h 3"/>
                  <a:gd name="T8" fmla="*/ 7 w 8"/>
                  <a:gd name="T9" fmla="*/ 0 h 3"/>
                </a:gdLst>
                <a:ahLst/>
                <a:cxnLst>
                  <a:cxn ang="0">
                    <a:pos x="T0" y="T1"/>
                  </a:cxn>
                  <a:cxn ang="0">
                    <a:pos x="T2" y="T3"/>
                  </a:cxn>
                  <a:cxn ang="0">
                    <a:pos x="T4" y="T5"/>
                  </a:cxn>
                  <a:cxn ang="0">
                    <a:pos x="T6" y="T7"/>
                  </a:cxn>
                  <a:cxn ang="0">
                    <a:pos x="T8" y="T9"/>
                  </a:cxn>
                </a:cxnLst>
                <a:rect l="0" t="0" r="r" b="b"/>
                <a:pathLst>
                  <a:path w="8" h="3">
                    <a:moveTo>
                      <a:pt x="7" y="0"/>
                    </a:moveTo>
                    <a:cubicBezTo>
                      <a:pt x="5" y="0"/>
                      <a:pt x="3" y="0"/>
                      <a:pt x="1" y="1"/>
                    </a:cubicBezTo>
                    <a:cubicBezTo>
                      <a:pt x="0" y="2"/>
                      <a:pt x="0" y="3"/>
                      <a:pt x="1" y="3"/>
                    </a:cubicBezTo>
                    <a:cubicBezTo>
                      <a:pt x="3" y="2"/>
                      <a:pt x="5" y="2"/>
                      <a:pt x="7" y="2"/>
                    </a:cubicBezTo>
                    <a:cubicBezTo>
                      <a:pt x="8" y="2"/>
                      <a:pt x="8" y="0"/>
                      <a:pt x="7"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8" name="Freeform 194"/>
              <p:cNvSpPr/>
              <p:nvPr/>
            </p:nvSpPr>
            <p:spPr bwMode="auto">
              <a:xfrm>
                <a:off x="200" y="4541"/>
                <a:ext cx="24" cy="24"/>
              </a:xfrm>
              <a:custGeom>
                <a:avLst/>
                <a:gdLst>
                  <a:gd name="T0" fmla="*/ 7 w 9"/>
                  <a:gd name="T1" fmla="*/ 1 h 9"/>
                  <a:gd name="T2" fmla="*/ 1 w 9"/>
                  <a:gd name="T3" fmla="*/ 7 h 9"/>
                  <a:gd name="T4" fmla="*/ 2 w 9"/>
                  <a:gd name="T5" fmla="*/ 8 h 9"/>
                  <a:gd name="T6" fmla="*/ 8 w 9"/>
                  <a:gd name="T7" fmla="*/ 2 h 9"/>
                  <a:gd name="T8" fmla="*/ 7 w 9"/>
                  <a:gd name="T9" fmla="*/ 1 h 9"/>
                </a:gdLst>
                <a:ahLst/>
                <a:cxnLst>
                  <a:cxn ang="0">
                    <a:pos x="T0" y="T1"/>
                  </a:cxn>
                  <a:cxn ang="0">
                    <a:pos x="T2" y="T3"/>
                  </a:cxn>
                  <a:cxn ang="0">
                    <a:pos x="T4" y="T5"/>
                  </a:cxn>
                  <a:cxn ang="0">
                    <a:pos x="T6" y="T7"/>
                  </a:cxn>
                  <a:cxn ang="0">
                    <a:pos x="T8" y="T9"/>
                  </a:cxn>
                </a:cxnLst>
                <a:rect l="0" t="0" r="r" b="b"/>
                <a:pathLst>
                  <a:path w="9" h="9">
                    <a:moveTo>
                      <a:pt x="7" y="1"/>
                    </a:moveTo>
                    <a:cubicBezTo>
                      <a:pt x="5" y="3"/>
                      <a:pt x="3" y="5"/>
                      <a:pt x="1" y="7"/>
                    </a:cubicBezTo>
                    <a:cubicBezTo>
                      <a:pt x="0" y="8"/>
                      <a:pt x="1" y="9"/>
                      <a:pt x="2" y="8"/>
                    </a:cubicBezTo>
                    <a:cubicBezTo>
                      <a:pt x="4" y="6"/>
                      <a:pt x="6" y="4"/>
                      <a:pt x="8" y="2"/>
                    </a:cubicBezTo>
                    <a:cubicBezTo>
                      <a:pt x="9" y="1"/>
                      <a:pt x="8" y="0"/>
                      <a:pt x="7"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9" name="Freeform 195"/>
              <p:cNvSpPr/>
              <p:nvPr/>
            </p:nvSpPr>
            <p:spPr bwMode="auto">
              <a:xfrm>
                <a:off x="296" y="4498"/>
                <a:ext cx="67" cy="72"/>
              </a:xfrm>
              <a:custGeom>
                <a:avLst/>
                <a:gdLst>
                  <a:gd name="T0" fmla="*/ 12 w 25"/>
                  <a:gd name="T1" fmla="*/ 26 h 27"/>
                  <a:gd name="T2" fmla="*/ 7 w 25"/>
                  <a:gd name="T3" fmla="*/ 14 h 27"/>
                  <a:gd name="T4" fmla="*/ 6 w 25"/>
                  <a:gd name="T5" fmla="*/ 8 h 27"/>
                  <a:gd name="T6" fmla="*/ 8 w 25"/>
                  <a:gd name="T7" fmla="*/ 3 h 27"/>
                  <a:gd name="T8" fmla="*/ 11 w 25"/>
                  <a:gd name="T9" fmla="*/ 7 h 27"/>
                  <a:gd name="T10" fmla="*/ 12 w 25"/>
                  <a:gd name="T11" fmla="*/ 8 h 27"/>
                  <a:gd name="T12" fmla="*/ 24 w 25"/>
                  <a:gd name="T13" fmla="*/ 6 h 27"/>
                  <a:gd name="T14" fmla="*/ 23 w 25"/>
                  <a:gd name="T15" fmla="*/ 5 h 27"/>
                  <a:gd name="T16" fmla="*/ 16 w 25"/>
                  <a:gd name="T17" fmla="*/ 12 h 27"/>
                  <a:gd name="T18" fmla="*/ 13 w 25"/>
                  <a:gd name="T19" fmla="*/ 21 h 27"/>
                  <a:gd name="T20" fmla="*/ 14 w 25"/>
                  <a:gd name="T21" fmla="*/ 22 h 27"/>
                  <a:gd name="T22" fmla="*/ 19 w 25"/>
                  <a:gd name="T23" fmla="*/ 12 h 27"/>
                  <a:gd name="T24" fmla="*/ 24 w 25"/>
                  <a:gd name="T25" fmla="*/ 5 h 27"/>
                  <a:gd name="T26" fmla="*/ 24 w 25"/>
                  <a:gd name="T27" fmla="*/ 4 h 27"/>
                  <a:gd name="T28" fmla="*/ 16 w 25"/>
                  <a:gd name="T29" fmla="*/ 6 h 27"/>
                  <a:gd name="T30" fmla="*/ 12 w 25"/>
                  <a:gd name="T31" fmla="*/ 4 h 27"/>
                  <a:gd name="T32" fmla="*/ 12 w 25"/>
                  <a:gd name="T33" fmla="*/ 2 h 27"/>
                  <a:gd name="T34" fmla="*/ 7 w 25"/>
                  <a:gd name="T35" fmla="*/ 2 h 27"/>
                  <a:gd name="T36" fmla="*/ 10 w 25"/>
                  <a:gd name="T37" fmla="*/ 27 h 27"/>
                  <a:gd name="T38" fmla="*/ 12 w 25"/>
                  <a:gd name="T39"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27">
                    <a:moveTo>
                      <a:pt x="12" y="26"/>
                    </a:moveTo>
                    <a:cubicBezTo>
                      <a:pt x="10" y="22"/>
                      <a:pt x="8" y="18"/>
                      <a:pt x="7" y="14"/>
                    </a:cubicBezTo>
                    <a:cubicBezTo>
                      <a:pt x="6" y="12"/>
                      <a:pt x="6" y="10"/>
                      <a:pt x="6" y="8"/>
                    </a:cubicBezTo>
                    <a:cubicBezTo>
                      <a:pt x="6" y="6"/>
                      <a:pt x="7" y="4"/>
                      <a:pt x="8" y="3"/>
                    </a:cubicBezTo>
                    <a:cubicBezTo>
                      <a:pt x="11" y="0"/>
                      <a:pt x="11" y="6"/>
                      <a:pt x="11" y="7"/>
                    </a:cubicBezTo>
                    <a:cubicBezTo>
                      <a:pt x="11" y="7"/>
                      <a:pt x="11" y="8"/>
                      <a:pt x="12" y="8"/>
                    </a:cubicBezTo>
                    <a:cubicBezTo>
                      <a:pt x="16" y="7"/>
                      <a:pt x="20" y="5"/>
                      <a:pt x="24" y="6"/>
                    </a:cubicBezTo>
                    <a:cubicBezTo>
                      <a:pt x="24" y="5"/>
                      <a:pt x="23" y="5"/>
                      <a:pt x="23" y="5"/>
                    </a:cubicBezTo>
                    <a:cubicBezTo>
                      <a:pt x="21" y="7"/>
                      <a:pt x="19" y="10"/>
                      <a:pt x="16" y="12"/>
                    </a:cubicBezTo>
                    <a:cubicBezTo>
                      <a:pt x="14" y="15"/>
                      <a:pt x="13" y="18"/>
                      <a:pt x="13" y="21"/>
                    </a:cubicBezTo>
                    <a:cubicBezTo>
                      <a:pt x="13" y="22"/>
                      <a:pt x="14" y="23"/>
                      <a:pt x="14" y="22"/>
                    </a:cubicBezTo>
                    <a:cubicBezTo>
                      <a:pt x="15" y="18"/>
                      <a:pt x="16" y="15"/>
                      <a:pt x="19" y="12"/>
                    </a:cubicBezTo>
                    <a:cubicBezTo>
                      <a:pt x="21" y="10"/>
                      <a:pt x="23" y="8"/>
                      <a:pt x="24" y="5"/>
                    </a:cubicBezTo>
                    <a:cubicBezTo>
                      <a:pt x="25" y="5"/>
                      <a:pt x="24" y="4"/>
                      <a:pt x="24" y="4"/>
                    </a:cubicBezTo>
                    <a:cubicBezTo>
                      <a:pt x="21" y="4"/>
                      <a:pt x="18" y="5"/>
                      <a:pt x="16" y="6"/>
                    </a:cubicBezTo>
                    <a:cubicBezTo>
                      <a:pt x="14" y="6"/>
                      <a:pt x="13" y="6"/>
                      <a:pt x="12" y="4"/>
                    </a:cubicBezTo>
                    <a:cubicBezTo>
                      <a:pt x="12" y="4"/>
                      <a:pt x="12" y="3"/>
                      <a:pt x="12" y="2"/>
                    </a:cubicBezTo>
                    <a:cubicBezTo>
                      <a:pt x="10" y="0"/>
                      <a:pt x="9" y="0"/>
                      <a:pt x="7" y="2"/>
                    </a:cubicBezTo>
                    <a:cubicBezTo>
                      <a:pt x="0" y="8"/>
                      <a:pt x="8" y="21"/>
                      <a:pt x="10" y="27"/>
                    </a:cubicBezTo>
                    <a:cubicBezTo>
                      <a:pt x="11" y="27"/>
                      <a:pt x="12" y="27"/>
                      <a:pt x="12" y="2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0" name="Freeform 196"/>
              <p:cNvSpPr/>
              <p:nvPr/>
            </p:nvSpPr>
            <p:spPr bwMode="auto">
              <a:xfrm>
                <a:off x="-984" y="1015"/>
                <a:ext cx="221" cy="227"/>
              </a:xfrm>
              <a:custGeom>
                <a:avLst/>
                <a:gdLst>
                  <a:gd name="T0" fmla="*/ 19 w 83"/>
                  <a:gd name="T1" fmla="*/ 54 h 85"/>
                  <a:gd name="T2" fmla="*/ 8 w 83"/>
                  <a:gd name="T3" fmla="*/ 20 h 85"/>
                  <a:gd name="T4" fmla="*/ 47 w 83"/>
                  <a:gd name="T5" fmla="*/ 4 h 85"/>
                  <a:gd name="T6" fmla="*/ 73 w 83"/>
                  <a:gd name="T7" fmla="*/ 41 h 85"/>
                  <a:gd name="T8" fmla="*/ 31 w 83"/>
                  <a:gd name="T9" fmla="*/ 50 h 85"/>
                  <a:gd name="T10" fmla="*/ 31 w 83"/>
                  <a:gd name="T11" fmla="*/ 52 h 85"/>
                  <a:gd name="T12" fmla="*/ 56 w 83"/>
                  <a:gd name="T13" fmla="*/ 59 h 85"/>
                  <a:gd name="T14" fmla="*/ 56 w 83"/>
                  <a:gd name="T15" fmla="*/ 58 h 85"/>
                  <a:gd name="T16" fmla="*/ 29 w 83"/>
                  <a:gd name="T17" fmla="*/ 62 h 85"/>
                  <a:gd name="T18" fmla="*/ 29 w 83"/>
                  <a:gd name="T19" fmla="*/ 64 h 85"/>
                  <a:gd name="T20" fmla="*/ 49 w 83"/>
                  <a:gd name="T21" fmla="*/ 67 h 85"/>
                  <a:gd name="T22" fmla="*/ 49 w 83"/>
                  <a:gd name="T23" fmla="*/ 66 h 85"/>
                  <a:gd name="T24" fmla="*/ 35 w 83"/>
                  <a:gd name="T25" fmla="*/ 69 h 85"/>
                  <a:gd name="T26" fmla="*/ 35 w 83"/>
                  <a:gd name="T27" fmla="*/ 70 h 85"/>
                  <a:gd name="T28" fmla="*/ 45 w 83"/>
                  <a:gd name="T29" fmla="*/ 72 h 85"/>
                  <a:gd name="T30" fmla="*/ 45 w 83"/>
                  <a:gd name="T31" fmla="*/ 70 h 85"/>
                  <a:gd name="T32" fmla="*/ 35 w 83"/>
                  <a:gd name="T33" fmla="*/ 77 h 85"/>
                  <a:gd name="T34" fmla="*/ 35 w 83"/>
                  <a:gd name="T35" fmla="*/ 78 h 85"/>
                  <a:gd name="T36" fmla="*/ 38 w 83"/>
                  <a:gd name="T37" fmla="*/ 84 h 85"/>
                  <a:gd name="T38" fmla="*/ 40 w 83"/>
                  <a:gd name="T39" fmla="*/ 84 h 85"/>
                  <a:gd name="T40" fmla="*/ 40 w 83"/>
                  <a:gd name="T41" fmla="*/ 80 h 85"/>
                  <a:gd name="T42" fmla="*/ 40 w 83"/>
                  <a:gd name="T43" fmla="*/ 79 h 85"/>
                  <a:gd name="T44" fmla="*/ 39 w 83"/>
                  <a:gd name="T45" fmla="*/ 76 h 85"/>
                  <a:gd name="T46" fmla="*/ 46 w 83"/>
                  <a:gd name="T47" fmla="*/ 72 h 85"/>
                  <a:gd name="T48" fmla="*/ 45 w 83"/>
                  <a:gd name="T49" fmla="*/ 70 h 85"/>
                  <a:gd name="T50" fmla="*/ 35 w 83"/>
                  <a:gd name="T51" fmla="*/ 69 h 85"/>
                  <a:gd name="T52" fmla="*/ 35 w 83"/>
                  <a:gd name="T53" fmla="*/ 70 h 85"/>
                  <a:gd name="T54" fmla="*/ 50 w 83"/>
                  <a:gd name="T55" fmla="*/ 67 h 85"/>
                  <a:gd name="T56" fmla="*/ 50 w 83"/>
                  <a:gd name="T57" fmla="*/ 66 h 85"/>
                  <a:gd name="T58" fmla="*/ 30 w 83"/>
                  <a:gd name="T59" fmla="*/ 62 h 85"/>
                  <a:gd name="T60" fmla="*/ 30 w 83"/>
                  <a:gd name="T61" fmla="*/ 64 h 85"/>
                  <a:gd name="T62" fmla="*/ 56 w 83"/>
                  <a:gd name="T63" fmla="*/ 59 h 85"/>
                  <a:gd name="T64" fmla="*/ 56 w 83"/>
                  <a:gd name="T65" fmla="*/ 58 h 85"/>
                  <a:gd name="T66" fmla="*/ 31 w 83"/>
                  <a:gd name="T67" fmla="*/ 50 h 85"/>
                  <a:gd name="T68" fmla="*/ 31 w 83"/>
                  <a:gd name="T69" fmla="*/ 52 h 85"/>
                  <a:gd name="T70" fmla="*/ 77 w 83"/>
                  <a:gd name="T71" fmla="*/ 35 h 85"/>
                  <a:gd name="T72" fmla="*/ 46 w 83"/>
                  <a:gd name="T73" fmla="*/ 2 h 85"/>
                  <a:gd name="T74" fmla="*/ 5 w 83"/>
                  <a:gd name="T75" fmla="*/ 22 h 85"/>
                  <a:gd name="T76" fmla="*/ 19 w 83"/>
                  <a:gd name="T77" fmla="*/ 56 h 85"/>
                  <a:gd name="T78" fmla="*/ 19 w 83"/>
                  <a:gd name="T79"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 h="85">
                    <a:moveTo>
                      <a:pt x="19" y="54"/>
                    </a:moveTo>
                    <a:cubicBezTo>
                      <a:pt x="1" y="54"/>
                      <a:pt x="2" y="31"/>
                      <a:pt x="8" y="20"/>
                    </a:cubicBezTo>
                    <a:cubicBezTo>
                      <a:pt x="15" y="6"/>
                      <a:pt x="33" y="2"/>
                      <a:pt x="47" y="4"/>
                    </a:cubicBezTo>
                    <a:cubicBezTo>
                      <a:pt x="63" y="7"/>
                      <a:pt x="83" y="23"/>
                      <a:pt x="73" y="41"/>
                    </a:cubicBezTo>
                    <a:cubicBezTo>
                      <a:pt x="66" y="55"/>
                      <a:pt x="43" y="47"/>
                      <a:pt x="31" y="50"/>
                    </a:cubicBezTo>
                    <a:cubicBezTo>
                      <a:pt x="30" y="50"/>
                      <a:pt x="30" y="51"/>
                      <a:pt x="31" y="52"/>
                    </a:cubicBezTo>
                    <a:cubicBezTo>
                      <a:pt x="39" y="56"/>
                      <a:pt x="48" y="56"/>
                      <a:pt x="56" y="59"/>
                    </a:cubicBezTo>
                    <a:cubicBezTo>
                      <a:pt x="56" y="58"/>
                      <a:pt x="56" y="58"/>
                      <a:pt x="56" y="58"/>
                    </a:cubicBezTo>
                    <a:cubicBezTo>
                      <a:pt x="47" y="60"/>
                      <a:pt x="38" y="61"/>
                      <a:pt x="29" y="62"/>
                    </a:cubicBezTo>
                    <a:cubicBezTo>
                      <a:pt x="28" y="62"/>
                      <a:pt x="28" y="64"/>
                      <a:pt x="29" y="64"/>
                    </a:cubicBezTo>
                    <a:cubicBezTo>
                      <a:pt x="36" y="65"/>
                      <a:pt x="43" y="66"/>
                      <a:pt x="49" y="67"/>
                    </a:cubicBezTo>
                    <a:cubicBezTo>
                      <a:pt x="49" y="67"/>
                      <a:pt x="49" y="66"/>
                      <a:pt x="49" y="66"/>
                    </a:cubicBezTo>
                    <a:cubicBezTo>
                      <a:pt x="44" y="66"/>
                      <a:pt x="40" y="68"/>
                      <a:pt x="35" y="69"/>
                    </a:cubicBezTo>
                    <a:cubicBezTo>
                      <a:pt x="34" y="69"/>
                      <a:pt x="34" y="70"/>
                      <a:pt x="35" y="70"/>
                    </a:cubicBezTo>
                    <a:cubicBezTo>
                      <a:pt x="39" y="70"/>
                      <a:pt x="42" y="71"/>
                      <a:pt x="45" y="72"/>
                    </a:cubicBezTo>
                    <a:cubicBezTo>
                      <a:pt x="45" y="71"/>
                      <a:pt x="45" y="71"/>
                      <a:pt x="45" y="70"/>
                    </a:cubicBezTo>
                    <a:cubicBezTo>
                      <a:pt x="42" y="72"/>
                      <a:pt x="39" y="75"/>
                      <a:pt x="35" y="77"/>
                    </a:cubicBezTo>
                    <a:cubicBezTo>
                      <a:pt x="35" y="77"/>
                      <a:pt x="35" y="78"/>
                      <a:pt x="35" y="78"/>
                    </a:cubicBezTo>
                    <a:cubicBezTo>
                      <a:pt x="39" y="81"/>
                      <a:pt x="38" y="81"/>
                      <a:pt x="38" y="84"/>
                    </a:cubicBezTo>
                    <a:cubicBezTo>
                      <a:pt x="39" y="85"/>
                      <a:pt x="40" y="85"/>
                      <a:pt x="40" y="84"/>
                    </a:cubicBezTo>
                    <a:cubicBezTo>
                      <a:pt x="40" y="83"/>
                      <a:pt x="40" y="82"/>
                      <a:pt x="40" y="80"/>
                    </a:cubicBezTo>
                    <a:cubicBezTo>
                      <a:pt x="41" y="80"/>
                      <a:pt x="41" y="80"/>
                      <a:pt x="40" y="79"/>
                    </a:cubicBezTo>
                    <a:cubicBezTo>
                      <a:pt x="37" y="78"/>
                      <a:pt x="37" y="78"/>
                      <a:pt x="39" y="76"/>
                    </a:cubicBezTo>
                    <a:cubicBezTo>
                      <a:pt x="42" y="75"/>
                      <a:pt x="44" y="73"/>
                      <a:pt x="46" y="72"/>
                    </a:cubicBezTo>
                    <a:cubicBezTo>
                      <a:pt x="47" y="71"/>
                      <a:pt x="46" y="70"/>
                      <a:pt x="45" y="70"/>
                    </a:cubicBezTo>
                    <a:cubicBezTo>
                      <a:pt x="42" y="70"/>
                      <a:pt x="39" y="68"/>
                      <a:pt x="35" y="69"/>
                    </a:cubicBezTo>
                    <a:cubicBezTo>
                      <a:pt x="35" y="69"/>
                      <a:pt x="35" y="70"/>
                      <a:pt x="35" y="70"/>
                    </a:cubicBezTo>
                    <a:cubicBezTo>
                      <a:pt x="40" y="69"/>
                      <a:pt x="45" y="68"/>
                      <a:pt x="50" y="67"/>
                    </a:cubicBezTo>
                    <a:cubicBezTo>
                      <a:pt x="50" y="67"/>
                      <a:pt x="50" y="66"/>
                      <a:pt x="50" y="66"/>
                    </a:cubicBezTo>
                    <a:cubicBezTo>
                      <a:pt x="43" y="64"/>
                      <a:pt x="36" y="64"/>
                      <a:pt x="30" y="62"/>
                    </a:cubicBezTo>
                    <a:cubicBezTo>
                      <a:pt x="30" y="63"/>
                      <a:pt x="30" y="63"/>
                      <a:pt x="30" y="64"/>
                    </a:cubicBezTo>
                    <a:cubicBezTo>
                      <a:pt x="38" y="62"/>
                      <a:pt x="48" y="62"/>
                      <a:pt x="56" y="59"/>
                    </a:cubicBezTo>
                    <a:cubicBezTo>
                      <a:pt x="57" y="59"/>
                      <a:pt x="57" y="58"/>
                      <a:pt x="56" y="58"/>
                    </a:cubicBezTo>
                    <a:cubicBezTo>
                      <a:pt x="48" y="54"/>
                      <a:pt x="39" y="54"/>
                      <a:pt x="31" y="50"/>
                    </a:cubicBezTo>
                    <a:cubicBezTo>
                      <a:pt x="31" y="51"/>
                      <a:pt x="31" y="51"/>
                      <a:pt x="31" y="52"/>
                    </a:cubicBezTo>
                    <a:cubicBezTo>
                      <a:pt x="46" y="48"/>
                      <a:pt x="72" y="57"/>
                      <a:pt x="77" y="35"/>
                    </a:cubicBezTo>
                    <a:cubicBezTo>
                      <a:pt x="81" y="18"/>
                      <a:pt x="61" y="4"/>
                      <a:pt x="46" y="2"/>
                    </a:cubicBezTo>
                    <a:cubicBezTo>
                      <a:pt x="30" y="0"/>
                      <a:pt x="12" y="6"/>
                      <a:pt x="5" y="22"/>
                    </a:cubicBezTo>
                    <a:cubicBezTo>
                      <a:pt x="0" y="34"/>
                      <a:pt x="2" y="56"/>
                      <a:pt x="19" y="56"/>
                    </a:cubicBezTo>
                    <a:cubicBezTo>
                      <a:pt x="20" y="56"/>
                      <a:pt x="20" y="54"/>
                      <a:pt x="19" y="5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1" name="Freeform 197"/>
              <p:cNvSpPr/>
              <p:nvPr/>
            </p:nvSpPr>
            <p:spPr bwMode="auto">
              <a:xfrm>
                <a:off x="-776" y="1052"/>
                <a:ext cx="19" cy="16"/>
              </a:xfrm>
              <a:custGeom>
                <a:avLst/>
                <a:gdLst>
                  <a:gd name="T0" fmla="*/ 2 w 7"/>
                  <a:gd name="T1" fmla="*/ 5 h 6"/>
                  <a:gd name="T2" fmla="*/ 7 w 7"/>
                  <a:gd name="T3" fmla="*/ 2 h 6"/>
                  <a:gd name="T4" fmla="*/ 6 w 7"/>
                  <a:gd name="T5" fmla="*/ 1 h 6"/>
                  <a:gd name="T6" fmla="*/ 1 w 7"/>
                  <a:gd name="T7" fmla="*/ 4 h 6"/>
                  <a:gd name="T8" fmla="*/ 2 w 7"/>
                  <a:gd name="T9" fmla="*/ 5 h 6"/>
                </a:gdLst>
                <a:ahLst/>
                <a:cxnLst>
                  <a:cxn ang="0">
                    <a:pos x="T0" y="T1"/>
                  </a:cxn>
                  <a:cxn ang="0">
                    <a:pos x="T2" y="T3"/>
                  </a:cxn>
                  <a:cxn ang="0">
                    <a:pos x="T4" y="T5"/>
                  </a:cxn>
                  <a:cxn ang="0">
                    <a:pos x="T6" y="T7"/>
                  </a:cxn>
                  <a:cxn ang="0">
                    <a:pos x="T8" y="T9"/>
                  </a:cxn>
                </a:cxnLst>
                <a:rect l="0" t="0" r="r" b="b"/>
                <a:pathLst>
                  <a:path w="7" h="6">
                    <a:moveTo>
                      <a:pt x="2" y="5"/>
                    </a:moveTo>
                    <a:cubicBezTo>
                      <a:pt x="3" y="4"/>
                      <a:pt x="5" y="3"/>
                      <a:pt x="7" y="2"/>
                    </a:cubicBezTo>
                    <a:cubicBezTo>
                      <a:pt x="7" y="2"/>
                      <a:pt x="7" y="0"/>
                      <a:pt x="6" y="1"/>
                    </a:cubicBezTo>
                    <a:cubicBezTo>
                      <a:pt x="4" y="2"/>
                      <a:pt x="3" y="3"/>
                      <a:pt x="1" y="4"/>
                    </a:cubicBezTo>
                    <a:cubicBezTo>
                      <a:pt x="0" y="5"/>
                      <a:pt x="1" y="6"/>
                      <a:pt x="2"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2" name="Freeform 198"/>
              <p:cNvSpPr/>
              <p:nvPr/>
            </p:nvSpPr>
            <p:spPr bwMode="auto">
              <a:xfrm>
                <a:off x="-832" y="999"/>
                <a:ext cx="8" cy="19"/>
              </a:xfrm>
              <a:custGeom>
                <a:avLst/>
                <a:gdLst>
                  <a:gd name="T0" fmla="*/ 2 w 3"/>
                  <a:gd name="T1" fmla="*/ 6 h 7"/>
                  <a:gd name="T2" fmla="*/ 3 w 3"/>
                  <a:gd name="T3" fmla="*/ 1 h 7"/>
                  <a:gd name="T4" fmla="*/ 1 w 3"/>
                  <a:gd name="T5" fmla="*/ 1 h 7"/>
                  <a:gd name="T6" fmla="*/ 1 w 3"/>
                  <a:gd name="T7" fmla="*/ 5 h 7"/>
                  <a:gd name="T8" fmla="*/ 2 w 3"/>
                  <a:gd name="T9" fmla="*/ 6 h 7"/>
                </a:gdLst>
                <a:ahLst/>
                <a:cxnLst>
                  <a:cxn ang="0">
                    <a:pos x="T0" y="T1"/>
                  </a:cxn>
                  <a:cxn ang="0">
                    <a:pos x="T2" y="T3"/>
                  </a:cxn>
                  <a:cxn ang="0">
                    <a:pos x="T4" y="T5"/>
                  </a:cxn>
                  <a:cxn ang="0">
                    <a:pos x="T6" y="T7"/>
                  </a:cxn>
                  <a:cxn ang="0">
                    <a:pos x="T8" y="T9"/>
                  </a:cxn>
                </a:cxnLst>
                <a:rect l="0" t="0" r="r" b="b"/>
                <a:pathLst>
                  <a:path w="3" h="7">
                    <a:moveTo>
                      <a:pt x="2" y="6"/>
                    </a:moveTo>
                    <a:cubicBezTo>
                      <a:pt x="3" y="4"/>
                      <a:pt x="3" y="2"/>
                      <a:pt x="3" y="1"/>
                    </a:cubicBezTo>
                    <a:cubicBezTo>
                      <a:pt x="3" y="0"/>
                      <a:pt x="1" y="0"/>
                      <a:pt x="1" y="1"/>
                    </a:cubicBezTo>
                    <a:cubicBezTo>
                      <a:pt x="1" y="2"/>
                      <a:pt x="1" y="4"/>
                      <a:pt x="1" y="5"/>
                    </a:cubicBezTo>
                    <a:cubicBezTo>
                      <a:pt x="0" y="6"/>
                      <a:pt x="2" y="7"/>
                      <a:pt x="2"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3" name="Freeform 199"/>
              <p:cNvSpPr/>
              <p:nvPr/>
            </p:nvSpPr>
            <p:spPr bwMode="auto">
              <a:xfrm>
                <a:off x="-888" y="988"/>
                <a:ext cx="8" cy="14"/>
              </a:xfrm>
              <a:custGeom>
                <a:avLst/>
                <a:gdLst>
                  <a:gd name="T0" fmla="*/ 3 w 3"/>
                  <a:gd name="T1" fmla="*/ 4 h 5"/>
                  <a:gd name="T2" fmla="*/ 1 w 3"/>
                  <a:gd name="T3" fmla="*/ 1 h 5"/>
                  <a:gd name="T4" fmla="*/ 1 w 3"/>
                  <a:gd name="T5" fmla="*/ 2 h 5"/>
                  <a:gd name="T6" fmla="*/ 1 w 3"/>
                  <a:gd name="T7" fmla="*/ 3 h 5"/>
                  <a:gd name="T8" fmla="*/ 1 w 3"/>
                  <a:gd name="T9" fmla="*/ 4 h 5"/>
                  <a:gd name="T10" fmla="*/ 3 w 3"/>
                  <a:gd name="T11" fmla="*/ 4 h 5"/>
                </a:gdLst>
                <a:ahLst/>
                <a:cxnLst>
                  <a:cxn ang="0">
                    <a:pos x="T0" y="T1"/>
                  </a:cxn>
                  <a:cxn ang="0">
                    <a:pos x="T2" y="T3"/>
                  </a:cxn>
                  <a:cxn ang="0">
                    <a:pos x="T4" y="T5"/>
                  </a:cxn>
                  <a:cxn ang="0">
                    <a:pos x="T6" y="T7"/>
                  </a:cxn>
                  <a:cxn ang="0">
                    <a:pos x="T8" y="T9"/>
                  </a:cxn>
                  <a:cxn ang="0">
                    <a:pos x="T10" y="T11"/>
                  </a:cxn>
                </a:cxnLst>
                <a:rect l="0" t="0" r="r" b="b"/>
                <a:pathLst>
                  <a:path w="3" h="5">
                    <a:moveTo>
                      <a:pt x="3" y="4"/>
                    </a:moveTo>
                    <a:cubicBezTo>
                      <a:pt x="3" y="2"/>
                      <a:pt x="2" y="1"/>
                      <a:pt x="1" y="1"/>
                    </a:cubicBezTo>
                    <a:cubicBezTo>
                      <a:pt x="0" y="0"/>
                      <a:pt x="0" y="2"/>
                      <a:pt x="1" y="2"/>
                    </a:cubicBezTo>
                    <a:cubicBezTo>
                      <a:pt x="1" y="2"/>
                      <a:pt x="1" y="3"/>
                      <a:pt x="1" y="3"/>
                    </a:cubicBezTo>
                    <a:cubicBezTo>
                      <a:pt x="1" y="3"/>
                      <a:pt x="1" y="3"/>
                      <a:pt x="1" y="4"/>
                    </a:cubicBezTo>
                    <a:cubicBezTo>
                      <a:pt x="2" y="5"/>
                      <a:pt x="3" y="5"/>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4" name="Freeform 200"/>
              <p:cNvSpPr/>
              <p:nvPr/>
            </p:nvSpPr>
            <p:spPr bwMode="auto">
              <a:xfrm>
                <a:off x="-965" y="1015"/>
                <a:ext cx="26" cy="8"/>
              </a:xfrm>
              <a:custGeom>
                <a:avLst/>
                <a:gdLst>
                  <a:gd name="T0" fmla="*/ 9 w 10"/>
                  <a:gd name="T1" fmla="*/ 1 h 3"/>
                  <a:gd name="T2" fmla="*/ 1 w 10"/>
                  <a:gd name="T3" fmla="*/ 0 h 3"/>
                  <a:gd name="T4" fmla="*/ 1 w 10"/>
                  <a:gd name="T5" fmla="*/ 2 h 3"/>
                  <a:gd name="T6" fmla="*/ 9 w 10"/>
                  <a:gd name="T7" fmla="*/ 3 h 3"/>
                  <a:gd name="T8" fmla="*/ 9 w 10"/>
                  <a:gd name="T9" fmla="*/ 1 h 3"/>
                </a:gdLst>
                <a:ahLst/>
                <a:cxnLst>
                  <a:cxn ang="0">
                    <a:pos x="T0" y="T1"/>
                  </a:cxn>
                  <a:cxn ang="0">
                    <a:pos x="T2" y="T3"/>
                  </a:cxn>
                  <a:cxn ang="0">
                    <a:pos x="T4" y="T5"/>
                  </a:cxn>
                  <a:cxn ang="0">
                    <a:pos x="T6" y="T7"/>
                  </a:cxn>
                  <a:cxn ang="0">
                    <a:pos x="T8" y="T9"/>
                  </a:cxn>
                </a:cxnLst>
                <a:rect l="0" t="0" r="r" b="b"/>
                <a:pathLst>
                  <a:path w="10" h="3">
                    <a:moveTo>
                      <a:pt x="9" y="1"/>
                    </a:moveTo>
                    <a:cubicBezTo>
                      <a:pt x="6" y="1"/>
                      <a:pt x="4" y="0"/>
                      <a:pt x="1" y="0"/>
                    </a:cubicBezTo>
                    <a:cubicBezTo>
                      <a:pt x="0" y="0"/>
                      <a:pt x="0" y="2"/>
                      <a:pt x="1" y="2"/>
                    </a:cubicBezTo>
                    <a:cubicBezTo>
                      <a:pt x="4" y="2"/>
                      <a:pt x="6" y="3"/>
                      <a:pt x="9" y="3"/>
                    </a:cubicBezTo>
                    <a:cubicBezTo>
                      <a:pt x="10" y="3"/>
                      <a:pt x="10" y="1"/>
                      <a:pt x="9"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5" name="Freeform 201"/>
              <p:cNvSpPr/>
              <p:nvPr/>
            </p:nvSpPr>
            <p:spPr bwMode="auto">
              <a:xfrm>
                <a:off x="-1003" y="1055"/>
                <a:ext cx="24" cy="8"/>
              </a:xfrm>
              <a:custGeom>
                <a:avLst/>
                <a:gdLst>
                  <a:gd name="T0" fmla="*/ 8 w 9"/>
                  <a:gd name="T1" fmla="*/ 1 h 3"/>
                  <a:gd name="T2" fmla="*/ 1 w 9"/>
                  <a:gd name="T3" fmla="*/ 1 h 3"/>
                  <a:gd name="T4" fmla="*/ 2 w 9"/>
                  <a:gd name="T5" fmla="*/ 3 h 3"/>
                  <a:gd name="T6" fmla="*/ 8 w 9"/>
                  <a:gd name="T7" fmla="*/ 2 h 3"/>
                  <a:gd name="T8" fmla="*/ 8 w 9"/>
                  <a:gd name="T9" fmla="*/ 1 h 3"/>
                </a:gdLst>
                <a:ahLst/>
                <a:cxnLst>
                  <a:cxn ang="0">
                    <a:pos x="T0" y="T1"/>
                  </a:cxn>
                  <a:cxn ang="0">
                    <a:pos x="T2" y="T3"/>
                  </a:cxn>
                  <a:cxn ang="0">
                    <a:pos x="T4" y="T5"/>
                  </a:cxn>
                  <a:cxn ang="0">
                    <a:pos x="T6" y="T7"/>
                  </a:cxn>
                  <a:cxn ang="0">
                    <a:pos x="T8" y="T9"/>
                  </a:cxn>
                </a:cxnLst>
                <a:rect l="0" t="0" r="r" b="b"/>
                <a:pathLst>
                  <a:path w="9" h="3">
                    <a:moveTo>
                      <a:pt x="8" y="1"/>
                    </a:moveTo>
                    <a:cubicBezTo>
                      <a:pt x="6" y="1"/>
                      <a:pt x="3" y="0"/>
                      <a:pt x="1" y="1"/>
                    </a:cubicBezTo>
                    <a:cubicBezTo>
                      <a:pt x="0" y="2"/>
                      <a:pt x="1" y="3"/>
                      <a:pt x="2" y="3"/>
                    </a:cubicBezTo>
                    <a:cubicBezTo>
                      <a:pt x="4" y="2"/>
                      <a:pt x="6" y="2"/>
                      <a:pt x="8" y="2"/>
                    </a:cubicBezTo>
                    <a:cubicBezTo>
                      <a:pt x="9" y="2"/>
                      <a:pt x="9" y="1"/>
                      <a:pt x="8"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6" name="Freeform 202"/>
              <p:cNvSpPr/>
              <p:nvPr/>
            </p:nvSpPr>
            <p:spPr bwMode="auto">
              <a:xfrm>
                <a:off x="-1029" y="1111"/>
                <a:ext cx="24" cy="24"/>
              </a:xfrm>
              <a:custGeom>
                <a:avLst/>
                <a:gdLst>
                  <a:gd name="T0" fmla="*/ 7 w 9"/>
                  <a:gd name="T1" fmla="*/ 1 h 9"/>
                  <a:gd name="T2" fmla="*/ 1 w 9"/>
                  <a:gd name="T3" fmla="*/ 7 h 9"/>
                  <a:gd name="T4" fmla="*/ 2 w 9"/>
                  <a:gd name="T5" fmla="*/ 8 h 9"/>
                  <a:gd name="T6" fmla="*/ 8 w 9"/>
                  <a:gd name="T7" fmla="*/ 2 h 9"/>
                  <a:gd name="T8" fmla="*/ 7 w 9"/>
                  <a:gd name="T9" fmla="*/ 1 h 9"/>
                </a:gdLst>
                <a:ahLst/>
                <a:cxnLst>
                  <a:cxn ang="0">
                    <a:pos x="T0" y="T1"/>
                  </a:cxn>
                  <a:cxn ang="0">
                    <a:pos x="T2" y="T3"/>
                  </a:cxn>
                  <a:cxn ang="0">
                    <a:pos x="T4" y="T5"/>
                  </a:cxn>
                  <a:cxn ang="0">
                    <a:pos x="T6" y="T7"/>
                  </a:cxn>
                  <a:cxn ang="0">
                    <a:pos x="T8" y="T9"/>
                  </a:cxn>
                </a:cxnLst>
                <a:rect l="0" t="0" r="r" b="b"/>
                <a:pathLst>
                  <a:path w="9" h="9">
                    <a:moveTo>
                      <a:pt x="7" y="1"/>
                    </a:moveTo>
                    <a:cubicBezTo>
                      <a:pt x="5" y="3"/>
                      <a:pt x="3" y="5"/>
                      <a:pt x="1" y="7"/>
                    </a:cubicBezTo>
                    <a:cubicBezTo>
                      <a:pt x="0" y="8"/>
                      <a:pt x="1" y="9"/>
                      <a:pt x="2" y="8"/>
                    </a:cubicBezTo>
                    <a:cubicBezTo>
                      <a:pt x="4" y="6"/>
                      <a:pt x="6" y="4"/>
                      <a:pt x="8" y="2"/>
                    </a:cubicBezTo>
                    <a:cubicBezTo>
                      <a:pt x="9" y="1"/>
                      <a:pt x="8" y="0"/>
                      <a:pt x="7"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7" name="Freeform 203"/>
              <p:cNvSpPr/>
              <p:nvPr/>
            </p:nvSpPr>
            <p:spPr bwMode="auto">
              <a:xfrm>
                <a:off x="-933" y="1068"/>
                <a:ext cx="66" cy="75"/>
              </a:xfrm>
              <a:custGeom>
                <a:avLst/>
                <a:gdLst>
                  <a:gd name="T0" fmla="*/ 12 w 25"/>
                  <a:gd name="T1" fmla="*/ 26 h 28"/>
                  <a:gd name="T2" fmla="*/ 7 w 25"/>
                  <a:gd name="T3" fmla="*/ 15 h 28"/>
                  <a:gd name="T4" fmla="*/ 6 w 25"/>
                  <a:gd name="T5" fmla="*/ 8 h 28"/>
                  <a:gd name="T6" fmla="*/ 8 w 25"/>
                  <a:gd name="T7" fmla="*/ 3 h 28"/>
                  <a:gd name="T8" fmla="*/ 11 w 25"/>
                  <a:gd name="T9" fmla="*/ 7 h 28"/>
                  <a:gd name="T10" fmla="*/ 11 w 25"/>
                  <a:gd name="T11" fmla="*/ 8 h 28"/>
                  <a:gd name="T12" fmla="*/ 24 w 25"/>
                  <a:gd name="T13" fmla="*/ 6 h 28"/>
                  <a:gd name="T14" fmla="*/ 23 w 25"/>
                  <a:gd name="T15" fmla="*/ 5 h 28"/>
                  <a:gd name="T16" fmla="*/ 16 w 25"/>
                  <a:gd name="T17" fmla="*/ 12 h 28"/>
                  <a:gd name="T18" fmla="*/ 13 w 25"/>
                  <a:gd name="T19" fmla="*/ 21 h 28"/>
                  <a:gd name="T20" fmla="*/ 14 w 25"/>
                  <a:gd name="T21" fmla="*/ 22 h 28"/>
                  <a:gd name="T22" fmla="*/ 18 w 25"/>
                  <a:gd name="T23" fmla="*/ 12 h 28"/>
                  <a:gd name="T24" fmla="*/ 24 w 25"/>
                  <a:gd name="T25" fmla="*/ 6 h 28"/>
                  <a:gd name="T26" fmla="*/ 24 w 25"/>
                  <a:gd name="T27" fmla="*/ 4 h 28"/>
                  <a:gd name="T28" fmla="*/ 16 w 25"/>
                  <a:gd name="T29" fmla="*/ 6 h 28"/>
                  <a:gd name="T30" fmla="*/ 12 w 25"/>
                  <a:gd name="T31" fmla="*/ 5 h 28"/>
                  <a:gd name="T32" fmla="*/ 12 w 25"/>
                  <a:gd name="T33" fmla="*/ 2 h 28"/>
                  <a:gd name="T34" fmla="*/ 7 w 25"/>
                  <a:gd name="T35" fmla="*/ 2 h 28"/>
                  <a:gd name="T36" fmla="*/ 10 w 25"/>
                  <a:gd name="T37" fmla="*/ 27 h 28"/>
                  <a:gd name="T38" fmla="*/ 12 w 25"/>
                  <a:gd name="T39"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28">
                    <a:moveTo>
                      <a:pt x="12" y="26"/>
                    </a:moveTo>
                    <a:cubicBezTo>
                      <a:pt x="10" y="22"/>
                      <a:pt x="8" y="19"/>
                      <a:pt x="7" y="15"/>
                    </a:cubicBezTo>
                    <a:cubicBezTo>
                      <a:pt x="6" y="13"/>
                      <a:pt x="6" y="10"/>
                      <a:pt x="6" y="8"/>
                    </a:cubicBezTo>
                    <a:cubicBezTo>
                      <a:pt x="6" y="6"/>
                      <a:pt x="6" y="5"/>
                      <a:pt x="8" y="3"/>
                    </a:cubicBezTo>
                    <a:cubicBezTo>
                      <a:pt x="11" y="0"/>
                      <a:pt x="11" y="7"/>
                      <a:pt x="11" y="7"/>
                    </a:cubicBezTo>
                    <a:cubicBezTo>
                      <a:pt x="11" y="7"/>
                      <a:pt x="11" y="8"/>
                      <a:pt x="11" y="8"/>
                    </a:cubicBezTo>
                    <a:cubicBezTo>
                      <a:pt x="16" y="8"/>
                      <a:pt x="19" y="6"/>
                      <a:pt x="24" y="6"/>
                    </a:cubicBezTo>
                    <a:cubicBezTo>
                      <a:pt x="23" y="6"/>
                      <a:pt x="23" y="5"/>
                      <a:pt x="23" y="5"/>
                    </a:cubicBezTo>
                    <a:cubicBezTo>
                      <a:pt x="21" y="8"/>
                      <a:pt x="18" y="10"/>
                      <a:pt x="16" y="12"/>
                    </a:cubicBezTo>
                    <a:cubicBezTo>
                      <a:pt x="14" y="15"/>
                      <a:pt x="13" y="18"/>
                      <a:pt x="13" y="21"/>
                    </a:cubicBezTo>
                    <a:cubicBezTo>
                      <a:pt x="12" y="22"/>
                      <a:pt x="14" y="23"/>
                      <a:pt x="14" y="22"/>
                    </a:cubicBezTo>
                    <a:cubicBezTo>
                      <a:pt x="15" y="18"/>
                      <a:pt x="16" y="15"/>
                      <a:pt x="18" y="12"/>
                    </a:cubicBezTo>
                    <a:cubicBezTo>
                      <a:pt x="20" y="10"/>
                      <a:pt x="22" y="8"/>
                      <a:pt x="24" y="6"/>
                    </a:cubicBezTo>
                    <a:cubicBezTo>
                      <a:pt x="25" y="5"/>
                      <a:pt x="24" y="5"/>
                      <a:pt x="24" y="4"/>
                    </a:cubicBezTo>
                    <a:cubicBezTo>
                      <a:pt x="21" y="4"/>
                      <a:pt x="18" y="5"/>
                      <a:pt x="16" y="6"/>
                    </a:cubicBezTo>
                    <a:cubicBezTo>
                      <a:pt x="14" y="6"/>
                      <a:pt x="12" y="7"/>
                      <a:pt x="12" y="5"/>
                    </a:cubicBezTo>
                    <a:cubicBezTo>
                      <a:pt x="12" y="4"/>
                      <a:pt x="12" y="3"/>
                      <a:pt x="12" y="2"/>
                    </a:cubicBezTo>
                    <a:cubicBezTo>
                      <a:pt x="10" y="0"/>
                      <a:pt x="8" y="1"/>
                      <a:pt x="7" y="2"/>
                    </a:cubicBezTo>
                    <a:cubicBezTo>
                      <a:pt x="0" y="8"/>
                      <a:pt x="8" y="21"/>
                      <a:pt x="10" y="27"/>
                    </a:cubicBezTo>
                    <a:cubicBezTo>
                      <a:pt x="11" y="28"/>
                      <a:pt x="12" y="27"/>
                      <a:pt x="12" y="2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8" name="Freeform 204"/>
              <p:cNvSpPr/>
              <p:nvPr/>
            </p:nvSpPr>
            <p:spPr bwMode="auto">
              <a:xfrm>
                <a:off x="5928" y="4281"/>
                <a:ext cx="219" cy="228"/>
              </a:xfrm>
              <a:custGeom>
                <a:avLst/>
                <a:gdLst>
                  <a:gd name="T0" fmla="*/ 18 w 82"/>
                  <a:gd name="T1" fmla="*/ 54 h 85"/>
                  <a:gd name="T2" fmla="*/ 7 w 82"/>
                  <a:gd name="T3" fmla="*/ 20 h 85"/>
                  <a:gd name="T4" fmla="*/ 47 w 82"/>
                  <a:gd name="T5" fmla="*/ 3 h 85"/>
                  <a:gd name="T6" fmla="*/ 73 w 82"/>
                  <a:gd name="T7" fmla="*/ 40 h 85"/>
                  <a:gd name="T8" fmla="*/ 30 w 82"/>
                  <a:gd name="T9" fmla="*/ 50 h 85"/>
                  <a:gd name="T10" fmla="*/ 30 w 82"/>
                  <a:gd name="T11" fmla="*/ 51 h 85"/>
                  <a:gd name="T12" fmla="*/ 55 w 82"/>
                  <a:gd name="T13" fmla="*/ 58 h 85"/>
                  <a:gd name="T14" fmla="*/ 55 w 82"/>
                  <a:gd name="T15" fmla="*/ 57 h 85"/>
                  <a:gd name="T16" fmla="*/ 29 w 82"/>
                  <a:gd name="T17" fmla="*/ 62 h 85"/>
                  <a:gd name="T18" fmla="*/ 29 w 82"/>
                  <a:gd name="T19" fmla="*/ 63 h 85"/>
                  <a:gd name="T20" fmla="*/ 49 w 82"/>
                  <a:gd name="T21" fmla="*/ 66 h 85"/>
                  <a:gd name="T22" fmla="*/ 49 w 82"/>
                  <a:gd name="T23" fmla="*/ 65 h 85"/>
                  <a:gd name="T24" fmla="*/ 34 w 82"/>
                  <a:gd name="T25" fmla="*/ 68 h 85"/>
                  <a:gd name="T26" fmla="*/ 34 w 82"/>
                  <a:gd name="T27" fmla="*/ 70 h 85"/>
                  <a:gd name="T28" fmla="*/ 45 w 82"/>
                  <a:gd name="T29" fmla="*/ 71 h 85"/>
                  <a:gd name="T30" fmla="*/ 45 w 82"/>
                  <a:gd name="T31" fmla="*/ 70 h 85"/>
                  <a:gd name="T32" fmla="*/ 35 w 82"/>
                  <a:gd name="T33" fmla="*/ 76 h 85"/>
                  <a:gd name="T34" fmla="*/ 35 w 82"/>
                  <a:gd name="T35" fmla="*/ 78 h 85"/>
                  <a:gd name="T36" fmla="*/ 38 w 82"/>
                  <a:gd name="T37" fmla="*/ 84 h 85"/>
                  <a:gd name="T38" fmla="*/ 39 w 82"/>
                  <a:gd name="T39" fmla="*/ 83 h 85"/>
                  <a:gd name="T40" fmla="*/ 40 w 82"/>
                  <a:gd name="T41" fmla="*/ 80 h 85"/>
                  <a:gd name="T42" fmla="*/ 40 w 82"/>
                  <a:gd name="T43" fmla="*/ 79 h 85"/>
                  <a:gd name="T44" fmla="*/ 39 w 82"/>
                  <a:gd name="T45" fmla="*/ 76 h 85"/>
                  <a:gd name="T46" fmla="*/ 45 w 82"/>
                  <a:gd name="T47" fmla="*/ 71 h 85"/>
                  <a:gd name="T48" fmla="*/ 45 w 82"/>
                  <a:gd name="T49" fmla="*/ 70 h 85"/>
                  <a:gd name="T50" fmla="*/ 34 w 82"/>
                  <a:gd name="T51" fmla="*/ 68 h 85"/>
                  <a:gd name="T52" fmla="*/ 35 w 82"/>
                  <a:gd name="T53" fmla="*/ 70 h 85"/>
                  <a:gd name="T54" fmla="*/ 49 w 82"/>
                  <a:gd name="T55" fmla="*/ 66 h 85"/>
                  <a:gd name="T56" fmla="*/ 49 w 82"/>
                  <a:gd name="T57" fmla="*/ 65 h 85"/>
                  <a:gd name="T58" fmla="*/ 29 w 82"/>
                  <a:gd name="T59" fmla="*/ 62 h 85"/>
                  <a:gd name="T60" fmla="*/ 29 w 82"/>
                  <a:gd name="T61" fmla="*/ 63 h 85"/>
                  <a:gd name="T62" fmla="*/ 56 w 82"/>
                  <a:gd name="T63" fmla="*/ 58 h 85"/>
                  <a:gd name="T64" fmla="*/ 56 w 82"/>
                  <a:gd name="T65" fmla="*/ 57 h 85"/>
                  <a:gd name="T66" fmla="*/ 31 w 82"/>
                  <a:gd name="T67" fmla="*/ 50 h 85"/>
                  <a:gd name="T68" fmla="*/ 31 w 82"/>
                  <a:gd name="T69" fmla="*/ 51 h 85"/>
                  <a:gd name="T70" fmla="*/ 76 w 82"/>
                  <a:gd name="T71" fmla="*/ 35 h 85"/>
                  <a:gd name="T72" fmla="*/ 46 w 82"/>
                  <a:gd name="T73" fmla="*/ 2 h 85"/>
                  <a:gd name="T74" fmla="*/ 5 w 82"/>
                  <a:gd name="T75" fmla="*/ 22 h 85"/>
                  <a:gd name="T76" fmla="*/ 18 w 82"/>
                  <a:gd name="T77" fmla="*/ 55 h 85"/>
                  <a:gd name="T78" fmla="*/ 18 w 82"/>
                  <a:gd name="T79"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 h="85">
                    <a:moveTo>
                      <a:pt x="18" y="54"/>
                    </a:moveTo>
                    <a:cubicBezTo>
                      <a:pt x="1" y="54"/>
                      <a:pt x="2" y="30"/>
                      <a:pt x="7" y="20"/>
                    </a:cubicBezTo>
                    <a:cubicBezTo>
                      <a:pt x="15" y="5"/>
                      <a:pt x="32" y="1"/>
                      <a:pt x="47" y="3"/>
                    </a:cubicBezTo>
                    <a:cubicBezTo>
                      <a:pt x="62" y="6"/>
                      <a:pt x="82" y="23"/>
                      <a:pt x="73" y="40"/>
                    </a:cubicBezTo>
                    <a:cubicBezTo>
                      <a:pt x="65" y="54"/>
                      <a:pt x="43" y="47"/>
                      <a:pt x="30" y="50"/>
                    </a:cubicBezTo>
                    <a:cubicBezTo>
                      <a:pt x="30" y="50"/>
                      <a:pt x="29" y="51"/>
                      <a:pt x="30" y="51"/>
                    </a:cubicBezTo>
                    <a:cubicBezTo>
                      <a:pt x="38" y="55"/>
                      <a:pt x="47" y="55"/>
                      <a:pt x="55" y="58"/>
                    </a:cubicBezTo>
                    <a:cubicBezTo>
                      <a:pt x="55" y="58"/>
                      <a:pt x="55" y="57"/>
                      <a:pt x="55" y="57"/>
                    </a:cubicBezTo>
                    <a:cubicBezTo>
                      <a:pt x="47" y="60"/>
                      <a:pt x="38" y="60"/>
                      <a:pt x="29" y="62"/>
                    </a:cubicBezTo>
                    <a:cubicBezTo>
                      <a:pt x="28" y="62"/>
                      <a:pt x="28" y="63"/>
                      <a:pt x="29" y="63"/>
                    </a:cubicBezTo>
                    <a:cubicBezTo>
                      <a:pt x="35" y="65"/>
                      <a:pt x="42" y="65"/>
                      <a:pt x="49" y="66"/>
                    </a:cubicBezTo>
                    <a:cubicBezTo>
                      <a:pt x="49" y="66"/>
                      <a:pt x="49" y="65"/>
                      <a:pt x="49" y="65"/>
                    </a:cubicBezTo>
                    <a:cubicBezTo>
                      <a:pt x="44" y="66"/>
                      <a:pt x="39" y="67"/>
                      <a:pt x="34" y="68"/>
                    </a:cubicBezTo>
                    <a:cubicBezTo>
                      <a:pt x="33" y="68"/>
                      <a:pt x="34" y="70"/>
                      <a:pt x="34" y="70"/>
                    </a:cubicBezTo>
                    <a:cubicBezTo>
                      <a:pt x="38" y="69"/>
                      <a:pt x="41" y="71"/>
                      <a:pt x="45" y="71"/>
                    </a:cubicBezTo>
                    <a:cubicBezTo>
                      <a:pt x="45" y="71"/>
                      <a:pt x="45" y="70"/>
                      <a:pt x="45" y="70"/>
                    </a:cubicBezTo>
                    <a:cubicBezTo>
                      <a:pt x="41" y="72"/>
                      <a:pt x="38" y="74"/>
                      <a:pt x="35" y="76"/>
                    </a:cubicBezTo>
                    <a:cubicBezTo>
                      <a:pt x="34" y="77"/>
                      <a:pt x="34" y="77"/>
                      <a:pt x="35" y="78"/>
                    </a:cubicBezTo>
                    <a:cubicBezTo>
                      <a:pt x="38" y="80"/>
                      <a:pt x="37" y="80"/>
                      <a:pt x="38" y="84"/>
                    </a:cubicBezTo>
                    <a:cubicBezTo>
                      <a:pt x="38" y="85"/>
                      <a:pt x="39" y="84"/>
                      <a:pt x="39" y="83"/>
                    </a:cubicBezTo>
                    <a:cubicBezTo>
                      <a:pt x="39" y="82"/>
                      <a:pt x="40" y="81"/>
                      <a:pt x="40" y="80"/>
                    </a:cubicBezTo>
                    <a:cubicBezTo>
                      <a:pt x="40" y="79"/>
                      <a:pt x="40" y="79"/>
                      <a:pt x="40" y="79"/>
                    </a:cubicBezTo>
                    <a:cubicBezTo>
                      <a:pt x="37" y="77"/>
                      <a:pt x="36" y="78"/>
                      <a:pt x="39" y="76"/>
                    </a:cubicBezTo>
                    <a:cubicBezTo>
                      <a:pt x="41" y="74"/>
                      <a:pt x="43" y="72"/>
                      <a:pt x="45" y="71"/>
                    </a:cubicBezTo>
                    <a:cubicBezTo>
                      <a:pt x="46" y="71"/>
                      <a:pt x="46" y="70"/>
                      <a:pt x="45" y="70"/>
                    </a:cubicBezTo>
                    <a:cubicBezTo>
                      <a:pt x="41" y="69"/>
                      <a:pt x="38" y="68"/>
                      <a:pt x="34" y="68"/>
                    </a:cubicBezTo>
                    <a:cubicBezTo>
                      <a:pt x="35" y="69"/>
                      <a:pt x="35" y="69"/>
                      <a:pt x="35" y="70"/>
                    </a:cubicBezTo>
                    <a:cubicBezTo>
                      <a:pt x="40" y="69"/>
                      <a:pt x="44" y="67"/>
                      <a:pt x="49" y="66"/>
                    </a:cubicBezTo>
                    <a:cubicBezTo>
                      <a:pt x="50" y="66"/>
                      <a:pt x="50" y="65"/>
                      <a:pt x="49" y="65"/>
                    </a:cubicBezTo>
                    <a:cubicBezTo>
                      <a:pt x="43" y="63"/>
                      <a:pt x="36" y="63"/>
                      <a:pt x="29" y="62"/>
                    </a:cubicBezTo>
                    <a:cubicBezTo>
                      <a:pt x="29" y="62"/>
                      <a:pt x="29" y="63"/>
                      <a:pt x="29" y="63"/>
                    </a:cubicBezTo>
                    <a:cubicBezTo>
                      <a:pt x="38" y="62"/>
                      <a:pt x="47" y="61"/>
                      <a:pt x="56" y="58"/>
                    </a:cubicBezTo>
                    <a:cubicBezTo>
                      <a:pt x="56" y="58"/>
                      <a:pt x="56" y="57"/>
                      <a:pt x="56" y="57"/>
                    </a:cubicBezTo>
                    <a:cubicBezTo>
                      <a:pt x="48" y="54"/>
                      <a:pt x="39" y="54"/>
                      <a:pt x="31" y="50"/>
                    </a:cubicBezTo>
                    <a:cubicBezTo>
                      <a:pt x="31" y="50"/>
                      <a:pt x="31" y="51"/>
                      <a:pt x="31" y="51"/>
                    </a:cubicBezTo>
                    <a:cubicBezTo>
                      <a:pt x="46" y="47"/>
                      <a:pt x="72" y="56"/>
                      <a:pt x="76" y="35"/>
                    </a:cubicBezTo>
                    <a:cubicBezTo>
                      <a:pt x="80" y="17"/>
                      <a:pt x="60" y="4"/>
                      <a:pt x="46" y="2"/>
                    </a:cubicBezTo>
                    <a:cubicBezTo>
                      <a:pt x="30" y="0"/>
                      <a:pt x="11" y="6"/>
                      <a:pt x="5" y="22"/>
                    </a:cubicBezTo>
                    <a:cubicBezTo>
                      <a:pt x="0" y="34"/>
                      <a:pt x="1" y="55"/>
                      <a:pt x="18" y="55"/>
                    </a:cubicBezTo>
                    <a:cubicBezTo>
                      <a:pt x="19" y="55"/>
                      <a:pt x="19" y="54"/>
                      <a:pt x="18" y="5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9" name="Freeform 205"/>
              <p:cNvSpPr/>
              <p:nvPr/>
            </p:nvSpPr>
            <p:spPr bwMode="auto">
              <a:xfrm>
                <a:off x="6136" y="4319"/>
                <a:ext cx="19" cy="13"/>
              </a:xfrm>
              <a:custGeom>
                <a:avLst/>
                <a:gdLst>
                  <a:gd name="T0" fmla="*/ 1 w 7"/>
                  <a:gd name="T1" fmla="*/ 5 h 5"/>
                  <a:gd name="T2" fmla="*/ 6 w 7"/>
                  <a:gd name="T3" fmla="*/ 2 h 5"/>
                  <a:gd name="T4" fmla="*/ 5 w 7"/>
                  <a:gd name="T5" fmla="*/ 0 h 5"/>
                  <a:gd name="T6" fmla="*/ 0 w 7"/>
                  <a:gd name="T7" fmla="*/ 3 h 5"/>
                  <a:gd name="T8" fmla="*/ 1 w 7"/>
                  <a:gd name="T9" fmla="*/ 5 h 5"/>
                </a:gdLst>
                <a:ahLst/>
                <a:cxnLst>
                  <a:cxn ang="0">
                    <a:pos x="T0" y="T1"/>
                  </a:cxn>
                  <a:cxn ang="0">
                    <a:pos x="T2" y="T3"/>
                  </a:cxn>
                  <a:cxn ang="0">
                    <a:pos x="T4" y="T5"/>
                  </a:cxn>
                  <a:cxn ang="0">
                    <a:pos x="T6" y="T7"/>
                  </a:cxn>
                  <a:cxn ang="0">
                    <a:pos x="T8" y="T9"/>
                  </a:cxn>
                </a:cxnLst>
                <a:rect l="0" t="0" r="r" b="b"/>
                <a:pathLst>
                  <a:path w="7" h="5">
                    <a:moveTo>
                      <a:pt x="1" y="5"/>
                    </a:moveTo>
                    <a:cubicBezTo>
                      <a:pt x="3" y="4"/>
                      <a:pt x="4" y="2"/>
                      <a:pt x="6" y="2"/>
                    </a:cubicBezTo>
                    <a:cubicBezTo>
                      <a:pt x="7" y="1"/>
                      <a:pt x="6" y="0"/>
                      <a:pt x="5" y="0"/>
                    </a:cubicBezTo>
                    <a:cubicBezTo>
                      <a:pt x="4" y="1"/>
                      <a:pt x="2" y="3"/>
                      <a:pt x="0" y="3"/>
                    </a:cubicBezTo>
                    <a:cubicBezTo>
                      <a:pt x="0" y="4"/>
                      <a:pt x="0" y="5"/>
                      <a:pt x="1"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0" name="Freeform 206"/>
              <p:cNvSpPr/>
              <p:nvPr/>
            </p:nvSpPr>
            <p:spPr bwMode="auto">
              <a:xfrm>
                <a:off x="6080" y="4263"/>
                <a:ext cx="5" cy="18"/>
              </a:xfrm>
              <a:custGeom>
                <a:avLst/>
                <a:gdLst>
                  <a:gd name="T0" fmla="*/ 1 w 2"/>
                  <a:gd name="T1" fmla="*/ 6 h 7"/>
                  <a:gd name="T2" fmla="*/ 2 w 2"/>
                  <a:gd name="T3" fmla="*/ 1 h 7"/>
                  <a:gd name="T4" fmla="*/ 1 w 2"/>
                  <a:gd name="T5" fmla="*/ 1 h 7"/>
                  <a:gd name="T6" fmla="*/ 0 w 2"/>
                  <a:gd name="T7" fmla="*/ 5 h 7"/>
                  <a:gd name="T8" fmla="*/ 1 w 2"/>
                  <a:gd name="T9" fmla="*/ 6 h 7"/>
                </a:gdLst>
                <a:ahLst/>
                <a:cxnLst>
                  <a:cxn ang="0">
                    <a:pos x="T0" y="T1"/>
                  </a:cxn>
                  <a:cxn ang="0">
                    <a:pos x="T2" y="T3"/>
                  </a:cxn>
                  <a:cxn ang="0">
                    <a:pos x="T4" y="T5"/>
                  </a:cxn>
                  <a:cxn ang="0">
                    <a:pos x="T6" y="T7"/>
                  </a:cxn>
                  <a:cxn ang="0">
                    <a:pos x="T8" y="T9"/>
                  </a:cxn>
                </a:cxnLst>
                <a:rect l="0" t="0" r="r" b="b"/>
                <a:pathLst>
                  <a:path w="2" h="7">
                    <a:moveTo>
                      <a:pt x="1" y="6"/>
                    </a:moveTo>
                    <a:cubicBezTo>
                      <a:pt x="2" y="4"/>
                      <a:pt x="2" y="3"/>
                      <a:pt x="2" y="1"/>
                    </a:cubicBezTo>
                    <a:cubicBezTo>
                      <a:pt x="2" y="0"/>
                      <a:pt x="1" y="0"/>
                      <a:pt x="1" y="1"/>
                    </a:cubicBezTo>
                    <a:cubicBezTo>
                      <a:pt x="1" y="2"/>
                      <a:pt x="1" y="4"/>
                      <a:pt x="0" y="5"/>
                    </a:cubicBezTo>
                    <a:cubicBezTo>
                      <a:pt x="0" y="6"/>
                      <a:pt x="1" y="7"/>
                      <a:pt x="1"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1" name="Freeform 207"/>
              <p:cNvSpPr/>
              <p:nvPr/>
            </p:nvSpPr>
            <p:spPr bwMode="auto">
              <a:xfrm>
                <a:off x="6021" y="4254"/>
                <a:ext cx="8" cy="11"/>
              </a:xfrm>
              <a:custGeom>
                <a:avLst/>
                <a:gdLst>
                  <a:gd name="T0" fmla="*/ 3 w 3"/>
                  <a:gd name="T1" fmla="*/ 3 h 4"/>
                  <a:gd name="T2" fmla="*/ 1 w 3"/>
                  <a:gd name="T3" fmla="*/ 0 h 4"/>
                  <a:gd name="T4" fmla="*/ 1 w 3"/>
                  <a:gd name="T5" fmla="*/ 1 h 4"/>
                  <a:gd name="T6" fmla="*/ 2 w 3"/>
                  <a:gd name="T7" fmla="*/ 2 h 4"/>
                  <a:gd name="T8" fmla="*/ 2 w 3"/>
                  <a:gd name="T9" fmla="*/ 3 h 4"/>
                  <a:gd name="T10" fmla="*/ 3 w 3"/>
                  <a:gd name="T11" fmla="*/ 3 h 4"/>
                </a:gdLst>
                <a:ahLst/>
                <a:cxnLst>
                  <a:cxn ang="0">
                    <a:pos x="T0" y="T1"/>
                  </a:cxn>
                  <a:cxn ang="0">
                    <a:pos x="T2" y="T3"/>
                  </a:cxn>
                  <a:cxn ang="0">
                    <a:pos x="T4" y="T5"/>
                  </a:cxn>
                  <a:cxn ang="0">
                    <a:pos x="T6" y="T7"/>
                  </a:cxn>
                  <a:cxn ang="0">
                    <a:pos x="T8" y="T9"/>
                  </a:cxn>
                  <a:cxn ang="0">
                    <a:pos x="T10" y="T11"/>
                  </a:cxn>
                </a:cxnLst>
                <a:rect l="0" t="0" r="r" b="b"/>
                <a:pathLst>
                  <a:path w="3" h="4">
                    <a:moveTo>
                      <a:pt x="3" y="3"/>
                    </a:moveTo>
                    <a:cubicBezTo>
                      <a:pt x="3" y="2"/>
                      <a:pt x="2" y="0"/>
                      <a:pt x="1" y="0"/>
                    </a:cubicBezTo>
                    <a:cubicBezTo>
                      <a:pt x="0" y="0"/>
                      <a:pt x="0" y="1"/>
                      <a:pt x="1" y="1"/>
                    </a:cubicBezTo>
                    <a:cubicBezTo>
                      <a:pt x="1" y="1"/>
                      <a:pt x="1" y="2"/>
                      <a:pt x="2" y="2"/>
                    </a:cubicBezTo>
                    <a:cubicBezTo>
                      <a:pt x="2" y="2"/>
                      <a:pt x="2" y="3"/>
                      <a:pt x="2" y="3"/>
                    </a:cubicBezTo>
                    <a:cubicBezTo>
                      <a:pt x="2" y="4"/>
                      <a:pt x="3" y="4"/>
                      <a:pt x="3"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2" name="Freeform 208"/>
              <p:cNvSpPr/>
              <p:nvPr/>
            </p:nvSpPr>
            <p:spPr bwMode="auto">
              <a:xfrm>
                <a:off x="5947" y="4281"/>
                <a:ext cx="24" cy="6"/>
              </a:xfrm>
              <a:custGeom>
                <a:avLst/>
                <a:gdLst>
                  <a:gd name="T0" fmla="*/ 8 w 9"/>
                  <a:gd name="T1" fmla="*/ 0 h 2"/>
                  <a:gd name="T2" fmla="*/ 1 w 9"/>
                  <a:gd name="T3" fmla="*/ 0 h 2"/>
                  <a:gd name="T4" fmla="*/ 1 w 9"/>
                  <a:gd name="T5" fmla="*/ 1 h 2"/>
                  <a:gd name="T6" fmla="*/ 8 w 9"/>
                  <a:gd name="T7" fmla="*/ 2 h 2"/>
                  <a:gd name="T8" fmla="*/ 8 w 9"/>
                  <a:gd name="T9" fmla="*/ 0 h 2"/>
                </a:gdLst>
                <a:ahLst/>
                <a:cxnLst>
                  <a:cxn ang="0">
                    <a:pos x="T0" y="T1"/>
                  </a:cxn>
                  <a:cxn ang="0">
                    <a:pos x="T2" y="T3"/>
                  </a:cxn>
                  <a:cxn ang="0">
                    <a:pos x="T4" y="T5"/>
                  </a:cxn>
                  <a:cxn ang="0">
                    <a:pos x="T6" y="T7"/>
                  </a:cxn>
                  <a:cxn ang="0">
                    <a:pos x="T8" y="T9"/>
                  </a:cxn>
                </a:cxnLst>
                <a:rect l="0" t="0" r="r" b="b"/>
                <a:pathLst>
                  <a:path w="9" h="2">
                    <a:moveTo>
                      <a:pt x="8" y="0"/>
                    </a:moveTo>
                    <a:cubicBezTo>
                      <a:pt x="6" y="0"/>
                      <a:pt x="3" y="0"/>
                      <a:pt x="1" y="0"/>
                    </a:cubicBezTo>
                    <a:cubicBezTo>
                      <a:pt x="0" y="0"/>
                      <a:pt x="0" y="1"/>
                      <a:pt x="1" y="1"/>
                    </a:cubicBezTo>
                    <a:cubicBezTo>
                      <a:pt x="3" y="1"/>
                      <a:pt x="6" y="2"/>
                      <a:pt x="8" y="2"/>
                    </a:cubicBezTo>
                    <a:cubicBezTo>
                      <a:pt x="9" y="2"/>
                      <a:pt x="9" y="0"/>
                      <a:pt x="8"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3" name="Freeform 209"/>
              <p:cNvSpPr/>
              <p:nvPr/>
            </p:nvSpPr>
            <p:spPr bwMode="auto">
              <a:xfrm>
                <a:off x="5909" y="4321"/>
                <a:ext cx="24" cy="8"/>
              </a:xfrm>
              <a:custGeom>
                <a:avLst/>
                <a:gdLst>
                  <a:gd name="T0" fmla="*/ 8 w 9"/>
                  <a:gd name="T1" fmla="*/ 0 h 3"/>
                  <a:gd name="T2" fmla="*/ 1 w 9"/>
                  <a:gd name="T3" fmla="*/ 1 h 3"/>
                  <a:gd name="T4" fmla="*/ 2 w 9"/>
                  <a:gd name="T5" fmla="*/ 2 h 3"/>
                  <a:gd name="T6" fmla="*/ 8 w 9"/>
                  <a:gd name="T7" fmla="*/ 1 h 3"/>
                  <a:gd name="T8" fmla="*/ 8 w 9"/>
                  <a:gd name="T9" fmla="*/ 0 h 3"/>
                </a:gdLst>
                <a:ahLst/>
                <a:cxnLst>
                  <a:cxn ang="0">
                    <a:pos x="T0" y="T1"/>
                  </a:cxn>
                  <a:cxn ang="0">
                    <a:pos x="T2" y="T3"/>
                  </a:cxn>
                  <a:cxn ang="0">
                    <a:pos x="T4" y="T5"/>
                  </a:cxn>
                  <a:cxn ang="0">
                    <a:pos x="T6" y="T7"/>
                  </a:cxn>
                  <a:cxn ang="0">
                    <a:pos x="T8" y="T9"/>
                  </a:cxn>
                </a:cxnLst>
                <a:rect l="0" t="0" r="r" b="b"/>
                <a:pathLst>
                  <a:path w="9" h="3">
                    <a:moveTo>
                      <a:pt x="8" y="0"/>
                    </a:moveTo>
                    <a:cubicBezTo>
                      <a:pt x="5" y="0"/>
                      <a:pt x="3" y="0"/>
                      <a:pt x="1" y="1"/>
                    </a:cubicBezTo>
                    <a:cubicBezTo>
                      <a:pt x="0" y="1"/>
                      <a:pt x="1" y="3"/>
                      <a:pt x="2" y="2"/>
                    </a:cubicBezTo>
                    <a:cubicBezTo>
                      <a:pt x="3" y="1"/>
                      <a:pt x="6" y="1"/>
                      <a:pt x="8" y="1"/>
                    </a:cubicBezTo>
                    <a:cubicBezTo>
                      <a:pt x="9" y="1"/>
                      <a:pt x="9" y="0"/>
                      <a:pt x="8"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4" name="Freeform 210"/>
              <p:cNvSpPr/>
              <p:nvPr/>
            </p:nvSpPr>
            <p:spPr bwMode="auto">
              <a:xfrm>
                <a:off x="5880" y="4375"/>
                <a:ext cx="24" cy="24"/>
              </a:xfrm>
              <a:custGeom>
                <a:avLst/>
                <a:gdLst>
                  <a:gd name="T0" fmla="*/ 8 w 9"/>
                  <a:gd name="T1" fmla="*/ 1 h 9"/>
                  <a:gd name="T2" fmla="*/ 1 w 9"/>
                  <a:gd name="T3" fmla="*/ 8 h 9"/>
                  <a:gd name="T4" fmla="*/ 2 w 9"/>
                  <a:gd name="T5" fmla="*/ 9 h 9"/>
                  <a:gd name="T6" fmla="*/ 9 w 9"/>
                  <a:gd name="T7" fmla="*/ 2 h 9"/>
                  <a:gd name="T8" fmla="*/ 8 w 9"/>
                  <a:gd name="T9" fmla="*/ 1 h 9"/>
                </a:gdLst>
                <a:ahLst/>
                <a:cxnLst>
                  <a:cxn ang="0">
                    <a:pos x="T0" y="T1"/>
                  </a:cxn>
                  <a:cxn ang="0">
                    <a:pos x="T2" y="T3"/>
                  </a:cxn>
                  <a:cxn ang="0">
                    <a:pos x="T4" y="T5"/>
                  </a:cxn>
                  <a:cxn ang="0">
                    <a:pos x="T6" y="T7"/>
                  </a:cxn>
                  <a:cxn ang="0">
                    <a:pos x="T8" y="T9"/>
                  </a:cxn>
                </a:cxnLst>
                <a:rect l="0" t="0" r="r" b="b"/>
                <a:pathLst>
                  <a:path w="9" h="9">
                    <a:moveTo>
                      <a:pt x="8" y="1"/>
                    </a:moveTo>
                    <a:cubicBezTo>
                      <a:pt x="5" y="3"/>
                      <a:pt x="3" y="5"/>
                      <a:pt x="1" y="8"/>
                    </a:cubicBezTo>
                    <a:cubicBezTo>
                      <a:pt x="0" y="8"/>
                      <a:pt x="1" y="9"/>
                      <a:pt x="2" y="9"/>
                    </a:cubicBezTo>
                    <a:cubicBezTo>
                      <a:pt x="4" y="6"/>
                      <a:pt x="6" y="4"/>
                      <a:pt x="9" y="2"/>
                    </a:cubicBezTo>
                    <a:cubicBezTo>
                      <a:pt x="9" y="1"/>
                      <a:pt x="8" y="0"/>
                      <a:pt x="8"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5" name="Freeform 211"/>
              <p:cNvSpPr/>
              <p:nvPr/>
            </p:nvSpPr>
            <p:spPr bwMode="auto">
              <a:xfrm>
                <a:off x="5976" y="4332"/>
                <a:ext cx="67" cy="75"/>
              </a:xfrm>
              <a:custGeom>
                <a:avLst/>
                <a:gdLst>
                  <a:gd name="T0" fmla="*/ 12 w 25"/>
                  <a:gd name="T1" fmla="*/ 26 h 28"/>
                  <a:gd name="T2" fmla="*/ 7 w 25"/>
                  <a:gd name="T3" fmla="*/ 15 h 28"/>
                  <a:gd name="T4" fmla="*/ 6 w 25"/>
                  <a:gd name="T5" fmla="*/ 9 h 28"/>
                  <a:gd name="T6" fmla="*/ 8 w 25"/>
                  <a:gd name="T7" fmla="*/ 3 h 28"/>
                  <a:gd name="T8" fmla="*/ 11 w 25"/>
                  <a:gd name="T9" fmla="*/ 7 h 28"/>
                  <a:gd name="T10" fmla="*/ 12 w 25"/>
                  <a:gd name="T11" fmla="*/ 8 h 28"/>
                  <a:gd name="T12" fmla="*/ 24 w 25"/>
                  <a:gd name="T13" fmla="*/ 6 h 28"/>
                  <a:gd name="T14" fmla="*/ 23 w 25"/>
                  <a:gd name="T15" fmla="*/ 5 h 28"/>
                  <a:gd name="T16" fmla="*/ 17 w 25"/>
                  <a:gd name="T17" fmla="*/ 13 h 28"/>
                  <a:gd name="T18" fmla="*/ 13 w 25"/>
                  <a:gd name="T19" fmla="*/ 22 h 28"/>
                  <a:gd name="T20" fmla="*/ 14 w 25"/>
                  <a:gd name="T21" fmla="*/ 22 h 28"/>
                  <a:gd name="T22" fmla="*/ 19 w 25"/>
                  <a:gd name="T23" fmla="*/ 13 h 28"/>
                  <a:gd name="T24" fmla="*/ 25 w 25"/>
                  <a:gd name="T25" fmla="*/ 6 h 28"/>
                  <a:gd name="T26" fmla="*/ 24 w 25"/>
                  <a:gd name="T27" fmla="*/ 5 h 28"/>
                  <a:gd name="T28" fmla="*/ 16 w 25"/>
                  <a:gd name="T29" fmla="*/ 6 h 28"/>
                  <a:gd name="T30" fmla="*/ 13 w 25"/>
                  <a:gd name="T31" fmla="*/ 5 h 28"/>
                  <a:gd name="T32" fmla="*/ 12 w 25"/>
                  <a:gd name="T33" fmla="*/ 3 h 28"/>
                  <a:gd name="T34" fmla="*/ 7 w 25"/>
                  <a:gd name="T35" fmla="*/ 2 h 28"/>
                  <a:gd name="T36" fmla="*/ 11 w 25"/>
                  <a:gd name="T37" fmla="*/ 27 h 28"/>
                  <a:gd name="T38" fmla="*/ 12 w 25"/>
                  <a:gd name="T39"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28">
                    <a:moveTo>
                      <a:pt x="12" y="26"/>
                    </a:moveTo>
                    <a:cubicBezTo>
                      <a:pt x="10" y="23"/>
                      <a:pt x="8" y="19"/>
                      <a:pt x="7" y="15"/>
                    </a:cubicBezTo>
                    <a:cubicBezTo>
                      <a:pt x="6" y="13"/>
                      <a:pt x="6" y="11"/>
                      <a:pt x="6" y="9"/>
                    </a:cubicBezTo>
                    <a:cubicBezTo>
                      <a:pt x="6" y="7"/>
                      <a:pt x="7" y="5"/>
                      <a:pt x="8" y="3"/>
                    </a:cubicBezTo>
                    <a:cubicBezTo>
                      <a:pt x="11" y="0"/>
                      <a:pt x="11" y="7"/>
                      <a:pt x="11" y="7"/>
                    </a:cubicBezTo>
                    <a:cubicBezTo>
                      <a:pt x="11" y="8"/>
                      <a:pt x="12" y="8"/>
                      <a:pt x="12" y="8"/>
                    </a:cubicBezTo>
                    <a:cubicBezTo>
                      <a:pt x="16" y="8"/>
                      <a:pt x="20" y="6"/>
                      <a:pt x="24" y="6"/>
                    </a:cubicBezTo>
                    <a:cubicBezTo>
                      <a:pt x="24" y="6"/>
                      <a:pt x="24" y="6"/>
                      <a:pt x="23" y="5"/>
                    </a:cubicBezTo>
                    <a:cubicBezTo>
                      <a:pt x="21" y="8"/>
                      <a:pt x="19" y="10"/>
                      <a:pt x="17" y="13"/>
                    </a:cubicBezTo>
                    <a:cubicBezTo>
                      <a:pt x="15" y="15"/>
                      <a:pt x="14" y="18"/>
                      <a:pt x="13" y="22"/>
                    </a:cubicBezTo>
                    <a:cubicBezTo>
                      <a:pt x="13" y="23"/>
                      <a:pt x="14" y="23"/>
                      <a:pt x="14" y="22"/>
                    </a:cubicBezTo>
                    <a:cubicBezTo>
                      <a:pt x="15" y="18"/>
                      <a:pt x="16" y="15"/>
                      <a:pt x="19" y="13"/>
                    </a:cubicBezTo>
                    <a:cubicBezTo>
                      <a:pt x="21" y="10"/>
                      <a:pt x="23" y="8"/>
                      <a:pt x="25" y="6"/>
                    </a:cubicBezTo>
                    <a:cubicBezTo>
                      <a:pt x="25" y="5"/>
                      <a:pt x="25" y="5"/>
                      <a:pt x="24" y="5"/>
                    </a:cubicBezTo>
                    <a:cubicBezTo>
                      <a:pt x="21" y="5"/>
                      <a:pt x="19" y="5"/>
                      <a:pt x="16" y="6"/>
                    </a:cubicBezTo>
                    <a:cubicBezTo>
                      <a:pt x="14" y="6"/>
                      <a:pt x="13" y="7"/>
                      <a:pt x="13" y="5"/>
                    </a:cubicBezTo>
                    <a:cubicBezTo>
                      <a:pt x="13" y="4"/>
                      <a:pt x="12" y="3"/>
                      <a:pt x="12" y="3"/>
                    </a:cubicBezTo>
                    <a:cubicBezTo>
                      <a:pt x="11" y="1"/>
                      <a:pt x="9" y="1"/>
                      <a:pt x="7" y="2"/>
                    </a:cubicBezTo>
                    <a:cubicBezTo>
                      <a:pt x="0" y="8"/>
                      <a:pt x="8" y="21"/>
                      <a:pt x="11" y="27"/>
                    </a:cubicBezTo>
                    <a:cubicBezTo>
                      <a:pt x="11" y="28"/>
                      <a:pt x="12" y="27"/>
                      <a:pt x="12" y="2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6" name="Freeform 212"/>
              <p:cNvSpPr/>
              <p:nvPr/>
            </p:nvSpPr>
            <p:spPr bwMode="auto">
              <a:xfrm>
                <a:off x="4467" y="2799"/>
                <a:ext cx="218" cy="225"/>
              </a:xfrm>
              <a:custGeom>
                <a:avLst/>
                <a:gdLst>
                  <a:gd name="T0" fmla="*/ 18 w 82"/>
                  <a:gd name="T1" fmla="*/ 54 h 84"/>
                  <a:gd name="T2" fmla="*/ 7 w 82"/>
                  <a:gd name="T3" fmla="*/ 19 h 84"/>
                  <a:gd name="T4" fmla="*/ 47 w 82"/>
                  <a:gd name="T5" fmla="*/ 3 h 84"/>
                  <a:gd name="T6" fmla="*/ 73 w 82"/>
                  <a:gd name="T7" fmla="*/ 40 h 84"/>
                  <a:gd name="T8" fmla="*/ 30 w 82"/>
                  <a:gd name="T9" fmla="*/ 50 h 84"/>
                  <a:gd name="T10" fmla="*/ 30 w 82"/>
                  <a:gd name="T11" fmla="*/ 51 h 84"/>
                  <a:gd name="T12" fmla="*/ 55 w 82"/>
                  <a:gd name="T13" fmla="*/ 58 h 84"/>
                  <a:gd name="T14" fmla="*/ 55 w 82"/>
                  <a:gd name="T15" fmla="*/ 57 h 84"/>
                  <a:gd name="T16" fmla="*/ 29 w 82"/>
                  <a:gd name="T17" fmla="*/ 62 h 84"/>
                  <a:gd name="T18" fmla="*/ 29 w 82"/>
                  <a:gd name="T19" fmla="*/ 63 h 84"/>
                  <a:gd name="T20" fmla="*/ 49 w 82"/>
                  <a:gd name="T21" fmla="*/ 66 h 84"/>
                  <a:gd name="T22" fmla="*/ 49 w 82"/>
                  <a:gd name="T23" fmla="*/ 65 h 84"/>
                  <a:gd name="T24" fmla="*/ 34 w 82"/>
                  <a:gd name="T25" fmla="*/ 68 h 84"/>
                  <a:gd name="T26" fmla="*/ 34 w 82"/>
                  <a:gd name="T27" fmla="*/ 70 h 84"/>
                  <a:gd name="T28" fmla="*/ 45 w 82"/>
                  <a:gd name="T29" fmla="*/ 71 h 84"/>
                  <a:gd name="T30" fmla="*/ 45 w 82"/>
                  <a:gd name="T31" fmla="*/ 70 h 84"/>
                  <a:gd name="T32" fmla="*/ 35 w 82"/>
                  <a:gd name="T33" fmla="*/ 76 h 84"/>
                  <a:gd name="T34" fmla="*/ 35 w 82"/>
                  <a:gd name="T35" fmla="*/ 78 h 84"/>
                  <a:gd name="T36" fmla="*/ 38 w 82"/>
                  <a:gd name="T37" fmla="*/ 84 h 84"/>
                  <a:gd name="T38" fmla="*/ 39 w 82"/>
                  <a:gd name="T39" fmla="*/ 83 h 84"/>
                  <a:gd name="T40" fmla="*/ 40 w 82"/>
                  <a:gd name="T41" fmla="*/ 80 h 84"/>
                  <a:gd name="T42" fmla="*/ 40 w 82"/>
                  <a:gd name="T43" fmla="*/ 79 h 84"/>
                  <a:gd name="T44" fmla="*/ 39 w 82"/>
                  <a:gd name="T45" fmla="*/ 76 h 84"/>
                  <a:gd name="T46" fmla="*/ 45 w 82"/>
                  <a:gd name="T47" fmla="*/ 71 h 84"/>
                  <a:gd name="T48" fmla="*/ 45 w 82"/>
                  <a:gd name="T49" fmla="*/ 70 h 84"/>
                  <a:gd name="T50" fmla="*/ 34 w 82"/>
                  <a:gd name="T51" fmla="*/ 68 h 84"/>
                  <a:gd name="T52" fmla="*/ 35 w 82"/>
                  <a:gd name="T53" fmla="*/ 70 h 84"/>
                  <a:gd name="T54" fmla="*/ 49 w 82"/>
                  <a:gd name="T55" fmla="*/ 66 h 84"/>
                  <a:gd name="T56" fmla="*/ 49 w 82"/>
                  <a:gd name="T57" fmla="*/ 65 h 84"/>
                  <a:gd name="T58" fmla="*/ 29 w 82"/>
                  <a:gd name="T59" fmla="*/ 62 h 84"/>
                  <a:gd name="T60" fmla="*/ 29 w 82"/>
                  <a:gd name="T61" fmla="*/ 63 h 84"/>
                  <a:gd name="T62" fmla="*/ 56 w 82"/>
                  <a:gd name="T63" fmla="*/ 58 h 84"/>
                  <a:gd name="T64" fmla="*/ 56 w 82"/>
                  <a:gd name="T65" fmla="*/ 57 h 84"/>
                  <a:gd name="T66" fmla="*/ 31 w 82"/>
                  <a:gd name="T67" fmla="*/ 50 h 84"/>
                  <a:gd name="T68" fmla="*/ 31 w 82"/>
                  <a:gd name="T69" fmla="*/ 51 h 84"/>
                  <a:gd name="T70" fmla="*/ 76 w 82"/>
                  <a:gd name="T71" fmla="*/ 35 h 84"/>
                  <a:gd name="T72" fmla="*/ 46 w 82"/>
                  <a:gd name="T73" fmla="*/ 2 h 84"/>
                  <a:gd name="T74" fmla="*/ 5 w 82"/>
                  <a:gd name="T75" fmla="*/ 22 h 84"/>
                  <a:gd name="T76" fmla="*/ 18 w 82"/>
                  <a:gd name="T77" fmla="*/ 55 h 84"/>
                  <a:gd name="T78" fmla="*/ 18 w 82"/>
                  <a:gd name="T79" fmla="*/ 5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 h="84">
                    <a:moveTo>
                      <a:pt x="18" y="54"/>
                    </a:moveTo>
                    <a:cubicBezTo>
                      <a:pt x="1" y="54"/>
                      <a:pt x="2" y="30"/>
                      <a:pt x="7" y="19"/>
                    </a:cubicBezTo>
                    <a:cubicBezTo>
                      <a:pt x="15" y="5"/>
                      <a:pt x="32" y="1"/>
                      <a:pt x="47" y="3"/>
                    </a:cubicBezTo>
                    <a:cubicBezTo>
                      <a:pt x="62" y="6"/>
                      <a:pt x="82" y="23"/>
                      <a:pt x="73" y="40"/>
                    </a:cubicBezTo>
                    <a:cubicBezTo>
                      <a:pt x="65" y="54"/>
                      <a:pt x="43" y="47"/>
                      <a:pt x="30" y="50"/>
                    </a:cubicBezTo>
                    <a:cubicBezTo>
                      <a:pt x="30" y="50"/>
                      <a:pt x="29" y="51"/>
                      <a:pt x="30" y="51"/>
                    </a:cubicBezTo>
                    <a:cubicBezTo>
                      <a:pt x="38" y="55"/>
                      <a:pt x="47" y="55"/>
                      <a:pt x="55" y="58"/>
                    </a:cubicBezTo>
                    <a:cubicBezTo>
                      <a:pt x="55" y="58"/>
                      <a:pt x="55" y="57"/>
                      <a:pt x="55" y="57"/>
                    </a:cubicBezTo>
                    <a:cubicBezTo>
                      <a:pt x="47" y="60"/>
                      <a:pt x="38" y="60"/>
                      <a:pt x="29" y="62"/>
                    </a:cubicBezTo>
                    <a:cubicBezTo>
                      <a:pt x="28" y="62"/>
                      <a:pt x="28" y="63"/>
                      <a:pt x="29" y="63"/>
                    </a:cubicBezTo>
                    <a:cubicBezTo>
                      <a:pt x="35" y="65"/>
                      <a:pt x="42" y="65"/>
                      <a:pt x="49" y="66"/>
                    </a:cubicBezTo>
                    <a:cubicBezTo>
                      <a:pt x="49" y="66"/>
                      <a:pt x="49" y="65"/>
                      <a:pt x="49" y="65"/>
                    </a:cubicBezTo>
                    <a:cubicBezTo>
                      <a:pt x="44" y="66"/>
                      <a:pt x="39" y="67"/>
                      <a:pt x="34" y="68"/>
                    </a:cubicBezTo>
                    <a:cubicBezTo>
                      <a:pt x="33" y="68"/>
                      <a:pt x="34" y="70"/>
                      <a:pt x="34" y="70"/>
                    </a:cubicBezTo>
                    <a:cubicBezTo>
                      <a:pt x="38" y="69"/>
                      <a:pt x="41" y="71"/>
                      <a:pt x="45" y="71"/>
                    </a:cubicBezTo>
                    <a:cubicBezTo>
                      <a:pt x="45" y="71"/>
                      <a:pt x="45" y="70"/>
                      <a:pt x="45" y="70"/>
                    </a:cubicBezTo>
                    <a:cubicBezTo>
                      <a:pt x="41" y="72"/>
                      <a:pt x="38" y="74"/>
                      <a:pt x="35" y="76"/>
                    </a:cubicBezTo>
                    <a:cubicBezTo>
                      <a:pt x="34" y="77"/>
                      <a:pt x="34" y="77"/>
                      <a:pt x="35" y="78"/>
                    </a:cubicBezTo>
                    <a:cubicBezTo>
                      <a:pt x="38" y="80"/>
                      <a:pt x="37" y="80"/>
                      <a:pt x="38" y="84"/>
                    </a:cubicBezTo>
                    <a:cubicBezTo>
                      <a:pt x="38" y="84"/>
                      <a:pt x="39" y="84"/>
                      <a:pt x="39" y="83"/>
                    </a:cubicBezTo>
                    <a:cubicBezTo>
                      <a:pt x="39" y="82"/>
                      <a:pt x="40" y="81"/>
                      <a:pt x="40" y="80"/>
                    </a:cubicBezTo>
                    <a:cubicBezTo>
                      <a:pt x="40" y="79"/>
                      <a:pt x="40" y="79"/>
                      <a:pt x="40" y="79"/>
                    </a:cubicBezTo>
                    <a:cubicBezTo>
                      <a:pt x="37" y="77"/>
                      <a:pt x="36" y="77"/>
                      <a:pt x="39" y="76"/>
                    </a:cubicBezTo>
                    <a:cubicBezTo>
                      <a:pt x="41" y="74"/>
                      <a:pt x="43" y="72"/>
                      <a:pt x="45" y="71"/>
                    </a:cubicBezTo>
                    <a:cubicBezTo>
                      <a:pt x="46" y="71"/>
                      <a:pt x="46" y="70"/>
                      <a:pt x="45" y="70"/>
                    </a:cubicBezTo>
                    <a:cubicBezTo>
                      <a:pt x="41" y="69"/>
                      <a:pt x="38" y="68"/>
                      <a:pt x="34" y="68"/>
                    </a:cubicBezTo>
                    <a:cubicBezTo>
                      <a:pt x="34" y="69"/>
                      <a:pt x="35" y="69"/>
                      <a:pt x="35" y="70"/>
                    </a:cubicBezTo>
                    <a:cubicBezTo>
                      <a:pt x="39" y="69"/>
                      <a:pt x="44" y="67"/>
                      <a:pt x="49" y="66"/>
                    </a:cubicBezTo>
                    <a:cubicBezTo>
                      <a:pt x="50" y="66"/>
                      <a:pt x="50" y="65"/>
                      <a:pt x="49" y="65"/>
                    </a:cubicBezTo>
                    <a:cubicBezTo>
                      <a:pt x="42" y="63"/>
                      <a:pt x="36" y="63"/>
                      <a:pt x="29" y="62"/>
                    </a:cubicBezTo>
                    <a:cubicBezTo>
                      <a:pt x="29" y="62"/>
                      <a:pt x="29" y="63"/>
                      <a:pt x="29" y="63"/>
                    </a:cubicBezTo>
                    <a:cubicBezTo>
                      <a:pt x="38" y="62"/>
                      <a:pt x="47" y="61"/>
                      <a:pt x="56" y="58"/>
                    </a:cubicBezTo>
                    <a:cubicBezTo>
                      <a:pt x="56" y="58"/>
                      <a:pt x="56" y="57"/>
                      <a:pt x="56" y="57"/>
                    </a:cubicBezTo>
                    <a:cubicBezTo>
                      <a:pt x="48" y="54"/>
                      <a:pt x="39" y="54"/>
                      <a:pt x="31" y="50"/>
                    </a:cubicBezTo>
                    <a:cubicBezTo>
                      <a:pt x="31" y="50"/>
                      <a:pt x="31" y="51"/>
                      <a:pt x="31" y="51"/>
                    </a:cubicBezTo>
                    <a:cubicBezTo>
                      <a:pt x="46" y="47"/>
                      <a:pt x="72" y="56"/>
                      <a:pt x="76" y="35"/>
                    </a:cubicBezTo>
                    <a:cubicBezTo>
                      <a:pt x="80" y="17"/>
                      <a:pt x="60" y="4"/>
                      <a:pt x="46" y="2"/>
                    </a:cubicBezTo>
                    <a:cubicBezTo>
                      <a:pt x="30" y="0"/>
                      <a:pt x="11" y="6"/>
                      <a:pt x="5" y="22"/>
                    </a:cubicBezTo>
                    <a:cubicBezTo>
                      <a:pt x="0" y="33"/>
                      <a:pt x="1" y="55"/>
                      <a:pt x="18" y="55"/>
                    </a:cubicBezTo>
                    <a:cubicBezTo>
                      <a:pt x="19" y="55"/>
                      <a:pt x="19" y="54"/>
                      <a:pt x="18" y="5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7" name="Freeform 213"/>
              <p:cNvSpPr/>
              <p:nvPr/>
            </p:nvSpPr>
            <p:spPr bwMode="auto">
              <a:xfrm>
                <a:off x="4675" y="2837"/>
                <a:ext cx="18" cy="13"/>
              </a:xfrm>
              <a:custGeom>
                <a:avLst/>
                <a:gdLst>
                  <a:gd name="T0" fmla="*/ 1 w 7"/>
                  <a:gd name="T1" fmla="*/ 5 h 5"/>
                  <a:gd name="T2" fmla="*/ 6 w 7"/>
                  <a:gd name="T3" fmla="*/ 1 h 5"/>
                  <a:gd name="T4" fmla="*/ 5 w 7"/>
                  <a:gd name="T5" fmla="*/ 0 h 5"/>
                  <a:gd name="T6" fmla="*/ 0 w 7"/>
                  <a:gd name="T7" fmla="*/ 3 h 5"/>
                  <a:gd name="T8" fmla="*/ 1 w 7"/>
                  <a:gd name="T9" fmla="*/ 5 h 5"/>
                </a:gdLst>
                <a:ahLst/>
                <a:cxnLst>
                  <a:cxn ang="0">
                    <a:pos x="T0" y="T1"/>
                  </a:cxn>
                  <a:cxn ang="0">
                    <a:pos x="T2" y="T3"/>
                  </a:cxn>
                  <a:cxn ang="0">
                    <a:pos x="T4" y="T5"/>
                  </a:cxn>
                  <a:cxn ang="0">
                    <a:pos x="T6" y="T7"/>
                  </a:cxn>
                  <a:cxn ang="0">
                    <a:pos x="T8" y="T9"/>
                  </a:cxn>
                </a:cxnLst>
                <a:rect l="0" t="0" r="r" b="b"/>
                <a:pathLst>
                  <a:path w="7" h="5">
                    <a:moveTo>
                      <a:pt x="1" y="5"/>
                    </a:moveTo>
                    <a:cubicBezTo>
                      <a:pt x="3" y="4"/>
                      <a:pt x="4" y="2"/>
                      <a:pt x="6" y="1"/>
                    </a:cubicBezTo>
                    <a:cubicBezTo>
                      <a:pt x="7" y="1"/>
                      <a:pt x="6" y="0"/>
                      <a:pt x="5" y="0"/>
                    </a:cubicBezTo>
                    <a:cubicBezTo>
                      <a:pt x="3" y="1"/>
                      <a:pt x="2" y="2"/>
                      <a:pt x="0" y="3"/>
                    </a:cubicBezTo>
                    <a:cubicBezTo>
                      <a:pt x="0" y="4"/>
                      <a:pt x="0" y="5"/>
                      <a:pt x="1"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8" name="Freeform 214"/>
              <p:cNvSpPr/>
              <p:nvPr/>
            </p:nvSpPr>
            <p:spPr bwMode="auto">
              <a:xfrm>
                <a:off x="4619" y="2781"/>
                <a:ext cx="5" cy="18"/>
              </a:xfrm>
              <a:custGeom>
                <a:avLst/>
                <a:gdLst>
                  <a:gd name="T0" fmla="*/ 1 w 2"/>
                  <a:gd name="T1" fmla="*/ 6 h 7"/>
                  <a:gd name="T2" fmla="*/ 2 w 2"/>
                  <a:gd name="T3" fmla="*/ 1 h 7"/>
                  <a:gd name="T4" fmla="*/ 1 w 2"/>
                  <a:gd name="T5" fmla="*/ 1 h 7"/>
                  <a:gd name="T6" fmla="*/ 0 w 2"/>
                  <a:gd name="T7" fmla="*/ 5 h 7"/>
                  <a:gd name="T8" fmla="*/ 1 w 2"/>
                  <a:gd name="T9" fmla="*/ 6 h 7"/>
                </a:gdLst>
                <a:ahLst/>
                <a:cxnLst>
                  <a:cxn ang="0">
                    <a:pos x="T0" y="T1"/>
                  </a:cxn>
                  <a:cxn ang="0">
                    <a:pos x="T2" y="T3"/>
                  </a:cxn>
                  <a:cxn ang="0">
                    <a:pos x="T4" y="T5"/>
                  </a:cxn>
                  <a:cxn ang="0">
                    <a:pos x="T6" y="T7"/>
                  </a:cxn>
                  <a:cxn ang="0">
                    <a:pos x="T8" y="T9"/>
                  </a:cxn>
                </a:cxnLst>
                <a:rect l="0" t="0" r="r" b="b"/>
                <a:pathLst>
                  <a:path w="2" h="7">
                    <a:moveTo>
                      <a:pt x="1" y="6"/>
                    </a:moveTo>
                    <a:cubicBezTo>
                      <a:pt x="2" y="4"/>
                      <a:pt x="2" y="3"/>
                      <a:pt x="2" y="1"/>
                    </a:cubicBezTo>
                    <a:cubicBezTo>
                      <a:pt x="2" y="0"/>
                      <a:pt x="1" y="0"/>
                      <a:pt x="1" y="1"/>
                    </a:cubicBezTo>
                    <a:cubicBezTo>
                      <a:pt x="1" y="2"/>
                      <a:pt x="1" y="4"/>
                      <a:pt x="0" y="5"/>
                    </a:cubicBezTo>
                    <a:cubicBezTo>
                      <a:pt x="0" y="6"/>
                      <a:pt x="1" y="7"/>
                      <a:pt x="1"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9" name="Freeform 215"/>
              <p:cNvSpPr/>
              <p:nvPr/>
            </p:nvSpPr>
            <p:spPr bwMode="auto">
              <a:xfrm>
                <a:off x="4560" y="2772"/>
                <a:ext cx="8" cy="11"/>
              </a:xfrm>
              <a:custGeom>
                <a:avLst/>
                <a:gdLst>
                  <a:gd name="T0" fmla="*/ 3 w 3"/>
                  <a:gd name="T1" fmla="*/ 3 h 4"/>
                  <a:gd name="T2" fmla="*/ 1 w 3"/>
                  <a:gd name="T3" fmla="*/ 0 h 4"/>
                  <a:gd name="T4" fmla="*/ 1 w 3"/>
                  <a:gd name="T5" fmla="*/ 1 h 4"/>
                  <a:gd name="T6" fmla="*/ 2 w 3"/>
                  <a:gd name="T7" fmla="*/ 2 h 4"/>
                  <a:gd name="T8" fmla="*/ 2 w 3"/>
                  <a:gd name="T9" fmla="*/ 3 h 4"/>
                  <a:gd name="T10" fmla="*/ 3 w 3"/>
                  <a:gd name="T11" fmla="*/ 3 h 4"/>
                </a:gdLst>
                <a:ahLst/>
                <a:cxnLst>
                  <a:cxn ang="0">
                    <a:pos x="T0" y="T1"/>
                  </a:cxn>
                  <a:cxn ang="0">
                    <a:pos x="T2" y="T3"/>
                  </a:cxn>
                  <a:cxn ang="0">
                    <a:pos x="T4" y="T5"/>
                  </a:cxn>
                  <a:cxn ang="0">
                    <a:pos x="T6" y="T7"/>
                  </a:cxn>
                  <a:cxn ang="0">
                    <a:pos x="T8" y="T9"/>
                  </a:cxn>
                  <a:cxn ang="0">
                    <a:pos x="T10" y="T11"/>
                  </a:cxn>
                </a:cxnLst>
                <a:rect l="0" t="0" r="r" b="b"/>
                <a:pathLst>
                  <a:path w="3" h="4">
                    <a:moveTo>
                      <a:pt x="3" y="3"/>
                    </a:moveTo>
                    <a:cubicBezTo>
                      <a:pt x="3" y="2"/>
                      <a:pt x="2" y="0"/>
                      <a:pt x="1" y="0"/>
                    </a:cubicBezTo>
                    <a:cubicBezTo>
                      <a:pt x="0" y="0"/>
                      <a:pt x="0" y="1"/>
                      <a:pt x="1" y="1"/>
                    </a:cubicBezTo>
                    <a:cubicBezTo>
                      <a:pt x="1" y="1"/>
                      <a:pt x="1" y="2"/>
                      <a:pt x="2" y="2"/>
                    </a:cubicBezTo>
                    <a:cubicBezTo>
                      <a:pt x="2" y="2"/>
                      <a:pt x="2" y="3"/>
                      <a:pt x="2" y="3"/>
                    </a:cubicBezTo>
                    <a:cubicBezTo>
                      <a:pt x="2" y="4"/>
                      <a:pt x="3" y="4"/>
                      <a:pt x="3"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0" name="Freeform 216"/>
              <p:cNvSpPr/>
              <p:nvPr/>
            </p:nvSpPr>
            <p:spPr bwMode="auto">
              <a:xfrm>
                <a:off x="4485" y="2799"/>
                <a:ext cx="24" cy="6"/>
              </a:xfrm>
              <a:custGeom>
                <a:avLst/>
                <a:gdLst>
                  <a:gd name="T0" fmla="*/ 8 w 9"/>
                  <a:gd name="T1" fmla="*/ 0 h 2"/>
                  <a:gd name="T2" fmla="*/ 1 w 9"/>
                  <a:gd name="T3" fmla="*/ 0 h 2"/>
                  <a:gd name="T4" fmla="*/ 1 w 9"/>
                  <a:gd name="T5" fmla="*/ 1 h 2"/>
                  <a:gd name="T6" fmla="*/ 8 w 9"/>
                  <a:gd name="T7" fmla="*/ 2 h 2"/>
                  <a:gd name="T8" fmla="*/ 8 w 9"/>
                  <a:gd name="T9" fmla="*/ 0 h 2"/>
                </a:gdLst>
                <a:ahLst/>
                <a:cxnLst>
                  <a:cxn ang="0">
                    <a:pos x="T0" y="T1"/>
                  </a:cxn>
                  <a:cxn ang="0">
                    <a:pos x="T2" y="T3"/>
                  </a:cxn>
                  <a:cxn ang="0">
                    <a:pos x="T4" y="T5"/>
                  </a:cxn>
                  <a:cxn ang="0">
                    <a:pos x="T6" y="T7"/>
                  </a:cxn>
                  <a:cxn ang="0">
                    <a:pos x="T8" y="T9"/>
                  </a:cxn>
                </a:cxnLst>
                <a:rect l="0" t="0" r="r" b="b"/>
                <a:pathLst>
                  <a:path w="9" h="2">
                    <a:moveTo>
                      <a:pt x="8" y="0"/>
                    </a:moveTo>
                    <a:cubicBezTo>
                      <a:pt x="6" y="0"/>
                      <a:pt x="3" y="0"/>
                      <a:pt x="1" y="0"/>
                    </a:cubicBezTo>
                    <a:cubicBezTo>
                      <a:pt x="0" y="0"/>
                      <a:pt x="0" y="1"/>
                      <a:pt x="1" y="1"/>
                    </a:cubicBezTo>
                    <a:cubicBezTo>
                      <a:pt x="3" y="1"/>
                      <a:pt x="6" y="2"/>
                      <a:pt x="8" y="2"/>
                    </a:cubicBezTo>
                    <a:cubicBezTo>
                      <a:pt x="9" y="2"/>
                      <a:pt x="9" y="0"/>
                      <a:pt x="8"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1" name="Freeform 217"/>
              <p:cNvSpPr/>
              <p:nvPr/>
            </p:nvSpPr>
            <p:spPr bwMode="auto">
              <a:xfrm>
                <a:off x="4448" y="2839"/>
                <a:ext cx="24" cy="6"/>
              </a:xfrm>
              <a:custGeom>
                <a:avLst/>
                <a:gdLst>
                  <a:gd name="T0" fmla="*/ 8 w 9"/>
                  <a:gd name="T1" fmla="*/ 0 h 2"/>
                  <a:gd name="T2" fmla="*/ 1 w 9"/>
                  <a:gd name="T3" fmla="*/ 1 h 2"/>
                  <a:gd name="T4" fmla="*/ 1 w 9"/>
                  <a:gd name="T5" fmla="*/ 2 h 2"/>
                  <a:gd name="T6" fmla="*/ 8 w 9"/>
                  <a:gd name="T7" fmla="*/ 1 h 2"/>
                  <a:gd name="T8" fmla="*/ 8 w 9"/>
                  <a:gd name="T9" fmla="*/ 0 h 2"/>
                </a:gdLst>
                <a:ahLst/>
                <a:cxnLst>
                  <a:cxn ang="0">
                    <a:pos x="T0" y="T1"/>
                  </a:cxn>
                  <a:cxn ang="0">
                    <a:pos x="T2" y="T3"/>
                  </a:cxn>
                  <a:cxn ang="0">
                    <a:pos x="T4" y="T5"/>
                  </a:cxn>
                  <a:cxn ang="0">
                    <a:pos x="T6" y="T7"/>
                  </a:cxn>
                  <a:cxn ang="0">
                    <a:pos x="T8" y="T9"/>
                  </a:cxn>
                </a:cxnLst>
                <a:rect l="0" t="0" r="r" b="b"/>
                <a:pathLst>
                  <a:path w="9" h="2">
                    <a:moveTo>
                      <a:pt x="8" y="0"/>
                    </a:moveTo>
                    <a:cubicBezTo>
                      <a:pt x="5" y="0"/>
                      <a:pt x="3" y="0"/>
                      <a:pt x="1" y="1"/>
                    </a:cubicBezTo>
                    <a:cubicBezTo>
                      <a:pt x="0" y="1"/>
                      <a:pt x="1" y="2"/>
                      <a:pt x="1" y="2"/>
                    </a:cubicBezTo>
                    <a:cubicBezTo>
                      <a:pt x="3" y="1"/>
                      <a:pt x="6" y="1"/>
                      <a:pt x="8" y="1"/>
                    </a:cubicBezTo>
                    <a:cubicBezTo>
                      <a:pt x="9" y="1"/>
                      <a:pt x="9" y="0"/>
                      <a:pt x="8"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2" name="Freeform 218"/>
              <p:cNvSpPr/>
              <p:nvPr/>
            </p:nvSpPr>
            <p:spPr bwMode="auto">
              <a:xfrm>
                <a:off x="4419" y="2893"/>
                <a:ext cx="24" cy="24"/>
              </a:xfrm>
              <a:custGeom>
                <a:avLst/>
                <a:gdLst>
                  <a:gd name="T0" fmla="*/ 8 w 9"/>
                  <a:gd name="T1" fmla="*/ 1 h 9"/>
                  <a:gd name="T2" fmla="*/ 1 w 9"/>
                  <a:gd name="T3" fmla="*/ 7 h 9"/>
                  <a:gd name="T4" fmla="*/ 2 w 9"/>
                  <a:gd name="T5" fmla="*/ 9 h 9"/>
                  <a:gd name="T6" fmla="*/ 9 w 9"/>
                  <a:gd name="T7" fmla="*/ 2 h 9"/>
                  <a:gd name="T8" fmla="*/ 8 w 9"/>
                  <a:gd name="T9" fmla="*/ 1 h 9"/>
                </a:gdLst>
                <a:ahLst/>
                <a:cxnLst>
                  <a:cxn ang="0">
                    <a:pos x="T0" y="T1"/>
                  </a:cxn>
                  <a:cxn ang="0">
                    <a:pos x="T2" y="T3"/>
                  </a:cxn>
                  <a:cxn ang="0">
                    <a:pos x="T4" y="T5"/>
                  </a:cxn>
                  <a:cxn ang="0">
                    <a:pos x="T6" y="T7"/>
                  </a:cxn>
                  <a:cxn ang="0">
                    <a:pos x="T8" y="T9"/>
                  </a:cxn>
                </a:cxnLst>
                <a:rect l="0" t="0" r="r" b="b"/>
                <a:pathLst>
                  <a:path w="9" h="9">
                    <a:moveTo>
                      <a:pt x="8" y="1"/>
                    </a:moveTo>
                    <a:cubicBezTo>
                      <a:pt x="5" y="3"/>
                      <a:pt x="3" y="5"/>
                      <a:pt x="1" y="7"/>
                    </a:cubicBezTo>
                    <a:cubicBezTo>
                      <a:pt x="0" y="8"/>
                      <a:pt x="1" y="9"/>
                      <a:pt x="2" y="9"/>
                    </a:cubicBezTo>
                    <a:cubicBezTo>
                      <a:pt x="4" y="6"/>
                      <a:pt x="6" y="4"/>
                      <a:pt x="9" y="2"/>
                    </a:cubicBezTo>
                    <a:cubicBezTo>
                      <a:pt x="9" y="1"/>
                      <a:pt x="8" y="0"/>
                      <a:pt x="8"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8" name="Group 420"/>
            <p:cNvGrpSpPr/>
            <p:nvPr/>
          </p:nvGrpSpPr>
          <p:grpSpPr bwMode="auto">
            <a:xfrm>
              <a:off x="2357438" y="-358775"/>
              <a:ext cx="8455025" cy="6089650"/>
              <a:chOff x="1485" y="-226"/>
              <a:chExt cx="5326" cy="3836"/>
            </a:xfrm>
          </p:grpSpPr>
          <p:sp>
            <p:nvSpPr>
              <p:cNvPr id="1923" name="Freeform 220"/>
              <p:cNvSpPr/>
              <p:nvPr/>
            </p:nvSpPr>
            <p:spPr bwMode="auto">
              <a:xfrm>
                <a:off x="4515" y="2850"/>
                <a:ext cx="66" cy="75"/>
              </a:xfrm>
              <a:custGeom>
                <a:avLst/>
                <a:gdLst>
                  <a:gd name="T0" fmla="*/ 12 w 25"/>
                  <a:gd name="T1" fmla="*/ 26 h 28"/>
                  <a:gd name="T2" fmla="*/ 7 w 25"/>
                  <a:gd name="T3" fmla="*/ 15 h 28"/>
                  <a:gd name="T4" fmla="*/ 6 w 25"/>
                  <a:gd name="T5" fmla="*/ 8 h 28"/>
                  <a:gd name="T6" fmla="*/ 8 w 25"/>
                  <a:gd name="T7" fmla="*/ 3 h 28"/>
                  <a:gd name="T8" fmla="*/ 11 w 25"/>
                  <a:gd name="T9" fmla="*/ 7 h 28"/>
                  <a:gd name="T10" fmla="*/ 12 w 25"/>
                  <a:gd name="T11" fmla="*/ 8 h 28"/>
                  <a:gd name="T12" fmla="*/ 24 w 25"/>
                  <a:gd name="T13" fmla="*/ 6 h 28"/>
                  <a:gd name="T14" fmla="*/ 23 w 25"/>
                  <a:gd name="T15" fmla="*/ 5 h 28"/>
                  <a:gd name="T16" fmla="*/ 17 w 25"/>
                  <a:gd name="T17" fmla="*/ 13 h 28"/>
                  <a:gd name="T18" fmla="*/ 13 w 25"/>
                  <a:gd name="T19" fmla="*/ 22 h 28"/>
                  <a:gd name="T20" fmla="*/ 14 w 25"/>
                  <a:gd name="T21" fmla="*/ 22 h 28"/>
                  <a:gd name="T22" fmla="*/ 19 w 25"/>
                  <a:gd name="T23" fmla="*/ 13 h 28"/>
                  <a:gd name="T24" fmla="*/ 25 w 25"/>
                  <a:gd name="T25" fmla="*/ 6 h 28"/>
                  <a:gd name="T26" fmla="*/ 24 w 25"/>
                  <a:gd name="T27" fmla="*/ 5 h 28"/>
                  <a:gd name="T28" fmla="*/ 16 w 25"/>
                  <a:gd name="T29" fmla="*/ 6 h 28"/>
                  <a:gd name="T30" fmla="*/ 13 w 25"/>
                  <a:gd name="T31" fmla="*/ 5 h 28"/>
                  <a:gd name="T32" fmla="*/ 12 w 25"/>
                  <a:gd name="T33" fmla="*/ 3 h 28"/>
                  <a:gd name="T34" fmla="*/ 7 w 25"/>
                  <a:gd name="T35" fmla="*/ 2 h 28"/>
                  <a:gd name="T36" fmla="*/ 11 w 25"/>
                  <a:gd name="T37" fmla="*/ 27 h 28"/>
                  <a:gd name="T38" fmla="*/ 12 w 25"/>
                  <a:gd name="T39"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28">
                    <a:moveTo>
                      <a:pt x="12" y="26"/>
                    </a:moveTo>
                    <a:cubicBezTo>
                      <a:pt x="10" y="23"/>
                      <a:pt x="8" y="19"/>
                      <a:pt x="7" y="15"/>
                    </a:cubicBezTo>
                    <a:cubicBezTo>
                      <a:pt x="6" y="13"/>
                      <a:pt x="6" y="11"/>
                      <a:pt x="6" y="8"/>
                    </a:cubicBezTo>
                    <a:cubicBezTo>
                      <a:pt x="6" y="7"/>
                      <a:pt x="7" y="5"/>
                      <a:pt x="8" y="3"/>
                    </a:cubicBezTo>
                    <a:cubicBezTo>
                      <a:pt x="11" y="0"/>
                      <a:pt x="11" y="7"/>
                      <a:pt x="11" y="7"/>
                    </a:cubicBezTo>
                    <a:cubicBezTo>
                      <a:pt x="11" y="8"/>
                      <a:pt x="12" y="8"/>
                      <a:pt x="12" y="8"/>
                    </a:cubicBezTo>
                    <a:cubicBezTo>
                      <a:pt x="16" y="8"/>
                      <a:pt x="20" y="6"/>
                      <a:pt x="24" y="6"/>
                    </a:cubicBezTo>
                    <a:cubicBezTo>
                      <a:pt x="24" y="6"/>
                      <a:pt x="24" y="6"/>
                      <a:pt x="23" y="5"/>
                    </a:cubicBezTo>
                    <a:cubicBezTo>
                      <a:pt x="21" y="8"/>
                      <a:pt x="19" y="10"/>
                      <a:pt x="17" y="13"/>
                    </a:cubicBezTo>
                    <a:cubicBezTo>
                      <a:pt x="15" y="15"/>
                      <a:pt x="14" y="18"/>
                      <a:pt x="13" y="22"/>
                    </a:cubicBezTo>
                    <a:cubicBezTo>
                      <a:pt x="13" y="23"/>
                      <a:pt x="14" y="23"/>
                      <a:pt x="14" y="22"/>
                    </a:cubicBezTo>
                    <a:cubicBezTo>
                      <a:pt x="15" y="18"/>
                      <a:pt x="16" y="15"/>
                      <a:pt x="19" y="13"/>
                    </a:cubicBezTo>
                    <a:cubicBezTo>
                      <a:pt x="21" y="10"/>
                      <a:pt x="23" y="8"/>
                      <a:pt x="25" y="6"/>
                    </a:cubicBezTo>
                    <a:cubicBezTo>
                      <a:pt x="25" y="5"/>
                      <a:pt x="25" y="5"/>
                      <a:pt x="24" y="5"/>
                    </a:cubicBezTo>
                    <a:cubicBezTo>
                      <a:pt x="21" y="5"/>
                      <a:pt x="19" y="5"/>
                      <a:pt x="16" y="6"/>
                    </a:cubicBezTo>
                    <a:cubicBezTo>
                      <a:pt x="14" y="6"/>
                      <a:pt x="13" y="7"/>
                      <a:pt x="13" y="5"/>
                    </a:cubicBezTo>
                    <a:cubicBezTo>
                      <a:pt x="13" y="4"/>
                      <a:pt x="12" y="3"/>
                      <a:pt x="12" y="3"/>
                    </a:cubicBezTo>
                    <a:cubicBezTo>
                      <a:pt x="11" y="1"/>
                      <a:pt x="9" y="1"/>
                      <a:pt x="7" y="2"/>
                    </a:cubicBezTo>
                    <a:cubicBezTo>
                      <a:pt x="0" y="8"/>
                      <a:pt x="8" y="21"/>
                      <a:pt x="11" y="27"/>
                    </a:cubicBezTo>
                    <a:cubicBezTo>
                      <a:pt x="11" y="28"/>
                      <a:pt x="12" y="27"/>
                      <a:pt x="12" y="2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4" name="Freeform 221"/>
              <p:cNvSpPr/>
              <p:nvPr/>
            </p:nvSpPr>
            <p:spPr bwMode="auto">
              <a:xfrm>
                <a:off x="6584" y="-200"/>
                <a:ext cx="219" cy="225"/>
              </a:xfrm>
              <a:custGeom>
                <a:avLst/>
                <a:gdLst>
                  <a:gd name="T0" fmla="*/ 19 w 82"/>
                  <a:gd name="T1" fmla="*/ 53 h 84"/>
                  <a:gd name="T2" fmla="*/ 8 w 82"/>
                  <a:gd name="T3" fmla="*/ 19 h 84"/>
                  <a:gd name="T4" fmla="*/ 47 w 82"/>
                  <a:gd name="T5" fmla="*/ 3 h 84"/>
                  <a:gd name="T6" fmla="*/ 73 w 82"/>
                  <a:gd name="T7" fmla="*/ 40 h 84"/>
                  <a:gd name="T8" fmla="*/ 31 w 82"/>
                  <a:gd name="T9" fmla="*/ 49 h 84"/>
                  <a:gd name="T10" fmla="*/ 30 w 82"/>
                  <a:gd name="T11" fmla="*/ 51 h 84"/>
                  <a:gd name="T12" fmla="*/ 56 w 82"/>
                  <a:gd name="T13" fmla="*/ 58 h 84"/>
                  <a:gd name="T14" fmla="*/ 56 w 82"/>
                  <a:gd name="T15" fmla="*/ 57 h 84"/>
                  <a:gd name="T16" fmla="*/ 29 w 82"/>
                  <a:gd name="T17" fmla="*/ 62 h 84"/>
                  <a:gd name="T18" fmla="*/ 29 w 82"/>
                  <a:gd name="T19" fmla="*/ 63 h 84"/>
                  <a:gd name="T20" fmla="*/ 49 w 82"/>
                  <a:gd name="T21" fmla="*/ 66 h 84"/>
                  <a:gd name="T22" fmla="*/ 49 w 82"/>
                  <a:gd name="T23" fmla="*/ 65 h 84"/>
                  <a:gd name="T24" fmla="*/ 35 w 82"/>
                  <a:gd name="T25" fmla="*/ 68 h 84"/>
                  <a:gd name="T26" fmla="*/ 35 w 82"/>
                  <a:gd name="T27" fmla="*/ 69 h 84"/>
                  <a:gd name="T28" fmla="*/ 45 w 82"/>
                  <a:gd name="T29" fmla="*/ 71 h 84"/>
                  <a:gd name="T30" fmla="*/ 45 w 82"/>
                  <a:gd name="T31" fmla="*/ 70 h 84"/>
                  <a:gd name="T32" fmla="*/ 35 w 82"/>
                  <a:gd name="T33" fmla="*/ 76 h 84"/>
                  <a:gd name="T34" fmla="*/ 35 w 82"/>
                  <a:gd name="T35" fmla="*/ 77 h 84"/>
                  <a:gd name="T36" fmla="*/ 38 w 82"/>
                  <a:gd name="T37" fmla="*/ 83 h 84"/>
                  <a:gd name="T38" fmla="*/ 40 w 82"/>
                  <a:gd name="T39" fmla="*/ 83 h 84"/>
                  <a:gd name="T40" fmla="*/ 40 w 82"/>
                  <a:gd name="T41" fmla="*/ 80 h 84"/>
                  <a:gd name="T42" fmla="*/ 40 w 82"/>
                  <a:gd name="T43" fmla="*/ 79 h 84"/>
                  <a:gd name="T44" fmla="*/ 39 w 82"/>
                  <a:gd name="T45" fmla="*/ 75 h 84"/>
                  <a:gd name="T46" fmla="*/ 46 w 82"/>
                  <a:gd name="T47" fmla="*/ 71 h 84"/>
                  <a:gd name="T48" fmla="*/ 45 w 82"/>
                  <a:gd name="T49" fmla="*/ 70 h 84"/>
                  <a:gd name="T50" fmla="*/ 35 w 82"/>
                  <a:gd name="T51" fmla="*/ 68 h 84"/>
                  <a:gd name="T52" fmla="*/ 35 w 82"/>
                  <a:gd name="T53" fmla="*/ 69 h 84"/>
                  <a:gd name="T54" fmla="*/ 50 w 82"/>
                  <a:gd name="T55" fmla="*/ 66 h 84"/>
                  <a:gd name="T56" fmla="*/ 50 w 82"/>
                  <a:gd name="T57" fmla="*/ 65 h 84"/>
                  <a:gd name="T58" fmla="*/ 29 w 82"/>
                  <a:gd name="T59" fmla="*/ 62 h 84"/>
                  <a:gd name="T60" fmla="*/ 29 w 82"/>
                  <a:gd name="T61" fmla="*/ 63 h 84"/>
                  <a:gd name="T62" fmla="*/ 56 w 82"/>
                  <a:gd name="T63" fmla="*/ 58 h 84"/>
                  <a:gd name="T64" fmla="*/ 56 w 82"/>
                  <a:gd name="T65" fmla="*/ 57 h 84"/>
                  <a:gd name="T66" fmla="*/ 31 w 82"/>
                  <a:gd name="T67" fmla="*/ 49 h 84"/>
                  <a:gd name="T68" fmla="*/ 31 w 82"/>
                  <a:gd name="T69" fmla="*/ 51 h 84"/>
                  <a:gd name="T70" fmla="*/ 77 w 82"/>
                  <a:gd name="T71" fmla="*/ 35 h 84"/>
                  <a:gd name="T72" fmla="*/ 46 w 82"/>
                  <a:gd name="T73" fmla="*/ 2 h 84"/>
                  <a:gd name="T74" fmla="*/ 5 w 82"/>
                  <a:gd name="T75" fmla="*/ 21 h 84"/>
                  <a:gd name="T76" fmla="*/ 19 w 82"/>
                  <a:gd name="T77" fmla="*/ 55 h 84"/>
                  <a:gd name="T78" fmla="*/ 19 w 82"/>
                  <a:gd name="T79" fmla="*/ 5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 h="84">
                    <a:moveTo>
                      <a:pt x="19" y="53"/>
                    </a:moveTo>
                    <a:cubicBezTo>
                      <a:pt x="1" y="54"/>
                      <a:pt x="2" y="30"/>
                      <a:pt x="8" y="19"/>
                    </a:cubicBezTo>
                    <a:cubicBezTo>
                      <a:pt x="15" y="5"/>
                      <a:pt x="33" y="1"/>
                      <a:pt x="47" y="3"/>
                    </a:cubicBezTo>
                    <a:cubicBezTo>
                      <a:pt x="63" y="6"/>
                      <a:pt x="82" y="23"/>
                      <a:pt x="73" y="40"/>
                    </a:cubicBezTo>
                    <a:cubicBezTo>
                      <a:pt x="66" y="54"/>
                      <a:pt x="43" y="46"/>
                      <a:pt x="31" y="49"/>
                    </a:cubicBezTo>
                    <a:cubicBezTo>
                      <a:pt x="30" y="50"/>
                      <a:pt x="30" y="51"/>
                      <a:pt x="30" y="51"/>
                    </a:cubicBezTo>
                    <a:cubicBezTo>
                      <a:pt x="38" y="55"/>
                      <a:pt x="47" y="55"/>
                      <a:pt x="56" y="58"/>
                    </a:cubicBezTo>
                    <a:cubicBezTo>
                      <a:pt x="56" y="58"/>
                      <a:pt x="56" y="57"/>
                      <a:pt x="56" y="57"/>
                    </a:cubicBezTo>
                    <a:cubicBezTo>
                      <a:pt x="47" y="60"/>
                      <a:pt x="38" y="60"/>
                      <a:pt x="29" y="62"/>
                    </a:cubicBezTo>
                    <a:cubicBezTo>
                      <a:pt x="28" y="62"/>
                      <a:pt x="28" y="63"/>
                      <a:pt x="29" y="63"/>
                    </a:cubicBezTo>
                    <a:cubicBezTo>
                      <a:pt x="36" y="64"/>
                      <a:pt x="43" y="65"/>
                      <a:pt x="49" y="66"/>
                    </a:cubicBezTo>
                    <a:cubicBezTo>
                      <a:pt x="49" y="66"/>
                      <a:pt x="49" y="65"/>
                      <a:pt x="49" y="65"/>
                    </a:cubicBezTo>
                    <a:cubicBezTo>
                      <a:pt x="44" y="66"/>
                      <a:pt x="40" y="67"/>
                      <a:pt x="35" y="68"/>
                    </a:cubicBezTo>
                    <a:cubicBezTo>
                      <a:pt x="34" y="68"/>
                      <a:pt x="34" y="70"/>
                      <a:pt x="35" y="69"/>
                    </a:cubicBezTo>
                    <a:cubicBezTo>
                      <a:pt x="38" y="69"/>
                      <a:pt x="42" y="71"/>
                      <a:pt x="45" y="71"/>
                    </a:cubicBezTo>
                    <a:cubicBezTo>
                      <a:pt x="45" y="71"/>
                      <a:pt x="45" y="70"/>
                      <a:pt x="45" y="70"/>
                    </a:cubicBezTo>
                    <a:cubicBezTo>
                      <a:pt x="42" y="72"/>
                      <a:pt x="39" y="74"/>
                      <a:pt x="35" y="76"/>
                    </a:cubicBezTo>
                    <a:cubicBezTo>
                      <a:pt x="35" y="76"/>
                      <a:pt x="35" y="77"/>
                      <a:pt x="35" y="77"/>
                    </a:cubicBezTo>
                    <a:cubicBezTo>
                      <a:pt x="39" y="80"/>
                      <a:pt x="37" y="80"/>
                      <a:pt x="38" y="83"/>
                    </a:cubicBezTo>
                    <a:cubicBezTo>
                      <a:pt x="38" y="84"/>
                      <a:pt x="40" y="84"/>
                      <a:pt x="40" y="83"/>
                    </a:cubicBezTo>
                    <a:cubicBezTo>
                      <a:pt x="40" y="82"/>
                      <a:pt x="40" y="81"/>
                      <a:pt x="40" y="80"/>
                    </a:cubicBezTo>
                    <a:cubicBezTo>
                      <a:pt x="41" y="79"/>
                      <a:pt x="40" y="79"/>
                      <a:pt x="40" y="79"/>
                    </a:cubicBezTo>
                    <a:cubicBezTo>
                      <a:pt x="37" y="77"/>
                      <a:pt x="36" y="77"/>
                      <a:pt x="39" y="75"/>
                    </a:cubicBezTo>
                    <a:cubicBezTo>
                      <a:pt x="41" y="74"/>
                      <a:pt x="43" y="72"/>
                      <a:pt x="46" y="71"/>
                    </a:cubicBezTo>
                    <a:cubicBezTo>
                      <a:pt x="46" y="71"/>
                      <a:pt x="46" y="70"/>
                      <a:pt x="45" y="70"/>
                    </a:cubicBezTo>
                    <a:cubicBezTo>
                      <a:pt x="42" y="69"/>
                      <a:pt x="39" y="68"/>
                      <a:pt x="35" y="68"/>
                    </a:cubicBezTo>
                    <a:cubicBezTo>
                      <a:pt x="35" y="68"/>
                      <a:pt x="35" y="69"/>
                      <a:pt x="35" y="69"/>
                    </a:cubicBezTo>
                    <a:cubicBezTo>
                      <a:pt x="40" y="69"/>
                      <a:pt x="45" y="67"/>
                      <a:pt x="50" y="66"/>
                    </a:cubicBezTo>
                    <a:cubicBezTo>
                      <a:pt x="50" y="66"/>
                      <a:pt x="50" y="65"/>
                      <a:pt x="50" y="65"/>
                    </a:cubicBezTo>
                    <a:cubicBezTo>
                      <a:pt x="43" y="63"/>
                      <a:pt x="36" y="63"/>
                      <a:pt x="29" y="62"/>
                    </a:cubicBezTo>
                    <a:cubicBezTo>
                      <a:pt x="29" y="62"/>
                      <a:pt x="29" y="62"/>
                      <a:pt x="29" y="63"/>
                    </a:cubicBezTo>
                    <a:cubicBezTo>
                      <a:pt x="38" y="61"/>
                      <a:pt x="47" y="61"/>
                      <a:pt x="56" y="58"/>
                    </a:cubicBezTo>
                    <a:cubicBezTo>
                      <a:pt x="57" y="58"/>
                      <a:pt x="57" y="57"/>
                      <a:pt x="56" y="57"/>
                    </a:cubicBezTo>
                    <a:cubicBezTo>
                      <a:pt x="48" y="53"/>
                      <a:pt x="39" y="53"/>
                      <a:pt x="31" y="49"/>
                    </a:cubicBezTo>
                    <a:cubicBezTo>
                      <a:pt x="31" y="50"/>
                      <a:pt x="31" y="50"/>
                      <a:pt x="31" y="51"/>
                    </a:cubicBezTo>
                    <a:cubicBezTo>
                      <a:pt x="46" y="47"/>
                      <a:pt x="72" y="56"/>
                      <a:pt x="77" y="35"/>
                    </a:cubicBezTo>
                    <a:cubicBezTo>
                      <a:pt x="80" y="17"/>
                      <a:pt x="61" y="3"/>
                      <a:pt x="46" y="2"/>
                    </a:cubicBezTo>
                    <a:cubicBezTo>
                      <a:pt x="30" y="0"/>
                      <a:pt x="12" y="5"/>
                      <a:pt x="5" y="21"/>
                    </a:cubicBezTo>
                    <a:cubicBezTo>
                      <a:pt x="0" y="33"/>
                      <a:pt x="2" y="55"/>
                      <a:pt x="19" y="55"/>
                    </a:cubicBezTo>
                    <a:cubicBezTo>
                      <a:pt x="20" y="55"/>
                      <a:pt x="20" y="53"/>
                      <a:pt x="19" y="5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5" name="Freeform 222"/>
              <p:cNvSpPr/>
              <p:nvPr/>
            </p:nvSpPr>
            <p:spPr bwMode="auto">
              <a:xfrm>
                <a:off x="6792" y="-162"/>
                <a:ext cx="19" cy="13"/>
              </a:xfrm>
              <a:custGeom>
                <a:avLst/>
                <a:gdLst>
                  <a:gd name="T0" fmla="*/ 2 w 7"/>
                  <a:gd name="T1" fmla="*/ 5 h 5"/>
                  <a:gd name="T2" fmla="*/ 6 w 7"/>
                  <a:gd name="T3" fmla="*/ 1 h 5"/>
                  <a:gd name="T4" fmla="*/ 6 w 7"/>
                  <a:gd name="T5" fmla="*/ 0 h 5"/>
                  <a:gd name="T6" fmla="*/ 1 w 7"/>
                  <a:gd name="T7" fmla="*/ 3 h 5"/>
                  <a:gd name="T8" fmla="*/ 2 w 7"/>
                  <a:gd name="T9" fmla="*/ 5 h 5"/>
                </a:gdLst>
                <a:ahLst/>
                <a:cxnLst>
                  <a:cxn ang="0">
                    <a:pos x="T0" y="T1"/>
                  </a:cxn>
                  <a:cxn ang="0">
                    <a:pos x="T2" y="T3"/>
                  </a:cxn>
                  <a:cxn ang="0">
                    <a:pos x="T4" y="T5"/>
                  </a:cxn>
                  <a:cxn ang="0">
                    <a:pos x="T6" y="T7"/>
                  </a:cxn>
                  <a:cxn ang="0">
                    <a:pos x="T8" y="T9"/>
                  </a:cxn>
                </a:cxnLst>
                <a:rect l="0" t="0" r="r" b="b"/>
                <a:pathLst>
                  <a:path w="7" h="5">
                    <a:moveTo>
                      <a:pt x="2" y="5"/>
                    </a:moveTo>
                    <a:cubicBezTo>
                      <a:pt x="3" y="4"/>
                      <a:pt x="5" y="2"/>
                      <a:pt x="6" y="1"/>
                    </a:cubicBezTo>
                    <a:cubicBezTo>
                      <a:pt x="7" y="1"/>
                      <a:pt x="7" y="0"/>
                      <a:pt x="6" y="0"/>
                    </a:cubicBezTo>
                    <a:cubicBezTo>
                      <a:pt x="4" y="1"/>
                      <a:pt x="3" y="2"/>
                      <a:pt x="1" y="3"/>
                    </a:cubicBezTo>
                    <a:cubicBezTo>
                      <a:pt x="0" y="4"/>
                      <a:pt x="1" y="5"/>
                      <a:pt x="2"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6" name="Freeform 223"/>
              <p:cNvSpPr/>
              <p:nvPr/>
            </p:nvSpPr>
            <p:spPr bwMode="auto">
              <a:xfrm>
                <a:off x="6736" y="-218"/>
                <a:ext cx="8" cy="18"/>
              </a:xfrm>
              <a:custGeom>
                <a:avLst/>
                <a:gdLst>
                  <a:gd name="T0" fmla="*/ 2 w 3"/>
                  <a:gd name="T1" fmla="*/ 6 h 7"/>
                  <a:gd name="T2" fmla="*/ 3 w 3"/>
                  <a:gd name="T3" fmla="*/ 1 h 7"/>
                  <a:gd name="T4" fmla="*/ 1 w 3"/>
                  <a:gd name="T5" fmla="*/ 1 h 7"/>
                  <a:gd name="T6" fmla="*/ 1 w 3"/>
                  <a:gd name="T7" fmla="*/ 5 h 7"/>
                  <a:gd name="T8" fmla="*/ 2 w 3"/>
                  <a:gd name="T9" fmla="*/ 6 h 7"/>
                </a:gdLst>
                <a:ahLst/>
                <a:cxnLst>
                  <a:cxn ang="0">
                    <a:pos x="T0" y="T1"/>
                  </a:cxn>
                  <a:cxn ang="0">
                    <a:pos x="T2" y="T3"/>
                  </a:cxn>
                  <a:cxn ang="0">
                    <a:pos x="T4" y="T5"/>
                  </a:cxn>
                  <a:cxn ang="0">
                    <a:pos x="T6" y="T7"/>
                  </a:cxn>
                  <a:cxn ang="0">
                    <a:pos x="T8" y="T9"/>
                  </a:cxn>
                </a:cxnLst>
                <a:rect l="0" t="0" r="r" b="b"/>
                <a:pathLst>
                  <a:path w="3" h="7">
                    <a:moveTo>
                      <a:pt x="2" y="6"/>
                    </a:moveTo>
                    <a:cubicBezTo>
                      <a:pt x="3" y="4"/>
                      <a:pt x="3" y="3"/>
                      <a:pt x="3" y="1"/>
                    </a:cubicBezTo>
                    <a:cubicBezTo>
                      <a:pt x="3" y="0"/>
                      <a:pt x="1" y="0"/>
                      <a:pt x="1" y="1"/>
                    </a:cubicBezTo>
                    <a:cubicBezTo>
                      <a:pt x="1" y="2"/>
                      <a:pt x="1" y="4"/>
                      <a:pt x="1" y="5"/>
                    </a:cubicBezTo>
                    <a:cubicBezTo>
                      <a:pt x="0" y="6"/>
                      <a:pt x="1" y="7"/>
                      <a:pt x="2"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7" name="Freeform 224"/>
              <p:cNvSpPr/>
              <p:nvPr/>
            </p:nvSpPr>
            <p:spPr bwMode="auto">
              <a:xfrm>
                <a:off x="6677" y="-226"/>
                <a:ext cx="11" cy="10"/>
              </a:xfrm>
              <a:custGeom>
                <a:avLst/>
                <a:gdLst>
                  <a:gd name="T0" fmla="*/ 4 w 4"/>
                  <a:gd name="T1" fmla="*/ 3 h 4"/>
                  <a:gd name="T2" fmla="*/ 1 w 4"/>
                  <a:gd name="T3" fmla="*/ 0 h 4"/>
                  <a:gd name="T4" fmla="*/ 1 w 4"/>
                  <a:gd name="T5" fmla="*/ 1 h 4"/>
                  <a:gd name="T6" fmla="*/ 2 w 4"/>
                  <a:gd name="T7" fmla="*/ 2 h 4"/>
                  <a:gd name="T8" fmla="*/ 2 w 4"/>
                  <a:gd name="T9" fmla="*/ 3 h 4"/>
                  <a:gd name="T10" fmla="*/ 4 w 4"/>
                  <a:gd name="T11" fmla="*/ 3 h 4"/>
                </a:gdLst>
                <a:ahLst/>
                <a:cxnLst>
                  <a:cxn ang="0">
                    <a:pos x="T0" y="T1"/>
                  </a:cxn>
                  <a:cxn ang="0">
                    <a:pos x="T2" y="T3"/>
                  </a:cxn>
                  <a:cxn ang="0">
                    <a:pos x="T4" y="T5"/>
                  </a:cxn>
                  <a:cxn ang="0">
                    <a:pos x="T6" y="T7"/>
                  </a:cxn>
                  <a:cxn ang="0">
                    <a:pos x="T8" y="T9"/>
                  </a:cxn>
                  <a:cxn ang="0">
                    <a:pos x="T10" y="T11"/>
                  </a:cxn>
                </a:cxnLst>
                <a:rect l="0" t="0" r="r" b="b"/>
                <a:pathLst>
                  <a:path w="4" h="4">
                    <a:moveTo>
                      <a:pt x="4" y="3"/>
                    </a:moveTo>
                    <a:cubicBezTo>
                      <a:pt x="4" y="2"/>
                      <a:pt x="3" y="0"/>
                      <a:pt x="1" y="0"/>
                    </a:cubicBezTo>
                    <a:cubicBezTo>
                      <a:pt x="0" y="0"/>
                      <a:pt x="0" y="1"/>
                      <a:pt x="1" y="1"/>
                    </a:cubicBezTo>
                    <a:cubicBezTo>
                      <a:pt x="2" y="1"/>
                      <a:pt x="2" y="2"/>
                      <a:pt x="2" y="2"/>
                    </a:cubicBezTo>
                    <a:cubicBezTo>
                      <a:pt x="2" y="2"/>
                      <a:pt x="2" y="3"/>
                      <a:pt x="2" y="3"/>
                    </a:cubicBezTo>
                    <a:cubicBezTo>
                      <a:pt x="2" y="4"/>
                      <a:pt x="4" y="4"/>
                      <a:pt x="4"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8" name="Freeform 225"/>
              <p:cNvSpPr/>
              <p:nvPr/>
            </p:nvSpPr>
            <p:spPr bwMode="auto">
              <a:xfrm>
                <a:off x="6603" y="-202"/>
                <a:ext cx="24" cy="8"/>
              </a:xfrm>
              <a:custGeom>
                <a:avLst/>
                <a:gdLst>
                  <a:gd name="T0" fmla="*/ 8 w 9"/>
                  <a:gd name="T1" fmla="*/ 1 h 3"/>
                  <a:gd name="T2" fmla="*/ 1 w 9"/>
                  <a:gd name="T3" fmla="*/ 0 h 3"/>
                  <a:gd name="T4" fmla="*/ 1 w 9"/>
                  <a:gd name="T5" fmla="*/ 2 h 3"/>
                  <a:gd name="T6" fmla="*/ 8 w 9"/>
                  <a:gd name="T7" fmla="*/ 3 h 3"/>
                  <a:gd name="T8" fmla="*/ 8 w 9"/>
                  <a:gd name="T9" fmla="*/ 1 h 3"/>
                </a:gdLst>
                <a:ahLst/>
                <a:cxnLst>
                  <a:cxn ang="0">
                    <a:pos x="T0" y="T1"/>
                  </a:cxn>
                  <a:cxn ang="0">
                    <a:pos x="T2" y="T3"/>
                  </a:cxn>
                  <a:cxn ang="0">
                    <a:pos x="T4" y="T5"/>
                  </a:cxn>
                  <a:cxn ang="0">
                    <a:pos x="T6" y="T7"/>
                  </a:cxn>
                  <a:cxn ang="0">
                    <a:pos x="T8" y="T9"/>
                  </a:cxn>
                </a:cxnLst>
                <a:rect l="0" t="0" r="r" b="b"/>
                <a:pathLst>
                  <a:path w="9" h="3">
                    <a:moveTo>
                      <a:pt x="8" y="1"/>
                    </a:moveTo>
                    <a:cubicBezTo>
                      <a:pt x="6" y="1"/>
                      <a:pt x="4" y="0"/>
                      <a:pt x="1" y="0"/>
                    </a:cubicBezTo>
                    <a:cubicBezTo>
                      <a:pt x="0" y="0"/>
                      <a:pt x="0" y="2"/>
                      <a:pt x="1" y="2"/>
                    </a:cubicBezTo>
                    <a:cubicBezTo>
                      <a:pt x="4" y="2"/>
                      <a:pt x="6" y="3"/>
                      <a:pt x="8" y="3"/>
                    </a:cubicBezTo>
                    <a:cubicBezTo>
                      <a:pt x="9" y="3"/>
                      <a:pt x="9" y="1"/>
                      <a:pt x="8"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9" name="Freeform 226"/>
              <p:cNvSpPr/>
              <p:nvPr/>
            </p:nvSpPr>
            <p:spPr bwMode="auto">
              <a:xfrm>
                <a:off x="6565" y="-159"/>
                <a:ext cx="24" cy="5"/>
              </a:xfrm>
              <a:custGeom>
                <a:avLst/>
                <a:gdLst>
                  <a:gd name="T0" fmla="*/ 8 w 9"/>
                  <a:gd name="T1" fmla="*/ 0 h 2"/>
                  <a:gd name="T2" fmla="*/ 1 w 9"/>
                  <a:gd name="T3" fmla="*/ 1 h 2"/>
                  <a:gd name="T4" fmla="*/ 2 w 9"/>
                  <a:gd name="T5" fmla="*/ 2 h 2"/>
                  <a:gd name="T6" fmla="*/ 8 w 9"/>
                  <a:gd name="T7" fmla="*/ 1 h 2"/>
                  <a:gd name="T8" fmla="*/ 8 w 9"/>
                  <a:gd name="T9" fmla="*/ 0 h 2"/>
                </a:gdLst>
                <a:ahLst/>
                <a:cxnLst>
                  <a:cxn ang="0">
                    <a:pos x="T0" y="T1"/>
                  </a:cxn>
                  <a:cxn ang="0">
                    <a:pos x="T2" y="T3"/>
                  </a:cxn>
                  <a:cxn ang="0">
                    <a:pos x="T4" y="T5"/>
                  </a:cxn>
                  <a:cxn ang="0">
                    <a:pos x="T6" y="T7"/>
                  </a:cxn>
                  <a:cxn ang="0">
                    <a:pos x="T8" y="T9"/>
                  </a:cxn>
                </a:cxnLst>
                <a:rect l="0" t="0" r="r" b="b"/>
                <a:pathLst>
                  <a:path w="9" h="2">
                    <a:moveTo>
                      <a:pt x="8" y="0"/>
                    </a:moveTo>
                    <a:cubicBezTo>
                      <a:pt x="6" y="0"/>
                      <a:pt x="3" y="0"/>
                      <a:pt x="1" y="1"/>
                    </a:cubicBezTo>
                    <a:cubicBezTo>
                      <a:pt x="0" y="1"/>
                      <a:pt x="1" y="2"/>
                      <a:pt x="2" y="2"/>
                    </a:cubicBezTo>
                    <a:cubicBezTo>
                      <a:pt x="4" y="1"/>
                      <a:pt x="6" y="1"/>
                      <a:pt x="8" y="1"/>
                    </a:cubicBezTo>
                    <a:cubicBezTo>
                      <a:pt x="9" y="1"/>
                      <a:pt x="9" y="0"/>
                      <a:pt x="8"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0" name="Freeform 227"/>
              <p:cNvSpPr/>
              <p:nvPr/>
            </p:nvSpPr>
            <p:spPr bwMode="auto">
              <a:xfrm>
                <a:off x="6539" y="-106"/>
                <a:ext cx="24" cy="24"/>
              </a:xfrm>
              <a:custGeom>
                <a:avLst/>
                <a:gdLst>
                  <a:gd name="T0" fmla="*/ 7 w 9"/>
                  <a:gd name="T1" fmla="*/ 1 h 9"/>
                  <a:gd name="T2" fmla="*/ 0 w 9"/>
                  <a:gd name="T3" fmla="*/ 7 h 9"/>
                  <a:gd name="T4" fmla="*/ 2 w 9"/>
                  <a:gd name="T5" fmla="*/ 8 h 9"/>
                  <a:gd name="T6" fmla="*/ 8 w 9"/>
                  <a:gd name="T7" fmla="*/ 2 h 9"/>
                  <a:gd name="T8" fmla="*/ 7 w 9"/>
                  <a:gd name="T9" fmla="*/ 1 h 9"/>
                </a:gdLst>
                <a:ahLst/>
                <a:cxnLst>
                  <a:cxn ang="0">
                    <a:pos x="T0" y="T1"/>
                  </a:cxn>
                  <a:cxn ang="0">
                    <a:pos x="T2" y="T3"/>
                  </a:cxn>
                  <a:cxn ang="0">
                    <a:pos x="T4" y="T5"/>
                  </a:cxn>
                  <a:cxn ang="0">
                    <a:pos x="T6" y="T7"/>
                  </a:cxn>
                  <a:cxn ang="0">
                    <a:pos x="T8" y="T9"/>
                  </a:cxn>
                </a:cxnLst>
                <a:rect l="0" t="0" r="r" b="b"/>
                <a:pathLst>
                  <a:path w="9" h="9">
                    <a:moveTo>
                      <a:pt x="7" y="1"/>
                    </a:moveTo>
                    <a:cubicBezTo>
                      <a:pt x="5" y="3"/>
                      <a:pt x="3" y="5"/>
                      <a:pt x="0" y="7"/>
                    </a:cubicBezTo>
                    <a:cubicBezTo>
                      <a:pt x="0" y="8"/>
                      <a:pt x="1" y="9"/>
                      <a:pt x="2" y="8"/>
                    </a:cubicBezTo>
                    <a:cubicBezTo>
                      <a:pt x="4" y="6"/>
                      <a:pt x="6" y="4"/>
                      <a:pt x="8" y="2"/>
                    </a:cubicBezTo>
                    <a:cubicBezTo>
                      <a:pt x="9" y="1"/>
                      <a:pt x="8" y="0"/>
                      <a:pt x="7"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1" name="Freeform 228"/>
              <p:cNvSpPr/>
              <p:nvPr/>
            </p:nvSpPr>
            <p:spPr bwMode="auto">
              <a:xfrm>
                <a:off x="6632" y="-149"/>
                <a:ext cx="67" cy="75"/>
              </a:xfrm>
              <a:custGeom>
                <a:avLst/>
                <a:gdLst>
                  <a:gd name="T0" fmla="*/ 12 w 25"/>
                  <a:gd name="T1" fmla="*/ 26 h 28"/>
                  <a:gd name="T2" fmla="*/ 8 w 25"/>
                  <a:gd name="T3" fmla="*/ 15 h 28"/>
                  <a:gd name="T4" fmla="*/ 6 w 25"/>
                  <a:gd name="T5" fmla="*/ 8 h 28"/>
                  <a:gd name="T6" fmla="*/ 9 w 25"/>
                  <a:gd name="T7" fmla="*/ 3 h 28"/>
                  <a:gd name="T8" fmla="*/ 12 w 25"/>
                  <a:gd name="T9" fmla="*/ 7 h 28"/>
                  <a:gd name="T10" fmla="*/ 12 w 25"/>
                  <a:gd name="T11" fmla="*/ 8 h 28"/>
                  <a:gd name="T12" fmla="*/ 24 w 25"/>
                  <a:gd name="T13" fmla="*/ 6 h 28"/>
                  <a:gd name="T14" fmla="*/ 24 w 25"/>
                  <a:gd name="T15" fmla="*/ 5 h 28"/>
                  <a:gd name="T16" fmla="*/ 17 w 25"/>
                  <a:gd name="T17" fmla="*/ 13 h 28"/>
                  <a:gd name="T18" fmla="*/ 13 w 25"/>
                  <a:gd name="T19" fmla="*/ 22 h 28"/>
                  <a:gd name="T20" fmla="*/ 15 w 25"/>
                  <a:gd name="T21" fmla="*/ 22 h 28"/>
                  <a:gd name="T22" fmla="*/ 19 w 25"/>
                  <a:gd name="T23" fmla="*/ 12 h 28"/>
                  <a:gd name="T24" fmla="*/ 25 w 25"/>
                  <a:gd name="T25" fmla="*/ 6 h 28"/>
                  <a:gd name="T26" fmla="*/ 24 w 25"/>
                  <a:gd name="T27" fmla="*/ 5 h 28"/>
                  <a:gd name="T28" fmla="*/ 16 w 25"/>
                  <a:gd name="T29" fmla="*/ 6 h 28"/>
                  <a:gd name="T30" fmla="*/ 13 w 25"/>
                  <a:gd name="T31" fmla="*/ 5 h 28"/>
                  <a:gd name="T32" fmla="*/ 12 w 25"/>
                  <a:gd name="T33" fmla="*/ 3 h 28"/>
                  <a:gd name="T34" fmla="*/ 7 w 25"/>
                  <a:gd name="T35" fmla="*/ 2 h 28"/>
                  <a:gd name="T36" fmla="*/ 11 w 25"/>
                  <a:gd name="T37" fmla="*/ 27 h 28"/>
                  <a:gd name="T38" fmla="*/ 12 w 25"/>
                  <a:gd name="T39"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28">
                    <a:moveTo>
                      <a:pt x="12" y="26"/>
                    </a:moveTo>
                    <a:cubicBezTo>
                      <a:pt x="11" y="22"/>
                      <a:pt x="9" y="19"/>
                      <a:pt x="8" y="15"/>
                    </a:cubicBezTo>
                    <a:cubicBezTo>
                      <a:pt x="7" y="13"/>
                      <a:pt x="6" y="11"/>
                      <a:pt x="6" y="8"/>
                    </a:cubicBezTo>
                    <a:cubicBezTo>
                      <a:pt x="6" y="6"/>
                      <a:pt x="7" y="5"/>
                      <a:pt x="9" y="3"/>
                    </a:cubicBezTo>
                    <a:cubicBezTo>
                      <a:pt x="11" y="0"/>
                      <a:pt x="12" y="7"/>
                      <a:pt x="12" y="7"/>
                    </a:cubicBezTo>
                    <a:cubicBezTo>
                      <a:pt x="12" y="8"/>
                      <a:pt x="12" y="8"/>
                      <a:pt x="12" y="8"/>
                    </a:cubicBezTo>
                    <a:cubicBezTo>
                      <a:pt x="16" y="8"/>
                      <a:pt x="20" y="6"/>
                      <a:pt x="24" y="6"/>
                    </a:cubicBezTo>
                    <a:cubicBezTo>
                      <a:pt x="24" y="6"/>
                      <a:pt x="24" y="5"/>
                      <a:pt x="24" y="5"/>
                    </a:cubicBezTo>
                    <a:cubicBezTo>
                      <a:pt x="22" y="8"/>
                      <a:pt x="19" y="10"/>
                      <a:pt x="17" y="13"/>
                    </a:cubicBezTo>
                    <a:cubicBezTo>
                      <a:pt x="15" y="15"/>
                      <a:pt x="14" y="18"/>
                      <a:pt x="13" y="22"/>
                    </a:cubicBezTo>
                    <a:cubicBezTo>
                      <a:pt x="13" y="22"/>
                      <a:pt x="15" y="23"/>
                      <a:pt x="15" y="22"/>
                    </a:cubicBezTo>
                    <a:cubicBezTo>
                      <a:pt x="16" y="18"/>
                      <a:pt x="17" y="15"/>
                      <a:pt x="19" y="12"/>
                    </a:cubicBezTo>
                    <a:cubicBezTo>
                      <a:pt x="21" y="10"/>
                      <a:pt x="23" y="8"/>
                      <a:pt x="25" y="6"/>
                    </a:cubicBezTo>
                    <a:cubicBezTo>
                      <a:pt x="25" y="5"/>
                      <a:pt x="25" y="5"/>
                      <a:pt x="24" y="5"/>
                    </a:cubicBezTo>
                    <a:cubicBezTo>
                      <a:pt x="22" y="4"/>
                      <a:pt x="19" y="5"/>
                      <a:pt x="16" y="6"/>
                    </a:cubicBezTo>
                    <a:cubicBezTo>
                      <a:pt x="15" y="6"/>
                      <a:pt x="13" y="7"/>
                      <a:pt x="13" y="5"/>
                    </a:cubicBezTo>
                    <a:cubicBezTo>
                      <a:pt x="13" y="4"/>
                      <a:pt x="13" y="3"/>
                      <a:pt x="12" y="3"/>
                    </a:cubicBezTo>
                    <a:cubicBezTo>
                      <a:pt x="11" y="1"/>
                      <a:pt x="9" y="1"/>
                      <a:pt x="7" y="2"/>
                    </a:cubicBezTo>
                    <a:cubicBezTo>
                      <a:pt x="0" y="8"/>
                      <a:pt x="8" y="21"/>
                      <a:pt x="11" y="27"/>
                    </a:cubicBezTo>
                    <a:cubicBezTo>
                      <a:pt x="11" y="28"/>
                      <a:pt x="13" y="27"/>
                      <a:pt x="12" y="2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2" name="Freeform 229"/>
              <p:cNvSpPr/>
              <p:nvPr/>
            </p:nvSpPr>
            <p:spPr bwMode="auto">
              <a:xfrm>
                <a:off x="3371" y="-178"/>
                <a:ext cx="218" cy="225"/>
              </a:xfrm>
              <a:custGeom>
                <a:avLst/>
                <a:gdLst>
                  <a:gd name="T0" fmla="*/ 19 w 82"/>
                  <a:gd name="T1" fmla="*/ 54 h 84"/>
                  <a:gd name="T2" fmla="*/ 8 w 82"/>
                  <a:gd name="T3" fmla="*/ 19 h 84"/>
                  <a:gd name="T4" fmla="*/ 47 w 82"/>
                  <a:gd name="T5" fmla="*/ 3 h 84"/>
                  <a:gd name="T6" fmla="*/ 73 w 82"/>
                  <a:gd name="T7" fmla="*/ 40 h 84"/>
                  <a:gd name="T8" fmla="*/ 31 w 82"/>
                  <a:gd name="T9" fmla="*/ 50 h 84"/>
                  <a:gd name="T10" fmla="*/ 31 w 82"/>
                  <a:gd name="T11" fmla="*/ 51 h 84"/>
                  <a:gd name="T12" fmla="*/ 56 w 82"/>
                  <a:gd name="T13" fmla="*/ 58 h 84"/>
                  <a:gd name="T14" fmla="*/ 56 w 82"/>
                  <a:gd name="T15" fmla="*/ 57 h 84"/>
                  <a:gd name="T16" fmla="*/ 29 w 82"/>
                  <a:gd name="T17" fmla="*/ 62 h 84"/>
                  <a:gd name="T18" fmla="*/ 29 w 82"/>
                  <a:gd name="T19" fmla="*/ 63 h 84"/>
                  <a:gd name="T20" fmla="*/ 49 w 82"/>
                  <a:gd name="T21" fmla="*/ 66 h 84"/>
                  <a:gd name="T22" fmla="*/ 49 w 82"/>
                  <a:gd name="T23" fmla="*/ 65 h 84"/>
                  <a:gd name="T24" fmla="*/ 35 w 82"/>
                  <a:gd name="T25" fmla="*/ 68 h 84"/>
                  <a:gd name="T26" fmla="*/ 35 w 82"/>
                  <a:gd name="T27" fmla="*/ 70 h 84"/>
                  <a:gd name="T28" fmla="*/ 45 w 82"/>
                  <a:gd name="T29" fmla="*/ 71 h 84"/>
                  <a:gd name="T30" fmla="*/ 45 w 82"/>
                  <a:gd name="T31" fmla="*/ 70 h 84"/>
                  <a:gd name="T32" fmla="*/ 35 w 82"/>
                  <a:gd name="T33" fmla="*/ 76 h 84"/>
                  <a:gd name="T34" fmla="*/ 35 w 82"/>
                  <a:gd name="T35" fmla="*/ 78 h 84"/>
                  <a:gd name="T36" fmla="*/ 38 w 82"/>
                  <a:gd name="T37" fmla="*/ 84 h 84"/>
                  <a:gd name="T38" fmla="*/ 40 w 82"/>
                  <a:gd name="T39" fmla="*/ 83 h 84"/>
                  <a:gd name="T40" fmla="*/ 40 w 82"/>
                  <a:gd name="T41" fmla="*/ 80 h 84"/>
                  <a:gd name="T42" fmla="*/ 40 w 82"/>
                  <a:gd name="T43" fmla="*/ 79 h 84"/>
                  <a:gd name="T44" fmla="*/ 39 w 82"/>
                  <a:gd name="T45" fmla="*/ 75 h 84"/>
                  <a:gd name="T46" fmla="*/ 46 w 82"/>
                  <a:gd name="T47" fmla="*/ 71 h 84"/>
                  <a:gd name="T48" fmla="*/ 45 w 82"/>
                  <a:gd name="T49" fmla="*/ 70 h 84"/>
                  <a:gd name="T50" fmla="*/ 35 w 82"/>
                  <a:gd name="T51" fmla="*/ 68 h 84"/>
                  <a:gd name="T52" fmla="*/ 35 w 82"/>
                  <a:gd name="T53" fmla="*/ 70 h 84"/>
                  <a:gd name="T54" fmla="*/ 50 w 82"/>
                  <a:gd name="T55" fmla="*/ 66 h 84"/>
                  <a:gd name="T56" fmla="*/ 50 w 82"/>
                  <a:gd name="T57" fmla="*/ 65 h 84"/>
                  <a:gd name="T58" fmla="*/ 29 w 82"/>
                  <a:gd name="T59" fmla="*/ 62 h 84"/>
                  <a:gd name="T60" fmla="*/ 29 w 82"/>
                  <a:gd name="T61" fmla="*/ 63 h 84"/>
                  <a:gd name="T62" fmla="*/ 56 w 82"/>
                  <a:gd name="T63" fmla="*/ 58 h 84"/>
                  <a:gd name="T64" fmla="*/ 56 w 82"/>
                  <a:gd name="T65" fmla="*/ 57 h 84"/>
                  <a:gd name="T66" fmla="*/ 31 w 82"/>
                  <a:gd name="T67" fmla="*/ 50 h 84"/>
                  <a:gd name="T68" fmla="*/ 31 w 82"/>
                  <a:gd name="T69" fmla="*/ 51 h 84"/>
                  <a:gd name="T70" fmla="*/ 77 w 82"/>
                  <a:gd name="T71" fmla="*/ 35 h 84"/>
                  <a:gd name="T72" fmla="*/ 46 w 82"/>
                  <a:gd name="T73" fmla="*/ 2 h 84"/>
                  <a:gd name="T74" fmla="*/ 5 w 82"/>
                  <a:gd name="T75" fmla="*/ 22 h 84"/>
                  <a:gd name="T76" fmla="*/ 19 w 82"/>
                  <a:gd name="T77" fmla="*/ 55 h 84"/>
                  <a:gd name="T78" fmla="*/ 19 w 82"/>
                  <a:gd name="T79" fmla="*/ 5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 h="84">
                    <a:moveTo>
                      <a:pt x="19" y="54"/>
                    </a:moveTo>
                    <a:cubicBezTo>
                      <a:pt x="1" y="54"/>
                      <a:pt x="2" y="30"/>
                      <a:pt x="8" y="19"/>
                    </a:cubicBezTo>
                    <a:cubicBezTo>
                      <a:pt x="15" y="5"/>
                      <a:pt x="33" y="1"/>
                      <a:pt x="47" y="3"/>
                    </a:cubicBezTo>
                    <a:cubicBezTo>
                      <a:pt x="63" y="6"/>
                      <a:pt x="82" y="23"/>
                      <a:pt x="73" y="40"/>
                    </a:cubicBezTo>
                    <a:cubicBezTo>
                      <a:pt x="66" y="54"/>
                      <a:pt x="43" y="47"/>
                      <a:pt x="31" y="50"/>
                    </a:cubicBezTo>
                    <a:cubicBezTo>
                      <a:pt x="30" y="50"/>
                      <a:pt x="30" y="51"/>
                      <a:pt x="31" y="51"/>
                    </a:cubicBezTo>
                    <a:cubicBezTo>
                      <a:pt x="38" y="55"/>
                      <a:pt x="48" y="55"/>
                      <a:pt x="56" y="58"/>
                    </a:cubicBezTo>
                    <a:cubicBezTo>
                      <a:pt x="56" y="58"/>
                      <a:pt x="56" y="57"/>
                      <a:pt x="56" y="57"/>
                    </a:cubicBezTo>
                    <a:cubicBezTo>
                      <a:pt x="47" y="60"/>
                      <a:pt x="38" y="60"/>
                      <a:pt x="29" y="62"/>
                    </a:cubicBezTo>
                    <a:cubicBezTo>
                      <a:pt x="28" y="62"/>
                      <a:pt x="28" y="63"/>
                      <a:pt x="29" y="63"/>
                    </a:cubicBezTo>
                    <a:cubicBezTo>
                      <a:pt x="36" y="65"/>
                      <a:pt x="43" y="65"/>
                      <a:pt x="49" y="66"/>
                    </a:cubicBezTo>
                    <a:cubicBezTo>
                      <a:pt x="49" y="66"/>
                      <a:pt x="49" y="65"/>
                      <a:pt x="49" y="65"/>
                    </a:cubicBezTo>
                    <a:cubicBezTo>
                      <a:pt x="44" y="66"/>
                      <a:pt x="40" y="67"/>
                      <a:pt x="35" y="68"/>
                    </a:cubicBezTo>
                    <a:cubicBezTo>
                      <a:pt x="34" y="68"/>
                      <a:pt x="34" y="70"/>
                      <a:pt x="35" y="70"/>
                    </a:cubicBezTo>
                    <a:cubicBezTo>
                      <a:pt x="39" y="69"/>
                      <a:pt x="42" y="71"/>
                      <a:pt x="45" y="71"/>
                    </a:cubicBezTo>
                    <a:cubicBezTo>
                      <a:pt x="45" y="71"/>
                      <a:pt x="45" y="70"/>
                      <a:pt x="45" y="70"/>
                    </a:cubicBezTo>
                    <a:cubicBezTo>
                      <a:pt x="42" y="72"/>
                      <a:pt x="39" y="74"/>
                      <a:pt x="35" y="76"/>
                    </a:cubicBezTo>
                    <a:cubicBezTo>
                      <a:pt x="35" y="77"/>
                      <a:pt x="35" y="77"/>
                      <a:pt x="35" y="78"/>
                    </a:cubicBezTo>
                    <a:cubicBezTo>
                      <a:pt x="39" y="80"/>
                      <a:pt x="37" y="80"/>
                      <a:pt x="38" y="84"/>
                    </a:cubicBezTo>
                    <a:cubicBezTo>
                      <a:pt x="38" y="84"/>
                      <a:pt x="40" y="84"/>
                      <a:pt x="40" y="83"/>
                    </a:cubicBezTo>
                    <a:cubicBezTo>
                      <a:pt x="40" y="82"/>
                      <a:pt x="40" y="81"/>
                      <a:pt x="40" y="80"/>
                    </a:cubicBezTo>
                    <a:cubicBezTo>
                      <a:pt x="41" y="79"/>
                      <a:pt x="41" y="79"/>
                      <a:pt x="40" y="79"/>
                    </a:cubicBezTo>
                    <a:cubicBezTo>
                      <a:pt x="37" y="77"/>
                      <a:pt x="36" y="77"/>
                      <a:pt x="39" y="75"/>
                    </a:cubicBezTo>
                    <a:cubicBezTo>
                      <a:pt x="42" y="74"/>
                      <a:pt x="44" y="72"/>
                      <a:pt x="46" y="71"/>
                    </a:cubicBezTo>
                    <a:cubicBezTo>
                      <a:pt x="47" y="71"/>
                      <a:pt x="46" y="70"/>
                      <a:pt x="45" y="70"/>
                    </a:cubicBezTo>
                    <a:cubicBezTo>
                      <a:pt x="42" y="69"/>
                      <a:pt x="39" y="68"/>
                      <a:pt x="35" y="68"/>
                    </a:cubicBezTo>
                    <a:cubicBezTo>
                      <a:pt x="35" y="69"/>
                      <a:pt x="35" y="69"/>
                      <a:pt x="35" y="70"/>
                    </a:cubicBezTo>
                    <a:cubicBezTo>
                      <a:pt x="40" y="69"/>
                      <a:pt x="45" y="67"/>
                      <a:pt x="50" y="66"/>
                    </a:cubicBezTo>
                    <a:cubicBezTo>
                      <a:pt x="50" y="66"/>
                      <a:pt x="50" y="65"/>
                      <a:pt x="50" y="65"/>
                    </a:cubicBezTo>
                    <a:cubicBezTo>
                      <a:pt x="43" y="63"/>
                      <a:pt x="36" y="63"/>
                      <a:pt x="29" y="62"/>
                    </a:cubicBezTo>
                    <a:cubicBezTo>
                      <a:pt x="29" y="62"/>
                      <a:pt x="29" y="63"/>
                      <a:pt x="29" y="63"/>
                    </a:cubicBezTo>
                    <a:cubicBezTo>
                      <a:pt x="38" y="62"/>
                      <a:pt x="47" y="61"/>
                      <a:pt x="56" y="58"/>
                    </a:cubicBezTo>
                    <a:cubicBezTo>
                      <a:pt x="57" y="58"/>
                      <a:pt x="57" y="57"/>
                      <a:pt x="56" y="57"/>
                    </a:cubicBezTo>
                    <a:cubicBezTo>
                      <a:pt x="48" y="54"/>
                      <a:pt x="39" y="54"/>
                      <a:pt x="31" y="50"/>
                    </a:cubicBezTo>
                    <a:cubicBezTo>
                      <a:pt x="31" y="50"/>
                      <a:pt x="31" y="51"/>
                      <a:pt x="31" y="51"/>
                    </a:cubicBezTo>
                    <a:cubicBezTo>
                      <a:pt x="46" y="47"/>
                      <a:pt x="72" y="56"/>
                      <a:pt x="77" y="35"/>
                    </a:cubicBezTo>
                    <a:cubicBezTo>
                      <a:pt x="81" y="17"/>
                      <a:pt x="61" y="4"/>
                      <a:pt x="46" y="2"/>
                    </a:cubicBezTo>
                    <a:cubicBezTo>
                      <a:pt x="30" y="0"/>
                      <a:pt x="12" y="5"/>
                      <a:pt x="5" y="22"/>
                    </a:cubicBezTo>
                    <a:cubicBezTo>
                      <a:pt x="0" y="33"/>
                      <a:pt x="2" y="55"/>
                      <a:pt x="19" y="55"/>
                    </a:cubicBezTo>
                    <a:cubicBezTo>
                      <a:pt x="20" y="55"/>
                      <a:pt x="20" y="54"/>
                      <a:pt x="19" y="5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3" name="Freeform 230"/>
              <p:cNvSpPr/>
              <p:nvPr/>
            </p:nvSpPr>
            <p:spPr bwMode="auto">
              <a:xfrm>
                <a:off x="3579" y="-141"/>
                <a:ext cx="18" cy="14"/>
              </a:xfrm>
              <a:custGeom>
                <a:avLst/>
                <a:gdLst>
                  <a:gd name="T0" fmla="*/ 2 w 7"/>
                  <a:gd name="T1" fmla="*/ 5 h 5"/>
                  <a:gd name="T2" fmla="*/ 7 w 7"/>
                  <a:gd name="T3" fmla="*/ 1 h 5"/>
                  <a:gd name="T4" fmla="*/ 6 w 7"/>
                  <a:gd name="T5" fmla="*/ 0 h 5"/>
                  <a:gd name="T6" fmla="*/ 1 w 7"/>
                  <a:gd name="T7" fmla="*/ 3 h 5"/>
                  <a:gd name="T8" fmla="*/ 2 w 7"/>
                  <a:gd name="T9" fmla="*/ 5 h 5"/>
                </a:gdLst>
                <a:ahLst/>
                <a:cxnLst>
                  <a:cxn ang="0">
                    <a:pos x="T0" y="T1"/>
                  </a:cxn>
                  <a:cxn ang="0">
                    <a:pos x="T2" y="T3"/>
                  </a:cxn>
                  <a:cxn ang="0">
                    <a:pos x="T4" y="T5"/>
                  </a:cxn>
                  <a:cxn ang="0">
                    <a:pos x="T6" y="T7"/>
                  </a:cxn>
                  <a:cxn ang="0">
                    <a:pos x="T8" y="T9"/>
                  </a:cxn>
                </a:cxnLst>
                <a:rect l="0" t="0" r="r" b="b"/>
                <a:pathLst>
                  <a:path w="7" h="5">
                    <a:moveTo>
                      <a:pt x="2" y="5"/>
                    </a:moveTo>
                    <a:cubicBezTo>
                      <a:pt x="3" y="4"/>
                      <a:pt x="5" y="2"/>
                      <a:pt x="7" y="1"/>
                    </a:cubicBezTo>
                    <a:cubicBezTo>
                      <a:pt x="7" y="1"/>
                      <a:pt x="7" y="0"/>
                      <a:pt x="6" y="0"/>
                    </a:cubicBezTo>
                    <a:cubicBezTo>
                      <a:pt x="4" y="1"/>
                      <a:pt x="3" y="2"/>
                      <a:pt x="1" y="3"/>
                    </a:cubicBezTo>
                    <a:cubicBezTo>
                      <a:pt x="0" y="4"/>
                      <a:pt x="1" y="5"/>
                      <a:pt x="2"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4" name="Freeform 231"/>
              <p:cNvSpPr/>
              <p:nvPr/>
            </p:nvSpPr>
            <p:spPr bwMode="auto">
              <a:xfrm>
                <a:off x="3523" y="-197"/>
                <a:ext cx="8" cy="19"/>
              </a:xfrm>
              <a:custGeom>
                <a:avLst/>
                <a:gdLst>
                  <a:gd name="T0" fmla="*/ 2 w 3"/>
                  <a:gd name="T1" fmla="*/ 6 h 7"/>
                  <a:gd name="T2" fmla="*/ 3 w 3"/>
                  <a:gd name="T3" fmla="*/ 1 h 7"/>
                  <a:gd name="T4" fmla="*/ 1 w 3"/>
                  <a:gd name="T5" fmla="*/ 1 h 7"/>
                  <a:gd name="T6" fmla="*/ 1 w 3"/>
                  <a:gd name="T7" fmla="*/ 5 h 7"/>
                  <a:gd name="T8" fmla="*/ 2 w 3"/>
                  <a:gd name="T9" fmla="*/ 6 h 7"/>
                </a:gdLst>
                <a:ahLst/>
                <a:cxnLst>
                  <a:cxn ang="0">
                    <a:pos x="T0" y="T1"/>
                  </a:cxn>
                  <a:cxn ang="0">
                    <a:pos x="T2" y="T3"/>
                  </a:cxn>
                  <a:cxn ang="0">
                    <a:pos x="T4" y="T5"/>
                  </a:cxn>
                  <a:cxn ang="0">
                    <a:pos x="T6" y="T7"/>
                  </a:cxn>
                  <a:cxn ang="0">
                    <a:pos x="T8" y="T9"/>
                  </a:cxn>
                </a:cxnLst>
                <a:rect l="0" t="0" r="r" b="b"/>
                <a:pathLst>
                  <a:path w="3" h="7">
                    <a:moveTo>
                      <a:pt x="2" y="6"/>
                    </a:moveTo>
                    <a:cubicBezTo>
                      <a:pt x="3" y="4"/>
                      <a:pt x="3" y="3"/>
                      <a:pt x="3" y="1"/>
                    </a:cubicBezTo>
                    <a:cubicBezTo>
                      <a:pt x="3" y="0"/>
                      <a:pt x="1" y="0"/>
                      <a:pt x="1" y="1"/>
                    </a:cubicBezTo>
                    <a:cubicBezTo>
                      <a:pt x="1" y="2"/>
                      <a:pt x="1" y="4"/>
                      <a:pt x="1" y="5"/>
                    </a:cubicBezTo>
                    <a:cubicBezTo>
                      <a:pt x="0" y="6"/>
                      <a:pt x="2" y="7"/>
                      <a:pt x="2"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5" name="Freeform 232"/>
              <p:cNvSpPr/>
              <p:nvPr/>
            </p:nvSpPr>
            <p:spPr bwMode="auto">
              <a:xfrm>
                <a:off x="3467" y="-205"/>
                <a:ext cx="8" cy="11"/>
              </a:xfrm>
              <a:custGeom>
                <a:avLst/>
                <a:gdLst>
                  <a:gd name="T0" fmla="*/ 3 w 3"/>
                  <a:gd name="T1" fmla="*/ 3 h 4"/>
                  <a:gd name="T2" fmla="*/ 1 w 3"/>
                  <a:gd name="T3" fmla="*/ 0 h 4"/>
                  <a:gd name="T4" fmla="*/ 1 w 3"/>
                  <a:gd name="T5" fmla="*/ 1 h 4"/>
                  <a:gd name="T6" fmla="*/ 1 w 3"/>
                  <a:gd name="T7" fmla="*/ 2 h 4"/>
                  <a:gd name="T8" fmla="*/ 1 w 3"/>
                  <a:gd name="T9" fmla="*/ 3 h 4"/>
                  <a:gd name="T10" fmla="*/ 3 w 3"/>
                  <a:gd name="T11" fmla="*/ 3 h 4"/>
                </a:gdLst>
                <a:ahLst/>
                <a:cxnLst>
                  <a:cxn ang="0">
                    <a:pos x="T0" y="T1"/>
                  </a:cxn>
                  <a:cxn ang="0">
                    <a:pos x="T2" y="T3"/>
                  </a:cxn>
                  <a:cxn ang="0">
                    <a:pos x="T4" y="T5"/>
                  </a:cxn>
                  <a:cxn ang="0">
                    <a:pos x="T6" y="T7"/>
                  </a:cxn>
                  <a:cxn ang="0">
                    <a:pos x="T8" y="T9"/>
                  </a:cxn>
                  <a:cxn ang="0">
                    <a:pos x="T10" y="T11"/>
                  </a:cxn>
                </a:cxnLst>
                <a:rect l="0" t="0" r="r" b="b"/>
                <a:pathLst>
                  <a:path w="3" h="4">
                    <a:moveTo>
                      <a:pt x="3" y="3"/>
                    </a:moveTo>
                    <a:cubicBezTo>
                      <a:pt x="3" y="2"/>
                      <a:pt x="2" y="0"/>
                      <a:pt x="1" y="0"/>
                    </a:cubicBezTo>
                    <a:cubicBezTo>
                      <a:pt x="0" y="0"/>
                      <a:pt x="0" y="1"/>
                      <a:pt x="1" y="1"/>
                    </a:cubicBezTo>
                    <a:cubicBezTo>
                      <a:pt x="1" y="1"/>
                      <a:pt x="1" y="2"/>
                      <a:pt x="1" y="2"/>
                    </a:cubicBezTo>
                    <a:cubicBezTo>
                      <a:pt x="1" y="2"/>
                      <a:pt x="1" y="3"/>
                      <a:pt x="1" y="3"/>
                    </a:cubicBezTo>
                    <a:cubicBezTo>
                      <a:pt x="1" y="4"/>
                      <a:pt x="3" y="4"/>
                      <a:pt x="3"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6" name="Freeform 233"/>
              <p:cNvSpPr/>
              <p:nvPr/>
            </p:nvSpPr>
            <p:spPr bwMode="auto">
              <a:xfrm>
                <a:off x="3389" y="-178"/>
                <a:ext cx="27" cy="5"/>
              </a:xfrm>
              <a:custGeom>
                <a:avLst/>
                <a:gdLst>
                  <a:gd name="T0" fmla="*/ 9 w 10"/>
                  <a:gd name="T1" fmla="*/ 0 h 2"/>
                  <a:gd name="T2" fmla="*/ 1 w 10"/>
                  <a:gd name="T3" fmla="*/ 0 h 2"/>
                  <a:gd name="T4" fmla="*/ 1 w 10"/>
                  <a:gd name="T5" fmla="*/ 1 h 2"/>
                  <a:gd name="T6" fmla="*/ 9 w 10"/>
                  <a:gd name="T7" fmla="*/ 2 h 2"/>
                  <a:gd name="T8" fmla="*/ 9 w 10"/>
                  <a:gd name="T9" fmla="*/ 0 h 2"/>
                </a:gdLst>
                <a:ahLst/>
                <a:cxnLst>
                  <a:cxn ang="0">
                    <a:pos x="T0" y="T1"/>
                  </a:cxn>
                  <a:cxn ang="0">
                    <a:pos x="T2" y="T3"/>
                  </a:cxn>
                  <a:cxn ang="0">
                    <a:pos x="T4" y="T5"/>
                  </a:cxn>
                  <a:cxn ang="0">
                    <a:pos x="T6" y="T7"/>
                  </a:cxn>
                  <a:cxn ang="0">
                    <a:pos x="T8" y="T9"/>
                  </a:cxn>
                </a:cxnLst>
                <a:rect l="0" t="0" r="r" b="b"/>
                <a:pathLst>
                  <a:path w="10" h="2">
                    <a:moveTo>
                      <a:pt x="9" y="0"/>
                    </a:moveTo>
                    <a:cubicBezTo>
                      <a:pt x="6" y="0"/>
                      <a:pt x="4" y="0"/>
                      <a:pt x="1" y="0"/>
                    </a:cubicBezTo>
                    <a:cubicBezTo>
                      <a:pt x="0" y="0"/>
                      <a:pt x="0" y="1"/>
                      <a:pt x="1" y="1"/>
                    </a:cubicBezTo>
                    <a:cubicBezTo>
                      <a:pt x="4" y="1"/>
                      <a:pt x="6" y="2"/>
                      <a:pt x="9" y="2"/>
                    </a:cubicBezTo>
                    <a:cubicBezTo>
                      <a:pt x="10" y="2"/>
                      <a:pt x="10" y="0"/>
                      <a:pt x="9"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7" name="Freeform 234"/>
              <p:cNvSpPr/>
              <p:nvPr/>
            </p:nvSpPr>
            <p:spPr bwMode="auto">
              <a:xfrm>
                <a:off x="3352" y="-138"/>
                <a:ext cx="24" cy="5"/>
              </a:xfrm>
              <a:custGeom>
                <a:avLst/>
                <a:gdLst>
                  <a:gd name="T0" fmla="*/ 8 w 9"/>
                  <a:gd name="T1" fmla="*/ 0 h 2"/>
                  <a:gd name="T2" fmla="*/ 1 w 9"/>
                  <a:gd name="T3" fmla="*/ 1 h 2"/>
                  <a:gd name="T4" fmla="*/ 2 w 9"/>
                  <a:gd name="T5" fmla="*/ 2 h 2"/>
                  <a:gd name="T6" fmla="*/ 8 w 9"/>
                  <a:gd name="T7" fmla="*/ 1 h 2"/>
                  <a:gd name="T8" fmla="*/ 8 w 9"/>
                  <a:gd name="T9" fmla="*/ 0 h 2"/>
                </a:gdLst>
                <a:ahLst/>
                <a:cxnLst>
                  <a:cxn ang="0">
                    <a:pos x="T0" y="T1"/>
                  </a:cxn>
                  <a:cxn ang="0">
                    <a:pos x="T2" y="T3"/>
                  </a:cxn>
                  <a:cxn ang="0">
                    <a:pos x="T4" y="T5"/>
                  </a:cxn>
                  <a:cxn ang="0">
                    <a:pos x="T6" y="T7"/>
                  </a:cxn>
                  <a:cxn ang="0">
                    <a:pos x="T8" y="T9"/>
                  </a:cxn>
                </a:cxnLst>
                <a:rect l="0" t="0" r="r" b="b"/>
                <a:pathLst>
                  <a:path w="9" h="2">
                    <a:moveTo>
                      <a:pt x="8" y="0"/>
                    </a:moveTo>
                    <a:cubicBezTo>
                      <a:pt x="6" y="0"/>
                      <a:pt x="3" y="0"/>
                      <a:pt x="1" y="1"/>
                    </a:cubicBezTo>
                    <a:cubicBezTo>
                      <a:pt x="0" y="1"/>
                      <a:pt x="1" y="2"/>
                      <a:pt x="2" y="2"/>
                    </a:cubicBezTo>
                    <a:cubicBezTo>
                      <a:pt x="4" y="1"/>
                      <a:pt x="6" y="1"/>
                      <a:pt x="8" y="1"/>
                    </a:cubicBezTo>
                    <a:cubicBezTo>
                      <a:pt x="9" y="1"/>
                      <a:pt x="9" y="0"/>
                      <a:pt x="8"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8" name="Freeform 235"/>
              <p:cNvSpPr/>
              <p:nvPr/>
            </p:nvSpPr>
            <p:spPr bwMode="auto">
              <a:xfrm>
                <a:off x="3325" y="-85"/>
                <a:ext cx="24" cy="25"/>
              </a:xfrm>
              <a:custGeom>
                <a:avLst/>
                <a:gdLst>
                  <a:gd name="T0" fmla="*/ 7 w 9"/>
                  <a:gd name="T1" fmla="*/ 1 h 9"/>
                  <a:gd name="T2" fmla="*/ 1 w 9"/>
                  <a:gd name="T3" fmla="*/ 7 h 9"/>
                  <a:gd name="T4" fmla="*/ 2 w 9"/>
                  <a:gd name="T5" fmla="*/ 9 h 9"/>
                  <a:gd name="T6" fmla="*/ 8 w 9"/>
                  <a:gd name="T7" fmla="*/ 2 h 9"/>
                  <a:gd name="T8" fmla="*/ 7 w 9"/>
                  <a:gd name="T9" fmla="*/ 1 h 9"/>
                </a:gdLst>
                <a:ahLst/>
                <a:cxnLst>
                  <a:cxn ang="0">
                    <a:pos x="T0" y="T1"/>
                  </a:cxn>
                  <a:cxn ang="0">
                    <a:pos x="T2" y="T3"/>
                  </a:cxn>
                  <a:cxn ang="0">
                    <a:pos x="T4" y="T5"/>
                  </a:cxn>
                  <a:cxn ang="0">
                    <a:pos x="T6" y="T7"/>
                  </a:cxn>
                  <a:cxn ang="0">
                    <a:pos x="T8" y="T9"/>
                  </a:cxn>
                </a:cxnLst>
                <a:rect l="0" t="0" r="r" b="b"/>
                <a:pathLst>
                  <a:path w="9" h="9">
                    <a:moveTo>
                      <a:pt x="7" y="1"/>
                    </a:moveTo>
                    <a:cubicBezTo>
                      <a:pt x="5" y="3"/>
                      <a:pt x="3" y="5"/>
                      <a:pt x="1" y="7"/>
                    </a:cubicBezTo>
                    <a:cubicBezTo>
                      <a:pt x="0" y="8"/>
                      <a:pt x="1" y="9"/>
                      <a:pt x="2" y="9"/>
                    </a:cubicBezTo>
                    <a:cubicBezTo>
                      <a:pt x="4" y="6"/>
                      <a:pt x="6" y="4"/>
                      <a:pt x="8" y="2"/>
                    </a:cubicBezTo>
                    <a:cubicBezTo>
                      <a:pt x="9" y="1"/>
                      <a:pt x="8" y="0"/>
                      <a:pt x="7"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9" name="Freeform 236"/>
              <p:cNvSpPr/>
              <p:nvPr/>
            </p:nvSpPr>
            <p:spPr bwMode="auto">
              <a:xfrm>
                <a:off x="3421" y="-127"/>
                <a:ext cx="67" cy="75"/>
              </a:xfrm>
              <a:custGeom>
                <a:avLst/>
                <a:gdLst>
                  <a:gd name="T0" fmla="*/ 11 w 25"/>
                  <a:gd name="T1" fmla="*/ 26 h 28"/>
                  <a:gd name="T2" fmla="*/ 7 w 25"/>
                  <a:gd name="T3" fmla="*/ 15 h 28"/>
                  <a:gd name="T4" fmla="*/ 6 w 25"/>
                  <a:gd name="T5" fmla="*/ 8 h 28"/>
                  <a:gd name="T6" fmla="*/ 8 w 25"/>
                  <a:gd name="T7" fmla="*/ 3 h 28"/>
                  <a:gd name="T8" fmla="*/ 11 w 25"/>
                  <a:gd name="T9" fmla="*/ 7 h 28"/>
                  <a:gd name="T10" fmla="*/ 11 w 25"/>
                  <a:gd name="T11" fmla="*/ 8 h 28"/>
                  <a:gd name="T12" fmla="*/ 24 w 25"/>
                  <a:gd name="T13" fmla="*/ 6 h 28"/>
                  <a:gd name="T14" fmla="*/ 23 w 25"/>
                  <a:gd name="T15" fmla="*/ 5 h 28"/>
                  <a:gd name="T16" fmla="*/ 16 w 25"/>
                  <a:gd name="T17" fmla="*/ 13 h 28"/>
                  <a:gd name="T18" fmla="*/ 13 w 25"/>
                  <a:gd name="T19" fmla="*/ 22 h 28"/>
                  <a:gd name="T20" fmla="*/ 14 w 25"/>
                  <a:gd name="T21" fmla="*/ 22 h 28"/>
                  <a:gd name="T22" fmla="*/ 18 w 25"/>
                  <a:gd name="T23" fmla="*/ 12 h 28"/>
                  <a:gd name="T24" fmla="*/ 24 w 25"/>
                  <a:gd name="T25" fmla="*/ 6 h 28"/>
                  <a:gd name="T26" fmla="*/ 24 w 25"/>
                  <a:gd name="T27" fmla="*/ 5 h 28"/>
                  <a:gd name="T28" fmla="*/ 15 w 25"/>
                  <a:gd name="T29" fmla="*/ 6 h 28"/>
                  <a:gd name="T30" fmla="*/ 12 w 25"/>
                  <a:gd name="T31" fmla="*/ 5 h 28"/>
                  <a:gd name="T32" fmla="*/ 12 w 25"/>
                  <a:gd name="T33" fmla="*/ 3 h 28"/>
                  <a:gd name="T34" fmla="*/ 7 w 25"/>
                  <a:gd name="T35" fmla="*/ 2 h 28"/>
                  <a:gd name="T36" fmla="*/ 10 w 25"/>
                  <a:gd name="T37" fmla="*/ 27 h 28"/>
                  <a:gd name="T38" fmla="*/ 11 w 25"/>
                  <a:gd name="T39"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28">
                    <a:moveTo>
                      <a:pt x="11" y="26"/>
                    </a:moveTo>
                    <a:cubicBezTo>
                      <a:pt x="10" y="23"/>
                      <a:pt x="8" y="19"/>
                      <a:pt x="7" y="15"/>
                    </a:cubicBezTo>
                    <a:cubicBezTo>
                      <a:pt x="6" y="13"/>
                      <a:pt x="6" y="11"/>
                      <a:pt x="6" y="8"/>
                    </a:cubicBezTo>
                    <a:cubicBezTo>
                      <a:pt x="6" y="7"/>
                      <a:pt x="6" y="5"/>
                      <a:pt x="8" y="3"/>
                    </a:cubicBezTo>
                    <a:cubicBezTo>
                      <a:pt x="11" y="0"/>
                      <a:pt x="11" y="7"/>
                      <a:pt x="11" y="7"/>
                    </a:cubicBezTo>
                    <a:cubicBezTo>
                      <a:pt x="11" y="8"/>
                      <a:pt x="11" y="8"/>
                      <a:pt x="11" y="8"/>
                    </a:cubicBezTo>
                    <a:cubicBezTo>
                      <a:pt x="16" y="8"/>
                      <a:pt x="19" y="6"/>
                      <a:pt x="24" y="6"/>
                    </a:cubicBezTo>
                    <a:cubicBezTo>
                      <a:pt x="23" y="6"/>
                      <a:pt x="23" y="6"/>
                      <a:pt x="23" y="5"/>
                    </a:cubicBezTo>
                    <a:cubicBezTo>
                      <a:pt x="21" y="8"/>
                      <a:pt x="18" y="10"/>
                      <a:pt x="16" y="13"/>
                    </a:cubicBezTo>
                    <a:cubicBezTo>
                      <a:pt x="14" y="15"/>
                      <a:pt x="13" y="18"/>
                      <a:pt x="13" y="22"/>
                    </a:cubicBezTo>
                    <a:cubicBezTo>
                      <a:pt x="12" y="23"/>
                      <a:pt x="14" y="23"/>
                      <a:pt x="14" y="22"/>
                    </a:cubicBezTo>
                    <a:cubicBezTo>
                      <a:pt x="15" y="18"/>
                      <a:pt x="16" y="15"/>
                      <a:pt x="18" y="12"/>
                    </a:cubicBezTo>
                    <a:cubicBezTo>
                      <a:pt x="20" y="10"/>
                      <a:pt x="22" y="8"/>
                      <a:pt x="24" y="6"/>
                    </a:cubicBezTo>
                    <a:cubicBezTo>
                      <a:pt x="25" y="5"/>
                      <a:pt x="24" y="5"/>
                      <a:pt x="24" y="5"/>
                    </a:cubicBezTo>
                    <a:cubicBezTo>
                      <a:pt x="21" y="5"/>
                      <a:pt x="18" y="5"/>
                      <a:pt x="15" y="6"/>
                    </a:cubicBezTo>
                    <a:cubicBezTo>
                      <a:pt x="14" y="6"/>
                      <a:pt x="12" y="7"/>
                      <a:pt x="12" y="5"/>
                    </a:cubicBezTo>
                    <a:cubicBezTo>
                      <a:pt x="12" y="4"/>
                      <a:pt x="12" y="3"/>
                      <a:pt x="12" y="3"/>
                    </a:cubicBezTo>
                    <a:cubicBezTo>
                      <a:pt x="10" y="1"/>
                      <a:pt x="8" y="1"/>
                      <a:pt x="7" y="2"/>
                    </a:cubicBezTo>
                    <a:cubicBezTo>
                      <a:pt x="0" y="8"/>
                      <a:pt x="7" y="21"/>
                      <a:pt x="10" y="27"/>
                    </a:cubicBezTo>
                    <a:cubicBezTo>
                      <a:pt x="11" y="28"/>
                      <a:pt x="12" y="27"/>
                      <a:pt x="11" y="2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0" name="Freeform 237"/>
              <p:cNvSpPr/>
              <p:nvPr/>
            </p:nvSpPr>
            <p:spPr bwMode="auto">
              <a:xfrm>
                <a:off x="1584" y="250"/>
                <a:ext cx="67" cy="909"/>
              </a:xfrm>
              <a:custGeom>
                <a:avLst/>
                <a:gdLst>
                  <a:gd name="T0" fmla="*/ 11 w 25"/>
                  <a:gd name="T1" fmla="*/ 3 h 340"/>
                  <a:gd name="T2" fmla="*/ 1 w 25"/>
                  <a:gd name="T3" fmla="*/ 335 h 340"/>
                  <a:gd name="T4" fmla="*/ 6 w 25"/>
                  <a:gd name="T5" fmla="*/ 336 h 340"/>
                  <a:gd name="T6" fmla="*/ 16 w 25"/>
                  <a:gd name="T7" fmla="*/ 3 h 340"/>
                  <a:gd name="T8" fmla="*/ 11 w 25"/>
                  <a:gd name="T9" fmla="*/ 3 h 340"/>
                </a:gdLst>
                <a:ahLst/>
                <a:cxnLst>
                  <a:cxn ang="0">
                    <a:pos x="T0" y="T1"/>
                  </a:cxn>
                  <a:cxn ang="0">
                    <a:pos x="T2" y="T3"/>
                  </a:cxn>
                  <a:cxn ang="0">
                    <a:pos x="T4" y="T5"/>
                  </a:cxn>
                  <a:cxn ang="0">
                    <a:pos x="T6" y="T7"/>
                  </a:cxn>
                  <a:cxn ang="0">
                    <a:pos x="T8" y="T9"/>
                  </a:cxn>
                </a:cxnLst>
                <a:rect l="0" t="0" r="r" b="b"/>
                <a:pathLst>
                  <a:path w="25" h="340">
                    <a:moveTo>
                      <a:pt x="11" y="3"/>
                    </a:moveTo>
                    <a:cubicBezTo>
                      <a:pt x="3" y="113"/>
                      <a:pt x="20" y="225"/>
                      <a:pt x="1" y="335"/>
                    </a:cubicBezTo>
                    <a:cubicBezTo>
                      <a:pt x="0" y="338"/>
                      <a:pt x="5" y="340"/>
                      <a:pt x="6" y="336"/>
                    </a:cubicBezTo>
                    <a:cubicBezTo>
                      <a:pt x="25" y="226"/>
                      <a:pt x="8" y="114"/>
                      <a:pt x="16" y="3"/>
                    </a:cubicBezTo>
                    <a:cubicBezTo>
                      <a:pt x="16" y="0"/>
                      <a:pt x="11" y="0"/>
                      <a:pt x="1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1" name="Freeform 238"/>
              <p:cNvSpPr/>
              <p:nvPr/>
            </p:nvSpPr>
            <p:spPr bwMode="auto">
              <a:xfrm>
                <a:off x="1965" y="207"/>
                <a:ext cx="46" cy="907"/>
              </a:xfrm>
              <a:custGeom>
                <a:avLst/>
                <a:gdLst>
                  <a:gd name="T0" fmla="*/ 11 w 17"/>
                  <a:gd name="T1" fmla="*/ 3 h 339"/>
                  <a:gd name="T2" fmla="*/ 0 w 17"/>
                  <a:gd name="T3" fmla="*/ 336 h 339"/>
                  <a:gd name="T4" fmla="*/ 5 w 17"/>
                  <a:gd name="T5" fmla="*/ 336 h 339"/>
                  <a:gd name="T6" fmla="*/ 16 w 17"/>
                  <a:gd name="T7" fmla="*/ 3 h 339"/>
                  <a:gd name="T8" fmla="*/ 11 w 17"/>
                  <a:gd name="T9" fmla="*/ 3 h 339"/>
                </a:gdLst>
                <a:ahLst/>
                <a:cxnLst>
                  <a:cxn ang="0">
                    <a:pos x="T0" y="T1"/>
                  </a:cxn>
                  <a:cxn ang="0">
                    <a:pos x="T2" y="T3"/>
                  </a:cxn>
                  <a:cxn ang="0">
                    <a:pos x="T4" y="T5"/>
                  </a:cxn>
                  <a:cxn ang="0">
                    <a:pos x="T6" y="T7"/>
                  </a:cxn>
                  <a:cxn ang="0">
                    <a:pos x="T8" y="T9"/>
                  </a:cxn>
                </a:cxnLst>
                <a:rect l="0" t="0" r="r" b="b"/>
                <a:pathLst>
                  <a:path w="17" h="339">
                    <a:moveTo>
                      <a:pt x="11" y="3"/>
                    </a:moveTo>
                    <a:cubicBezTo>
                      <a:pt x="7" y="114"/>
                      <a:pt x="0" y="225"/>
                      <a:pt x="0" y="336"/>
                    </a:cubicBezTo>
                    <a:cubicBezTo>
                      <a:pt x="0" y="339"/>
                      <a:pt x="5" y="339"/>
                      <a:pt x="5" y="336"/>
                    </a:cubicBezTo>
                    <a:cubicBezTo>
                      <a:pt x="5" y="225"/>
                      <a:pt x="12" y="114"/>
                      <a:pt x="16" y="3"/>
                    </a:cubicBezTo>
                    <a:cubicBezTo>
                      <a:pt x="17" y="0"/>
                      <a:pt x="12" y="0"/>
                      <a:pt x="1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2" name="Freeform 239"/>
              <p:cNvSpPr/>
              <p:nvPr/>
            </p:nvSpPr>
            <p:spPr bwMode="auto">
              <a:xfrm>
                <a:off x="1515" y="1135"/>
                <a:ext cx="717" cy="14"/>
              </a:xfrm>
              <a:custGeom>
                <a:avLst/>
                <a:gdLst>
                  <a:gd name="T0" fmla="*/ 4 w 269"/>
                  <a:gd name="T1" fmla="*/ 5 h 5"/>
                  <a:gd name="T2" fmla="*/ 266 w 269"/>
                  <a:gd name="T3" fmla="*/ 5 h 5"/>
                  <a:gd name="T4" fmla="*/ 266 w 269"/>
                  <a:gd name="T5" fmla="*/ 0 h 5"/>
                  <a:gd name="T6" fmla="*/ 4 w 269"/>
                  <a:gd name="T7" fmla="*/ 0 h 5"/>
                  <a:gd name="T8" fmla="*/ 4 w 269"/>
                  <a:gd name="T9" fmla="*/ 5 h 5"/>
                </a:gdLst>
                <a:ahLst/>
                <a:cxnLst>
                  <a:cxn ang="0">
                    <a:pos x="T0" y="T1"/>
                  </a:cxn>
                  <a:cxn ang="0">
                    <a:pos x="T2" y="T3"/>
                  </a:cxn>
                  <a:cxn ang="0">
                    <a:pos x="T4" y="T5"/>
                  </a:cxn>
                  <a:cxn ang="0">
                    <a:pos x="T6" y="T7"/>
                  </a:cxn>
                  <a:cxn ang="0">
                    <a:pos x="T8" y="T9"/>
                  </a:cxn>
                </a:cxnLst>
                <a:rect l="0" t="0" r="r" b="b"/>
                <a:pathLst>
                  <a:path w="269" h="5">
                    <a:moveTo>
                      <a:pt x="4" y="5"/>
                    </a:moveTo>
                    <a:cubicBezTo>
                      <a:pt x="91" y="5"/>
                      <a:pt x="178" y="5"/>
                      <a:pt x="266" y="5"/>
                    </a:cubicBezTo>
                    <a:cubicBezTo>
                      <a:pt x="269" y="5"/>
                      <a:pt x="269" y="0"/>
                      <a:pt x="266" y="0"/>
                    </a:cubicBezTo>
                    <a:cubicBezTo>
                      <a:pt x="178" y="0"/>
                      <a:pt x="91" y="0"/>
                      <a:pt x="4" y="0"/>
                    </a:cubicBezTo>
                    <a:cubicBezTo>
                      <a:pt x="0" y="0"/>
                      <a:pt x="0" y="5"/>
                      <a:pt x="4"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3" name="Freeform 240"/>
              <p:cNvSpPr/>
              <p:nvPr/>
            </p:nvSpPr>
            <p:spPr bwMode="auto">
              <a:xfrm>
                <a:off x="1485" y="234"/>
                <a:ext cx="678" cy="35"/>
              </a:xfrm>
              <a:custGeom>
                <a:avLst/>
                <a:gdLst>
                  <a:gd name="T0" fmla="*/ 3 w 254"/>
                  <a:gd name="T1" fmla="*/ 5 h 13"/>
                  <a:gd name="T2" fmla="*/ 251 w 254"/>
                  <a:gd name="T3" fmla="*/ 13 h 13"/>
                  <a:gd name="T4" fmla="*/ 251 w 254"/>
                  <a:gd name="T5" fmla="*/ 8 h 13"/>
                  <a:gd name="T6" fmla="*/ 3 w 254"/>
                  <a:gd name="T7" fmla="*/ 0 h 13"/>
                  <a:gd name="T8" fmla="*/ 3 w 254"/>
                  <a:gd name="T9" fmla="*/ 5 h 13"/>
                </a:gdLst>
                <a:ahLst/>
                <a:cxnLst>
                  <a:cxn ang="0">
                    <a:pos x="T0" y="T1"/>
                  </a:cxn>
                  <a:cxn ang="0">
                    <a:pos x="T2" y="T3"/>
                  </a:cxn>
                  <a:cxn ang="0">
                    <a:pos x="T4" y="T5"/>
                  </a:cxn>
                  <a:cxn ang="0">
                    <a:pos x="T6" y="T7"/>
                  </a:cxn>
                  <a:cxn ang="0">
                    <a:pos x="T8" y="T9"/>
                  </a:cxn>
                </a:cxnLst>
                <a:rect l="0" t="0" r="r" b="b"/>
                <a:pathLst>
                  <a:path w="254" h="13">
                    <a:moveTo>
                      <a:pt x="3" y="5"/>
                    </a:moveTo>
                    <a:cubicBezTo>
                      <a:pt x="86" y="6"/>
                      <a:pt x="168" y="11"/>
                      <a:pt x="251" y="13"/>
                    </a:cubicBezTo>
                    <a:cubicBezTo>
                      <a:pt x="254" y="13"/>
                      <a:pt x="254" y="8"/>
                      <a:pt x="251" y="8"/>
                    </a:cubicBezTo>
                    <a:cubicBezTo>
                      <a:pt x="168" y="6"/>
                      <a:pt x="86" y="1"/>
                      <a:pt x="3" y="0"/>
                    </a:cubicBezTo>
                    <a:cubicBezTo>
                      <a:pt x="0" y="0"/>
                      <a:pt x="0" y="5"/>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4" name="Freeform 241"/>
              <p:cNvSpPr/>
              <p:nvPr/>
            </p:nvSpPr>
            <p:spPr bwMode="auto">
              <a:xfrm>
                <a:off x="1624" y="68"/>
                <a:ext cx="379" cy="139"/>
              </a:xfrm>
              <a:custGeom>
                <a:avLst/>
                <a:gdLst>
                  <a:gd name="T0" fmla="*/ 5 w 142"/>
                  <a:gd name="T1" fmla="*/ 51 h 52"/>
                  <a:gd name="T2" fmla="*/ 139 w 142"/>
                  <a:gd name="T3" fmla="*/ 6 h 52"/>
                  <a:gd name="T4" fmla="*/ 137 w 142"/>
                  <a:gd name="T5" fmla="*/ 1 h 52"/>
                  <a:gd name="T6" fmla="*/ 3 w 142"/>
                  <a:gd name="T7" fmla="*/ 47 h 52"/>
                  <a:gd name="T8" fmla="*/ 5 w 142"/>
                  <a:gd name="T9" fmla="*/ 51 h 52"/>
                </a:gdLst>
                <a:ahLst/>
                <a:cxnLst>
                  <a:cxn ang="0">
                    <a:pos x="T0" y="T1"/>
                  </a:cxn>
                  <a:cxn ang="0">
                    <a:pos x="T2" y="T3"/>
                  </a:cxn>
                  <a:cxn ang="0">
                    <a:pos x="T4" y="T5"/>
                  </a:cxn>
                  <a:cxn ang="0">
                    <a:pos x="T6" y="T7"/>
                  </a:cxn>
                  <a:cxn ang="0">
                    <a:pos x="T8" y="T9"/>
                  </a:cxn>
                </a:cxnLst>
                <a:rect l="0" t="0" r="r" b="b"/>
                <a:pathLst>
                  <a:path w="142" h="52">
                    <a:moveTo>
                      <a:pt x="5" y="51"/>
                    </a:moveTo>
                    <a:cubicBezTo>
                      <a:pt x="50" y="39"/>
                      <a:pt x="95" y="24"/>
                      <a:pt x="139" y="6"/>
                    </a:cubicBezTo>
                    <a:cubicBezTo>
                      <a:pt x="142" y="5"/>
                      <a:pt x="140" y="0"/>
                      <a:pt x="137" y="1"/>
                    </a:cubicBezTo>
                    <a:cubicBezTo>
                      <a:pt x="94" y="19"/>
                      <a:pt x="49" y="35"/>
                      <a:pt x="3" y="47"/>
                    </a:cubicBezTo>
                    <a:cubicBezTo>
                      <a:pt x="0" y="48"/>
                      <a:pt x="2" y="52"/>
                      <a:pt x="5" y="5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5" name="Freeform 242"/>
              <p:cNvSpPr/>
              <p:nvPr/>
            </p:nvSpPr>
            <p:spPr bwMode="auto">
              <a:xfrm>
                <a:off x="1995" y="84"/>
                <a:ext cx="253" cy="24"/>
              </a:xfrm>
              <a:custGeom>
                <a:avLst/>
                <a:gdLst>
                  <a:gd name="T0" fmla="*/ 3 w 95"/>
                  <a:gd name="T1" fmla="*/ 8 h 9"/>
                  <a:gd name="T2" fmla="*/ 92 w 95"/>
                  <a:gd name="T3" fmla="*/ 6 h 9"/>
                  <a:gd name="T4" fmla="*/ 92 w 95"/>
                  <a:gd name="T5" fmla="*/ 1 h 9"/>
                  <a:gd name="T6" fmla="*/ 3 w 95"/>
                  <a:gd name="T7" fmla="*/ 3 h 9"/>
                  <a:gd name="T8" fmla="*/ 3 w 95"/>
                  <a:gd name="T9" fmla="*/ 8 h 9"/>
                </a:gdLst>
                <a:ahLst/>
                <a:cxnLst>
                  <a:cxn ang="0">
                    <a:pos x="T0" y="T1"/>
                  </a:cxn>
                  <a:cxn ang="0">
                    <a:pos x="T2" y="T3"/>
                  </a:cxn>
                  <a:cxn ang="0">
                    <a:pos x="T4" y="T5"/>
                  </a:cxn>
                  <a:cxn ang="0">
                    <a:pos x="T6" y="T7"/>
                  </a:cxn>
                  <a:cxn ang="0">
                    <a:pos x="T8" y="T9"/>
                  </a:cxn>
                </a:cxnLst>
                <a:rect l="0" t="0" r="r" b="b"/>
                <a:pathLst>
                  <a:path w="95" h="9">
                    <a:moveTo>
                      <a:pt x="3" y="8"/>
                    </a:moveTo>
                    <a:cubicBezTo>
                      <a:pt x="32" y="5"/>
                      <a:pt x="62" y="6"/>
                      <a:pt x="92" y="6"/>
                    </a:cubicBezTo>
                    <a:cubicBezTo>
                      <a:pt x="95" y="6"/>
                      <a:pt x="95" y="1"/>
                      <a:pt x="92" y="1"/>
                    </a:cubicBezTo>
                    <a:cubicBezTo>
                      <a:pt x="62" y="1"/>
                      <a:pt x="32" y="0"/>
                      <a:pt x="3" y="3"/>
                    </a:cubicBezTo>
                    <a:cubicBezTo>
                      <a:pt x="0" y="4"/>
                      <a:pt x="0" y="9"/>
                      <a:pt x="3" y="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6" name="Freeform 243"/>
              <p:cNvSpPr/>
              <p:nvPr/>
            </p:nvSpPr>
            <p:spPr bwMode="auto">
              <a:xfrm>
                <a:off x="2008" y="105"/>
                <a:ext cx="237" cy="131"/>
              </a:xfrm>
              <a:custGeom>
                <a:avLst/>
                <a:gdLst>
                  <a:gd name="T0" fmla="*/ 83 w 89"/>
                  <a:gd name="T1" fmla="*/ 1 h 49"/>
                  <a:gd name="T2" fmla="*/ 3 w 89"/>
                  <a:gd name="T3" fmla="*/ 43 h 49"/>
                  <a:gd name="T4" fmla="*/ 5 w 89"/>
                  <a:gd name="T5" fmla="*/ 47 h 49"/>
                  <a:gd name="T6" fmla="*/ 86 w 89"/>
                  <a:gd name="T7" fmla="*/ 6 h 49"/>
                  <a:gd name="T8" fmla="*/ 83 w 89"/>
                  <a:gd name="T9" fmla="*/ 1 h 49"/>
                </a:gdLst>
                <a:ahLst/>
                <a:cxnLst>
                  <a:cxn ang="0">
                    <a:pos x="T0" y="T1"/>
                  </a:cxn>
                  <a:cxn ang="0">
                    <a:pos x="T2" y="T3"/>
                  </a:cxn>
                  <a:cxn ang="0">
                    <a:pos x="T4" y="T5"/>
                  </a:cxn>
                  <a:cxn ang="0">
                    <a:pos x="T6" y="T7"/>
                  </a:cxn>
                  <a:cxn ang="0">
                    <a:pos x="T8" y="T9"/>
                  </a:cxn>
                </a:cxnLst>
                <a:rect l="0" t="0" r="r" b="b"/>
                <a:pathLst>
                  <a:path w="89" h="49">
                    <a:moveTo>
                      <a:pt x="83" y="1"/>
                    </a:moveTo>
                    <a:cubicBezTo>
                      <a:pt x="57" y="17"/>
                      <a:pt x="28" y="26"/>
                      <a:pt x="3" y="43"/>
                    </a:cubicBezTo>
                    <a:cubicBezTo>
                      <a:pt x="0" y="45"/>
                      <a:pt x="2" y="49"/>
                      <a:pt x="5" y="47"/>
                    </a:cubicBezTo>
                    <a:cubicBezTo>
                      <a:pt x="30" y="30"/>
                      <a:pt x="60" y="21"/>
                      <a:pt x="86" y="6"/>
                    </a:cubicBezTo>
                    <a:cubicBezTo>
                      <a:pt x="89" y="4"/>
                      <a:pt x="86" y="0"/>
                      <a:pt x="83"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7" name="Freeform 244"/>
              <p:cNvSpPr/>
              <p:nvPr/>
            </p:nvSpPr>
            <p:spPr bwMode="auto">
              <a:xfrm>
                <a:off x="2168" y="111"/>
                <a:ext cx="45" cy="829"/>
              </a:xfrm>
              <a:custGeom>
                <a:avLst/>
                <a:gdLst>
                  <a:gd name="T0" fmla="*/ 12 w 17"/>
                  <a:gd name="T1" fmla="*/ 4 h 310"/>
                  <a:gd name="T2" fmla="*/ 1 w 17"/>
                  <a:gd name="T3" fmla="*/ 307 h 310"/>
                  <a:gd name="T4" fmla="*/ 5 w 17"/>
                  <a:gd name="T5" fmla="*/ 307 h 310"/>
                  <a:gd name="T6" fmla="*/ 17 w 17"/>
                  <a:gd name="T7" fmla="*/ 4 h 310"/>
                  <a:gd name="T8" fmla="*/ 12 w 17"/>
                  <a:gd name="T9" fmla="*/ 4 h 310"/>
                </a:gdLst>
                <a:ahLst/>
                <a:cxnLst>
                  <a:cxn ang="0">
                    <a:pos x="T0" y="T1"/>
                  </a:cxn>
                  <a:cxn ang="0">
                    <a:pos x="T2" y="T3"/>
                  </a:cxn>
                  <a:cxn ang="0">
                    <a:pos x="T4" y="T5"/>
                  </a:cxn>
                  <a:cxn ang="0">
                    <a:pos x="T6" y="T7"/>
                  </a:cxn>
                  <a:cxn ang="0">
                    <a:pos x="T8" y="T9"/>
                  </a:cxn>
                </a:cxnLst>
                <a:rect l="0" t="0" r="r" b="b"/>
                <a:pathLst>
                  <a:path w="17" h="310">
                    <a:moveTo>
                      <a:pt x="12" y="4"/>
                    </a:moveTo>
                    <a:cubicBezTo>
                      <a:pt x="12" y="105"/>
                      <a:pt x="6" y="206"/>
                      <a:pt x="1" y="307"/>
                    </a:cubicBezTo>
                    <a:cubicBezTo>
                      <a:pt x="0" y="310"/>
                      <a:pt x="5" y="310"/>
                      <a:pt x="5" y="307"/>
                    </a:cubicBezTo>
                    <a:cubicBezTo>
                      <a:pt x="11" y="206"/>
                      <a:pt x="17" y="105"/>
                      <a:pt x="17" y="4"/>
                    </a:cubicBezTo>
                    <a:cubicBezTo>
                      <a:pt x="17" y="0"/>
                      <a:pt x="12" y="0"/>
                      <a:pt x="1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8" name="Freeform 245"/>
              <p:cNvSpPr/>
              <p:nvPr/>
            </p:nvSpPr>
            <p:spPr bwMode="auto">
              <a:xfrm>
                <a:off x="1976" y="884"/>
                <a:ext cx="248" cy="200"/>
              </a:xfrm>
              <a:custGeom>
                <a:avLst/>
                <a:gdLst>
                  <a:gd name="T0" fmla="*/ 87 w 93"/>
                  <a:gd name="T1" fmla="*/ 2 h 75"/>
                  <a:gd name="T2" fmla="*/ 2 w 93"/>
                  <a:gd name="T3" fmla="*/ 69 h 75"/>
                  <a:gd name="T4" fmla="*/ 6 w 93"/>
                  <a:gd name="T5" fmla="*/ 73 h 75"/>
                  <a:gd name="T6" fmla="*/ 91 w 93"/>
                  <a:gd name="T7" fmla="*/ 6 h 75"/>
                  <a:gd name="T8" fmla="*/ 87 w 93"/>
                  <a:gd name="T9" fmla="*/ 2 h 75"/>
                </a:gdLst>
                <a:ahLst/>
                <a:cxnLst>
                  <a:cxn ang="0">
                    <a:pos x="T0" y="T1"/>
                  </a:cxn>
                  <a:cxn ang="0">
                    <a:pos x="T2" y="T3"/>
                  </a:cxn>
                  <a:cxn ang="0">
                    <a:pos x="T4" y="T5"/>
                  </a:cxn>
                  <a:cxn ang="0">
                    <a:pos x="T6" y="T7"/>
                  </a:cxn>
                  <a:cxn ang="0">
                    <a:pos x="T8" y="T9"/>
                  </a:cxn>
                </a:cxnLst>
                <a:rect l="0" t="0" r="r" b="b"/>
                <a:pathLst>
                  <a:path w="93" h="75">
                    <a:moveTo>
                      <a:pt x="87" y="2"/>
                    </a:moveTo>
                    <a:cubicBezTo>
                      <a:pt x="61" y="28"/>
                      <a:pt x="29" y="45"/>
                      <a:pt x="2" y="69"/>
                    </a:cubicBezTo>
                    <a:cubicBezTo>
                      <a:pt x="0" y="72"/>
                      <a:pt x="3" y="75"/>
                      <a:pt x="6" y="73"/>
                    </a:cubicBezTo>
                    <a:cubicBezTo>
                      <a:pt x="33" y="49"/>
                      <a:pt x="65" y="31"/>
                      <a:pt x="91" y="6"/>
                    </a:cubicBezTo>
                    <a:cubicBezTo>
                      <a:pt x="93" y="4"/>
                      <a:pt x="89" y="0"/>
                      <a:pt x="87"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9" name="Freeform 246"/>
              <p:cNvSpPr/>
              <p:nvPr/>
            </p:nvSpPr>
            <p:spPr bwMode="auto">
              <a:xfrm>
                <a:off x="1611" y="911"/>
                <a:ext cx="394" cy="18"/>
              </a:xfrm>
              <a:custGeom>
                <a:avLst/>
                <a:gdLst>
                  <a:gd name="T0" fmla="*/ 3 w 148"/>
                  <a:gd name="T1" fmla="*/ 7 h 7"/>
                  <a:gd name="T2" fmla="*/ 145 w 148"/>
                  <a:gd name="T3" fmla="*/ 5 h 7"/>
                  <a:gd name="T4" fmla="*/ 145 w 148"/>
                  <a:gd name="T5" fmla="*/ 0 h 7"/>
                  <a:gd name="T6" fmla="*/ 3 w 148"/>
                  <a:gd name="T7" fmla="*/ 2 h 7"/>
                  <a:gd name="T8" fmla="*/ 3 w 148"/>
                  <a:gd name="T9" fmla="*/ 7 h 7"/>
                </a:gdLst>
                <a:ahLst/>
                <a:cxnLst>
                  <a:cxn ang="0">
                    <a:pos x="T0" y="T1"/>
                  </a:cxn>
                  <a:cxn ang="0">
                    <a:pos x="T2" y="T3"/>
                  </a:cxn>
                  <a:cxn ang="0">
                    <a:pos x="T4" y="T5"/>
                  </a:cxn>
                  <a:cxn ang="0">
                    <a:pos x="T6" y="T7"/>
                  </a:cxn>
                  <a:cxn ang="0">
                    <a:pos x="T8" y="T9"/>
                  </a:cxn>
                </a:cxnLst>
                <a:rect l="0" t="0" r="r" b="b"/>
                <a:pathLst>
                  <a:path w="148" h="7">
                    <a:moveTo>
                      <a:pt x="3" y="7"/>
                    </a:moveTo>
                    <a:cubicBezTo>
                      <a:pt x="50" y="6"/>
                      <a:pt x="98" y="5"/>
                      <a:pt x="145" y="5"/>
                    </a:cubicBezTo>
                    <a:cubicBezTo>
                      <a:pt x="148" y="5"/>
                      <a:pt x="148" y="0"/>
                      <a:pt x="145" y="0"/>
                    </a:cubicBezTo>
                    <a:cubicBezTo>
                      <a:pt x="98" y="0"/>
                      <a:pt x="50" y="2"/>
                      <a:pt x="3" y="2"/>
                    </a:cubicBezTo>
                    <a:cubicBezTo>
                      <a:pt x="0" y="2"/>
                      <a:pt x="0" y="7"/>
                      <a:pt x="3"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0" name="Freeform 247"/>
              <p:cNvSpPr/>
              <p:nvPr/>
            </p:nvSpPr>
            <p:spPr bwMode="auto">
              <a:xfrm>
                <a:off x="1960" y="769"/>
                <a:ext cx="296" cy="158"/>
              </a:xfrm>
              <a:custGeom>
                <a:avLst/>
                <a:gdLst>
                  <a:gd name="T0" fmla="*/ 5 w 111"/>
                  <a:gd name="T1" fmla="*/ 57 h 59"/>
                  <a:gd name="T2" fmla="*/ 108 w 111"/>
                  <a:gd name="T3" fmla="*/ 6 h 59"/>
                  <a:gd name="T4" fmla="*/ 105 w 111"/>
                  <a:gd name="T5" fmla="*/ 2 h 59"/>
                  <a:gd name="T6" fmla="*/ 3 w 111"/>
                  <a:gd name="T7" fmla="*/ 53 h 59"/>
                  <a:gd name="T8" fmla="*/ 5 w 111"/>
                  <a:gd name="T9" fmla="*/ 57 h 59"/>
                </a:gdLst>
                <a:ahLst/>
                <a:cxnLst>
                  <a:cxn ang="0">
                    <a:pos x="T0" y="T1"/>
                  </a:cxn>
                  <a:cxn ang="0">
                    <a:pos x="T2" y="T3"/>
                  </a:cxn>
                  <a:cxn ang="0">
                    <a:pos x="T4" y="T5"/>
                  </a:cxn>
                  <a:cxn ang="0">
                    <a:pos x="T6" y="T7"/>
                  </a:cxn>
                  <a:cxn ang="0">
                    <a:pos x="T8" y="T9"/>
                  </a:cxn>
                </a:cxnLst>
                <a:rect l="0" t="0" r="r" b="b"/>
                <a:pathLst>
                  <a:path w="111" h="59">
                    <a:moveTo>
                      <a:pt x="5" y="57"/>
                    </a:moveTo>
                    <a:cubicBezTo>
                      <a:pt x="36" y="34"/>
                      <a:pt x="74" y="25"/>
                      <a:pt x="108" y="6"/>
                    </a:cubicBezTo>
                    <a:cubicBezTo>
                      <a:pt x="111" y="4"/>
                      <a:pt x="108" y="0"/>
                      <a:pt x="105" y="2"/>
                    </a:cubicBezTo>
                    <a:cubicBezTo>
                      <a:pt x="72" y="21"/>
                      <a:pt x="34" y="30"/>
                      <a:pt x="3" y="53"/>
                    </a:cubicBezTo>
                    <a:cubicBezTo>
                      <a:pt x="0" y="55"/>
                      <a:pt x="3" y="59"/>
                      <a:pt x="5" y="5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1" name="Freeform 248"/>
              <p:cNvSpPr/>
              <p:nvPr/>
            </p:nvSpPr>
            <p:spPr bwMode="auto">
              <a:xfrm>
                <a:off x="1600" y="731"/>
                <a:ext cx="379" cy="24"/>
              </a:xfrm>
              <a:custGeom>
                <a:avLst/>
                <a:gdLst>
                  <a:gd name="T0" fmla="*/ 3 w 142"/>
                  <a:gd name="T1" fmla="*/ 9 h 9"/>
                  <a:gd name="T2" fmla="*/ 139 w 142"/>
                  <a:gd name="T3" fmla="*/ 9 h 9"/>
                  <a:gd name="T4" fmla="*/ 139 w 142"/>
                  <a:gd name="T5" fmla="*/ 4 h 9"/>
                  <a:gd name="T6" fmla="*/ 3 w 142"/>
                  <a:gd name="T7" fmla="*/ 4 h 9"/>
                  <a:gd name="T8" fmla="*/ 3 w 142"/>
                  <a:gd name="T9" fmla="*/ 9 h 9"/>
                </a:gdLst>
                <a:ahLst/>
                <a:cxnLst>
                  <a:cxn ang="0">
                    <a:pos x="T0" y="T1"/>
                  </a:cxn>
                  <a:cxn ang="0">
                    <a:pos x="T2" y="T3"/>
                  </a:cxn>
                  <a:cxn ang="0">
                    <a:pos x="T4" y="T5"/>
                  </a:cxn>
                  <a:cxn ang="0">
                    <a:pos x="T6" y="T7"/>
                  </a:cxn>
                  <a:cxn ang="0">
                    <a:pos x="T8" y="T9"/>
                  </a:cxn>
                </a:cxnLst>
                <a:rect l="0" t="0" r="r" b="b"/>
                <a:pathLst>
                  <a:path w="142" h="9">
                    <a:moveTo>
                      <a:pt x="3" y="9"/>
                    </a:moveTo>
                    <a:cubicBezTo>
                      <a:pt x="48" y="5"/>
                      <a:pt x="94" y="8"/>
                      <a:pt x="139" y="9"/>
                    </a:cubicBezTo>
                    <a:cubicBezTo>
                      <a:pt x="142" y="9"/>
                      <a:pt x="142" y="4"/>
                      <a:pt x="139" y="4"/>
                    </a:cubicBezTo>
                    <a:cubicBezTo>
                      <a:pt x="94" y="3"/>
                      <a:pt x="48" y="0"/>
                      <a:pt x="3" y="4"/>
                    </a:cubicBezTo>
                    <a:cubicBezTo>
                      <a:pt x="0" y="4"/>
                      <a:pt x="0" y="9"/>
                      <a:pt x="3" y="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2" name="Freeform 249"/>
              <p:cNvSpPr/>
              <p:nvPr/>
            </p:nvSpPr>
            <p:spPr bwMode="auto">
              <a:xfrm>
                <a:off x="1971" y="590"/>
                <a:ext cx="226" cy="173"/>
              </a:xfrm>
              <a:custGeom>
                <a:avLst/>
                <a:gdLst>
                  <a:gd name="T0" fmla="*/ 6 w 85"/>
                  <a:gd name="T1" fmla="*/ 63 h 65"/>
                  <a:gd name="T2" fmla="*/ 82 w 85"/>
                  <a:gd name="T3" fmla="*/ 6 h 65"/>
                  <a:gd name="T4" fmla="*/ 80 w 85"/>
                  <a:gd name="T5" fmla="*/ 2 h 65"/>
                  <a:gd name="T6" fmla="*/ 2 w 85"/>
                  <a:gd name="T7" fmla="*/ 59 h 65"/>
                  <a:gd name="T8" fmla="*/ 6 w 85"/>
                  <a:gd name="T9" fmla="*/ 63 h 65"/>
                </a:gdLst>
                <a:ahLst/>
                <a:cxnLst>
                  <a:cxn ang="0">
                    <a:pos x="T0" y="T1"/>
                  </a:cxn>
                  <a:cxn ang="0">
                    <a:pos x="T2" y="T3"/>
                  </a:cxn>
                  <a:cxn ang="0">
                    <a:pos x="T4" y="T5"/>
                  </a:cxn>
                  <a:cxn ang="0">
                    <a:pos x="T6" y="T7"/>
                  </a:cxn>
                  <a:cxn ang="0">
                    <a:pos x="T8" y="T9"/>
                  </a:cxn>
                </a:cxnLst>
                <a:rect l="0" t="0" r="r" b="b"/>
                <a:pathLst>
                  <a:path w="85" h="65">
                    <a:moveTo>
                      <a:pt x="6" y="63"/>
                    </a:moveTo>
                    <a:cubicBezTo>
                      <a:pt x="31" y="43"/>
                      <a:pt x="54" y="21"/>
                      <a:pt x="82" y="6"/>
                    </a:cubicBezTo>
                    <a:cubicBezTo>
                      <a:pt x="85" y="4"/>
                      <a:pt x="82" y="0"/>
                      <a:pt x="80" y="2"/>
                    </a:cubicBezTo>
                    <a:cubicBezTo>
                      <a:pt x="51" y="17"/>
                      <a:pt x="28" y="39"/>
                      <a:pt x="2" y="59"/>
                    </a:cubicBezTo>
                    <a:cubicBezTo>
                      <a:pt x="0" y="61"/>
                      <a:pt x="3" y="65"/>
                      <a:pt x="6" y="6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3" name="Freeform 250"/>
              <p:cNvSpPr/>
              <p:nvPr/>
            </p:nvSpPr>
            <p:spPr bwMode="auto">
              <a:xfrm>
                <a:off x="1611" y="488"/>
                <a:ext cx="341" cy="13"/>
              </a:xfrm>
              <a:custGeom>
                <a:avLst/>
                <a:gdLst>
                  <a:gd name="T0" fmla="*/ 3 w 128"/>
                  <a:gd name="T1" fmla="*/ 5 h 5"/>
                  <a:gd name="T2" fmla="*/ 125 w 128"/>
                  <a:gd name="T3" fmla="*/ 5 h 5"/>
                  <a:gd name="T4" fmla="*/ 125 w 128"/>
                  <a:gd name="T5" fmla="*/ 0 h 5"/>
                  <a:gd name="T6" fmla="*/ 3 w 128"/>
                  <a:gd name="T7" fmla="*/ 0 h 5"/>
                  <a:gd name="T8" fmla="*/ 3 w 128"/>
                  <a:gd name="T9" fmla="*/ 5 h 5"/>
                </a:gdLst>
                <a:ahLst/>
                <a:cxnLst>
                  <a:cxn ang="0">
                    <a:pos x="T0" y="T1"/>
                  </a:cxn>
                  <a:cxn ang="0">
                    <a:pos x="T2" y="T3"/>
                  </a:cxn>
                  <a:cxn ang="0">
                    <a:pos x="T4" y="T5"/>
                  </a:cxn>
                  <a:cxn ang="0">
                    <a:pos x="T6" y="T7"/>
                  </a:cxn>
                  <a:cxn ang="0">
                    <a:pos x="T8" y="T9"/>
                  </a:cxn>
                </a:cxnLst>
                <a:rect l="0" t="0" r="r" b="b"/>
                <a:pathLst>
                  <a:path w="128" h="5">
                    <a:moveTo>
                      <a:pt x="3" y="5"/>
                    </a:moveTo>
                    <a:cubicBezTo>
                      <a:pt x="44" y="5"/>
                      <a:pt x="85" y="5"/>
                      <a:pt x="125" y="5"/>
                    </a:cubicBezTo>
                    <a:cubicBezTo>
                      <a:pt x="128" y="5"/>
                      <a:pt x="128" y="0"/>
                      <a:pt x="125" y="0"/>
                    </a:cubicBezTo>
                    <a:cubicBezTo>
                      <a:pt x="85" y="0"/>
                      <a:pt x="44" y="0"/>
                      <a:pt x="3" y="0"/>
                    </a:cubicBezTo>
                    <a:cubicBezTo>
                      <a:pt x="0" y="0"/>
                      <a:pt x="0" y="5"/>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4" name="Freeform 251"/>
              <p:cNvSpPr/>
              <p:nvPr/>
            </p:nvSpPr>
            <p:spPr bwMode="auto">
              <a:xfrm>
                <a:off x="1965" y="317"/>
                <a:ext cx="270" cy="182"/>
              </a:xfrm>
              <a:custGeom>
                <a:avLst/>
                <a:gdLst>
                  <a:gd name="T0" fmla="*/ 6 w 101"/>
                  <a:gd name="T1" fmla="*/ 66 h 68"/>
                  <a:gd name="T2" fmla="*/ 98 w 101"/>
                  <a:gd name="T3" fmla="*/ 6 h 68"/>
                  <a:gd name="T4" fmla="*/ 95 w 101"/>
                  <a:gd name="T5" fmla="*/ 1 h 68"/>
                  <a:gd name="T6" fmla="*/ 2 w 101"/>
                  <a:gd name="T7" fmla="*/ 63 h 68"/>
                  <a:gd name="T8" fmla="*/ 6 w 101"/>
                  <a:gd name="T9" fmla="*/ 66 h 68"/>
                </a:gdLst>
                <a:ahLst/>
                <a:cxnLst>
                  <a:cxn ang="0">
                    <a:pos x="T0" y="T1"/>
                  </a:cxn>
                  <a:cxn ang="0">
                    <a:pos x="T2" y="T3"/>
                  </a:cxn>
                  <a:cxn ang="0">
                    <a:pos x="T4" y="T5"/>
                  </a:cxn>
                  <a:cxn ang="0">
                    <a:pos x="T6" y="T7"/>
                  </a:cxn>
                  <a:cxn ang="0">
                    <a:pos x="T8" y="T9"/>
                  </a:cxn>
                </a:cxnLst>
                <a:rect l="0" t="0" r="r" b="b"/>
                <a:pathLst>
                  <a:path w="101" h="68">
                    <a:moveTo>
                      <a:pt x="6" y="66"/>
                    </a:moveTo>
                    <a:cubicBezTo>
                      <a:pt x="35" y="43"/>
                      <a:pt x="67" y="25"/>
                      <a:pt x="98" y="6"/>
                    </a:cubicBezTo>
                    <a:cubicBezTo>
                      <a:pt x="101" y="4"/>
                      <a:pt x="98" y="0"/>
                      <a:pt x="95" y="1"/>
                    </a:cubicBezTo>
                    <a:cubicBezTo>
                      <a:pt x="64" y="21"/>
                      <a:pt x="32" y="40"/>
                      <a:pt x="2" y="63"/>
                    </a:cubicBezTo>
                    <a:cubicBezTo>
                      <a:pt x="0" y="65"/>
                      <a:pt x="3" y="68"/>
                      <a:pt x="6" y="6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5" name="Freeform 252"/>
              <p:cNvSpPr/>
              <p:nvPr/>
            </p:nvSpPr>
            <p:spPr bwMode="auto">
              <a:xfrm>
                <a:off x="1613" y="737"/>
                <a:ext cx="75" cy="64"/>
              </a:xfrm>
              <a:custGeom>
                <a:avLst/>
                <a:gdLst>
                  <a:gd name="T0" fmla="*/ 22 w 28"/>
                  <a:gd name="T1" fmla="*/ 2 h 24"/>
                  <a:gd name="T2" fmla="*/ 3 w 28"/>
                  <a:gd name="T3" fmla="*/ 18 h 24"/>
                  <a:gd name="T4" fmla="*/ 5 w 28"/>
                  <a:gd name="T5" fmla="*/ 22 h 24"/>
                  <a:gd name="T6" fmla="*/ 26 w 28"/>
                  <a:gd name="T7" fmla="*/ 6 h 24"/>
                  <a:gd name="T8" fmla="*/ 22 w 28"/>
                  <a:gd name="T9" fmla="*/ 2 h 24"/>
                </a:gdLst>
                <a:ahLst/>
                <a:cxnLst>
                  <a:cxn ang="0">
                    <a:pos x="T0" y="T1"/>
                  </a:cxn>
                  <a:cxn ang="0">
                    <a:pos x="T2" y="T3"/>
                  </a:cxn>
                  <a:cxn ang="0">
                    <a:pos x="T4" y="T5"/>
                  </a:cxn>
                  <a:cxn ang="0">
                    <a:pos x="T6" y="T7"/>
                  </a:cxn>
                  <a:cxn ang="0">
                    <a:pos x="T8" y="T9"/>
                  </a:cxn>
                </a:cxnLst>
                <a:rect l="0" t="0" r="r" b="b"/>
                <a:pathLst>
                  <a:path w="28" h="24">
                    <a:moveTo>
                      <a:pt x="22" y="2"/>
                    </a:moveTo>
                    <a:cubicBezTo>
                      <a:pt x="16" y="8"/>
                      <a:pt x="10" y="13"/>
                      <a:pt x="3" y="18"/>
                    </a:cubicBezTo>
                    <a:cubicBezTo>
                      <a:pt x="0" y="19"/>
                      <a:pt x="3" y="24"/>
                      <a:pt x="5" y="22"/>
                    </a:cubicBezTo>
                    <a:cubicBezTo>
                      <a:pt x="12" y="17"/>
                      <a:pt x="19" y="12"/>
                      <a:pt x="26" y="6"/>
                    </a:cubicBezTo>
                    <a:cubicBezTo>
                      <a:pt x="28" y="4"/>
                      <a:pt x="24" y="0"/>
                      <a:pt x="2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6" name="Freeform 253"/>
              <p:cNvSpPr/>
              <p:nvPr/>
            </p:nvSpPr>
            <p:spPr bwMode="auto">
              <a:xfrm>
                <a:off x="1608" y="753"/>
                <a:ext cx="136" cy="109"/>
              </a:xfrm>
              <a:custGeom>
                <a:avLst/>
                <a:gdLst>
                  <a:gd name="T0" fmla="*/ 46 w 51"/>
                  <a:gd name="T1" fmla="*/ 2 h 41"/>
                  <a:gd name="T2" fmla="*/ 2 w 51"/>
                  <a:gd name="T3" fmla="*/ 36 h 41"/>
                  <a:gd name="T4" fmla="*/ 6 w 51"/>
                  <a:gd name="T5" fmla="*/ 39 h 41"/>
                  <a:gd name="T6" fmla="*/ 49 w 51"/>
                  <a:gd name="T7" fmla="*/ 6 h 41"/>
                  <a:gd name="T8" fmla="*/ 46 w 51"/>
                  <a:gd name="T9" fmla="*/ 2 h 41"/>
                </a:gdLst>
                <a:ahLst/>
                <a:cxnLst>
                  <a:cxn ang="0">
                    <a:pos x="T0" y="T1"/>
                  </a:cxn>
                  <a:cxn ang="0">
                    <a:pos x="T2" y="T3"/>
                  </a:cxn>
                  <a:cxn ang="0">
                    <a:pos x="T4" y="T5"/>
                  </a:cxn>
                  <a:cxn ang="0">
                    <a:pos x="T6" y="T7"/>
                  </a:cxn>
                  <a:cxn ang="0">
                    <a:pos x="T8" y="T9"/>
                  </a:cxn>
                </a:cxnLst>
                <a:rect l="0" t="0" r="r" b="b"/>
                <a:pathLst>
                  <a:path w="51" h="41">
                    <a:moveTo>
                      <a:pt x="46" y="2"/>
                    </a:moveTo>
                    <a:cubicBezTo>
                      <a:pt x="33" y="15"/>
                      <a:pt x="16" y="24"/>
                      <a:pt x="2" y="36"/>
                    </a:cubicBezTo>
                    <a:cubicBezTo>
                      <a:pt x="0" y="38"/>
                      <a:pt x="3" y="41"/>
                      <a:pt x="6" y="39"/>
                    </a:cubicBezTo>
                    <a:cubicBezTo>
                      <a:pt x="20" y="27"/>
                      <a:pt x="36" y="19"/>
                      <a:pt x="49" y="6"/>
                    </a:cubicBezTo>
                    <a:cubicBezTo>
                      <a:pt x="51" y="3"/>
                      <a:pt x="48" y="0"/>
                      <a:pt x="46"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7" name="Freeform 254"/>
              <p:cNvSpPr/>
              <p:nvPr/>
            </p:nvSpPr>
            <p:spPr bwMode="auto">
              <a:xfrm>
                <a:off x="1608" y="758"/>
                <a:ext cx="200" cy="142"/>
              </a:xfrm>
              <a:custGeom>
                <a:avLst/>
                <a:gdLst>
                  <a:gd name="T0" fmla="*/ 69 w 75"/>
                  <a:gd name="T1" fmla="*/ 2 h 53"/>
                  <a:gd name="T2" fmla="*/ 3 w 75"/>
                  <a:gd name="T3" fmla="*/ 47 h 53"/>
                  <a:gd name="T4" fmla="*/ 5 w 75"/>
                  <a:gd name="T5" fmla="*/ 51 h 53"/>
                  <a:gd name="T6" fmla="*/ 73 w 75"/>
                  <a:gd name="T7" fmla="*/ 6 h 53"/>
                  <a:gd name="T8" fmla="*/ 69 w 75"/>
                  <a:gd name="T9" fmla="*/ 2 h 53"/>
                </a:gdLst>
                <a:ahLst/>
                <a:cxnLst>
                  <a:cxn ang="0">
                    <a:pos x="T0" y="T1"/>
                  </a:cxn>
                  <a:cxn ang="0">
                    <a:pos x="T2" y="T3"/>
                  </a:cxn>
                  <a:cxn ang="0">
                    <a:pos x="T4" y="T5"/>
                  </a:cxn>
                  <a:cxn ang="0">
                    <a:pos x="T6" y="T7"/>
                  </a:cxn>
                  <a:cxn ang="0">
                    <a:pos x="T8" y="T9"/>
                  </a:cxn>
                </a:cxnLst>
                <a:rect l="0" t="0" r="r" b="b"/>
                <a:pathLst>
                  <a:path w="75" h="53">
                    <a:moveTo>
                      <a:pt x="69" y="2"/>
                    </a:moveTo>
                    <a:cubicBezTo>
                      <a:pt x="49" y="20"/>
                      <a:pt x="25" y="32"/>
                      <a:pt x="3" y="47"/>
                    </a:cubicBezTo>
                    <a:cubicBezTo>
                      <a:pt x="0" y="49"/>
                      <a:pt x="3" y="53"/>
                      <a:pt x="5" y="51"/>
                    </a:cubicBezTo>
                    <a:cubicBezTo>
                      <a:pt x="28" y="36"/>
                      <a:pt x="52" y="24"/>
                      <a:pt x="73" y="6"/>
                    </a:cubicBezTo>
                    <a:cubicBezTo>
                      <a:pt x="75" y="4"/>
                      <a:pt x="72" y="0"/>
                      <a:pt x="69"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8" name="Freeform 255"/>
              <p:cNvSpPr/>
              <p:nvPr/>
            </p:nvSpPr>
            <p:spPr bwMode="auto">
              <a:xfrm>
                <a:off x="1667" y="753"/>
                <a:ext cx="205" cy="168"/>
              </a:xfrm>
              <a:custGeom>
                <a:avLst/>
                <a:gdLst>
                  <a:gd name="T0" fmla="*/ 71 w 77"/>
                  <a:gd name="T1" fmla="*/ 2 h 63"/>
                  <a:gd name="T2" fmla="*/ 2 w 77"/>
                  <a:gd name="T3" fmla="*/ 57 h 63"/>
                  <a:gd name="T4" fmla="*/ 6 w 77"/>
                  <a:gd name="T5" fmla="*/ 61 h 63"/>
                  <a:gd name="T6" fmla="*/ 74 w 77"/>
                  <a:gd name="T7" fmla="*/ 6 h 63"/>
                  <a:gd name="T8" fmla="*/ 71 w 77"/>
                  <a:gd name="T9" fmla="*/ 2 h 63"/>
                </a:gdLst>
                <a:ahLst/>
                <a:cxnLst>
                  <a:cxn ang="0">
                    <a:pos x="T0" y="T1"/>
                  </a:cxn>
                  <a:cxn ang="0">
                    <a:pos x="T2" y="T3"/>
                  </a:cxn>
                  <a:cxn ang="0">
                    <a:pos x="T4" y="T5"/>
                  </a:cxn>
                  <a:cxn ang="0">
                    <a:pos x="T6" y="T7"/>
                  </a:cxn>
                  <a:cxn ang="0">
                    <a:pos x="T8" y="T9"/>
                  </a:cxn>
                </a:cxnLst>
                <a:rect l="0" t="0" r="r" b="b"/>
                <a:pathLst>
                  <a:path w="77" h="63">
                    <a:moveTo>
                      <a:pt x="71" y="2"/>
                    </a:moveTo>
                    <a:cubicBezTo>
                      <a:pt x="51" y="24"/>
                      <a:pt x="25" y="39"/>
                      <a:pt x="2" y="57"/>
                    </a:cubicBezTo>
                    <a:cubicBezTo>
                      <a:pt x="0" y="59"/>
                      <a:pt x="3" y="63"/>
                      <a:pt x="6" y="61"/>
                    </a:cubicBezTo>
                    <a:cubicBezTo>
                      <a:pt x="28" y="42"/>
                      <a:pt x="54" y="27"/>
                      <a:pt x="74" y="6"/>
                    </a:cubicBezTo>
                    <a:cubicBezTo>
                      <a:pt x="77" y="3"/>
                      <a:pt x="73" y="0"/>
                      <a:pt x="7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9" name="Freeform 256"/>
              <p:cNvSpPr/>
              <p:nvPr/>
            </p:nvSpPr>
            <p:spPr bwMode="auto">
              <a:xfrm>
                <a:off x="1749" y="763"/>
                <a:ext cx="174" cy="153"/>
              </a:xfrm>
              <a:custGeom>
                <a:avLst/>
                <a:gdLst>
                  <a:gd name="T0" fmla="*/ 60 w 65"/>
                  <a:gd name="T1" fmla="*/ 2 h 57"/>
                  <a:gd name="T2" fmla="*/ 3 w 65"/>
                  <a:gd name="T3" fmla="*/ 51 h 57"/>
                  <a:gd name="T4" fmla="*/ 6 w 65"/>
                  <a:gd name="T5" fmla="*/ 55 h 57"/>
                  <a:gd name="T6" fmla="*/ 63 w 65"/>
                  <a:gd name="T7" fmla="*/ 6 h 57"/>
                  <a:gd name="T8" fmla="*/ 60 w 65"/>
                  <a:gd name="T9" fmla="*/ 2 h 57"/>
                </a:gdLst>
                <a:ahLst/>
                <a:cxnLst>
                  <a:cxn ang="0">
                    <a:pos x="T0" y="T1"/>
                  </a:cxn>
                  <a:cxn ang="0">
                    <a:pos x="T2" y="T3"/>
                  </a:cxn>
                  <a:cxn ang="0">
                    <a:pos x="T4" y="T5"/>
                  </a:cxn>
                  <a:cxn ang="0">
                    <a:pos x="T6" y="T7"/>
                  </a:cxn>
                  <a:cxn ang="0">
                    <a:pos x="T8" y="T9"/>
                  </a:cxn>
                </a:cxnLst>
                <a:rect l="0" t="0" r="r" b="b"/>
                <a:pathLst>
                  <a:path w="65" h="57">
                    <a:moveTo>
                      <a:pt x="60" y="2"/>
                    </a:moveTo>
                    <a:cubicBezTo>
                      <a:pt x="42" y="20"/>
                      <a:pt x="21" y="35"/>
                      <a:pt x="3" y="51"/>
                    </a:cubicBezTo>
                    <a:cubicBezTo>
                      <a:pt x="0" y="54"/>
                      <a:pt x="4" y="57"/>
                      <a:pt x="6" y="55"/>
                    </a:cubicBezTo>
                    <a:cubicBezTo>
                      <a:pt x="25" y="38"/>
                      <a:pt x="45" y="23"/>
                      <a:pt x="63" y="6"/>
                    </a:cubicBezTo>
                    <a:cubicBezTo>
                      <a:pt x="65" y="3"/>
                      <a:pt x="62" y="0"/>
                      <a:pt x="6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0" name="Freeform 257"/>
              <p:cNvSpPr/>
              <p:nvPr/>
            </p:nvSpPr>
            <p:spPr bwMode="auto">
              <a:xfrm>
                <a:off x="1824" y="780"/>
                <a:ext cx="147" cy="131"/>
              </a:xfrm>
              <a:custGeom>
                <a:avLst/>
                <a:gdLst>
                  <a:gd name="T0" fmla="*/ 49 w 55"/>
                  <a:gd name="T1" fmla="*/ 2 h 49"/>
                  <a:gd name="T2" fmla="*/ 2 w 55"/>
                  <a:gd name="T3" fmla="*/ 43 h 49"/>
                  <a:gd name="T4" fmla="*/ 6 w 55"/>
                  <a:gd name="T5" fmla="*/ 47 h 49"/>
                  <a:gd name="T6" fmla="*/ 53 w 55"/>
                  <a:gd name="T7" fmla="*/ 6 h 49"/>
                  <a:gd name="T8" fmla="*/ 49 w 55"/>
                  <a:gd name="T9" fmla="*/ 2 h 49"/>
                </a:gdLst>
                <a:ahLst/>
                <a:cxnLst>
                  <a:cxn ang="0">
                    <a:pos x="T0" y="T1"/>
                  </a:cxn>
                  <a:cxn ang="0">
                    <a:pos x="T2" y="T3"/>
                  </a:cxn>
                  <a:cxn ang="0">
                    <a:pos x="T4" y="T5"/>
                  </a:cxn>
                  <a:cxn ang="0">
                    <a:pos x="T6" y="T7"/>
                  </a:cxn>
                  <a:cxn ang="0">
                    <a:pos x="T8" y="T9"/>
                  </a:cxn>
                </a:cxnLst>
                <a:rect l="0" t="0" r="r" b="b"/>
                <a:pathLst>
                  <a:path w="55" h="49">
                    <a:moveTo>
                      <a:pt x="49" y="2"/>
                    </a:moveTo>
                    <a:cubicBezTo>
                      <a:pt x="34" y="17"/>
                      <a:pt x="18" y="30"/>
                      <a:pt x="2" y="43"/>
                    </a:cubicBezTo>
                    <a:cubicBezTo>
                      <a:pt x="0" y="46"/>
                      <a:pt x="3" y="49"/>
                      <a:pt x="6" y="47"/>
                    </a:cubicBezTo>
                    <a:cubicBezTo>
                      <a:pt x="21" y="33"/>
                      <a:pt x="38" y="20"/>
                      <a:pt x="53" y="6"/>
                    </a:cubicBezTo>
                    <a:cubicBezTo>
                      <a:pt x="55" y="3"/>
                      <a:pt x="52" y="0"/>
                      <a:pt x="49"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1" name="Freeform 258"/>
              <p:cNvSpPr/>
              <p:nvPr/>
            </p:nvSpPr>
            <p:spPr bwMode="auto">
              <a:xfrm>
                <a:off x="1893" y="828"/>
                <a:ext cx="78" cy="83"/>
              </a:xfrm>
              <a:custGeom>
                <a:avLst/>
                <a:gdLst>
                  <a:gd name="T0" fmla="*/ 23 w 29"/>
                  <a:gd name="T1" fmla="*/ 2 h 31"/>
                  <a:gd name="T2" fmla="*/ 2 w 29"/>
                  <a:gd name="T3" fmla="*/ 25 h 31"/>
                  <a:gd name="T4" fmla="*/ 5 w 29"/>
                  <a:gd name="T5" fmla="*/ 29 h 31"/>
                  <a:gd name="T6" fmla="*/ 27 w 29"/>
                  <a:gd name="T7" fmla="*/ 5 h 31"/>
                  <a:gd name="T8" fmla="*/ 23 w 29"/>
                  <a:gd name="T9" fmla="*/ 2 h 31"/>
                </a:gdLst>
                <a:ahLst/>
                <a:cxnLst>
                  <a:cxn ang="0">
                    <a:pos x="T0" y="T1"/>
                  </a:cxn>
                  <a:cxn ang="0">
                    <a:pos x="T2" y="T3"/>
                  </a:cxn>
                  <a:cxn ang="0">
                    <a:pos x="T4" y="T5"/>
                  </a:cxn>
                  <a:cxn ang="0">
                    <a:pos x="T6" y="T7"/>
                  </a:cxn>
                  <a:cxn ang="0">
                    <a:pos x="T8" y="T9"/>
                  </a:cxn>
                </a:cxnLst>
                <a:rect l="0" t="0" r="r" b="b"/>
                <a:pathLst>
                  <a:path w="29" h="31">
                    <a:moveTo>
                      <a:pt x="23" y="2"/>
                    </a:moveTo>
                    <a:cubicBezTo>
                      <a:pt x="18" y="11"/>
                      <a:pt x="11" y="19"/>
                      <a:pt x="2" y="25"/>
                    </a:cubicBezTo>
                    <a:cubicBezTo>
                      <a:pt x="0" y="27"/>
                      <a:pt x="2" y="31"/>
                      <a:pt x="5" y="29"/>
                    </a:cubicBezTo>
                    <a:cubicBezTo>
                      <a:pt x="14" y="22"/>
                      <a:pt x="21" y="14"/>
                      <a:pt x="27" y="5"/>
                    </a:cubicBezTo>
                    <a:cubicBezTo>
                      <a:pt x="29" y="2"/>
                      <a:pt x="25" y="0"/>
                      <a:pt x="23"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2" name="Freeform 259"/>
              <p:cNvSpPr/>
              <p:nvPr/>
            </p:nvSpPr>
            <p:spPr bwMode="auto">
              <a:xfrm>
                <a:off x="1949" y="830"/>
                <a:ext cx="96" cy="27"/>
              </a:xfrm>
              <a:custGeom>
                <a:avLst/>
                <a:gdLst>
                  <a:gd name="T0" fmla="*/ 5 w 36"/>
                  <a:gd name="T1" fmla="*/ 7 h 10"/>
                  <a:gd name="T2" fmla="*/ 31 w 36"/>
                  <a:gd name="T3" fmla="*/ 9 h 10"/>
                  <a:gd name="T4" fmla="*/ 33 w 36"/>
                  <a:gd name="T5" fmla="*/ 4 h 10"/>
                  <a:gd name="T6" fmla="*/ 4 w 36"/>
                  <a:gd name="T7" fmla="*/ 2 h 10"/>
                  <a:gd name="T8" fmla="*/ 5 w 36"/>
                  <a:gd name="T9" fmla="*/ 7 h 10"/>
                </a:gdLst>
                <a:ahLst/>
                <a:cxnLst>
                  <a:cxn ang="0">
                    <a:pos x="T0" y="T1"/>
                  </a:cxn>
                  <a:cxn ang="0">
                    <a:pos x="T2" y="T3"/>
                  </a:cxn>
                  <a:cxn ang="0">
                    <a:pos x="T4" y="T5"/>
                  </a:cxn>
                  <a:cxn ang="0">
                    <a:pos x="T6" y="T7"/>
                  </a:cxn>
                  <a:cxn ang="0">
                    <a:pos x="T8" y="T9"/>
                  </a:cxn>
                </a:cxnLst>
                <a:rect l="0" t="0" r="r" b="b"/>
                <a:pathLst>
                  <a:path w="36" h="10">
                    <a:moveTo>
                      <a:pt x="5" y="7"/>
                    </a:moveTo>
                    <a:cubicBezTo>
                      <a:pt x="13" y="5"/>
                      <a:pt x="22" y="5"/>
                      <a:pt x="31" y="9"/>
                    </a:cubicBezTo>
                    <a:cubicBezTo>
                      <a:pt x="33" y="10"/>
                      <a:pt x="36" y="6"/>
                      <a:pt x="33" y="4"/>
                    </a:cubicBezTo>
                    <a:cubicBezTo>
                      <a:pt x="24" y="0"/>
                      <a:pt x="14" y="0"/>
                      <a:pt x="4" y="2"/>
                    </a:cubicBezTo>
                    <a:cubicBezTo>
                      <a:pt x="0" y="3"/>
                      <a:pt x="2" y="7"/>
                      <a:pt x="5"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3" name="Freeform 260"/>
              <p:cNvSpPr/>
              <p:nvPr/>
            </p:nvSpPr>
            <p:spPr bwMode="auto">
              <a:xfrm>
                <a:off x="1973" y="777"/>
                <a:ext cx="150" cy="48"/>
              </a:xfrm>
              <a:custGeom>
                <a:avLst/>
                <a:gdLst>
                  <a:gd name="T0" fmla="*/ 3 w 56"/>
                  <a:gd name="T1" fmla="*/ 5 h 18"/>
                  <a:gd name="T2" fmla="*/ 52 w 56"/>
                  <a:gd name="T3" fmla="*/ 17 h 18"/>
                  <a:gd name="T4" fmla="*/ 53 w 56"/>
                  <a:gd name="T5" fmla="*/ 12 h 18"/>
                  <a:gd name="T6" fmla="*/ 3 w 56"/>
                  <a:gd name="T7" fmla="*/ 0 h 18"/>
                  <a:gd name="T8" fmla="*/ 3 w 56"/>
                  <a:gd name="T9" fmla="*/ 5 h 18"/>
                </a:gdLst>
                <a:ahLst/>
                <a:cxnLst>
                  <a:cxn ang="0">
                    <a:pos x="T0" y="T1"/>
                  </a:cxn>
                  <a:cxn ang="0">
                    <a:pos x="T2" y="T3"/>
                  </a:cxn>
                  <a:cxn ang="0">
                    <a:pos x="T4" y="T5"/>
                  </a:cxn>
                  <a:cxn ang="0">
                    <a:pos x="T6" y="T7"/>
                  </a:cxn>
                  <a:cxn ang="0">
                    <a:pos x="T8" y="T9"/>
                  </a:cxn>
                </a:cxnLst>
                <a:rect l="0" t="0" r="r" b="b"/>
                <a:pathLst>
                  <a:path w="56" h="18">
                    <a:moveTo>
                      <a:pt x="3" y="5"/>
                    </a:moveTo>
                    <a:cubicBezTo>
                      <a:pt x="20" y="6"/>
                      <a:pt x="36" y="11"/>
                      <a:pt x="52" y="17"/>
                    </a:cubicBezTo>
                    <a:cubicBezTo>
                      <a:pt x="55" y="18"/>
                      <a:pt x="56" y="13"/>
                      <a:pt x="53" y="12"/>
                    </a:cubicBezTo>
                    <a:cubicBezTo>
                      <a:pt x="37" y="6"/>
                      <a:pt x="21" y="1"/>
                      <a:pt x="3" y="0"/>
                    </a:cubicBezTo>
                    <a:cubicBezTo>
                      <a:pt x="0" y="0"/>
                      <a:pt x="0" y="5"/>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4" name="Freeform 261"/>
              <p:cNvSpPr/>
              <p:nvPr/>
            </p:nvSpPr>
            <p:spPr bwMode="auto">
              <a:xfrm>
                <a:off x="2016" y="731"/>
                <a:ext cx="160" cy="51"/>
              </a:xfrm>
              <a:custGeom>
                <a:avLst/>
                <a:gdLst>
                  <a:gd name="T0" fmla="*/ 3 w 60"/>
                  <a:gd name="T1" fmla="*/ 5 h 19"/>
                  <a:gd name="T2" fmla="*/ 55 w 60"/>
                  <a:gd name="T3" fmla="*/ 18 h 19"/>
                  <a:gd name="T4" fmla="*/ 57 w 60"/>
                  <a:gd name="T5" fmla="*/ 14 h 19"/>
                  <a:gd name="T6" fmla="*/ 3 w 60"/>
                  <a:gd name="T7" fmla="*/ 0 h 19"/>
                  <a:gd name="T8" fmla="*/ 3 w 60"/>
                  <a:gd name="T9" fmla="*/ 5 h 19"/>
                </a:gdLst>
                <a:ahLst/>
                <a:cxnLst>
                  <a:cxn ang="0">
                    <a:pos x="T0" y="T1"/>
                  </a:cxn>
                  <a:cxn ang="0">
                    <a:pos x="T2" y="T3"/>
                  </a:cxn>
                  <a:cxn ang="0">
                    <a:pos x="T4" y="T5"/>
                  </a:cxn>
                  <a:cxn ang="0">
                    <a:pos x="T6" y="T7"/>
                  </a:cxn>
                  <a:cxn ang="0">
                    <a:pos x="T8" y="T9"/>
                  </a:cxn>
                </a:cxnLst>
                <a:rect l="0" t="0" r="r" b="b"/>
                <a:pathLst>
                  <a:path w="60" h="19">
                    <a:moveTo>
                      <a:pt x="3" y="5"/>
                    </a:moveTo>
                    <a:cubicBezTo>
                      <a:pt x="21" y="5"/>
                      <a:pt x="38" y="11"/>
                      <a:pt x="55" y="18"/>
                    </a:cubicBezTo>
                    <a:cubicBezTo>
                      <a:pt x="58" y="19"/>
                      <a:pt x="60" y="15"/>
                      <a:pt x="57" y="14"/>
                    </a:cubicBezTo>
                    <a:cubicBezTo>
                      <a:pt x="40" y="6"/>
                      <a:pt x="22" y="0"/>
                      <a:pt x="3" y="0"/>
                    </a:cubicBezTo>
                    <a:cubicBezTo>
                      <a:pt x="0" y="0"/>
                      <a:pt x="0" y="5"/>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5" name="Freeform 262"/>
              <p:cNvSpPr/>
              <p:nvPr/>
            </p:nvSpPr>
            <p:spPr bwMode="auto">
              <a:xfrm>
                <a:off x="2077" y="691"/>
                <a:ext cx="115" cy="46"/>
              </a:xfrm>
              <a:custGeom>
                <a:avLst/>
                <a:gdLst>
                  <a:gd name="T0" fmla="*/ 3 w 43"/>
                  <a:gd name="T1" fmla="*/ 6 h 17"/>
                  <a:gd name="T2" fmla="*/ 38 w 43"/>
                  <a:gd name="T3" fmla="*/ 16 h 17"/>
                  <a:gd name="T4" fmla="*/ 40 w 43"/>
                  <a:gd name="T5" fmla="*/ 11 h 17"/>
                  <a:gd name="T6" fmla="*/ 4 w 43"/>
                  <a:gd name="T7" fmla="*/ 1 h 17"/>
                  <a:gd name="T8" fmla="*/ 3 w 43"/>
                  <a:gd name="T9" fmla="*/ 6 h 17"/>
                </a:gdLst>
                <a:ahLst/>
                <a:cxnLst>
                  <a:cxn ang="0">
                    <a:pos x="T0" y="T1"/>
                  </a:cxn>
                  <a:cxn ang="0">
                    <a:pos x="T2" y="T3"/>
                  </a:cxn>
                  <a:cxn ang="0">
                    <a:pos x="T4" y="T5"/>
                  </a:cxn>
                  <a:cxn ang="0">
                    <a:pos x="T6" y="T7"/>
                  </a:cxn>
                  <a:cxn ang="0">
                    <a:pos x="T8" y="T9"/>
                  </a:cxn>
                </a:cxnLst>
                <a:rect l="0" t="0" r="r" b="b"/>
                <a:pathLst>
                  <a:path w="43" h="17">
                    <a:moveTo>
                      <a:pt x="3" y="6"/>
                    </a:moveTo>
                    <a:cubicBezTo>
                      <a:pt x="15" y="9"/>
                      <a:pt x="27" y="12"/>
                      <a:pt x="38" y="16"/>
                    </a:cubicBezTo>
                    <a:cubicBezTo>
                      <a:pt x="41" y="17"/>
                      <a:pt x="43" y="12"/>
                      <a:pt x="40" y="11"/>
                    </a:cubicBezTo>
                    <a:cubicBezTo>
                      <a:pt x="28" y="7"/>
                      <a:pt x="16" y="5"/>
                      <a:pt x="4" y="1"/>
                    </a:cubicBezTo>
                    <a:cubicBezTo>
                      <a:pt x="1" y="0"/>
                      <a:pt x="0" y="5"/>
                      <a:pt x="3"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6" name="Freeform 263"/>
              <p:cNvSpPr/>
              <p:nvPr/>
            </p:nvSpPr>
            <p:spPr bwMode="auto">
              <a:xfrm>
                <a:off x="2104" y="646"/>
                <a:ext cx="83" cy="27"/>
              </a:xfrm>
              <a:custGeom>
                <a:avLst/>
                <a:gdLst>
                  <a:gd name="T0" fmla="*/ 3 w 31"/>
                  <a:gd name="T1" fmla="*/ 5 h 10"/>
                  <a:gd name="T2" fmla="*/ 26 w 31"/>
                  <a:gd name="T3" fmla="*/ 9 h 10"/>
                  <a:gd name="T4" fmla="*/ 28 w 31"/>
                  <a:gd name="T5" fmla="*/ 4 h 10"/>
                  <a:gd name="T6" fmla="*/ 3 w 31"/>
                  <a:gd name="T7" fmla="*/ 0 h 10"/>
                  <a:gd name="T8" fmla="*/ 3 w 31"/>
                  <a:gd name="T9" fmla="*/ 5 h 10"/>
                </a:gdLst>
                <a:ahLst/>
                <a:cxnLst>
                  <a:cxn ang="0">
                    <a:pos x="T0" y="T1"/>
                  </a:cxn>
                  <a:cxn ang="0">
                    <a:pos x="T2" y="T3"/>
                  </a:cxn>
                  <a:cxn ang="0">
                    <a:pos x="T4" y="T5"/>
                  </a:cxn>
                  <a:cxn ang="0">
                    <a:pos x="T6" y="T7"/>
                  </a:cxn>
                  <a:cxn ang="0">
                    <a:pos x="T8" y="T9"/>
                  </a:cxn>
                </a:cxnLst>
                <a:rect l="0" t="0" r="r" b="b"/>
                <a:pathLst>
                  <a:path w="31" h="10">
                    <a:moveTo>
                      <a:pt x="3" y="5"/>
                    </a:moveTo>
                    <a:cubicBezTo>
                      <a:pt x="11" y="5"/>
                      <a:pt x="19" y="5"/>
                      <a:pt x="26" y="9"/>
                    </a:cubicBezTo>
                    <a:cubicBezTo>
                      <a:pt x="28" y="10"/>
                      <a:pt x="31" y="6"/>
                      <a:pt x="28" y="4"/>
                    </a:cubicBezTo>
                    <a:cubicBezTo>
                      <a:pt x="21" y="0"/>
                      <a:pt x="12" y="0"/>
                      <a:pt x="3" y="0"/>
                    </a:cubicBezTo>
                    <a:cubicBezTo>
                      <a:pt x="0" y="0"/>
                      <a:pt x="0" y="5"/>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7" name="Freeform 264"/>
              <p:cNvSpPr/>
              <p:nvPr/>
            </p:nvSpPr>
            <p:spPr bwMode="auto">
              <a:xfrm>
                <a:off x="2184" y="705"/>
                <a:ext cx="200" cy="13"/>
              </a:xfrm>
              <a:custGeom>
                <a:avLst/>
                <a:gdLst>
                  <a:gd name="T0" fmla="*/ 3 w 75"/>
                  <a:gd name="T1" fmla="*/ 5 h 5"/>
                  <a:gd name="T2" fmla="*/ 72 w 75"/>
                  <a:gd name="T3" fmla="*/ 5 h 5"/>
                  <a:gd name="T4" fmla="*/ 72 w 75"/>
                  <a:gd name="T5" fmla="*/ 0 h 5"/>
                  <a:gd name="T6" fmla="*/ 3 w 75"/>
                  <a:gd name="T7" fmla="*/ 0 h 5"/>
                  <a:gd name="T8" fmla="*/ 3 w 75"/>
                  <a:gd name="T9" fmla="*/ 5 h 5"/>
                </a:gdLst>
                <a:ahLst/>
                <a:cxnLst>
                  <a:cxn ang="0">
                    <a:pos x="T0" y="T1"/>
                  </a:cxn>
                  <a:cxn ang="0">
                    <a:pos x="T2" y="T3"/>
                  </a:cxn>
                  <a:cxn ang="0">
                    <a:pos x="T4" y="T5"/>
                  </a:cxn>
                  <a:cxn ang="0">
                    <a:pos x="T6" y="T7"/>
                  </a:cxn>
                  <a:cxn ang="0">
                    <a:pos x="T8" y="T9"/>
                  </a:cxn>
                </a:cxnLst>
                <a:rect l="0" t="0" r="r" b="b"/>
                <a:pathLst>
                  <a:path w="75" h="5">
                    <a:moveTo>
                      <a:pt x="3" y="5"/>
                    </a:moveTo>
                    <a:cubicBezTo>
                      <a:pt x="26" y="5"/>
                      <a:pt x="49" y="5"/>
                      <a:pt x="72" y="5"/>
                    </a:cubicBezTo>
                    <a:cubicBezTo>
                      <a:pt x="75" y="5"/>
                      <a:pt x="75" y="0"/>
                      <a:pt x="72" y="0"/>
                    </a:cubicBezTo>
                    <a:cubicBezTo>
                      <a:pt x="49" y="0"/>
                      <a:pt x="26" y="0"/>
                      <a:pt x="3" y="0"/>
                    </a:cubicBezTo>
                    <a:cubicBezTo>
                      <a:pt x="0" y="0"/>
                      <a:pt x="0" y="5"/>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8" name="Freeform 265"/>
              <p:cNvSpPr/>
              <p:nvPr/>
            </p:nvSpPr>
            <p:spPr bwMode="auto">
              <a:xfrm>
                <a:off x="2368" y="681"/>
                <a:ext cx="56" cy="37"/>
              </a:xfrm>
              <a:custGeom>
                <a:avLst/>
                <a:gdLst>
                  <a:gd name="T0" fmla="*/ 8 w 21"/>
                  <a:gd name="T1" fmla="*/ 6 h 14"/>
                  <a:gd name="T2" fmla="*/ 12 w 21"/>
                  <a:gd name="T3" fmla="*/ 7 h 14"/>
                  <a:gd name="T4" fmla="*/ 16 w 21"/>
                  <a:gd name="T5" fmla="*/ 9 h 14"/>
                  <a:gd name="T6" fmla="*/ 17 w 21"/>
                  <a:gd name="T7" fmla="*/ 5 h 14"/>
                  <a:gd name="T8" fmla="*/ 11 w 21"/>
                  <a:gd name="T9" fmla="*/ 8 h 14"/>
                  <a:gd name="T10" fmla="*/ 3 w 21"/>
                  <a:gd name="T11" fmla="*/ 9 h 14"/>
                  <a:gd name="T12" fmla="*/ 5 w 21"/>
                  <a:gd name="T13" fmla="*/ 11 h 14"/>
                  <a:gd name="T14" fmla="*/ 6 w 21"/>
                  <a:gd name="T15" fmla="*/ 10 h 14"/>
                  <a:gd name="T16" fmla="*/ 7 w 21"/>
                  <a:gd name="T17" fmla="*/ 9 h 14"/>
                  <a:gd name="T18" fmla="*/ 6 w 21"/>
                  <a:gd name="T19" fmla="*/ 8 h 14"/>
                  <a:gd name="T20" fmla="*/ 4 w 21"/>
                  <a:gd name="T21" fmla="*/ 7 h 14"/>
                  <a:gd name="T22" fmla="*/ 4 w 21"/>
                  <a:gd name="T23" fmla="*/ 7 h 14"/>
                  <a:gd name="T24" fmla="*/ 9 w 21"/>
                  <a:gd name="T25" fmla="*/ 7 h 14"/>
                  <a:gd name="T26" fmla="*/ 4 w 21"/>
                  <a:gd name="T27" fmla="*/ 4 h 14"/>
                  <a:gd name="T28" fmla="*/ 0 w 21"/>
                  <a:gd name="T29" fmla="*/ 11 h 14"/>
                  <a:gd name="T30" fmla="*/ 3 w 21"/>
                  <a:gd name="T31" fmla="*/ 14 h 14"/>
                  <a:gd name="T32" fmla="*/ 12 w 21"/>
                  <a:gd name="T33" fmla="*/ 13 h 14"/>
                  <a:gd name="T34" fmla="*/ 20 w 21"/>
                  <a:gd name="T35" fmla="*/ 9 h 14"/>
                  <a:gd name="T36" fmla="*/ 21 w 21"/>
                  <a:gd name="T37" fmla="*/ 6 h 14"/>
                  <a:gd name="T38" fmla="*/ 10 w 21"/>
                  <a:gd name="T39" fmla="*/ 1 h 14"/>
                  <a:gd name="T40" fmla="*/ 8 w 21"/>
                  <a:gd name="T4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14">
                    <a:moveTo>
                      <a:pt x="8" y="6"/>
                    </a:moveTo>
                    <a:cubicBezTo>
                      <a:pt x="9" y="6"/>
                      <a:pt x="10" y="7"/>
                      <a:pt x="12" y="7"/>
                    </a:cubicBezTo>
                    <a:cubicBezTo>
                      <a:pt x="14" y="7"/>
                      <a:pt x="16" y="7"/>
                      <a:pt x="16" y="9"/>
                    </a:cubicBezTo>
                    <a:cubicBezTo>
                      <a:pt x="17" y="7"/>
                      <a:pt x="17" y="6"/>
                      <a:pt x="17" y="5"/>
                    </a:cubicBezTo>
                    <a:cubicBezTo>
                      <a:pt x="15" y="6"/>
                      <a:pt x="13" y="8"/>
                      <a:pt x="11" y="8"/>
                    </a:cubicBezTo>
                    <a:cubicBezTo>
                      <a:pt x="9" y="9"/>
                      <a:pt x="6" y="9"/>
                      <a:pt x="3" y="9"/>
                    </a:cubicBezTo>
                    <a:cubicBezTo>
                      <a:pt x="4" y="10"/>
                      <a:pt x="4" y="10"/>
                      <a:pt x="5" y="11"/>
                    </a:cubicBezTo>
                    <a:cubicBezTo>
                      <a:pt x="5" y="11"/>
                      <a:pt x="6" y="10"/>
                      <a:pt x="6" y="10"/>
                    </a:cubicBezTo>
                    <a:cubicBezTo>
                      <a:pt x="6" y="9"/>
                      <a:pt x="7" y="9"/>
                      <a:pt x="7" y="9"/>
                    </a:cubicBezTo>
                    <a:cubicBezTo>
                      <a:pt x="7" y="8"/>
                      <a:pt x="7" y="8"/>
                      <a:pt x="6" y="8"/>
                    </a:cubicBezTo>
                    <a:cubicBezTo>
                      <a:pt x="5" y="8"/>
                      <a:pt x="5" y="8"/>
                      <a:pt x="4" y="7"/>
                    </a:cubicBezTo>
                    <a:cubicBezTo>
                      <a:pt x="4" y="7"/>
                      <a:pt x="4" y="7"/>
                      <a:pt x="4" y="7"/>
                    </a:cubicBezTo>
                    <a:cubicBezTo>
                      <a:pt x="5" y="10"/>
                      <a:pt x="9" y="10"/>
                      <a:pt x="9" y="7"/>
                    </a:cubicBezTo>
                    <a:cubicBezTo>
                      <a:pt x="9" y="5"/>
                      <a:pt x="7" y="3"/>
                      <a:pt x="4" y="4"/>
                    </a:cubicBezTo>
                    <a:cubicBezTo>
                      <a:pt x="2" y="5"/>
                      <a:pt x="1" y="9"/>
                      <a:pt x="0" y="11"/>
                    </a:cubicBezTo>
                    <a:cubicBezTo>
                      <a:pt x="0" y="13"/>
                      <a:pt x="2" y="14"/>
                      <a:pt x="3" y="14"/>
                    </a:cubicBezTo>
                    <a:cubicBezTo>
                      <a:pt x="6" y="14"/>
                      <a:pt x="9" y="14"/>
                      <a:pt x="12" y="13"/>
                    </a:cubicBezTo>
                    <a:cubicBezTo>
                      <a:pt x="15" y="13"/>
                      <a:pt x="17" y="11"/>
                      <a:pt x="20" y="9"/>
                    </a:cubicBezTo>
                    <a:cubicBezTo>
                      <a:pt x="21" y="9"/>
                      <a:pt x="21" y="7"/>
                      <a:pt x="21" y="6"/>
                    </a:cubicBezTo>
                    <a:cubicBezTo>
                      <a:pt x="18" y="2"/>
                      <a:pt x="14" y="3"/>
                      <a:pt x="10" y="1"/>
                    </a:cubicBezTo>
                    <a:cubicBezTo>
                      <a:pt x="7" y="0"/>
                      <a:pt x="5" y="4"/>
                      <a:pt x="8"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9" name="Freeform 266"/>
              <p:cNvSpPr/>
              <p:nvPr/>
            </p:nvSpPr>
            <p:spPr bwMode="auto">
              <a:xfrm>
                <a:off x="2472" y="630"/>
                <a:ext cx="115" cy="107"/>
              </a:xfrm>
              <a:custGeom>
                <a:avLst/>
                <a:gdLst>
                  <a:gd name="T0" fmla="*/ 6 w 43"/>
                  <a:gd name="T1" fmla="*/ 37 h 40"/>
                  <a:gd name="T2" fmla="*/ 34 w 43"/>
                  <a:gd name="T3" fmla="*/ 5 h 40"/>
                  <a:gd name="T4" fmla="*/ 31 w 43"/>
                  <a:gd name="T5" fmla="*/ 4 h 40"/>
                  <a:gd name="T6" fmla="*/ 38 w 43"/>
                  <a:gd name="T7" fmla="*/ 32 h 40"/>
                  <a:gd name="T8" fmla="*/ 43 w 43"/>
                  <a:gd name="T9" fmla="*/ 32 h 40"/>
                  <a:gd name="T10" fmla="*/ 35 w 43"/>
                  <a:gd name="T11" fmla="*/ 1 h 40"/>
                  <a:gd name="T12" fmla="*/ 32 w 43"/>
                  <a:gd name="T13" fmla="*/ 1 h 40"/>
                  <a:gd name="T14" fmla="*/ 1 w 43"/>
                  <a:gd name="T15" fmla="*/ 36 h 40"/>
                  <a:gd name="T16" fmla="*/ 6 w 43"/>
                  <a:gd name="T17"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0">
                    <a:moveTo>
                      <a:pt x="6" y="37"/>
                    </a:moveTo>
                    <a:cubicBezTo>
                      <a:pt x="10" y="22"/>
                      <a:pt x="20" y="11"/>
                      <a:pt x="34" y="5"/>
                    </a:cubicBezTo>
                    <a:cubicBezTo>
                      <a:pt x="33" y="5"/>
                      <a:pt x="32" y="4"/>
                      <a:pt x="31" y="4"/>
                    </a:cubicBezTo>
                    <a:cubicBezTo>
                      <a:pt x="35" y="13"/>
                      <a:pt x="38" y="22"/>
                      <a:pt x="38" y="32"/>
                    </a:cubicBezTo>
                    <a:cubicBezTo>
                      <a:pt x="38" y="35"/>
                      <a:pt x="43" y="35"/>
                      <a:pt x="43" y="32"/>
                    </a:cubicBezTo>
                    <a:cubicBezTo>
                      <a:pt x="43" y="21"/>
                      <a:pt x="40" y="11"/>
                      <a:pt x="35" y="1"/>
                    </a:cubicBezTo>
                    <a:cubicBezTo>
                      <a:pt x="34" y="0"/>
                      <a:pt x="33" y="0"/>
                      <a:pt x="32" y="1"/>
                    </a:cubicBezTo>
                    <a:cubicBezTo>
                      <a:pt x="17" y="7"/>
                      <a:pt x="5" y="20"/>
                      <a:pt x="1" y="36"/>
                    </a:cubicBezTo>
                    <a:cubicBezTo>
                      <a:pt x="0" y="39"/>
                      <a:pt x="5" y="40"/>
                      <a:pt x="6" y="3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0" name="Freeform 267"/>
              <p:cNvSpPr/>
              <p:nvPr/>
            </p:nvSpPr>
            <p:spPr bwMode="auto">
              <a:xfrm>
                <a:off x="2472" y="678"/>
                <a:ext cx="128" cy="19"/>
              </a:xfrm>
              <a:custGeom>
                <a:avLst/>
                <a:gdLst>
                  <a:gd name="T0" fmla="*/ 3 w 48"/>
                  <a:gd name="T1" fmla="*/ 7 h 7"/>
                  <a:gd name="T2" fmla="*/ 45 w 48"/>
                  <a:gd name="T3" fmla="*/ 5 h 7"/>
                  <a:gd name="T4" fmla="*/ 45 w 48"/>
                  <a:gd name="T5" fmla="*/ 0 h 7"/>
                  <a:gd name="T6" fmla="*/ 3 w 48"/>
                  <a:gd name="T7" fmla="*/ 2 h 7"/>
                  <a:gd name="T8" fmla="*/ 3 w 48"/>
                  <a:gd name="T9" fmla="*/ 7 h 7"/>
                </a:gdLst>
                <a:ahLst/>
                <a:cxnLst>
                  <a:cxn ang="0">
                    <a:pos x="T0" y="T1"/>
                  </a:cxn>
                  <a:cxn ang="0">
                    <a:pos x="T2" y="T3"/>
                  </a:cxn>
                  <a:cxn ang="0">
                    <a:pos x="T4" y="T5"/>
                  </a:cxn>
                  <a:cxn ang="0">
                    <a:pos x="T6" y="T7"/>
                  </a:cxn>
                  <a:cxn ang="0">
                    <a:pos x="T8" y="T9"/>
                  </a:cxn>
                </a:cxnLst>
                <a:rect l="0" t="0" r="r" b="b"/>
                <a:pathLst>
                  <a:path w="48" h="7">
                    <a:moveTo>
                      <a:pt x="3" y="7"/>
                    </a:moveTo>
                    <a:cubicBezTo>
                      <a:pt x="17" y="5"/>
                      <a:pt x="31" y="5"/>
                      <a:pt x="45" y="5"/>
                    </a:cubicBezTo>
                    <a:cubicBezTo>
                      <a:pt x="48" y="5"/>
                      <a:pt x="48" y="0"/>
                      <a:pt x="45" y="0"/>
                    </a:cubicBezTo>
                    <a:cubicBezTo>
                      <a:pt x="31" y="0"/>
                      <a:pt x="17" y="0"/>
                      <a:pt x="3" y="2"/>
                    </a:cubicBezTo>
                    <a:cubicBezTo>
                      <a:pt x="0" y="2"/>
                      <a:pt x="0" y="7"/>
                      <a:pt x="3"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1" name="Freeform 268"/>
              <p:cNvSpPr/>
              <p:nvPr/>
            </p:nvSpPr>
            <p:spPr bwMode="auto">
              <a:xfrm>
                <a:off x="2184" y="445"/>
                <a:ext cx="216" cy="51"/>
              </a:xfrm>
              <a:custGeom>
                <a:avLst/>
                <a:gdLst>
                  <a:gd name="T0" fmla="*/ 3 w 81"/>
                  <a:gd name="T1" fmla="*/ 13 h 19"/>
                  <a:gd name="T2" fmla="*/ 48 w 81"/>
                  <a:gd name="T3" fmla="*/ 14 h 19"/>
                  <a:gd name="T4" fmla="*/ 66 w 81"/>
                  <a:gd name="T5" fmla="*/ 10 h 19"/>
                  <a:gd name="T6" fmla="*/ 73 w 81"/>
                  <a:gd name="T7" fmla="*/ 7 h 19"/>
                  <a:gd name="T8" fmla="*/ 71 w 81"/>
                  <a:gd name="T9" fmla="*/ 10 h 19"/>
                  <a:gd name="T10" fmla="*/ 67 w 81"/>
                  <a:gd name="T11" fmla="*/ 12 h 19"/>
                  <a:gd name="T12" fmla="*/ 69 w 81"/>
                  <a:gd name="T13" fmla="*/ 17 h 19"/>
                  <a:gd name="T14" fmla="*/ 76 w 81"/>
                  <a:gd name="T15" fmla="*/ 1 h 19"/>
                  <a:gd name="T16" fmla="*/ 73 w 81"/>
                  <a:gd name="T17" fmla="*/ 1 h 19"/>
                  <a:gd name="T18" fmla="*/ 3 w 81"/>
                  <a:gd name="T19" fmla="*/ 8 h 19"/>
                  <a:gd name="T20" fmla="*/ 3 w 81"/>
                  <a:gd name="T21"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9">
                    <a:moveTo>
                      <a:pt x="3" y="13"/>
                    </a:moveTo>
                    <a:cubicBezTo>
                      <a:pt x="18" y="13"/>
                      <a:pt x="33" y="15"/>
                      <a:pt x="48" y="14"/>
                    </a:cubicBezTo>
                    <a:cubicBezTo>
                      <a:pt x="54" y="13"/>
                      <a:pt x="60" y="12"/>
                      <a:pt x="66" y="10"/>
                    </a:cubicBezTo>
                    <a:cubicBezTo>
                      <a:pt x="69" y="9"/>
                      <a:pt x="71" y="8"/>
                      <a:pt x="73" y="7"/>
                    </a:cubicBezTo>
                    <a:cubicBezTo>
                      <a:pt x="73" y="9"/>
                      <a:pt x="73" y="10"/>
                      <a:pt x="71" y="10"/>
                    </a:cubicBezTo>
                    <a:cubicBezTo>
                      <a:pt x="69" y="11"/>
                      <a:pt x="68" y="11"/>
                      <a:pt x="67" y="12"/>
                    </a:cubicBezTo>
                    <a:cubicBezTo>
                      <a:pt x="64" y="14"/>
                      <a:pt x="67" y="19"/>
                      <a:pt x="69" y="17"/>
                    </a:cubicBezTo>
                    <a:cubicBezTo>
                      <a:pt x="76" y="11"/>
                      <a:pt x="81" y="11"/>
                      <a:pt x="76" y="1"/>
                    </a:cubicBezTo>
                    <a:cubicBezTo>
                      <a:pt x="75" y="0"/>
                      <a:pt x="74" y="0"/>
                      <a:pt x="73" y="1"/>
                    </a:cubicBezTo>
                    <a:cubicBezTo>
                      <a:pt x="54" y="15"/>
                      <a:pt x="25" y="8"/>
                      <a:pt x="3" y="8"/>
                    </a:cubicBezTo>
                    <a:cubicBezTo>
                      <a:pt x="0" y="8"/>
                      <a:pt x="0" y="13"/>
                      <a:pt x="3" y="1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2" name="Freeform 269"/>
              <p:cNvSpPr/>
              <p:nvPr/>
            </p:nvSpPr>
            <p:spPr bwMode="auto">
              <a:xfrm>
                <a:off x="2475" y="346"/>
                <a:ext cx="106" cy="142"/>
              </a:xfrm>
              <a:custGeom>
                <a:avLst/>
                <a:gdLst>
                  <a:gd name="T0" fmla="*/ 8 w 40"/>
                  <a:gd name="T1" fmla="*/ 14 h 53"/>
                  <a:gd name="T2" fmla="*/ 6 w 40"/>
                  <a:gd name="T3" fmla="*/ 49 h 53"/>
                  <a:gd name="T4" fmla="*/ 11 w 40"/>
                  <a:gd name="T5" fmla="*/ 49 h 53"/>
                  <a:gd name="T6" fmla="*/ 26 w 40"/>
                  <a:gd name="T7" fmla="*/ 7 h 53"/>
                  <a:gd name="T8" fmla="*/ 33 w 40"/>
                  <a:gd name="T9" fmla="*/ 17 h 53"/>
                  <a:gd name="T10" fmla="*/ 17 w 40"/>
                  <a:gd name="T11" fmla="*/ 29 h 53"/>
                  <a:gd name="T12" fmla="*/ 19 w 40"/>
                  <a:gd name="T13" fmla="*/ 34 h 53"/>
                  <a:gd name="T14" fmla="*/ 32 w 40"/>
                  <a:gd name="T15" fmla="*/ 34 h 53"/>
                  <a:gd name="T16" fmla="*/ 29 w 40"/>
                  <a:gd name="T17" fmla="*/ 31 h 53"/>
                  <a:gd name="T18" fmla="*/ 6 w 40"/>
                  <a:gd name="T19" fmla="*/ 45 h 53"/>
                  <a:gd name="T20" fmla="*/ 6 w 40"/>
                  <a:gd name="T21" fmla="*/ 50 h 53"/>
                  <a:gd name="T22" fmla="*/ 34 w 40"/>
                  <a:gd name="T23" fmla="*/ 32 h 53"/>
                  <a:gd name="T24" fmla="*/ 32 w 40"/>
                  <a:gd name="T25" fmla="*/ 29 h 53"/>
                  <a:gd name="T26" fmla="*/ 17 w 40"/>
                  <a:gd name="T27" fmla="*/ 29 h 53"/>
                  <a:gd name="T28" fmla="*/ 19 w 40"/>
                  <a:gd name="T29" fmla="*/ 34 h 53"/>
                  <a:gd name="T30" fmla="*/ 38 w 40"/>
                  <a:gd name="T31" fmla="*/ 18 h 53"/>
                  <a:gd name="T32" fmla="*/ 31 w 40"/>
                  <a:gd name="T33" fmla="*/ 3 h 53"/>
                  <a:gd name="T34" fmla="*/ 7 w 40"/>
                  <a:gd name="T35" fmla="*/ 15 h 53"/>
                  <a:gd name="T36" fmla="*/ 6 w 40"/>
                  <a:gd name="T37" fmla="*/ 50 h 53"/>
                  <a:gd name="T38" fmla="*/ 11 w 40"/>
                  <a:gd name="T39" fmla="*/ 50 h 53"/>
                  <a:gd name="T40" fmla="*/ 13 w 40"/>
                  <a:gd name="T41" fmla="*/ 14 h 53"/>
                  <a:gd name="T42" fmla="*/ 8 w 40"/>
                  <a:gd name="T43" fmla="*/ 1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53">
                    <a:moveTo>
                      <a:pt x="8" y="14"/>
                    </a:moveTo>
                    <a:cubicBezTo>
                      <a:pt x="8" y="26"/>
                      <a:pt x="8" y="37"/>
                      <a:pt x="6" y="49"/>
                    </a:cubicBezTo>
                    <a:cubicBezTo>
                      <a:pt x="7" y="49"/>
                      <a:pt x="9" y="49"/>
                      <a:pt x="11" y="49"/>
                    </a:cubicBezTo>
                    <a:cubicBezTo>
                      <a:pt x="7" y="34"/>
                      <a:pt x="5" y="10"/>
                      <a:pt x="26" y="7"/>
                    </a:cubicBezTo>
                    <a:cubicBezTo>
                      <a:pt x="32" y="7"/>
                      <a:pt x="35" y="12"/>
                      <a:pt x="33" y="17"/>
                    </a:cubicBezTo>
                    <a:cubicBezTo>
                      <a:pt x="31" y="24"/>
                      <a:pt x="24" y="28"/>
                      <a:pt x="17" y="29"/>
                    </a:cubicBezTo>
                    <a:cubicBezTo>
                      <a:pt x="18" y="31"/>
                      <a:pt x="18" y="33"/>
                      <a:pt x="19" y="34"/>
                    </a:cubicBezTo>
                    <a:cubicBezTo>
                      <a:pt x="23" y="33"/>
                      <a:pt x="27" y="34"/>
                      <a:pt x="32" y="34"/>
                    </a:cubicBezTo>
                    <a:cubicBezTo>
                      <a:pt x="31" y="33"/>
                      <a:pt x="30" y="32"/>
                      <a:pt x="29" y="31"/>
                    </a:cubicBezTo>
                    <a:cubicBezTo>
                      <a:pt x="27" y="42"/>
                      <a:pt x="17" y="46"/>
                      <a:pt x="6" y="45"/>
                    </a:cubicBezTo>
                    <a:cubicBezTo>
                      <a:pt x="3" y="45"/>
                      <a:pt x="3" y="50"/>
                      <a:pt x="6" y="50"/>
                    </a:cubicBezTo>
                    <a:cubicBezTo>
                      <a:pt x="19" y="52"/>
                      <a:pt x="31" y="46"/>
                      <a:pt x="34" y="32"/>
                    </a:cubicBezTo>
                    <a:cubicBezTo>
                      <a:pt x="35" y="31"/>
                      <a:pt x="33" y="29"/>
                      <a:pt x="32" y="29"/>
                    </a:cubicBezTo>
                    <a:cubicBezTo>
                      <a:pt x="27" y="29"/>
                      <a:pt x="22" y="28"/>
                      <a:pt x="17" y="29"/>
                    </a:cubicBezTo>
                    <a:cubicBezTo>
                      <a:pt x="14" y="30"/>
                      <a:pt x="16" y="35"/>
                      <a:pt x="19" y="34"/>
                    </a:cubicBezTo>
                    <a:cubicBezTo>
                      <a:pt x="27" y="32"/>
                      <a:pt x="34" y="27"/>
                      <a:pt x="38" y="18"/>
                    </a:cubicBezTo>
                    <a:cubicBezTo>
                      <a:pt x="40" y="12"/>
                      <a:pt x="38" y="5"/>
                      <a:pt x="31" y="3"/>
                    </a:cubicBezTo>
                    <a:cubicBezTo>
                      <a:pt x="21" y="0"/>
                      <a:pt x="11" y="7"/>
                      <a:pt x="7" y="15"/>
                    </a:cubicBezTo>
                    <a:cubicBezTo>
                      <a:pt x="0" y="25"/>
                      <a:pt x="3" y="39"/>
                      <a:pt x="6" y="50"/>
                    </a:cubicBezTo>
                    <a:cubicBezTo>
                      <a:pt x="6" y="52"/>
                      <a:pt x="10" y="53"/>
                      <a:pt x="11" y="50"/>
                    </a:cubicBezTo>
                    <a:cubicBezTo>
                      <a:pt x="13" y="38"/>
                      <a:pt x="13" y="26"/>
                      <a:pt x="13" y="14"/>
                    </a:cubicBezTo>
                    <a:cubicBezTo>
                      <a:pt x="13" y="11"/>
                      <a:pt x="8" y="11"/>
                      <a:pt x="8" y="1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3" name="Freeform 270"/>
              <p:cNvSpPr/>
              <p:nvPr/>
            </p:nvSpPr>
            <p:spPr bwMode="auto">
              <a:xfrm>
                <a:off x="2352" y="442"/>
                <a:ext cx="43" cy="38"/>
              </a:xfrm>
              <a:custGeom>
                <a:avLst/>
                <a:gdLst>
                  <a:gd name="T0" fmla="*/ 1 w 16"/>
                  <a:gd name="T1" fmla="*/ 4 h 14"/>
                  <a:gd name="T2" fmla="*/ 7 w 16"/>
                  <a:gd name="T3" fmla="*/ 14 h 14"/>
                  <a:gd name="T4" fmla="*/ 15 w 16"/>
                  <a:gd name="T5" fmla="*/ 7 h 14"/>
                  <a:gd name="T6" fmla="*/ 11 w 16"/>
                  <a:gd name="T7" fmla="*/ 4 h 14"/>
                  <a:gd name="T8" fmla="*/ 8 w 16"/>
                  <a:gd name="T9" fmla="*/ 8 h 14"/>
                  <a:gd name="T10" fmla="*/ 8 w 16"/>
                  <a:gd name="T11" fmla="*/ 9 h 14"/>
                  <a:gd name="T12" fmla="*/ 8 w 16"/>
                  <a:gd name="T13" fmla="*/ 9 h 14"/>
                  <a:gd name="T14" fmla="*/ 7 w 16"/>
                  <a:gd name="T15" fmla="*/ 8 h 14"/>
                  <a:gd name="T16" fmla="*/ 5 w 16"/>
                  <a:gd name="T17" fmla="*/ 3 h 14"/>
                  <a:gd name="T18" fmla="*/ 1 w 16"/>
                  <a:gd name="T19"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4">
                    <a:moveTo>
                      <a:pt x="1" y="4"/>
                    </a:moveTo>
                    <a:cubicBezTo>
                      <a:pt x="1" y="8"/>
                      <a:pt x="3" y="13"/>
                      <a:pt x="7" y="14"/>
                    </a:cubicBezTo>
                    <a:cubicBezTo>
                      <a:pt x="11" y="14"/>
                      <a:pt x="13" y="10"/>
                      <a:pt x="15" y="7"/>
                    </a:cubicBezTo>
                    <a:cubicBezTo>
                      <a:pt x="16" y="4"/>
                      <a:pt x="12" y="2"/>
                      <a:pt x="11" y="4"/>
                    </a:cubicBezTo>
                    <a:cubicBezTo>
                      <a:pt x="10" y="6"/>
                      <a:pt x="9" y="7"/>
                      <a:pt x="8" y="8"/>
                    </a:cubicBezTo>
                    <a:cubicBezTo>
                      <a:pt x="8" y="8"/>
                      <a:pt x="8" y="9"/>
                      <a:pt x="8" y="9"/>
                    </a:cubicBezTo>
                    <a:cubicBezTo>
                      <a:pt x="7" y="9"/>
                      <a:pt x="7" y="9"/>
                      <a:pt x="8" y="9"/>
                    </a:cubicBezTo>
                    <a:cubicBezTo>
                      <a:pt x="7" y="9"/>
                      <a:pt x="7" y="8"/>
                      <a:pt x="7" y="8"/>
                    </a:cubicBezTo>
                    <a:cubicBezTo>
                      <a:pt x="6" y="6"/>
                      <a:pt x="6" y="5"/>
                      <a:pt x="5" y="3"/>
                    </a:cubicBezTo>
                    <a:cubicBezTo>
                      <a:pt x="5" y="0"/>
                      <a:pt x="0" y="1"/>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4" name="Freeform 271"/>
              <p:cNvSpPr/>
              <p:nvPr/>
            </p:nvSpPr>
            <p:spPr bwMode="auto">
              <a:xfrm>
                <a:off x="1643" y="335"/>
                <a:ext cx="16" cy="14"/>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5" name="Freeform 272"/>
              <p:cNvSpPr/>
              <p:nvPr/>
            </p:nvSpPr>
            <p:spPr bwMode="auto">
              <a:xfrm>
                <a:off x="1664" y="319"/>
                <a:ext cx="16" cy="14"/>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6" name="Freeform 273"/>
              <p:cNvSpPr/>
              <p:nvPr/>
            </p:nvSpPr>
            <p:spPr bwMode="auto">
              <a:xfrm>
                <a:off x="1653" y="277"/>
                <a:ext cx="16" cy="13"/>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7" name="Freeform 274"/>
              <p:cNvSpPr/>
              <p:nvPr/>
            </p:nvSpPr>
            <p:spPr bwMode="auto">
              <a:xfrm>
                <a:off x="1731" y="298"/>
                <a:ext cx="18" cy="13"/>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8" name="Freeform 275"/>
              <p:cNvSpPr/>
              <p:nvPr/>
            </p:nvSpPr>
            <p:spPr bwMode="auto">
              <a:xfrm>
                <a:off x="1709" y="378"/>
                <a:ext cx="19" cy="14"/>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9" name="Freeform 276"/>
              <p:cNvSpPr/>
              <p:nvPr/>
            </p:nvSpPr>
            <p:spPr bwMode="auto">
              <a:xfrm>
                <a:off x="1648" y="378"/>
                <a:ext cx="16" cy="14"/>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0" name="Freeform 277"/>
              <p:cNvSpPr/>
              <p:nvPr/>
            </p:nvSpPr>
            <p:spPr bwMode="auto">
              <a:xfrm>
                <a:off x="1648" y="440"/>
                <a:ext cx="21" cy="13"/>
              </a:xfrm>
              <a:custGeom>
                <a:avLst/>
                <a:gdLst>
                  <a:gd name="T0" fmla="*/ 3 w 8"/>
                  <a:gd name="T1" fmla="*/ 5 h 5"/>
                  <a:gd name="T2" fmla="*/ 5 w 8"/>
                  <a:gd name="T3" fmla="*/ 5 h 5"/>
                  <a:gd name="T4" fmla="*/ 5 w 8"/>
                  <a:gd name="T5" fmla="*/ 0 h 5"/>
                  <a:gd name="T6" fmla="*/ 3 w 8"/>
                  <a:gd name="T7" fmla="*/ 0 h 5"/>
                  <a:gd name="T8" fmla="*/ 3 w 8"/>
                  <a:gd name="T9" fmla="*/ 5 h 5"/>
                </a:gdLst>
                <a:ahLst/>
                <a:cxnLst>
                  <a:cxn ang="0">
                    <a:pos x="T0" y="T1"/>
                  </a:cxn>
                  <a:cxn ang="0">
                    <a:pos x="T2" y="T3"/>
                  </a:cxn>
                  <a:cxn ang="0">
                    <a:pos x="T4" y="T5"/>
                  </a:cxn>
                  <a:cxn ang="0">
                    <a:pos x="T6" y="T7"/>
                  </a:cxn>
                  <a:cxn ang="0">
                    <a:pos x="T8" y="T9"/>
                  </a:cxn>
                </a:cxnLst>
                <a:rect l="0" t="0" r="r" b="b"/>
                <a:pathLst>
                  <a:path w="8" h="5">
                    <a:moveTo>
                      <a:pt x="3" y="5"/>
                    </a:moveTo>
                    <a:cubicBezTo>
                      <a:pt x="4" y="5"/>
                      <a:pt x="4" y="5"/>
                      <a:pt x="5" y="5"/>
                    </a:cubicBezTo>
                    <a:cubicBezTo>
                      <a:pt x="8" y="5"/>
                      <a:pt x="8" y="0"/>
                      <a:pt x="5" y="0"/>
                    </a:cubicBezTo>
                    <a:cubicBezTo>
                      <a:pt x="4" y="0"/>
                      <a:pt x="4" y="0"/>
                      <a:pt x="3" y="0"/>
                    </a:cubicBezTo>
                    <a:cubicBezTo>
                      <a:pt x="0" y="0"/>
                      <a:pt x="0" y="5"/>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1" name="Freeform 278"/>
              <p:cNvSpPr/>
              <p:nvPr/>
            </p:nvSpPr>
            <p:spPr bwMode="auto">
              <a:xfrm>
                <a:off x="1784" y="418"/>
                <a:ext cx="32" cy="14"/>
              </a:xfrm>
              <a:custGeom>
                <a:avLst/>
                <a:gdLst>
                  <a:gd name="T0" fmla="*/ 3 w 12"/>
                  <a:gd name="T1" fmla="*/ 5 h 5"/>
                  <a:gd name="T2" fmla="*/ 9 w 12"/>
                  <a:gd name="T3" fmla="*/ 5 h 5"/>
                  <a:gd name="T4" fmla="*/ 9 w 12"/>
                  <a:gd name="T5" fmla="*/ 0 h 5"/>
                  <a:gd name="T6" fmla="*/ 3 w 12"/>
                  <a:gd name="T7" fmla="*/ 0 h 5"/>
                  <a:gd name="T8" fmla="*/ 3 w 12"/>
                  <a:gd name="T9" fmla="*/ 5 h 5"/>
                </a:gdLst>
                <a:ahLst/>
                <a:cxnLst>
                  <a:cxn ang="0">
                    <a:pos x="T0" y="T1"/>
                  </a:cxn>
                  <a:cxn ang="0">
                    <a:pos x="T2" y="T3"/>
                  </a:cxn>
                  <a:cxn ang="0">
                    <a:pos x="T4" y="T5"/>
                  </a:cxn>
                  <a:cxn ang="0">
                    <a:pos x="T6" y="T7"/>
                  </a:cxn>
                  <a:cxn ang="0">
                    <a:pos x="T8" y="T9"/>
                  </a:cxn>
                </a:cxnLst>
                <a:rect l="0" t="0" r="r" b="b"/>
                <a:pathLst>
                  <a:path w="12" h="5">
                    <a:moveTo>
                      <a:pt x="3" y="5"/>
                    </a:moveTo>
                    <a:cubicBezTo>
                      <a:pt x="5" y="5"/>
                      <a:pt x="7" y="5"/>
                      <a:pt x="9" y="5"/>
                    </a:cubicBezTo>
                    <a:cubicBezTo>
                      <a:pt x="12" y="5"/>
                      <a:pt x="12" y="0"/>
                      <a:pt x="9" y="0"/>
                    </a:cubicBezTo>
                    <a:cubicBezTo>
                      <a:pt x="7" y="0"/>
                      <a:pt x="5" y="0"/>
                      <a:pt x="3" y="0"/>
                    </a:cubicBezTo>
                    <a:cubicBezTo>
                      <a:pt x="0" y="0"/>
                      <a:pt x="0" y="5"/>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2" name="Freeform 279"/>
              <p:cNvSpPr/>
              <p:nvPr/>
            </p:nvSpPr>
            <p:spPr bwMode="auto">
              <a:xfrm>
                <a:off x="1848" y="362"/>
                <a:ext cx="16" cy="14"/>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3" name="Freeform 280"/>
              <p:cNvSpPr/>
              <p:nvPr/>
            </p:nvSpPr>
            <p:spPr bwMode="auto">
              <a:xfrm>
                <a:off x="1699" y="255"/>
                <a:ext cx="18" cy="14"/>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4" name="Freeform 281"/>
              <p:cNvSpPr/>
              <p:nvPr/>
            </p:nvSpPr>
            <p:spPr bwMode="auto">
              <a:xfrm>
                <a:off x="1811" y="309"/>
                <a:ext cx="16" cy="13"/>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5" name="Freeform 282"/>
              <p:cNvSpPr/>
              <p:nvPr/>
            </p:nvSpPr>
            <p:spPr bwMode="auto">
              <a:xfrm>
                <a:off x="1741" y="389"/>
                <a:ext cx="19" cy="11"/>
              </a:xfrm>
              <a:custGeom>
                <a:avLst/>
                <a:gdLst>
                  <a:gd name="T0" fmla="*/ 3 w 7"/>
                  <a:gd name="T1" fmla="*/ 4 h 4"/>
                  <a:gd name="T2" fmla="*/ 3 w 7"/>
                  <a:gd name="T3" fmla="*/ 0 h 4"/>
                  <a:gd name="T4" fmla="*/ 3 w 7"/>
                  <a:gd name="T5" fmla="*/ 4 h 4"/>
                </a:gdLst>
                <a:ahLst/>
                <a:cxnLst>
                  <a:cxn ang="0">
                    <a:pos x="T0" y="T1"/>
                  </a:cxn>
                  <a:cxn ang="0">
                    <a:pos x="T2" y="T3"/>
                  </a:cxn>
                  <a:cxn ang="0">
                    <a:pos x="T4" y="T5"/>
                  </a:cxn>
                </a:cxnLst>
                <a:rect l="0" t="0" r="r" b="b"/>
                <a:pathLst>
                  <a:path w="7" h="4">
                    <a:moveTo>
                      <a:pt x="3" y="4"/>
                    </a:moveTo>
                    <a:cubicBezTo>
                      <a:pt x="7" y="4"/>
                      <a:pt x="7" y="0"/>
                      <a:pt x="3" y="0"/>
                    </a:cubicBezTo>
                    <a:cubicBezTo>
                      <a:pt x="0" y="0"/>
                      <a:pt x="0"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6" name="Freeform 283"/>
              <p:cNvSpPr/>
              <p:nvPr/>
            </p:nvSpPr>
            <p:spPr bwMode="auto">
              <a:xfrm>
                <a:off x="1736" y="445"/>
                <a:ext cx="37" cy="14"/>
              </a:xfrm>
              <a:custGeom>
                <a:avLst/>
                <a:gdLst>
                  <a:gd name="T0" fmla="*/ 3 w 14"/>
                  <a:gd name="T1" fmla="*/ 5 h 5"/>
                  <a:gd name="T2" fmla="*/ 11 w 14"/>
                  <a:gd name="T3" fmla="*/ 5 h 5"/>
                  <a:gd name="T4" fmla="*/ 11 w 14"/>
                  <a:gd name="T5" fmla="*/ 0 h 5"/>
                  <a:gd name="T6" fmla="*/ 3 w 14"/>
                  <a:gd name="T7" fmla="*/ 0 h 5"/>
                  <a:gd name="T8" fmla="*/ 3 w 14"/>
                  <a:gd name="T9" fmla="*/ 5 h 5"/>
                </a:gdLst>
                <a:ahLst/>
                <a:cxnLst>
                  <a:cxn ang="0">
                    <a:pos x="T0" y="T1"/>
                  </a:cxn>
                  <a:cxn ang="0">
                    <a:pos x="T2" y="T3"/>
                  </a:cxn>
                  <a:cxn ang="0">
                    <a:pos x="T4" y="T5"/>
                  </a:cxn>
                  <a:cxn ang="0">
                    <a:pos x="T6" y="T7"/>
                  </a:cxn>
                  <a:cxn ang="0">
                    <a:pos x="T8" y="T9"/>
                  </a:cxn>
                </a:cxnLst>
                <a:rect l="0" t="0" r="r" b="b"/>
                <a:pathLst>
                  <a:path w="14" h="5">
                    <a:moveTo>
                      <a:pt x="3" y="5"/>
                    </a:moveTo>
                    <a:cubicBezTo>
                      <a:pt x="6" y="5"/>
                      <a:pt x="9" y="5"/>
                      <a:pt x="11" y="5"/>
                    </a:cubicBezTo>
                    <a:cubicBezTo>
                      <a:pt x="14" y="5"/>
                      <a:pt x="14" y="0"/>
                      <a:pt x="11" y="0"/>
                    </a:cubicBezTo>
                    <a:cubicBezTo>
                      <a:pt x="9" y="0"/>
                      <a:pt x="6" y="0"/>
                      <a:pt x="3" y="0"/>
                    </a:cubicBezTo>
                    <a:cubicBezTo>
                      <a:pt x="0" y="0"/>
                      <a:pt x="0" y="5"/>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7" name="Freeform 284"/>
              <p:cNvSpPr/>
              <p:nvPr/>
            </p:nvSpPr>
            <p:spPr bwMode="auto">
              <a:xfrm>
                <a:off x="1856" y="432"/>
                <a:ext cx="27" cy="27"/>
              </a:xfrm>
              <a:custGeom>
                <a:avLst/>
                <a:gdLst>
                  <a:gd name="T0" fmla="*/ 5 w 10"/>
                  <a:gd name="T1" fmla="*/ 7 h 10"/>
                  <a:gd name="T2" fmla="*/ 7 w 10"/>
                  <a:gd name="T3" fmla="*/ 5 h 10"/>
                  <a:gd name="T4" fmla="*/ 4 w 10"/>
                  <a:gd name="T5" fmla="*/ 2 h 10"/>
                  <a:gd name="T6" fmla="*/ 2 w 10"/>
                  <a:gd name="T7" fmla="*/ 4 h 10"/>
                  <a:gd name="T8" fmla="*/ 5 w 10"/>
                  <a:gd name="T9" fmla="*/ 7 h 10"/>
                </a:gdLst>
                <a:ahLst/>
                <a:cxnLst>
                  <a:cxn ang="0">
                    <a:pos x="T0" y="T1"/>
                  </a:cxn>
                  <a:cxn ang="0">
                    <a:pos x="T2" y="T3"/>
                  </a:cxn>
                  <a:cxn ang="0">
                    <a:pos x="T4" y="T5"/>
                  </a:cxn>
                  <a:cxn ang="0">
                    <a:pos x="T6" y="T7"/>
                  </a:cxn>
                  <a:cxn ang="0">
                    <a:pos x="T8" y="T9"/>
                  </a:cxn>
                </a:cxnLst>
                <a:rect l="0" t="0" r="r" b="b"/>
                <a:pathLst>
                  <a:path w="10" h="10">
                    <a:moveTo>
                      <a:pt x="5" y="7"/>
                    </a:moveTo>
                    <a:cubicBezTo>
                      <a:pt x="6" y="7"/>
                      <a:pt x="7" y="6"/>
                      <a:pt x="7" y="5"/>
                    </a:cubicBezTo>
                    <a:cubicBezTo>
                      <a:pt x="10" y="3"/>
                      <a:pt x="6" y="0"/>
                      <a:pt x="4" y="2"/>
                    </a:cubicBezTo>
                    <a:cubicBezTo>
                      <a:pt x="3" y="3"/>
                      <a:pt x="3" y="3"/>
                      <a:pt x="2" y="4"/>
                    </a:cubicBezTo>
                    <a:cubicBezTo>
                      <a:pt x="0" y="6"/>
                      <a:pt x="3" y="10"/>
                      <a:pt x="5"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8" name="Freeform 285"/>
              <p:cNvSpPr/>
              <p:nvPr/>
            </p:nvSpPr>
            <p:spPr bwMode="auto">
              <a:xfrm>
                <a:off x="1867" y="335"/>
                <a:ext cx="18" cy="14"/>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9" name="Freeform 286"/>
              <p:cNvSpPr/>
              <p:nvPr/>
            </p:nvSpPr>
            <p:spPr bwMode="auto">
              <a:xfrm>
                <a:off x="1853" y="255"/>
                <a:ext cx="16" cy="14"/>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0" name="Freeform 287"/>
              <p:cNvSpPr/>
              <p:nvPr/>
            </p:nvSpPr>
            <p:spPr bwMode="auto">
              <a:xfrm>
                <a:off x="1917" y="269"/>
                <a:ext cx="24" cy="29"/>
              </a:xfrm>
              <a:custGeom>
                <a:avLst/>
                <a:gdLst>
                  <a:gd name="T0" fmla="*/ 3 w 9"/>
                  <a:gd name="T1" fmla="*/ 5 h 11"/>
                  <a:gd name="T2" fmla="*/ 4 w 9"/>
                  <a:gd name="T3" fmla="*/ 8 h 11"/>
                  <a:gd name="T4" fmla="*/ 9 w 9"/>
                  <a:gd name="T5" fmla="*/ 8 h 11"/>
                  <a:gd name="T6" fmla="*/ 6 w 9"/>
                  <a:gd name="T7" fmla="*/ 2 h 11"/>
                  <a:gd name="T8" fmla="*/ 3 w 9"/>
                  <a:gd name="T9" fmla="*/ 5 h 11"/>
                </a:gdLst>
                <a:ahLst/>
                <a:cxnLst>
                  <a:cxn ang="0">
                    <a:pos x="T0" y="T1"/>
                  </a:cxn>
                  <a:cxn ang="0">
                    <a:pos x="T2" y="T3"/>
                  </a:cxn>
                  <a:cxn ang="0">
                    <a:pos x="T4" y="T5"/>
                  </a:cxn>
                  <a:cxn ang="0">
                    <a:pos x="T6" y="T7"/>
                  </a:cxn>
                  <a:cxn ang="0">
                    <a:pos x="T8" y="T9"/>
                  </a:cxn>
                </a:cxnLst>
                <a:rect l="0" t="0" r="r" b="b"/>
                <a:pathLst>
                  <a:path w="9" h="11">
                    <a:moveTo>
                      <a:pt x="3" y="5"/>
                    </a:moveTo>
                    <a:cubicBezTo>
                      <a:pt x="4" y="6"/>
                      <a:pt x="4" y="6"/>
                      <a:pt x="4" y="8"/>
                    </a:cubicBezTo>
                    <a:cubicBezTo>
                      <a:pt x="4" y="11"/>
                      <a:pt x="9" y="11"/>
                      <a:pt x="9" y="8"/>
                    </a:cubicBezTo>
                    <a:cubicBezTo>
                      <a:pt x="9" y="5"/>
                      <a:pt x="8" y="4"/>
                      <a:pt x="6" y="2"/>
                    </a:cubicBezTo>
                    <a:cubicBezTo>
                      <a:pt x="4" y="0"/>
                      <a:pt x="0" y="3"/>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1" name="Freeform 288"/>
              <p:cNvSpPr/>
              <p:nvPr/>
            </p:nvSpPr>
            <p:spPr bwMode="auto">
              <a:xfrm>
                <a:off x="1939" y="357"/>
                <a:ext cx="26" cy="27"/>
              </a:xfrm>
              <a:custGeom>
                <a:avLst/>
                <a:gdLst>
                  <a:gd name="T0" fmla="*/ 2 w 10"/>
                  <a:gd name="T1" fmla="*/ 6 h 10"/>
                  <a:gd name="T2" fmla="*/ 4 w 10"/>
                  <a:gd name="T3" fmla="*/ 8 h 10"/>
                  <a:gd name="T4" fmla="*/ 8 w 10"/>
                  <a:gd name="T5" fmla="*/ 4 h 10"/>
                  <a:gd name="T6" fmla="*/ 6 w 10"/>
                  <a:gd name="T7" fmla="*/ 2 h 10"/>
                  <a:gd name="T8" fmla="*/ 2 w 10"/>
                  <a:gd name="T9" fmla="*/ 6 h 10"/>
                </a:gdLst>
                <a:ahLst/>
                <a:cxnLst>
                  <a:cxn ang="0">
                    <a:pos x="T0" y="T1"/>
                  </a:cxn>
                  <a:cxn ang="0">
                    <a:pos x="T2" y="T3"/>
                  </a:cxn>
                  <a:cxn ang="0">
                    <a:pos x="T4" y="T5"/>
                  </a:cxn>
                  <a:cxn ang="0">
                    <a:pos x="T6" y="T7"/>
                  </a:cxn>
                  <a:cxn ang="0">
                    <a:pos x="T8" y="T9"/>
                  </a:cxn>
                </a:cxnLst>
                <a:rect l="0" t="0" r="r" b="b"/>
                <a:pathLst>
                  <a:path w="10" h="10">
                    <a:moveTo>
                      <a:pt x="2" y="6"/>
                    </a:moveTo>
                    <a:cubicBezTo>
                      <a:pt x="3" y="7"/>
                      <a:pt x="4" y="7"/>
                      <a:pt x="4" y="8"/>
                    </a:cubicBezTo>
                    <a:cubicBezTo>
                      <a:pt x="7" y="10"/>
                      <a:pt x="10" y="7"/>
                      <a:pt x="8" y="4"/>
                    </a:cubicBezTo>
                    <a:cubicBezTo>
                      <a:pt x="7" y="4"/>
                      <a:pt x="7" y="3"/>
                      <a:pt x="6" y="2"/>
                    </a:cubicBezTo>
                    <a:cubicBezTo>
                      <a:pt x="4" y="0"/>
                      <a:pt x="0" y="4"/>
                      <a:pt x="2"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2" name="Freeform 289"/>
              <p:cNvSpPr/>
              <p:nvPr/>
            </p:nvSpPr>
            <p:spPr bwMode="auto">
              <a:xfrm>
                <a:off x="1893" y="450"/>
                <a:ext cx="19" cy="14"/>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3" name="Freeform 290"/>
              <p:cNvSpPr/>
              <p:nvPr/>
            </p:nvSpPr>
            <p:spPr bwMode="auto">
              <a:xfrm>
                <a:off x="1973" y="418"/>
                <a:ext cx="16" cy="14"/>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4" name="Freeform 291"/>
              <p:cNvSpPr/>
              <p:nvPr/>
            </p:nvSpPr>
            <p:spPr bwMode="auto">
              <a:xfrm>
                <a:off x="2056" y="368"/>
                <a:ext cx="19" cy="13"/>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5" name="Freeform 292"/>
              <p:cNvSpPr/>
              <p:nvPr/>
            </p:nvSpPr>
            <p:spPr bwMode="auto">
              <a:xfrm>
                <a:off x="2040" y="282"/>
                <a:ext cx="19" cy="13"/>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6" name="Freeform 293"/>
              <p:cNvSpPr/>
              <p:nvPr/>
            </p:nvSpPr>
            <p:spPr bwMode="auto">
              <a:xfrm>
                <a:off x="2069" y="239"/>
                <a:ext cx="32" cy="24"/>
              </a:xfrm>
              <a:custGeom>
                <a:avLst/>
                <a:gdLst>
                  <a:gd name="T0" fmla="*/ 6 w 12"/>
                  <a:gd name="T1" fmla="*/ 7 h 9"/>
                  <a:gd name="T2" fmla="*/ 8 w 12"/>
                  <a:gd name="T3" fmla="*/ 5 h 9"/>
                  <a:gd name="T4" fmla="*/ 8 w 12"/>
                  <a:gd name="T5" fmla="*/ 0 h 9"/>
                  <a:gd name="T6" fmla="*/ 3 w 12"/>
                  <a:gd name="T7" fmla="*/ 3 h 9"/>
                  <a:gd name="T8" fmla="*/ 6 w 12"/>
                  <a:gd name="T9" fmla="*/ 7 h 9"/>
                </a:gdLst>
                <a:ahLst/>
                <a:cxnLst>
                  <a:cxn ang="0">
                    <a:pos x="T0" y="T1"/>
                  </a:cxn>
                  <a:cxn ang="0">
                    <a:pos x="T2" y="T3"/>
                  </a:cxn>
                  <a:cxn ang="0">
                    <a:pos x="T4" y="T5"/>
                  </a:cxn>
                  <a:cxn ang="0">
                    <a:pos x="T6" y="T7"/>
                  </a:cxn>
                  <a:cxn ang="0">
                    <a:pos x="T8" y="T9"/>
                  </a:cxn>
                </a:cxnLst>
                <a:rect l="0" t="0" r="r" b="b"/>
                <a:pathLst>
                  <a:path w="12" h="9">
                    <a:moveTo>
                      <a:pt x="6" y="7"/>
                    </a:moveTo>
                    <a:cubicBezTo>
                      <a:pt x="7" y="6"/>
                      <a:pt x="8" y="5"/>
                      <a:pt x="8" y="5"/>
                    </a:cubicBezTo>
                    <a:cubicBezTo>
                      <a:pt x="12" y="5"/>
                      <a:pt x="12" y="0"/>
                      <a:pt x="8" y="0"/>
                    </a:cubicBezTo>
                    <a:cubicBezTo>
                      <a:pt x="6" y="1"/>
                      <a:pt x="4" y="2"/>
                      <a:pt x="3" y="3"/>
                    </a:cubicBezTo>
                    <a:cubicBezTo>
                      <a:pt x="0" y="5"/>
                      <a:pt x="4" y="9"/>
                      <a:pt x="6"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7" name="Freeform 294"/>
              <p:cNvSpPr/>
              <p:nvPr/>
            </p:nvSpPr>
            <p:spPr bwMode="auto">
              <a:xfrm>
                <a:off x="2136" y="218"/>
                <a:ext cx="16" cy="13"/>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8" name="Freeform 295"/>
              <p:cNvSpPr/>
              <p:nvPr/>
            </p:nvSpPr>
            <p:spPr bwMode="auto">
              <a:xfrm>
                <a:off x="2152" y="204"/>
                <a:ext cx="16" cy="14"/>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9" name="Freeform 296"/>
              <p:cNvSpPr/>
              <p:nvPr/>
            </p:nvSpPr>
            <p:spPr bwMode="auto">
              <a:xfrm>
                <a:off x="2152" y="271"/>
                <a:ext cx="16" cy="14"/>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0" name="Freeform 297"/>
              <p:cNvSpPr/>
              <p:nvPr/>
            </p:nvSpPr>
            <p:spPr bwMode="auto">
              <a:xfrm>
                <a:off x="2131" y="287"/>
                <a:ext cx="16" cy="14"/>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1" name="Freeform 298"/>
              <p:cNvSpPr/>
              <p:nvPr/>
            </p:nvSpPr>
            <p:spPr bwMode="auto">
              <a:xfrm>
                <a:off x="2027" y="330"/>
                <a:ext cx="16" cy="13"/>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2" name="Freeform 299"/>
              <p:cNvSpPr/>
              <p:nvPr/>
            </p:nvSpPr>
            <p:spPr bwMode="auto">
              <a:xfrm>
                <a:off x="2027" y="394"/>
                <a:ext cx="16" cy="11"/>
              </a:xfrm>
              <a:custGeom>
                <a:avLst/>
                <a:gdLst>
                  <a:gd name="T0" fmla="*/ 3 w 6"/>
                  <a:gd name="T1" fmla="*/ 4 h 4"/>
                  <a:gd name="T2" fmla="*/ 3 w 6"/>
                  <a:gd name="T3" fmla="*/ 0 h 4"/>
                  <a:gd name="T4" fmla="*/ 3 w 6"/>
                  <a:gd name="T5" fmla="*/ 4 h 4"/>
                </a:gdLst>
                <a:ahLst/>
                <a:cxnLst>
                  <a:cxn ang="0">
                    <a:pos x="T0" y="T1"/>
                  </a:cxn>
                  <a:cxn ang="0">
                    <a:pos x="T2" y="T3"/>
                  </a:cxn>
                  <a:cxn ang="0">
                    <a:pos x="T4" y="T5"/>
                  </a:cxn>
                </a:cxnLst>
                <a:rect l="0" t="0" r="r" b="b"/>
                <a:pathLst>
                  <a:path w="6" h="4">
                    <a:moveTo>
                      <a:pt x="3" y="4"/>
                    </a:moveTo>
                    <a:cubicBezTo>
                      <a:pt x="6" y="4"/>
                      <a:pt x="6" y="0"/>
                      <a:pt x="3" y="0"/>
                    </a:cubicBezTo>
                    <a:cubicBezTo>
                      <a:pt x="0" y="0"/>
                      <a:pt x="0"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3" name="Freeform 300"/>
              <p:cNvSpPr/>
              <p:nvPr/>
            </p:nvSpPr>
            <p:spPr bwMode="auto">
              <a:xfrm>
                <a:off x="2024" y="394"/>
                <a:ext cx="37" cy="32"/>
              </a:xfrm>
              <a:custGeom>
                <a:avLst/>
                <a:gdLst>
                  <a:gd name="T0" fmla="*/ 2 w 14"/>
                  <a:gd name="T1" fmla="*/ 6 h 12"/>
                  <a:gd name="T2" fmla="*/ 8 w 14"/>
                  <a:gd name="T3" fmla="*/ 10 h 12"/>
                  <a:gd name="T4" fmla="*/ 11 w 14"/>
                  <a:gd name="T5" fmla="*/ 6 h 12"/>
                  <a:gd name="T6" fmla="*/ 6 w 14"/>
                  <a:gd name="T7" fmla="*/ 2 h 12"/>
                  <a:gd name="T8" fmla="*/ 2 w 14"/>
                  <a:gd name="T9" fmla="*/ 6 h 12"/>
                </a:gdLst>
                <a:ahLst/>
                <a:cxnLst>
                  <a:cxn ang="0">
                    <a:pos x="T0" y="T1"/>
                  </a:cxn>
                  <a:cxn ang="0">
                    <a:pos x="T2" y="T3"/>
                  </a:cxn>
                  <a:cxn ang="0">
                    <a:pos x="T4" y="T5"/>
                  </a:cxn>
                  <a:cxn ang="0">
                    <a:pos x="T6" y="T7"/>
                  </a:cxn>
                  <a:cxn ang="0">
                    <a:pos x="T8" y="T9"/>
                  </a:cxn>
                </a:cxnLst>
                <a:rect l="0" t="0" r="r" b="b"/>
                <a:pathLst>
                  <a:path w="14" h="12">
                    <a:moveTo>
                      <a:pt x="2" y="6"/>
                    </a:moveTo>
                    <a:cubicBezTo>
                      <a:pt x="4" y="7"/>
                      <a:pt x="6" y="8"/>
                      <a:pt x="8" y="10"/>
                    </a:cubicBezTo>
                    <a:cubicBezTo>
                      <a:pt x="10" y="12"/>
                      <a:pt x="14" y="8"/>
                      <a:pt x="11" y="6"/>
                    </a:cubicBezTo>
                    <a:cubicBezTo>
                      <a:pt x="10" y="5"/>
                      <a:pt x="7" y="4"/>
                      <a:pt x="6" y="2"/>
                    </a:cubicBezTo>
                    <a:cubicBezTo>
                      <a:pt x="3" y="0"/>
                      <a:pt x="0" y="4"/>
                      <a:pt x="2"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4" name="Freeform 301"/>
              <p:cNvSpPr/>
              <p:nvPr/>
            </p:nvSpPr>
            <p:spPr bwMode="auto">
              <a:xfrm>
                <a:off x="2120" y="335"/>
                <a:ext cx="16" cy="14"/>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5" name="Freeform 302"/>
              <p:cNvSpPr/>
              <p:nvPr/>
            </p:nvSpPr>
            <p:spPr bwMode="auto">
              <a:xfrm>
                <a:off x="2099" y="335"/>
                <a:ext cx="18" cy="14"/>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6" name="Freeform 303"/>
              <p:cNvSpPr/>
              <p:nvPr/>
            </p:nvSpPr>
            <p:spPr bwMode="auto">
              <a:xfrm>
                <a:off x="2083" y="335"/>
                <a:ext cx="18" cy="14"/>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7" name="Freeform 304"/>
              <p:cNvSpPr/>
              <p:nvPr/>
            </p:nvSpPr>
            <p:spPr bwMode="auto">
              <a:xfrm>
                <a:off x="1595" y="-58"/>
                <a:ext cx="26" cy="254"/>
              </a:xfrm>
              <a:custGeom>
                <a:avLst/>
                <a:gdLst>
                  <a:gd name="T0" fmla="*/ 1 w 10"/>
                  <a:gd name="T1" fmla="*/ 3 h 95"/>
                  <a:gd name="T2" fmla="*/ 5 w 10"/>
                  <a:gd name="T3" fmla="*/ 92 h 95"/>
                  <a:gd name="T4" fmla="*/ 10 w 10"/>
                  <a:gd name="T5" fmla="*/ 92 h 95"/>
                  <a:gd name="T6" fmla="*/ 6 w 10"/>
                  <a:gd name="T7" fmla="*/ 3 h 95"/>
                  <a:gd name="T8" fmla="*/ 1 w 10"/>
                  <a:gd name="T9" fmla="*/ 3 h 95"/>
                </a:gdLst>
                <a:ahLst/>
                <a:cxnLst>
                  <a:cxn ang="0">
                    <a:pos x="T0" y="T1"/>
                  </a:cxn>
                  <a:cxn ang="0">
                    <a:pos x="T2" y="T3"/>
                  </a:cxn>
                  <a:cxn ang="0">
                    <a:pos x="T4" y="T5"/>
                  </a:cxn>
                  <a:cxn ang="0">
                    <a:pos x="T6" y="T7"/>
                  </a:cxn>
                  <a:cxn ang="0">
                    <a:pos x="T8" y="T9"/>
                  </a:cxn>
                </a:cxnLst>
                <a:rect l="0" t="0" r="r" b="b"/>
                <a:pathLst>
                  <a:path w="10" h="95">
                    <a:moveTo>
                      <a:pt x="1" y="3"/>
                    </a:moveTo>
                    <a:cubicBezTo>
                      <a:pt x="4" y="33"/>
                      <a:pt x="5" y="63"/>
                      <a:pt x="5" y="92"/>
                    </a:cubicBezTo>
                    <a:cubicBezTo>
                      <a:pt x="5" y="95"/>
                      <a:pt x="10" y="95"/>
                      <a:pt x="10" y="92"/>
                    </a:cubicBezTo>
                    <a:cubicBezTo>
                      <a:pt x="10" y="63"/>
                      <a:pt x="9" y="33"/>
                      <a:pt x="6" y="3"/>
                    </a:cubicBezTo>
                    <a:cubicBezTo>
                      <a:pt x="5" y="0"/>
                      <a:pt x="0" y="0"/>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8" name="Freeform 305"/>
              <p:cNvSpPr/>
              <p:nvPr/>
            </p:nvSpPr>
            <p:spPr bwMode="auto">
              <a:xfrm>
                <a:off x="1557" y="-71"/>
                <a:ext cx="107" cy="80"/>
              </a:xfrm>
              <a:custGeom>
                <a:avLst/>
                <a:gdLst>
                  <a:gd name="T0" fmla="*/ 6 w 40"/>
                  <a:gd name="T1" fmla="*/ 27 h 30"/>
                  <a:gd name="T2" fmla="*/ 19 w 40"/>
                  <a:gd name="T3" fmla="*/ 11 h 30"/>
                  <a:gd name="T4" fmla="*/ 26 w 40"/>
                  <a:gd name="T5" fmla="*/ 6 h 30"/>
                  <a:gd name="T6" fmla="*/ 35 w 40"/>
                  <a:gd name="T7" fmla="*/ 15 h 30"/>
                  <a:gd name="T8" fmla="*/ 39 w 40"/>
                  <a:gd name="T9" fmla="*/ 14 h 30"/>
                  <a:gd name="T10" fmla="*/ 26 w 40"/>
                  <a:gd name="T11" fmla="*/ 0 h 30"/>
                  <a:gd name="T12" fmla="*/ 24 w 40"/>
                  <a:gd name="T13" fmla="*/ 0 h 30"/>
                  <a:gd name="T14" fmla="*/ 1 w 40"/>
                  <a:gd name="T15" fmla="*/ 25 h 30"/>
                  <a:gd name="T16" fmla="*/ 6 w 40"/>
                  <a:gd name="T17"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0">
                    <a:moveTo>
                      <a:pt x="6" y="27"/>
                    </a:moveTo>
                    <a:cubicBezTo>
                      <a:pt x="9" y="21"/>
                      <a:pt x="14" y="16"/>
                      <a:pt x="19" y="11"/>
                    </a:cubicBezTo>
                    <a:cubicBezTo>
                      <a:pt x="21" y="9"/>
                      <a:pt x="24" y="5"/>
                      <a:pt x="26" y="6"/>
                    </a:cubicBezTo>
                    <a:cubicBezTo>
                      <a:pt x="30" y="8"/>
                      <a:pt x="33" y="11"/>
                      <a:pt x="35" y="15"/>
                    </a:cubicBezTo>
                    <a:cubicBezTo>
                      <a:pt x="36" y="18"/>
                      <a:pt x="40" y="17"/>
                      <a:pt x="39" y="14"/>
                    </a:cubicBezTo>
                    <a:cubicBezTo>
                      <a:pt x="37" y="8"/>
                      <a:pt x="32" y="4"/>
                      <a:pt x="26" y="0"/>
                    </a:cubicBezTo>
                    <a:cubicBezTo>
                      <a:pt x="26" y="0"/>
                      <a:pt x="25" y="0"/>
                      <a:pt x="24" y="0"/>
                    </a:cubicBezTo>
                    <a:cubicBezTo>
                      <a:pt x="15" y="7"/>
                      <a:pt x="7" y="15"/>
                      <a:pt x="1" y="25"/>
                    </a:cubicBezTo>
                    <a:cubicBezTo>
                      <a:pt x="0" y="28"/>
                      <a:pt x="4" y="30"/>
                      <a:pt x="6" y="2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9" name="Freeform 306"/>
              <p:cNvSpPr/>
              <p:nvPr/>
            </p:nvSpPr>
            <p:spPr bwMode="auto">
              <a:xfrm>
                <a:off x="2192" y="1098"/>
                <a:ext cx="101" cy="96"/>
              </a:xfrm>
              <a:custGeom>
                <a:avLst/>
                <a:gdLst>
                  <a:gd name="T0" fmla="*/ 3 w 38"/>
                  <a:gd name="T1" fmla="*/ 5 h 36"/>
                  <a:gd name="T2" fmla="*/ 33 w 38"/>
                  <a:gd name="T3" fmla="*/ 26 h 36"/>
                  <a:gd name="T4" fmla="*/ 34 w 38"/>
                  <a:gd name="T5" fmla="*/ 23 h 36"/>
                  <a:gd name="T6" fmla="*/ 15 w 38"/>
                  <a:gd name="T7" fmla="*/ 30 h 36"/>
                  <a:gd name="T8" fmla="*/ 16 w 38"/>
                  <a:gd name="T9" fmla="*/ 35 h 36"/>
                  <a:gd name="T10" fmla="*/ 37 w 38"/>
                  <a:gd name="T11" fmla="*/ 27 h 36"/>
                  <a:gd name="T12" fmla="*/ 37 w 38"/>
                  <a:gd name="T13" fmla="*/ 23 h 36"/>
                  <a:gd name="T14" fmla="*/ 5 w 38"/>
                  <a:gd name="T15" fmla="*/ 1 h 36"/>
                  <a:gd name="T16" fmla="*/ 3 w 38"/>
                  <a:gd name="T1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6">
                    <a:moveTo>
                      <a:pt x="3" y="5"/>
                    </a:moveTo>
                    <a:cubicBezTo>
                      <a:pt x="13" y="11"/>
                      <a:pt x="26" y="15"/>
                      <a:pt x="33" y="26"/>
                    </a:cubicBezTo>
                    <a:cubicBezTo>
                      <a:pt x="34" y="25"/>
                      <a:pt x="34" y="24"/>
                      <a:pt x="34" y="23"/>
                    </a:cubicBezTo>
                    <a:cubicBezTo>
                      <a:pt x="28" y="26"/>
                      <a:pt x="22" y="28"/>
                      <a:pt x="15" y="30"/>
                    </a:cubicBezTo>
                    <a:cubicBezTo>
                      <a:pt x="12" y="31"/>
                      <a:pt x="13" y="36"/>
                      <a:pt x="16" y="35"/>
                    </a:cubicBezTo>
                    <a:cubicBezTo>
                      <a:pt x="23" y="33"/>
                      <a:pt x="30" y="31"/>
                      <a:pt x="37" y="27"/>
                    </a:cubicBezTo>
                    <a:cubicBezTo>
                      <a:pt x="38" y="26"/>
                      <a:pt x="38" y="25"/>
                      <a:pt x="37" y="23"/>
                    </a:cubicBezTo>
                    <a:cubicBezTo>
                      <a:pt x="30" y="12"/>
                      <a:pt x="17" y="7"/>
                      <a:pt x="5" y="1"/>
                    </a:cubicBezTo>
                    <a:cubicBezTo>
                      <a:pt x="2" y="0"/>
                      <a:pt x="0" y="4"/>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0" name="Freeform 307"/>
              <p:cNvSpPr/>
              <p:nvPr/>
            </p:nvSpPr>
            <p:spPr bwMode="auto">
              <a:xfrm>
                <a:off x="2971" y="913"/>
                <a:ext cx="40" cy="468"/>
              </a:xfrm>
              <a:custGeom>
                <a:avLst/>
                <a:gdLst>
                  <a:gd name="T0" fmla="*/ 10 w 15"/>
                  <a:gd name="T1" fmla="*/ 3 h 175"/>
                  <a:gd name="T2" fmla="*/ 0 w 15"/>
                  <a:gd name="T3" fmla="*/ 172 h 175"/>
                  <a:gd name="T4" fmla="*/ 5 w 15"/>
                  <a:gd name="T5" fmla="*/ 172 h 175"/>
                  <a:gd name="T6" fmla="*/ 15 w 15"/>
                  <a:gd name="T7" fmla="*/ 3 h 175"/>
                  <a:gd name="T8" fmla="*/ 10 w 15"/>
                  <a:gd name="T9" fmla="*/ 3 h 175"/>
                </a:gdLst>
                <a:ahLst/>
                <a:cxnLst>
                  <a:cxn ang="0">
                    <a:pos x="T0" y="T1"/>
                  </a:cxn>
                  <a:cxn ang="0">
                    <a:pos x="T2" y="T3"/>
                  </a:cxn>
                  <a:cxn ang="0">
                    <a:pos x="T4" y="T5"/>
                  </a:cxn>
                  <a:cxn ang="0">
                    <a:pos x="T6" y="T7"/>
                  </a:cxn>
                  <a:cxn ang="0">
                    <a:pos x="T8" y="T9"/>
                  </a:cxn>
                </a:cxnLst>
                <a:rect l="0" t="0" r="r" b="b"/>
                <a:pathLst>
                  <a:path w="15" h="175">
                    <a:moveTo>
                      <a:pt x="10" y="3"/>
                    </a:moveTo>
                    <a:cubicBezTo>
                      <a:pt x="2" y="59"/>
                      <a:pt x="6" y="116"/>
                      <a:pt x="0" y="172"/>
                    </a:cubicBezTo>
                    <a:cubicBezTo>
                      <a:pt x="0" y="175"/>
                      <a:pt x="5" y="175"/>
                      <a:pt x="5" y="172"/>
                    </a:cubicBezTo>
                    <a:cubicBezTo>
                      <a:pt x="11" y="116"/>
                      <a:pt x="7" y="59"/>
                      <a:pt x="15" y="3"/>
                    </a:cubicBezTo>
                    <a:cubicBezTo>
                      <a:pt x="15" y="0"/>
                      <a:pt x="10" y="0"/>
                      <a:pt x="10"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1" name="Freeform 308"/>
              <p:cNvSpPr/>
              <p:nvPr/>
            </p:nvSpPr>
            <p:spPr bwMode="auto">
              <a:xfrm>
                <a:off x="2859" y="1347"/>
                <a:ext cx="880" cy="59"/>
              </a:xfrm>
              <a:custGeom>
                <a:avLst/>
                <a:gdLst>
                  <a:gd name="T0" fmla="*/ 3 w 330"/>
                  <a:gd name="T1" fmla="*/ 8 h 22"/>
                  <a:gd name="T2" fmla="*/ 327 w 330"/>
                  <a:gd name="T3" fmla="*/ 21 h 22"/>
                  <a:gd name="T4" fmla="*/ 327 w 330"/>
                  <a:gd name="T5" fmla="*/ 17 h 22"/>
                  <a:gd name="T6" fmla="*/ 3 w 330"/>
                  <a:gd name="T7" fmla="*/ 3 h 22"/>
                  <a:gd name="T8" fmla="*/ 3 w 330"/>
                  <a:gd name="T9" fmla="*/ 8 h 22"/>
                </a:gdLst>
                <a:ahLst/>
                <a:cxnLst>
                  <a:cxn ang="0">
                    <a:pos x="T0" y="T1"/>
                  </a:cxn>
                  <a:cxn ang="0">
                    <a:pos x="T2" y="T3"/>
                  </a:cxn>
                  <a:cxn ang="0">
                    <a:pos x="T4" y="T5"/>
                  </a:cxn>
                  <a:cxn ang="0">
                    <a:pos x="T6" y="T7"/>
                  </a:cxn>
                  <a:cxn ang="0">
                    <a:pos x="T8" y="T9"/>
                  </a:cxn>
                </a:cxnLst>
                <a:rect l="0" t="0" r="r" b="b"/>
                <a:pathLst>
                  <a:path w="330" h="22">
                    <a:moveTo>
                      <a:pt x="3" y="8"/>
                    </a:moveTo>
                    <a:cubicBezTo>
                      <a:pt x="111" y="5"/>
                      <a:pt x="219" y="16"/>
                      <a:pt x="327" y="21"/>
                    </a:cubicBezTo>
                    <a:cubicBezTo>
                      <a:pt x="330" y="22"/>
                      <a:pt x="330" y="17"/>
                      <a:pt x="327" y="17"/>
                    </a:cubicBezTo>
                    <a:cubicBezTo>
                      <a:pt x="219" y="12"/>
                      <a:pt x="111" y="0"/>
                      <a:pt x="3" y="3"/>
                    </a:cubicBezTo>
                    <a:cubicBezTo>
                      <a:pt x="0" y="3"/>
                      <a:pt x="0" y="8"/>
                      <a:pt x="3" y="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2" name="Freeform 309"/>
              <p:cNvSpPr/>
              <p:nvPr/>
            </p:nvSpPr>
            <p:spPr bwMode="auto">
              <a:xfrm>
                <a:off x="3027" y="1012"/>
                <a:ext cx="640" cy="356"/>
              </a:xfrm>
              <a:custGeom>
                <a:avLst/>
                <a:gdLst>
                  <a:gd name="T0" fmla="*/ 5 w 240"/>
                  <a:gd name="T1" fmla="*/ 131 h 133"/>
                  <a:gd name="T2" fmla="*/ 44 w 240"/>
                  <a:gd name="T3" fmla="*/ 76 h 133"/>
                  <a:gd name="T4" fmla="*/ 94 w 240"/>
                  <a:gd name="T5" fmla="*/ 13 h 133"/>
                  <a:gd name="T6" fmla="*/ 130 w 240"/>
                  <a:gd name="T7" fmla="*/ 82 h 133"/>
                  <a:gd name="T8" fmla="*/ 164 w 240"/>
                  <a:gd name="T9" fmla="*/ 27 h 133"/>
                  <a:gd name="T10" fmla="*/ 178 w 240"/>
                  <a:gd name="T11" fmla="*/ 8 h 133"/>
                  <a:gd name="T12" fmla="*/ 202 w 240"/>
                  <a:gd name="T13" fmla="*/ 25 h 133"/>
                  <a:gd name="T14" fmla="*/ 200 w 240"/>
                  <a:gd name="T15" fmla="*/ 43 h 133"/>
                  <a:gd name="T16" fmla="*/ 237 w 240"/>
                  <a:gd name="T17" fmla="*/ 63 h 133"/>
                  <a:gd name="T18" fmla="*/ 237 w 240"/>
                  <a:gd name="T19" fmla="*/ 58 h 133"/>
                  <a:gd name="T20" fmla="*/ 222 w 240"/>
                  <a:gd name="T21" fmla="*/ 58 h 133"/>
                  <a:gd name="T22" fmla="*/ 206 w 240"/>
                  <a:gd name="T23" fmla="*/ 30 h 133"/>
                  <a:gd name="T24" fmla="*/ 200 w 240"/>
                  <a:gd name="T25" fmla="*/ 9 h 133"/>
                  <a:gd name="T26" fmla="*/ 170 w 240"/>
                  <a:gd name="T27" fmla="*/ 7 h 133"/>
                  <a:gd name="T28" fmla="*/ 155 w 240"/>
                  <a:gd name="T29" fmla="*/ 43 h 133"/>
                  <a:gd name="T30" fmla="*/ 120 w 240"/>
                  <a:gd name="T31" fmla="*/ 70 h 133"/>
                  <a:gd name="T32" fmla="*/ 92 w 240"/>
                  <a:gd name="T33" fmla="*/ 9 h 133"/>
                  <a:gd name="T34" fmla="*/ 51 w 240"/>
                  <a:gd name="T35" fmla="*/ 53 h 133"/>
                  <a:gd name="T36" fmla="*/ 2 w 240"/>
                  <a:gd name="T37" fmla="*/ 127 h 133"/>
                  <a:gd name="T38" fmla="*/ 5 w 240"/>
                  <a:gd name="T39" fmla="*/ 13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33">
                    <a:moveTo>
                      <a:pt x="5" y="131"/>
                    </a:moveTo>
                    <a:cubicBezTo>
                      <a:pt x="24" y="117"/>
                      <a:pt x="32" y="96"/>
                      <a:pt x="44" y="76"/>
                    </a:cubicBezTo>
                    <a:cubicBezTo>
                      <a:pt x="56" y="54"/>
                      <a:pt x="68" y="21"/>
                      <a:pt x="94" y="13"/>
                    </a:cubicBezTo>
                    <a:cubicBezTo>
                      <a:pt x="119" y="6"/>
                      <a:pt x="99" y="80"/>
                      <a:pt x="130" y="82"/>
                    </a:cubicBezTo>
                    <a:cubicBezTo>
                      <a:pt x="157" y="83"/>
                      <a:pt x="159" y="45"/>
                      <a:pt x="164" y="27"/>
                    </a:cubicBezTo>
                    <a:cubicBezTo>
                      <a:pt x="167" y="19"/>
                      <a:pt x="170" y="11"/>
                      <a:pt x="178" y="8"/>
                    </a:cubicBezTo>
                    <a:cubicBezTo>
                      <a:pt x="188" y="4"/>
                      <a:pt x="201" y="15"/>
                      <a:pt x="202" y="25"/>
                    </a:cubicBezTo>
                    <a:cubicBezTo>
                      <a:pt x="202" y="31"/>
                      <a:pt x="200" y="37"/>
                      <a:pt x="200" y="43"/>
                    </a:cubicBezTo>
                    <a:cubicBezTo>
                      <a:pt x="198" y="65"/>
                      <a:pt x="222" y="63"/>
                      <a:pt x="237" y="63"/>
                    </a:cubicBezTo>
                    <a:cubicBezTo>
                      <a:pt x="240" y="64"/>
                      <a:pt x="240" y="59"/>
                      <a:pt x="237" y="58"/>
                    </a:cubicBezTo>
                    <a:cubicBezTo>
                      <a:pt x="232" y="58"/>
                      <a:pt x="227" y="58"/>
                      <a:pt x="222" y="58"/>
                    </a:cubicBezTo>
                    <a:cubicBezTo>
                      <a:pt x="200" y="58"/>
                      <a:pt x="205" y="40"/>
                      <a:pt x="206" y="30"/>
                    </a:cubicBezTo>
                    <a:cubicBezTo>
                      <a:pt x="207" y="21"/>
                      <a:pt x="206" y="15"/>
                      <a:pt x="200" y="9"/>
                    </a:cubicBezTo>
                    <a:cubicBezTo>
                      <a:pt x="193" y="2"/>
                      <a:pt x="178" y="0"/>
                      <a:pt x="170" y="7"/>
                    </a:cubicBezTo>
                    <a:cubicBezTo>
                      <a:pt x="161" y="16"/>
                      <a:pt x="158" y="30"/>
                      <a:pt x="155" y="43"/>
                    </a:cubicBezTo>
                    <a:cubicBezTo>
                      <a:pt x="152" y="54"/>
                      <a:pt x="137" y="96"/>
                      <a:pt x="120" y="70"/>
                    </a:cubicBezTo>
                    <a:cubicBezTo>
                      <a:pt x="110" y="55"/>
                      <a:pt x="123" y="4"/>
                      <a:pt x="92" y="9"/>
                    </a:cubicBezTo>
                    <a:cubicBezTo>
                      <a:pt x="72" y="11"/>
                      <a:pt x="59" y="38"/>
                      <a:pt x="51" y="53"/>
                    </a:cubicBezTo>
                    <a:cubicBezTo>
                      <a:pt x="37" y="77"/>
                      <a:pt x="26" y="110"/>
                      <a:pt x="2" y="127"/>
                    </a:cubicBezTo>
                    <a:cubicBezTo>
                      <a:pt x="0" y="128"/>
                      <a:pt x="2" y="133"/>
                      <a:pt x="5" y="13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3" name="Freeform 310"/>
              <p:cNvSpPr/>
              <p:nvPr/>
            </p:nvSpPr>
            <p:spPr bwMode="auto">
              <a:xfrm>
                <a:off x="3616" y="1138"/>
                <a:ext cx="53" cy="62"/>
              </a:xfrm>
              <a:custGeom>
                <a:avLst/>
                <a:gdLst>
                  <a:gd name="T0" fmla="*/ 2 w 20"/>
                  <a:gd name="T1" fmla="*/ 6 h 23"/>
                  <a:gd name="T2" fmla="*/ 15 w 20"/>
                  <a:gd name="T3" fmla="*/ 15 h 23"/>
                  <a:gd name="T4" fmla="*/ 15 w 20"/>
                  <a:gd name="T5" fmla="*/ 11 h 23"/>
                  <a:gd name="T6" fmla="*/ 6 w 20"/>
                  <a:gd name="T7" fmla="*/ 17 h 23"/>
                  <a:gd name="T8" fmla="*/ 7 w 20"/>
                  <a:gd name="T9" fmla="*/ 22 h 23"/>
                  <a:gd name="T10" fmla="*/ 19 w 20"/>
                  <a:gd name="T11" fmla="*/ 15 h 23"/>
                  <a:gd name="T12" fmla="*/ 19 w 20"/>
                  <a:gd name="T13" fmla="*/ 11 h 23"/>
                  <a:gd name="T14" fmla="*/ 5 w 20"/>
                  <a:gd name="T15" fmla="*/ 1 h 23"/>
                  <a:gd name="T16" fmla="*/ 2 w 20"/>
                  <a:gd name="T17"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3">
                    <a:moveTo>
                      <a:pt x="2" y="6"/>
                    </a:moveTo>
                    <a:cubicBezTo>
                      <a:pt x="7" y="9"/>
                      <a:pt x="11" y="12"/>
                      <a:pt x="15" y="15"/>
                    </a:cubicBezTo>
                    <a:cubicBezTo>
                      <a:pt x="15" y="14"/>
                      <a:pt x="15" y="13"/>
                      <a:pt x="15" y="11"/>
                    </a:cubicBezTo>
                    <a:cubicBezTo>
                      <a:pt x="13" y="14"/>
                      <a:pt x="10" y="16"/>
                      <a:pt x="6" y="17"/>
                    </a:cubicBezTo>
                    <a:cubicBezTo>
                      <a:pt x="3" y="18"/>
                      <a:pt x="4" y="23"/>
                      <a:pt x="7" y="22"/>
                    </a:cubicBezTo>
                    <a:cubicBezTo>
                      <a:pt x="12" y="21"/>
                      <a:pt x="16" y="18"/>
                      <a:pt x="19" y="15"/>
                    </a:cubicBezTo>
                    <a:cubicBezTo>
                      <a:pt x="20" y="14"/>
                      <a:pt x="20" y="12"/>
                      <a:pt x="19" y="11"/>
                    </a:cubicBezTo>
                    <a:cubicBezTo>
                      <a:pt x="14" y="8"/>
                      <a:pt x="9" y="5"/>
                      <a:pt x="5" y="1"/>
                    </a:cubicBezTo>
                    <a:cubicBezTo>
                      <a:pt x="2" y="0"/>
                      <a:pt x="0" y="4"/>
                      <a:pt x="2"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4" name="Freeform 311"/>
              <p:cNvSpPr/>
              <p:nvPr/>
            </p:nvSpPr>
            <p:spPr bwMode="auto">
              <a:xfrm>
                <a:off x="2976" y="916"/>
                <a:ext cx="37" cy="51"/>
              </a:xfrm>
              <a:custGeom>
                <a:avLst/>
                <a:gdLst>
                  <a:gd name="T0" fmla="*/ 8 w 14"/>
                  <a:gd name="T1" fmla="*/ 3 h 19"/>
                  <a:gd name="T2" fmla="*/ 2 w 14"/>
                  <a:gd name="T3" fmla="*/ 14 h 19"/>
                  <a:gd name="T4" fmla="*/ 6 w 14"/>
                  <a:gd name="T5" fmla="*/ 17 h 19"/>
                  <a:gd name="T6" fmla="*/ 13 w 14"/>
                  <a:gd name="T7" fmla="*/ 4 h 19"/>
                  <a:gd name="T8" fmla="*/ 8 w 14"/>
                  <a:gd name="T9" fmla="*/ 3 h 19"/>
                </a:gdLst>
                <a:ahLst/>
                <a:cxnLst>
                  <a:cxn ang="0">
                    <a:pos x="T0" y="T1"/>
                  </a:cxn>
                  <a:cxn ang="0">
                    <a:pos x="T2" y="T3"/>
                  </a:cxn>
                  <a:cxn ang="0">
                    <a:pos x="T4" y="T5"/>
                  </a:cxn>
                  <a:cxn ang="0">
                    <a:pos x="T6" y="T7"/>
                  </a:cxn>
                  <a:cxn ang="0">
                    <a:pos x="T8" y="T9"/>
                  </a:cxn>
                </a:cxnLst>
                <a:rect l="0" t="0" r="r" b="b"/>
                <a:pathLst>
                  <a:path w="14" h="19">
                    <a:moveTo>
                      <a:pt x="8" y="3"/>
                    </a:moveTo>
                    <a:cubicBezTo>
                      <a:pt x="6" y="7"/>
                      <a:pt x="4" y="11"/>
                      <a:pt x="2" y="14"/>
                    </a:cubicBezTo>
                    <a:cubicBezTo>
                      <a:pt x="0" y="17"/>
                      <a:pt x="4" y="19"/>
                      <a:pt x="6" y="17"/>
                    </a:cubicBezTo>
                    <a:cubicBezTo>
                      <a:pt x="8" y="13"/>
                      <a:pt x="11" y="9"/>
                      <a:pt x="13" y="4"/>
                    </a:cubicBezTo>
                    <a:cubicBezTo>
                      <a:pt x="14" y="1"/>
                      <a:pt x="9" y="0"/>
                      <a:pt x="8"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5" name="Freeform 312"/>
              <p:cNvSpPr/>
              <p:nvPr/>
            </p:nvSpPr>
            <p:spPr bwMode="auto">
              <a:xfrm>
                <a:off x="2992" y="913"/>
                <a:ext cx="32" cy="43"/>
              </a:xfrm>
              <a:custGeom>
                <a:avLst/>
                <a:gdLst>
                  <a:gd name="T0" fmla="*/ 2 w 12"/>
                  <a:gd name="T1" fmla="*/ 6 h 16"/>
                  <a:gd name="T2" fmla="*/ 6 w 12"/>
                  <a:gd name="T3" fmla="*/ 14 h 16"/>
                  <a:gd name="T4" fmla="*/ 10 w 12"/>
                  <a:gd name="T5" fmla="*/ 11 h 16"/>
                  <a:gd name="T6" fmla="*/ 5 w 12"/>
                  <a:gd name="T7" fmla="*/ 3 h 16"/>
                  <a:gd name="T8" fmla="*/ 2 w 12"/>
                  <a:gd name="T9" fmla="*/ 6 h 16"/>
                </a:gdLst>
                <a:ahLst/>
                <a:cxnLst>
                  <a:cxn ang="0">
                    <a:pos x="T0" y="T1"/>
                  </a:cxn>
                  <a:cxn ang="0">
                    <a:pos x="T2" y="T3"/>
                  </a:cxn>
                  <a:cxn ang="0">
                    <a:pos x="T4" y="T5"/>
                  </a:cxn>
                  <a:cxn ang="0">
                    <a:pos x="T6" y="T7"/>
                  </a:cxn>
                  <a:cxn ang="0">
                    <a:pos x="T8" y="T9"/>
                  </a:cxn>
                </a:cxnLst>
                <a:rect l="0" t="0" r="r" b="b"/>
                <a:pathLst>
                  <a:path w="12" h="16">
                    <a:moveTo>
                      <a:pt x="2" y="6"/>
                    </a:moveTo>
                    <a:cubicBezTo>
                      <a:pt x="4" y="8"/>
                      <a:pt x="5" y="11"/>
                      <a:pt x="6" y="14"/>
                    </a:cubicBezTo>
                    <a:cubicBezTo>
                      <a:pt x="8" y="16"/>
                      <a:pt x="12" y="14"/>
                      <a:pt x="10" y="11"/>
                    </a:cubicBezTo>
                    <a:cubicBezTo>
                      <a:pt x="9" y="8"/>
                      <a:pt x="8" y="5"/>
                      <a:pt x="5" y="3"/>
                    </a:cubicBezTo>
                    <a:cubicBezTo>
                      <a:pt x="3" y="0"/>
                      <a:pt x="0" y="4"/>
                      <a:pt x="2"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6" name="Freeform 313"/>
              <p:cNvSpPr/>
              <p:nvPr/>
            </p:nvSpPr>
            <p:spPr bwMode="auto">
              <a:xfrm>
                <a:off x="3691" y="1373"/>
                <a:ext cx="56" cy="54"/>
              </a:xfrm>
              <a:custGeom>
                <a:avLst/>
                <a:gdLst>
                  <a:gd name="T0" fmla="*/ 2 w 21"/>
                  <a:gd name="T1" fmla="*/ 6 h 20"/>
                  <a:gd name="T2" fmla="*/ 17 w 21"/>
                  <a:gd name="T3" fmla="*/ 13 h 20"/>
                  <a:gd name="T4" fmla="*/ 17 w 21"/>
                  <a:gd name="T5" fmla="*/ 8 h 20"/>
                  <a:gd name="T6" fmla="*/ 3 w 21"/>
                  <a:gd name="T7" fmla="*/ 14 h 20"/>
                  <a:gd name="T8" fmla="*/ 6 w 21"/>
                  <a:gd name="T9" fmla="*/ 18 h 20"/>
                  <a:gd name="T10" fmla="*/ 19 w 21"/>
                  <a:gd name="T11" fmla="*/ 13 h 20"/>
                  <a:gd name="T12" fmla="*/ 19 w 21"/>
                  <a:gd name="T13" fmla="*/ 9 h 20"/>
                  <a:gd name="T14" fmla="*/ 5 w 21"/>
                  <a:gd name="T15" fmla="*/ 1 h 20"/>
                  <a:gd name="T16" fmla="*/ 2 w 21"/>
                  <a:gd name="T17"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0">
                    <a:moveTo>
                      <a:pt x="2" y="6"/>
                    </a:moveTo>
                    <a:cubicBezTo>
                      <a:pt x="7" y="8"/>
                      <a:pt x="12" y="10"/>
                      <a:pt x="17" y="13"/>
                    </a:cubicBezTo>
                    <a:cubicBezTo>
                      <a:pt x="17" y="11"/>
                      <a:pt x="17" y="10"/>
                      <a:pt x="17" y="8"/>
                    </a:cubicBezTo>
                    <a:cubicBezTo>
                      <a:pt x="13" y="10"/>
                      <a:pt x="8" y="12"/>
                      <a:pt x="3" y="14"/>
                    </a:cubicBezTo>
                    <a:cubicBezTo>
                      <a:pt x="0" y="16"/>
                      <a:pt x="3" y="20"/>
                      <a:pt x="6" y="18"/>
                    </a:cubicBezTo>
                    <a:cubicBezTo>
                      <a:pt x="10" y="16"/>
                      <a:pt x="14" y="15"/>
                      <a:pt x="19" y="13"/>
                    </a:cubicBezTo>
                    <a:cubicBezTo>
                      <a:pt x="21" y="12"/>
                      <a:pt x="21" y="10"/>
                      <a:pt x="19" y="9"/>
                    </a:cubicBezTo>
                    <a:cubicBezTo>
                      <a:pt x="15" y="6"/>
                      <a:pt x="10" y="4"/>
                      <a:pt x="5" y="1"/>
                    </a:cubicBezTo>
                    <a:cubicBezTo>
                      <a:pt x="2" y="0"/>
                      <a:pt x="0" y="4"/>
                      <a:pt x="2"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7" name="Freeform 314"/>
              <p:cNvSpPr/>
              <p:nvPr/>
            </p:nvSpPr>
            <p:spPr bwMode="auto">
              <a:xfrm>
                <a:off x="3256" y="1020"/>
                <a:ext cx="40" cy="38"/>
              </a:xfrm>
              <a:custGeom>
                <a:avLst/>
                <a:gdLst>
                  <a:gd name="T0" fmla="*/ 2 w 15"/>
                  <a:gd name="T1" fmla="*/ 6 h 14"/>
                  <a:gd name="T2" fmla="*/ 10 w 15"/>
                  <a:gd name="T3" fmla="*/ 12 h 14"/>
                  <a:gd name="T4" fmla="*/ 12 w 15"/>
                  <a:gd name="T5" fmla="*/ 7 h 14"/>
                  <a:gd name="T6" fmla="*/ 5 w 15"/>
                  <a:gd name="T7" fmla="*/ 2 h 14"/>
                  <a:gd name="T8" fmla="*/ 2 w 15"/>
                  <a:gd name="T9" fmla="*/ 6 h 14"/>
                </a:gdLst>
                <a:ahLst/>
                <a:cxnLst>
                  <a:cxn ang="0">
                    <a:pos x="T0" y="T1"/>
                  </a:cxn>
                  <a:cxn ang="0">
                    <a:pos x="T2" y="T3"/>
                  </a:cxn>
                  <a:cxn ang="0">
                    <a:pos x="T4" y="T5"/>
                  </a:cxn>
                  <a:cxn ang="0">
                    <a:pos x="T6" y="T7"/>
                  </a:cxn>
                  <a:cxn ang="0">
                    <a:pos x="T8" y="T9"/>
                  </a:cxn>
                </a:cxnLst>
                <a:rect l="0" t="0" r="r" b="b"/>
                <a:pathLst>
                  <a:path w="15" h="14">
                    <a:moveTo>
                      <a:pt x="2" y="6"/>
                    </a:moveTo>
                    <a:cubicBezTo>
                      <a:pt x="5" y="8"/>
                      <a:pt x="7" y="10"/>
                      <a:pt x="10" y="12"/>
                    </a:cubicBezTo>
                    <a:cubicBezTo>
                      <a:pt x="12" y="14"/>
                      <a:pt x="15" y="9"/>
                      <a:pt x="12" y="7"/>
                    </a:cubicBezTo>
                    <a:cubicBezTo>
                      <a:pt x="10" y="6"/>
                      <a:pt x="7" y="4"/>
                      <a:pt x="5" y="2"/>
                    </a:cubicBezTo>
                    <a:cubicBezTo>
                      <a:pt x="2" y="0"/>
                      <a:pt x="0" y="4"/>
                      <a:pt x="2"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8" name="Freeform 315"/>
              <p:cNvSpPr/>
              <p:nvPr/>
            </p:nvSpPr>
            <p:spPr bwMode="auto">
              <a:xfrm>
                <a:off x="3256" y="1018"/>
                <a:ext cx="43" cy="40"/>
              </a:xfrm>
              <a:custGeom>
                <a:avLst/>
                <a:gdLst>
                  <a:gd name="T0" fmla="*/ 10 w 16"/>
                  <a:gd name="T1" fmla="*/ 2 h 15"/>
                  <a:gd name="T2" fmla="*/ 3 w 16"/>
                  <a:gd name="T3" fmla="*/ 9 h 15"/>
                  <a:gd name="T4" fmla="*/ 6 w 16"/>
                  <a:gd name="T5" fmla="*/ 12 h 15"/>
                  <a:gd name="T6" fmla="*/ 14 w 16"/>
                  <a:gd name="T7" fmla="*/ 6 h 15"/>
                  <a:gd name="T8" fmla="*/ 10 w 16"/>
                  <a:gd name="T9" fmla="*/ 2 h 15"/>
                </a:gdLst>
                <a:ahLst/>
                <a:cxnLst>
                  <a:cxn ang="0">
                    <a:pos x="T0" y="T1"/>
                  </a:cxn>
                  <a:cxn ang="0">
                    <a:pos x="T2" y="T3"/>
                  </a:cxn>
                  <a:cxn ang="0">
                    <a:pos x="T4" y="T5"/>
                  </a:cxn>
                  <a:cxn ang="0">
                    <a:pos x="T6" y="T7"/>
                  </a:cxn>
                  <a:cxn ang="0">
                    <a:pos x="T8" y="T9"/>
                  </a:cxn>
                </a:cxnLst>
                <a:rect l="0" t="0" r="r" b="b"/>
                <a:pathLst>
                  <a:path w="16" h="15">
                    <a:moveTo>
                      <a:pt x="10" y="2"/>
                    </a:moveTo>
                    <a:cubicBezTo>
                      <a:pt x="8" y="5"/>
                      <a:pt x="5" y="7"/>
                      <a:pt x="3" y="9"/>
                    </a:cubicBezTo>
                    <a:cubicBezTo>
                      <a:pt x="0" y="11"/>
                      <a:pt x="4" y="15"/>
                      <a:pt x="6" y="12"/>
                    </a:cubicBezTo>
                    <a:cubicBezTo>
                      <a:pt x="9" y="10"/>
                      <a:pt x="11" y="8"/>
                      <a:pt x="14" y="6"/>
                    </a:cubicBezTo>
                    <a:cubicBezTo>
                      <a:pt x="16" y="4"/>
                      <a:pt x="12" y="0"/>
                      <a:pt x="1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9" name="Freeform 316"/>
              <p:cNvSpPr/>
              <p:nvPr/>
            </p:nvSpPr>
            <p:spPr bwMode="auto">
              <a:xfrm>
                <a:off x="3365" y="1202"/>
                <a:ext cx="35" cy="43"/>
              </a:xfrm>
              <a:custGeom>
                <a:avLst/>
                <a:gdLst>
                  <a:gd name="T0" fmla="*/ 2 w 13"/>
                  <a:gd name="T1" fmla="*/ 6 h 16"/>
                  <a:gd name="T2" fmla="*/ 7 w 13"/>
                  <a:gd name="T3" fmla="*/ 14 h 16"/>
                  <a:gd name="T4" fmla="*/ 12 w 13"/>
                  <a:gd name="T5" fmla="*/ 11 h 16"/>
                  <a:gd name="T6" fmla="*/ 6 w 13"/>
                  <a:gd name="T7" fmla="*/ 3 h 16"/>
                  <a:gd name="T8" fmla="*/ 2 w 13"/>
                  <a:gd name="T9" fmla="*/ 6 h 16"/>
                </a:gdLst>
                <a:ahLst/>
                <a:cxnLst>
                  <a:cxn ang="0">
                    <a:pos x="T0" y="T1"/>
                  </a:cxn>
                  <a:cxn ang="0">
                    <a:pos x="T2" y="T3"/>
                  </a:cxn>
                  <a:cxn ang="0">
                    <a:pos x="T4" y="T5"/>
                  </a:cxn>
                  <a:cxn ang="0">
                    <a:pos x="T6" y="T7"/>
                  </a:cxn>
                  <a:cxn ang="0">
                    <a:pos x="T8" y="T9"/>
                  </a:cxn>
                </a:cxnLst>
                <a:rect l="0" t="0" r="r" b="b"/>
                <a:pathLst>
                  <a:path w="13" h="16">
                    <a:moveTo>
                      <a:pt x="2" y="6"/>
                    </a:moveTo>
                    <a:cubicBezTo>
                      <a:pt x="3" y="9"/>
                      <a:pt x="5" y="11"/>
                      <a:pt x="7" y="14"/>
                    </a:cubicBezTo>
                    <a:cubicBezTo>
                      <a:pt x="9" y="16"/>
                      <a:pt x="13" y="14"/>
                      <a:pt x="12" y="11"/>
                    </a:cubicBezTo>
                    <a:cubicBezTo>
                      <a:pt x="10" y="9"/>
                      <a:pt x="8" y="6"/>
                      <a:pt x="6" y="3"/>
                    </a:cubicBezTo>
                    <a:cubicBezTo>
                      <a:pt x="4" y="0"/>
                      <a:pt x="0" y="3"/>
                      <a:pt x="2"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0" name="Freeform 317"/>
              <p:cNvSpPr/>
              <p:nvPr/>
            </p:nvSpPr>
            <p:spPr bwMode="auto">
              <a:xfrm>
                <a:off x="3365" y="1205"/>
                <a:ext cx="38" cy="45"/>
              </a:xfrm>
              <a:custGeom>
                <a:avLst/>
                <a:gdLst>
                  <a:gd name="T0" fmla="*/ 9 w 14"/>
                  <a:gd name="T1" fmla="*/ 3 h 17"/>
                  <a:gd name="T2" fmla="*/ 2 w 14"/>
                  <a:gd name="T3" fmla="*/ 12 h 17"/>
                  <a:gd name="T4" fmla="*/ 6 w 14"/>
                  <a:gd name="T5" fmla="*/ 14 h 17"/>
                  <a:gd name="T6" fmla="*/ 12 w 14"/>
                  <a:gd name="T7" fmla="*/ 6 h 17"/>
                  <a:gd name="T8" fmla="*/ 9 w 14"/>
                  <a:gd name="T9" fmla="*/ 3 h 17"/>
                </a:gdLst>
                <a:ahLst/>
                <a:cxnLst>
                  <a:cxn ang="0">
                    <a:pos x="T0" y="T1"/>
                  </a:cxn>
                  <a:cxn ang="0">
                    <a:pos x="T2" y="T3"/>
                  </a:cxn>
                  <a:cxn ang="0">
                    <a:pos x="T4" y="T5"/>
                  </a:cxn>
                  <a:cxn ang="0">
                    <a:pos x="T6" y="T7"/>
                  </a:cxn>
                  <a:cxn ang="0">
                    <a:pos x="T8" y="T9"/>
                  </a:cxn>
                </a:cxnLst>
                <a:rect l="0" t="0" r="r" b="b"/>
                <a:pathLst>
                  <a:path w="14" h="17">
                    <a:moveTo>
                      <a:pt x="9" y="3"/>
                    </a:moveTo>
                    <a:cubicBezTo>
                      <a:pt x="6" y="5"/>
                      <a:pt x="4" y="9"/>
                      <a:pt x="2" y="12"/>
                    </a:cubicBezTo>
                    <a:cubicBezTo>
                      <a:pt x="0" y="14"/>
                      <a:pt x="4" y="17"/>
                      <a:pt x="6" y="14"/>
                    </a:cubicBezTo>
                    <a:cubicBezTo>
                      <a:pt x="8" y="12"/>
                      <a:pt x="10" y="9"/>
                      <a:pt x="12" y="6"/>
                    </a:cubicBezTo>
                    <a:cubicBezTo>
                      <a:pt x="14" y="4"/>
                      <a:pt x="11" y="0"/>
                      <a:pt x="9"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1" name="Freeform 318"/>
              <p:cNvSpPr/>
              <p:nvPr/>
            </p:nvSpPr>
            <p:spPr bwMode="auto">
              <a:xfrm>
                <a:off x="3493" y="1012"/>
                <a:ext cx="40" cy="35"/>
              </a:xfrm>
              <a:custGeom>
                <a:avLst/>
                <a:gdLst>
                  <a:gd name="T0" fmla="*/ 3 w 15"/>
                  <a:gd name="T1" fmla="*/ 6 h 13"/>
                  <a:gd name="T2" fmla="*/ 9 w 15"/>
                  <a:gd name="T3" fmla="*/ 11 h 13"/>
                  <a:gd name="T4" fmla="*/ 12 w 15"/>
                  <a:gd name="T5" fmla="*/ 8 h 13"/>
                  <a:gd name="T6" fmla="*/ 5 w 15"/>
                  <a:gd name="T7" fmla="*/ 2 h 13"/>
                  <a:gd name="T8" fmla="*/ 3 w 15"/>
                  <a:gd name="T9" fmla="*/ 6 h 13"/>
                </a:gdLst>
                <a:ahLst/>
                <a:cxnLst>
                  <a:cxn ang="0">
                    <a:pos x="T0" y="T1"/>
                  </a:cxn>
                  <a:cxn ang="0">
                    <a:pos x="T2" y="T3"/>
                  </a:cxn>
                  <a:cxn ang="0">
                    <a:pos x="T4" y="T5"/>
                  </a:cxn>
                  <a:cxn ang="0">
                    <a:pos x="T6" y="T7"/>
                  </a:cxn>
                  <a:cxn ang="0">
                    <a:pos x="T8" y="T9"/>
                  </a:cxn>
                </a:cxnLst>
                <a:rect l="0" t="0" r="r" b="b"/>
                <a:pathLst>
                  <a:path w="15" h="13">
                    <a:moveTo>
                      <a:pt x="3" y="6"/>
                    </a:moveTo>
                    <a:cubicBezTo>
                      <a:pt x="5" y="7"/>
                      <a:pt x="7" y="9"/>
                      <a:pt x="9" y="11"/>
                    </a:cubicBezTo>
                    <a:cubicBezTo>
                      <a:pt x="11" y="13"/>
                      <a:pt x="15" y="10"/>
                      <a:pt x="12" y="8"/>
                    </a:cubicBezTo>
                    <a:cubicBezTo>
                      <a:pt x="10" y="5"/>
                      <a:pt x="8" y="3"/>
                      <a:pt x="5" y="2"/>
                    </a:cubicBezTo>
                    <a:cubicBezTo>
                      <a:pt x="3" y="0"/>
                      <a:pt x="0" y="4"/>
                      <a:pt x="3"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2" name="Freeform 319"/>
              <p:cNvSpPr/>
              <p:nvPr/>
            </p:nvSpPr>
            <p:spPr bwMode="auto">
              <a:xfrm>
                <a:off x="3485" y="1010"/>
                <a:ext cx="43" cy="45"/>
              </a:xfrm>
              <a:custGeom>
                <a:avLst/>
                <a:gdLst>
                  <a:gd name="T0" fmla="*/ 11 w 16"/>
                  <a:gd name="T1" fmla="*/ 2 h 17"/>
                  <a:gd name="T2" fmla="*/ 2 w 16"/>
                  <a:gd name="T3" fmla="*/ 11 h 17"/>
                  <a:gd name="T4" fmla="*/ 6 w 16"/>
                  <a:gd name="T5" fmla="*/ 15 h 17"/>
                  <a:gd name="T6" fmla="*/ 15 w 16"/>
                  <a:gd name="T7" fmla="*/ 4 h 17"/>
                  <a:gd name="T8" fmla="*/ 14 w 16"/>
                  <a:gd name="T9" fmla="*/ 1 h 17"/>
                  <a:gd name="T10" fmla="*/ 11 w 16"/>
                  <a:gd name="T11" fmla="*/ 2 h 17"/>
                </a:gdLst>
                <a:ahLst/>
                <a:cxnLst>
                  <a:cxn ang="0">
                    <a:pos x="T0" y="T1"/>
                  </a:cxn>
                  <a:cxn ang="0">
                    <a:pos x="T2" y="T3"/>
                  </a:cxn>
                  <a:cxn ang="0">
                    <a:pos x="T4" y="T5"/>
                  </a:cxn>
                  <a:cxn ang="0">
                    <a:pos x="T6" y="T7"/>
                  </a:cxn>
                  <a:cxn ang="0">
                    <a:pos x="T8" y="T9"/>
                  </a:cxn>
                  <a:cxn ang="0">
                    <a:pos x="T10" y="T11"/>
                  </a:cxn>
                </a:cxnLst>
                <a:rect l="0" t="0" r="r" b="b"/>
                <a:pathLst>
                  <a:path w="16" h="17">
                    <a:moveTo>
                      <a:pt x="11" y="2"/>
                    </a:moveTo>
                    <a:cubicBezTo>
                      <a:pt x="8" y="5"/>
                      <a:pt x="5" y="8"/>
                      <a:pt x="2" y="11"/>
                    </a:cubicBezTo>
                    <a:cubicBezTo>
                      <a:pt x="0" y="13"/>
                      <a:pt x="3" y="17"/>
                      <a:pt x="6" y="15"/>
                    </a:cubicBezTo>
                    <a:cubicBezTo>
                      <a:pt x="9" y="11"/>
                      <a:pt x="12" y="8"/>
                      <a:pt x="15" y="4"/>
                    </a:cubicBezTo>
                    <a:cubicBezTo>
                      <a:pt x="16" y="3"/>
                      <a:pt x="15" y="2"/>
                      <a:pt x="14" y="1"/>
                    </a:cubicBezTo>
                    <a:cubicBezTo>
                      <a:pt x="13" y="0"/>
                      <a:pt x="12" y="1"/>
                      <a:pt x="1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3" name="Freeform 320"/>
              <p:cNvSpPr/>
              <p:nvPr/>
            </p:nvSpPr>
            <p:spPr bwMode="auto">
              <a:xfrm>
                <a:off x="3267" y="932"/>
                <a:ext cx="21" cy="75"/>
              </a:xfrm>
              <a:custGeom>
                <a:avLst/>
                <a:gdLst>
                  <a:gd name="T0" fmla="*/ 1 w 8"/>
                  <a:gd name="T1" fmla="*/ 5 h 28"/>
                  <a:gd name="T2" fmla="*/ 3 w 8"/>
                  <a:gd name="T3" fmla="*/ 25 h 28"/>
                  <a:gd name="T4" fmla="*/ 8 w 8"/>
                  <a:gd name="T5" fmla="*/ 25 h 28"/>
                  <a:gd name="T6" fmla="*/ 5 w 8"/>
                  <a:gd name="T7" fmla="*/ 3 h 28"/>
                  <a:gd name="T8" fmla="*/ 1 w 8"/>
                  <a:gd name="T9" fmla="*/ 5 h 28"/>
                </a:gdLst>
                <a:ahLst/>
                <a:cxnLst>
                  <a:cxn ang="0">
                    <a:pos x="T0" y="T1"/>
                  </a:cxn>
                  <a:cxn ang="0">
                    <a:pos x="T2" y="T3"/>
                  </a:cxn>
                  <a:cxn ang="0">
                    <a:pos x="T4" y="T5"/>
                  </a:cxn>
                  <a:cxn ang="0">
                    <a:pos x="T6" y="T7"/>
                  </a:cxn>
                  <a:cxn ang="0">
                    <a:pos x="T8" y="T9"/>
                  </a:cxn>
                </a:cxnLst>
                <a:rect l="0" t="0" r="r" b="b"/>
                <a:pathLst>
                  <a:path w="8" h="28">
                    <a:moveTo>
                      <a:pt x="1" y="5"/>
                    </a:moveTo>
                    <a:cubicBezTo>
                      <a:pt x="4" y="11"/>
                      <a:pt x="3" y="18"/>
                      <a:pt x="3" y="25"/>
                    </a:cubicBezTo>
                    <a:cubicBezTo>
                      <a:pt x="3" y="28"/>
                      <a:pt x="8" y="28"/>
                      <a:pt x="8" y="25"/>
                    </a:cubicBezTo>
                    <a:cubicBezTo>
                      <a:pt x="8" y="17"/>
                      <a:pt x="8" y="10"/>
                      <a:pt x="5" y="3"/>
                    </a:cubicBezTo>
                    <a:cubicBezTo>
                      <a:pt x="4" y="0"/>
                      <a:pt x="0" y="2"/>
                      <a:pt x="1"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4" name="Freeform 321"/>
              <p:cNvSpPr/>
              <p:nvPr/>
            </p:nvSpPr>
            <p:spPr bwMode="auto">
              <a:xfrm>
                <a:off x="3256" y="983"/>
                <a:ext cx="45" cy="37"/>
              </a:xfrm>
              <a:custGeom>
                <a:avLst/>
                <a:gdLst>
                  <a:gd name="T0" fmla="*/ 1 w 17"/>
                  <a:gd name="T1" fmla="*/ 4 h 14"/>
                  <a:gd name="T2" fmla="*/ 6 w 17"/>
                  <a:gd name="T3" fmla="*/ 13 h 14"/>
                  <a:gd name="T4" fmla="*/ 9 w 17"/>
                  <a:gd name="T5" fmla="*/ 13 h 14"/>
                  <a:gd name="T6" fmla="*/ 16 w 17"/>
                  <a:gd name="T7" fmla="*/ 6 h 14"/>
                  <a:gd name="T8" fmla="*/ 11 w 17"/>
                  <a:gd name="T9" fmla="*/ 4 h 14"/>
                  <a:gd name="T10" fmla="*/ 6 w 17"/>
                  <a:gd name="T11" fmla="*/ 10 h 14"/>
                  <a:gd name="T12" fmla="*/ 10 w 17"/>
                  <a:gd name="T13" fmla="*/ 10 h 14"/>
                  <a:gd name="T14" fmla="*/ 6 w 17"/>
                  <a:gd name="T15" fmla="*/ 3 h 14"/>
                  <a:gd name="T16" fmla="*/ 1 w 17"/>
                  <a:gd name="T17"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4">
                    <a:moveTo>
                      <a:pt x="1" y="4"/>
                    </a:moveTo>
                    <a:cubicBezTo>
                      <a:pt x="2" y="7"/>
                      <a:pt x="4" y="10"/>
                      <a:pt x="6" y="13"/>
                    </a:cubicBezTo>
                    <a:cubicBezTo>
                      <a:pt x="6" y="14"/>
                      <a:pt x="8" y="14"/>
                      <a:pt x="9" y="13"/>
                    </a:cubicBezTo>
                    <a:cubicBezTo>
                      <a:pt x="12" y="11"/>
                      <a:pt x="14" y="9"/>
                      <a:pt x="16" y="6"/>
                    </a:cubicBezTo>
                    <a:cubicBezTo>
                      <a:pt x="17" y="4"/>
                      <a:pt x="13" y="1"/>
                      <a:pt x="11" y="4"/>
                    </a:cubicBezTo>
                    <a:cubicBezTo>
                      <a:pt x="10" y="6"/>
                      <a:pt x="8" y="8"/>
                      <a:pt x="6" y="10"/>
                    </a:cubicBezTo>
                    <a:cubicBezTo>
                      <a:pt x="7" y="10"/>
                      <a:pt x="9" y="10"/>
                      <a:pt x="10" y="10"/>
                    </a:cubicBezTo>
                    <a:cubicBezTo>
                      <a:pt x="8" y="8"/>
                      <a:pt x="7" y="5"/>
                      <a:pt x="6" y="3"/>
                    </a:cubicBezTo>
                    <a:cubicBezTo>
                      <a:pt x="5" y="0"/>
                      <a:pt x="0" y="1"/>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5" name="Freeform 322"/>
              <p:cNvSpPr/>
              <p:nvPr/>
            </p:nvSpPr>
            <p:spPr bwMode="auto">
              <a:xfrm>
                <a:off x="3368" y="1141"/>
                <a:ext cx="21" cy="61"/>
              </a:xfrm>
              <a:custGeom>
                <a:avLst/>
                <a:gdLst>
                  <a:gd name="T0" fmla="*/ 1 w 8"/>
                  <a:gd name="T1" fmla="*/ 4 h 23"/>
                  <a:gd name="T2" fmla="*/ 3 w 8"/>
                  <a:gd name="T3" fmla="*/ 20 h 23"/>
                  <a:gd name="T4" fmla="*/ 8 w 8"/>
                  <a:gd name="T5" fmla="*/ 20 h 23"/>
                  <a:gd name="T6" fmla="*/ 6 w 8"/>
                  <a:gd name="T7" fmla="*/ 3 h 23"/>
                  <a:gd name="T8" fmla="*/ 1 w 8"/>
                  <a:gd name="T9" fmla="*/ 4 h 23"/>
                </a:gdLst>
                <a:ahLst/>
                <a:cxnLst>
                  <a:cxn ang="0">
                    <a:pos x="T0" y="T1"/>
                  </a:cxn>
                  <a:cxn ang="0">
                    <a:pos x="T2" y="T3"/>
                  </a:cxn>
                  <a:cxn ang="0">
                    <a:pos x="T4" y="T5"/>
                  </a:cxn>
                  <a:cxn ang="0">
                    <a:pos x="T6" y="T7"/>
                  </a:cxn>
                  <a:cxn ang="0">
                    <a:pos x="T8" y="T9"/>
                  </a:cxn>
                </a:cxnLst>
                <a:rect l="0" t="0" r="r" b="b"/>
                <a:pathLst>
                  <a:path w="8" h="23">
                    <a:moveTo>
                      <a:pt x="1" y="4"/>
                    </a:moveTo>
                    <a:cubicBezTo>
                      <a:pt x="3" y="9"/>
                      <a:pt x="3" y="15"/>
                      <a:pt x="3" y="20"/>
                    </a:cubicBezTo>
                    <a:cubicBezTo>
                      <a:pt x="3" y="23"/>
                      <a:pt x="8" y="23"/>
                      <a:pt x="8" y="20"/>
                    </a:cubicBezTo>
                    <a:cubicBezTo>
                      <a:pt x="8" y="14"/>
                      <a:pt x="8" y="8"/>
                      <a:pt x="6" y="3"/>
                    </a:cubicBezTo>
                    <a:cubicBezTo>
                      <a:pt x="5" y="0"/>
                      <a:pt x="0" y="1"/>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6" name="Freeform 323"/>
              <p:cNvSpPr/>
              <p:nvPr/>
            </p:nvSpPr>
            <p:spPr bwMode="auto">
              <a:xfrm>
                <a:off x="3363" y="1175"/>
                <a:ext cx="37" cy="27"/>
              </a:xfrm>
              <a:custGeom>
                <a:avLst/>
                <a:gdLst>
                  <a:gd name="T0" fmla="*/ 2 w 14"/>
                  <a:gd name="T1" fmla="*/ 5 h 10"/>
                  <a:gd name="T2" fmla="*/ 8 w 14"/>
                  <a:gd name="T3" fmla="*/ 9 h 10"/>
                  <a:gd name="T4" fmla="*/ 11 w 14"/>
                  <a:gd name="T5" fmla="*/ 9 h 10"/>
                  <a:gd name="T6" fmla="*/ 14 w 14"/>
                  <a:gd name="T7" fmla="*/ 5 h 10"/>
                  <a:gd name="T8" fmla="*/ 9 w 14"/>
                  <a:gd name="T9" fmla="*/ 3 h 10"/>
                  <a:gd name="T10" fmla="*/ 7 w 14"/>
                  <a:gd name="T11" fmla="*/ 5 h 10"/>
                  <a:gd name="T12" fmla="*/ 10 w 14"/>
                  <a:gd name="T13" fmla="*/ 5 h 10"/>
                  <a:gd name="T14" fmla="*/ 6 w 14"/>
                  <a:gd name="T15" fmla="*/ 3 h 10"/>
                  <a:gd name="T16" fmla="*/ 2 w 14"/>
                  <a:gd name="T17"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0">
                    <a:moveTo>
                      <a:pt x="2" y="5"/>
                    </a:moveTo>
                    <a:cubicBezTo>
                      <a:pt x="3" y="7"/>
                      <a:pt x="5" y="8"/>
                      <a:pt x="8" y="9"/>
                    </a:cubicBezTo>
                    <a:cubicBezTo>
                      <a:pt x="9" y="10"/>
                      <a:pt x="10" y="10"/>
                      <a:pt x="11" y="9"/>
                    </a:cubicBezTo>
                    <a:cubicBezTo>
                      <a:pt x="12" y="8"/>
                      <a:pt x="13" y="6"/>
                      <a:pt x="14" y="5"/>
                    </a:cubicBezTo>
                    <a:cubicBezTo>
                      <a:pt x="14" y="2"/>
                      <a:pt x="10" y="0"/>
                      <a:pt x="9" y="3"/>
                    </a:cubicBezTo>
                    <a:cubicBezTo>
                      <a:pt x="9" y="4"/>
                      <a:pt x="8" y="5"/>
                      <a:pt x="7" y="5"/>
                    </a:cubicBezTo>
                    <a:cubicBezTo>
                      <a:pt x="8" y="5"/>
                      <a:pt x="9" y="5"/>
                      <a:pt x="10" y="5"/>
                    </a:cubicBezTo>
                    <a:cubicBezTo>
                      <a:pt x="9" y="4"/>
                      <a:pt x="7" y="4"/>
                      <a:pt x="6" y="3"/>
                    </a:cubicBezTo>
                    <a:cubicBezTo>
                      <a:pt x="5" y="0"/>
                      <a:pt x="0" y="3"/>
                      <a:pt x="2"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7" name="Freeform 324"/>
              <p:cNvSpPr/>
              <p:nvPr/>
            </p:nvSpPr>
            <p:spPr bwMode="auto">
              <a:xfrm>
                <a:off x="3496" y="951"/>
                <a:ext cx="21" cy="64"/>
              </a:xfrm>
              <a:custGeom>
                <a:avLst/>
                <a:gdLst>
                  <a:gd name="T0" fmla="*/ 1 w 8"/>
                  <a:gd name="T1" fmla="*/ 4 h 24"/>
                  <a:gd name="T2" fmla="*/ 1 w 8"/>
                  <a:gd name="T3" fmla="*/ 20 h 24"/>
                  <a:gd name="T4" fmla="*/ 6 w 8"/>
                  <a:gd name="T5" fmla="*/ 21 h 24"/>
                  <a:gd name="T6" fmla="*/ 6 w 8"/>
                  <a:gd name="T7" fmla="*/ 3 h 24"/>
                  <a:gd name="T8" fmla="*/ 1 w 8"/>
                  <a:gd name="T9" fmla="*/ 4 h 24"/>
                </a:gdLst>
                <a:ahLst/>
                <a:cxnLst>
                  <a:cxn ang="0">
                    <a:pos x="T0" y="T1"/>
                  </a:cxn>
                  <a:cxn ang="0">
                    <a:pos x="T2" y="T3"/>
                  </a:cxn>
                  <a:cxn ang="0">
                    <a:pos x="T4" y="T5"/>
                  </a:cxn>
                  <a:cxn ang="0">
                    <a:pos x="T6" y="T7"/>
                  </a:cxn>
                  <a:cxn ang="0">
                    <a:pos x="T8" y="T9"/>
                  </a:cxn>
                </a:cxnLst>
                <a:rect l="0" t="0" r="r" b="b"/>
                <a:pathLst>
                  <a:path w="8" h="24">
                    <a:moveTo>
                      <a:pt x="1" y="4"/>
                    </a:moveTo>
                    <a:cubicBezTo>
                      <a:pt x="3" y="9"/>
                      <a:pt x="2" y="14"/>
                      <a:pt x="1" y="20"/>
                    </a:cubicBezTo>
                    <a:cubicBezTo>
                      <a:pt x="0" y="23"/>
                      <a:pt x="5" y="24"/>
                      <a:pt x="6" y="21"/>
                    </a:cubicBezTo>
                    <a:cubicBezTo>
                      <a:pt x="7" y="15"/>
                      <a:pt x="8" y="9"/>
                      <a:pt x="6" y="3"/>
                    </a:cubicBezTo>
                    <a:cubicBezTo>
                      <a:pt x="4" y="0"/>
                      <a:pt x="0" y="1"/>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8" name="Freeform 325"/>
              <p:cNvSpPr/>
              <p:nvPr/>
            </p:nvSpPr>
            <p:spPr bwMode="auto">
              <a:xfrm>
                <a:off x="3485" y="983"/>
                <a:ext cx="46" cy="29"/>
              </a:xfrm>
              <a:custGeom>
                <a:avLst/>
                <a:gdLst>
                  <a:gd name="T0" fmla="*/ 2 w 17"/>
                  <a:gd name="T1" fmla="*/ 5 h 11"/>
                  <a:gd name="T2" fmla="*/ 8 w 17"/>
                  <a:gd name="T3" fmla="*/ 10 h 11"/>
                  <a:gd name="T4" fmla="*/ 15 w 17"/>
                  <a:gd name="T5" fmla="*/ 8 h 11"/>
                  <a:gd name="T6" fmla="*/ 11 w 17"/>
                  <a:gd name="T7" fmla="*/ 4 h 11"/>
                  <a:gd name="T8" fmla="*/ 8 w 17"/>
                  <a:gd name="T9" fmla="*/ 6 h 11"/>
                  <a:gd name="T10" fmla="*/ 6 w 17"/>
                  <a:gd name="T11" fmla="*/ 3 h 11"/>
                  <a:gd name="T12" fmla="*/ 2 w 17"/>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17" h="11">
                    <a:moveTo>
                      <a:pt x="2" y="5"/>
                    </a:moveTo>
                    <a:cubicBezTo>
                      <a:pt x="3" y="8"/>
                      <a:pt x="5" y="10"/>
                      <a:pt x="8" y="10"/>
                    </a:cubicBezTo>
                    <a:cubicBezTo>
                      <a:pt x="11" y="11"/>
                      <a:pt x="13" y="9"/>
                      <a:pt x="15" y="8"/>
                    </a:cubicBezTo>
                    <a:cubicBezTo>
                      <a:pt x="17" y="5"/>
                      <a:pt x="13" y="2"/>
                      <a:pt x="11" y="4"/>
                    </a:cubicBezTo>
                    <a:cubicBezTo>
                      <a:pt x="10" y="5"/>
                      <a:pt x="9" y="6"/>
                      <a:pt x="8" y="6"/>
                    </a:cubicBezTo>
                    <a:cubicBezTo>
                      <a:pt x="7" y="6"/>
                      <a:pt x="6" y="4"/>
                      <a:pt x="6" y="3"/>
                    </a:cubicBezTo>
                    <a:cubicBezTo>
                      <a:pt x="5" y="0"/>
                      <a:pt x="0" y="3"/>
                      <a:pt x="2"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9" name="Freeform 326"/>
              <p:cNvSpPr/>
              <p:nvPr/>
            </p:nvSpPr>
            <p:spPr bwMode="auto">
              <a:xfrm>
                <a:off x="1579" y="3088"/>
                <a:ext cx="341" cy="506"/>
              </a:xfrm>
              <a:custGeom>
                <a:avLst/>
                <a:gdLst>
                  <a:gd name="T0" fmla="*/ 125 w 128"/>
                  <a:gd name="T1" fmla="*/ 1 h 189"/>
                  <a:gd name="T2" fmla="*/ 66 w 128"/>
                  <a:gd name="T3" fmla="*/ 85 h 189"/>
                  <a:gd name="T4" fmla="*/ 1 w 128"/>
                  <a:gd name="T5" fmla="*/ 187 h 189"/>
                  <a:gd name="T6" fmla="*/ 3 w 128"/>
                  <a:gd name="T7" fmla="*/ 188 h 189"/>
                  <a:gd name="T8" fmla="*/ 66 w 128"/>
                  <a:gd name="T9" fmla="*/ 89 h 189"/>
                  <a:gd name="T10" fmla="*/ 127 w 128"/>
                  <a:gd name="T11" fmla="*/ 2 h 189"/>
                  <a:gd name="T12" fmla="*/ 125 w 128"/>
                  <a:gd name="T13" fmla="*/ 1 h 189"/>
                </a:gdLst>
                <a:ahLst/>
                <a:cxnLst>
                  <a:cxn ang="0">
                    <a:pos x="T0" y="T1"/>
                  </a:cxn>
                  <a:cxn ang="0">
                    <a:pos x="T2" y="T3"/>
                  </a:cxn>
                  <a:cxn ang="0">
                    <a:pos x="T4" y="T5"/>
                  </a:cxn>
                  <a:cxn ang="0">
                    <a:pos x="T6" y="T7"/>
                  </a:cxn>
                  <a:cxn ang="0">
                    <a:pos x="T8" y="T9"/>
                  </a:cxn>
                  <a:cxn ang="0">
                    <a:pos x="T10" y="T11"/>
                  </a:cxn>
                  <a:cxn ang="0">
                    <a:pos x="T12" y="T13"/>
                  </a:cxn>
                </a:cxnLst>
                <a:rect l="0" t="0" r="r" b="b"/>
                <a:pathLst>
                  <a:path w="128" h="189">
                    <a:moveTo>
                      <a:pt x="125" y="1"/>
                    </a:moveTo>
                    <a:cubicBezTo>
                      <a:pt x="102" y="26"/>
                      <a:pt x="85" y="57"/>
                      <a:pt x="66" y="85"/>
                    </a:cubicBezTo>
                    <a:cubicBezTo>
                      <a:pt x="44" y="119"/>
                      <a:pt x="23" y="153"/>
                      <a:pt x="1" y="187"/>
                    </a:cubicBezTo>
                    <a:cubicBezTo>
                      <a:pt x="0" y="188"/>
                      <a:pt x="2" y="189"/>
                      <a:pt x="3" y="188"/>
                    </a:cubicBezTo>
                    <a:cubicBezTo>
                      <a:pt x="24" y="155"/>
                      <a:pt x="45" y="122"/>
                      <a:pt x="66" y="89"/>
                    </a:cubicBezTo>
                    <a:cubicBezTo>
                      <a:pt x="85" y="59"/>
                      <a:pt x="102" y="28"/>
                      <a:pt x="127" y="2"/>
                    </a:cubicBezTo>
                    <a:cubicBezTo>
                      <a:pt x="128" y="2"/>
                      <a:pt x="126" y="0"/>
                      <a:pt x="125"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0" name="Freeform 327"/>
              <p:cNvSpPr/>
              <p:nvPr/>
            </p:nvSpPr>
            <p:spPr bwMode="auto">
              <a:xfrm>
                <a:off x="1880" y="3069"/>
                <a:ext cx="389" cy="541"/>
              </a:xfrm>
              <a:custGeom>
                <a:avLst/>
                <a:gdLst>
                  <a:gd name="T0" fmla="*/ 1 w 146"/>
                  <a:gd name="T1" fmla="*/ 2 h 202"/>
                  <a:gd name="T2" fmla="*/ 74 w 146"/>
                  <a:gd name="T3" fmla="*/ 107 h 202"/>
                  <a:gd name="T4" fmla="*/ 144 w 146"/>
                  <a:gd name="T5" fmla="*/ 201 h 202"/>
                  <a:gd name="T6" fmla="*/ 146 w 146"/>
                  <a:gd name="T7" fmla="*/ 200 h 202"/>
                  <a:gd name="T8" fmla="*/ 74 w 146"/>
                  <a:gd name="T9" fmla="*/ 103 h 202"/>
                  <a:gd name="T10" fmla="*/ 3 w 146"/>
                  <a:gd name="T11" fmla="*/ 1 h 202"/>
                  <a:gd name="T12" fmla="*/ 1 w 146"/>
                  <a:gd name="T13" fmla="*/ 2 h 202"/>
                </a:gdLst>
                <a:ahLst/>
                <a:cxnLst>
                  <a:cxn ang="0">
                    <a:pos x="T0" y="T1"/>
                  </a:cxn>
                  <a:cxn ang="0">
                    <a:pos x="T2" y="T3"/>
                  </a:cxn>
                  <a:cxn ang="0">
                    <a:pos x="T4" y="T5"/>
                  </a:cxn>
                  <a:cxn ang="0">
                    <a:pos x="T6" y="T7"/>
                  </a:cxn>
                  <a:cxn ang="0">
                    <a:pos x="T8" y="T9"/>
                  </a:cxn>
                  <a:cxn ang="0">
                    <a:pos x="T10" y="T11"/>
                  </a:cxn>
                  <a:cxn ang="0">
                    <a:pos x="T12" y="T13"/>
                  </a:cxn>
                </a:cxnLst>
                <a:rect l="0" t="0" r="r" b="b"/>
                <a:pathLst>
                  <a:path w="146" h="202">
                    <a:moveTo>
                      <a:pt x="1" y="2"/>
                    </a:moveTo>
                    <a:cubicBezTo>
                      <a:pt x="25" y="37"/>
                      <a:pt x="50" y="71"/>
                      <a:pt x="74" y="107"/>
                    </a:cubicBezTo>
                    <a:cubicBezTo>
                      <a:pt x="96" y="139"/>
                      <a:pt x="118" y="172"/>
                      <a:pt x="144" y="201"/>
                    </a:cubicBezTo>
                    <a:cubicBezTo>
                      <a:pt x="145" y="202"/>
                      <a:pt x="146" y="201"/>
                      <a:pt x="146" y="200"/>
                    </a:cubicBezTo>
                    <a:cubicBezTo>
                      <a:pt x="119" y="170"/>
                      <a:pt x="97" y="136"/>
                      <a:pt x="74" y="103"/>
                    </a:cubicBezTo>
                    <a:cubicBezTo>
                      <a:pt x="51" y="69"/>
                      <a:pt x="26" y="35"/>
                      <a:pt x="3" y="1"/>
                    </a:cubicBezTo>
                    <a:cubicBezTo>
                      <a:pt x="2" y="0"/>
                      <a:pt x="0" y="1"/>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1" name="Freeform 328"/>
              <p:cNvSpPr/>
              <p:nvPr/>
            </p:nvSpPr>
            <p:spPr bwMode="auto">
              <a:xfrm>
                <a:off x="1512" y="3583"/>
                <a:ext cx="795" cy="27"/>
              </a:xfrm>
              <a:custGeom>
                <a:avLst/>
                <a:gdLst>
                  <a:gd name="T0" fmla="*/ 1 w 298"/>
                  <a:gd name="T1" fmla="*/ 7 h 10"/>
                  <a:gd name="T2" fmla="*/ 150 w 298"/>
                  <a:gd name="T3" fmla="*/ 4 h 10"/>
                  <a:gd name="T4" fmla="*/ 297 w 298"/>
                  <a:gd name="T5" fmla="*/ 10 h 10"/>
                  <a:gd name="T6" fmla="*/ 297 w 298"/>
                  <a:gd name="T7" fmla="*/ 8 h 10"/>
                  <a:gd name="T8" fmla="*/ 150 w 298"/>
                  <a:gd name="T9" fmla="*/ 2 h 10"/>
                  <a:gd name="T10" fmla="*/ 1 w 298"/>
                  <a:gd name="T11" fmla="*/ 5 h 10"/>
                  <a:gd name="T12" fmla="*/ 1 w 298"/>
                  <a:gd name="T13" fmla="*/ 7 h 10"/>
                </a:gdLst>
                <a:ahLst/>
                <a:cxnLst>
                  <a:cxn ang="0">
                    <a:pos x="T0" y="T1"/>
                  </a:cxn>
                  <a:cxn ang="0">
                    <a:pos x="T2" y="T3"/>
                  </a:cxn>
                  <a:cxn ang="0">
                    <a:pos x="T4" y="T5"/>
                  </a:cxn>
                  <a:cxn ang="0">
                    <a:pos x="T6" y="T7"/>
                  </a:cxn>
                  <a:cxn ang="0">
                    <a:pos x="T8" y="T9"/>
                  </a:cxn>
                  <a:cxn ang="0">
                    <a:pos x="T10" y="T11"/>
                  </a:cxn>
                  <a:cxn ang="0">
                    <a:pos x="T12" y="T13"/>
                  </a:cxn>
                </a:cxnLst>
                <a:rect l="0" t="0" r="r" b="b"/>
                <a:pathLst>
                  <a:path w="298" h="10">
                    <a:moveTo>
                      <a:pt x="1" y="7"/>
                    </a:moveTo>
                    <a:cubicBezTo>
                      <a:pt x="50" y="2"/>
                      <a:pt x="100" y="2"/>
                      <a:pt x="150" y="4"/>
                    </a:cubicBezTo>
                    <a:cubicBezTo>
                      <a:pt x="199" y="5"/>
                      <a:pt x="248" y="6"/>
                      <a:pt x="297" y="10"/>
                    </a:cubicBezTo>
                    <a:cubicBezTo>
                      <a:pt x="298" y="10"/>
                      <a:pt x="298" y="8"/>
                      <a:pt x="297" y="8"/>
                    </a:cubicBezTo>
                    <a:cubicBezTo>
                      <a:pt x="248" y="4"/>
                      <a:pt x="199" y="3"/>
                      <a:pt x="150" y="2"/>
                    </a:cubicBezTo>
                    <a:cubicBezTo>
                      <a:pt x="100" y="1"/>
                      <a:pt x="50" y="0"/>
                      <a:pt x="1" y="5"/>
                    </a:cubicBezTo>
                    <a:cubicBezTo>
                      <a:pt x="0" y="5"/>
                      <a:pt x="0" y="7"/>
                      <a:pt x="1"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2" name="Freeform 329"/>
              <p:cNvSpPr/>
              <p:nvPr/>
            </p:nvSpPr>
            <p:spPr bwMode="auto">
              <a:xfrm>
                <a:off x="1637" y="3473"/>
                <a:ext cx="534" cy="27"/>
              </a:xfrm>
              <a:custGeom>
                <a:avLst/>
                <a:gdLst>
                  <a:gd name="T0" fmla="*/ 1 w 200"/>
                  <a:gd name="T1" fmla="*/ 6 h 10"/>
                  <a:gd name="T2" fmla="*/ 199 w 200"/>
                  <a:gd name="T3" fmla="*/ 10 h 10"/>
                  <a:gd name="T4" fmla="*/ 199 w 200"/>
                  <a:gd name="T5" fmla="*/ 8 h 10"/>
                  <a:gd name="T6" fmla="*/ 1 w 200"/>
                  <a:gd name="T7" fmla="*/ 4 h 10"/>
                  <a:gd name="T8" fmla="*/ 1 w 200"/>
                  <a:gd name="T9" fmla="*/ 6 h 10"/>
                </a:gdLst>
                <a:ahLst/>
                <a:cxnLst>
                  <a:cxn ang="0">
                    <a:pos x="T0" y="T1"/>
                  </a:cxn>
                  <a:cxn ang="0">
                    <a:pos x="T2" y="T3"/>
                  </a:cxn>
                  <a:cxn ang="0">
                    <a:pos x="T4" y="T5"/>
                  </a:cxn>
                  <a:cxn ang="0">
                    <a:pos x="T6" y="T7"/>
                  </a:cxn>
                  <a:cxn ang="0">
                    <a:pos x="T8" y="T9"/>
                  </a:cxn>
                </a:cxnLst>
                <a:rect l="0" t="0" r="r" b="b"/>
                <a:pathLst>
                  <a:path w="200" h="10">
                    <a:moveTo>
                      <a:pt x="1" y="6"/>
                    </a:moveTo>
                    <a:cubicBezTo>
                      <a:pt x="67" y="6"/>
                      <a:pt x="133" y="2"/>
                      <a:pt x="199" y="10"/>
                    </a:cubicBezTo>
                    <a:cubicBezTo>
                      <a:pt x="200" y="10"/>
                      <a:pt x="200" y="8"/>
                      <a:pt x="199" y="8"/>
                    </a:cubicBezTo>
                    <a:cubicBezTo>
                      <a:pt x="133" y="0"/>
                      <a:pt x="67" y="4"/>
                      <a:pt x="1" y="4"/>
                    </a:cubicBezTo>
                    <a:cubicBezTo>
                      <a:pt x="0" y="4"/>
                      <a:pt x="0" y="6"/>
                      <a:pt x="1"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3" name="Freeform 330"/>
              <p:cNvSpPr/>
              <p:nvPr/>
            </p:nvSpPr>
            <p:spPr bwMode="auto">
              <a:xfrm>
                <a:off x="1699" y="3398"/>
                <a:ext cx="410" cy="17"/>
              </a:xfrm>
              <a:custGeom>
                <a:avLst/>
                <a:gdLst>
                  <a:gd name="T0" fmla="*/ 2 w 154"/>
                  <a:gd name="T1" fmla="*/ 3 h 6"/>
                  <a:gd name="T2" fmla="*/ 153 w 154"/>
                  <a:gd name="T3" fmla="*/ 6 h 6"/>
                  <a:gd name="T4" fmla="*/ 153 w 154"/>
                  <a:gd name="T5" fmla="*/ 4 h 6"/>
                  <a:gd name="T6" fmla="*/ 2 w 154"/>
                  <a:gd name="T7" fmla="*/ 1 h 6"/>
                  <a:gd name="T8" fmla="*/ 2 w 154"/>
                  <a:gd name="T9" fmla="*/ 3 h 6"/>
                </a:gdLst>
                <a:ahLst/>
                <a:cxnLst>
                  <a:cxn ang="0">
                    <a:pos x="T0" y="T1"/>
                  </a:cxn>
                  <a:cxn ang="0">
                    <a:pos x="T2" y="T3"/>
                  </a:cxn>
                  <a:cxn ang="0">
                    <a:pos x="T4" y="T5"/>
                  </a:cxn>
                  <a:cxn ang="0">
                    <a:pos x="T6" y="T7"/>
                  </a:cxn>
                  <a:cxn ang="0">
                    <a:pos x="T8" y="T9"/>
                  </a:cxn>
                </a:cxnLst>
                <a:rect l="0" t="0" r="r" b="b"/>
                <a:pathLst>
                  <a:path w="154" h="6">
                    <a:moveTo>
                      <a:pt x="2" y="3"/>
                    </a:moveTo>
                    <a:cubicBezTo>
                      <a:pt x="52" y="2"/>
                      <a:pt x="103" y="6"/>
                      <a:pt x="153" y="6"/>
                    </a:cubicBezTo>
                    <a:cubicBezTo>
                      <a:pt x="154" y="6"/>
                      <a:pt x="154" y="4"/>
                      <a:pt x="153" y="4"/>
                    </a:cubicBezTo>
                    <a:cubicBezTo>
                      <a:pt x="103" y="4"/>
                      <a:pt x="52" y="0"/>
                      <a:pt x="2" y="1"/>
                    </a:cubicBezTo>
                    <a:cubicBezTo>
                      <a:pt x="0" y="1"/>
                      <a:pt x="0" y="3"/>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4" name="Freeform 331"/>
              <p:cNvSpPr/>
              <p:nvPr/>
            </p:nvSpPr>
            <p:spPr bwMode="auto">
              <a:xfrm>
                <a:off x="1741" y="3321"/>
                <a:ext cx="323" cy="5"/>
              </a:xfrm>
              <a:custGeom>
                <a:avLst/>
                <a:gdLst>
                  <a:gd name="T0" fmla="*/ 1 w 121"/>
                  <a:gd name="T1" fmla="*/ 2 h 2"/>
                  <a:gd name="T2" fmla="*/ 120 w 121"/>
                  <a:gd name="T3" fmla="*/ 2 h 2"/>
                  <a:gd name="T4" fmla="*/ 120 w 121"/>
                  <a:gd name="T5" fmla="*/ 0 h 2"/>
                  <a:gd name="T6" fmla="*/ 1 w 121"/>
                  <a:gd name="T7" fmla="*/ 0 h 2"/>
                  <a:gd name="T8" fmla="*/ 1 w 121"/>
                  <a:gd name="T9" fmla="*/ 2 h 2"/>
                </a:gdLst>
                <a:ahLst/>
                <a:cxnLst>
                  <a:cxn ang="0">
                    <a:pos x="T0" y="T1"/>
                  </a:cxn>
                  <a:cxn ang="0">
                    <a:pos x="T2" y="T3"/>
                  </a:cxn>
                  <a:cxn ang="0">
                    <a:pos x="T4" y="T5"/>
                  </a:cxn>
                  <a:cxn ang="0">
                    <a:pos x="T6" y="T7"/>
                  </a:cxn>
                  <a:cxn ang="0">
                    <a:pos x="T8" y="T9"/>
                  </a:cxn>
                </a:cxnLst>
                <a:rect l="0" t="0" r="r" b="b"/>
                <a:pathLst>
                  <a:path w="121" h="2">
                    <a:moveTo>
                      <a:pt x="1" y="2"/>
                    </a:moveTo>
                    <a:cubicBezTo>
                      <a:pt x="41" y="2"/>
                      <a:pt x="80" y="2"/>
                      <a:pt x="120" y="2"/>
                    </a:cubicBezTo>
                    <a:cubicBezTo>
                      <a:pt x="121" y="2"/>
                      <a:pt x="121" y="0"/>
                      <a:pt x="120" y="0"/>
                    </a:cubicBezTo>
                    <a:cubicBezTo>
                      <a:pt x="80" y="0"/>
                      <a:pt x="41"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5" name="Freeform 332"/>
              <p:cNvSpPr/>
              <p:nvPr/>
            </p:nvSpPr>
            <p:spPr bwMode="auto">
              <a:xfrm>
                <a:off x="1808" y="3227"/>
                <a:ext cx="192" cy="16"/>
              </a:xfrm>
              <a:custGeom>
                <a:avLst/>
                <a:gdLst>
                  <a:gd name="T0" fmla="*/ 1 w 72"/>
                  <a:gd name="T1" fmla="*/ 1 h 6"/>
                  <a:gd name="T2" fmla="*/ 71 w 72"/>
                  <a:gd name="T3" fmla="*/ 6 h 6"/>
                  <a:gd name="T4" fmla="*/ 71 w 72"/>
                  <a:gd name="T5" fmla="*/ 4 h 6"/>
                  <a:gd name="T6" fmla="*/ 1 w 72"/>
                  <a:gd name="T7" fmla="*/ 0 h 6"/>
                  <a:gd name="T8" fmla="*/ 1 w 72"/>
                  <a:gd name="T9" fmla="*/ 1 h 6"/>
                </a:gdLst>
                <a:ahLst/>
                <a:cxnLst>
                  <a:cxn ang="0">
                    <a:pos x="T0" y="T1"/>
                  </a:cxn>
                  <a:cxn ang="0">
                    <a:pos x="T2" y="T3"/>
                  </a:cxn>
                  <a:cxn ang="0">
                    <a:pos x="T4" y="T5"/>
                  </a:cxn>
                  <a:cxn ang="0">
                    <a:pos x="T6" y="T7"/>
                  </a:cxn>
                  <a:cxn ang="0">
                    <a:pos x="T8" y="T9"/>
                  </a:cxn>
                </a:cxnLst>
                <a:rect l="0" t="0" r="r" b="b"/>
                <a:pathLst>
                  <a:path w="72" h="6">
                    <a:moveTo>
                      <a:pt x="1" y="1"/>
                    </a:moveTo>
                    <a:cubicBezTo>
                      <a:pt x="25" y="2"/>
                      <a:pt x="48" y="4"/>
                      <a:pt x="71" y="6"/>
                    </a:cubicBezTo>
                    <a:cubicBezTo>
                      <a:pt x="72" y="6"/>
                      <a:pt x="72" y="4"/>
                      <a:pt x="71" y="4"/>
                    </a:cubicBezTo>
                    <a:cubicBezTo>
                      <a:pt x="48" y="2"/>
                      <a:pt x="25" y="0"/>
                      <a:pt x="1" y="0"/>
                    </a:cubicBezTo>
                    <a:cubicBezTo>
                      <a:pt x="0" y="0"/>
                      <a:pt x="0" y="1"/>
                      <a:pt x="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6" name="Freeform 333"/>
              <p:cNvSpPr/>
              <p:nvPr/>
            </p:nvSpPr>
            <p:spPr bwMode="auto">
              <a:xfrm>
                <a:off x="1872" y="3171"/>
                <a:ext cx="45" cy="43"/>
              </a:xfrm>
              <a:custGeom>
                <a:avLst/>
                <a:gdLst>
                  <a:gd name="T0" fmla="*/ 2 w 17"/>
                  <a:gd name="T1" fmla="*/ 15 h 16"/>
                  <a:gd name="T2" fmla="*/ 13 w 17"/>
                  <a:gd name="T3" fmla="*/ 2 h 16"/>
                  <a:gd name="T4" fmla="*/ 12 w 17"/>
                  <a:gd name="T5" fmla="*/ 2 h 16"/>
                  <a:gd name="T6" fmla="*/ 15 w 17"/>
                  <a:gd name="T7" fmla="*/ 12 h 16"/>
                  <a:gd name="T8" fmla="*/ 17 w 17"/>
                  <a:gd name="T9" fmla="*/ 12 h 16"/>
                  <a:gd name="T10" fmla="*/ 13 w 17"/>
                  <a:gd name="T11" fmla="*/ 1 h 16"/>
                  <a:gd name="T12" fmla="*/ 12 w 17"/>
                  <a:gd name="T13" fmla="*/ 0 h 16"/>
                  <a:gd name="T14" fmla="*/ 0 w 17"/>
                  <a:gd name="T15" fmla="*/ 13 h 16"/>
                  <a:gd name="T16" fmla="*/ 2 w 17"/>
                  <a:gd name="T1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6">
                    <a:moveTo>
                      <a:pt x="2" y="15"/>
                    </a:moveTo>
                    <a:cubicBezTo>
                      <a:pt x="5" y="10"/>
                      <a:pt x="9" y="5"/>
                      <a:pt x="13" y="2"/>
                    </a:cubicBezTo>
                    <a:cubicBezTo>
                      <a:pt x="13" y="2"/>
                      <a:pt x="12" y="2"/>
                      <a:pt x="12" y="2"/>
                    </a:cubicBezTo>
                    <a:cubicBezTo>
                      <a:pt x="13" y="5"/>
                      <a:pt x="15" y="8"/>
                      <a:pt x="15" y="12"/>
                    </a:cubicBezTo>
                    <a:cubicBezTo>
                      <a:pt x="15" y="13"/>
                      <a:pt x="17" y="13"/>
                      <a:pt x="17" y="12"/>
                    </a:cubicBezTo>
                    <a:cubicBezTo>
                      <a:pt x="17" y="8"/>
                      <a:pt x="15" y="4"/>
                      <a:pt x="13" y="1"/>
                    </a:cubicBezTo>
                    <a:cubicBezTo>
                      <a:pt x="13" y="0"/>
                      <a:pt x="12" y="0"/>
                      <a:pt x="12" y="0"/>
                    </a:cubicBezTo>
                    <a:cubicBezTo>
                      <a:pt x="7" y="4"/>
                      <a:pt x="4" y="9"/>
                      <a:pt x="0" y="13"/>
                    </a:cubicBezTo>
                    <a:cubicBezTo>
                      <a:pt x="0" y="14"/>
                      <a:pt x="1" y="16"/>
                      <a:pt x="2" y="1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7" name="Freeform 334"/>
              <p:cNvSpPr/>
              <p:nvPr/>
            </p:nvSpPr>
            <p:spPr bwMode="auto">
              <a:xfrm>
                <a:off x="1883" y="3192"/>
                <a:ext cx="34" cy="6"/>
              </a:xfrm>
              <a:custGeom>
                <a:avLst/>
                <a:gdLst>
                  <a:gd name="T0" fmla="*/ 1 w 13"/>
                  <a:gd name="T1" fmla="*/ 2 h 2"/>
                  <a:gd name="T2" fmla="*/ 12 w 13"/>
                  <a:gd name="T3" fmla="*/ 2 h 2"/>
                  <a:gd name="T4" fmla="*/ 12 w 13"/>
                  <a:gd name="T5" fmla="*/ 0 h 2"/>
                  <a:gd name="T6" fmla="*/ 1 w 13"/>
                  <a:gd name="T7" fmla="*/ 0 h 2"/>
                  <a:gd name="T8" fmla="*/ 1 w 13"/>
                  <a:gd name="T9" fmla="*/ 2 h 2"/>
                </a:gdLst>
                <a:ahLst/>
                <a:cxnLst>
                  <a:cxn ang="0">
                    <a:pos x="T0" y="T1"/>
                  </a:cxn>
                  <a:cxn ang="0">
                    <a:pos x="T2" y="T3"/>
                  </a:cxn>
                  <a:cxn ang="0">
                    <a:pos x="T4" y="T5"/>
                  </a:cxn>
                  <a:cxn ang="0">
                    <a:pos x="T6" y="T7"/>
                  </a:cxn>
                  <a:cxn ang="0">
                    <a:pos x="T8" y="T9"/>
                  </a:cxn>
                </a:cxnLst>
                <a:rect l="0" t="0" r="r" b="b"/>
                <a:pathLst>
                  <a:path w="13" h="2">
                    <a:moveTo>
                      <a:pt x="1" y="2"/>
                    </a:moveTo>
                    <a:cubicBezTo>
                      <a:pt x="5" y="2"/>
                      <a:pt x="8" y="2"/>
                      <a:pt x="12" y="2"/>
                    </a:cubicBezTo>
                    <a:cubicBezTo>
                      <a:pt x="13" y="2"/>
                      <a:pt x="13" y="0"/>
                      <a:pt x="12" y="0"/>
                    </a:cubicBezTo>
                    <a:cubicBezTo>
                      <a:pt x="8" y="0"/>
                      <a:pt x="5"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8" name="Freeform 335"/>
              <p:cNvSpPr/>
              <p:nvPr/>
            </p:nvSpPr>
            <p:spPr bwMode="auto">
              <a:xfrm>
                <a:off x="1883" y="3348"/>
                <a:ext cx="8" cy="32"/>
              </a:xfrm>
              <a:custGeom>
                <a:avLst/>
                <a:gdLst>
                  <a:gd name="T0" fmla="*/ 0 w 3"/>
                  <a:gd name="T1" fmla="*/ 1 h 12"/>
                  <a:gd name="T2" fmla="*/ 1 w 3"/>
                  <a:gd name="T3" fmla="*/ 11 h 12"/>
                  <a:gd name="T4" fmla="*/ 3 w 3"/>
                  <a:gd name="T5" fmla="*/ 11 h 12"/>
                  <a:gd name="T6" fmla="*/ 2 w 3"/>
                  <a:gd name="T7" fmla="*/ 1 h 12"/>
                  <a:gd name="T8" fmla="*/ 0 w 3"/>
                  <a:gd name="T9" fmla="*/ 1 h 12"/>
                </a:gdLst>
                <a:ahLst/>
                <a:cxnLst>
                  <a:cxn ang="0">
                    <a:pos x="T0" y="T1"/>
                  </a:cxn>
                  <a:cxn ang="0">
                    <a:pos x="T2" y="T3"/>
                  </a:cxn>
                  <a:cxn ang="0">
                    <a:pos x="T4" y="T5"/>
                  </a:cxn>
                  <a:cxn ang="0">
                    <a:pos x="T6" y="T7"/>
                  </a:cxn>
                  <a:cxn ang="0">
                    <a:pos x="T8" y="T9"/>
                  </a:cxn>
                </a:cxnLst>
                <a:rect l="0" t="0" r="r" b="b"/>
                <a:pathLst>
                  <a:path w="3" h="12">
                    <a:moveTo>
                      <a:pt x="0" y="1"/>
                    </a:moveTo>
                    <a:cubicBezTo>
                      <a:pt x="0" y="4"/>
                      <a:pt x="1" y="8"/>
                      <a:pt x="1" y="11"/>
                    </a:cubicBezTo>
                    <a:cubicBezTo>
                      <a:pt x="2" y="12"/>
                      <a:pt x="3" y="12"/>
                      <a:pt x="3" y="11"/>
                    </a:cubicBezTo>
                    <a:cubicBezTo>
                      <a:pt x="2" y="7"/>
                      <a:pt x="2" y="4"/>
                      <a:pt x="2" y="1"/>
                    </a:cubicBezTo>
                    <a:cubicBezTo>
                      <a:pt x="1" y="0"/>
                      <a:pt x="0" y="0"/>
                      <a:pt x="0"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9" name="Freeform 336"/>
              <p:cNvSpPr/>
              <p:nvPr/>
            </p:nvSpPr>
            <p:spPr bwMode="auto">
              <a:xfrm>
                <a:off x="1885" y="3345"/>
                <a:ext cx="32" cy="40"/>
              </a:xfrm>
              <a:custGeom>
                <a:avLst/>
                <a:gdLst>
                  <a:gd name="T0" fmla="*/ 6 w 12"/>
                  <a:gd name="T1" fmla="*/ 2 h 15"/>
                  <a:gd name="T2" fmla="*/ 6 w 12"/>
                  <a:gd name="T3" fmla="*/ 3 h 15"/>
                  <a:gd name="T4" fmla="*/ 7 w 12"/>
                  <a:gd name="T5" fmla="*/ 2 h 15"/>
                  <a:gd name="T6" fmla="*/ 1 w 12"/>
                  <a:gd name="T7" fmla="*/ 7 h 15"/>
                  <a:gd name="T8" fmla="*/ 2 w 12"/>
                  <a:gd name="T9" fmla="*/ 9 h 15"/>
                  <a:gd name="T10" fmla="*/ 10 w 12"/>
                  <a:gd name="T11" fmla="*/ 10 h 15"/>
                  <a:gd name="T12" fmla="*/ 10 w 12"/>
                  <a:gd name="T13" fmla="*/ 8 h 15"/>
                  <a:gd name="T14" fmla="*/ 3 w 12"/>
                  <a:gd name="T15" fmla="*/ 13 h 15"/>
                  <a:gd name="T16" fmla="*/ 4 w 12"/>
                  <a:gd name="T17" fmla="*/ 15 h 15"/>
                  <a:gd name="T18" fmla="*/ 11 w 12"/>
                  <a:gd name="T19" fmla="*/ 9 h 15"/>
                  <a:gd name="T20" fmla="*/ 10 w 12"/>
                  <a:gd name="T21" fmla="*/ 8 h 15"/>
                  <a:gd name="T22" fmla="*/ 1 w 12"/>
                  <a:gd name="T23" fmla="*/ 7 h 15"/>
                  <a:gd name="T24" fmla="*/ 2 w 12"/>
                  <a:gd name="T25" fmla="*/ 9 h 15"/>
                  <a:gd name="T26" fmla="*/ 8 w 12"/>
                  <a:gd name="T27" fmla="*/ 4 h 15"/>
                  <a:gd name="T28" fmla="*/ 8 w 12"/>
                  <a:gd name="T29" fmla="*/ 2 h 15"/>
                  <a:gd name="T30" fmla="*/ 5 w 12"/>
                  <a:gd name="T31" fmla="*/ 0 h 15"/>
                  <a:gd name="T32" fmla="*/ 4 w 12"/>
                  <a:gd name="T33" fmla="*/ 1 h 15"/>
                  <a:gd name="T34" fmla="*/ 4 w 12"/>
                  <a:gd name="T35" fmla="*/ 1 h 15"/>
                  <a:gd name="T36" fmla="*/ 6 w 12"/>
                  <a:gd name="T3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5">
                    <a:moveTo>
                      <a:pt x="6" y="2"/>
                    </a:moveTo>
                    <a:cubicBezTo>
                      <a:pt x="6" y="2"/>
                      <a:pt x="6" y="3"/>
                      <a:pt x="6" y="3"/>
                    </a:cubicBezTo>
                    <a:cubicBezTo>
                      <a:pt x="7" y="3"/>
                      <a:pt x="7" y="2"/>
                      <a:pt x="7" y="2"/>
                    </a:cubicBezTo>
                    <a:cubicBezTo>
                      <a:pt x="5" y="3"/>
                      <a:pt x="3" y="6"/>
                      <a:pt x="1" y="7"/>
                    </a:cubicBezTo>
                    <a:cubicBezTo>
                      <a:pt x="0" y="8"/>
                      <a:pt x="0" y="9"/>
                      <a:pt x="2" y="9"/>
                    </a:cubicBezTo>
                    <a:cubicBezTo>
                      <a:pt x="5" y="8"/>
                      <a:pt x="7" y="10"/>
                      <a:pt x="10" y="10"/>
                    </a:cubicBezTo>
                    <a:cubicBezTo>
                      <a:pt x="10" y="9"/>
                      <a:pt x="10" y="9"/>
                      <a:pt x="10" y="8"/>
                    </a:cubicBezTo>
                    <a:cubicBezTo>
                      <a:pt x="8" y="11"/>
                      <a:pt x="6" y="12"/>
                      <a:pt x="3" y="13"/>
                    </a:cubicBezTo>
                    <a:cubicBezTo>
                      <a:pt x="2" y="14"/>
                      <a:pt x="3" y="15"/>
                      <a:pt x="4" y="15"/>
                    </a:cubicBezTo>
                    <a:cubicBezTo>
                      <a:pt x="7" y="14"/>
                      <a:pt x="9" y="12"/>
                      <a:pt x="11" y="9"/>
                    </a:cubicBezTo>
                    <a:cubicBezTo>
                      <a:pt x="12" y="9"/>
                      <a:pt x="11" y="8"/>
                      <a:pt x="10" y="8"/>
                    </a:cubicBezTo>
                    <a:cubicBezTo>
                      <a:pt x="7" y="8"/>
                      <a:pt x="4" y="6"/>
                      <a:pt x="1" y="7"/>
                    </a:cubicBezTo>
                    <a:cubicBezTo>
                      <a:pt x="1" y="8"/>
                      <a:pt x="2" y="8"/>
                      <a:pt x="2" y="9"/>
                    </a:cubicBezTo>
                    <a:cubicBezTo>
                      <a:pt x="4" y="7"/>
                      <a:pt x="6" y="5"/>
                      <a:pt x="8" y="4"/>
                    </a:cubicBezTo>
                    <a:cubicBezTo>
                      <a:pt x="8" y="3"/>
                      <a:pt x="8" y="3"/>
                      <a:pt x="8" y="2"/>
                    </a:cubicBezTo>
                    <a:cubicBezTo>
                      <a:pt x="8" y="1"/>
                      <a:pt x="7" y="0"/>
                      <a:pt x="5" y="0"/>
                    </a:cubicBezTo>
                    <a:cubicBezTo>
                      <a:pt x="5" y="0"/>
                      <a:pt x="5" y="0"/>
                      <a:pt x="4" y="1"/>
                    </a:cubicBezTo>
                    <a:cubicBezTo>
                      <a:pt x="4" y="1"/>
                      <a:pt x="4" y="1"/>
                      <a:pt x="4" y="1"/>
                    </a:cubicBezTo>
                    <a:cubicBezTo>
                      <a:pt x="4" y="2"/>
                      <a:pt x="5" y="3"/>
                      <a:pt x="6"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0" name="Freeform 337"/>
              <p:cNvSpPr/>
              <p:nvPr/>
            </p:nvSpPr>
            <p:spPr bwMode="auto">
              <a:xfrm>
                <a:off x="1875" y="3516"/>
                <a:ext cx="53" cy="48"/>
              </a:xfrm>
              <a:custGeom>
                <a:avLst/>
                <a:gdLst>
                  <a:gd name="T0" fmla="*/ 9 w 20"/>
                  <a:gd name="T1" fmla="*/ 1 h 18"/>
                  <a:gd name="T2" fmla="*/ 2 w 20"/>
                  <a:gd name="T3" fmla="*/ 2 h 18"/>
                  <a:gd name="T4" fmla="*/ 2 w 20"/>
                  <a:gd name="T5" fmla="*/ 8 h 18"/>
                  <a:gd name="T6" fmla="*/ 19 w 20"/>
                  <a:gd name="T7" fmla="*/ 18 h 18"/>
                  <a:gd name="T8" fmla="*/ 19 w 20"/>
                  <a:gd name="T9" fmla="*/ 16 h 18"/>
                  <a:gd name="T10" fmla="*/ 5 w 20"/>
                  <a:gd name="T11" fmla="*/ 9 h 18"/>
                  <a:gd name="T12" fmla="*/ 3 w 20"/>
                  <a:gd name="T13" fmla="*/ 4 h 18"/>
                  <a:gd name="T14" fmla="*/ 9 w 20"/>
                  <a:gd name="T15" fmla="*/ 3 h 18"/>
                  <a:gd name="T16" fmla="*/ 9 w 20"/>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8">
                    <a:moveTo>
                      <a:pt x="9" y="1"/>
                    </a:moveTo>
                    <a:cubicBezTo>
                      <a:pt x="7" y="1"/>
                      <a:pt x="4" y="0"/>
                      <a:pt x="2" y="2"/>
                    </a:cubicBezTo>
                    <a:cubicBezTo>
                      <a:pt x="0" y="4"/>
                      <a:pt x="1" y="6"/>
                      <a:pt x="2" y="8"/>
                    </a:cubicBezTo>
                    <a:cubicBezTo>
                      <a:pt x="5" y="13"/>
                      <a:pt x="13" y="17"/>
                      <a:pt x="19" y="18"/>
                    </a:cubicBezTo>
                    <a:cubicBezTo>
                      <a:pt x="20" y="18"/>
                      <a:pt x="20" y="16"/>
                      <a:pt x="19" y="16"/>
                    </a:cubicBezTo>
                    <a:cubicBezTo>
                      <a:pt x="14" y="15"/>
                      <a:pt x="9" y="13"/>
                      <a:pt x="5" y="9"/>
                    </a:cubicBezTo>
                    <a:cubicBezTo>
                      <a:pt x="4" y="8"/>
                      <a:pt x="3" y="6"/>
                      <a:pt x="3" y="4"/>
                    </a:cubicBezTo>
                    <a:cubicBezTo>
                      <a:pt x="3" y="2"/>
                      <a:pt x="8" y="3"/>
                      <a:pt x="9" y="3"/>
                    </a:cubicBezTo>
                    <a:cubicBezTo>
                      <a:pt x="10" y="3"/>
                      <a:pt x="11" y="2"/>
                      <a:pt x="9"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1" name="Freeform 338"/>
              <p:cNvSpPr/>
              <p:nvPr/>
            </p:nvSpPr>
            <p:spPr bwMode="auto">
              <a:xfrm>
                <a:off x="1661" y="3463"/>
                <a:ext cx="40" cy="24"/>
              </a:xfrm>
              <a:custGeom>
                <a:avLst/>
                <a:gdLst>
                  <a:gd name="T0" fmla="*/ 1 w 15"/>
                  <a:gd name="T1" fmla="*/ 2 h 9"/>
                  <a:gd name="T2" fmla="*/ 13 w 15"/>
                  <a:gd name="T3" fmla="*/ 9 h 9"/>
                  <a:gd name="T4" fmla="*/ 14 w 15"/>
                  <a:gd name="T5" fmla="*/ 7 h 9"/>
                  <a:gd name="T6" fmla="*/ 1 w 15"/>
                  <a:gd name="T7" fmla="*/ 0 h 9"/>
                  <a:gd name="T8" fmla="*/ 1 w 15"/>
                  <a:gd name="T9" fmla="*/ 2 h 9"/>
                </a:gdLst>
                <a:ahLst/>
                <a:cxnLst>
                  <a:cxn ang="0">
                    <a:pos x="T0" y="T1"/>
                  </a:cxn>
                  <a:cxn ang="0">
                    <a:pos x="T2" y="T3"/>
                  </a:cxn>
                  <a:cxn ang="0">
                    <a:pos x="T4" y="T5"/>
                  </a:cxn>
                  <a:cxn ang="0">
                    <a:pos x="T6" y="T7"/>
                  </a:cxn>
                  <a:cxn ang="0">
                    <a:pos x="T8" y="T9"/>
                  </a:cxn>
                </a:cxnLst>
                <a:rect l="0" t="0" r="r" b="b"/>
                <a:pathLst>
                  <a:path w="15" h="9">
                    <a:moveTo>
                      <a:pt x="1" y="2"/>
                    </a:moveTo>
                    <a:cubicBezTo>
                      <a:pt x="6" y="3"/>
                      <a:pt x="9" y="6"/>
                      <a:pt x="13" y="9"/>
                    </a:cubicBezTo>
                    <a:cubicBezTo>
                      <a:pt x="14" y="9"/>
                      <a:pt x="15" y="8"/>
                      <a:pt x="14" y="7"/>
                    </a:cubicBezTo>
                    <a:cubicBezTo>
                      <a:pt x="10" y="4"/>
                      <a:pt x="6" y="1"/>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2" name="Freeform 339"/>
              <p:cNvSpPr/>
              <p:nvPr/>
            </p:nvSpPr>
            <p:spPr bwMode="auto">
              <a:xfrm>
                <a:off x="1672" y="3449"/>
                <a:ext cx="67" cy="30"/>
              </a:xfrm>
              <a:custGeom>
                <a:avLst/>
                <a:gdLst>
                  <a:gd name="T0" fmla="*/ 1 w 25"/>
                  <a:gd name="T1" fmla="*/ 2 h 11"/>
                  <a:gd name="T2" fmla="*/ 23 w 25"/>
                  <a:gd name="T3" fmla="*/ 11 h 11"/>
                  <a:gd name="T4" fmla="*/ 24 w 25"/>
                  <a:gd name="T5" fmla="*/ 9 h 11"/>
                  <a:gd name="T6" fmla="*/ 1 w 25"/>
                  <a:gd name="T7" fmla="*/ 0 h 11"/>
                  <a:gd name="T8" fmla="*/ 1 w 25"/>
                  <a:gd name="T9" fmla="*/ 2 h 11"/>
                </a:gdLst>
                <a:ahLst/>
                <a:cxnLst>
                  <a:cxn ang="0">
                    <a:pos x="T0" y="T1"/>
                  </a:cxn>
                  <a:cxn ang="0">
                    <a:pos x="T2" y="T3"/>
                  </a:cxn>
                  <a:cxn ang="0">
                    <a:pos x="T4" y="T5"/>
                  </a:cxn>
                  <a:cxn ang="0">
                    <a:pos x="T6" y="T7"/>
                  </a:cxn>
                  <a:cxn ang="0">
                    <a:pos x="T8" y="T9"/>
                  </a:cxn>
                </a:cxnLst>
                <a:rect l="0" t="0" r="r" b="b"/>
                <a:pathLst>
                  <a:path w="25" h="11">
                    <a:moveTo>
                      <a:pt x="1" y="2"/>
                    </a:moveTo>
                    <a:cubicBezTo>
                      <a:pt x="10" y="2"/>
                      <a:pt x="15" y="9"/>
                      <a:pt x="23" y="11"/>
                    </a:cubicBezTo>
                    <a:cubicBezTo>
                      <a:pt x="25" y="11"/>
                      <a:pt x="25" y="9"/>
                      <a:pt x="24" y="9"/>
                    </a:cubicBezTo>
                    <a:cubicBezTo>
                      <a:pt x="16" y="8"/>
                      <a:pt x="10"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3" name="Freeform 340"/>
              <p:cNvSpPr/>
              <p:nvPr/>
            </p:nvSpPr>
            <p:spPr bwMode="auto">
              <a:xfrm>
                <a:off x="1683" y="3420"/>
                <a:ext cx="90" cy="69"/>
              </a:xfrm>
              <a:custGeom>
                <a:avLst/>
                <a:gdLst>
                  <a:gd name="T0" fmla="*/ 1 w 34"/>
                  <a:gd name="T1" fmla="*/ 2 h 26"/>
                  <a:gd name="T2" fmla="*/ 32 w 34"/>
                  <a:gd name="T3" fmla="*/ 26 h 26"/>
                  <a:gd name="T4" fmla="*/ 33 w 34"/>
                  <a:gd name="T5" fmla="*/ 24 h 26"/>
                  <a:gd name="T6" fmla="*/ 2 w 34"/>
                  <a:gd name="T7" fmla="*/ 1 h 26"/>
                  <a:gd name="T8" fmla="*/ 1 w 34"/>
                  <a:gd name="T9" fmla="*/ 2 h 26"/>
                </a:gdLst>
                <a:ahLst/>
                <a:cxnLst>
                  <a:cxn ang="0">
                    <a:pos x="T0" y="T1"/>
                  </a:cxn>
                  <a:cxn ang="0">
                    <a:pos x="T2" y="T3"/>
                  </a:cxn>
                  <a:cxn ang="0">
                    <a:pos x="T4" y="T5"/>
                  </a:cxn>
                  <a:cxn ang="0">
                    <a:pos x="T6" y="T7"/>
                  </a:cxn>
                  <a:cxn ang="0">
                    <a:pos x="T8" y="T9"/>
                  </a:cxn>
                </a:cxnLst>
                <a:rect l="0" t="0" r="r" b="b"/>
                <a:pathLst>
                  <a:path w="34" h="26">
                    <a:moveTo>
                      <a:pt x="1" y="2"/>
                    </a:moveTo>
                    <a:cubicBezTo>
                      <a:pt x="11" y="10"/>
                      <a:pt x="21" y="18"/>
                      <a:pt x="32" y="26"/>
                    </a:cubicBezTo>
                    <a:cubicBezTo>
                      <a:pt x="33" y="26"/>
                      <a:pt x="34" y="25"/>
                      <a:pt x="33" y="24"/>
                    </a:cubicBezTo>
                    <a:cubicBezTo>
                      <a:pt x="22" y="17"/>
                      <a:pt x="12" y="9"/>
                      <a:pt x="2" y="1"/>
                    </a:cubicBezTo>
                    <a:cubicBezTo>
                      <a:pt x="1" y="0"/>
                      <a:pt x="0" y="1"/>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4" name="Freeform 341"/>
              <p:cNvSpPr/>
              <p:nvPr/>
            </p:nvSpPr>
            <p:spPr bwMode="auto">
              <a:xfrm>
                <a:off x="1701" y="3406"/>
                <a:ext cx="104" cy="83"/>
              </a:xfrm>
              <a:custGeom>
                <a:avLst/>
                <a:gdLst>
                  <a:gd name="T0" fmla="*/ 1 w 39"/>
                  <a:gd name="T1" fmla="*/ 3 h 31"/>
                  <a:gd name="T2" fmla="*/ 37 w 39"/>
                  <a:gd name="T3" fmla="*/ 31 h 31"/>
                  <a:gd name="T4" fmla="*/ 38 w 39"/>
                  <a:gd name="T5" fmla="*/ 29 h 31"/>
                  <a:gd name="T6" fmla="*/ 2 w 39"/>
                  <a:gd name="T7" fmla="*/ 1 h 31"/>
                  <a:gd name="T8" fmla="*/ 1 w 39"/>
                  <a:gd name="T9" fmla="*/ 3 h 31"/>
                </a:gdLst>
                <a:ahLst/>
                <a:cxnLst>
                  <a:cxn ang="0">
                    <a:pos x="T0" y="T1"/>
                  </a:cxn>
                  <a:cxn ang="0">
                    <a:pos x="T2" y="T3"/>
                  </a:cxn>
                  <a:cxn ang="0">
                    <a:pos x="T4" y="T5"/>
                  </a:cxn>
                  <a:cxn ang="0">
                    <a:pos x="T6" y="T7"/>
                  </a:cxn>
                  <a:cxn ang="0">
                    <a:pos x="T8" y="T9"/>
                  </a:cxn>
                </a:cxnLst>
                <a:rect l="0" t="0" r="r" b="b"/>
                <a:pathLst>
                  <a:path w="39" h="31">
                    <a:moveTo>
                      <a:pt x="1" y="3"/>
                    </a:moveTo>
                    <a:cubicBezTo>
                      <a:pt x="15" y="9"/>
                      <a:pt x="24" y="22"/>
                      <a:pt x="37" y="31"/>
                    </a:cubicBezTo>
                    <a:cubicBezTo>
                      <a:pt x="38" y="31"/>
                      <a:pt x="39" y="30"/>
                      <a:pt x="38" y="29"/>
                    </a:cubicBezTo>
                    <a:cubicBezTo>
                      <a:pt x="25" y="20"/>
                      <a:pt x="16" y="7"/>
                      <a:pt x="2" y="1"/>
                    </a:cubicBezTo>
                    <a:cubicBezTo>
                      <a:pt x="1" y="0"/>
                      <a:pt x="0" y="2"/>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5" name="Freeform 342"/>
              <p:cNvSpPr/>
              <p:nvPr/>
            </p:nvSpPr>
            <p:spPr bwMode="auto">
              <a:xfrm>
                <a:off x="1736" y="3406"/>
                <a:ext cx="101" cy="78"/>
              </a:xfrm>
              <a:custGeom>
                <a:avLst/>
                <a:gdLst>
                  <a:gd name="T0" fmla="*/ 1 w 38"/>
                  <a:gd name="T1" fmla="*/ 2 h 29"/>
                  <a:gd name="T2" fmla="*/ 36 w 38"/>
                  <a:gd name="T3" fmla="*/ 28 h 29"/>
                  <a:gd name="T4" fmla="*/ 37 w 38"/>
                  <a:gd name="T5" fmla="*/ 27 h 29"/>
                  <a:gd name="T6" fmla="*/ 1 w 38"/>
                  <a:gd name="T7" fmla="*/ 0 h 29"/>
                  <a:gd name="T8" fmla="*/ 1 w 38"/>
                  <a:gd name="T9" fmla="*/ 2 h 29"/>
                </a:gdLst>
                <a:ahLst/>
                <a:cxnLst>
                  <a:cxn ang="0">
                    <a:pos x="T0" y="T1"/>
                  </a:cxn>
                  <a:cxn ang="0">
                    <a:pos x="T2" y="T3"/>
                  </a:cxn>
                  <a:cxn ang="0">
                    <a:pos x="T4" y="T5"/>
                  </a:cxn>
                  <a:cxn ang="0">
                    <a:pos x="T6" y="T7"/>
                  </a:cxn>
                  <a:cxn ang="0">
                    <a:pos x="T8" y="T9"/>
                  </a:cxn>
                </a:cxnLst>
                <a:rect l="0" t="0" r="r" b="b"/>
                <a:pathLst>
                  <a:path w="38" h="29">
                    <a:moveTo>
                      <a:pt x="1" y="2"/>
                    </a:moveTo>
                    <a:cubicBezTo>
                      <a:pt x="15" y="6"/>
                      <a:pt x="24" y="20"/>
                      <a:pt x="36" y="28"/>
                    </a:cubicBezTo>
                    <a:cubicBezTo>
                      <a:pt x="37" y="29"/>
                      <a:pt x="38" y="27"/>
                      <a:pt x="37" y="27"/>
                    </a:cubicBezTo>
                    <a:cubicBezTo>
                      <a:pt x="25" y="18"/>
                      <a:pt x="16" y="4"/>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6" name="Freeform 343"/>
              <p:cNvSpPr/>
              <p:nvPr/>
            </p:nvSpPr>
            <p:spPr bwMode="auto">
              <a:xfrm>
                <a:off x="1779" y="3406"/>
                <a:ext cx="93" cy="81"/>
              </a:xfrm>
              <a:custGeom>
                <a:avLst/>
                <a:gdLst>
                  <a:gd name="T0" fmla="*/ 1 w 35"/>
                  <a:gd name="T1" fmla="*/ 3 h 30"/>
                  <a:gd name="T2" fmla="*/ 32 w 35"/>
                  <a:gd name="T3" fmla="*/ 29 h 30"/>
                  <a:gd name="T4" fmla="*/ 34 w 35"/>
                  <a:gd name="T5" fmla="*/ 28 h 30"/>
                  <a:gd name="T6" fmla="*/ 2 w 35"/>
                  <a:gd name="T7" fmla="*/ 1 h 30"/>
                  <a:gd name="T8" fmla="*/ 1 w 35"/>
                  <a:gd name="T9" fmla="*/ 3 h 30"/>
                </a:gdLst>
                <a:ahLst/>
                <a:cxnLst>
                  <a:cxn ang="0">
                    <a:pos x="T0" y="T1"/>
                  </a:cxn>
                  <a:cxn ang="0">
                    <a:pos x="T2" y="T3"/>
                  </a:cxn>
                  <a:cxn ang="0">
                    <a:pos x="T4" y="T5"/>
                  </a:cxn>
                  <a:cxn ang="0">
                    <a:pos x="T6" y="T7"/>
                  </a:cxn>
                  <a:cxn ang="0">
                    <a:pos x="T8" y="T9"/>
                  </a:cxn>
                </a:cxnLst>
                <a:rect l="0" t="0" r="r" b="b"/>
                <a:pathLst>
                  <a:path w="35" h="30">
                    <a:moveTo>
                      <a:pt x="1" y="3"/>
                    </a:moveTo>
                    <a:cubicBezTo>
                      <a:pt x="14" y="9"/>
                      <a:pt x="22" y="20"/>
                      <a:pt x="32" y="29"/>
                    </a:cubicBezTo>
                    <a:cubicBezTo>
                      <a:pt x="33" y="30"/>
                      <a:pt x="35" y="28"/>
                      <a:pt x="34" y="28"/>
                    </a:cubicBezTo>
                    <a:cubicBezTo>
                      <a:pt x="23" y="19"/>
                      <a:pt x="15" y="7"/>
                      <a:pt x="2" y="1"/>
                    </a:cubicBezTo>
                    <a:cubicBezTo>
                      <a:pt x="1" y="0"/>
                      <a:pt x="0" y="2"/>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7" name="Freeform 344"/>
              <p:cNvSpPr/>
              <p:nvPr/>
            </p:nvSpPr>
            <p:spPr bwMode="auto">
              <a:xfrm>
                <a:off x="1821" y="3404"/>
                <a:ext cx="75" cy="80"/>
              </a:xfrm>
              <a:custGeom>
                <a:avLst/>
                <a:gdLst>
                  <a:gd name="T0" fmla="*/ 0 w 28"/>
                  <a:gd name="T1" fmla="*/ 3 h 30"/>
                  <a:gd name="T2" fmla="*/ 26 w 28"/>
                  <a:gd name="T3" fmla="*/ 29 h 30"/>
                  <a:gd name="T4" fmla="*/ 27 w 28"/>
                  <a:gd name="T5" fmla="*/ 28 h 30"/>
                  <a:gd name="T6" fmla="*/ 2 w 28"/>
                  <a:gd name="T7" fmla="*/ 1 h 30"/>
                  <a:gd name="T8" fmla="*/ 0 w 28"/>
                  <a:gd name="T9" fmla="*/ 3 h 30"/>
                </a:gdLst>
                <a:ahLst/>
                <a:cxnLst>
                  <a:cxn ang="0">
                    <a:pos x="T0" y="T1"/>
                  </a:cxn>
                  <a:cxn ang="0">
                    <a:pos x="T2" y="T3"/>
                  </a:cxn>
                  <a:cxn ang="0">
                    <a:pos x="T4" y="T5"/>
                  </a:cxn>
                  <a:cxn ang="0">
                    <a:pos x="T6" y="T7"/>
                  </a:cxn>
                  <a:cxn ang="0">
                    <a:pos x="T8" y="T9"/>
                  </a:cxn>
                </a:cxnLst>
                <a:rect l="0" t="0" r="r" b="b"/>
                <a:pathLst>
                  <a:path w="28" h="30">
                    <a:moveTo>
                      <a:pt x="0" y="3"/>
                    </a:moveTo>
                    <a:cubicBezTo>
                      <a:pt x="8" y="12"/>
                      <a:pt x="16" y="22"/>
                      <a:pt x="26" y="29"/>
                    </a:cubicBezTo>
                    <a:cubicBezTo>
                      <a:pt x="27" y="30"/>
                      <a:pt x="28" y="28"/>
                      <a:pt x="27" y="28"/>
                    </a:cubicBezTo>
                    <a:cubicBezTo>
                      <a:pt x="17" y="21"/>
                      <a:pt x="10" y="11"/>
                      <a:pt x="2" y="1"/>
                    </a:cubicBezTo>
                    <a:cubicBezTo>
                      <a:pt x="1" y="0"/>
                      <a:pt x="0" y="2"/>
                      <a:pt x="0"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8" name="Freeform 345"/>
              <p:cNvSpPr/>
              <p:nvPr/>
            </p:nvSpPr>
            <p:spPr bwMode="auto">
              <a:xfrm>
                <a:off x="1845" y="3409"/>
                <a:ext cx="88" cy="80"/>
              </a:xfrm>
              <a:custGeom>
                <a:avLst/>
                <a:gdLst>
                  <a:gd name="T0" fmla="*/ 1 w 33"/>
                  <a:gd name="T1" fmla="*/ 2 h 30"/>
                  <a:gd name="T2" fmla="*/ 31 w 33"/>
                  <a:gd name="T3" fmla="*/ 29 h 30"/>
                  <a:gd name="T4" fmla="*/ 32 w 33"/>
                  <a:gd name="T5" fmla="*/ 28 h 30"/>
                  <a:gd name="T6" fmla="*/ 3 w 33"/>
                  <a:gd name="T7" fmla="*/ 1 h 30"/>
                  <a:gd name="T8" fmla="*/ 1 w 33"/>
                  <a:gd name="T9" fmla="*/ 2 h 30"/>
                </a:gdLst>
                <a:ahLst/>
                <a:cxnLst>
                  <a:cxn ang="0">
                    <a:pos x="T0" y="T1"/>
                  </a:cxn>
                  <a:cxn ang="0">
                    <a:pos x="T2" y="T3"/>
                  </a:cxn>
                  <a:cxn ang="0">
                    <a:pos x="T4" y="T5"/>
                  </a:cxn>
                  <a:cxn ang="0">
                    <a:pos x="T6" y="T7"/>
                  </a:cxn>
                  <a:cxn ang="0">
                    <a:pos x="T8" y="T9"/>
                  </a:cxn>
                </a:cxnLst>
                <a:rect l="0" t="0" r="r" b="b"/>
                <a:pathLst>
                  <a:path w="33" h="30">
                    <a:moveTo>
                      <a:pt x="1" y="2"/>
                    </a:moveTo>
                    <a:cubicBezTo>
                      <a:pt x="11" y="12"/>
                      <a:pt x="21" y="21"/>
                      <a:pt x="31" y="29"/>
                    </a:cubicBezTo>
                    <a:cubicBezTo>
                      <a:pt x="32" y="30"/>
                      <a:pt x="33" y="29"/>
                      <a:pt x="32" y="28"/>
                    </a:cubicBezTo>
                    <a:cubicBezTo>
                      <a:pt x="22" y="19"/>
                      <a:pt x="12" y="10"/>
                      <a:pt x="3" y="1"/>
                    </a:cubicBezTo>
                    <a:cubicBezTo>
                      <a:pt x="2" y="0"/>
                      <a:pt x="0" y="1"/>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9" name="Freeform 346"/>
              <p:cNvSpPr/>
              <p:nvPr/>
            </p:nvSpPr>
            <p:spPr bwMode="auto">
              <a:xfrm>
                <a:off x="1869" y="3404"/>
                <a:ext cx="94" cy="85"/>
              </a:xfrm>
              <a:custGeom>
                <a:avLst/>
                <a:gdLst>
                  <a:gd name="T0" fmla="*/ 1 w 35"/>
                  <a:gd name="T1" fmla="*/ 2 h 32"/>
                  <a:gd name="T2" fmla="*/ 32 w 35"/>
                  <a:gd name="T3" fmla="*/ 31 h 32"/>
                  <a:gd name="T4" fmla="*/ 34 w 35"/>
                  <a:gd name="T5" fmla="*/ 30 h 32"/>
                  <a:gd name="T6" fmla="*/ 2 w 35"/>
                  <a:gd name="T7" fmla="*/ 0 h 32"/>
                  <a:gd name="T8" fmla="*/ 1 w 35"/>
                  <a:gd name="T9" fmla="*/ 2 h 32"/>
                </a:gdLst>
                <a:ahLst/>
                <a:cxnLst>
                  <a:cxn ang="0">
                    <a:pos x="T0" y="T1"/>
                  </a:cxn>
                  <a:cxn ang="0">
                    <a:pos x="T2" y="T3"/>
                  </a:cxn>
                  <a:cxn ang="0">
                    <a:pos x="T4" y="T5"/>
                  </a:cxn>
                  <a:cxn ang="0">
                    <a:pos x="T6" y="T7"/>
                  </a:cxn>
                  <a:cxn ang="0">
                    <a:pos x="T8" y="T9"/>
                  </a:cxn>
                </a:cxnLst>
                <a:rect l="0" t="0" r="r" b="b"/>
                <a:pathLst>
                  <a:path w="35" h="32">
                    <a:moveTo>
                      <a:pt x="1" y="2"/>
                    </a:moveTo>
                    <a:cubicBezTo>
                      <a:pt x="11" y="12"/>
                      <a:pt x="21" y="22"/>
                      <a:pt x="32" y="31"/>
                    </a:cubicBezTo>
                    <a:cubicBezTo>
                      <a:pt x="33" y="32"/>
                      <a:pt x="35" y="31"/>
                      <a:pt x="34" y="30"/>
                    </a:cubicBezTo>
                    <a:cubicBezTo>
                      <a:pt x="23" y="21"/>
                      <a:pt x="12" y="11"/>
                      <a:pt x="2" y="0"/>
                    </a:cubicBezTo>
                    <a:cubicBezTo>
                      <a:pt x="1" y="0"/>
                      <a:pt x="0" y="1"/>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0" name="Freeform 347"/>
              <p:cNvSpPr/>
              <p:nvPr/>
            </p:nvSpPr>
            <p:spPr bwMode="auto">
              <a:xfrm>
                <a:off x="1904" y="3404"/>
                <a:ext cx="107" cy="88"/>
              </a:xfrm>
              <a:custGeom>
                <a:avLst/>
                <a:gdLst>
                  <a:gd name="T0" fmla="*/ 1 w 40"/>
                  <a:gd name="T1" fmla="*/ 2 h 33"/>
                  <a:gd name="T2" fmla="*/ 38 w 40"/>
                  <a:gd name="T3" fmla="*/ 32 h 33"/>
                  <a:gd name="T4" fmla="*/ 39 w 40"/>
                  <a:gd name="T5" fmla="*/ 31 h 33"/>
                  <a:gd name="T6" fmla="*/ 3 w 40"/>
                  <a:gd name="T7" fmla="*/ 0 h 33"/>
                  <a:gd name="T8" fmla="*/ 1 w 40"/>
                  <a:gd name="T9" fmla="*/ 2 h 33"/>
                </a:gdLst>
                <a:ahLst/>
                <a:cxnLst>
                  <a:cxn ang="0">
                    <a:pos x="T0" y="T1"/>
                  </a:cxn>
                  <a:cxn ang="0">
                    <a:pos x="T2" y="T3"/>
                  </a:cxn>
                  <a:cxn ang="0">
                    <a:pos x="T4" y="T5"/>
                  </a:cxn>
                  <a:cxn ang="0">
                    <a:pos x="T6" y="T7"/>
                  </a:cxn>
                  <a:cxn ang="0">
                    <a:pos x="T8" y="T9"/>
                  </a:cxn>
                </a:cxnLst>
                <a:rect l="0" t="0" r="r" b="b"/>
                <a:pathLst>
                  <a:path w="40" h="33">
                    <a:moveTo>
                      <a:pt x="1" y="2"/>
                    </a:moveTo>
                    <a:cubicBezTo>
                      <a:pt x="13" y="13"/>
                      <a:pt x="26" y="21"/>
                      <a:pt x="38" y="32"/>
                    </a:cubicBezTo>
                    <a:cubicBezTo>
                      <a:pt x="38" y="33"/>
                      <a:pt x="40" y="32"/>
                      <a:pt x="39" y="31"/>
                    </a:cubicBezTo>
                    <a:cubicBezTo>
                      <a:pt x="27" y="20"/>
                      <a:pt x="14" y="11"/>
                      <a:pt x="3" y="0"/>
                    </a:cubicBezTo>
                    <a:cubicBezTo>
                      <a:pt x="2" y="0"/>
                      <a:pt x="0" y="1"/>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1" name="Freeform 348"/>
              <p:cNvSpPr/>
              <p:nvPr/>
            </p:nvSpPr>
            <p:spPr bwMode="auto">
              <a:xfrm>
                <a:off x="1952" y="3412"/>
                <a:ext cx="80" cy="80"/>
              </a:xfrm>
              <a:custGeom>
                <a:avLst/>
                <a:gdLst>
                  <a:gd name="T0" fmla="*/ 1 w 30"/>
                  <a:gd name="T1" fmla="*/ 2 h 30"/>
                  <a:gd name="T2" fmla="*/ 28 w 30"/>
                  <a:gd name="T3" fmla="*/ 29 h 30"/>
                  <a:gd name="T4" fmla="*/ 29 w 30"/>
                  <a:gd name="T5" fmla="*/ 28 h 30"/>
                  <a:gd name="T6" fmla="*/ 2 w 30"/>
                  <a:gd name="T7" fmla="*/ 1 h 30"/>
                  <a:gd name="T8" fmla="*/ 1 w 30"/>
                  <a:gd name="T9" fmla="*/ 2 h 30"/>
                </a:gdLst>
                <a:ahLst/>
                <a:cxnLst>
                  <a:cxn ang="0">
                    <a:pos x="T0" y="T1"/>
                  </a:cxn>
                  <a:cxn ang="0">
                    <a:pos x="T2" y="T3"/>
                  </a:cxn>
                  <a:cxn ang="0">
                    <a:pos x="T4" y="T5"/>
                  </a:cxn>
                  <a:cxn ang="0">
                    <a:pos x="T6" y="T7"/>
                  </a:cxn>
                  <a:cxn ang="0">
                    <a:pos x="T8" y="T9"/>
                  </a:cxn>
                </a:cxnLst>
                <a:rect l="0" t="0" r="r" b="b"/>
                <a:pathLst>
                  <a:path w="30" h="30">
                    <a:moveTo>
                      <a:pt x="1" y="2"/>
                    </a:moveTo>
                    <a:cubicBezTo>
                      <a:pt x="9" y="11"/>
                      <a:pt x="17" y="22"/>
                      <a:pt x="28" y="29"/>
                    </a:cubicBezTo>
                    <a:cubicBezTo>
                      <a:pt x="29" y="30"/>
                      <a:pt x="30" y="28"/>
                      <a:pt x="29" y="28"/>
                    </a:cubicBezTo>
                    <a:cubicBezTo>
                      <a:pt x="19" y="20"/>
                      <a:pt x="11" y="10"/>
                      <a:pt x="2" y="1"/>
                    </a:cubicBezTo>
                    <a:cubicBezTo>
                      <a:pt x="1" y="0"/>
                      <a:pt x="0" y="1"/>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2" name="Freeform 349"/>
              <p:cNvSpPr/>
              <p:nvPr/>
            </p:nvSpPr>
            <p:spPr bwMode="auto">
              <a:xfrm>
                <a:off x="1989" y="3412"/>
                <a:ext cx="62" cy="83"/>
              </a:xfrm>
              <a:custGeom>
                <a:avLst/>
                <a:gdLst>
                  <a:gd name="T0" fmla="*/ 1 w 23"/>
                  <a:gd name="T1" fmla="*/ 2 h 31"/>
                  <a:gd name="T2" fmla="*/ 21 w 23"/>
                  <a:gd name="T3" fmla="*/ 30 h 31"/>
                  <a:gd name="T4" fmla="*/ 22 w 23"/>
                  <a:gd name="T5" fmla="*/ 29 h 31"/>
                  <a:gd name="T6" fmla="*/ 3 w 23"/>
                  <a:gd name="T7" fmla="*/ 1 h 31"/>
                  <a:gd name="T8" fmla="*/ 1 w 23"/>
                  <a:gd name="T9" fmla="*/ 2 h 31"/>
                </a:gdLst>
                <a:ahLst/>
                <a:cxnLst>
                  <a:cxn ang="0">
                    <a:pos x="T0" y="T1"/>
                  </a:cxn>
                  <a:cxn ang="0">
                    <a:pos x="T2" y="T3"/>
                  </a:cxn>
                  <a:cxn ang="0">
                    <a:pos x="T4" y="T5"/>
                  </a:cxn>
                  <a:cxn ang="0">
                    <a:pos x="T6" y="T7"/>
                  </a:cxn>
                  <a:cxn ang="0">
                    <a:pos x="T8" y="T9"/>
                  </a:cxn>
                </a:cxnLst>
                <a:rect l="0" t="0" r="r" b="b"/>
                <a:pathLst>
                  <a:path w="23" h="31">
                    <a:moveTo>
                      <a:pt x="1" y="2"/>
                    </a:moveTo>
                    <a:cubicBezTo>
                      <a:pt x="8" y="11"/>
                      <a:pt x="15" y="20"/>
                      <a:pt x="21" y="30"/>
                    </a:cubicBezTo>
                    <a:cubicBezTo>
                      <a:pt x="21" y="31"/>
                      <a:pt x="23" y="30"/>
                      <a:pt x="22" y="29"/>
                    </a:cubicBezTo>
                    <a:cubicBezTo>
                      <a:pt x="16" y="19"/>
                      <a:pt x="9" y="10"/>
                      <a:pt x="3" y="1"/>
                    </a:cubicBezTo>
                    <a:cubicBezTo>
                      <a:pt x="2" y="0"/>
                      <a:pt x="0" y="1"/>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3" name="Freeform 350"/>
              <p:cNvSpPr/>
              <p:nvPr/>
            </p:nvSpPr>
            <p:spPr bwMode="auto">
              <a:xfrm>
                <a:off x="2013" y="3415"/>
                <a:ext cx="75" cy="77"/>
              </a:xfrm>
              <a:custGeom>
                <a:avLst/>
                <a:gdLst>
                  <a:gd name="T0" fmla="*/ 1 w 28"/>
                  <a:gd name="T1" fmla="*/ 3 h 29"/>
                  <a:gd name="T2" fmla="*/ 26 w 28"/>
                  <a:gd name="T3" fmla="*/ 28 h 29"/>
                  <a:gd name="T4" fmla="*/ 27 w 28"/>
                  <a:gd name="T5" fmla="*/ 27 h 29"/>
                  <a:gd name="T6" fmla="*/ 2 w 28"/>
                  <a:gd name="T7" fmla="*/ 1 h 29"/>
                  <a:gd name="T8" fmla="*/ 1 w 28"/>
                  <a:gd name="T9" fmla="*/ 3 h 29"/>
                </a:gdLst>
                <a:ahLst/>
                <a:cxnLst>
                  <a:cxn ang="0">
                    <a:pos x="T0" y="T1"/>
                  </a:cxn>
                  <a:cxn ang="0">
                    <a:pos x="T2" y="T3"/>
                  </a:cxn>
                  <a:cxn ang="0">
                    <a:pos x="T4" y="T5"/>
                  </a:cxn>
                  <a:cxn ang="0">
                    <a:pos x="T6" y="T7"/>
                  </a:cxn>
                  <a:cxn ang="0">
                    <a:pos x="T8" y="T9"/>
                  </a:cxn>
                </a:cxnLst>
                <a:rect l="0" t="0" r="r" b="b"/>
                <a:pathLst>
                  <a:path w="28" h="29">
                    <a:moveTo>
                      <a:pt x="1" y="3"/>
                    </a:moveTo>
                    <a:cubicBezTo>
                      <a:pt x="11" y="9"/>
                      <a:pt x="18" y="19"/>
                      <a:pt x="26" y="28"/>
                    </a:cubicBezTo>
                    <a:cubicBezTo>
                      <a:pt x="27" y="29"/>
                      <a:pt x="28" y="28"/>
                      <a:pt x="27" y="27"/>
                    </a:cubicBezTo>
                    <a:cubicBezTo>
                      <a:pt x="19" y="18"/>
                      <a:pt x="13" y="8"/>
                      <a:pt x="2" y="1"/>
                    </a:cubicBezTo>
                    <a:cubicBezTo>
                      <a:pt x="1" y="0"/>
                      <a:pt x="0" y="2"/>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4" name="Freeform 351"/>
              <p:cNvSpPr/>
              <p:nvPr/>
            </p:nvSpPr>
            <p:spPr bwMode="auto">
              <a:xfrm>
                <a:off x="2045" y="3412"/>
                <a:ext cx="67" cy="77"/>
              </a:xfrm>
              <a:custGeom>
                <a:avLst/>
                <a:gdLst>
                  <a:gd name="T0" fmla="*/ 0 w 25"/>
                  <a:gd name="T1" fmla="*/ 2 h 29"/>
                  <a:gd name="T2" fmla="*/ 22 w 25"/>
                  <a:gd name="T3" fmla="*/ 28 h 29"/>
                  <a:gd name="T4" fmla="*/ 24 w 25"/>
                  <a:gd name="T5" fmla="*/ 26 h 29"/>
                  <a:gd name="T6" fmla="*/ 2 w 25"/>
                  <a:gd name="T7" fmla="*/ 1 h 29"/>
                  <a:gd name="T8" fmla="*/ 0 w 25"/>
                  <a:gd name="T9" fmla="*/ 2 h 29"/>
                </a:gdLst>
                <a:ahLst/>
                <a:cxnLst>
                  <a:cxn ang="0">
                    <a:pos x="T0" y="T1"/>
                  </a:cxn>
                  <a:cxn ang="0">
                    <a:pos x="T2" y="T3"/>
                  </a:cxn>
                  <a:cxn ang="0">
                    <a:pos x="T4" y="T5"/>
                  </a:cxn>
                  <a:cxn ang="0">
                    <a:pos x="T6" y="T7"/>
                  </a:cxn>
                  <a:cxn ang="0">
                    <a:pos x="T8" y="T9"/>
                  </a:cxn>
                </a:cxnLst>
                <a:rect l="0" t="0" r="r" b="b"/>
                <a:pathLst>
                  <a:path w="25" h="29">
                    <a:moveTo>
                      <a:pt x="0" y="2"/>
                    </a:moveTo>
                    <a:cubicBezTo>
                      <a:pt x="8" y="11"/>
                      <a:pt x="15" y="20"/>
                      <a:pt x="22" y="28"/>
                    </a:cubicBezTo>
                    <a:cubicBezTo>
                      <a:pt x="23" y="29"/>
                      <a:pt x="25" y="27"/>
                      <a:pt x="24" y="26"/>
                    </a:cubicBezTo>
                    <a:cubicBezTo>
                      <a:pt x="16" y="18"/>
                      <a:pt x="9" y="9"/>
                      <a:pt x="2" y="1"/>
                    </a:cubicBezTo>
                    <a:cubicBezTo>
                      <a:pt x="1" y="0"/>
                      <a:pt x="0" y="1"/>
                      <a:pt x="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5" name="Freeform 352"/>
              <p:cNvSpPr/>
              <p:nvPr/>
            </p:nvSpPr>
            <p:spPr bwMode="auto">
              <a:xfrm>
                <a:off x="2075" y="3415"/>
                <a:ext cx="66" cy="74"/>
              </a:xfrm>
              <a:custGeom>
                <a:avLst/>
                <a:gdLst>
                  <a:gd name="T0" fmla="*/ 1 w 25"/>
                  <a:gd name="T1" fmla="*/ 2 h 28"/>
                  <a:gd name="T2" fmla="*/ 23 w 25"/>
                  <a:gd name="T3" fmla="*/ 27 h 28"/>
                  <a:gd name="T4" fmla="*/ 24 w 25"/>
                  <a:gd name="T5" fmla="*/ 25 h 28"/>
                  <a:gd name="T6" fmla="*/ 2 w 25"/>
                  <a:gd name="T7" fmla="*/ 0 h 28"/>
                  <a:gd name="T8" fmla="*/ 1 w 25"/>
                  <a:gd name="T9" fmla="*/ 2 h 28"/>
                </a:gdLst>
                <a:ahLst/>
                <a:cxnLst>
                  <a:cxn ang="0">
                    <a:pos x="T0" y="T1"/>
                  </a:cxn>
                  <a:cxn ang="0">
                    <a:pos x="T2" y="T3"/>
                  </a:cxn>
                  <a:cxn ang="0">
                    <a:pos x="T4" y="T5"/>
                  </a:cxn>
                  <a:cxn ang="0">
                    <a:pos x="T6" y="T7"/>
                  </a:cxn>
                  <a:cxn ang="0">
                    <a:pos x="T8" y="T9"/>
                  </a:cxn>
                </a:cxnLst>
                <a:rect l="0" t="0" r="r" b="b"/>
                <a:pathLst>
                  <a:path w="25" h="28">
                    <a:moveTo>
                      <a:pt x="1" y="2"/>
                    </a:moveTo>
                    <a:cubicBezTo>
                      <a:pt x="9" y="9"/>
                      <a:pt x="16" y="18"/>
                      <a:pt x="23" y="27"/>
                    </a:cubicBezTo>
                    <a:cubicBezTo>
                      <a:pt x="24" y="28"/>
                      <a:pt x="25" y="26"/>
                      <a:pt x="24" y="25"/>
                    </a:cubicBezTo>
                    <a:cubicBezTo>
                      <a:pt x="17" y="17"/>
                      <a:pt x="11" y="8"/>
                      <a:pt x="2" y="0"/>
                    </a:cubicBezTo>
                    <a:cubicBezTo>
                      <a:pt x="1" y="0"/>
                      <a:pt x="0" y="1"/>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6" name="Freeform 353"/>
              <p:cNvSpPr/>
              <p:nvPr/>
            </p:nvSpPr>
            <p:spPr bwMode="auto">
              <a:xfrm>
                <a:off x="2099" y="3415"/>
                <a:ext cx="64" cy="82"/>
              </a:xfrm>
              <a:custGeom>
                <a:avLst/>
                <a:gdLst>
                  <a:gd name="T0" fmla="*/ 1 w 24"/>
                  <a:gd name="T1" fmla="*/ 2 h 31"/>
                  <a:gd name="T2" fmla="*/ 21 w 24"/>
                  <a:gd name="T3" fmla="*/ 30 h 31"/>
                  <a:gd name="T4" fmla="*/ 23 w 24"/>
                  <a:gd name="T5" fmla="*/ 29 h 31"/>
                  <a:gd name="T6" fmla="*/ 2 w 24"/>
                  <a:gd name="T7" fmla="*/ 1 h 31"/>
                  <a:gd name="T8" fmla="*/ 1 w 24"/>
                  <a:gd name="T9" fmla="*/ 2 h 31"/>
                </a:gdLst>
                <a:ahLst/>
                <a:cxnLst>
                  <a:cxn ang="0">
                    <a:pos x="T0" y="T1"/>
                  </a:cxn>
                  <a:cxn ang="0">
                    <a:pos x="T2" y="T3"/>
                  </a:cxn>
                  <a:cxn ang="0">
                    <a:pos x="T4" y="T5"/>
                  </a:cxn>
                  <a:cxn ang="0">
                    <a:pos x="T6" y="T7"/>
                  </a:cxn>
                  <a:cxn ang="0">
                    <a:pos x="T8" y="T9"/>
                  </a:cxn>
                </a:cxnLst>
                <a:rect l="0" t="0" r="r" b="b"/>
                <a:pathLst>
                  <a:path w="24" h="31">
                    <a:moveTo>
                      <a:pt x="1" y="2"/>
                    </a:moveTo>
                    <a:cubicBezTo>
                      <a:pt x="10" y="10"/>
                      <a:pt x="15" y="21"/>
                      <a:pt x="21" y="30"/>
                    </a:cubicBezTo>
                    <a:cubicBezTo>
                      <a:pt x="22" y="31"/>
                      <a:pt x="24" y="30"/>
                      <a:pt x="23" y="29"/>
                    </a:cubicBezTo>
                    <a:cubicBezTo>
                      <a:pt x="17" y="20"/>
                      <a:pt x="11" y="9"/>
                      <a:pt x="2" y="1"/>
                    </a:cubicBezTo>
                    <a:cubicBezTo>
                      <a:pt x="1"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7" name="Freeform 354"/>
              <p:cNvSpPr/>
              <p:nvPr/>
            </p:nvSpPr>
            <p:spPr bwMode="auto">
              <a:xfrm>
                <a:off x="1808" y="3254"/>
                <a:ext cx="8" cy="5"/>
              </a:xfrm>
              <a:custGeom>
                <a:avLst/>
                <a:gdLst>
                  <a:gd name="T0" fmla="*/ 1 w 3"/>
                  <a:gd name="T1" fmla="*/ 2 h 2"/>
                  <a:gd name="T2" fmla="*/ 1 w 3"/>
                  <a:gd name="T3" fmla="*/ 0 h 2"/>
                  <a:gd name="T4" fmla="*/ 1 w 3"/>
                  <a:gd name="T5" fmla="*/ 2 h 2"/>
                </a:gdLst>
                <a:ahLst/>
                <a:cxnLst>
                  <a:cxn ang="0">
                    <a:pos x="T0" y="T1"/>
                  </a:cxn>
                  <a:cxn ang="0">
                    <a:pos x="T2" y="T3"/>
                  </a:cxn>
                  <a:cxn ang="0">
                    <a:pos x="T4" y="T5"/>
                  </a:cxn>
                </a:cxnLst>
                <a:rect l="0" t="0" r="r" b="b"/>
                <a:pathLst>
                  <a:path w="3" h="2">
                    <a:moveTo>
                      <a:pt x="1" y="2"/>
                    </a:moveTo>
                    <a:cubicBezTo>
                      <a:pt x="3" y="2"/>
                      <a:pt x="3"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8" name="Freeform 355"/>
              <p:cNvSpPr/>
              <p:nvPr/>
            </p:nvSpPr>
            <p:spPr bwMode="auto">
              <a:xfrm>
                <a:off x="1824" y="3249"/>
                <a:ext cx="5" cy="5"/>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9" name="Freeform 356"/>
              <p:cNvSpPr/>
              <p:nvPr/>
            </p:nvSpPr>
            <p:spPr bwMode="auto">
              <a:xfrm>
                <a:off x="1813" y="3241"/>
                <a:ext cx="6" cy="5"/>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0" name="Freeform 357"/>
              <p:cNvSpPr/>
              <p:nvPr/>
            </p:nvSpPr>
            <p:spPr bwMode="auto">
              <a:xfrm>
                <a:off x="1869" y="3254"/>
                <a:ext cx="6" cy="5"/>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1" name="Freeform 358"/>
              <p:cNvSpPr/>
              <p:nvPr/>
            </p:nvSpPr>
            <p:spPr bwMode="auto">
              <a:xfrm>
                <a:off x="1845" y="3251"/>
                <a:ext cx="6" cy="6"/>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2" name="Freeform 359"/>
              <p:cNvSpPr/>
              <p:nvPr/>
            </p:nvSpPr>
            <p:spPr bwMode="auto">
              <a:xfrm>
                <a:off x="1811" y="3283"/>
                <a:ext cx="5" cy="6"/>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3" name="Freeform 360"/>
              <p:cNvSpPr/>
              <p:nvPr/>
            </p:nvSpPr>
            <p:spPr bwMode="auto">
              <a:xfrm>
                <a:off x="1765" y="3294"/>
                <a:ext cx="8" cy="5"/>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2"/>
                      <a:pt x="3" y="0"/>
                      <a:pt x="2" y="0"/>
                    </a:cubicBezTo>
                    <a:cubicBezTo>
                      <a:pt x="0" y="0"/>
                      <a:pt x="0" y="2"/>
                      <a:pt x="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4" name="Freeform 361"/>
              <p:cNvSpPr/>
              <p:nvPr/>
            </p:nvSpPr>
            <p:spPr bwMode="auto">
              <a:xfrm>
                <a:off x="1795" y="3308"/>
                <a:ext cx="13" cy="5"/>
              </a:xfrm>
              <a:custGeom>
                <a:avLst/>
                <a:gdLst>
                  <a:gd name="T0" fmla="*/ 1 w 5"/>
                  <a:gd name="T1" fmla="*/ 2 h 2"/>
                  <a:gd name="T2" fmla="*/ 3 w 5"/>
                  <a:gd name="T3" fmla="*/ 2 h 2"/>
                  <a:gd name="T4" fmla="*/ 3 w 5"/>
                  <a:gd name="T5" fmla="*/ 0 h 2"/>
                  <a:gd name="T6" fmla="*/ 1 w 5"/>
                  <a:gd name="T7" fmla="*/ 0 h 2"/>
                  <a:gd name="T8" fmla="*/ 1 w 5"/>
                  <a:gd name="T9" fmla="*/ 2 h 2"/>
                </a:gdLst>
                <a:ahLst/>
                <a:cxnLst>
                  <a:cxn ang="0">
                    <a:pos x="T0" y="T1"/>
                  </a:cxn>
                  <a:cxn ang="0">
                    <a:pos x="T2" y="T3"/>
                  </a:cxn>
                  <a:cxn ang="0">
                    <a:pos x="T4" y="T5"/>
                  </a:cxn>
                  <a:cxn ang="0">
                    <a:pos x="T6" y="T7"/>
                  </a:cxn>
                  <a:cxn ang="0">
                    <a:pos x="T8" y="T9"/>
                  </a:cxn>
                </a:cxnLst>
                <a:rect l="0" t="0" r="r" b="b"/>
                <a:pathLst>
                  <a:path w="5" h="2">
                    <a:moveTo>
                      <a:pt x="1" y="2"/>
                    </a:moveTo>
                    <a:cubicBezTo>
                      <a:pt x="2" y="2"/>
                      <a:pt x="3" y="2"/>
                      <a:pt x="3" y="2"/>
                    </a:cubicBezTo>
                    <a:cubicBezTo>
                      <a:pt x="5" y="2"/>
                      <a:pt x="5" y="0"/>
                      <a:pt x="3" y="0"/>
                    </a:cubicBezTo>
                    <a:cubicBezTo>
                      <a:pt x="3" y="0"/>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5" name="Freeform 362"/>
              <p:cNvSpPr/>
              <p:nvPr/>
            </p:nvSpPr>
            <p:spPr bwMode="auto">
              <a:xfrm>
                <a:off x="1835" y="3297"/>
                <a:ext cx="8" cy="5"/>
              </a:xfrm>
              <a:custGeom>
                <a:avLst/>
                <a:gdLst>
                  <a:gd name="T0" fmla="*/ 1 w 3"/>
                  <a:gd name="T1" fmla="*/ 2 h 2"/>
                  <a:gd name="T2" fmla="*/ 1 w 3"/>
                  <a:gd name="T3" fmla="*/ 0 h 2"/>
                  <a:gd name="T4" fmla="*/ 1 w 3"/>
                  <a:gd name="T5" fmla="*/ 2 h 2"/>
                </a:gdLst>
                <a:ahLst/>
                <a:cxnLst>
                  <a:cxn ang="0">
                    <a:pos x="T0" y="T1"/>
                  </a:cxn>
                  <a:cxn ang="0">
                    <a:pos x="T2" y="T3"/>
                  </a:cxn>
                  <a:cxn ang="0">
                    <a:pos x="T4" y="T5"/>
                  </a:cxn>
                </a:cxnLst>
                <a:rect l="0" t="0" r="r" b="b"/>
                <a:pathLst>
                  <a:path w="3" h="2">
                    <a:moveTo>
                      <a:pt x="1" y="2"/>
                    </a:moveTo>
                    <a:cubicBezTo>
                      <a:pt x="3" y="2"/>
                      <a:pt x="3"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6" name="Freeform 363"/>
              <p:cNvSpPr/>
              <p:nvPr/>
            </p:nvSpPr>
            <p:spPr bwMode="auto">
              <a:xfrm>
                <a:off x="1792" y="3291"/>
                <a:ext cx="8" cy="6"/>
              </a:xfrm>
              <a:custGeom>
                <a:avLst/>
                <a:gdLst>
                  <a:gd name="T0" fmla="*/ 1 w 3"/>
                  <a:gd name="T1" fmla="*/ 2 h 2"/>
                  <a:gd name="T2" fmla="*/ 1 w 3"/>
                  <a:gd name="T3" fmla="*/ 0 h 2"/>
                  <a:gd name="T4" fmla="*/ 1 w 3"/>
                  <a:gd name="T5" fmla="*/ 2 h 2"/>
                </a:gdLst>
                <a:ahLst/>
                <a:cxnLst>
                  <a:cxn ang="0">
                    <a:pos x="T0" y="T1"/>
                  </a:cxn>
                  <a:cxn ang="0">
                    <a:pos x="T2" y="T3"/>
                  </a:cxn>
                  <a:cxn ang="0">
                    <a:pos x="T4" y="T5"/>
                  </a:cxn>
                </a:cxnLst>
                <a:rect l="0" t="0" r="r" b="b"/>
                <a:pathLst>
                  <a:path w="3" h="2">
                    <a:moveTo>
                      <a:pt x="1" y="2"/>
                    </a:moveTo>
                    <a:cubicBezTo>
                      <a:pt x="3" y="2"/>
                      <a:pt x="3"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7" name="Freeform 364"/>
              <p:cNvSpPr/>
              <p:nvPr/>
            </p:nvSpPr>
            <p:spPr bwMode="auto">
              <a:xfrm>
                <a:off x="1773" y="3299"/>
                <a:ext cx="8" cy="6"/>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2"/>
                      <a:pt x="3" y="0"/>
                      <a:pt x="2" y="0"/>
                    </a:cubicBezTo>
                    <a:cubicBezTo>
                      <a:pt x="0" y="0"/>
                      <a:pt x="0" y="2"/>
                      <a:pt x="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8" name="Freeform 365"/>
              <p:cNvSpPr/>
              <p:nvPr/>
            </p:nvSpPr>
            <p:spPr bwMode="auto">
              <a:xfrm>
                <a:off x="1851" y="3283"/>
                <a:ext cx="8" cy="6"/>
              </a:xfrm>
              <a:custGeom>
                <a:avLst/>
                <a:gdLst>
                  <a:gd name="T0" fmla="*/ 1 w 3"/>
                  <a:gd name="T1" fmla="*/ 2 h 2"/>
                  <a:gd name="T2" fmla="*/ 1 w 3"/>
                  <a:gd name="T3" fmla="*/ 0 h 2"/>
                  <a:gd name="T4" fmla="*/ 1 w 3"/>
                  <a:gd name="T5" fmla="*/ 2 h 2"/>
                </a:gdLst>
                <a:ahLst/>
                <a:cxnLst>
                  <a:cxn ang="0">
                    <a:pos x="T0" y="T1"/>
                  </a:cxn>
                  <a:cxn ang="0">
                    <a:pos x="T2" y="T3"/>
                  </a:cxn>
                  <a:cxn ang="0">
                    <a:pos x="T4" y="T5"/>
                  </a:cxn>
                </a:cxnLst>
                <a:rect l="0" t="0" r="r" b="b"/>
                <a:pathLst>
                  <a:path w="3" h="2">
                    <a:moveTo>
                      <a:pt x="1" y="2"/>
                    </a:moveTo>
                    <a:cubicBezTo>
                      <a:pt x="3" y="2"/>
                      <a:pt x="3"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9" name="Freeform 366"/>
              <p:cNvSpPr/>
              <p:nvPr/>
            </p:nvSpPr>
            <p:spPr bwMode="auto">
              <a:xfrm>
                <a:off x="1861" y="3283"/>
                <a:ext cx="8" cy="6"/>
              </a:xfrm>
              <a:custGeom>
                <a:avLst/>
                <a:gdLst>
                  <a:gd name="T0" fmla="*/ 1 w 3"/>
                  <a:gd name="T1" fmla="*/ 2 h 2"/>
                  <a:gd name="T2" fmla="*/ 2 w 3"/>
                  <a:gd name="T3" fmla="*/ 2 h 2"/>
                  <a:gd name="T4" fmla="*/ 2 w 3"/>
                  <a:gd name="T5" fmla="*/ 0 h 2"/>
                  <a:gd name="T6" fmla="*/ 1 w 3"/>
                  <a:gd name="T7" fmla="*/ 0 h 2"/>
                  <a:gd name="T8" fmla="*/ 1 w 3"/>
                  <a:gd name="T9" fmla="*/ 2 h 2"/>
                </a:gdLst>
                <a:ahLst/>
                <a:cxnLst>
                  <a:cxn ang="0">
                    <a:pos x="T0" y="T1"/>
                  </a:cxn>
                  <a:cxn ang="0">
                    <a:pos x="T2" y="T3"/>
                  </a:cxn>
                  <a:cxn ang="0">
                    <a:pos x="T4" y="T5"/>
                  </a:cxn>
                  <a:cxn ang="0">
                    <a:pos x="T6" y="T7"/>
                  </a:cxn>
                  <a:cxn ang="0">
                    <a:pos x="T8" y="T9"/>
                  </a:cxn>
                </a:cxnLst>
                <a:rect l="0" t="0" r="r" b="b"/>
                <a:pathLst>
                  <a:path w="3" h="2">
                    <a:moveTo>
                      <a:pt x="1" y="2"/>
                    </a:moveTo>
                    <a:cubicBezTo>
                      <a:pt x="1" y="2"/>
                      <a:pt x="2" y="2"/>
                      <a:pt x="2" y="2"/>
                    </a:cubicBezTo>
                    <a:cubicBezTo>
                      <a:pt x="3" y="2"/>
                      <a:pt x="3" y="0"/>
                      <a:pt x="2" y="0"/>
                    </a:cubicBezTo>
                    <a:cubicBezTo>
                      <a:pt x="2" y="0"/>
                      <a:pt x="1"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0" name="Freeform 367"/>
              <p:cNvSpPr/>
              <p:nvPr/>
            </p:nvSpPr>
            <p:spPr bwMode="auto">
              <a:xfrm>
                <a:off x="1891" y="3302"/>
                <a:ext cx="8" cy="3"/>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3" y="1"/>
                      <a:pt x="3" y="0"/>
                      <a:pt x="2" y="0"/>
                    </a:cubicBezTo>
                    <a:cubicBezTo>
                      <a:pt x="0" y="0"/>
                      <a:pt x="0" y="1"/>
                      <a:pt x="2"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1" name="Freeform 368"/>
              <p:cNvSpPr/>
              <p:nvPr/>
            </p:nvSpPr>
            <p:spPr bwMode="auto">
              <a:xfrm>
                <a:off x="1885" y="3254"/>
                <a:ext cx="8" cy="5"/>
              </a:xfrm>
              <a:custGeom>
                <a:avLst/>
                <a:gdLst>
                  <a:gd name="T0" fmla="*/ 1 w 3"/>
                  <a:gd name="T1" fmla="*/ 2 h 2"/>
                  <a:gd name="T2" fmla="*/ 1 w 3"/>
                  <a:gd name="T3" fmla="*/ 0 h 2"/>
                  <a:gd name="T4" fmla="*/ 1 w 3"/>
                  <a:gd name="T5" fmla="*/ 2 h 2"/>
                </a:gdLst>
                <a:ahLst/>
                <a:cxnLst>
                  <a:cxn ang="0">
                    <a:pos x="T0" y="T1"/>
                  </a:cxn>
                  <a:cxn ang="0">
                    <a:pos x="T2" y="T3"/>
                  </a:cxn>
                  <a:cxn ang="0">
                    <a:pos x="T4" y="T5"/>
                  </a:cxn>
                </a:cxnLst>
                <a:rect l="0" t="0" r="r" b="b"/>
                <a:pathLst>
                  <a:path w="3" h="2">
                    <a:moveTo>
                      <a:pt x="1" y="2"/>
                    </a:moveTo>
                    <a:cubicBezTo>
                      <a:pt x="3" y="2"/>
                      <a:pt x="3"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2" name="Freeform 369"/>
              <p:cNvSpPr/>
              <p:nvPr/>
            </p:nvSpPr>
            <p:spPr bwMode="auto">
              <a:xfrm>
                <a:off x="1877" y="3241"/>
                <a:ext cx="6" cy="5"/>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3" name="Freeform 370"/>
              <p:cNvSpPr/>
              <p:nvPr/>
            </p:nvSpPr>
            <p:spPr bwMode="auto">
              <a:xfrm>
                <a:off x="1840" y="3243"/>
                <a:ext cx="8" cy="3"/>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3" y="1"/>
                      <a:pt x="3" y="0"/>
                      <a:pt x="2" y="0"/>
                    </a:cubicBezTo>
                    <a:cubicBezTo>
                      <a:pt x="0" y="0"/>
                      <a:pt x="0" y="1"/>
                      <a:pt x="2"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4" name="Freeform 371"/>
              <p:cNvSpPr/>
              <p:nvPr/>
            </p:nvSpPr>
            <p:spPr bwMode="auto">
              <a:xfrm>
                <a:off x="1837" y="3283"/>
                <a:ext cx="6" cy="6"/>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5" name="Freeform 372"/>
              <p:cNvSpPr/>
              <p:nvPr/>
            </p:nvSpPr>
            <p:spPr bwMode="auto">
              <a:xfrm>
                <a:off x="1816" y="3275"/>
                <a:ext cx="5" cy="6"/>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6" name="Freeform 373"/>
              <p:cNvSpPr/>
              <p:nvPr/>
            </p:nvSpPr>
            <p:spPr bwMode="auto">
              <a:xfrm>
                <a:off x="1835" y="3275"/>
                <a:ext cx="8" cy="6"/>
              </a:xfrm>
              <a:custGeom>
                <a:avLst/>
                <a:gdLst>
                  <a:gd name="T0" fmla="*/ 1 w 3"/>
                  <a:gd name="T1" fmla="*/ 2 h 2"/>
                  <a:gd name="T2" fmla="*/ 1 w 3"/>
                  <a:gd name="T3" fmla="*/ 0 h 2"/>
                  <a:gd name="T4" fmla="*/ 1 w 3"/>
                  <a:gd name="T5" fmla="*/ 2 h 2"/>
                </a:gdLst>
                <a:ahLst/>
                <a:cxnLst>
                  <a:cxn ang="0">
                    <a:pos x="T0" y="T1"/>
                  </a:cxn>
                  <a:cxn ang="0">
                    <a:pos x="T2" y="T3"/>
                  </a:cxn>
                  <a:cxn ang="0">
                    <a:pos x="T4" y="T5"/>
                  </a:cxn>
                </a:cxnLst>
                <a:rect l="0" t="0" r="r" b="b"/>
                <a:pathLst>
                  <a:path w="3" h="2">
                    <a:moveTo>
                      <a:pt x="1" y="2"/>
                    </a:moveTo>
                    <a:cubicBezTo>
                      <a:pt x="3" y="2"/>
                      <a:pt x="3"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7" name="Freeform 374"/>
              <p:cNvSpPr/>
              <p:nvPr/>
            </p:nvSpPr>
            <p:spPr bwMode="auto">
              <a:xfrm>
                <a:off x="1899" y="3281"/>
                <a:ext cx="8" cy="5"/>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2"/>
                      <a:pt x="3" y="0"/>
                      <a:pt x="2" y="0"/>
                    </a:cubicBezTo>
                    <a:cubicBezTo>
                      <a:pt x="0" y="0"/>
                      <a:pt x="0" y="2"/>
                      <a:pt x="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8" name="Freeform 375"/>
              <p:cNvSpPr/>
              <p:nvPr/>
            </p:nvSpPr>
            <p:spPr bwMode="auto">
              <a:xfrm>
                <a:off x="1923" y="3291"/>
                <a:ext cx="8" cy="6"/>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2"/>
                      <a:pt x="3" y="0"/>
                      <a:pt x="2" y="0"/>
                    </a:cubicBezTo>
                    <a:cubicBezTo>
                      <a:pt x="0" y="0"/>
                      <a:pt x="0" y="2"/>
                      <a:pt x="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9" name="Freeform 376"/>
              <p:cNvSpPr/>
              <p:nvPr/>
            </p:nvSpPr>
            <p:spPr bwMode="auto">
              <a:xfrm>
                <a:off x="1915" y="3251"/>
                <a:ext cx="8" cy="6"/>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2"/>
                      <a:pt x="3" y="0"/>
                      <a:pt x="2" y="0"/>
                    </a:cubicBezTo>
                    <a:cubicBezTo>
                      <a:pt x="0" y="0"/>
                      <a:pt x="0" y="2"/>
                      <a:pt x="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0" name="Freeform 377"/>
              <p:cNvSpPr/>
              <p:nvPr/>
            </p:nvSpPr>
            <p:spPr bwMode="auto">
              <a:xfrm>
                <a:off x="1907" y="3243"/>
                <a:ext cx="8" cy="6"/>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2"/>
                      <a:pt x="3" y="0"/>
                      <a:pt x="2" y="0"/>
                    </a:cubicBezTo>
                    <a:cubicBezTo>
                      <a:pt x="0" y="0"/>
                      <a:pt x="0" y="2"/>
                      <a:pt x="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1" name="Freeform 378"/>
              <p:cNvSpPr/>
              <p:nvPr/>
            </p:nvSpPr>
            <p:spPr bwMode="auto">
              <a:xfrm>
                <a:off x="1957" y="3249"/>
                <a:ext cx="8" cy="5"/>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2"/>
                      <a:pt x="3" y="0"/>
                      <a:pt x="2" y="0"/>
                    </a:cubicBezTo>
                    <a:cubicBezTo>
                      <a:pt x="0" y="0"/>
                      <a:pt x="0" y="2"/>
                      <a:pt x="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2" name="Freeform 379"/>
              <p:cNvSpPr/>
              <p:nvPr/>
            </p:nvSpPr>
            <p:spPr bwMode="auto">
              <a:xfrm>
                <a:off x="1971" y="3262"/>
                <a:ext cx="5" cy="5"/>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3" name="Freeform 380"/>
              <p:cNvSpPr/>
              <p:nvPr/>
            </p:nvSpPr>
            <p:spPr bwMode="auto">
              <a:xfrm>
                <a:off x="1973" y="3289"/>
                <a:ext cx="6" cy="5"/>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4" name="Freeform 381"/>
              <p:cNvSpPr/>
              <p:nvPr/>
            </p:nvSpPr>
            <p:spPr bwMode="auto">
              <a:xfrm>
                <a:off x="1939" y="3286"/>
                <a:ext cx="5" cy="5"/>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5" name="Freeform 382"/>
              <p:cNvSpPr/>
              <p:nvPr/>
            </p:nvSpPr>
            <p:spPr bwMode="auto">
              <a:xfrm>
                <a:off x="1936" y="3262"/>
                <a:ext cx="5" cy="5"/>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6" name="Freeform 383"/>
              <p:cNvSpPr/>
              <p:nvPr/>
            </p:nvSpPr>
            <p:spPr bwMode="auto">
              <a:xfrm>
                <a:off x="1965" y="3265"/>
                <a:ext cx="6" cy="5"/>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7" name="Freeform 384"/>
              <p:cNvSpPr/>
              <p:nvPr/>
            </p:nvSpPr>
            <p:spPr bwMode="auto">
              <a:xfrm>
                <a:off x="1981" y="3267"/>
                <a:ext cx="11" cy="8"/>
              </a:xfrm>
              <a:custGeom>
                <a:avLst/>
                <a:gdLst>
                  <a:gd name="T0" fmla="*/ 2 w 4"/>
                  <a:gd name="T1" fmla="*/ 2 h 3"/>
                  <a:gd name="T2" fmla="*/ 2 w 4"/>
                  <a:gd name="T3" fmla="*/ 3 h 3"/>
                  <a:gd name="T4" fmla="*/ 3 w 4"/>
                  <a:gd name="T5" fmla="*/ 3 h 3"/>
                  <a:gd name="T6" fmla="*/ 3 w 4"/>
                  <a:gd name="T7" fmla="*/ 1 h 3"/>
                  <a:gd name="T8" fmla="*/ 3 w 4"/>
                  <a:gd name="T9" fmla="*/ 1 h 3"/>
                  <a:gd name="T10" fmla="*/ 2 w 4"/>
                  <a:gd name="T11" fmla="*/ 0 h 3"/>
                  <a:gd name="T12" fmla="*/ 2 w 4"/>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2" y="2"/>
                    </a:moveTo>
                    <a:cubicBezTo>
                      <a:pt x="2" y="2"/>
                      <a:pt x="2" y="3"/>
                      <a:pt x="2" y="3"/>
                    </a:cubicBezTo>
                    <a:cubicBezTo>
                      <a:pt x="2" y="3"/>
                      <a:pt x="3" y="3"/>
                      <a:pt x="3" y="3"/>
                    </a:cubicBezTo>
                    <a:cubicBezTo>
                      <a:pt x="4" y="3"/>
                      <a:pt x="4" y="1"/>
                      <a:pt x="3" y="1"/>
                    </a:cubicBezTo>
                    <a:cubicBezTo>
                      <a:pt x="3" y="1"/>
                      <a:pt x="3" y="1"/>
                      <a:pt x="3" y="1"/>
                    </a:cubicBezTo>
                    <a:cubicBezTo>
                      <a:pt x="2" y="1"/>
                      <a:pt x="2" y="0"/>
                      <a:pt x="2" y="0"/>
                    </a:cubicBezTo>
                    <a:cubicBezTo>
                      <a:pt x="0" y="0"/>
                      <a:pt x="0" y="2"/>
                      <a:pt x="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8" name="Freeform 385"/>
              <p:cNvSpPr/>
              <p:nvPr/>
            </p:nvSpPr>
            <p:spPr bwMode="auto">
              <a:xfrm>
                <a:off x="2003" y="3299"/>
                <a:ext cx="5" cy="6"/>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9" name="Freeform 386"/>
              <p:cNvSpPr/>
              <p:nvPr/>
            </p:nvSpPr>
            <p:spPr bwMode="auto">
              <a:xfrm>
                <a:off x="2013" y="3316"/>
                <a:ext cx="6" cy="5"/>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0" name="Freeform 387"/>
              <p:cNvSpPr/>
              <p:nvPr/>
            </p:nvSpPr>
            <p:spPr bwMode="auto">
              <a:xfrm>
                <a:off x="1965" y="3313"/>
                <a:ext cx="6" cy="5"/>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1" name="Freeform 388"/>
              <p:cNvSpPr/>
              <p:nvPr/>
            </p:nvSpPr>
            <p:spPr bwMode="auto">
              <a:xfrm>
                <a:off x="1931" y="3310"/>
                <a:ext cx="5" cy="3"/>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2" y="0"/>
                      <a:pt x="1" y="0"/>
                    </a:cubicBezTo>
                    <a:cubicBezTo>
                      <a:pt x="0" y="0"/>
                      <a:pt x="0" y="1"/>
                      <a:pt x="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2" name="Freeform 389"/>
              <p:cNvSpPr/>
              <p:nvPr/>
            </p:nvSpPr>
            <p:spPr bwMode="auto">
              <a:xfrm>
                <a:off x="1883" y="3308"/>
                <a:ext cx="8" cy="5"/>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2"/>
                      <a:pt x="3" y="0"/>
                      <a:pt x="2" y="0"/>
                    </a:cubicBezTo>
                    <a:cubicBezTo>
                      <a:pt x="0" y="0"/>
                      <a:pt x="0" y="2"/>
                      <a:pt x="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3" name="Freeform 390"/>
              <p:cNvSpPr/>
              <p:nvPr/>
            </p:nvSpPr>
            <p:spPr bwMode="auto">
              <a:xfrm>
                <a:off x="1859" y="3308"/>
                <a:ext cx="8" cy="5"/>
              </a:xfrm>
              <a:custGeom>
                <a:avLst/>
                <a:gdLst>
                  <a:gd name="T0" fmla="*/ 1 w 3"/>
                  <a:gd name="T1" fmla="*/ 2 h 2"/>
                  <a:gd name="T2" fmla="*/ 1 w 3"/>
                  <a:gd name="T3" fmla="*/ 0 h 2"/>
                  <a:gd name="T4" fmla="*/ 1 w 3"/>
                  <a:gd name="T5" fmla="*/ 2 h 2"/>
                </a:gdLst>
                <a:ahLst/>
                <a:cxnLst>
                  <a:cxn ang="0">
                    <a:pos x="T0" y="T1"/>
                  </a:cxn>
                  <a:cxn ang="0">
                    <a:pos x="T2" y="T3"/>
                  </a:cxn>
                  <a:cxn ang="0">
                    <a:pos x="T4" y="T5"/>
                  </a:cxn>
                </a:cxnLst>
                <a:rect l="0" t="0" r="r" b="b"/>
                <a:pathLst>
                  <a:path w="3" h="2">
                    <a:moveTo>
                      <a:pt x="1" y="2"/>
                    </a:moveTo>
                    <a:cubicBezTo>
                      <a:pt x="3" y="2"/>
                      <a:pt x="3"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4" name="Freeform 391"/>
              <p:cNvSpPr/>
              <p:nvPr/>
            </p:nvSpPr>
            <p:spPr bwMode="auto">
              <a:xfrm>
                <a:off x="1840" y="3308"/>
                <a:ext cx="8" cy="5"/>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2"/>
                      <a:pt x="3" y="0"/>
                      <a:pt x="2" y="0"/>
                    </a:cubicBezTo>
                    <a:cubicBezTo>
                      <a:pt x="0" y="0"/>
                      <a:pt x="0" y="2"/>
                      <a:pt x="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5" name="Freeform 392"/>
              <p:cNvSpPr/>
              <p:nvPr/>
            </p:nvSpPr>
            <p:spPr bwMode="auto">
              <a:xfrm>
                <a:off x="1888" y="3286"/>
                <a:ext cx="5" cy="5"/>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6" name="Freeform 393"/>
              <p:cNvSpPr/>
              <p:nvPr/>
            </p:nvSpPr>
            <p:spPr bwMode="auto">
              <a:xfrm>
                <a:off x="1888" y="3267"/>
                <a:ext cx="5" cy="6"/>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7" name="Freeform 394"/>
              <p:cNvSpPr/>
              <p:nvPr/>
            </p:nvSpPr>
            <p:spPr bwMode="auto">
              <a:xfrm>
                <a:off x="1928" y="3267"/>
                <a:ext cx="5" cy="6"/>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8" name="Freeform 395"/>
              <p:cNvSpPr/>
              <p:nvPr/>
            </p:nvSpPr>
            <p:spPr bwMode="auto">
              <a:xfrm>
                <a:off x="1997" y="3291"/>
                <a:ext cx="6" cy="6"/>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9" name="Freeform 396"/>
              <p:cNvSpPr/>
              <p:nvPr/>
            </p:nvSpPr>
            <p:spPr bwMode="auto">
              <a:xfrm>
                <a:off x="2024" y="3310"/>
                <a:ext cx="5" cy="6"/>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0" name="Freeform 397"/>
              <p:cNvSpPr/>
              <p:nvPr/>
            </p:nvSpPr>
            <p:spPr bwMode="auto">
              <a:xfrm>
                <a:off x="1997" y="3270"/>
                <a:ext cx="6" cy="5"/>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1" name="Freeform 398"/>
              <p:cNvSpPr/>
              <p:nvPr/>
            </p:nvSpPr>
            <p:spPr bwMode="auto">
              <a:xfrm>
                <a:off x="1981" y="3246"/>
                <a:ext cx="8" cy="5"/>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2"/>
                      <a:pt x="3" y="0"/>
                      <a:pt x="2" y="0"/>
                    </a:cubicBezTo>
                    <a:cubicBezTo>
                      <a:pt x="0" y="0"/>
                      <a:pt x="0" y="2"/>
                      <a:pt x="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2" name="Freeform 399"/>
              <p:cNvSpPr/>
              <p:nvPr/>
            </p:nvSpPr>
            <p:spPr bwMode="auto">
              <a:xfrm>
                <a:off x="1936" y="3246"/>
                <a:ext cx="5" cy="5"/>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3" name="Freeform 400"/>
              <p:cNvSpPr/>
              <p:nvPr/>
            </p:nvSpPr>
            <p:spPr bwMode="auto">
              <a:xfrm>
                <a:off x="2035" y="3294"/>
                <a:ext cx="8" cy="3"/>
              </a:xfrm>
              <a:custGeom>
                <a:avLst/>
                <a:gdLst>
                  <a:gd name="T0" fmla="*/ 1 w 3"/>
                  <a:gd name="T1" fmla="*/ 1 h 1"/>
                  <a:gd name="T2" fmla="*/ 1 w 3"/>
                  <a:gd name="T3" fmla="*/ 0 h 1"/>
                  <a:gd name="T4" fmla="*/ 1 w 3"/>
                  <a:gd name="T5" fmla="*/ 1 h 1"/>
                </a:gdLst>
                <a:ahLst/>
                <a:cxnLst>
                  <a:cxn ang="0">
                    <a:pos x="T0" y="T1"/>
                  </a:cxn>
                  <a:cxn ang="0">
                    <a:pos x="T2" y="T3"/>
                  </a:cxn>
                  <a:cxn ang="0">
                    <a:pos x="T4" y="T5"/>
                  </a:cxn>
                </a:cxnLst>
                <a:rect l="0" t="0" r="r" b="b"/>
                <a:pathLst>
                  <a:path w="3" h="1">
                    <a:moveTo>
                      <a:pt x="1" y="1"/>
                    </a:moveTo>
                    <a:cubicBezTo>
                      <a:pt x="3" y="1"/>
                      <a:pt x="3" y="0"/>
                      <a:pt x="1" y="0"/>
                    </a:cubicBezTo>
                    <a:cubicBezTo>
                      <a:pt x="0" y="0"/>
                      <a:pt x="0" y="1"/>
                      <a:pt x="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4" name="Freeform 401"/>
              <p:cNvSpPr/>
              <p:nvPr/>
            </p:nvSpPr>
            <p:spPr bwMode="auto">
              <a:xfrm>
                <a:off x="2019" y="3305"/>
                <a:ext cx="8" cy="5"/>
              </a:xfrm>
              <a:custGeom>
                <a:avLst/>
                <a:gdLst>
                  <a:gd name="T0" fmla="*/ 1 w 3"/>
                  <a:gd name="T1" fmla="*/ 2 h 2"/>
                  <a:gd name="T2" fmla="*/ 1 w 3"/>
                  <a:gd name="T3" fmla="*/ 0 h 2"/>
                  <a:gd name="T4" fmla="*/ 1 w 3"/>
                  <a:gd name="T5" fmla="*/ 2 h 2"/>
                </a:gdLst>
                <a:ahLst/>
                <a:cxnLst>
                  <a:cxn ang="0">
                    <a:pos x="T0" y="T1"/>
                  </a:cxn>
                  <a:cxn ang="0">
                    <a:pos x="T2" y="T3"/>
                  </a:cxn>
                  <a:cxn ang="0">
                    <a:pos x="T4" y="T5"/>
                  </a:cxn>
                </a:cxnLst>
                <a:rect l="0" t="0" r="r" b="b"/>
                <a:pathLst>
                  <a:path w="3" h="2">
                    <a:moveTo>
                      <a:pt x="1" y="2"/>
                    </a:moveTo>
                    <a:cubicBezTo>
                      <a:pt x="3" y="2"/>
                      <a:pt x="3"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5" name="Freeform 402"/>
              <p:cNvSpPr/>
              <p:nvPr/>
            </p:nvSpPr>
            <p:spPr bwMode="auto">
              <a:xfrm>
                <a:off x="2011" y="3281"/>
                <a:ext cx="5" cy="5"/>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6" name="Freeform 403"/>
              <p:cNvSpPr/>
              <p:nvPr/>
            </p:nvSpPr>
            <p:spPr bwMode="auto">
              <a:xfrm>
                <a:off x="1995" y="3259"/>
                <a:ext cx="5" cy="6"/>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7" name="Freeform 404"/>
              <p:cNvSpPr/>
              <p:nvPr/>
            </p:nvSpPr>
            <p:spPr bwMode="auto">
              <a:xfrm>
                <a:off x="2021" y="3291"/>
                <a:ext cx="6" cy="6"/>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8" name="Freeform 405"/>
              <p:cNvSpPr/>
              <p:nvPr/>
            </p:nvSpPr>
            <p:spPr bwMode="auto">
              <a:xfrm>
                <a:off x="1955" y="3283"/>
                <a:ext cx="5" cy="6"/>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9" name="Freeform 406"/>
              <p:cNvSpPr/>
              <p:nvPr/>
            </p:nvSpPr>
            <p:spPr bwMode="auto">
              <a:xfrm>
                <a:off x="1941" y="3308"/>
                <a:ext cx="8" cy="5"/>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2"/>
                      <a:pt x="3" y="0"/>
                      <a:pt x="2" y="0"/>
                    </a:cubicBezTo>
                    <a:cubicBezTo>
                      <a:pt x="0" y="0"/>
                      <a:pt x="0" y="2"/>
                      <a:pt x="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0" name="Freeform 407"/>
              <p:cNvSpPr/>
              <p:nvPr/>
            </p:nvSpPr>
            <p:spPr bwMode="auto">
              <a:xfrm>
                <a:off x="1989" y="3310"/>
                <a:ext cx="6" cy="6"/>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1" name="Freeform 408"/>
              <p:cNvSpPr/>
              <p:nvPr/>
            </p:nvSpPr>
            <p:spPr bwMode="auto">
              <a:xfrm>
                <a:off x="1973" y="3305"/>
                <a:ext cx="6" cy="5"/>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2" name="Freeform 409"/>
              <p:cNvSpPr/>
              <p:nvPr/>
            </p:nvSpPr>
            <p:spPr bwMode="auto">
              <a:xfrm>
                <a:off x="1901" y="3278"/>
                <a:ext cx="8" cy="5"/>
              </a:xfrm>
              <a:custGeom>
                <a:avLst/>
                <a:gdLst>
                  <a:gd name="T0" fmla="*/ 1 w 3"/>
                  <a:gd name="T1" fmla="*/ 2 h 2"/>
                  <a:gd name="T2" fmla="*/ 1 w 3"/>
                  <a:gd name="T3" fmla="*/ 0 h 2"/>
                  <a:gd name="T4" fmla="*/ 1 w 3"/>
                  <a:gd name="T5" fmla="*/ 2 h 2"/>
                </a:gdLst>
                <a:ahLst/>
                <a:cxnLst>
                  <a:cxn ang="0">
                    <a:pos x="T0" y="T1"/>
                  </a:cxn>
                  <a:cxn ang="0">
                    <a:pos x="T2" y="T3"/>
                  </a:cxn>
                  <a:cxn ang="0">
                    <a:pos x="T4" y="T5"/>
                  </a:cxn>
                </a:cxnLst>
                <a:rect l="0" t="0" r="r" b="b"/>
                <a:pathLst>
                  <a:path w="3" h="2">
                    <a:moveTo>
                      <a:pt x="1" y="2"/>
                    </a:moveTo>
                    <a:cubicBezTo>
                      <a:pt x="3" y="2"/>
                      <a:pt x="3"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3" name="Freeform 410"/>
              <p:cNvSpPr/>
              <p:nvPr/>
            </p:nvSpPr>
            <p:spPr bwMode="auto">
              <a:xfrm>
                <a:off x="1907" y="3262"/>
                <a:ext cx="8" cy="5"/>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2"/>
                      <a:pt x="3" y="0"/>
                      <a:pt x="2" y="0"/>
                    </a:cubicBezTo>
                    <a:cubicBezTo>
                      <a:pt x="0" y="0"/>
                      <a:pt x="0" y="2"/>
                      <a:pt x="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4" name="Freeform 411"/>
              <p:cNvSpPr/>
              <p:nvPr/>
            </p:nvSpPr>
            <p:spPr bwMode="auto">
              <a:xfrm>
                <a:off x="1891" y="3257"/>
                <a:ext cx="5" cy="5"/>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5" name="Freeform 412"/>
              <p:cNvSpPr/>
              <p:nvPr/>
            </p:nvSpPr>
            <p:spPr bwMode="auto">
              <a:xfrm>
                <a:off x="1856" y="3275"/>
                <a:ext cx="5" cy="6"/>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6" name="Freeform 413"/>
              <p:cNvSpPr/>
              <p:nvPr/>
            </p:nvSpPr>
            <p:spPr bwMode="auto">
              <a:xfrm>
                <a:off x="1824" y="3259"/>
                <a:ext cx="5" cy="6"/>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7" name="Freeform 414"/>
              <p:cNvSpPr/>
              <p:nvPr/>
            </p:nvSpPr>
            <p:spPr bwMode="auto">
              <a:xfrm>
                <a:off x="1795" y="3270"/>
                <a:ext cx="5" cy="5"/>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8" name="Freeform 415"/>
              <p:cNvSpPr/>
              <p:nvPr/>
            </p:nvSpPr>
            <p:spPr bwMode="auto">
              <a:xfrm>
                <a:off x="1789" y="3299"/>
                <a:ext cx="6" cy="6"/>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9" name="Freeform 416"/>
              <p:cNvSpPr/>
              <p:nvPr/>
            </p:nvSpPr>
            <p:spPr bwMode="auto">
              <a:xfrm>
                <a:off x="1811" y="3299"/>
                <a:ext cx="10" cy="11"/>
              </a:xfrm>
              <a:custGeom>
                <a:avLst/>
                <a:gdLst>
                  <a:gd name="T0" fmla="*/ 1 w 4"/>
                  <a:gd name="T1" fmla="*/ 2 h 4"/>
                  <a:gd name="T2" fmla="*/ 2 w 4"/>
                  <a:gd name="T3" fmla="*/ 3 h 4"/>
                  <a:gd name="T4" fmla="*/ 3 w 4"/>
                  <a:gd name="T5" fmla="*/ 2 h 4"/>
                  <a:gd name="T6" fmla="*/ 3 w 4"/>
                  <a:gd name="T7" fmla="*/ 1 h 4"/>
                  <a:gd name="T8" fmla="*/ 1 w 4"/>
                  <a:gd name="T9" fmla="*/ 2 h 4"/>
                </a:gdLst>
                <a:ahLst/>
                <a:cxnLst>
                  <a:cxn ang="0">
                    <a:pos x="T0" y="T1"/>
                  </a:cxn>
                  <a:cxn ang="0">
                    <a:pos x="T2" y="T3"/>
                  </a:cxn>
                  <a:cxn ang="0">
                    <a:pos x="T4" y="T5"/>
                  </a:cxn>
                  <a:cxn ang="0">
                    <a:pos x="T6" y="T7"/>
                  </a:cxn>
                  <a:cxn ang="0">
                    <a:pos x="T8" y="T9"/>
                  </a:cxn>
                </a:cxnLst>
                <a:rect l="0" t="0" r="r" b="b"/>
                <a:pathLst>
                  <a:path w="4" h="4">
                    <a:moveTo>
                      <a:pt x="1" y="2"/>
                    </a:moveTo>
                    <a:cubicBezTo>
                      <a:pt x="2" y="2"/>
                      <a:pt x="2" y="3"/>
                      <a:pt x="2" y="3"/>
                    </a:cubicBezTo>
                    <a:cubicBezTo>
                      <a:pt x="3" y="4"/>
                      <a:pt x="4" y="2"/>
                      <a:pt x="3" y="2"/>
                    </a:cubicBezTo>
                    <a:cubicBezTo>
                      <a:pt x="3" y="1"/>
                      <a:pt x="3" y="1"/>
                      <a:pt x="3" y="1"/>
                    </a:cubicBezTo>
                    <a:cubicBezTo>
                      <a:pt x="2" y="0"/>
                      <a:pt x="0" y="1"/>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0" name="Freeform 417"/>
              <p:cNvSpPr/>
              <p:nvPr/>
            </p:nvSpPr>
            <p:spPr bwMode="auto">
              <a:xfrm>
                <a:off x="1792" y="3313"/>
                <a:ext cx="8" cy="5"/>
              </a:xfrm>
              <a:custGeom>
                <a:avLst/>
                <a:gdLst>
                  <a:gd name="T0" fmla="*/ 1 w 3"/>
                  <a:gd name="T1" fmla="*/ 2 h 2"/>
                  <a:gd name="T2" fmla="*/ 1 w 3"/>
                  <a:gd name="T3" fmla="*/ 0 h 2"/>
                  <a:gd name="T4" fmla="*/ 1 w 3"/>
                  <a:gd name="T5" fmla="*/ 2 h 2"/>
                </a:gdLst>
                <a:ahLst/>
                <a:cxnLst>
                  <a:cxn ang="0">
                    <a:pos x="T0" y="T1"/>
                  </a:cxn>
                  <a:cxn ang="0">
                    <a:pos x="T2" y="T3"/>
                  </a:cxn>
                  <a:cxn ang="0">
                    <a:pos x="T4" y="T5"/>
                  </a:cxn>
                </a:cxnLst>
                <a:rect l="0" t="0" r="r" b="b"/>
                <a:pathLst>
                  <a:path w="3" h="2">
                    <a:moveTo>
                      <a:pt x="1" y="2"/>
                    </a:moveTo>
                    <a:cubicBezTo>
                      <a:pt x="3" y="2"/>
                      <a:pt x="3"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1" name="Freeform 418"/>
              <p:cNvSpPr/>
              <p:nvPr/>
            </p:nvSpPr>
            <p:spPr bwMode="auto">
              <a:xfrm>
                <a:off x="1771" y="3310"/>
                <a:ext cx="5" cy="6"/>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2" name="Freeform 419"/>
              <p:cNvSpPr/>
              <p:nvPr/>
            </p:nvSpPr>
            <p:spPr bwMode="auto">
              <a:xfrm>
                <a:off x="1904" y="3310"/>
                <a:ext cx="5" cy="6"/>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9" name="Group 621"/>
            <p:cNvGrpSpPr/>
            <p:nvPr/>
          </p:nvGrpSpPr>
          <p:grpSpPr bwMode="auto">
            <a:xfrm>
              <a:off x="2049463" y="2371725"/>
              <a:ext cx="4435475" cy="5087938"/>
              <a:chOff x="1291" y="1494"/>
              <a:chExt cx="2794" cy="3205"/>
            </a:xfrm>
          </p:grpSpPr>
          <p:sp>
            <p:nvSpPr>
              <p:cNvPr id="1723" name="Freeform 421"/>
              <p:cNvSpPr/>
              <p:nvPr/>
            </p:nvSpPr>
            <p:spPr bwMode="auto">
              <a:xfrm>
                <a:off x="1915" y="3289"/>
                <a:ext cx="8" cy="5"/>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2"/>
                      <a:pt x="3" y="0"/>
                      <a:pt x="2" y="0"/>
                    </a:cubicBezTo>
                    <a:cubicBezTo>
                      <a:pt x="0" y="0"/>
                      <a:pt x="0" y="2"/>
                      <a:pt x="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4" name="Freeform 422"/>
              <p:cNvSpPr/>
              <p:nvPr/>
            </p:nvSpPr>
            <p:spPr bwMode="auto">
              <a:xfrm>
                <a:off x="1965" y="3283"/>
                <a:ext cx="6" cy="6"/>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5" name="Freeform 423"/>
              <p:cNvSpPr/>
              <p:nvPr/>
            </p:nvSpPr>
            <p:spPr bwMode="auto">
              <a:xfrm>
                <a:off x="1949" y="3297"/>
                <a:ext cx="8" cy="5"/>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2"/>
                      <a:pt x="3" y="0"/>
                      <a:pt x="2" y="0"/>
                    </a:cubicBezTo>
                    <a:cubicBezTo>
                      <a:pt x="0" y="0"/>
                      <a:pt x="0" y="2"/>
                      <a:pt x="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6" name="Freeform 424"/>
              <p:cNvSpPr/>
              <p:nvPr/>
            </p:nvSpPr>
            <p:spPr bwMode="auto">
              <a:xfrm>
                <a:off x="1941" y="3259"/>
                <a:ext cx="8" cy="6"/>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2"/>
                      <a:pt x="3" y="0"/>
                      <a:pt x="2" y="0"/>
                    </a:cubicBezTo>
                    <a:cubicBezTo>
                      <a:pt x="0" y="0"/>
                      <a:pt x="0" y="2"/>
                      <a:pt x="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7" name="Freeform 425"/>
              <p:cNvSpPr/>
              <p:nvPr/>
            </p:nvSpPr>
            <p:spPr bwMode="auto">
              <a:xfrm>
                <a:off x="1861" y="3257"/>
                <a:ext cx="6" cy="5"/>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8" name="Freeform 426"/>
              <p:cNvSpPr/>
              <p:nvPr/>
            </p:nvSpPr>
            <p:spPr bwMode="auto">
              <a:xfrm>
                <a:off x="1856" y="3241"/>
                <a:ext cx="5" cy="5"/>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9" name="Freeform 427"/>
              <p:cNvSpPr/>
              <p:nvPr/>
            </p:nvSpPr>
            <p:spPr bwMode="auto">
              <a:xfrm>
                <a:off x="3821" y="3353"/>
                <a:ext cx="62" cy="67"/>
              </a:xfrm>
              <a:custGeom>
                <a:avLst/>
                <a:gdLst>
                  <a:gd name="T0" fmla="*/ 5 w 23"/>
                  <a:gd name="T1" fmla="*/ 18 h 25"/>
                  <a:gd name="T2" fmla="*/ 9 w 23"/>
                  <a:gd name="T3" fmla="*/ 4 h 25"/>
                  <a:gd name="T4" fmla="*/ 20 w 23"/>
                  <a:gd name="T5" fmla="*/ 14 h 25"/>
                  <a:gd name="T6" fmla="*/ 13 w 23"/>
                  <a:gd name="T7" fmla="*/ 22 h 25"/>
                  <a:gd name="T8" fmla="*/ 5 w 23"/>
                  <a:gd name="T9" fmla="*/ 15 h 25"/>
                  <a:gd name="T10" fmla="*/ 3 w 23"/>
                  <a:gd name="T11" fmla="*/ 15 h 25"/>
                  <a:gd name="T12" fmla="*/ 13 w 23"/>
                  <a:gd name="T13" fmla="*/ 24 h 25"/>
                  <a:gd name="T14" fmla="*/ 22 w 23"/>
                  <a:gd name="T15" fmla="*/ 13 h 25"/>
                  <a:gd name="T16" fmla="*/ 8 w 23"/>
                  <a:gd name="T17" fmla="*/ 2 h 25"/>
                  <a:gd name="T18" fmla="*/ 3 w 23"/>
                  <a:gd name="T19" fmla="*/ 19 h 25"/>
                  <a:gd name="T20" fmla="*/ 5 w 23"/>
                  <a:gd name="T21"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5">
                    <a:moveTo>
                      <a:pt x="5" y="18"/>
                    </a:moveTo>
                    <a:cubicBezTo>
                      <a:pt x="2" y="13"/>
                      <a:pt x="3" y="6"/>
                      <a:pt x="9" y="4"/>
                    </a:cubicBezTo>
                    <a:cubicBezTo>
                      <a:pt x="15" y="2"/>
                      <a:pt x="19" y="9"/>
                      <a:pt x="20" y="14"/>
                    </a:cubicBezTo>
                    <a:cubicBezTo>
                      <a:pt x="20" y="18"/>
                      <a:pt x="17" y="22"/>
                      <a:pt x="13" y="22"/>
                    </a:cubicBezTo>
                    <a:cubicBezTo>
                      <a:pt x="8" y="23"/>
                      <a:pt x="5" y="19"/>
                      <a:pt x="5" y="15"/>
                    </a:cubicBezTo>
                    <a:cubicBezTo>
                      <a:pt x="5" y="13"/>
                      <a:pt x="3" y="13"/>
                      <a:pt x="3" y="15"/>
                    </a:cubicBezTo>
                    <a:cubicBezTo>
                      <a:pt x="3" y="21"/>
                      <a:pt x="7" y="25"/>
                      <a:pt x="13" y="24"/>
                    </a:cubicBezTo>
                    <a:cubicBezTo>
                      <a:pt x="19" y="24"/>
                      <a:pt x="23" y="19"/>
                      <a:pt x="22" y="13"/>
                    </a:cubicBezTo>
                    <a:cubicBezTo>
                      <a:pt x="21" y="6"/>
                      <a:pt x="15" y="0"/>
                      <a:pt x="8" y="2"/>
                    </a:cubicBezTo>
                    <a:cubicBezTo>
                      <a:pt x="1" y="5"/>
                      <a:pt x="0" y="13"/>
                      <a:pt x="3" y="19"/>
                    </a:cubicBezTo>
                    <a:cubicBezTo>
                      <a:pt x="4" y="20"/>
                      <a:pt x="6" y="19"/>
                      <a:pt x="5" y="1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0" name="Freeform 428"/>
              <p:cNvSpPr/>
              <p:nvPr/>
            </p:nvSpPr>
            <p:spPr bwMode="auto">
              <a:xfrm>
                <a:off x="3811" y="3393"/>
                <a:ext cx="88" cy="80"/>
              </a:xfrm>
              <a:custGeom>
                <a:avLst/>
                <a:gdLst>
                  <a:gd name="T0" fmla="*/ 3 w 33"/>
                  <a:gd name="T1" fmla="*/ 29 h 30"/>
                  <a:gd name="T2" fmla="*/ 25 w 33"/>
                  <a:gd name="T3" fmla="*/ 8 h 30"/>
                  <a:gd name="T4" fmla="*/ 30 w 33"/>
                  <a:gd name="T5" fmla="*/ 25 h 30"/>
                  <a:gd name="T6" fmla="*/ 25 w 33"/>
                  <a:gd name="T7" fmla="*/ 27 h 30"/>
                  <a:gd name="T8" fmla="*/ 18 w 33"/>
                  <a:gd name="T9" fmla="*/ 27 h 30"/>
                  <a:gd name="T10" fmla="*/ 3 w 33"/>
                  <a:gd name="T11" fmla="*/ 27 h 30"/>
                  <a:gd name="T12" fmla="*/ 3 w 33"/>
                  <a:gd name="T13" fmla="*/ 29 h 30"/>
                  <a:gd name="T14" fmla="*/ 32 w 33"/>
                  <a:gd name="T15" fmla="*/ 28 h 30"/>
                  <a:gd name="T16" fmla="*/ 33 w 33"/>
                  <a:gd name="T17" fmla="*/ 27 h 30"/>
                  <a:gd name="T18" fmla="*/ 18 w 33"/>
                  <a:gd name="T19" fmla="*/ 5 h 30"/>
                  <a:gd name="T20" fmla="*/ 0 w 33"/>
                  <a:gd name="T21" fmla="*/ 29 h 30"/>
                  <a:gd name="T22" fmla="*/ 3 w 33"/>
                  <a:gd name="T23"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30">
                    <a:moveTo>
                      <a:pt x="3" y="29"/>
                    </a:moveTo>
                    <a:cubicBezTo>
                      <a:pt x="3" y="21"/>
                      <a:pt x="16" y="1"/>
                      <a:pt x="25" y="8"/>
                    </a:cubicBezTo>
                    <a:cubicBezTo>
                      <a:pt x="29" y="12"/>
                      <a:pt x="29" y="20"/>
                      <a:pt x="30" y="25"/>
                    </a:cubicBezTo>
                    <a:cubicBezTo>
                      <a:pt x="30" y="27"/>
                      <a:pt x="27" y="26"/>
                      <a:pt x="25" y="27"/>
                    </a:cubicBezTo>
                    <a:cubicBezTo>
                      <a:pt x="23" y="27"/>
                      <a:pt x="21" y="27"/>
                      <a:pt x="18" y="27"/>
                    </a:cubicBezTo>
                    <a:cubicBezTo>
                      <a:pt x="13" y="27"/>
                      <a:pt x="8" y="27"/>
                      <a:pt x="3" y="27"/>
                    </a:cubicBezTo>
                    <a:cubicBezTo>
                      <a:pt x="2" y="27"/>
                      <a:pt x="2" y="29"/>
                      <a:pt x="3" y="29"/>
                    </a:cubicBezTo>
                    <a:cubicBezTo>
                      <a:pt x="13" y="29"/>
                      <a:pt x="22" y="30"/>
                      <a:pt x="32" y="28"/>
                    </a:cubicBezTo>
                    <a:cubicBezTo>
                      <a:pt x="32" y="28"/>
                      <a:pt x="33" y="27"/>
                      <a:pt x="33" y="27"/>
                    </a:cubicBezTo>
                    <a:cubicBezTo>
                      <a:pt x="31" y="20"/>
                      <a:pt x="30" y="0"/>
                      <a:pt x="18" y="5"/>
                    </a:cubicBezTo>
                    <a:cubicBezTo>
                      <a:pt x="10" y="8"/>
                      <a:pt x="1" y="21"/>
                      <a:pt x="0" y="29"/>
                    </a:cubicBezTo>
                    <a:cubicBezTo>
                      <a:pt x="0" y="30"/>
                      <a:pt x="3" y="30"/>
                      <a:pt x="3" y="2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1" name="Freeform 429"/>
              <p:cNvSpPr/>
              <p:nvPr/>
            </p:nvSpPr>
            <p:spPr bwMode="auto">
              <a:xfrm>
                <a:off x="3877" y="3294"/>
                <a:ext cx="91" cy="62"/>
              </a:xfrm>
              <a:custGeom>
                <a:avLst/>
                <a:gdLst>
                  <a:gd name="T0" fmla="*/ 3 w 34"/>
                  <a:gd name="T1" fmla="*/ 22 h 23"/>
                  <a:gd name="T2" fmla="*/ 32 w 34"/>
                  <a:gd name="T3" fmla="*/ 2 h 23"/>
                  <a:gd name="T4" fmla="*/ 31 w 34"/>
                  <a:gd name="T5" fmla="*/ 1 h 23"/>
                  <a:gd name="T6" fmla="*/ 1 w 34"/>
                  <a:gd name="T7" fmla="*/ 21 h 23"/>
                  <a:gd name="T8" fmla="*/ 3 w 34"/>
                  <a:gd name="T9" fmla="*/ 22 h 23"/>
                </a:gdLst>
                <a:ahLst/>
                <a:cxnLst>
                  <a:cxn ang="0">
                    <a:pos x="T0" y="T1"/>
                  </a:cxn>
                  <a:cxn ang="0">
                    <a:pos x="T2" y="T3"/>
                  </a:cxn>
                  <a:cxn ang="0">
                    <a:pos x="T4" y="T5"/>
                  </a:cxn>
                  <a:cxn ang="0">
                    <a:pos x="T6" y="T7"/>
                  </a:cxn>
                  <a:cxn ang="0">
                    <a:pos x="T8" y="T9"/>
                  </a:cxn>
                </a:cxnLst>
                <a:rect l="0" t="0" r="r" b="b"/>
                <a:pathLst>
                  <a:path w="34" h="23">
                    <a:moveTo>
                      <a:pt x="3" y="22"/>
                    </a:moveTo>
                    <a:cubicBezTo>
                      <a:pt x="12" y="14"/>
                      <a:pt x="22" y="9"/>
                      <a:pt x="32" y="2"/>
                    </a:cubicBezTo>
                    <a:cubicBezTo>
                      <a:pt x="34" y="2"/>
                      <a:pt x="32" y="0"/>
                      <a:pt x="31" y="1"/>
                    </a:cubicBezTo>
                    <a:cubicBezTo>
                      <a:pt x="21" y="7"/>
                      <a:pt x="10" y="13"/>
                      <a:pt x="1" y="21"/>
                    </a:cubicBezTo>
                    <a:cubicBezTo>
                      <a:pt x="0" y="22"/>
                      <a:pt x="2" y="23"/>
                      <a:pt x="3" y="2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2" name="Freeform 430"/>
              <p:cNvSpPr/>
              <p:nvPr/>
            </p:nvSpPr>
            <p:spPr bwMode="auto">
              <a:xfrm>
                <a:off x="3963" y="3246"/>
                <a:ext cx="80" cy="64"/>
              </a:xfrm>
              <a:custGeom>
                <a:avLst/>
                <a:gdLst>
                  <a:gd name="T0" fmla="*/ 6 w 30"/>
                  <a:gd name="T1" fmla="*/ 14 h 24"/>
                  <a:gd name="T2" fmla="*/ 7 w 30"/>
                  <a:gd name="T3" fmla="*/ 4 h 24"/>
                  <a:gd name="T4" fmla="*/ 19 w 30"/>
                  <a:gd name="T5" fmla="*/ 6 h 24"/>
                  <a:gd name="T6" fmla="*/ 16 w 30"/>
                  <a:gd name="T7" fmla="*/ 16 h 24"/>
                  <a:gd name="T8" fmla="*/ 3 w 30"/>
                  <a:gd name="T9" fmla="*/ 14 h 24"/>
                  <a:gd name="T10" fmla="*/ 2 w 30"/>
                  <a:gd name="T11" fmla="*/ 16 h 24"/>
                  <a:gd name="T12" fmla="*/ 21 w 30"/>
                  <a:gd name="T13" fmla="*/ 4 h 24"/>
                  <a:gd name="T14" fmla="*/ 6 w 30"/>
                  <a:gd name="T15" fmla="*/ 3 h 24"/>
                  <a:gd name="T16" fmla="*/ 4 w 30"/>
                  <a:gd name="T17" fmla="*/ 16 h 24"/>
                  <a:gd name="T18" fmla="*/ 6 w 30"/>
                  <a:gd name="T1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4">
                    <a:moveTo>
                      <a:pt x="6" y="14"/>
                    </a:moveTo>
                    <a:cubicBezTo>
                      <a:pt x="3" y="10"/>
                      <a:pt x="3" y="7"/>
                      <a:pt x="7" y="4"/>
                    </a:cubicBezTo>
                    <a:cubicBezTo>
                      <a:pt x="11" y="3"/>
                      <a:pt x="16" y="3"/>
                      <a:pt x="19" y="6"/>
                    </a:cubicBezTo>
                    <a:cubicBezTo>
                      <a:pt x="23" y="9"/>
                      <a:pt x="20" y="14"/>
                      <a:pt x="16" y="16"/>
                    </a:cubicBezTo>
                    <a:cubicBezTo>
                      <a:pt x="12" y="18"/>
                      <a:pt x="6" y="17"/>
                      <a:pt x="3" y="14"/>
                    </a:cubicBezTo>
                    <a:cubicBezTo>
                      <a:pt x="2" y="13"/>
                      <a:pt x="1" y="15"/>
                      <a:pt x="2" y="16"/>
                    </a:cubicBezTo>
                    <a:cubicBezTo>
                      <a:pt x="10" y="24"/>
                      <a:pt x="30" y="15"/>
                      <a:pt x="21" y="4"/>
                    </a:cubicBezTo>
                    <a:cubicBezTo>
                      <a:pt x="17" y="0"/>
                      <a:pt x="10" y="0"/>
                      <a:pt x="6" y="3"/>
                    </a:cubicBezTo>
                    <a:cubicBezTo>
                      <a:pt x="0" y="6"/>
                      <a:pt x="1" y="12"/>
                      <a:pt x="4" y="16"/>
                    </a:cubicBezTo>
                    <a:cubicBezTo>
                      <a:pt x="5" y="17"/>
                      <a:pt x="7" y="15"/>
                      <a:pt x="6" y="1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3" name="Freeform 431"/>
              <p:cNvSpPr/>
              <p:nvPr/>
            </p:nvSpPr>
            <p:spPr bwMode="auto">
              <a:xfrm>
                <a:off x="3955" y="3283"/>
                <a:ext cx="74" cy="70"/>
              </a:xfrm>
              <a:custGeom>
                <a:avLst/>
                <a:gdLst>
                  <a:gd name="T0" fmla="*/ 5 w 28"/>
                  <a:gd name="T1" fmla="*/ 24 h 26"/>
                  <a:gd name="T2" fmla="*/ 9 w 28"/>
                  <a:gd name="T3" fmla="*/ 10 h 26"/>
                  <a:gd name="T4" fmla="*/ 15 w 28"/>
                  <a:gd name="T5" fmla="*/ 4 h 26"/>
                  <a:gd name="T6" fmla="*/ 23 w 28"/>
                  <a:gd name="T7" fmla="*/ 4 h 26"/>
                  <a:gd name="T8" fmla="*/ 22 w 28"/>
                  <a:gd name="T9" fmla="*/ 19 h 26"/>
                  <a:gd name="T10" fmla="*/ 2 w 28"/>
                  <a:gd name="T11" fmla="*/ 22 h 26"/>
                  <a:gd name="T12" fmla="*/ 2 w 28"/>
                  <a:gd name="T13" fmla="*/ 24 h 26"/>
                  <a:gd name="T14" fmla="*/ 25 w 28"/>
                  <a:gd name="T15" fmla="*/ 19 h 26"/>
                  <a:gd name="T16" fmla="*/ 24 w 28"/>
                  <a:gd name="T17" fmla="*/ 2 h 26"/>
                  <a:gd name="T18" fmla="*/ 18 w 28"/>
                  <a:gd name="T19" fmla="*/ 0 h 26"/>
                  <a:gd name="T20" fmla="*/ 9 w 28"/>
                  <a:gd name="T21" fmla="*/ 6 h 26"/>
                  <a:gd name="T22" fmla="*/ 3 w 28"/>
                  <a:gd name="T23" fmla="*/ 24 h 26"/>
                  <a:gd name="T24" fmla="*/ 5 w 28"/>
                  <a:gd name="T25"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6">
                    <a:moveTo>
                      <a:pt x="5" y="24"/>
                    </a:moveTo>
                    <a:cubicBezTo>
                      <a:pt x="4" y="20"/>
                      <a:pt x="7" y="14"/>
                      <a:pt x="9" y="10"/>
                    </a:cubicBezTo>
                    <a:cubicBezTo>
                      <a:pt x="10" y="8"/>
                      <a:pt x="12" y="5"/>
                      <a:pt x="15" y="4"/>
                    </a:cubicBezTo>
                    <a:cubicBezTo>
                      <a:pt x="17" y="2"/>
                      <a:pt x="21" y="1"/>
                      <a:pt x="23" y="4"/>
                    </a:cubicBezTo>
                    <a:cubicBezTo>
                      <a:pt x="24" y="8"/>
                      <a:pt x="26" y="15"/>
                      <a:pt x="22" y="19"/>
                    </a:cubicBezTo>
                    <a:cubicBezTo>
                      <a:pt x="18" y="24"/>
                      <a:pt x="8" y="22"/>
                      <a:pt x="2" y="22"/>
                    </a:cubicBezTo>
                    <a:cubicBezTo>
                      <a:pt x="0" y="22"/>
                      <a:pt x="0" y="24"/>
                      <a:pt x="2" y="24"/>
                    </a:cubicBezTo>
                    <a:cubicBezTo>
                      <a:pt x="9" y="24"/>
                      <a:pt x="21" y="26"/>
                      <a:pt x="25" y="19"/>
                    </a:cubicBezTo>
                    <a:cubicBezTo>
                      <a:pt x="28" y="15"/>
                      <a:pt x="26" y="5"/>
                      <a:pt x="24" y="2"/>
                    </a:cubicBezTo>
                    <a:cubicBezTo>
                      <a:pt x="23" y="0"/>
                      <a:pt x="19" y="0"/>
                      <a:pt x="18" y="0"/>
                    </a:cubicBezTo>
                    <a:cubicBezTo>
                      <a:pt x="14" y="1"/>
                      <a:pt x="12" y="3"/>
                      <a:pt x="9" y="6"/>
                    </a:cubicBezTo>
                    <a:cubicBezTo>
                      <a:pt x="5" y="10"/>
                      <a:pt x="2" y="18"/>
                      <a:pt x="3" y="24"/>
                    </a:cubicBezTo>
                    <a:cubicBezTo>
                      <a:pt x="3" y="26"/>
                      <a:pt x="5" y="26"/>
                      <a:pt x="5" y="2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4" name="Freeform 432"/>
              <p:cNvSpPr/>
              <p:nvPr/>
            </p:nvSpPr>
            <p:spPr bwMode="auto">
              <a:xfrm>
                <a:off x="3741" y="3283"/>
                <a:ext cx="78" cy="67"/>
              </a:xfrm>
              <a:custGeom>
                <a:avLst/>
                <a:gdLst>
                  <a:gd name="T0" fmla="*/ 1 w 29"/>
                  <a:gd name="T1" fmla="*/ 3 h 25"/>
                  <a:gd name="T2" fmla="*/ 27 w 29"/>
                  <a:gd name="T3" fmla="*/ 25 h 25"/>
                  <a:gd name="T4" fmla="*/ 28 w 29"/>
                  <a:gd name="T5" fmla="*/ 23 h 25"/>
                  <a:gd name="T6" fmla="*/ 3 w 29"/>
                  <a:gd name="T7" fmla="*/ 1 h 25"/>
                  <a:gd name="T8" fmla="*/ 1 w 29"/>
                  <a:gd name="T9" fmla="*/ 3 h 25"/>
                </a:gdLst>
                <a:ahLst/>
                <a:cxnLst>
                  <a:cxn ang="0">
                    <a:pos x="T0" y="T1"/>
                  </a:cxn>
                  <a:cxn ang="0">
                    <a:pos x="T2" y="T3"/>
                  </a:cxn>
                  <a:cxn ang="0">
                    <a:pos x="T4" y="T5"/>
                  </a:cxn>
                  <a:cxn ang="0">
                    <a:pos x="T6" y="T7"/>
                  </a:cxn>
                  <a:cxn ang="0">
                    <a:pos x="T8" y="T9"/>
                  </a:cxn>
                </a:cxnLst>
                <a:rect l="0" t="0" r="r" b="b"/>
                <a:pathLst>
                  <a:path w="29" h="25">
                    <a:moveTo>
                      <a:pt x="1" y="3"/>
                    </a:moveTo>
                    <a:cubicBezTo>
                      <a:pt x="10" y="10"/>
                      <a:pt x="18" y="18"/>
                      <a:pt x="27" y="25"/>
                    </a:cubicBezTo>
                    <a:cubicBezTo>
                      <a:pt x="28" y="25"/>
                      <a:pt x="29" y="23"/>
                      <a:pt x="28" y="23"/>
                    </a:cubicBezTo>
                    <a:cubicBezTo>
                      <a:pt x="19" y="16"/>
                      <a:pt x="12" y="8"/>
                      <a:pt x="3" y="1"/>
                    </a:cubicBezTo>
                    <a:cubicBezTo>
                      <a:pt x="2" y="0"/>
                      <a:pt x="0" y="2"/>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5" name="Freeform 433"/>
              <p:cNvSpPr/>
              <p:nvPr/>
            </p:nvSpPr>
            <p:spPr bwMode="auto">
              <a:xfrm>
                <a:off x="3664" y="3225"/>
                <a:ext cx="93" cy="64"/>
              </a:xfrm>
              <a:custGeom>
                <a:avLst/>
                <a:gdLst>
                  <a:gd name="T0" fmla="*/ 8 w 35"/>
                  <a:gd name="T1" fmla="*/ 21 h 24"/>
                  <a:gd name="T2" fmla="*/ 9 w 35"/>
                  <a:gd name="T3" fmla="*/ 6 h 24"/>
                  <a:gd name="T4" fmla="*/ 24 w 35"/>
                  <a:gd name="T5" fmla="*/ 10 h 24"/>
                  <a:gd name="T6" fmla="*/ 7 w 35"/>
                  <a:gd name="T7" fmla="*/ 21 h 24"/>
                  <a:gd name="T8" fmla="*/ 7 w 35"/>
                  <a:gd name="T9" fmla="*/ 23 h 24"/>
                  <a:gd name="T10" fmla="*/ 24 w 35"/>
                  <a:gd name="T11" fmla="*/ 7 h 24"/>
                  <a:gd name="T12" fmla="*/ 6 w 35"/>
                  <a:gd name="T13" fmla="*/ 5 h 24"/>
                  <a:gd name="T14" fmla="*/ 6 w 35"/>
                  <a:gd name="T15" fmla="*/ 23 h 24"/>
                  <a:gd name="T16" fmla="*/ 8 w 35"/>
                  <a:gd name="T1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4">
                    <a:moveTo>
                      <a:pt x="8" y="21"/>
                    </a:moveTo>
                    <a:cubicBezTo>
                      <a:pt x="3" y="16"/>
                      <a:pt x="3" y="10"/>
                      <a:pt x="9" y="6"/>
                    </a:cubicBezTo>
                    <a:cubicBezTo>
                      <a:pt x="14" y="2"/>
                      <a:pt x="21" y="5"/>
                      <a:pt x="24" y="10"/>
                    </a:cubicBezTo>
                    <a:cubicBezTo>
                      <a:pt x="30" y="18"/>
                      <a:pt x="11" y="21"/>
                      <a:pt x="7" y="21"/>
                    </a:cubicBezTo>
                    <a:cubicBezTo>
                      <a:pt x="5" y="21"/>
                      <a:pt x="5" y="23"/>
                      <a:pt x="7" y="23"/>
                    </a:cubicBezTo>
                    <a:cubicBezTo>
                      <a:pt x="15" y="23"/>
                      <a:pt x="35" y="18"/>
                      <a:pt x="24" y="7"/>
                    </a:cubicBezTo>
                    <a:cubicBezTo>
                      <a:pt x="19" y="2"/>
                      <a:pt x="12" y="0"/>
                      <a:pt x="6" y="5"/>
                    </a:cubicBezTo>
                    <a:cubicBezTo>
                      <a:pt x="0" y="10"/>
                      <a:pt x="1" y="17"/>
                      <a:pt x="6" y="23"/>
                    </a:cubicBezTo>
                    <a:cubicBezTo>
                      <a:pt x="7" y="24"/>
                      <a:pt x="9" y="22"/>
                      <a:pt x="8" y="2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6" name="Freeform 434"/>
              <p:cNvSpPr/>
              <p:nvPr/>
            </p:nvSpPr>
            <p:spPr bwMode="auto">
              <a:xfrm>
                <a:off x="3661" y="3270"/>
                <a:ext cx="72" cy="78"/>
              </a:xfrm>
              <a:custGeom>
                <a:avLst/>
                <a:gdLst>
                  <a:gd name="T0" fmla="*/ 4 w 27"/>
                  <a:gd name="T1" fmla="*/ 23 h 29"/>
                  <a:gd name="T2" fmla="*/ 10 w 27"/>
                  <a:gd name="T3" fmla="*/ 7 h 29"/>
                  <a:gd name="T4" fmla="*/ 23 w 27"/>
                  <a:gd name="T5" fmla="*/ 9 h 29"/>
                  <a:gd name="T6" fmla="*/ 24 w 27"/>
                  <a:gd name="T7" fmla="*/ 22 h 29"/>
                  <a:gd name="T8" fmla="*/ 5 w 27"/>
                  <a:gd name="T9" fmla="*/ 24 h 29"/>
                  <a:gd name="T10" fmla="*/ 5 w 27"/>
                  <a:gd name="T11" fmla="*/ 26 h 29"/>
                  <a:gd name="T12" fmla="*/ 26 w 27"/>
                  <a:gd name="T13" fmla="*/ 23 h 29"/>
                  <a:gd name="T14" fmla="*/ 26 w 27"/>
                  <a:gd name="T15" fmla="*/ 15 h 29"/>
                  <a:gd name="T16" fmla="*/ 25 w 27"/>
                  <a:gd name="T17" fmla="*/ 6 h 29"/>
                  <a:gd name="T18" fmla="*/ 10 w 27"/>
                  <a:gd name="T19" fmla="*/ 5 h 29"/>
                  <a:gd name="T20" fmla="*/ 2 w 27"/>
                  <a:gd name="T21" fmla="*/ 23 h 29"/>
                  <a:gd name="T22" fmla="*/ 4 w 27"/>
                  <a:gd name="T23"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29">
                    <a:moveTo>
                      <a:pt x="4" y="23"/>
                    </a:moveTo>
                    <a:cubicBezTo>
                      <a:pt x="3" y="17"/>
                      <a:pt x="6" y="11"/>
                      <a:pt x="10" y="7"/>
                    </a:cubicBezTo>
                    <a:cubicBezTo>
                      <a:pt x="14" y="4"/>
                      <a:pt x="22" y="3"/>
                      <a:pt x="23" y="9"/>
                    </a:cubicBezTo>
                    <a:cubicBezTo>
                      <a:pt x="24" y="12"/>
                      <a:pt x="26" y="20"/>
                      <a:pt x="24" y="22"/>
                    </a:cubicBezTo>
                    <a:cubicBezTo>
                      <a:pt x="20" y="26"/>
                      <a:pt x="10" y="24"/>
                      <a:pt x="5" y="24"/>
                    </a:cubicBezTo>
                    <a:cubicBezTo>
                      <a:pt x="4" y="24"/>
                      <a:pt x="4" y="26"/>
                      <a:pt x="5" y="26"/>
                    </a:cubicBezTo>
                    <a:cubicBezTo>
                      <a:pt x="11" y="26"/>
                      <a:pt x="22" y="29"/>
                      <a:pt x="26" y="23"/>
                    </a:cubicBezTo>
                    <a:cubicBezTo>
                      <a:pt x="27" y="21"/>
                      <a:pt x="26" y="17"/>
                      <a:pt x="26" y="15"/>
                    </a:cubicBezTo>
                    <a:cubicBezTo>
                      <a:pt x="26" y="12"/>
                      <a:pt x="26" y="9"/>
                      <a:pt x="25" y="6"/>
                    </a:cubicBezTo>
                    <a:cubicBezTo>
                      <a:pt x="22" y="0"/>
                      <a:pt x="14" y="2"/>
                      <a:pt x="10" y="5"/>
                    </a:cubicBezTo>
                    <a:cubicBezTo>
                      <a:pt x="4" y="9"/>
                      <a:pt x="0" y="17"/>
                      <a:pt x="2" y="23"/>
                    </a:cubicBezTo>
                    <a:cubicBezTo>
                      <a:pt x="3" y="25"/>
                      <a:pt x="5" y="24"/>
                      <a:pt x="4" y="2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7" name="Freeform 435"/>
              <p:cNvSpPr/>
              <p:nvPr/>
            </p:nvSpPr>
            <p:spPr bwMode="auto">
              <a:xfrm>
                <a:off x="3723" y="3476"/>
                <a:ext cx="96" cy="48"/>
              </a:xfrm>
              <a:custGeom>
                <a:avLst/>
                <a:gdLst>
                  <a:gd name="T0" fmla="*/ 33 w 36"/>
                  <a:gd name="T1" fmla="*/ 0 h 18"/>
                  <a:gd name="T2" fmla="*/ 1 w 36"/>
                  <a:gd name="T3" fmla="*/ 16 h 18"/>
                  <a:gd name="T4" fmla="*/ 3 w 36"/>
                  <a:gd name="T5" fmla="*/ 18 h 18"/>
                  <a:gd name="T6" fmla="*/ 34 w 36"/>
                  <a:gd name="T7" fmla="*/ 2 h 18"/>
                  <a:gd name="T8" fmla="*/ 33 w 36"/>
                  <a:gd name="T9" fmla="*/ 0 h 18"/>
                </a:gdLst>
                <a:ahLst/>
                <a:cxnLst>
                  <a:cxn ang="0">
                    <a:pos x="T0" y="T1"/>
                  </a:cxn>
                  <a:cxn ang="0">
                    <a:pos x="T2" y="T3"/>
                  </a:cxn>
                  <a:cxn ang="0">
                    <a:pos x="T4" y="T5"/>
                  </a:cxn>
                  <a:cxn ang="0">
                    <a:pos x="T6" y="T7"/>
                  </a:cxn>
                  <a:cxn ang="0">
                    <a:pos x="T8" y="T9"/>
                  </a:cxn>
                </a:cxnLst>
                <a:rect l="0" t="0" r="r" b="b"/>
                <a:pathLst>
                  <a:path w="36" h="18">
                    <a:moveTo>
                      <a:pt x="33" y="0"/>
                    </a:moveTo>
                    <a:cubicBezTo>
                      <a:pt x="22" y="5"/>
                      <a:pt x="12" y="10"/>
                      <a:pt x="1" y="16"/>
                    </a:cubicBezTo>
                    <a:cubicBezTo>
                      <a:pt x="0" y="16"/>
                      <a:pt x="1" y="18"/>
                      <a:pt x="3" y="18"/>
                    </a:cubicBezTo>
                    <a:cubicBezTo>
                      <a:pt x="13" y="12"/>
                      <a:pt x="23" y="7"/>
                      <a:pt x="34" y="2"/>
                    </a:cubicBezTo>
                    <a:cubicBezTo>
                      <a:pt x="36" y="2"/>
                      <a:pt x="34" y="0"/>
                      <a:pt x="33"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8" name="Freeform 436"/>
              <p:cNvSpPr/>
              <p:nvPr/>
            </p:nvSpPr>
            <p:spPr bwMode="auto">
              <a:xfrm>
                <a:off x="3664" y="3489"/>
                <a:ext cx="85" cy="81"/>
              </a:xfrm>
              <a:custGeom>
                <a:avLst/>
                <a:gdLst>
                  <a:gd name="T0" fmla="*/ 5 w 32"/>
                  <a:gd name="T1" fmla="*/ 27 h 30"/>
                  <a:gd name="T2" fmla="*/ 8 w 32"/>
                  <a:gd name="T3" fmla="*/ 9 h 30"/>
                  <a:gd name="T4" fmla="*/ 24 w 32"/>
                  <a:gd name="T5" fmla="*/ 7 h 30"/>
                  <a:gd name="T6" fmla="*/ 22 w 32"/>
                  <a:gd name="T7" fmla="*/ 22 h 30"/>
                  <a:gd name="T8" fmla="*/ 9 w 32"/>
                  <a:gd name="T9" fmla="*/ 25 h 30"/>
                  <a:gd name="T10" fmla="*/ 9 w 32"/>
                  <a:gd name="T11" fmla="*/ 27 h 30"/>
                  <a:gd name="T12" fmla="*/ 27 w 32"/>
                  <a:gd name="T13" fmla="*/ 21 h 30"/>
                  <a:gd name="T14" fmla="*/ 24 w 32"/>
                  <a:gd name="T15" fmla="*/ 5 h 30"/>
                  <a:gd name="T16" fmla="*/ 7 w 32"/>
                  <a:gd name="T17" fmla="*/ 7 h 30"/>
                  <a:gd name="T18" fmla="*/ 3 w 32"/>
                  <a:gd name="T19" fmla="*/ 29 h 30"/>
                  <a:gd name="T20" fmla="*/ 5 w 32"/>
                  <a:gd name="T21"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30">
                    <a:moveTo>
                      <a:pt x="5" y="27"/>
                    </a:moveTo>
                    <a:cubicBezTo>
                      <a:pt x="2" y="21"/>
                      <a:pt x="3" y="14"/>
                      <a:pt x="8" y="9"/>
                    </a:cubicBezTo>
                    <a:cubicBezTo>
                      <a:pt x="12" y="4"/>
                      <a:pt x="19" y="3"/>
                      <a:pt x="24" y="7"/>
                    </a:cubicBezTo>
                    <a:cubicBezTo>
                      <a:pt x="29" y="12"/>
                      <a:pt x="28" y="18"/>
                      <a:pt x="22" y="22"/>
                    </a:cubicBezTo>
                    <a:cubicBezTo>
                      <a:pt x="18" y="24"/>
                      <a:pt x="13" y="25"/>
                      <a:pt x="9" y="25"/>
                    </a:cubicBezTo>
                    <a:cubicBezTo>
                      <a:pt x="7" y="25"/>
                      <a:pt x="7" y="28"/>
                      <a:pt x="9" y="27"/>
                    </a:cubicBezTo>
                    <a:cubicBezTo>
                      <a:pt x="15" y="27"/>
                      <a:pt x="22" y="25"/>
                      <a:pt x="27" y="21"/>
                    </a:cubicBezTo>
                    <a:cubicBezTo>
                      <a:pt x="32" y="16"/>
                      <a:pt x="29" y="8"/>
                      <a:pt x="24" y="5"/>
                    </a:cubicBezTo>
                    <a:cubicBezTo>
                      <a:pt x="19" y="0"/>
                      <a:pt x="11" y="3"/>
                      <a:pt x="7" y="7"/>
                    </a:cubicBezTo>
                    <a:cubicBezTo>
                      <a:pt x="1" y="13"/>
                      <a:pt x="0" y="21"/>
                      <a:pt x="3" y="29"/>
                    </a:cubicBezTo>
                    <a:cubicBezTo>
                      <a:pt x="4" y="30"/>
                      <a:pt x="6" y="29"/>
                      <a:pt x="5" y="2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9" name="Freeform 437"/>
              <p:cNvSpPr/>
              <p:nvPr/>
            </p:nvSpPr>
            <p:spPr bwMode="auto">
              <a:xfrm>
                <a:off x="3664" y="3543"/>
                <a:ext cx="83" cy="83"/>
              </a:xfrm>
              <a:custGeom>
                <a:avLst/>
                <a:gdLst>
                  <a:gd name="T0" fmla="*/ 2 w 31"/>
                  <a:gd name="T1" fmla="*/ 25 h 31"/>
                  <a:gd name="T2" fmla="*/ 22 w 31"/>
                  <a:gd name="T3" fmla="*/ 9 h 31"/>
                  <a:gd name="T4" fmla="*/ 28 w 31"/>
                  <a:gd name="T5" fmla="*/ 24 h 31"/>
                  <a:gd name="T6" fmla="*/ 5 w 31"/>
                  <a:gd name="T7" fmla="*/ 26 h 31"/>
                  <a:gd name="T8" fmla="*/ 5 w 31"/>
                  <a:gd name="T9" fmla="*/ 28 h 31"/>
                  <a:gd name="T10" fmla="*/ 30 w 31"/>
                  <a:gd name="T11" fmla="*/ 28 h 31"/>
                  <a:gd name="T12" fmla="*/ 31 w 31"/>
                  <a:gd name="T13" fmla="*/ 27 h 31"/>
                  <a:gd name="T14" fmla="*/ 17 w 31"/>
                  <a:gd name="T15" fmla="*/ 4 h 31"/>
                  <a:gd name="T16" fmla="*/ 0 w 31"/>
                  <a:gd name="T17" fmla="*/ 24 h 31"/>
                  <a:gd name="T18" fmla="*/ 2 w 31"/>
                  <a:gd name="T1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2" y="25"/>
                    </a:moveTo>
                    <a:cubicBezTo>
                      <a:pt x="4" y="16"/>
                      <a:pt x="11" y="0"/>
                      <a:pt x="22" y="9"/>
                    </a:cubicBezTo>
                    <a:cubicBezTo>
                      <a:pt x="27" y="12"/>
                      <a:pt x="28" y="19"/>
                      <a:pt x="28" y="24"/>
                    </a:cubicBezTo>
                    <a:cubicBezTo>
                      <a:pt x="29" y="30"/>
                      <a:pt x="9" y="26"/>
                      <a:pt x="5" y="26"/>
                    </a:cubicBezTo>
                    <a:cubicBezTo>
                      <a:pt x="3" y="26"/>
                      <a:pt x="4" y="28"/>
                      <a:pt x="5" y="28"/>
                    </a:cubicBezTo>
                    <a:cubicBezTo>
                      <a:pt x="13" y="28"/>
                      <a:pt x="22" y="31"/>
                      <a:pt x="30" y="28"/>
                    </a:cubicBezTo>
                    <a:cubicBezTo>
                      <a:pt x="30" y="28"/>
                      <a:pt x="31" y="28"/>
                      <a:pt x="31" y="27"/>
                    </a:cubicBezTo>
                    <a:cubicBezTo>
                      <a:pt x="31" y="18"/>
                      <a:pt x="28" y="6"/>
                      <a:pt x="17" y="4"/>
                    </a:cubicBezTo>
                    <a:cubicBezTo>
                      <a:pt x="7" y="2"/>
                      <a:pt x="2" y="16"/>
                      <a:pt x="0" y="24"/>
                    </a:cubicBezTo>
                    <a:cubicBezTo>
                      <a:pt x="0" y="25"/>
                      <a:pt x="2" y="26"/>
                      <a:pt x="2" y="2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0" name="Freeform 438"/>
              <p:cNvSpPr/>
              <p:nvPr/>
            </p:nvSpPr>
            <p:spPr bwMode="auto">
              <a:xfrm>
                <a:off x="3901" y="3476"/>
                <a:ext cx="67" cy="51"/>
              </a:xfrm>
              <a:custGeom>
                <a:avLst/>
                <a:gdLst>
                  <a:gd name="T0" fmla="*/ 1 w 25"/>
                  <a:gd name="T1" fmla="*/ 2 h 19"/>
                  <a:gd name="T2" fmla="*/ 22 w 25"/>
                  <a:gd name="T3" fmla="*/ 18 h 19"/>
                  <a:gd name="T4" fmla="*/ 23 w 25"/>
                  <a:gd name="T5" fmla="*/ 16 h 19"/>
                  <a:gd name="T6" fmla="*/ 3 w 25"/>
                  <a:gd name="T7" fmla="*/ 0 h 19"/>
                  <a:gd name="T8" fmla="*/ 1 w 25"/>
                  <a:gd name="T9" fmla="*/ 2 h 19"/>
                </a:gdLst>
                <a:ahLst/>
                <a:cxnLst>
                  <a:cxn ang="0">
                    <a:pos x="T0" y="T1"/>
                  </a:cxn>
                  <a:cxn ang="0">
                    <a:pos x="T2" y="T3"/>
                  </a:cxn>
                  <a:cxn ang="0">
                    <a:pos x="T4" y="T5"/>
                  </a:cxn>
                  <a:cxn ang="0">
                    <a:pos x="T6" y="T7"/>
                  </a:cxn>
                  <a:cxn ang="0">
                    <a:pos x="T8" y="T9"/>
                  </a:cxn>
                </a:cxnLst>
                <a:rect l="0" t="0" r="r" b="b"/>
                <a:pathLst>
                  <a:path w="25" h="19">
                    <a:moveTo>
                      <a:pt x="1" y="2"/>
                    </a:moveTo>
                    <a:cubicBezTo>
                      <a:pt x="9" y="7"/>
                      <a:pt x="15" y="13"/>
                      <a:pt x="22" y="18"/>
                    </a:cubicBezTo>
                    <a:cubicBezTo>
                      <a:pt x="23" y="19"/>
                      <a:pt x="25" y="17"/>
                      <a:pt x="23" y="16"/>
                    </a:cubicBezTo>
                    <a:cubicBezTo>
                      <a:pt x="16" y="11"/>
                      <a:pt x="10" y="5"/>
                      <a:pt x="3" y="0"/>
                    </a:cubicBezTo>
                    <a:cubicBezTo>
                      <a:pt x="1"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1" name="Freeform 439"/>
              <p:cNvSpPr/>
              <p:nvPr/>
            </p:nvSpPr>
            <p:spPr bwMode="auto">
              <a:xfrm>
                <a:off x="3947" y="3455"/>
                <a:ext cx="125" cy="109"/>
              </a:xfrm>
              <a:custGeom>
                <a:avLst/>
                <a:gdLst>
                  <a:gd name="T0" fmla="*/ 8 w 47"/>
                  <a:gd name="T1" fmla="*/ 37 h 41"/>
                  <a:gd name="T2" fmla="*/ 18 w 47"/>
                  <a:gd name="T3" fmla="*/ 15 h 41"/>
                  <a:gd name="T4" fmla="*/ 37 w 47"/>
                  <a:gd name="T5" fmla="*/ 26 h 41"/>
                  <a:gd name="T6" fmla="*/ 6 w 47"/>
                  <a:gd name="T7" fmla="*/ 38 h 41"/>
                  <a:gd name="T8" fmla="*/ 6 w 47"/>
                  <a:gd name="T9" fmla="*/ 40 h 41"/>
                  <a:gd name="T10" fmla="*/ 38 w 47"/>
                  <a:gd name="T11" fmla="*/ 20 h 41"/>
                  <a:gd name="T12" fmla="*/ 6 w 47"/>
                  <a:gd name="T13" fmla="*/ 38 h 41"/>
                  <a:gd name="T14" fmla="*/ 8 w 47"/>
                  <a:gd name="T15" fmla="*/ 37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1">
                    <a:moveTo>
                      <a:pt x="8" y="37"/>
                    </a:moveTo>
                    <a:cubicBezTo>
                      <a:pt x="5" y="28"/>
                      <a:pt x="10" y="20"/>
                      <a:pt x="18" y="15"/>
                    </a:cubicBezTo>
                    <a:cubicBezTo>
                      <a:pt x="27" y="11"/>
                      <a:pt x="37" y="16"/>
                      <a:pt x="37" y="26"/>
                    </a:cubicBezTo>
                    <a:cubicBezTo>
                      <a:pt x="38" y="38"/>
                      <a:pt x="14" y="39"/>
                      <a:pt x="6" y="38"/>
                    </a:cubicBezTo>
                    <a:cubicBezTo>
                      <a:pt x="4" y="38"/>
                      <a:pt x="4" y="40"/>
                      <a:pt x="6" y="40"/>
                    </a:cubicBezTo>
                    <a:cubicBezTo>
                      <a:pt x="16" y="41"/>
                      <a:pt x="47" y="38"/>
                      <a:pt x="38" y="20"/>
                    </a:cubicBezTo>
                    <a:cubicBezTo>
                      <a:pt x="29" y="0"/>
                      <a:pt x="0" y="19"/>
                      <a:pt x="6" y="38"/>
                    </a:cubicBezTo>
                    <a:cubicBezTo>
                      <a:pt x="6" y="39"/>
                      <a:pt x="8" y="39"/>
                      <a:pt x="8" y="3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2" name="Freeform 440"/>
              <p:cNvSpPr/>
              <p:nvPr/>
            </p:nvSpPr>
            <p:spPr bwMode="auto">
              <a:xfrm>
                <a:off x="3957" y="3551"/>
                <a:ext cx="128" cy="104"/>
              </a:xfrm>
              <a:custGeom>
                <a:avLst/>
                <a:gdLst>
                  <a:gd name="T0" fmla="*/ 10 w 48"/>
                  <a:gd name="T1" fmla="*/ 26 h 39"/>
                  <a:gd name="T2" fmla="*/ 18 w 48"/>
                  <a:gd name="T3" fmla="*/ 12 h 39"/>
                  <a:gd name="T4" fmla="*/ 24 w 48"/>
                  <a:gd name="T5" fmla="*/ 4 h 39"/>
                  <a:gd name="T6" fmla="*/ 26 w 48"/>
                  <a:gd name="T7" fmla="*/ 5 h 39"/>
                  <a:gd name="T8" fmla="*/ 39 w 48"/>
                  <a:gd name="T9" fmla="*/ 23 h 39"/>
                  <a:gd name="T10" fmla="*/ 2 w 48"/>
                  <a:gd name="T11" fmla="*/ 27 h 39"/>
                  <a:gd name="T12" fmla="*/ 2 w 48"/>
                  <a:gd name="T13" fmla="*/ 30 h 39"/>
                  <a:gd name="T14" fmla="*/ 40 w 48"/>
                  <a:gd name="T15" fmla="*/ 30 h 39"/>
                  <a:gd name="T16" fmla="*/ 25 w 48"/>
                  <a:gd name="T17" fmla="*/ 1 h 39"/>
                  <a:gd name="T18" fmla="*/ 24 w 48"/>
                  <a:gd name="T19" fmla="*/ 1 h 39"/>
                  <a:gd name="T20" fmla="*/ 8 w 48"/>
                  <a:gd name="T21" fmla="*/ 25 h 39"/>
                  <a:gd name="T22" fmla="*/ 10 w 48"/>
                  <a:gd name="T23"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39">
                    <a:moveTo>
                      <a:pt x="10" y="26"/>
                    </a:moveTo>
                    <a:cubicBezTo>
                      <a:pt x="12" y="22"/>
                      <a:pt x="15" y="17"/>
                      <a:pt x="18" y="12"/>
                    </a:cubicBezTo>
                    <a:cubicBezTo>
                      <a:pt x="19" y="10"/>
                      <a:pt x="21" y="7"/>
                      <a:pt x="24" y="4"/>
                    </a:cubicBezTo>
                    <a:cubicBezTo>
                      <a:pt x="25" y="3"/>
                      <a:pt x="24" y="3"/>
                      <a:pt x="26" y="5"/>
                    </a:cubicBezTo>
                    <a:cubicBezTo>
                      <a:pt x="31" y="10"/>
                      <a:pt x="36" y="16"/>
                      <a:pt x="39" y="23"/>
                    </a:cubicBezTo>
                    <a:cubicBezTo>
                      <a:pt x="45" y="37"/>
                      <a:pt x="7" y="28"/>
                      <a:pt x="2" y="27"/>
                    </a:cubicBezTo>
                    <a:cubicBezTo>
                      <a:pt x="0" y="27"/>
                      <a:pt x="0" y="30"/>
                      <a:pt x="2" y="30"/>
                    </a:cubicBezTo>
                    <a:cubicBezTo>
                      <a:pt x="12" y="31"/>
                      <a:pt x="31" y="39"/>
                      <a:pt x="40" y="30"/>
                    </a:cubicBezTo>
                    <a:cubicBezTo>
                      <a:pt x="48" y="22"/>
                      <a:pt x="30" y="6"/>
                      <a:pt x="25" y="1"/>
                    </a:cubicBezTo>
                    <a:cubicBezTo>
                      <a:pt x="25" y="0"/>
                      <a:pt x="24" y="0"/>
                      <a:pt x="24" y="1"/>
                    </a:cubicBezTo>
                    <a:cubicBezTo>
                      <a:pt x="17" y="8"/>
                      <a:pt x="12" y="17"/>
                      <a:pt x="8" y="25"/>
                    </a:cubicBezTo>
                    <a:cubicBezTo>
                      <a:pt x="7" y="27"/>
                      <a:pt x="9" y="28"/>
                      <a:pt x="10" y="2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3" name="Freeform 441"/>
              <p:cNvSpPr/>
              <p:nvPr/>
            </p:nvSpPr>
            <p:spPr bwMode="auto">
              <a:xfrm>
                <a:off x="3776" y="3243"/>
                <a:ext cx="107" cy="8"/>
              </a:xfrm>
              <a:custGeom>
                <a:avLst/>
                <a:gdLst>
                  <a:gd name="T0" fmla="*/ 1 w 40"/>
                  <a:gd name="T1" fmla="*/ 3 h 3"/>
                  <a:gd name="T2" fmla="*/ 39 w 40"/>
                  <a:gd name="T3" fmla="*/ 3 h 3"/>
                  <a:gd name="T4" fmla="*/ 39 w 40"/>
                  <a:gd name="T5" fmla="*/ 0 h 3"/>
                  <a:gd name="T6" fmla="*/ 1 w 40"/>
                  <a:gd name="T7" fmla="*/ 0 h 3"/>
                  <a:gd name="T8" fmla="*/ 1 w 40"/>
                  <a:gd name="T9" fmla="*/ 3 h 3"/>
                </a:gdLst>
                <a:ahLst/>
                <a:cxnLst>
                  <a:cxn ang="0">
                    <a:pos x="T0" y="T1"/>
                  </a:cxn>
                  <a:cxn ang="0">
                    <a:pos x="T2" y="T3"/>
                  </a:cxn>
                  <a:cxn ang="0">
                    <a:pos x="T4" y="T5"/>
                  </a:cxn>
                  <a:cxn ang="0">
                    <a:pos x="T6" y="T7"/>
                  </a:cxn>
                  <a:cxn ang="0">
                    <a:pos x="T8" y="T9"/>
                  </a:cxn>
                </a:cxnLst>
                <a:rect l="0" t="0" r="r" b="b"/>
                <a:pathLst>
                  <a:path w="40" h="3">
                    <a:moveTo>
                      <a:pt x="1" y="3"/>
                    </a:moveTo>
                    <a:cubicBezTo>
                      <a:pt x="14" y="3"/>
                      <a:pt x="26" y="3"/>
                      <a:pt x="39" y="3"/>
                    </a:cubicBezTo>
                    <a:cubicBezTo>
                      <a:pt x="40" y="3"/>
                      <a:pt x="40" y="0"/>
                      <a:pt x="39" y="0"/>
                    </a:cubicBezTo>
                    <a:cubicBezTo>
                      <a:pt x="26" y="0"/>
                      <a:pt x="14" y="0"/>
                      <a:pt x="1" y="0"/>
                    </a:cubicBezTo>
                    <a:cubicBezTo>
                      <a:pt x="0" y="0"/>
                      <a:pt x="0" y="3"/>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4" name="Freeform 442"/>
              <p:cNvSpPr/>
              <p:nvPr/>
            </p:nvSpPr>
            <p:spPr bwMode="auto">
              <a:xfrm>
                <a:off x="3693" y="3382"/>
                <a:ext cx="14" cy="62"/>
              </a:xfrm>
              <a:custGeom>
                <a:avLst/>
                <a:gdLst>
                  <a:gd name="T0" fmla="*/ 3 w 5"/>
                  <a:gd name="T1" fmla="*/ 2 h 23"/>
                  <a:gd name="T2" fmla="*/ 0 w 5"/>
                  <a:gd name="T3" fmla="*/ 22 h 23"/>
                  <a:gd name="T4" fmla="*/ 2 w 5"/>
                  <a:gd name="T5" fmla="*/ 22 h 23"/>
                  <a:gd name="T6" fmla="*/ 5 w 5"/>
                  <a:gd name="T7" fmla="*/ 2 h 23"/>
                  <a:gd name="T8" fmla="*/ 3 w 5"/>
                  <a:gd name="T9" fmla="*/ 2 h 23"/>
                </a:gdLst>
                <a:ahLst/>
                <a:cxnLst>
                  <a:cxn ang="0">
                    <a:pos x="T0" y="T1"/>
                  </a:cxn>
                  <a:cxn ang="0">
                    <a:pos x="T2" y="T3"/>
                  </a:cxn>
                  <a:cxn ang="0">
                    <a:pos x="T4" y="T5"/>
                  </a:cxn>
                  <a:cxn ang="0">
                    <a:pos x="T6" y="T7"/>
                  </a:cxn>
                  <a:cxn ang="0">
                    <a:pos x="T8" y="T9"/>
                  </a:cxn>
                </a:cxnLst>
                <a:rect l="0" t="0" r="r" b="b"/>
                <a:pathLst>
                  <a:path w="5" h="23">
                    <a:moveTo>
                      <a:pt x="3" y="2"/>
                    </a:moveTo>
                    <a:cubicBezTo>
                      <a:pt x="1" y="8"/>
                      <a:pt x="0" y="15"/>
                      <a:pt x="0" y="22"/>
                    </a:cubicBezTo>
                    <a:cubicBezTo>
                      <a:pt x="0" y="23"/>
                      <a:pt x="2" y="23"/>
                      <a:pt x="2" y="22"/>
                    </a:cubicBezTo>
                    <a:cubicBezTo>
                      <a:pt x="2" y="15"/>
                      <a:pt x="3" y="9"/>
                      <a:pt x="5" y="2"/>
                    </a:cubicBezTo>
                    <a:cubicBezTo>
                      <a:pt x="5" y="1"/>
                      <a:pt x="3" y="0"/>
                      <a:pt x="3"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5" name="Freeform 443"/>
              <p:cNvSpPr/>
              <p:nvPr/>
            </p:nvSpPr>
            <p:spPr bwMode="auto">
              <a:xfrm>
                <a:off x="4000" y="3398"/>
                <a:ext cx="21" cy="65"/>
              </a:xfrm>
              <a:custGeom>
                <a:avLst/>
                <a:gdLst>
                  <a:gd name="T0" fmla="*/ 5 w 8"/>
                  <a:gd name="T1" fmla="*/ 1 h 24"/>
                  <a:gd name="T2" fmla="*/ 1 w 8"/>
                  <a:gd name="T3" fmla="*/ 22 h 24"/>
                  <a:gd name="T4" fmla="*/ 3 w 8"/>
                  <a:gd name="T5" fmla="*/ 23 h 24"/>
                  <a:gd name="T6" fmla="*/ 7 w 8"/>
                  <a:gd name="T7" fmla="*/ 1 h 24"/>
                  <a:gd name="T8" fmla="*/ 5 w 8"/>
                  <a:gd name="T9" fmla="*/ 1 h 24"/>
                </a:gdLst>
                <a:ahLst/>
                <a:cxnLst>
                  <a:cxn ang="0">
                    <a:pos x="T0" y="T1"/>
                  </a:cxn>
                  <a:cxn ang="0">
                    <a:pos x="T2" y="T3"/>
                  </a:cxn>
                  <a:cxn ang="0">
                    <a:pos x="T4" y="T5"/>
                  </a:cxn>
                  <a:cxn ang="0">
                    <a:pos x="T6" y="T7"/>
                  </a:cxn>
                  <a:cxn ang="0">
                    <a:pos x="T8" y="T9"/>
                  </a:cxn>
                </a:cxnLst>
                <a:rect l="0" t="0" r="r" b="b"/>
                <a:pathLst>
                  <a:path w="8" h="24">
                    <a:moveTo>
                      <a:pt x="5" y="1"/>
                    </a:moveTo>
                    <a:cubicBezTo>
                      <a:pt x="5" y="9"/>
                      <a:pt x="4" y="15"/>
                      <a:pt x="1" y="22"/>
                    </a:cubicBezTo>
                    <a:cubicBezTo>
                      <a:pt x="0" y="23"/>
                      <a:pt x="3" y="24"/>
                      <a:pt x="3" y="23"/>
                    </a:cubicBezTo>
                    <a:cubicBezTo>
                      <a:pt x="6" y="16"/>
                      <a:pt x="8" y="9"/>
                      <a:pt x="7" y="1"/>
                    </a:cubicBezTo>
                    <a:cubicBezTo>
                      <a:pt x="7" y="0"/>
                      <a:pt x="4" y="0"/>
                      <a:pt x="5"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6" name="Freeform 444"/>
              <p:cNvSpPr/>
              <p:nvPr/>
            </p:nvSpPr>
            <p:spPr bwMode="auto">
              <a:xfrm>
                <a:off x="3813" y="3599"/>
                <a:ext cx="104" cy="8"/>
              </a:xfrm>
              <a:custGeom>
                <a:avLst/>
                <a:gdLst>
                  <a:gd name="T0" fmla="*/ 1 w 39"/>
                  <a:gd name="T1" fmla="*/ 3 h 3"/>
                  <a:gd name="T2" fmla="*/ 38 w 39"/>
                  <a:gd name="T3" fmla="*/ 3 h 3"/>
                  <a:gd name="T4" fmla="*/ 38 w 39"/>
                  <a:gd name="T5" fmla="*/ 0 h 3"/>
                  <a:gd name="T6" fmla="*/ 1 w 39"/>
                  <a:gd name="T7" fmla="*/ 0 h 3"/>
                  <a:gd name="T8" fmla="*/ 1 w 39"/>
                  <a:gd name="T9" fmla="*/ 3 h 3"/>
                </a:gdLst>
                <a:ahLst/>
                <a:cxnLst>
                  <a:cxn ang="0">
                    <a:pos x="T0" y="T1"/>
                  </a:cxn>
                  <a:cxn ang="0">
                    <a:pos x="T2" y="T3"/>
                  </a:cxn>
                  <a:cxn ang="0">
                    <a:pos x="T4" y="T5"/>
                  </a:cxn>
                  <a:cxn ang="0">
                    <a:pos x="T6" y="T7"/>
                  </a:cxn>
                  <a:cxn ang="0">
                    <a:pos x="T8" y="T9"/>
                  </a:cxn>
                </a:cxnLst>
                <a:rect l="0" t="0" r="r" b="b"/>
                <a:pathLst>
                  <a:path w="39" h="3">
                    <a:moveTo>
                      <a:pt x="1" y="3"/>
                    </a:moveTo>
                    <a:cubicBezTo>
                      <a:pt x="14" y="3"/>
                      <a:pt x="26" y="3"/>
                      <a:pt x="38" y="3"/>
                    </a:cubicBezTo>
                    <a:cubicBezTo>
                      <a:pt x="39" y="3"/>
                      <a:pt x="39" y="0"/>
                      <a:pt x="38" y="0"/>
                    </a:cubicBezTo>
                    <a:cubicBezTo>
                      <a:pt x="26" y="0"/>
                      <a:pt x="14" y="1"/>
                      <a:pt x="1" y="0"/>
                    </a:cubicBezTo>
                    <a:cubicBezTo>
                      <a:pt x="0" y="0"/>
                      <a:pt x="0" y="3"/>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7" name="Freeform 445"/>
              <p:cNvSpPr/>
              <p:nvPr/>
            </p:nvSpPr>
            <p:spPr bwMode="auto">
              <a:xfrm>
                <a:off x="3901" y="3586"/>
                <a:ext cx="22" cy="37"/>
              </a:xfrm>
              <a:custGeom>
                <a:avLst/>
                <a:gdLst>
                  <a:gd name="T0" fmla="*/ 1 w 8"/>
                  <a:gd name="T1" fmla="*/ 3 h 14"/>
                  <a:gd name="T2" fmla="*/ 5 w 8"/>
                  <a:gd name="T3" fmla="*/ 7 h 14"/>
                  <a:gd name="T4" fmla="*/ 1 w 8"/>
                  <a:gd name="T5" fmla="*/ 11 h 14"/>
                  <a:gd name="T6" fmla="*/ 3 w 8"/>
                  <a:gd name="T7" fmla="*/ 13 h 14"/>
                  <a:gd name="T8" fmla="*/ 7 w 8"/>
                  <a:gd name="T9" fmla="*/ 7 h 14"/>
                  <a:gd name="T10" fmla="*/ 3 w 8"/>
                  <a:gd name="T11" fmla="*/ 1 h 14"/>
                  <a:gd name="T12" fmla="*/ 1 w 8"/>
                  <a:gd name="T13" fmla="*/ 3 h 14"/>
                </a:gdLst>
                <a:ahLst/>
                <a:cxnLst>
                  <a:cxn ang="0">
                    <a:pos x="T0" y="T1"/>
                  </a:cxn>
                  <a:cxn ang="0">
                    <a:pos x="T2" y="T3"/>
                  </a:cxn>
                  <a:cxn ang="0">
                    <a:pos x="T4" y="T5"/>
                  </a:cxn>
                  <a:cxn ang="0">
                    <a:pos x="T6" y="T7"/>
                  </a:cxn>
                  <a:cxn ang="0">
                    <a:pos x="T8" y="T9"/>
                  </a:cxn>
                  <a:cxn ang="0">
                    <a:pos x="T10" y="T11"/>
                  </a:cxn>
                  <a:cxn ang="0">
                    <a:pos x="T12" y="T13"/>
                  </a:cxn>
                </a:cxnLst>
                <a:rect l="0" t="0" r="r" b="b"/>
                <a:pathLst>
                  <a:path w="8" h="14">
                    <a:moveTo>
                      <a:pt x="1" y="3"/>
                    </a:moveTo>
                    <a:cubicBezTo>
                      <a:pt x="3" y="4"/>
                      <a:pt x="5" y="5"/>
                      <a:pt x="5" y="7"/>
                    </a:cubicBezTo>
                    <a:cubicBezTo>
                      <a:pt x="5" y="9"/>
                      <a:pt x="3" y="10"/>
                      <a:pt x="1" y="11"/>
                    </a:cubicBezTo>
                    <a:cubicBezTo>
                      <a:pt x="0" y="12"/>
                      <a:pt x="1" y="14"/>
                      <a:pt x="3" y="13"/>
                    </a:cubicBezTo>
                    <a:cubicBezTo>
                      <a:pt x="5" y="12"/>
                      <a:pt x="7" y="10"/>
                      <a:pt x="7" y="7"/>
                    </a:cubicBezTo>
                    <a:cubicBezTo>
                      <a:pt x="8" y="4"/>
                      <a:pt x="5" y="2"/>
                      <a:pt x="3" y="1"/>
                    </a:cubicBezTo>
                    <a:cubicBezTo>
                      <a:pt x="1" y="0"/>
                      <a:pt x="0" y="2"/>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8" name="Freeform 446"/>
              <p:cNvSpPr/>
              <p:nvPr/>
            </p:nvSpPr>
            <p:spPr bwMode="auto">
              <a:xfrm>
                <a:off x="3800" y="3583"/>
                <a:ext cx="29" cy="35"/>
              </a:xfrm>
              <a:custGeom>
                <a:avLst/>
                <a:gdLst>
                  <a:gd name="T0" fmla="*/ 8 w 11"/>
                  <a:gd name="T1" fmla="*/ 1 h 13"/>
                  <a:gd name="T2" fmla="*/ 0 w 11"/>
                  <a:gd name="T3" fmla="*/ 9 h 13"/>
                  <a:gd name="T4" fmla="*/ 1 w 11"/>
                  <a:gd name="T5" fmla="*/ 10 h 13"/>
                  <a:gd name="T6" fmla="*/ 9 w 11"/>
                  <a:gd name="T7" fmla="*/ 13 h 13"/>
                  <a:gd name="T8" fmla="*/ 9 w 11"/>
                  <a:gd name="T9" fmla="*/ 11 h 13"/>
                  <a:gd name="T10" fmla="*/ 1 w 11"/>
                  <a:gd name="T11" fmla="*/ 8 h 13"/>
                  <a:gd name="T12" fmla="*/ 2 w 11"/>
                  <a:gd name="T13" fmla="*/ 10 h 13"/>
                  <a:gd name="T14" fmla="*/ 9 w 11"/>
                  <a:gd name="T15" fmla="*/ 3 h 13"/>
                  <a:gd name="T16" fmla="*/ 8 w 11"/>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3">
                    <a:moveTo>
                      <a:pt x="8" y="1"/>
                    </a:moveTo>
                    <a:cubicBezTo>
                      <a:pt x="5" y="3"/>
                      <a:pt x="3" y="6"/>
                      <a:pt x="0" y="9"/>
                    </a:cubicBezTo>
                    <a:cubicBezTo>
                      <a:pt x="0" y="9"/>
                      <a:pt x="0" y="10"/>
                      <a:pt x="1" y="10"/>
                    </a:cubicBezTo>
                    <a:cubicBezTo>
                      <a:pt x="4" y="11"/>
                      <a:pt x="6" y="13"/>
                      <a:pt x="9" y="13"/>
                    </a:cubicBezTo>
                    <a:cubicBezTo>
                      <a:pt x="11" y="13"/>
                      <a:pt x="11" y="11"/>
                      <a:pt x="9" y="11"/>
                    </a:cubicBezTo>
                    <a:cubicBezTo>
                      <a:pt x="6" y="11"/>
                      <a:pt x="4" y="9"/>
                      <a:pt x="1" y="8"/>
                    </a:cubicBezTo>
                    <a:cubicBezTo>
                      <a:pt x="1" y="9"/>
                      <a:pt x="2" y="10"/>
                      <a:pt x="2" y="10"/>
                    </a:cubicBezTo>
                    <a:cubicBezTo>
                      <a:pt x="4" y="8"/>
                      <a:pt x="6" y="5"/>
                      <a:pt x="9" y="3"/>
                    </a:cubicBezTo>
                    <a:cubicBezTo>
                      <a:pt x="10" y="2"/>
                      <a:pt x="9" y="0"/>
                      <a:pt x="8"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9" name="Freeform 447"/>
              <p:cNvSpPr/>
              <p:nvPr/>
            </p:nvSpPr>
            <p:spPr bwMode="auto">
              <a:xfrm>
                <a:off x="3995" y="3388"/>
                <a:ext cx="29" cy="29"/>
              </a:xfrm>
              <a:custGeom>
                <a:avLst/>
                <a:gdLst>
                  <a:gd name="T0" fmla="*/ 2 w 11"/>
                  <a:gd name="T1" fmla="*/ 7 h 11"/>
                  <a:gd name="T2" fmla="*/ 5 w 11"/>
                  <a:gd name="T3" fmla="*/ 2 h 11"/>
                  <a:gd name="T4" fmla="*/ 3 w 11"/>
                  <a:gd name="T5" fmla="*/ 2 h 11"/>
                  <a:gd name="T6" fmla="*/ 8 w 11"/>
                  <a:gd name="T7" fmla="*/ 9 h 11"/>
                  <a:gd name="T8" fmla="*/ 11 w 11"/>
                  <a:gd name="T9" fmla="*/ 9 h 11"/>
                  <a:gd name="T10" fmla="*/ 5 w 11"/>
                  <a:gd name="T11" fmla="*/ 0 h 11"/>
                  <a:gd name="T12" fmla="*/ 4 w 11"/>
                  <a:gd name="T13" fmla="*/ 0 h 11"/>
                  <a:gd name="T14" fmla="*/ 1 w 11"/>
                  <a:gd name="T15" fmla="*/ 3 h 11"/>
                  <a:gd name="T16" fmla="*/ 0 w 11"/>
                  <a:gd name="T17" fmla="*/ 6 h 11"/>
                  <a:gd name="T18" fmla="*/ 2 w 11"/>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2" y="7"/>
                    </a:moveTo>
                    <a:cubicBezTo>
                      <a:pt x="3" y="5"/>
                      <a:pt x="3" y="3"/>
                      <a:pt x="5" y="2"/>
                    </a:cubicBezTo>
                    <a:cubicBezTo>
                      <a:pt x="4" y="2"/>
                      <a:pt x="4" y="2"/>
                      <a:pt x="3" y="2"/>
                    </a:cubicBezTo>
                    <a:cubicBezTo>
                      <a:pt x="5" y="4"/>
                      <a:pt x="7" y="6"/>
                      <a:pt x="8" y="9"/>
                    </a:cubicBezTo>
                    <a:cubicBezTo>
                      <a:pt x="9" y="11"/>
                      <a:pt x="11" y="10"/>
                      <a:pt x="11" y="9"/>
                    </a:cubicBezTo>
                    <a:cubicBezTo>
                      <a:pt x="9" y="5"/>
                      <a:pt x="7" y="3"/>
                      <a:pt x="5" y="0"/>
                    </a:cubicBezTo>
                    <a:cubicBezTo>
                      <a:pt x="5" y="0"/>
                      <a:pt x="4" y="0"/>
                      <a:pt x="4" y="0"/>
                    </a:cubicBezTo>
                    <a:cubicBezTo>
                      <a:pt x="2" y="1"/>
                      <a:pt x="2" y="1"/>
                      <a:pt x="1" y="3"/>
                    </a:cubicBezTo>
                    <a:cubicBezTo>
                      <a:pt x="1" y="4"/>
                      <a:pt x="1" y="5"/>
                      <a:pt x="0" y="6"/>
                    </a:cubicBezTo>
                    <a:cubicBezTo>
                      <a:pt x="0" y="7"/>
                      <a:pt x="2" y="8"/>
                      <a:pt x="2"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0" name="Freeform 448"/>
              <p:cNvSpPr/>
              <p:nvPr/>
            </p:nvSpPr>
            <p:spPr bwMode="auto">
              <a:xfrm>
                <a:off x="3672" y="3428"/>
                <a:ext cx="48" cy="35"/>
              </a:xfrm>
              <a:custGeom>
                <a:avLst/>
                <a:gdLst>
                  <a:gd name="T0" fmla="*/ 1 w 18"/>
                  <a:gd name="T1" fmla="*/ 5 h 13"/>
                  <a:gd name="T2" fmla="*/ 8 w 18"/>
                  <a:gd name="T3" fmla="*/ 13 h 13"/>
                  <a:gd name="T4" fmla="*/ 10 w 18"/>
                  <a:gd name="T5" fmla="*/ 13 h 13"/>
                  <a:gd name="T6" fmla="*/ 18 w 18"/>
                  <a:gd name="T7" fmla="*/ 2 h 13"/>
                  <a:gd name="T8" fmla="*/ 15 w 18"/>
                  <a:gd name="T9" fmla="*/ 2 h 13"/>
                  <a:gd name="T10" fmla="*/ 8 w 18"/>
                  <a:gd name="T11" fmla="*/ 11 h 13"/>
                  <a:gd name="T12" fmla="*/ 10 w 18"/>
                  <a:gd name="T13" fmla="*/ 12 h 13"/>
                  <a:gd name="T14" fmla="*/ 3 w 18"/>
                  <a:gd name="T15" fmla="*/ 4 h 13"/>
                  <a:gd name="T16" fmla="*/ 1 w 18"/>
                  <a:gd name="T1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3">
                    <a:moveTo>
                      <a:pt x="1" y="5"/>
                    </a:moveTo>
                    <a:cubicBezTo>
                      <a:pt x="3" y="8"/>
                      <a:pt x="7" y="10"/>
                      <a:pt x="8" y="13"/>
                    </a:cubicBezTo>
                    <a:cubicBezTo>
                      <a:pt x="9" y="13"/>
                      <a:pt x="10" y="13"/>
                      <a:pt x="10" y="13"/>
                    </a:cubicBezTo>
                    <a:cubicBezTo>
                      <a:pt x="13" y="10"/>
                      <a:pt x="16" y="7"/>
                      <a:pt x="18" y="2"/>
                    </a:cubicBezTo>
                    <a:cubicBezTo>
                      <a:pt x="18" y="1"/>
                      <a:pt x="16" y="0"/>
                      <a:pt x="15" y="2"/>
                    </a:cubicBezTo>
                    <a:cubicBezTo>
                      <a:pt x="14" y="6"/>
                      <a:pt x="11" y="9"/>
                      <a:pt x="8" y="11"/>
                    </a:cubicBezTo>
                    <a:cubicBezTo>
                      <a:pt x="9" y="11"/>
                      <a:pt x="10" y="11"/>
                      <a:pt x="10" y="12"/>
                    </a:cubicBezTo>
                    <a:cubicBezTo>
                      <a:pt x="9" y="8"/>
                      <a:pt x="5" y="7"/>
                      <a:pt x="3" y="4"/>
                    </a:cubicBezTo>
                    <a:cubicBezTo>
                      <a:pt x="2" y="3"/>
                      <a:pt x="0" y="4"/>
                      <a:pt x="1"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1" name="Freeform 449"/>
              <p:cNvSpPr/>
              <p:nvPr/>
            </p:nvSpPr>
            <p:spPr bwMode="auto">
              <a:xfrm>
                <a:off x="3688" y="3372"/>
                <a:ext cx="37" cy="26"/>
              </a:xfrm>
              <a:custGeom>
                <a:avLst/>
                <a:gdLst>
                  <a:gd name="T0" fmla="*/ 2 w 14"/>
                  <a:gd name="T1" fmla="*/ 8 h 10"/>
                  <a:gd name="T2" fmla="*/ 9 w 14"/>
                  <a:gd name="T3" fmla="*/ 3 h 10"/>
                  <a:gd name="T4" fmla="*/ 8 w 14"/>
                  <a:gd name="T5" fmla="*/ 2 h 10"/>
                  <a:gd name="T6" fmla="*/ 12 w 14"/>
                  <a:gd name="T7" fmla="*/ 9 h 10"/>
                  <a:gd name="T8" fmla="*/ 14 w 14"/>
                  <a:gd name="T9" fmla="*/ 9 h 10"/>
                  <a:gd name="T10" fmla="*/ 9 w 14"/>
                  <a:gd name="T11" fmla="*/ 1 h 10"/>
                  <a:gd name="T12" fmla="*/ 8 w 14"/>
                  <a:gd name="T13" fmla="*/ 0 h 10"/>
                  <a:gd name="T14" fmla="*/ 0 w 14"/>
                  <a:gd name="T15" fmla="*/ 7 h 10"/>
                  <a:gd name="T16" fmla="*/ 2 w 14"/>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0">
                    <a:moveTo>
                      <a:pt x="2" y="8"/>
                    </a:moveTo>
                    <a:cubicBezTo>
                      <a:pt x="4" y="5"/>
                      <a:pt x="6" y="3"/>
                      <a:pt x="9" y="3"/>
                    </a:cubicBezTo>
                    <a:cubicBezTo>
                      <a:pt x="9" y="2"/>
                      <a:pt x="8" y="2"/>
                      <a:pt x="8" y="2"/>
                    </a:cubicBezTo>
                    <a:cubicBezTo>
                      <a:pt x="10" y="4"/>
                      <a:pt x="12" y="6"/>
                      <a:pt x="12" y="9"/>
                    </a:cubicBezTo>
                    <a:cubicBezTo>
                      <a:pt x="12" y="10"/>
                      <a:pt x="14" y="10"/>
                      <a:pt x="14" y="9"/>
                    </a:cubicBezTo>
                    <a:cubicBezTo>
                      <a:pt x="14" y="5"/>
                      <a:pt x="12" y="3"/>
                      <a:pt x="9" y="1"/>
                    </a:cubicBezTo>
                    <a:cubicBezTo>
                      <a:pt x="9" y="0"/>
                      <a:pt x="9" y="0"/>
                      <a:pt x="8" y="0"/>
                    </a:cubicBezTo>
                    <a:cubicBezTo>
                      <a:pt x="5" y="1"/>
                      <a:pt x="2" y="4"/>
                      <a:pt x="0" y="7"/>
                    </a:cubicBezTo>
                    <a:cubicBezTo>
                      <a:pt x="0" y="9"/>
                      <a:pt x="2" y="9"/>
                      <a:pt x="2" y="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2" name="Freeform 450"/>
              <p:cNvSpPr/>
              <p:nvPr/>
            </p:nvSpPr>
            <p:spPr bwMode="auto">
              <a:xfrm>
                <a:off x="3763" y="3235"/>
                <a:ext cx="37" cy="35"/>
              </a:xfrm>
              <a:custGeom>
                <a:avLst/>
                <a:gdLst>
                  <a:gd name="T0" fmla="*/ 10 w 14"/>
                  <a:gd name="T1" fmla="*/ 1 h 13"/>
                  <a:gd name="T2" fmla="*/ 0 w 14"/>
                  <a:gd name="T3" fmla="*/ 8 h 13"/>
                  <a:gd name="T4" fmla="*/ 1 w 14"/>
                  <a:gd name="T5" fmla="*/ 9 h 13"/>
                  <a:gd name="T6" fmla="*/ 12 w 14"/>
                  <a:gd name="T7" fmla="*/ 13 h 13"/>
                  <a:gd name="T8" fmla="*/ 12 w 14"/>
                  <a:gd name="T9" fmla="*/ 11 h 13"/>
                  <a:gd name="T10" fmla="*/ 2 w 14"/>
                  <a:gd name="T11" fmla="*/ 7 h 13"/>
                  <a:gd name="T12" fmla="*/ 2 w 14"/>
                  <a:gd name="T13" fmla="*/ 9 h 13"/>
                  <a:gd name="T14" fmla="*/ 11 w 14"/>
                  <a:gd name="T15" fmla="*/ 3 h 13"/>
                  <a:gd name="T16" fmla="*/ 10 w 14"/>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0" y="1"/>
                    </a:moveTo>
                    <a:cubicBezTo>
                      <a:pt x="6" y="2"/>
                      <a:pt x="3" y="4"/>
                      <a:pt x="0" y="8"/>
                    </a:cubicBezTo>
                    <a:cubicBezTo>
                      <a:pt x="0" y="8"/>
                      <a:pt x="0" y="9"/>
                      <a:pt x="1" y="9"/>
                    </a:cubicBezTo>
                    <a:cubicBezTo>
                      <a:pt x="4" y="11"/>
                      <a:pt x="8" y="13"/>
                      <a:pt x="12" y="13"/>
                    </a:cubicBezTo>
                    <a:cubicBezTo>
                      <a:pt x="14" y="13"/>
                      <a:pt x="14" y="11"/>
                      <a:pt x="12" y="11"/>
                    </a:cubicBezTo>
                    <a:cubicBezTo>
                      <a:pt x="9" y="10"/>
                      <a:pt x="5" y="9"/>
                      <a:pt x="2" y="7"/>
                    </a:cubicBezTo>
                    <a:cubicBezTo>
                      <a:pt x="2" y="8"/>
                      <a:pt x="2" y="8"/>
                      <a:pt x="2" y="9"/>
                    </a:cubicBezTo>
                    <a:cubicBezTo>
                      <a:pt x="4" y="5"/>
                      <a:pt x="7" y="4"/>
                      <a:pt x="11" y="3"/>
                    </a:cubicBezTo>
                    <a:cubicBezTo>
                      <a:pt x="12" y="3"/>
                      <a:pt x="12" y="0"/>
                      <a:pt x="10"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3" name="Freeform 451"/>
              <p:cNvSpPr/>
              <p:nvPr/>
            </p:nvSpPr>
            <p:spPr bwMode="auto">
              <a:xfrm>
                <a:off x="3869" y="3233"/>
                <a:ext cx="38" cy="37"/>
              </a:xfrm>
              <a:custGeom>
                <a:avLst/>
                <a:gdLst>
                  <a:gd name="T0" fmla="*/ 2 w 14"/>
                  <a:gd name="T1" fmla="*/ 3 h 14"/>
                  <a:gd name="T2" fmla="*/ 12 w 14"/>
                  <a:gd name="T3" fmla="*/ 10 h 14"/>
                  <a:gd name="T4" fmla="*/ 12 w 14"/>
                  <a:gd name="T5" fmla="*/ 8 h 14"/>
                  <a:gd name="T6" fmla="*/ 4 w 14"/>
                  <a:gd name="T7" fmla="*/ 12 h 14"/>
                  <a:gd name="T8" fmla="*/ 4 w 14"/>
                  <a:gd name="T9" fmla="*/ 14 h 14"/>
                  <a:gd name="T10" fmla="*/ 14 w 14"/>
                  <a:gd name="T11" fmla="*/ 10 h 14"/>
                  <a:gd name="T12" fmla="*/ 14 w 14"/>
                  <a:gd name="T13" fmla="*/ 8 h 14"/>
                  <a:gd name="T14" fmla="*/ 3 w 14"/>
                  <a:gd name="T15" fmla="*/ 1 h 14"/>
                  <a:gd name="T16" fmla="*/ 2 w 14"/>
                  <a:gd name="T17"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2" y="3"/>
                    </a:moveTo>
                    <a:cubicBezTo>
                      <a:pt x="5" y="5"/>
                      <a:pt x="9" y="8"/>
                      <a:pt x="12" y="10"/>
                    </a:cubicBezTo>
                    <a:cubicBezTo>
                      <a:pt x="12" y="9"/>
                      <a:pt x="12" y="9"/>
                      <a:pt x="12" y="8"/>
                    </a:cubicBezTo>
                    <a:cubicBezTo>
                      <a:pt x="10" y="10"/>
                      <a:pt x="7" y="11"/>
                      <a:pt x="4" y="12"/>
                    </a:cubicBezTo>
                    <a:cubicBezTo>
                      <a:pt x="2" y="12"/>
                      <a:pt x="3" y="14"/>
                      <a:pt x="4" y="14"/>
                    </a:cubicBezTo>
                    <a:cubicBezTo>
                      <a:pt x="8" y="13"/>
                      <a:pt x="11" y="12"/>
                      <a:pt x="14" y="10"/>
                    </a:cubicBezTo>
                    <a:cubicBezTo>
                      <a:pt x="14" y="9"/>
                      <a:pt x="14" y="8"/>
                      <a:pt x="14" y="8"/>
                    </a:cubicBezTo>
                    <a:cubicBezTo>
                      <a:pt x="10" y="6"/>
                      <a:pt x="7" y="3"/>
                      <a:pt x="3" y="1"/>
                    </a:cubicBezTo>
                    <a:cubicBezTo>
                      <a:pt x="1" y="0"/>
                      <a:pt x="0" y="2"/>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4" name="Freeform 452"/>
              <p:cNvSpPr/>
              <p:nvPr/>
            </p:nvSpPr>
            <p:spPr bwMode="auto">
              <a:xfrm>
                <a:off x="3989" y="3447"/>
                <a:ext cx="40" cy="24"/>
              </a:xfrm>
              <a:custGeom>
                <a:avLst/>
                <a:gdLst>
                  <a:gd name="T0" fmla="*/ 1 w 15"/>
                  <a:gd name="T1" fmla="*/ 2 h 9"/>
                  <a:gd name="T2" fmla="*/ 4 w 15"/>
                  <a:gd name="T3" fmla="*/ 6 h 9"/>
                  <a:gd name="T4" fmla="*/ 8 w 15"/>
                  <a:gd name="T5" fmla="*/ 9 h 9"/>
                  <a:gd name="T6" fmla="*/ 14 w 15"/>
                  <a:gd name="T7" fmla="*/ 3 h 9"/>
                  <a:gd name="T8" fmla="*/ 12 w 15"/>
                  <a:gd name="T9" fmla="*/ 2 h 9"/>
                  <a:gd name="T10" fmla="*/ 11 w 15"/>
                  <a:gd name="T11" fmla="*/ 5 h 9"/>
                  <a:gd name="T12" fmla="*/ 8 w 15"/>
                  <a:gd name="T13" fmla="*/ 7 h 9"/>
                  <a:gd name="T14" fmla="*/ 3 w 15"/>
                  <a:gd name="T15" fmla="*/ 1 h 9"/>
                  <a:gd name="T16" fmla="*/ 1 w 15"/>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9">
                    <a:moveTo>
                      <a:pt x="1" y="2"/>
                    </a:moveTo>
                    <a:cubicBezTo>
                      <a:pt x="2" y="4"/>
                      <a:pt x="3" y="5"/>
                      <a:pt x="4" y="6"/>
                    </a:cubicBezTo>
                    <a:cubicBezTo>
                      <a:pt x="5" y="7"/>
                      <a:pt x="7" y="9"/>
                      <a:pt x="8" y="9"/>
                    </a:cubicBezTo>
                    <a:cubicBezTo>
                      <a:pt x="11" y="9"/>
                      <a:pt x="13" y="5"/>
                      <a:pt x="14" y="3"/>
                    </a:cubicBezTo>
                    <a:cubicBezTo>
                      <a:pt x="15" y="1"/>
                      <a:pt x="13" y="1"/>
                      <a:pt x="12" y="2"/>
                    </a:cubicBezTo>
                    <a:cubicBezTo>
                      <a:pt x="12" y="3"/>
                      <a:pt x="11" y="4"/>
                      <a:pt x="11" y="5"/>
                    </a:cubicBezTo>
                    <a:cubicBezTo>
                      <a:pt x="10" y="5"/>
                      <a:pt x="8" y="7"/>
                      <a:pt x="8" y="7"/>
                    </a:cubicBezTo>
                    <a:cubicBezTo>
                      <a:pt x="6" y="5"/>
                      <a:pt x="4" y="3"/>
                      <a:pt x="3" y="1"/>
                    </a:cubicBezTo>
                    <a:cubicBezTo>
                      <a:pt x="2" y="0"/>
                      <a:pt x="0" y="1"/>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5" name="Freeform 453"/>
              <p:cNvSpPr/>
              <p:nvPr/>
            </p:nvSpPr>
            <p:spPr bwMode="auto">
              <a:xfrm>
                <a:off x="3888" y="3463"/>
                <a:ext cx="35" cy="34"/>
              </a:xfrm>
              <a:custGeom>
                <a:avLst/>
                <a:gdLst>
                  <a:gd name="T0" fmla="*/ 4 w 13"/>
                  <a:gd name="T1" fmla="*/ 11 h 13"/>
                  <a:gd name="T2" fmla="*/ 3 w 13"/>
                  <a:gd name="T3" fmla="*/ 4 h 13"/>
                  <a:gd name="T4" fmla="*/ 2 w 13"/>
                  <a:gd name="T5" fmla="*/ 5 h 13"/>
                  <a:gd name="T6" fmla="*/ 11 w 13"/>
                  <a:gd name="T7" fmla="*/ 6 h 13"/>
                  <a:gd name="T8" fmla="*/ 12 w 13"/>
                  <a:gd name="T9" fmla="*/ 4 h 13"/>
                  <a:gd name="T10" fmla="*/ 3 w 13"/>
                  <a:gd name="T11" fmla="*/ 2 h 13"/>
                  <a:gd name="T12" fmla="*/ 0 w 13"/>
                  <a:gd name="T13" fmla="*/ 5 h 13"/>
                  <a:gd name="T14" fmla="*/ 2 w 13"/>
                  <a:gd name="T15" fmla="*/ 11 h 13"/>
                  <a:gd name="T16" fmla="*/ 4 w 13"/>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4" y="11"/>
                    </a:moveTo>
                    <a:cubicBezTo>
                      <a:pt x="4" y="8"/>
                      <a:pt x="3" y="6"/>
                      <a:pt x="3" y="4"/>
                    </a:cubicBezTo>
                    <a:cubicBezTo>
                      <a:pt x="2" y="4"/>
                      <a:pt x="2" y="4"/>
                      <a:pt x="2" y="5"/>
                    </a:cubicBezTo>
                    <a:cubicBezTo>
                      <a:pt x="5" y="2"/>
                      <a:pt x="8" y="3"/>
                      <a:pt x="11" y="6"/>
                    </a:cubicBezTo>
                    <a:cubicBezTo>
                      <a:pt x="12" y="6"/>
                      <a:pt x="13" y="4"/>
                      <a:pt x="12" y="4"/>
                    </a:cubicBezTo>
                    <a:cubicBezTo>
                      <a:pt x="9" y="2"/>
                      <a:pt x="6" y="0"/>
                      <a:pt x="3" y="2"/>
                    </a:cubicBezTo>
                    <a:cubicBezTo>
                      <a:pt x="1" y="2"/>
                      <a:pt x="0" y="3"/>
                      <a:pt x="0" y="5"/>
                    </a:cubicBezTo>
                    <a:cubicBezTo>
                      <a:pt x="1" y="7"/>
                      <a:pt x="2" y="9"/>
                      <a:pt x="2" y="11"/>
                    </a:cubicBezTo>
                    <a:cubicBezTo>
                      <a:pt x="3" y="13"/>
                      <a:pt x="5" y="12"/>
                      <a:pt x="4" y="1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6" name="Freeform 454"/>
              <p:cNvSpPr/>
              <p:nvPr/>
            </p:nvSpPr>
            <p:spPr bwMode="auto">
              <a:xfrm>
                <a:off x="3776" y="3468"/>
                <a:ext cx="45" cy="32"/>
              </a:xfrm>
              <a:custGeom>
                <a:avLst/>
                <a:gdLst>
                  <a:gd name="T0" fmla="*/ 1 w 17"/>
                  <a:gd name="T1" fmla="*/ 3 h 12"/>
                  <a:gd name="T2" fmla="*/ 13 w 17"/>
                  <a:gd name="T3" fmla="*/ 9 h 12"/>
                  <a:gd name="T4" fmla="*/ 15 w 17"/>
                  <a:gd name="T5" fmla="*/ 10 h 12"/>
                  <a:gd name="T6" fmla="*/ 1 w 17"/>
                  <a:gd name="T7" fmla="*/ 1 h 12"/>
                  <a:gd name="T8" fmla="*/ 1 w 17"/>
                  <a:gd name="T9" fmla="*/ 3 h 12"/>
                </a:gdLst>
                <a:ahLst/>
                <a:cxnLst>
                  <a:cxn ang="0">
                    <a:pos x="T0" y="T1"/>
                  </a:cxn>
                  <a:cxn ang="0">
                    <a:pos x="T2" y="T3"/>
                  </a:cxn>
                  <a:cxn ang="0">
                    <a:pos x="T4" y="T5"/>
                  </a:cxn>
                  <a:cxn ang="0">
                    <a:pos x="T6" y="T7"/>
                  </a:cxn>
                  <a:cxn ang="0">
                    <a:pos x="T8" y="T9"/>
                  </a:cxn>
                </a:cxnLst>
                <a:rect l="0" t="0" r="r" b="b"/>
                <a:pathLst>
                  <a:path w="17" h="12">
                    <a:moveTo>
                      <a:pt x="1" y="3"/>
                    </a:moveTo>
                    <a:cubicBezTo>
                      <a:pt x="5" y="3"/>
                      <a:pt x="14" y="3"/>
                      <a:pt x="13" y="9"/>
                    </a:cubicBezTo>
                    <a:cubicBezTo>
                      <a:pt x="12" y="11"/>
                      <a:pt x="14" y="12"/>
                      <a:pt x="15" y="10"/>
                    </a:cubicBezTo>
                    <a:cubicBezTo>
                      <a:pt x="17" y="2"/>
                      <a:pt x="7" y="1"/>
                      <a:pt x="1" y="1"/>
                    </a:cubicBezTo>
                    <a:cubicBezTo>
                      <a:pt x="0" y="0"/>
                      <a:pt x="0" y="3"/>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7" name="Freeform 455"/>
              <p:cNvSpPr/>
              <p:nvPr/>
            </p:nvSpPr>
            <p:spPr bwMode="auto">
              <a:xfrm>
                <a:off x="3795" y="3334"/>
                <a:ext cx="32" cy="30"/>
              </a:xfrm>
              <a:custGeom>
                <a:avLst/>
                <a:gdLst>
                  <a:gd name="T0" fmla="*/ 10 w 12"/>
                  <a:gd name="T1" fmla="*/ 2 h 11"/>
                  <a:gd name="T2" fmla="*/ 8 w 12"/>
                  <a:gd name="T3" fmla="*/ 8 h 11"/>
                  <a:gd name="T4" fmla="*/ 3 w 12"/>
                  <a:gd name="T5" fmla="*/ 7 h 11"/>
                  <a:gd name="T6" fmla="*/ 2 w 12"/>
                  <a:gd name="T7" fmla="*/ 9 h 11"/>
                  <a:gd name="T8" fmla="*/ 9 w 12"/>
                  <a:gd name="T9" fmla="*/ 10 h 11"/>
                  <a:gd name="T10" fmla="*/ 12 w 12"/>
                  <a:gd name="T11" fmla="*/ 2 h 11"/>
                  <a:gd name="T12" fmla="*/ 10 w 12"/>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12" h="11">
                    <a:moveTo>
                      <a:pt x="10" y="2"/>
                    </a:moveTo>
                    <a:cubicBezTo>
                      <a:pt x="10" y="4"/>
                      <a:pt x="10" y="7"/>
                      <a:pt x="8" y="8"/>
                    </a:cubicBezTo>
                    <a:cubicBezTo>
                      <a:pt x="7" y="9"/>
                      <a:pt x="4" y="8"/>
                      <a:pt x="3" y="7"/>
                    </a:cubicBezTo>
                    <a:cubicBezTo>
                      <a:pt x="1" y="7"/>
                      <a:pt x="0" y="9"/>
                      <a:pt x="2" y="9"/>
                    </a:cubicBezTo>
                    <a:cubicBezTo>
                      <a:pt x="4" y="10"/>
                      <a:pt x="7" y="11"/>
                      <a:pt x="9" y="10"/>
                    </a:cubicBezTo>
                    <a:cubicBezTo>
                      <a:pt x="12" y="8"/>
                      <a:pt x="12" y="5"/>
                      <a:pt x="12" y="2"/>
                    </a:cubicBezTo>
                    <a:cubicBezTo>
                      <a:pt x="12" y="0"/>
                      <a:pt x="10" y="0"/>
                      <a:pt x="1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8" name="Freeform 456"/>
              <p:cNvSpPr/>
              <p:nvPr/>
            </p:nvSpPr>
            <p:spPr bwMode="auto">
              <a:xfrm>
                <a:off x="3867" y="3334"/>
                <a:ext cx="64" cy="35"/>
              </a:xfrm>
              <a:custGeom>
                <a:avLst/>
                <a:gdLst>
                  <a:gd name="T0" fmla="*/ 0 w 24"/>
                  <a:gd name="T1" fmla="*/ 2 h 13"/>
                  <a:gd name="T2" fmla="*/ 22 w 24"/>
                  <a:gd name="T3" fmla="*/ 10 h 13"/>
                  <a:gd name="T4" fmla="*/ 22 w 24"/>
                  <a:gd name="T5" fmla="*/ 8 h 13"/>
                  <a:gd name="T6" fmla="*/ 2 w 24"/>
                  <a:gd name="T7" fmla="*/ 2 h 13"/>
                  <a:gd name="T8" fmla="*/ 0 w 24"/>
                  <a:gd name="T9" fmla="*/ 2 h 13"/>
                </a:gdLst>
                <a:ahLst/>
                <a:cxnLst>
                  <a:cxn ang="0">
                    <a:pos x="T0" y="T1"/>
                  </a:cxn>
                  <a:cxn ang="0">
                    <a:pos x="T2" y="T3"/>
                  </a:cxn>
                  <a:cxn ang="0">
                    <a:pos x="T4" y="T5"/>
                  </a:cxn>
                  <a:cxn ang="0">
                    <a:pos x="T6" y="T7"/>
                  </a:cxn>
                  <a:cxn ang="0">
                    <a:pos x="T8" y="T9"/>
                  </a:cxn>
                </a:cxnLst>
                <a:rect l="0" t="0" r="r" b="b"/>
                <a:pathLst>
                  <a:path w="24" h="13">
                    <a:moveTo>
                      <a:pt x="0" y="2"/>
                    </a:moveTo>
                    <a:cubicBezTo>
                      <a:pt x="3" y="13"/>
                      <a:pt x="14" y="10"/>
                      <a:pt x="22" y="10"/>
                    </a:cubicBezTo>
                    <a:cubicBezTo>
                      <a:pt x="24" y="10"/>
                      <a:pt x="24" y="8"/>
                      <a:pt x="22" y="8"/>
                    </a:cubicBezTo>
                    <a:cubicBezTo>
                      <a:pt x="15" y="8"/>
                      <a:pt x="5" y="11"/>
                      <a:pt x="2" y="2"/>
                    </a:cubicBezTo>
                    <a:cubicBezTo>
                      <a:pt x="2" y="0"/>
                      <a:pt x="0" y="1"/>
                      <a:pt x="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9" name="Freeform 457"/>
              <p:cNvSpPr/>
              <p:nvPr/>
            </p:nvSpPr>
            <p:spPr bwMode="auto">
              <a:xfrm>
                <a:off x="1451" y="1622"/>
                <a:ext cx="61" cy="67"/>
              </a:xfrm>
              <a:custGeom>
                <a:avLst/>
                <a:gdLst>
                  <a:gd name="T0" fmla="*/ 5 w 23"/>
                  <a:gd name="T1" fmla="*/ 18 h 25"/>
                  <a:gd name="T2" fmla="*/ 9 w 23"/>
                  <a:gd name="T3" fmla="*/ 4 h 25"/>
                  <a:gd name="T4" fmla="*/ 20 w 23"/>
                  <a:gd name="T5" fmla="*/ 14 h 25"/>
                  <a:gd name="T6" fmla="*/ 13 w 23"/>
                  <a:gd name="T7" fmla="*/ 22 h 25"/>
                  <a:gd name="T8" fmla="*/ 5 w 23"/>
                  <a:gd name="T9" fmla="*/ 15 h 25"/>
                  <a:gd name="T10" fmla="*/ 3 w 23"/>
                  <a:gd name="T11" fmla="*/ 15 h 25"/>
                  <a:gd name="T12" fmla="*/ 13 w 23"/>
                  <a:gd name="T13" fmla="*/ 24 h 25"/>
                  <a:gd name="T14" fmla="*/ 22 w 23"/>
                  <a:gd name="T15" fmla="*/ 13 h 25"/>
                  <a:gd name="T16" fmla="*/ 8 w 23"/>
                  <a:gd name="T17" fmla="*/ 2 h 25"/>
                  <a:gd name="T18" fmla="*/ 3 w 23"/>
                  <a:gd name="T19" fmla="*/ 19 h 25"/>
                  <a:gd name="T20" fmla="*/ 5 w 23"/>
                  <a:gd name="T21"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5">
                    <a:moveTo>
                      <a:pt x="5" y="18"/>
                    </a:moveTo>
                    <a:cubicBezTo>
                      <a:pt x="2" y="13"/>
                      <a:pt x="3" y="6"/>
                      <a:pt x="9" y="4"/>
                    </a:cubicBezTo>
                    <a:cubicBezTo>
                      <a:pt x="15" y="2"/>
                      <a:pt x="19" y="9"/>
                      <a:pt x="20" y="14"/>
                    </a:cubicBezTo>
                    <a:cubicBezTo>
                      <a:pt x="20" y="18"/>
                      <a:pt x="17" y="22"/>
                      <a:pt x="13" y="22"/>
                    </a:cubicBezTo>
                    <a:cubicBezTo>
                      <a:pt x="8" y="23"/>
                      <a:pt x="5" y="19"/>
                      <a:pt x="5" y="15"/>
                    </a:cubicBezTo>
                    <a:cubicBezTo>
                      <a:pt x="5" y="13"/>
                      <a:pt x="3" y="13"/>
                      <a:pt x="3" y="15"/>
                    </a:cubicBezTo>
                    <a:cubicBezTo>
                      <a:pt x="3" y="21"/>
                      <a:pt x="7" y="25"/>
                      <a:pt x="13" y="24"/>
                    </a:cubicBezTo>
                    <a:cubicBezTo>
                      <a:pt x="19" y="24"/>
                      <a:pt x="23" y="19"/>
                      <a:pt x="22" y="13"/>
                    </a:cubicBezTo>
                    <a:cubicBezTo>
                      <a:pt x="21" y="6"/>
                      <a:pt x="15" y="0"/>
                      <a:pt x="8" y="2"/>
                    </a:cubicBezTo>
                    <a:cubicBezTo>
                      <a:pt x="1" y="5"/>
                      <a:pt x="0" y="13"/>
                      <a:pt x="3" y="19"/>
                    </a:cubicBezTo>
                    <a:cubicBezTo>
                      <a:pt x="4" y="20"/>
                      <a:pt x="6" y="19"/>
                      <a:pt x="5" y="1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0" name="Freeform 458"/>
              <p:cNvSpPr/>
              <p:nvPr/>
            </p:nvSpPr>
            <p:spPr bwMode="auto">
              <a:xfrm>
                <a:off x="1440" y="1662"/>
                <a:ext cx="88" cy="81"/>
              </a:xfrm>
              <a:custGeom>
                <a:avLst/>
                <a:gdLst>
                  <a:gd name="T0" fmla="*/ 3 w 33"/>
                  <a:gd name="T1" fmla="*/ 29 h 30"/>
                  <a:gd name="T2" fmla="*/ 25 w 33"/>
                  <a:gd name="T3" fmla="*/ 8 h 30"/>
                  <a:gd name="T4" fmla="*/ 30 w 33"/>
                  <a:gd name="T5" fmla="*/ 25 h 30"/>
                  <a:gd name="T6" fmla="*/ 25 w 33"/>
                  <a:gd name="T7" fmla="*/ 27 h 30"/>
                  <a:gd name="T8" fmla="*/ 19 w 33"/>
                  <a:gd name="T9" fmla="*/ 27 h 30"/>
                  <a:gd name="T10" fmla="*/ 3 w 33"/>
                  <a:gd name="T11" fmla="*/ 27 h 30"/>
                  <a:gd name="T12" fmla="*/ 3 w 33"/>
                  <a:gd name="T13" fmla="*/ 29 h 30"/>
                  <a:gd name="T14" fmla="*/ 32 w 33"/>
                  <a:gd name="T15" fmla="*/ 28 h 30"/>
                  <a:gd name="T16" fmla="*/ 33 w 33"/>
                  <a:gd name="T17" fmla="*/ 27 h 30"/>
                  <a:gd name="T18" fmla="*/ 18 w 33"/>
                  <a:gd name="T19" fmla="*/ 5 h 30"/>
                  <a:gd name="T20" fmla="*/ 0 w 33"/>
                  <a:gd name="T21" fmla="*/ 29 h 30"/>
                  <a:gd name="T22" fmla="*/ 3 w 33"/>
                  <a:gd name="T23"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30">
                    <a:moveTo>
                      <a:pt x="3" y="29"/>
                    </a:moveTo>
                    <a:cubicBezTo>
                      <a:pt x="3" y="22"/>
                      <a:pt x="17" y="1"/>
                      <a:pt x="25" y="8"/>
                    </a:cubicBezTo>
                    <a:cubicBezTo>
                      <a:pt x="29" y="12"/>
                      <a:pt x="29" y="20"/>
                      <a:pt x="30" y="25"/>
                    </a:cubicBezTo>
                    <a:cubicBezTo>
                      <a:pt x="30" y="27"/>
                      <a:pt x="27" y="27"/>
                      <a:pt x="25" y="27"/>
                    </a:cubicBezTo>
                    <a:cubicBezTo>
                      <a:pt x="23" y="27"/>
                      <a:pt x="21" y="27"/>
                      <a:pt x="19" y="27"/>
                    </a:cubicBezTo>
                    <a:cubicBezTo>
                      <a:pt x="13" y="27"/>
                      <a:pt x="8" y="27"/>
                      <a:pt x="3" y="27"/>
                    </a:cubicBezTo>
                    <a:cubicBezTo>
                      <a:pt x="2" y="27"/>
                      <a:pt x="2" y="29"/>
                      <a:pt x="3" y="29"/>
                    </a:cubicBezTo>
                    <a:cubicBezTo>
                      <a:pt x="13" y="29"/>
                      <a:pt x="22" y="30"/>
                      <a:pt x="32" y="28"/>
                    </a:cubicBezTo>
                    <a:cubicBezTo>
                      <a:pt x="32" y="28"/>
                      <a:pt x="33" y="27"/>
                      <a:pt x="33" y="27"/>
                    </a:cubicBezTo>
                    <a:cubicBezTo>
                      <a:pt x="31" y="20"/>
                      <a:pt x="30" y="0"/>
                      <a:pt x="18" y="5"/>
                    </a:cubicBezTo>
                    <a:cubicBezTo>
                      <a:pt x="10" y="8"/>
                      <a:pt x="1" y="21"/>
                      <a:pt x="0" y="29"/>
                    </a:cubicBezTo>
                    <a:cubicBezTo>
                      <a:pt x="0" y="30"/>
                      <a:pt x="3" y="30"/>
                      <a:pt x="3" y="2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1" name="Freeform 459"/>
              <p:cNvSpPr/>
              <p:nvPr/>
            </p:nvSpPr>
            <p:spPr bwMode="auto">
              <a:xfrm>
                <a:off x="1507" y="1563"/>
                <a:ext cx="90" cy="62"/>
              </a:xfrm>
              <a:custGeom>
                <a:avLst/>
                <a:gdLst>
                  <a:gd name="T0" fmla="*/ 3 w 34"/>
                  <a:gd name="T1" fmla="*/ 22 h 23"/>
                  <a:gd name="T2" fmla="*/ 32 w 34"/>
                  <a:gd name="T3" fmla="*/ 3 h 23"/>
                  <a:gd name="T4" fmla="*/ 31 w 34"/>
                  <a:gd name="T5" fmla="*/ 1 h 23"/>
                  <a:gd name="T6" fmla="*/ 1 w 34"/>
                  <a:gd name="T7" fmla="*/ 21 h 23"/>
                  <a:gd name="T8" fmla="*/ 3 w 34"/>
                  <a:gd name="T9" fmla="*/ 22 h 23"/>
                </a:gdLst>
                <a:ahLst/>
                <a:cxnLst>
                  <a:cxn ang="0">
                    <a:pos x="T0" y="T1"/>
                  </a:cxn>
                  <a:cxn ang="0">
                    <a:pos x="T2" y="T3"/>
                  </a:cxn>
                  <a:cxn ang="0">
                    <a:pos x="T4" y="T5"/>
                  </a:cxn>
                  <a:cxn ang="0">
                    <a:pos x="T6" y="T7"/>
                  </a:cxn>
                  <a:cxn ang="0">
                    <a:pos x="T8" y="T9"/>
                  </a:cxn>
                </a:cxnLst>
                <a:rect l="0" t="0" r="r" b="b"/>
                <a:pathLst>
                  <a:path w="34" h="23">
                    <a:moveTo>
                      <a:pt x="3" y="22"/>
                    </a:moveTo>
                    <a:cubicBezTo>
                      <a:pt x="12" y="14"/>
                      <a:pt x="22" y="9"/>
                      <a:pt x="32" y="3"/>
                    </a:cubicBezTo>
                    <a:cubicBezTo>
                      <a:pt x="34" y="2"/>
                      <a:pt x="32" y="0"/>
                      <a:pt x="31" y="1"/>
                    </a:cubicBezTo>
                    <a:cubicBezTo>
                      <a:pt x="21" y="7"/>
                      <a:pt x="10" y="13"/>
                      <a:pt x="1" y="21"/>
                    </a:cubicBezTo>
                    <a:cubicBezTo>
                      <a:pt x="0" y="22"/>
                      <a:pt x="2" y="23"/>
                      <a:pt x="3" y="2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2" name="Freeform 460"/>
              <p:cNvSpPr/>
              <p:nvPr/>
            </p:nvSpPr>
            <p:spPr bwMode="auto">
              <a:xfrm>
                <a:off x="1592" y="1515"/>
                <a:ext cx="80" cy="64"/>
              </a:xfrm>
              <a:custGeom>
                <a:avLst/>
                <a:gdLst>
                  <a:gd name="T0" fmla="*/ 6 w 30"/>
                  <a:gd name="T1" fmla="*/ 14 h 24"/>
                  <a:gd name="T2" fmla="*/ 7 w 30"/>
                  <a:gd name="T3" fmla="*/ 5 h 24"/>
                  <a:gd name="T4" fmla="*/ 19 w 30"/>
                  <a:gd name="T5" fmla="*/ 6 h 24"/>
                  <a:gd name="T6" fmla="*/ 16 w 30"/>
                  <a:gd name="T7" fmla="*/ 16 h 24"/>
                  <a:gd name="T8" fmla="*/ 3 w 30"/>
                  <a:gd name="T9" fmla="*/ 14 h 24"/>
                  <a:gd name="T10" fmla="*/ 2 w 30"/>
                  <a:gd name="T11" fmla="*/ 16 h 24"/>
                  <a:gd name="T12" fmla="*/ 21 w 30"/>
                  <a:gd name="T13" fmla="*/ 4 h 24"/>
                  <a:gd name="T14" fmla="*/ 6 w 30"/>
                  <a:gd name="T15" fmla="*/ 3 h 24"/>
                  <a:gd name="T16" fmla="*/ 4 w 30"/>
                  <a:gd name="T17" fmla="*/ 16 h 24"/>
                  <a:gd name="T18" fmla="*/ 6 w 30"/>
                  <a:gd name="T1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4">
                    <a:moveTo>
                      <a:pt x="6" y="14"/>
                    </a:moveTo>
                    <a:cubicBezTo>
                      <a:pt x="3" y="11"/>
                      <a:pt x="3" y="7"/>
                      <a:pt x="7" y="5"/>
                    </a:cubicBezTo>
                    <a:cubicBezTo>
                      <a:pt x="11" y="3"/>
                      <a:pt x="16" y="3"/>
                      <a:pt x="19" y="6"/>
                    </a:cubicBezTo>
                    <a:cubicBezTo>
                      <a:pt x="23" y="10"/>
                      <a:pt x="20" y="14"/>
                      <a:pt x="16" y="16"/>
                    </a:cubicBezTo>
                    <a:cubicBezTo>
                      <a:pt x="12" y="18"/>
                      <a:pt x="6" y="18"/>
                      <a:pt x="3" y="14"/>
                    </a:cubicBezTo>
                    <a:cubicBezTo>
                      <a:pt x="2" y="13"/>
                      <a:pt x="1" y="15"/>
                      <a:pt x="2" y="16"/>
                    </a:cubicBezTo>
                    <a:cubicBezTo>
                      <a:pt x="10" y="24"/>
                      <a:pt x="30" y="15"/>
                      <a:pt x="21" y="4"/>
                    </a:cubicBezTo>
                    <a:cubicBezTo>
                      <a:pt x="17" y="0"/>
                      <a:pt x="10" y="1"/>
                      <a:pt x="6" y="3"/>
                    </a:cubicBezTo>
                    <a:cubicBezTo>
                      <a:pt x="0" y="6"/>
                      <a:pt x="1" y="12"/>
                      <a:pt x="4" y="16"/>
                    </a:cubicBezTo>
                    <a:cubicBezTo>
                      <a:pt x="5" y="17"/>
                      <a:pt x="7" y="15"/>
                      <a:pt x="6" y="1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3" name="Freeform 461"/>
              <p:cNvSpPr/>
              <p:nvPr/>
            </p:nvSpPr>
            <p:spPr bwMode="auto">
              <a:xfrm>
                <a:off x="1584" y="1553"/>
                <a:ext cx="75" cy="69"/>
              </a:xfrm>
              <a:custGeom>
                <a:avLst/>
                <a:gdLst>
                  <a:gd name="T0" fmla="*/ 5 w 28"/>
                  <a:gd name="T1" fmla="*/ 25 h 26"/>
                  <a:gd name="T2" fmla="*/ 9 w 28"/>
                  <a:gd name="T3" fmla="*/ 10 h 26"/>
                  <a:gd name="T4" fmla="*/ 15 w 28"/>
                  <a:gd name="T5" fmla="*/ 4 h 26"/>
                  <a:gd name="T6" fmla="*/ 23 w 28"/>
                  <a:gd name="T7" fmla="*/ 4 h 26"/>
                  <a:gd name="T8" fmla="*/ 23 w 28"/>
                  <a:gd name="T9" fmla="*/ 19 h 26"/>
                  <a:gd name="T10" fmla="*/ 2 w 28"/>
                  <a:gd name="T11" fmla="*/ 22 h 26"/>
                  <a:gd name="T12" fmla="*/ 2 w 28"/>
                  <a:gd name="T13" fmla="*/ 24 h 26"/>
                  <a:gd name="T14" fmla="*/ 26 w 28"/>
                  <a:gd name="T15" fmla="*/ 19 h 26"/>
                  <a:gd name="T16" fmla="*/ 24 w 28"/>
                  <a:gd name="T17" fmla="*/ 2 h 26"/>
                  <a:gd name="T18" fmla="*/ 18 w 28"/>
                  <a:gd name="T19" fmla="*/ 0 h 26"/>
                  <a:gd name="T20" fmla="*/ 9 w 28"/>
                  <a:gd name="T21" fmla="*/ 6 h 26"/>
                  <a:gd name="T22" fmla="*/ 3 w 28"/>
                  <a:gd name="T23" fmla="*/ 25 h 26"/>
                  <a:gd name="T24" fmla="*/ 5 w 28"/>
                  <a:gd name="T25"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6">
                    <a:moveTo>
                      <a:pt x="5" y="25"/>
                    </a:moveTo>
                    <a:cubicBezTo>
                      <a:pt x="4" y="20"/>
                      <a:pt x="7" y="15"/>
                      <a:pt x="9" y="10"/>
                    </a:cubicBezTo>
                    <a:cubicBezTo>
                      <a:pt x="10" y="8"/>
                      <a:pt x="12" y="5"/>
                      <a:pt x="15" y="4"/>
                    </a:cubicBezTo>
                    <a:cubicBezTo>
                      <a:pt x="17" y="2"/>
                      <a:pt x="21" y="1"/>
                      <a:pt x="23" y="4"/>
                    </a:cubicBezTo>
                    <a:cubicBezTo>
                      <a:pt x="24" y="8"/>
                      <a:pt x="26" y="15"/>
                      <a:pt x="23" y="19"/>
                    </a:cubicBezTo>
                    <a:cubicBezTo>
                      <a:pt x="18" y="24"/>
                      <a:pt x="8" y="22"/>
                      <a:pt x="2" y="22"/>
                    </a:cubicBezTo>
                    <a:cubicBezTo>
                      <a:pt x="0" y="22"/>
                      <a:pt x="0" y="24"/>
                      <a:pt x="2" y="24"/>
                    </a:cubicBezTo>
                    <a:cubicBezTo>
                      <a:pt x="9" y="24"/>
                      <a:pt x="21" y="26"/>
                      <a:pt x="26" y="19"/>
                    </a:cubicBezTo>
                    <a:cubicBezTo>
                      <a:pt x="28" y="15"/>
                      <a:pt x="26" y="6"/>
                      <a:pt x="24" y="2"/>
                    </a:cubicBezTo>
                    <a:cubicBezTo>
                      <a:pt x="23" y="0"/>
                      <a:pt x="19" y="0"/>
                      <a:pt x="18" y="0"/>
                    </a:cubicBezTo>
                    <a:cubicBezTo>
                      <a:pt x="14" y="1"/>
                      <a:pt x="12" y="3"/>
                      <a:pt x="9" y="6"/>
                    </a:cubicBezTo>
                    <a:cubicBezTo>
                      <a:pt x="5" y="11"/>
                      <a:pt x="2" y="18"/>
                      <a:pt x="3" y="25"/>
                    </a:cubicBezTo>
                    <a:cubicBezTo>
                      <a:pt x="3" y="26"/>
                      <a:pt x="5" y="26"/>
                      <a:pt x="5" y="2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4" name="Freeform 462"/>
              <p:cNvSpPr/>
              <p:nvPr/>
            </p:nvSpPr>
            <p:spPr bwMode="auto">
              <a:xfrm>
                <a:off x="1371" y="1553"/>
                <a:ext cx="77" cy="69"/>
              </a:xfrm>
              <a:custGeom>
                <a:avLst/>
                <a:gdLst>
                  <a:gd name="T0" fmla="*/ 1 w 29"/>
                  <a:gd name="T1" fmla="*/ 3 h 26"/>
                  <a:gd name="T2" fmla="*/ 27 w 29"/>
                  <a:gd name="T3" fmla="*/ 25 h 26"/>
                  <a:gd name="T4" fmla="*/ 28 w 29"/>
                  <a:gd name="T5" fmla="*/ 23 h 26"/>
                  <a:gd name="T6" fmla="*/ 3 w 29"/>
                  <a:gd name="T7" fmla="*/ 1 h 26"/>
                  <a:gd name="T8" fmla="*/ 1 w 29"/>
                  <a:gd name="T9" fmla="*/ 3 h 26"/>
                </a:gdLst>
                <a:ahLst/>
                <a:cxnLst>
                  <a:cxn ang="0">
                    <a:pos x="T0" y="T1"/>
                  </a:cxn>
                  <a:cxn ang="0">
                    <a:pos x="T2" y="T3"/>
                  </a:cxn>
                  <a:cxn ang="0">
                    <a:pos x="T4" y="T5"/>
                  </a:cxn>
                  <a:cxn ang="0">
                    <a:pos x="T6" y="T7"/>
                  </a:cxn>
                  <a:cxn ang="0">
                    <a:pos x="T8" y="T9"/>
                  </a:cxn>
                </a:cxnLst>
                <a:rect l="0" t="0" r="r" b="b"/>
                <a:pathLst>
                  <a:path w="29" h="26">
                    <a:moveTo>
                      <a:pt x="1" y="3"/>
                    </a:moveTo>
                    <a:cubicBezTo>
                      <a:pt x="10" y="10"/>
                      <a:pt x="18" y="18"/>
                      <a:pt x="27" y="25"/>
                    </a:cubicBezTo>
                    <a:cubicBezTo>
                      <a:pt x="28" y="26"/>
                      <a:pt x="29" y="24"/>
                      <a:pt x="28" y="23"/>
                    </a:cubicBezTo>
                    <a:cubicBezTo>
                      <a:pt x="19" y="16"/>
                      <a:pt x="12" y="8"/>
                      <a:pt x="3" y="1"/>
                    </a:cubicBezTo>
                    <a:cubicBezTo>
                      <a:pt x="2" y="0"/>
                      <a:pt x="0" y="2"/>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5" name="Freeform 463"/>
              <p:cNvSpPr/>
              <p:nvPr/>
            </p:nvSpPr>
            <p:spPr bwMode="auto">
              <a:xfrm>
                <a:off x="1293" y="1494"/>
                <a:ext cx="94" cy="64"/>
              </a:xfrm>
              <a:custGeom>
                <a:avLst/>
                <a:gdLst>
                  <a:gd name="T0" fmla="*/ 8 w 35"/>
                  <a:gd name="T1" fmla="*/ 21 h 24"/>
                  <a:gd name="T2" fmla="*/ 9 w 35"/>
                  <a:gd name="T3" fmla="*/ 6 h 24"/>
                  <a:gd name="T4" fmla="*/ 24 w 35"/>
                  <a:gd name="T5" fmla="*/ 10 h 24"/>
                  <a:gd name="T6" fmla="*/ 7 w 35"/>
                  <a:gd name="T7" fmla="*/ 21 h 24"/>
                  <a:gd name="T8" fmla="*/ 7 w 35"/>
                  <a:gd name="T9" fmla="*/ 23 h 24"/>
                  <a:gd name="T10" fmla="*/ 24 w 35"/>
                  <a:gd name="T11" fmla="*/ 7 h 24"/>
                  <a:gd name="T12" fmla="*/ 6 w 35"/>
                  <a:gd name="T13" fmla="*/ 5 h 24"/>
                  <a:gd name="T14" fmla="*/ 6 w 35"/>
                  <a:gd name="T15" fmla="*/ 23 h 24"/>
                  <a:gd name="T16" fmla="*/ 8 w 35"/>
                  <a:gd name="T1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4">
                    <a:moveTo>
                      <a:pt x="8" y="21"/>
                    </a:moveTo>
                    <a:cubicBezTo>
                      <a:pt x="3" y="16"/>
                      <a:pt x="3" y="10"/>
                      <a:pt x="9" y="6"/>
                    </a:cubicBezTo>
                    <a:cubicBezTo>
                      <a:pt x="14" y="2"/>
                      <a:pt x="21" y="6"/>
                      <a:pt x="24" y="10"/>
                    </a:cubicBezTo>
                    <a:cubicBezTo>
                      <a:pt x="30" y="18"/>
                      <a:pt x="11" y="21"/>
                      <a:pt x="7" y="21"/>
                    </a:cubicBezTo>
                    <a:cubicBezTo>
                      <a:pt x="5" y="21"/>
                      <a:pt x="5" y="23"/>
                      <a:pt x="7" y="23"/>
                    </a:cubicBezTo>
                    <a:cubicBezTo>
                      <a:pt x="15" y="23"/>
                      <a:pt x="35" y="18"/>
                      <a:pt x="24" y="7"/>
                    </a:cubicBezTo>
                    <a:cubicBezTo>
                      <a:pt x="19" y="2"/>
                      <a:pt x="12" y="0"/>
                      <a:pt x="6" y="5"/>
                    </a:cubicBezTo>
                    <a:cubicBezTo>
                      <a:pt x="0" y="10"/>
                      <a:pt x="1" y="17"/>
                      <a:pt x="6" y="23"/>
                    </a:cubicBezTo>
                    <a:cubicBezTo>
                      <a:pt x="7" y="24"/>
                      <a:pt x="9" y="22"/>
                      <a:pt x="8" y="2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6" name="Freeform 464"/>
              <p:cNvSpPr/>
              <p:nvPr/>
            </p:nvSpPr>
            <p:spPr bwMode="auto">
              <a:xfrm>
                <a:off x="1291" y="1539"/>
                <a:ext cx="72" cy="78"/>
              </a:xfrm>
              <a:custGeom>
                <a:avLst/>
                <a:gdLst>
                  <a:gd name="T0" fmla="*/ 4 w 27"/>
                  <a:gd name="T1" fmla="*/ 23 h 29"/>
                  <a:gd name="T2" fmla="*/ 10 w 27"/>
                  <a:gd name="T3" fmla="*/ 7 h 29"/>
                  <a:gd name="T4" fmla="*/ 23 w 27"/>
                  <a:gd name="T5" fmla="*/ 10 h 29"/>
                  <a:gd name="T6" fmla="*/ 24 w 27"/>
                  <a:gd name="T7" fmla="*/ 22 h 29"/>
                  <a:gd name="T8" fmla="*/ 5 w 27"/>
                  <a:gd name="T9" fmla="*/ 24 h 29"/>
                  <a:gd name="T10" fmla="*/ 5 w 27"/>
                  <a:gd name="T11" fmla="*/ 26 h 29"/>
                  <a:gd name="T12" fmla="*/ 26 w 27"/>
                  <a:gd name="T13" fmla="*/ 23 h 29"/>
                  <a:gd name="T14" fmla="*/ 26 w 27"/>
                  <a:gd name="T15" fmla="*/ 15 h 29"/>
                  <a:gd name="T16" fmla="*/ 25 w 27"/>
                  <a:gd name="T17" fmla="*/ 6 h 29"/>
                  <a:gd name="T18" fmla="*/ 10 w 27"/>
                  <a:gd name="T19" fmla="*/ 5 h 29"/>
                  <a:gd name="T20" fmla="*/ 2 w 27"/>
                  <a:gd name="T21" fmla="*/ 24 h 29"/>
                  <a:gd name="T22" fmla="*/ 4 w 27"/>
                  <a:gd name="T23"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29">
                    <a:moveTo>
                      <a:pt x="4" y="23"/>
                    </a:moveTo>
                    <a:cubicBezTo>
                      <a:pt x="3" y="17"/>
                      <a:pt x="6" y="11"/>
                      <a:pt x="10" y="7"/>
                    </a:cubicBezTo>
                    <a:cubicBezTo>
                      <a:pt x="15" y="4"/>
                      <a:pt x="22" y="3"/>
                      <a:pt x="23" y="10"/>
                    </a:cubicBezTo>
                    <a:cubicBezTo>
                      <a:pt x="24" y="12"/>
                      <a:pt x="26" y="20"/>
                      <a:pt x="24" y="22"/>
                    </a:cubicBezTo>
                    <a:cubicBezTo>
                      <a:pt x="20" y="26"/>
                      <a:pt x="10" y="24"/>
                      <a:pt x="5" y="24"/>
                    </a:cubicBezTo>
                    <a:cubicBezTo>
                      <a:pt x="4" y="24"/>
                      <a:pt x="4" y="26"/>
                      <a:pt x="5" y="26"/>
                    </a:cubicBezTo>
                    <a:cubicBezTo>
                      <a:pt x="11" y="26"/>
                      <a:pt x="22" y="29"/>
                      <a:pt x="26" y="23"/>
                    </a:cubicBezTo>
                    <a:cubicBezTo>
                      <a:pt x="27" y="21"/>
                      <a:pt x="26" y="17"/>
                      <a:pt x="26" y="15"/>
                    </a:cubicBezTo>
                    <a:cubicBezTo>
                      <a:pt x="26" y="12"/>
                      <a:pt x="26" y="9"/>
                      <a:pt x="25" y="6"/>
                    </a:cubicBezTo>
                    <a:cubicBezTo>
                      <a:pt x="22" y="0"/>
                      <a:pt x="14" y="2"/>
                      <a:pt x="10" y="5"/>
                    </a:cubicBezTo>
                    <a:cubicBezTo>
                      <a:pt x="4" y="9"/>
                      <a:pt x="0" y="17"/>
                      <a:pt x="2" y="24"/>
                    </a:cubicBezTo>
                    <a:cubicBezTo>
                      <a:pt x="3" y="25"/>
                      <a:pt x="5" y="24"/>
                      <a:pt x="4" y="2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7" name="Freeform 465"/>
              <p:cNvSpPr/>
              <p:nvPr/>
            </p:nvSpPr>
            <p:spPr bwMode="auto">
              <a:xfrm>
                <a:off x="1352" y="1745"/>
                <a:ext cx="96" cy="51"/>
              </a:xfrm>
              <a:custGeom>
                <a:avLst/>
                <a:gdLst>
                  <a:gd name="T0" fmla="*/ 33 w 36"/>
                  <a:gd name="T1" fmla="*/ 1 h 19"/>
                  <a:gd name="T2" fmla="*/ 1 w 36"/>
                  <a:gd name="T3" fmla="*/ 16 h 19"/>
                  <a:gd name="T4" fmla="*/ 3 w 36"/>
                  <a:gd name="T5" fmla="*/ 18 h 19"/>
                  <a:gd name="T6" fmla="*/ 34 w 36"/>
                  <a:gd name="T7" fmla="*/ 2 h 19"/>
                  <a:gd name="T8" fmla="*/ 33 w 36"/>
                  <a:gd name="T9" fmla="*/ 1 h 19"/>
                </a:gdLst>
                <a:ahLst/>
                <a:cxnLst>
                  <a:cxn ang="0">
                    <a:pos x="T0" y="T1"/>
                  </a:cxn>
                  <a:cxn ang="0">
                    <a:pos x="T2" y="T3"/>
                  </a:cxn>
                  <a:cxn ang="0">
                    <a:pos x="T4" y="T5"/>
                  </a:cxn>
                  <a:cxn ang="0">
                    <a:pos x="T6" y="T7"/>
                  </a:cxn>
                  <a:cxn ang="0">
                    <a:pos x="T8" y="T9"/>
                  </a:cxn>
                </a:cxnLst>
                <a:rect l="0" t="0" r="r" b="b"/>
                <a:pathLst>
                  <a:path w="36" h="19">
                    <a:moveTo>
                      <a:pt x="33" y="1"/>
                    </a:moveTo>
                    <a:cubicBezTo>
                      <a:pt x="22" y="5"/>
                      <a:pt x="12" y="10"/>
                      <a:pt x="1" y="16"/>
                    </a:cubicBezTo>
                    <a:cubicBezTo>
                      <a:pt x="0" y="17"/>
                      <a:pt x="1" y="19"/>
                      <a:pt x="3" y="18"/>
                    </a:cubicBezTo>
                    <a:cubicBezTo>
                      <a:pt x="13" y="12"/>
                      <a:pt x="23" y="7"/>
                      <a:pt x="34" y="2"/>
                    </a:cubicBezTo>
                    <a:cubicBezTo>
                      <a:pt x="36" y="2"/>
                      <a:pt x="34" y="0"/>
                      <a:pt x="33"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8" name="Freeform 466"/>
              <p:cNvSpPr/>
              <p:nvPr/>
            </p:nvSpPr>
            <p:spPr bwMode="auto">
              <a:xfrm>
                <a:off x="1293" y="1759"/>
                <a:ext cx="88" cy="80"/>
              </a:xfrm>
              <a:custGeom>
                <a:avLst/>
                <a:gdLst>
                  <a:gd name="T0" fmla="*/ 5 w 33"/>
                  <a:gd name="T1" fmla="*/ 28 h 30"/>
                  <a:gd name="T2" fmla="*/ 8 w 33"/>
                  <a:gd name="T3" fmla="*/ 9 h 30"/>
                  <a:gd name="T4" fmla="*/ 24 w 33"/>
                  <a:gd name="T5" fmla="*/ 7 h 30"/>
                  <a:gd name="T6" fmla="*/ 22 w 33"/>
                  <a:gd name="T7" fmla="*/ 22 h 30"/>
                  <a:gd name="T8" fmla="*/ 9 w 33"/>
                  <a:gd name="T9" fmla="*/ 25 h 30"/>
                  <a:gd name="T10" fmla="*/ 9 w 33"/>
                  <a:gd name="T11" fmla="*/ 27 h 30"/>
                  <a:gd name="T12" fmla="*/ 27 w 33"/>
                  <a:gd name="T13" fmla="*/ 21 h 30"/>
                  <a:gd name="T14" fmla="*/ 24 w 33"/>
                  <a:gd name="T15" fmla="*/ 5 h 30"/>
                  <a:gd name="T16" fmla="*/ 7 w 33"/>
                  <a:gd name="T17" fmla="*/ 7 h 30"/>
                  <a:gd name="T18" fmla="*/ 3 w 33"/>
                  <a:gd name="T19" fmla="*/ 29 h 30"/>
                  <a:gd name="T20" fmla="*/ 5 w 33"/>
                  <a:gd name="T21"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0">
                    <a:moveTo>
                      <a:pt x="5" y="28"/>
                    </a:moveTo>
                    <a:cubicBezTo>
                      <a:pt x="2" y="21"/>
                      <a:pt x="3" y="14"/>
                      <a:pt x="8" y="9"/>
                    </a:cubicBezTo>
                    <a:cubicBezTo>
                      <a:pt x="13" y="4"/>
                      <a:pt x="19" y="3"/>
                      <a:pt x="24" y="7"/>
                    </a:cubicBezTo>
                    <a:cubicBezTo>
                      <a:pt x="29" y="12"/>
                      <a:pt x="29" y="18"/>
                      <a:pt x="22" y="22"/>
                    </a:cubicBezTo>
                    <a:cubicBezTo>
                      <a:pt x="18" y="24"/>
                      <a:pt x="13" y="25"/>
                      <a:pt x="9" y="25"/>
                    </a:cubicBezTo>
                    <a:cubicBezTo>
                      <a:pt x="7" y="25"/>
                      <a:pt x="7" y="28"/>
                      <a:pt x="9" y="27"/>
                    </a:cubicBezTo>
                    <a:cubicBezTo>
                      <a:pt x="15" y="27"/>
                      <a:pt x="22" y="26"/>
                      <a:pt x="27" y="21"/>
                    </a:cubicBezTo>
                    <a:cubicBezTo>
                      <a:pt x="33" y="17"/>
                      <a:pt x="29" y="9"/>
                      <a:pt x="24" y="5"/>
                    </a:cubicBezTo>
                    <a:cubicBezTo>
                      <a:pt x="19" y="0"/>
                      <a:pt x="11" y="3"/>
                      <a:pt x="7" y="7"/>
                    </a:cubicBezTo>
                    <a:cubicBezTo>
                      <a:pt x="1" y="13"/>
                      <a:pt x="0" y="22"/>
                      <a:pt x="3" y="29"/>
                    </a:cubicBezTo>
                    <a:cubicBezTo>
                      <a:pt x="4" y="30"/>
                      <a:pt x="6" y="29"/>
                      <a:pt x="5" y="2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9" name="Freeform 467"/>
              <p:cNvSpPr/>
              <p:nvPr/>
            </p:nvSpPr>
            <p:spPr bwMode="auto">
              <a:xfrm>
                <a:off x="1293" y="1812"/>
                <a:ext cx="83" cy="83"/>
              </a:xfrm>
              <a:custGeom>
                <a:avLst/>
                <a:gdLst>
                  <a:gd name="T0" fmla="*/ 2 w 31"/>
                  <a:gd name="T1" fmla="*/ 25 h 31"/>
                  <a:gd name="T2" fmla="*/ 22 w 31"/>
                  <a:gd name="T3" fmla="*/ 9 h 31"/>
                  <a:gd name="T4" fmla="*/ 28 w 31"/>
                  <a:gd name="T5" fmla="*/ 24 h 31"/>
                  <a:gd name="T6" fmla="*/ 5 w 31"/>
                  <a:gd name="T7" fmla="*/ 26 h 31"/>
                  <a:gd name="T8" fmla="*/ 5 w 31"/>
                  <a:gd name="T9" fmla="*/ 28 h 31"/>
                  <a:gd name="T10" fmla="*/ 30 w 31"/>
                  <a:gd name="T11" fmla="*/ 28 h 31"/>
                  <a:gd name="T12" fmla="*/ 31 w 31"/>
                  <a:gd name="T13" fmla="*/ 27 h 31"/>
                  <a:gd name="T14" fmla="*/ 17 w 31"/>
                  <a:gd name="T15" fmla="*/ 4 h 31"/>
                  <a:gd name="T16" fmla="*/ 0 w 31"/>
                  <a:gd name="T17" fmla="*/ 24 h 31"/>
                  <a:gd name="T18" fmla="*/ 2 w 31"/>
                  <a:gd name="T1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2" y="25"/>
                    </a:moveTo>
                    <a:cubicBezTo>
                      <a:pt x="4" y="16"/>
                      <a:pt x="11" y="0"/>
                      <a:pt x="22" y="9"/>
                    </a:cubicBezTo>
                    <a:cubicBezTo>
                      <a:pt x="27" y="13"/>
                      <a:pt x="28" y="19"/>
                      <a:pt x="28" y="24"/>
                    </a:cubicBezTo>
                    <a:cubicBezTo>
                      <a:pt x="29" y="30"/>
                      <a:pt x="9" y="26"/>
                      <a:pt x="5" y="26"/>
                    </a:cubicBezTo>
                    <a:cubicBezTo>
                      <a:pt x="4" y="26"/>
                      <a:pt x="4" y="28"/>
                      <a:pt x="5" y="28"/>
                    </a:cubicBezTo>
                    <a:cubicBezTo>
                      <a:pt x="13" y="29"/>
                      <a:pt x="22" y="31"/>
                      <a:pt x="30" y="28"/>
                    </a:cubicBezTo>
                    <a:cubicBezTo>
                      <a:pt x="30" y="28"/>
                      <a:pt x="31" y="28"/>
                      <a:pt x="31" y="27"/>
                    </a:cubicBezTo>
                    <a:cubicBezTo>
                      <a:pt x="31" y="18"/>
                      <a:pt x="28" y="6"/>
                      <a:pt x="17" y="4"/>
                    </a:cubicBezTo>
                    <a:cubicBezTo>
                      <a:pt x="7" y="2"/>
                      <a:pt x="2" y="16"/>
                      <a:pt x="0" y="24"/>
                    </a:cubicBezTo>
                    <a:cubicBezTo>
                      <a:pt x="0" y="26"/>
                      <a:pt x="2" y="26"/>
                      <a:pt x="2" y="2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0" name="Freeform 468"/>
              <p:cNvSpPr/>
              <p:nvPr/>
            </p:nvSpPr>
            <p:spPr bwMode="auto">
              <a:xfrm>
                <a:off x="1531" y="1745"/>
                <a:ext cx="66" cy="51"/>
              </a:xfrm>
              <a:custGeom>
                <a:avLst/>
                <a:gdLst>
                  <a:gd name="T0" fmla="*/ 1 w 25"/>
                  <a:gd name="T1" fmla="*/ 2 h 19"/>
                  <a:gd name="T2" fmla="*/ 22 w 25"/>
                  <a:gd name="T3" fmla="*/ 18 h 19"/>
                  <a:gd name="T4" fmla="*/ 23 w 25"/>
                  <a:gd name="T5" fmla="*/ 16 h 19"/>
                  <a:gd name="T6" fmla="*/ 3 w 25"/>
                  <a:gd name="T7" fmla="*/ 1 h 19"/>
                  <a:gd name="T8" fmla="*/ 1 w 25"/>
                  <a:gd name="T9" fmla="*/ 2 h 19"/>
                </a:gdLst>
                <a:ahLst/>
                <a:cxnLst>
                  <a:cxn ang="0">
                    <a:pos x="T0" y="T1"/>
                  </a:cxn>
                  <a:cxn ang="0">
                    <a:pos x="T2" y="T3"/>
                  </a:cxn>
                  <a:cxn ang="0">
                    <a:pos x="T4" y="T5"/>
                  </a:cxn>
                  <a:cxn ang="0">
                    <a:pos x="T6" y="T7"/>
                  </a:cxn>
                  <a:cxn ang="0">
                    <a:pos x="T8" y="T9"/>
                  </a:cxn>
                </a:cxnLst>
                <a:rect l="0" t="0" r="r" b="b"/>
                <a:pathLst>
                  <a:path w="25" h="19">
                    <a:moveTo>
                      <a:pt x="1" y="2"/>
                    </a:moveTo>
                    <a:cubicBezTo>
                      <a:pt x="9" y="7"/>
                      <a:pt x="15" y="13"/>
                      <a:pt x="22" y="18"/>
                    </a:cubicBezTo>
                    <a:cubicBezTo>
                      <a:pt x="23" y="19"/>
                      <a:pt x="25" y="17"/>
                      <a:pt x="23" y="16"/>
                    </a:cubicBezTo>
                    <a:cubicBezTo>
                      <a:pt x="16" y="11"/>
                      <a:pt x="10" y="5"/>
                      <a:pt x="3" y="1"/>
                    </a:cubicBezTo>
                    <a:cubicBezTo>
                      <a:pt x="1"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1" name="Freeform 469"/>
              <p:cNvSpPr/>
              <p:nvPr/>
            </p:nvSpPr>
            <p:spPr bwMode="auto">
              <a:xfrm>
                <a:off x="1576" y="1724"/>
                <a:ext cx="125" cy="110"/>
              </a:xfrm>
              <a:custGeom>
                <a:avLst/>
                <a:gdLst>
                  <a:gd name="T0" fmla="*/ 8 w 47"/>
                  <a:gd name="T1" fmla="*/ 37 h 41"/>
                  <a:gd name="T2" fmla="*/ 18 w 47"/>
                  <a:gd name="T3" fmla="*/ 15 h 41"/>
                  <a:gd name="T4" fmla="*/ 37 w 47"/>
                  <a:gd name="T5" fmla="*/ 26 h 41"/>
                  <a:gd name="T6" fmla="*/ 6 w 47"/>
                  <a:gd name="T7" fmla="*/ 38 h 41"/>
                  <a:gd name="T8" fmla="*/ 6 w 47"/>
                  <a:gd name="T9" fmla="*/ 40 h 41"/>
                  <a:gd name="T10" fmla="*/ 39 w 47"/>
                  <a:gd name="T11" fmla="*/ 20 h 41"/>
                  <a:gd name="T12" fmla="*/ 6 w 47"/>
                  <a:gd name="T13" fmla="*/ 38 h 41"/>
                  <a:gd name="T14" fmla="*/ 8 w 47"/>
                  <a:gd name="T15" fmla="*/ 37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1">
                    <a:moveTo>
                      <a:pt x="8" y="37"/>
                    </a:moveTo>
                    <a:cubicBezTo>
                      <a:pt x="5" y="28"/>
                      <a:pt x="10" y="20"/>
                      <a:pt x="18" y="15"/>
                    </a:cubicBezTo>
                    <a:cubicBezTo>
                      <a:pt x="27" y="11"/>
                      <a:pt x="37" y="16"/>
                      <a:pt x="37" y="26"/>
                    </a:cubicBezTo>
                    <a:cubicBezTo>
                      <a:pt x="38" y="38"/>
                      <a:pt x="14" y="39"/>
                      <a:pt x="6" y="38"/>
                    </a:cubicBezTo>
                    <a:cubicBezTo>
                      <a:pt x="4" y="38"/>
                      <a:pt x="4" y="40"/>
                      <a:pt x="6" y="40"/>
                    </a:cubicBezTo>
                    <a:cubicBezTo>
                      <a:pt x="16" y="41"/>
                      <a:pt x="47" y="38"/>
                      <a:pt x="39" y="20"/>
                    </a:cubicBezTo>
                    <a:cubicBezTo>
                      <a:pt x="29" y="0"/>
                      <a:pt x="0" y="19"/>
                      <a:pt x="6" y="38"/>
                    </a:cubicBezTo>
                    <a:cubicBezTo>
                      <a:pt x="6" y="39"/>
                      <a:pt x="8" y="39"/>
                      <a:pt x="8" y="3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2" name="Freeform 470"/>
              <p:cNvSpPr/>
              <p:nvPr/>
            </p:nvSpPr>
            <p:spPr bwMode="auto">
              <a:xfrm>
                <a:off x="1587" y="1820"/>
                <a:ext cx="128" cy="104"/>
              </a:xfrm>
              <a:custGeom>
                <a:avLst/>
                <a:gdLst>
                  <a:gd name="T0" fmla="*/ 10 w 48"/>
                  <a:gd name="T1" fmla="*/ 27 h 39"/>
                  <a:gd name="T2" fmla="*/ 18 w 48"/>
                  <a:gd name="T3" fmla="*/ 13 h 39"/>
                  <a:gd name="T4" fmla="*/ 24 w 48"/>
                  <a:gd name="T5" fmla="*/ 4 h 39"/>
                  <a:gd name="T6" fmla="*/ 26 w 48"/>
                  <a:gd name="T7" fmla="*/ 5 h 39"/>
                  <a:gd name="T8" fmla="*/ 39 w 48"/>
                  <a:gd name="T9" fmla="*/ 23 h 39"/>
                  <a:gd name="T10" fmla="*/ 2 w 48"/>
                  <a:gd name="T11" fmla="*/ 28 h 39"/>
                  <a:gd name="T12" fmla="*/ 2 w 48"/>
                  <a:gd name="T13" fmla="*/ 30 h 39"/>
                  <a:gd name="T14" fmla="*/ 40 w 48"/>
                  <a:gd name="T15" fmla="*/ 30 h 39"/>
                  <a:gd name="T16" fmla="*/ 25 w 48"/>
                  <a:gd name="T17" fmla="*/ 1 h 39"/>
                  <a:gd name="T18" fmla="*/ 24 w 48"/>
                  <a:gd name="T19" fmla="*/ 1 h 39"/>
                  <a:gd name="T20" fmla="*/ 8 w 48"/>
                  <a:gd name="T21" fmla="*/ 25 h 39"/>
                  <a:gd name="T22" fmla="*/ 10 w 48"/>
                  <a:gd name="T23"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39">
                    <a:moveTo>
                      <a:pt x="10" y="27"/>
                    </a:moveTo>
                    <a:cubicBezTo>
                      <a:pt x="12" y="22"/>
                      <a:pt x="15" y="17"/>
                      <a:pt x="18" y="13"/>
                    </a:cubicBezTo>
                    <a:cubicBezTo>
                      <a:pt x="19" y="10"/>
                      <a:pt x="21" y="7"/>
                      <a:pt x="24" y="4"/>
                    </a:cubicBezTo>
                    <a:cubicBezTo>
                      <a:pt x="25" y="3"/>
                      <a:pt x="24" y="3"/>
                      <a:pt x="26" y="5"/>
                    </a:cubicBezTo>
                    <a:cubicBezTo>
                      <a:pt x="31" y="10"/>
                      <a:pt x="36" y="16"/>
                      <a:pt x="39" y="23"/>
                    </a:cubicBezTo>
                    <a:cubicBezTo>
                      <a:pt x="45" y="37"/>
                      <a:pt x="7" y="28"/>
                      <a:pt x="2" y="28"/>
                    </a:cubicBezTo>
                    <a:cubicBezTo>
                      <a:pt x="0" y="27"/>
                      <a:pt x="0" y="30"/>
                      <a:pt x="2" y="30"/>
                    </a:cubicBezTo>
                    <a:cubicBezTo>
                      <a:pt x="12" y="31"/>
                      <a:pt x="31" y="39"/>
                      <a:pt x="40" y="30"/>
                    </a:cubicBezTo>
                    <a:cubicBezTo>
                      <a:pt x="48" y="22"/>
                      <a:pt x="30" y="6"/>
                      <a:pt x="25" y="1"/>
                    </a:cubicBezTo>
                    <a:cubicBezTo>
                      <a:pt x="25" y="0"/>
                      <a:pt x="24" y="0"/>
                      <a:pt x="24" y="1"/>
                    </a:cubicBezTo>
                    <a:cubicBezTo>
                      <a:pt x="17" y="8"/>
                      <a:pt x="12" y="17"/>
                      <a:pt x="8" y="25"/>
                    </a:cubicBezTo>
                    <a:cubicBezTo>
                      <a:pt x="7" y="27"/>
                      <a:pt x="9" y="28"/>
                      <a:pt x="10" y="2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3" name="Freeform 471"/>
              <p:cNvSpPr/>
              <p:nvPr/>
            </p:nvSpPr>
            <p:spPr bwMode="auto">
              <a:xfrm>
                <a:off x="1405" y="1513"/>
                <a:ext cx="107" cy="8"/>
              </a:xfrm>
              <a:custGeom>
                <a:avLst/>
                <a:gdLst>
                  <a:gd name="T0" fmla="*/ 1 w 40"/>
                  <a:gd name="T1" fmla="*/ 3 h 3"/>
                  <a:gd name="T2" fmla="*/ 39 w 40"/>
                  <a:gd name="T3" fmla="*/ 3 h 3"/>
                  <a:gd name="T4" fmla="*/ 39 w 40"/>
                  <a:gd name="T5" fmla="*/ 0 h 3"/>
                  <a:gd name="T6" fmla="*/ 1 w 40"/>
                  <a:gd name="T7" fmla="*/ 0 h 3"/>
                  <a:gd name="T8" fmla="*/ 1 w 40"/>
                  <a:gd name="T9" fmla="*/ 3 h 3"/>
                </a:gdLst>
                <a:ahLst/>
                <a:cxnLst>
                  <a:cxn ang="0">
                    <a:pos x="T0" y="T1"/>
                  </a:cxn>
                  <a:cxn ang="0">
                    <a:pos x="T2" y="T3"/>
                  </a:cxn>
                  <a:cxn ang="0">
                    <a:pos x="T4" y="T5"/>
                  </a:cxn>
                  <a:cxn ang="0">
                    <a:pos x="T6" y="T7"/>
                  </a:cxn>
                  <a:cxn ang="0">
                    <a:pos x="T8" y="T9"/>
                  </a:cxn>
                </a:cxnLst>
                <a:rect l="0" t="0" r="r" b="b"/>
                <a:pathLst>
                  <a:path w="40" h="3">
                    <a:moveTo>
                      <a:pt x="1" y="3"/>
                    </a:moveTo>
                    <a:cubicBezTo>
                      <a:pt x="14" y="3"/>
                      <a:pt x="26" y="3"/>
                      <a:pt x="39" y="3"/>
                    </a:cubicBezTo>
                    <a:cubicBezTo>
                      <a:pt x="40" y="3"/>
                      <a:pt x="40" y="0"/>
                      <a:pt x="39" y="0"/>
                    </a:cubicBezTo>
                    <a:cubicBezTo>
                      <a:pt x="26" y="0"/>
                      <a:pt x="14" y="0"/>
                      <a:pt x="1" y="0"/>
                    </a:cubicBezTo>
                    <a:cubicBezTo>
                      <a:pt x="0" y="0"/>
                      <a:pt x="0" y="3"/>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4" name="Freeform 472"/>
              <p:cNvSpPr/>
              <p:nvPr/>
            </p:nvSpPr>
            <p:spPr bwMode="auto">
              <a:xfrm>
                <a:off x="1323" y="1652"/>
                <a:ext cx="13" cy="61"/>
              </a:xfrm>
              <a:custGeom>
                <a:avLst/>
                <a:gdLst>
                  <a:gd name="T0" fmla="*/ 3 w 5"/>
                  <a:gd name="T1" fmla="*/ 2 h 23"/>
                  <a:gd name="T2" fmla="*/ 0 w 5"/>
                  <a:gd name="T3" fmla="*/ 22 h 23"/>
                  <a:gd name="T4" fmla="*/ 2 w 5"/>
                  <a:gd name="T5" fmla="*/ 22 h 23"/>
                  <a:gd name="T6" fmla="*/ 5 w 5"/>
                  <a:gd name="T7" fmla="*/ 2 h 23"/>
                  <a:gd name="T8" fmla="*/ 3 w 5"/>
                  <a:gd name="T9" fmla="*/ 2 h 23"/>
                </a:gdLst>
                <a:ahLst/>
                <a:cxnLst>
                  <a:cxn ang="0">
                    <a:pos x="T0" y="T1"/>
                  </a:cxn>
                  <a:cxn ang="0">
                    <a:pos x="T2" y="T3"/>
                  </a:cxn>
                  <a:cxn ang="0">
                    <a:pos x="T4" y="T5"/>
                  </a:cxn>
                  <a:cxn ang="0">
                    <a:pos x="T6" y="T7"/>
                  </a:cxn>
                  <a:cxn ang="0">
                    <a:pos x="T8" y="T9"/>
                  </a:cxn>
                </a:cxnLst>
                <a:rect l="0" t="0" r="r" b="b"/>
                <a:pathLst>
                  <a:path w="5" h="23">
                    <a:moveTo>
                      <a:pt x="3" y="2"/>
                    </a:moveTo>
                    <a:cubicBezTo>
                      <a:pt x="1" y="8"/>
                      <a:pt x="0" y="15"/>
                      <a:pt x="0" y="22"/>
                    </a:cubicBezTo>
                    <a:cubicBezTo>
                      <a:pt x="0" y="23"/>
                      <a:pt x="2" y="23"/>
                      <a:pt x="2" y="22"/>
                    </a:cubicBezTo>
                    <a:cubicBezTo>
                      <a:pt x="2" y="15"/>
                      <a:pt x="3" y="9"/>
                      <a:pt x="5" y="2"/>
                    </a:cubicBezTo>
                    <a:cubicBezTo>
                      <a:pt x="5" y="1"/>
                      <a:pt x="3" y="0"/>
                      <a:pt x="3"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5" name="Freeform 473"/>
              <p:cNvSpPr/>
              <p:nvPr/>
            </p:nvSpPr>
            <p:spPr bwMode="auto">
              <a:xfrm>
                <a:off x="1629" y="1668"/>
                <a:ext cx="22" cy="64"/>
              </a:xfrm>
              <a:custGeom>
                <a:avLst/>
                <a:gdLst>
                  <a:gd name="T0" fmla="*/ 5 w 8"/>
                  <a:gd name="T1" fmla="*/ 2 h 24"/>
                  <a:gd name="T2" fmla="*/ 1 w 8"/>
                  <a:gd name="T3" fmla="*/ 22 h 24"/>
                  <a:gd name="T4" fmla="*/ 3 w 8"/>
                  <a:gd name="T5" fmla="*/ 23 h 24"/>
                  <a:gd name="T6" fmla="*/ 7 w 8"/>
                  <a:gd name="T7" fmla="*/ 2 h 24"/>
                  <a:gd name="T8" fmla="*/ 5 w 8"/>
                  <a:gd name="T9" fmla="*/ 2 h 24"/>
                </a:gdLst>
                <a:ahLst/>
                <a:cxnLst>
                  <a:cxn ang="0">
                    <a:pos x="T0" y="T1"/>
                  </a:cxn>
                  <a:cxn ang="0">
                    <a:pos x="T2" y="T3"/>
                  </a:cxn>
                  <a:cxn ang="0">
                    <a:pos x="T4" y="T5"/>
                  </a:cxn>
                  <a:cxn ang="0">
                    <a:pos x="T6" y="T7"/>
                  </a:cxn>
                  <a:cxn ang="0">
                    <a:pos x="T8" y="T9"/>
                  </a:cxn>
                </a:cxnLst>
                <a:rect l="0" t="0" r="r" b="b"/>
                <a:pathLst>
                  <a:path w="8" h="24">
                    <a:moveTo>
                      <a:pt x="5" y="2"/>
                    </a:moveTo>
                    <a:cubicBezTo>
                      <a:pt x="5" y="9"/>
                      <a:pt x="4" y="15"/>
                      <a:pt x="1" y="22"/>
                    </a:cubicBezTo>
                    <a:cubicBezTo>
                      <a:pt x="0" y="23"/>
                      <a:pt x="3" y="24"/>
                      <a:pt x="3" y="23"/>
                    </a:cubicBezTo>
                    <a:cubicBezTo>
                      <a:pt x="6" y="16"/>
                      <a:pt x="8" y="9"/>
                      <a:pt x="7" y="2"/>
                    </a:cubicBezTo>
                    <a:cubicBezTo>
                      <a:pt x="7" y="0"/>
                      <a:pt x="4" y="0"/>
                      <a:pt x="5"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6" name="Freeform 474"/>
              <p:cNvSpPr/>
              <p:nvPr/>
            </p:nvSpPr>
            <p:spPr bwMode="auto">
              <a:xfrm>
                <a:off x="1443" y="1868"/>
                <a:ext cx="104" cy="11"/>
              </a:xfrm>
              <a:custGeom>
                <a:avLst/>
                <a:gdLst>
                  <a:gd name="T0" fmla="*/ 1 w 39"/>
                  <a:gd name="T1" fmla="*/ 3 h 4"/>
                  <a:gd name="T2" fmla="*/ 38 w 39"/>
                  <a:gd name="T3" fmla="*/ 3 h 4"/>
                  <a:gd name="T4" fmla="*/ 38 w 39"/>
                  <a:gd name="T5" fmla="*/ 1 h 4"/>
                  <a:gd name="T6" fmla="*/ 1 w 39"/>
                  <a:gd name="T7" fmla="*/ 1 h 4"/>
                  <a:gd name="T8" fmla="*/ 1 w 39"/>
                  <a:gd name="T9" fmla="*/ 3 h 4"/>
                </a:gdLst>
                <a:ahLst/>
                <a:cxnLst>
                  <a:cxn ang="0">
                    <a:pos x="T0" y="T1"/>
                  </a:cxn>
                  <a:cxn ang="0">
                    <a:pos x="T2" y="T3"/>
                  </a:cxn>
                  <a:cxn ang="0">
                    <a:pos x="T4" y="T5"/>
                  </a:cxn>
                  <a:cxn ang="0">
                    <a:pos x="T6" y="T7"/>
                  </a:cxn>
                  <a:cxn ang="0">
                    <a:pos x="T8" y="T9"/>
                  </a:cxn>
                </a:cxnLst>
                <a:rect l="0" t="0" r="r" b="b"/>
                <a:pathLst>
                  <a:path w="39" h="4">
                    <a:moveTo>
                      <a:pt x="1" y="3"/>
                    </a:moveTo>
                    <a:cubicBezTo>
                      <a:pt x="14" y="4"/>
                      <a:pt x="26" y="3"/>
                      <a:pt x="38" y="3"/>
                    </a:cubicBezTo>
                    <a:cubicBezTo>
                      <a:pt x="39" y="3"/>
                      <a:pt x="39" y="1"/>
                      <a:pt x="38" y="1"/>
                    </a:cubicBezTo>
                    <a:cubicBezTo>
                      <a:pt x="26" y="1"/>
                      <a:pt x="14" y="1"/>
                      <a:pt x="1" y="1"/>
                    </a:cubicBezTo>
                    <a:cubicBezTo>
                      <a:pt x="0" y="0"/>
                      <a:pt x="0" y="3"/>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7" name="Freeform 475"/>
              <p:cNvSpPr/>
              <p:nvPr/>
            </p:nvSpPr>
            <p:spPr bwMode="auto">
              <a:xfrm>
                <a:off x="1531" y="1855"/>
                <a:ext cx="21" cy="37"/>
              </a:xfrm>
              <a:custGeom>
                <a:avLst/>
                <a:gdLst>
                  <a:gd name="T0" fmla="*/ 1 w 8"/>
                  <a:gd name="T1" fmla="*/ 3 h 14"/>
                  <a:gd name="T2" fmla="*/ 5 w 8"/>
                  <a:gd name="T3" fmla="*/ 7 h 14"/>
                  <a:gd name="T4" fmla="*/ 1 w 8"/>
                  <a:gd name="T5" fmla="*/ 11 h 14"/>
                  <a:gd name="T6" fmla="*/ 3 w 8"/>
                  <a:gd name="T7" fmla="*/ 13 h 14"/>
                  <a:gd name="T8" fmla="*/ 8 w 8"/>
                  <a:gd name="T9" fmla="*/ 7 h 14"/>
                  <a:gd name="T10" fmla="*/ 3 w 8"/>
                  <a:gd name="T11" fmla="*/ 1 h 14"/>
                  <a:gd name="T12" fmla="*/ 1 w 8"/>
                  <a:gd name="T13" fmla="*/ 3 h 14"/>
                </a:gdLst>
                <a:ahLst/>
                <a:cxnLst>
                  <a:cxn ang="0">
                    <a:pos x="T0" y="T1"/>
                  </a:cxn>
                  <a:cxn ang="0">
                    <a:pos x="T2" y="T3"/>
                  </a:cxn>
                  <a:cxn ang="0">
                    <a:pos x="T4" y="T5"/>
                  </a:cxn>
                  <a:cxn ang="0">
                    <a:pos x="T6" y="T7"/>
                  </a:cxn>
                  <a:cxn ang="0">
                    <a:pos x="T8" y="T9"/>
                  </a:cxn>
                  <a:cxn ang="0">
                    <a:pos x="T10" y="T11"/>
                  </a:cxn>
                  <a:cxn ang="0">
                    <a:pos x="T12" y="T13"/>
                  </a:cxn>
                </a:cxnLst>
                <a:rect l="0" t="0" r="r" b="b"/>
                <a:pathLst>
                  <a:path w="8" h="14">
                    <a:moveTo>
                      <a:pt x="1" y="3"/>
                    </a:moveTo>
                    <a:cubicBezTo>
                      <a:pt x="3" y="4"/>
                      <a:pt x="5" y="5"/>
                      <a:pt x="5" y="7"/>
                    </a:cubicBezTo>
                    <a:cubicBezTo>
                      <a:pt x="5" y="9"/>
                      <a:pt x="3" y="10"/>
                      <a:pt x="1" y="11"/>
                    </a:cubicBezTo>
                    <a:cubicBezTo>
                      <a:pt x="0" y="12"/>
                      <a:pt x="1" y="14"/>
                      <a:pt x="3" y="13"/>
                    </a:cubicBezTo>
                    <a:cubicBezTo>
                      <a:pt x="5" y="12"/>
                      <a:pt x="7" y="10"/>
                      <a:pt x="8" y="7"/>
                    </a:cubicBezTo>
                    <a:cubicBezTo>
                      <a:pt x="8" y="5"/>
                      <a:pt x="5" y="2"/>
                      <a:pt x="3" y="1"/>
                    </a:cubicBezTo>
                    <a:cubicBezTo>
                      <a:pt x="1" y="0"/>
                      <a:pt x="0" y="2"/>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8" name="Freeform 476"/>
              <p:cNvSpPr/>
              <p:nvPr/>
            </p:nvSpPr>
            <p:spPr bwMode="auto">
              <a:xfrm>
                <a:off x="1429" y="1852"/>
                <a:ext cx="30" cy="35"/>
              </a:xfrm>
              <a:custGeom>
                <a:avLst/>
                <a:gdLst>
                  <a:gd name="T0" fmla="*/ 8 w 11"/>
                  <a:gd name="T1" fmla="*/ 1 h 13"/>
                  <a:gd name="T2" fmla="*/ 0 w 11"/>
                  <a:gd name="T3" fmla="*/ 9 h 13"/>
                  <a:gd name="T4" fmla="*/ 1 w 11"/>
                  <a:gd name="T5" fmla="*/ 11 h 13"/>
                  <a:gd name="T6" fmla="*/ 9 w 11"/>
                  <a:gd name="T7" fmla="*/ 13 h 13"/>
                  <a:gd name="T8" fmla="*/ 9 w 11"/>
                  <a:gd name="T9" fmla="*/ 11 h 13"/>
                  <a:gd name="T10" fmla="*/ 1 w 11"/>
                  <a:gd name="T11" fmla="*/ 8 h 13"/>
                  <a:gd name="T12" fmla="*/ 2 w 11"/>
                  <a:gd name="T13" fmla="*/ 10 h 13"/>
                  <a:gd name="T14" fmla="*/ 9 w 11"/>
                  <a:gd name="T15" fmla="*/ 3 h 13"/>
                  <a:gd name="T16" fmla="*/ 8 w 11"/>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3">
                    <a:moveTo>
                      <a:pt x="8" y="1"/>
                    </a:moveTo>
                    <a:cubicBezTo>
                      <a:pt x="5" y="3"/>
                      <a:pt x="3" y="6"/>
                      <a:pt x="0" y="9"/>
                    </a:cubicBezTo>
                    <a:cubicBezTo>
                      <a:pt x="0" y="9"/>
                      <a:pt x="0" y="10"/>
                      <a:pt x="1" y="11"/>
                    </a:cubicBezTo>
                    <a:cubicBezTo>
                      <a:pt x="4" y="12"/>
                      <a:pt x="6" y="13"/>
                      <a:pt x="9" y="13"/>
                    </a:cubicBezTo>
                    <a:cubicBezTo>
                      <a:pt x="11" y="13"/>
                      <a:pt x="11" y="11"/>
                      <a:pt x="9" y="11"/>
                    </a:cubicBezTo>
                    <a:cubicBezTo>
                      <a:pt x="6" y="11"/>
                      <a:pt x="4" y="9"/>
                      <a:pt x="1" y="8"/>
                    </a:cubicBezTo>
                    <a:cubicBezTo>
                      <a:pt x="2" y="9"/>
                      <a:pt x="2" y="10"/>
                      <a:pt x="2" y="10"/>
                    </a:cubicBezTo>
                    <a:cubicBezTo>
                      <a:pt x="4" y="8"/>
                      <a:pt x="6" y="5"/>
                      <a:pt x="9" y="3"/>
                    </a:cubicBezTo>
                    <a:cubicBezTo>
                      <a:pt x="10" y="2"/>
                      <a:pt x="9" y="0"/>
                      <a:pt x="8"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9" name="Freeform 477"/>
              <p:cNvSpPr/>
              <p:nvPr/>
            </p:nvSpPr>
            <p:spPr bwMode="auto">
              <a:xfrm>
                <a:off x="1624" y="1657"/>
                <a:ext cx="29" cy="29"/>
              </a:xfrm>
              <a:custGeom>
                <a:avLst/>
                <a:gdLst>
                  <a:gd name="T0" fmla="*/ 2 w 11"/>
                  <a:gd name="T1" fmla="*/ 7 h 11"/>
                  <a:gd name="T2" fmla="*/ 5 w 11"/>
                  <a:gd name="T3" fmla="*/ 2 h 11"/>
                  <a:gd name="T4" fmla="*/ 3 w 11"/>
                  <a:gd name="T5" fmla="*/ 2 h 11"/>
                  <a:gd name="T6" fmla="*/ 8 w 11"/>
                  <a:gd name="T7" fmla="*/ 9 h 11"/>
                  <a:gd name="T8" fmla="*/ 11 w 11"/>
                  <a:gd name="T9" fmla="*/ 9 h 11"/>
                  <a:gd name="T10" fmla="*/ 5 w 11"/>
                  <a:gd name="T11" fmla="*/ 0 h 11"/>
                  <a:gd name="T12" fmla="*/ 4 w 11"/>
                  <a:gd name="T13" fmla="*/ 0 h 11"/>
                  <a:gd name="T14" fmla="*/ 1 w 11"/>
                  <a:gd name="T15" fmla="*/ 3 h 11"/>
                  <a:gd name="T16" fmla="*/ 0 w 11"/>
                  <a:gd name="T17" fmla="*/ 6 h 11"/>
                  <a:gd name="T18" fmla="*/ 2 w 11"/>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2" y="7"/>
                    </a:moveTo>
                    <a:cubicBezTo>
                      <a:pt x="3" y="5"/>
                      <a:pt x="3" y="3"/>
                      <a:pt x="5" y="2"/>
                    </a:cubicBezTo>
                    <a:cubicBezTo>
                      <a:pt x="4" y="2"/>
                      <a:pt x="4" y="2"/>
                      <a:pt x="3" y="2"/>
                    </a:cubicBezTo>
                    <a:cubicBezTo>
                      <a:pt x="5" y="4"/>
                      <a:pt x="7" y="7"/>
                      <a:pt x="8" y="9"/>
                    </a:cubicBezTo>
                    <a:cubicBezTo>
                      <a:pt x="9" y="11"/>
                      <a:pt x="11" y="10"/>
                      <a:pt x="11" y="9"/>
                    </a:cubicBezTo>
                    <a:cubicBezTo>
                      <a:pt x="9" y="6"/>
                      <a:pt x="7" y="3"/>
                      <a:pt x="5" y="0"/>
                    </a:cubicBezTo>
                    <a:cubicBezTo>
                      <a:pt x="5" y="0"/>
                      <a:pt x="4" y="0"/>
                      <a:pt x="4" y="0"/>
                    </a:cubicBezTo>
                    <a:cubicBezTo>
                      <a:pt x="3" y="1"/>
                      <a:pt x="2" y="2"/>
                      <a:pt x="1" y="3"/>
                    </a:cubicBezTo>
                    <a:cubicBezTo>
                      <a:pt x="1" y="4"/>
                      <a:pt x="1" y="5"/>
                      <a:pt x="0" y="6"/>
                    </a:cubicBezTo>
                    <a:cubicBezTo>
                      <a:pt x="0" y="7"/>
                      <a:pt x="2" y="8"/>
                      <a:pt x="2"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0" name="Freeform 478"/>
              <p:cNvSpPr/>
              <p:nvPr/>
            </p:nvSpPr>
            <p:spPr bwMode="auto">
              <a:xfrm>
                <a:off x="1301" y="1700"/>
                <a:ext cx="48" cy="35"/>
              </a:xfrm>
              <a:custGeom>
                <a:avLst/>
                <a:gdLst>
                  <a:gd name="T0" fmla="*/ 1 w 18"/>
                  <a:gd name="T1" fmla="*/ 5 h 13"/>
                  <a:gd name="T2" fmla="*/ 8 w 18"/>
                  <a:gd name="T3" fmla="*/ 12 h 13"/>
                  <a:gd name="T4" fmla="*/ 10 w 18"/>
                  <a:gd name="T5" fmla="*/ 12 h 13"/>
                  <a:gd name="T6" fmla="*/ 18 w 18"/>
                  <a:gd name="T7" fmla="*/ 2 h 13"/>
                  <a:gd name="T8" fmla="*/ 15 w 18"/>
                  <a:gd name="T9" fmla="*/ 1 h 13"/>
                  <a:gd name="T10" fmla="*/ 8 w 18"/>
                  <a:gd name="T11" fmla="*/ 10 h 13"/>
                  <a:gd name="T12" fmla="*/ 10 w 18"/>
                  <a:gd name="T13" fmla="*/ 11 h 13"/>
                  <a:gd name="T14" fmla="*/ 3 w 18"/>
                  <a:gd name="T15" fmla="*/ 3 h 13"/>
                  <a:gd name="T16" fmla="*/ 1 w 18"/>
                  <a:gd name="T1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3">
                    <a:moveTo>
                      <a:pt x="1" y="5"/>
                    </a:moveTo>
                    <a:cubicBezTo>
                      <a:pt x="3" y="7"/>
                      <a:pt x="7" y="9"/>
                      <a:pt x="8" y="12"/>
                    </a:cubicBezTo>
                    <a:cubicBezTo>
                      <a:pt x="9" y="12"/>
                      <a:pt x="10" y="13"/>
                      <a:pt x="10" y="12"/>
                    </a:cubicBezTo>
                    <a:cubicBezTo>
                      <a:pt x="13" y="9"/>
                      <a:pt x="16" y="6"/>
                      <a:pt x="18" y="2"/>
                    </a:cubicBezTo>
                    <a:cubicBezTo>
                      <a:pt x="18" y="0"/>
                      <a:pt x="16" y="0"/>
                      <a:pt x="15" y="1"/>
                    </a:cubicBezTo>
                    <a:cubicBezTo>
                      <a:pt x="14" y="5"/>
                      <a:pt x="11" y="8"/>
                      <a:pt x="8" y="10"/>
                    </a:cubicBezTo>
                    <a:cubicBezTo>
                      <a:pt x="9" y="11"/>
                      <a:pt x="10" y="11"/>
                      <a:pt x="10" y="11"/>
                    </a:cubicBezTo>
                    <a:cubicBezTo>
                      <a:pt x="9" y="7"/>
                      <a:pt x="5" y="6"/>
                      <a:pt x="3" y="3"/>
                    </a:cubicBezTo>
                    <a:cubicBezTo>
                      <a:pt x="2" y="2"/>
                      <a:pt x="0" y="3"/>
                      <a:pt x="1"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1" name="Freeform 479"/>
              <p:cNvSpPr/>
              <p:nvPr/>
            </p:nvSpPr>
            <p:spPr bwMode="auto">
              <a:xfrm>
                <a:off x="1317" y="1641"/>
                <a:ext cx="38" cy="27"/>
              </a:xfrm>
              <a:custGeom>
                <a:avLst/>
                <a:gdLst>
                  <a:gd name="T0" fmla="*/ 3 w 14"/>
                  <a:gd name="T1" fmla="*/ 8 h 10"/>
                  <a:gd name="T2" fmla="*/ 9 w 14"/>
                  <a:gd name="T3" fmla="*/ 3 h 10"/>
                  <a:gd name="T4" fmla="*/ 8 w 14"/>
                  <a:gd name="T5" fmla="*/ 2 h 10"/>
                  <a:gd name="T6" fmla="*/ 12 w 14"/>
                  <a:gd name="T7" fmla="*/ 9 h 10"/>
                  <a:gd name="T8" fmla="*/ 14 w 14"/>
                  <a:gd name="T9" fmla="*/ 9 h 10"/>
                  <a:gd name="T10" fmla="*/ 9 w 14"/>
                  <a:gd name="T11" fmla="*/ 1 h 10"/>
                  <a:gd name="T12" fmla="*/ 8 w 14"/>
                  <a:gd name="T13" fmla="*/ 0 h 10"/>
                  <a:gd name="T14" fmla="*/ 0 w 14"/>
                  <a:gd name="T15" fmla="*/ 8 h 10"/>
                  <a:gd name="T16" fmla="*/ 3 w 14"/>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0">
                    <a:moveTo>
                      <a:pt x="3" y="8"/>
                    </a:moveTo>
                    <a:cubicBezTo>
                      <a:pt x="4" y="5"/>
                      <a:pt x="6" y="3"/>
                      <a:pt x="9" y="3"/>
                    </a:cubicBezTo>
                    <a:cubicBezTo>
                      <a:pt x="9" y="3"/>
                      <a:pt x="8" y="2"/>
                      <a:pt x="8" y="2"/>
                    </a:cubicBezTo>
                    <a:cubicBezTo>
                      <a:pt x="10" y="4"/>
                      <a:pt x="12" y="6"/>
                      <a:pt x="12" y="9"/>
                    </a:cubicBezTo>
                    <a:cubicBezTo>
                      <a:pt x="12" y="10"/>
                      <a:pt x="14" y="10"/>
                      <a:pt x="14" y="9"/>
                    </a:cubicBezTo>
                    <a:cubicBezTo>
                      <a:pt x="14" y="5"/>
                      <a:pt x="12" y="3"/>
                      <a:pt x="9" y="1"/>
                    </a:cubicBezTo>
                    <a:cubicBezTo>
                      <a:pt x="9" y="0"/>
                      <a:pt x="9" y="0"/>
                      <a:pt x="8" y="0"/>
                    </a:cubicBezTo>
                    <a:cubicBezTo>
                      <a:pt x="5" y="2"/>
                      <a:pt x="2" y="4"/>
                      <a:pt x="0" y="8"/>
                    </a:cubicBezTo>
                    <a:cubicBezTo>
                      <a:pt x="0" y="9"/>
                      <a:pt x="2" y="10"/>
                      <a:pt x="3" y="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2" name="Freeform 480"/>
              <p:cNvSpPr/>
              <p:nvPr/>
            </p:nvSpPr>
            <p:spPr bwMode="auto">
              <a:xfrm>
                <a:off x="1392" y="1504"/>
                <a:ext cx="37" cy="35"/>
              </a:xfrm>
              <a:custGeom>
                <a:avLst/>
                <a:gdLst>
                  <a:gd name="T0" fmla="*/ 10 w 14"/>
                  <a:gd name="T1" fmla="*/ 1 h 13"/>
                  <a:gd name="T2" fmla="*/ 0 w 14"/>
                  <a:gd name="T3" fmla="*/ 8 h 13"/>
                  <a:gd name="T4" fmla="*/ 1 w 14"/>
                  <a:gd name="T5" fmla="*/ 9 h 13"/>
                  <a:gd name="T6" fmla="*/ 12 w 14"/>
                  <a:gd name="T7" fmla="*/ 13 h 13"/>
                  <a:gd name="T8" fmla="*/ 12 w 14"/>
                  <a:gd name="T9" fmla="*/ 11 h 13"/>
                  <a:gd name="T10" fmla="*/ 2 w 14"/>
                  <a:gd name="T11" fmla="*/ 7 h 13"/>
                  <a:gd name="T12" fmla="*/ 2 w 14"/>
                  <a:gd name="T13" fmla="*/ 9 h 13"/>
                  <a:gd name="T14" fmla="*/ 11 w 14"/>
                  <a:gd name="T15" fmla="*/ 3 h 13"/>
                  <a:gd name="T16" fmla="*/ 10 w 14"/>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0" y="1"/>
                    </a:moveTo>
                    <a:cubicBezTo>
                      <a:pt x="6" y="2"/>
                      <a:pt x="3" y="4"/>
                      <a:pt x="0" y="8"/>
                    </a:cubicBezTo>
                    <a:cubicBezTo>
                      <a:pt x="0" y="8"/>
                      <a:pt x="0" y="9"/>
                      <a:pt x="1" y="9"/>
                    </a:cubicBezTo>
                    <a:cubicBezTo>
                      <a:pt x="4" y="11"/>
                      <a:pt x="8" y="13"/>
                      <a:pt x="12" y="13"/>
                    </a:cubicBezTo>
                    <a:cubicBezTo>
                      <a:pt x="14" y="13"/>
                      <a:pt x="14" y="11"/>
                      <a:pt x="12" y="11"/>
                    </a:cubicBezTo>
                    <a:cubicBezTo>
                      <a:pt x="9" y="11"/>
                      <a:pt x="5" y="9"/>
                      <a:pt x="2" y="7"/>
                    </a:cubicBezTo>
                    <a:cubicBezTo>
                      <a:pt x="2" y="8"/>
                      <a:pt x="2" y="8"/>
                      <a:pt x="2" y="9"/>
                    </a:cubicBezTo>
                    <a:cubicBezTo>
                      <a:pt x="4" y="5"/>
                      <a:pt x="7" y="4"/>
                      <a:pt x="11" y="3"/>
                    </a:cubicBezTo>
                    <a:cubicBezTo>
                      <a:pt x="12" y="3"/>
                      <a:pt x="12" y="0"/>
                      <a:pt x="10"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3" name="Freeform 481"/>
              <p:cNvSpPr/>
              <p:nvPr/>
            </p:nvSpPr>
            <p:spPr bwMode="auto">
              <a:xfrm>
                <a:off x="1499" y="1502"/>
                <a:ext cx="37" cy="37"/>
              </a:xfrm>
              <a:custGeom>
                <a:avLst/>
                <a:gdLst>
                  <a:gd name="T0" fmla="*/ 2 w 14"/>
                  <a:gd name="T1" fmla="*/ 3 h 14"/>
                  <a:gd name="T2" fmla="*/ 13 w 14"/>
                  <a:gd name="T3" fmla="*/ 10 h 14"/>
                  <a:gd name="T4" fmla="*/ 12 w 14"/>
                  <a:gd name="T5" fmla="*/ 8 h 14"/>
                  <a:gd name="T6" fmla="*/ 4 w 14"/>
                  <a:gd name="T7" fmla="*/ 12 h 14"/>
                  <a:gd name="T8" fmla="*/ 4 w 14"/>
                  <a:gd name="T9" fmla="*/ 14 h 14"/>
                  <a:gd name="T10" fmla="*/ 14 w 14"/>
                  <a:gd name="T11" fmla="*/ 10 h 14"/>
                  <a:gd name="T12" fmla="*/ 14 w 14"/>
                  <a:gd name="T13" fmla="*/ 8 h 14"/>
                  <a:gd name="T14" fmla="*/ 3 w 14"/>
                  <a:gd name="T15" fmla="*/ 1 h 14"/>
                  <a:gd name="T16" fmla="*/ 2 w 14"/>
                  <a:gd name="T17"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2" y="3"/>
                    </a:moveTo>
                    <a:cubicBezTo>
                      <a:pt x="6" y="5"/>
                      <a:pt x="9" y="8"/>
                      <a:pt x="13" y="10"/>
                    </a:cubicBezTo>
                    <a:cubicBezTo>
                      <a:pt x="12" y="10"/>
                      <a:pt x="12" y="9"/>
                      <a:pt x="12" y="8"/>
                    </a:cubicBezTo>
                    <a:cubicBezTo>
                      <a:pt x="10" y="10"/>
                      <a:pt x="7" y="11"/>
                      <a:pt x="4" y="12"/>
                    </a:cubicBezTo>
                    <a:cubicBezTo>
                      <a:pt x="2" y="12"/>
                      <a:pt x="3" y="14"/>
                      <a:pt x="4" y="14"/>
                    </a:cubicBezTo>
                    <a:cubicBezTo>
                      <a:pt x="8" y="13"/>
                      <a:pt x="11" y="12"/>
                      <a:pt x="14" y="10"/>
                    </a:cubicBezTo>
                    <a:cubicBezTo>
                      <a:pt x="14" y="10"/>
                      <a:pt x="14" y="9"/>
                      <a:pt x="14" y="8"/>
                    </a:cubicBezTo>
                    <a:cubicBezTo>
                      <a:pt x="10" y="6"/>
                      <a:pt x="7" y="3"/>
                      <a:pt x="3" y="1"/>
                    </a:cubicBezTo>
                    <a:cubicBezTo>
                      <a:pt x="1" y="0"/>
                      <a:pt x="0" y="2"/>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4" name="Freeform 482"/>
              <p:cNvSpPr/>
              <p:nvPr/>
            </p:nvSpPr>
            <p:spPr bwMode="auto">
              <a:xfrm>
                <a:off x="1619" y="1716"/>
                <a:ext cx="40" cy="24"/>
              </a:xfrm>
              <a:custGeom>
                <a:avLst/>
                <a:gdLst>
                  <a:gd name="T0" fmla="*/ 1 w 15"/>
                  <a:gd name="T1" fmla="*/ 2 h 9"/>
                  <a:gd name="T2" fmla="*/ 4 w 15"/>
                  <a:gd name="T3" fmla="*/ 7 h 9"/>
                  <a:gd name="T4" fmla="*/ 8 w 15"/>
                  <a:gd name="T5" fmla="*/ 9 h 9"/>
                  <a:gd name="T6" fmla="*/ 14 w 15"/>
                  <a:gd name="T7" fmla="*/ 3 h 9"/>
                  <a:gd name="T8" fmla="*/ 12 w 15"/>
                  <a:gd name="T9" fmla="*/ 2 h 9"/>
                  <a:gd name="T10" fmla="*/ 11 w 15"/>
                  <a:gd name="T11" fmla="*/ 5 h 9"/>
                  <a:gd name="T12" fmla="*/ 8 w 15"/>
                  <a:gd name="T13" fmla="*/ 7 h 9"/>
                  <a:gd name="T14" fmla="*/ 3 w 15"/>
                  <a:gd name="T15" fmla="*/ 1 h 9"/>
                  <a:gd name="T16" fmla="*/ 1 w 15"/>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9">
                    <a:moveTo>
                      <a:pt x="1" y="2"/>
                    </a:moveTo>
                    <a:cubicBezTo>
                      <a:pt x="2" y="4"/>
                      <a:pt x="3" y="5"/>
                      <a:pt x="4" y="7"/>
                    </a:cubicBezTo>
                    <a:cubicBezTo>
                      <a:pt x="5" y="7"/>
                      <a:pt x="7" y="9"/>
                      <a:pt x="8" y="9"/>
                    </a:cubicBezTo>
                    <a:cubicBezTo>
                      <a:pt x="11" y="9"/>
                      <a:pt x="14" y="5"/>
                      <a:pt x="14" y="3"/>
                    </a:cubicBezTo>
                    <a:cubicBezTo>
                      <a:pt x="15" y="1"/>
                      <a:pt x="13" y="1"/>
                      <a:pt x="12" y="2"/>
                    </a:cubicBezTo>
                    <a:cubicBezTo>
                      <a:pt x="12" y="3"/>
                      <a:pt x="11" y="4"/>
                      <a:pt x="11" y="5"/>
                    </a:cubicBezTo>
                    <a:cubicBezTo>
                      <a:pt x="10" y="5"/>
                      <a:pt x="8" y="7"/>
                      <a:pt x="8" y="7"/>
                    </a:cubicBezTo>
                    <a:cubicBezTo>
                      <a:pt x="6" y="5"/>
                      <a:pt x="4" y="3"/>
                      <a:pt x="3" y="1"/>
                    </a:cubicBezTo>
                    <a:cubicBezTo>
                      <a:pt x="2" y="0"/>
                      <a:pt x="0" y="1"/>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5" name="Freeform 483"/>
              <p:cNvSpPr/>
              <p:nvPr/>
            </p:nvSpPr>
            <p:spPr bwMode="auto">
              <a:xfrm>
                <a:off x="1517" y="1732"/>
                <a:ext cx="35" cy="35"/>
              </a:xfrm>
              <a:custGeom>
                <a:avLst/>
                <a:gdLst>
                  <a:gd name="T0" fmla="*/ 4 w 13"/>
                  <a:gd name="T1" fmla="*/ 11 h 13"/>
                  <a:gd name="T2" fmla="*/ 3 w 13"/>
                  <a:gd name="T3" fmla="*/ 4 h 13"/>
                  <a:gd name="T4" fmla="*/ 2 w 13"/>
                  <a:gd name="T5" fmla="*/ 5 h 13"/>
                  <a:gd name="T6" fmla="*/ 11 w 13"/>
                  <a:gd name="T7" fmla="*/ 6 h 13"/>
                  <a:gd name="T8" fmla="*/ 12 w 13"/>
                  <a:gd name="T9" fmla="*/ 4 h 13"/>
                  <a:gd name="T10" fmla="*/ 3 w 13"/>
                  <a:gd name="T11" fmla="*/ 2 h 13"/>
                  <a:gd name="T12" fmla="*/ 1 w 13"/>
                  <a:gd name="T13" fmla="*/ 5 h 13"/>
                  <a:gd name="T14" fmla="*/ 2 w 13"/>
                  <a:gd name="T15" fmla="*/ 11 h 13"/>
                  <a:gd name="T16" fmla="*/ 4 w 13"/>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4" y="11"/>
                    </a:moveTo>
                    <a:cubicBezTo>
                      <a:pt x="4" y="8"/>
                      <a:pt x="3" y="6"/>
                      <a:pt x="3" y="4"/>
                    </a:cubicBezTo>
                    <a:cubicBezTo>
                      <a:pt x="2" y="4"/>
                      <a:pt x="2" y="4"/>
                      <a:pt x="2" y="5"/>
                    </a:cubicBezTo>
                    <a:cubicBezTo>
                      <a:pt x="5" y="2"/>
                      <a:pt x="8" y="3"/>
                      <a:pt x="11" y="6"/>
                    </a:cubicBezTo>
                    <a:cubicBezTo>
                      <a:pt x="12" y="7"/>
                      <a:pt x="13" y="5"/>
                      <a:pt x="12" y="4"/>
                    </a:cubicBezTo>
                    <a:cubicBezTo>
                      <a:pt x="9" y="2"/>
                      <a:pt x="6" y="0"/>
                      <a:pt x="3" y="2"/>
                    </a:cubicBezTo>
                    <a:cubicBezTo>
                      <a:pt x="1" y="3"/>
                      <a:pt x="0" y="3"/>
                      <a:pt x="1" y="5"/>
                    </a:cubicBezTo>
                    <a:cubicBezTo>
                      <a:pt x="1" y="7"/>
                      <a:pt x="2" y="9"/>
                      <a:pt x="2" y="11"/>
                    </a:cubicBezTo>
                    <a:cubicBezTo>
                      <a:pt x="3" y="13"/>
                      <a:pt x="5" y="12"/>
                      <a:pt x="4" y="1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6" name="Freeform 484"/>
              <p:cNvSpPr/>
              <p:nvPr/>
            </p:nvSpPr>
            <p:spPr bwMode="auto">
              <a:xfrm>
                <a:off x="1405" y="1740"/>
                <a:ext cx="46" cy="29"/>
              </a:xfrm>
              <a:custGeom>
                <a:avLst/>
                <a:gdLst>
                  <a:gd name="T0" fmla="*/ 1 w 17"/>
                  <a:gd name="T1" fmla="*/ 2 h 11"/>
                  <a:gd name="T2" fmla="*/ 13 w 17"/>
                  <a:gd name="T3" fmla="*/ 9 h 11"/>
                  <a:gd name="T4" fmla="*/ 15 w 17"/>
                  <a:gd name="T5" fmla="*/ 9 h 11"/>
                  <a:gd name="T6" fmla="*/ 1 w 17"/>
                  <a:gd name="T7" fmla="*/ 0 h 11"/>
                  <a:gd name="T8" fmla="*/ 1 w 17"/>
                  <a:gd name="T9" fmla="*/ 2 h 11"/>
                </a:gdLst>
                <a:ahLst/>
                <a:cxnLst>
                  <a:cxn ang="0">
                    <a:pos x="T0" y="T1"/>
                  </a:cxn>
                  <a:cxn ang="0">
                    <a:pos x="T2" y="T3"/>
                  </a:cxn>
                  <a:cxn ang="0">
                    <a:pos x="T4" y="T5"/>
                  </a:cxn>
                  <a:cxn ang="0">
                    <a:pos x="T6" y="T7"/>
                  </a:cxn>
                  <a:cxn ang="0">
                    <a:pos x="T8" y="T9"/>
                  </a:cxn>
                </a:cxnLst>
                <a:rect l="0" t="0" r="r" b="b"/>
                <a:pathLst>
                  <a:path w="17" h="11">
                    <a:moveTo>
                      <a:pt x="1" y="2"/>
                    </a:moveTo>
                    <a:cubicBezTo>
                      <a:pt x="5" y="2"/>
                      <a:pt x="14" y="2"/>
                      <a:pt x="13" y="9"/>
                    </a:cubicBezTo>
                    <a:cubicBezTo>
                      <a:pt x="12" y="10"/>
                      <a:pt x="14" y="11"/>
                      <a:pt x="15" y="9"/>
                    </a:cubicBezTo>
                    <a:cubicBezTo>
                      <a:pt x="17" y="1"/>
                      <a:pt x="7"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7" name="Freeform 485"/>
              <p:cNvSpPr/>
              <p:nvPr/>
            </p:nvSpPr>
            <p:spPr bwMode="auto">
              <a:xfrm>
                <a:off x="1424" y="1603"/>
                <a:ext cx="32" cy="30"/>
              </a:xfrm>
              <a:custGeom>
                <a:avLst/>
                <a:gdLst>
                  <a:gd name="T0" fmla="*/ 10 w 12"/>
                  <a:gd name="T1" fmla="*/ 2 h 11"/>
                  <a:gd name="T2" fmla="*/ 8 w 12"/>
                  <a:gd name="T3" fmla="*/ 8 h 11"/>
                  <a:gd name="T4" fmla="*/ 3 w 12"/>
                  <a:gd name="T5" fmla="*/ 7 h 11"/>
                  <a:gd name="T6" fmla="*/ 2 w 12"/>
                  <a:gd name="T7" fmla="*/ 9 h 11"/>
                  <a:gd name="T8" fmla="*/ 9 w 12"/>
                  <a:gd name="T9" fmla="*/ 10 h 11"/>
                  <a:gd name="T10" fmla="*/ 12 w 12"/>
                  <a:gd name="T11" fmla="*/ 2 h 11"/>
                  <a:gd name="T12" fmla="*/ 10 w 12"/>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12" h="11">
                    <a:moveTo>
                      <a:pt x="10" y="2"/>
                    </a:moveTo>
                    <a:cubicBezTo>
                      <a:pt x="10" y="4"/>
                      <a:pt x="10" y="7"/>
                      <a:pt x="8" y="8"/>
                    </a:cubicBezTo>
                    <a:cubicBezTo>
                      <a:pt x="7" y="9"/>
                      <a:pt x="4" y="8"/>
                      <a:pt x="3" y="7"/>
                    </a:cubicBezTo>
                    <a:cubicBezTo>
                      <a:pt x="1" y="7"/>
                      <a:pt x="0" y="9"/>
                      <a:pt x="2" y="9"/>
                    </a:cubicBezTo>
                    <a:cubicBezTo>
                      <a:pt x="4" y="10"/>
                      <a:pt x="7" y="11"/>
                      <a:pt x="9" y="10"/>
                    </a:cubicBezTo>
                    <a:cubicBezTo>
                      <a:pt x="12" y="8"/>
                      <a:pt x="12" y="5"/>
                      <a:pt x="12" y="2"/>
                    </a:cubicBezTo>
                    <a:cubicBezTo>
                      <a:pt x="12" y="0"/>
                      <a:pt x="10" y="1"/>
                      <a:pt x="1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8" name="Freeform 486"/>
              <p:cNvSpPr/>
              <p:nvPr/>
            </p:nvSpPr>
            <p:spPr bwMode="auto">
              <a:xfrm>
                <a:off x="1496" y="1603"/>
                <a:ext cx="64" cy="35"/>
              </a:xfrm>
              <a:custGeom>
                <a:avLst/>
                <a:gdLst>
                  <a:gd name="T0" fmla="*/ 0 w 24"/>
                  <a:gd name="T1" fmla="*/ 2 h 13"/>
                  <a:gd name="T2" fmla="*/ 22 w 24"/>
                  <a:gd name="T3" fmla="*/ 10 h 13"/>
                  <a:gd name="T4" fmla="*/ 22 w 24"/>
                  <a:gd name="T5" fmla="*/ 8 h 13"/>
                  <a:gd name="T6" fmla="*/ 2 w 24"/>
                  <a:gd name="T7" fmla="*/ 2 h 13"/>
                  <a:gd name="T8" fmla="*/ 0 w 24"/>
                  <a:gd name="T9" fmla="*/ 2 h 13"/>
                </a:gdLst>
                <a:ahLst/>
                <a:cxnLst>
                  <a:cxn ang="0">
                    <a:pos x="T0" y="T1"/>
                  </a:cxn>
                  <a:cxn ang="0">
                    <a:pos x="T2" y="T3"/>
                  </a:cxn>
                  <a:cxn ang="0">
                    <a:pos x="T4" y="T5"/>
                  </a:cxn>
                  <a:cxn ang="0">
                    <a:pos x="T6" y="T7"/>
                  </a:cxn>
                  <a:cxn ang="0">
                    <a:pos x="T8" y="T9"/>
                  </a:cxn>
                </a:cxnLst>
                <a:rect l="0" t="0" r="r" b="b"/>
                <a:pathLst>
                  <a:path w="24" h="13">
                    <a:moveTo>
                      <a:pt x="0" y="2"/>
                    </a:moveTo>
                    <a:cubicBezTo>
                      <a:pt x="3" y="13"/>
                      <a:pt x="14" y="10"/>
                      <a:pt x="22" y="10"/>
                    </a:cubicBezTo>
                    <a:cubicBezTo>
                      <a:pt x="24" y="10"/>
                      <a:pt x="24" y="8"/>
                      <a:pt x="22" y="8"/>
                    </a:cubicBezTo>
                    <a:cubicBezTo>
                      <a:pt x="15" y="8"/>
                      <a:pt x="5" y="11"/>
                      <a:pt x="2" y="2"/>
                    </a:cubicBezTo>
                    <a:cubicBezTo>
                      <a:pt x="2" y="0"/>
                      <a:pt x="0" y="1"/>
                      <a:pt x="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9" name="Freeform 487"/>
              <p:cNvSpPr/>
              <p:nvPr/>
            </p:nvSpPr>
            <p:spPr bwMode="auto">
              <a:xfrm>
                <a:off x="1627" y="3810"/>
                <a:ext cx="50" cy="889"/>
              </a:xfrm>
              <a:custGeom>
                <a:avLst/>
                <a:gdLst>
                  <a:gd name="T0" fmla="*/ 15 w 19"/>
                  <a:gd name="T1" fmla="*/ 2 h 332"/>
                  <a:gd name="T2" fmla="*/ 0 w 19"/>
                  <a:gd name="T3" fmla="*/ 329 h 332"/>
                  <a:gd name="T4" fmla="*/ 4 w 19"/>
                  <a:gd name="T5" fmla="*/ 329 h 332"/>
                  <a:gd name="T6" fmla="*/ 19 w 19"/>
                  <a:gd name="T7" fmla="*/ 2 h 332"/>
                  <a:gd name="T8" fmla="*/ 15 w 19"/>
                  <a:gd name="T9" fmla="*/ 2 h 332"/>
                </a:gdLst>
                <a:ahLst/>
                <a:cxnLst>
                  <a:cxn ang="0">
                    <a:pos x="T0" y="T1"/>
                  </a:cxn>
                  <a:cxn ang="0">
                    <a:pos x="T2" y="T3"/>
                  </a:cxn>
                  <a:cxn ang="0">
                    <a:pos x="T4" y="T5"/>
                  </a:cxn>
                  <a:cxn ang="0">
                    <a:pos x="T6" y="T7"/>
                  </a:cxn>
                  <a:cxn ang="0">
                    <a:pos x="T8" y="T9"/>
                  </a:cxn>
                </a:cxnLst>
                <a:rect l="0" t="0" r="r" b="b"/>
                <a:pathLst>
                  <a:path w="19" h="332">
                    <a:moveTo>
                      <a:pt x="15" y="2"/>
                    </a:moveTo>
                    <a:cubicBezTo>
                      <a:pt x="9" y="111"/>
                      <a:pt x="9" y="220"/>
                      <a:pt x="0" y="329"/>
                    </a:cubicBezTo>
                    <a:cubicBezTo>
                      <a:pt x="0" y="332"/>
                      <a:pt x="3" y="332"/>
                      <a:pt x="4" y="329"/>
                    </a:cubicBezTo>
                    <a:cubicBezTo>
                      <a:pt x="13" y="220"/>
                      <a:pt x="13" y="111"/>
                      <a:pt x="19" y="2"/>
                    </a:cubicBezTo>
                    <a:cubicBezTo>
                      <a:pt x="19" y="0"/>
                      <a:pt x="15" y="0"/>
                      <a:pt x="15"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0" name="Freeform 488"/>
              <p:cNvSpPr/>
              <p:nvPr/>
            </p:nvSpPr>
            <p:spPr bwMode="auto">
              <a:xfrm>
                <a:off x="1573" y="4640"/>
                <a:ext cx="955" cy="10"/>
              </a:xfrm>
              <a:custGeom>
                <a:avLst/>
                <a:gdLst>
                  <a:gd name="T0" fmla="*/ 2 w 358"/>
                  <a:gd name="T1" fmla="*/ 4 h 4"/>
                  <a:gd name="T2" fmla="*/ 355 w 358"/>
                  <a:gd name="T3" fmla="*/ 4 h 4"/>
                  <a:gd name="T4" fmla="*/ 355 w 358"/>
                  <a:gd name="T5" fmla="*/ 0 h 4"/>
                  <a:gd name="T6" fmla="*/ 2 w 358"/>
                  <a:gd name="T7" fmla="*/ 0 h 4"/>
                  <a:gd name="T8" fmla="*/ 2 w 358"/>
                  <a:gd name="T9" fmla="*/ 4 h 4"/>
                </a:gdLst>
                <a:ahLst/>
                <a:cxnLst>
                  <a:cxn ang="0">
                    <a:pos x="T0" y="T1"/>
                  </a:cxn>
                  <a:cxn ang="0">
                    <a:pos x="T2" y="T3"/>
                  </a:cxn>
                  <a:cxn ang="0">
                    <a:pos x="T4" y="T5"/>
                  </a:cxn>
                  <a:cxn ang="0">
                    <a:pos x="T6" y="T7"/>
                  </a:cxn>
                  <a:cxn ang="0">
                    <a:pos x="T8" y="T9"/>
                  </a:cxn>
                </a:cxnLst>
                <a:rect l="0" t="0" r="r" b="b"/>
                <a:pathLst>
                  <a:path w="358" h="4">
                    <a:moveTo>
                      <a:pt x="2" y="4"/>
                    </a:moveTo>
                    <a:cubicBezTo>
                      <a:pt x="120" y="4"/>
                      <a:pt x="238" y="4"/>
                      <a:pt x="355" y="4"/>
                    </a:cubicBezTo>
                    <a:cubicBezTo>
                      <a:pt x="358" y="4"/>
                      <a:pt x="358" y="0"/>
                      <a:pt x="355" y="0"/>
                    </a:cubicBezTo>
                    <a:cubicBezTo>
                      <a:pt x="238" y="0"/>
                      <a:pt x="120"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1" name="Freeform 489"/>
              <p:cNvSpPr/>
              <p:nvPr/>
            </p:nvSpPr>
            <p:spPr bwMode="auto">
              <a:xfrm>
                <a:off x="1728" y="4426"/>
                <a:ext cx="29" cy="224"/>
              </a:xfrm>
              <a:custGeom>
                <a:avLst/>
                <a:gdLst>
                  <a:gd name="T0" fmla="*/ 8 w 11"/>
                  <a:gd name="T1" fmla="*/ 2 h 84"/>
                  <a:gd name="T2" fmla="*/ 1 w 11"/>
                  <a:gd name="T3" fmla="*/ 81 h 84"/>
                  <a:gd name="T4" fmla="*/ 4 w 11"/>
                  <a:gd name="T5" fmla="*/ 82 h 84"/>
                  <a:gd name="T6" fmla="*/ 11 w 11"/>
                  <a:gd name="T7" fmla="*/ 2 h 84"/>
                  <a:gd name="T8" fmla="*/ 8 w 11"/>
                  <a:gd name="T9" fmla="*/ 2 h 84"/>
                </a:gdLst>
                <a:ahLst/>
                <a:cxnLst>
                  <a:cxn ang="0">
                    <a:pos x="T0" y="T1"/>
                  </a:cxn>
                  <a:cxn ang="0">
                    <a:pos x="T2" y="T3"/>
                  </a:cxn>
                  <a:cxn ang="0">
                    <a:pos x="T4" y="T5"/>
                  </a:cxn>
                  <a:cxn ang="0">
                    <a:pos x="T6" y="T7"/>
                  </a:cxn>
                  <a:cxn ang="0">
                    <a:pos x="T8" y="T9"/>
                  </a:cxn>
                </a:cxnLst>
                <a:rect l="0" t="0" r="r" b="b"/>
                <a:pathLst>
                  <a:path w="11" h="84">
                    <a:moveTo>
                      <a:pt x="8" y="2"/>
                    </a:moveTo>
                    <a:cubicBezTo>
                      <a:pt x="7" y="29"/>
                      <a:pt x="4" y="55"/>
                      <a:pt x="1" y="81"/>
                    </a:cubicBezTo>
                    <a:cubicBezTo>
                      <a:pt x="0" y="83"/>
                      <a:pt x="4" y="84"/>
                      <a:pt x="4" y="82"/>
                    </a:cubicBezTo>
                    <a:cubicBezTo>
                      <a:pt x="8" y="56"/>
                      <a:pt x="11" y="29"/>
                      <a:pt x="11" y="2"/>
                    </a:cubicBezTo>
                    <a:cubicBezTo>
                      <a:pt x="11" y="0"/>
                      <a:pt x="8" y="0"/>
                      <a:pt x="8"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2" name="Freeform 490"/>
              <p:cNvSpPr/>
              <p:nvPr/>
            </p:nvSpPr>
            <p:spPr bwMode="auto">
              <a:xfrm>
                <a:off x="1728" y="4436"/>
                <a:ext cx="123" cy="11"/>
              </a:xfrm>
              <a:custGeom>
                <a:avLst/>
                <a:gdLst>
                  <a:gd name="T0" fmla="*/ 3 w 46"/>
                  <a:gd name="T1" fmla="*/ 4 h 4"/>
                  <a:gd name="T2" fmla="*/ 43 w 46"/>
                  <a:gd name="T3" fmla="*/ 4 h 4"/>
                  <a:gd name="T4" fmla="*/ 43 w 46"/>
                  <a:gd name="T5" fmla="*/ 0 h 4"/>
                  <a:gd name="T6" fmla="*/ 3 w 46"/>
                  <a:gd name="T7" fmla="*/ 0 h 4"/>
                  <a:gd name="T8" fmla="*/ 3 w 46"/>
                  <a:gd name="T9" fmla="*/ 4 h 4"/>
                </a:gdLst>
                <a:ahLst/>
                <a:cxnLst>
                  <a:cxn ang="0">
                    <a:pos x="T0" y="T1"/>
                  </a:cxn>
                  <a:cxn ang="0">
                    <a:pos x="T2" y="T3"/>
                  </a:cxn>
                  <a:cxn ang="0">
                    <a:pos x="T4" y="T5"/>
                  </a:cxn>
                  <a:cxn ang="0">
                    <a:pos x="T6" y="T7"/>
                  </a:cxn>
                  <a:cxn ang="0">
                    <a:pos x="T8" y="T9"/>
                  </a:cxn>
                </a:cxnLst>
                <a:rect l="0" t="0" r="r" b="b"/>
                <a:pathLst>
                  <a:path w="46" h="4">
                    <a:moveTo>
                      <a:pt x="3" y="4"/>
                    </a:moveTo>
                    <a:cubicBezTo>
                      <a:pt x="16" y="4"/>
                      <a:pt x="30" y="4"/>
                      <a:pt x="43" y="4"/>
                    </a:cubicBezTo>
                    <a:cubicBezTo>
                      <a:pt x="46" y="4"/>
                      <a:pt x="46" y="0"/>
                      <a:pt x="43" y="0"/>
                    </a:cubicBezTo>
                    <a:cubicBezTo>
                      <a:pt x="30" y="0"/>
                      <a:pt x="16" y="0"/>
                      <a:pt x="3" y="0"/>
                    </a:cubicBezTo>
                    <a:cubicBezTo>
                      <a:pt x="0" y="0"/>
                      <a:pt x="0"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3" name="Freeform 491"/>
              <p:cNvSpPr/>
              <p:nvPr/>
            </p:nvSpPr>
            <p:spPr bwMode="auto">
              <a:xfrm>
                <a:off x="1827" y="4426"/>
                <a:ext cx="24" cy="235"/>
              </a:xfrm>
              <a:custGeom>
                <a:avLst/>
                <a:gdLst>
                  <a:gd name="T0" fmla="*/ 5 w 9"/>
                  <a:gd name="T1" fmla="*/ 2 h 88"/>
                  <a:gd name="T2" fmla="*/ 1 w 9"/>
                  <a:gd name="T3" fmla="*/ 85 h 88"/>
                  <a:gd name="T4" fmla="*/ 5 w 9"/>
                  <a:gd name="T5" fmla="*/ 85 h 88"/>
                  <a:gd name="T6" fmla="*/ 9 w 9"/>
                  <a:gd name="T7" fmla="*/ 2 h 88"/>
                  <a:gd name="T8" fmla="*/ 5 w 9"/>
                  <a:gd name="T9" fmla="*/ 2 h 88"/>
                </a:gdLst>
                <a:ahLst/>
                <a:cxnLst>
                  <a:cxn ang="0">
                    <a:pos x="T0" y="T1"/>
                  </a:cxn>
                  <a:cxn ang="0">
                    <a:pos x="T2" y="T3"/>
                  </a:cxn>
                  <a:cxn ang="0">
                    <a:pos x="T4" y="T5"/>
                  </a:cxn>
                  <a:cxn ang="0">
                    <a:pos x="T6" y="T7"/>
                  </a:cxn>
                  <a:cxn ang="0">
                    <a:pos x="T8" y="T9"/>
                  </a:cxn>
                </a:cxnLst>
                <a:rect l="0" t="0" r="r" b="b"/>
                <a:pathLst>
                  <a:path w="9" h="88">
                    <a:moveTo>
                      <a:pt x="5" y="2"/>
                    </a:moveTo>
                    <a:cubicBezTo>
                      <a:pt x="5" y="30"/>
                      <a:pt x="0" y="58"/>
                      <a:pt x="1" y="85"/>
                    </a:cubicBezTo>
                    <a:cubicBezTo>
                      <a:pt x="1" y="88"/>
                      <a:pt x="5" y="88"/>
                      <a:pt x="5" y="85"/>
                    </a:cubicBezTo>
                    <a:cubicBezTo>
                      <a:pt x="4" y="58"/>
                      <a:pt x="9" y="30"/>
                      <a:pt x="9" y="2"/>
                    </a:cubicBezTo>
                    <a:cubicBezTo>
                      <a:pt x="9" y="0"/>
                      <a:pt x="5" y="0"/>
                      <a:pt x="5"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4" name="Freeform 492"/>
              <p:cNvSpPr/>
              <p:nvPr/>
            </p:nvSpPr>
            <p:spPr bwMode="auto">
              <a:xfrm>
                <a:off x="1893" y="4319"/>
                <a:ext cx="30" cy="337"/>
              </a:xfrm>
              <a:custGeom>
                <a:avLst/>
                <a:gdLst>
                  <a:gd name="T0" fmla="*/ 0 w 11"/>
                  <a:gd name="T1" fmla="*/ 4 h 126"/>
                  <a:gd name="T2" fmla="*/ 3 w 11"/>
                  <a:gd name="T3" fmla="*/ 124 h 126"/>
                  <a:gd name="T4" fmla="*/ 7 w 11"/>
                  <a:gd name="T5" fmla="*/ 124 h 126"/>
                  <a:gd name="T6" fmla="*/ 4 w 11"/>
                  <a:gd name="T7" fmla="*/ 3 h 126"/>
                  <a:gd name="T8" fmla="*/ 0 w 11"/>
                  <a:gd name="T9" fmla="*/ 4 h 126"/>
                </a:gdLst>
                <a:ahLst/>
                <a:cxnLst>
                  <a:cxn ang="0">
                    <a:pos x="T0" y="T1"/>
                  </a:cxn>
                  <a:cxn ang="0">
                    <a:pos x="T2" y="T3"/>
                  </a:cxn>
                  <a:cxn ang="0">
                    <a:pos x="T4" y="T5"/>
                  </a:cxn>
                  <a:cxn ang="0">
                    <a:pos x="T6" y="T7"/>
                  </a:cxn>
                  <a:cxn ang="0">
                    <a:pos x="T8" y="T9"/>
                  </a:cxn>
                </a:cxnLst>
                <a:rect l="0" t="0" r="r" b="b"/>
                <a:pathLst>
                  <a:path w="11" h="126">
                    <a:moveTo>
                      <a:pt x="0" y="4"/>
                    </a:moveTo>
                    <a:cubicBezTo>
                      <a:pt x="7" y="44"/>
                      <a:pt x="0" y="84"/>
                      <a:pt x="3" y="124"/>
                    </a:cubicBezTo>
                    <a:cubicBezTo>
                      <a:pt x="3" y="126"/>
                      <a:pt x="7" y="126"/>
                      <a:pt x="7" y="124"/>
                    </a:cubicBezTo>
                    <a:cubicBezTo>
                      <a:pt x="3" y="83"/>
                      <a:pt x="11" y="43"/>
                      <a:pt x="4" y="3"/>
                    </a:cubicBezTo>
                    <a:cubicBezTo>
                      <a:pt x="3" y="0"/>
                      <a:pt x="0" y="1"/>
                      <a:pt x="0"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5" name="Freeform 493"/>
              <p:cNvSpPr/>
              <p:nvPr/>
            </p:nvSpPr>
            <p:spPr bwMode="auto">
              <a:xfrm>
                <a:off x="1885" y="4319"/>
                <a:ext cx="126" cy="18"/>
              </a:xfrm>
              <a:custGeom>
                <a:avLst/>
                <a:gdLst>
                  <a:gd name="T0" fmla="*/ 3 w 47"/>
                  <a:gd name="T1" fmla="*/ 6 h 7"/>
                  <a:gd name="T2" fmla="*/ 45 w 47"/>
                  <a:gd name="T3" fmla="*/ 4 h 7"/>
                  <a:gd name="T4" fmla="*/ 45 w 47"/>
                  <a:gd name="T5" fmla="*/ 0 h 7"/>
                  <a:gd name="T6" fmla="*/ 3 w 47"/>
                  <a:gd name="T7" fmla="*/ 3 h 7"/>
                  <a:gd name="T8" fmla="*/ 3 w 47"/>
                  <a:gd name="T9" fmla="*/ 6 h 7"/>
                </a:gdLst>
                <a:ahLst/>
                <a:cxnLst>
                  <a:cxn ang="0">
                    <a:pos x="T0" y="T1"/>
                  </a:cxn>
                  <a:cxn ang="0">
                    <a:pos x="T2" y="T3"/>
                  </a:cxn>
                  <a:cxn ang="0">
                    <a:pos x="T4" y="T5"/>
                  </a:cxn>
                  <a:cxn ang="0">
                    <a:pos x="T6" y="T7"/>
                  </a:cxn>
                  <a:cxn ang="0">
                    <a:pos x="T8" y="T9"/>
                  </a:cxn>
                </a:cxnLst>
                <a:rect l="0" t="0" r="r" b="b"/>
                <a:pathLst>
                  <a:path w="47" h="7">
                    <a:moveTo>
                      <a:pt x="3" y="6"/>
                    </a:moveTo>
                    <a:cubicBezTo>
                      <a:pt x="17" y="6"/>
                      <a:pt x="31" y="4"/>
                      <a:pt x="45" y="4"/>
                    </a:cubicBezTo>
                    <a:cubicBezTo>
                      <a:pt x="47" y="4"/>
                      <a:pt x="47" y="0"/>
                      <a:pt x="45" y="0"/>
                    </a:cubicBezTo>
                    <a:cubicBezTo>
                      <a:pt x="31" y="0"/>
                      <a:pt x="17" y="2"/>
                      <a:pt x="3" y="3"/>
                    </a:cubicBezTo>
                    <a:cubicBezTo>
                      <a:pt x="0" y="3"/>
                      <a:pt x="0" y="7"/>
                      <a:pt x="3"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6" name="Freeform 494"/>
              <p:cNvSpPr/>
              <p:nvPr/>
            </p:nvSpPr>
            <p:spPr bwMode="auto">
              <a:xfrm>
                <a:off x="1995" y="4305"/>
                <a:ext cx="18" cy="343"/>
              </a:xfrm>
              <a:custGeom>
                <a:avLst/>
                <a:gdLst>
                  <a:gd name="T0" fmla="*/ 0 w 7"/>
                  <a:gd name="T1" fmla="*/ 2 h 128"/>
                  <a:gd name="T2" fmla="*/ 3 w 7"/>
                  <a:gd name="T3" fmla="*/ 126 h 128"/>
                  <a:gd name="T4" fmla="*/ 7 w 7"/>
                  <a:gd name="T5" fmla="*/ 126 h 128"/>
                  <a:gd name="T6" fmla="*/ 4 w 7"/>
                  <a:gd name="T7" fmla="*/ 2 h 128"/>
                  <a:gd name="T8" fmla="*/ 0 w 7"/>
                  <a:gd name="T9" fmla="*/ 2 h 128"/>
                </a:gdLst>
                <a:ahLst/>
                <a:cxnLst>
                  <a:cxn ang="0">
                    <a:pos x="T0" y="T1"/>
                  </a:cxn>
                  <a:cxn ang="0">
                    <a:pos x="T2" y="T3"/>
                  </a:cxn>
                  <a:cxn ang="0">
                    <a:pos x="T4" y="T5"/>
                  </a:cxn>
                  <a:cxn ang="0">
                    <a:pos x="T6" y="T7"/>
                  </a:cxn>
                  <a:cxn ang="0">
                    <a:pos x="T8" y="T9"/>
                  </a:cxn>
                </a:cxnLst>
                <a:rect l="0" t="0" r="r" b="b"/>
                <a:pathLst>
                  <a:path w="7" h="128">
                    <a:moveTo>
                      <a:pt x="0" y="2"/>
                    </a:moveTo>
                    <a:cubicBezTo>
                      <a:pt x="1" y="43"/>
                      <a:pt x="3" y="85"/>
                      <a:pt x="3" y="126"/>
                    </a:cubicBezTo>
                    <a:cubicBezTo>
                      <a:pt x="3" y="128"/>
                      <a:pt x="7" y="128"/>
                      <a:pt x="7" y="126"/>
                    </a:cubicBezTo>
                    <a:cubicBezTo>
                      <a:pt x="6" y="85"/>
                      <a:pt x="4" y="43"/>
                      <a:pt x="4" y="2"/>
                    </a:cubicBezTo>
                    <a:cubicBezTo>
                      <a:pt x="4" y="0"/>
                      <a:pt x="0" y="0"/>
                      <a:pt x="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7" name="Freeform 495"/>
              <p:cNvSpPr/>
              <p:nvPr/>
            </p:nvSpPr>
            <p:spPr bwMode="auto">
              <a:xfrm>
                <a:off x="2051" y="4198"/>
                <a:ext cx="29" cy="458"/>
              </a:xfrm>
              <a:custGeom>
                <a:avLst/>
                <a:gdLst>
                  <a:gd name="T0" fmla="*/ 7 w 11"/>
                  <a:gd name="T1" fmla="*/ 2 h 171"/>
                  <a:gd name="T2" fmla="*/ 2 w 11"/>
                  <a:gd name="T3" fmla="*/ 168 h 171"/>
                  <a:gd name="T4" fmla="*/ 6 w 11"/>
                  <a:gd name="T5" fmla="*/ 168 h 171"/>
                  <a:gd name="T6" fmla="*/ 11 w 11"/>
                  <a:gd name="T7" fmla="*/ 2 h 171"/>
                  <a:gd name="T8" fmla="*/ 7 w 11"/>
                  <a:gd name="T9" fmla="*/ 2 h 171"/>
                </a:gdLst>
                <a:ahLst/>
                <a:cxnLst>
                  <a:cxn ang="0">
                    <a:pos x="T0" y="T1"/>
                  </a:cxn>
                  <a:cxn ang="0">
                    <a:pos x="T2" y="T3"/>
                  </a:cxn>
                  <a:cxn ang="0">
                    <a:pos x="T4" y="T5"/>
                  </a:cxn>
                  <a:cxn ang="0">
                    <a:pos x="T6" y="T7"/>
                  </a:cxn>
                  <a:cxn ang="0">
                    <a:pos x="T8" y="T9"/>
                  </a:cxn>
                </a:cxnLst>
                <a:rect l="0" t="0" r="r" b="b"/>
                <a:pathLst>
                  <a:path w="11" h="171">
                    <a:moveTo>
                      <a:pt x="7" y="2"/>
                    </a:moveTo>
                    <a:cubicBezTo>
                      <a:pt x="0" y="57"/>
                      <a:pt x="1" y="113"/>
                      <a:pt x="2" y="168"/>
                    </a:cubicBezTo>
                    <a:cubicBezTo>
                      <a:pt x="2" y="171"/>
                      <a:pt x="6" y="171"/>
                      <a:pt x="6" y="168"/>
                    </a:cubicBezTo>
                    <a:cubicBezTo>
                      <a:pt x="5" y="113"/>
                      <a:pt x="4" y="57"/>
                      <a:pt x="11" y="2"/>
                    </a:cubicBezTo>
                    <a:cubicBezTo>
                      <a:pt x="11" y="0"/>
                      <a:pt x="7" y="0"/>
                      <a:pt x="7"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8" name="Freeform 496"/>
              <p:cNvSpPr/>
              <p:nvPr/>
            </p:nvSpPr>
            <p:spPr bwMode="auto">
              <a:xfrm>
                <a:off x="2064" y="4196"/>
                <a:ext cx="123" cy="10"/>
              </a:xfrm>
              <a:custGeom>
                <a:avLst/>
                <a:gdLst>
                  <a:gd name="T0" fmla="*/ 2 w 46"/>
                  <a:gd name="T1" fmla="*/ 4 h 4"/>
                  <a:gd name="T2" fmla="*/ 43 w 46"/>
                  <a:gd name="T3" fmla="*/ 4 h 4"/>
                  <a:gd name="T4" fmla="*/ 43 w 46"/>
                  <a:gd name="T5" fmla="*/ 0 h 4"/>
                  <a:gd name="T6" fmla="*/ 2 w 46"/>
                  <a:gd name="T7" fmla="*/ 0 h 4"/>
                  <a:gd name="T8" fmla="*/ 2 w 46"/>
                  <a:gd name="T9" fmla="*/ 4 h 4"/>
                </a:gdLst>
                <a:ahLst/>
                <a:cxnLst>
                  <a:cxn ang="0">
                    <a:pos x="T0" y="T1"/>
                  </a:cxn>
                  <a:cxn ang="0">
                    <a:pos x="T2" y="T3"/>
                  </a:cxn>
                  <a:cxn ang="0">
                    <a:pos x="T4" y="T5"/>
                  </a:cxn>
                  <a:cxn ang="0">
                    <a:pos x="T6" y="T7"/>
                  </a:cxn>
                  <a:cxn ang="0">
                    <a:pos x="T8" y="T9"/>
                  </a:cxn>
                </a:cxnLst>
                <a:rect l="0" t="0" r="r" b="b"/>
                <a:pathLst>
                  <a:path w="46" h="4">
                    <a:moveTo>
                      <a:pt x="2" y="4"/>
                    </a:moveTo>
                    <a:cubicBezTo>
                      <a:pt x="16" y="4"/>
                      <a:pt x="30" y="4"/>
                      <a:pt x="43" y="4"/>
                    </a:cubicBezTo>
                    <a:cubicBezTo>
                      <a:pt x="46" y="4"/>
                      <a:pt x="46" y="0"/>
                      <a:pt x="43" y="0"/>
                    </a:cubicBezTo>
                    <a:cubicBezTo>
                      <a:pt x="30" y="0"/>
                      <a:pt x="16"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9" name="Freeform 497"/>
              <p:cNvSpPr/>
              <p:nvPr/>
            </p:nvSpPr>
            <p:spPr bwMode="auto">
              <a:xfrm>
                <a:off x="2136" y="4196"/>
                <a:ext cx="59" cy="460"/>
              </a:xfrm>
              <a:custGeom>
                <a:avLst/>
                <a:gdLst>
                  <a:gd name="T0" fmla="*/ 16 w 22"/>
                  <a:gd name="T1" fmla="*/ 2 h 172"/>
                  <a:gd name="T2" fmla="*/ 8 w 22"/>
                  <a:gd name="T3" fmla="*/ 169 h 172"/>
                  <a:gd name="T4" fmla="*/ 12 w 22"/>
                  <a:gd name="T5" fmla="*/ 170 h 172"/>
                  <a:gd name="T6" fmla="*/ 19 w 22"/>
                  <a:gd name="T7" fmla="*/ 3 h 172"/>
                  <a:gd name="T8" fmla="*/ 16 w 22"/>
                  <a:gd name="T9" fmla="*/ 2 h 172"/>
                </a:gdLst>
                <a:ahLst/>
                <a:cxnLst>
                  <a:cxn ang="0">
                    <a:pos x="T0" y="T1"/>
                  </a:cxn>
                  <a:cxn ang="0">
                    <a:pos x="T2" y="T3"/>
                  </a:cxn>
                  <a:cxn ang="0">
                    <a:pos x="T4" y="T5"/>
                  </a:cxn>
                  <a:cxn ang="0">
                    <a:pos x="T6" y="T7"/>
                  </a:cxn>
                  <a:cxn ang="0">
                    <a:pos x="T8" y="T9"/>
                  </a:cxn>
                </a:cxnLst>
                <a:rect l="0" t="0" r="r" b="b"/>
                <a:pathLst>
                  <a:path w="22" h="172">
                    <a:moveTo>
                      <a:pt x="16" y="2"/>
                    </a:moveTo>
                    <a:cubicBezTo>
                      <a:pt x="0" y="57"/>
                      <a:pt x="18" y="113"/>
                      <a:pt x="8" y="169"/>
                    </a:cubicBezTo>
                    <a:cubicBezTo>
                      <a:pt x="8" y="171"/>
                      <a:pt x="11" y="172"/>
                      <a:pt x="12" y="170"/>
                    </a:cubicBezTo>
                    <a:cubicBezTo>
                      <a:pt x="22" y="114"/>
                      <a:pt x="3" y="58"/>
                      <a:pt x="19" y="3"/>
                    </a:cubicBezTo>
                    <a:cubicBezTo>
                      <a:pt x="20" y="1"/>
                      <a:pt x="16" y="0"/>
                      <a:pt x="16"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0" name="Freeform 498"/>
              <p:cNvSpPr/>
              <p:nvPr/>
            </p:nvSpPr>
            <p:spPr bwMode="auto">
              <a:xfrm>
                <a:off x="2211" y="3976"/>
                <a:ext cx="45" cy="674"/>
              </a:xfrm>
              <a:custGeom>
                <a:avLst/>
                <a:gdLst>
                  <a:gd name="T0" fmla="*/ 13 w 17"/>
                  <a:gd name="T1" fmla="*/ 2 h 252"/>
                  <a:gd name="T2" fmla="*/ 11 w 17"/>
                  <a:gd name="T3" fmla="*/ 144 h 252"/>
                  <a:gd name="T4" fmla="*/ 6 w 17"/>
                  <a:gd name="T5" fmla="*/ 212 h 252"/>
                  <a:gd name="T6" fmla="*/ 4 w 17"/>
                  <a:gd name="T7" fmla="*/ 249 h 252"/>
                  <a:gd name="T8" fmla="*/ 8 w 17"/>
                  <a:gd name="T9" fmla="*/ 248 h 252"/>
                  <a:gd name="T10" fmla="*/ 10 w 17"/>
                  <a:gd name="T11" fmla="*/ 205 h 252"/>
                  <a:gd name="T12" fmla="*/ 15 w 17"/>
                  <a:gd name="T13" fmla="*/ 138 h 252"/>
                  <a:gd name="T14" fmla="*/ 17 w 17"/>
                  <a:gd name="T15" fmla="*/ 2 h 252"/>
                  <a:gd name="T16" fmla="*/ 13 w 17"/>
                  <a:gd name="T17" fmla="*/ 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52">
                    <a:moveTo>
                      <a:pt x="13" y="2"/>
                    </a:moveTo>
                    <a:cubicBezTo>
                      <a:pt x="9" y="49"/>
                      <a:pt x="11" y="97"/>
                      <a:pt x="11" y="144"/>
                    </a:cubicBezTo>
                    <a:cubicBezTo>
                      <a:pt x="10" y="166"/>
                      <a:pt x="9" y="189"/>
                      <a:pt x="6" y="212"/>
                    </a:cubicBezTo>
                    <a:cubicBezTo>
                      <a:pt x="4" y="224"/>
                      <a:pt x="0" y="237"/>
                      <a:pt x="4" y="249"/>
                    </a:cubicBezTo>
                    <a:cubicBezTo>
                      <a:pt x="5" y="252"/>
                      <a:pt x="8" y="251"/>
                      <a:pt x="8" y="248"/>
                    </a:cubicBezTo>
                    <a:cubicBezTo>
                      <a:pt x="4" y="234"/>
                      <a:pt x="9" y="219"/>
                      <a:pt x="10" y="205"/>
                    </a:cubicBezTo>
                    <a:cubicBezTo>
                      <a:pt x="13" y="183"/>
                      <a:pt x="14" y="160"/>
                      <a:pt x="15" y="138"/>
                    </a:cubicBezTo>
                    <a:cubicBezTo>
                      <a:pt x="15" y="93"/>
                      <a:pt x="13" y="47"/>
                      <a:pt x="17" y="2"/>
                    </a:cubicBezTo>
                    <a:cubicBezTo>
                      <a:pt x="17" y="0"/>
                      <a:pt x="13" y="0"/>
                      <a:pt x="13"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1" name="Freeform 499"/>
              <p:cNvSpPr/>
              <p:nvPr/>
            </p:nvSpPr>
            <p:spPr bwMode="auto">
              <a:xfrm>
                <a:off x="2235" y="3982"/>
                <a:ext cx="114" cy="18"/>
              </a:xfrm>
              <a:custGeom>
                <a:avLst/>
                <a:gdLst>
                  <a:gd name="T0" fmla="*/ 2 w 43"/>
                  <a:gd name="T1" fmla="*/ 5 h 7"/>
                  <a:gd name="T2" fmla="*/ 40 w 43"/>
                  <a:gd name="T3" fmla="*/ 7 h 7"/>
                  <a:gd name="T4" fmla="*/ 40 w 43"/>
                  <a:gd name="T5" fmla="*/ 3 h 7"/>
                  <a:gd name="T6" fmla="*/ 2 w 43"/>
                  <a:gd name="T7" fmla="*/ 1 h 7"/>
                  <a:gd name="T8" fmla="*/ 2 w 43"/>
                  <a:gd name="T9" fmla="*/ 5 h 7"/>
                </a:gdLst>
                <a:ahLst/>
                <a:cxnLst>
                  <a:cxn ang="0">
                    <a:pos x="T0" y="T1"/>
                  </a:cxn>
                  <a:cxn ang="0">
                    <a:pos x="T2" y="T3"/>
                  </a:cxn>
                  <a:cxn ang="0">
                    <a:pos x="T4" y="T5"/>
                  </a:cxn>
                  <a:cxn ang="0">
                    <a:pos x="T6" y="T7"/>
                  </a:cxn>
                  <a:cxn ang="0">
                    <a:pos x="T8" y="T9"/>
                  </a:cxn>
                </a:cxnLst>
                <a:rect l="0" t="0" r="r" b="b"/>
                <a:pathLst>
                  <a:path w="43" h="7">
                    <a:moveTo>
                      <a:pt x="2" y="5"/>
                    </a:moveTo>
                    <a:cubicBezTo>
                      <a:pt x="15" y="4"/>
                      <a:pt x="28" y="6"/>
                      <a:pt x="40" y="7"/>
                    </a:cubicBezTo>
                    <a:cubicBezTo>
                      <a:pt x="43" y="7"/>
                      <a:pt x="43" y="3"/>
                      <a:pt x="40" y="3"/>
                    </a:cubicBezTo>
                    <a:cubicBezTo>
                      <a:pt x="28" y="2"/>
                      <a:pt x="15" y="0"/>
                      <a:pt x="2" y="1"/>
                    </a:cubicBezTo>
                    <a:cubicBezTo>
                      <a:pt x="0" y="1"/>
                      <a:pt x="0" y="5"/>
                      <a:pt x="2"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2" name="Freeform 500"/>
              <p:cNvSpPr/>
              <p:nvPr/>
            </p:nvSpPr>
            <p:spPr bwMode="auto">
              <a:xfrm>
                <a:off x="2304" y="3982"/>
                <a:ext cx="43" cy="676"/>
              </a:xfrm>
              <a:custGeom>
                <a:avLst/>
                <a:gdLst>
                  <a:gd name="T0" fmla="*/ 10 w 16"/>
                  <a:gd name="T1" fmla="*/ 2 h 253"/>
                  <a:gd name="T2" fmla="*/ 9 w 16"/>
                  <a:gd name="T3" fmla="*/ 159 h 253"/>
                  <a:gd name="T4" fmla="*/ 5 w 16"/>
                  <a:gd name="T5" fmla="*/ 227 h 253"/>
                  <a:gd name="T6" fmla="*/ 14 w 16"/>
                  <a:gd name="T7" fmla="*/ 246 h 253"/>
                  <a:gd name="T8" fmla="*/ 12 w 16"/>
                  <a:gd name="T9" fmla="*/ 243 h 253"/>
                  <a:gd name="T10" fmla="*/ 9 w 16"/>
                  <a:gd name="T11" fmla="*/ 219 h 253"/>
                  <a:gd name="T12" fmla="*/ 12 w 16"/>
                  <a:gd name="T13" fmla="*/ 193 h 253"/>
                  <a:gd name="T14" fmla="*/ 12 w 16"/>
                  <a:gd name="T15" fmla="*/ 136 h 253"/>
                  <a:gd name="T16" fmla="*/ 14 w 16"/>
                  <a:gd name="T17" fmla="*/ 3 h 253"/>
                  <a:gd name="T18" fmla="*/ 10 w 16"/>
                  <a:gd name="T19" fmla="*/ 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53">
                    <a:moveTo>
                      <a:pt x="10" y="2"/>
                    </a:moveTo>
                    <a:cubicBezTo>
                      <a:pt x="0" y="54"/>
                      <a:pt x="7" y="106"/>
                      <a:pt x="9" y="159"/>
                    </a:cubicBezTo>
                    <a:cubicBezTo>
                      <a:pt x="9" y="182"/>
                      <a:pt x="5" y="204"/>
                      <a:pt x="5" y="227"/>
                    </a:cubicBezTo>
                    <a:cubicBezTo>
                      <a:pt x="4" y="231"/>
                      <a:pt x="5" y="253"/>
                      <a:pt x="14" y="246"/>
                    </a:cubicBezTo>
                    <a:cubicBezTo>
                      <a:pt x="16" y="245"/>
                      <a:pt x="14" y="241"/>
                      <a:pt x="12" y="243"/>
                    </a:cubicBezTo>
                    <a:cubicBezTo>
                      <a:pt x="10" y="245"/>
                      <a:pt x="9" y="221"/>
                      <a:pt x="9" y="219"/>
                    </a:cubicBezTo>
                    <a:cubicBezTo>
                      <a:pt x="9" y="210"/>
                      <a:pt x="11" y="202"/>
                      <a:pt x="12" y="193"/>
                    </a:cubicBezTo>
                    <a:cubicBezTo>
                      <a:pt x="14" y="175"/>
                      <a:pt x="12" y="155"/>
                      <a:pt x="12" y="136"/>
                    </a:cubicBezTo>
                    <a:cubicBezTo>
                      <a:pt x="9" y="92"/>
                      <a:pt x="5" y="47"/>
                      <a:pt x="14" y="3"/>
                    </a:cubicBezTo>
                    <a:cubicBezTo>
                      <a:pt x="14" y="1"/>
                      <a:pt x="11" y="0"/>
                      <a:pt x="1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3" name="Freeform 501"/>
              <p:cNvSpPr/>
              <p:nvPr/>
            </p:nvSpPr>
            <p:spPr bwMode="auto">
              <a:xfrm>
                <a:off x="1781" y="4458"/>
                <a:ext cx="14" cy="11"/>
              </a:xfrm>
              <a:custGeom>
                <a:avLst/>
                <a:gdLst>
                  <a:gd name="T0" fmla="*/ 3 w 5"/>
                  <a:gd name="T1" fmla="*/ 4 h 4"/>
                  <a:gd name="T2" fmla="*/ 3 w 5"/>
                  <a:gd name="T3" fmla="*/ 0 h 4"/>
                  <a:gd name="T4" fmla="*/ 3 w 5"/>
                  <a:gd name="T5" fmla="*/ 4 h 4"/>
                </a:gdLst>
                <a:ahLst/>
                <a:cxnLst>
                  <a:cxn ang="0">
                    <a:pos x="T0" y="T1"/>
                  </a:cxn>
                  <a:cxn ang="0">
                    <a:pos x="T2" y="T3"/>
                  </a:cxn>
                  <a:cxn ang="0">
                    <a:pos x="T4" y="T5"/>
                  </a:cxn>
                </a:cxnLst>
                <a:rect l="0" t="0" r="r" b="b"/>
                <a:pathLst>
                  <a:path w="5" h="4">
                    <a:moveTo>
                      <a:pt x="3" y="4"/>
                    </a:moveTo>
                    <a:cubicBezTo>
                      <a:pt x="5" y="4"/>
                      <a:pt x="5" y="0"/>
                      <a:pt x="3" y="0"/>
                    </a:cubicBezTo>
                    <a:cubicBezTo>
                      <a:pt x="0" y="0"/>
                      <a:pt x="0"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4" name="Freeform 502"/>
              <p:cNvSpPr/>
              <p:nvPr/>
            </p:nvSpPr>
            <p:spPr bwMode="auto">
              <a:xfrm>
                <a:off x="1757" y="4477"/>
                <a:ext cx="14" cy="10"/>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5" name="Freeform 503"/>
              <p:cNvSpPr/>
              <p:nvPr/>
            </p:nvSpPr>
            <p:spPr bwMode="auto">
              <a:xfrm>
                <a:off x="1760" y="4460"/>
                <a:ext cx="13" cy="11"/>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6" name="Freeform 504"/>
              <p:cNvSpPr/>
              <p:nvPr/>
            </p:nvSpPr>
            <p:spPr bwMode="auto">
              <a:xfrm>
                <a:off x="1800" y="4474"/>
                <a:ext cx="13" cy="11"/>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7" name="Freeform 505"/>
              <p:cNvSpPr/>
              <p:nvPr/>
            </p:nvSpPr>
            <p:spPr bwMode="auto">
              <a:xfrm>
                <a:off x="1824" y="4444"/>
                <a:ext cx="13" cy="11"/>
              </a:xfrm>
              <a:custGeom>
                <a:avLst/>
                <a:gdLst>
                  <a:gd name="T0" fmla="*/ 3 w 5"/>
                  <a:gd name="T1" fmla="*/ 4 h 4"/>
                  <a:gd name="T2" fmla="*/ 3 w 5"/>
                  <a:gd name="T3" fmla="*/ 0 h 4"/>
                  <a:gd name="T4" fmla="*/ 3 w 5"/>
                  <a:gd name="T5" fmla="*/ 4 h 4"/>
                </a:gdLst>
                <a:ahLst/>
                <a:cxnLst>
                  <a:cxn ang="0">
                    <a:pos x="T0" y="T1"/>
                  </a:cxn>
                  <a:cxn ang="0">
                    <a:pos x="T2" y="T3"/>
                  </a:cxn>
                  <a:cxn ang="0">
                    <a:pos x="T4" y="T5"/>
                  </a:cxn>
                </a:cxnLst>
                <a:rect l="0" t="0" r="r" b="b"/>
                <a:pathLst>
                  <a:path w="5" h="4">
                    <a:moveTo>
                      <a:pt x="3" y="4"/>
                    </a:moveTo>
                    <a:cubicBezTo>
                      <a:pt x="5" y="4"/>
                      <a:pt x="5" y="0"/>
                      <a:pt x="3" y="0"/>
                    </a:cubicBezTo>
                    <a:cubicBezTo>
                      <a:pt x="0" y="0"/>
                      <a:pt x="0"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8" name="Freeform 506"/>
              <p:cNvSpPr/>
              <p:nvPr/>
            </p:nvSpPr>
            <p:spPr bwMode="auto">
              <a:xfrm>
                <a:off x="1813" y="4482"/>
                <a:ext cx="14" cy="11"/>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9" name="Freeform 507"/>
              <p:cNvSpPr/>
              <p:nvPr/>
            </p:nvSpPr>
            <p:spPr bwMode="auto">
              <a:xfrm>
                <a:off x="1784" y="4514"/>
                <a:ext cx="13" cy="11"/>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0" name="Freeform 508"/>
              <p:cNvSpPr/>
              <p:nvPr/>
            </p:nvSpPr>
            <p:spPr bwMode="auto">
              <a:xfrm>
                <a:off x="1763" y="4506"/>
                <a:ext cx="13" cy="11"/>
              </a:xfrm>
              <a:custGeom>
                <a:avLst/>
                <a:gdLst>
                  <a:gd name="T0" fmla="*/ 3 w 5"/>
                  <a:gd name="T1" fmla="*/ 4 h 4"/>
                  <a:gd name="T2" fmla="*/ 3 w 5"/>
                  <a:gd name="T3" fmla="*/ 0 h 4"/>
                  <a:gd name="T4" fmla="*/ 3 w 5"/>
                  <a:gd name="T5" fmla="*/ 4 h 4"/>
                </a:gdLst>
                <a:ahLst/>
                <a:cxnLst>
                  <a:cxn ang="0">
                    <a:pos x="T0" y="T1"/>
                  </a:cxn>
                  <a:cxn ang="0">
                    <a:pos x="T2" y="T3"/>
                  </a:cxn>
                  <a:cxn ang="0">
                    <a:pos x="T4" y="T5"/>
                  </a:cxn>
                </a:cxnLst>
                <a:rect l="0" t="0" r="r" b="b"/>
                <a:pathLst>
                  <a:path w="5" h="4">
                    <a:moveTo>
                      <a:pt x="3" y="4"/>
                    </a:moveTo>
                    <a:cubicBezTo>
                      <a:pt x="5" y="4"/>
                      <a:pt x="5" y="0"/>
                      <a:pt x="3" y="0"/>
                    </a:cubicBezTo>
                    <a:cubicBezTo>
                      <a:pt x="0" y="0"/>
                      <a:pt x="0"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1" name="Freeform 509"/>
              <p:cNvSpPr/>
              <p:nvPr/>
            </p:nvSpPr>
            <p:spPr bwMode="auto">
              <a:xfrm>
                <a:off x="1768" y="4490"/>
                <a:ext cx="13" cy="8"/>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5" y="3"/>
                      <a:pt x="5" y="0"/>
                      <a:pt x="3" y="0"/>
                    </a:cubicBezTo>
                    <a:cubicBezTo>
                      <a:pt x="0" y="0"/>
                      <a:pt x="0" y="3"/>
                      <a:pt x="3"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2" name="Freeform 510"/>
              <p:cNvSpPr/>
              <p:nvPr/>
            </p:nvSpPr>
            <p:spPr bwMode="auto">
              <a:xfrm>
                <a:off x="1811" y="4503"/>
                <a:ext cx="13" cy="11"/>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3" name="Freeform 511"/>
              <p:cNvSpPr/>
              <p:nvPr/>
            </p:nvSpPr>
            <p:spPr bwMode="auto">
              <a:xfrm>
                <a:off x="1795" y="4543"/>
                <a:ext cx="13" cy="11"/>
              </a:xfrm>
              <a:custGeom>
                <a:avLst/>
                <a:gdLst>
                  <a:gd name="T0" fmla="*/ 3 w 5"/>
                  <a:gd name="T1" fmla="*/ 4 h 4"/>
                  <a:gd name="T2" fmla="*/ 3 w 5"/>
                  <a:gd name="T3" fmla="*/ 0 h 4"/>
                  <a:gd name="T4" fmla="*/ 3 w 5"/>
                  <a:gd name="T5" fmla="*/ 4 h 4"/>
                </a:gdLst>
                <a:ahLst/>
                <a:cxnLst>
                  <a:cxn ang="0">
                    <a:pos x="T0" y="T1"/>
                  </a:cxn>
                  <a:cxn ang="0">
                    <a:pos x="T2" y="T3"/>
                  </a:cxn>
                  <a:cxn ang="0">
                    <a:pos x="T4" y="T5"/>
                  </a:cxn>
                </a:cxnLst>
                <a:rect l="0" t="0" r="r" b="b"/>
                <a:pathLst>
                  <a:path w="5" h="4">
                    <a:moveTo>
                      <a:pt x="3" y="4"/>
                    </a:moveTo>
                    <a:cubicBezTo>
                      <a:pt x="5" y="4"/>
                      <a:pt x="5" y="0"/>
                      <a:pt x="3" y="0"/>
                    </a:cubicBezTo>
                    <a:cubicBezTo>
                      <a:pt x="0" y="0"/>
                      <a:pt x="0"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4" name="Freeform 512"/>
              <p:cNvSpPr/>
              <p:nvPr/>
            </p:nvSpPr>
            <p:spPr bwMode="auto">
              <a:xfrm>
                <a:off x="1752" y="4551"/>
                <a:ext cx="11" cy="8"/>
              </a:xfrm>
              <a:custGeom>
                <a:avLst/>
                <a:gdLst>
                  <a:gd name="T0" fmla="*/ 2 w 4"/>
                  <a:gd name="T1" fmla="*/ 3 h 3"/>
                  <a:gd name="T2" fmla="*/ 2 w 4"/>
                  <a:gd name="T3" fmla="*/ 0 h 3"/>
                  <a:gd name="T4" fmla="*/ 2 w 4"/>
                  <a:gd name="T5" fmla="*/ 3 h 3"/>
                </a:gdLst>
                <a:ahLst/>
                <a:cxnLst>
                  <a:cxn ang="0">
                    <a:pos x="T0" y="T1"/>
                  </a:cxn>
                  <a:cxn ang="0">
                    <a:pos x="T2" y="T3"/>
                  </a:cxn>
                  <a:cxn ang="0">
                    <a:pos x="T4" y="T5"/>
                  </a:cxn>
                </a:cxnLst>
                <a:rect l="0" t="0" r="r" b="b"/>
                <a:pathLst>
                  <a:path w="4" h="3">
                    <a:moveTo>
                      <a:pt x="2" y="3"/>
                    </a:moveTo>
                    <a:cubicBezTo>
                      <a:pt x="4" y="3"/>
                      <a:pt x="4" y="0"/>
                      <a:pt x="2" y="0"/>
                    </a:cubicBezTo>
                    <a:cubicBezTo>
                      <a:pt x="0" y="0"/>
                      <a:pt x="0" y="3"/>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5" name="Freeform 513"/>
              <p:cNvSpPr/>
              <p:nvPr/>
            </p:nvSpPr>
            <p:spPr bwMode="auto">
              <a:xfrm>
                <a:off x="1768" y="4578"/>
                <a:ext cx="13" cy="8"/>
              </a:xfrm>
              <a:custGeom>
                <a:avLst/>
                <a:gdLst>
                  <a:gd name="T0" fmla="*/ 2 w 5"/>
                  <a:gd name="T1" fmla="*/ 3 h 3"/>
                  <a:gd name="T2" fmla="*/ 2 w 5"/>
                  <a:gd name="T3" fmla="*/ 0 h 3"/>
                  <a:gd name="T4" fmla="*/ 2 w 5"/>
                  <a:gd name="T5" fmla="*/ 3 h 3"/>
                </a:gdLst>
                <a:ahLst/>
                <a:cxnLst>
                  <a:cxn ang="0">
                    <a:pos x="T0" y="T1"/>
                  </a:cxn>
                  <a:cxn ang="0">
                    <a:pos x="T2" y="T3"/>
                  </a:cxn>
                  <a:cxn ang="0">
                    <a:pos x="T4" y="T5"/>
                  </a:cxn>
                </a:cxnLst>
                <a:rect l="0" t="0" r="r" b="b"/>
                <a:pathLst>
                  <a:path w="5" h="3">
                    <a:moveTo>
                      <a:pt x="2" y="3"/>
                    </a:moveTo>
                    <a:cubicBezTo>
                      <a:pt x="5" y="3"/>
                      <a:pt x="5" y="0"/>
                      <a:pt x="2" y="0"/>
                    </a:cubicBezTo>
                    <a:cubicBezTo>
                      <a:pt x="0" y="0"/>
                      <a:pt x="0" y="3"/>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6" name="Freeform 514"/>
              <p:cNvSpPr/>
              <p:nvPr/>
            </p:nvSpPr>
            <p:spPr bwMode="auto">
              <a:xfrm>
                <a:off x="1787" y="4576"/>
                <a:ext cx="18" cy="18"/>
              </a:xfrm>
              <a:custGeom>
                <a:avLst/>
                <a:gdLst>
                  <a:gd name="T0" fmla="*/ 1 w 7"/>
                  <a:gd name="T1" fmla="*/ 5 h 7"/>
                  <a:gd name="T2" fmla="*/ 2 w 7"/>
                  <a:gd name="T3" fmla="*/ 5 h 7"/>
                  <a:gd name="T4" fmla="*/ 5 w 7"/>
                  <a:gd name="T5" fmla="*/ 3 h 7"/>
                  <a:gd name="T6" fmla="*/ 4 w 7"/>
                  <a:gd name="T7" fmla="*/ 2 h 7"/>
                  <a:gd name="T8" fmla="*/ 1 w 7"/>
                  <a:gd name="T9" fmla="*/ 5 h 7"/>
                </a:gdLst>
                <a:ahLst/>
                <a:cxnLst>
                  <a:cxn ang="0">
                    <a:pos x="T0" y="T1"/>
                  </a:cxn>
                  <a:cxn ang="0">
                    <a:pos x="T2" y="T3"/>
                  </a:cxn>
                  <a:cxn ang="0">
                    <a:pos x="T4" y="T5"/>
                  </a:cxn>
                  <a:cxn ang="0">
                    <a:pos x="T6" y="T7"/>
                  </a:cxn>
                  <a:cxn ang="0">
                    <a:pos x="T8" y="T9"/>
                  </a:cxn>
                </a:cxnLst>
                <a:rect l="0" t="0" r="r" b="b"/>
                <a:pathLst>
                  <a:path w="7" h="7">
                    <a:moveTo>
                      <a:pt x="1" y="5"/>
                    </a:moveTo>
                    <a:cubicBezTo>
                      <a:pt x="2" y="5"/>
                      <a:pt x="2" y="5"/>
                      <a:pt x="2" y="5"/>
                    </a:cubicBezTo>
                    <a:cubicBezTo>
                      <a:pt x="4" y="7"/>
                      <a:pt x="7" y="4"/>
                      <a:pt x="5" y="3"/>
                    </a:cubicBezTo>
                    <a:cubicBezTo>
                      <a:pt x="5" y="2"/>
                      <a:pt x="4" y="2"/>
                      <a:pt x="4" y="2"/>
                    </a:cubicBezTo>
                    <a:cubicBezTo>
                      <a:pt x="2" y="0"/>
                      <a:pt x="0" y="3"/>
                      <a:pt x="1"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7" name="Freeform 515"/>
              <p:cNvSpPr/>
              <p:nvPr/>
            </p:nvSpPr>
            <p:spPr bwMode="auto">
              <a:xfrm>
                <a:off x="1811" y="4562"/>
                <a:ext cx="13" cy="11"/>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8" name="Freeform 516"/>
              <p:cNvSpPr/>
              <p:nvPr/>
            </p:nvSpPr>
            <p:spPr bwMode="auto">
              <a:xfrm>
                <a:off x="1808" y="4546"/>
                <a:ext cx="13" cy="11"/>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9" name="Freeform 517"/>
              <p:cNvSpPr/>
              <p:nvPr/>
            </p:nvSpPr>
            <p:spPr bwMode="auto">
              <a:xfrm>
                <a:off x="1781" y="4549"/>
                <a:ext cx="14" cy="10"/>
              </a:xfrm>
              <a:custGeom>
                <a:avLst/>
                <a:gdLst>
                  <a:gd name="T0" fmla="*/ 3 w 5"/>
                  <a:gd name="T1" fmla="*/ 4 h 4"/>
                  <a:gd name="T2" fmla="*/ 3 w 5"/>
                  <a:gd name="T3" fmla="*/ 0 h 4"/>
                  <a:gd name="T4" fmla="*/ 3 w 5"/>
                  <a:gd name="T5" fmla="*/ 4 h 4"/>
                </a:gdLst>
                <a:ahLst/>
                <a:cxnLst>
                  <a:cxn ang="0">
                    <a:pos x="T0" y="T1"/>
                  </a:cxn>
                  <a:cxn ang="0">
                    <a:pos x="T2" y="T3"/>
                  </a:cxn>
                  <a:cxn ang="0">
                    <a:pos x="T4" y="T5"/>
                  </a:cxn>
                </a:cxnLst>
                <a:rect l="0" t="0" r="r" b="b"/>
                <a:pathLst>
                  <a:path w="5" h="4">
                    <a:moveTo>
                      <a:pt x="3" y="4"/>
                    </a:moveTo>
                    <a:cubicBezTo>
                      <a:pt x="5" y="4"/>
                      <a:pt x="5" y="0"/>
                      <a:pt x="3" y="0"/>
                    </a:cubicBezTo>
                    <a:cubicBezTo>
                      <a:pt x="0" y="0"/>
                      <a:pt x="0"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0" name="Freeform 518"/>
              <p:cNvSpPr/>
              <p:nvPr/>
            </p:nvSpPr>
            <p:spPr bwMode="auto">
              <a:xfrm>
                <a:off x="1760" y="4541"/>
                <a:ext cx="13" cy="10"/>
              </a:xfrm>
              <a:custGeom>
                <a:avLst/>
                <a:gdLst>
                  <a:gd name="T0" fmla="*/ 3 w 5"/>
                  <a:gd name="T1" fmla="*/ 4 h 4"/>
                  <a:gd name="T2" fmla="*/ 3 w 5"/>
                  <a:gd name="T3" fmla="*/ 0 h 4"/>
                  <a:gd name="T4" fmla="*/ 3 w 5"/>
                  <a:gd name="T5" fmla="*/ 4 h 4"/>
                </a:gdLst>
                <a:ahLst/>
                <a:cxnLst>
                  <a:cxn ang="0">
                    <a:pos x="T0" y="T1"/>
                  </a:cxn>
                  <a:cxn ang="0">
                    <a:pos x="T2" y="T3"/>
                  </a:cxn>
                  <a:cxn ang="0">
                    <a:pos x="T4" y="T5"/>
                  </a:cxn>
                </a:cxnLst>
                <a:rect l="0" t="0" r="r" b="b"/>
                <a:pathLst>
                  <a:path w="5" h="4">
                    <a:moveTo>
                      <a:pt x="3" y="4"/>
                    </a:moveTo>
                    <a:cubicBezTo>
                      <a:pt x="5" y="4"/>
                      <a:pt x="5" y="0"/>
                      <a:pt x="3" y="0"/>
                    </a:cubicBezTo>
                    <a:cubicBezTo>
                      <a:pt x="0" y="0"/>
                      <a:pt x="0"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1" name="Freeform 519"/>
              <p:cNvSpPr/>
              <p:nvPr/>
            </p:nvSpPr>
            <p:spPr bwMode="auto">
              <a:xfrm>
                <a:off x="1792" y="4538"/>
                <a:ext cx="16" cy="11"/>
              </a:xfrm>
              <a:custGeom>
                <a:avLst/>
                <a:gdLst>
                  <a:gd name="T0" fmla="*/ 2 w 6"/>
                  <a:gd name="T1" fmla="*/ 4 h 4"/>
                  <a:gd name="T2" fmla="*/ 3 w 6"/>
                  <a:gd name="T3" fmla="*/ 4 h 4"/>
                  <a:gd name="T4" fmla="*/ 3 w 6"/>
                  <a:gd name="T5" fmla="*/ 0 h 4"/>
                  <a:gd name="T6" fmla="*/ 2 w 6"/>
                  <a:gd name="T7" fmla="*/ 0 h 4"/>
                  <a:gd name="T8" fmla="*/ 2 w 6"/>
                  <a:gd name="T9" fmla="*/ 4 h 4"/>
                </a:gdLst>
                <a:ahLst/>
                <a:cxnLst>
                  <a:cxn ang="0">
                    <a:pos x="T0" y="T1"/>
                  </a:cxn>
                  <a:cxn ang="0">
                    <a:pos x="T2" y="T3"/>
                  </a:cxn>
                  <a:cxn ang="0">
                    <a:pos x="T4" y="T5"/>
                  </a:cxn>
                  <a:cxn ang="0">
                    <a:pos x="T6" y="T7"/>
                  </a:cxn>
                  <a:cxn ang="0">
                    <a:pos x="T8" y="T9"/>
                  </a:cxn>
                </a:cxnLst>
                <a:rect l="0" t="0" r="r" b="b"/>
                <a:pathLst>
                  <a:path w="6" h="4">
                    <a:moveTo>
                      <a:pt x="2" y="4"/>
                    </a:moveTo>
                    <a:cubicBezTo>
                      <a:pt x="3" y="4"/>
                      <a:pt x="3" y="4"/>
                      <a:pt x="3" y="4"/>
                    </a:cubicBezTo>
                    <a:cubicBezTo>
                      <a:pt x="6" y="4"/>
                      <a:pt x="6" y="0"/>
                      <a:pt x="3" y="0"/>
                    </a:cubicBezTo>
                    <a:cubicBezTo>
                      <a:pt x="3" y="0"/>
                      <a:pt x="3"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2" name="Freeform 520"/>
              <p:cNvSpPr/>
              <p:nvPr/>
            </p:nvSpPr>
            <p:spPr bwMode="auto">
              <a:xfrm>
                <a:off x="1811" y="4533"/>
                <a:ext cx="13" cy="10"/>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3" name="Freeform 521"/>
              <p:cNvSpPr/>
              <p:nvPr/>
            </p:nvSpPr>
            <p:spPr bwMode="auto">
              <a:xfrm>
                <a:off x="1749" y="4621"/>
                <a:ext cx="14" cy="11"/>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4" name="Freeform 522"/>
              <p:cNvSpPr/>
              <p:nvPr/>
            </p:nvSpPr>
            <p:spPr bwMode="auto">
              <a:xfrm>
                <a:off x="1752" y="4581"/>
                <a:ext cx="19" cy="19"/>
              </a:xfrm>
              <a:custGeom>
                <a:avLst/>
                <a:gdLst>
                  <a:gd name="T0" fmla="*/ 1 w 7"/>
                  <a:gd name="T1" fmla="*/ 4 h 7"/>
                  <a:gd name="T2" fmla="*/ 2 w 7"/>
                  <a:gd name="T3" fmla="*/ 5 h 7"/>
                  <a:gd name="T4" fmla="*/ 5 w 7"/>
                  <a:gd name="T5" fmla="*/ 2 h 7"/>
                  <a:gd name="T6" fmla="*/ 4 w 7"/>
                  <a:gd name="T7" fmla="*/ 1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2" y="4"/>
                      <a:pt x="2" y="5"/>
                      <a:pt x="2" y="5"/>
                    </a:cubicBezTo>
                    <a:cubicBezTo>
                      <a:pt x="4" y="7"/>
                      <a:pt x="7" y="4"/>
                      <a:pt x="5" y="2"/>
                    </a:cubicBezTo>
                    <a:cubicBezTo>
                      <a:pt x="5" y="2"/>
                      <a:pt x="4" y="2"/>
                      <a:pt x="4" y="1"/>
                    </a:cubicBezTo>
                    <a:cubicBezTo>
                      <a:pt x="2" y="0"/>
                      <a:pt x="0" y="2"/>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5" name="Freeform 523"/>
              <p:cNvSpPr/>
              <p:nvPr/>
            </p:nvSpPr>
            <p:spPr bwMode="auto">
              <a:xfrm>
                <a:off x="1765" y="4605"/>
                <a:ext cx="24" cy="21"/>
              </a:xfrm>
              <a:custGeom>
                <a:avLst/>
                <a:gdLst>
                  <a:gd name="T0" fmla="*/ 2 w 9"/>
                  <a:gd name="T1" fmla="*/ 4 h 8"/>
                  <a:gd name="T2" fmla="*/ 4 w 9"/>
                  <a:gd name="T3" fmla="*/ 7 h 8"/>
                  <a:gd name="T4" fmla="*/ 7 w 9"/>
                  <a:gd name="T5" fmla="*/ 4 h 8"/>
                  <a:gd name="T6" fmla="*/ 5 w 9"/>
                  <a:gd name="T7" fmla="*/ 2 h 8"/>
                  <a:gd name="T8" fmla="*/ 2 w 9"/>
                  <a:gd name="T9" fmla="*/ 4 h 8"/>
                </a:gdLst>
                <a:ahLst/>
                <a:cxnLst>
                  <a:cxn ang="0">
                    <a:pos x="T0" y="T1"/>
                  </a:cxn>
                  <a:cxn ang="0">
                    <a:pos x="T2" y="T3"/>
                  </a:cxn>
                  <a:cxn ang="0">
                    <a:pos x="T4" y="T5"/>
                  </a:cxn>
                  <a:cxn ang="0">
                    <a:pos x="T6" y="T7"/>
                  </a:cxn>
                  <a:cxn ang="0">
                    <a:pos x="T8" y="T9"/>
                  </a:cxn>
                </a:cxnLst>
                <a:rect l="0" t="0" r="r" b="b"/>
                <a:pathLst>
                  <a:path w="9" h="8">
                    <a:moveTo>
                      <a:pt x="2" y="4"/>
                    </a:moveTo>
                    <a:cubicBezTo>
                      <a:pt x="3" y="5"/>
                      <a:pt x="3" y="6"/>
                      <a:pt x="4" y="7"/>
                    </a:cubicBezTo>
                    <a:cubicBezTo>
                      <a:pt x="6" y="8"/>
                      <a:pt x="9" y="6"/>
                      <a:pt x="7" y="4"/>
                    </a:cubicBezTo>
                    <a:cubicBezTo>
                      <a:pt x="6" y="3"/>
                      <a:pt x="5" y="2"/>
                      <a:pt x="5" y="2"/>
                    </a:cubicBezTo>
                    <a:cubicBezTo>
                      <a:pt x="3" y="0"/>
                      <a:pt x="0" y="3"/>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6" name="Freeform 524"/>
              <p:cNvSpPr/>
              <p:nvPr/>
            </p:nvSpPr>
            <p:spPr bwMode="auto">
              <a:xfrm>
                <a:off x="1811" y="4621"/>
                <a:ext cx="13" cy="11"/>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7" name="Freeform 525"/>
              <p:cNvSpPr/>
              <p:nvPr/>
            </p:nvSpPr>
            <p:spPr bwMode="auto">
              <a:xfrm>
                <a:off x="1805" y="4608"/>
                <a:ext cx="14" cy="10"/>
              </a:xfrm>
              <a:custGeom>
                <a:avLst/>
                <a:gdLst>
                  <a:gd name="T0" fmla="*/ 3 w 5"/>
                  <a:gd name="T1" fmla="*/ 4 h 4"/>
                  <a:gd name="T2" fmla="*/ 3 w 5"/>
                  <a:gd name="T3" fmla="*/ 0 h 4"/>
                  <a:gd name="T4" fmla="*/ 3 w 5"/>
                  <a:gd name="T5" fmla="*/ 4 h 4"/>
                </a:gdLst>
                <a:ahLst/>
                <a:cxnLst>
                  <a:cxn ang="0">
                    <a:pos x="T0" y="T1"/>
                  </a:cxn>
                  <a:cxn ang="0">
                    <a:pos x="T2" y="T3"/>
                  </a:cxn>
                  <a:cxn ang="0">
                    <a:pos x="T4" y="T5"/>
                  </a:cxn>
                </a:cxnLst>
                <a:rect l="0" t="0" r="r" b="b"/>
                <a:pathLst>
                  <a:path w="5" h="4">
                    <a:moveTo>
                      <a:pt x="3" y="4"/>
                    </a:moveTo>
                    <a:cubicBezTo>
                      <a:pt x="5" y="4"/>
                      <a:pt x="5" y="0"/>
                      <a:pt x="3" y="0"/>
                    </a:cubicBezTo>
                    <a:cubicBezTo>
                      <a:pt x="0" y="0"/>
                      <a:pt x="0"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8" name="Freeform 526"/>
              <p:cNvSpPr/>
              <p:nvPr/>
            </p:nvSpPr>
            <p:spPr bwMode="auto">
              <a:xfrm>
                <a:off x="1792" y="4597"/>
                <a:ext cx="13" cy="11"/>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9" name="Freeform 527"/>
              <p:cNvSpPr/>
              <p:nvPr/>
            </p:nvSpPr>
            <p:spPr bwMode="auto">
              <a:xfrm>
                <a:off x="1781" y="4608"/>
                <a:ext cx="14" cy="10"/>
              </a:xfrm>
              <a:custGeom>
                <a:avLst/>
                <a:gdLst>
                  <a:gd name="T0" fmla="*/ 3 w 5"/>
                  <a:gd name="T1" fmla="*/ 4 h 4"/>
                  <a:gd name="T2" fmla="*/ 3 w 5"/>
                  <a:gd name="T3" fmla="*/ 0 h 4"/>
                  <a:gd name="T4" fmla="*/ 3 w 5"/>
                  <a:gd name="T5" fmla="*/ 4 h 4"/>
                </a:gdLst>
                <a:ahLst/>
                <a:cxnLst>
                  <a:cxn ang="0">
                    <a:pos x="T0" y="T1"/>
                  </a:cxn>
                  <a:cxn ang="0">
                    <a:pos x="T2" y="T3"/>
                  </a:cxn>
                  <a:cxn ang="0">
                    <a:pos x="T4" y="T5"/>
                  </a:cxn>
                </a:cxnLst>
                <a:rect l="0" t="0" r="r" b="b"/>
                <a:pathLst>
                  <a:path w="5" h="4">
                    <a:moveTo>
                      <a:pt x="3" y="4"/>
                    </a:moveTo>
                    <a:cubicBezTo>
                      <a:pt x="5" y="4"/>
                      <a:pt x="5" y="0"/>
                      <a:pt x="3" y="0"/>
                    </a:cubicBezTo>
                    <a:cubicBezTo>
                      <a:pt x="0" y="0"/>
                      <a:pt x="0"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0" name="Freeform 528"/>
              <p:cNvSpPr/>
              <p:nvPr/>
            </p:nvSpPr>
            <p:spPr bwMode="auto">
              <a:xfrm>
                <a:off x="1803" y="4592"/>
                <a:ext cx="13" cy="10"/>
              </a:xfrm>
              <a:custGeom>
                <a:avLst/>
                <a:gdLst>
                  <a:gd name="T0" fmla="*/ 3 w 5"/>
                  <a:gd name="T1" fmla="*/ 4 h 4"/>
                  <a:gd name="T2" fmla="*/ 3 w 5"/>
                  <a:gd name="T3" fmla="*/ 0 h 4"/>
                  <a:gd name="T4" fmla="*/ 3 w 5"/>
                  <a:gd name="T5" fmla="*/ 4 h 4"/>
                </a:gdLst>
                <a:ahLst/>
                <a:cxnLst>
                  <a:cxn ang="0">
                    <a:pos x="T0" y="T1"/>
                  </a:cxn>
                  <a:cxn ang="0">
                    <a:pos x="T2" y="T3"/>
                  </a:cxn>
                  <a:cxn ang="0">
                    <a:pos x="T4" y="T5"/>
                  </a:cxn>
                </a:cxnLst>
                <a:rect l="0" t="0" r="r" b="b"/>
                <a:pathLst>
                  <a:path w="5" h="4">
                    <a:moveTo>
                      <a:pt x="3" y="4"/>
                    </a:moveTo>
                    <a:cubicBezTo>
                      <a:pt x="5" y="4"/>
                      <a:pt x="5" y="0"/>
                      <a:pt x="3" y="0"/>
                    </a:cubicBezTo>
                    <a:cubicBezTo>
                      <a:pt x="0" y="0"/>
                      <a:pt x="0"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1" name="Freeform 529"/>
              <p:cNvSpPr/>
              <p:nvPr/>
            </p:nvSpPr>
            <p:spPr bwMode="auto">
              <a:xfrm>
                <a:off x="2240" y="3990"/>
                <a:ext cx="40" cy="34"/>
              </a:xfrm>
              <a:custGeom>
                <a:avLst/>
                <a:gdLst>
                  <a:gd name="T0" fmla="*/ 11 w 15"/>
                  <a:gd name="T1" fmla="*/ 1 h 13"/>
                  <a:gd name="T2" fmla="*/ 2 w 15"/>
                  <a:gd name="T3" fmla="*/ 9 h 13"/>
                  <a:gd name="T4" fmla="*/ 5 w 15"/>
                  <a:gd name="T5" fmla="*/ 11 h 13"/>
                  <a:gd name="T6" fmla="*/ 13 w 15"/>
                  <a:gd name="T7" fmla="*/ 4 h 13"/>
                  <a:gd name="T8" fmla="*/ 11 w 15"/>
                  <a:gd name="T9" fmla="*/ 1 h 13"/>
                </a:gdLst>
                <a:ahLst/>
                <a:cxnLst>
                  <a:cxn ang="0">
                    <a:pos x="T0" y="T1"/>
                  </a:cxn>
                  <a:cxn ang="0">
                    <a:pos x="T2" y="T3"/>
                  </a:cxn>
                  <a:cxn ang="0">
                    <a:pos x="T4" y="T5"/>
                  </a:cxn>
                  <a:cxn ang="0">
                    <a:pos x="T6" y="T7"/>
                  </a:cxn>
                  <a:cxn ang="0">
                    <a:pos x="T8" y="T9"/>
                  </a:cxn>
                </a:cxnLst>
                <a:rect l="0" t="0" r="r" b="b"/>
                <a:pathLst>
                  <a:path w="15" h="13">
                    <a:moveTo>
                      <a:pt x="11" y="1"/>
                    </a:moveTo>
                    <a:cubicBezTo>
                      <a:pt x="8" y="3"/>
                      <a:pt x="4" y="6"/>
                      <a:pt x="2" y="9"/>
                    </a:cubicBezTo>
                    <a:cubicBezTo>
                      <a:pt x="0" y="11"/>
                      <a:pt x="3" y="13"/>
                      <a:pt x="5" y="11"/>
                    </a:cubicBezTo>
                    <a:cubicBezTo>
                      <a:pt x="7" y="8"/>
                      <a:pt x="10" y="6"/>
                      <a:pt x="13" y="4"/>
                    </a:cubicBezTo>
                    <a:cubicBezTo>
                      <a:pt x="15" y="3"/>
                      <a:pt x="14" y="0"/>
                      <a:pt x="1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2" name="Freeform 530"/>
              <p:cNvSpPr/>
              <p:nvPr/>
            </p:nvSpPr>
            <p:spPr bwMode="auto">
              <a:xfrm>
                <a:off x="2240" y="3987"/>
                <a:ext cx="64" cy="64"/>
              </a:xfrm>
              <a:custGeom>
                <a:avLst/>
                <a:gdLst>
                  <a:gd name="T0" fmla="*/ 19 w 24"/>
                  <a:gd name="T1" fmla="*/ 2 h 24"/>
                  <a:gd name="T2" fmla="*/ 2 w 24"/>
                  <a:gd name="T3" fmla="*/ 19 h 24"/>
                  <a:gd name="T4" fmla="*/ 5 w 24"/>
                  <a:gd name="T5" fmla="*/ 22 h 24"/>
                  <a:gd name="T6" fmla="*/ 22 w 24"/>
                  <a:gd name="T7" fmla="*/ 4 h 24"/>
                  <a:gd name="T8" fmla="*/ 19 w 24"/>
                  <a:gd name="T9" fmla="*/ 2 h 24"/>
                </a:gdLst>
                <a:ahLst/>
                <a:cxnLst>
                  <a:cxn ang="0">
                    <a:pos x="T0" y="T1"/>
                  </a:cxn>
                  <a:cxn ang="0">
                    <a:pos x="T2" y="T3"/>
                  </a:cxn>
                  <a:cxn ang="0">
                    <a:pos x="T4" y="T5"/>
                  </a:cxn>
                  <a:cxn ang="0">
                    <a:pos x="T6" y="T7"/>
                  </a:cxn>
                  <a:cxn ang="0">
                    <a:pos x="T8" y="T9"/>
                  </a:cxn>
                </a:cxnLst>
                <a:rect l="0" t="0" r="r" b="b"/>
                <a:pathLst>
                  <a:path w="24" h="24">
                    <a:moveTo>
                      <a:pt x="19" y="2"/>
                    </a:moveTo>
                    <a:cubicBezTo>
                      <a:pt x="14" y="8"/>
                      <a:pt x="7" y="13"/>
                      <a:pt x="2" y="19"/>
                    </a:cubicBezTo>
                    <a:cubicBezTo>
                      <a:pt x="0" y="21"/>
                      <a:pt x="3" y="24"/>
                      <a:pt x="5" y="22"/>
                    </a:cubicBezTo>
                    <a:cubicBezTo>
                      <a:pt x="10" y="16"/>
                      <a:pt x="17" y="11"/>
                      <a:pt x="22" y="4"/>
                    </a:cubicBezTo>
                    <a:cubicBezTo>
                      <a:pt x="24" y="3"/>
                      <a:pt x="21" y="0"/>
                      <a:pt x="19"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3" name="Freeform 531"/>
              <p:cNvSpPr/>
              <p:nvPr/>
            </p:nvSpPr>
            <p:spPr bwMode="auto">
              <a:xfrm>
                <a:off x="2235" y="3992"/>
                <a:ext cx="82" cy="86"/>
              </a:xfrm>
              <a:custGeom>
                <a:avLst/>
                <a:gdLst>
                  <a:gd name="T0" fmla="*/ 27 w 31"/>
                  <a:gd name="T1" fmla="*/ 2 h 32"/>
                  <a:gd name="T2" fmla="*/ 2 w 31"/>
                  <a:gd name="T3" fmla="*/ 28 h 32"/>
                  <a:gd name="T4" fmla="*/ 5 w 31"/>
                  <a:gd name="T5" fmla="*/ 30 h 32"/>
                  <a:gd name="T6" fmla="*/ 30 w 31"/>
                  <a:gd name="T7" fmla="*/ 5 h 32"/>
                  <a:gd name="T8" fmla="*/ 27 w 31"/>
                  <a:gd name="T9" fmla="*/ 2 h 32"/>
                </a:gdLst>
                <a:ahLst/>
                <a:cxnLst>
                  <a:cxn ang="0">
                    <a:pos x="T0" y="T1"/>
                  </a:cxn>
                  <a:cxn ang="0">
                    <a:pos x="T2" y="T3"/>
                  </a:cxn>
                  <a:cxn ang="0">
                    <a:pos x="T4" y="T5"/>
                  </a:cxn>
                  <a:cxn ang="0">
                    <a:pos x="T6" y="T7"/>
                  </a:cxn>
                  <a:cxn ang="0">
                    <a:pos x="T8" y="T9"/>
                  </a:cxn>
                </a:cxnLst>
                <a:rect l="0" t="0" r="r" b="b"/>
                <a:pathLst>
                  <a:path w="31" h="32">
                    <a:moveTo>
                      <a:pt x="27" y="2"/>
                    </a:moveTo>
                    <a:cubicBezTo>
                      <a:pt x="18" y="10"/>
                      <a:pt x="9" y="18"/>
                      <a:pt x="2" y="28"/>
                    </a:cubicBezTo>
                    <a:cubicBezTo>
                      <a:pt x="0" y="30"/>
                      <a:pt x="4" y="32"/>
                      <a:pt x="5" y="30"/>
                    </a:cubicBezTo>
                    <a:cubicBezTo>
                      <a:pt x="12" y="20"/>
                      <a:pt x="21" y="12"/>
                      <a:pt x="30" y="5"/>
                    </a:cubicBezTo>
                    <a:cubicBezTo>
                      <a:pt x="31" y="3"/>
                      <a:pt x="29" y="0"/>
                      <a:pt x="27"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4" name="Freeform 532"/>
              <p:cNvSpPr/>
              <p:nvPr/>
            </p:nvSpPr>
            <p:spPr bwMode="auto">
              <a:xfrm>
                <a:off x="2237" y="3995"/>
                <a:ext cx="102" cy="96"/>
              </a:xfrm>
              <a:custGeom>
                <a:avLst/>
                <a:gdLst>
                  <a:gd name="T0" fmla="*/ 34 w 38"/>
                  <a:gd name="T1" fmla="*/ 2 h 36"/>
                  <a:gd name="T2" fmla="*/ 1 w 38"/>
                  <a:gd name="T3" fmla="*/ 32 h 36"/>
                  <a:gd name="T4" fmla="*/ 4 w 38"/>
                  <a:gd name="T5" fmla="*/ 34 h 36"/>
                  <a:gd name="T6" fmla="*/ 36 w 38"/>
                  <a:gd name="T7" fmla="*/ 4 h 36"/>
                  <a:gd name="T8" fmla="*/ 34 w 38"/>
                  <a:gd name="T9" fmla="*/ 2 h 36"/>
                </a:gdLst>
                <a:ahLst/>
                <a:cxnLst>
                  <a:cxn ang="0">
                    <a:pos x="T0" y="T1"/>
                  </a:cxn>
                  <a:cxn ang="0">
                    <a:pos x="T2" y="T3"/>
                  </a:cxn>
                  <a:cxn ang="0">
                    <a:pos x="T4" y="T5"/>
                  </a:cxn>
                  <a:cxn ang="0">
                    <a:pos x="T6" y="T7"/>
                  </a:cxn>
                  <a:cxn ang="0">
                    <a:pos x="T8" y="T9"/>
                  </a:cxn>
                </a:cxnLst>
                <a:rect l="0" t="0" r="r" b="b"/>
                <a:pathLst>
                  <a:path w="38" h="36">
                    <a:moveTo>
                      <a:pt x="34" y="2"/>
                    </a:moveTo>
                    <a:cubicBezTo>
                      <a:pt x="23" y="12"/>
                      <a:pt x="12" y="21"/>
                      <a:pt x="1" y="32"/>
                    </a:cubicBezTo>
                    <a:cubicBezTo>
                      <a:pt x="0" y="33"/>
                      <a:pt x="2" y="36"/>
                      <a:pt x="4" y="34"/>
                    </a:cubicBezTo>
                    <a:cubicBezTo>
                      <a:pt x="14" y="24"/>
                      <a:pt x="25" y="14"/>
                      <a:pt x="36" y="4"/>
                    </a:cubicBezTo>
                    <a:cubicBezTo>
                      <a:pt x="38" y="3"/>
                      <a:pt x="35" y="0"/>
                      <a:pt x="34"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5" name="Freeform 533"/>
              <p:cNvSpPr/>
              <p:nvPr/>
            </p:nvSpPr>
            <p:spPr bwMode="auto">
              <a:xfrm>
                <a:off x="2243" y="4024"/>
                <a:ext cx="85" cy="81"/>
              </a:xfrm>
              <a:custGeom>
                <a:avLst/>
                <a:gdLst>
                  <a:gd name="T0" fmla="*/ 28 w 32"/>
                  <a:gd name="T1" fmla="*/ 2 h 30"/>
                  <a:gd name="T2" fmla="*/ 2 w 32"/>
                  <a:gd name="T3" fmla="*/ 26 h 30"/>
                  <a:gd name="T4" fmla="*/ 4 w 32"/>
                  <a:gd name="T5" fmla="*/ 29 h 30"/>
                  <a:gd name="T6" fmla="*/ 30 w 32"/>
                  <a:gd name="T7" fmla="*/ 5 h 30"/>
                  <a:gd name="T8" fmla="*/ 28 w 32"/>
                  <a:gd name="T9" fmla="*/ 2 h 30"/>
                </a:gdLst>
                <a:ahLst/>
                <a:cxnLst>
                  <a:cxn ang="0">
                    <a:pos x="T0" y="T1"/>
                  </a:cxn>
                  <a:cxn ang="0">
                    <a:pos x="T2" y="T3"/>
                  </a:cxn>
                  <a:cxn ang="0">
                    <a:pos x="T4" y="T5"/>
                  </a:cxn>
                  <a:cxn ang="0">
                    <a:pos x="T6" y="T7"/>
                  </a:cxn>
                  <a:cxn ang="0">
                    <a:pos x="T8" y="T9"/>
                  </a:cxn>
                </a:cxnLst>
                <a:rect l="0" t="0" r="r" b="b"/>
                <a:pathLst>
                  <a:path w="32" h="30">
                    <a:moveTo>
                      <a:pt x="28" y="2"/>
                    </a:moveTo>
                    <a:cubicBezTo>
                      <a:pt x="19" y="9"/>
                      <a:pt x="10" y="18"/>
                      <a:pt x="2" y="26"/>
                    </a:cubicBezTo>
                    <a:cubicBezTo>
                      <a:pt x="0" y="28"/>
                      <a:pt x="2" y="30"/>
                      <a:pt x="4" y="29"/>
                    </a:cubicBezTo>
                    <a:cubicBezTo>
                      <a:pt x="13" y="21"/>
                      <a:pt x="21" y="12"/>
                      <a:pt x="30" y="5"/>
                    </a:cubicBezTo>
                    <a:cubicBezTo>
                      <a:pt x="32" y="4"/>
                      <a:pt x="30" y="0"/>
                      <a:pt x="28"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6" name="Freeform 534"/>
              <p:cNvSpPr/>
              <p:nvPr/>
            </p:nvSpPr>
            <p:spPr bwMode="auto">
              <a:xfrm>
                <a:off x="2235" y="4051"/>
                <a:ext cx="93" cy="83"/>
              </a:xfrm>
              <a:custGeom>
                <a:avLst/>
                <a:gdLst>
                  <a:gd name="T0" fmla="*/ 31 w 35"/>
                  <a:gd name="T1" fmla="*/ 1 h 31"/>
                  <a:gd name="T2" fmla="*/ 2 w 35"/>
                  <a:gd name="T3" fmla="*/ 27 h 31"/>
                  <a:gd name="T4" fmla="*/ 4 w 35"/>
                  <a:gd name="T5" fmla="*/ 29 h 31"/>
                  <a:gd name="T6" fmla="*/ 33 w 35"/>
                  <a:gd name="T7" fmla="*/ 4 h 31"/>
                  <a:gd name="T8" fmla="*/ 31 w 35"/>
                  <a:gd name="T9" fmla="*/ 1 h 31"/>
                </a:gdLst>
                <a:ahLst/>
                <a:cxnLst>
                  <a:cxn ang="0">
                    <a:pos x="T0" y="T1"/>
                  </a:cxn>
                  <a:cxn ang="0">
                    <a:pos x="T2" y="T3"/>
                  </a:cxn>
                  <a:cxn ang="0">
                    <a:pos x="T4" y="T5"/>
                  </a:cxn>
                  <a:cxn ang="0">
                    <a:pos x="T6" y="T7"/>
                  </a:cxn>
                  <a:cxn ang="0">
                    <a:pos x="T8" y="T9"/>
                  </a:cxn>
                </a:cxnLst>
                <a:rect l="0" t="0" r="r" b="b"/>
                <a:pathLst>
                  <a:path w="35" h="31">
                    <a:moveTo>
                      <a:pt x="31" y="1"/>
                    </a:moveTo>
                    <a:cubicBezTo>
                      <a:pt x="21" y="10"/>
                      <a:pt x="12" y="19"/>
                      <a:pt x="2" y="27"/>
                    </a:cubicBezTo>
                    <a:cubicBezTo>
                      <a:pt x="0" y="28"/>
                      <a:pt x="2" y="31"/>
                      <a:pt x="4" y="29"/>
                    </a:cubicBezTo>
                    <a:cubicBezTo>
                      <a:pt x="14" y="22"/>
                      <a:pt x="24" y="13"/>
                      <a:pt x="33" y="4"/>
                    </a:cubicBezTo>
                    <a:cubicBezTo>
                      <a:pt x="35" y="2"/>
                      <a:pt x="33" y="0"/>
                      <a:pt x="3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7" name="Freeform 535"/>
              <p:cNvSpPr/>
              <p:nvPr/>
            </p:nvSpPr>
            <p:spPr bwMode="auto">
              <a:xfrm>
                <a:off x="2235" y="4078"/>
                <a:ext cx="90" cy="80"/>
              </a:xfrm>
              <a:custGeom>
                <a:avLst/>
                <a:gdLst>
                  <a:gd name="T0" fmla="*/ 29 w 34"/>
                  <a:gd name="T1" fmla="*/ 1 h 30"/>
                  <a:gd name="T2" fmla="*/ 2 w 34"/>
                  <a:gd name="T3" fmla="*/ 25 h 30"/>
                  <a:gd name="T4" fmla="*/ 5 w 34"/>
                  <a:gd name="T5" fmla="*/ 28 h 30"/>
                  <a:gd name="T6" fmla="*/ 32 w 34"/>
                  <a:gd name="T7" fmla="*/ 4 h 30"/>
                  <a:gd name="T8" fmla="*/ 29 w 34"/>
                  <a:gd name="T9" fmla="*/ 1 h 30"/>
                </a:gdLst>
                <a:ahLst/>
                <a:cxnLst>
                  <a:cxn ang="0">
                    <a:pos x="T0" y="T1"/>
                  </a:cxn>
                  <a:cxn ang="0">
                    <a:pos x="T2" y="T3"/>
                  </a:cxn>
                  <a:cxn ang="0">
                    <a:pos x="T4" y="T5"/>
                  </a:cxn>
                  <a:cxn ang="0">
                    <a:pos x="T6" y="T7"/>
                  </a:cxn>
                  <a:cxn ang="0">
                    <a:pos x="T8" y="T9"/>
                  </a:cxn>
                </a:cxnLst>
                <a:rect l="0" t="0" r="r" b="b"/>
                <a:pathLst>
                  <a:path w="34" h="30">
                    <a:moveTo>
                      <a:pt x="29" y="1"/>
                    </a:moveTo>
                    <a:cubicBezTo>
                      <a:pt x="20" y="9"/>
                      <a:pt x="11" y="17"/>
                      <a:pt x="2" y="25"/>
                    </a:cubicBezTo>
                    <a:cubicBezTo>
                      <a:pt x="0" y="27"/>
                      <a:pt x="3" y="30"/>
                      <a:pt x="5" y="28"/>
                    </a:cubicBezTo>
                    <a:cubicBezTo>
                      <a:pt x="14" y="20"/>
                      <a:pt x="23" y="12"/>
                      <a:pt x="32" y="4"/>
                    </a:cubicBezTo>
                    <a:cubicBezTo>
                      <a:pt x="34" y="2"/>
                      <a:pt x="31" y="0"/>
                      <a:pt x="29"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8" name="Freeform 536"/>
              <p:cNvSpPr/>
              <p:nvPr/>
            </p:nvSpPr>
            <p:spPr bwMode="auto">
              <a:xfrm>
                <a:off x="2240" y="4099"/>
                <a:ext cx="85" cy="78"/>
              </a:xfrm>
              <a:custGeom>
                <a:avLst/>
                <a:gdLst>
                  <a:gd name="T0" fmla="*/ 27 w 32"/>
                  <a:gd name="T1" fmla="*/ 2 h 29"/>
                  <a:gd name="T2" fmla="*/ 2 w 32"/>
                  <a:gd name="T3" fmla="*/ 25 h 29"/>
                  <a:gd name="T4" fmla="*/ 5 w 32"/>
                  <a:gd name="T5" fmla="*/ 28 h 29"/>
                  <a:gd name="T6" fmla="*/ 30 w 32"/>
                  <a:gd name="T7" fmla="*/ 4 h 29"/>
                  <a:gd name="T8" fmla="*/ 27 w 32"/>
                  <a:gd name="T9" fmla="*/ 2 h 29"/>
                </a:gdLst>
                <a:ahLst/>
                <a:cxnLst>
                  <a:cxn ang="0">
                    <a:pos x="T0" y="T1"/>
                  </a:cxn>
                  <a:cxn ang="0">
                    <a:pos x="T2" y="T3"/>
                  </a:cxn>
                  <a:cxn ang="0">
                    <a:pos x="T4" y="T5"/>
                  </a:cxn>
                  <a:cxn ang="0">
                    <a:pos x="T6" y="T7"/>
                  </a:cxn>
                  <a:cxn ang="0">
                    <a:pos x="T8" y="T9"/>
                  </a:cxn>
                </a:cxnLst>
                <a:rect l="0" t="0" r="r" b="b"/>
                <a:pathLst>
                  <a:path w="32" h="29">
                    <a:moveTo>
                      <a:pt x="27" y="2"/>
                    </a:moveTo>
                    <a:cubicBezTo>
                      <a:pt x="20" y="12"/>
                      <a:pt x="9" y="16"/>
                      <a:pt x="2" y="25"/>
                    </a:cubicBezTo>
                    <a:cubicBezTo>
                      <a:pt x="0" y="27"/>
                      <a:pt x="3" y="29"/>
                      <a:pt x="5" y="28"/>
                    </a:cubicBezTo>
                    <a:cubicBezTo>
                      <a:pt x="12" y="19"/>
                      <a:pt x="23" y="14"/>
                      <a:pt x="30" y="4"/>
                    </a:cubicBezTo>
                    <a:cubicBezTo>
                      <a:pt x="32" y="2"/>
                      <a:pt x="28" y="0"/>
                      <a:pt x="27"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9" name="Freeform 537"/>
              <p:cNvSpPr/>
              <p:nvPr/>
            </p:nvSpPr>
            <p:spPr bwMode="auto">
              <a:xfrm>
                <a:off x="2243" y="4123"/>
                <a:ext cx="82" cy="86"/>
              </a:xfrm>
              <a:custGeom>
                <a:avLst/>
                <a:gdLst>
                  <a:gd name="T0" fmla="*/ 26 w 31"/>
                  <a:gd name="T1" fmla="*/ 1 h 32"/>
                  <a:gd name="T2" fmla="*/ 2 w 31"/>
                  <a:gd name="T3" fmla="*/ 27 h 32"/>
                  <a:gd name="T4" fmla="*/ 4 w 31"/>
                  <a:gd name="T5" fmla="*/ 30 h 32"/>
                  <a:gd name="T6" fmla="*/ 29 w 31"/>
                  <a:gd name="T7" fmla="*/ 4 h 32"/>
                  <a:gd name="T8" fmla="*/ 26 w 31"/>
                  <a:gd name="T9" fmla="*/ 1 h 32"/>
                </a:gdLst>
                <a:ahLst/>
                <a:cxnLst>
                  <a:cxn ang="0">
                    <a:pos x="T0" y="T1"/>
                  </a:cxn>
                  <a:cxn ang="0">
                    <a:pos x="T2" y="T3"/>
                  </a:cxn>
                  <a:cxn ang="0">
                    <a:pos x="T4" y="T5"/>
                  </a:cxn>
                  <a:cxn ang="0">
                    <a:pos x="T6" y="T7"/>
                  </a:cxn>
                  <a:cxn ang="0">
                    <a:pos x="T8" y="T9"/>
                  </a:cxn>
                </a:cxnLst>
                <a:rect l="0" t="0" r="r" b="b"/>
                <a:pathLst>
                  <a:path w="31" h="32">
                    <a:moveTo>
                      <a:pt x="26" y="1"/>
                    </a:moveTo>
                    <a:cubicBezTo>
                      <a:pt x="17" y="9"/>
                      <a:pt x="10" y="18"/>
                      <a:pt x="2" y="27"/>
                    </a:cubicBezTo>
                    <a:cubicBezTo>
                      <a:pt x="0" y="29"/>
                      <a:pt x="3" y="32"/>
                      <a:pt x="4" y="30"/>
                    </a:cubicBezTo>
                    <a:cubicBezTo>
                      <a:pt x="12" y="21"/>
                      <a:pt x="19" y="11"/>
                      <a:pt x="29" y="4"/>
                    </a:cubicBezTo>
                    <a:cubicBezTo>
                      <a:pt x="31" y="2"/>
                      <a:pt x="28" y="0"/>
                      <a:pt x="26"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0" name="Freeform 538"/>
              <p:cNvSpPr/>
              <p:nvPr/>
            </p:nvSpPr>
            <p:spPr bwMode="auto">
              <a:xfrm>
                <a:off x="2232" y="4145"/>
                <a:ext cx="93" cy="91"/>
              </a:xfrm>
              <a:custGeom>
                <a:avLst/>
                <a:gdLst>
                  <a:gd name="T0" fmla="*/ 30 w 35"/>
                  <a:gd name="T1" fmla="*/ 2 h 34"/>
                  <a:gd name="T2" fmla="*/ 2 w 35"/>
                  <a:gd name="T3" fmla="*/ 29 h 34"/>
                  <a:gd name="T4" fmla="*/ 4 w 35"/>
                  <a:gd name="T5" fmla="*/ 32 h 34"/>
                  <a:gd name="T6" fmla="*/ 33 w 35"/>
                  <a:gd name="T7" fmla="*/ 4 h 34"/>
                  <a:gd name="T8" fmla="*/ 30 w 35"/>
                  <a:gd name="T9" fmla="*/ 2 h 34"/>
                </a:gdLst>
                <a:ahLst/>
                <a:cxnLst>
                  <a:cxn ang="0">
                    <a:pos x="T0" y="T1"/>
                  </a:cxn>
                  <a:cxn ang="0">
                    <a:pos x="T2" y="T3"/>
                  </a:cxn>
                  <a:cxn ang="0">
                    <a:pos x="T4" y="T5"/>
                  </a:cxn>
                  <a:cxn ang="0">
                    <a:pos x="T6" y="T7"/>
                  </a:cxn>
                  <a:cxn ang="0">
                    <a:pos x="T8" y="T9"/>
                  </a:cxn>
                </a:cxnLst>
                <a:rect l="0" t="0" r="r" b="b"/>
                <a:pathLst>
                  <a:path w="35" h="34">
                    <a:moveTo>
                      <a:pt x="30" y="2"/>
                    </a:moveTo>
                    <a:cubicBezTo>
                      <a:pt x="20" y="10"/>
                      <a:pt x="10" y="19"/>
                      <a:pt x="2" y="29"/>
                    </a:cubicBezTo>
                    <a:cubicBezTo>
                      <a:pt x="0" y="31"/>
                      <a:pt x="3" y="34"/>
                      <a:pt x="4" y="32"/>
                    </a:cubicBezTo>
                    <a:cubicBezTo>
                      <a:pt x="13" y="22"/>
                      <a:pt x="22" y="13"/>
                      <a:pt x="33" y="4"/>
                    </a:cubicBezTo>
                    <a:cubicBezTo>
                      <a:pt x="35" y="3"/>
                      <a:pt x="32" y="0"/>
                      <a:pt x="3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1" name="Freeform 539"/>
              <p:cNvSpPr/>
              <p:nvPr/>
            </p:nvSpPr>
            <p:spPr bwMode="auto">
              <a:xfrm>
                <a:off x="2240" y="4169"/>
                <a:ext cx="85" cy="77"/>
              </a:xfrm>
              <a:custGeom>
                <a:avLst/>
                <a:gdLst>
                  <a:gd name="T0" fmla="*/ 27 w 32"/>
                  <a:gd name="T1" fmla="*/ 2 h 29"/>
                  <a:gd name="T2" fmla="*/ 2 w 32"/>
                  <a:gd name="T3" fmla="*/ 25 h 29"/>
                  <a:gd name="T4" fmla="*/ 5 w 32"/>
                  <a:gd name="T5" fmla="*/ 28 h 29"/>
                  <a:gd name="T6" fmla="*/ 30 w 32"/>
                  <a:gd name="T7" fmla="*/ 5 h 29"/>
                  <a:gd name="T8" fmla="*/ 27 w 32"/>
                  <a:gd name="T9" fmla="*/ 2 h 29"/>
                </a:gdLst>
                <a:ahLst/>
                <a:cxnLst>
                  <a:cxn ang="0">
                    <a:pos x="T0" y="T1"/>
                  </a:cxn>
                  <a:cxn ang="0">
                    <a:pos x="T2" y="T3"/>
                  </a:cxn>
                  <a:cxn ang="0">
                    <a:pos x="T4" y="T5"/>
                  </a:cxn>
                  <a:cxn ang="0">
                    <a:pos x="T6" y="T7"/>
                  </a:cxn>
                  <a:cxn ang="0">
                    <a:pos x="T8" y="T9"/>
                  </a:cxn>
                </a:cxnLst>
                <a:rect l="0" t="0" r="r" b="b"/>
                <a:pathLst>
                  <a:path w="32" h="29">
                    <a:moveTo>
                      <a:pt x="27" y="2"/>
                    </a:moveTo>
                    <a:cubicBezTo>
                      <a:pt x="19" y="10"/>
                      <a:pt x="10" y="17"/>
                      <a:pt x="2" y="25"/>
                    </a:cubicBezTo>
                    <a:cubicBezTo>
                      <a:pt x="0" y="27"/>
                      <a:pt x="3" y="29"/>
                      <a:pt x="5" y="28"/>
                    </a:cubicBezTo>
                    <a:cubicBezTo>
                      <a:pt x="12" y="19"/>
                      <a:pt x="21" y="12"/>
                      <a:pt x="30" y="5"/>
                    </a:cubicBezTo>
                    <a:cubicBezTo>
                      <a:pt x="32" y="3"/>
                      <a:pt x="29" y="0"/>
                      <a:pt x="27"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2" name="Freeform 540"/>
              <p:cNvSpPr/>
              <p:nvPr/>
            </p:nvSpPr>
            <p:spPr bwMode="auto">
              <a:xfrm>
                <a:off x="2235" y="4193"/>
                <a:ext cx="90" cy="86"/>
              </a:xfrm>
              <a:custGeom>
                <a:avLst/>
                <a:gdLst>
                  <a:gd name="T0" fmla="*/ 30 w 34"/>
                  <a:gd name="T1" fmla="*/ 1 h 32"/>
                  <a:gd name="T2" fmla="*/ 2 w 34"/>
                  <a:gd name="T3" fmla="*/ 27 h 32"/>
                  <a:gd name="T4" fmla="*/ 4 w 34"/>
                  <a:gd name="T5" fmla="*/ 30 h 32"/>
                  <a:gd name="T6" fmla="*/ 32 w 34"/>
                  <a:gd name="T7" fmla="*/ 4 h 32"/>
                  <a:gd name="T8" fmla="*/ 30 w 34"/>
                  <a:gd name="T9" fmla="*/ 1 h 32"/>
                </a:gdLst>
                <a:ahLst/>
                <a:cxnLst>
                  <a:cxn ang="0">
                    <a:pos x="T0" y="T1"/>
                  </a:cxn>
                  <a:cxn ang="0">
                    <a:pos x="T2" y="T3"/>
                  </a:cxn>
                  <a:cxn ang="0">
                    <a:pos x="T4" y="T5"/>
                  </a:cxn>
                  <a:cxn ang="0">
                    <a:pos x="T6" y="T7"/>
                  </a:cxn>
                  <a:cxn ang="0">
                    <a:pos x="T8" y="T9"/>
                  </a:cxn>
                </a:cxnLst>
                <a:rect l="0" t="0" r="r" b="b"/>
                <a:pathLst>
                  <a:path w="34" h="32">
                    <a:moveTo>
                      <a:pt x="30" y="1"/>
                    </a:moveTo>
                    <a:cubicBezTo>
                      <a:pt x="19" y="8"/>
                      <a:pt x="11" y="18"/>
                      <a:pt x="2" y="27"/>
                    </a:cubicBezTo>
                    <a:cubicBezTo>
                      <a:pt x="0" y="29"/>
                      <a:pt x="2" y="32"/>
                      <a:pt x="4" y="30"/>
                    </a:cubicBezTo>
                    <a:cubicBezTo>
                      <a:pt x="13" y="21"/>
                      <a:pt x="21" y="11"/>
                      <a:pt x="32" y="4"/>
                    </a:cubicBezTo>
                    <a:cubicBezTo>
                      <a:pt x="34" y="3"/>
                      <a:pt x="32" y="0"/>
                      <a:pt x="30"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3" name="Freeform 541"/>
              <p:cNvSpPr/>
              <p:nvPr/>
            </p:nvSpPr>
            <p:spPr bwMode="auto">
              <a:xfrm>
                <a:off x="2237" y="4214"/>
                <a:ext cx="91" cy="91"/>
              </a:xfrm>
              <a:custGeom>
                <a:avLst/>
                <a:gdLst>
                  <a:gd name="T0" fmla="*/ 30 w 34"/>
                  <a:gd name="T1" fmla="*/ 2 h 34"/>
                  <a:gd name="T2" fmla="*/ 1 w 34"/>
                  <a:gd name="T3" fmla="*/ 30 h 34"/>
                  <a:gd name="T4" fmla="*/ 4 w 34"/>
                  <a:gd name="T5" fmla="*/ 32 h 34"/>
                  <a:gd name="T6" fmla="*/ 32 w 34"/>
                  <a:gd name="T7" fmla="*/ 5 h 34"/>
                  <a:gd name="T8" fmla="*/ 30 w 34"/>
                  <a:gd name="T9" fmla="*/ 2 h 34"/>
                </a:gdLst>
                <a:ahLst/>
                <a:cxnLst>
                  <a:cxn ang="0">
                    <a:pos x="T0" y="T1"/>
                  </a:cxn>
                  <a:cxn ang="0">
                    <a:pos x="T2" y="T3"/>
                  </a:cxn>
                  <a:cxn ang="0">
                    <a:pos x="T4" y="T5"/>
                  </a:cxn>
                  <a:cxn ang="0">
                    <a:pos x="T6" y="T7"/>
                  </a:cxn>
                  <a:cxn ang="0">
                    <a:pos x="T8" y="T9"/>
                  </a:cxn>
                </a:cxnLst>
                <a:rect l="0" t="0" r="r" b="b"/>
                <a:pathLst>
                  <a:path w="34" h="34">
                    <a:moveTo>
                      <a:pt x="30" y="2"/>
                    </a:moveTo>
                    <a:cubicBezTo>
                      <a:pt x="18" y="8"/>
                      <a:pt x="9" y="19"/>
                      <a:pt x="1" y="30"/>
                    </a:cubicBezTo>
                    <a:cubicBezTo>
                      <a:pt x="0" y="32"/>
                      <a:pt x="3" y="34"/>
                      <a:pt x="4" y="32"/>
                    </a:cubicBezTo>
                    <a:cubicBezTo>
                      <a:pt x="12" y="21"/>
                      <a:pt x="21" y="11"/>
                      <a:pt x="32" y="5"/>
                    </a:cubicBezTo>
                    <a:cubicBezTo>
                      <a:pt x="34" y="4"/>
                      <a:pt x="32" y="0"/>
                      <a:pt x="3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4" name="Freeform 542"/>
              <p:cNvSpPr/>
              <p:nvPr/>
            </p:nvSpPr>
            <p:spPr bwMode="auto">
              <a:xfrm>
                <a:off x="2240" y="4238"/>
                <a:ext cx="85" cy="86"/>
              </a:xfrm>
              <a:custGeom>
                <a:avLst/>
                <a:gdLst>
                  <a:gd name="T0" fmla="*/ 27 w 32"/>
                  <a:gd name="T1" fmla="*/ 1 h 32"/>
                  <a:gd name="T2" fmla="*/ 2 w 32"/>
                  <a:gd name="T3" fmla="*/ 28 h 32"/>
                  <a:gd name="T4" fmla="*/ 5 w 32"/>
                  <a:gd name="T5" fmla="*/ 30 h 32"/>
                  <a:gd name="T6" fmla="*/ 30 w 32"/>
                  <a:gd name="T7" fmla="*/ 4 h 32"/>
                  <a:gd name="T8" fmla="*/ 27 w 32"/>
                  <a:gd name="T9" fmla="*/ 1 h 32"/>
                </a:gdLst>
                <a:ahLst/>
                <a:cxnLst>
                  <a:cxn ang="0">
                    <a:pos x="T0" y="T1"/>
                  </a:cxn>
                  <a:cxn ang="0">
                    <a:pos x="T2" y="T3"/>
                  </a:cxn>
                  <a:cxn ang="0">
                    <a:pos x="T4" y="T5"/>
                  </a:cxn>
                  <a:cxn ang="0">
                    <a:pos x="T6" y="T7"/>
                  </a:cxn>
                  <a:cxn ang="0">
                    <a:pos x="T8" y="T9"/>
                  </a:cxn>
                </a:cxnLst>
                <a:rect l="0" t="0" r="r" b="b"/>
                <a:pathLst>
                  <a:path w="32" h="32">
                    <a:moveTo>
                      <a:pt x="27" y="1"/>
                    </a:moveTo>
                    <a:cubicBezTo>
                      <a:pt x="18" y="10"/>
                      <a:pt x="9" y="18"/>
                      <a:pt x="2" y="28"/>
                    </a:cubicBezTo>
                    <a:cubicBezTo>
                      <a:pt x="0" y="30"/>
                      <a:pt x="3" y="32"/>
                      <a:pt x="5" y="30"/>
                    </a:cubicBezTo>
                    <a:cubicBezTo>
                      <a:pt x="12" y="20"/>
                      <a:pt x="21" y="12"/>
                      <a:pt x="30" y="4"/>
                    </a:cubicBezTo>
                    <a:cubicBezTo>
                      <a:pt x="32" y="2"/>
                      <a:pt x="29" y="0"/>
                      <a:pt x="27"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5" name="Freeform 543"/>
              <p:cNvSpPr/>
              <p:nvPr/>
            </p:nvSpPr>
            <p:spPr bwMode="auto">
              <a:xfrm>
                <a:off x="2243" y="4260"/>
                <a:ext cx="85" cy="85"/>
              </a:xfrm>
              <a:custGeom>
                <a:avLst/>
                <a:gdLst>
                  <a:gd name="T0" fmla="*/ 28 w 32"/>
                  <a:gd name="T1" fmla="*/ 2 h 32"/>
                  <a:gd name="T2" fmla="*/ 2 w 32"/>
                  <a:gd name="T3" fmla="*/ 28 h 32"/>
                  <a:gd name="T4" fmla="*/ 4 w 32"/>
                  <a:gd name="T5" fmla="*/ 31 h 32"/>
                  <a:gd name="T6" fmla="*/ 30 w 32"/>
                  <a:gd name="T7" fmla="*/ 4 h 32"/>
                  <a:gd name="T8" fmla="*/ 28 w 32"/>
                  <a:gd name="T9" fmla="*/ 2 h 32"/>
                </a:gdLst>
                <a:ahLst/>
                <a:cxnLst>
                  <a:cxn ang="0">
                    <a:pos x="T0" y="T1"/>
                  </a:cxn>
                  <a:cxn ang="0">
                    <a:pos x="T2" y="T3"/>
                  </a:cxn>
                  <a:cxn ang="0">
                    <a:pos x="T4" y="T5"/>
                  </a:cxn>
                  <a:cxn ang="0">
                    <a:pos x="T6" y="T7"/>
                  </a:cxn>
                  <a:cxn ang="0">
                    <a:pos x="T8" y="T9"/>
                  </a:cxn>
                </a:cxnLst>
                <a:rect l="0" t="0" r="r" b="b"/>
                <a:pathLst>
                  <a:path w="32" h="32">
                    <a:moveTo>
                      <a:pt x="28" y="2"/>
                    </a:moveTo>
                    <a:cubicBezTo>
                      <a:pt x="18" y="9"/>
                      <a:pt x="10" y="19"/>
                      <a:pt x="2" y="28"/>
                    </a:cubicBezTo>
                    <a:cubicBezTo>
                      <a:pt x="0" y="30"/>
                      <a:pt x="3" y="32"/>
                      <a:pt x="4" y="31"/>
                    </a:cubicBezTo>
                    <a:cubicBezTo>
                      <a:pt x="13" y="22"/>
                      <a:pt x="21" y="12"/>
                      <a:pt x="30" y="4"/>
                    </a:cubicBezTo>
                    <a:cubicBezTo>
                      <a:pt x="32" y="3"/>
                      <a:pt x="30" y="0"/>
                      <a:pt x="28"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6" name="Freeform 544"/>
              <p:cNvSpPr/>
              <p:nvPr/>
            </p:nvSpPr>
            <p:spPr bwMode="auto">
              <a:xfrm>
                <a:off x="2243" y="4287"/>
                <a:ext cx="82" cy="88"/>
              </a:xfrm>
              <a:custGeom>
                <a:avLst/>
                <a:gdLst>
                  <a:gd name="T0" fmla="*/ 26 w 31"/>
                  <a:gd name="T1" fmla="*/ 2 h 33"/>
                  <a:gd name="T2" fmla="*/ 1 w 31"/>
                  <a:gd name="T3" fmla="*/ 29 h 33"/>
                  <a:gd name="T4" fmla="*/ 5 w 31"/>
                  <a:gd name="T5" fmla="*/ 30 h 33"/>
                  <a:gd name="T6" fmla="*/ 16 w 31"/>
                  <a:gd name="T7" fmla="*/ 16 h 33"/>
                  <a:gd name="T8" fmla="*/ 29 w 31"/>
                  <a:gd name="T9" fmla="*/ 4 h 33"/>
                  <a:gd name="T10" fmla="*/ 26 w 31"/>
                  <a:gd name="T11" fmla="*/ 2 h 33"/>
                </a:gdLst>
                <a:ahLst/>
                <a:cxnLst>
                  <a:cxn ang="0">
                    <a:pos x="T0" y="T1"/>
                  </a:cxn>
                  <a:cxn ang="0">
                    <a:pos x="T2" y="T3"/>
                  </a:cxn>
                  <a:cxn ang="0">
                    <a:pos x="T4" y="T5"/>
                  </a:cxn>
                  <a:cxn ang="0">
                    <a:pos x="T6" y="T7"/>
                  </a:cxn>
                  <a:cxn ang="0">
                    <a:pos x="T8" y="T9"/>
                  </a:cxn>
                  <a:cxn ang="0">
                    <a:pos x="T10" y="T11"/>
                  </a:cxn>
                </a:cxnLst>
                <a:rect l="0" t="0" r="r" b="b"/>
                <a:pathLst>
                  <a:path w="31" h="33">
                    <a:moveTo>
                      <a:pt x="26" y="2"/>
                    </a:moveTo>
                    <a:cubicBezTo>
                      <a:pt x="18" y="10"/>
                      <a:pt x="5" y="18"/>
                      <a:pt x="1" y="29"/>
                    </a:cubicBezTo>
                    <a:cubicBezTo>
                      <a:pt x="0" y="32"/>
                      <a:pt x="4" y="33"/>
                      <a:pt x="5" y="30"/>
                    </a:cubicBezTo>
                    <a:cubicBezTo>
                      <a:pt x="7" y="25"/>
                      <a:pt x="12" y="20"/>
                      <a:pt x="16" y="16"/>
                    </a:cubicBezTo>
                    <a:cubicBezTo>
                      <a:pt x="20" y="12"/>
                      <a:pt x="25" y="9"/>
                      <a:pt x="29" y="4"/>
                    </a:cubicBezTo>
                    <a:cubicBezTo>
                      <a:pt x="31" y="3"/>
                      <a:pt x="28" y="0"/>
                      <a:pt x="26"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7" name="Freeform 545"/>
              <p:cNvSpPr/>
              <p:nvPr/>
            </p:nvSpPr>
            <p:spPr bwMode="auto">
              <a:xfrm>
                <a:off x="2237" y="4311"/>
                <a:ext cx="96" cy="88"/>
              </a:xfrm>
              <a:custGeom>
                <a:avLst/>
                <a:gdLst>
                  <a:gd name="T0" fmla="*/ 31 w 36"/>
                  <a:gd name="T1" fmla="*/ 1 h 33"/>
                  <a:gd name="T2" fmla="*/ 1 w 36"/>
                  <a:gd name="T3" fmla="*/ 29 h 33"/>
                  <a:gd name="T4" fmla="*/ 4 w 36"/>
                  <a:gd name="T5" fmla="*/ 31 h 33"/>
                  <a:gd name="T6" fmla="*/ 34 w 36"/>
                  <a:gd name="T7" fmla="*/ 4 h 33"/>
                  <a:gd name="T8" fmla="*/ 31 w 36"/>
                  <a:gd name="T9" fmla="*/ 1 h 33"/>
                </a:gdLst>
                <a:ahLst/>
                <a:cxnLst>
                  <a:cxn ang="0">
                    <a:pos x="T0" y="T1"/>
                  </a:cxn>
                  <a:cxn ang="0">
                    <a:pos x="T2" y="T3"/>
                  </a:cxn>
                  <a:cxn ang="0">
                    <a:pos x="T4" y="T5"/>
                  </a:cxn>
                  <a:cxn ang="0">
                    <a:pos x="T6" y="T7"/>
                  </a:cxn>
                  <a:cxn ang="0">
                    <a:pos x="T8" y="T9"/>
                  </a:cxn>
                </a:cxnLst>
                <a:rect l="0" t="0" r="r" b="b"/>
                <a:pathLst>
                  <a:path w="36" h="33">
                    <a:moveTo>
                      <a:pt x="31" y="1"/>
                    </a:moveTo>
                    <a:cubicBezTo>
                      <a:pt x="21" y="10"/>
                      <a:pt x="11" y="19"/>
                      <a:pt x="1" y="29"/>
                    </a:cubicBezTo>
                    <a:cubicBezTo>
                      <a:pt x="0" y="31"/>
                      <a:pt x="2" y="33"/>
                      <a:pt x="4" y="31"/>
                    </a:cubicBezTo>
                    <a:cubicBezTo>
                      <a:pt x="13" y="21"/>
                      <a:pt x="23" y="12"/>
                      <a:pt x="34" y="4"/>
                    </a:cubicBezTo>
                    <a:cubicBezTo>
                      <a:pt x="36" y="2"/>
                      <a:pt x="33" y="0"/>
                      <a:pt x="3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8" name="Freeform 546"/>
              <p:cNvSpPr/>
              <p:nvPr/>
            </p:nvSpPr>
            <p:spPr bwMode="auto">
              <a:xfrm>
                <a:off x="2240" y="4383"/>
                <a:ext cx="13" cy="11"/>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9" name="Freeform 547"/>
              <p:cNvSpPr/>
              <p:nvPr/>
            </p:nvSpPr>
            <p:spPr bwMode="auto">
              <a:xfrm>
                <a:off x="2243" y="4327"/>
                <a:ext cx="88" cy="99"/>
              </a:xfrm>
              <a:custGeom>
                <a:avLst/>
                <a:gdLst>
                  <a:gd name="T0" fmla="*/ 29 w 33"/>
                  <a:gd name="T1" fmla="*/ 2 h 37"/>
                  <a:gd name="T2" fmla="*/ 2 w 33"/>
                  <a:gd name="T3" fmla="*/ 32 h 37"/>
                  <a:gd name="T4" fmla="*/ 4 w 33"/>
                  <a:gd name="T5" fmla="*/ 35 h 37"/>
                  <a:gd name="T6" fmla="*/ 32 w 33"/>
                  <a:gd name="T7" fmla="*/ 5 h 37"/>
                  <a:gd name="T8" fmla="*/ 29 w 33"/>
                  <a:gd name="T9" fmla="*/ 2 h 37"/>
                </a:gdLst>
                <a:ahLst/>
                <a:cxnLst>
                  <a:cxn ang="0">
                    <a:pos x="T0" y="T1"/>
                  </a:cxn>
                  <a:cxn ang="0">
                    <a:pos x="T2" y="T3"/>
                  </a:cxn>
                  <a:cxn ang="0">
                    <a:pos x="T4" y="T5"/>
                  </a:cxn>
                  <a:cxn ang="0">
                    <a:pos x="T6" y="T7"/>
                  </a:cxn>
                  <a:cxn ang="0">
                    <a:pos x="T8" y="T9"/>
                  </a:cxn>
                </a:cxnLst>
                <a:rect l="0" t="0" r="r" b="b"/>
                <a:pathLst>
                  <a:path w="33" h="37">
                    <a:moveTo>
                      <a:pt x="29" y="2"/>
                    </a:moveTo>
                    <a:cubicBezTo>
                      <a:pt x="21" y="13"/>
                      <a:pt x="10" y="22"/>
                      <a:pt x="2" y="32"/>
                    </a:cubicBezTo>
                    <a:cubicBezTo>
                      <a:pt x="0" y="34"/>
                      <a:pt x="3" y="37"/>
                      <a:pt x="4" y="35"/>
                    </a:cubicBezTo>
                    <a:cubicBezTo>
                      <a:pt x="13" y="24"/>
                      <a:pt x="23" y="15"/>
                      <a:pt x="32" y="5"/>
                    </a:cubicBezTo>
                    <a:cubicBezTo>
                      <a:pt x="33" y="3"/>
                      <a:pt x="31" y="0"/>
                      <a:pt x="29"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0" name="Freeform 548"/>
              <p:cNvSpPr/>
              <p:nvPr/>
            </p:nvSpPr>
            <p:spPr bwMode="auto">
              <a:xfrm>
                <a:off x="2232" y="4364"/>
                <a:ext cx="96" cy="94"/>
              </a:xfrm>
              <a:custGeom>
                <a:avLst/>
                <a:gdLst>
                  <a:gd name="T0" fmla="*/ 32 w 36"/>
                  <a:gd name="T1" fmla="*/ 2 h 35"/>
                  <a:gd name="T2" fmla="*/ 1 w 36"/>
                  <a:gd name="T3" fmla="*/ 31 h 35"/>
                  <a:gd name="T4" fmla="*/ 5 w 36"/>
                  <a:gd name="T5" fmla="*/ 33 h 35"/>
                  <a:gd name="T6" fmla="*/ 34 w 36"/>
                  <a:gd name="T7" fmla="*/ 5 h 35"/>
                  <a:gd name="T8" fmla="*/ 32 w 36"/>
                  <a:gd name="T9" fmla="*/ 2 h 35"/>
                </a:gdLst>
                <a:ahLst/>
                <a:cxnLst>
                  <a:cxn ang="0">
                    <a:pos x="T0" y="T1"/>
                  </a:cxn>
                  <a:cxn ang="0">
                    <a:pos x="T2" y="T3"/>
                  </a:cxn>
                  <a:cxn ang="0">
                    <a:pos x="T4" y="T5"/>
                  </a:cxn>
                  <a:cxn ang="0">
                    <a:pos x="T6" y="T7"/>
                  </a:cxn>
                  <a:cxn ang="0">
                    <a:pos x="T8" y="T9"/>
                  </a:cxn>
                </a:cxnLst>
                <a:rect l="0" t="0" r="r" b="b"/>
                <a:pathLst>
                  <a:path w="36" h="35">
                    <a:moveTo>
                      <a:pt x="32" y="2"/>
                    </a:moveTo>
                    <a:cubicBezTo>
                      <a:pt x="21" y="11"/>
                      <a:pt x="8" y="18"/>
                      <a:pt x="1" y="31"/>
                    </a:cubicBezTo>
                    <a:cubicBezTo>
                      <a:pt x="0" y="33"/>
                      <a:pt x="4" y="35"/>
                      <a:pt x="5" y="33"/>
                    </a:cubicBezTo>
                    <a:cubicBezTo>
                      <a:pt x="12" y="21"/>
                      <a:pt x="24" y="13"/>
                      <a:pt x="34" y="5"/>
                    </a:cubicBezTo>
                    <a:cubicBezTo>
                      <a:pt x="36" y="3"/>
                      <a:pt x="34" y="0"/>
                      <a:pt x="3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1" name="Freeform 549"/>
              <p:cNvSpPr/>
              <p:nvPr/>
            </p:nvSpPr>
            <p:spPr bwMode="auto">
              <a:xfrm>
                <a:off x="2232" y="4388"/>
                <a:ext cx="93" cy="81"/>
              </a:xfrm>
              <a:custGeom>
                <a:avLst/>
                <a:gdLst>
                  <a:gd name="T0" fmla="*/ 31 w 35"/>
                  <a:gd name="T1" fmla="*/ 2 h 30"/>
                  <a:gd name="T2" fmla="*/ 2 w 35"/>
                  <a:gd name="T3" fmla="*/ 26 h 30"/>
                  <a:gd name="T4" fmla="*/ 4 w 35"/>
                  <a:gd name="T5" fmla="*/ 29 h 30"/>
                  <a:gd name="T6" fmla="*/ 34 w 35"/>
                  <a:gd name="T7" fmla="*/ 5 h 30"/>
                  <a:gd name="T8" fmla="*/ 31 w 35"/>
                  <a:gd name="T9" fmla="*/ 2 h 30"/>
                </a:gdLst>
                <a:ahLst/>
                <a:cxnLst>
                  <a:cxn ang="0">
                    <a:pos x="T0" y="T1"/>
                  </a:cxn>
                  <a:cxn ang="0">
                    <a:pos x="T2" y="T3"/>
                  </a:cxn>
                  <a:cxn ang="0">
                    <a:pos x="T4" y="T5"/>
                  </a:cxn>
                  <a:cxn ang="0">
                    <a:pos x="T6" y="T7"/>
                  </a:cxn>
                  <a:cxn ang="0">
                    <a:pos x="T8" y="T9"/>
                  </a:cxn>
                </a:cxnLst>
                <a:rect l="0" t="0" r="r" b="b"/>
                <a:pathLst>
                  <a:path w="35" h="30">
                    <a:moveTo>
                      <a:pt x="31" y="2"/>
                    </a:moveTo>
                    <a:cubicBezTo>
                      <a:pt x="22" y="11"/>
                      <a:pt x="12" y="18"/>
                      <a:pt x="2" y="26"/>
                    </a:cubicBezTo>
                    <a:cubicBezTo>
                      <a:pt x="0" y="27"/>
                      <a:pt x="2" y="30"/>
                      <a:pt x="4" y="29"/>
                    </a:cubicBezTo>
                    <a:cubicBezTo>
                      <a:pt x="14" y="21"/>
                      <a:pt x="25" y="14"/>
                      <a:pt x="34" y="5"/>
                    </a:cubicBezTo>
                    <a:cubicBezTo>
                      <a:pt x="35" y="3"/>
                      <a:pt x="33" y="0"/>
                      <a:pt x="3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2" name="Freeform 550"/>
              <p:cNvSpPr/>
              <p:nvPr/>
            </p:nvSpPr>
            <p:spPr bwMode="auto">
              <a:xfrm>
                <a:off x="2237" y="4404"/>
                <a:ext cx="94" cy="81"/>
              </a:xfrm>
              <a:custGeom>
                <a:avLst/>
                <a:gdLst>
                  <a:gd name="T0" fmla="*/ 32 w 35"/>
                  <a:gd name="T1" fmla="*/ 2 h 30"/>
                  <a:gd name="T2" fmla="*/ 1 w 35"/>
                  <a:gd name="T3" fmla="*/ 26 h 30"/>
                  <a:gd name="T4" fmla="*/ 4 w 35"/>
                  <a:gd name="T5" fmla="*/ 29 h 30"/>
                  <a:gd name="T6" fmla="*/ 34 w 35"/>
                  <a:gd name="T7" fmla="*/ 5 h 30"/>
                  <a:gd name="T8" fmla="*/ 32 w 35"/>
                  <a:gd name="T9" fmla="*/ 2 h 30"/>
                </a:gdLst>
                <a:ahLst/>
                <a:cxnLst>
                  <a:cxn ang="0">
                    <a:pos x="T0" y="T1"/>
                  </a:cxn>
                  <a:cxn ang="0">
                    <a:pos x="T2" y="T3"/>
                  </a:cxn>
                  <a:cxn ang="0">
                    <a:pos x="T4" y="T5"/>
                  </a:cxn>
                  <a:cxn ang="0">
                    <a:pos x="T6" y="T7"/>
                  </a:cxn>
                  <a:cxn ang="0">
                    <a:pos x="T8" y="T9"/>
                  </a:cxn>
                </a:cxnLst>
                <a:rect l="0" t="0" r="r" b="b"/>
                <a:pathLst>
                  <a:path w="35" h="30">
                    <a:moveTo>
                      <a:pt x="32" y="2"/>
                    </a:moveTo>
                    <a:cubicBezTo>
                      <a:pt x="21" y="10"/>
                      <a:pt x="11" y="17"/>
                      <a:pt x="1" y="26"/>
                    </a:cubicBezTo>
                    <a:cubicBezTo>
                      <a:pt x="0" y="28"/>
                      <a:pt x="2" y="30"/>
                      <a:pt x="4" y="29"/>
                    </a:cubicBezTo>
                    <a:cubicBezTo>
                      <a:pt x="13" y="20"/>
                      <a:pt x="24" y="13"/>
                      <a:pt x="34" y="5"/>
                    </a:cubicBezTo>
                    <a:cubicBezTo>
                      <a:pt x="35" y="4"/>
                      <a:pt x="34" y="0"/>
                      <a:pt x="3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3" name="Freeform 551"/>
              <p:cNvSpPr/>
              <p:nvPr/>
            </p:nvSpPr>
            <p:spPr bwMode="auto">
              <a:xfrm>
                <a:off x="2224" y="4434"/>
                <a:ext cx="104" cy="96"/>
              </a:xfrm>
              <a:custGeom>
                <a:avLst/>
                <a:gdLst>
                  <a:gd name="T0" fmla="*/ 35 w 39"/>
                  <a:gd name="T1" fmla="*/ 2 h 36"/>
                  <a:gd name="T2" fmla="*/ 2 w 39"/>
                  <a:gd name="T3" fmla="*/ 32 h 36"/>
                  <a:gd name="T4" fmla="*/ 4 w 39"/>
                  <a:gd name="T5" fmla="*/ 35 h 36"/>
                  <a:gd name="T6" fmla="*/ 37 w 39"/>
                  <a:gd name="T7" fmla="*/ 5 h 36"/>
                  <a:gd name="T8" fmla="*/ 35 w 39"/>
                  <a:gd name="T9" fmla="*/ 2 h 36"/>
                </a:gdLst>
                <a:ahLst/>
                <a:cxnLst>
                  <a:cxn ang="0">
                    <a:pos x="T0" y="T1"/>
                  </a:cxn>
                  <a:cxn ang="0">
                    <a:pos x="T2" y="T3"/>
                  </a:cxn>
                  <a:cxn ang="0">
                    <a:pos x="T4" y="T5"/>
                  </a:cxn>
                  <a:cxn ang="0">
                    <a:pos x="T6" y="T7"/>
                  </a:cxn>
                  <a:cxn ang="0">
                    <a:pos x="T8" y="T9"/>
                  </a:cxn>
                </a:cxnLst>
                <a:rect l="0" t="0" r="r" b="b"/>
                <a:pathLst>
                  <a:path w="39" h="36">
                    <a:moveTo>
                      <a:pt x="35" y="2"/>
                    </a:moveTo>
                    <a:cubicBezTo>
                      <a:pt x="25" y="13"/>
                      <a:pt x="15" y="24"/>
                      <a:pt x="2" y="32"/>
                    </a:cubicBezTo>
                    <a:cubicBezTo>
                      <a:pt x="0" y="33"/>
                      <a:pt x="2" y="36"/>
                      <a:pt x="4" y="35"/>
                    </a:cubicBezTo>
                    <a:cubicBezTo>
                      <a:pt x="17" y="27"/>
                      <a:pt x="28" y="16"/>
                      <a:pt x="37" y="5"/>
                    </a:cubicBezTo>
                    <a:cubicBezTo>
                      <a:pt x="39" y="3"/>
                      <a:pt x="36" y="0"/>
                      <a:pt x="35"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4" name="Freeform 552"/>
              <p:cNvSpPr/>
              <p:nvPr/>
            </p:nvSpPr>
            <p:spPr bwMode="auto">
              <a:xfrm>
                <a:off x="2227" y="4466"/>
                <a:ext cx="106" cy="83"/>
              </a:xfrm>
              <a:custGeom>
                <a:avLst/>
                <a:gdLst>
                  <a:gd name="T0" fmla="*/ 36 w 40"/>
                  <a:gd name="T1" fmla="*/ 1 h 31"/>
                  <a:gd name="T2" fmla="*/ 1 w 40"/>
                  <a:gd name="T3" fmla="*/ 26 h 31"/>
                  <a:gd name="T4" fmla="*/ 4 w 40"/>
                  <a:gd name="T5" fmla="*/ 29 h 31"/>
                  <a:gd name="T6" fmla="*/ 38 w 40"/>
                  <a:gd name="T7" fmla="*/ 4 h 31"/>
                  <a:gd name="T8" fmla="*/ 36 w 40"/>
                  <a:gd name="T9" fmla="*/ 1 h 31"/>
                </a:gdLst>
                <a:ahLst/>
                <a:cxnLst>
                  <a:cxn ang="0">
                    <a:pos x="T0" y="T1"/>
                  </a:cxn>
                  <a:cxn ang="0">
                    <a:pos x="T2" y="T3"/>
                  </a:cxn>
                  <a:cxn ang="0">
                    <a:pos x="T4" y="T5"/>
                  </a:cxn>
                  <a:cxn ang="0">
                    <a:pos x="T6" y="T7"/>
                  </a:cxn>
                  <a:cxn ang="0">
                    <a:pos x="T8" y="T9"/>
                  </a:cxn>
                </a:cxnLst>
                <a:rect l="0" t="0" r="r" b="b"/>
                <a:pathLst>
                  <a:path w="40" h="31">
                    <a:moveTo>
                      <a:pt x="36" y="1"/>
                    </a:moveTo>
                    <a:cubicBezTo>
                      <a:pt x="24" y="8"/>
                      <a:pt x="11" y="16"/>
                      <a:pt x="1" y="26"/>
                    </a:cubicBezTo>
                    <a:cubicBezTo>
                      <a:pt x="0" y="28"/>
                      <a:pt x="2" y="31"/>
                      <a:pt x="4" y="29"/>
                    </a:cubicBezTo>
                    <a:cubicBezTo>
                      <a:pt x="14" y="19"/>
                      <a:pt x="26" y="11"/>
                      <a:pt x="38" y="4"/>
                    </a:cubicBezTo>
                    <a:cubicBezTo>
                      <a:pt x="40" y="3"/>
                      <a:pt x="39" y="0"/>
                      <a:pt x="36"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5" name="Freeform 553"/>
              <p:cNvSpPr/>
              <p:nvPr/>
            </p:nvSpPr>
            <p:spPr bwMode="auto">
              <a:xfrm>
                <a:off x="2224" y="4493"/>
                <a:ext cx="99" cy="74"/>
              </a:xfrm>
              <a:custGeom>
                <a:avLst/>
                <a:gdLst>
                  <a:gd name="T0" fmla="*/ 33 w 37"/>
                  <a:gd name="T1" fmla="*/ 1 h 28"/>
                  <a:gd name="T2" fmla="*/ 1 w 37"/>
                  <a:gd name="T3" fmla="*/ 24 h 28"/>
                  <a:gd name="T4" fmla="*/ 5 w 37"/>
                  <a:gd name="T5" fmla="*/ 26 h 28"/>
                  <a:gd name="T6" fmla="*/ 35 w 37"/>
                  <a:gd name="T7" fmla="*/ 4 h 28"/>
                  <a:gd name="T8" fmla="*/ 33 w 37"/>
                  <a:gd name="T9" fmla="*/ 1 h 28"/>
                </a:gdLst>
                <a:ahLst/>
                <a:cxnLst>
                  <a:cxn ang="0">
                    <a:pos x="T0" y="T1"/>
                  </a:cxn>
                  <a:cxn ang="0">
                    <a:pos x="T2" y="T3"/>
                  </a:cxn>
                  <a:cxn ang="0">
                    <a:pos x="T4" y="T5"/>
                  </a:cxn>
                  <a:cxn ang="0">
                    <a:pos x="T6" y="T7"/>
                  </a:cxn>
                  <a:cxn ang="0">
                    <a:pos x="T8" y="T9"/>
                  </a:cxn>
                </a:cxnLst>
                <a:rect l="0" t="0" r="r" b="b"/>
                <a:pathLst>
                  <a:path w="37" h="28">
                    <a:moveTo>
                      <a:pt x="33" y="1"/>
                    </a:moveTo>
                    <a:cubicBezTo>
                      <a:pt x="22" y="9"/>
                      <a:pt x="9" y="13"/>
                      <a:pt x="1" y="24"/>
                    </a:cubicBezTo>
                    <a:cubicBezTo>
                      <a:pt x="0" y="26"/>
                      <a:pt x="3" y="28"/>
                      <a:pt x="5" y="26"/>
                    </a:cubicBezTo>
                    <a:cubicBezTo>
                      <a:pt x="12" y="16"/>
                      <a:pt x="25" y="12"/>
                      <a:pt x="35" y="4"/>
                    </a:cubicBezTo>
                    <a:cubicBezTo>
                      <a:pt x="37" y="3"/>
                      <a:pt x="35" y="0"/>
                      <a:pt x="33"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6" name="Freeform 554"/>
              <p:cNvSpPr/>
              <p:nvPr/>
            </p:nvSpPr>
            <p:spPr bwMode="auto">
              <a:xfrm>
                <a:off x="2213" y="4509"/>
                <a:ext cx="112" cy="80"/>
              </a:xfrm>
              <a:custGeom>
                <a:avLst/>
                <a:gdLst>
                  <a:gd name="T0" fmla="*/ 38 w 42"/>
                  <a:gd name="T1" fmla="*/ 1 h 30"/>
                  <a:gd name="T2" fmla="*/ 2 w 42"/>
                  <a:gd name="T3" fmla="*/ 26 h 30"/>
                  <a:gd name="T4" fmla="*/ 5 w 42"/>
                  <a:gd name="T5" fmla="*/ 28 h 30"/>
                  <a:gd name="T6" fmla="*/ 40 w 42"/>
                  <a:gd name="T7" fmla="*/ 5 h 30"/>
                  <a:gd name="T8" fmla="*/ 38 w 42"/>
                  <a:gd name="T9" fmla="*/ 1 h 30"/>
                </a:gdLst>
                <a:ahLst/>
                <a:cxnLst>
                  <a:cxn ang="0">
                    <a:pos x="T0" y="T1"/>
                  </a:cxn>
                  <a:cxn ang="0">
                    <a:pos x="T2" y="T3"/>
                  </a:cxn>
                  <a:cxn ang="0">
                    <a:pos x="T4" y="T5"/>
                  </a:cxn>
                  <a:cxn ang="0">
                    <a:pos x="T6" y="T7"/>
                  </a:cxn>
                  <a:cxn ang="0">
                    <a:pos x="T8" y="T9"/>
                  </a:cxn>
                </a:cxnLst>
                <a:rect l="0" t="0" r="r" b="b"/>
                <a:pathLst>
                  <a:path w="42" h="30">
                    <a:moveTo>
                      <a:pt x="38" y="1"/>
                    </a:moveTo>
                    <a:cubicBezTo>
                      <a:pt x="27" y="10"/>
                      <a:pt x="10" y="13"/>
                      <a:pt x="2" y="26"/>
                    </a:cubicBezTo>
                    <a:cubicBezTo>
                      <a:pt x="0" y="28"/>
                      <a:pt x="4" y="30"/>
                      <a:pt x="5" y="28"/>
                    </a:cubicBezTo>
                    <a:cubicBezTo>
                      <a:pt x="12" y="16"/>
                      <a:pt x="30" y="12"/>
                      <a:pt x="40" y="5"/>
                    </a:cubicBezTo>
                    <a:cubicBezTo>
                      <a:pt x="42" y="3"/>
                      <a:pt x="40" y="0"/>
                      <a:pt x="38"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7" name="Freeform 555"/>
              <p:cNvSpPr/>
              <p:nvPr/>
            </p:nvSpPr>
            <p:spPr bwMode="auto">
              <a:xfrm>
                <a:off x="2213" y="4538"/>
                <a:ext cx="107" cy="62"/>
              </a:xfrm>
              <a:custGeom>
                <a:avLst/>
                <a:gdLst>
                  <a:gd name="T0" fmla="*/ 36 w 40"/>
                  <a:gd name="T1" fmla="*/ 1 h 23"/>
                  <a:gd name="T2" fmla="*/ 2 w 40"/>
                  <a:gd name="T3" fmla="*/ 19 h 23"/>
                  <a:gd name="T4" fmla="*/ 4 w 40"/>
                  <a:gd name="T5" fmla="*/ 22 h 23"/>
                  <a:gd name="T6" fmla="*/ 38 w 40"/>
                  <a:gd name="T7" fmla="*/ 4 h 23"/>
                  <a:gd name="T8" fmla="*/ 36 w 40"/>
                  <a:gd name="T9" fmla="*/ 1 h 23"/>
                </a:gdLst>
                <a:ahLst/>
                <a:cxnLst>
                  <a:cxn ang="0">
                    <a:pos x="T0" y="T1"/>
                  </a:cxn>
                  <a:cxn ang="0">
                    <a:pos x="T2" y="T3"/>
                  </a:cxn>
                  <a:cxn ang="0">
                    <a:pos x="T4" y="T5"/>
                  </a:cxn>
                  <a:cxn ang="0">
                    <a:pos x="T6" y="T7"/>
                  </a:cxn>
                  <a:cxn ang="0">
                    <a:pos x="T8" y="T9"/>
                  </a:cxn>
                </a:cxnLst>
                <a:rect l="0" t="0" r="r" b="b"/>
                <a:pathLst>
                  <a:path w="40" h="23">
                    <a:moveTo>
                      <a:pt x="36" y="1"/>
                    </a:moveTo>
                    <a:cubicBezTo>
                      <a:pt x="25" y="7"/>
                      <a:pt x="12" y="11"/>
                      <a:pt x="2" y="19"/>
                    </a:cubicBezTo>
                    <a:cubicBezTo>
                      <a:pt x="0" y="20"/>
                      <a:pt x="2" y="23"/>
                      <a:pt x="4" y="22"/>
                    </a:cubicBezTo>
                    <a:cubicBezTo>
                      <a:pt x="14" y="14"/>
                      <a:pt x="27" y="11"/>
                      <a:pt x="38" y="4"/>
                    </a:cubicBezTo>
                    <a:cubicBezTo>
                      <a:pt x="40" y="3"/>
                      <a:pt x="38" y="0"/>
                      <a:pt x="36"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8" name="Freeform 556"/>
              <p:cNvSpPr/>
              <p:nvPr/>
            </p:nvSpPr>
            <p:spPr bwMode="auto">
              <a:xfrm>
                <a:off x="2216" y="4551"/>
                <a:ext cx="109" cy="59"/>
              </a:xfrm>
              <a:custGeom>
                <a:avLst/>
                <a:gdLst>
                  <a:gd name="T0" fmla="*/ 37 w 41"/>
                  <a:gd name="T1" fmla="*/ 1 h 22"/>
                  <a:gd name="T2" fmla="*/ 2 w 41"/>
                  <a:gd name="T3" fmla="*/ 18 h 22"/>
                  <a:gd name="T4" fmla="*/ 4 w 41"/>
                  <a:gd name="T5" fmla="*/ 21 h 22"/>
                  <a:gd name="T6" fmla="*/ 38 w 41"/>
                  <a:gd name="T7" fmla="*/ 5 h 22"/>
                  <a:gd name="T8" fmla="*/ 37 w 41"/>
                  <a:gd name="T9" fmla="*/ 1 h 22"/>
                </a:gdLst>
                <a:ahLst/>
                <a:cxnLst>
                  <a:cxn ang="0">
                    <a:pos x="T0" y="T1"/>
                  </a:cxn>
                  <a:cxn ang="0">
                    <a:pos x="T2" y="T3"/>
                  </a:cxn>
                  <a:cxn ang="0">
                    <a:pos x="T4" y="T5"/>
                  </a:cxn>
                  <a:cxn ang="0">
                    <a:pos x="T6" y="T7"/>
                  </a:cxn>
                  <a:cxn ang="0">
                    <a:pos x="T8" y="T9"/>
                  </a:cxn>
                </a:cxnLst>
                <a:rect l="0" t="0" r="r" b="b"/>
                <a:pathLst>
                  <a:path w="41" h="22">
                    <a:moveTo>
                      <a:pt x="37" y="1"/>
                    </a:moveTo>
                    <a:cubicBezTo>
                      <a:pt x="26" y="7"/>
                      <a:pt x="10" y="8"/>
                      <a:pt x="2" y="18"/>
                    </a:cubicBezTo>
                    <a:cubicBezTo>
                      <a:pt x="0" y="20"/>
                      <a:pt x="3" y="22"/>
                      <a:pt x="4" y="21"/>
                    </a:cubicBezTo>
                    <a:cubicBezTo>
                      <a:pt x="12" y="11"/>
                      <a:pt x="28" y="10"/>
                      <a:pt x="38" y="5"/>
                    </a:cubicBezTo>
                    <a:cubicBezTo>
                      <a:pt x="41" y="4"/>
                      <a:pt x="39" y="0"/>
                      <a:pt x="37"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9" name="Freeform 557"/>
              <p:cNvSpPr/>
              <p:nvPr/>
            </p:nvSpPr>
            <p:spPr bwMode="auto">
              <a:xfrm>
                <a:off x="2216" y="4573"/>
                <a:ext cx="107" cy="59"/>
              </a:xfrm>
              <a:custGeom>
                <a:avLst/>
                <a:gdLst>
                  <a:gd name="T0" fmla="*/ 37 w 40"/>
                  <a:gd name="T1" fmla="*/ 1 h 22"/>
                  <a:gd name="T2" fmla="*/ 18 w 40"/>
                  <a:gd name="T3" fmla="*/ 10 h 22"/>
                  <a:gd name="T4" fmla="*/ 7 w 40"/>
                  <a:gd name="T5" fmla="*/ 15 h 22"/>
                  <a:gd name="T6" fmla="*/ 1 w 40"/>
                  <a:gd name="T7" fmla="*/ 19 h 22"/>
                  <a:gd name="T8" fmla="*/ 2 w 40"/>
                  <a:gd name="T9" fmla="*/ 22 h 22"/>
                  <a:gd name="T10" fmla="*/ 6 w 40"/>
                  <a:gd name="T11" fmla="*/ 21 h 22"/>
                  <a:gd name="T12" fmla="*/ 5 w 40"/>
                  <a:gd name="T13" fmla="*/ 18 h 22"/>
                  <a:gd name="T14" fmla="*/ 3 w 40"/>
                  <a:gd name="T15" fmla="*/ 18 h 22"/>
                  <a:gd name="T16" fmla="*/ 4 w 40"/>
                  <a:gd name="T17" fmla="*/ 21 h 22"/>
                  <a:gd name="T18" fmla="*/ 9 w 40"/>
                  <a:gd name="T19" fmla="*/ 19 h 22"/>
                  <a:gd name="T20" fmla="*/ 18 w 40"/>
                  <a:gd name="T21" fmla="*/ 14 h 22"/>
                  <a:gd name="T22" fmla="*/ 38 w 40"/>
                  <a:gd name="T23" fmla="*/ 5 h 22"/>
                  <a:gd name="T24" fmla="*/ 37 w 40"/>
                  <a:gd name="T25"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2">
                    <a:moveTo>
                      <a:pt x="37" y="1"/>
                    </a:moveTo>
                    <a:cubicBezTo>
                      <a:pt x="31" y="4"/>
                      <a:pt x="24" y="7"/>
                      <a:pt x="18" y="10"/>
                    </a:cubicBezTo>
                    <a:cubicBezTo>
                      <a:pt x="14" y="12"/>
                      <a:pt x="10" y="13"/>
                      <a:pt x="7" y="15"/>
                    </a:cubicBezTo>
                    <a:cubicBezTo>
                      <a:pt x="4" y="17"/>
                      <a:pt x="2" y="16"/>
                      <a:pt x="1" y="19"/>
                    </a:cubicBezTo>
                    <a:cubicBezTo>
                      <a:pt x="0" y="20"/>
                      <a:pt x="1" y="21"/>
                      <a:pt x="2" y="22"/>
                    </a:cubicBezTo>
                    <a:cubicBezTo>
                      <a:pt x="3" y="22"/>
                      <a:pt x="4" y="22"/>
                      <a:pt x="6" y="21"/>
                    </a:cubicBezTo>
                    <a:cubicBezTo>
                      <a:pt x="8" y="21"/>
                      <a:pt x="7" y="17"/>
                      <a:pt x="5" y="18"/>
                    </a:cubicBezTo>
                    <a:cubicBezTo>
                      <a:pt x="4" y="18"/>
                      <a:pt x="4" y="18"/>
                      <a:pt x="3" y="18"/>
                    </a:cubicBezTo>
                    <a:cubicBezTo>
                      <a:pt x="3" y="19"/>
                      <a:pt x="4" y="20"/>
                      <a:pt x="4" y="21"/>
                    </a:cubicBezTo>
                    <a:cubicBezTo>
                      <a:pt x="5" y="20"/>
                      <a:pt x="8" y="19"/>
                      <a:pt x="9" y="19"/>
                    </a:cubicBezTo>
                    <a:cubicBezTo>
                      <a:pt x="12" y="17"/>
                      <a:pt x="15" y="16"/>
                      <a:pt x="18" y="14"/>
                    </a:cubicBezTo>
                    <a:cubicBezTo>
                      <a:pt x="24" y="11"/>
                      <a:pt x="31" y="7"/>
                      <a:pt x="38" y="5"/>
                    </a:cubicBezTo>
                    <a:cubicBezTo>
                      <a:pt x="40" y="4"/>
                      <a:pt x="39" y="0"/>
                      <a:pt x="37"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0" name="Freeform 558"/>
              <p:cNvSpPr/>
              <p:nvPr/>
            </p:nvSpPr>
            <p:spPr bwMode="auto">
              <a:xfrm>
                <a:off x="2219" y="4589"/>
                <a:ext cx="104" cy="51"/>
              </a:xfrm>
              <a:custGeom>
                <a:avLst/>
                <a:gdLst>
                  <a:gd name="T0" fmla="*/ 35 w 39"/>
                  <a:gd name="T1" fmla="*/ 1 h 19"/>
                  <a:gd name="T2" fmla="*/ 2 w 39"/>
                  <a:gd name="T3" fmla="*/ 15 h 19"/>
                  <a:gd name="T4" fmla="*/ 3 w 39"/>
                  <a:gd name="T5" fmla="*/ 19 h 19"/>
                  <a:gd name="T6" fmla="*/ 6 w 39"/>
                  <a:gd name="T7" fmla="*/ 19 h 19"/>
                  <a:gd name="T8" fmla="*/ 6 w 39"/>
                  <a:gd name="T9" fmla="*/ 15 h 19"/>
                  <a:gd name="T10" fmla="*/ 3 w 39"/>
                  <a:gd name="T11" fmla="*/ 15 h 19"/>
                  <a:gd name="T12" fmla="*/ 3 w 39"/>
                  <a:gd name="T13" fmla="*/ 19 h 19"/>
                  <a:gd name="T14" fmla="*/ 37 w 39"/>
                  <a:gd name="T15" fmla="*/ 5 h 19"/>
                  <a:gd name="T16" fmla="*/ 35 w 39"/>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9">
                    <a:moveTo>
                      <a:pt x="35" y="1"/>
                    </a:moveTo>
                    <a:cubicBezTo>
                      <a:pt x="24" y="7"/>
                      <a:pt x="14" y="12"/>
                      <a:pt x="2" y="15"/>
                    </a:cubicBezTo>
                    <a:cubicBezTo>
                      <a:pt x="0" y="15"/>
                      <a:pt x="1" y="19"/>
                      <a:pt x="3" y="19"/>
                    </a:cubicBezTo>
                    <a:cubicBezTo>
                      <a:pt x="4" y="19"/>
                      <a:pt x="5" y="19"/>
                      <a:pt x="6" y="19"/>
                    </a:cubicBezTo>
                    <a:cubicBezTo>
                      <a:pt x="8" y="19"/>
                      <a:pt x="8" y="15"/>
                      <a:pt x="6" y="15"/>
                    </a:cubicBezTo>
                    <a:cubicBezTo>
                      <a:pt x="5" y="15"/>
                      <a:pt x="4" y="15"/>
                      <a:pt x="3" y="15"/>
                    </a:cubicBezTo>
                    <a:cubicBezTo>
                      <a:pt x="3" y="16"/>
                      <a:pt x="3" y="17"/>
                      <a:pt x="3" y="19"/>
                    </a:cubicBezTo>
                    <a:cubicBezTo>
                      <a:pt x="15" y="15"/>
                      <a:pt x="26" y="10"/>
                      <a:pt x="37" y="5"/>
                    </a:cubicBezTo>
                    <a:cubicBezTo>
                      <a:pt x="39" y="3"/>
                      <a:pt x="37" y="0"/>
                      <a:pt x="35"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1" name="Freeform 559"/>
              <p:cNvSpPr/>
              <p:nvPr/>
            </p:nvSpPr>
            <p:spPr bwMode="auto">
              <a:xfrm>
                <a:off x="2243" y="4602"/>
                <a:ext cx="77" cy="43"/>
              </a:xfrm>
              <a:custGeom>
                <a:avLst/>
                <a:gdLst>
                  <a:gd name="T0" fmla="*/ 25 w 29"/>
                  <a:gd name="T1" fmla="*/ 2 h 16"/>
                  <a:gd name="T2" fmla="*/ 2 w 29"/>
                  <a:gd name="T3" fmla="*/ 11 h 16"/>
                  <a:gd name="T4" fmla="*/ 3 w 29"/>
                  <a:gd name="T5" fmla="*/ 15 h 16"/>
                  <a:gd name="T6" fmla="*/ 27 w 29"/>
                  <a:gd name="T7" fmla="*/ 5 h 16"/>
                  <a:gd name="T8" fmla="*/ 25 w 29"/>
                  <a:gd name="T9" fmla="*/ 2 h 16"/>
                </a:gdLst>
                <a:ahLst/>
                <a:cxnLst>
                  <a:cxn ang="0">
                    <a:pos x="T0" y="T1"/>
                  </a:cxn>
                  <a:cxn ang="0">
                    <a:pos x="T2" y="T3"/>
                  </a:cxn>
                  <a:cxn ang="0">
                    <a:pos x="T4" y="T5"/>
                  </a:cxn>
                  <a:cxn ang="0">
                    <a:pos x="T6" y="T7"/>
                  </a:cxn>
                  <a:cxn ang="0">
                    <a:pos x="T8" y="T9"/>
                  </a:cxn>
                </a:cxnLst>
                <a:rect l="0" t="0" r="r" b="b"/>
                <a:pathLst>
                  <a:path w="29" h="16">
                    <a:moveTo>
                      <a:pt x="25" y="2"/>
                    </a:moveTo>
                    <a:cubicBezTo>
                      <a:pt x="19" y="7"/>
                      <a:pt x="10" y="10"/>
                      <a:pt x="2" y="11"/>
                    </a:cubicBezTo>
                    <a:cubicBezTo>
                      <a:pt x="0" y="12"/>
                      <a:pt x="1" y="16"/>
                      <a:pt x="3" y="15"/>
                    </a:cubicBezTo>
                    <a:cubicBezTo>
                      <a:pt x="12" y="13"/>
                      <a:pt x="21" y="11"/>
                      <a:pt x="27" y="5"/>
                    </a:cubicBezTo>
                    <a:cubicBezTo>
                      <a:pt x="29" y="3"/>
                      <a:pt x="26" y="0"/>
                      <a:pt x="25"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2" name="Freeform 560"/>
              <p:cNvSpPr/>
              <p:nvPr/>
            </p:nvSpPr>
            <p:spPr bwMode="auto">
              <a:xfrm>
                <a:off x="1965" y="4324"/>
                <a:ext cx="35" cy="46"/>
              </a:xfrm>
              <a:custGeom>
                <a:avLst/>
                <a:gdLst>
                  <a:gd name="T0" fmla="*/ 1 w 13"/>
                  <a:gd name="T1" fmla="*/ 4 h 17"/>
                  <a:gd name="T2" fmla="*/ 9 w 13"/>
                  <a:gd name="T3" fmla="*/ 15 h 17"/>
                  <a:gd name="T4" fmla="*/ 12 w 13"/>
                  <a:gd name="T5" fmla="*/ 13 h 17"/>
                  <a:gd name="T6" fmla="*/ 4 w 13"/>
                  <a:gd name="T7" fmla="*/ 2 h 17"/>
                  <a:gd name="T8" fmla="*/ 1 w 13"/>
                  <a:gd name="T9" fmla="*/ 4 h 17"/>
                </a:gdLst>
                <a:ahLst/>
                <a:cxnLst>
                  <a:cxn ang="0">
                    <a:pos x="T0" y="T1"/>
                  </a:cxn>
                  <a:cxn ang="0">
                    <a:pos x="T2" y="T3"/>
                  </a:cxn>
                  <a:cxn ang="0">
                    <a:pos x="T4" y="T5"/>
                  </a:cxn>
                  <a:cxn ang="0">
                    <a:pos x="T6" y="T7"/>
                  </a:cxn>
                  <a:cxn ang="0">
                    <a:pos x="T8" y="T9"/>
                  </a:cxn>
                </a:cxnLst>
                <a:rect l="0" t="0" r="r" b="b"/>
                <a:pathLst>
                  <a:path w="13" h="17">
                    <a:moveTo>
                      <a:pt x="1" y="4"/>
                    </a:moveTo>
                    <a:cubicBezTo>
                      <a:pt x="3" y="8"/>
                      <a:pt x="6" y="11"/>
                      <a:pt x="9" y="15"/>
                    </a:cubicBezTo>
                    <a:cubicBezTo>
                      <a:pt x="10" y="17"/>
                      <a:pt x="13" y="15"/>
                      <a:pt x="12" y="13"/>
                    </a:cubicBezTo>
                    <a:cubicBezTo>
                      <a:pt x="10" y="9"/>
                      <a:pt x="7" y="6"/>
                      <a:pt x="4" y="2"/>
                    </a:cubicBezTo>
                    <a:cubicBezTo>
                      <a:pt x="3" y="0"/>
                      <a:pt x="0" y="2"/>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3" name="Freeform 561"/>
              <p:cNvSpPr/>
              <p:nvPr/>
            </p:nvSpPr>
            <p:spPr bwMode="auto">
              <a:xfrm>
                <a:off x="1941" y="4321"/>
                <a:ext cx="56" cy="78"/>
              </a:xfrm>
              <a:custGeom>
                <a:avLst/>
                <a:gdLst>
                  <a:gd name="T0" fmla="*/ 2 w 21"/>
                  <a:gd name="T1" fmla="*/ 4 h 29"/>
                  <a:gd name="T2" fmla="*/ 17 w 21"/>
                  <a:gd name="T3" fmla="*/ 27 h 29"/>
                  <a:gd name="T4" fmla="*/ 20 w 21"/>
                  <a:gd name="T5" fmla="*/ 25 h 29"/>
                  <a:gd name="T6" fmla="*/ 4 w 21"/>
                  <a:gd name="T7" fmla="*/ 2 h 29"/>
                  <a:gd name="T8" fmla="*/ 2 w 21"/>
                  <a:gd name="T9" fmla="*/ 4 h 29"/>
                </a:gdLst>
                <a:ahLst/>
                <a:cxnLst>
                  <a:cxn ang="0">
                    <a:pos x="T0" y="T1"/>
                  </a:cxn>
                  <a:cxn ang="0">
                    <a:pos x="T2" y="T3"/>
                  </a:cxn>
                  <a:cxn ang="0">
                    <a:pos x="T4" y="T5"/>
                  </a:cxn>
                  <a:cxn ang="0">
                    <a:pos x="T6" y="T7"/>
                  </a:cxn>
                  <a:cxn ang="0">
                    <a:pos x="T8" y="T9"/>
                  </a:cxn>
                </a:cxnLst>
                <a:rect l="0" t="0" r="r" b="b"/>
                <a:pathLst>
                  <a:path w="21" h="29">
                    <a:moveTo>
                      <a:pt x="2" y="4"/>
                    </a:moveTo>
                    <a:cubicBezTo>
                      <a:pt x="8" y="11"/>
                      <a:pt x="12" y="19"/>
                      <a:pt x="17" y="27"/>
                    </a:cubicBezTo>
                    <a:cubicBezTo>
                      <a:pt x="18" y="29"/>
                      <a:pt x="21" y="27"/>
                      <a:pt x="20" y="25"/>
                    </a:cubicBezTo>
                    <a:cubicBezTo>
                      <a:pt x="15" y="17"/>
                      <a:pt x="11" y="9"/>
                      <a:pt x="4" y="2"/>
                    </a:cubicBezTo>
                    <a:cubicBezTo>
                      <a:pt x="3" y="0"/>
                      <a:pt x="0" y="3"/>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4" name="Freeform 562"/>
              <p:cNvSpPr/>
              <p:nvPr/>
            </p:nvSpPr>
            <p:spPr bwMode="auto">
              <a:xfrm>
                <a:off x="1915" y="4324"/>
                <a:ext cx="82" cy="107"/>
              </a:xfrm>
              <a:custGeom>
                <a:avLst/>
                <a:gdLst>
                  <a:gd name="T0" fmla="*/ 2 w 31"/>
                  <a:gd name="T1" fmla="*/ 4 h 40"/>
                  <a:gd name="T2" fmla="*/ 26 w 31"/>
                  <a:gd name="T3" fmla="*/ 38 h 40"/>
                  <a:gd name="T4" fmla="*/ 29 w 31"/>
                  <a:gd name="T5" fmla="*/ 36 h 40"/>
                  <a:gd name="T6" fmla="*/ 5 w 31"/>
                  <a:gd name="T7" fmla="*/ 1 h 40"/>
                  <a:gd name="T8" fmla="*/ 2 w 31"/>
                  <a:gd name="T9" fmla="*/ 4 h 40"/>
                </a:gdLst>
                <a:ahLst/>
                <a:cxnLst>
                  <a:cxn ang="0">
                    <a:pos x="T0" y="T1"/>
                  </a:cxn>
                  <a:cxn ang="0">
                    <a:pos x="T2" y="T3"/>
                  </a:cxn>
                  <a:cxn ang="0">
                    <a:pos x="T4" y="T5"/>
                  </a:cxn>
                  <a:cxn ang="0">
                    <a:pos x="T6" y="T7"/>
                  </a:cxn>
                  <a:cxn ang="0">
                    <a:pos x="T8" y="T9"/>
                  </a:cxn>
                </a:cxnLst>
                <a:rect l="0" t="0" r="r" b="b"/>
                <a:pathLst>
                  <a:path w="31" h="40">
                    <a:moveTo>
                      <a:pt x="2" y="4"/>
                    </a:moveTo>
                    <a:cubicBezTo>
                      <a:pt x="12" y="14"/>
                      <a:pt x="19" y="26"/>
                      <a:pt x="26" y="38"/>
                    </a:cubicBezTo>
                    <a:cubicBezTo>
                      <a:pt x="27" y="40"/>
                      <a:pt x="31" y="39"/>
                      <a:pt x="29" y="36"/>
                    </a:cubicBezTo>
                    <a:cubicBezTo>
                      <a:pt x="22" y="24"/>
                      <a:pt x="15" y="12"/>
                      <a:pt x="5" y="1"/>
                    </a:cubicBezTo>
                    <a:cubicBezTo>
                      <a:pt x="3" y="0"/>
                      <a:pt x="0" y="3"/>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5" name="Freeform 563"/>
              <p:cNvSpPr/>
              <p:nvPr/>
            </p:nvSpPr>
            <p:spPr bwMode="auto">
              <a:xfrm>
                <a:off x="1901" y="4337"/>
                <a:ext cx="99" cy="134"/>
              </a:xfrm>
              <a:custGeom>
                <a:avLst/>
                <a:gdLst>
                  <a:gd name="T0" fmla="*/ 2 w 37"/>
                  <a:gd name="T1" fmla="*/ 5 h 50"/>
                  <a:gd name="T2" fmla="*/ 33 w 37"/>
                  <a:gd name="T3" fmla="*/ 48 h 50"/>
                  <a:gd name="T4" fmla="*/ 36 w 37"/>
                  <a:gd name="T5" fmla="*/ 46 h 50"/>
                  <a:gd name="T6" fmla="*/ 5 w 37"/>
                  <a:gd name="T7" fmla="*/ 2 h 50"/>
                  <a:gd name="T8" fmla="*/ 2 w 37"/>
                  <a:gd name="T9" fmla="*/ 5 h 50"/>
                </a:gdLst>
                <a:ahLst/>
                <a:cxnLst>
                  <a:cxn ang="0">
                    <a:pos x="T0" y="T1"/>
                  </a:cxn>
                  <a:cxn ang="0">
                    <a:pos x="T2" y="T3"/>
                  </a:cxn>
                  <a:cxn ang="0">
                    <a:pos x="T4" y="T5"/>
                  </a:cxn>
                  <a:cxn ang="0">
                    <a:pos x="T6" y="T7"/>
                  </a:cxn>
                  <a:cxn ang="0">
                    <a:pos x="T8" y="T9"/>
                  </a:cxn>
                </a:cxnLst>
                <a:rect l="0" t="0" r="r" b="b"/>
                <a:pathLst>
                  <a:path w="37" h="50">
                    <a:moveTo>
                      <a:pt x="2" y="5"/>
                    </a:moveTo>
                    <a:cubicBezTo>
                      <a:pt x="15" y="17"/>
                      <a:pt x="22" y="34"/>
                      <a:pt x="33" y="48"/>
                    </a:cubicBezTo>
                    <a:cubicBezTo>
                      <a:pt x="34" y="50"/>
                      <a:pt x="37" y="48"/>
                      <a:pt x="36" y="46"/>
                    </a:cubicBezTo>
                    <a:cubicBezTo>
                      <a:pt x="25" y="32"/>
                      <a:pt x="18" y="14"/>
                      <a:pt x="5" y="2"/>
                    </a:cubicBezTo>
                    <a:cubicBezTo>
                      <a:pt x="3" y="0"/>
                      <a:pt x="0" y="3"/>
                      <a:pt x="2"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6" name="Freeform 564"/>
              <p:cNvSpPr/>
              <p:nvPr/>
            </p:nvSpPr>
            <p:spPr bwMode="auto">
              <a:xfrm>
                <a:off x="1904" y="4375"/>
                <a:ext cx="99" cy="126"/>
              </a:xfrm>
              <a:custGeom>
                <a:avLst/>
                <a:gdLst>
                  <a:gd name="T0" fmla="*/ 1 w 37"/>
                  <a:gd name="T1" fmla="*/ 4 h 47"/>
                  <a:gd name="T2" fmla="*/ 32 w 37"/>
                  <a:gd name="T3" fmla="*/ 45 h 47"/>
                  <a:gd name="T4" fmla="*/ 36 w 37"/>
                  <a:gd name="T5" fmla="*/ 43 h 47"/>
                  <a:gd name="T6" fmla="*/ 4 w 37"/>
                  <a:gd name="T7" fmla="*/ 2 h 47"/>
                  <a:gd name="T8" fmla="*/ 1 w 37"/>
                  <a:gd name="T9" fmla="*/ 4 h 47"/>
                </a:gdLst>
                <a:ahLst/>
                <a:cxnLst>
                  <a:cxn ang="0">
                    <a:pos x="T0" y="T1"/>
                  </a:cxn>
                  <a:cxn ang="0">
                    <a:pos x="T2" y="T3"/>
                  </a:cxn>
                  <a:cxn ang="0">
                    <a:pos x="T4" y="T5"/>
                  </a:cxn>
                  <a:cxn ang="0">
                    <a:pos x="T6" y="T7"/>
                  </a:cxn>
                  <a:cxn ang="0">
                    <a:pos x="T8" y="T9"/>
                  </a:cxn>
                </a:cxnLst>
                <a:rect l="0" t="0" r="r" b="b"/>
                <a:pathLst>
                  <a:path w="37" h="47">
                    <a:moveTo>
                      <a:pt x="1" y="4"/>
                    </a:moveTo>
                    <a:cubicBezTo>
                      <a:pt x="12" y="17"/>
                      <a:pt x="23" y="31"/>
                      <a:pt x="32" y="45"/>
                    </a:cubicBezTo>
                    <a:cubicBezTo>
                      <a:pt x="34" y="47"/>
                      <a:pt x="37" y="45"/>
                      <a:pt x="36" y="43"/>
                    </a:cubicBezTo>
                    <a:cubicBezTo>
                      <a:pt x="26" y="28"/>
                      <a:pt x="15" y="15"/>
                      <a:pt x="4" y="2"/>
                    </a:cubicBezTo>
                    <a:cubicBezTo>
                      <a:pt x="2" y="0"/>
                      <a:pt x="0" y="3"/>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7" name="Freeform 565"/>
              <p:cNvSpPr/>
              <p:nvPr/>
            </p:nvSpPr>
            <p:spPr bwMode="auto">
              <a:xfrm>
                <a:off x="1904" y="4415"/>
                <a:ext cx="96" cy="104"/>
              </a:xfrm>
              <a:custGeom>
                <a:avLst/>
                <a:gdLst>
                  <a:gd name="T0" fmla="*/ 3 w 36"/>
                  <a:gd name="T1" fmla="*/ 4 h 39"/>
                  <a:gd name="T2" fmla="*/ 32 w 36"/>
                  <a:gd name="T3" fmla="*/ 37 h 39"/>
                  <a:gd name="T4" fmla="*/ 35 w 36"/>
                  <a:gd name="T5" fmla="*/ 35 h 39"/>
                  <a:gd name="T6" fmla="*/ 4 w 36"/>
                  <a:gd name="T7" fmla="*/ 1 h 39"/>
                  <a:gd name="T8" fmla="*/ 3 w 36"/>
                  <a:gd name="T9" fmla="*/ 4 h 39"/>
                </a:gdLst>
                <a:ahLst/>
                <a:cxnLst>
                  <a:cxn ang="0">
                    <a:pos x="T0" y="T1"/>
                  </a:cxn>
                  <a:cxn ang="0">
                    <a:pos x="T2" y="T3"/>
                  </a:cxn>
                  <a:cxn ang="0">
                    <a:pos x="T4" y="T5"/>
                  </a:cxn>
                  <a:cxn ang="0">
                    <a:pos x="T6" y="T7"/>
                  </a:cxn>
                  <a:cxn ang="0">
                    <a:pos x="T8" y="T9"/>
                  </a:cxn>
                </a:cxnLst>
                <a:rect l="0" t="0" r="r" b="b"/>
                <a:pathLst>
                  <a:path w="36" h="39">
                    <a:moveTo>
                      <a:pt x="3" y="4"/>
                    </a:moveTo>
                    <a:cubicBezTo>
                      <a:pt x="17" y="9"/>
                      <a:pt x="24" y="25"/>
                      <a:pt x="32" y="37"/>
                    </a:cubicBezTo>
                    <a:cubicBezTo>
                      <a:pt x="33" y="39"/>
                      <a:pt x="36" y="37"/>
                      <a:pt x="35" y="35"/>
                    </a:cubicBezTo>
                    <a:cubicBezTo>
                      <a:pt x="27" y="22"/>
                      <a:pt x="19" y="6"/>
                      <a:pt x="4" y="1"/>
                    </a:cubicBezTo>
                    <a:cubicBezTo>
                      <a:pt x="1" y="0"/>
                      <a:pt x="0"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8" name="Freeform 566"/>
              <p:cNvSpPr/>
              <p:nvPr/>
            </p:nvSpPr>
            <p:spPr bwMode="auto">
              <a:xfrm>
                <a:off x="1912" y="4450"/>
                <a:ext cx="109" cy="96"/>
              </a:xfrm>
              <a:custGeom>
                <a:avLst/>
                <a:gdLst>
                  <a:gd name="T0" fmla="*/ 2 w 41"/>
                  <a:gd name="T1" fmla="*/ 5 h 36"/>
                  <a:gd name="T2" fmla="*/ 37 w 41"/>
                  <a:gd name="T3" fmla="*/ 35 h 36"/>
                  <a:gd name="T4" fmla="*/ 39 w 41"/>
                  <a:gd name="T5" fmla="*/ 32 h 36"/>
                  <a:gd name="T6" fmla="*/ 5 w 41"/>
                  <a:gd name="T7" fmla="*/ 2 h 36"/>
                  <a:gd name="T8" fmla="*/ 2 w 41"/>
                  <a:gd name="T9" fmla="*/ 5 h 36"/>
                </a:gdLst>
                <a:ahLst/>
                <a:cxnLst>
                  <a:cxn ang="0">
                    <a:pos x="T0" y="T1"/>
                  </a:cxn>
                  <a:cxn ang="0">
                    <a:pos x="T2" y="T3"/>
                  </a:cxn>
                  <a:cxn ang="0">
                    <a:pos x="T4" y="T5"/>
                  </a:cxn>
                  <a:cxn ang="0">
                    <a:pos x="T6" y="T7"/>
                  </a:cxn>
                  <a:cxn ang="0">
                    <a:pos x="T8" y="T9"/>
                  </a:cxn>
                </a:cxnLst>
                <a:rect l="0" t="0" r="r" b="b"/>
                <a:pathLst>
                  <a:path w="41" h="36">
                    <a:moveTo>
                      <a:pt x="2" y="5"/>
                    </a:moveTo>
                    <a:cubicBezTo>
                      <a:pt x="13" y="16"/>
                      <a:pt x="25" y="26"/>
                      <a:pt x="37" y="35"/>
                    </a:cubicBezTo>
                    <a:cubicBezTo>
                      <a:pt x="39" y="36"/>
                      <a:pt x="41" y="33"/>
                      <a:pt x="39" y="32"/>
                    </a:cubicBezTo>
                    <a:cubicBezTo>
                      <a:pt x="27" y="23"/>
                      <a:pt x="15" y="13"/>
                      <a:pt x="5" y="2"/>
                    </a:cubicBezTo>
                    <a:cubicBezTo>
                      <a:pt x="3" y="0"/>
                      <a:pt x="0" y="3"/>
                      <a:pt x="2"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9" name="Freeform 567"/>
              <p:cNvSpPr/>
              <p:nvPr/>
            </p:nvSpPr>
            <p:spPr bwMode="auto">
              <a:xfrm>
                <a:off x="1904" y="4460"/>
                <a:ext cx="107" cy="107"/>
              </a:xfrm>
              <a:custGeom>
                <a:avLst/>
                <a:gdLst>
                  <a:gd name="T0" fmla="*/ 2 w 40"/>
                  <a:gd name="T1" fmla="*/ 5 h 40"/>
                  <a:gd name="T2" fmla="*/ 36 w 40"/>
                  <a:gd name="T3" fmla="*/ 38 h 40"/>
                  <a:gd name="T4" fmla="*/ 38 w 40"/>
                  <a:gd name="T5" fmla="*/ 36 h 40"/>
                  <a:gd name="T6" fmla="*/ 5 w 40"/>
                  <a:gd name="T7" fmla="*/ 2 h 40"/>
                  <a:gd name="T8" fmla="*/ 2 w 40"/>
                  <a:gd name="T9" fmla="*/ 5 h 40"/>
                </a:gdLst>
                <a:ahLst/>
                <a:cxnLst>
                  <a:cxn ang="0">
                    <a:pos x="T0" y="T1"/>
                  </a:cxn>
                  <a:cxn ang="0">
                    <a:pos x="T2" y="T3"/>
                  </a:cxn>
                  <a:cxn ang="0">
                    <a:pos x="T4" y="T5"/>
                  </a:cxn>
                  <a:cxn ang="0">
                    <a:pos x="T6" y="T7"/>
                  </a:cxn>
                  <a:cxn ang="0">
                    <a:pos x="T8" y="T9"/>
                  </a:cxn>
                </a:cxnLst>
                <a:rect l="0" t="0" r="r" b="b"/>
                <a:pathLst>
                  <a:path w="40" h="40">
                    <a:moveTo>
                      <a:pt x="2" y="5"/>
                    </a:moveTo>
                    <a:cubicBezTo>
                      <a:pt x="13" y="17"/>
                      <a:pt x="26" y="26"/>
                      <a:pt x="36" y="38"/>
                    </a:cubicBezTo>
                    <a:cubicBezTo>
                      <a:pt x="37" y="40"/>
                      <a:pt x="40" y="38"/>
                      <a:pt x="38" y="36"/>
                    </a:cubicBezTo>
                    <a:cubicBezTo>
                      <a:pt x="28" y="23"/>
                      <a:pt x="15" y="14"/>
                      <a:pt x="5" y="2"/>
                    </a:cubicBezTo>
                    <a:cubicBezTo>
                      <a:pt x="3" y="0"/>
                      <a:pt x="0" y="3"/>
                      <a:pt x="2"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0" name="Freeform 568"/>
              <p:cNvSpPr/>
              <p:nvPr/>
            </p:nvSpPr>
            <p:spPr bwMode="auto">
              <a:xfrm>
                <a:off x="1901" y="4490"/>
                <a:ext cx="118" cy="104"/>
              </a:xfrm>
              <a:custGeom>
                <a:avLst/>
                <a:gdLst>
                  <a:gd name="T0" fmla="*/ 2 w 44"/>
                  <a:gd name="T1" fmla="*/ 4 h 39"/>
                  <a:gd name="T2" fmla="*/ 40 w 44"/>
                  <a:gd name="T3" fmla="*/ 37 h 39"/>
                  <a:gd name="T4" fmla="*/ 43 w 44"/>
                  <a:gd name="T5" fmla="*/ 35 h 39"/>
                  <a:gd name="T6" fmla="*/ 4 w 44"/>
                  <a:gd name="T7" fmla="*/ 1 h 39"/>
                  <a:gd name="T8" fmla="*/ 2 w 44"/>
                  <a:gd name="T9" fmla="*/ 4 h 39"/>
                </a:gdLst>
                <a:ahLst/>
                <a:cxnLst>
                  <a:cxn ang="0">
                    <a:pos x="T0" y="T1"/>
                  </a:cxn>
                  <a:cxn ang="0">
                    <a:pos x="T2" y="T3"/>
                  </a:cxn>
                  <a:cxn ang="0">
                    <a:pos x="T4" y="T5"/>
                  </a:cxn>
                  <a:cxn ang="0">
                    <a:pos x="T6" y="T7"/>
                  </a:cxn>
                  <a:cxn ang="0">
                    <a:pos x="T8" y="T9"/>
                  </a:cxn>
                </a:cxnLst>
                <a:rect l="0" t="0" r="r" b="b"/>
                <a:pathLst>
                  <a:path w="44" h="39">
                    <a:moveTo>
                      <a:pt x="2" y="4"/>
                    </a:moveTo>
                    <a:cubicBezTo>
                      <a:pt x="18" y="11"/>
                      <a:pt x="27" y="26"/>
                      <a:pt x="40" y="37"/>
                    </a:cubicBezTo>
                    <a:cubicBezTo>
                      <a:pt x="42" y="39"/>
                      <a:pt x="44" y="36"/>
                      <a:pt x="43" y="35"/>
                    </a:cubicBezTo>
                    <a:cubicBezTo>
                      <a:pt x="29" y="23"/>
                      <a:pt x="20" y="8"/>
                      <a:pt x="4" y="1"/>
                    </a:cubicBezTo>
                    <a:cubicBezTo>
                      <a:pt x="2" y="0"/>
                      <a:pt x="0" y="3"/>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1" name="Freeform 569"/>
              <p:cNvSpPr/>
              <p:nvPr/>
            </p:nvSpPr>
            <p:spPr bwMode="auto">
              <a:xfrm>
                <a:off x="1896" y="4517"/>
                <a:ext cx="120" cy="85"/>
              </a:xfrm>
              <a:custGeom>
                <a:avLst/>
                <a:gdLst>
                  <a:gd name="T0" fmla="*/ 2 w 45"/>
                  <a:gd name="T1" fmla="*/ 4 h 32"/>
                  <a:gd name="T2" fmla="*/ 41 w 45"/>
                  <a:gd name="T3" fmla="*/ 31 h 32"/>
                  <a:gd name="T4" fmla="*/ 43 w 45"/>
                  <a:gd name="T5" fmla="*/ 27 h 32"/>
                  <a:gd name="T6" fmla="*/ 5 w 45"/>
                  <a:gd name="T7" fmla="*/ 2 h 32"/>
                  <a:gd name="T8" fmla="*/ 2 w 45"/>
                  <a:gd name="T9" fmla="*/ 4 h 32"/>
                </a:gdLst>
                <a:ahLst/>
                <a:cxnLst>
                  <a:cxn ang="0">
                    <a:pos x="T0" y="T1"/>
                  </a:cxn>
                  <a:cxn ang="0">
                    <a:pos x="T2" y="T3"/>
                  </a:cxn>
                  <a:cxn ang="0">
                    <a:pos x="T4" y="T5"/>
                  </a:cxn>
                  <a:cxn ang="0">
                    <a:pos x="T6" y="T7"/>
                  </a:cxn>
                  <a:cxn ang="0">
                    <a:pos x="T8" y="T9"/>
                  </a:cxn>
                </a:cxnLst>
                <a:rect l="0" t="0" r="r" b="b"/>
                <a:pathLst>
                  <a:path w="45" h="32">
                    <a:moveTo>
                      <a:pt x="2" y="4"/>
                    </a:moveTo>
                    <a:cubicBezTo>
                      <a:pt x="14" y="15"/>
                      <a:pt x="28" y="22"/>
                      <a:pt x="41" y="31"/>
                    </a:cubicBezTo>
                    <a:cubicBezTo>
                      <a:pt x="43" y="32"/>
                      <a:pt x="45" y="29"/>
                      <a:pt x="43" y="27"/>
                    </a:cubicBezTo>
                    <a:cubicBezTo>
                      <a:pt x="30" y="19"/>
                      <a:pt x="16" y="12"/>
                      <a:pt x="5" y="2"/>
                    </a:cubicBezTo>
                    <a:cubicBezTo>
                      <a:pt x="3" y="0"/>
                      <a:pt x="0" y="3"/>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2" name="Freeform 570"/>
              <p:cNvSpPr/>
              <p:nvPr/>
            </p:nvSpPr>
            <p:spPr bwMode="auto">
              <a:xfrm>
                <a:off x="1899" y="4543"/>
                <a:ext cx="117" cy="86"/>
              </a:xfrm>
              <a:custGeom>
                <a:avLst/>
                <a:gdLst>
                  <a:gd name="T0" fmla="*/ 1 w 44"/>
                  <a:gd name="T1" fmla="*/ 4 h 32"/>
                  <a:gd name="T2" fmla="*/ 39 w 44"/>
                  <a:gd name="T3" fmla="*/ 30 h 32"/>
                  <a:gd name="T4" fmla="*/ 42 w 44"/>
                  <a:gd name="T5" fmla="*/ 28 h 32"/>
                  <a:gd name="T6" fmla="*/ 5 w 44"/>
                  <a:gd name="T7" fmla="*/ 2 h 32"/>
                  <a:gd name="T8" fmla="*/ 1 w 44"/>
                  <a:gd name="T9" fmla="*/ 4 h 32"/>
                </a:gdLst>
                <a:ahLst/>
                <a:cxnLst>
                  <a:cxn ang="0">
                    <a:pos x="T0" y="T1"/>
                  </a:cxn>
                  <a:cxn ang="0">
                    <a:pos x="T2" y="T3"/>
                  </a:cxn>
                  <a:cxn ang="0">
                    <a:pos x="T4" y="T5"/>
                  </a:cxn>
                  <a:cxn ang="0">
                    <a:pos x="T6" y="T7"/>
                  </a:cxn>
                  <a:cxn ang="0">
                    <a:pos x="T8" y="T9"/>
                  </a:cxn>
                </a:cxnLst>
                <a:rect l="0" t="0" r="r" b="b"/>
                <a:pathLst>
                  <a:path w="44" h="32">
                    <a:moveTo>
                      <a:pt x="1" y="4"/>
                    </a:moveTo>
                    <a:cubicBezTo>
                      <a:pt x="9" y="18"/>
                      <a:pt x="28" y="21"/>
                      <a:pt x="39" y="30"/>
                    </a:cubicBezTo>
                    <a:cubicBezTo>
                      <a:pt x="41" y="32"/>
                      <a:pt x="44" y="29"/>
                      <a:pt x="42" y="28"/>
                    </a:cubicBezTo>
                    <a:cubicBezTo>
                      <a:pt x="31" y="19"/>
                      <a:pt x="12" y="15"/>
                      <a:pt x="5" y="2"/>
                    </a:cubicBezTo>
                    <a:cubicBezTo>
                      <a:pt x="4" y="0"/>
                      <a:pt x="0" y="2"/>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3" name="Freeform 571"/>
              <p:cNvSpPr/>
              <p:nvPr/>
            </p:nvSpPr>
            <p:spPr bwMode="auto">
              <a:xfrm>
                <a:off x="1893" y="4578"/>
                <a:ext cx="110" cy="64"/>
              </a:xfrm>
              <a:custGeom>
                <a:avLst/>
                <a:gdLst>
                  <a:gd name="T0" fmla="*/ 3 w 41"/>
                  <a:gd name="T1" fmla="*/ 5 h 24"/>
                  <a:gd name="T2" fmla="*/ 39 w 41"/>
                  <a:gd name="T3" fmla="*/ 24 h 24"/>
                  <a:gd name="T4" fmla="*/ 39 w 41"/>
                  <a:gd name="T5" fmla="*/ 20 h 24"/>
                  <a:gd name="T6" fmla="*/ 4 w 41"/>
                  <a:gd name="T7" fmla="*/ 1 h 24"/>
                  <a:gd name="T8" fmla="*/ 3 w 41"/>
                  <a:gd name="T9" fmla="*/ 5 h 24"/>
                </a:gdLst>
                <a:ahLst/>
                <a:cxnLst>
                  <a:cxn ang="0">
                    <a:pos x="T0" y="T1"/>
                  </a:cxn>
                  <a:cxn ang="0">
                    <a:pos x="T2" y="T3"/>
                  </a:cxn>
                  <a:cxn ang="0">
                    <a:pos x="T4" y="T5"/>
                  </a:cxn>
                  <a:cxn ang="0">
                    <a:pos x="T6" y="T7"/>
                  </a:cxn>
                  <a:cxn ang="0">
                    <a:pos x="T8" y="T9"/>
                  </a:cxn>
                </a:cxnLst>
                <a:rect l="0" t="0" r="r" b="b"/>
                <a:pathLst>
                  <a:path w="41" h="24">
                    <a:moveTo>
                      <a:pt x="3" y="5"/>
                    </a:moveTo>
                    <a:cubicBezTo>
                      <a:pt x="15" y="10"/>
                      <a:pt x="25" y="23"/>
                      <a:pt x="39" y="24"/>
                    </a:cubicBezTo>
                    <a:cubicBezTo>
                      <a:pt x="41" y="24"/>
                      <a:pt x="41" y="20"/>
                      <a:pt x="39" y="20"/>
                    </a:cubicBezTo>
                    <a:cubicBezTo>
                      <a:pt x="26" y="19"/>
                      <a:pt x="16" y="7"/>
                      <a:pt x="4" y="1"/>
                    </a:cubicBezTo>
                    <a:cubicBezTo>
                      <a:pt x="2" y="0"/>
                      <a:pt x="0" y="4"/>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4" name="Freeform 572"/>
              <p:cNvSpPr/>
              <p:nvPr/>
            </p:nvSpPr>
            <p:spPr bwMode="auto">
              <a:xfrm>
                <a:off x="1896" y="4608"/>
                <a:ext cx="69" cy="37"/>
              </a:xfrm>
              <a:custGeom>
                <a:avLst/>
                <a:gdLst>
                  <a:gd name="T0" fmla="*/ 2 w 26"/>
                  <a:gd name="T1" fmla="*/ 4 h 14"/>
                  <a:gd name="T2" fmla="*/ 23 w 26"/>
                  <a:gd name="T3" fmla="*/ 13 h 14"/>
                  <a:gd name="T4" fmla="*/ 24 w 26"/>
                  <a:gd name="T5" fmla="*/ 9 h 14"/>
                  <a:gd name="T6" fmla="*/ 4 w 26"/>
                  <a:gd name="T7" fmla="*/ 1 h 14"/>
                  <a:gd name="T8" fmla="*/ 2 w 26"/>
                  <a:gd name="T9" fmla="*/ 4 h 14"/>
                </a:gdLst>
                <a:ahLst/>
                <a:cxnLst>
                  <a:cxn ang="0">
                    <a:pos x="T0" y="T1"/>
                  </a:cxn>
                  <a:cxn ang="0">
                    <a:pos x="T2" y="T3"/>
                  </a:cxn>
                  <a:cxn ang="0">
                    <a:pos x="T4" y="T5"/>
                  </a:cxn>
                  <a:cxn ang="0">
                    <a:pos x="T6" y="T7"/>
                  </a:cxn>
                  <a:cxn ang="0">
                    <a:pos x="T8" y="T9"/>
                  </a:cxn>
                </a:cxnLst>
                <a:rect l="0" t="0" r="r" b="b"/>
                <a:pathLst>
                  <a:path w="26" h="14">
                    <a:moveTo>
                      <a:pt x="2" y="4"/>
                    </a:moveTo>
                    <a:cubicBezTo>
                      <a:pt x="9" y="8"/>
                      <a:pt x="16" y="11"/>
                      <a:pt x="23" y="13"/>
                    </a:cubicBezTo>
                    <a:cubicBezTo>
                      <a:pt x="25" y="14"/>
                      <a:pt x="26" y="10"/>
                      <a:pt x="24" y="9"/>
                    </a:cubicBezTo>
                    <a:cubicBezTo>
                      <a:pt x="17" y="8"/>
                      <a:pt x="10" y="5"/>
                      <a:pt x="4" y="1"/>
                    </a:cubicBezTo>
                    <a:cubicBezTo>
                      <a:pt x="2" y="0"/>
                      <a:pt x="0" y="3"/>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5" name="Freeform 573"/>
              <p:cNvSpPr/>
              <p:nvPr/>
            </p:nvSpPr>
            <p:spPr bwMode="auto">
              <a:xfrm>
                <a:off x="2101" y="4265"/>
                <a:ext cx="14" cy="11"/>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6" name="Freeform 574"/>
              <p:cNvSpPr/>
              <p:nvPr/>
            </p:nvSpPr>
            <p:spPr bwMode="auto">
              <a:xfrm>
                <a:off x="2091" y="4241"/>
                <a:ext cx="13" cy="11"/>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7" name="Freeform 575"/>
              <p:cNvSpPr/>
              <p:nvPr/>
            </p:nvSpPr>
            <p:spPr bwMode="auto">
              <a:xfrm>
                <a:off x="2128" y="4225"/>
                <a:ext cx="13" cy="8"/>
              </a:xfrm>
              <a:custGeom>
                <a:avLst/>
                <a:gdLst>
                  <a:gd name="T0" fmla="*/ 2 w 5"/>
                  <a:gd name="T1" fmla="*/ 3 h 3"/>
                  <a:gd name="T2" fmla="*/ 2 w 5"/>
                  <a:gd name="T3" fmla="*/ 0 h 3"/>
                  <a:gd name="T4" fmla="*/ 2 w 5"/>
                  <a:gd name="T5" fmla="*/ 3 h 3"/>
                </a:gdLst>
                <a:ahLst/>
                <a:cxnLst>
                  <a:cxn ang="0">
                    <a:pos x="T0" y="T1"/>
                  </a:cxn>
                  <a:cxn ang="0">
                    <a:pos x="T2" y="T3"/>
                  </a:cxn>
                  <a:cxn ang="0">
                    <a:pos x="T4" y="T5"/>
                  </a:cxn>
                </a:cxnLst>
                <a:rect l="0" t="0" r="r" b="b"/>
                <a:pathLst>
                  <a:path w="5" h="3">
                    <a:moveTo>
                      <a:pt x="2" y="3"/>
                    </a:moveTo>
                    <a:cubicBezTo>
                      <a:pt x="5" y="3"/>
                      <a:pt x="5" y="0"/>
                      <a:pt x="2" y="0"/>
                    </a:cubicBezTo>
                    <a:cubicBezTo>
                      <a:pt x="0" y="0"/>
                      <a:pt x="0" y="3"/>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8" name="Freeform 576"/>
              <p:cNvSpPr/>
              <p:nvPr/>
            </p:nvSpPr>
            <p:spPr bwMode="auto">
              <a:xfrm>
                <a:off x="2147" y="4217"/>
                <a:ext cx="13" cy="11"/>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9" name="Freeform 577"/>
              <p:cNvSpPr/>
              <p:nvPr/>
            </p:nvSpPr>
            <p:spPr bwMode="auto">
              <a:xfrm>
                <a:off x="2133" y="4252"/>
                <a:ext cx="14" cy="8"/>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5" y="3"/>
                      <a:pt x="5" y="0"/>
                      <a:pt x="3" y="0"/>
                    </a:cubicBezTo>
                    <a:cubicBezTo>
                      <a:pt x="0" y="0"/>
                      <a:pt x="0" y="3"/>
                      <a:pt x="3"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0" name="Freeform 578"/>
              <p:cNvSpPr/>
              <p:nvPr/>
            </p:nvSpPr>
            <p:spPr bwMode="auto">
              <a:xfrm>
                <a:off x="2093" y="4217"/>
                <a:ext cx="14" cy="8"/>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5" y="3"/>
                      <a:pt x="5" y="0"/>
                      <a:pt x="3" y="0"/>
                    </a:cubicBezTo>
                    <a:cubicBezTo>
                      <a:pt x="0" y="0"/>
                      <a:pt x="0" y="3"/>
                      <a:pt x="3"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1" name="Freeform 579"/>
              <p:cNvSpPr/>
              <p:nvPr/>
            </p:nvSpPr>
            <p:spPr bwMode="auto">
              <a:xfrm>
                <a:off x="2117" y="4279"/>
                <a:ext cx="14" cy="8"/>
              </a:xfrm>
              <a:custGeom>
                <a:avLst/>
                <a:gdLst>
                  <a:gd name="T0" fmla="*/ 2 w 5"/>
                  <a:gd name="T1" fmla="*/ 3 h 3"/>
                  <a:gd name="T2" fmla="*/ 2 w 5"/>
                  <a:gd name="T3" fmla="*/ 0 h 3"/>
                  <a:gd name="T4" fmla="*/ 2 w 5"/>
                  <a:gd name="T5" fmla="*/ 3 h 3"/>
                </a:gdLst>
                <a:ahLst/>
                <a:cxnLst>
                  <a:cxn ang="0">
                    <a:pos x="T0" y="T1"/>
                  </a:cxn>
                  <a:cxn ang="0">
                    <a:pos x="T2" y="T3"/>
                  </a:cxn>
                  <a:cxn ang="0">
                    <a:pos x="T4" y="T5"/>
                  </a:cxn>
                </a:cxnLst>
                <a:rect l="0" t="0" r="r" b="b"/>
                <a:pathLst>
                  <a:path w="5" h="3">
                    <a:moveTo>
                      <a:pt x="2" y="3"/>
                    </a:moveTo>
                    <a:cubicBezTo>
                      <a:pt x="5" y="3"/>
                      <a:pt x="5" y="0"/>
                      <a:pt x="2" y="0"/>
                    </a:cubicBezTo>
                    <a:cubicBezTo>
                      <a:pt x="0" y="0"/>
                      <a:pt x="0" y="3"/>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2" name="Freeform 580"/>
              <p:cNvSpPr/>
              <p:nvPr/>
            </p:nvSpPr>
            <p:spPr bwMode="auto">
              <a:xfrm>
                <a:off x="2064" y="4308"/>
                <a:ext cx="13" cy="11"/>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3" name="Freeform 581"/>
              <p:cNvSpPr/>
              <p:nvPr/>
            </p:nvSpPr>
            <p:spPr bwMode="auto">
              <a:xfrm>
                <a:off x="2085" y="4316"/>
                <a:ext cx="14" cy="11"/>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4" name="Freeform 582"/>
              <p:cNvSpPr/>
              <p:nvPr/>
            </p:nvSpPr>
            <p:spPr bwMode="auto">
              <a:xfrm>
                <a:off x="2059" y="4359"/>
                <a:ext cx="13" cy="11"/>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5" name="Freeform 583"/>
              <p:cNvSpPr/>
              <p:nvPr/>
            </p:nvSpPr>
            <p:spPr bwMode="auto">
              <a:xfrm>
                <a:off x="2120" y="4321"/>
                <a:ext cx="13" cy="8"/>
              </a:xfrm>
              <a:custGeom>
                <a:avLst/>
                <a:gdLst>
                  <a:gd name="T0" fmla="*/ 2 w 5"/>
                  <a:gd name="T1" fmla="*/ 3 h 3"/>
                  <a:gd name="T2" fmla="*/ 2 w 5"/>
                  <a:gd name="T3" fmla="*/ 0 h 3"/>
                  <a:gd name="T4" fmla="*/ 2 w 5"/>
                  <a:gd name="T5" fmla="*/ 3 h 3"/>
                </a:gdLst>
                <a:ahLst/>
                <a:cxnLst>
                  <a:cxn ang="0">
                    <a:pos x="T0" y="T1"/>
                  </a:cxn>
                  <a:cxn ang="0">
                    <a:pos x="T2" y="T3"/>
                  </a:cxn>
                  <a:cxn ang="0">
                    <a:pos x="T4" y="T5"/>
                  </a:cxn>
                </a:cxnLst>
                <a:rect l="0" t="0" r="r" b="b"/>
                <a:pathLst>
                  <a:path w="5" h="3">
                    <a:moveTo>
                      <a:pt x="2" y="3"/>
                    </a:moveTo>
                    <a:cubicBezTo>
                      <a:pt x="5" y="3"/>
                      <a:pt x="5" y="0"/>
                      <a:pt x="2" y="0"/>
                    </a:cubicBezTo>
                    <a:cubicBezTo>
                      <a:pt x="0" y="0"/>
                      <a:pt x="0" y="3"/>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6" name="Freeform 584"/>
              <p:cNvSpPr/>
              <p:nvPr/>
            </p:nvSpPr>
            <p:spPr bwMode="auto">
              <a:xfrm>
                <a:off x="2128" y="4348"/>
                <a:ext cx="13" cy="11"/>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7" name="Freeform 585"/>
              <p:cNvSpPr/>
              <p:nvPr/>
            </p:nvSpPr>
            <p:spPr bwMode="auto">
              <a:xfrm>
                <a:off x="2101" y="4386"/>
                <a:ext cx="14" cy="10"/>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8" name="Freeform 586"/>
              <p:cNvSpPr/>
              <p:nvPr/>
            </p:nvSpPr>
            <p:spPr bwMode="auto">
              <a:xfrm>
                <a:off x="2091" y="4340"/>
                <a:ext cx="13" cy="8"/>
              </a:xfrm>
              <a:custGeom>
                <a:avLst/>
                <a:gdLst>
                  <a:gd name="T0" fmla="*/ 2 w 5"/>
                  <a:gd name="T1" fmla="*/ 3 h 3"/>
                  <a:gd name="T2" fmla="*/ 2 w 5"/>
                  <a:gd name="T3" fmla="*/ 0 h 3"/>
                  <a:gd name="T4" fmla="*/ 2 w 5"/>
                  <a:gd name="T5" fmla="*/ 3 h 3"/>
                </a:gdLst>
                <a:ahLst/>
                <a:cxnLst>
                  <a:cxn ang="0">
                    <a:pos x="T0" y="T1"/>
                  </a:cxn>
                  <a:cxn ang="0">
                    <a:pos x="T2" y="T3"/>
                  </a:cxn>
                  <a:cxn ang="0">
                    <a:pos x="T4" y="T5"/>
                  </a:cxn>
                </a:cxnLst>
                <a:rect l="0" t="0" r="r" b="b"/>
                <a:pathLst>
                  <a:path w="5" h="3">
                    <a:moveTo>
                      <a:pt x="2" y="3"/>
                    </a:moveTo>
                    <a:cubicBezTo>
                      <a:pt x="5" y="3"/>
                      <a:pt x="5" y="0"/>
                      <a:pt x="2" y="0"/>
                    </a:cubicBezTo>
                    <a:cubicBezTo>
                      <a:pt x="0" y="0"/>
                      <a:pt x="0" y="3"/>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9" name="Freeform 587"/>
              <p:cNvSpPr/>
              <p:nvPr/>
            </p:nvSpPr>
            <p:spPr bwMode="auto">
              <a:xfrm>
                <a:off x="2139" y="4292"/>
                <a:ext cx="13" cy="11"/>
              </a:xfrm>
              <a:custGeom>
                <a:avLst/>
                <a:gdLst>
                  <a:gd name="T0" fmla="*/ 3 w 5"/>
                  <a:gd name="T1" fmla="*/ 4 h 4"/>
                  <a:gd name="T2" fmla="*/ 3 w 5"/>
                  <a:gd name="T3" fmla="*/ 0 h 4"/>
                  <a:gd name="T4" fmla="*/ 3 w 5"/>
                  <a:gd name="T5" fmla="*/ 4 h 4"/>
                </a:gdLst>
                <a:ahLst/>
                <a:cxnLst>
                  <a:cxn ang="0">
                    <a:pos x="T0" y="T1"/>
                  </a:cxn>
                  <a:cxn ang="0">
                    <a:pos x="T2" y="T3"/>
                  </a:cxn>
                  <a:cxn ang="0">
                    <a:pos x="T4" y="T5"/>
                  </a:cxn>
                </a:cxnLst>
                <a:rect l="0" t="0" r="r" b="b"/>
                <a:pathLst>
                  <a:path w="5" h="4">
                    <a:moveTo>
                      <a:pt x="3" y="4"/>
                    </a:moveTo>
                    <a:cubicBezTo>
                      <a:pt x="5" y="4"/>
                      <a:pt x="5" y="0"/>
                      <a:pt x="3" y="0"/>
                    </a:cubicBezTo>
                    <a:cubicBezTo>
                      <a:pt x="0" y="0"/>
                      <a:pt x="0"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0" name="Freeform 588"/>
              <p:cNvSpPr/>
              <p:nvPr/>
            </p:nvSpPr>
            <p:spPr bwMode="auto">
              <a:xfrm>
                <a:off x="2083" y="4287"/>
                <a:ext cx="13" cy="10"/>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1" name="Freeform 589"/>
              <p:cNvSpPr/>
              <p:nvPr/>
            </p:nvSpPr>
            <p:spPr bwMode="auto">
              <a:xfrm>
                <a:off x="2104" y="4236"/>
                <a:ext cx="13" cy="10"/>
              </a:xfrm>
              <a:custGeom>
                <a:avLst/>
                <a:gdLst>
                  <a:gd name="T0" fmla="*/ 3 w 5"/>
                  <a:gd name="T1" fmla="*/ 4 h 4"/>
                  <a:gd name="T2" fmla="*/ 3 w 5"/>
                  <a:gd name="T3" fmla="*/ 0 h 4"/>
                  <a:gd name="T4" fmla="*/ 3 w 5"/>
                  <a:gd name="T5" fmla="*/ 4 h 4"/>
                </a:gdLst>
                <a:ahLst/>
                <a:cxnLst>
                  <a:cxn ang="0">
                    <a:pos x="T0" y="T1"/>
                  </a:cxn>
                  <a:cxn ang="0">
                    <a:pos x="T2" y="T3"/>
                  </a:cxn>
                  <a:cxn ang="0">
                    <a:pos x="T4" y="T5"/>
                  </a:cxn>
                </a:cxnLst>
                <a:rect l="0" t="0" r="r" b="b"/>
                <a:pathLst>
                  <a:path w="5" h="4">
                    <a:moveTo>
                      <a:pt x="3" y="4"/>
                    </a:moveTo>
                    <a:cubicBezTo>
                      <a:pt x="5" y="4"/>
                      <a:pt x="5" y="0"/>
                      <a:pt x="3" y="0"/>
                    </a:cubicBezTo>
                    <a:cubicBezTo>
                      <a:pt x="0" y="0"/>
                      <a:pt x="0"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2" name="Freeform 590"/>
              <p:cNvSpPr/>
              <p:nvPr/>
            </p:nvSpPr>
            <p:spPr bwMode="auto">
              <a:xfrm>
                <a:off x="2064" y="4268"/>
                <a:ext cx="13" cy="11"/>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3" name="Freeform 591"/>
              <p:cNvSpPr/>
              <p:nvPr/>
            </p:nvSpPr>
            <p:spPr bwMode="auto">
              <a:xfrm>
                <a:off x="2131" y="4353"/>
                <a:ext cx="13" cy="11"/>
              </a:xfrm>
              <a:custGeom>
                <a:avLst/>
                <a:gdLst>
                  <a:gd name="T0" fmla="*/ 3 w 5"/>
                  <a:gd name="T1" fmla="*/ 4 h 4"/>
                  <a:gd name="T2" fmla="*/ 3 w 5"/>
                  <a:gd name="T3" fmla="*/ 0 h 4"/>
                  <a:gd name="T4" fmla="*/ 3 w 5"/>
                  <a:gd name="T5" fmla="*/ 4 h 4"/>
                </a:gdLst>
                <a:ahLst/>
                <a:cxnLst>
                  <a:cxn ang="0">
                    <a:pos x="T0" y="T1"/>
                  </a:cxn>
                  <a:cxn ang="0">
                    <a:pos x="T2" y="T3"/>
                  </a:cxn>
                  <a:cxn ang="0">
                    <a:pos x="T4" y="T5"/>
                  </a:cxn>
                </a:cxnLst>
                <a:rect l="0" t="0" r="r" b="b"/>
                <a:pathLst>
                  <a:path w="5" h="4">
                    <a:moveTo>
                      <a:pt x="3" y="4"/>
                    </a:moveTo>
                    <a:cubicBezTo>
                      <a:pt x="5" y="4"/>
                      <a:pt x="5" y="0"/>
                      <a:pt x="3" y="0"/>
                    </a:cubicBezTo>
                    <a:cubicBezTo>
                      <a:pt x="0" y="0"/>
                      <a:pt x="0"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4" name="Freeform 592"/>
              <p:cNvSpPr/>
              <p:nvPr/>
            </p:nvSpPr>
            <p:spPr bwMode="auto">
              <a:xfrm>
                <a:off x="2120" y="4394"/>
                <a:ext cx="13" cy="10"/>
              </a:xfrm>
              <a:custGeom>
                <a:avLst/>
                <a:gdLst>
                  <a:gd name="T0" fmla="*/ 3 w 5"/>
                  <a:gd name="T1" fmla="*/ 4 h 4"/>
                  <a:gd name="T2" fmla="*/ 3 w 5"/>
                  <a:gd name="T3" fmla="*/ 0 h 4"/>
                  <a:gd name="T4" fmla="*/ 3 w 5"/>
                  <a:gd name="T5" fmla="*/ 4 h 4"/>
                </a:gdLst>
                <a:ahLst/>
                <a:cxnLst>
                  <a:cxn ang="0">
                    <a:pos x="T0" y="T1"/>
                  </a:cxn>
                  <a:cxn ang="0">
                    <a:pos x="T2" y="T3"/>
                  </a:cxn>
                  <a:cxn ang="0">
                    <a:pos x="T4" y="T5"/>
                  </a:cxn>
                </a:cxnLst>
                <a:rect l="0" t="0" r="r" b="b"/>
                <a:pathLst>
                  <a:path w="5" h="4">
                    <a:moveTo>
                      <a:pt x="3" y="4"/>
                    </a:moveTo>
                    <a:cubicBezTo>
                      <a:pt x="5" y="4"/>
                      <a:pt x="5" y="0"/>
                      <a:pt x="3" y="0"/>
                    </a:cubicBezTo>
                    <a:cubicBezTo>
                      <a:pt x="0" y="0"/>
                      <a:pt x="0"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5" name="Freeform 593"/>
              <p:cNvSpPr/>
              <p:nvPr/>
            </p:nvSpPr>
            <p:spPr bwMode="auto">
              <a:xfrm>
                <a:off x="2069" y="4396"/>
                <a:ext cx="14" cy="11"/>
              </a:xfrm>
              <a:custGeom>
                <a:avLst/>
                <a:gdLst>
                  <a:gd name="T0" fmla="*/ 3 w 5"/>
                  <a:gd name="T1" fmla="*/ 4 h 4"/>
                  <a:gd name="T2" fmla="*/ 3 w 5"/>
                  <a:gd name="T3" fmla="*/ 0 h 4"/>
                  <a:gd name="T4" fmla="*/ 3 w 5"/>
                  <a:gd name="T5" fmla="*/ 4 h 4"/>
                </a:gdLst>
                <a:ahLst/>
                <a:cxnLst>
                  <a:cxn ang="0">
                    <a:pos x="T0" y="T1"/>
                  </a:cxn>
                  <a:cxn ang="0">
                    <a:pos x="T2" y="T3"/>
                  </a:cxn>
                  <a:cxn ang="0">
                    <a:pos x="T4" y="T5"/>
                  </a:cxn>
                </a:cxnLst>
                <a:rect l="0" t="0" r="r" b="b"/>
                <a:pathLst>
                  <a:path w="5" h="4">
                    <a:moveTo>
                      <a:pt x="3" y="4"/>
                    </a:moveTo>
                    <a:cubicBezTo>
                      <a:pt x="5" y="4"/>
                      <a:pt x="5" y="0"/>
                      <a:pt x="3" y="0"/>
                    </a:cubicBezTo>
                    <a:cubicBezTo>
                      <a:pt x="0" y="0"/>
                      <a:pt x="0"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6" name="Freeform 594"/>
              <p:cNvSpPr/>
              <p:nvPr/>
            </p:nvSpPr>
            <p:spPr bwMode="auto">
              <a:xfrm>
                <a:off x="2085" y="4380"/>
                <a:ext cx="14" cy="11"/>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7" name="Freeform 595"/>
              <p:cNvSpPr/>
              <p:nvPr/>
            </p:nvSpPr>
            <p:spPr bwMode="auto">
              <a:xfrm>
                <a:off x="2136" y="4410"/>
                <a:ext cx="13" cy="8"/>
              </a:xfrm>
              <a:custGeom>
                <a:avLst/>
                <a:gdLst>
                  <a:gd name="T0" fmla="*/ 2 w 5"/>
                  <a:gd name="T1" fmla="*/ 3 h 3"/>
                  <a:gd name="T2" fmla="*/ 2 w 5"/>
                  <a:gd name="T3" fmla="*/ 0 h 3"/>
                  <a:gd name="T4" fmla="*/ 2 w 5"/>
                  <a:gd name="T5" fmla="*/ 3 h 3"/>
                </a:gdLst>
                <a:ahLst/>
                <a:cxnLst>
                  <a:cxn ang="0">
                    <a:pos x="T0" y="T1"/>
                  </a:cxn>
                  <a:cxn ang="0">
                    <a:pos x="T2" y="T3"/>
                  </a:cxn>
                  <a:cxn ang="0">
                    <a:pos x="T4" y="T5"/>
                  </a:cxn>
                </a:cxnLst>
                <a:rect l="0" t="0" r="r" b="b"/>
                <a:pathLst>
                  <a:path w="5" h="3">
                    <a:moveTo>
                      <a:pt x="2" y="3"/>
                    </a:moveTo>
                    <a:cubicBezTo>
                      <a:pt x="5" y="3"/>
                      <a:pt x="5" y="0"/>
                      <a:pt x="2" y="0"/>
                    </a:cubicBezTo>
                    <a:cubicBezTo>
                      <a:pt x="0" y="0"/>
                      <a:pt x="0" y="3"/>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8" name="Freeform 596"/>
              <p:cNvSpPr/>
              <p:nvPr/>
            </p:nvSpPr>
            <p:spPr bwMode="auto">
              <a:xfrm>
                <a:off x="2141" y="4444"/>
                <a:ext cx="14" cy="11"/>
              </a:xfrm>
              <a:custGeom>
                <a:avLst/>
                <a:gdLst>
                  <a:gd name="T0" fmla="*/ 3 w 5"/>
                  <a:gd name="T1" fmla="*/ 4 h 4"/>
                  <a:gd name="T2" fmla="*/ 3 w 5"/>
                  <a:gd name="T3" fmla="*/ 0 h 4"/>
                  <a:gd name="T4" fmla="*/ 3 w 5"/>
                  <a:gd name="T5" fmla="*/ 4 h 4"/>
                </a:gdLst>
                <a:ahLst/>
                <a:cxnLst>
                  <a:cxn ang="0">
                    <a:pos x="T0" y="T1"/>
                  </a:cxn>
                  <a:cxn ang="0">
                    <a:pos x="T2" y="T3"/>
                  </a:cxn>
                  <a:cxn ang="0">
                    <a:pos x="T4" y="T5"/>
                  </a:cxn>
                </a:cxnLst>
                <a:rect l="0" t="0" r="r" b="b"/>
                <a:pathLst>
                  <a:path w="5" h="4">
                    <a:moveTo>
                      <a:pt x="3" y="4"/>
                    </a:moveTo>
                    <a:cubicBezTo>
                      <a:pt x="5" y="4"/>
                      <a:pt x="5" y="0"/>
                      <a:pt x="3" y="0"/>
                    </a:cubicBezTo>
                    <a:cubicBezTo>
                      <a:pt x="0" y="0"/>
                      <a:pt x="0"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9" name="Freeform 597"/>
              <p:cNvSpPr/>
              <p:nvPr/>
            </p:nvSpPr>
            <p:spPr bwMode="auto">
              <a:xfrm>
                <a:off x="2085" y="4455"/>
                <a:ext cx="14" cy="8"/>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5" y="3"/>
                      <a:pt x="5" y="0"/>
                      <a:pt x="3" y="0"/>
                    </a:cubicBezTo>
                    <a:cubicBezTo>
                      <a:pt x="0" y="0"/>
                      <a:pt x="0" y="3"/>
                      <a:pt x="3"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0" name="Freeform 598"/>
              <p:cNvSpPr/>
              <p:nvPr/>
            </p:nvSpPr>
            <p:spPr bwMode="auto">
              <a:xfrm>
                <a:off x="2067" y="4431"/>
                <a:ext cx="21" cy="16"/>
              </a:xfrm>
              <a:custGeom>
                <a:avLst/>
                <a:gdLst>
                  <a:gd name="T0" fmla="*/ 5 w 8"/>
                  <a:gd name="T1" fmla="*/ 4 h 6"/>
                  <a:gd name="T2" fmla="*/ 5 w 8"/>
                  <a:gd name="T3" fmla="*/ 4 h 6"/>
                  <a:gd name="T4" fmla="*/ 5 w 8"/>
                  <a:gd name="T5" fmla="*/ 0 h 6"/>
                  <a:gd name="T6" fmla="*/ 2 w 8"/>
                  <a:gd name="T7" fmla="*/ 1 h 6"/>
                  <a:gd name="T8" fmla="*/ 5 w 8"/>
                  <a:gd name="T9" fmla="*/ 4 h 6"/>
                </a:gdLst>
                <a:ahLst/>
                <a:cxnLst>
                  <a:cxn ang="0">
                    <a:pos x="T0" y="T1"/>
                  </a:cxn>
                  <a:cxn ang="0">
                    <a:pos x="T2" y="T3"/>
                  </a:cxn>
                  <a:cxn ang="0">
                    <a:pos x="T4" y="T5"/>
                  </a:cxn>
                  <a:cxn ang="0">
                    <a:pos x="T6" y="T7"/>
                  </a:cxn>
                  <a:cxn ang="0">
                    <a:pos x="T8" y="T9"/>
                  </a:cxn>
                </a:cxnLst>
                <a:rect l="0" t="0" r="r" b="b"/>
                <a:pathLst>
                  <a:path w="8" h="6">
                    <a:moveTo>
                      <a:pt x="5" y="4"/>
                    </a:moveTo>
                    <a:cubicBezTo>
                      <a:pt x="5" y="4"/>
                      <a:pt x="6" y="4"/>
                      <a:pt x="5" y="4"/>
                    </a:cubicBezTo>
                    <a:cubicBezTo>
                      <a:pt x="8" y="4"/>
                      <a:pt x="8" y="0"/>
                      <a:pt x="5" y="0"/>
                    </a:cubicBezTo>
                    <a:cubicBezTo>
                      <a:pt x="4" y="0"/>
                      <a:pt x="3" y="1"/>
                      <a:pt x="2" y="1"/>
                    </a:cubicBezTo>
                    <a:cubicBezTo>
                      <a:pt x="0" y="3"/>
                      <a:pt x="3" y="6"/>
                      <a:pt x="5"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1" name="Freeform 599"/>
              <p:cNvSpPr/>
              <p:nvPr/>
            </p:nvSpPr>
            <p:spPr bwMode="auto">
              <a:xfrm>
                <a:off x="2101" y="4428"/>
                <a:ext cx="16" cy="11"/>
              </a:xfrm>
              <a:custGeom>
                <a:avLst/>
                <a:gdLst>
                  <a:gd name="T0" fmla="*/ 2 w 6"/>
                  <a:gd name="T1" fmla="*/ 4 h 4"/>
                  <a:gd name="T2" fmla="*/ 4 w 6"/>
                  <a:gd name="T3" fmla="*/ 4 h 4"/>
                  <a:gd name="T4" fmla="*/ 4 w 6"/>
                  <a:gd name="T5" fmla="*/ 0 h 4"/>
                  <a:gd name="T6" fmla="*/ 2 w 6"/>
                  <a:gd name="T7" fmla="*/ 0 h 4"/>
                  <a:gd name="T8" fmla="*/ 2 w 6"/>
                  <a:gd name="T9" fmla="*/ 4 h 4"/>
                </a:gdLst>
                <a:ahLst/>
                <a:cxnLst>
                  <a:cxn ang="0">
                    <a:pos x="T0" y="T1"/>
                  </a:cxn>
                  <a:cxn ang="0">
                    <a:pos x="T2" y="T3"/>
                  </a:cxn>
                  <a:cxn ang="0">
                    <a:pos x="T4" y="T5"/>
                  </a:cxn>
                  <a:cxn ang="0">
                    <a:pos x="T6" y="T7"/>
                  </a:cxn>
                  <a:cxn ang="0">
                    <a:pos x="T8" y="T9"/>
                  </a:cxn>
                </a:cxnLst>
                <a:rect l="0" t="0" r="r" b="b"/>
                <a:pathLst>
                  <a:path w="6" h="4">
                    <a:moveTo>
                      <a:pt x="2" y="4"/>
                    </a:moveTo>
                    <a:cubicBezTo>
                      <a:pt x="3" y="4"/>
                      <a:pt x="3" y="4"/>
                      <a:pt x="4" y="4"/>
                    </a:cubicBezTo>
                    <a:cubicBezTo>
                      <a:pt x="6" y="4"/>
                      <a:pt x="6" y="0"/>
                      <a:pt x="4" y="0"/>
                    </a:cubicBezTo>
                    <a:cubicBezTo>
                      <a:pt x="3" y="0"/>
                      <a:pt x="3"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2" name="Freeform 600"/>
              <p:cNvSpPr/>
              <p:nvPr/>
            </p:nvSpPr>
            <p:spPr bwMode="auto">
              <a:xfrm>
                <a:off x="2125" y="4436"/>
                <a:ext cx="14" cy="11"/>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3" name="Freeform 601"/>
              <p:cNvSpPr/>
              <p:nvPr/>
            </p:nvSpPr>
            <p:spPr bwMode="auto">
              <a:xfrm>
                <a:off x="2107" y="4479"/>
                <a:ext cx="13" cy="11"/>
              </a:xfrm>
              <a:custGeom>
                <a:avLst/>
                <a:gdLst>
                  <a:gd name="T0" fmla="*/ 3 w 5"/>
                  <a:gd name="T1" fmla="*/ 4 h 4"/>
                  <a:gd name="T2" fmla="*/ 3 w 5"/>
                  <a:gd name="T3" fmla="*/ 0 h 4"/>
                  <a:gd name="T4" fmla="*/ 3 w 5"/>
                  <a:gd name="T5" fmla="*/ 4 h 4"/>
                </a:gdLst>
                <a:ahLst/>
                <a:cxnLst>
                  <a:cxn ang="0">
                    <a:pos x="T0" y="T1"/>
                  </a:cxn>
                  <a:cxn ang="0">
                    <a:pos x="T2" y="T3"/>
                  </a:cxn>
                  <a:cxn ang="0">
                    <a:pos x="T4" y="T5"/>
                  </a:cxn>
                </a:cxnLst>
                <a:rect l="0" t="0" r="r" b="b"/>
                <a:pathLst>
                  <a:path w="5" h="4">
                    <a:moveTo>
                      <a:pt x="3" y="4"/>
                    </a:moveTo>
                    <a:cubicBezTo>
                      <a:pt x="5" y="4"/>
                      <a:pt x="5" y="0"/>
                      <a:pt x="3" y="0"/>
                    </a:cubicBezTo>
                    <a:cubicBezTo>
                      <a:pt x="0" y="0"/>
                      <a:pt x="0"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4" name="Freeform 602"/>
              <p:cNvSpPr/>
              <p:nvPr/>
            </p:nvSpPr>
            <p:spPr bwMode="auto">
              <a:xfrm>
                <a:off x="2059" y="4485"/>
                <a:ext cx="13" cy="10"/>
              </a:xfrm>
              <a:custGeom>
                <a:avLst/>
                <a:gdLst>
                  <a:gd name="T0" fmla="*/ 3 w 5"/>
                  <a:gd name="T1" fmla="*/ 4 h 4"/>
                  <a:gd name="T2" fmla="*/ 3 w 5"/>
                  <a:gd name="T3" fmla="*/ 0 h 4"/>
                  <a:gd name="T4" fmla="*/ 3 w 5"/>
                  <a:gd name="T5" fmla="*/ 4 h 4"/>
                </a:gdLst>
                <a:ahLst/>
                <a:cxnLst>
                  <a:cxn ang="0">
                    <a:pos x="T0" y="T1"/>
                  </a:cxn>
                  <a:cxn ang="0">
                    <a:pos x="T2" y="T3"/>
                  </a:cxn>
                  <a:cxn ang="0">
                    <a:pos x="T4" y="T5"/>
                  </a:cxn>
                </a:cxnLst>
                <a:rect l="0" t="0" r="r" b="b"/>
                <a:pathLst>
                  <a:path w="5" h="4">
                    <a:moveTo>
                      <a:pt x="3" y="4"/>
                    </a:moveTo>
                    <a:cubicBezTo>
                      <a:pt x="5" y="4"/>
                      <a:pt x="5" y="0"/>
                      <a:pt x="3" y="0"/>
                    </a:cubicBezTo>
                    <a:cubicBezTo>
                      <a:pt x="0" y="0"/>
                      <a:pt x="0"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5" name="Freeform 603"/>
              <p:cNvSpPr/>
              <p:nvPr/>
            </p:nvSpPr>
            <p:spPr bwMode="auto">
              <a:xfrm>
                <a:off x="2109" y="4471"/>
                <a:ext cx="14" cy="11"/>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6" name="Freeform 604"/>
              <p:cNvSpPr/>
              <p:nvPr/>
            </p:nvSpPr>
            <p:spPr bwMode="auto">
              <a:xfrm>
                <a:off x="2149" y="4487"/>
                <a:ext cx="16" cy="14"/>
              </a:xfrm>
              <a:custGeom>
                <a:avLst/>
                <a:gdLst>
                  <a:gd name="T0" fmla="*/ 1 w 6"/>
                  <a:gd name="T1" fmla="*/ 3 h 5"/>
                  <a:gd name="T2" fmla="*/ 3 w 6"/>
                  <a:gd name="T3" fmla="*/ 5 h 5"/>
                  <a:gd name="T4" fmla="*/ 3 w 6"/>
                  <a:gd name="T5" fmla="*/ 1 h 5"/>
                  <a:gd name="T6" fmla="*/ 4 w 6"/>
                  <a:gd name="T7" fmla="*/ 2 h 5"/>
                  <a:gd name="T8" fmla="*/ 1 w 6"/>
                  <a:gd name="T9" fmla="*/ 3 h 5"/>
                </a:gdLst>
                <a:ahLst/>
                <a:cxnLst>
                  <a:cxn ang="0">
                    <a:pos x="T0" y="T1"/>
                  </a:cxn>
                  <a:cxn ang="0">
                    <a:pos x="T2" y="T3"/>
                  </a:cxn>
                  <a:cxn ang="0">
                    <a:pos x="T4" y="T5"/>
                  </a:cxn>
                  <a:cxn ang="0">
                    <a:pos x="T6" y="T7"/>
                  </a:cxn>
                  <a:cxn ang="0">
                    <a:pos x="T8" y="T9"/>
                  </a:cxn>
                </a:cxnLst>
                <a:rect l="0" t="0" r="r" b="b"/>
                <a:pathLst>
                  <a:path w="6" h="5">
                    <a:moveTo>
                      <a:pt x="1" y="3"/>
                    </a:moveTo>
                    <a:cubicBezTo>
                      <a:pt x="1" y="4"/>
                      <a:pt x="2" y="5"/>
                      <a:pt x="3" y="5"/>
                    </a:cubicBezTo>
                    <a:cubicBezTo>
                      <a:pt x="6" y="5"/>
                      <a:pt x="6" y="1"/>
                      <a:pt x="3" y="1"/>
                    </a:cubicBezTo>
                    <a:cubicBezTo>
                      <a:pt x="4" y="1"/>
                      <a:pt x="4" y="2"/>
                      <a:pt x="4" y="2"/>
                    </a:cubicBezTo>
                    <a:cubicBezTo>
                      <a:pt x="4" y="0"/>
                      <a:pt x="0" y="1"/>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7" name="Freeform 605"/>
              <p:cNvSpPr/>
              <p:nvPr/>
            </p:nvSpPr>
            <p:spPr bwMode="auto">
              <a:xfrm>
                <a:off x="2133" y="4519"/>
                <a:ext cx="11" cy="14"/>
              </a:xfrm>
              <a:custGeom>
                <a:avLst/>
                <a:gdLst>
                  <a:gd name="T0" fmla="*/ 0 w 4"/>
                  <a:gd name="T1" fmla="*/ 2 h 5"/>
                  <a:gd name="T2" fmla="*/ 0 w 4"/>
                  <a:gd name="T3" fmla="*/ 3 h 5"/>
                  <a:gd name="T4" fmla="*/ 4 w 4"/>
                  <a:gd name="T5" fmla="*/ 3 h 5"/>
                  <a:gd name="T6" fmla="*/ 4 w 4"/>
                  <a:gd name="T7" fmla="*/ 2 h 5"/>
                  <a:gd name="T8" fmla="*/ 0 w 4"/>
                  <a:gd name="T9" fmla="*/ 2 h 5"/>
                </a:gdLst>
                <a:ahLst/>
                <a:cxnLst>
                  <a:cxn ang="0">
                    <a:pos x="T0" y="T1"/>
                  </a:cxn>
                  <a:cxn ang="0">
                    <a:pos x="T2" y="T3"/>
                  </a:cxn>
                  <a:cxn ang="0">
                    <a:pos x="T4" y="T5"/>
                  </a:cxn>
                  <a:cxn ang="0">
                    <a:pos x="T6" y="T7"/>
                  </a:cxn>
                  <a:cxn ang="0">
                    <a:pos x="T8" y="T9"/>
                  </a:cxn>
                </a:cxnLst>
                <a:rect l="0" t="0" r="r" b="b"/>
                <a:pathLst>
                  <a:path w="4" h="5">
                    <a:moveTo>
                      <a:pt x="0" y="2"/>
                    </a:moveTo>
                    <a:cubicBezTo>
                      <a:pt x="0" y="2"/>
                      <a:pt x="0" y="3"/>
                      <a:pt x="0" y="3"/>
                    </a:cubicBezTo>
                    <a:cubicBezTo>
                      <a:pt x="0" y="5"/>
                      <a:pt x="4" y="5"/>
                      <a:pt x="4" y="3"/>
                    </a:cubicBezTo>
                    <a:cubicBezTo>
                      <a:pt x="4" y="3"/>
                      <a:pt x="4" y="2"/>
                      <a:pt x="4" y="2"/>
                    </a:cubicBezTo>
                    <a:cubicBezTo>
                      <a:pt x="4" y="0"/>
                      <a:pt x="0" y="0"/>
                      <a:pt x="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8" name="Freeform 606"/>
              <p:cNvSpPr/>
              <p:nvPr/>
            </p:nvSpPr>
            <p:spPr bwMode="auto">
              <a:xfrm>
                <a:off x="2099" y="4543"/>
                <a:ext cx="13" cy="8"/>
              </a:xfrm>
              <a:custGeom>
                <a:avLst/>
                <a:gdLst>
                  <a:gd name="T0" fmla="*/ 2 w 5"/>
                  <a:gd name="T1" fmla="*/ 3 h 3"/>
                  <a:gd name="T2" fmla="*/ 2 w 5"/>
                  <a:gd name="T3" fmla="*/ 0 h 3"/>
                  <a:gd name="T4" fmla="*/ 2 w 5"/>
                  <a:gd name="T5" fmla="*/ 3 h 3"/>
                </a:gdLst>
                <a:ahLst/>
                <a:cxnLst>
                  <a:cxn ang="0">
                    <a:pos x="T0" y="T1"/>
                  </a:cxn>
                  <a:cxn ang="0">
                    <a:pos x="T2" y="T3"/>
                  </a:cxn>
                  <a:cxn ang="0">
                    <a:pos x="T4" y="T5"/>
                  </a:cxn>
                </a:cxnLst>
                <a:rect l="0" t="0" r="r" b="b"/>
                <a:pathLst>
                  <a:path w="5" h="3">
                    <a:moveTo>
                      <a:pt x="2" y="3"/>
                    </a:moveTo>
                    <a:cubicBezTo>
                      <a:pt x="5" y="3"/>
                      <a:pt x="5" y="0"/>
                      <a:pt x="2" y="0"/>
                    </a:cubicBezTo>
                    <a:cubicBezTo>
                      <a:pt x="0" y="0"/>
                      <a:pt x="0" y="3"/>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9" name="Freeform 607"/>
              <p:cNvSpPr/>
              <p:nvPr/>
            </p:nvSpPr>
            <p:spPr bwMode="auto">
              <a:xfrm>
                <a:off x="2061" y="4517"/>
                <a:ext cx="14" cy="8"/>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5" y="3"/>
                      <a:pt x="5" y="0"/>
                      <a:pt x="3" y="0"/>
                    </a:cubicBezTo>
                    <a:cubicBezTo>
                      <a:pt x="0" y="0"/>
                      <a:pt x="0" y="3"/>
                      <a:pt x="3"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0" name="Freeform 608"/>
              <p:cNvSpPr/>
              <p:nvPr/>
            </p:nvSpPr>
            <p:spPr bwMode="auto">
              <a:xfrm>
                <a:off x="2091" y="4506"/>
                <a:ext cx="16" cy="11"/>
              </a:xfrm>
              <a:custGeom>
                <a:avLst/>
                <a:gdLst>
                  <a:gd name="T0" fmla="*/ 2 w 6"/>
                  <a:gd name="T1" fmla="*/ 4 h 4"/>
                  <a:gd name="T2" fmla="*/ 3 w 6"/>
                  <a:gd name="T3" fmla="*/ 4 h 4"/>
                  <a:gd name="T4" fmla="*/ 3 w 6"/>
                  <a:gd name="T5" fmla="*/ 0 h 4"/>
                  <a:gd name="T6" fmla="*/ 2 w 6"/>
                  <a:gd name="T7" fmla="*/ 0 h 4"/>
                  <a:gd name="T8" fmla="*/ 2 w 6"/>
                  <a:gd name="T9" fmla="*/ 4 h 4"/>
                </a:gdLst>
                <a:ahLst/>
                <a:cxnLst>
                  <a:cxn ang="0">
                    <a:pos x="T0" y="T1"/>
                  </a:cxn>
                  <a:cxn ang="0">
                    <a:pos x="T2" y="T3"/>
                  </a:cxn>
                  <a:cxn ang="0">
                    <a:pos x="T4" y="T5"/>
                  </a:cxn>
                  <a:cxn ang="0">
                    <a:pos x="T6" y="T7"/>
                  </a:cxn>
                  <a:cxn ang="0">
                    <a:pos x="T8" y="T9"/>
                  </a:cxn>
                </a:cxnLst>
                <a:rect l="0" t="0" r="r" b="b"/>
                <a:pathLst>
                  <a:path w="6" h="4">
                    <a:moveTo>
                      <a:pt x="2" y="4"/>
                    </a:moveTo>
                    <a:cubicBezTo>
                      <a:pt x="3" y="4"/>
                      <a:pt x="3" y="4"/>
                      <a:pt x="3" y="4"/>
                    </a:cubicBezTo>
                    <a:cubicBezTo>
                      <a:pt x="6" y="4"/>
                      <a:pt x="6" y="0"/>
                      <a:pt x="3" y="0"/>
                    </a:cubicBezTo>
                    <a:cubicBezTo>
                      <a:pt x="3" y="0"/>
                      <a:pt x="3"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1" name="Freeform 609"/>
              <p:cNvSpPr/>
              <p:nvPr/>
            </p:nvSpPr>
            <p:spPr bwMode="auto">
              <a:xfrm>
                <a:off x="2112" y="4511"/>
                <a:ext cx="19" cy="19"/>
              </a:xfrm>
              <a:custGeom>
                <a:avLst/>
                <a:gdLst>
                  <a:gd name="T0" fmla="*/ 1 w 7"/>
                  <a:gd name="T1" fmla="*/ 4 h 7"/>
                  <a:gd name="T2" fmla="*/ 2 w 7"/>
                  <a:gd name="T3" fmla="*/ 5 h 7"/>
                  <a:gd name="T4" fmla="*/ 5 w 7"/>
                  <a:gd name="T5" fmla="*/ 2 h 7"/>
                  <a:gd name="T6" fmla="*/ 4 w 7"/>
                  <a:gd name="T7" fmla="*/ 1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2" y="4"/>
                      <a:pt x="2" y="5"/>
                      <a:pt x="2" y="5"/>
                    </a:cubicBezTo>
                    <a:cubicBezTo>
                      <a:pt x="4" y="7"/>
                      <a:pt x="7" y="4"/>
                      <a:pt x="5" y="2"/>
                    </a:cubicBezTo>
                    <a:cubicBezTo>
                      <a:pt x="5" y="2"/>
                      <a:pt x="4" y="2"/>
                      <a:pt x="4" y="1"/>
                    </a:cubicBezTo>
                    <a:cubicBezTo>
                      <a:pt x="2" y="0"/>
                      <a:pt x="0" y="2"/>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2" name="Freeform 610"/>
              <p:cNvSpPr/>
              <p:nvPr/>
            </p:nvSpPr>
            <p:spPr bwMode="auto">
              <a:xfrm>
                <a:off x="2120" y="4557"/>
                <a:ext cx="13" cy="10"/>
              </a:xfrm>
              <a:custGeom>
                <a:avLst/>
                <a:gdLst>
                  <a:gd name="T0" fmla="*/ 3 w 5"/>
                  <a:gd name="T1" fmla="*/ 4 h 4"/>
                  <a:gd name="T2" fmla="*/ 3 w 5"/>
                  <a:gd name="T3" fmla="*/ 0 h 4"/>
                  <a:gd name="T4" fmla="*/ 3 w 5"/>
                  <a:gd name="T5" fmla="*/ 4 h 4"/>
                </a:gdLst>
                <a:ahLst/>
                <a:cxnLst>
                  <a:cxn ang="0">
                    <a:pos x="T0" y="T1"/>
                  </a:cxn>
                  <a:cxn ang="0">
                    <a:pos x="T2" y="T3"/>
                  </a:cxn>
                  <a:cxn ang="0">
                    <a:pos x="T4" y="T5"/>
                  </a:cxn>
                </a:cxnLst>
                <a:rect l="0" t="0" r="r" b="b"/>
                <a:pathLst>
                  <a:path w="5" h="4">
                    <a:moveTo>
                      <a:pt x="3" y="4"/>
                    </a:moveTo>
                    <a:cubicBezTo>
                      <a:pt x="5" y="4"/>
                      <a:pt x="5" y="0"/>
                      <a:pt x="3" y="0"/>
                    </a:cubicBezTo>
                    <a:cubicBezTo>
                      <a:pt x="0" y="0"/>
                      <a:pt x="0"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3" name="Freeform 611"/>
              <p:cNvSpPr/>
              <p:nvPr/>
            </p:nvSpPr>
            <p:spPr bwMode="auto">
              <a:xfrm>
                <a:off x="2085" y="4570"/>
                <a:ext cx="14" cy="11"/>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4" name="Freeform 612"/>
              <p:cNvSpPr/>
              <p:nvPr/>
            </p:nvSpPr>
            <p:spPr bwMode="auto">
              <a:xfrm>
                <a:off x="2043" y="4557"/>
                <a:ext cx="18" cy="19"/>
              </a:xfrm>
              <a:custGeom>
                <a:avLst/>
                <a:gdLst>
                  <a:gd name="T0" fmla="*/ 5 w 7"/>
                  <a:gd name="T1" fmla="*/ 5 h 7"/>
                  <a:gd name="T2" fmla="*/ 6 w 7"/>
                  <a:gd name="T3" fmla="*/ 5 h 7"/>
                  <a:gd name="T4" fmla="*/ 3 w 7"/>
                  <a:gd name="T5" fmla="*/ 2 h 7"/>
                  <a:gd name="T6" fmla="*/ 2 w 7"/>
                  <a:gd name="T7" fmla="*/ 3 h 7"/>
                  <a:gd name="T8" fmla="*/ 5 w 7"/>
                  <a:gd name="T9" fmla="*/ 5 h 7"/>
                </a:gdLst>
                <a:ahLst/>
                <a:cxnLst>
                  <a:cxn ang="0">
                    <a:pos x="T0" y="T1"/>
                  </a:cxn>
                  <a:cxn ang="0">
                    <a:pos x="T2" y="T3"/>
                  </a:cxn>
                  <a:cxn ang="0">
                    <a:pos x="T4" y="T5"/>
                  </a:cxn>
                  <a:cxn ang="0">
                    <a:pos x="T6" y="T7"/>
                  </a:cxn>
                  <a:cxn ang="0">
                    <a:pos x="T8" y="T9"/>
                  </a:cxn>
                </a:cxnLst>
                <a:rect l="0" t="0" r="r" b="b"/>
                <a:pathLst>
                  <a:path w="7" h="7">
                    <a:moveTo>
                      <a:pt x="5" y="5"/>
                    </a:moveTo>
                    <a:cubicBezTo>
                      <a:pt x="5" y="5"/>
                      <a:pt x="5" y="5"/>
                      <a:pt x="6" y="5"/>
                    </a:cubicBezTo>
                    <a:cubicBezTo>
                      <a:pt x="7" y="3"/>
                      <a:pt x="5" y="0"/>
                      <a:pt x="3" y="2"/>
                    </a:cubicBezTo>
                    <a:cubicBezTo>
                      <a:pt x="3" y="2"/>
                      <a:pt x="2" y="2"/>
                      <a:pt x="2" y="3"/>
                    </a:cubicBezTo>
                    <a:cubicBezTo>
                      <a:pt x="0" y="5"/>
                      <a:pt x="3" y="7"/>
                      <a:pt x="5"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5" name="Freeform 613"/>
              <p:cNvSpPr/>
              <p:nvPr/>
            </p:nvSpPr>
            <p:spPr bwMode="auto">
              <a:xfrm>
                <a:off x="2069" y="4559"/>
                <a:ext cx="19" cy="19"/>
              </a:xfrm>
              <a:custGeom>
                <a:avLst/>
                <a:gdLst>
                  <a:gd name="T0" fmla="*/ 1 w 7"/>
                  <a:gd name="T1" fmla="*/ 4 h 7"/>
                  <a:gd name="T2" fmla="*/ 2 w 7"/>
                  <a:gd name="T3" fmla="*/ 5 h 7"/>
                  <a:gd name="T4" fmla="*/ 5 w 7"/>
                  <a:gd name="T5" fmla="*/ 3 h 7"/>
                  <a:gd name="T6" fmla="*/ 4 w 7"/>
                  <a:gd name="T7" fmla="*/ 2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2" y="5"/>
                      <a:pt x="2" y="5"/>
                      <a:pt x="2" y="5"/>
                    </a:cubicBezTo>
                    <a:cubicBezTo>
                      <a:pt x="4" y="7"/>
                      <a:pt x="7" y="4"/>
                      <a:pt x="5" y="3"/>
                    </a:cubicBezTo>
                    <a:cubicBezTo>
                      <a:pt x="5" y="2"/>
                      <a:pt x="4" y="2"/>
                      <a:pt x="4" y="2"/>
                    </a:cubicBezTo>
                    <a:cubicBezTo>
                      <a:pt x="2" y="0"/>
                      <a:pt x="0" y="3"/>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6" name="Freeform 614"/>
              <p:cNvSpPr/>
              <p:nvPr/>
            </p:nvSpPr>
            <p:spPr bwMode="auto">
              <a:xfrm>
                <a:off x="2109" y="4576"/>
                <a:ext cx="19" cy="16"/>
              </a:xfrm>
              <a:custGeom>
                <a:avLst/>
                <a:gdLst>
                  <a:gd name="T0" fmla="*/ 2 w 7"/>
                  <a:gd name="T1" fmla="*/ 5 h 6"/>
                  <a:gd name="T2" fmla="*/ 5 w 7"/>
                  <a:gd name="T3" fmla="*/ 6 h 6"/>
                  <a:gd name="T4" fmla="*/ 5 w 7"/>
                  <a:gd name="T5" fmla="*/ 2 h 6"/>
                  <a:gd name="T6" fmla="*/ 4 w 7"/>
                  <a:gd name="T7" fmla="*/ 2 h 6"/>
                  <a:gd name="T8" fmla="*/ 2 w 7"/>
                  <a:gd name="T9" fmla="*/ 5 h 6"/>
                </a:gdLst>
                <a:ahLst/>
                <a:cxnLst>
                  <a:cxn ang="0">
                    <a:pos x="T0" y="T1"/>
                  </a:cxn>
                  <a:cxn ang="0">
                    <a:pos x="T2" y="T3"/>
                  </a:cxn>
                  <a:cxn ang="0">
                    <a:pos x="T4" y="T5"/>
                  </a:cxn>
                  <a:cxn ang="0">
                    <a:pos x="T6" y="T7"/>
                  </a:cxn>
                  <a:cxn ang="0">
                    <a:pos x="T8" y="T9"/>
                  </a:cxn>
                </a:cxnLst>
                <a:rect l="0" t="0" r="r" b="b"/>
                <a:pathLst>
                  <a:path w="7" h="6">
                    <a:moveTo>
                      <a:pt x="2" y="5"/>
                    </a:moveTo>
                    <a:cubicBezTo>
                      <a:pt x="3" y="5"/>
                      <a:pt x="3" y="6"/>
                      <a:pt x="5" y="6"/>
                    </a:cubicBezTo>
                    <a:cubicBezTo>
                      <a:pt x="7" y="6"/>
                      <a:pt x="7" y="2"/>
                      <a:pt x="5" y="2"/>
                    </a:cubicBezTo>
                    <a:cubicBezTo>
                      <a:pt x="5" y="2"/>
                      <a:pt x="5" y="2"/>
                      <a:pt x="4" y="2"/>
                    </a:cubicBezTo>
                    <a:cubicBezTo>
                      <a:pt x="3" y="0"/>
                      <a:pt x="0" y="3"/>
                      <a:pt x="2"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7" name="Freeform 615"/>
              <p:cNvSpPr/>
              <p:nvPr/>
            </p:nvSpPr>
            <p:spPr bwMode="auto">
              <a:xfrm>
                <a:off x="2131" y="4584"/>
                <a:ext cx="18" cy="26"/>
              </a:xfrm>
              <a:custGeom>
                <a:avLst/>
                <a:gdLst>
                  <a:gd name="T0" fmla="*/ 1 w 7"/>
                  <a:gd name="T1" fmla="*/ 4 h 10"/>
                  <a:gd name="T2" fmla="*/ 3 w 7"/>
                  <a:gd name="T3" fmla="*/ 8 h 10"/>
                  <a:gd name="T4" fmla="*/ 6 w 7"/>
                  <a:gd name="T5" fmla="*/ 6 h 10"/>
                  <a:gd name="T6" fmla="*/ 4 w 7"/>
                  <a:gd name="T7" fmla="*/ 2 h 10"/>
                  <a:gd name="T8" fmla="*/ 1 w 7"/>
                  <a:gd name="T9" fmla="*/ 4 h 10"/>
                </a:gdLst>
                <a:ahLst/>
                <a:cxnLst>
                  <a:cxn ang="0">
                    <a:pos x="T0" y="T1"/>
                  </a:cxn>
                  <a:cxn ang="0">
                    <a:pos x="T2" y="T3"/>
                  </a:cxn>
                  <a:cxn ang="0">
                    <a:pos x="T4" y="T5"/>
                  </a:cxn>
                  <a:cxn ang="0">
                    <a:pos x="T6" y="T7"/>
                  </a:cxn>
                  <a:cxn ang="0">
                    <a:pos x="T8" y="T9"/>
                  </a:cxn>
                </a:cxnLst>
                <a:rect l="0" t="0" r="r" b="b"/>
                <a:pathLst>
                  <a:path w="7" h="10">
                    <a:moveTo>
                      <a:pt x="1" y="4"/>
                    </a:moveTo>
                    <a:cubicBezTo>
                      <a:pt x="2" y="6"/>
                      <a:pt x="2" y="7"/>
                      <a:pt x="3" y="8"/>
                    </a:cubicBezTo>
                    <a:cubicBezTo>
                      <a:pt x="4" y="10"/>
                      <a:pt x="7" y="8"/>
                      <a:pt x="6" y="6"/>
                    </a:cubicBezTo>
                    <a:cubicBezTo>
                      <a:pt x="5" y="5"/>
                      <a:pt x="5" y="4"/>
                      <a:pt x="4" y="2"/>
                    </a:cubicBezTo>
                    <a:cubicBezTo>
                      <a:pt x="3" y="0"/>
                      <a:pt x="0" y="2"/>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8" name="Freeform 616"/>
              <p:cNvSpPr/>
              <p:nvPr/>
            </p:nvSpPr>
            <p:spPr bwMode="auto">
              <a:xfrm>
                <a:off x="2133" y="4605"/>
                <a:ext cx="19" cy="16"/>
              </a:xfrm>
              <a:custGeom>
                <a:avLst/>
                <a:gdLst>
                  <a:gd name="T0" fmla="*/ 3 w 7"/>
                  <a:gd name="T1" fmla="*/ 6 h 6"/>
                  <a:gd name="T2" fmla="*/ 5 w 7"/>
                  <a:gd name="T3" fmla="*/ 4 h 6"/>
                  <a:gd name="T4" fmla="*/ 3 w 7"/>
                  <a:gd name="T5" fmla="*/ 2 h 6"/>
                  <a:gd name="T6" fmla="*/ 3 w 7"/>
                  <a:gd name="T7" fmla="*/ 2 h 6"/>
                  <a:gd name="T8" fmla="*/ 3 w 7"/>
                  <a:gd name="T9" fmla="*/ 6 h 6"/>
                </a:gdLst>
                <a:ahLst/>
                <a:cxnLst>
                  <a:cxn ang="0">
                    <a:pos x="T0" y="T1"/>
                  </a:cxn>
                  <a:cxn ang="0">
                    <a:pos x="T2" y="T3"/>
                  </a:cxn>
                  <a:cxn ang="0">
                    <a:pos x="T4" y="T5"/>
                  </a:cxn>
                  <a:cxn ang="0">
                    <a:pos x="T6" y="T7"/>
                  </a:cxn>
                  <a:cxn ang="0">
                    <a:pos x="T8" y="T9"/>
                  </a:cxn>
                </a:cxnLst>
                <a:rect l="0" t="0" r="r" b="b"/>
                <a:pathLst>
                  <a:path w="7" h="6">
                    <a:moveTo>
                      <a:pt x="3" y="6"/>
                    </a:moveTo>
                    <a:cubicBezTo>
                      <a:pt x="4" y="6"/>
                      <a:pt x="5" y="5"/>
                      <a:pt x="5" y="4"/>
                    </a:cubicBezTo>
                    <a:cubicBezTo>
                      <a:pt x="7" y="3"/>
                      <a:pt x="4" y="0"/>
                      <a:pt x="3" y="2"/>
                    </a:cubicBezTo>
                    <a:cubicBezTo>
                      <a:pt x="2" y="2"/>
                      <a:pt x="3" y="2"/>
                      <a:pt x="3" y="2"/>
                    </a:cubicBezTo>
                    <a:cubicBezTo>
                      <a:pt x="0" y="2"/>
                      <a:pt x="0" y="6"/>
                      <a:pt x="3"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9" name="Freeform 617"/>
              <p:cNvSpPr/>
              <p:nvPr/>
            </p:nvSpPr>
            <p:spPr bwMode="auto">
              <a:xfrm>
                <a:off x="2155" y="4562"/>
                <a:ext cx="13" cy="11"/>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0" name="Freeform 618"/>
              <p:cNvSpPr/>
              <p:nvPr/>
            </p:nvSpPr>
            <p:spPr bwMode="auto">
              <a:xfrm>
                <a:off x="2131" y="4546"/>
                <a:ext cx="18" cy="21"/>
              </a:xfrm>
              <a:custGeom>
                <a:avLst/>
                <a:gdLst>
                  <a:gd name="T0" fmla="*/ 3 w 7"/>
                  <a:gd name="T1" fmla="*/ 1 h 8"/>
                  <a:gd name="T2" fmla="*/ 1 w 7"/>
                  <a:gd name="T3" fmla="*/ 4 h 8"/>
                  <a:gd name="T4" fmla="*/ 4 w 7"/>
                  <a:gd name="T5" fmla="*/ 6 h 8"/>
                  <a:gd name="T6" fmla="*/ 6 w 7"/>
                  <a:gd name="T7" fmla="*/ 4 h 8"/>
                  <a:gd name="T8" fmla="*/ 3 w 7"/>
                  <a:gd name="T9" fmla="*/ 1 h 8"/>
                </a:gdLst>
                <a:ahLst/>
                <a:cxnLst>
                  <a:cxn ang="0">
                    <a:pos x="T0" y="T1"/>
                  </a:cxn>
                  <a:cxn ang="0">
                    <a:pos x="T2" y="T3"/>
                  </a:cxn>
                  <a:cxn ang="0">
                    <a:pos x="T4" y="T5"/>
                  </a:cxn>
                  <a:cxn ang="0">
                    <a:pos x="T6" y="T7"/>
                  </a:cxn>
                  <a:cxn ang="0">
                    <a:pos x="T8" y="T9"/>
                  </a:cxn>
                </a:cxnLst>
                <a:rect l="0" t="0" r="r" b="b"/>
                <a:pathLst>
                  <a:path w="7" h="8">
                    <a:moveTo>
                      <a:pt x="3" y="1"/>
                    </a:moveTo>
                    <a:cubicBezTo>
                      <a:pt x="2" y="2"/>
                      <a:pt x="2" y="3"/>
                      <a:pt x="1" y="4"/>
                    </a:cubicBezTo>
                    <a:cubicBezTo>
                      <a:pt x="0" y="6"/>
                      <a:pt x="2" y="8"/>
                      <a:pt x="4" y="6"/>
                    </a:cubicBezTo>
                    <a:cubicBezTo>
                      <a:pt x="5" y="6"/>
                      <a:pt x="5" y="5"/>
                      <a:pt x="6" y="4"/>
                    </a:cubicBezTo>
                    <a:cubicBezTo>
                      <a:pt x="7" y="2"/>
                      <a:pt x="5" y="0"/>
                      <a:pt x="3"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1" name="Freeform 619"/>
              <p:cNvSpPr/>
              <p:nvPr/>
            </p:nvSpPr>
            <p:spPr bwMode="auto">
              <a:xfrm>
                <a:off x="2091" y="4594"/>
                <a:ext cx="10" cy="16"/>
              </a:xfrm>
              <a:custGeom>
                <a:avLst/>
                <a:gdLst>
                  <a:gd name="T0" fmla="*/ 0 w 4"/>
                  <a:gd name="T1" fmla="*/ 2 h 6"/>
                  <a:gd name="T2" fmla="*/ 0 w 4"/>
                  <a:gd name="T3" fmla="*/ 3 h 6"/>
                  <a:gd name="T4" fmla="*/ 4 w 4"/>
                  <a:gd name="T5" fmla="*/ 3 h 6"/>
                  <a:gd name="T6" fmla="*/ 4 w 4"/>
                  <a:gd name="T7" fmla="*/ 2 h 6"/>
                  <a:gd name="T8" fmla="*/ 0 w 4"/>
                  <a:gd name="T9" fmla="*/ 2 h 6"/>
                </a:gdLst>
                <a:ahLst/>
                <a:cxnLst>
                  <a:cxn ang="0">
                    <a:pos x="T0" y="T1"/>
                  </a:cxn>
                  <a:cxn ang="0">
                    <a:pos x="T2" y="T3"/>
                  </a:cxn>
                  <a:cxn ang="0">
                    <a:pos x="T4" y="T5"/>
                  </a:cxn>
                  <a:cxn ang="0">
                    <a:pos x="T6" y="T7"/>
                  </a:cxn>
                  <a:cxn ang="0">
                    <a:pos x="T8" y="T9"/>
                  </a:cxn>
                </a:cxnLst>
                <a:rect l="0" t="0" r="r" b="b"/>
                <a:pathLst>
                  <a:path w="4" h="6">
                    <a:moveTo>
                      <a:pt x="0" y="2"/>
                    </a:moveTo>
                    <a:cubicBezTo>
                      <a:pt x="0" y="3"/>
                      <a:pt x="0" y="3"/>
                      <a:pt x="0" y="3"/>
                    </a:cubicBezTo>
                    <a:cubicBezTo>
                      <a:pt x="0" y="6"/>
                      <a:pt x="4" y="6"/>
                      <a:pt x="4" y="3"/>
                    </a:cubicBezTo>
                    <a:cubicBezTo>
                      <a:pt x="4" y="3"/>
                      <a:pt x="4" y="3"/>
                      <a:pt x="4" y="2"/>
                    </a:cubicBezTo>
                    <a:cubicBezTo>
                      <a:pt x="4" y="0"/>
                      <a:pt x="0" y="0"/>
                      <a:pt x="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2" name="Freeform 620"/>
              <p:cNvSpPr/>
              <p:nvPr/>
            </p:nvSpPr>
            <p:spPr bwMode="auto">
              <a:xfrm>
                <a:off x="2088" y="4605"/>
                <a:ext cx="43" cy="27"/>
              </a:xfrm>
              <a:custGeom>
                <a:avLst/>
                <a:gdLst>
                  <a:gd name="T0" fmla="*/ 2 w 16"/>
                  <a:gd name="T1" fmla="*/ 5 h 10"/>
                  <a:gd name="T2" fmla="*/ 12 w 16"/>
                  <a:gd name="T3" fmla="*/ 9 h 10"/>
                  <a:gd name="T4" fmla="*/ 13 w 16"/>
                  <a:gd name="T5" fmla="*/ 6 h 10"/>
                  <a:gd name="T6" fmla="*/ 4 w 16"/>
                  <a:gd name="T7" fmla="*/ 1 h 10"/>
                  <a:gd name="T8" fmla="*/ 2 w 16"/>
                  <a:gd name="T9" fmla="*/ 5 h 10"/>
                </a:gdLst>
                <a:ahLst/>
                <a:cxnLst>
                  <a:cxn ang="0">
                    <a:pos x="T0" y="T1"/>
                  </a:cxn>
                  <a:cxn ang="0">
                    <a:pos x="T2" y="T3"/>
                  </a:cxn>
                  <a:cxn ang="0">
                    <a:pos x="T4" y="T5"/>
                  </a:cxn>
                  <a:cxn ang="0">
                    <a:pos x="T6" y="T7"/>
                  </a:cxn>
                  <a:cxn ang="0">
                    <a:pos x="T8" y="T9"/>
                  </a:cxn>
                </a:cxnLst>
                <a:rect l="0" t="0" r="r" b="b"/>
                <a:pathLst>
                  <a:path w="16" h="10">
                    <a:moveTo>
                      <a:pt x="2" y="5"/>
                    </a:moveTo>
                    <a:cubicBezTo>
                      <a:pt x="5" y="7"/>
                      <a:pt x="9" y="9"/>
                      <a:pt x="12" y="9"/>
                    </a:cubicBezTo>
                    <a:cubicBezTo>
                      <a:pt x="14" y="10"/>
                      <a:pt x="16" y="6"/>
                      <a:pt x="13" y="6"/>
                    </a:cubicBezTo>
                    <a:cubicBezTo>
                      <a:pt x="10" y="5"/>
                      <a:pt x="7" y="3"/>
                      <a:pt x="4" y="1"/>
                    </a:cubicBezTo>
                    <a:cubicBezTo>
                      <a:pt x="2" y="0"/>
                      <a:pt x="0" y="3"/>
                      <a:pt x="2"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0" name="Group 822"/>
            <p:cNvGrpSpPr/>
            <p:nvPr/>
          </p:nvGrpSpPr>
          <p:grpSpPr bwMode="auto">
            <a:xfrm>
              <a:off x="-1554163" y="-15875"/>
              <a:ext cx="9839325" cy="7377113"/>
              <a:chOff x="-979" y="-10"/>
              <a:chExt cx="6198" cy="4647"/>
            </a:xfrm>
          </p:grpSpPr>
          <p:sp>
            <p:nvSpPr>
              <p:cNvPr id="1523" name="Freeform 622"/>
              <p:cNvSpPr/>
              <p:nvPr/>
            </p:nvSpPr>
            <p:spPr bwMode="auto">
              <a:xfrm>
                <a:off x="2123" y="4621"/>
                <a:ext cx="21" cy="16"/>
              </a:xfrm>
              <a:custGeom>
                <a:avLst/>
                <a:gdLst>
                  <a:gd name="T0" fmla="*/ 5 w 8"/>
                  <a:gd name="T1" fmla="*/ 4 h 6"/>
                  <a:gd name="T2" fmla="*/ 6 w 8"/>
                  <a:gd name="T3" fmla="*/ 4 h 6"/>
                  <a:gd name="T4" fmla="*/ 6 w 8"/>
                  <a:gd name="T5" fmla="*/ 0 h 6"/>
                  <a:gd name="T6" fmla="*/ 2 w 8"/>
                  <a:gd name="T7" fmla="*/ 2 h 6"/>
                  <a:gd name="T8" fmla="*/ 5 w 8"/>
                  <a:gd name="T9" fmla="*/ 4 h 6"/>
                </a:gdLst>
                <a:ahLst/>
                <a:cxnLst>
                  <a:cxn ang="0">
                    <a:pos x="T0" y="T1"/>
                  </a:cxn>
                  <a:cxn ang="0">
                    <a:pos x="T2" y="T3"/>
                  </a:cxn>
                  <a:cxn ang="0">
                    <a:pos x="T4" y="T5"/>
                  </a:cxn>
                  <a:cxn ang="0">
                    <a:pos x="T6" y="T7"/>
                  </a:cxn>
                  <a:cxn ang="0">
                    <a:pos x="T8" y="T9"/>
                  </a:cxn>
                </a:cxnLst>
                <a:rect l="0" t="0" r="r" b="b"/>
                <a:pathLst>
                  <a:path w="8" h="6">
                    <a:moveTo>
                      <a:pt x="5" y="4"/>
                    </a:moveTo>
                    <a:cubicBezTo>
                      <a:pt x="5" y="4"/>
                      <a:pt x="5" y="4"/>
                      <a:pt x="6" y="4"/>
                    </a:cubicBezTo>
                    <a:cubicBezTo>
                      <a:pt x="8" y="4"/>
                      <a:pt x="8" y="0"/>
                      <a:pt x="6" y="0"/>
                    </a:cubicBezTo>
                    <a:cubicBezTo>
                      <a:pt x="4" y="0"/>
                      <a:pt x="3" y="1"/>
                      <a:pt x="2" y="2"/>
                    </a:cubicBezTo>
                    <a:cubicBezTo>
                      <a:pt x="0" y="3"/>
                      <a:pt x="3" y="6"/>
                      <a:pt x="5"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4" name="Freeform 623"/>
              <p:cNvSpPr/>
              <p:nvPr/>
            </p:nvSpPr>
            <p:spPr bwMode="auto">
              <a:xfrm>
                <a:off x="2155" y="4573"/>
                <a:ext cx="16" cy="29"/>
              </a:xfrm>
              <a:custGeom>
                <a:avLst/>
                <a:gdLst>
                  <a:gd name="T0" fmla="*/ 5 w 6"/>
                  <a:gd name="T1" fmla="*/ 8 h 11"/>
                  <a:gd name="T2" fmla="*/ 6 w 6"/>
                  <a:gd name="T3" fmla="*/ 3 h 11"/>
                  <a:gd name="T4" fmla="*/ 2 w 6"/>
                  <a:gd name="T5" fmla="*/ 3 h 11"/>
                  <a:gd name="T6" fmla="*/ 1 w 6"/>
                  <a:gd name="T7" fmla="*/ 6 h 11"/>
                  <a:gd name="T8" fmla="*/ 5 w 6"/>
                  <a:gd name="T9" fmla="*/ 8 h 11"/>
                </a:gdLst>
                <a:ahLst/>
                <a:cxnLst>
                  <a:cxn ang="0">
                    <a:pos x="T0" y="T1"/>
                  </a:cxn>
                  <a:cxn ang="0">
                    <a:pos x="T2" y="T3"/>
                  </a:cxn>
                  <a:cxn ang="0">
                    <a:pos x="T4" y="T5"/>
                  </a:cxn>
                  <a:cxn ang="0">
                    <a:pos x="T6" y="T7"/>
                  </a:cxn>
                  <a:cxn ang="0">
                    <a:pos x="T8" y="T9"/>
                  </a:cxn>
                </a:cxnLst>
                <a:rect l="0" t="0" r="r" b="b"/>
                <a:pathLst>
                  <a:path w="6" h="11">
                    <a:moveTo>
                      <a:pt x="5" y="8"/>
                    </a:moveTo>
                    <a:cubicBezTo>
                      <a:pt x="5" y="6"/>
                      <a:pt x="6" y="5"/>
                      <a:pt x="6" y="3"/>
                    </a:cubicBezTo>
                    <a:cubicBezTo>
                      <a:pt x="6" y="0"/>
                      <a:pt x="2" y="0"/>
                      <a:pt x="2" y="3"/>
                    </a:cubicBezTo>
                    <a:cubicBezTo>
                      <a:pt x="2" y="4"/>
                      <a:pt x="2" y="5"/>
                      <a:pt x="1" y="6"/>
                    </a:cubicBezTo>
                    <a:cubicBezTo>
                      <a:pt x="0" y="9"/>
                      <a:pt x="4" y="11"/>
                      <a:pt x="5" y="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5" name="Freeform 624"/>
              <p:cNvSpPr/>
              <p:nvPr/>
            </p:nvSpPr>
            <p:spPr bwMode="auto">
              <a:xfrm>
                <a:off x="2120" y="4533"/>
                <a:ext cx="13" cy="10"/>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6" name="Freeform 625"/>
              <p:cNvSpPr/>
              <p:nvPr/>
            </p:nvSpPr>
            <p:spPr bwMode="auto">
              <a:xfrm>
                <a:off x="2120" y="4426"/>
                <a:ext cx="13" cy="10"/>
              </a:xfrm>
              <a:custGeom>
                <a:avLst/>
                <a:gdLst>
                  <a:gd name="T0" fmla="*/ 3 w 5"/>
                  <a:gd name="T1" fmla="*/ 4 h 4"/>
                  <a:gd name="T2" fmla="*/ 3 w 5"/>
                  <a:gd name="T3" fmla="*/ 0 h 4"/>
                  <a:gd name="T4" fmla="*/ 3 w 5"/>
                  <a:gd name="T5" fmla="*/ 4 h 4"/>
                </a:gdLst>
                <a:ahLst/>
                <a:cxnLst>
                  <a:cxn ang="0">
                    <a:pos x="T0" y="T1"/>
                  </a:cxn>
                  <a:cxn ang="0">
                    <a:pos x="T2" y="T3"/>
                  </a:cxn>
                  <a:cxn ang="0">
                    <a:pos x="T4" y="T5"/>
                  </a:cxn>
                </a:cxnLst>
                <a:rect l="0" t="0" r="r" b="b"/>
                <a:pathLst>
                  <a:path w="5" h="4">
                    <a:moveTo>
                      <a:pt x="3" y="4"/>
                    </a:moveTo>
                    <a:cubicBezTo>
                      <a:pt x="5" y="4"/>
                      <a:pt x="5" y="0"/>
                      <a:pt x="3" y="0"/>
                    </a:cubicBezTo>
                    <a:cubicBezTo>
                      <a:pt x="0" y="0"/>
                      <a:pt x="0"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7" name="Freeform 626"/>
              <p:cNvSpPr/>
              <p:nvPr/>
            </p:nvSpPr>
            <p:spPr bwMode="auto">
              <a:xfrm>
                <a:off x="2125" y="4321"/>
                <a:ext cx="14" cy="8"/>
              </a:xfrm>
              <a:custGeom>
                <a:avLst/>
                <a:gdLst>
                  <a:gd name="T0" fmla="*/ 2 w 5"/>
                  <a:gd name="T1" fmla="*/ 3 h 3"/>
                  <a:gd name="T2" fmla="*/ 2 w 5"/>
                  <a:gd name="T3" fmla="*/ 0 h 3"/>
                  <a:gd name="T4" fmla="*/ 2 w 5"/>
                  <a:gd name="T5" fmla="*/ 3 h 3"/>
                </a:gdLst>
                <a:ahLst/>
                <a:cxnLst>
                  <a:cxn ang="0">
                    <a:pos x="T0" y="T1"/>
                  </a:cxn>
                  <a:cxn ang="0">
                    <a:pos x="T2" y="T3"/>
                  </a:cxn>
                  <a:cxn ang="0">
                    <a:pos x="T4" y="T5"/>
                  </a:cxn>
                </a:cxnLst>
                <a:rect l="0" t="0" r="r" b="b"/>
                <a:pathLst>
                  <a:path w="5" h="3">
                    <a:moveTo>
                      <a:pt x="2" y="3"/>
                    </a:moveTo>
                    <a:cubicBezTo>
                      <a:pt x="5" y="3"/>
                      <a:pt x="5" y="0"/>
                      <a:pt x="2" y="0"/>
                    </a:cubicBezTo>
                    <a:cubicBezTo>
                      <a:pt x="0" y="0"/>
                      <a:pt x="0" y="3"/>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8" name="Freeform 627"/>
              <p:cNvSpPr/>
              <p:nvPr/>
            </p:nvSpPr>
            <p:spPr bwMode="auto">
              <a:xfrm>
                <a:off x="2155" y="4241"/>
                <a:ext cx="13" cy="11"/>
              </a:xfrm>
              <a:custGeom>
                <a:avLst/>
                <a:gdLst>
                  <a:gd name="T0" fmla="*/ 3 w 5"/>
                  <a:gd name="T1" fmla="*/ 4 h 4"/>
                  <a:gd name="T2" fmla="*/ 3 w 5"/>
                  <a:gd name="T3" fmla="*/ 0 h 4"/>
                  <a:gd name="T4" fmla="*/ 3 w 5"/>
                  <a:gd name="T5" fmla="*/ 4 h 4"/>
                </a:gdLst>
                <a:ahLst/>
                <a:cxnLst>
                  <a:cxn ang="0">
                    <a:pos x="T0" y="T1"/>
                  </a:cxn>
                  <a:cxn ang="0">
                    <a:pos x="T2" y="T3"/>
                  </a:cxn>
                  <a:cxn ang="0">
                    <a:pos x="T4" y="T5"/>
                  </a:cxn>
                </a:cxnLst>
                <a:rect l="0" t="0" r="r" b="b"/>
                <a:pathLst>
                  <a:path w="5" h="4">
                    <a:moveTo>
                      <a:pt x="3" y="4"/>
                    </a:moveTo>
                    <a:cubicBezTo>
                      <a:pt x="5" y="4"/>
                      <a:pt x="5" y="0"/>
                      <a:pt x="3" y="0"/>
                    </a:cubicBezTo>
                    <a:cubicBezTo>
                      <a:pt x="0" y="0"/>
                      <a:pt x="0"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9" name="Freeform 628"/>
              <p:cNvSpPr/>
              <p:nvPr/>
            </p:nvSpPr>
            <p:spPr bwMode="auto">
              <a:xfrm>
                <a:off x="2160" y="4206"/>
                <a:ext cx="13" cy="11"/>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0" name="Freeform 629"/>
              <p:cNvSpPr/>
              <p:nvPr/>
            </p:nvSpPr>
            <p:spPr bwMode="auto">
              <a:xfrm>
                <a:off x="1789" y="4359"/>
                <a:ext cx="11" cy="75"/>
              </a:xfrm>
              <a:custGeom>
                <a:avLst/>
                <a:gdLst>
                  <a:gd name="T0" fmla="*/ 0 w 4"/>
                  <a:gd name="T1" fmla="*/ 3 h 28"/>
                  <a:gd name="T2" fmla="*/ 0 w 4"/>
                  <a:gd name="T3" fmla="*/ 26 h 28"/>
                  <a:gd name="T4" fmla="*/ 4 w 4"/>
                  <a:gd name="T5" fmla="*/ 26 h 28"/>
                  <a:gd name="T6" fmla="*/ 4 w 4"/>
                  <a:gd name="T7" fmla="*/ 3 h 28"/>
                  <a:gd name="T8" fmla="*/ 0 w 4"/>
                  <a:gd name="T9" fmla="*/ 3 h 28"/>
                </a:gdLst>
                <a:ahLst/>
                <a:cxnLst>
                  <a:cxn ang="0">
                    <a:pos x="T0" y="T1"/>
                  </a:cxn>
                  <a:cxn ang="0">
                    <a:pos x="T2" y="T3"/>
                  </a:cxn>
                  <a:cxn ang="0">
                    <a:pos x="T4" y="T5"/>
                  </a:cxn>
                  <a:cxn ang="0">
                    <a:pos x="T6" y="T7"/>
                  </a:cxn>
                  <a:cxn ang="0">
                    <a:pos x="T8" y="T9"/>
                  </a:cxn>
                </a:cxnLst>
                <a:rect l="0" t="0" r="r" b="b"/>
                <a:pathLst>
                  <a:path w="4" h="28">
                    <a:moveTo>
                      <a:pt x="0" y="3"/>
                    </a:moveTo>
                    <a:cubicBezTo>
                      <a:pt x="1" y="11"/>
                      <a:pt x="1" y="18"/>
                      <a:pt x="0" y="26"/>
                    </a:cubicBezTo>
                    <a:cubicBezTo>
                      <a:pt x="0" y="28"/>
                      <a:pt x="4" y="28"/>
                      <a:pt x="4" y="26"/>
                    </a:cubicBezTo>
                    <a:cubicBezTo>
                      <a:pt x="4" y="18"/>
                      <a:pt x="4" y="11"/>
                      <a:pt x="4" y="3"/>
                    </a:cubicBezTo>
                    <a:cubicBezTo>
                      <a:pt x="4" y="0"/>
                      <a:pt x="0" y="0"/>
                      <a:pt x="0"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1" name="Freeform 630"/>
              <p:cNvSpPr/>
              <p:nvPr/>
            </p:nvSpPr>
            <p:spPr bwMode="auto">
              <a:xfrm>
                <a:off x="1765" y="4356"/>
                <a:ext cx="56" cy="38"/>
              </a:xfrm>
              <a:custGeom>
                <a:avLst/>
                <a:gdLst>
                  <a:gd name="T0" fmla="*/ 5 w 21"/>
                  <a:gd name="T1" fmla="*/ 12 h 14"/>
                  <a:gd name="T2" fmla="*/ 16 w 21"/>
                  <a:gd name="T3" fmla="*/ 7 h 14"/>
                  <a:gd name="T4" fmla="*/ 19 w 21"/>
                  <a:gd name="T5" fmla="*/ 5 h 14"/>
                  <a:gd name="T6" fmla="*/ 10 w 21"/>
                  <a:gd name="T7" fmla="*/ 1 h 14"/>
                  <a:gd name="T8" fmla="*/ 1 w 21"/>
                  <a:gd name="T9" fmla="*/ 10 h 14"/>
                  <a:gd name="T10" fmla="*/ 5 w 21"/>
                  <a:gd name="T11" fmla="*/ 12 h 14"/>
                </a:gdLst>
                <a:ahLst/>
                <a:cxnLst>
                  <a:cxn ang="0">
                    <a:pos x="T0" y="T1"/>
                  </a:cxn>
                  <a:cxn ang="0">
                    <a:pos x="T2" y="T3"/>
                  </a:cxn>
                  <a:cxn ang="0">
                    <a:pos x="T4" y="T5"/>
                  </a:cxn>
                  <a:cxn ang="0">
                    <a:pos x="T6" y="T7"/>
                  </a:cxn>
                  <a:cxn ang="0">
                    <a:pos x="T8" y="T9"/>
                  </a:cxn>
                  <a:cxn ang="0">
                    <a:pos x="T10" y="T11"/>
                  </a:cxn>
                </a:cxnLst>
                <a:rect l="0" t="0" r="r" b="b"/>
                <a:pathLst>
                  <a:path w="21" h="14">
                    <a:moveTo>
                      <a:pt x="5" y="12"/>
                    </a:moveTo>
                    <a:cubicBezTo>
                      <a:pt x="7" y="8"/>
                      <a:pt x="12" y="1"/>
                      <a:pt x="16" y="7"/>
                    </a:cubicBezTo>
                    <a:cubicBezTo>
                      <a:pt x="17" y="9"/>
                      <a:pt x="21" y="7"/>
                      <a:pt x="19" y="5"/>
                    </a:cubicBezTo>
                    <a:cubicBezTo>
                      <a:pt x="17" y="2"/>
                      <a:pt x="14" y="0"/>
                      <a:pt x="10" y="1"/>
                    </a:cubicBezTo>
                    <a:cubicBezTo>
                      <a:pt x="6" y="3"/>
                      <a:pt x="4" y="7"/>
                      <a:pt x="1" y="10"/>
                    </a:cubicBezTo>
                    <a:cubicBezTo>
                      <a:pt x="0" y="12"/>
                      <a:pt x="3" y="14"/>
                      <a:pt x="5" y="1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2" name="Freeform 631"/>
              <p:cNvSpPr/>
              <p:nvPr/>
            </p:nvSpPr>
            <p:spPr bwMode="auto">
              <a:xfrm>
                <a:off x="1949" y="4241"/>
                <a:ext cx="14" cy="75"/>
              </a:xfrm>
              <a:custGeom>
                <a:avLst/>
                <a:gdLst>
                  <a:gd name="T0" fmla="*/ 1 w 5"/>
                  <a:gd name="T1" fmla="*/ 2 h 28"/>
                  <a:gd name="T2" fmla="*/ 1 w 5"/>
                  <a:gd name="T3" fmla="*/ 25 h 28"/>
                  <a:gd name="T4" fmla="*/ 5 w 5"/>
                  <a:gd name="T5" fmla="*/ 25 h 28"/>
                  <a:gd name="T6" fmla="*/ 4 w 5"/>
                  <a:gd name="T7" fmla="*/ 2 h 28"/>
                  <a:gd name="T8" fmla="*/ 1 w 5"/>
                  <a:gd name="T9" fmla="*/ 2 h 28"/>
                </a:gdLst>
                <a:ahLst/>
                <a:cxnLst>
                  <a:cxn ang="0">
                    <a:pos x="T0" y="T1"/>
                  </a:cxn>
                  <a:cxn ang="0">
                    <a:pos x="T2" y="T3"/>
                  </a:cxn>
                  <a:cxn ang="0">
                    <a:pos x="T4" y="T5"/>
                  </a:cxn>
                  <a:cxn ang="0">
                    <a:pos x="T6" y="T7"/>
                  </a:cxn>
                  <a:cxn ang="0">
                    <a:pos x="T8" y="T9"/>
                  </a:cxn>
                </a:cxnLst>
                <a:rect l="0" t="0" r="r" b="b"/>
                <a:pathLst>
                  <a:path w="5" h="28">
                    <a:moveTo>
                      <a:pt x="1" y="2"/>
                    </a:moveTo>
                    <a:cubicBezTo>
                      <a:pt x="1" y="10"/>
                      <a:pt x="1" y="18"/>
                      <a:pt x="1" y="25"/>
                    </a:cubicBezTo>
                    <a:cubicBezTo>
                      <a:pt x="1" y="28"/>
                      <a:pt x="5" y="28"/>
                      <a:pt x="5" y="25"/>
                    </a:cubicBezTo>
                    <a:cubicBezTo>
                      <a:pt x="5" y="18"/>
                      <a:pt x="5" y="10"/>
                      <a:pt x="4" y="2"/>
                    </a:cubicBezTo>
                    <a:cubicBezTo>
                      <a:pt x="4" y="0"/>
                      <a:pt x="0" y="0"/>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3" name="Freeform 632"/>
              <p:cNvSpPr/>
              <p:nvPr/>
            </p:nvSpPr>
            <p:spPr bwMode="auto">
              <a:xfrm>
                <a:off x="1917" y="4233"/>
                <a:ext cx="56" cy="35"/>
              </a:xfrm>
              <a:custGeom>
                <a:avLst/>
                <a:gdLst>
                  <a:gd name="T0" fmla="*/ 5 w 21"/>
                  <a:gd name="T1" fmla="*/ 11 h 13"/>
                  <a:gd name="T2" fmla="*/ 11 w 21"/>
                  <a:gd name="T3" fmla="*/ 6 h 13"/>
                  <a:gd name="T4" fmla="*/ 16 w 21"/>
                  <a:gd name="T5" fmla="*/ 8 h 13"/>
                  <a:gd name="T6" fmla="*/ 20 w 21"/>
                  <a:gd name="T7" fmla="*/ 7 h 13"/>
                  <a:gd name="T8" fmla="*/ 12 w 21"/>
                  <a:gd name="T9" fmla="*/ 1 h 13"/>
                  <a:gd name="T10" fmla="*/ 2 w 21"/>
                  <a:gd name="T11" fmla="*/ 9 h 13"/>
                  <a:gd name="T12" fmla="*/ 5 w 21"/>
                  <a:gd name="T13" fmla="*/ 11 h 13"/>
                </a:gdLst>
                <a:ahLst/>
                <a:cxnLst>
                  <a:cxn ang="0">
                    <a:pos x="T0" y="T1"/>
                  </a:cxn>
                  <a:cxn ang="0">
                    <a:pos x="T2" y="T3"/>
                  </a:cxn>
                  <a:cxn ang="0">
                    <a:pos x="T4" y="T5"/>
                  </a:cxn>
                  <a:cxn ang="0">
                    <a:pos x="T6" y="T7"/>
                  </a:cxn>
                  <a:cxn ang="0">
                    <a:pos x="T8" y="T9"/>
                  </a:cxn>
                  <a:cxn ang="0">
                    <a:pos x="T10" y="T11"/>
                  </a:cxn>
                  <a:cxn ang="0">
                    <a:pos x="T12" y="T13"/>
                  </a:cxn>
                </a:cxnLst>
                <a:rect l="0" t="0" r="r" b="b"/>
                <a:pathLst>
                  <a:path w="21" h="13">
                    <a:moveTo>
                      <a:pt x="5" y="11"/>
                    </a:moveTo>
                    <a:cubicBezTo>
                      <a:pt x="7" y="10"/>
                      <a:pt x="9" y="8"/>
                      <a:pt x="11" y="6"/>
                    </a:cubicBezTo>
                    <a:cubicBezTo>
                      <a:pt x="14" y="4"/>
                      <a:pt x="15" y="5"/>
                      <a:pt x="16" y="8"/>
                    </a:cubicBezTo>
                    <a:cubicBezTo>
                      <a:pt x="17" y="10"/>
                      <a:pt x="21" y="9"/>
                      <a:pt x="20" y="7"/>
                    </a:cubicBezTo>
                    <a:cubicBezTo>
                      <a:pt x="19" y="4"/>
                      <a:pt x="16" y="0"/>
                      <a:pt x="12" y="1"/>
                    </a:cubicBezTo>
                    <a:cubicBezTo>
                      <a:pt x="8" y="2"/>
                      <a:pt x="5" y="6"/>
                      <a:pt x="2" y="9"/>
                    </a:cubicBezTo>
                    <a:cubicBezTo>
                      <a:pt x="0" y="10"/>
                      <a:pt x="3" y="13"/>
                      <a:pt x="5" y="1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4" name="Freeform 633"/>
              <p:cNvSpPr/>
              <p:nvPr/>
            </p:nvSpPr>
            <p:spPr bwMode="auto">
              <a:xfrm>
                <a:off x="2123" y="4131"/>
                <a:ext cx="16" cy="67"/>
              </a:xfrm>
              <a:custGeom>
                <a:avLst/>
                <a:gdLst>
                  <a:gd name="T0" fmla="*/ 1 w 6"/>
                  <a:gd name="T1" fmla="*/ 3 h 25"/>
                  <a:gd name="T2" fmla="*/ 1 w 6"/>
                  <a:gd name="T3" fmla="*/ 21 h 25"/>
                  <a:gd name="T4" fmla="*/ 5 w 6"/>
                  <a:gd name="T5" fmla="*/ 22 h 25"/>
                  <a:gd name="T6" fmla="*/ 5 w 6"/>
                  <a:gd name="T7" fmla="*/ 3 h 25"/>
                  <a:gd name="T8" fmla="*/ 1 w 6"/>
                  <a:gd name="T9" fmla="*/ 3 h 25"/>
                </a:gdLst>
                <a:ahLst/>
                <a:cxnLst>
                  <a:cxn ang="0">
                    <a:pos x="T0" y="T1"/>
                  </a:cxn>
                  <a:cxn ang="0">
                    <a:pos x="T2" y="T3"/>
                  </a:cxn>
                  <a:cxn ang="0">
                    <a:pos x="T4" y="T5"/>
                  </a:cxn>
                  <a:cxn ang="0">
                    <a:pos x="T6" y="T7"/>
                  </a:cxn>
                  <a:cxn ang="0">
                    <a:pos x="T8" y="T9"/>
                  </a:cxn>
                </a:cxnLst>
                <a:rect l="0" t="0" r="r" b="b"/>
                <a:pathLst>
                  <a:path w="6" h="25">
                    <a:moveTo>
                      <a:pt x="1" y="3"/>
                    </a:moveTo>
                    <a:cubicBezTo>
                      <a:pt x="2" y="9"/>
                      <a:pt x="2" y="15"/>
                      <a:pt x="1" y="21"/>
                    </a:cubicBezTo>
                    <a:cubicBezTo>
                      <a:pt x="0" y="24"/>
                      <a:pt x="4" y="25"/>
                      <a:pt x="5" y="22"/>
                    </a:cubicBezTo>
                    <a:cubicBezTo>
                      <a:pt x="6" y="16"/>
                      <a:pt x="5" y="9"/>
                      <a:pt x="5" y="3"/>
                    </a:cubicBezTo>
                    <a:cubicBezTo>
                      <a:pt x="4" y="0"/>
                      <a:pt x="0" y="0"/>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5" name="Freeform 634"/>
              <p:cNvSpPr/>
              <p:nvPr/>
            </p:nvSpPr>
            <p:spPr bwMode="auto">
              <a:xfrm>
                <a:off x="2099" y="4121"/>
                <a:ext cx="50" cy="29"/>
              </a:xfrm>
              <a:custGeom>
                <a:avLst/>
                <a:gdLst>
                  <a:gd name="T0" fmla="*/ 5 w 19"/>
                  <a:gd name="T1" fmla="*/ 10 h 11"/>
                  <a:gd name="T2" fmla="*/ 12 w 19"/>
                  <a:gd name="T3" fmla="*/ 4 h 11"/>
                  <a:gd name="T4" fmla="*/ 10 w 19"/>
                  <a:gd name="T5" fmla="*/ 3 h 11"/>
                  <a:gd name="T6" fmla="*/ 15 w 19"/>
                  <a:gd name="T7" fmla="*/ 8 h 11"/>
                  <a:gd name="T8" fmla="*/ 18 w 19"/>
                  <a:gd name="T9" fmla="*/ 7 h 11"/>
                  <a:gd name="T10" fmla="*/ 12 w 19"/>
                  <a:gd name="T11" fmla="*/ 1 h 11"/>
                  <a:gd name="T12" fmla="*/ 10 w 19"/>
                  <a:gd name="T13" fmla="*/ 0 h 11"/>
                  <a:gd name="T14" fmla="*/ 2 w 19"/>
                  <a:gd name="T15" fmla="*/ 7 h 11"/>
                  <a:gd name="T16" fmla="*/ 5 w 19"/>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1">
                    <a:moveTo>
                      <a:pt x="5" y="10"/>
                    </a:moveTo>
                    <a:cubicBezTo>
                      <a:pt x="7" y="7"/>
                      <a:pt x="9" y="6"/>
                      <a:pt x="12" y="4"/>
                    </a:cubicBezTo>
                    <a:cubicBezTo>
                      <a:pt x="11" y="4"/>
                      <a:pt x="10" y="4"/>
                      <a:pt x="10" y="3"/>
                    </a:cubicBezTo>
                    <a:cubicBezTo>
                      <a:pt x="11" y="5"/>
                      <a:pt x="14" y="6"/>
                      <a:pt x="15" y="8"/>
                    </a:cubicBezTo>
                    <a:cubicBezTo>
                      <a:pt x="16" y="11"/>
                      <a:pt x="19" y="9"/>
                      <a:pt x="18" y="7"/>
                    </a:cubicBezTo>
                    <a:cubicBezTo>
                      <a:pt x="17" y="4"/>
                      <a:pt x="14" y="3"/>
                      <a:pt x="12" y="1"/>
                    </a:cubicBezTo>
                    <a:cubicBezTo>
                      <a:pt x="12" y="0"/>
                      <a:pt x="11" y="0"/>
                      <a:pt x="10" y="0"/>
                    </a:cubicBezTo>
                    <a:cubicBezTo>
                      <a:pt x="7" y="2"/>
                      <a:pt x="4" y="4"/>
                      <a:pt x="2" y="7"/>
                    </a:cubicBezTo>
                    <a:cubicBezTo>
                      <a:pt x="0" y="9"/>
                      <a:pt x="3" y="11"/>
                      <a:pt x="5" y="1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6" name="Freeform 635"/>
              <p:cNvSpPr/>
              <p:nvPr/>
            </p:nvSpPr>
            <p:spPr bwMode="auto">
              <a:xfrm>
                <a:off x="2285" y="3899"/>
                <a:ext cx="27" cy="101"/>
              </a:xfrm>
              <a:custGeom>
                <a:avLst/>
                <a:gdLst>
                  <a:gd name="T0" fmla="*/ 3 w 10"/>
                  <a:gd name="T1" fmla="*/ 4 h 38"/>
                  <a:gd name="T2" fmla="*/ 1 w 10"/>
                  <a:gd name="T3" fmla="*/ 34 h 38"/>
                  <a:gd name="T4" fmla="*/ 5 w 10"/>
                  <a:gd name="T5" fmla="*/ 36 h 38"/>
                  <a:gd name="T6" fmla="*/ 6 w 10"/>
                  <a:gd name="T7" fmla="*/ 2 h 38"/>
                  <a:gd name="T8" fmla="*/ 3 w 10"/>
                  <a:gd name="T9" fmla="*/ 4 h 38"/>
                </a:gdLst>
                <a:ahLst/>
                <a:cxnLst>
                  <a:cxn ang="0">
                    <a:pos x="T0" y="T1"/>
                  </a:cxn>
                  <a:cxn ang="0">
                    <a:pos x="T2" y="T3"/>
                  </a:cxn>
                  <a:cxn ang="0">
                    <a:pos x="T4" y="T5"/>
                  </a:cxn>
                  <a:cxn ang="0">
                    <a:pos x="T6" y="T7"/>
                  </a:cxn>
                  <a:cxn ang="0">
                    <a:pos x="T8" y="T9"/>
                  </a:cxn>
                </a:cxnLst>
                <a:rect l="0" t="0" r="r" b="b"/>
                <a:pathLst>
                  <a:path w="10" h="38">
                    <a:moveTo>
                      <a:pt x="3" y="4"/>
                    </a:moveTo>
                    <a:cubicBezTo>
                      <a:pt x="4" y="13"/>
                      <a:pt x="6" y="25"/>
                      <a:pt x="1" y="34"/>
                    </a:cubicBezTo>
                    <a:cubicBezTo>
                      <a:pt x="0" y="36"/>
                      <a:pt x="4" y="38"/>
                      <a:pt x="5" y="36"/>
                    </a:cubicBezTo>
                    <a:cubicBezTo>
                      <a:pt x="10" y="26"/>
                      <a:pt x="8" y="13"/>
                      <a:pt x="6" y="2"/>
                    </a:cubicBezTo>
                    <a:cubicBezTo>
                      <a:pt x="6" y="0"/>
                      <a:pt x="2" y="1"/>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7" name="Freeform 636"/>
              <p:cNvSpPr/>
              <p:nvPr/>
            </p:nvSpPr>
            <p:spPr bwMode="auto">
              <a:xfrm>
                <a:off x="2261" y="3893"/>
                <a:ext cx="64" cy="35"/>
              </a:xfrm>
              <a:custGeom>
                <a:avLst/>
                <a:gdLst>
                  <a:gd name="T0" fmla="*/ 5 w 24"/>
                  <a:gd name="T1" fmla="*/ 12 h 13"/>
                  <a:gd name="T2" fmla="*/ 19 w 24"/>
                  <a:gd name="T3" fmla="*/ 9 h 13"/>
                  <a:gd name="T4" fmla="*/ 22 w 24"/>
                  <a:gd name="T5" fmla="*/ 6 h 13"/>
                  <a:gd name="T6" fmla="*/ 2 w 24"/>
                  <a:gd name="T7" fmla="*/ 9 h 13"/>
                  <a:gd name="T8" fmla="*/ 5 w 24"/>
                  <a:gd name="T9" fmla="*/ 12 h 13"/>
                </a:gdLst>
                <a:ahLst/>
                <a:cxnLst>
                  <a:cxn ang="0">
                    <a:pos x="T0" y="T1"/>
                  </a:cxn>
                  <a:cxn ang="0">
                    <a:pos x="T2" y="T3"/>
                  </a:cxn>
                  <a:cxn ang="0">
                    <a:pos x="T4" y="T5"/>
                  </a:cxn>
                  <a:cxn ang="0">
                    <a:pos x="T6" y="T7"/>
                  </a:cxn>
                  <a:cxn ang="0">
                    <a:pos x="T8" y="T9"/>
                  </a:cxn>
                </a:cxnLst>
                <a:rect l="0" t="0" r="r" b="b"/>
                <a:pathLst>
                  <a:path w="24" h="13">
                    <a:moveTo>
                      <a:pt x="5" y="12"/>
                    </a:moveTo>
                    <a:cubicBezTo>
                      <a:pt x="9" y="8"/>
                      <a:pt x="14" y="4"/>
                      <a:pt x="19" y="9"/>
                    </a:cubicBezTo>
                    <a:cubicBezTo>
                      <a:pt x="21" y="10"/>
                      <a:pt x="24" y="7"/>
                      <a:pt x="22" y="6"/>
                    </a:cubicBezTo>
                    <a:cubicBezTo>
                      <a:pt x="15" y="0"/>
                      <a:pt x="8" y="4"/>
                      <a:pt x="2" y="9"/>
                    </a:cubicBezTo>
                    <a:cubicBezTo>
                      <a:pt x="0" y="11"/>
                      <a:pt x="3" y="13"/>
                      <a:pt x="5" y="1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8" name="Freeform 637"/>
              <p:cNvSpPr/>
              <p:nvPr/>
            </p:nvSpPr>
            <p:spPr bwMode="auto">
              <a:xfrm>
                <a:off x="-925" y="-10"/>
                <a:ext cx="50" cy="889"/>
              </a:xfrm>
              <a:custGeom>
                <a:avLst/>
                <a:gdLst>
                  <a:gd name="T0" fmla="*/ 15 w 19"/>
                  <a:gd name="T1" fmla="*/ 3 h 332"/>
                  <a:gd name="T2" fmla="*/ 0 w 19"/>
                  <a:gd name="T3" fmla="*/ 330 h 332"/>
                  <a:gd name="T4" fmla="*/ 4 w 19"/>
                  <a:gd name="T5" fmla="*/ 330 h 332"/>
                  <a:gd name="T6" fmla="*/ 19 w 19"/>
                  <a:gd name="T7" fmla="*/ 3 h 332"/>
                  <a:gd name="T8" fmla="*/ 15 w 19"/>
                  <a:gd name="T9" fmla="*/ 3 h 332"/>
                </a:gdLst>
                <a:ahLst/>
                <a:cxnLst>
                  <a:cxn ang="0">
                    <a:pos x="T0" y="T1"/>
                  </a:cxn>
                  <a:cxn ang="0">
                    <a:pos x="T2" y="T3"/>
                  </a:cxn>
                  <a:cxn ang="0">
                    <a:pos x="T4" y="T5"/>
                  </a:cxn>
                  <a:cxn ang="0">
                    <a:pos x="T6" y="T7"/>
                  </a:cxn>
                  <a:cxn ang="0">
                    <a:pos x="T8" y="T9"/>
                  </a:cxn>
                </a:cxnLst>
                <a:rect l="0" t="0" r="r" b="b"/>
                <a:pathLst>
                  <a:path w="19" h="332">
                    <a:moveTo>
                      <a:pt x="15" y="3"/>
                    </a:moveTo>
                    <a:cubicBezTo>
                      <a:pt x="9" y="112"/>
                      <a:pt x="9" y="221"/>
                      <a:pt x="0" y="330"/>
                    </a:cubicBezTo>
                    <a:cubicBezTo>
                      <a:pt x="0" y="332"/>
                      <a:pt x="4" y="332"/>
                      <a:pt x="4" y="330"/>
                    </a:cubicBezTo>
                    <a:cubicBezTo>
                      <a:pt x="13" y="221"/>
                      <a:pt x="13" y="112"/>
                      <a:pt x="19" y="3"/>
                    </a:cubicBezTo>
                    <a:cubicBezTo>
                      <a:pt x="19" y="0"/>
                      <a:pt x="15" y="0"/>
                      <a:pt x="15"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9" name="Freeform 638"/>
              <p:cNvSpPr/>
              <p:nvPr/>
            </p:nvSpPr>
            <p:spPr bwMode="auto">
              <a:xfrm>
                <a:off x="-979" y="822"/>
                <a:ext cx="955" cy="11"/>
              </a:xfrm>
              <a:custGeom>
                <a:avLst/>
                <a:gdLst>
                  <a:gd name="T0" fmla="*/ 2 w 358"/>
                  <a:gd name="T1" fmla="*/ 4 h 4"/>
                  <a:gd name="T2" fmla="*/ 355 w 358"/>
                  <a:gd name="T3" fmla="*/ 4 h 4"/>
                  <a:gd name="T4" fmla="*/ 355 w 358"/>
                  <a:gd name="T5" fmla="*/ 0 h 4"/>
                  <a:gd name="T6" fmla="*/ 2 w 358"/>
                  <a:gd name="T7" fmla="*/ 0 h 4"/>
                  <a:gd name="T8" fmla="*/ 2 w 358"/>
                  <a:gd name="T9" fmla="*/ 4 h 4"/>
                </a:gdLst>
                <a:ahLst/>
                <a:cxnLst>
                  <a:cxn ang="0">
                    <a:pos x="T0" y="T1"/>
                  </a:cxn>
                  <a:cxn ang="0">
                    <a:pos x="T2" y="T3"/>
                  </a:cxn>
                  <a:cxn ang="0">
                    <a:pos x="T4" y="T5"/>
                  </a:cxn>
                  <a:cxn ang="0">
                    <a:pos x="T6" y="T7"/>
                  </a:cxn>
                  <a:cxn ang="0">
                    <a:pos x="T8" y="T9"/>
                  </a:cxn>
                </a:cxnLst>
                <a:rect l="0" t="0" r="r" b="b"/>
                <a:pathLst>
                  <a:path w="358" h="4">
                    <a:moveTo>
                      <a:pt x="2" y="4"/>
                    </a:moveTo>
                    <a:cubicBezTo>
                      <a:pt x="120" y="4"/>
                      <a:pt x="238" y="4"/>
                      <a:pt x="355" y="4"/>
                    </a:cubicBezTo>
                    <a:cubicBezTo>
                      <a:pt x="358" y="4"/>
                      <a:pt x="358" y="0"/>
                      <a:pt x="355" y="0"/>
                    </a:cubicBezTo>
                    <a:cubicBezTo>
                      <a:pt x="238" y="0"/>
                      <a:pt x="120"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0" name="Freeform 639"/>
              <p:cNvSpPr/>
              <p:nvPr/>
            </p:nvSpPr>
            <p:spPr bwMode="auto">
              <a:xfrm>
                <a:off x="-824" y="608"/>
                <a:ext cx="32" cy="225"/>
              </a:xfrm>
              <a:custGeom>
                <a:avLst/>
                <a:gdLst>
                  <a:gd name="T0" fmla="*/ 8 w 12"/>
                  <a:gd name="T1" fmla="*/ 2 h 84"/>
                  <a:gd name="T2" fmla="*/ 1 w 12"/>
                  <a:gd name="T3" fmla="*/ 81 h 84"/>
                  <a:gd name="T4" fmla="*/ 5 w 12"/>
                  <a:gd name="T5" fmla="*/ 82 h 84"/>
                  <a:gd name="T6" fmla="*/ 12 w 12"/>
                  <a:gd name="T7" fmla="*/ 2 h 84"/>
                  <a:gd name="T8" fmla="*/ 8 w 12"/>
                  <a:gd name="T9" fmla="*/ 2 h 84"/>
                </a:gdLst>
                <a:ahLst/>
                <a:cxnLst>
                  <a:cxn ang="0">
                    <a:pos x="T0" y="T1"/>
                  </a:cxn>
                  <a:cxn ang="0">
                    <a:pos x="T2" y="T3"/>
                  </a:cxn>
                  <a:cxn ang="0">
                    <a:pos x="T4" y="T5"/>
                  </a:cxn>
                  <a:cxn ang="0">
                    <a:pos x="T6" y="T7"/>
                  </a:cxn>
                  <a:cxn ang="0">
                    <a:pos x="T8" y="T9"/>
                  </a:cxn>
                </a:cxnLst>
                <a:rect l="0" t="0" r="r" b="b"/>
                <a:pathLst>
                  <a:path w="12" h="84">
                    <a:moveTo>
                      <a:pt x="8" y="2"/>
                    </a:moveTo>
                    <a:cubicBezTo>
                      <a:pt x="7" y="28"/>
                      <a:pt x="5" y="55"/>
                      <a:pt x="1" y="81"/>
                    </a:cubicBezTo>
                    <a:cubicBezTo>
                      <a:pt x="0" y="83"/>
                      <a:pt x="4" y="84"/>
                      <a:pt x="5" y="82"/>
                    </a:cubicBezTo>
                    <a:cubicBezTo>
                      <a:pt x="8" y="55"/>
                      <a:pt x="11" y="29"/>
                      <a:pt x="12" y="2"/>
                    </a:cubicBezTo>
                    <a:cubicBezTo>
                      <a:pt x="12" y="0"/>
                      <a:pt x="8" y="0"/>
                      <a:pt x="8"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1" name="Freeform 640"/>
              <p:cNvSpPr/>
              <p:nvPr/>
            </p:nvSpPr>
            <p:spPr bwMode="auto">
              <a:xfrm>
                <a:off x="-824" y="619"/>
                <a:ext cx="123" cy="11"/>
              </a:xfrm>
              <a:custGeom>
                <a:avLst/>
                <a:gdLst>
                  <a:gd name="T0" fmla="*/ 3 w 46"/>
                  <a:gd name="T1" fmla="*/ 4 h 4"/>
                  <a:gd name="T2" fmla="*/ 43 w 46"/>
                  <a:gd name="T3" fmla="*/ 4 h 4"/>
                  <a:gd name="T4" fmla="*/ 43 w 46"/>
                  <a:gd name="T5" fmla="*/ 0 h 4"/>
                  <a:gd name="T6" fmla="*/ 3 w 46"/>
                  <a:gd name="T7" fmla="*/ 0 h 4"/>
                  <a:gd name="T8" fmla="*/ 3 w 46"/>
                  <a:gd name="T9" fmla="*/ 4 h 4"/>
                </a:gdLst>
                <a:ahLst/>
                <a:cxnLst>
                  <a:cxn ang="0">
                    <a:pos x="T0" y="T1"/>
                  </a:cxn>
                  <a:cxn ang="0">
                    <a:pos x="T2" y="T3"/>
                  </a:cxn>
                  <a:cxn ang="0">
                    <a:pos x="T4" y="T5"/>
                  </a:cxn>
                  <a:cxn ang="0">
                    <a:pos x="T6" y="T7"/>
                  </a:cxn>
                  <a:cxn ang="0">
                    <a:pos x="T8" y="T9"/>
                  </a:cxn>
                </a:cxnLst>
                <a:rect l="0" t="0" r="r" b="b"/>
                <a:pathLst>
                  <a:path w="46" h="4">
                    <a:moveTo>
                      <a:pt x="3" y="4"/>
                    </a:moveTo>
                    <a:cubicBezTo>
                      <a:pt x="16" y="4"/>
                      <a:pt x="30" y="4"/>
                      <a:pt x="43" y="4"/>
                    </a:cubicBezTo>
                    <a:cubicBezTo>
                      <a:pt x="46" y="4"/>
                      <a:pt x="46" y="0"/>
                      <a:pt x="43" y="0"/>
                    </a:cubicBezTo>
                    <a:cubicBezTo>
                      <a:pt x="30" y="0"/>
                      <a:pt x="16" y="0"/>
                      <a:pt x="3" y="0"/>
                    </a:cubicBezTo>
                    <a:cubicBezTo>
                      <a:pt x="0" y="0"/>
                      <a:pt x="0"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2" name="Freeform 641"/>
              <p:cNvSpPr/>
              <p:nvPr/>
            </p:nvSpPr>
            <p:spPr bwMode="auto">
              <a:xfrm>
                <a:off x="-725" y="608"/>
                <a:ext cx="24" cy="233"/>
              </a:xfrm>
              <a:custGeom>
                <a:avLst/>
                <a:gdLst>
                  <a:gd name="T0" fmla="*/ 5 w 9"/>
                  <a:gd name="T1" fmla="*/ 2 h 87"/>
                  <a:gd name="T2" fmla="*/ 1 w 9"/>
                  <a:gd name="T3" fmla="*/ 85 h 87"/>
                  <a:gd name="T4" fmla="*/ 5 w 9"/>
                  <a:gd name="T5" fmla="*/ 85 h 87"/>
                  <a:gd name="T6" fmla="*/ 9 w 9"/>
                  <a:gd name="T7" fmla="*/ 2 h 87"/>
                  <a:gd name="T8" fmla="*/ 5 w 9"/>
                  <a:gd name="T9" fmla="*/ 2 h 87"/>
                </a:gdLst>
                <a:ahLst/>
                <a:cxnLst>
                  <a:cxn ang="0">
                    <a:pos x="T0" y="T1"/>
                  </a:cxn>
                  <a:cxn ang="0">
                    <a:pos x="T2" y="T3"/>
                  </a:cxn>
                  <a:cxn ang="0">
                    <a:pos x="T4" y="T5"/>
                  </a:cxn>
                  <a:cxn ang="0">
                    <a:pos x="T6" y="T7"/>
                  </a:cxn>
                  <a:cxn ang="0">
                    <a:pos x="T8" y="T9"/>
                  </a:cxn>
                </a:cxnLst>
                <a:rect l="0" t="0" r="r" b="b"/>
                <a:pathLst>
                  <a:path w="9" h="87">
                    <a:moveTo>
                      <a:pt x="5" y="2"/>
                    </a:moveTo>
                    <a:cubicBezTo>
                      <a:pt x="5" y="30"/>
                      <a:pt x="0" y="57"/>
                      <a:pt x="1" y="85"/>
                    </a:cubicBezTo>
                    <a:cubicBezTo>
                      <a:pt x="1" y="87"/>
                      <a:pt x="5" y="87"/>
                      <a:pt x="5" y="85"/>
                    </a:cubicBezTo>
                    <a:cubicBezTo>
                      <a:pt x="4" y="57"/>
                      <a:pt x="9" y="30"/>
                      <a:pt x="9" y="2"/>
                    </a:cubicBezTo>
                    <a:cubicBezTo>
                      <a:pt x="9" y="0"/>
                      <a:pt x="5" y="0"/>
                      <a:pt x="5"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3" name="Freeform 642"/>
              <p:cNvSpPr/>
              <p:nvPr/>
            </p:nvSpPr>
            <p:spPr bwMode="auto">
              <a:xfrm>
                <a:off x="-659" y="501"/>
                <a:ext cx="30" cy="337"/>
              </a:xfrm>
              <a:custGeom>
                <a:avLst/>
                <a:gdLst>
                  <a:gd name="T0" fmla="*/ 0 w 11"/>
                  <a:gd name="T1" fmla="*/ 3 h 126"/>
                  <a:gd name="T2" fmla="*/ 3 w 11"/>
                  <a:gd name="T3" fmla="*/ 123 h 126"/>
                  <a:gd name="T4" fmla="*/ 7 w 11"/>
                  <a:gd name="T5" fmla="*/ 123 h 126"/>
                  <a:gd name="T6" fmla="*/ 4 w 11"/>
                  <a:gd name="T7" fmla="*/ 2 h 126"/>
                  <a:gd name="T8" fmla="*/ 0 w 11"/>
                  <a:gd name="T9" fmla="*/ 3 h 126"/>
                </a:gdLst>
                <a:ahLst/>
                <a:cxnLst>
                  <a:cxn ang="0">
                    <a:pos x="T0" y="T1"/>
                  </a:cxn>
                  <a:cxn ang="0">
                    <a:pos x="T2" y="T3"/>
                  </a:cxn>
                  <a:cxn ang="0">
                    <a:pos x="T4" y="T5"/>
                  </a:cxn>
                  <a:cxn ang="0">
                    <a:pos x="T6" y="T7"/>
                  </a:cxn>
                  <a:cxn ang="0">
                    <a:pos x="T8" y="T9"/>
                  </a:cxn>
                </a:cxnLst>
                <a:rect l="0" t="0" r="r" b="b"/>
                <a:pathLst>
                  <a:path w="11" h="126">
                    <a:moveTo>
                      <a:pt x="0" y="3"/>
                    </a:moveTo>
                    <a:cubicBezTo>
                      <a:pt x="7" y="43"/>
                      <a:pt x="0" y="83"/>
                      <a:pt x="3" y="123"/>
                    </a:cubicBezTo>
                    <a:cubicBezTo>
                      <a:pt x="3" y="126"/>
                      <a:pt x="7" y="126"/>
                      <a:pt x="7" y="123"/>
                    </a:cubicBezTo>
                    <a:cubicBezTo>
                      <a:pt x="3" y="83"/>
                      <a:pt x="11" y="43"/>
                      <a:pt x="4" y="2"/>
                    </a:cubicBezTo>
                    <a:cubicBezTo>
                      <a:pt x="3" y="0"/>
                      <a:pt x="0" y="1"/>
                      <a:pt x="0"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4" name="Freeform 643"/>
              <p:cNvSpPr/>
              <p:nvPr/>
            </p:nvSpPr>
            <p:spPr bwMode="auto">
              <a:xfrm>
                <a:off x="-667" y="501"/>
                <a:ext cx="126" cy="16"/>
              </a:xfrm>
              <a:custGeom>
                <a:avLst/>
                <a:gdLst>
                  <a:gd name="T0" fmla="*/ 3 w 47"/>
                  <a:gd name="T1" fmla="*/ 6 h 6"/>
                  <a:gd name="T2" fmla="*/ 45 w 47"/>
                  <a:gd name="T3" fmla="*/ 4 h 6"/>
                  <a:gd name="T4" fmla="*/ 45 w 47"/>
                  <a:gd name="T5" fmla="*/ 0 h 6"/>
                  <a:gd name="T6" fmla="*/ 3 w 47"/>
                  <a:gd name="T7" fmla="*/ 2 h 6"/>
                  <a:gd name="T8" fmla="*/ 3 w 47"/>
                  <a:gd name="T9" fmla="*/ 6 h 6"/>
                </a:gdLst>
                <a:ahLst/>
                <a:cxnLst>
                  <a:cxn ang="0">
                    <a:pos x="T0" y="T1"/>
                  </a:cxn>
                  <a:cxn ang="0">
                    <a:pos x="T2" y="T3"/>
                  </a:cxn>
                  <a:cxn ang="0">
                    <a:pos x="T4" y="T5"/>
                  </a:cxn>
                  <a:cxn ang="0">
                    <a:pos x="T6" y="T7"/>
                  </a:cxn>
                  <a:cxn ang="0">
                    <a:pos x="T8" y="T9"/>
                  </a:cxn>
                </a:cxnLst>
                <a:rect l="0" t="0" r="r" b="b"/>
                <a:pathLst>
                  <a:path w="47" h="6">
                    <a:moveTo>
                      <a:pt x="3" y="6"/>
                    </a:moveTo>
                    <a:cubicBezTo>
                      <a:pt x="17" y="5"/>
                      <a:pt x="31" y="4"/>
                      <a:pt x="45" y="4"/>
                    </a:cubicBezTo>
                    <a:cubicBezTo>
                      <a:pt x="47" y="4"/>
                      <a:pt x="47" y="0"/>
                      <a:pt x="45" y="0"/>
                    </a:cubicBezTo>
                    <a:cubicBezTo>
                      <a:pt x="31" y="0"/>
                      <a:pt x="17" y="1"/>
                      <a:pt x="3" y="2"/>
                    </a:cubicBezTo>
                    <a:cubicBezTo>
                      <a:pt x="0" y="2"/>
                      <a:pt x="0" y="6"/>
                      <a:pt x="3"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5" name="Freeform 644"/>
              <p:cNvSpPr/>
              <p:nvPr/>
            </p:nvSpPr>
            <p:spPr bwMode="auto">
              <a:xfrm>
                <a:off x="-555" y="485"/>
                <a:ext cx="16" cy="345"/>
              </a:xfrm>
              <a:custGeom>
                <a:avLst/>
                <a:gdLst>
                  <a:gd name="T0" fmla="*/ 0 w 6"/>
                  <a:gd name="T1" fmla="*/ 3 h 129"/>
                  <a:gd name="T2" fmla="*/ 2 w 6"/>
                  <a:gd name="T3" fmla="*/ 126 h 129"/>
                  <a:gd name="T4" fmla="*/ 6 w 6"/>
                  <a:gd name="T5" fmla="*/ 126 h 129"/>
                  <a:gd name="T6" fmla="*/ 3 w 6"/>
                  <a:gd name="T7" fmla="*/ 3 h 129"/>
                  <a:gd name="T8" fmla="*/ 0 w 6"/>
                  <a:gd name="T9" fmla="*/ 3 h 129"/>
                </a:gdLst>
                <a:ahLst/>
                <a:cxnLst>
                  <a:cxn ang="0">
                    <a:pos x="T0" y="T1"/>
                  </a:cxn>
                  <a:cxn ang="0">
                    <a:pos x="T2" y="T3"/>
                  </a:cxn>
                  <a:cxn ang="0">
                    <a:pos x="T4" y="T5"/>
                  </a:cxn>
                  <a:cxn ang="0">
                    <a:pos x="T6" y="T7"/>
                  </a:cxn>
                  <a:cxn ang="0">
                    <a:pos x="T8" y="T9"/>
                  </a:cxn>
                </a:cxnLst>
                <a:rect l="0" t="0" r="r" b="b"/>
                <a:pathLst>
                  <a:path w="6" h="129">
                    <a:moveTo>
                      <a:pt x="0" y="3"/>
                    </a:moveTo>
                    <a:cubicBezTo>
                      <a:pt x="0" y="44"/>
                      <a:pt x="2" y="85"/>
                      <a:pt x="2" y="126"/>
                    </a:cubicBezTo>
                    <a:cubicBezTo>
                      <a:pt x="2" y="129"/>
                      <a:pt x="6" y="129"/>
                      <a:pt x="6" y="126"/>
                    </a:cubicBezTo>
                    <a:cubicBezTo>
                      <a:pt x="6" y="85"/>
                      <a:pt x="3" y="44"/>
                      <a:pt x="3" y="3"/>
                    </a:cubicBezTo>
                    <a:cubicBezTo>
                      <a:pt x="3" y="0"/>
                      <a:pt x="0" y="0"/>
                      <a:pt x="0"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6" name="Freeform 645"/>
              <p:cNvSpPr/>
              <p:nvPr/>
            </p:nvSpPr>
            <p:spPr bwMode="auto">
              <a:xfrm>
                <a:off x="-501" y="378"/>
                <a:ext cx="29" cy="458"/>
              </a:xfrm>
              <a:custGeom>
                <a:avLst/>
                <a:gdLst>
                  <a:gd name="T0" fmla="*/ 7 w 11"/>
                  <a:gd name="T1" fmla="*/ 3 h 171"/>
                  <a:gd name="T2" fmla="*/ 2 w 11"/>
                  <a:gd name="T3" fmla="*/ 169 h 171"/>
                  <a:gd name="T4" fmla="*/ 6 w 11"/>
                  <a:gd name="T5" fmla="*/ 169 h 171"/>
                  <a:gd name="T6" fmla="*/ 11 w 11"/>
                  <a:gd name="T7" fmla="*/ 3 h 171"/>
                  <a:gd name="T8" fmla="*/ 7 w 11"/>
                  <a:gd name="T9" fmla="*/ 3 h 171"/>
                </a:gdLst>
                <a:ahLst/>
                <a:cxnLst>
                  <a:cxn ang="0">
                    <a:pos x="T0" y="T1"/>
                  </a:cxn>
                  <a:cxn ang="0">
                    <a:pos x="T2" y="T3"/>
                  </a:cxn>
                  <a:cxn ang="0">
                    <a:pos x="T4" y="T5"/>
                  </a:cxn>
                  <a:cxn ang="0">
                    <a:pos x="T6" y="T7"/>
                  </a:cxn>
                  <a:cxn ang="0">
                    <a:pos x="T8" y="T9"/>
                  </a:cxn>
                </a:cxnLst>
                <a:rect l="0" t="0" r="r" b="b"/>
                <a:pathLst>
                  <a:path w="11" h="171">
                    <a:moveTo>
                      <a:pt x="7" y="3"/>
                    </a:moveTo>
                    <a:cubicBezTo>
                      <a:pt x="0" y="58"/>
                      <a:pt x="2" y="114"/>
                      <a:pt x="2" y="169"/>
                    </a:cubicBezTo>
                    <a:cubicBezTo>
                      <a:pt x="2" y="171"/>
                      <a:pt x="6" y="171"/>
                      <a:pt x="6" y="169"/>
                    </a:cubicBezTo>
                    <a:cubicBezTo>
                      <a:pt x="5" y="114"/>
                      <a:pt x="4" y="58"/>
                      <a:pt x="11" y="3"/>
                    </a:cubicBezTo>
                    <a:cubicBezTo>
                      <a:pt x="11" y="0"/>
                      <a:pt x="7" y="0"/>
                      <a:pt x="7"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7" name="Freeform 646"/>
              <p:cNvSpPr/>
              <p:nvPr/>
            </p:nvSpPr>
            <p:spPr bwMode="auto">
              <a:xfrm>
                <a:off x="-488" y="376"/>
                <a:ext cx="123" cy="10"/>
              </a:xfrm>
              <a:custGeom>
                <a:avLst/>
                <a:gdLst>
                  <a:gd name="T0" fmla="*/ 3 w 46"/>
                  <a:gd name="T1" fmla="*/ 4 h 4"/>
                  <a:gd name="T2" fmla="*/ 43 w 46"/>
                  <a:gd name="T3" fmla="*/ 4 h 4"/>
                  <a:gd name="T4" fmla="*/ 43 w 46"/>
                  <a:gd name="T5" fmla="*/ 0 h 4"/>
                  <a:gd name="T6" fmla="*/ 3 w 46"/>
                  <a:gd name="T7" fmla="*/ 0 h 4"/>
                  <a:gd name="T8" fmla="*/ 3 w 46"/>
                  <a:gd name="T9" fmla="*/ 4 h 4"/>
                </a:gdLst>
                <a:ahLst/>
                <a:cxnLst>
                  <a:cxn ang="0">
                    <a:pos x="T0" y="T1"/>
                  </a:cxn>
                  <a:cxn ang="0">
                    <a:pos x="T2" y="T3"/>
                  </a:cxn>
                  <a:cxn ang="0">
                    <a:pos x="T4" y="T5"/>
                  </a:cxn>
                  <a:cxn ang="0">
                    <a:pos x="T6" y="T7"/>
                  </a:cxn>
                  <a:cxn ang="0">
                    <a:pos x="T8" y="T9"/>
                  </a:cxn>
                </a:cxnLst>
                <a:rect l="0" t="0" r="r" b="b"/>
                <a:pathLst>
                  <a:path w="46" h="4">
                    <a:moveTo>
                      <a:pt x="3" y="4"/>
                    </a:moveTo>
                    <a:cubicBezTo>
                      <a:pt x="16" y="4"/>
                      <a:pt x="30" y="4"/>
                      <a:pt x="43" y="4"/>
                    </a:cubicBezTo>
                    <a:cubicBezTo>
                      <a:pt x="46" y="4"/>
                      <a:pt x="46" y="0"/>
                      <a:pt x="43" y="0"/>
                    </a:cubicBezTo>
                    <a:cubicBezTo>
                      <a:pt x="30" y="0"/>
                      <a:pt x="16" y="0"/>
                      <a:pt x="3" y="0"/>
                    </a:cubicBezTo>
                    <a:cubicBezTo>
                      <a:pt x="0" y="0"/>
                      <a:pt x="0"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8" name="Freeform 647"/>
              <p:cNvSpPr/>
              <p:nvPr/>
            </p:nvSpPr>
            <p:spPr bwMode="auto">
              <a:xfrm>
                <a:off x="-416" y="376"/>
                <a:ext cx="59" cy="462"/>
              </a:xfrm>
              <a:custGeom>
                <a:avLst/>
                <a:gdLst>
                  <a:gd name="T0" fmla="*/ 16 w 22"/>
                  <a:gd name="T1" fmla="*/ 3 h 173"/>
                  <a:gd name="T2" fmla="*/ 8 w 22"/>
                  <a:gd name="T3" fmla="*/ 169 h 173"/>
                  <a:gd name="T4" fmla="*/ 12 w 22"/>
                  <a:gd name="T5" fmla="*/ 170 h 173"/>
                  <a:gd name="T6" fmla="*/ 20 w 22"/>
                  <a:gd name="T7" fmla="*/ 4 h 173"/>
                  <a:gd name="T8" fmla="*/ 16 w 22"/>
                  <a:gd name="T9" fmla="*/ 3 h 173"/>
                </a:gdLst>
                <a:ahLst/>
                <a:cxnLst>
                  <a:cxn ang="0">
                    <a:pos x="T0" y="T1"/>
                  </a:cxn>
                  <a:cxn ang="0">
                    <a:pos x="T2" y="T3"/>
                  </a:cxn>
                  <a:cxn ang="0">
                    <a:pos x="T4" y="T5"/>
                  </a:cxn>
                  <a:cxn ang="0">
                    <a:pos x="T6" y="T7"/>
                  </a:cxn>
                  <a:cxn ang="0">
                    <a:pos x="T8" y="T9"/>
                  </a:cxn>
                </a:cxnLst>
                <a:rect l="0" t="0" r="r" b="b"/>
                <a:pathLst>
                  <a:path w="22" h="173">
                    <a:moveTo>
                      <a:pt x="16" y="3"/>
                    </a:moveTo>
                    <a:cubicBezTo>
                      <a:pt x="0" y="57"/>
                      <a:pt x="18" y="114"/>
                      <a:pt x="8" y="169"/>
                    </a:cubicBezTo>
                    <a:cubicBezTo>
                      <a:pt x="8" y="172"/>
                      <a:pt x="11" y="173"/>
                      <a:pt x="12" y="170"/>
                    </a:cubicBezTo>
                    <a:cubicBezTo>
                      <a:pt x="22" y="115"/>
                      <a:pt x="3" y="58"/>
                      <a:pt x="20" y="4"/>
                    </a:cubicBezTo>
                    <a:cubicBezTo>
                      <a:pt x="20" y="1"/>
                      <a:pt x="17" y="0"/>
                      <a:pt x="16"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9" name="Freeform 648"/>
              <p:cNvSpPr/>
              <p:nvPr/>
            </p:nvSpPr>
            <p:spPr bwMode="auto">
              <a:xfrm>
                <a:off x="-339" y="159"/>
                <a:ext cx="43" cy="671"/>
              </a:xfrm>
              <a:custGeom>
                <a:avLst/>
                <a:gdLst>
                  <a:gd name="T0" fmla="*/ 12 w 16"/>
                  <a:gd name="T1" fmla="*/ 2 h 251"/>
                  <a:gd name="T2" fmla="*/ 10 w 16"/>
                  <a:gd name="T3" fmla="*/ 143 h 251"/>
                  <a:gd name="T4" fmla="*/ 5 w 16"/>
                  <a:gd name="T5" fmla="*/ 211 h 251"/>
                  <a:gd name="T6" fmla="*/ 3 w 16"/>
                  <a:gd name="T7" fmla="*/ 249 h 251"/>
                  <a:gd name="T8" fmla="*/ 7 w 16"/>
                  <a:gd name="T9" fmla="*/ 248 h 251"/>
                  <a:gd name="T10" fmla="*/ 10 w 16"/>
                  <a:gd name="T11" fmla="*/ 205 h 251"/>
                  <a:gd name="T12" fmla="*/ 14 w 16"/>
                  <a:gd name="T13" fmla="*/ 137 h 251"/>
                  <a:gd name="T14" fmla="*/ 16 w 16"/>
                  <a:gd name="T15" fmla="*/ 2 h 251"/>
                  <a:gd name="T16" fmla="*/ 12 w 16"/>
                  <a:gd name="T17" fmla="*/ 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51">
                    <a:moveTo>
                      <a:pt x="12" y="2"/>
                    </a:moveTo>
                    <a:cubicBezTo>
                      <a:pt x="8" y="49"/>
                      <a:pt x="10" y="96"/>
                      <a:pt x="10" y="143"/>
                    </a:cubicBezTo>
                    <a:cubicBezTo>
                      <a:pt x="9" y="166"/>
                      <a:pt x="8" y="189"/>
                      <a:pt x="5" y="211"/>
                    </a:cubicBezTo>
                    <a:cubicBezTo>
                      <a:pt x="3" y="223"/>
                      <a:pt x="0" y="237"/>
                      <a:pt x="3" y="249"/>
                    </a:cubicBezTo>
                    <a:cubicBezTo>
                      <a:pt x="4" y="251"/>
                      <a:pt x="7" y="250"/>
                      <a:pt x="7" y="248"/>
                    </a:cubicBezTo>
                    <a:cubicBezTo>
                      <a:pt x="3" y="234"/>
                      <a:pt x="8" y="218"/>
                      <a:pt x="10" y="205"/>
                    </a:cubicBezTo>
                    <a:cubicBezTo>
                      <a:pt x="12" y="182"/>
                      <a:pt x="13" y="160"/>
                      <a:pt x="14" y="137"/>
                    </a:cubicBezTo>
                    <a:cubicBezTo>
                      <a:pt x="14" y="92"/>
                      <a:pt x="12" y="47"/>
                      <a:pt x="16" y="2"/>
                    </a:cubicBezTo>
                    <a:cubicBezTo>
                      <a:pt x="16" y="0"/>
                      <a:pt x="12" y="0"/>
                      <a:pt x="1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0" name="Freeform 649"/>
              <p:cNvSpPr/>
              <p:nvPr/>
            </p:nvSpPr>
            <p:spPr bwMode="auto">
              <a:xfrm>
                <a:off x="-317" y="164"/>
                <a:ext cx="114" cy="19"/>
              </a:xfrm>
              <a:custGeom>
                <a:avLst/>
                <a:gdLst>
                  <a:gd name="T0" fmla="*/ 2 w 43"/>
                  <a:gd name="T1" fmla="*/ 4 h 7"/>
                  <a:gd name="T2" fmla="*/ 41 w 43"/>
                  <a:gd name="T3" fmla="*/ 7 h 7"/>
                  <a:gd name="T4" fmla="*/ 41 w 43"/>
                  <a:gd name="T5" fmla="*/ 3 h 7"/>
                  <a:gd name="T6" fmla="*/ 2 w 43"/>
                  <a:gd name="T7" fmla="*/ 0 h 7"/>
                  <a:gd name="T8" fmla="*/ 2 w 43"/>
                  <a:gd name="T9" fmla="*/ 4 h 7"/>
                </a:gdLst>
                <a:ahLst/>
                <a:cxnLst>
                  <a:cxn ang="0">
                    <a:pos x="T0" y="T1"/>
                  </a:cxn>
                  <a:cxn ang="0">
                    <a:pos x="T2" y="T3"/>
                  </a:cxn>
                  <a:cxn ang="0">
                    <a:pos x="T4" y="T5"/>
                  </a:cxn>
                  <a:cxn ang="0">
                    <a:pos x="T6" y="T7"/>
                  </a:cxn>
                  <a:cxn ang="0">
                    <a:pos x="T8" y="T9"/>
                  </a:cxn>
                </a:cxnLst>
                <a:rect l="0" t="0" r="r" b="b"/>
                <a:pathLst>
                  <a:path w="43" h="7">
                    <a:moveTo>
                      <a:pt x="2" y="4"/>
                    </a:moveTo>
                    <a:cubicBezTo>
                      <a:pt x="15" y="4"/>
                      <a:pt x="28" y="6"/>
                      <a:pt x="41" y="7"/>
                    </a:cubicBezTo>
                    <a:cubicBezTo>
                      <a:pt x="43" y="7"/>
                      <a:pt x="43" y="3"/>
                      <a:pt x="41" y="3"/>
                    </a:cubicBezTo>
                    <a:cubicBezTo>
                      <a:pt x="28" y="2"/>
                      <a:pt x="1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1" name="Freeform 650"/>
              <p:cNvSpPr/>
              <p:nvPr/>
            </p:nvSpPr>
            <p:spPr bwMode="auto">
              <a:xfrm>
                <a:off x="-248" y="162"/>
                <a:ext cx="43" cy="676"/>
              </a:xfrm>
              <a:custGeom>
                <a:avLst/>
                <a:gdLst>
                  <a:gd name="T0" fmla="*/ 10 w 16"/>
                  <a:gd name="T1" fmla="*/ 3 h 253"/>
                  <a:gd name="T2" fmla="*/ 9 w 16"/>
                  <a:gd name="T3" fmla="*/ 159 h 253"/>
                  <a:gd name="T4" fmla="*/ 5 w 16"/>
                  <a:gd name="T5" fmla="*/ 228 h 253"/>
                  <a:gd name="T6" fmla="*/ 14 w 16"/>
                  <a:gd name="T7" fmla="*/ 247 h 253"/>
                  <a:gd name="T8" fmla="*/ 12 w 16"/>
                  <a:gd name="T9" fmla="*/ 243 h 253"/>
                  <a:gd name="T10" fmla="*/ 9 w 16"/>
                  <a:gd name="T11" fmla="*/ 219 h 253"/>
                  <a:gd name="T12" fmla="*/ 12 w 16"/>
                  <a:gd name="T13" fmla="*/ 194 h 253"/>
                  <a:gd name="T14" fmla="*/ 12 w 16"/>
                  <a:gd name="T15" fmla="*/ 137 h 253"/>
                  <a:gd name="T16" fmla="*/ 14 w 16"/>
                  <a:gd name="T17" fmla="*/ 4 h 253"/>
                  <a:gd name="T18" fmla="*/ 10 w 16"/>
                  <a:gd name="T19" fmla="*/ 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53">
                    <a:moveTo>
                      <a:pt x="10" y="3"/>
                    </a:moveTo>
                    <a:cubicBezTo>
                      <a:pt x="0" y="55"/>
                      <a:pt x="7" y="107"/>
                      <a:pt x="9" y="159"/>
                    </a:cubicBezTo>
                    <a:cubicBezTo>
                      <a:pt x="9" y="183"/>
                      <a:pt x="5" y="205"/>
                      <a:pt x="5" y="228"/>
                    </a:cubicBezTo>
                    <a:cubicBezTo>
                      <a:pt x="5" y="232"/>
                      <a:pt x="5" y="253"/>
                      <a:pt x="14" y="247"/>
                    </a:cubicBezTo>
                    <a:cubicBezTo>
                      <a:pt x="16" y="245"/>
                      <a:pt x="14" y="242"/>
                      <a:pt x="12" y="243"/>
                    </a:cubicBezTo>
                    <a:cubicBezTo>
                      <a:pt x="10" y="245"/>
                      <a:pt x="9" y="222"/>
                      <a:pt x="9" y="219"/>
                    </a:cubicBezTo>
                    <a:cubicBezTo>
                      <a:pt x="9" y="211"/>
                      <a:pt x="11" y="202"/>
                      <a:pt x="12" y="194"/>
                    </a:cubicBezTo>
                    <a:cubicBezTo>
                      <a:pt x="14" y="175"/>
                      <a:pt x="13" y="156"/>
                      <a:pt x="12" y="137"/>
                    </a:cubicBezTo>
                    <a:cubicBezTo>
                      <a:pt x="9" y="92"/>
                      <a:pt x="6" y="48"/>
                      <a:pt x="14" y="4"/>
                    </a:cubicBezTo>
                    <a:cubicBezTo>
                      <a:pt x="15" y="1"/>
                      <a:pt x="11" y="0"/>
                      <a:pt x="10"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2" name="Freeform 651"/>
              <p:cNvSpPr/>
              <p:nvPr/>
            </p:nvSpPr>
            <p:spPr bwMode="auto">
              <a:xfrm>
                <a:off x="-771" y="640"/>
                <a:ext cx="14" cy="8"/>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5" y="3"/>
                      <a:pt x="5" y="0"/>
                      <a:pt x="3" y="0"/>
                    </a:cubicBezTo>
                    <a:cubicBezTo>
                      <a:pt x="0" y="0"/>
                      <a:pt x="0" y="3"/>
                      <a:pt x="3"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3" name="Freeform 652"/>
              <p:cNvSpPr/>
              <p:nvPr/>
            </p:nvSpPr>
            <p:spPr bwMode="auto">
              <a:xfrm>
                <a:off x="-795" y="659"/>
                <a:ext cx="14" cy="8"/>
              </a:xfrm>
              <a:custGeom>
                <a:avLst/>
                <a:gdLst>
                  <a:gd name="T0" fmla="*/ 2 w 5"/>
                  <a:gd name="T1" fmla="*/ 3 h 3"/>
                  <a:gd name="T2" fmla="*/ 2 w 5"/>
                  <a:gd name="T3" fmla="*/ 0 h 3"/>
                  <a:gd name="T4" fmla="*/ 2 w 5"/>
                  <a:gd name="T5" fmla="*/ 3 h 3"/>
                </a:gdLst>
                <a:ahLst/>
                <a:cxnLst>
                  <a:cxn ang="0">
                    <a:pos x="T0" y="T1"/>
                  </a:cxn>
                  <a:cxn ang="0">
                    <a:pos x="T2" y="T3"/>
                  </a:cxn>
                  <a:cxn ang="0">
                    <a:pos x="T4" y="T5"/>
                  </a:cxn>
                </a:cxnLst>
                <a:rect l="0" t="0" r="r" b="b"/>
                <a:pathLst>
                  <a:path w="5" h="3">
                    <a:moveTo>
                      <a:pt x="2" y="3"/>
                    </a:moveTo>
                    <a:cubicBezTo>
                      <a:pt x="5" y="3"/>
                      <a:pt x="5" y="0"/>
                      <a:pt x="2" y="0"/>
                    </a:cubicBezTo>
                    <a:cubicBezTo>
                      <a:pt x="0" y="0"/>
                      <a:pt x="0" y="3"/>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4" name="Freeform 653"/>
              <p:cNvSpPr/>
              <p:nvPr/>
            </p:nvSpPr>
            <p:spPr bwMode="auto">
              <a:xfrm>
                <a:off x="-792" y="640"/>
                <a:ext cx="13" cy="11"/>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5" name="Freeform 654"/>
              <p:cNvSpPr/>
              <p:nvPr/>
            </p:nvSpPr>
            <p:spPr bwMode="auto">
              <a:xfrm>
                <a:off x="-752" y="656"/>
                <a:ext cx="13" cy="11"/>
              </a:xfrm>
              <a:custGeom>
                <a:avLst/>
                <a:gdLst>
                  <a:gd name="T0" fmla="*/ 3 w 5"/>
                  <a:gd name="T1" fmla="*/ 4 h 4"/>
                  <a:gd name="T2" fmla="*/ 3 w 5"/>
                  <a:gd name="T3" fmla="*/ 0 h 4"/>
                  <a:gd name="T4" fmla="*/ 3 w 5"/>
                  <a:gd name="T5" fmla="*/ 4 h 4"/>
                </a:gdLst>
                <a:ahLst/>
                <a:cxnLst>
                  <a:cxn ang="0">
                    <a:pos x="T0" y="T1"/>
                  </a:cxn>
                  <a:cxn ang="0">
                    <a:pos x="T2" y="T3"/>
                  </a:cxn>
                  <a:cxn ang="0">
                    <a:pos x="T4" y="T5"/>
                  </a:cxn>
                </a:cxnLst>
                <a:rect l="0" t="0" r="r" b="b"/>
                <a:pathLst>
                  <a:path w="5" h="4">
                    <a:moveTo>
                      <a:pt x="3" y="4"/>
                    </a:moveTo>
                    <a:cubicBezTo>
                      <a:pt x="5" y="4"/>
                      <a:pt x="5" y="0"/>
                      <a:pt x="3" y="0"/>
                    </a:cubicBezTo>
                    <a:cubicBezTo>
                      <a:pt x="0" y="0"/>
                      <a:pt x="0"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6" name="Freeform 655"/>
              <p:cNvSpPr/>
              <p:nvPr/>
            </p:nvSpPr>
            <p:spPr bwMode="auto">
              <a:xfrm>
                <a:off x="-728" y="624"/>
                <a:ext cx="13" cy="11"/>
              </a:xfrm>
              <a:custGeom>
                <a:avLst/>
                <a:gdLst>
                  <a:gd name="T0" fmla="*/ 3 w 5"/>
                  <a:gd name="T1" fmla="*/ 4 h 4"/>
                  <a:gd name="T2" fmla="*/ 3 w 5"/>
                  <a:gd name="T3" fmla="*/ 0 h 4"/>
                  <a:gd name="T4" fmla="*/ 3 w 5"/>
                  <a:gd name="T5" fmla="*/ 4 h 4"/>
                </a:gdLst>
                <a:ahLst/>
                <a:cxnLst>
                  <a:cxn ang="0">
                    <a:pos x="T0" y="T1"/>
                  </a:cxn>
                  <a:cxn ang="0">
                    <a:pos x="T2" y="T3"/>
                  </a:cxn>
                  <a:cxn ang="0">
                    <a:pos x="T4" y="T5"/>
                  </a:cxn>
                </a:cxnLst>
                <a:rect l="0" t="0" r="r" b="b"/>
                <a:pathLst>
                  <a:path w="5" h="4">
                    <a:moveTo>
                      <a:pt x="3" y="4"/>
                    </a:moveTo>
                    <a:cubicBezTo>
                      <a:pt x="5" y="4"/>
                      <a:pt x="5" y="0"/>
                      <a:pt x="3" y="0"/>
                    </a:cubicBezTo>
                    <a:cubicBezTo>
                      <a:pt x="0" y="0"/>
                      <a:pt x="0"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7" name="Freeform 656"/>
              <p:cNvSpPr/>
              <p:nvPr/>
            </p:nvSpPr>
            <p:spPr bwMode="auto">
              <a:xfrm>
                <a:off x="-739" y="665"/>
                <a:ext cx="14" cy="10"/>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8" name="Freeform 657"/>
              <p:cNvSpPr/>
              <p:nvPr/>
            </p:nvSpPr>
            <p:spPr bwMode="auto">
              <a:xfrm>
                <a:off x="-768" y="694"/>
                <a:ext cx="13" cy="11"/>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9" name="Freeform 658"/>
              <p:cNvSpPr/>
              <p:nvPr/>
            </p:nvSpPr>
            <p:spPr bwMode="auto">
              <a:xfrm>
                <a:off x="-789" y="689"/>
                <a:ext cx="13" cy="10"/>
              </a:xfrm>
              <a:custGeom>
                <a:avLst/>
                <a:gdLst>
                  <a:gd name="T0" fmla="*/ 3 w 5"/>
                  <a:gd name="T1" fmla="*/ 4 h 4"/>
                  <a:gd name="T2" fmla="*/ 3 w 5"/>
                  <a:gd name="T3" fmla="*/ 0 h 4"/>
                  <a:gd name="T4" fmla="*/ 3 w 5"/>
                  <a:gd name="T5" fmla="*/ 4 h 4"/>
                </a:gdLst>
                <a:ahLst/>
                <a:cxnLst>
                  <a:cxn ang="0">
                    <a:pos x="T0" y="T1"/>
                  </a:cxn>
                  <a:cxn ang="0">
                    <a:pos x="T2" y="T3"/>
                  </a:cxn>
                  <a:cxn ang="0">
                    <a:pos x="T4" y="T5"/>
                  </a:cxn>
                </a:cxnLst>
                <a:rect l="0" t="0" r="r" b="b"/>
                <a:pathLst>
                  <a:path w="5" h="4">
                    <a:moveTo>
                      <a:pt x="3" y="4"/>
                    </a:moveTo>
                    <a:cubicBezTo>
                      <a:pt x="5" y="4"/>
                      <a:pt x="5" y="0"/>
                      <a:pt x="3" y="0"/>
                    </a:cubicBezTo>
                    <a:cubicBezTo>
                      <a:pt x="0" y="0"/>
                      <a:pt x="0"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0" name="Freeform 659"/>
              <p:cNvSpPr/>
              <p:nvPr/>
            </p:nvSpPr>
            <p:spPr bwMode="auto">
              <a:xfrm>
                <a:off x="-781" y="670"/>
                <a:ext cx="13" cy="11"/>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1" name="Freeform 660"/>
              <p:cNvSpPr/>
              <p:nvPr/>
            </p:nvSpPr>
            <p:spPr bwMode="auto">
              <a:xfrm>
                <a:off x="-741" y="686"/>
                <a:ext cx="13" cy="8"/>
              </a:xfrm>
              <a:custGeom>
                <a:avLst/>
                <a:gdLst>
                  <a:gd name="T0" fmla="*/ 2 w 5"/>
                  <a:gd name="T1" fmla="*/ 3 h 3"/>
                  <a:gd name="T2" fmla="*/ 2 w 5"/>
                  <a:gd name="T3" fmla="*/ 0 h 3"/>
                  <a:gd name="T4" fmla="*/ 2 w 5"/>
                  <a:gd name="T5" fmla="*/ 3 h 3"/>
                </a:gdLst>
                <a:ahLst/>
                <a:cxnLst>
                  <a:cxn ang="0">
                    <a:pos x="T0" y="T1"/>
                  </a:cxn>
                  <a:cxn ang="0">
                    <a:pos x="T2" y="T3"/>
                  </a:cxn>
                  <a:cxn ang="0">
                    <a:pos x="T4" y="T5"/>
                  </a:cxn>
                </a:cxnLst>
                <a:rect l="0" t="0" r="r" b="b"/>
                <a:pathLst>
                  <a:path w="5" h="3">
                    <a:moveTo>
                      <a:pt x="2" y="3"/>
                    </a:moveTo>
                    <a:cubicBezTo>
                      <a:pt x="5" y="3"/>
                      <a:pt x="5" y="0"/>
                      <a:pt x="2" y="0"/>
                    </a:cubicBezTo>
                    <a:cubicBezTo>
                      <a:pt x="0" y="0"/>
                      <a:pt x="0" y="3"/>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2" name="Freeform 661"/>
              <p:cNvSpPr/>
              <p:nvPr/>
            </p:nvSpPr>
            <p:spPr bwMode="auto">
              <a:xfrm>
                <a:off x="-755" y="726"/>
                <a:ext cx="11" cy="11"/>
              </a:xfrm>
              <a:custGeom>
                <a:avLst/>
                <a:gdLst>
                  <a:gd name="T0" fmla="*/ 2 w 4"/>
                  <a:gd name="T1" fmla="*/ 4 h 4"/>
                  <a:gd name="T2" fmla="*/ 2 w 4"/>
                  <a:gd name="T3" fmla="*/ 0 h 4"/>
                  <a:gd name="T4" fmla="*/ 2 w 4"/>
                  <a:gd name="T5" fmla="*/ 4 h 4"/>
                </a:gdLst>
                <a:ahLst/>
                <a:cxnLst>
                  <a:cxn ang="0">
                    <a:pos x="T0" y="T1"/>
                  </a:cxn>
                  <a:cxn ang="0">
                    <a:pos x="T2" y="T3"/>
                  </a:cxn>
                  <a:cxn ang="0">
                    <a:pos x="T4" y="T5"/>
                  </a:cxn>
                </a:cxnLst>
                <a:rect l="0" t="0" r="r" b="b"/>
                <a:pathLst>
                  <a:path w="4" h="4">
                    <a:moveTo>
                      <a:pt x="2" y="4"/>
                    </a:moveTo>
                    <a:cubicBezTo>
                      <a:pt x="4" y="4"/>
                      <a:pt x="4"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3" name="Freeform 662"/>
              <p:cNvSpPr/>
              <p:nvPr/>
            </p:nvSpPr>
            <p:spPr bwMode="auto">
              <a:xfrm>
                <a:off x="-800" y="731"/>
                <a:ext cx="13" cy="11"/>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4" name="Freeform 663"/>
              <p:cNvSpPr/>
              <p:nvPr/>
            </p:nvSpPr>
            <p:spPr bwMode="auto">
              <a:xfrm>
                <a:off x="-784" y="758"/>
                <a:ext cx="13" cy="11"/>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5" name="Freeform 664"/>
              <p:cNvSpPr/>
              <p:nvPr/>
            </p:nvSpPr>
            <p:spPr bwMode="auto">
              <a:xfrm>
                <a:off x="-765" y="758"/>
                <a:ext cx="18" cy="19"/>
              </a:xfrm>
              <a:custGeom>
                <a:avLst/>
                <a:gdLst>
                  <a:gd name="T0" fmla="*/ 2 w 7"/>
                  <a:gd name="T1" fmla="*/ 4 h 7"/>
                  <a:gd name="T2" fmla="*/ 2 w 7"/>
                  <a:gd name="T3" fmla="*/ 5 h 7"/>
                  <a:gd name="T4" fmla="*/ 5 w 7"/>
                  <a:gd name="T5" fmla="*/ 2 h 7"/>
                  <a:gd name="T6" fmla="*/ 4 w 7"/>
                  <a:gd name="T7" fmla="*/ 1 h 7"/>
                  <a:gd name="T8" fmla="*/ 2 w 7"/>
                  <a:gd name="T9" fmla="*/ 4 h 7"/>
                </a:gdLst>
                <a:ahLst/>
                <a:cxnLst>
                  <a:cxn ang="0">
                    <a:pos x="T0" y="T1"/>
                  </a:cxn>
                  <a:cxn ang="0">
                    <a:pos x="T2" y="T3"/>
                  </a:cxn>
                  <a:cxn ang="0">
                    <a:pos x="T4" y="T5"/>
                  </a:cxn>
                  <a:cxn ang="0">
                    <a:pos x="T6" y="T7"/>
                  </a:cxn>
                  <a:cxn ang="0">
                    <a:pos x="T8" y="T9"/>
                  </a:cxn>
                </a:cxnLst>
                <a:rect l="0" t="0" r="r" b="b"/>
                <a:pathLst>
                  <a:path w="7" h="7">
                    <a:moveTo>
                      <a:pt x="2" y="4"/>
                    </a:moveTo>
                    <a:cubicBezTo>
                      <a:pt x="2" y="4"/>
                      <a:pt x="2" y="5"/>
                      <a:pt x="2" y="5"/>
                    </a:cubicBezTo>
                    <a:cubicBezTo>
                      <a:pt x="4" y="7"/>
                      <a:pt x="7" y="4"/>
                      <a:pt x="5" y="2"/>
                    </a:cubicBezTo>
                    <a:cubicBezTo>
                      <a:pt x="5" y="2"/>
                      <a:pt x="5" y="2"/>
                      <a:pt x="4" y="1"/>
                    </a:cubicBezTo>
                    <a:cubicBezTo>
                      <a:pt x="3" y="0"/>
                      <a:pt x="0" y="2"/>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6" name="Freeform 665"/>
              <p:cNvSpPr/>
              <p:nvPr/>
            </p:nvSpPr>
            <p:spPr bwMode="auto">
              <a:xfrm>
                <a:off x="-741" y="745"/>
                <a:ext cx="13" cy="10"/>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7" name="Freeform 666"/>
              <p:cNvSpPr/>
              <p:nvPr/>
            </p:nvSpPr>
            <p:spPr bwMode="auto">
              <a:xfrm>
                <a:off x="-744" y="729"/>
                <a:ext cx="13" cy="8"/>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5" y="3"/>
                      <a:pt x="5" y="0"/>
                      <a:pt x="3" y="0"/>
                    </a:cubicBezTo>
                    <a:cubicBezTo>
                      <a:pt x="0" y="0"/>
                      <a:pt x="0" y="3"/>
                      <a:pt x="3"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8" name="Freeform 667"/>
              <p:cNvSpPr/>
              <p:nvPr/>
            </p:nvSpPr>
            <p:spPr bwMode="auto">
              <a:xfrm>
                <a:off x="-771" y="729"/>
                <a:ext cx="14" cy="10"/>
              </a:xfrm>
              <a:custGeom>
                <a:avLst/>
                <a:gdLst>
                  <a:gd name="T0" fmla="*/ 3 w 5"/>
                  <a:gd name="T1" fmla="*/ 4 h 4"/>
                  <a:gd name="T2" fmla="*/ 3 w 5"/>
                  <a:gd name="T3" fmla="*/ 0 h 4"/>
                  <a:gd name="T4" fmla="*/ 3 w 5"/>
                  <a:gd name="T5" fmla="*/ 4 h 4"/>
                </a:gdLst>
                <a:ahLst/>
                <a:cxnLst>
                  <a:cxn ang="0">
                    <a:pos x="T0" y="T1"/>
                  </a:cxn>
                  <a:cxn ang="0">
                    <a:pos x="T2" y="T3"/>
                  </a:cxn>
                  <a:cxn ang="0">
                    <a:pos x="T4" y="T5"/>
                  </a:cxn>
                </a:cxnLst>
                <a:rect l="0" t="0" r="r" b="b"/>
                <a:pathLst>
                  <a:path w="5" h="4">
                    <a:moveTo>
                      <a:pt x="3" y="4"/>
                    </a:moveTo>
                    <a:cubicBezTo>
                      <a:pt x="5" y="4"/>
                      <a:pt x="5" y="0"/>
                      <a:pt x="3" y="0"/>
                    </a:cubicBezTo>
                    <a:cubicBezTo>
                      <a:pt x="0" y="0"/>
                      <a:pt x="0"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9" name="Freeform 668"/>
              <p:cNvSpPr/>
              <p:nvPr/>
            </p:nvSpPr>
            <p:spPr bwMode="auto">
              <a:xfrm>
                <a:off x="-792" y="721"/>
                <a:ext cx="13" cy="10"/>
              </a:xfrm>
              <a:custGeom>
                <a:avLst/>
                <a:gdLst>
                  <a:gd name="T0" fmla="*/ 3 w 5"/>
                  <a:gd name="T1" fmla="*/ 4 h 4"/>
                  <a:gd name="T2" fmla="*/ 3 w 5"/>
                  <a:gd name="T3" fmla="*/ 0 h 4"/>
                  <a:gd name="T4" fmla="*/ 3 w 5"/>
                  <a:gd name="T5" fmla="*/ 4 h 4"/>
                </a:gdLst>
                <a:ahLst/>
                <a:cxnLst>
                  <a:cxn ang="0">
                    <a:pos x="T0" y="T1"/>
                  </a:cxn>
                  <a:cxn ang="0">
                    <a:pos x="T2" y="T3"/>
                  </a:cxn>
                  <a:cxn ang="0">
                    <a:pos x="T4" y="T5"/>
                  </a:cxn>
                </a:cxnLst>
                <a:rect l="0" t="0" r="r" b="b"/>
                <a:pathLst>
                  <a:path w="5" h="4">
                    <a:moveTo>
                      <a:pt x="3" y="4"/>
                    </a:moveTo>
                    <a:cubicBezTo>
                      <a:pt x="5" y="4"/>
                      <a:pt x="5" y="0"/>
                      <a:pt x="3" y="0"/>
                    </a:cubicBezTo>
                    <a:cubicBezTo>
                      <a:pt x="0" y="0"/>
                      <a:pt x="0"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0" name="Freeform 669"/>
              <p:cNvSpPr/>
              <p:nvPr/>
            </p:nvSpPr>
            <p:spPr bwMode="auto">
              <a:xfrm>
                <a:off x="-760" y="721"/>
                <a:ext cx="16" cy="8"/>
              </a:xfrm>
              <a:custGeom>
                <a:avLst/>
                <a:gdLst>
                  <a:gd name="T0" fmla="*/ 2 w 6"/>
                  <a:gd name="T1" fmla="*/ 3 h 3"/>
                  <a:gd name="T2" fmla="*/ 3 w 6"/>
                  <a:gd name="T3" fmla="*/ 3 h 3"/>
                  <a:gd name="T4" fmla="*/ 3 w 6"/>
                  <a:gd name="T5" fmla="*/ 0 h 3"/>
                  <a:gd name="T6" fmla="*/ 2 w 6"/>
                  <a:gd name="T7" fmla="*/ 0 h 3"/>
                  <a:gd name="T8" fmla="*/ 2 w 6"/>
                  <a:gd name="T9" fmla="*/ 3 h 3"/>
                </a:gdLst>
                <a:ahLst/>
                <a:cxnLst>
                  <a:cxn ang="0">
                    <a:pos x="T0" y="T1"/>
                  </a:cxn>
                  <a:cxn ang="0">
                    <a:pos x="T2" y="T3"/>
                  </a:cxn>
                  <a:cxn ang="0">
                    <a:pos x="T4" y="T5"/>
                  </a:cxn>
                  <a:cxn ang="0">
                    <a:pos x="T6" y="T7"/>
                  </a:cxn>
                  <a:cxn ang="0">
                    <a:pos x="T8" y="T9"/>
                  </a:cxn>
                </a:cxnLst>
                <a:rect l="0" t="0" r="r" b="b"/>
                <a:pathLst>
                  <a:path w="6" h="3">
                    <a:moveTo>
                      <a:pt x="2" y="3"/>
                    </a:moveTo>
                    <a:cubicBezTo>
                      <a:pt x="3" y="3"/>
                      <a:pt x="3" y="3"/>
                      <a:pt x="3" y="3"/>
                    </a:cubicBezTo>
                    <a:cubicBezTo>
                      <a:pt x="6" y="3"/>
                      <a:pt x="6" y="0"/>
                      <a:pt x="3" y="0"/>
                    </a:cubicBezTo>
                    <a:cubicBezTo>
                      <a:pt x="3" y="0"/>
                      <a:pt x="3" y="0"/>
                      <a:pt x="2" y="0"/>
                    </a:cubicBezTo>
                    <a:cubicBezTo>
                      <a:pt x="0" y="0"/>
                      <a:pt x="0" y="3"/>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1" name="Freeform 670"/>
              <p:cNvSpPr/>
              <p:nvPr/>
            </p:nvSpPr>
            <p:spPr bwMode="auto">
              <a:xfrm>
                <a:off x="-741" y="713"/>
                <a:ext cx="13" cy="10"/>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2" name="Freeform 671"/>
              <p:cNvSpPr/>
              <p:nvPr/>
            </p:nvSpPr>
            <p:spPr bwMode="auto">
              <a:xfrm>
                <a:off x="-803" y="801"/>
                <a:ext cx="14" cy="11"/>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3" name="Freeform 672"/>
              <p:cNvSpPr/>
              <p:nvPr/>
            </p:nvSpPr>
            <p:spPr bwMode="auto">
              <a:xfrm>
                <a:off x="-800" y="761"/>
                <a:ext cx="19" cy="19"/>
              </a:xfrm>
              <a:custGeom>
                <a:avLst/>
                <a:gdLst>
                  <a:gd name="T0" fmla="*/ 2 w 7"/>
                  <a:gd name="T1" fmla="*/ 5 h 7"/>
                  <a:gd name="T2" fmla="*/ 2 w 7"/>
                  <a:gd name="T3" fmla="*/ 6 h 7"/>
                  <a:gd name="T4" fmla="*/ 5 w 7"/>
                  <a:gd name="T5" fmla="*/ 3 h 7"/>
                  <a:gd name="T6" fmla="*/ 4 w 7"/>
                  <a:gd name="T7" fmla="*/ 2 h 7"/>
                  <a:gd name="T8" fmla="*/ 2 w 7"/>
                  <a:gd name="T9" fmla="*/ 5 h 7"/>
                </a:gdLst>
                <a:ahLst/>
                <a:cxnLst>
                  <a:cxn ang="0">
                    <a:pos x="T0" y="T1"/>
                  </a:cxn>
                  <a:cxn ang="0">
                    <a:pos x="T2" y="T3"/>
                  </a:cxn>
                  <a:cxn ang="0">
                    <a:pos x="T4" y="T5"/>
                  </a:cxn>
                  <a:cxn ang="0">
                    <a:pos x="T6" y="T7"/>
                  </a:cxn>
                  <a:cxn ang="0">
                    <a:pos x="T8" y="T9"/>
                  </a:cxn>
                </a:cxnLst>
                <a:rect l="0" t="0" r="r" b="b"/>
                <a:pathLst>
                  <a:path w="7" h="7">
                    <a:moveTo>
                      <a:pt x="2" y="5"/>
                    </a:moveTo>
                    <a:cubicBezTo>
                      <a:pt x="2" y="5"/>
                      <a:pt x="2" y="5"/>
                      <a:pt x="2" y="6"/>
                    </a:cubicBezTo>
                    <a:cubicBezTo>
                      <a:pt x="4" y="7"/>
                      <a:pt x="7" y="5"/>
                      <a:pt x="5" y="3"/>
                    </a:cubicBezTo>
                    <a:cubicBezTo>
                      <a:pt x="5" y="3"/>
                      <a:pt x="5" y="2"/>
                      <a:pt x="4" y="2"/>
                    </a:cubicBezTo>
                    <a:cubicBezTo>
                      <a:pt x="2" y="0"/>
                      <a:pt x="0" y="3"/>
                      <a:pt x="2"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4" name="Freeform 673"/>
              <p:cNvSpPr/>
              <p:nvPr/>
            </p:nvSpPr>
            <p:spPr bwMode="auto">
              <a:xfrm>
                <a:off x="-787" y="785"/>
                <a:ext cx="24" cy="24"/>
              </a:xfrm>
              <a:custGeom>
                <a:avLst/>
                <a:gdLst>
                  <a:gd name="T0" fmla="*/ 2 w 9"/>
                  <a:gd name="T1" fmla="*/ 5 h 9"/>
                  <a:gd name="T2" fmla="*/ 4 w 9"/>
                  <a:gd name="T3" fmla="*/ 7 h 9"/>
                  <a:gd name="T4" fmla="*/ 7 w 9"/>
                  <a:gd name="T5" fmla="*/ 5 h 9"/>
                  <a:gd name="T6" fmla="*/ 5 w 9"/>
                  <a:gd name="T7" fmla="*/ 2 h 9"/>
                  <a:gd name="T8" fmla="*/ 2 w 9"/>
                  <a:gd name="T9" fmla="*/ 5 h 9"/>
                </a:gdLst>
                <a:ahLst/>
                <a:cxnLst>
                  <a:cxn ang="0">
                    <a:pos x="T0" y="T1"/>
                  </a:cxn>
                  <a:cxn ang="0">
                    <a:pos x="T2" y="T3"/>
                  </a:cxn>
                  <a:cxn ang="0">
                    <a:pos x="T4" y="T5"/>
                  </a:cxn>
                  <a:cxn ang="0">
                    <a:pos x="T6" y="T7"/>
                  </a:cxn>
                  <a:cxn ang="0">
                    <a:pos x="T8" y="T9"/>
                  </a:cxn>
                </a:cxnLst>
                <a:rect l="0" t="0" r="r" b="b"/>
                <a:pathLst>
                  <a:path w="9" h="9">
                    <a:moveTo>
                      <a:pt x="2" y="5"/>
                    </a:moveTo>
                    <a:cubicBezTo>
                      <a:pt x="3" y="6"/>
                      <a:pt x="3" y="6"/>
                      <a:pt x="4" y="7"/>
                    </a:cubicBezTo>
                    <a:cubicBezTo>
                      <a:pt x="6" y="9"/>
                      <a:pt x="9" y="6"/>
                      <a:pt x="7" y="5"/>
                    </a:cubicBezTo>
                    <a:cubicBezTo>
                      <a:pt x="6" y="4"/>
                      <a:pt x="5" y="3"/>
                      <a:pt x="5" y="2"/>
                    </a:cubicBezTo>
                    <a:cubicBezTo>
                      <a:pt x="3" y="0"/>
                      <a:pt x="0" y="3"/>
                      <a:pt x="2"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5" name="Freeform 674"/>
              <p:cNvSpPr/>
              <p:nvPr/>
            </p:nvSpPr>
            <p:spPr bwMode="auto">
              <a:xfrm>
                <a:off x="-741" y="804"/>
                <a:ext cx="13" cy="10"/>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6" name="Freeform 675"/>
              <p:cNvSpPr/>
              <p:nvPr/>
            </p:nvSpPr>
            <p:spPr bwMode="auto">
              <a:xfrm>
                <a:off x="-747" y="790"/>
                <a:ext cx="14" cy="11"/>
              </a:xfrm>
              <a:custGeom>
                <a:avLst/>
                <a:gdLst>
                  <a:gd name="T0" fmla="*/ 3 w 5"/>
                  <a:gd name="T1" fmla="*/ 4 h 4"/>
                  <a:gd name="T2" fmla="*/ 3 w 5"/>
                  <a:gd name="T3" fmla="*/ 0 h 4"/>
                  <a:gd name="T4" fmla="*/ 3 w 5"/>
                  <a:gd name="T5" fmla="*/ 4 h 4"/>
                </a:gdLst>
                <a:ahLst/>
                <a:cxnLst>
                  <a:cxn ang="0">
                    <a:pos x="T0" y="T1"/>
                  </a:cxn>
                  <a:cxn ang="0">
                    <a:pos x="T2" y="T3"/>
                  </a:cxn>
                  <a:cxn ang="0">
                    <a:pos x="T4" y="T5"/>
                  </a:cxn>
                </a:cxnLst>
                <a:rect l="0" t="0" r="r" b="b"/>
                <a:pathLst>
                  <a:path w="5" h="4">
                    <a:moveTo>
                      <a:pt x="3" y="4"/>
                    </a:moveTo>
                    <a:cubicBezTo>
                      <a:pt x="5" y="4"/>
                      <a:pt x="5" y="0"/>
                      <a:pt x="3" y="0"/>
                    </a:cubicBezTo>
                    <a:cubicBezTo>
                      <a:pt x="0" y="0"/>
                      <a:pt x="0"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7" name="Freeform 676"/>
              <p:cNvSpPr/>
              <p:nvPr/>
            </p:nvSpPr>
            <p:spPr bwMode="auto">
              <a:xfrm>
                <a:off x="-760" y="780"/>
                <a:ext cx="13" cy="10"/>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8" name="Freeform 677"/>
              <p:cNvSpPr/>
              <p:nvPr/>
            </p:nvSpPr>
            <p:spPr bwMode="auto">
              <a:xfrm>
                <a:off x="-771" y="790"/>
                <a:ext cx="14" cy="11"/>
              </a:xfrm>
              <a:custGeom>
                <a:avLst/>
                <a:gdLst>
                  <a:gd name="T0" fmla="*/ 3 w 5"/>
                  <a:gd name="T1" fmla="*/ 4 h 4"/>
                  <a:gd name="T2" fmla="*/ 3 w 5"/>
                  <a:gd name="T3" fmla="*/ 0 h 4"/>
                  <a:gd name="T4" fmla="*/ 3 w 5"/>
                  <a:gd name="T5" fmla="*/ 4 h 4"/>
                </a:gdLst>
                <a:ahLst/>
                <a:cxnLst>
                  <a:cxn ang="0">
                    <a:pos x="T0" y="T1"/>
                  </a:cxn>
                  <a:cxn ang="0">
                    <a:pos x="T2" y="T3"/>
                  </a:cxn>
                  <a:cxn ang="0">
                    <a:pos x="T4" y="T5"/>
                  </a:cxn>
                </a:cxnLst>
                <a:rect l="0" t="0" r="r" b="b"/>
                <a:pathLst>
                  <a:path w="5" h="4">
                    <a:moveTo>
                      <a:pt x="3" y="4"/>
                    </a:moveTo>
                    <a:cubicBezTo>
                      <a:pt x="5" y="4"/>
                      <a:pt x="5" y="0"/>
                      <a:pt x="3" y="0"/>
                    </a:cubicBezTo>
                    <a:cubicBezTo>
                      <a:pt x="0" y="0"/>
                      <a:pt x="0"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9" name="Freeform 678"/>
              <p:cNvSpPr/>
              <p:nvPr/>
            </p:nvSpPr>
            <p:spPr bwMode="auto">
              <a:xfrm>
                <a:off x="-747" y="774"/>
                <a:ext cx="14" cy="8"/>
              </a:xfrm>
              <a:custGeom>
                <a:avLst/>
                <a:gdLst>
                  <a:gd name="T0" fmla="*/ 2 w 5"/>
                  <a:gd name="T1" fmla="*/ 3 h 3"/>
                  <a:gd name="T2" fmla="*/ 2 w 5"/>
                  <a:gd name="T3" fmla="*/ 0 h 3"/>
                  <a:gd name="T4" fmla="*/ 2 w 5"/>
                  <a:gd name="T5" fmla="*/ 3 h 3"/>
                </a:gdLst>
                <a:ahLst/>
                <a:cxnLst>
                  <a:cxn ang="0">
                    <a:pos x="T0" y="T1"/>
                  </a:cxn>
                  <a:cxn ang="0">
                    <a:pos x="T2" y="T3"/>
                  </a:cxn>
                  <a:cxn ang="0">
                    <a:pos x="T4" y="T5"/>
                  </a:cxn>
                </a:cxnLst>
                <a:rect l="0" t="0" r="r" b="b"/>
                <a:pathLst>
                  <a:path w="5" h="3">
                    <a:moveTo>
                      <a:pt x="2" y="3"/>
                    </a:moveTo>
                    <a:cubicBezTo>
                      <a:pt x="5" y="3"/>
                      <a:pt x="5" y="0"/>
                      <a:pt x="2" y="0"/>
                    </a:cubicBezTo>
                    <a:cubicBezTo>
                      <a:pt x="0" y="0"/>
                      <a:pt x="0" y="3"/>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0" name="Freeform 679"/>
              <p:cNvSpPr/>
              <p:nvPr/>
            </p:nvSpPr>
            <p:spPr bwMode="auto">
              <a:xfrm>
                <a:off x="-312" y="170"/>
                <a:ext cx="43" cy="37"/>
              </a:xfrm>
              <a:custGeom>
                <a:avLst/>
                <a:gdLst>
                  <a:gd name="T0" fmla="*/ 12 w 16"/>
                  <a:gd name="T1" fmla="*/ 2 h 14"/>
                  <a:gd name="T2" fmla="*/ 2 w 16"/>
                  <a:gd name="T3" fmla="*/ 10 h 14"/>
                  <a:gd name="T4" fmla="*/ 5 w 16"/>
                  <a:gd name="T5" fmla="*/ 12 h 14"/>
                  <a:gd name="T6" fmla="*/ 13 w 16"/>
                  <a:gd name="T7" fmla="*/ 5 h 14"/>
                  <a:gd name="T8" fmla="*/ 12 w 16"/>
                  <a:gd name="T9" fmla="*/ 2 h 14"/>
                </a:gdLst>
                <a:ahLst/>
                <a:cxnLst>
                  <a:cxn ang="0">
                    <a:pos x="T0" y="T1"/>
                  </a:cxn>
                  <a:cxn ang="0">
                    <a:pos x="T2" y="T3"/>
                  </a:cxn>
                  <a:cxn ang="0">
                    <a:pos x="T4" y="T5"/>
                  </a:cxn>
                  <a:cxn ang="0">
                    <a:pos x="T6" y="T7"/>
                  </a:cxn>
                  <a:cxn ang="0">
                    <a:pos x="T8" y="T9"/>
                  </a:cxn>
                </a:cxnLst>
                <a:rect l="0" t="0" r="r" b="b"/>
                <a:pathLst>
                  <a:path w="16" h="14">
                    <a:moveTo>
                      <a:pt x="12" y="2"/>
                    </a:moveTo>
                    <a:cubicBezTo>
                      <a:pt x="8" y="4"/>
                      <a:pt x="4" y="7"/>
                      <a:pt x="2" y="10"/>
                    </a:cubicBezTo>
                    <a:cubicBezTo>
                      <a:pt x="0" y="12"/>
                      <a:pt x="3" y="14"/>
                      <a:pt x="5" y="12"/>
                    </a:cubicBezTo>
                    <a:cubicBezTo>
                      <a:pt x="7" y="9"/>
                      <a:pt x="10" y="7"/>
                      <a:pt x="13" y="5"/>
                    </a:cubicBezTo>
                    <a:cubicBezTo>
                      <a:pt x="16" y="4"/>
                      <a:pt x="14" y="0"/>
                      <a:pt x="1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1" name="Freeform 680"/>
              <p:cNvSpPr/>
              <p:nvPr/>
            </p:nvSpPr>
            <p:spPr bwMode="auto">
              <a:xfrm>
                <a:off x="-312" y="167"/>
                <a:ext cx="64" cy="64"/>
              </a:xfrm>
              <a:custGeom>
                <a:avLst/>
                <a:gdLst>
                  <a:gd name="T0" fmla="*/ 20 w 24"/>
                  <a:gd name="T1" fmla="*/ 2 h 24"/>
                  <a:gd name="T2" fmla="*/ 2 w 24"/>
                  <a:gd name="T3" fmla="*/ 20 h 24"/>
                  <a:gd name="T4" fmla="*/ 5 w 24"/>
                  <a:gd name="T5" fmla="*/ 23 h 24"/>
                  <a:gd name="T6" fmla="*/ 22 w 24"/>
                  <a:gd name="T7" fmla="*/ 5 h 24"/>
                  <a:gd name="T8" fmla="*/ 20 w 24"/>
                  <a:gd name="T9" fmla="*/ 2 h 24"/>
                </a:gdLst>
                <a:ahLst/>
                <a:cxnLst>
                  <a:cxn ang="0">
                    <a:pos x="T0" y="T1"/>
                  </a:cxn>
                  <a:cxn ang="0">
                    <a:pos x="T2" y="T3"/>
                  </a:cxn>
                  <a:cxn ang="0">
                    <a:pos x="T4" y="T5"/>
                  </a:cxn>
                  <a:cxn ang="0">
                    <a:pos x="T6" y="T7"/>
                  </a:cxn>
                  <a:cxn ang="0">
                    <a:pos x="T8" y="T9"/>
                  </a:cxn>
                </a:cxnLst>
                <a:rect l="0" t="0" r="r" b="b"/>
                <a:pathLst>
                  <a:path w="24" h="24">
                    <a:moveTo>
                      <a:pt x="20" y="2"/>
                    </a:moveTo>
                    <a:cubicBezTo>
                      <a:pt x="14" y="8"/>
                      <a:pt x="7" y="14"/>
                      <a:pt x="2" y="20"/>
                    </a:cubicBezTo>
                    <a:cubicBezTo>
                      <a:pt x="0" y="22"/>
                      <a:pt x="3" y="24"/>
                      <a:pt x="5" y="23"/>
                    </a:cubicBezTo>
                    <a:cubicBezTo>
                      <a:pt x="10" y="16"/>
                      <a:pt x="17" y="11"/>
                      <a:pt x="22" y="5"/>
                    </a:cubicBezTo>
                    <a:cubicBezTo>
                      <a:pt x="24" y="3"/>
                      <a:pt x="21" y="0"/>
                      <a:pt x="2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2" name="Freeform 681"/>
              <p:cNvSpPr/>
              <p:nvPr/>
            </p:nvSpPr>
            <p:spPr bwMode="auto">
              <a:xfrm>
                <a:off x="-315" y="175"/>
                <a:ext cx="83" cy="83"/>
              </a:xfrm>
              <a:custGeom>
                <a:avLst/>
                <a:gdLst>
                  <a:gd name="T0" fmla="*/ 26 w 31"/>
                  <a:gd name="T1" fmla="*/ 2 h 31"/>
                  <a:gd name="T2" fmla="*/ 1 w 31"/>
                  <a:gd name="T3" fmla="*/ 27 h 31"/>
                  <a:gd name="T4" fmla="*/ 4 w 31"/>
                  <a:gd name="T5" fmla="*/ 29 h 31"/>
                  <a:gd name="T6" fmla="*/ 29 w 31"/>
                  <a:gd name="T7" fmla="*/ 4 h 31"/>
                  <a:gd name="T8" fmla="*/ 26 w 31"/>
                  <a:gd name="T9" fmla="*/ 2 h 31"/>
                </a:gdLst>
                <a:ahLst/>
                <a:cxnLst>
                  <a:cxn ang="0">
                    <a:pos x="T0" y="T1"/>
                  </a:cxn>
                  <a:cxn ang="0">
                    <a:pos x="T2" y="T3"/>
                  </a:cxn>
                  <a:cxn ang="0">
                    <a:pos x="T4" y="T5"/>
                  </a:cxn>
                  <a:cxn ang="0">
                    <a:pos x="T6" y="T7"/>
                  </a:cxn>
                  <a:cxn ang="0">
                    <a:pos x="T8" y="T9"/>
                  </a:cxn>
                </a:cxnLst>
                <a:rect l="0" t="0" r="r" b="b"/>
                <a:pathLst>
                  <a:path w="31" h="31">
                    <a:moveTo>
                      <a:pt x="26" y="2"/>
                    </a:moveTo>
                    <a:cubicBezTo>
                      <a:pt x="17" y="9"/>
                      <a:pt x="8" y="18"/>
                      <a:pt x="1" y="27"/>
                    </a:cubicBezTo>
                    <a:cubicBezTo>
                      <a:pt x="0" y="29"/>
                      <a:pt x="3" y="31"/>
                      <a:pt x="4" y="29"/>
                    </a:cubicBezTo>
                    <a:cubicBezTo>
                      <a:pt x="11" y="20"/>
                      <a:pt x="20" y="12"/>
                      <a:pt x="29" y="4"/>
                    </a:cubicBezTo>
                    <a:cubicBezTo>
                      <a:pt x="31" y="3"/>
                      <a:pt x="28" y="0"/>
                      <a:pt x="26"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3" name="Freeform 682"/>
              <p:cNvSpPr/>
              <p:nvPr/>
            </p:nvSpPr>
            <p:spPr bwMode="auto">
              <a:xfrm>
                <a:off x="-315" y="178"/>
                <a:ext cx="102" cy="96"/>
              </a:xfrm>
              <a:custGeom>
                <a:avLst/>
                <a:gdLst>
                  <a:gd name="T0" fmla="*/ 34 w 38"/>
                  <a:gd name="T1" fmla="*/ 1 h 36"/>
                  <a:gd name="T2" fmla="*/ 1 w 38"/>
                  <a:gd name="T3" fmla="*/ 31 h 36"/>
                  <a:gd name="T4" fmla="*/ 4 w 38"/>
                  <a:gd name="T5" fmla="*/ 34 h 36"/>
                  <a:gd name="T6" fmla="*/ 36 w 38"/>
                  <a:gd name="T7" fmla="*/ 4 h 36"/>
                  <a:gd name="T8" fmla="*/ 34 w 38"/>
                  <a:gd name="T9" fmla="*/ 1 h 36"/>
                </a:gdLst>
                <a:ahLst/>
                <a:cxnLst>
                  <a:cxn ang="0">
                    <a:pos x="T0" y="T1"/>
                  </a:cxn>
                  <a:cxn ang="0">
                    <a:pos x="T2" y="T3"/>
                  </a:cxn>
                  <a:cxn ang="0">
                    <a:pos x="T4" y="T5"/>
                  </a:cxn>
                  <a:cxn ang="0">
                    <a:pos x="T6" y="T7"/>
                  </a:cxn>
                  <a:cxn ang="0">
                    <a:pos x="T8" y="T9"/>
                  </a:cxn>
                </a:cxnLst>
                <a:rect l="0" t="0" r="r" b="b"/>
                <a:pathLst>
                  <a:path w="38" h="36">
                    <a:moveTo>
                      <a:pt x="34" y="1"/>
                    </a:moveTo>
                    <a:cubicBezTo>
                      <a:pt x="23" y="11"/>
                      <a:pt x="12" y="21"/>
                      <a:pt x="1" y="31"/>
                    </a:cubicBezTo>
                    <a:cubicBezTo>
                      <a:pt x="0" y="33"/>
                      <a:pt x="2" y="36"/>
                      <a:pt x="4" y="34"/>
                    </a:cubicBezTo>
                    <a:cubicBezTo>
                      <a:pt x="15" y="24"/>
                      <a:pt x="26" y="14"/>
                      <a:pt x="36" y="4"/>
                    </a:cubicBezTo>
                    <a:cubicBezTo>
                      <a:pt x="38" y="2"/>
                      <a:pt x="35" y="0"/>
                      <a:pt x="34"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4" name="Freeform 683"/>
              <p:cNvSpPr/>
              <p:nvPr/>
            </p:nvSpPr>
            <p:spPr bwMode="auto">
              <a:xfrm>
                <a:off x="-309" y="207"/>
                <a:ext cx="85" cy="80"/>
              </a:xfrm>
              <a:custGeom>
                <a:avLst/>
                <a:gdLst>
                  <a:gd name="T0" fmla="*/ 28 w 32"/>
                  <a:gd name="T1" fmla="*/ 2 h 30"/>
                  <a:gd name="T2" fmla="*/ 2 w 32"/>
                  <a:gd name="T3" fmla="*/ 26 h 30"/>
                  <a:gd name="T4" fmla="*/ 4 w 32"/>
                  <a:gd name="T5" fmla="*/ 28 h 30"/>
                  <a:gd name="T6" fmla="*/ 30 w 32"/>
                  <a:gd name="T7" fmla="*/ 5 h 30"/>
                  <a:gd name="T8" fmla="*/ 28 w 32"/>
                  <a:gd name="T9" fmla="*/ 2 h 30"/>
                </a:gdLst>
                <a:ahLst/>
                <a:cxnLst>
                  <a:cxn ang="0">
                    <a:pos x="T0" y="T1"/>
                  </a:cxn>
                  <a:cxn ang="0">
                    <a:pos x="T2" y="T3"/>
                  </a:cxn>
                  <a:cxn ang="0">
                    <a:pos x="T4" y="T5"/>
                  </a:cxn>
                  <a:cxn ang="0">
                    <a:pos x="T6" y="T7"/>
                  </a:cxn>
                  <a:cxn ang="0">
                    <a:pos x="T8" y="T9"/>
                  </a:cxn>
                </a:cxnLst>
                <a:rect l="0" t="0" r="r" b="b"/>
                <a:pathLst>
                  <a:path w="32" h="30">
                    <a:moveTo>
                      <a:pt x="28" y="2"/>
                    </a:moveTo>
                    <a:cubicBezTo>
                      <a:pt x="19" y="9"/>
                      <a:pt x="11" y="18"/>
                      <a:pt x="2" y="26"/>
                    </a:cubicBezTo>
                    <a:cubicBezTo>
                      <a:pt x="0" y="27"/>
                      <a:pt x="3" y="30"/>
                      <a:pt x="4" y="28"/>
                    </a:cubicBezTo>
                    <a:cubicBezTo>
                      <a:pt x="13" y="20"/>
                      <a:pt x="21" y="12"/>
                      <a:pt x="30" y="5"/>
                    </a:cubicBezTo>
                    <a:cubicBezTo>
                      <a:pt x="32" y="3"/>
                      <a:pt x="30" y="0"/>
                      <a:pt x="28"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5" name="Freeform 684"/>
              <p:cNvSpPr/>
              <p:nvPr/>
            </p:nvSpPr>
            <p:spPr bwMode="auto">
              <a:xfrm>
                <a:off x="-317" y="231"/>
                <a:ext cx="93" cy="86"/>
              </a:xfrm>
              <a:custGeom>
                <a:avLst/>
                <a:gdLst>
                  <a:gd name="T0" fmla="*/ 31 w 35"/>
                  <a:gd name="T1" fmla="*/ 2 h 32"/>
                  <a:gd name="T2" fmla="*/ 2 w 35"/>
                  <a:gd name="T3" fmla="*/ 27 h 32"/>
                  <a:gd name="T4" fmla="*/ 4 w 35"/>
                  <a:gd name="T5" fmla="*/ 30 h 32"/>
                  <a:gd name="T6" fmla="*/ 34 w 35"/>
                  <a:gd name="T7" fmla="*/ 5 h 32"/>
                  <a:gd name="T8" fmla="*/ 31 w 35"/>
                  <a:gd name="T9" fmla="*/ 2 h 32"/>
                </a:gdLst>
                <a:ahLst/>
                <a:cxnLst>
                  <a:cxn ang="0">
                    <a:pos x="T0" y="T1"/>
                  </a:cxn>
                  <a:cxn ang="0">
                    <a:pos x="T2" y="T3"/>
                  </a:cxn>
                  <a:cxn ang="0">
                    <a:pos x="T4" y="T5"/>
                  </a:cxn>
                  <a:cxn ang="0">
                    <a:pos x="T6" y="T7"/>
                  </a:cxn>
                  <a:cxn ang="0">
                    <a:pos x="T8" y="T9"/>
                  </a:cxn>
                </a:cxnLst>
                <a:rect l="0" t="0" r="r" b="b"/>
                <a:pathLst>
                  <a:path w="35" h="32">
                    <a:moveTo>
                      <a:pt x="31" y="2"/>
                    </a:moveTo>
                    <a:cubicBezTo>
                      <a:pt x="21" y="11"/>
                      <a:pt x="12" y="19"/>
                      <a:pt x="2" y="27"/>
                    </a:cubicBezTo>
                    <a:cubicBezTo>
                      <a:pt x="0" y="29"/>
                      <a:pt x="2" y="32"/>
                      <a:pt x="4" y="30"/>
                    </a:cubicBezTo>
                    <a:cubicBezTo>
                      <a:pt x="15" y="22"/>
                      <a:pt x="24" y="13"/>
                      <a:pt x="34" y="5"/>
                    </a:cubicBezTo>
                    <a:cubicBezTo>
                      <a:pt x="35" y="3"/>
                      <a:pt x="33" y="0"/>
                      <a:pt x="3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6" name="Freeform 685"/>
              <p:cNvSpPr/>
              <p:nvPr/>
            </p:nvSpPr>
            <p:spPr bwMode="auto">
              <a:xfrm>
                <a:off x="-315" y="258"/>
                <a:ext cx="88" cy="80"/>
              </a:xfrm>
              <a:custGeom>
                <a:avLst/>
                <a:gdLst>
                  <a:gd name="T0" fmla="*/ 28 w 33"/>
                  <a:gd name="T1" fmla="*/ 2 h 30"/>
                  <a:gd name="T2" fmla="*/ 1 w 33"/>
                  <a:gd name="T3" fmla="*/ 26 h 30"/>
                  <a:gd name="T4" fmla="*/ 4 w 33"/>
                  <a:gd name="T5" fmla="*/ 29 h 30"/>
                  <a:gd name="T6" fmla="*/ 31 w 33"/>
                  <a:gd name="T7" fmla="*/ 5 h 30"/>
                  <a:gd name="T8" fmla="*/ 28 w 33"/>
                  <a:gd name="T9" fmla="*/ 2 h 30"/>
                </a:gdLst>
                <a:ahLst/>
                <a:cxnLst>
                  <a:cxn ang="0">
                    <a:pos x="T0" y="T1"/>
                  </a:cxn>
                  <a:cxn ang="0">
                    <a:pos x="T2" y="T3"/>
                  </a:cxn>
                  <a:cxn ang="0">
                    <a:pos x="T4" y="T5"/>
                  </a:cxn>
                  <a:cxn ang="0">
                    <a:pos x="T6" y="T7"/>
                  </a:cxn>
                  <a:cxn ang="0">
                    <a:pos x="T8" y="T9"/>
                  </a:cxn>
                </a:cxnLst>
                <a:rect l="0" t="0" r="r" b="b"/>
                <a:pathLst>
                  <a:path w="33" h="30">
                    <a:moveTo>
                      <a:pt x="28" y="2"/>
                    </a:moveTo>
                    <a:cubicBezTo>
                      <a:pt x="19" y="10"/>
                      <a:pt x="10" y="18"/>
                      <a:pt x="1" y="26"/>
                    </a:cubicBezTo>
                    <a:cubicBezTo>
                      <a:pt x="0" y="27"/>
                      <a:pt x="2" y="30"/>
                      <a:pt x="4" y="29"/>
                    </a:cubicBezTo>
                    <a:cubicBezTo>
                      <a:pt x="13" y="20"/>
                      <a:pt x="22" y="13"/>
                      <a:pt x="31" y="5"/>
                    </a:cubicBezTo>
                    <a:cubicBezTo>
                      <a:pt x="33" y="3"/>
                      <a:pt x="30" y="0"/>
                      <a:pt x="28"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7" name="Freeform 686"/>
              <p:cNvSpPr/>
              <p:nvPr/>
            </p:nvSpPr>
            <p:spPr bwMode="auto">
              <a:xfrm>
                <a:off x="-312" y="282"/>
                <a:ext cx="85" cy="78"/>
              </a:xfrm>
              <a:custGeom>
                <a:avLst/>
                <a:gdLst>
                  <a:gd name="T0" fmla="*/ 27 w 32"/>
                  <a:gd name="T1" fmla="*/ 2 h 29"/>
                  <a:gd name="T2" fmla="*/ 2 w 32"/>
                  <a:gd name="T3" fmla="*/ 24 h 29"/>
                  <a:gd name="T4" fmla="*/ 5 w 32"/>
                  <a:gd name="T5" fmla="*/ 27 h 29"/>
                  <a:gd name="T6" fmla="*/ 30 w 32"/>
                  <a:gd name="T7" fmla="*/ 4 h 29"/>
                  <a:gd name="T8" fmla="*/ 27 w 32"/>
                  <a:gd name="T9" fmla="*/ 2 h 29"/>
                </a:gdLst>
                <a:ahLst/>
                <a:cxnLst>
                  <a:cxn ang="0">
                    <a:pos x="T0" y="T1"/>
                  </a:cxn>
                  <a:cxn ang="0">
                    <a:pos x="T2" y="T3"/>
                  </a:cxn>
                  <a:cxn ang="0">
                    <a:pos x="T4" y="T5"/>
                  </a:cxn>
                  <a:cxn ang="0">
                    <a:pos x="T6" y="T7"/>
                  </a:cxn>
                  <a:cxn ang="0">
                    <a:pos x="T8" y="T9"/>
                  </a:cxn>
                </a:cxnLst>
                <a:rect l="0" t="0" r="r" b="b"/>
                <a:pathLst>
                  <a:path w="32" h="29">
                    <a:moveTo>
                      <a:pt x="27" y="2"/>
                    </a:moveTo>
                    <a:cubicBezTo>
                      <a:pt x="20" y="11"/>
                      <a:pt x="9" y="16"/>
                      <a:pt x="2" y="24"/>
                    </a:cubicBezTo>
                    <a:cubicBezTo>
                      <a:pt x="0" y="26"/>
                      <a:pt x="3" y="29"/>
                      <a:pt x="5" y="27"/>
                    </a:cubicBezTo>
                    <a:cubicBezTo>
                      <a:pt x="12" y="18"/>
                      <a:pt x="23" y="13"/>
                      <a:pt x="30" y="4"/>
                    </a:cubicBezTo>
                    <a:cubicBezTo>
                      <a:pt x="32" y="2"/>
                      <a:pt x="28" y="0"/>
                      <a:pt x="27"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8" name="Freeform 687"/>
              <p:cNvSpPr/>
              <p:nvPr/>
            </p:nvSpPr>
            <p:spPr bwMode="auto">
              <a:xfrm>
                <a:off x="-309" y="303"/>
                <a:ext cx="82" cy="89"/>
              </a:xfrm>
              <a:custGeom>
                <a:avLst/>
                <a:gdLst>
                  <a:gd name="T0" fmla="*/ 26 w 31"/>
                  <a:gd name="T1" fmla="*/ 2 h 33"/>
                  <a:gd name="T2" fmla="*/ 2 w 31"/>
                  <a:gd name="T3" fmla="*/ 28 h 33"/>
                  <a:gd name="T4" fmla="*/ 4 w 31"/>
                  <a:gd name="T5" fmla="*/ 31 h 33"/>
                  <a:gd name="T6" fmla="*/ 29 w 31"/>
                  <a:gd name="T7" fmla="*/ 5 h 33"/>
                  <a:gd name="T8" fmla="*/ 26 w 31"/>
                  <a:gd name="T9" fmla="*/ 2 h 33"/>
                </a:gdLst>
                <a:ahLst/>
                <a:cxnLst>
                  <a:cxn ang="0">
                    <a:pos x="T0" y="T1"/>
                  </a:cxn>
                  <a:cxn ang="0">
                    <a:pos x="T2" y="T3"/>
                  </a:cxn>
                  <a:cxn ang="0">
                    <a:pos x="T4" y="T5"/>
                  </a:cxn>
                  <a:cxn ang="0">
                    <a:pos x="T6" y="T7"/>
                  </a:cxn>
                  <a:cxn ang="0">
                    <a:pos x="T8" y="T9"/>
                  </a:cxn>
                </a:cxnLst>
                <a:rect l="0" t="0" r="r" b="b"/>
                <a:pathLst>
                  <a:path w="31" h="33">
                    <a:moveTo>
                      <a:pt x="26" y="2"/>
                    </a:moveTo>
                    <a:cubicBezTo>
                      <a:pt x="17" y="9"/>
                      <a:pt x="10" y="19"/>
                      <a:pt x="2" y="28"/>
                    </a:cubicBezTo>
                    <a:cubicBezTo>
                      <a:pt x="0" y="30"/>
                      <a:pt x="3" y="33"/>
                      <a:pt x="4" y="31"/>
                    </a:cubicBezTo>
                    <a:cubicBezTo>
                      <a:pt x="12" y="22"/>
                      <a:pt x="20" y="12"/>
                      <a:pt x="29" y="5"/>
                    </a:cubicBezTo>
                    <a:cubicBezTo>
                      <a:pt x="31" y="3"/>
                      <a:pt x="28" y="0"/>
                      <a:pt x="26"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9" name="Freeform 688"/>
              <p:cNvSpPr/>
              <p:nvPr/>
            </p:nvSpPr>
            <p:spPr bwMode="auto">
              <a:xfrm>
                <a:off x="-320" y="327"/>
                <a:ext cx="93" cy="91"/>
              </a:xfrm>
              <a:custGeom>
                <a:avLst/>
                <a:gdLst>
                  <a:gd name="T0" fmla="*/ 30 w 35"/>
                  <a:gd name="T1" fmla="*/ 1 h 34"/>
                  <a:gd name="T2" fmla="*/ 2 w 35"/>
                  <a:gd name="T3" fmla="*/ 29 h 34"/>
                  <a:gd name="T4" fmla="*/ 5 w 35"/>
                  <a:gd name="T5" fmla="*/ 32 h 34"/>
                  <a:gd name="T6" fmla="*/ 33 w 35"/>
                  <a:gd name="T7" fmla="*/ 4 h 34"/>
                  <a:gd name="T8" fmla="*/ 30 w 35"/>
                  <a:gd name="T9" fmla="*/ 1 h 34"/>
                </a:gdLst>
                <a:ahLst/>
                <a:cxnLst>
                  <a:cxn ang="0">
                    <a:pos x="T0" y="T1"/>
                  </a:cxn>
                  <a:cxn ang="0">
                    <a:pos x="T2" y="T3"/>
                  </a:cxn>
                  <a:cxn ang="0">
                    <a:pos x="T4" y="T5"/>
                  </a:cxn>
                  <a:cxn ang="0">
                    <a:pos x="T6" y="T7"/>
                  </a:cxn>
                  <a:cxn ang="0">
                    <a:pos x="T8" y="T9"/>
                  </a:cxn>
                </a:cxnLst>
                <a:rect l="0" t="0" r="r" b="b"/>
                <a:pathLst>
                  <a:path w="35" h="34">
                    <a:moveTo>
                      <a:pt x="30" y="1"/>
                    </a:moveTo>
                    <a:cubicBezTo>
                      <a:pt x="20" y="10"/>
                      <a:pt x="10" y="19"/>
                      <a:pt x="2" y="29"/>
                    </a:cubicBezTo>
                    <a:cubicBezTo>
                      <a:pt x="0" y="31"/>
                      <a:pt x="3" y="34"/>
                      <a:pt x="5" y="32"/>
                    </a:cubicBezTo>
                    <a:cubicBezTo>
                      <a:pt x="13" y="22"/>
                      <a:pt x="23" y="12"/>
                      <a:pt x="33" y="4"/>
                    </a:cubicBezTo>
                    <a:cubicBezTo>
                      <a:pt x="35" y="3"/>
                      <a:pt x="32" y="0"/>
                      <a:pt x="30"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0" name="Freeform 689"/>
              <p:cNvSpPr/>
              <p:nvPr/>
            </p:nvSpPr>
            <p:spPr bwMode="auto">
              <a:xfrm>
                <a:off x="-312" y="352"/>
                <a:ext cx="85" cy="77"/>
              </a:xfrm>
              <a:custGeom>
                <a:avLst/>
                <a:gdLst>
                  <a:gd name="T0" fmla="*/ 27 w 32"/>
                  <a:gd name="T1" fmla="*/ 2 h 29"/>
                  <a:gd name="T2" fmla="*/ 2 w 32"/>
                  <a:gd name="T3" fmla="*/ 25 h 29"/>
                  <a:gd name="T4" fmla="*/ 5 w 32"/>
                  <a:gd name="T5" fmla="*/ 27 h 29"/>
                  <a:gd name="T6" fmla="*/ 30 w 32"/>
                  <a:gd name="T7" fmla="*/ 4 h 29"/>
                  <a:gd name="T8" fmla="*/ 27 w 32"/>
                  <a:gd name="T9" fmla="*/ 2 h 29"/>
                </a:gdLst>
                <a:ahLst/>
                <a:cxnLst>
                  <a:cxn ang="0">
                    <a:pos x="T0" y="T1"/>
                  </a:cxn>
                  <a:cxn ang="0">
                    <a:pos x="T2" y="T3"/>
                  </a:cxn>
                  <a:cxn ang="0">
                    <a:pos x="T4" y="T5"/>
                  </a:cxn>
                  <a:cxn ang="0">
                    <a:pos x="T6" y="T7"/>
                  </a:cxn>
                  <a:cxn ang="0">
                    <a:pos x="T8" y="T9"/>
                  </a:cxn>
                </a:cxnLst>
                <a:rect l="0" t="0" r="r" b="b"/>
                <a:pathLst>
                  <a:path w="32" h="29">
                    <a:moveTo>
                      <a:pt x="27" y="2"/>
                    </a:moveTo>
                    <a:cubicBezTo>
                      <a:pt x="19" y="9"/>
                      <a:pt x="10" y="16"/>
                      <a:pt x="2" y="25"/>
                    </a:cubicBezTo>
                    <a:cubicBezTo>
                      <a:pt x="0" y="26"/>
                      <a:pt x="3" y="29"/>
                      <a:pt x="5" y="27"/>
                    </a:cubicBezTo>
                    <a:cubicBezTo>
                      <a:pt x="12" y="19"/>
                      <a:pt x="21" y="12"/>
                      <a:pt x="30" y="4"/>
                    </a:cubicBezTo>
                    <a:cubicBezTo>
                      <a:pt x="32" y="3"/>
                      <a:pt x="29" y="0"/>
                      <a:pt x="27"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1" name="Freeform 690"/>
              <p:cNvSpPr/>
              <p:nvPr/>
            </p:nvSpPr>
            <p:spPr bwMode="auto">
              <a:xfrm>
                <a:off x="-317" y="373"/>
                <a:ext cx="90" cy="88"/>
              </a:xfrm>
              <a:custGeom>
                <a:avLst/>
                <a:gdLst>
                  <a:gd name="T0" fmla="*/ 30 w 34"/>
                  <a:gd name="T1" fmla="*/ 2 h 33"/>
                  <a:gd name="T2" fmla="*/ 2 w 34"/>
                  <a:gd name="T3" fmla="*/ 28 h 33"/>
                  <a:gd name="T4" fmla="*/ 4 w 34"/>
                  <a:gd name="T5" fmla="*/ 31 h 33"/>
                  <a:gd name="T6" fmla="*/ 32 w 34"/>
                  <a:gd name="T7" fmla="*/ 5 h 33"/>
                  <a:gd name="T8" fmla="*/ 30 w 34"/>
                  <a:gd name="T9" fmla="*/ 2 h 33"/>
                </a:gdLst>
                <a:ahLst/>
                <a:cxnLst>
                  <a:cxn ang="0">
                    <a:pos x="T0" y="T1"/>
                  </a:cxn>
                  <a:cxn ang="0">
                    <a:pos x="T2" y="T3"/>
                  </a:cxn>
                  <a:cxn ang="0">
                    <a:pos x="T4" y="T5"/>
                  </a:cxn>
                  <a:cxn ang="0">
                    <a:pos x="T6" y="T7"/>
                  </a:cxn>
                  <a:cxn ang="0">
                    <a:pos x="T8" y="T9"/>
                  </a:cxn>
                </a:cxnLst>
                <a:rect l="0" t="0" r="r" b="b"/>
                <a:pathLst>
                  <a:path w="34" h="33">
                    <a:moveTo>
                      <a:pt x="30" y="2"/>
                    </a:moveTo>
                    <a:cubicBezTo>
                      <a:pt x="19" y="9"/>
                      <a:pt x="11" y="19"/>
                      <a:pt x="2" y="28"/>
                    </a:cubicBezTo>
                    <a:cubicBezTo>
                      <a:pt x="0" y="30"/>
                      <a:pt x="3" y="33"/>
                      <a:pt x="4" y="31"/>
                    </a:cubicBezTo>
                    <a:cubicBezTo>
                      <a:pt x="13" y="22"/>
                      <a:pt x="21" y="12"/>
                      <a:pt x="32" y="5"/>
                    </a:cubicBezTo>
                    <a:cubicBezTo>
                      <a:pt x="34" y="4"/>
                      <a:pt x="33" y="0"/>
                      <a:pt x="3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2" name="Freeform 691"/>
              <p:cNvSpPr/>
              <p:nvPr/>
            </p:nvSpPr>
            <p:spPr bwMode="auto">
              <a:xfrm>
                <a:off x="-315" y="397"/>
                <a:ext cx="91" cy="88"/>
              </a:xfrm>
              <a:custGeom>
                <a:avLst/>
                <a:gdLst>
                  <a:gd name="T0" fmla="*/ 30 w 34"/>
                  <a:gd name="T1" fmla="*/ 1 h 33"/>
                  <a:gd name="T2" fmla="*/ 1 w 34"/>
                  <a:gd name="T3" fmla="*/ 29 h 33"/>
                  <a:gd name="T4" fmla="*/ 4 w 34"/>
                  <a:gd name="T5" fmla="*/ 31 h 33"/>
                  <a:gd name="T6" fmla="*/ 32 w 34"/>
                  <a:gd name="T7" fmla="*/ 4 h 33"/>
                  <a:gd name="T8" fmla="*/ 30 w 34"/>
                  <a:gd name="T9" fmla="*/ 1 h 33"/>
                </a:gdLst>
                <a:ahLst/>
                <a:cxnLst>
                  <a:cxn ang="0">
                    <a:pos x="T0" y="T1"/>
                  </a:cxn>
                  <a:cxn ang="0">
                    <a:pos x="T2" y="T3"/>
                  </a:cxn>
                  <a:cxn ang="0">
                    <a:pos x="T4" y="T5"/>
                  </a:cxn>
                  <a:cxn ang="0">
                    <a:pos x="T6" y="T7"/>
                  </a:cxn>
                  <a:cxn ang="0">
                    <a:pos x="T8" y="T9"/>
                  </a:cxn>
                </a:cxnLst>
                <a:rect l="0" t="0" r="r" b="b"/>
                <a:pathLst>
                  <a:path w="34" h="33">
                    <a:moveTo>
                      <a:pt x="30" y="1"/>
                    </a:moveTo>
                    <a:cubicBezTo>
                      <a:pt x="18" y="8"/>
                      <a:pt x="9" y="18"/>
                      <a:pt x="1" y="29"/>
                    </a:cubicBezTo>
                    <a:cubicBezTo>
                      <a:pt x="0" y="31"/>
                      <a:pt x="3" y="33"/>
                      <a:pt x="4" y="31"/>
                    </a:cubicBezTo>
                    <a:cubicBezTo>
                      <a:pt x="12" y="21"/>
                      <a:pt x="21" y="11"/>
                      <a:pt x="32" y="4"/>
                    </a:cubicBezTo>
                    <a:cubicBezTo>
                      <a:pt x="34" y="3"/>
                      <a:pt x="32" y="0"/>
                      <a:pt x="30"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3" name="Freeform 692"/>
              <p:cNvSpPr/>
              <p:nvPr/>
            </p:nvSpPr>
            <p:spPr bwMode="auto">
              <a:xfrm>
                <a:off x="-312" y="418"/>
                <a:ext cx="85" cy="86"/>
              </a:xfrm>
              <a:custGeom>
                <a:avLst/>
                <a:gdLst>
                  <a:gd name="T0" fmla="*/ 27 w 32"/>
                  <a:gd name="T1" fmla="*/ 2 h 32"/>
                  <a:gd name="T2" fmla="*/ 2 w 32"/>
                  <a:gd name="T3" fmla="*/ 28 h 32"/>
                  <a:gd name="T4" fmla="*/ 5 w 32"/>
                  <a:gd name="T5" fmla="*/ 30 h 32"/>
                  <a:gd name="T6" fmla="*/ 30 w 32"/>
                  <a:gd name="T7" fmla="*/ 5 h 32"/>
                  <a:gd name="T8" fmla="*/ 27 w 32"/>
                  <a:gd name="T9" fmla="*/ 2 h 32"/>
                </a:gdLst>
                <a:ahLst/>
                <a:cxnLst>
                  <a:cxn ang="0">
                    <a:pos x="T0" y="T1"/>
                  </a:cxn>
                  <a:cxn ang="0">
                    <a:pos x="T2" y="T3"/>
                  </a:cxn>
                  <a:cxn ang="0">
                    <a:pos x="T4" y="T5"/>
                  </a:cxn>
                  <a:cxn ang="0">
                    <a:pos x="T6" y="T7"/>
                  </a:cxn>
                  <a:cxn ang="0">
                    <a:pos x="T8" y="T9"/>
                  </a:cxn>
                </a:cxnLst>
                <a:rect l="0" t="0" r="r" b="b"/>
                <a:pathLst>
                  <a:path w="32" h="32">
                    <a:moveTo>
                      <a:pt x="27" y="2"/>
                    </a:moveTo>
                    <a:cubicBezTo>
                      <a:pt x="18" y="11"/>
                      <a:pt x="9" y="18"/>
                      <a:pt x="2" y="28"/>
                    </a:cubicBezTo>
                    <a:cubicBezTo>
                      <a:pt x="0" y="30"/>
                      <a:pt x="4" y="32"/>
                      <a:pt x="5" y="30"/>
                    </a:cubicBezTo>
                    <a:cubicBezTo>
                      <a:pt x="12" y="20"/>
                      <a:pt x="21" y="13"/>
                      <a:pt x="30" y="5"/>
                    </a:cubicBezTo>
                    <a:cubicBezTo>
                      <a:pt x="32" y="3"/>
                      <a:pt x="29" y="0"/>
                      <a:pt x="27"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4" name="Freeform 693"/>
              <p:cNvSpPr/>
              <p:nvPr/>
            </p:nvSpPr>
            <p:spPr bwMode="auto">
              <a:xfrm>
                <a:off x="-309" y="442"/>
                <a:ext cx="85" cy="86"/>
              </a:xfrm>
              <a:custGeom>
                <a:avLst/>
                <a:gdLst>
                  <a:gd name="T0" fmla="*/ 28 w 32"/>
                  <a:gd name="T1" fmla="*/ 1 h 32"/>
                  <a:gd name="T2" fmla="*/ 2 w 32"/>
                  <a:gd name="T3" fmla="*/ 27 h 32"/>
                  <a:gd name="T4" fmla="*/ 4 w 32"/>
                  <a:gd name="T5" fmla="*/ 30 h 32"/>
                  <a:gd name="T6" fmla="*/ 31 w 32"/>
                  <a:gd name="T7" fmla="*/ 4 h 32"/>
                  <a:gd name="T8" fmla="*/ 28 w 32"/>
                  <a:gd name="T9" fmla="*/ 1 h 32"/>
                </a:gdLst>
                <a:ahLst/>
                <a:cxnLst>
                  <a:cxn ang="0">
                    <a:pos x="T0" y="T1"/>
                  </a:cxn>
                  <a:cxn ang="0">
                    <a:pos x="T2" y="T3"/>
                  </a:cxn>
                  <a:cxn ang="0">
                    <a:pos x="T4" y="T5"/>
                  </a:cxn>
                  <a:cxn ang="0">
                    <a:pos x="T6" y="T7"/>
                  </a:cxn>
                  <a:cxn ang="0">
                    <a:pos x="T8" y="T9"/>
                  </a:cxn>
                </a:cxnLst>
                <a:rect l="0" t="0" r="r" b="b"/>
                <a:pathLst>
                  <a:path w="32" h="32">
                    <a:moveTo>
                      <a:pt x="28" y="1"/>
                    </a:moveTo>
                    <a:cubicBezTo>
                      <a:pt x="18" y="9"/>
                      <a:pt x="10" y="19"/>
                      <a:pt x="2" y="27"/>
                    </a:cubicBezTo>
                    <a:cubicBezTo>
                      <a:pt x="0" y="29"/>
                      <a:pt x="3" y="32"/>
                      <a:pt x="4" y="30"/>
                    </a:cubicBezTo>
                    <a:cubicBezTo>
                      <a:pt x="13" y="21"/>
                      <a:pt x="21" y="12"/>
                      <a:pt x="31" y="4"/>
                    </a:cubicBezTo>
                    <a:cubicBezTo>
                      <a:pt x="32" y="3"/>
                      <a:pt x="30" y="0"/>
                      <a:pt x="28"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5" name="Freeform 694"/>
              <p:cNvSpPr/>
              <p:nvPr/>
            </p:nvSpPr>
            <p:spPr bwMode="auto">
              <a:xfrm>
                <a:off x="-309" y="469"/>
                <a:ext cx="82" cy="86"/>
              </a:xfrm>
              <a:custGeom>
                <a:avLst/>
                <a:gdLst>
                  <a:gd name="T0" fmla="*/ 26 w 31"/>
                  <a:gd name="T1" fmla="*/ 1 h 32"/>
                  <a:gd name="T2" fmla="*/ 1 w 31"/>
                  <a:gd name="T3" fmla="*/ 29 h 32"/>
                  <a:gd name="T4" fmla="*/ 5 w 31"/>
                  <a:gd name="T5" fmla="*/ 30 h 32"/>
                  <a:gd name="T6" fmla="*/ 16 w 31"/>
                  <a:gd name="T7" fmla="*/ 16 h 32"/>
                  <a:gd name="T8" fmla="*/ 29 w 31"/>
                  <a:gd name="T9" fmla="*/ 4 h 32"/>
                  <a:gd name="T10" fmla="*/ 26 w 31"/>
                  <a:gd name="T11" fmla="*/ 1 h 32"/>
                </a:gdLst>
                <a:ahLst/>
                <a:cxnLst>
                  <a:cxn ang="0">
                    <a:pos x="T0" y="T1"/>
                  </a:cxn>
                  <a:cxn ang="0">
                    <a:pos x="T2" y="T3"/>
                  </a:cxn>
                  <a:cxn ang="0">
                    <a:pos x="T4" y="T5"/>
                  </a:cxn>
                  <a:cxn ang="0">
                    <a:pos x="T6" y="T7"/>
                  </a:cxn>
                  <a:cxn ang="0">
                    <a:pos x="T8" y="T9"/>
                  </a:cxn>
                  <a:cxn ang="0">
                    <a:pos x="T10" y="T11"/>
                  </a:cxn>
                </a:cxnLst>
                <a:rect l="0" t="0" r="r" b="b"/>
                <a:pathLst>
                  <a:path w="31" h="32">
                    <a:moveTo>
                      <a:pt x="26" y="1"/>
                    </a:moveTo>
                    <a:cubicBezTo>
                      <a:pt x="18" y="10"/>
                      <a:pt x="5" y="17"/>
                      <a:pt x="1" y="29"/>
                    </a:cubicBezTo>
                    <a:cubicBezTo>
                      <a:pt x="0" y="31"/>
                      <a:pt x="4" y="32"/>
                      <a:pt x="5" y="30"/>
                    </a:cubicBezTo>
                    <a:cubicBezTo>
                      <a:pt x="7" y="24"/>
                      <a:pt x="12" y="20"/>
                      <a:pt x="16" y="16"/>
                    </a:cubicBezTo>
                    <a:cubicBezTo>
                      <a:pt x="20" y="12"/>
                      <a:pt x="25" y="8"/>
                      <a:pt x="29" y="4"/>
                    </a:cubicBezTo>
                    <a:cubicBezTo>
                      <a:pt x="31" y="2"/>
                      <a:pt x="28" y="0"/>
                      <a:pt x="26"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6" name="Freeform 695"/>
              <p:cNvSpPr/>
              <p:nvPr/>
            </p:nvSpPr>
            <p:spPr bwMode="auto">
              <a:xfrm>
                <a:off x="-315" y="491"/>
                <a:ext cx="96" cy="91"/>
              </a:xfrm>
              <a:custGeom>
                <a:avLst/>
                <a:gdLst>
                  <a:gd name="T0" fmla="*/ 31 w 36"/>
                  <a:gd name="T1" fmla="*/ 2 h 34"/>
                  <a:gd name="T2" fmla="*/ 1 w 36"/>
                  <a:gd name="T3" fmla="*/ 29 h 34"/>
                  <a:gd name="T4" fmla="*/ 4 w 36"/>
                  <a:gd name="T5" fmla="*/ 32 h 34"/>
                  <a:gd name="T6" fmla="*/ 34 w 36"/>
                  <a:gd name="T7" fmla="*/ 4 h 34"/>
                  <a:gd name="T8" fmla="*/ 31 w 36"/>
                  <a:gd name="T9" fmla="*/ 2 h 34"/>
                </a:gdLst>
                <a:ahLst/>
                <a:cxnLst>
                  <a:cxn ang="0">
                    <a:pos x="T0" y="T1"/>
                  </a:cxn>
                  <a:cxn ang="0">
                    <a:pos x="T2" y="T3"/>
                  </a:cxn>
                  <a:cxn ang="0">
                    <a:pos x="T4" y="T5"/>
                  </a:cxn>
                  <a:cxn ang="0">
                    <a:pos x="T6" y="T7"/>
                  </a:cxn>
                  <a:cxn ang="0">
                    <a:pos x="T8" y="T9"/>
                  </a:cxn>
                </a:cxnLst>
                <a:rect l="0" t="0" r="r" b="b"/>
                <a:pathLst>
                  <a:path w="36" h="34">
                    <a:moveTo>
                      <a:pt x="31" y="2"/>
                    </a:moveTo>
                    <a:cubicBezTo>
                      <a:pt x="21" y="10"/>
                      <a:pt x="11" y="19"/>
                      <a:pt x="1" y="29"/>
                    </a:cubicBezTo>
                    <a:cubicBezTo>
                      <a:pt x="0" y="31"/>
                      <a:pt x="2" y="34"/>
                      <a:pt x="4" y="32"/>
                    </a:cubicBezTo>
                    <a:cubicBezTo>
                      <a:pt x="13" y="22"/>
                      <a:pt x="23" y="13"/>
                      <a:pt x="34" y="4"/>
                    </a:cubicBezTo>
                    <a:cubicBezTo>
                      <a:pt x="36" y="3"/>
                      <a:pt x="33" y="0"/>
                      <a:pt x="3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7" name="Freeform 696"/>
              <p:cNvSpPr/>
              <p:nvPr/>
            </p:nvSpPr>
            <p:spPr bwMode="auto">
              <a:xfrm>
                <a:off x="-312" y="566"/>
                <a:ext cx="13" cy="10"/>
              </a:xfrm>
              <a:custGeom>
                <a:avLst/>
                <a:gdLst>
                  <a:gd name="T0" fmla="*/ 3 w 5"/>
                  <a:gd name="T1" fmla="*/ 4 h 4"/>
                  <a:gd name="T2" fmla="*/ 3 w 5"/>
                  <a:gd name="T3" fmla="*/ 0 h 4"/>
                  <a:gd name="T4" fmla="*/ 3 w 5"/>
                  <a:gd name="T5" fmla="*/ 4 h 4"/>
                </a:gdLst>
                <a:ahLst/>
                <a:cxnLst>
                  <a:cxn ang="0">
                    <a:pos x="T0" y="T1"/>
                  </a:cxn>
                  <a:cxn ang="0">
                    <a:pos x="T2" y="T3"/>
                  </a:cxn>
                  <a:cxn ang="0">
                    <a:pos x="T4" y="T5"/>
                  </a:cxn>
                </a:cxnLst>
                <a:rect l="0" t="0" r="r" b="b"/>
                <a:pathLst>
                  <a:path w="5" h="4">
                    <a:moveTo>
                      <a:pt x="3" y="4"/>
                    </a:moveTo>
                    <a:cubicBezTo>
                      <a:pt x="5" y="4"/>
                      <a:pt x="5" y="0"/>
                      <a:pt x="3" y="0"/>
                    </a:cubicBezTo>
                    <a:cubicBezTo>
                      <a:pt x="0" y="0"/>
                      <a:pt x="0"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8" name="Freeform 697"/>
              <p:cNvSpPr/>
              <p:nvPr/>
            </p:nvSpPr>
            <p:spPr bwMode="auto">
              <a:xfrm>
                <a:off x="-309" y="509"/>
                <a:ext cx="90" cy="97"/>
              </a:xfrm>
              <a:custGeom>
                <a:avLst/>
                <a:gdLst>
                  <a:gd name="T0" fmla="*/ 29 w 34"/>
                  <a:gd name="T1" fmla="*/ 2 h 36"/>
                  <a:gd name="T2" fmla="*/ 2 w 34"/>
                  <a:gd name="T3" fmla="*/ 32 h 36"/>
                  <a:gd name="T4" fmla="*/ 4 w 34"/>
                  <a:gd name="T5" fmla="*/ 34 h 36"/>
                  <a:gd name="T6" fmla="*/ 32 w 34"/>
                  <a:gd name="T7" fmla="*/ 4 h 36"/>
                  <a:gd name="T8" fmla="*/ 29 w 34"/>
                  <a:gd name="T9" fmla="*/ 2 h 36"/>
                </a:gdLst>
                <a:ahLst/>
                <a:cxnLst>
                  <a:cxn ang="0">
                    <a:pos x="T0" y="T1"/>
                  </a:cxn>
                  <a:cxn ang="0">
                    <a:pos x="T2" y="T3"/>
                  </a:cxn>
                  <a:cxn ang="0">
                    <a:pos x="T4" y="T5"/>
                  </a:cxn>
                  <a:cxn ang="0">
                    <a:pos x="T6" y="T7"/>
                  </a:cxn>
                  <a:cxn ang="0">
                    <a:pos x="T8" y="T9"/>
                  </a:cxn>
                </a:cxnLst>
                <a:rect l="0" t="0" r="r" b="b"/>
                <a:pathLst>
                  <a:path w="34" h="36">
                    <a:moveTo>
                      <a:pt x="29" y="2"/>
                    </a:moveTo>
                    <a:cubicBezTo>
                      <a:pt x="21" y="12"/>
                      <a:pt x="11" y="21"/>
                      <a:pt x="2" y="32"/>
                    </a:cubicBezTo>
                    <a:cubicBezTo>
                      <a:pt x="0" y="33"/>
                      <a:pt x="3" y="36"/>
                      <a:pt x="4" y="34"/>
                    </a:cubicBezTo>
                    <a:cubicBezTo>
                      <a:pt x="13" y="24"/>
                      <a:pt x="24" y="15"/>
                      <a:pt x="32" y="4"/>
                    </a:cubicBezTo>
                    <a:cubicBezTo>
                      <a:pt x="34" y="2"/>
                      <a:pt x="31" y="0"/>
                      <a:pt x="29"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9" name="Freeform 698"/>
              <p:cNvSpPr/>
              <p:nvPr/>
            </p:nvSpPr>
            <p:spPr bwMode="auto">
              <a:xfrm>
                <a:off x="-320" y="547"/>
                <a:ext cx="96" cy="91"/>
              </a:xfrm>
              <a:custGeom>
                <a:avLst/>
                <a:gdLst>
                  <a:gd name="T0" fmla="*/ 32 w 36"/>
                  <a:gd name="T1" fmla="*/ 1 h 34"/>
                  <a:gd name="T2" fmla="*/ 2 w 36"/>
                  <a:gd name="T3" fmla="*/ 30 h 34"/>
                  <a:gd name="T4" fmla="*/ 5 w 36"/>
                  <a:gd name="T5" fmla="*/ 32 h 34"/>
                  <a:gd name="T6" fmla="*/ 35 w 36"/>
                  <a:gd name="T7" fmla="*/ 4 h 34"/>
                  <a:gd name="T8" fmla="*/ 32 w 36"/>
                  <a:gd name="T9" fmla="*/ 1 h 34"/>
                </a:gdLst>
                <a:ahLst/>
                <a:cxnLst>
                  <a:cxn ang="0">
                    <a:pos x="T0" y="T1"/>
                  </a:cxn>
                  <a:cxn ang="0">
                    <a:pos x="T2" y="T3"/>
                  </a:cxn>
                  <a:cxn ang="0">
                    <a:pos x="T4" y="T5"/>
                  </a:cxn>
                  <a:cxn ang="0">
                    <a:pos x="T6" y="T7"/>
                  </a:cxn>
                  <a:cxn ang="0">
                    <a:pos x="T8" y="T9"/>
                  </a:cxn>
                </a:cxnLst>
                <a:rect l="0" t="0" r="r" b="b"/>
                <a:pathLst>
                  <a:path w="36" h="34">
                    <a:moveTo>
                      <a:pt x="32" y="1"/>
                    </a:moveTo>
                    <a:cubicBezTo>
                      <a:pt x="21" y="10"/>
                      <a:pt x="9" y="18"/>
                      <a:pt x="2" y="30"/>
                    </a:cubicBezTo>
                    <a:cubicBezTo>
                      <a:pt x="0" y="32"/>
                      <a:pt x="4" y="34"/>
                      <a:pt x="5" y="32"/>
                    </a:cubicBezTo>
                    <a:cubicBezTo>
                      <a:pt x="12" y="20"/>
                      <a:pt x="24" y="13"/>
                      <a:pt x="35" y="4"/>
                    </a:cubicBezTo>
                    <a:cubicBezTo>
                      <a:pt x="36" y="3"/>
                      <a:pt x="34" y="0"/>
                      <a:pt x="32"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0" name="Freeform 699"/>
              <p:cNvSpPr/>
              <p:nvPr/>
            </p:nvSpPr>
            <p:spPr bwMode="auto">
              <a:xfrm>
                <a:off x="-320" y="571"/>
                <a:ext cx="93" cy="80"/>
              </a:xfrm>
              <a:custGeom>
                <a:avLst/>
                <a:gdLst>
                  <a:gd name="T0" fmla="*/ 31 w 35"/>
                  <a:gd name="T1" fmla="*/ 2 h 30"/>
                  <a:gd name="T2" fmla="*/ 2 w 35"/>
                  <a:gd name="T3" fmla="*/ 25 h 30"/>
                  <a:gd name="T4" fmla="*/ 4 w 35"/>
                  <a:gd name="T5" fmla="*/ 28 h 30"/>
                  <a:gd name="T6" fmla="*/ 34 w 35"/>
                  <a:gd name="T7" fmla="*/ 4 h 30"/>
                  <a:gd name="T8" fmla="*/ 31 w 35"/>
                  <a:gd name="T9" fmla="*/ 2 h 30"/>
                </a:gdLst>
                <a:ahLst/>
                <a:cxnLst>
                  <a:cxn ang="0">
                    <a:pos x="T0" y="T1"/>
                  </a:cxn>
                  <a:cxn ang="0">
                    <a:pos x="T2" y="T3"/>
                  </a:cxn>
                  <a:cxn ang="0">
                    <a:pos x="T4" y="T5"/>
                  </a:cxn>
                  <a:cxn ang="0">
                    <a:pos x="T6" y="T7"/>
                  </a:cxn>
                  <a:cxn ang="0">
                    <a:pos x="T8" y="T9"/>
                  </a:cxn>
                </a:cxnLst>
                <a:rect l="0" t="0" r="r" b="b"/>
                <a:pathLst>
                  <a:path w="35" h="30">
                    <a:moveTo>
                      <a:pt x="31" y="2"/>
                    </a:moveTo>
                    <a:cubicBezTo>
                      <a:pt x="22" y="11"/>
                      <a:pt x="12" y="18"/>
                      <a:pt x="2" y="25"/>
                    </a:cubicBezTo>
                    <a:cubicBezTo>
                      <a:pt x="0" y="27"/>
                      <a:pt x="2" y="30"/>
                      <a:pt x="4" y="28"/>
                    </a:cubicBezTo>
                    <a:cubicBezTo>
                      <a:pt x="14" y="21"/>
                      <a:pt x="25" y="14"/>
                      <a:pt x="34" y="4"/>
                    </a:cubicBezTo>
                    <a:cubicBezTo>
                      <a:pt x="35" y="3"/>
                      <a:pt x="33" y="0"/>
                      <a:pt x="3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1" name="Freeform 700"/>
              <p:cNvSpPr/>
              <p:nvPr/>
            </p:nvSpPr>
            <p:spPr bwMode="auto">
              <a:xfrm>
                <a:off x="-315" y="587"/>
                <a:ext cx="96" cy="80"/>
              </a:xfrm>
              <a:custGeom>
                <a:avLst/>
                <a:gdLst>
                  <a:gd name="T0" fmla="*/ 32 w 36"/>
                  <a:gd name="T1" fmla="*/ 2 h 30"/>
                  <a:gd name="T2" fmla="*/ 1 w 36"/>
                  <a:gd name="T3" fmla="*/ 26 h 30"/>
                  <a:gd name="T4" fmla="*/ 4 w 36"/>
                  <a:gd name="T5" fmla="*/ 28 h 30"/>
                  <a:gd name="T6" fmla="*/ 34 w 36"/>
                  <a:gd name="T7" fmla="*/ 5 h 30"/>
                  <a:gd name="T8" fmla="*/ 32 w 36"/>
                  <a:gd name="T9" fmla="*/ 2 h 30"/>
                </a:gdLst>
                <a:ahLst/>
                <a:cxnLst>
                  <a:cxn ang="0">
                    <a:pos x="T0" y="T1"/>
                  </a:cxn>
                  <a:cxn ang="0">
                    <a:pos x="T2" y="T3"/>
                  </a:cxn>
                  <a:cxn ang="0">
                    <a:pos x="T4" y="T5"/>
                  </a:cxn>
                  <a:cxn ang="0">
                    <a:pos x="T6" y="T7"/>
                  </a:cxn>
                  <a:cxn ang="0">
                    <a:pos x="T8" y="T9"/>
                  </a:cxn>
                </a:cxnLst>
                <a:rect l="0" t="0" r="r" b="b"/>
                <a:pathLst>
                  <a:path w="36" h="30">
                    <a:moveTo>
                      <a:pt x="32" y="2"/>
                    </a:moveTo>
                    <a:cubicBezTo>
                      <a:pt x="21" y="9"/>
                      <a:pt x="11" y="17"/>
                      <a:pt x="1" y="26"/>
                    </a:cubicBezTo>
                    <a:cubicBezTo>
                      <a:pt x="0" y="27"/>
                      <a:pt x="2" y="30"/>
                      <a:pt x="4" y="28"/>
                    </a:cubicBezTo>
                    <a:cubicBezTo>
                      <a:pt x="13" y="19"/>
                      <a:pt x="24" y="12"/>
                      <a:pt x="34" y="5"/>
                    </a:cubicBezTo>
                    <a:cubicBezTo>
                      <a:pt x="36" y="3"/>
                      <a:pt x="34" y="0"/>
                      <a:pt x="3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2" name="Freeform 701"/>
              <p:cNvSpPr/>
              <p:nvPr/>
            </p:nvSpPr>
            <p:spPr bwMode="auto">
              <a:xfrm>
                <a:off x="-328" y="616"/>
                <a:ext cx="104" cy="97"/>
              </a:xfrm>
              <a:custGeom>
                <a:avLst/>
                <a:gdLst>
                  <a:gd name="T0" fmla="*/ 35 w 39"/>
                  <a:gd name="T1" fmla="*/ 2 h 36"/>
                  <a:gd name="T2" fmla="*/ 2 w 39"/>
                  <a:gd name="T3" fmla="*/ 31 h 36"/>
                  <a:gd name="T4" fmla="*/ 4 w 39"/>
                  <a:gd name="T5" fmla="*/ 34 h 36"/>
                  <a:gd name="T6" fmla="*/ 38 w 39"/>
                  <a:gd name="T7" fmla="*/ 4 h 36"/>
                  <a:gd name="T8" fmla="*/ 35 w 39"/>
                  <a:gd name="T9" fmla="*/ 2 h 36"/>
                </a:gdLst>
                <a:ahLst/>
                <a:cxnLst>
                  <a:cxn ang="0">
                    <a:pos x="T0" y="T1"/>
                  </a:cxn>
                  <a:cxn ang="0">
                    <a:pos x="T2" y="T3"/>
                  </a:cxn>
                  <a:cxn ang="0">
                    <a:pos x="T4" y="T5"/>
                  </a:cxn>
                  <a:cxn ang="0">
                    <a:pos x="T6" y="T7"/>
                  </a:cxn>
                  <a:cxn ang="0">
                    <a:pos x="T8" y="T9"/>
                  </a:cxn>
                </a:cxnLst>
                <a:rect l="0" t="0" r="r" b="b"/>
                <a:pathLst>
                  <a:path w="39" h="36">
                    <a:moveTo>
                      <a:pt x="35" y="2"/>
                    </a:moveTo>
                    <a:cubicBezTo>
                      <a:pt x="25" y="13"/>
                      <a:pt x="15" y="23"/>
                      <a:pt x="2" y="31"/>
                    </a:cubicBezTo>
                    <a:cubicBezTo>
                      <a:pt x="0" y="32"/>
                      <a:pt x="2" y="36"/>
                      <a:pt x="4" y="34"/>
                    </a:cubicBezTo>
                    <a:cubicBezTo>
                      <a:pt x="17" y="27"/>
                      <a:pt x="28" y="16"/>
                      <a:pt x="38" y="4"/>
                    </a:cubicBezTo>
                    <a:cubicBezTo>
                      <a:pt x="39" y="2"/>
                      <a:pt x="36" y="0"/>
                      <a:pt x="35"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3" name="Freeform 702"/>
              <p:cNvSpPr/>
              <p:nvPr/>
            </p:nvSpPr>
            <p:spPr bwMode="auto">
              <a:xfrm>
                <a:off x="-325" y="648"/>
                <a:ext cx="109" cy="81"/>
              </a:xfrm>
              <a:custGeom>
                <a:avLst/>
                <a:gdLst>
                  <a:gd name="T0" fmla="*/ 36 w 41"/>
                  <a:gd name="T1" fmla="*/ 1 h 30"/>
                  <a:gd name="T2" fmla="*/ 2 w 41"/>
                  <a:gd name="T3" fmla="*/ 26 h 30"/>
                  <a:gd name="T4" fmla="*/ 4 w 41"/>
                  <a:gd name="T5" fmla="*/ 28 h 30"/>
                  <a:gd name="T6" fmla="*/ 38 w 41"/>
                  <a:gd name="T7" fmla="*/ 4 h 30"/>
                  <a:gd name="T8" fmla="*/ 36 w 41"/>
                  <a:gd name="T9" fmla="*/ 1 h 30"/>
                </a:gdLst>
                <a:ahLst/>
                <a:cxnLst>
                  <a:cxn ang="0">
                    <a:pos x="T0" y="T1"/>
                  </a:cxn>
                  <a:cxn ang="0">
                    <a:pos x="T2" y="T3"/>
                  </a:cxn>
                  <a:cxn ang="0">
                    <a:pos x="T4" y="T5"/>
                  </a:cxn>
                  <a:cxn ang="0">
                    <a:pos x="T6" y="T7"/>
                  </a:cxn>
                  <a:cxn ang="0">
                    <a:pos x="T8" y="T9"/>
                  </a:cxn>
                </a:cxnLst>
                <a:rect l="0" t="0" r="r" b="b"/>
                <a:pathLst>
                  <a:path w="41" h="30">
                    <a:moveTo>
                      <a:pt x="36" y="1"/>
                    </a:moveTo>
                    <a:cubicBezTo>
                      <a:pt x="24" y="8"/>
                      <a:pt x="12" y="15"/>
                      <a:pt x="2" y="26"/>
                    </a:cubicBezTo>
                    <a:cubicBezTo>
                      <a:pt x="0" y="27"/>
                      <a:pt x="3" y="30"/>
                      <a:pt x="4" y="28"/>
                    </a:cubicBezTo>
                    <a:cubicBezTo>
                      <a:pt x="14" y="18"/>
                      <a:pt x="26" y="11"/>
                      <a:pt x="38" y="4"/>
                    </a:cubicBezTo>
                    <a:cubicBezTo>
                      <a:pt x="41" y="3"/>
                      <a:pt x="39" y="0"/>
                      <a:pt x="36"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4" name="Freeform 703"/>
              <p:cNvSpPr/>
              <p:nvPr/>
            </p:nvSpPr>
            <p:spPr bwMode="auto">
              <a:xfrm>
                <a:off x="-328" y="673"/>
                <a:ext cx="99" cy="77"/>
              </a:xfrm>
              <a:custGeom>
                <a:avLst/>
                <a:gdLst>
                  <a:gd name="T0" fmla="*/ 33 w 37"/>
                  <a:gd name="T1" fmla="*/ 2 h 29"/>
                  <a:gd name="T2" fmla="*/ 2 w 37"/>
                  <a:gd name="T3" fmla="*/ 25 h 29"/>
                  <a:gd name="T4" fmla="*/ 5 w 37"/>
                  <a:gd name="T5" fmla="*/ 27 h 29"/>
                  <a:gd name="T6" fmla="*/ 35 w 37"/>
                  <a:gd name="T7" fmla="*/ 5 h 29"/>
                  <a:gd name="T8" fmla="*/ 33 w 37"/>
                  <a:gd name="T9" fmla="*/ 2 h 29"/>
                </a:gdLst>
                <a:ahLst/>
                <a:cxnLst>
                  <a:cxn ang="0">
                    <a:pos x="T0" y="T1"/>
                  </a:cxn>
                  <a:cxn ang="0">
                    <a:pos x="T2" y="T3"/>
                  </a:cxn>
                  <a:cxn ang="0">
                    <a:pos x="T4" y="T5"/>
                  </a:cxn>
                  <a:cxn ang="0">
                    <a:pos x="T6" y="T7"/>
                  </a:cxn>
                  <a:cxn ang="0">
                    <a:pos x="T8" y="T9"/>
                  </a:cxn>
                </a:cxnLst>
                <a:rect l="0" t="0" r="r" b="b"/>
                <a:pathLst>
                  <a:path w="37" h="29">
                    <a:moveTo>
                      <a:pt x="33" y="2"/>
                    </a:moveTo>
                    <a:cubicBezTo>
                      <a:pt x="22" y="9"/>
                      <a:pt x="9" y="14"/>
                      <a:pt x="2" y="25"/>
                    </a:cubicBezTo>
                    <a:cubicBezTo>
                      <a:pt x="0" y="27"/>
                      <a:pt x="3" y="29"/>
                      <a:pt x="5" y="27"/>
                    </a:cubicBezTo>
                    <a:cubicBezTo>
                      <a:pt x="12" y="17"/>
                      <a:pt x="25" y="12"/>
                      <a:pt x="35" y="5"/>
                    </a:cubicBezTo>
                    <a:cubicBezTo>
                      <a:pt x="37" y="4"/>
                      <a:pt x="35" y="0"/>
                      <a:pt x="33"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5" name="Freeform 704"/>
              <p:cNvSpPr/>
              <p:nvPr/>
            </p:nvSpPr>
            <p:spPr bwMode="auto">
              <a:xfrm>
                <a:off x="-339" y="689"/>
                <a:ext cx="112" cy="80"/>
              </a:xfrm>
              <a:custGeom>
                <a:avLst/>
                <a:gdLst>
                  <a:gd name="T0" fmla="*/ 38 w 42"/>
                  <a:gd name="T1" fmla="*/ 2 h 30"/>
                  <a:gd name="T2" fmla="*/ 2 w 42"/>
                  <a:gd name="T3" fmla="*/ 26 h 30"/>
                  <a:gd name="T4" fmla="*/ 5 w 42"/>
                  <a:gd name="T5" fmla="*/ 28 h 30"/>
                  <a:gd name="T6" fmla="*/ 40 w 42"/>
                  <a:gd name="T7" fmla="*/ 5 h 30"/>
                  <a:gd name="T8" fmla="*/ 38 w 42"/>
                  <a:gd name="T9" fmla="*/ 2 h 30"/>
                </a:gdLst>
                <a:ahLst/>
                <a:cxnLst>
                  <a:cxn ang="0">
                    <a:pos x="T0" y="T1"/>
                  </a:cxn>
                  <a:cxn ang="0">
                    <a:pos x="T2" y="T3"/>
                  </a:cxn>
                  <a:cxn ang="0">
                    <a:pos x="T4" y="T5"/>
                  </a:cxn>
                  <a:cxn ang="0">
                    <a:pos x="T6" y="T7"/>
                  </a:cxn>
                  <a:cxn ang="0">
                    <a:pos x="T8" y="T9"/>
                  </a:cxn>
                </a:cxnLst>
                <a:rect l="0" t="0" r="r" b="b"/>
                <a:pathLst>
                  <a:path w="42" h="30">
                    <a:moveTo>
                      <a:pt x="38" y="2"/>
                    </a:moveTo>
                    <a:cubicBezTo>
                      <a:pt x="27" y="10"/>
                      <a:pt x="10" y="14"/>
                      <a:pt x="2" y="26"/>
                    </a:cubicBezTo>
                    <a:cubicBezTo>
                      <a:pt x="0" y="28"/>
                      <a:pt x="4" y="30"/>
                      <a:pt x="5" y="28"/>
                    </a:cubicBezTo>
                    <a:cubicBezTo>
                      <a:pt x="13" y="17"/>
                      <a:pt x="30" y="13"/>
                      <a:pt x="40" y="5"/>
                    </a:cubicBezTo>
                    <a:cubicBezTo>
                      <a:pt x="42" y="4"/>
                      <a:pt x="40" y="0"/>
                      <a:pt x="38"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6" name="Freeform 705"/>
              <p:cNvSpPr/>
              <p:nvPr/>
            </p:nvSpPr>
            <p:spPr bwMode="auto">
              <a:xfrm>
                <a:off x="-339" y="718"/>
                <a:ext cx="107" cy="64"/>
              </a:xfrm>
              <a:custGeom>
                <a:avLst/>
                <a:gdLst>
                  <a:gd name="T0" fmla="*/ 36 w 40"/>
                  <a:gd name="T1" fmla="*/ 2 h 24"/>
                  <a:gd name="T2" fmla="*/ 2 w 40"/>
                  <a:gd name="T3" fmla="*/ 19 h 24"/>
                  <a:gd name="T4" fmla="*/ 4 w 40"/>
                  <a:gd name="T5" fmla="*/ 23 h 24"/>
                  <a:gd name="T6" fmla="*/ 38 w 40"/>
                  <a:gd name="T7" fmla="*/ 5 h 24"/>
                  <a:gd name="T8" fmla="*/ 36 w 40"/>
                  <a:gd name="T9" fmla="*/ 2 h 24"/>
                </a:gdLst>
                <a:ahLst/>
                <a:cxnLst>
                  <a:cxn ang="0">
                    <a:pos x="T0" y="T1"/>
                  </a:cxn>
                  <a:cxn ang="0">
                    <a:pos x="T2" y="T3"/>
                  </a:cxn>
                  <a:cxn ang="0">
                    <a:pos x="T4" y="T5"/>
                  </a:cxn>
                  <a:cxn ang="0">
                    <a:pos x="T6" y="T7"/>
                  </a:cxn>
                  <a:cxn ang="0">
                    <a:pos x="T8" y="T9"/>
                  </a:cxn>
                </a:cxnLst>
                <a:rect l="0" t="0" r="r" b="b"/>
                <a:pathLst>
                  <a:path w="40" h="24">
                    <a:moveTo>
                      <a:pt x="36" y="2"/>
                    </a:moveTo>
                    <a:cubicBezTo>
                      <a:pt x="25" y="8"/>
                      <a:pt x="12" y="11"/>
                      <a:pt x="2" y="19"/>
                    </a:cubicBezTo>
                    <a:cubicBezTo>
                      <a:pt x="0" y="21"/>
                      <a:pt x="2" y="24"/>
                      <a:pt x="4" y="23"/>
                    </a:cubicBezTo>
                    <a:cubicBezTo>
                      <a:pt x="14" y="15"/>
                      <a:pt x="27" y="11"/>
                      <a:pt x="38" y="5"/>
                    </a:cubicBezTo>
                    <a:cubicBezTo>
                      <a:pt x="40" y="4"/>
                      <a:pt x="38" y="0"/>
                      <a:pt x="36"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7" name="Freeform 706"/>
              <p:cNvSpPr/>
              <p:nvPr/>
            </p:nvSpPr>
            <p:spPr bwMode="auto">
              <a:xfrm>
                <a:off x="-336" y="734"/>
                <a:ext cx="109" cy="59"/>
              </a:xfrm>
              <a:custGeom>
                <a:avLst/>
                <a:gdLst>
                  <a:gd name="T0" fmla="*/ 37 w 41"/>
                  <a:gd name="T1" fmla="*/ 1 h 22"/>
                  <a:gd name="T2" fmla="*/ 2 w 41"/>
                  <a:gd name="T3" fmla="*/ 17 h 22"/>
                  <a:gd name="T4" fmla="*/ 4 w 41"/>
                  <a:gd name="T5" fmla="*/ 20 h 22"/>
                  <a:gd name="T6" fmla="*/ 39 w 41"/>
                  <a:gd name="T7" fmla="*/ 4 h 22"/>
                  <a:gd name="T8" fmla="*/ 37 w 41"/>
                  <a:gd name="T9" fmla="*/ 1 h 22"/>
                </a:gdLst>
                <a:ahLst/>
                <a:cxnLst>
                  <a:cxn ang="0">
                    <a:pos x="T0" y="T1"/>
                  </a:cxn>
                  <a:cxn ang="0">
                    <a:pos x="T2" y="T3"/>
                  </a:cxn>
                  <a:cxn ang="0">
                    <a:pos x="T4" y="T5"/>
                  </a:cxn>
                  <a:cxn ang="0">
                    <a:pos x="T6" y="T7"/>
                  </a:cxn>
                  <a:cxn ang="0">
                    <a:pos x="T8" y="T9"/>
                  </a:cxn>
                </a:cxnLst>
                <a:rect l="0" t="0" r="r" b="b"/>
                <a:pathLst>
                  <a:path w="41" h="22">
                    <a:moveTo>
                      <a:pt x="37" y="1"/>
                    </a:moveTo>
                    <a:cubicBezTo>
                      <a:pt x="26" y="7"/>
                      <a:pt x="10" y="8"/>
                      <a:pt x="2" y="17"/>
                    </a:cubicBezTo>
                    <a:cubicBezTo>
                      <a:pt x="0" y="19"/>
                      <a:pt x="3" y="22"/>
                      <a:pt x="4" y="20"/>
                    </a:cubicBezTo>
                    <a:cubicBezTo>
                      <a:pt x="13" y="11"/>
                      <a:pt x="28" y="10"/>
                      <a:pt x="39" y="4"/>
                    </a:cubicBezTo>
                    <a:cubicBezTo>
                      <a:pt x="41" y="3"/>
                      <a:pt x="39" y="0"/>
                      <a:pt x="37"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8" name="Freeform 707"/>
              <p:cNvSpPr/>
              <p:nvPr/>
            </p:nvSpPr>
            <p:spPr bwMode="auto">
              <a:xfrm>
                <a:off x="-336" y="755"/>
                <a:ext cx="107" cy="59"/>
              </a:xfrm>
              <a:custGeom>
                <a:avLst/>
                <a:gdLst>
                  <a:gd name="T0" fmla="*/ 37 w 40"/>
                  <a:gd name="T1" fmla="*/ 0 h 22"/>
                  <a:gd name="T2" fmla="*/ 18 w 40"/>
                  <a:gd name="T3" fmla="*/ 9 h 22"/>
                  <a:gd name="T4" fmla="*/ 7 w 40"/>
                  <a:gd name="T5" fmla="*/ 15 h 22"/>
                  <a:gd name="T6" fmla="*/ 1 w 40"/>
                  <a:gd name="T7" fmla="*/ 19 h 22"/>
                  <a:gd name="T8" fmla="*/ 2 w 40"/>
                  <a:gd name="T9" fmla="*/ 21 h 22"/>
                  <a:gd name="T10" fmla="*/ 6 w 40"/>
                  <a:gd name="T11" fmla="*/ 21 h 22"/>
                  <a:gd name="T12" fmla="*/ 5 w 40"/>
                  <a:gd name="T13" fmla="*/ 17 h 22"/>
                  <a:gd name="T14" fmla="*/ 3 w 40"/>
                  <a:gd name="T15" fmla="*/ 18 h 22"/>
                  <a:gd name="T16" fmla="*/ 4 w 40"/>
                  <a:gd name="T17" fmla="*/ 20 h 22"/>
                  <a:gd name="T18" fmla="*/ 9 w 40"/>
                  <a:gd name="T19" fmla="*/ 18 h 22"/>
                  <a:gd name="T20" fmla="*/ 18 w 40"/>
                  <a:gd name="T21" fmla="*/ 14 h 22"/>
                  <a:gd name="T22" fmla="*/ 38 w 40"/>
                  <a:gd name="T23" fmla="*/ 4 h 22"/>
                  <a:gd name="T24" fmla="*/ 37 w 40"/>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2">
                    <a:moveTo>
                      <a:pt x="37" y="0"/>
                    </a:moveTo>
                    <a:cubicBezTo>
                      <a:pt x="31" y="3"/>
                      <a:pt x="24" y="6"/>
                      <a:pt x="18" y="9"/>
                    </a:cubicBezTo>
                    <a:cubicBezTo>
                      <a:pt x="14" y="11"/>
                      <a:pt x="11" y="13"/>
                      <a:pt x="7" y="15"/>
                    </a:cubicBezTo>
                    <a:cubicBezTo>
                      <a:pt x="4" y="16"/>
                      <a:pt x="2" y="16"/>
                      <a:pt x="1" y="19"/>
                    </a:cubicBezTo>
                    <a:cubicBezTo>
                      <a:pt x="0" y="20"/>
                      <a:pt x="1" y="21"/>
                      <a:pt x="2" y="21"/>
                    </a:cubicBezTo>
                    <a:cubicBezTo>
                      <a:pt x="3" y="22"/>
                      <a:pt x="5" y="21"/>
                      <a:pt x="6" y="21"/>
                    </a:cubicBezTo>
                    <a:cubicBezTo>
                      <a:pt x="8" y="21"/>
                      <a:pt x="7" y="17"/>
                      <a:pt x="5" y="17"/>
                    </a:cubicBezTo>
                    <a:cubicBezTo>
                      <a:pt x="4" y="17"/>
                      <a:pt x="4" y="18"/>
                      <a:pt x="3" y="18"/>
                    </a:cubicBezTo>
                    <a:cubicBezTo>
                      <a:pt x="3" y="19"/>
                      <a:pt x="4" y="20"/>
                      <a:pt x="4" y="20"/>
                    </a:cubicBezTo>
                    <a:cubicBezTo>
                      <a:pt x="5" y="20"/>
                      <a:pt x="8" y="18"/>
                      <a:pt x="9" y="18"/>
                    </a:cubicBezTo>
                    <a:cubicBezTo>
                      <a:pt x="12" y="17"/>
                      <a:pt x="15" y="15"/>
                      <a:pt x="18" y="14"/>
                    </a:cubicBezTo>
                    <a:cubicBezTo>
                      <a:pt x="25" y="10"/>
                      <a:pt x="31" y="7"/>
                      <a:pt x="38" y="4"/>
                    </a:cubicBezTo>
                    <a:cubicBezTo>
                      <a:pt x="40" y="3"/>
                      <a:pt x="39" y="0"/>
                      <a:pt x="37"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9" name="Freeform 708"/>
              <p:cNvSpPr/>
              <p:nvPr/>
            </p:nvSpPr>
            <p:spPr bwMode="auto">
              <a:xfrm>
                <a:off x="-333" y="772"/>
                <a:ext cx="104" cy="48"/>
              </a:xfrm>
              <a:custGeom>
                <a:avLst/>
                <a:gdLst>
                  <a:gd name="T0" fmla="*/ 35 w 39"/>
                  <a:gd name="T1" fmla="*/ 1 h 18"/>
                  <a:gd name="T2" fmla="*/ 2 w 39"/>
                  <a:gd name="T3" fmla="*/ 14 h 18"/>
                  <a:gd name="T4" fmla="*/ 3 w 39"/>
                  <a:gd name="T5" fmla="*/ 18 h 18"/>
                  <a:gd name="T6" fmla="*/ 6 w 39"/>
                  <a:gd name="T7" fmla="*/ 18 h 18"/>
                  <a:gd name="T8" fmla="*/ 6 w 39"/>
                  <a:gd name="T9" fmla="*/ 14 h 18"/>
                  <a:gd name="T10" fmla="*/ 3 w 39"/>
                  <a:gd name="T11" fmla="*/ 14 h 18"/>
                  <a:gd name="T12" fmla="*/ 3 w 39"/>
                  <a:gd name="T13" fmla="*/ 18 h 18"/>
                  <a:gd name="T14" fmla="*/ 37 w 39"/>
                  <a:gd name="T15" fmla="*/ 4 h 18"/>
                  <a:gd name="T16" fmla="*/ 35 w 39"/>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8">
                    <a:moveTo>
                      <a:pt x="35" y="1"/>
                    </a:moveTo>
                    <a:cubicBezTo>
                      <a:pt x="24" y="6"/>
                      <a:pt x="14" y="11"/>
                      <a:pt x="2" y="14"/>
                    </a:cubicBezTo>
                    <a:cubicBezTo>
                      <a:pt x="0" y="15"/>
                      <a:pt x="1" y="18"/>
                      <a:pt x="3" y="18"/>
                    </a:cubicBezTo>
                    <a:cubicBezTo>
                      <a:pt x="4" y="18"/>
                      <a:pt x="5" y="18"/>
                      <a:pt x="6" y="18"/>
                    </a:cubicBezTo>
                    <a:cubicBezTo>
                      <a:pt x="8" y="18"/>
                      <a:pt x="8" y="14"/>
                      <a:pt x="6" y="14"/>
                    </a:cubicBezTo>
                    <a:cubicBezTo>
                      <a:pt x="5" y="14"/>
                      <a:pt x="4" y="14"/>
                      <a:pt x="3" y="14"/>
                    </a:cubicBezTo>
                    <a:cubicBezTo>
                      <a:pt x="3" y="16"/>
                      <a:pt x="3" y="17"/>
                      <a:pt x="3" y="18"/>
                    </a:cubicBezTo>
                    <a:cubicBezTo>
                      <a:pt x="15" y="15"/>
                      <a:pt x="26" y="10"/>
                      <a:pt x="37" y="4"/>
                    </a:cubicBezTo>
                    <a:cubicBezTo>
                      <a:pt x="39" y="3"/>
                      <a:pt x="37" y="0"/>
                      <a:pt x="35"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0" name="Freeform 709"/>
              <p:cNvSpPr/>
              <p:nvPr/>
            </p:nvSpPr>
            <p:spPr bwMode="auto">
              <a:xfrm>
                <a:off x="-309" y="785"/>
                <a:ext cx="77" cy="40"/>
              </a:xfrm>
              <a:custGeom>
                <a:avLst/>
                <a:gdLst>
                  <a:gd name="T0" fmla="*/ 25 w 29"/>
                  <a:gd name="T1" fmla="*/ 1 h 15"/>
                  <a:gd name="T2" fmla="*/ 3 w 29"/>
                  <a:gd name="T3" fmla="*/ 11 h 15"/>
                  <a:gd name="T4" fmla="*/ 4 w 29"/>
                  <a:gd name="T5" fmla="*/ 15 h 15"/>
                  <a:gd name="T6" fmla="*/ 27 w 29"/>
                  <a:gd name="T7" fmla="*/ 4 h 15"/>
                  <a:gd name="T8" fmla="*/ 25 w 29"/>
                  <a:gd name="T9" fmla="*/ 1 h 15"/>
                </a:gdLst>
                <a:ahLst/>
                <a:cxnLst>
                  <a:cxn ang="0">
                    <a:pos x="T0" y="T1"/>
                  </a:cxn>
                  <a:cxn ang="0">
                    <a:pos x="T2" y="T3"/>
                  </a:cxn>
                  <a:cxn ang="0">
                    <a:pos x="T4" y="T5"/>
                  </a:cxn>
                  <a:cxn ang="0">
                    <a:pos x="T6" y="T7"/>
                  </a:cxn>
                  <a:cxn ang="0">
                    <a:pos x="T8" y="T9"/>
                  </a:cxn>
                </a:cxnLst>
                <a:rect l="0" t="0" r="r" b="b"/>
                <a:pathLst>
                  <a:path w="29" h="15">
                    <a:moveTo>
                      <a:pt x="25" y="1"/>
                    </a:moveTo>
                    <a:cubicBezTo>
                      <a:pt x="19" y="7"/>
                      <a:pt x="10" y="9"/>
                      <a:pt x="3" y="11"/>
                    </a:cubicBezTo>
                    <a:cubicBezTo>
                      <a:pt x="0" y="11"/>
                      <a:pt x="1" y="15"/>
                      <a:pt x="4" y="15"/>
                    </a:cubicBezTo>
                    <a:cubicBezTo>
                      <a:pt x="12" y="13"/>
                      <a:pt x="21" y="10"/>
                      <a:pt x="27" y="4"/>
                    </a:cubicBezTo>
                    <a:cubicBezTo>
                      <a:pt x="29" y="2"/>
                      <a:pt x="27" y="0"/>
                      <a:pt x="25"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1" name="Freeform 710"/>
              <p:cNvSpPr/>
              <p:nvPr/>
            </p:nvSpPr>
            <p:spPr bwMode="auto">
              <a:xfrm>
                <a:off x="-587" y="504"/>
                <a:ext cx="35" cy="45"/>
              </a:xfrm>
              <a:custGeom>
                <a:avLst/>
                <a:gdLst>
                  <a:gd name="T0" fmla="*/ 1 w 13"/>
                  <a:gd name="T1" fmla="*/ 4 h 17"/>
                  <a:gd name="T2" fmla="*/ 9 w 13"/>
                  <a:gd name="T3" fmla="*/ 15 h 17"/>
                  <a:gd name="T4" fmla="*/ 12 w 13"/>
                  <a:gd name="T5" fmla="*/ 13 h 17"/>
                  <a:gd name="T6" fmla="*/ 4 w 13"/>
                  <a:gd name="T7" fmla="*/ 2 h 17"/>
                  <a:gd name="T8" fmla="*/ 1 w 13"/>
                  <a:gd name="T9" fmla="*/ 4 h 17"/>
                </a:gdLst>
                <a:ahLst/>
                <a:cxnLst>
                  <a:cxn ang="0">
                    <a:pos x="T0" y="T1"/>
                  </a:cxn>
                  <a:cxn ang="0">
                    <a:pos x="T2" y="T3"/>
                  </a:cxn>
                  <a:cxn ang="0">
                    <a:pos x="T4" y="T5"/>
                  </a:cxn>
                  <a:cxn ang="0">
                    <a:pos x="T6" y="T7"/>
                  </a:cxn>
                  <a:cxn ang="0">
                    <a:pos x="T8" y="T9"/>
                  </a:cxn>
                </a:cxnLst>
                <a:rect l="0" t="0" r="r" b="b"/>
                <a:pathLst>
                  <a:path w="13" h="17">
                    <a:moveTo>
                      <a:pt x="1" y="4"/>
                    </a:moveTo>
                    <a:cubicBezTo>
                      <a:pt x="3" y="8"/>
                      <a:pt x="6" y="11"/>
                      <a:pt x="9" y="15"/>
                    </a:cubicBezTo>
                    <a:cubicBezTo>
                      <a:pt x="10" y="17"/>
                      <a:pt x="13" y="15"/>
                      <a:pt x="12" y="13"/>
                    </a:cubicBezTo>
                    <a:cubicBezTo>
                      <a:pt x="10" y="9"/>
                      <a:pt x="7" y="6"/>
                      <a:pt x="4" y="2"/>
                    </a:cubicBezTo>
                    <a:cubicBezTo>
                      <a:pt x="3" y="0"/>
                      <a:pt x="0" y="2"/>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2" name="Freeform 711"/>
              <p:cNvSpPr/>
              <p:nvPr/>
            </p:nvSpPr>
            <p:spPr bwMode="auto">
              <a:xfrm>
                <a:off x="-611" y="501"/>
                <a:ext cx="59" cy="81"/>
              </a:xfrm>
              <a:custGeom>
                <a:avLst/>
                <a:gdLst>
                  <a:gd name="T0" fmla="*/ 2 w 22"/>
                  <a:gd name="T1" fmla="*/ 5 h 30"/>
                  <a:gd name="T2" fmla="*/ 17 w 22"/>
                  <a:gd name="T3" fmla="*/ 28 h 30"/>
                  <a:gd name="T4" fmla="*/ 20 w 22"/>
                  <a:gd name="T5" fmla="*/ 26 h 30"/>
                  <a:gd name="T6" fmla="*/ 5 w 22"/>
                  <a:gd name="T7" fmla="*/ 2 h 30"/>
                  <a:gd name="T8" fmla="*/ 2 w 22"/>
                  <a:gd name="T9" fmla="*/ 5 h 30"/>
                </a:gdLst>
                <a:ahLst/>
                <a:cxnLst>
                  <a:cxn ang="0">
                    <a:pos x="T0" y="T1"/>
                  </a:cxn>
                  <a:cxn ang="0">
                    <a:pos x="T2" y="T3"/>
                  </a:cxn>
                  <a:cxn ang="0">
                    <a:pos x="T4" y="T5"/>
                  </a:cxn>
                  <a:cxn ang="0">
                    <a:pos x="T6" y="T7"/>
                  </a:cxn>
                  <a:cxn ang="0">
                    <a:pos x="T8" y="T9"/>
                  </a:cxn>
                </a:cxnLst>
                <a:rect l="0" t="0" r="r" b="b"/>
                <a:pathLst>
                  <a:path w="22" h="30">
                    <a:moveTo>
                      <a:pt x="2" y="5"/>
                    </a:moveTo>
                    <a:cubicBezTo>
                      <a:pt x="8" y="12"/>
                      <a:pt x="12" y="20"/>
                      <a:pt x="17" y="28"/>
                    </a:cubicBezTo>
                    <a:cubicBezTo>
                      <a:pt x="18" y="30"/>
                      <a:pt x="22" y="28"/>
                      <a:pt x="20" y="26"/>
                    </a:cubicBezTo>
                    <a:cubicBezTo>
                      <a:pt x="15" y="18"/>
                      <a:pt x="11" y="9"/>
                      <a:pt x="5" y="2"/>
                    </a:cubicBezTo>
                    <a:cubicBezTo>
                      <a:pt x="3" y="0"/>
                      <a:pt x="0" y="3"/>
                      <a:pt x="2"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3" name="Freeform 712"/>
              <p:cNvSpPr/>
              <p:nvPr/>
            </p:nvSpPr>
            <p:spPr bwMode="auto">
              <a:xfrm>
                <a:off x="-637" y="504"/>
                <a:ext cx="82" cy="110"/>
              </a:xfrm>
              <a:custGeom>
                <a:avLst/>
                <a:gdLst>
                  <a:gd name="T0" fmla="*/ 2 w 31"/>
                  <a:gd name="T1" fmla="*/ 5 h 41"/>
                  <a:gd name="T2" fmla="*/ 26 w 31"/>
                  <a:gd name="T3" fmla="*/ 39 h 41"/>
                  <a:gd name="T4" fmla="*/ 29 w 31"/>
                  <a:gd name="T5" fmla="*/ 37 h 41"/>
                  <a:gd name="T6" fmla="*/ 5 w 31"/>
                  <a:gd name="T7" fmla="*/ 2 h 41"/>
                  <a:gd name="T8" fmla="*/ 2 w 31"/>
                  <a:gd name="T9" fmla="*/ 5 h 41"/>
                </a:gdLst>
                <a:ahLst/>
                <a:cxnLst>
                  <a:cxn ang="0">
                    <a:pos x="T0" y="T1"/>
                  </a:cxn>
                  <a:cxn ang="0">
                    <a:pos x="T2" y="T3"/>
                  </a:cxn>
                  <a:cxn ang="0">
                    <a:pos x="T4" y="T5"/>
                  </a:cxn>
                  <a:cxn ang="0">
                    <a:pos x="T6" y="T7"/>
                  </a:cxn>
                  <a:cxn ang="0">
                    <a:pos x="T8" y="T9"/>
                  </a:cxn>
                </a:cxnLst>
                <a:rect l="0" t="0" r="r" b="b"/>
                <a:pathLst>
                  <a:path w="31" h="41">
                    <a:moveTo>
                      <a:pt x="2" y="5"/>
                    </a:moveTo>
                    <a:cubicBezTo>
                      <a:pt x="12" y="15"/>
                      <a:pt x="19" y="27"/>
                      <a:pt x="26" y="39"/>
                    </a:cubicBezTo>
                    <a:cubicBezTo>
                      <a:pt x="27" y="41"/>
                      <a:pt x="31" y="39"/>
                      <a:pt x="29" y="37"/>
                    </a:cubicBezTo>
                    <a:cubicBezTo>
                      <a:pt x="22" y="24"/>
                      <a:pt x="15" y="12"/>
                      <a:pt x="5" y="2"/>
                    </a:cubicBezTo>
                    <a:cubicBezTo>
                      <a:pt x="3" y="0"/>
                      <a:pt x="0" y="3"/>
                      <a:pt x="2"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4" name="Freeform 713"/>
              <p:cNvSpPr/>
              <p:nvPr/>
            </p:nvSpPr>
            <p:spPr bwMode="auto">
              <a:xfrm>
                <a:off x="-648" y="520"/>
                <a:ext cx="99" cy="131"/>
              </a:xfrm>
              <a:custGeom>
                <a:avLst/>
                <a:gdLst>
                  <a:gd name="T0" fmla="*/ 1 w 37"/>
                  <a:gd name="T1" fmla="*/ 4 h 49"/>
                  <a:gd name="T2" fmla="*/ 32 w 37"/>
                  <a:gd name="T3" fmla="*/ 48 h 49"/>
                  <a:gd name="T4" fmla="*/ 35 w 37"/>
                  <a:gd name="T5" fmla="*/ 46 h 49"/>
                  <a:gd name="T6" fmla="*/ 4 w 37"/>
                  <a:gd name="T7" fmla="*/ 1 h 49"/>
                  <a:gd name="T8" fmla="*/ 1 w 37"/>
                  <a:gd name="T9" fmla="*/ 4 h 49"/>
                </a:gdLst>
                <a:ahLst/>
                <a:cxnLst>
                  <a:cxn ang="0">
                    <a:pos x="T0" y="T1"/>
                  </a:cxn>
                  <a:cxn ang="0">
                    <a:pos x="T2" y="T3"/>
                  </a:cxn>
                  <a:cxn ang="0">
                    <a:pos x="T4" y="T5"/>
                  </a:cxn>
                  <a:cxn ang="0">
                    <a:pos x="T6" y="T7"/>
                  </a:cxn>
                  <a:cxn ang="0">
                    <a:pos x="T8" y="T9"/>
                  </a:cxn>
                </a:cxnLst>
                <a:rect l="0" t="0" r="r" b="b"/>
                <a:pathLst>
                  <a:path w="37" h="49">
                    <a:moveTo>
                      <a:pt x="1" y="4"/>
                    </a:moveTo>
                    <a:cubicBezTo>
                      <a:pt x="14" y="16"/>
                      <a:pt x="21" y="33"/>
                      <a:pt x="32" y="48"/>
                    </a:cubicBezTo>
                    <a:cubicBezTo>
                      <a:pt x="33" y="49"/>
                      <a:pt x="37" y="48"/>
                      <a:pt x="35" y="46"/>
                    </a:cubicBezTo>
                    <a:cubicBezTo>
                      <a:pt x="24" y="31"/>
                      <a:pt x="17" y="14"/>
                      <a:pt x="4" y="1"/>
                    </a:cubicBezTo>
                    <a:cubicBezTo>
                      <a:pt x="2" y="0"/>
                      <a:pt x="0" y="3"/>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5" name="Freeform 714"/>
              <p:cNvSpPr/>
              <p:nvPr/>
            </p:nvSpPr>
            <p:spPr bwMode="auto">
              <a:xfrm>
                <a:off x="-648" y="555"/>
                <a:ext cx="99" cy="126"/>
              </a:xfrm>
              <a:custGeom>
                <a:avLst/>
                <a:gdLst>
                  <a:gd name="T0" fmla="*/ 1 w 37"/>
                  <a:gd name="T1" fmla="*/ 5 h 47"/>
                  <a:gd name="T2" fmla="*/ 32 w 37"/>
                  <a:gd name="T3" fmla="*/ 45 h 47"/>
                  <a:gd name="T4" fmla="*/ 36 w 37"/>
                  <a:gd name="T5" fmla="*/ 43 h 47"/>
                  <a:gd name="T6" fmla="*/ 4 w 37"/>
                  <a:gd name="T7" fmla="*/ 2 h 47"/>
                  <a:gd name="T8" fmla="*/ 1 w 37"/>
                  <a:gd name="T9" fmla="*/ 5 h 47"/>
                </a:gdLst>
                <a:ahLst/>
                <a:cxnLst>
                  <a:cxn ang="0">
                    <a:pos x="T0" y="T1"/>
                  </a:cxn>
                  <a:cxn ang="0">
                    <a:pos x="T2" y="T3"/>
                  </a:cxn>
                  <a:cxn ang="0">
                    <a:pos x="T4" y="T5"/>
                  </a:cxn>
                  <a:cxn ang="0">
                    <a:pos x="T6" y="T7"/>
                  </a:cxn>
                  <a:cxn ang="0">
                    <a:pos x="T8" y="T9"/>
                  </a:cxn>
                </a:cxnLst>
                <a:rect l="0" t="0" r="r" b="b"/>
                <a:pathLst>
                  <a:path w="37" h="47">
                    <a:moveTo>
                      <a:pt x="1" y="5"/>
                    </a:moveTo>
                    <a:cubicBezTo>
                      <a:pt x="13" y="18"/>
                      <a:pt x="23" y="31"/>
                      <a:pt x="32" y="45"/>
                    </a:cubicBezTo>
                    <a:cubicBezTo>
                      <a:pt x="34" y="47"/>
                      <a:pt x="37" y="45"/>
                      <a:pt x="36" y="43"/>
                    </a:cubicBezTo>
                    <a:cubicBezTo>
                      <a:pt x="26" y="29"/>
                      <a:pt x="15" y="15"/>
                      <a:pt x="4" y="2"/>
                    </a:cubicBezTo>
                    <a:cubicBezTo>
                      <a:pt x="2" y="0"/>
                      <a:pt x="0" y="3"/>
                      <a:pt x="1"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6" name="Freeform 715"/>
              <p:cNvSpPr/>
              <p:nvPr/>
            </p:nvSpPr>
            <p:spPr bwMode="auto">
              <a:xfrm>
                <a:off x="-645" y="598"/>
                <a:ext cx="93" cy="101"/>
              </a:xfrm>
              <a:custGeom>
                <a:avLst/>
                <a:gdLst>
                  <a:gd name="T0" fmla="*/ 2 w 35"/>
                  <a:gd name="T1" fmla="*/ 4 h 38"/>
                  <a:gd name="T2" fmla="*/ 31 w 35"/>
                  <a:gd name="T3" fmla="*/ 36 h 38"/>
                  <a:gd name="T4" fmla="*/ 34 w 35"/>
                  <a:gd name="T5" fmla="*/ 34 h 38"/>
                  <a:gd name="T6" fmla="*/ 3 w 35"/>
                  <a:gd name="T7" fmla="*/ 0 h 38"/>
                  <a:gd name="T8" fmla="*/ 2 w 35"/>
                  <a:gd name="T9" fmla="*/ 4 h 38"/>
                </a:gdLst>
                <a:ahLst/>
                <a:cxnLst>
                  <a:cxn ang="0">
                    <a:pos x="T0" y="T1"/>
                  </a:cxn>
                  <a:cxn ang="0">
                    <a:pos x="T2" y="T3"/>
                  </a:cxn>
                  <a:cxn ang="0">
                    <a:pos x="T4" y="T5"/>
                  </a:cxn>
                  <a:cxn ang="0">
                    <a:pos x="T6" y="T7"/>
                  </a:cxn>
                  <a:cxn ang="0">
                    <a:pos x="T8" y="T9"/>
                  </a:cxn>
                </a:cxnLst>
                <a:rect l="0" t="0" r="r" b="b"/>
                <a:pathLst>
                  <a:path w="35" h="38">
                    <a:moveTo>
                      <a:pt x="2" y="4"/>
                    </a:moveTo>
                    <a:cubicBezTo>
                      <a:pt x="16" y="9"/>
                      <a:pt x="23" y="25"/>
                      <a:pt x="31" y="36"/>
                    </a:cubicBezTo>
                    <a:cubicBezTo>
                      <a:pt x="32" y="38"/>
                      <a:pt x="35" y="36"/>
                      <a:pt x="34" y="34"/>
                    </a:cubicBezTo>
                    <a:cubicBezTo>
                      <a:pt x="26" y="22"/>
                      <a:pt x="18" y="5"/>
                      <a:pt x="3" y="0"/>
                    </a:cubicBezTo>
                    <a:cubicBezTo>
                      <a:pt x="1" y="0"/>
                      <a:pt x="0" y="3"/>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7" name="Freeform 716"/>
              <p:cNvSpPr/>
              <p:nvPr/>
            </p:nvSpPr>
            <p:spPr bwMode="auto">
              <a:xfrm>
                <a:off x="-640" y="632"/>
                <a:ext cx="109" cy="97"/>
              </a:xfrm>
              <a:custGeom>
                <a:avLst/>
                <a:gdLst>
                  <a:gd name="T0" fmla="*/ 2 w 41"/>
                  <a:gd name="T1" fmla="*/ 4 h 36"/>
                  <a:gd name="T2" fmla="*/ 37 w 41"/>
                  <a:gd name="T3" fmla="*/ 35 h 36"/>
                  <a:gd name="T4" fmla="*/ 39 w 41"/>
                  <a:gd name="T5" fmla="*/ 31 h 36"/>
                  <a:gd name="T6" fmla="*/ 5 w 41"/>
                  <a:gd name="T7" fmla="*/ 2 h 36"/>
                  <a:gd name="T8" fmla="*/ 2 w 41"/>
                  <a:gd name="T9" fmla="*/ 4 h 36"/>
                </a:gdLst>
                <a:ahLst/>
                <a:cxnLst>
                  <a:cxn ang="0">
                    <a:pos x="T0" y="T1"/>
                  </a:cxn>
                  <a:cxn ang="0">
                    <a:pos x="T2" y="T3"/>
                  </a:cxn>
                  <a:cxn ang="0">
                    <a:pos x="T4" y="T5"/>
                  </a:cxn>
                  <a:cxn ang="0">
                    <a:pos x="T6" y="T7"/>
                  </a:cxn>
                  <a:cxn ang="0">
                    <a:pos x="T8" y="T9"/>
                  </a:cxn>
                </a:cxnLst>
                <a:rect l="0" t="0" r="r" b="b"/>
                <a:pathLst>
                  <a:path w="41" h="36">
                    <a:moveTo>
                      <a:pt x="2" y="4"/>
                    </a:moveTo>
                    <a:cubicBezTo>
                      <a:pt x="13" y="15"/>
                      <a:pt x="25" y="25"/>
                      <a:pt x="37" y="35"/>
                    </a:cubicBezTo>
                    <a:cubicBezTo>
                      <a:pt x="39" y="36"/>
                      <a:pt x="41" y="33"/>
                      <a:pt x="39" y="31"/>
                    </a:cubicBezTo>
                    <a:cubicBezTo>
                      <a:pt x="27" y="22"/>
                      <a:pt x="16" y="12"/>
                      <a:pt x="5" y="2"/>
                    </a:cubicBezTo>
                    <a:cubicBezTo>
                      <a:pt x="3" y="0"/>
                      <a:pt x="0" y="3"/>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8" name="Freeform 717"/>
              <p:cNvSpPr/>
              <p:nvPr/>
            </p:nvSpPr>
            <p:spPr bwMode="auto">
              <a:xfrm>
                <a:off x="-648" y="643"/>
                <a:ext cx="107" cy="107"/>
              </a:xfrm>
              <a:custGeom>
                <a:avLst/>
                <a:gdLst>
                  <a:gd name="T0" fmla="*/ 2 w 40"/>
                  <a:gd name="T1" fmla="*/ 4 h 40"/>
                  <a:gd name="T2" fmla="*/ 36 w 40"/>
                  <a:gd name="T3" fmla="*/ 38 h 40"/>
                  <a:gd name="T4" fmla="*/ 39 w 40"/>
                  <a:gd name="T5" fmla="*/ 35 h 40"/>
                  <a:gd name="T6" fmla="*/ 5 w 40"/>
                  <a:gd name="T7" fmla="*/ 2 h 40"/>
                  <a:gd name="T8" fmla="*/ 2 w 40"/>
                  <a:gd name="T9" fmla="*/ 4 h 40"/>
                </a:gdLst>
                <a:ahLst/>
                <a:cxnLst>
                  <a:cxn ang="0">
                    <a:pos x="T0" y="T1"/>
                  </a:cxn>
                  <a:cxn ang="0">
                    <a:pos x="T2" y="T3"/>
                  </a:cxn>
                  <a:cxn ang="0">
                    <a:pos x="T4" y="T5"/>
                  </a:cxn>
                  <a:cxn ang="0">
                    <a:pos x="T6" y="T7"/>
                  </a:cxn>
                  <a:cxn ang="0">
                    <a:pos x="T8" y="T9"/>
                  </a:cxn>
                </a:cxnLst>
                <a:rect l="0" t="0" r="r" b="b"/>
                <a:pathLst>
                  <a:path w="40" h="40">
                    <a:moveTo>
                      <a:pt x="2" y="4"/>
                    </a:moveTo>
                    <a:cubicBezTo>
                      <a:pt x="13" y="16"/>
                      <a:pt x="26" y="26"/>
                      <a:pt x="36" y="38"/>
                    </a:cubicBezTo>
                    <a:cubicBezTo>
                      <a:pt x="37" y="40"/>
                      <a:pt x="40" y="37"/>
                      <a:pt x="39" y="35"/>
                    </a:cubicBezTo>
                    <a:cubicBezTo>
                      <a:pt x="28" y="23"/>
                      <a:pt x="15" y="13"/>
                      <a:pt x="5" y="2"/>
                    </a:cubicBezTo>
                    <a:cubicBezTo>
                      <a:pt x="3" y="0"/>
                      <a:pt x="0" y="2"/>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9" name="Freeform 718"/>
              <p:cNvSpPr/>
              <p:nvPr/>
            </p:nvSpPr>
            <p:spPr bwMode="auto">
              <a:xfrm>
                <a:off x="-651" y="670"/>
                <a:ext cx="120" cy="107"/>
              </a:xfrm>
              <a:custGeom>
                <a:avLst/>
                <a:gdLst>
                  <a:gd name="T0" fmla="*/ 2 w 45"/>
                  <a:gd name="T1" fmla="*/ 5 h 40"/>
                  <a:gd name="T2" fmla="*/ 40 w 45"/>
                  <a:gd name="T3" fmla="*/ 38 h 40"/>
                  <a:gd name="T4" fmla="*/ 43 w 45"/>
                  <a:gd name="T5" fmla="*/ 35 h 40"/>
                  <a:gd name="T6" fmla="*/ 4 w 45"/>
                  <a:gd name="T7" fmla="*/ 1 h 40"/>
                  <a:gd name="T8" fmla="*/ 2 w 45"/>
                  <a:gd name="T9" fmla="*/ 5 h 40"/>
                </a:gdLst>
                <a:ahLst/>
                <a:cxnLst>
                  <a:cxn ang="0">
                    <a:pos x="T0" y="T1"/>
                  </a:cxn>
                  <a:cxn ang="0">
                    <a:pos x="T2" y="T3"/>
                  </a:cxn>
                  <a:cxn ang="0">
                    <a:pos x="T4" y="T5"/>
                  </a:cxn>
                  <a:cxn ang="0">
                    <a:pos x="T6" y="T7"/>
                  </a:cxn>
                  <a:cxn ang="0">
                    <a:pos x="T8" y="T9"/>
                  </a:cxn>
                </a:cxnLst>
                <a:rect l="0" t="0" r="r" b="b"/>
                <a:pathLst>
                  <a:path w="45" h="40">
                    <a:moveTo>
                      <a:pt x="2" y="5"/>
                    </a:moveTo>
                    <a:cubicBezTo>
                      <a:pt x="18" y="12"/>
                      <a:pt x="27" y="27"/>
                      <a:pt x="40" y="38"/>
                    </a:cubicBezTo>
                    <a:cubicBezTo>
                      <a:pt x="42" y="40"/>
                      <a:pt x="45" y="37"/>
                      <a:pt x="43" y="35"/>
                    </a:cubicBezTo>
                    <a:cubicBezTo>
                      <a:pt x="29" y="24"/>
                      <a:pt x="20" y="9"/>
                      <a:pt x="4" y="1"/>
                    </a:cubicBezTo>
                    <a:cubicBezTo>
                      <a:pt x="2" y="0"/>
                      <a:pt x="0" y="3"/>
                      <a:pt x="2"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0" name="Freeform 719"/>
              <p:cNvSpPr/>
              <p:nvPr/>
            </p:nvSpPr>
            <p:spPr bwMode="auto">
              <a:xfrm>
                <a:off x="-656" y="699"/>
                <a:ext cx="120" cy="86"/>
              </a:xfrm>
              <a:custGeom>
                <a:avLst/>
                <a:gdLst>
                  <a:gd name="T0" fmla="*/ 2 w 45"/>
                  <a:gd name="T1" fmla="*/ 4 h 32"/>
                  <a:gd name="T2" fmla="*/ 41 w 45"/>
                  <a:gd name="T3" fmla="*/ 30 h 32"/>
                  <a:gd name="T4" fmla="*/ 43 w 45"/>
                  <a:gd name="T5" fmla="*/ 27 h 32"/>
                  <a:gd name="T6" fmla="*/ 5 w 45"/>
                  <a:gd name="T7" fmla="*/ 1 h 32"/>
                  <a:gd name="T8" fmla="*/ 2 w 45"/>
                  <a:gd name="T9" fmla="*/ 4 h 32"/>
                </a:gdLst>
                <a:ahLst/>
                <a:cxnLst>
                  <a:cxn ang="0">
                    <a:pos x="T0" y="T1"/>
                  </a:cxn>
                  <a:cxn ang="0">
                    <a:pos x="T2" y="T3"/>
                  </a:cxn>
                  <a:cxn ang="0">
                    <a:pos x="T4" y="T5"/>
                  </a:cxn>
                  <a:cxn ang="0">
                    <a:pos x="T6" y="T7"/>
                  </a:cxn>
                  <a:cxn ang="0">
                    <a:pos x="T8" y="T9"/>
                  </a:cxn>
                </a:cxnLst>
                <a:rect l="0" t="0" r="r" b="b"/>
                <a:pathLst>
                  <a:path w="45" h="32">
                    <a:moveTo>
                      <a:pt x="2" y="4"/>
                    </a:moveTo>
                    <a:cubicBezTo>
                      <a:pt x="14" y="14"/>
                      <a:pt x="28" y="22"/>
                      <a:pt x="41" y="30"/>
                    </a:cubicBezTo>
                    <a:cubicBezTo>
                      <a:pt x="43" y="32"/>
                      <a:pt x="45" y="28"/>
                      <a:pt x="43" y="27"/>
                    </a:cubicBezTo>
                    <a:cubicBezTo>
                      <a:pt x="30" y="19"/>
                      <a:pt x="16" y="11"/>
                      <a:pt x="5" y="1"/>
                    </a:cubicBezTo>
                    <a:cubicBezTo>
                      <a:pt x="3" y="0"/>
                      <a:pt x="0" y="2"/>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1" name="Freeform 720"/>
              <p:cNvSpPr/>
              <p:nvPr/>
            </p:nvSpPr>
            <p:spPr bwMode="auto">
              <a:xfrm>
                <a:off x="-653" y="723"/>
                <a:ext cx="117" cy="89"/>
              </a:xfrm>
              <a:custGeom>
                <a:avLst/>
                <a:gdLst>
                  <a:gd name="T0" fmla="*/ 1 w 44"/>
                  <a:gd name="T1" fmla="*/ 5 h 33"/>
                  <a:gd name="T2" fmla="*/ 39 w 44"/>
                  <a:gd name="T3" fmla="*/ 31 h 33"/>
                  <a:gd name="T4" fmla="*/ 42 w 44"/>
                  <a:gd name="T5" fmla="*/ 28 h 33"/>
                  <a:gd name="T6" fmla="*/ 5 w 44"/>
                  <a:gd name="T7" fmla="*/ 3 h 33"/>
                  <a:gd name="T8" fmla="*/ 1 w 44"/>
                  <a:gd name="T9" fmla="*/ 5 h 33"/>
                </a:gdLst>
                <a:ahLst/>
                <a:cxnLst>
                  <a:cxn ang="0">
                    <a:pos x="T0" y="T1"/>
                  </a:cxn>
                  <a:cxn ang="0">
                    <a:pos x="T2" y="T3"/>
                  </a:cxn>
                  <a:cxn ang="0">
                    <a:pos x="T4" y="T5"/>
                  </a:cxn>
                  <a:cxn ang="0">
                    <a:pos x="T6" y="T7"/>
                  </a:cxn>
                  <a:cxn ang="0">
                    <a:pos x="T8" y="T9"/>
                  </a:cxn>
                </a:cxnLst>
                <a:rect l="0" t="0" r="r" b="b"/>
                <a:pathLst>
                  <a:path w="44" h="33">
                    <a:moveTo>
                      <a:pt x="1" y="5"/>
                    </a:moveTo>
                    <a:cubicBezTo>
                      <a:pt x="9" y="19"/>
                      <a:pt x="28" y="22"/>
                      <a:pt x="39" y="31"/>
                    </a:cubicBezTo>
                    <a:cubicBezTo>
                      <a:pt x="41" y="33"/>
                      <a:pt x="44" y="30"/>
                      <a:pt x="42" y="28"/>
                    </a:cubicBezTo>
                    <a:cubicBezTo>
                      <a:pt x="31" y="19"/>
                      <a:pt x="12" y="16"/>
                      <a:pt x="5" y="3"/>
                    </a:cubicBezTo>
                    <a:cubicBezTo>
                      <a:pt x="4" y="0"/>
                      <a:pt x="0" y="2"/>
                      <a:pt x="1"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2" name="Freeform 721"/>
              <p:cNvSpPr/>
              <p:nvPr/>
            </p:nvSpPr>
            <p:spPr bwMode="auto">
              <a:xfrm>
                <a:off x="-659" y="761"/>
                <a:ext cx="110" cy="64"/>
              </a:xfrm>
              <a:custGeom>
                <a:avLst/>
                <a:gdLst>
                  <a:gd name="T0" fmla="*/ 3 w 41"/>
                  <a:gd name="T1" fmla="*/ 4 h 24"/>
                  <a:gd name="T2" fmla="*/ 39 w 41"/>
                  <a:gd name="T3" fmla="*/ 24 h 24"/>
                  <a:gd name="T4" fmla="*/ 39 w 41"/>
                  <a:gd name="T5" fmla="*/ 20 h 24"/>
                  <a:gd name="T6" fmla="*/ 5 w 41"/>
                  <a:gd name="T7" fmla="*/ 1 h 24"/>
                  <a:gd name="T8" fmla="*/ 3 w 41"/>
                  <a:gd name="T9" fmla="*/ 4 h 24"/>
                </a:gdLst>
                <a:ahLst/>
                <a:cxnLst>
                  <a:cxn ang="0">
                    <a:pos x="T0" y="T1"/>
                  </a:cxn>
                  <a:cxn ang="0">
                    <a:pos x="T2" y="T3"/>
                  </a:cxn>
                  <a:cxn ang="0">
                    <a:pos x="T4" y="T5"/>
                  </a:cxn>
                  <a:cxn ang="0">
                    <a:pos x="T6" y="T7"/>
                  </a:cxn>
                  <a:cxn ang="0">
                    <a:pos x="T8" y="T9"/>
                  </a:cxn>
                </a:cxnLst>
                <a:rect l="0" t="0" r="r" b="b"/>
                <a:pathLst>
                  <a:path w="41" h="24">
                    <a:moveTo>
                      <a:pt x="3" y="4"/>
                    </a:moveTo>
                    <a:cubicBezTo>
                      <a:pt x="15" y="10"/>
                      <a:pt x="25" y="23"/>
                      <a:pt x="39" y="24"/>
                    </a:cubicBezTo>
                    <a:cubicBezTo>
                      <a:pt x="41" y="24"/>
                      <a:pt x="41" y="20"/>
                      <a:pt x="39" y="20"/>
                    </a:cubicBezTo>
                    <a:cubicBezTo>
                      <a:pt x="26" y="19"/>
                      <a:pt x="16" y="6"/>
                      <a:pt x="5" y="1"/>
                    </a:cubicBezTo>
                    <a:cubicBezTo>
                      <a:pt x="2" y="0"/>
                      <a:pt x="0" y="3"/>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3" name="Freeform 722"/>
              <p:cNvSpPr/>
              <p:nvPr/>
            </p:nvSpPr>
            <p:spPr bwMode="auto">
              <a:xfrm>
                <a:off x="-656" y="788"/>
                <a:ext cx="69" cy="37"/>
              </a:xfrm>
              <a:custGeom>
                <a:avLst/>
                <a:gdLst>
                  <a:gd name="T0" fmla="*/ 2 w 26"/>
                  <a:gd name="T1" fmla="*/ 5 h 14"/>
                  <a:gd name="T2" fmla="*/ 23 w 26"/>
                  <a:gd name="T3" fmla="*/ 14 h 14"/>
                  <a:gd name="T4" fmla="*/ 24 w 26"/>
                  <a:gd name="T5" fmla="*/ 10 h 14"/>
                  <a:gd name="T6" fmla="*/ 4 w 26"/>
                  <a:gd name="T7" fmla="*/ 2 h 14"/>
                  <a:gd name="T8" fmla="*/ 2 w 26"/>
                  <a:gd name="T9" fmla="*/ 5 h 14"/>
                </a:gdLst>
                <a:ahLst/>
                <a:cxnLst>
                  <a:cxn ang="0">
                    <a:pos x="T0" y="T1"/>
                  </a:cxn>
                  <a:cxn ang="0">
                    <a:pos x="T2" y="T3"/>
                  </a:cxn>
                  <a:cxn ang="0">
                    <a:pos x="T4" y="T5"/>
                  </a:cxn>
                  <a:cxn ang="0">
                    <a:pos x="T6" y="T7"/>
                  </a:cxn>
                  <a:cxn ang="0">
                    <a:pos x="T8" y="T9"/>
                  </a:cxn>
                </a:cxnLst>
                <a:rect l="0" t="0" r="r" b="b"/>
                <a:pathLst>
                  <a:path w="26" h="14">
                    <a:moveTo>
                      <a:pt x="2" y="5"/>
                    </a:moveTo>
                    <a:cubicBezTo>
                      <a:pt x="9" y="9"/>
                      <a:pt x="16" y="12"/>
                      <a:pt x="23" y="14"/>
                    </a:cubicBezTo>
                    <a:cubicBezTo>
                      <a:pt x="25" y="14"/>
                      <a:pt x="26" y="11"/>
                      <a:pt x="24" y="10"/>
                    </a:cubicBezTo>
                    <a:cubicBezTo>
                      <a:pt x="17" y="8"/>
                      <a:pt x="10" y="5"/>
                      <a:pt x="4" y="2"/>
                    </a:cubicBezTo>
                    <a:cubicBezTo>
                      <a:pt x="2" y="0"/>
                      <a:pt x="0" y="4"/>
                      <a:pt x="2"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4" name="Freeform 723"/>
              <p:cNvSpPr/>
              <p:nvPr/>
            </p:nvSpPr>
            <p:spPr bwMode="auto">
              <a:xfrm>
                <a:off x="-451" y="448"/>
                <a:ext cx="14" cy="8"/>
              </a:xfrm>
              <a:custGeom>
                <a:avLst/>
                <a:gdLst>
                  <a:gd name="T0" fmla="*/ 2 w 5"/>
                  <a:gd name="T1" fmla="*/ 3 h 3"/>
                  <a:gd name="T2" fmla="*/ 2 w 5"/>
                  <a:gd name="T3" fmla="*/ 0 h 3"/>
                  <a:gd name="T4" fmla="*/ 2 w 5"/>
                  <a:gd name="T5" fmla="*/ 3 h 3"/>
                </a:gdLst>
                <a:ahLst/>
                <a:cxnLst>
                  <a:cxn ang="0">
                    <a:pos x="T0" y="T1"/>
                  </a:cxn>
                  <a:cxn ang="0">
                    <a:pos x="T2" y="T3"/>
                  </a:cxn>
                  <a:cxn ang="0">
                    <a:pos x="T4" y="T5"/>
                  </a:cxn>
                </a:cxnLst>
                <a:rect l="0" t="0" r="r" b="b"/>
                <a:pathLst>
                  <a:path w="5" h="3">
                    <a:moveTo>
                      <a:pt x="2" y="3"/>
                    </a:moveTo>
                    <a:cubicBezTo>
                      <a:pt x="5" y="3"/>
                      <a:pt x="5" y="0"/>
                      <a:pt x="2" y="0"/>
                    </a:cubicBezTo>
                    <a:cubicBezTo>
                      <a:pt x="0" y="0"/>
                      <a:pt x="0" y="3"/>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5" name="Freeform 724"/>
              <p:cNvSpPr/>
              <p:nvPr/>
            </p:nvSpPr>
            <p:spPr bwMode="auto">
              <a:xfrm>
                <a:off x="-461" y="421"/>
                <a:ext cx="13" cy="11"/>
              </a:xfrm>
              <a:custGeom>
                <a:avLst/>
                <a:gdLst>
                  <a:gd name="T0" fmla="*/ 3 w 5"/>
                  <a:gd name="T1" fmla="*/ 4 h 4"/>
                  <a:gd name="T2" fmla="*/ 3 w 5"/>
                  <a:gd name="T3" fmla="*/ 0 h 4"/>
                  <a:gd name="T4" fmla="*/ 3 w 5"/>
                  <a:gd name="T5" fmla="*/ 4 h 4"/>
                </a:gdLst>
                <a:ahLst/>
                <a:cxnLst>
                  <a:cxn ang="0">
                    <a:pos x="T0" y="T1"/>
                  </a:cxn>
                  <a:cxn ang="0">
                    <a:pos x="T2" y="T3"/>
                  </a:cxn>
                  <a:cxn ang="0">
                    <a:pos x="T4" y="T5"/>
                  </a:cxn>
                </a:cxnLst>
                <a:rect l="0" t="0" r="r" b="b"/>
                <a:pathLst>
                  <a:path w="5" h="4">
                    <a:moveTo>
                      <a:pt x="3" y="4"/>
                    </a:moveTo>
                    <a:cubicBezTo>
                      <a:pt x="5" y="4"/>
                      <a:pt x="5" y="0"/>
                      <a:pt x="3" y="0"/>
                    </a:cubicBezTo>
                    <a:cubicBezTo>
                      <a:pt x="0" y="0"/>
                      <a:pt x="0"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6" name="Freeform 725"/>
              <p:cNvSpPr/>
              <p:nvPr/>
            </p:nvSpPr>
            <p:spPr bwMode="auto">
              <a:xfrm>
                <a:off x="-424" y="405"/>
                <a:ext cx="13" cy="11"/>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7" name="Freeform 726"/>
              <p:cNvSpPr/>
              <p:nvPr/>
            </p:nvSpPr>
            <p:spPr bwMode="auto">
              <a:xfrm>
                <a:off x="-405" y="400"/>
                <a:ext cx="13" cy="10"/>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8" name="Freeform 727"/>
              <p:cNvSpPr/>
              <p:nvPr/>
            </p:nvSpPr>
            <p:spPr bwMode="auto">
              <a:xfrm>
                <a:off x="-419" y="432"/>
                <a:ext cx="14" cy="10"/>
              </a:xfrm>
              <a:custGeom>
                <a:avLst/>
                <a:gdLst>
                  <a:gd name="T0" fmla="*/ 3 w 5"/>
                  <a:gd name="T1" fmla="*/ 4 h 4"/>
                  <a:gd name="T2" fmla="*/ 3 w 5"/>
                  <a:gd name="T3" fmla="*/ 0 h 4"/>
                  <a:gd name="T4" fmla="*/ 3 w 5"/>
                  <a:gd name="T5" fmla="*/ 4 h 4"/>
                </a:gdLst>
                <a:ahLst/>
                <a:cxnLst>
                  <a:cxn ang="0">
                    <a:pos x="T0" y="T1"/>
                  </a:cxn>
                  <a:cxn ang="0">
                    <a:pos x="T2" y="T3"/>
                  </a:cxn>
                  <a:cxn ang="0">
                    <a:pos x="T4" y="T5"/>
                  </a:cxn>
                </a:cxnLst>
                <a:rect l="0" t="0" r="r" b="b"/>
                <a:pathLst>
                  <a:path w="5" h="4">
                    <a:moveTo>
                      <a:pt x="3" y="4"/>
                    </a:moveTo>
                    <a:cubicBezTo>
                      <a:pt x="5" y="4"/>
                      <a:pt x="5" y="0"/>
                      <a:pt x="3" y="0"/>
                    </a:cubicBezTo>
                    <a:cubicBezTo>
                      <a:pt x="0" y="0"/>
                      <a:pt x="0"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9" name="Freeform 728"/>
              <p:cNvSpPr/>
              <p:nvPr/>
            </p:nvSpPr>
            <p:spPr bwMode="auto">
              <a:xfrm>
                <a:off x="-456" y="397"/>
                <a:ext cx="13" cy="11"/>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0" name="Freeform 729"/>
              <p:cNvSpPr/>
              <p:nvPr/>
            </p:nvSpPr>
            <p:spPr bwMode="auto">
              <a:xfrm>
                <a:off x="-435" y="459"/>
                <a:ext cx="14" cy="10"/>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1" name="Freeform 730"/>
              <p:cNvSpPr/>
              <p:nvPr/>
            </p:nvSpPr>
            <p:spPr bwMode="auto">
              <a:xfrm>
                <a:off x="-488" y="491"/>
                <a:ext cx="13" cy="8"/>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5" y="3"/>
                      <a:pt x="5" y="0"/>
                      <a:pt x="3" y="0"/>
                    </a:cubicBezTo>
                    <a:cubicBezTo>
                      <a:pt x="0" y="0"/>
                      <a:pt x="0" y="3"/>
                      <a:pt x="3"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2" name="Freeform 731"/>
              <p:cNvSpPr/>
              <p:nvPr/>
            </p:nvSpPr>
            <p:spPr bwMode="auto">
              <a:xfrm>
                <a:off x="-467" y="499"/>
                <a:ext cx="14" cy="10"/>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3" name="Freeform 732"/>
              <p:cNvSpPr/>
              <p:nvPr/>
            </p:nvSpPr>
            <p:spPr bwMode="auto">
              <a:xfrm>
                <a:off x="-493" y="541"/>
                <a:ext cx="13" cy="11"/>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4" name="Freeform 733"/>
              <p:cNvSpPr/>
              <p:nvPr/>
            </p:nvSpPr>
            <p:spPr bwMode="auto">
              <a:xfrm>
                <a:off x="-432" y="501"/>
                <a:ext cx="13" cy="11"/>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5" name="Freeform 734"/>
              <p:cNvSpPr/>
              <p:nvPr/>
            </p:nvSpPr>
            <p:spPr bwMode="auto">
              <a:xfrm>
                <a:off x="-424" y="531"/>
                <a:ext cx="13" cy="10"/>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6" name="Freeform 735"/>
              <p:cNvSpPr/>
              <p:nvPr/>
            </p:nvSpPr>
            <p:spPr bwMode="auto">
              <a:xfrm>
                <a:off x="-451" y="568"/>
                <a:ext cx="14" cy="11"/>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7" name="Freeform 736"/>
              <p:cNvSpPr/>
              <p:nvPr/>
            </p:nvSpPr>
            <p:spPr bwMode="auto">
              <a:xfrm>
                <a:off x="-461" y="520"/>
                <a:ext cx="13" cy="11"/>
              </a:xfrm>
              <a:custGeom>
                <a:avLst/>
                <a:gdLst>
                  <a:gd name="T0" fmla="*/ 3 w 5"/>
                  <a:gd name="T1" fmla="*/ 4 h 4"/>
                  <a:gd name="T2" fmla="*/ 3 w 5"/>
                  <a:gd name="T3" fmla="*/ 0 h 4"/>
                  <a:gd name="T4" fmla="*/ 3 w 5"/>
                  <a:gd name="T5" fmla="*/ 4 h 4"/>
                </a:gdLst>
                <a:ahLst/>
                <a:cxnLst>
                  <a:cxn ang="0">
                    <a:pos x="T0" y="T1"/>
                  </a:cxn>
                  <a:cxn ang="0">
                    <a:pos x="T2" y="T3"/>
                  </a:cxn>
                  <a:cxn ang="0">
                    <a:pos x="T4" y="T5"/>
                  </a:cxn>
                </a:cxnLst>
                <a:rect l="0" t="0" r="r" b="b"/>
                <a:pathLst>
                  <a:path w="5" h="4">
                    <a:moveTo>
                      <a:pt x="3" y="4"/>
                    </a:moveTo>
                    <a:cubicBezTo>
                      <a:pt x="5" y="4"/>
                      <a:pt x="5" y="0"/>
                      <a:pt x="3" y="0"/>
                    </a:cubicBezTo>
                    <a:cubicBezTo>
                      <a:pt x="0" y="0"/>
                      <a:pt x="0"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8" name="Freeform 737"/>
              <p:cNvSpPr/>
              <p:nvPr/>
            </p:nvSpPr>
            <p:spPr bwMode="auto">
              <a:xfrm>
                <a:off x="-413" y="472"/>
                <a:ext cx="13" cy="11"/>
              </a:xfrm>
              <a:custGeom>
                <a:avLst/>
                <a:gdLst>
                  <a:gd name="T0" fmla="*/ 3 w 5"/>
                  <a:gd name="T1" fmla="*/ 4 h 4"/>
                  <a:gd name="T2" fmla="*/ 3 w 5"/>
                  <a:gd name="T3" fmla="*/ 0 h 4"/>
                  <a:gd name="T4" fmla="*/ 3 w 5"/>
                  <a:gd name="T5" fmla="*/ 4 h 4"/>
                </a:gdLst>
                <a:ahLst/>
                <a:cxnLst>
                  <a:cxn ang="0">
                    <a:pos x="T0" y="T1"/>
                  </a:cxn>
                  <a:cxn ang="0">
                    <a:pos x="T2" y="T3"/>
                  </a:cxn>
                  <a:cxn ang="0">
                    <a:pos x="T4" y="T5"/>
                  </a:cxn>
                </a:cxnLst>
                <a:rect l="0" t="0" r="r" b="b"/>
                <a:pathLst>
                  <a:path w="5" h="4">
                    <a:moveTo>
                      <a:pt x="3" y="4"/>
                    </a:moveTo>
                    <a:cubicBezTo>
                      <a:pt x="5" y="4"/>
                      <a:pt x="5" y="0"/>
                      <a:pt x="3" y="0"/>
                    </a:cubicBezTo>
                    <a:cubicBezTo>
                      <a:pt x="0" y="0"/>
                      <a:pt x="0"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9" name="Freeform 738"/>
              <p:cNvSpPr/>
              <p:nvPr/>
            </p:nvSpPr>
            <p:spPr bwMode="auto">
              <a:xfrm>
                <a:off x="-469" y="469"/>
                <a:ext cx="13" cy="11"/>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0" name="Freeform 739"/>
              <p:cNvSpPr/>
              <p:nvPr/>
            </p:nvSpPr>
            <p:spPr bwMode="auto">
              <a:xfrm>
                <a:off x="-448" y="418"/>
                <a:ext cx="13" cy="11"/>
              </a:xfrm>
              <a:custGeom>
                <a:avLst/>
                <a:gdLst>
                  <a:gd name="T0" fmla="*/ 3 w 5"/>
                  <a:gd name="T1" fmla="*/ 4 h 4"/>
                  <a:gd name="T2" fmla="*/ 3 w 5"/>
                  <a:gd name="T3" fmla="*/ 0 h 4"/>
                  <a:gd name="T4" fmla="*/ 3 w 5"/>
                  <a:gd name="T5" fmla="*/ 4 h 4"/>
                </a:gdLst>
                <a:ahLst/>
                <a:cxnLst>
                  <a:cxn ang="0">
                    <a:pos x="T0" y="T1"/>
                  </a:cxn>
                  <a:cxn ang="0">
                    <a:pos x="T2" y="T3"/>
                  </a:cxn>
                  <a:cxn ang="0">
                    <a:pos x="T4" y="T5"/>
                  </a:cxn>
                </a:cxnLst>
                <a:rect l="0" t="0" r="r" b="b"/>
                <a:pathLst>
                  <a:path w="5" h="4">
                    <a:moveTo>
                      <a:pt x="3" y="4"/>
                    </a:moveTo>
                    <a:cubicBezTo>
                      <a:pt x="5" y="4"/>
                      <a:pt x="5" y="0"/>
                      <a:pt x="3" y="0"/>
                    </a:cubicBezTo>
                    <a:cubicBezTo>
                      <a:pt x="0" y="0"/>
                      <a:pt x="0"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1" name="Freeform 740"/>
              <p:cNvSpPr/>
              <p:nvPr/>
            </p:nvSpPr>
            <p:spPr bwMode="auto">
              <a:xfrm>
                <a:off x="-488" y="450"/>
                <a:ext cx="13" cy="11"/>
              </a:xfrm>
              <a:custGeom>
                <a:avLst/>
                <a:gdLst>
                  <a:gd name="T0" fmla="*/ 3 w 5"/>
                  <a:gd name="T1" fmla="*/ 4 h 4"/>
                  <a:gd name="T2" fmla="*/ 3 w 5"/>
                  <a:gd name="T3" fmla="*/ 0 h 4"/>
                  <a:gd name="T4" fmla="*/ 3 w 5"/>
                  <a:gd name="T5" fmla="*/ 4 h 4"/>
                </a:gdLst>
                <a:ahLst/>
                <a:cxnLst>
                  <a:cxn ang="0">
                    <a:pos x="T0" y="T1"/>
                  </a:cxn>
                  <a:cxn ang="0">
                    <a:pos x="T2" y="T3"/>
                  </a:cxn>
                  <a:cxn ang="0">
                    <a:pos x="T4" y="T5"/>
                  </a:cxn>
                </a:cxnLst>
                <a:rect l="0" t="0" r="r" b="b"/>
                <a:pathLst>
                  <a:path w="5" h="4">
                    <a:moveTo>
                      <a:pt x="3" y="4"/>
                    </a:moveTo>
                    <a:cubicBezTo>
                      <a:pt x="5" y="4"/>
                      <a:pt x="5" y="0"/>
                      <a:pt x="3" y="0"/>
                    </a:cubicBezTo>
                    <a:cubicBezTo>
                      <a:pt x="0" y="0"/>
                      <a:pt x="0"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2" name="Freeform 741"/>
              <p:cNvSpPr/>
              <p:nvPr/>
            </p:nvSpPr>
            <p:spPr bwMode="auto">
              <a:xfrm>
                <a:off x="-421" y="536"/>
                <a:ext cx="13" cy="8"/>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5" y="3"/>
                      <a:pt x="5" y="0"/>
                      <a:pt x="3" y="0"/>
                    </a:cubicBezTo>
                    <a:cubicBezTo>
                      <a:pt x="0" y="0"/>
                      <a:pt x="0" y="3"/>
                      <a:pt x="3"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3" name="Freeform 742"/>
              <p:cNvSpPr/>
              <p:nvPr/>
            </p:nvSpPr>
            <p:spPr bwMode="auto">
              <a:xfrm>
                <a:off x="-429" y="576"/>
                <a:ext cx="10" cy="11"/>
              </a:xfrm>
              <a:custGeom>
                <a:avLst/>
                <a:gdLst>
                  <a:gd name="T0" fmla="*/ 2 w 4"/>
                  <a:gd name="T1" fmla="*/ 4 h 4"/>
                  <a:gd name="T2" fmla="*/ 2 w 4"/>
                  <a:gd name="T3" fmla="*/ 0 h 4"/>
                  <a:gd name="T4" fmla="*/ 2 w 4"/>
                  <a:gd name="T5" fmla="*/ 4 h 4"/>
                </a:gdLst>
                <a:ahLst/>
                <a:cxnLst>
                  <a:cxn ang="0">
                    <a:pos x="T0" y="T1"/>
                  </a:cxn>
                  <a:cxn ang="0">
                    <a:pos x="T2" y="T3"/>
                  </a:cxn>
                  <a:cxn ang="0">
                    <a:pos x="T4" y="T5"/>
                  </a:cxn>
                </a:cxnLst>
                <a:rect l="0" t="0" r="r" b="b"/>
                <a:pathLst>
                  <a:path w="4" h="4">
                    <a:moveTo>
                      <a:pt x="2" y="4"/>
                    </a:moveTo>
                    <a:cubicBezTo>
                      <a:pt x="4" y="4"/>
                      <a:pt x="4"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4" name="Freeform 743"/>
              <p:cNvSpPr/>
              <p:nvPr/>
            </p:nvSpPr>
            <p:spPr bwMode="auto">
              <a:xfrm>
                <a:off x="-483" y="579"/>
                <a:ext cx="14" cy="8"/>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5" y="3"/>
                      <a:pt x="5" y="0"/>
                      <a:pt x="3" y="0"/>
                    </a:cubicBezTo>
                    <a:cubicBezTo>
                      <a:pt x="0" y="0"/>
                      <a:pt x="0" y="3"/>
                      <a:pt x="3"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5" name="Freeform 744"/>
              <p:cNvSpPr/>
              <p:nvPr/>
            </p:nvSpPr>
            <p:spPr bwMode="auto">
              <a:xfrm>
                <a:off x="-467" y="560"/>
                <a:ext cx="14" cy="11"/>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6" name="Freeform 745"/>
              <p:cNvSpPr/>
              <p:nvPr/>
            </p:nvSpPr>
            <p:spPr bwMode="auto">
              <a:xfrm>
                <a:off x="-416" y="590"/>
                <a:ext cx="13" cy="10"/>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7" name="Freeform 746"/>
              <p:cNvSpPr/>
              <p:nvPr/>
            </p:nvSpPr>
            <p:spPr bwMode="auto">
              <a:xfrm>
                <a:off x="-411" y="627"/>
                <a:ext cx="14" cy="11"/>
              </a:xfrm>
              <a:custGeom>
                <a:avLst/>
                <a:gdLst>
                  <a:gd name="T0" fmla="*/ 3 w 5"/>
                  <a:gd name="T1" fmla="*/ 4 h 4"/>
                  <a:gd name="T2" fmla="*/ 3 w 5"/>
                  <a:gd name="T3" fmla="*/ 0 h 4"/>
                  <a:gd name="T4" fmla="*/ 3 w 5"/>
                  <a:gd name="T5" fmla="*/ 4 h 4"/>
                </a:gdLst>
                <a:ahLst/>
                <a:cxnLst>
                  <a:cxn ang="0">
                    <a:pos x="T0" y="T1"/>
                  </a:cxn>
                  <a:cxn ang="0">
                    <a:pos x="T2" y="T3"/>
                  </a:cxn>
                  <a:cxn ang="0">
                    <a:pos x="T4" y="T5"/>
                  </a:cxn>
                </a:cxnLst>
                <a:rect l="0" t="0" r="r" b="b"/>
                <a:pathLst>
                  <a:path w="5" h="4">
                    <a:moveTo>
                      <a:pt x="3" y="4"/>
                    </a:moveTo>
                    <a:cubicBezTo>
                      <a:pt x="5" y="4"/>
                      <a:pt x="5" y="0"/>
                      <a:pt x="3" y="0"/>
                    </a:cubicBezTo>
                    <a:cubicBezTo>
                      <a:pt x="0" y="0"/>
                      <a:pt x="0"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8" name="Freeform 747"/>
              <p:cNvSpPr/>
              <p:nvPr/>
            </p:nvSpPr>
            <p:spPr bwMode="auto">
              <a:xfrm>
                <a:off x="-467" y="635"/>
                <a:ext cx="14" cy="11"/>
              </a:xfrm>
              <a:custGeom>
                <a:avLst/>
                <a:gdLst>
                  <a:gd name="T0" fmla="*/ 3 w 5"/>
                  <a:gd name="T1" fmla="*/ 4 h 4"/>
                  <a:gd name="T2" fmla="*/ 3 w 5"/>
                  <a:gd name="T3" fmla="*/ 0 h 4"/>
                  <a:gd name="T4" fmla="*/ 3 w 5"/>
                  <a:gd name="T5" fmla="*/ 4 h 4"/>
                </a:gdLst>
                <a:ahLst/>
                <a:cxnLst>
                  <a:cxn ang="0">
                    <a:pos x="T0" y="T1"/>
                  </a:cxn>
                  <a:cxn ang="0">
                    <a:pos x="T2" y="T3"/>
                  </a:cxn>
                  <a:cxn ang="0">
                    <a:pos x="T4" y="T5"/>
                  </a:cxn>
                </a:cxnLst>
                <a:rect l="0" t="0" r="r" b="b"/>
                <a:pathLst>
                  <a:path w="5" h="4">
                    <a:moveTo>
                      <a:pt x="3" y="4"/>
                    </a:moveTo>
                    <a:cubicBezTo>
                      <a:pt x="5" y="4"/>
                      <a:pt x="5" y="0"/>
                      <a:pt x="3" y="0"/>
                    </a:cubicBezTo>
                    <a:cubicBezTo>
                      <a:pt x="0" y="0"/>
                      <a:pt x="0"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9" name="Freeform 748"/>
              <p:cNvSpPr/>
              <p:nvPr/>
            </p:nvSpPr>
            <p:spPr bwMode="auto">
              <a:xfrm>
                <a:off x="-483" y="614"/>
                <a:ext cx="19" cy="13"/>
              </a:xfrm>
              <a:custGeom>
                <a:avLst/>
                <a:gdLst>
                  <a:gd name="T0" fmla="*/ 4 w 7"/>
                  <a:gd name="T1" fmla="*/ 4 h 5"/>
                  <a:gd name="T2" fmla="*/ 4 w 7"/>
                  <a:gd name="T3" fmla="*/ 4 h 5"/>
                  <a:gd name="T4" fmla="*/ 4 w 7"/>
                  <a:gd name="T5" fmla="*/ 0 h 5"/>
                  <a:gd name="T6" fmla="*/ 1 w 7"/>
                  <a:gd name="T7" fmla="*/ 1 h 5"/>
                  <a:gd name="T8" fmla="*/ 4 w 7"/>
                  <a:gd name="T9" fmla="*/ 4 h 5"/>
                </a:gdLst>
                <a:ahLst/>
                <a:cxnLst>
                  <a:cxn ang="0">
                    <a:pos x="T0" y="T1"/>
                  </a:cxn>
                  <a:cxn ang="0">
                    <a:pos x="T2" y="T3"/>
                  </a:cxn>
                  <a:cxn ang="0">
                    <a:pos x="T4" y="T5"/>
                  </a:cxn>
                  <a:cxn ang="0">
                    <a:pos x="T6" y="T7"/>
                  </a:cxn>
                  <a:cxn ang="0">
                    <a:pos x="T8" y="T9"/>
                  </a:cxn>
                </a:cxnLst>
                <a:rect l="0" t="0" r="r" b="b"/>
                <a:pathLst>
                  <a:path w="7" h="5">
                    <a:moveTo>
                      <a:pt x="4" y="4"/>
                    </a:moveTo>
                    <a:cubicBezTo>
                      <a:pt x="4" y="4"/>
                      <a:pt x="5" y="3"/>
                      <a:pt x="4" y="4"/>
                    </a:cubicBezTo>
                    <a:cubicBezTo>
                      <a:pt x="7" y="3"/>
                      <a:pt x="7" y="0"/>
                      <a:pt x="4" y="0"/>
                    </a:cubicBezTo>
                    <a:cubicBezTo>
                      <a:pt x="3" y="0"/>
                      <a:pt x="2" y="0"/>
                      <a:pt x="1" y="1"/>
                    </a:cubicBezTo>
                    <a:cubicBezTo>
                      <a:pt x="0" y="3"/>
                      <a:pt x="2" y="5"/>
                      <a:pt x="4"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0" name="Freeform 749"/>
              <p:cNvSpPr/>
              <p:nvPr/>
            </p:nvSpPr>
            <p:spPr bwMode="auto">
              <a:xfrm>
                <a:off x="-451" y="611"/>
                <a:ext cx="16" cy="11"/>
              </a:xfrm>
              <a:custGeom>
                <a:avLst/>
                <a:gdLst>
                  <a:gd name="T0" fmla="*/ 2 w 6"/>
                  <a:gd name="T1" fmla="*/ 4 h 4"/>
                  <a:gd name="T2" fmla="*/ 4 w 6"/>
                  <a:gd name="T3" fmla="*/ 4 h 4"/>
                  <a:gd name="T4" fmla="*/ 4 w 6"/>
                  <a:gd name="T5" fmla="*/ 0 h 4"/>
                  <a:gd name="T6" fmla="*/ 2 w 6"/>
                  <a:gd name="T7" fmla="*/ 0 h 4"/>
                  <a:gd name="T8" fmla="*/ 2 w 6"/>
                  <a:gd name="T9" fmla="*/ 4 h 4"/>
                </a:gdLst>
                <a:ahLst/>
                <a:cxnLst>
                  <a:cxn ang="0">
                    <a:pos x="T0" y="T1"/>
                  </a:cxn>
                  <a:cxn ang="0">
                    <a:pos x="T2" y="T3"/>
                  </a:cxn>
                  <a:cxn ang="0">
                    <a:pos x="T4" y="T5"/>
                  </a:cxn>
                  <a:cxn ang="0">
                    <a:pos x="T6" y="T7"/>
                  </a:cxn>
                  <a:cxn ang="0">
                    <a:pos x="T8" y="T9"/>
                  </a:cxn>
                </a:cxnLst>
                <a:rect l="0" t="0" r="r" b="b"/>
                <a:pathLst>
                  <a:path w="6" h="4">
                    <a:moveTo>
                      <a:pt x="2" y="4"/>
                    </a:moveTo>
                    <a:cubicBezTo>
                      <a:pt x="3" y="4"/>
                      <a:pt x="3" y="4"/>
                      <a:pt x="4" y="4"/>
                    </a:cubicBezTo>
                    <a:cubicBezTo>
                      <a:pt x="6" y="4"/>
                      <a:pt x="6" y="0"/>
                      <a:pt x="4" y="0"/>
                    </a:cubicBezTo>
                    <a:cubicBezTo>
                      <a:pt x="3" y="0"/>
                      <a:pt x="3"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1" name="Freeform 750"/>
              <p:cNvSpPr/>
              <p:nvPr/>
            </p:nvSpPr>
            <p:spPr bwMode="auto">
              <a:xfrm>
                <a:off x="-427" y="619"/>
                <a:ext cx="14" cy="11"/>
              </a:xfrm>
              <a:custGeom>
                <a:avLst/>
                <a:gdLst>
                  <a:gd name="T0" fmla="*/ 3 w 5"/>
                  <a:gd name="T1" fmla="*/ 4 h 4"/>
                  <a:gd name="T2" fmla="*/ 3 w 5"/>
                  <a:gd name="T3" fmla="*/ 0 h 4"/>
                  <a:gd name="T4" fmla="*/ 3 w 5"/>
                  <a:gd name="T5" fmla="*/ 4 h 4"/>
                </a:gdLst>
                <a:ahLst/>
                <a:cxnLst>
                  <a:cxn ang="0">
                    <a:pos x="T0" y="T1"/>
                  </a:cxn>
                  <a:cxn ang="0">
                    <a:pos x="T2" y="T3"/>
                  </a:cxn>
                  <a:cxn ang="0">
                    <a:pos x="T4" y="T5"/>
                  </a:cxn>
                </a:cxnLst>
                <a:rect l="0" t="0" r="r" b="b"/>
                <a:pathLst>
                  <a:path w="5" h="4">
                    <a:moveTo>
                      <a:pt x="3" y="4"/>
                    </a:moveTo>
                    <a:cubicBezTo>
                      <a:pt x="5" y="4"/>
                      <a:pt x="5" y="0"/>
                      <a:pt x="3" y="0"/>
                    </a:cubicBezTo>
                    <a:cubicBezTo>
                      <a:pt x="0" y="0"/>
                      <a:pt x="0"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2" name="Freeform 751"/>
              <p:cNvSpPr/>
              <p:nvPr/>
            </p:nvSpPr>
            <p:spPr bwMode="auto">
              <a:xfrm>
                <a:off x="-445" y="659"/>
                <a:ext cx="13" cy="11"/>
              </a:xfrm>
              <a:custGeom>
                <a:avLst/>
                <a:gdLst>
                  <a:gd name="T0" fmla="*/ 3 w 5"/>
                  <a:gd name="T1" fmla="*/ 4 h 4"/>
                  <a:gd name="T2" fmla="*/ 3 w 5"/>
                  <a:gd name="T3" fmla="*/ 0 h 4"/>
                  <a:gd name="T4" fmla="*/ 3 w 5"/>
                  <a:gd name="T5" fmla="*/ 4 h 4"/>
                </a:gdLst>
                <a:ahLst/>
                <a:cxnLst>
                  <a:cxn ang="0">
                    <a:pos x="T0" y="T1"/>
                  </a:cxn>
                  <a:cxn ang="0">
                    <a:pos x="T2" y="T3"/>
                  </a:cxn>
                  <a:cxn ang="0">
                    <a:pos x="T4" y="T5"/>
                  </a:cxn>
                </a:cxnLst>
                <a:rect l="0" t="0" r="r" b="b"/>
                <a:pathLst>
                  <a:path w="5" h="4">
                    <a:moveTo>
                      <a:pt x="3" y="4"/>
                    </a:moveTo>
                    <a:cubicBezTo>
                      <a:pt x="5" y="4"/>
                      <a:pt x="5" y="0"/>
                      <a:pt x="3" y="0"/>
                    </a:cubicBezTo>
                    <a:cubicBezTo>
                      <a:pt x="0" y="0"/>
                      <a:pt x="0"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3" name="Freeform 752"/>
              <p:cNvSpPr/>
              <p:nvPr/>
            </p:nvSpPr>
            <p:spPr bwMode="auto">
              <a:xfrm>
                <a:off x="-491" y="667"/>
                <a:ext cx="11" cy="8"/>
              </a:xfrm>
              <a:custGeom>
                <a:avLst/>
                <a:gdLst>
                  <a:gd name="T0" fmla="*/ 2 w 4"/>
                  <a:gd name="T1" fmla="*/ 3 h 3"/>
                  <a:gd name="T2" fmla="*/ 2 w 4"/>
                  <a:gd name="T3" fmla="*/ 0 h 3"/>
                  <a:gd name="T4" fmla="*/ 2 w 4"/>
                  <a:gd name="T5" fmla="*/ 3 h 3"/>
                </a:gdLst>
                <a:ahLst/>
                <a:cxnLst>
                  <a:cxn ang="0">
                    <a:pos x="T0" y="T1"/>
                  </a:cxn>
                  <a:cxn ang="0">
                    <a:pos x="T2" y="T3"/>
                  </a:cxn>
                  <a:cxn ang="0">
                    <a:pos x="T4" y="T5"/>
                  </a:cxn>
                </a:cxnLst>
                <a:rect l="0" t="0" r="r" b="b"/>
                <a:pathLst>
                  <a:path w="4" h="3">
                    <a:moveTo>
                      <a:pt x="2" y="3"/>
                    </a:moveTo>
                    <a:cubicBezTo>
                      <a:pt x="4" y="3"/>
                      <a:pt x="4" y="0"/>
                      <a:pt x="2" y="0"/>
                    </a:cubicBezTo>
                    <a:cubicBezTo>
                      <a:pt x="0" y="0"/>
                      <a:pt x="0" y="3"/>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4" name="Freeform 753"/>
              <p:cNvSpPr/>
              <p:nvPr/>
            </p:nvSpPr>
            <p:spPr bwMode="auto">
              <a:xfrm>
                <a:off x="-443" y="654"/>
                <a:ext cx="14" cy="11"/>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5" name="Freeform 754"/>
              <p:cNvSpPr/>
              <p:nvPr/>
            </p:nvSpPr>
            <p:spPr bwMode="auto">
              <a:xfrm>
                <a:off x="-403" y="667"/>
                <a:ext cx="16" cy="16"/>
              </a:xfrm>
              <a:custGeom>
                <a:avLst/>
                <a:gdLst>
                  <a:gd name="T0" fmla="*/ 1 w 6"/>
                  <a:gd name="T1" fmla="*/ 4 h 6"/>
                  <a:gd name="T2" fmla="*/ 4 w 6"/>
                  <a:gd name="T3" fmla="*/ 6 h 6"/>
                  <a:gd name="T4" fmla="*/ 4 w 6"/>
                  <a:gd name="T5" fmla="*/ 2 h 6"/>
                  <a:gd name="T6" fmla="*/ 5 w 6"/>
                  <a:gd name="T7" fmla="*/ 3 h 6"/>
                  <a:gd name="T8" fmla="*/ 1 w 6"/>
                  <a:gd name="T9" fmla="*/ 4 h 6"/>
                </a:gdLst>
                <a:ahLst/>
                <a:cxnLst>
                  <a:cxn ang="0">
                    <a:pos x="T0" y="T1"/>
                  </a:cxn>
                  <a:cxn ang="0">
                    <a:pos x="T2" y="T3"/>
                  </a:cxn>
                  <a:cxn ang="0">
                    <a:pos x="T4" y="T5"/>
                  </a:cxn>
                  <a:cxn ang="0">
                    <a:pos x="T6" y="T7"/>
                  </a:cxn>
                  <a:cxn ang="0">
                    <a:pos x="T8" y="T9"/>
                  </a:cxn>
                </a:cxnLst>
                <a:rect l="0" t="0" r="r" b="b"/>
                <a:pathLst>
                  <a:path w="6" h="6">
                    <a:moveTo>
                      <a:pt x="1" y="4"/>
                    </a:moveTo>
                    <a:cubicBezTo>
                      <a:pt x="1" y="5"/>
                      <a:pt x="2" y="6"/>
                      <a:pt x="4" y="6"/>
                    </a:cubicBezTo>
                    <a:cubicBezTo>
                      <a:pt x="6" y="6"/>
                      <a:pt x="6" y="2"/>
                      <a:pt x="4" y="2"/>
                    </a:cubicBezTo>
                    <a:cubicBezTo>
                      <a:pt x="4" y="2"/>
                      <a:pt x="4" y="2"/>
                      <a:pt x="5" y="3"/>
                    </a:cubicBezTo>
                    <a:cubicBezTo>
                      <a:pt x="4" y="0"/>
                      <a:pt x="0" y="1"/>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6" name="Freeform 755"/>
              <p:cNvSpPr/>
              <p:nvPr/>
            </p:nvSpPr>
            <p:spPr bwMode="auto">
              <a:xfrm>
                <a:off x="-419" y="699"/>
                <a:ext cx="11" cy="16"/>
              </a:xfrm>
              <a:custGeom>
                <a:avLst/>
                <a:gdLst>
                  <a:gd name="T0" fmla="*/ 0 w 4"/>
                  <a:gd name="T1" fmla="*/ 3 h 6"/>
                  <a:gd name="T2" fmla="*/ 0 w 4"/>
                  <a:gd name="T3" fmla="*/ 3 h 6"/>
                  <a:gd name="T4" fmla="*/ 4 w 4"/>
                  <a:gd name="T5" fmla="*/ 3 h 6"/>
                  <a:gd name="T6" fmla="*/ 4 w 4"/>
                  <a:gd name="T7" fmla="*/ 3 h 6"/>
                  <a:gd name="T8" fmla="*/ 0 w 4"/>
                  <a:gd name="T9" fmla="*/ 3 h 6"/>
                </a:gdLst>
                <a:ahLst/>
                <a:cxnLst>
                  <a:cxn ang="0">
                    <a:pos x="T0" y="T1"/>
                  </a:cxn>
                  <a:cxn ang="0">
                    <a:pos x="T2" y="T3"/>
                  </a:cxn>
                  <a:cxn ang="0">
                    <a:pos x="T4" y="T5"/>
                  </a:cxn>
                  <a:cxn ang="0">
                    <a:pos x="T6" y="T7"/>
                  </a:cxn>
                  <a:cxn ang="0">
                    <a:pos x="T8" y="T9"/>
                  </a:cxn>
                </a:cxnLst>
                <a:rect l="0" t="0" r="r" b="b"/>
                <a:pathLst>
                  <a:path w="4" h="6">
                    <a:moveTo>
                      <a:pt x="0" y="3"/>
                    </a:moveTo>
                    <a:cubicBezTo>
                      <a:pt x="0" y="3"/>
                      <a:pt x="0" y="3"/>
                      <a:pt x="0" y="3"/>
                    </a:cubicBezTo>
                    <a:cubicBezTo>
                      <a:pt x="0" y="6"/>
                      <a:pt x="4" y="6"/>
                      <a:pt x="4" y="3"/>
                    </a:cubicBezTo>
                    <a:cubicBezTo>
                      <a:pt x="4" y="3"/>
                      <a:pt x="4" y="3"/>
                      <a:pt x="4" y="3"/>
                    </a:cubicBezTo>
                    <a:cubicBezTo>
                      <a:pt x="4" y="0"/>
                      <a:pt x="0" y="0"/>
                      <a:pt x="0"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7" name="Freeform 756"/>
              <p:cNvSpPr/>
              <p:nvPr/>
            </p:nvSpPr>
            <p:spPr bwMode="auto">
              <a:xfrm>
                <a:off x="-453" y="723"/>
                <a:ext cx="13" cy="11"/>
              </a:xfrm>
              <a:custGeom>
                <a:avLst/>
                <a:gdLst>
                  <a:gd name="T0" fmla="*/ 3 w 5"/>
                  <a:gd name="T1" fmla="*/ 4 h 4"/>
                  <a:gd name="T2" fmla="*/ 3 w 5"/>
                  <a:gd name="T3" fmla="*/ 0 h 4"/>
                  <a:gd name="T4" fmla="*/ 3 w 5"/>
                  <a:gd name="T5" fmla="*/ 4 h 4"/>
                </a:gdLst>
                <a:ahLst/>
                <a:cxnLst>
                  <a:cxn ang="0">
                    <a:pos x="T0" y="T1"/>
                  </a:cxn>
                  <a:cxn ang="0">
                    <a:pos x="T2" y="T3"/>
                  </a:cxn>
                  <a:cxn ang="0">
                    <a:pos x="T4" y="T5"/>
                  </a:cxn>
                </a:cxnLst>
                <a:rect l="0" t="0" r="r" b="b"/>
                <a:pathLst>
                  <a:path w="5" h="4">
                    <a:moveTo>
                      <a:pt x="3" y="4"/>
                    </a:moveTo>
                    <a:cubicBezTo>
                      <a:pt x="5" y="4"/>
                      <a:pt x="5" y="0"/>
                      <a:pt x="3" y="0"/>
                    </a:cubicBezTo>
                    <a:cubicBezTo>
                      <a:pt x="0" y="0"/>
                      <a:pt x="0"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8" name="Freeform 757"/>
              <p:cNvSpPr/>
              <p:nvPr/>
            </p:nvSpPr>
            <p:spPr bwMode="auto">
              <a:xfrm>
                <a:off x="-491" y="697"/>
                <a:ext cx="14" cy="10"/>
              </a:xfrm>
              <a:custGeom>
                <a:avLst/>
                <a:gdLst>
                  <a:gd name="T0" fmla="*/ 3 w 5"/>
                  <a:gd name="T1" fmla="*/ 4 h 4"/>
                  <a:gd name="T2" fmla="*/ 3 w 5"/>
                  <a:gd name="T3" fmla="*/ 0 h 4"/>
                  <a:gd name="T4" fmla="*/ 3 w 5"/>
                  <a:gd name="T5" fmla="*/ 4 h 4"/>
                </a:gdLst>
                <a:ahLst/>
                <a:cxnLst>
                  <a:cxn ang="0">
                    <a:pos x="T0" y="T1"/>
                  </a:cxn>
                  <a:cxn ang="0">
                    <a:pos x="T2" y="T3"/>
                  </a:cxn>
                  <a:cxn ang="0">
                    <a:pos x="T4" y="T5"/>
                  </a:cxn>
                </a:cxnLst>
                <a:rect l="0" t="0" r="r" b="b"/>
                <a:pathLst>
                  <a:path w="5" h="4">
                    <a:moveTo>
                      <a:pt x="3" y="4"/>
                    </a:moveTo>
                    <a:cubicBezTo>
                      <a:pt x="5" y="4"/>
                      <a:pt x="5" y="0"/>
                      <a:pt x="3" y="0"/>
                    </a:cubicBezTo>
                    <a:cubicBezTo>
                      <a:pt x="0" y="0"/>
                      <a:pt x="0"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9" name="Freeform 758"/>
              <p:cNvSpPr/>
              <p:nvPr/>
            </p:nvSpPr>
            <p:spPr bwMode="auto">
              <a:xfrm>
                <a:off x="-461" y="686"/>
                <a:ext cx="16" cy="11"/>
              </a:xfrm>
              <a:custGeom>
                <a:avLst/>
                <a:gdLst>
                  <a:gd name="T0" fmla="*/ 3 w 6"/>
                  <a:gd name="T1" fmla="*/ 4 h 4"/>
                  <a:gd name="T2" fmla="*/ 3 w 6"/>
                  <a:gd name="T3" fmla="*/ 4 h 4"/>
                  <a:gd name="T4" fmla="*/ 3 w 6"/>
                  <a:gd name="T5" fmla="*/ 0 h 4"/>
                  <a:gd name="T6" fmla="*/ 3 w 6"/>
                  <a:gd name="T7" fmla="*/ 0 h 4"/>
                  <a:gd name="T8" fmla="*/ 3 w 6"/>
                  <a:gd name="T9" fmla="*/ 4 h 4"/>
                </a:gdLst>
                <a:ahLst/>
                <a:cxnLst>
                  <a:cxn ang="0">
                    <a:pos x="T0" y="T1"/>
                  </a:cxn>
                  <a:cxn ang="0">
                    <a:pos x="T2" y="T3"/>
                  </a:cxn>
                  <a:cxn ang="0">
                    <a:pos x="T4" y="T5"/>
                  </a:cxn>
                  <a:cxn ang="0">
                    <a:pos x="T6" y="T7"/>
                  </a:cxn>
                  <a:cxn ang="0">
                    <a:pos x="T8" y="T9"/>
                  </a:cxn>
                </a:cxnLst>
                <a:rect l="0" t="0" r="r" b="b"/>
                <a:pathLst>
                  <a:path w="6" h="4">
                    <a:moveTo>
                      <a:pt x="3" y="4"/>
                    </a:moveTo>
                    <a:cubicBezTo>
                      <a:pt x="3" y="4"/>
                      <a:pt x="3" y="4"/>
                      <a:pt x="3" y="4"/>
                    </a:cubicBezTo>
                    <a:cubicBezTo>
                      <a:pt x="6" y="4"/>
                      <a:pt x="6" y="0"/>
                      <a:pt x="3" y="0"/>
                    </a:cubicBezTo>
                    <a:cubicBezTo>
                      <a:pt x="3" y="0"/>
                      <a:pt x="3" y="0"/>
                      <a:pt x="3" y="0"/>
                    </a:cubicBezTo>
                    <a:cubicBezTo>
                      <a:pt x="0" y="0"/>
                      <a:pt x="0"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0" name="Freeform 759"/>
              <p:cNvSpPr/>
              <p:nvPr/>
            </p:nvSpPr>
            <p:spPr bwMode="auto">
              <a:xfrm>
                <a:off x="-440" y="691"/>
                <a:ext cx="19" cy="19"/>
              </a:xfrm>
              <a:custGeom>
                <a:avLst/>
                <a:gdLst>
                  <a:gd name="T0" fmla="*/ 2 w 7"/>
                  <a:gd name="T1" fmla="*/ 5 h 7"/>
                  <a:gd name="T2" fmla="*/ 2 w 7"/>
                  <a:gd name="T3" fmla="*/ 5 h 7"/>
                  <a:gd name="T4" fmla="*/ 5 w 7"/>
                  <a:gd name="T5" fmla="*/ 3 h 7"/>
                  <a:gd name="T6" fmla="*/ 4 w 7"/>
                  <a:gd name="T7" fmla="*/ 2 h 7"/>
                  <a:gd name="T8" fmla="*/ 2 w 7"/>
                  <a:gd name="T9" fmla="*/ 5 h 7"/>
                </a:gdLst>
                <a:ahLst/>
                <a:cxnLst>
                  <a:cxn ang="0">
                    <a:pos x="T0" y="T1"/>
                  </a:cxn>
                  <a:cxn ang="0">
                    <a:pos x="T2" y="T3"/>
                  </a:cxn>
                  <a:cxn ang="0">
                    <a:pos x="T4" y="T5"/>
                  </a:cxn>
                  <a:cxn ang="0">
                    <a:pos x="T6" y="T7"/>
                  </a:cxn>
                  <a:cxn ang="0">
                    <a:pos x="T8" y="T9"/>
                  </a:cxn>
                </a:cxnLst>
                <a:rect l="0" t="0" r="r" b="b"/>
                <a:pathLst>
                  <a:path w="7" h="7">
                    <a:moveTo>
                      <a:pt x="2" y="5"/>
                    </a:moveTo>
                    <a:cubicBezTo>
                      <a:pt x="2" y="5"/>
                      <a:pt x="2" y="5"/>
                      <a:pt x="2" y="5"/>
                    </a:cubicBezTo>
                    <a:cubicBezTo>
                      <a:pt x="4" y="7"/>
                      <a:pt x="7" y="4"/>
                      <a:pt x="5" y="3"/>
                    </a:cubicBezTo>
                    <a:cubicBezTo>
                      <a:pt x="5" y="2"/>
                      <a:pt x="5" y="2"/>
                      <a:pt x="4" y="2"/>
                    </a:cubicBezTo>
                    <a:cubicBezTo>
                      <a:pt x="3" y="0"/>
                      <a:pt x="0" y="3"/>
                      <a:pt x="2"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1" name="Freeform 760"/>
              <p:cNvSpPr/>
              <p:nvPr/>
            </p:nvSpPr>
            <p:spPr bwMode="auto">
              <a:xfrm>
                <a:off x="-429" y="737"/>
                <a:ext cx="10" cy="10"/>
              </a:xfrm>
              <a:custGeom>
                <a:avLst/>
                <a:gdLst>
                  <a:gd name="T0" fmla="*/ 2 w 4"/>
                  <a:gd name="T1" fmla="*/ 4 h 4"/>
                  <a:gd name="T2" fmla="*/ 2 w 4"/>
                  <a:gd name="T3" fmla="*/ 0 h 4"/>
                  <a:gd name="T4" fmla="*/ 2 w 4"/>
                  <a:gd name="T5" fmla="*/ 4 h 4"/>
                </a:gdLst>
                <a:ahLst/>
                <a:cxnLst>
                  <a:cxn ang="0">
                    <a:pos x="T0" y="T1"/>
                  </a:cxn>
                  <a:cxn ang="0">
                    <a:pos x="T2" y="T3"/>
                  </a:cxn>
                  <a:cxn ang="0">
                    <a:pos x="T4" y="T5"/>
                  </a:cxn>
                </a:cxnLst>
                <a:rect l="0" t="0" r="r" b="b"/>
                <a:pathLst>
                  <a:path w="4" h="4">
                    <a:moveTo>
                      <a:pt x="2" y="4"/>
                    </a:moveTo>
                    <a:cubicBezTo>
                      <a:pt x="4" y="4"/>
                      <a:pt x="4"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2" name="Freeform 761"/>
              <p:cNvSpPr/>
              <p:nvPr/>
            </p:nvSpPr>
            <p:spPr bwMode="auto">
              <a:xfrm>
                <a:off x="-467" y="753"/>
                <a:ext cx="14" cy="10"/>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3" name="Freeform 762"/>
              <p:cNvSpPr/>
              <p:nvPr/>
            </p:nvSpPr>
            <p:spPr bwMode="auto">
              <a:xfrm>
                <a:off x="-507" y="739"/>
                <a:ext cx="16" cy="19"/>
              </a:xfrm>
              <a:custGeom>
                <a:avLst/>
                <a:gdLst>
                  <a:gd name="T0" fmla="*/ 4 w 6"/>
                  <a:gd name="T1" fmla="*/ 5 h 7"/>
                  <a:gd name="T2" fmla="*/ 5 w 6"/>
                  <a:gd name="T3" fmla="*/ 4 h 7"/>
                  <a:gd name="T4" fmla="*/ 2 w 6"/>
                  <a:gd name="T5" fmla="*/ 2 h 7"/>
                  <a:gd name="T6" fmla="*/ 1 w 6"/>
                  <a:gd name="T7" fmla="*/ 2 h 7"/>
                  <a:gd name="T8" fmla="*/ 4 w 6"/>
                  <a:gd name="T9" fmla="*/ 5 h 7"/>
                </a:gdLst>
                <a:ahLst/>
                <a:cxnLst>
                  <a:cxn ang="0">
                    <a:pos x="T0" y="T1"/>
                  </a:cxn>
                  <a:cxn ang="0">
                    <a:pos x="T2" y="T3"/>
                  </a:cxn>
                  <a:cxn ang="0">
                    <a:pos x="T4" y="T5"/>
                  </a:cxn>
                  <a:cxn ang="0">
                    <a:pos x="T6" y="T7"/>
                  </a:cxn>
                  <a:cxn ang="0">
                    <a:pos x="T8" y="T9"/>
                  </a:cxn>
                </a:cxnLst>
                <a:rect l="0" t="0" r="r" b="b"/>
                <a:pathLst>
                  <a:path w="6" h="7">
                    <a:moveTo>
                      <a:pt x="4" y="5"/>
                    </a:moveTo>
                    <a:cubicBezTo>
                      <a:pt x="4" y="5"/>
                      <a:pt x="4" y="5"/>
                      <a:pt x="5" y="4"/>
                    </a:cubicBezTo>
                    <a:cubicBezTo>
                      <a:pt x="6" y="3"/>
                      <a:pt x="4" y="0"/>
                      <a:pt x="2" y="2"/>
                    </a:cubicBezTo>
                    <a:cubicBezTo>
                      <a:pt x="2" y="2"/>
                      <a:pt x="2" y="2"/>
                      <a:pt x="1" y="2"/>
                    </a:cubicBezTo>
                    <a:cubicBezTo>
                      <a:pt x="0" y="4"/>
                      <a:pt x="2" y="7"/>
                      <a:pt x="4"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4" name="Freeform 763"/>
              <p:cNvSpPr/>
              <p:nvPr/>
            </p:nvSpPr>
            <p:spPr bwMode="auto">
              <a:xfrm>
                <a:off x="-483" y="742"/>
                <a:ext cx="19" cy="19"/>
              </a:xfrm>
              <a:custGeom>
                <a:avLst/>
                <a:gdLst>
                  <a:gd name="T0" fmla="*/ 1 w 7"/>
                  <a:gd name="T1" fmla="*/ 4 h 7"/>
                  <a:gd name="T2" fmla="*/ 2 w 7"/>
                  <a:gd name="T3" fmla="*/ 5 h 7"/>
                  <a:gd name="T4" fmla="*/ 5 w 7"/>
                  <a:gd name="T5" fmla="*/ 2 h 7"/>
                  <a:gd name="T6" fmla="*/ 4 w 7"/>
                  <a:gd name="T7" fmla="*/ 1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2" y="4"/>
                      <a:pt x="2" y="5"/>
                      <a:pt x="2" y="5"/>
                    </a:cubicBezTo>
                    <a:cubicBezTo>
                      <a:pt x="4" y="7"/>
                      <a:pt x="7" y="4"/>
                      <a:pt x="5" y="2"/>
                    </a:cubicBezTo>
                    <a:cubicBezTo>
                      <a:pt x="5" y="2"/>
                      <a:pt x="4" y="2"/>
                      <a:pt x="4" y="1"/>
                    </a:cubicBezTo>
                    <a:cubicBezTo>
                      <a:pt x="2" y="0"/>
                      <a:pt x="0" y="2"/>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5" name="Freeform 764"/>
              <p:cNvSpPr/>
              <p:nvPr/>
            </p:nvSpPr>
            <p:spPr bwMode="auto">
              <a:xfrm>
                <a:off x="-443" y="758"/>
                <a:ext cx="19" cy="16"/>
              </a:xfrm>
              <a:custGeom>
                <a:avLst/>
                <a:gdLst>
                  <a:gd name="T0" fmla="*/ 2 w 7"/>
                  <a:gd name="T1" fmla="*/ 4 h 6"/>
                  <a:gd name="T2" fmla="*/ 5 w 7"/>
                  <a:gd name="T3" fmla="*/ 6 h 6"/>
                  <a:gd name="T4" fmla="*/ 5 w 7"/>
                  <a:gd name="T5" fmla="*/ 2 h 6"/>
                  <a:gd name="T6" fmla="*/ 5 w 7"/>
                  <a:gd name="T7" fmla="*/ 1 h 6"/>
                  <a:gd name="T8" fmla="*/ 2 w 7"/>
                  <a:gd name="T9" fmla="*/ 4 h 6"/>
                </a:gdLst>
                <a:ahLst/>
                <a:cxnLst>
                  <a:cxn ang="0">
                    <a:pos x="T0" y="T1"/>
                  </a:cxn>
                  <a:cxn ang="0">
                    <a:pos x="T2" y="T3"/>
                  </a:cxn>
                  <a:cxn ang="0">
                    <a:pos x="T4" y="T5"/>
                  </a:cxn>
                  <a:cxn ang="0">
                    <a:pos x="T6" y="T7"/>
                  </a:cxn>
                  <a:cxn ang="0">
                    <a:pos x="T8" y="T9"/>
                  </a:cxn>
                </a:cxnLst>
                <a:rect l="0" t="0" r="r" b="b"/>
                <a:pathLst>
                  <a:path w="7" h="6">
                    <a:moveTo>
                      <a:pt x="2" y="4"/>
                    </a:moveTo>
                    <a:cubicBezTo>
                      <a:pt x="3" y="5"/>
                      <a:pt x="4" y="5"/>
                      <a:pt x="5" y="6"/>
                    </a:cubicBezTo>
                    <a:cubicBezTo>
                      <a:pt x="7" y="6"/>
                      <a:pt x="7" y="2"/>
                      <a:pt x="5" y="2"/>
                    </a:cubicBezTo>
                    <a:cubicBezTo>
                      <a:pt x="5" y="2"/>
                      <a:pt x="5" y="2"/>
                      <a:pt x="5" y="1"/>
                    </a:cubicBezTo>
                    <a:cubicBezTo>
                      <a:pt x="3" y="0"/>
                      <a:pt x="0" y="3"/>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6" name="Freeform 765"/>
              <p:cNvSpPr/>
              <p:nvPr/>
            </p:nvSpPr>
            <p:spPr bwMode="auto">
              <a:xfrm>
                <a:off x="-421" y="766"/>
                <a:ext cx="18" cy="27"/>
              </a:xfrm>
              <a:custGeom>
                <a:avLst/>
                <a:gdLst>
                  <a:gd name="T0" fmla="*/ 1 w 7"/>
                  <a:gd name="T1" fmla="*/ 4 h 10"/>
                  <a:gd name="T2" fmla="*/ 3 w 7"/>
                  <a:gd name="T3" fmla="*/ 8 h 10"/>
                  <a:gd name="T4" fmla="*/ 6 w 7"/>
                  <a:gd name="T5" fmla="*/ 6 h 10"/>
                  <a:gd name="T6" fmla="*/ 5 w 7"/>
                  <a:gd name="T7" fmla="*/ 2 h 10"/>
                  <a:gd name="T8" fmla="*/ 1 w 7"/>
                  <a:gd name="T9" fmla="*/ 4 h 10"/>
                </a:gdLst>
                <a:ahLst/>
                <a:cxnLst>
                  <a:cxn ang="0">
                    <a:pos x="T0" y="T1"/>
                  </a:cxn>
                  <a:cxn ang="0">
                    <a:pos x="T2" y="T3"/>
                  </a:cxn>
                  <a:cxn ang="0">
                    <a:pos x="T4" y="T5"/>
                  </a:cxn>
                  <a:cxn ang="0">
                    <a:pos x="T6" y="T7"/>
                  </a:cxn>
                  <a:cxn ang="0">
                    <a:pos x="T8" y="T9"/>
                  </a:cxn>
                </a:cxnLst>
                <a:rect l="0" t="0" r="r" b="b"/>
                <a:pathLst>
                  <a:path w="7" h="10">
                    <a:moveTo>
                      <a:pt x="1" y="4"/>
                    </a:moveTo>
                    <a:cubicBezTo>
                      <a:pt x="2" y="5"/>
                      <a:pt x="2" y="6"/>
                      <a:pt x="3" y="8"/>
                    </a:cubicBezTo>
                    <a:cubicBezTo>
                      <a:pt x="4" y="10"/>
                      <a:pt x="7" y="8"/>
                      <a:pt x="6" y="6"/>
                    </a:cubicBezTo>
                    <a:cubicBezTo>
                      <a:pt x="5" y="5"/>
                      <a:pt x="5" y="3"/>
                      <a:pt x="5" y="2"/>
                    </a:cubicBezTo>
                    <a:cubicBezTo>
                      <a:pt x="3" y="0"/>
                      <a:pt x="0" y="2"/>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7" name="Freeform 766"/>
              <p:cNvSpPr/>
              <p:nvPr/>
            </p:nvSpPr>
            <p:spPr bwMode="auto">
              <a:xfrm>
                <a:off x="-419" y="785"/>
                <a:ext cx="19" cy="16"/>
              </a:xfrm>
              <a:custGeom>
                <a:avLst/>
                <a:gdLst>
                  <a:gd name="T0" fmla="*/ 3 w 7"/>
                  <a:gd name="T1" fmla="*/ 6 h 6"/>
                  <a:gd name="T2" fmla="*/ 6 w 7"/>
                  <a:gd name="T3" fmla="*/ 5 h 6"/>
                  <a:gd name="T4" fmla="*/ 3 w 7"/>
                  <a:gd name="T5" fmla="*/ 2 h 6"/>
                  <a:gd name="T6" fmla="*/ 3 w 7"/>
                  <a:gd name="T7" fmla="*/ 2 h 6"/>
                  <a:gd name="T8" fmla="*/ 3 w 7"/>
                  <a:gd name="T9" fmla="*/ 6 h 6"/>
                </a:gdLst>
                <a:ahLst/>
                <a:cxnLst>
                  <a:cxn ang="0">
                    <a:pos x="T0" y="T1"/>
                  </a:cxn>
                  <a:cxn ang="0">
                    <a:pos x="T2" y="T3"/>
                  </a:cxn>
                  <a:cxn ang="0">
                    <a:pos x="T4" y="T5"/>
                  </a:cxn>
                  <a:cxn ang="0">
                    <a:pos x="T6" y="T7"/>
                  </a:cxn>
                  <a:cxn ang="0">
                    <a:pos x="T8" y="T9"/>
                  </a:cxn>
                </a:cxnLst>
                <a:rect l="0" t="0" r="r" b="b"/>
                <a:pathLst>
                  <a:path w="7" h="6">
                    <a:moveTo>
                      <a:pt x="3" y="6"/>
                    </a:moveTo>
                    <a:cubicBezTo>
                      <a:pt x="4" y="6"/>
                      <a:pt x="5" y="6"/>
                      <a:pt x="6" y="5"/>
                    </a:cubicBezTo>
                    <a:cubicBezTo>
                      <a:pt x="7" y="3"/>
                      <a:pt x="5" y="0"/>
                      <a:pt x="3" y="2"/>
                    </a:cubicBezTo>
                    <a:cubicBezTo>
                      <a:pt x="2" y="3"/>
                      <a:pt x="3" y="2"/>
                      <a:pt x="3" y="2"/>
                    </a:cubicBezTo>
                    <a:cubicBezTo>
                      <a:pt x="0" y="2"/>
                      <a:pt x="0" y="6"/>
                      <a:pt x="3"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8" name="Freeform 767"/>
              <p:cNvSpPr/>
              <p:nvPr/>
            </p:nvSpPr>
            <p:spPr bwMode="auto">
              <a:xfrm>
                <a:off x="-397" y="745"/>
                <a:ext cx="13" cy="10"/>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9" name="Freeform 768"/>
              <p:cNvSpPr/>
              <p:nvPr/>
            </p:nvSpPr>
            <p:spPr bwMode="auto">
              <a:xfrm>
                <a:off x="-421" y="726"/>
                <a:ext cx="18" cy="24"/>
              </a:xfrm>
              <a:custGeom>
                <a:avLst/>
                <a:gdLst>
                  <a:gd name="T0" fmla="*/ 3 w 7"/>
                  <a:gd name="T1" fmla="*/ 2 h 9"/>
                  <a:gd name="T2" fmla="*/ 2 w 7"/>
                  <a:gd name="T3" fmla="*/ 4 h 9"/>
                  <a:gd name="T4" fmla="*/ 4 w 7"/>
                  <a:gd name="T5" fmla="*/ 7 h 9"/>
                  <a:gd name="T6" fmla="*/ 6 w 7"/>
                  <a:gd name="T7" fmla="*/ 5 h 9"/>
                  <a:gd name="T8" fmla="*/ 3 w 7"/>
                  <a:gd name="T9" fmla="*/ 2 h 9"/>
                </a:gdLst>
                <a:ahLst/>
                <a:cxnLst>
                  <a:cxn ang="0">
                    <a:pos x="T0" y="T1"/>
                  </a:cxn>
                  <a:cxn ang="0">
                    <a:pos x="T2" y="T3"/>
                  </a:cxn>
                  <a:cxn ang="0">
                    <a:pos x="T4" y="T5"/>
                  </a:cxn>
                  <a:cxn ang="0">
                    <a:pos x="T6" y="T7"/>
                  </a:cxn>
                  <a:cxn ang="0">
                    <a:pos x="T8" y="T9"/>
                  </a:cxn>
                </a:cxnLst>
                <a:rect l="0" t="0" r="r" b="b"/>
                <a:pathLst>
                  <a:path w="7" h="9">
                    <a:moveTo>
                      <a:pt x="3" y="2"/>
                    </a:moveTo>
                    <a:cubicBezTo>
                      <a:pt x="2" y="3"/>
                      <a:pt x="2" y="4"/>
                      <a:pt x="2" y="4"/>
                    </a:cubicBezTo>
                    <a:cubicBezTo>
                      <a:pt x="0" y="6"/>
                      <a:pt x="3" y="9"/>
                      <a:pt x="4" y="7"/>
                    </a:cubicBezTo>
                    <a:cubicBezTo>
                      <a:pt x="5" y="6"/>
                      <a:pt x="5" y="5"/>
                      <a:pt x="6" y="5"/>
                    </a:cubicBezTo>
                    <a:cubicBezTo>
                      <a:pt x="7" y="3"/>
                      <a:pt x="5" y="0"/>
                      <a:pt x="3"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0" name="Freeform 769"/>
              <p:cNvSpPr/>
              <p:nvPr/>
            </p:nvSpPr>
            <p:spPr bwMode="auto">
              <a:xfrm>
                <a:off x="-459" y="777"/>
                <a:ext cx="8" cy="13"/>
              </a:xfrm>
              <a:custGeom>
                <a:avLst/>
                <a:gdLst>
                  <a:gd name="T0" fmla="*/ 0 w 3"/>
                  <a:gd name="T1" fmla="*/ 2 h 5"/>
                  <a:gd name="T2" fmla="*/ 0 w 3"/>
                  <a:gd name="T3" fmla="*/ 3 h 5"/>
                  <a:gd name="T4" fmla="*/ 3 w 3"/>
                  <a:gd name="T5" fmla="*/ 3 h 5"/>
                  <a:gd name="T6" fmla="*/ 3 w 3"/>
                  <a:gd name="T7" fmla="*/ 2 h 5"/>
                  <a:gd name="T8" fmla="*/ 0 w 3"/>
                  <a:gd name="T9" fmla="*/ 2 h 5"/>
                </a:gdLst>
                <a:ahLst/>
                <a:cxnLst>
                  <a:cxn ang="0">
                    <a:pos x="T0" y="T1"/>
                  </a:cxn>
                  <a:cxn ang="0">
                    <a:pos x="T2" y="T3"/>
                  </a:cxn>
                  <a:cxn ang="0">
                    <a:pos x="T4" y="T5"/>
                  </a:cxn>
                  <a:cxn ang="0">
                    <a:pos x="T6" y="T7"/>
                  </a:cxn>
                  <a:cxn ang="0">
                    <a:pos x="T8" y="T9"/>
                  </a:cxn>
                </a:cxnLst>
                <a:rect l="0" t="0" r="r" b="b"/>
                <a:pathLst>
                  <a:path w="3" h="5">
                    <a:moveTo>
                      <a:pt x="0" y="2"/>
                    </a:moveTo>
                    <a:cubicBezTo>
                      <a:pt x="0" y="2"/>
                      <a:pt x="0" y="2"/>
                      <a:pt x="0" y="3"/>
                    </a:cubicBezTo>
                    <a:cubicBezTo>
                      <a:pt x="0" y="5"/>
                      <a:pt x="3" y="5"/>
                      <a:pt x="3" y="3"/>
                    </a:cubicBezTo>
                    <a:cubicBezTo>
                      <a:pt x="3" y="2"/>
                      <a:pt x="3" y="2"/>
                      <a:pt x="3" y="2"/>
                    </a:cubicBezTo>
                    <a:cubicBezTo>
                      <a:pt x="3" y="0"/>
                      <a:pt x="0" y="0"/>
                      <a:pt x="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1" name="Freeform 770"/>
              <p:cNvSpPr/>
              <p:nvPr/>
            </p:nvSpPr>
            <p:spPr bwMode="auto">
              <a:xfrm>
                <a:off x="-461" y="785"/>
                <a:ext cx="40" cy="29"/>
              </a:xfrm>
              <a:custGeom>
                <a:avLst/>
                <a:gdLst>
                  <a:gd name="T0" fmla="*/ 2 w 15"/>
                  <a:gd name="T1" fmla="*/ 5 h 11"/>
                  <a:gd name="T2" fmla="*/ 11 w 15"/>
                  <a:gd name="T3" fmla="*/ 10 h 11"/>
                  <a:gd name="T4" fmla="*/ 12 w 15"/>
                  <a:gd name="T5" fmla="*/ 6 h 11"/>
                  <a:gd name="T6" fmla="*/ 3 w 15"/>
                  <a:gd name="T7" fmla="*/ 2 h 11"/>
                  <a:gd name="T8" fmla="*/ 2 w 15"/>
                  <a:gd name="T9" fmla="*/ 5 h 11"/>
                </a:gdLst>
                <a:ahLst/>
                <a:cxnLst>
                  <a:cxn ang="0">
                    <a:pos x="T0" y="T1"/>
                  </a:cxn>
                  <a:cxn ang="0">
                    <a:pos x="T2" y="T3"/>
                  </a:cxn>
                  <a:cxn ang="0">
                    <a:pos x="T4" y="T5"/>
                  </a:cxn>
                  <a:cxn ang="0">
                    <a:pos x="T6" y="T7"/>
                  </a:cxn>
                  <a:cxn ang="0">
                    <a:pos x="T8" y="T9"/>
                  </a:cxn>
                </a:cxnLst>
                <a:rect l="0" t="0" r="r" b="b"/>
                <a:pathLst>
                  <a:path w="15" h="11">
                    <a:moveTo>
                      <a:pt x="2" y="5"/>
                    </a:moveTo>
                    <a:cubicBezTo>
                      <a:pt x="4" y="7"/>
                      <a:pt x="8" y="9"/>
                      <a:pt x="11" y="10"/>
                    </a:cubicBezTo>
                    <a:cubicBezTo>
                      <a:pt x="14" y="11"/>
                      <a:pt x="15" y="7"/>
                      <a:pt x="12" y="6"/>
                    </a:cubicBezTo>
                    <a:cubicBezTo>
                      <a:pt x="9" y="5"/>
                      <a:pt x="6" y="4"/>
                      <a:pt x="3" y="2"/>
                    </a:cubicBezTo>
                    <a:cubicBezTo>
                      <a:pt x="1" y="0"/>
                      <a:pt x="0" y="4"/>
                      <a:pt x="2"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2" name="Freeform 771"/>
              <p:cNvSpPr/>
              <p:nvPr/>
            </p:nvSpPr>
            <p:spPr bwMode="auto">
              <a:xfrm>
                <a:off x="-429" y="804"/>
                <a:ext cx="21" cy="16"/>
              </a:xfrm>
              <a:custGeom>
                <a:avLst/>
                <a:gdLst>
                  <a:gd name="T0" fmla="*/ 5 w 8"/>
                  <a:gd name="T1" fmla="*/ 4 h 6"/>
                  <a:gd name="T2" fmla="*/ 6 w 8"/>
                  <a:gd name="T3" fmla="*/ 4 h 6"/>
                  <a:gd name="T4" fmla="*/ 6 w 8"/>
                  <a:gd name="T5" fmla="*/ 0 h 6"/>
                  <a:gd name="T6" fmla="*/ 2 w 8"/>
                  <a:gd name="T7" fmla="*/ 1 h 6"/>
                  <a:gd name="T8" fmla="*/ 5 w 8"/>
                  <a:gd name="T9" fmla="*/ 4 h 6"/>
                </a:gdLst>
                <a:ahLst/>
                <a:cxnLst>
                  <a:cxn ang="0">
                    <a:pos x="T0" y="T1"/>
                  </a:cxn>
                  <a:cxn ang="0">
                    <a:pos x="T2" y="T3"/>
                  </a:cxn>
                  <a:cxn ang="0">
                    <a:pos x="T4" y="T5"/>
                  </a:cxn>
                  <a:cxn ang="0">
                    <a:pos x="T6" y="T7"/>
                  </a:cxn>
                  <a:cxn ang="0">
                    <a:pos x="T8" y="T9"/>
                  </a:cxn>
                </a:cxnLst>
                <a:rect l="0" t="0" r="r" b="b"/>
                <a:pathLst>
                  <a:path w="8" h="6">
                    <a:moveTo>
                      <a:pt x="5" y="4"/>
                    </a:moveTo>
                    <a:cubicBezTo>
                      <a:pt x="5" y="4"/>
                      <a:pt x="6" y="4"/>
                      <a:pt x="6" y="4"/>
                    </a:cubicBezTo>
                    <a:cubicBezTo>
                      <a:pt x="8" y="4"/>
                      <a:pt x="8" y="0"/>
                      <a:pt x="6" y="0"/>
                    </a:cubicBezTo>
                    <a:cubicBezTo>
                      <a:pt x="4" y="0"/>
                      <a:pt x="3" y="0"/>
                      <a:pt x="2" y="1"/>
                    </a:cubicBezTo>
                    <a:cubicBezTo>
                      <a:pt x="0" y="3"/>
                      <a:pt x="3" y="6"/>
                      <a:pt x="5"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3" name="Freeform 772"/>
              <p:cNvSpPr/>
              <p:nvPr/>
            </p:nvSpPr>
            <p:spPr bwMode="auto">
              <a:xfrm>
                <a:off x="-397" y="755"/>
                <a:ext cx="16" cy="27"/>
              </a:xfrm>
              <a:custGeom>
                <a:avLst/>
                <a:gdLst>
                  <a:gd name="T0" fmla="*/ 5 w 6"/>
                  <a:gd name="T1" fmla="*/ 8 h 10"/>
                  <a:gd name="T2" fmla="*/ 6 w 6"/>
                  <a:gd name="T3" fmla="*/ 2 h 10"/>
                  <a:gd name="T4" fmla="*/ 2 w 6"/>
                  <a:gd name="T5" fmla="*/ 2 h 10"/>
                  <a:gd name="T6" fmla="*/ 1 w 6"/>
                  <a:gd name="T7" fmla="*/ 6 h 10"/>
                  <a:gd name="T8" fmla="*/ 5 w 6"/>
                  <a:gd name="T9" fmla="*/ 8 h 10"/>
                </a:gdLst>
                <a:ahLst/>
                <a:cxnLst>
                  <a:cxn ang="0">
                    <a:pos x="T0" y="T1"/>
                  </a:cxn>
                  <a:cxn ang="0">
                    <a:pos x="T2" y="T3"/>
                  </a:cxn>
                  <a:cxn ang="0">
                    <a:pos x="T4" y="T5"/>
                  </a:cxn>
                  <a:cxn ang="0">
                    <a:pos x="T6" y="T7"/>
                  </a:cxn>
                  <a:cxn ang="0">
                    <a:pos x="T8" y="T9"/>
                  </a:cxn>
                </a:cxnLst>
                <a:rect l="0" t="0" r="r" b="b"/>
                <a:pathLst>
                  <a:path w="6" h="10">
                    <a:moveTo>
                      <a:pt x="5" y="8"/>
                    </a:moveTo>
                    <a:cubicBezTo>
                      <a:pt x="6" y="6"/>
                      <a:pt x="6" y="4"/>
                      <a:pt x="6" y="2"/>
                    </a:cubicBezTo>
                    <a:cubicBezTo>
                      <a:pt x="6" y="0"/>
                      <a:pt x="2" y="0"/>
                      <a:pt x="2" y="2"/>
                    </a:cubicBezTo>
                    <a:cubicBezTo>
                      <a:pt x="2" y="4"/>
                      <a:pt x="2" y="5"/>
                      <a:pt x="1" y="6"/>
                    </a:cubicBezTo>
                    <a:cubicBezTo>
                      <a:pt x="0" y="8"/>
                      <a:pt x="4" y="10"/>
                      <a:pt x="5" y="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4" name="Freeform 773"/>
              <p:cNvSpPr/>
              <p:nvPr/>
            </p:nvSpPr>
            <p:spPr bwMode="auto">
              <a:xfrm>
                <a:off x="-432" y="713"/>
                <a:ext cx="13" cy="10"/>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5" name="Freeform 774"/>
              <p:cNvSpPr/>
              <p:nvPr/>
            </p:nvSpPr>
            <p:spPr bwMode="auto">
              <a:xfrm>
                <a:off x="-429" y="606"/>
                <a:ext cx="10" cy="10"/>
              </a:xfrm>
              <a:custGeom>
                <a:avLst/>
                <a:gdLst>
                  <a:gd name="T0" fmla="*/ 2 w 4"/>
                  <a:gd name="T1" fmla="*/ 4 h 4"/>
                  <a:gd name="T2" fmla="*/ 2 w 4"/>
                  <a:gd name="T3" fmla="*/ 0 h 4"/>
                  <a:gd name="T4" fmla="*/ 2 w 4"/>
                  <a:gd name="T5" fmla="*/ 4 h 4"/>
                </a:gdLst>
                <a:ahLst/>
                <a:cxnLst>
                  <a:cxn ang="0">
                    <a:pos x="T0" y="T1"/>
                  </a:cxn>
                  <a:cxn ang="0">
                    <a:pos x="T2" y="T3"/>
                  </a:cxn>
                  <a:cxn ang="0">
                    <a:pos x="T4" y="T5"/>
                  </a:cxn>
                </a:cxnLst>
                <a:rect l="0" t="0" r="r" b="b"/>
                <a:pathLst>
                  <a:path w="4" h="4">
                    <a:moveTo>
                      <a:pt x="2" y="4"/>
                    </a:moveTo>
                    <a:cubicBezTo>
                      <a:pt x="4" y="4"/>
                      <a:pt x="4"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6" name="Freeform 775"/>
              <p:cNvSpPr/>
              <p:nvPr/>
            </p:nvSpPr>
            <p:spPr bwMode="auto">
              <a:xfrm>
                <a:off x="-427" y="501"/>
                <a:ext cx="14" cy="11"/>
              </a:xfrm>
              <a:custGeom>
                <a:avLst/>
                <a:gdLst>
                  <a:gd name="T0" fmla="*/ 3 w 5"/>
                  <a:gd name="T1" fmla="*/ 4 h 4"/>
                  <a:gd name="T2" fmla="*/ 3 w 5"/>
                  <a:gd name="T3" fmla="*/ 0 h 4"/>
                  <a:gd name="T4" fmla="*/ 3 w 5"/>
                  <a:gd name="T5" fmla="*/ 4 h 4"/>
                </a:gdLst>
                <a:ahLst/>
                <a:cxnLst>
                  <a:cxn ang="0">
                    <a:pos x="T0" y="T1"/>
                  </a:cxn>
                  <a:cxn ang="0">
                    <a:pos x="T2" y="T3"/>
                  </a:cxn>
                  <a:cxn ang="0">
                    <a:pos x="T4" y="T5"/>
                  </a:cxn>
                </a:cxnLst>
                <a:rect l="0" t="0" r="r" b="b"/>
                <a:pathLst>
                  <a:path w="5" h="4">
                    <a:moveTo>
                      <a:pt x="3" y="4"/>
                    </a:moveTo>
                    <a:cubicBezTo>
                      <a:pt x="5" y="4"/>
                      <a:pt x="5" y="0"/>
                      <a:pt x="3" y="0"/>
                    </a:cubicBezTo>
                    <a:cubicBezTo>
                      <a:pt x="0" y="0"/>
                      <a:pt x="0"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7" name="Freeform 776"/>
              <p:cNvSpPr/>
              <p:nvPr/>
            </p:nvSpPr>
            <p:spPr bwMode="auto">
              <a:xfrm>
                <a:off x="-395" y="421"/>
                <a:ext cx="14" cy="11"/>
              </a:xfrm>
              <a:custGeom>
                <a:avLst/>
                <a:gdLst>
                  <a:gd name="T0" fmla="*/ 2 w 5"/>
                  <a:gd name="T1" fmla="*/ 4 h 4"/>
                  <a:gd name="T2" fmla="*/ 2 w 5"/>
                  <a:gd name="T3" fmla="*/ 0 h 4"/>
                  <a:gd name="T4" fmla="*/ 2 w 5"/>
                  <a:gd name="T5" fmla="*/ 4 h 4"/>
                </a:gdLst>
                <a:ahLst/>
                <a:cxnLst>
                  <a:cxn ang="0">
                    <a:pos x="T0" y="T1"/>
                  </a:cxn>
                  <a:cxn ang="0">
                    <a:pos x="T2" y="T3"/>
                  </a:cxn>
                  <a:cxn ang="0">
                    <a:pos x="T4" y="T5"/>
                  </a:cxn>
                </a:cxnLst>
                <a:rect l="0" t="0" r="r" b="b"/>
                <a:pathLst>
                  <a:path w="5" h="4">
                    <a:moveTo>
                      <a:pt x="2" y="4"/>
                    </a:moveTo>
                    <a:cubicBezTo>
                      <a:pt x="5" y="4"/>
                      <a:pt x="5"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8" name="Freeform 777"/>
              <p:cNvSpPr/>
              <p:nvPr/>
            </p:nvSpPr>
            <p:spPr bwMode="auto">
              <a:xfrm>
                <a:off x="-392" y="386"/>
                <a:ext cx="13" cy="11"/>
              </a:xfrm>
              <a:custGeom>
                <a:avLst/>
                <a:gdLst>
                  <a:gd name="T0" fmla="*/ 3 w 5"/>
                  <a:gd name="T1" fmla="*/ 4 h 4"/>
                  <a:gd name="T2" fmla="*/ 3 w 5"/>
                  <a:gd name="T3" fmla="*/ 0 h 4"/>
                  <a:gd name="T4" fmla="*/ 3 w 5"/>
                  <a:gd name="T5" fmla="*/ 4 h 4"/>
                </a:gdLst>
                <a:ahLst/>
                <a:cxnLst>
                  <a:cxn ang="0">
                    <a:pos x="T0" y="T1"/>
                  </a:cxn>
                  <a:cxn ang="0">
                    <a:pos x="T2" y="T3"/>
                  </a:cxn>
                  <a:cxn ang="0">
                    <a:pos x="T4" y="T5"/>
                  </a:cxn>
                </a:cxnLst>
                <a:rect l="0" t="0" r="r" b="b"/>
                <a:pathLst>
                  <a:path w="5" h="4">
                    <a:moveTo>
                      <a:pt x="3" y="4"/>
                    </a:moveTo>
                    <a:cubicBezTo>
                      <a:pt x="5" y="4"/>
                      <a:pt x="5" y="0"/>
                      <a:pt x="3" y="0"/>
                    </a:cubicBezTo>
                    <a:cubicBezTo>
                      <a:pt x="0" y="0"/>
                      <a:pt x="0"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9" name="Freeform 778"/>
              <p:cNvSpPr/>
              <p:nvPr/>
            </p:nvSpPr>
            <p:spPr bwMode="auto">
              <a:xfrm>
                <a:off x="-763" y="541"/>
                <a:ext cx="14" cy="75"/>
              </a:xfrm>
              <a:custGeom>
                <a:avLst/>
                <a:gdLst>
                  <a:gd name="T0" fmla="*/ 0 w 5"/>
                  <a:gd name="T1" fmla="*/ 3 h 28"/>
                  <a:gd name="T2" fmla="*/ 0 w 5"/>
                  <a:gd name="T3" fmla="*/ 26 h 28"/>
                  <a:gd name="T4" fmla="*/ 4 w 5"/>
                  <a:gd name="T5" fmla="*/ 26 h 28"/>
                  <a:gd name="T6" fmla="*/ 4 w 5"/>
                  <a:gd name="T7" fmla="*/ 3 h 28"/>
                  <a:gd name="T8" fmla="*/ 0 w 5"/>
                  <a:gd name="T9" fmla="*/ 3 h 28"/>
                </a:gdLst>
                <a:ahLst/>
                <a:cxnLst>
                  <a:cxn ang="0">
                    <a:pos x="T0" y="T1"/>
                  </a:cxn>
                  <a:cxn ang="0">
                    <a:pos x="T2" y="T3"/>
                  </a:cxn>
                  <a:cxn ang="0">
                    <a:pos x="T4" y="T5"/>
                  </a:cxn>
                  <a:cxn ang="0">
                    <a:pos x="T6" y="T7"/>
                  </a:cxn>
                  <a:cxn ang="0">
                    <a:pos x="T8" y="T9"/>
                  </a:cxn>
                </a:cxnLst>
                <a:rect l="0" t="0" r="r" b="b"/>
                <a:pathLst>
                  <a:path w="5" h="28">
                    <a:moveTo>
                      <a:pt x="0" y="3"/>
                    </a:moveTo>
                    <a:cubicBezTo>
                      <a:pt x="1" y="10"/>
                      <a:pt x="1" y="18"/>
                      <a:pt x="0" y="26"/>
                    </a:cubicBezTo>
                    <a:cubicBezTo>
                      <a:pt x="0" y="28"/>
                      <a:pt x="4" y="28"/>
                      <a:pt x="4" y="26"/>
                    </a:cubicBezTo>
                    <a:cubicBezTo>
                      <a:pt x="5" y="18"/>
                      <a:pt x="5" y="10"/>
                      <a:pt x="4" y="3"/>
                    </a:cubicBezTo>
                    <a:cubicBezTo>
                      <a:pt x="4" y="0"/>
                      <a:pt x="0" y="0"/>
                      <a:pt x="0"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0" name="Freeform 779"/>
              <p:cNvSpPr/>
              <p:nvPr/>
            </p:nvSpPr>
            <p:spPr bwMode="auto">
              <a:xfrm>
                <a:off x="-787" y="539"/>
                <a:ext cx="56" cy="35"/>
              </a:xfrm>
              <a:custGeom>
                <a:avLst/>
                <a:gdLst>
                  <a:gd name="T0" fmla="*/ 5 w 21"/>
                  <a:gd name="T1" fmla="*/ 11 h 13"/>
                  <a:gd name="T2" fmla="*/ 16 w 21"/>
                  <a:gd name="T3" fmla="*/ 7 h 13"/>
                  <a:gd name="T4" fmla="*/ 19 w 21"/>
                  <a:gd name="T5" fmla="*/ 5 h 13"/>
                  <a:gd name="T6" fmla="*/ 10 w 21"/>
                  <a:gd name="T7" fmla="*/ 1 h 13"/>
                  <a:gd name="T8" fmla="*/ 2 w 21"/>
                  <a:gd name="T9" fmla="*/ 9 h 13"/>
                  <a:gd name="T10" fmla="*/ 5 w 21"/>
                  <a:gd name="T11" fmla="*/ 11 h 13"/>
                </a:gdLst>
                <a:ahLst/>
                <a:cxnLst>
                  <a:cxn ang="0">
                    <a:pos x="T0" y="T1"/>
                  </a:cxn>
                  <a:cxn ang="0">
                    <a:pos x="T2" y="T3"/>
                  </a:cxn>
                  <a:cxn ang="0">
                    <a:pos x="T4" y="T5"/>
                  </a:cxn>
                  <a:cxn ang="0">
                    <a:pos x="T6" y="T7"/>
                  </a:cxn>
                  <a:cxn ang="0">
                    <a:pos x="T8" y="T9"/>
                  </a:cxn>
                  <a:cxn ang="0">
                    <a:pos x="T10" y="T11"/>
                  </a:cxn>
                </a:cxnLst>
                <a:rect l="0" t="0" r="r" b="b"/>
                <a:pathLst>
                  <a:path w="21" h="13">
                    <a:moveTo>
                      <a:pt x="5" y="11"/>
                    </a:moveTo>
                    <a:cubicBezTo>
                      <a:pt x="7" y="8"/>
                      <a:pt x="12" y="1"/>
                      <a:pt x="16" y="7"/>
                    </a:cubicBezTo>
                    <a:cubicBezTo>
                      <a:pt x="18" y="9"/>
                      <a:pt x="21" y="7"/>
                      <a:pt x="19" y="5"/>
                    </a:cubicBezTo>
                    <a:cubicBezTo>
                      <a:pt x="17" y="2"/>
                      <a:pt x="14" y="0"/>
                      <a:pt x="10" y="1"/>
                    </a:cubicBezTo>
                    <a:cubicBezTo>
                      <a:pt x="7" y="3"/>
                      <a:pt x="4" y="6"/>
                      <a:pt x="2" y="9"/>
                    </a:cubicBezTo>
                    <a:cubicBezTo>
                      <a:pt x="0" y="11"/>
                      <a:pt x="3" y="13"/>
                      <a:pt x="5" y="1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1" name="Freeform 780"/>
              <p:cNvSpPr/>
              <p:nvPr/>
            </p:nvSpPr>
            <p:spPr bwMode="auto">
              <a:xfrm>
                <a:off x="-603" y="424"/>
                <a:ext cx="14" cy="75"/>
              </a:xfrm>
              <a:custGeom>
                <a:avLst/>
                <a:gdLst>
                  <a:gd name="T0" fmla="*/ 1 w 5"/>
                  <a:gd name="T1" fmla="*/ 2 h 28"/>
                  <a:gd name="T2" fmla="*/ 1 w 5"/>
                  <a:gd name="T3" fmla="*/ 25 h 28"/>
                  <a:gd name="T4" fmla="*/ 5 w 5"/>
                  <a:gd name="T5" fmla="*/ 25 h 28"/>
                  <a:gd name="T6" fmla="*/ 4 w 5"/>
                  <a:gd name="T7" fmla="*/ 2 h 28"/>
                  <a:gd name="T8" fmla="*/ 1 w 5"/>
                  <a:gd name="T9" fmla="*/ 2 h 28"/>
                </a:gdLst>
                <a:ahLst/>
                <a:cxnLst>
                  <a:cxn ang="0">
                    <a:pos x="T0" y="T1"/>
                  </a:cxn>
                  <a:cxn ang="0">
                    <a:pos x="T2" y="T3"/>
                  </a:cxn>
                  <a:cxn ang="0">
                    <a:pos x="T4" y="T5"/>
                  </a:cxn>
                  <a:cxn ang="0">
                    <a:pos x="T6" y="T7"/>
                  </a:cxn>
                  <a:cxn ang="0">
                    <a:pos x="T8" y="T9"/>
                  </a:cxn>
                </a:cxnLst>
                <a:rect l="0" t="0" r="r" b="b"/>
                <a:pathLst>
                  <a:path w="5" h="28">
                    <a:moveTo>
                      <a:pt x="1" y="2"/>
                    </a:moveTo>
                    <a:cubicBezTo>
                      <a:pt x="1" y="10"/>
                      <a:pt x="1" y="17"/>
                      <a:pt x="1" y="25"/>
                    </a:cubicBezTo>
                    <a:cubicBezTo>
                      <a:pt x="1" y="28"/>
                      <a:pt x="5" y="28"/>
                      <a:pt x="5" y="25"/>
                    </a:cubicBezTo>
                    <a:cubicBezTo>
                      <a:pt x="5" y="17"/>
                      <a:pt x="5" y="10"/>
                      <a:pt x="4" y="2"/>
                    </a:cubicBezTo>
                    <a:cubicBezTo>
                      <a:pt x="4" y="0"/>
                      <a:pt x="0" y="0"/>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2" name="Freeform 781"/>
              <p:cNvSpPr/>
              <p:nvPr/>
            </p:nvSpPr>
            <p:spPr bwMode="auto">
              <a:xfrm>
                <a:off x="-632" y="416"/>
                <a:ext cx="53" cy="34"/>
              </a:xfrm>
              <a:custGeom>
                <a:avLst/>
                <a:gdLst>
                  <a:gd name="T0" fmla="*/ 4 w 20"/>
                  <a:gd name="T1" fmla="*/ 11 h 13"/>
                  <a:gd name="T2" fmla="*/ 10 w 20"/>
                  <a:gd name="T3" fmla="*/ 6 h 13"/>
                  <a:gd name="T4" fmla="*/ 16 w 20"/>
                  <a:gd name="T5" fmla="*/ 8 h 13"/>
                  <a:gd name="T6" fmla="*/ 19 w 20"/>
                  <a:gd name="T7" fmla="*/ 7 h 13"/>
                  <a:gd name="T8" fmla="*/ 11 w 20"/>
                  <a:gd name="T9" fmla="*/ 1 h 13"/>
                  <a:gd name="T10" fmla="*/ 1 w 20"/>
                  <a:gd name="T11" fmla="*/ 8 h 13"/>
                  <a:gd name="T12" fmla="*/ 4 w 20"/>
                  <a:gd name="T13" fmla="*/ 11 h 13"/>
                </a:gdLst>
                <a:ahLst/>
                <a:cxnLst>
                  <a:cxn ang="0">
                    <a:pos x="T0" y="T1"/>
                  </a:cxn>
                  <a:cxn ang="0">
                    <a:pos x="T2" y="T3"/>
                  </a:cxn>
                  <a:cxn ang="0">
                    <a:pos x="T4" y="T5"/>
                  </a:cxn>
                  <a:cxn ang="0">
                    <a:pos x="T6" y="T7"/>
                  </a:cxn>
                  <a:cxn ang="0">
                    <a:pos x="T8" y="T9"/>
                  </a:cxn>
                  <a:cxn ang="0">
                    <a:pos x="T10" y="T11"/>
                  </a:cxn>
                  <a:cxn ang="0">
                    <a:pos x="T12" y="T13"/>
                  </a:cxn>
                </a:cxnLst>
                <a:rect l="0" t="0" r="r" b="b"/>
                <a:pathLst>
                  <a:path w="20" h="13">
                    <a:moveTo>
                      <a:pt x="4" y="11"/>
                    </a:moveTo>
                    <a:cubicBezTo>
                      <a:pt x="6" y="9"/>
                      <a:pt x="8" y="7"/>
                      <a:pt x="10" y="6"/>
                    </a:cubicBezTo>
                    <a:cubicBezTo>
                      <a:pt x="13" y="3"/>
                      <a:pt x="14" y="5"/>
                      <a:pt x="16" y="8"/>
                    </a:cubicBezTo>
                    <a:cubicBezTo>
                      <a:pt x="16" y="10"/>
                      <a:pt x="20" y="9"/>
                      <a:pt x="19" y="7"/>
                    </a:cubicBezTo>
                    <a:cubicBezTo>
                      <a:pt x="18" y="3"/>
                      <a:pt x="16" y="0"/>
                      <a:pt x="11" y="1"/>
                    </a:cubicBezTo>
                    <a:cubicBezTo>
                      <a:pt x="7" y="2"/>
                      <a:pt x="4" y="6"/>
                      <a:pt x="1" y="8"/>
                    </a:cubicBezTo>
                    <a:cubicBezTo>
                      <a:pt x="0" y="10"/>
                      <a:pt x="2" y="13"/>
                      <a:pt x="4" y="1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3" name="Freeform 782"/>
              <p:cNvSpPr/>
              <p:nvPr/>
            </p:nvSpPr>
            <p:spPr bwMode="auto">
              <a:xfrm>
                <a:off x="-429" y="314"/>
                <a:ext cx="16" cy="64"/>
              </a:xfrm>
              <a:custGeom>
                <a:avLst/>
                <a:gdLst>
                  <a:gd name="T0" fmla="*/ 1 w 6"/>
                  <a:gd name="T1" fmla="*/ 2 h 24"/>
                  <a:gd name="T2" fmla="*/ 1 w 6"/>
                  <a:gd name="T3" fmla="*/ 21 h 24"/>
                  <a:gd name="T4" fmla="*/ 5 w 6"/>
                  <a:gd name="T5" fmla="*/ 22 h 24"/>
                  <a:gd name="T6" fmla="*/ 5 w 6"/>
                  <a:gd name="T7" fmla="*/ 2 h 24"/>
                  <a:gd name="T8" fmla="*/ 1 w 6"/>
                  <a:gd name="T9" fmla="*/ 2 h 24"/>
                </a:gdLst>
                <a:ahLst/>
                <a:cxnLst>
                  <a:cxn ang="0">
                    <a:pos x="T0" y="T1"/>
                  </a:cxn>
                  <a:cxn ang="0">
                    <a:pos x="T2" y="T3"/>
                  </a:cxn>
                  <a:cxn ang="0">
                    <a:pos x="T4" y="T5"/>
                  </a:cxn>
                  <a:cxn ang="0">
                    <a:pos x="T6" y="T7"/>
                  </a:cxn>
                  <a:cxn ang="0">
                    <a:pos x="T8" y="T9"/>
                  </a:cxn>
                </a:cxnLst>
                <a:rect l="0" t="0" r="r" b="b"/>
                <a:pathLst>
                  <a:path w="6" h="24">
                    <a:moveTo>
                      <a:pt x="1" y="2"/>
                    </a:moveTo>
                    <a:cubicBezTo>
                      <a:pt x="2" y="9"/>
                      <a:pt x="2" y="15"/>
                      <a:pt x="1" y="21"/>
                    </a:cubicBezTo>
                    <a:cubicBezTo>
                      <a:pt x="0" y="23"/>
                      <a:pt x="4" y="24"/>
                      <a:pt x="5" y="22"/>
                    </a:cubicBezTo>
                    <a:cubicBezTo>
                      <a:pt x="6" y="15"/>
                      <a:pt x="6" y="9"/>
                      <a:pt x="5" y="2"/>
                    </a:cubicBezTo>
                    <a:cubicBezTo>
                      <a:pt x="4" y="0"/>
                      <a:pt x="1" y="0"/>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4" name="Freeform 783"/>
              <p:cNvSpPr/>
              <p:nvPr/>
            </p:nvSpPr>
            <p:spPr bwMode="auto">
              <a:xfrm>
                <a:off x="-453" y="303"/>
                <a:ext cx="50" cy="30"/>
              </a:xfrm>
              <a:custGeom>
                <a:avLst/>
                <a:gdLst>
                  <a:gd name="T0" fmla="*/ 5 w 19"/>
                  <a:gd name="T1" fmla="*/ 9 h 11"/>
                  <a:gd name="T2" fmla="*/ 12 w 19"/>
                  <a:gd name="T3" fmla="*/ 3 h 11"/>
                  <a:gd name="T4" fmla="*/ 10 w 19"/>
                  <a:gd name="T5" fmla="*/ 3 h 11"/>
                  <a:gd name="T6" fmla="*/ 15 w 19"/>
                  <a:gd name="T7" fmla="*/ 8 h 11"/>
                  <a:gd name="T8" fmla="*/ 18 w 19"/>
                  <a:gd name="T9" fmla="*/ 6 h 11"/>
                  <a:gd name="T10" fmla="*/ 12 w 19"/>
                  <a:gd name="T11" fmla="*/ 0 h 11"/>
                  <a:gd name="T12" fmla="*/ 10 w 19"/>
                  <a:gd name="T13" fmla="*/ 0 h 11"/>
                  <a:gd name="T14" fmla="*/ 2 w 19"/>
                  <a:gd name="T15" fmla="*/ 6 h 11"/>
                  <a:gd name="T16" fmla="*/ 5 w 19"/>
                  <a:gd name="T1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1">
                    <a:moveTo>
                      <a:pt x="5" y="9"/>
                    </a:moveTo>
                    <a:cubicBezTo>
                      <a:pt x="7" y="7"/>
                      <a:pt x="9" y="5"/>
                      <a:pt x="12" y="3"/>
                    </a:cubicBezTo>
                    <a:cubicBezTo>
                      <a:pt x="11" y="3"/>
                      <a:pt x="10" y="3"/>
                      <a:pt x="10" y="3"/>
                    </a:cubicBezTo>
                    <a:cubicBezTo>
                      <a:pt x="11" y="5"/>
                      <a:pt x="14" y="6"/>
                      <a:pt x="15" y="8"/>
                    </a:cubicBezTo>
                    <a:cubicBezTo>
                      <a:pt x="16" y="10"/>
                      <a:pt x="19" y="8"/>
                      <a:pt x="18" y="6"/>
                    </a:cubicBezTo>
                    <a:cubicBezTo>
                      <a:pt x="17" y="4"/>
                      <a:pt x="14" y="2"/>
                      <a:pt x="12" y="0"/>
                    </a:cubicBezTo>
                    <a:cubicBezTo>
                      <a:pt x="12" y="0"/>
                      <a:pt x="11" y="0"/>
                      <a:pt x="10" y="0"/>
                    </a:cubicBezTo>
                    <a:cubicBezTo>
                      <a:pt x="7" y="2"/>
                      <a:pt x="4" y="4"/>
                      <a:pt x="2" y="6"/>
                    </a:cubicBezTo>
                    <a:cubicBezTo>
                      <a:pt x="0" y="8"/>
                      <a:pt x="3" y="11"/>
                      <a:pt x="5" y="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5" name="Freeform 784"/>
              <p:cNvSpPr/>
              <p:nvPr/>
            </p:nvSpPr>
            <p:spPr bwMode="auto">
              <a:xfrm>
                <a:off x="-267" y="81"/>
                <a:ext cx="27" cy="102"/>
              </a:xfrm>
              <a:custGeom>
                <a:avLst/>
                <a:gdLst>
                  <a:gd name="T0" fmla="*/ 3 w 10"/>
                  <a:gd name="T1" fmla="*/ 3 h 38"/>
                  <a:gd name="T2" fmla="*/ 2 w 10"/>
                  <a:gd name="T3" fmla="*/ 34 h 38"/>
                  <a:gd name="T4" fmla="*/ 5 w 10"/>
                  <a:gd name="T5" fmla="*/ 36 h 38"/>
                  <a:gd name="T6" fmla="*/ 7 w 10"/>
                  <a:gd name="T7" fmla="*/ 2 h 38"/>
                  <a:gd name="T8" fmla="*/ 3 w 10"/>
                  <a:gd name="T9" fmla="*/ 3 h 38"/>
                </a:gdLst>
                <a:ahLst/>
                <a:cxnLst>
                  <a:cxn ang="0">
                    <a:pos x="T0" y="T1"/>
                  </a:cxn>
                  <a:cxn ang="0">
                    <a:pos x="T2" y="T3"/>
                  </a:cxn>
                  <a:cxn ang="0">
                    <a:pos x="T4" y="T5"/>
                  </a:cxn>
                  <a:cxn ang="0">
                    <a:pos x="T6" y="T7"/>
                  </a:cxn>
                  <a:cxn ang="0">
                    <a:pos x="T8" y="T9"/>
                  </a:cxn>
                </a:cxnLst>
                <a:rect l="0" t="0" r="r" b="b"/>
                <a:pathLst>
                  <a:path w="10" h="38">
                    <a:moveTo>
                      <a:pt x="3" y="3"/>
                    </a:moveTo>
                    <a:cubicBezTo>
                      <a:pt x="4" y="13"/>
                      <a:pt x="6" y="25"/>
                      <a:pt x="2" y="34"/>
                    </a:cubicBezTo>
                    <a:cubicBezTo>
                      <a:pt x="0" y="36"/>
                      <a:pt x="4" y="38"/>
                      <a:pt x="5" y="36"/>
                    </a:cubicBezTo>
                    <a:cubicBezTo>
                      <a:pt x="10" y="25"/>
                      <a:pt x="8" y="13"/>
                      <a:pt x="7" y="2"/>
                    </a:cubicBezTo>
                    <a:cubicBezTo>
                      <a:pt x="6" y="0"/>
                      <a:pt x="2" y="1"/>
                      <a:pt x="3"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6" name="Freeform 785"/>
              <p:cNvSpPr/>
              <p:nvPr/>
            </p:nvSpPr>
            <p:spPr bwMode="auto">
              <a:xfrm>
                <a:off x="-291" y="76"/>
                <a:ext cx="64" cy="35"/>
              </a:xfrm>
              <a:custGeom>
                <a:avLst/>
                <a:gdLst>
                  <a:gd name="T0" fmla="*/ 5 w 24"/>
                  <a:gd name="T1" fmla="*/ 11 h 13"/>
                  <a:gd name="T2" fmla="*/ 19 w 24"/>
                  <a:gd name="T3" fmla="*/ 8 h 13"/>
                  <a:gd name="T4" fmla="*/ 22 w 24"/>
                  <a:gd name="T5" fmla="*/ 6 h 13"/>
                  <a:gd name="T6" fmla="*/ 2 w 24"/>
                  <a:gd name="T7" fmla="*/ 9 h 13"/>
                  <a:gd name="T8" fmla="*/ 5 w 24"/>
                  <a:gd name="T9" fmla="*/ 11 h 13"/>
                </a:gdLst>
                <a:ahLst/>
                <a:cxnLst>
                  <a:cxn ang="0">
                    <a:pos x="T0" y="T1"/>
                  </a:cxn>
                  <a:cxn ang="0">
                    <a:pos x="T2" y="T3"/>
                  </a:cxn>
                  <a:cxn ang="0">
                    <a:pos x="T4" y="T5"/>
                  </a:cxn>
                  <a:cxn ang="0">
                    <a:pos x="T6" y="T7"/>
                  </a:cxn>
                  <a:cxn ang="0">
                    <a:pos x="T8" y="T9"/>
                  </a:cxn>
                </a:cxnLst>
                <a:rect l="0" t="0" r="r" b="b"/>
                <a:pathLst>
                  <a:path w="24" h="13">
                    <a:moveTo>
                      <a:pt x="5" y="11"/>
                    </a:moveTo>
                    <a:cubicBezTo>
                      <a:pt x="9" y="8"/>
                      <a:pt x="14" y="4"/>
                      <a:pt x="19" y="8"/>
                    </a:cubicBezTo>
                    <a:cubicBezTo>
                      <a:pt x="21" y="10"/>
                      <a:pt x="24" y="7"/>
                      <a:pt x="22" y="6"/>
                    </a:cubicBezTo>
                    <a:cubicBezTo>
                      <a:pt x="15" y="0"/>
                      <a:pt x="9" y="3"/>
                      <a:pt x="2" y="9"/>
                    </a:cubicBezTo>
                    <a:cubicBezTo>
                      <a:pt x="0" y="10"/>
                      <a:pt x="3" y="13"/>
                      <a:pt x="5" y="1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7" name="Freeform 786"/>
              <p:cNvSpPr/>
              <p:nvPr/>
            </p:nvSpPr>
            <p:spPr bwMode="auto">
              <a:xfrm>
                <a:off x="4152" y="2371"/>
                <a:ext cx="75" cy="78"/>
              </a:xfrm>
              <a:custGeom>
                <a:avLst/>
                <a:gdLst>
                  <a:gd name="T0" fmla="*/ 2 w 28"/>
                  <a:gd name="T1" fmla="*/ 3 h 29"/>
                  <a:gd name="T2" fmla="*/ 25 w 28"/>
                  <a:gd name="T3" fmla="*/ 28 h 29"/>
                  <a:gd name="T4" fmla="*/ 27 w 28"/>
                  <a:gd name="T5" fmla="*/ 27 h 29"/>
                  <a:gd name="T6" fmla="*/ 3 w 28"/>
                  <a:gd name="T7" fmla="*/ 1 h 29"/>
                  <a:gd name="T8" fmla="*/ 2 w 28"/>
                  <a:gd name="T9" fmla="*/ 3 h 29"/>
                </a:gdLst>
                <a:ahLst/>
                <a:cxnLst>
                  <a:cxn ang="0">
                    <a:pos x="T0" y="T1"/>
                  </a:cxn>
                  <a:cxn ang="0">
                    <a:pos x="T2" y="T3"/>
                  </a:cxn>
                  <a:cxn ang="0">
                    <a:pos x="T4" y="T5"/>
                  </a:cxn>
                  <a:cxn ang="0">
                    <a:pos x="T6" y="T7"/>
                  </a:cxn>
                  <a:cxn ang="0">
                    <a:pos x="T8" y="T9"/>
                  </a:cxn>
                </a:cxnLst>
                <a:rect l="0" t="0" r="r" b="b"/>
                <a:pathLst>
                  <a:path w="28" h="29">
                    <a:moveTo>
                      <a:pt x="2" y="3"/>
                    </a:moveTo>
                    <a:cubicBezTo>
                      <a:pt x="12" y="8"/>
                      <a:pt x="17" y="20"/>
                      <a:pt x="25" y="28"/>
                    </a:cubicBezTo>
                    <a:cubicBezTo>
                      <a:pt x="26" y="29"/>
                      <a:pt x="28" y="28"/>
                      <a:pt x="27" y="27"/>
                    </a:cubicBezTo>
                    <a:cubicBezTo>
                      <a:pt x="19" y="18"/>
                      <a:pt x="14" y="6"/>
                      <a:pt x="3" y="1"/>
                    </a:cubicBezTo>
                    <a:cubicBezTo>
                      <a:pt x="1" y="0"/>
                      <a:pt x="0" y="2"/>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8" name="Freeform 787"/>
              <p:cNvSpPr/>
              <p:nvPr/>
            </p:nvSpPr>
            <p:spPr bwMode="auto">
              <a:xfrm>
                <a:off x="4136" y="2374"/>
                <a:ext cx="80" cy="67"/>
              </a:xfrm>
              <a:custGeom>
                <a:avLst/>
                <a:gdLst>
                  <a:gd name="T0" fmla="*/ 28 w 30"/>
                  <a:gd name="T1" fmla="*/ 1 h 25"/>
                  <a:gd name="T2" fmla="*/ 1 w 30"/>
                  <a:gd name="T3" fmla="*/ 22 h 25"/>
                  <a:gd name="T4" fmla="*/ 3 w 30"/>
                  <a:gd name="T5" fmla="*/ 24 h 25"/>
                  <a:gd name="T6" fmla="*/ 29 w 30"/>
                  <a:gd name="T7" fmla="*/ 3 h 25"/>
                  <a:gd name="T8" fmla="*/ 28 w 30"/>
                  <a:gd name="T9" fmla="*/ 1 h 25"/>
                </a:gdLst>
                <a:ahLst/>
                <a:cxnLst>
                  <a:cxn ang="0">
                    <a:pos x="T0" y="T1"/>
                  </a:cxn>
                  <a:cxn ang="0">
                    <a:pos x="T2" y="T3"/>
                  </a:cxn>
                  <a:cxn ang="0">
                    <a:pos x="T4" y="T5"/>
                  </a:cxn>
                  <a:cxn ang="0">
                    <a:pos x="T6" y="T7"/>
                  </a:cxn>
                  <a:cxn ang="0">
                    <a:pos x="T8" y="T9"/>
                  </a:cxn>
                </a:cxnLst>
                <a:rect l="0" t="0" r="r" b="b"/>
                <a:pathLst>
                  <a:path w="30" h="25">
                    <a:moveTo>
                      <a:pt x="28" y="1"/>
                    </a:moveTo>
                    <a:cubicBezTo>
                      <a:pt x="18" y="7"/>
                      <a:pt x="9" y="13"/>
                      <a:pt x="1" y="22"/>
                    </a:cubicBezTo>
                    <a:cubicBezTo>
                      <a:pt x="0" y="23"/>
                      <a:pt x="2" y="25"/>
                      <a:pt x="3" y="24"/>
                    </a:cubicBezTo>
                    <a:cubicBezTo>
                      <a:pt x="10" y="15"/>
                      <a:pt x="20" y="9"/>
                      <a:pt x="29" y="3"/>
                    </a:cubicBezTo>
                    <a:cubicBezTo>
                      <a:pt x="30" y="2"/>
                      <a:pt x="29" y="0"/>
                      <a:pt x="28"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9" name="Freeform 788"/>
              <p:cNvSpPr/>
              <p:nvPr/>
            </p:nvSpPr>
            <p:spPr bwMode="auto">
              <a:xfrm>
                <a:off x="4237" y="2417"/>
                <a:ext cx="32" cy="5"/>
              </a:xfrm>
              <a:custGeom>
                <a:avLst/>
                <a:gdLst>
                  <a:gd name="T0" fmla="*/ 1 w 12"/>
                  <a:gd name="T1" fmla="*/ 2 h 2"/>
                  <a:gd name="T2" fmla="*/ 11 w 12"/>
                  <a:gd name="T3" fmla="*/ 2 h 2"/>
                  <a:gd name="T4" fmla="*/ 11 w 12"/>
                  <a:gd name="T5" fmla="*/ 0 h 2"/>
                  <a:gd name="T6" fmla="*/ 1 w 12"/>
                  <a:gd name="T7" fmla="*/ 0 h 2"/>
                  <a:gd name="T8" fmla="*/ 1 w 12"/>
                  <a:gd name="T9" fmla="*/ 2 h 2"/>
                </a:gdLst>
                <a:ahLst/>
                <a:cxnLst>
                  <a:cxn ang="0">
                    <a:pos x="T0" y="T1"/>
                  </a:cxn>
                  <a:cxn ang="0">
                    <a:pos x="T2" y="T3"/>
                  </a:cxn>
                  <a:cxn ang="0">
                    <a:pos x="T4" y="T5"/>
                  </a:cxn>
                  <a:cxn ang="0">
                    <a:pos x="T6" y="T7"/>
                  </a:cxn>
                  <a:cxn ang="0">
                    <a:pos x="T8" y="T9"/>
                  </a:cxn>
                </a:cxnLst>
                <a:rect l="0" t="0" r="r" b="b"/>
                <a:pathLst>
                  <a:path w="12" h="2">
                    <a:moveTo>
                      <a:pt x="1" y="2"/>
                    </a:moveTo>
                    <a:cubicBezTo>
                      <a:pt x="5" y="2"/>
                      <a:pt x="8" y="2"/>
                      <a:pt x="11" y="2"/>
                    </a:cubicBezTo>
                    <a:cubicBezTo>
                      <a:pt x="12" y="2"/>
                      <a:pt x="12" y="0"/>
                      <a:pt x="11" y="0"/>
                    </a:cubicBezTo>
                    <a:cubicBezTo>
                      <a:pt x="8" y="0"/>
                      <a:pt x="5"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0" name="Freeform 789"/>
              <p:cNvSpPr/>
              <p:nvPr/>
            </p:nvSpPr>
            <p:spPr bwMode="auto">
              <a:xfrm>
                <a:off x="4224" y="2401"/>
                <a:ext cx="43" cy="5"/>
              </a:xfrm>
              <a:custGeom>
                <a:avLst/>
                <a:gdLst>
                  <a:gd name="T0" fmla="*/ 2 w 16"/>
                  <a:gd name="T1" fmla="*/ 2 h 2"/>
                  <a:gd name="T2" fmla="*/ 15 w 16"/>
                  <a:gd name="T3" fmla="*/ 2 h 2"/>
                  <a:gd name="T4" fmla="*/ 15 w 16"/>
                  <a:gd name="T5" fmla="*/ 0 h 2"/>
                  <a:gd name="T6" fmla="*/ 2 w 16"/>
                  <a:gd name="T7" fmla="*/ 0 h 2"/>
                  <a:gd name="T8" fmla="*/ 2 w 16"/>
                  <a:gd name="T9" fmla="*/ 2 h 2"/>
                </a:gdLst>
                <a:ahLst/>
                <a:cxnLst>
                  <a:cxn ang="0">
                    <a:pos x="T0" y="T1"/>
                  </a:cxn>
                  <a:cxn ang="0">
                    <a:pos x="T2" y="T3"/>
                  </a:cxn>
                  <a:cxn ang="0">
                    <a:pos x="T4" y="T5"/>
                  </a:cxn>
                  <a:cxn ang="0">
                    <a:pos x="T6" y="T7"/>
                  </a:cxn>
                  <a:cxn ang="0">
                    <a:pos x="T8" y="T9"/>
                  </a:cxn>
                </a:cxnLst>
                <a:rect l="0" t="0" r="r" b="b"/>
                <a:pathLst>
                  <a:path w="16" h="2">
                    <a:moveTo>
                      <a:pt x="2" y="2"/>
                    </a:moveTo>
                    <a:cubicBezTo>
                      <a:pt x="6" y="2"/>
                      <a:pt x="10" y="2"/>
                      <a:pt x="15" y="2"/>
                    </a:cubicBezTo>
                    <a:cubicBezTo>
                      <a:pt x="16" y="2"/>
                      <a:pt x="16" y="0"/>
                      <a:pt x="15" y="0"/>
                    </a:cubicBezTo>
                    <a:cubicBezTo>
                      <a:pt x="10" y="0"/>
                      <a:pt x="6" y="0"/>
                      <a:pt x="2" y="0"/>
                    </a:cubicBezTo>
                    <a:cubicBezTo>
                      <a:pt x="0" y="0"/>
                      <a:pt x="0" y="2"/>
                      <a:pt x="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1" name="Freeform 790"/>
              <p:cNvSpPr/>
              <p:nvPr/>
            </p:nvSpPr>
            <p:spPr bwMode="auto">
              <a:xfrm>
                <a:off x="4301" y="2369"/>
                <a:ext cx="27" cy="64"/>
              </a:xfrm>
              <a:custGeom>
                <a:avLst/>
                <a:gdLst>
                  <a:gd name="T0" fmla="*/ 0 w 10"/>
                  <a:gd name="T1" fmla="*/ 2 h 24"/>
                  <a:gd name="T2" fmla="*/ 8 w 10"/>
                  <a:gd name="T3" fmla="*/ 23 h 24"/>
                  <a:gd name="T4" fmla="*/ 10 w 10"/>
                  <a:gd name="T5" fmla="*/ 22 h 24"/>
                  <a:gd name="T6" fmla="*/ 3 w 10"/>
                  <a:gd name="T7" fmla="*/ 2 h 24"/>
                  <a:gd name="T8" fmla="*/ 0 w 10"/>
                  <a:gd name="T9" fmla="*/ 2 h 24"/>
                </a:gdLst>
                <a:ahLst/>
                <a:cxnLst>
                  <a:cxn ang="0">
                    <a:pos x="T0" y="T1"/>
                  </a:cxn>
                  <a:cxn ang="0">
                    <a:pos x="T2" y="T3"/>
                  </a:cxn>
                  <a:cxn ang="0">
                    <a:pos x="T4" y="T5"/>
                  </a:cxn>
                  <a:cxn ang="0">
                    <a:pos x="T6" y="T7"/>
                  </a:cxn>
                  <a:cxn ang="0">
                    <a:pos x="T8" y="T9"/>
                  </a:cxn>
                </a:cxnLst>
                <a:rect l="0" t="0" r="r" b="b"/>
                <a:pathLst>
                  <a:path w="10" h="24">
                    <a:moveTo>
                      <a:pt x="0" y="2"/>
                    </a:moveTo>
                    <a:cubicBezTo>
                      <a:pt x="3" y="9"/>
                      <a:pt x="5" y="16"/>
                      <a:pt x="8" y="23"/>
                    </a:cubicBezTo>
                    <a:cubicBezTo>
                      <a:pt x="8" y="24"/>
                      <a:pt x="10" y="23"/>
                      <a:pt x="10" y="22"/>
                    </a:cubicBezTo>
                    <a:cubicBezTo>
                      <a:pt x="7" y="15"/>
                      <a:pt x="5" y="8"/>
                      <a:pt x="3" y="2"/>
                    </a:cubicBezTo>
                    <a:cubicBezTo>
                      <a:pt x="2" y="0"/>
                      <a:pt x="0" y="1"/>
                      <a:pt x="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2" name="Freeform 791"/>
              <p:cNvSpPr/>
              <p:nvPr/>
            </p:nvSpPr>
            <p:spPr bwMode="auto">
              <a:xfrm>
                <a:off x="4272" y="2363"/>
                <a:ext cx="77" cy="115"/>
              </a:xfrm>
              <a:custGeom>
                <a:avLst/>
                <a:gdLst>
                  <a:gd name="T0" fmla="*/ 26 w 29"/>
                  <a:gd name="T1" fmla="*/ 1 h 43"/>
                  <a:gd name="T2" fmla="*/ 1 w 29"/>
                  <a:gd name="T3" fmla="*/ 40 h 43"/>
                  <a:gd name="T4" fmla="*/ 2 w 29"/>
                  <a:gd name="T5" fmla="*/ 42 h 43"/>
                  <a:gd name="T6" fmla="*/ 28 w 29"/>
                  <a:gd name="T7" fmla="*/ 2 h 43"/>
                  <a:gd name="T8" fmla="*/ 26 w 29"/>
                  <a:gd name="T9" fmla="*/ 1 h 43"/>
                </a:gdLst>
                <a:ahLst/>
                <a:cxnLst>
                  <a:cxn ang="0">
                    <a:pos x="T0" y="T1"/>
                  </a:cxn>
                  <a:cxn ang="0">
                    <a:pos x="T2" y="T3"/>
                  </a:cxn>
                  <a:cxn ang="0">
                    <a:pos x="T4" y="T5"/>
                  </a:cxn>
                  <a:cxn ang="0">
                    <a:pos x="T6" y="T7"/>
                  </a:cxn>
                  <a:cxn ang="0">
                    <a:pos x="T8" y="T9"/>
                  </a:cxn>
                </a:cxnLst>
                <a:rect l="0" t="0" r="r" b="b"/>
                <a:pathLst>
                  <a:path w="29" h="43">
                    <a:moveTo>
                      <a:pt x="26" y="1"/>
                    </a:moveTo>
                    <a:cubicBezTo>
                      <a:pt x="21" y="16"/>
                      <a:pt x="11" y="29"/>
                      <a:pt x="1" y="40"/>
                    </a:cubicBezTo>
                    <a:cubicBezTo>
                      <a:pt x="0" y="41"/>
                      <a:pt x="1" y="43"/>
                      <a:pt x="2" y="42"/>
                    </a:cubicBezTo>
                    <a:cubicBezTo>
                      <a:pt x="13" y="30"/>
                      <a:pt x="23" y="17"/>
                      <a:pt x="28" y="2"/>
                    </a:cubicBezTo>
                    <a:cubicBezTo>
                      <a:pt x="29" y="0"/>
                      <a:pt x="26" y="0"/>
                      <a:pt x="26"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3" name="Freeform 792"/>
              <p:cNvSpPr/>
              <p:nvPr/>
            </p:nvSpPr>
            <p:spPr bwMode="auto">
              <a:xfrm>
                <a:off x="4379" y="2296"/>
                <a:ext cx="42" cy="54"/>
              </a:xfrm>
              <a:custGeom>
                <a:avLst/>
                <a:gdLst>
                  <a:gd name="T0" fmla="*/ 2 w 16"/>
                  <a:gd name="T1" fmla="*/ 8 h 20"/>
                  <a:gd name="T2" fmla="*/ 11 w 16"/>
                  <a:gd name="T3" fmla="*/ 7 h 20"/>
                  <a:gd name="T4" fmla="*/ 3 w 16"/>
                  <a:gd name="T5" fmla="*/ 17 h 20"/>
                  <a:gd name="T6" fmla="*/ 3 w 16"/>
                  <a:gd name="T7" fmla="*/ 19 h 20"/>
                  <a:gd name="T8" fmla="*/ 15 w 16"/>
                  <a:gd name="T9" fmla="*/ 20 h 20"/>
                  <a:gd name="T10" fmla="*/ 15 w 16"/>
                  <a:gd name="T11" fmla="*/ 18 h 20"/>
                  <a:gd name="T12" fmla="*/ 4 w 16"/>
                  <a:gd name="T13" fmla="*/ 17 h 20"/>
                  <a:gd name="T14" fmla="*/ 4 w 16"/>
                  <a:gd name="T15" fmla="*/ 19 h 20"/>
                  <a:gd name="T16" fmla="*/ 14 w 16"/>
                  <a:gd name="T17" fmla="*/ 6 h 20"/>
                  <a:gd name="T18" fmla="*/ 1 w 16"/>
                  <a:gd name="T19" fmla="*/ 6 h 20"/>
                  <a:gd name="T20" fmla="*/ 2 w 16"/>
                  <a:gd name="T21"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0">
                    <a:moveTo>
                      <a:pt x="2" y="8"/>
                    </a:moveTo>
                    <a:cubicBezTo>
                      <a:pt x="4" y="7"/>
                      <a:pt x="11" y="2"/>
                      <a:pt x="11" y="7"/>
                    </a:cubicBezTo>
                    <a:cubicBezTo>
                      <a:pt x="12" y="12"/>
                      <a:pt x="7" y="15"/>
                      <a:pt x="3" y="17"/>
                    </a:cubicBezTo>
                    <a:cubicBezTo>
                      <a:pt x="2" y="17"/>
                      <a:pt x="3" y="19"/>
                      <a:pt x="3" y="19"/>
                    </a:cubicBezTo>
                    <a:cubicBezTo>
                      <a:pt x="7" y="20"/>
                      <a:pt x="11" y="20"/>
                      <a:pt x="15" y="20"/>
                    </a:cubicBezTo>
                    <a:cubicBezTo>
                      <a:pt x="16" y="20"/>
                      <a:pt x="16" y="18"/>
                      <a:pt x="15" y="18"/>
                    </a:cubicBezTo>
                    <a:cubicBezTo>
                      <a:pt x="11" y="18"/>
                      <a:pt x="8" y="18"/>
                      <a:pt x="4" y="17"/>
                    </a:cubicBezTo>
                    <a:cubicBezTo>
                      <a:pt x="4" y="18"/>
                      <a:pt x="4" y="18"/>
                      <a:pt x="4" y="19"/>
                    </a:cubicBezTo>
                    <a:cubicBezTo>
                      <a:pt x="9" y="17"/>
                      <a:pt x="15" y="12"/>
                      <a:pt x="14" y="6"/>
                    </a:cubicBezTo>
                    <a:cubicBezTo>
                      <a:pt x="12" y="0"/>
                      <a:pt x="4" y="4"/>
                      <a:pt x="1" y="6"/>
                    </a:cubicBezTo>
                    <a:cubicBezTo>
                      <a:pt x="0" y="7"/>
                      <a:pt x="1" y="9"/>
                      <a:pt x="2" y="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4" name="Freeform 793"/>
              <p:cNvSpPr/>
              <p:nvPr/>
            </p:nvSpPr>
            <p:spPr bwMode="auto">
              <a:xfrm>
                <a:off x="4043" y="2245"/>
                <a:ext cx="474" cy="330"/>
              </a:xfrm>
              <a:custGeom>
                <a:avLst/>
                <a:gdLst>
                  <a:gd name="T0" fmla="*/ 120 w 178"/>
                  <a:gd name="T1" fmla="*/ 0 h 123"/>
                  <a:gd name="T2" fmla="*/ 75 w 178"/>
                  <a:gd name="T3" fmla="*/ 19 h 123"/>
                  <a:gd name="T4" fmla="*/ 45 w 178"/>
                  <a:gd name="T5" fmla="*/ 27 h 123"/>
                  <a:gd name="T6" fmla="*/ 34 w 178"/>
                  <a:gd name="T7" fmla="*/ 31 h 123"/>
                  <a:gd name="T8" fmla="*/ 24 w 178"/>
                  <a:gd name="T9" fmla="*/ 32 h 123"/>
                  <a:gd name="T10" fmla="*/ 7 w 178"/>
                  <a:gd name="T11" fmla="*/ 44 h 123"/>
                  <a:gd name="T12" fmla="*/ 17 w 178"/>
                  <a:gd name="T13" fmla="*/ 77 h 123"/>
                  <a:gd name="T14" fmla="*/ 30 w 178"/>
                  <a:gd name="T15" fmla="*/ 81 h 123"/>
                  <a:gd name="T16" fmla="*/ 26 w 178"/>
                  <a:gd name="T17" fmla="*/ 90 h 123"/>
                  <a:gd name="T18" fmla="*/ 35 w 178"/>
                  <a:gd name="T19" fmla="*/ 110 h 123"/>
                  <a:gd name="T20" fmla="*/ 95 w 178"/>
                  <a:gd name="T21" fmla="*/ 108 h 123"/>
                  <a:gd name="T22" fmla="*/ 101 w 178"/>
                  <a:gd name="T23" fmla="*/ 104 h 123"/>
                  <a:gd name="T24" fmla="*/ 111 w 178"/>
                  <a:gd name="T25" fmla="*/ 102 h 123"/>
                  <a:gd name="T26" fmla="*/ 141 w 178"/>
                  <a:gd name="T27" fmla="*/ 104 h 123"/>
                  <a:gd name="T28" fmla="*/ 159 w 178"/>
                  <a:gd name="T29" fmla="*/ 74 h 123"/>
                  <a:gd name="T30" fmla="*/ 144 w 178"/>
                  <a:gd name="T31" fmla="*/ 61 h 123"/>
                  <a:gd name="T32" fmla="*/ 145 w 178"/>
                  <a:gd name="T33" fmla="*/ 63 h 123"/>
                  <a:gd name="T34" fmla="*/ 170 w 178"/>
                  <a:gd name="T35" fmla="*/ 28 h 123"/>
                  <a:gd name="T36" fmla="*/ 121 w 178"/>
                  <a:gd name="T37" fmla="*/ 1 h 123"/>
                  <a:gd name="T38" fmla="*/ 121 w 178"/>
                  <a:gd name="T39" fmla="*/ 3 h 123"/>
                  <a:gd name="T40" fmla="*/ 164 w 178"/>
                  <a:gd name="T41" fmla="*/ 23 h 123"/>
                  <a:gd name="T42" fmla="*/ 169 w 178"/>
                  <a:gd name="T43" fmla="*/ 43 h 123"/>
                  <a:gd name="T44" fmla="*/ 144 w 178"/>
                  <a:gd name="T45" fmla="*/ 61 h 123"/>
                  <a:gd name="T46" fmla="*/ 144 w 178"/>
                  <a:gd name="T47" fmla="*/ 63 h 123"/>
                  <a:gd name="T48" fmla="*/ 149 w 178"/>
                  <a:gd name="T49" fmla="*/ 97 h 123"/>
                  <a:gd name="T50" fmla="*/ 126 w 178"/>
                  <a:gd name="T51" fmla="*/ 101 h 123"/>
                  <a:gd name="T52" fmla="*/ 105 w 178"/>
                  <a:gd name="T53" fmla="*/ 100 h 123"/>
                  <a:gd name="T54" fmla="*/ 99 w 178"/>
                  <a:gd name="T55" fmla="*/ 102 h 123"/>
                  <a:gd name="T56" fmla="*/ 79 w 178"/>
                  <a:gd name="T57" fmla="*/ 112 h 123"/>
                  <a:gd name="T58" fmla="*/ 48 w 178"/>
                  <a:gd name="T59" fmla="*/ 114 h 123"/>
                  <a:gd name="T60" fmla="*/ 33 w 178"/>
                  <a:gd name="T61" fmla="*/ 81 h 123"/>
                  <a:gd name="T62" fmla="*/ 33 w 178"/>
                  <a:gd name="T63" fmla="*/ 79 h 123"/>
                  <a:gd name="T64" fmla="*/ 8 w 178"/>
                  <a:gd name="T65" fmla="*/ 49 h 123"/>
                  <a:gd name="T66" fmla="*/ 45 w 178"/>
                  <a:gd name="T67" fmla="*/ 33 h 123"/>
                  <a:gd name="T68" fmla="*/ 47 w 178"/>
                  <a:gd name="T69" fmla="*/ 32 h 123"/>
                  <a:gd name="T70" fmla="*/ 81 w 178"/>
                  <a:gd name="T71" fmla="*/ 21 h 123"/>
                  <a:gd name="T72" fmla="*/ 120 w 178"/>
                  <a:gd name="T73" fmla="*/ 2 h 123"/>
                  <a:gd name="T74" fmla="*/ 120 w 178"/>
                  <a:gd name="T7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8" h="123">
                    <a:moveTo>
                      <a:pt x="120" y="0"/>
                    </a:moveTo>
                    <a:cubicBezTo>
                      <a:pt x="102" y="1"/>
                      <a:pt x="93" y="19"/>
                      <a:pt x="75" y="19"/>
                    </a:cubicBezTo>
                    <a:cubicBezTo>
                      <a:pt x="64" y="19"/>
                      <a:pt x="50" y="14"/>
                      <a:pt x="45" y="27"/>
                    </a:cubicBezTo>
                    <a:cubicBezTo>
                      <a:pt x="43" y="33"/>
                      <a:pt x="39" y="31"/>
                      <a:pt x="34" y="31"/>
                    </a:cubicBezTo>
                    <a:cubicBezTo>
                      <a:pt x="31" y="31"/>
                      <a:pt x="27" y="32"/>
                      <a:pt x="24" y="32"/>
                    </a:cubicBezTo>
                    <a:cubicBezTo>
                      <a:pt x="17" y="34"/>
                      <a:pt x="11" y="38"/>
                      <a:pt x="7" y="44"/>
                    </a:cubicBezTo>
                    <a:cubicBezTo>
                      <a:pt x="0" y="56"/>
                      <a:pt x="4" y="72"/>
                      <a:pt x="17" y="77"/>
                    </a:cubicBezTo>
                    <a:cubicBezTo>
                      <a:pt x="21" y="79"/>
                      <a:pt x="25" y="80"/>
                      <a:pt x="30" y="81"/>
                    </a:cubicBezTo>
                    <a:cubicBezTo>
                      <a:pt x="29" y="81"/>
                      <a:pt x="26" y="90"/>
                      <a:pt x="26" y="90"/>
                    </a:cubicBezTo>
                    <a:cubicBezTo>
                      <a:pt x="25" y="98"/>
                      <a:pt x="29" y="105"/>
                      <a:pt x="35" y="110"/>
                    </a:cubicBezTo>
                    <a:cubicBezTo>
                      <a:pt x="54" y="123"/>
                      <a:pt x="76" y="118"/>
                      <a:pt x="95" y="108"/>
                    </a:cubicBezTo>
                    <a:cubicBezTo>
                      <a:pt x="97" y="107"/>
                      <a:pt x="99" y="105"/>
                      <a:pt x="101" y="104"/>
                    </a:cubicBezTo>
                    <a:cubicBezTo>
                      <a:pt x="103" y="101"/>
                      <a:pt x="108" y="102"/>
                      <a:pt x="111" y="102"/>
                    </a:cubicBezTo>
                    <a:cubicBezTo>
                      <a:pt x="121" y="102"/>
                      <a:pt x="131" y="105"/>
                      <a:pt x="141" y="104"/>
                    </a:cubicBezTo>
                    <a:cubicBezTo>
                      <a:pt x="154" y="101"/>
                      <a:pt x="160" y="86"/>
                      <a:pt x="159" y="74"/>
                    </a:cubicBezTo>
                    <a:cubicBezTo>
                      <a:pt x="158" y="66"/>
                      <a:pt x="152" y="61"/>
                      <a:pt x="144" y="61"/>
                    </a:cubicBezTo>
                    <a:cubicBezTo>
                      <a:pt x="144" y="62"/>
                      <a:pt x="144" y="63"/>
                      <a:pt x="145" y="63"/>
                    </a:cubicBezTo>
                    <a:cubicBezTo>
                      <a:pt x="160" y="58"/>
                      <a:pt x="178" y="47"/>
                      <a:pt x="170" y="28"/>
                    </a:cubicBezTo>
                    <a:cubicBezTo>
                      <a:pt x="162" y="11"/>
                      <a:pt x="139" y="1"/>
                      <a:pt x="121" y="1"/>
                    </a:cubicBezTo>
                    <a:cubicBezTo>
                      <a:pt x="120" y="1"/>
                      <a:pt x="120" y="3"/>
                      <a:pt x="121" y="3"/>
                    </a:cubicBezTo>
                    <a:cubicBezTo>
                      <a:pt x="137" y="4"/>
                      <a:pt x="153" y="10"/>
                      <a:pt x="164" y="23"/>
                    </a:cubicBezTo>
                    <a:cubicBezTo>
                      <a:pt x="168" y="29"/>
                      <a:pt x="171" y="36"/>
                      <a:pt x="169" y="43"/>
                    </a:cubicBezTo>
                    <a:cubicBezTo>
                      <a:pt x="165" y="53"/>
                      <a:pt x="153" y="58"/>
                      <a:pt x="144" y="61"/>
                    </a:cubicBezTo>
                    <a:cubicBezTo>
                      <a:pt x="143" y="62"/>
                      <a:pt x="143" y="63"/>
                      <a:pt x="144" y="63"/>
                    </a:cubicBezTo>
                    <a:cubicBezTo>
                      <a:pt x="163" y="63"/>
                      <a:pt x="157" y="87"/>
                      <a:pt x="149" y="97"/>
                    </a:cubicBezTo>
                    <a:cubicBezTo>
                      <a:pt x="144" y="103"/>
                      <a:pt x="133" y="102"/>
                      <a:pt x="126" y="101"/>
                    </a:cubicBezTo>
                    <a:cubicBezTo>
                      <a:pt x="119" y="100"/>
                      <a:pt x="112" y="99"/>
                      <a:pt x="105" y="100"/>
                    </a:cubicBezTo>
                    <a:cubicBezTo>
                      <a:pt x="103" y="100"/>
                      <a:pt x="101" y="101"/>
                      <a:pt x="99" y="102"/>
                    </a:cubicBezTo>
                    <a:cubicBezTo>
                      <a:pt x="93" y="107"/>
                      <a:pt x="86" y="110"/>
                      <a:pt x="79" y="112"/>
                    </a:cubicBezTo>
                    <a:cubicBezTo>
                      <a:pt x="69" y="116"/>
                      <a:pt x="58" y="117"/>
                      <a:pt x="48" y="114"/>
                    </a:cubicBezTo>
                    <a:cubicBezTo>
                      <a:pt x="32" y="109"/>
                      <a:pt x="23" y="95"/>
                      <a:pt x="33" y="81"/>
                    </a:cubicBezTo>
                    <a:cubicBezTo>
                      <a:pt x="34" y="80"/>
                      <a:pt x="33" y="79"/>
                      <a:pt x="33" y="79"/>
                    </a:cubicBezTo>
                    <a:cubicBezTo>
                      <a:pt x="15" y="77"/>
                      <a:pt x="2" y="68"/>
                      <a:pt x="8" y="49"/>
                    </a:cubicBezTo>
                    <a:cubicBezTo>
                      <a:pt x="12" y="32"/>
                      <a:pt x="32" y="33"/>
                      <a:pt x="45" y="33"/>
                    </a:cubicBezTo>
                    <a:cubicBezTo>
                      <a:pt x="46" y="33"/>
                      <a:pt x="47" y="33"/>
                      <a:pt x="47" y="32"/>
                    </a:cubicBezTo>
                    <a:cubicBezTo>
                      <a:pt x="49" y="13"/>
                      <a:pt x="68" y="23"/>
                      <a:pt x="81" y="21"/>
                    </a:cubicBezTo>
                    <a:cubicBezTo>
                      <a:pt x="96" y="18"/>
                      <a:pt x="104" y="3"/>
                      <a:pt x="120" y="2"/>
                    </a:cubicBezTo>
                    <a:cubicBezTo>
                      <a:pt x="122" y="2"/>
                      <a:pt x="122" y="0"/>
                      <a:pt x="120"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5" name="Freeform 794"/>
              <p:cNvSpPr/>
              <p:nvPr/>
            </p:nvSpPr>
            <p:spPr bwMode="auto">
              <a:xfrm>
                <a:off x="4923" y="4351"/>
                <a:ext cx="13" cy="152"/>
              </a:xfrm>
              <a:custGeom>
                <a:avLst/>
                <a:gdLst>
                  <a:gd name="T0" fmla="*/ 3 w 5"/>
                  <a:gd name="T1" fmla="*/ 1 h 57"/>
                  <a:gd name="T2" fmla="*/ 0 w 5"/>
                  <a:gd name="T3" fmla="*/ 56 h 57"/>
                  <a:gd name="T4" fmla="*/ 2 w 5"/>
                  <a:gd name="T5" fmla="*/ 56 h 57"/>
                  <a:gd name="T6" fmla="*/ 5 w 5"/>
                  <a:gd name="T7" fmla="*/ 1 h 57"/>
                  <a:gd name="T8" fmla="*/ 3 w 5"/>
                  <a:gd name="T9" fmla="*/ 1 h 57"/>
                </a:gdLst>
                <a:ahLst/>
                <a:cxnLst>
                  <a:cxn ang="0">
                    <a:pos x="T0" y="T1"/>
                  </a:cxn>
                  <a:cxn ang="0">
                    <a:pos x="T2" y="T3"/>
                  </a:cxn>
                  <a:cxn ang="0">
                    <a:pos x="T4" y="T5"/>
                  </a:cxn>
                  <a:cxn ang="0">
                    <a:pos x="T6" y="T7"/>
                  </a:cxn>
                  <a:cxn ang="0">
                    <a:pos x="T8" y="T9"/>
                  </a:cxn>
                </a:cxnLst>
                <a:rect l="0" t="0" r="r" b="b"/>
                <a:pathLst>
                  <a:path w="5" h="57">
                    <a:moveTo>
                      <a:pt x="3" y="1"/>
                    </a:moveTo>
                    <a:cubicBezTo>
                      <a:pt x="4" y="19"/>
                      <a:pt x="1" y="38"/>
                      <a:pt x="0" y="56"/>
                    </a:cubicBezTo>
                    <a:cubicBezTo>
                      <a:pt x="0" y="57"/>
                      <a:pt x="2" y="57"/>
                      <a:pt x="2" y="56"/>
                    </a:cubicBezTo>
                    <a:cubicBezTo>
                      <a:pt x="3" y="38"/>
                      <a:pt x="5" y="19"/>
                      <a:pt x="5" y="1"/>
                    </a:cubicBezTo>
                    <a:cubicBezTo>
                      <a:pt x="5" y="0"/>
                      <a:pt x="3" y="0"/>
                      <a:pt x="3"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6" name="Freeform 795"/>
              <p:cNvSpPr/>
              <p:nvPr/>
            </p:nvSpPr>
            <p:spPr bwMode="auto">
              <a:xfrm>
                <a:off x="4888" y="4359"/>
                <a:ext cx="99" cy="67"/>
              </a:xfrm>
              <a:custGeom>
                <a:avLst/>
                <a:gdLst>
                  <a:gd name="T0" fmla="*/ 1 w 37"/>
                  <a:gd name="T1" fmla="*/ 9 h 25"/>
                  <a:gd name="T2" fmla="*/ 28 w 37"/>
                  <a:gd name="T3" fmla="*/ 8 h 25"/>
                  <a:gd name="T4" fmla="*/ 31 w 37"/>
                  <a:gd name="T5" fmla="*/ 17 h 25"/>
                  <a:gd name="T6" fmla="*/ 25 w 37"/>
                  <a:gd name="T7" fmla="*/ 21 h 25"/>
                  <a:gd name="T8" fmla="*/ 14 w 37"/>
                  <a:gd name="T9" fmla="*/ 23 h 25"/>
                  <a:gd name="T10" fmla="*/ 14 w 37"/>
                  <a:gd name="T11" fmla="*/ 25 h 25"/>
                  <a:gd name="T12" fmla="*/ 32 w 37"/>
                  <a:gd name="T13" fmla="*/ 9 h 25"/>
                  <a:gd name="T14" fmla="*/ 1 w 37"/>
                  <a:gd name="T15" fmla="*/ 8 h 25"/>
                  <a:gd name="T16" fmla="*/ 1 w 37"/>
                  <a:gd name="T17"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5">
                    <a:moveTo>
                      <a:pt x="1" y="9"/>
                    </a:moveTo>
                    <a:cubicBezTo>
                      <a:pt x="9" y="7"/>
                      <a:pt x="20" y="4"/>
                      <a:pt x="28" y="8"/>
                    </a:cubicBezTo>
                    <a:cubicBezTo>
                      <a:pt x="31" y="9"/>
                      <a:pt x="33" y="14"/>
                      <a:pt x="31" y="17"/>
                    </a:cubicBezTo>
                    <a:cubicBezTo>
                      <a:pt x="30" y="19"/>
                      <a:pt x="27" y="20"/>
                      <a:pt x="25" y="21"/>
                    </a:cubicBezTo>
                    <a:cubicBezTo>
                      <a:pt x="21" y="22"/>
                      <a:pt x="17" y="23"/>
                      <a:pt x="14" y="23"/>
                    </a:cubicBezTo>
                    <a:cubicBezTo>
                      <a:pt x="13" y="24"/>
                      <a:pt x="13" y="25"/>
                      <a:pt x="14" y="25"/>
                    </a:cubicBezTo>
                    <a:cubicBezTo>
                      <a:pt x="22" y="23"/>
                      <a:pt x="37" y="21"/>
                      <a:pt x="32" y="9"/>
                    </a:cubicBezTo>
                    <a:cubicBezTo>
                      <a:pt x="28" y="0"/>
                      <a:pt x="8" y="6"/>
                      <a:pt x="1" y="8"/>
                    </a:cubicBezTo>
                    <a:cubicBezTo>
                      <a:pt x="0" y="8"/>
                      <a:pt x="0" y="9"/>
                      <a:pt x="1" y="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7" name="Freeform 796"/>
              <p:cNvSpPr/>
              <p:nvPr/>
            </p:nvSpPr>
            <p:spPr bwMode="auto">
              <a:xfrm>
                <a:off x="4952" y="4364"/>
                <a:ext cx="32" cy="129"/>
              </a:xfrm>
              <a:custGeom>
                <a:avLst/>
                <a:gdLst>
                  <a:gd name="T0" fmla="*/ 11 w 12"/>
                  <a:gd name="T1" fmla="*/ 1 h 48"/>
                  <a:gd name="T2" fmla="*/ 0 w 12"/>
                  <a:gd name="T3" fmla="*/ 47 h 48"/>
                  <a:gd name="T4" fmla="*/ 2 w 12"/>
                  <a:gd name="T5" fmla="*/ 47 h 48"/>
                  <a:gd name="T6" fmla="*/ 12 w 12"/>
                  <a:gd name="T7" fmla="*/ 1 h 48"/>
                  <a:gd name="T8" fmla="*/ 11 w 12"/>
                  <a:gd name="T9" fmla="*/ 1 h 48"/>
                </a:gdLst>
                <a:ahLst/>
                <a:cxnLst>
                  <a:cxn ang="0">
                    <a:pos x="T0" y="T1"/>
                  </a:cxn>
                  <a:cxn ang="0">
                    <a:pos x="T2" y="T3"/>
                  </a:cxn>
                  <a:cxn ang="0">
                    <a:pos x="T4" y="T5"/>
                  </a:cxn>
                  <a:cxn ang="0">
                    <a:pos x="T6" y="T7"/>
                  </a:cxn>
                  <a:cxn ang="0">
                    <a:pos x="T8" y="T9"/>
                  </a:cxn>
                </a:cxnLst>
                <a:rect l="0" t="0" r="r" b="b"/>
                <a:pathLst>
                  <a:path w="12" h="48">
                    <a:moveTo>
                      <a:pt x="11" y="1"/>
                    </a:moveTo>
                    <a:cubicBezTo>
                      <a:pt x="9" y="16"/>
                      <a:pt x="4" y="32"/>
                      <a:pt x="0" y="47"/>
                    </a:cubicBezTo>
                    <a:cubicBezTo>
                      <a:pt x="0" y="48"/>
                      <a:pt x="1" y="48"/>
                      <a:pt x="2" y="47"/>
                    </a:cubicBezTo>
                    <a:cubicBezTo>
                      <a:pt x="6" y="32"/>
                      <a:pt x="10" y="17"/>
                      <a:pt x="12" y="1"/>
                    </a:cubicBezTo>
                    <a:cubicBezTo>
                      <a:pt x="12" y="0"/>
                      <a:pt x="11" y="0"/>
                      <a:pt x="1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8" name="Freeform 797"/>
              <p:cNvSpPr/>
              <p:nvPr/>
            </p:nvSpPr>
            <p:spPr bwMode="auto">
              <a:xfrm>
                <a:off x="4968" y="4450"/>
                <a:ext cx="37" cy="43"/>
              </a:xfrm>
              <a:custGeom>
                <a:avLst/>
                <a:gdLst>
                  <a:gd name="T0" fmla="*/ 2 w 14"/>
                  <a:gd name="T1" fmla="*/ 3 h 16"/>
                  <a:gd name="T2" fmla="*/ 10 w 14"/>
                  <a:gd name="T3" fmla="*/ 3 h 16"/>
                  <a:gd name="T4" fmla="*/ 11 w 14"/>
                  <a:gd name="T5" fmla="*/ 12 h 16"/>
                  <a:gd name="T6" fmla="*/ 12 w 14"/>
                  <a:gd name="T7" fmla="*/ 11 h 16"/>
                  <a:gd name="T8" fmla="*/ 6 w 14"/>
                  <a:gd name="T9" fmla="*/ 9 h 16"/>
                  <a:gd name="T10" fmla="*/ 2 w 14"/>
                  <a:gd name="T11" fmla="*/ 13 h 16"/>
                  <a:gd name="T12" fmla="*/ 3 w 14"/>
                  <a:gd name="T13" fmla="*/ 14 h 16"/>
                  <a:gd name="T14" fmla="*/ 7 w 14"/>
                  <a:gd name="T15" fmla="*/ 15 h 16"/>
                  <a:gd name="T16" fmla="*/ 11 w 14"/>
                  <a:gd name="T17" fmla="*/ 12 h 16"/>
                  <a:gd name="T18" fmla="*/ 10 w 14"/>
                  <a:gd name="T19" fmla="*/ 11 h 16"/>
                  <a:gd name="T20" fmla="*/ 8 w 14"/>
                  <a:gd name="T21" fmla="*/ 13 h 16"/>
                  <a:gd name="T22" fmla="*/ 3 w 14"/>
                  <a:gd name="T23" fmla="*/ 13 h 16"/>
                  <a:gd name="T24" fmla="*/ 4 w 14"/>
                  <a:gd name="T25" fmla="*/ 14 h 16"/>
                  <a:gd name="T26" fmla="*/ 7 w 14"/>
                  <a:gd name="T27" fmla="*/ 11 h 16"/>
                  <a:gd name="T28" fmla="*/ 12 w 14"/>
                  <a:gd name="T29" fmla="*/ 12 h 16"/>
                  <a:gd name="T30" fmla="*/ 12 w 14"/>
                  <a:gd name="T31" fmla="*/ 12 h 16"/>
                  <a:gd name="T32" fmla="*/ 11 w 14"/>
                  <a:gd name="T33" fmla="*/ 3 h 16"/>
                  <a:gd name="T34" fmla="*/ 1 w 14"/>
                  <a:gd name="T35" fmla="*/ 1 h 16"/>
                  <a:gd name="T36" fmla="*/ 2 w 14"/>
                  <a:gd name="T3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16">
                    <a:moveTo>
                      <a:pt x="2" y="3"/>
                    </a:moveTo>
                    <a:cubicBezTo>
                      <a:pt x="4" y="2"/>
                      <a:pt x="8" y="1"/>
                      <a:pt x="10" y="3"/>
                    </a:cubicBezTo>
                    <a:cubicBezTo>
                      <a:pt x="13" y="5"/>
                      <a:pt x="12" y="9"/>
                      <a:pt x="11" y="12"/>
                    </a:cubicBezTo>
                    <a:cubicBezTo>
                      <a:pt x="11" y="11"/>
                      <a:pt x="12" y="11"/>
                      <a:pt x="12" y="11"/>
                    </a:cubicBezTo>
                    <a:cubicBezTo>
                      <a:pt x="10" y="10"/>
                      <a:pt x="8" y="9"/>
                      <a:pt x="6" y="9"/>
                    </a:cubicBezTo>
                    <a:cubicBezTo>
                      <a:pt x="4" y="10"/>
                      <a:pt x="3" y="11"/>
                      <a:pt x="2" y="13"/>
                    </a:cubicBezTo>
                    <a:cubicBezTo>
                      <a:pt x="2" y="13"/>
                      <a:pt x="2" y="14"/>
                      <a:pt x="3" y="14"/>
                    </a:cubicBezTo>
                    <a:cubicBezTo>
                      <a:pt x="4" y="15"/>
                      <a:pt x="5" y="16"/>
                      <a:pt x="7" y="15"/>
                    </a:cubicBezTo>
                    <a:cubicBezTo>
                      <a:pt x="9" y="15"/>
                      <a:pt x="10" y="13"/>
                      <a:pt x="11" y="12"/>
                    </a:cubicBezTo>
                    <a:cubicBezTo>
                      <a:pt x="11" y="12"/>
                      <a:pt x="10" y="11"/>
                      <a:pt x="10" y="11"/>
                    </a:cubicBezTo>
                    <a:cubicBezTo>
                      <a:pt x="9" y="12"/>
                      <a:pt x="8" y="13"/>
                      <a:pt x="8" y="13"/>
                    </a:cubicBezTo>
                    <a:cubicBezTo>
                      <a:pt x="6" y="15"/>
                      <a:pt x="5" y="14"/>
                      <a:pt x="3" y="13"/>
                    </a:cubicBezTo>
                    <a:cubicBezTo>
                      <a:pt x="3" y="13"/>
                      <a:pt x="4" y="13"/>
                      <a:pt x="4" y="14"/>
                    </a:cubicBezTo>
                    <a:cubicBezTo>
                      <a:pt x="4" y="12"/>
                      <a:pt x="5" y="11"/>
                      <a:pt x="7" y="11"/>
                    </a:cubicBezTo>
                    <a:cubicBezTo>
                      <a:pt x="9" y="11"/>
                      <a:pt x="10" y="12"/>
                      <a:pt x="12" y="12"/>
                    </a:cubicBezTo>
                    <a:cubicBezTo>
                      <a:pt x="12" y="13"/>
                      <a:pt x="12" y="12"/>
                      <a:pt x="12" y="12"/>
                    </a:cubicBezTo>
                    <a:cubicBezTo>
                      <a:pt x="14" y="9"/>
                      <a:pt x="14" y="5"/>
                      <a:pt x="11" y="3"/>
                    </a:cubicBezTo>
                    <a:cubicBezTo>
                      <a:pt x="9" y="0"/>
                      <a:pt x="4" y="0"/>
                      <a:pt x="1" y="1"/>
                    </a:cubicBezTo>
                    <a:cubicBezTo>
                      <a:pt x="0" y="2"/>
                      <a:pt x="1" y="3"/>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9" name="Freeform 798"/>
              <p:cNvSpPr/>
              <p:nvPr/>
            </p:nvSpPr>
            <p:spPr bwMode="auto">
              <a:xfrm>
                <a:off x="5008" y="4452"/>
                <a:ext cx="75" cy="43"/>
              </a:xfrm>
              <a:custGeom>
                <a:avLst/>
                <a:gdLst>
                  <a:gd name="T0" fmla="*/ 1 w 28"/>
                  <a:gd name="T1" fmla="*/ 1 h 16"/>
                  <a:gd name="T2" fmla="*/ 2 w 28"/>
                  <a:gd name="T3" fmla="*/ 13 h 16"/>
                  <a:gd name="T4" fmla="*/ 3 w 28"/>
                  <a:gd name="T5" fmla="*/ 13 h 16"/>
                  <a:gd name="T6" fmla="*/ 7 w 28"/>
                  <a:gd name="T7" fmla="*/ 8 h 16"/>
                  <a:gd name="T8" fmla="*/ 10 w 28"/>
                  <a:gd name="T9" fmla="*/ 9 h 16"/>
                  <a:gd name="T10" fmla="*/ 15 w 28"/>
                  <a:gd name="T11" fmla="*/ 14 h 16"/>
                  <a:gd name="T12" fmla="*/ 28 w 28"/>
                  <a:gd name="T13" fmla="*/ 7 h 16"/>
                  <a:gd name="T14" fmla="*/ 26 w 28"/>
                  <a:gd name="T15" fmla="*/ 6 h 16"/>
                  <a:gd name="T16" fmla="*/ 15 w 28"/>
                  <a:gd name="T17" fmla="*/ 12 h 16"/>
                  <a:gd name="T18" fmla="*/ 9 w 28"/>
                  <a:gd name="T19" fmla="*/ 5 h 16"/>
                  <a:gd name="T20" fmla="*/ 8 w 28"/>
                  <a:gd name="T21" fmla="*/ 5 h 16"/>
                  <a:gd name="T22" fmla="*/ 2 w 28"/>
                  <a:gd name="T23" fmla="*/ 12 h 16"/>
                  <a:gd name="T24" fmla="*/ 3 w 28"/>
                  <a:gd name="T25" fmla="*/ 12 h 16"/>
                  <a:gd name="T26" fmla="*/ 2 w 28"/>
                  <a:gd name="T27" fmla="*/ 1 h 16"/>
                  <a:gd name="T28" fmla="*/ 1 w 28"/>
                  <a:gd name="T29"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6">
                    <a:moveTo>
                      <a:pt x="1" y="1"/>
                    </a:moveTo>
                    <a:cubicBezTo>
                      <a:pt x="0" y="5"/>
                      <a:pt x="1" y="9"/>
                      <a:pt x="2" y="13"/>
                    </a:cubicBezTo>
                    <a:cubicBezTo>
                      <a:pt x="2" y="13"/>
                      <a:pt x="3" y="13"/>
                      <a:pt x="3" y="13"/>
                    </a:cubicBezTo>
                    <a:cubicBezTo>
                      <a:pt x="4" y="11"/>
                      <a:pt x="6" y="9"/>
                      <a:pt x="7" y="8"/>
                    </a:cubicBezTo>
                    <a:cubicBezTo>
                      <a:pt x="9" y="6"/>
                      <a:pt x="9" y="8"/>
                      <a:pt x="10" y="9"/>
                    </a:cubicBezTo>
                    <a:cubicBezTo>
                      <a:pt x="11" y="11"/>
                      <a:pt x="13" y="13"/>
                      <a:pt x="15" y="14"/>
                    </a:cubicBezTo>
                    <a:cubicBezTo>
                      <a:pt x="21" y="16"/>
                      <a:pt x="25" y="11"/>
                      <a:pt x="28" y="7"/>
                    </a:cubicBezTo>
                    <a:cubicBezTo>
                      <a:pt x="28" y="6"/>
                      <a:pt x="27" y="6"/>
                      <a:pt x="26" y="6"/>
                    </a:cubicBezTo>
                    <a:cubicBezTo>
                      <a:pt x="24" y="10"/>
                      <a:pt x="20" y="15"/>
                      <a:pt x="15" y="12"/>
                    </a:cubicBezTo>
                    <a:cubicBezTo>
                      <a:pt x="12" y="11"/>
                      <a:pt x="11" y="8"/>
                      <a:pt x="9" y="5"/>
                    </a:cubicBezTo>
                    <a:cubicBezTo>
                      <a:pt x="9" y="4"/>
                      <a:pt x="8" y="4"/>
                      <a:pt x="8" y="5"/>
                    </a:cubicBezTo>
                    <a:cubicBezTo>
                      <a:pt x="6" y="7"/>
                      <a:pt x="3" y="9"/>
                      <a:pt x="2" y="12"/>
                    </a:cubicBezTo>
                    <a:cubicBezTo>
                      <a:pt x="2" y="12"/>
                      <a:pt x="3" y="12"/>
                      <a:pt x="3" y="12"/>
                    </a:cubicBezTo>
                    <a:cubicBezTo>
                      <a:pt x="2" y="9"/>
                      <a:pt x="2" y="5"/>
                      <a:pt x="2" y="1"/>
                    </a:cubicBezTo>
                    <a:cubicBezTo>
                      <a:pt x="2" y="0"/>
                      <a:pt x="1" y="0"/>
                      <a:pt x="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0" name="Freeform 799"/>
              <p:cNvSpPr/>
              <p:nvPr/>
            </p:nvSpPr>
            <p:spPr bwMode="auto">
              <a:xfrm>
                <a:off x="4920" y="4137"/>
                <a:ext cx="61" cy="69"/>
              </a:xfrm>
              <a:custGeom>
                <a:avLst/>
                <a:gdLst>
                  <a:gd name="T0" fmla="*/ 9 w 23"/>
                  <a:gd name="T1" fmla="*/ 24 h 26"/>
                  <a:gd name="T2" fmla="*/ 10 w 23"/>
                  <a:gd name="T3" fmla="*/ 3 h 26"/>
                  <a:gd name="T4" fmla="*/ 17 w 23"/>
                  <a:gd name="T5" fmla="*/ 5 h 26"/>
                  <a:gd name="T6" fmla="*/ 20 w 23"/>
                  <a:gd name="T7" fmla="*/ 14 h 26"/>
                  <a:gd name="T8" fmla="*/ 7 w 23"/>
                  <a:gd name="T9" fmla="*/ 24 h 26"/>
                  <a:gd name="T10" fmla="*/ 8 w 23"/>
                  <a:gd name="T11" fmla="*/ 26 h 26"/>
                  <a:gd name="T12" fmla="*/ 22 w 23"/>
                  <a:gd name="T13" fmla="*/ 13 h 26"/>
                  <a:gd name="T14" fmla="*/ 12 w 23"/>
                  <a:gd name="T15" fmla="*/ 1 h 26"/>
                  <a:gd name="T16" fmla="*/ 8 w 23"/>
                  <a:gd name="T17" fmla="*/ 25 h 26"/>
                  <a:gd name="T18" fmla="*/ 9 w 23"/>
                  <a:gd name="T19"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6">
                    <a:moveTo>
                      <a:pt x="9" y="24"/>
                    </a:moveTo>
                    <a:cubicBezTo>
                      <a:pt x="6" y="19"/>
                      <a:pt x="2" y="5"/>
                      <a:pt x="10" y="3"/>
                    </a:cubicBezTo>
                    <a:cubicBezTo>
                      <a:pt x="12" y="2"/>
                      <a:pt x="15" y="4"/>
                      <a:pt x="17" y="5"/>
                    </a:cubicBezTo>
                    <a:cubicBezTo>
                      <a:pt x="20" y="7"/>
                      <a:pt x="21" y="10"/>
                      <a:pt x="20" y="14"/>
                    </a:cubicBezTo>
                    <a:cubicBezTo>
                      <a:pt x="18" y="19"/>
                      <a:pt x="12" y="23"/>
                      <a:pt x="7" y="24"/>
                    </a:cubicBezTo>
                    <a:cubicBezTo>
                      <a:pt x="6" y="25"/>
                      <a:pt x="7" y="26"/>
                      <a:pt x="8" y="26"/>
                    </a:cubicBezTo>
                    <a:cubicBezTo>
                      <a:pt x="14" y="24"/>
                      <a:pt x="20" y="19"/>
                      <a:pt x="22" y="13"/>
                    </a:cubicBezTo>
                    <a:cubicBezTo>
                      <a:pt x="23" y="7"/>
                      <a:pt x="17" y="2"/>
                      <a:pt x="12" y="1"/>
                    </a:cubicBezTo>
                    <a:cubicBezTo>
                      <a:pt x="0" y="0"/>
                      <a:pt x="4" y="20"/>
                      <a:pt x="8" y="25"/>
                    </a:cubicBezTo>
                    <a:cubicBezTo>
                      <a:pt x="8" y="26"/>
                      <a:pt x="9" y="25"/>
                      <a:pt x="9" y="2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1" name="Freeform 800"/>
              <p:cNvSpPr/>
              <p:nvPr/>
            </p:nvSpPr>
            <p:spPr bwMode="auto">
              <a:xfrm>
                <a:off x="4917" y="4193"/>
                <a:ext cx="64" cy="67"/>
              </a:xfrm>
              <a:custGeom>
                <a:avLst/>
                <a:gdLst>
                  <a:gd name="T0" fmla="*/ 4 w 24"/>
                  <a:gd name="T1" fmla="*/ 18 h 25"/>
                  <a:gd name="T2" fmla="*/ 8 w 24"/>
                  <a:gd name="T3" fmla="*/ 5 h 25"/>
                  <a:gd name="T4" fmla="*/ 20 w 24"/>
                  <a:gd name="T5" fmla="*/ 8 h 25"/>
                  <a:gd name="T6" fmla="*/ 20 w 24"/>
                  <a:gd name="T7" fmla="*/ 20 h 25"/>
                  <a:gd name="T8" fmla="*/ 1 w 24"/>
                  <a:gd name="T9" fmla="*/ 22 h 25"/>
                  <a:gd name="T10" fmla="*/ 1 w 24"/>
                  <a:gd name="T11" fmla="*/ 23 h 25"/>
                  <a:gd name="T12" fmla="*/ 21 w 24"/>
                  <a:gd name="T13" fmla="*/ 22 h 25"/>
                  <a:gd name="T14" fmla="*/ 22 w 24"/>
                  <a:gd name="T15" fmla="*/ 22 h 25"/>
                  <a:gd name="T16" fmla="*/ 16 w 24"/>
                  <a:gd name="T17" fmla="*/ 1 h 25"/>
                  <a:gd name="T18" fmla="*/ 2 w 24"/>
                  <a:gd name="T19" fmla="*/ 19 h 25"/>
                  <a:gd name="T20" fmla="*/ 4 w 24"/>
                  <a:gd name="T21"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5">
                    <a:moveTo>
                      <a:pt x="4" y="18"/>
                    </a:moveTo>
                    <a:cubicBezTo>
                      <a:pt x="3" y="14"/>
                      <a:pt x="5" y="9"/>
                      <a:pt x="8" y="5"/>
                    </a:cubicBezTo>
                    <a:cubicBezTo>
                      <a:pt x="12" y="1"/>
                      <a:pt x="18" y="2"/>
                      <a:pt x="20" y="8"/>
                    </a:cubicBezTo>
                    <a:cubicBezTo>
                      <a:pt x="21" y="12"/>
                      <a:pt x="21" y="16"/>
                      <a:pt x="20" y="20"/>
                    </a:cubicBezTo>
                    <a:cubicBezTo>
                      <a:pt x="20" y="24"/>
                      <a:pt x="4" y="22"/>
                      <a:pt x="1" y="22"/>
                    </a:cubicBezTo>
                    <a:cubicBezTo>
                      <a:pt x="0" y="22"/>
                      <a:pt x="0" y="23"/>
                      <a:pt x="1" y="23"/>
                    </a:cubicBezTo>
                    <a:cubicBezTo>
                      <a:pt x="8" y="23"/>
                      <a:pt x="15" y="25"/>
                      <a:pt x="21" y="22"/>
                    </a:cubicBezTo>
                    <a:cubicBezTo>
                      <a:pt x="22" y="22"/>
                      <a:pt x="22" y="22"/>
                      <a:pt x="22" y="22"/>
                    </a:cubicBezTo>
                    <a:cubicBezTo>
                      <a:pt x="22" y="16"/>
                      <a:pt x="24" y="2"/>
                      <a:pt x="16" y="1"/>
                    </a:cubicBezTo>
                    <a:cubicBezTo>
                      <a:pt x="7" y="0"/>
                      <a:pt x="1" y="11"/>
                      <a:pt x="2" y="19"/>
                    </a:cubicBezTo>
                    <a:cubicBezTo>
                      <a:pt x="2" y="20"/>
                      <a:pt x="4" y="19"/>
                      <a:pt x="4" y="1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2" name="Freeform 801"/>
              <p:cNvSpPr/>
              <p:nvPr/>
            </p:nvSpPr>
            <p:spPr bwMode="auto">
              <a:xfrm>
                <a:off x="4725" y="4236"/>
                <a:ext cx="80" cy="64"/>
              </a:xfrm>
              <a:custGeom>
                <a:avLst/>
                <a:gdLst>
                  <a:gd name="T0" fmla="*/ 4 w 30"/>
                  <a:gd name="T1" fmla="*/ 20 h 24"/>
                  <a:gd name="T2" fmla="*/ 23 w 30"/>
                  <a:gd name="T3" fmla="*/ 6 h 24"/>
                  <a:gd name="T4" fmla="*/ 19 w 30"/>
                  <a:gd name="T5" fmla="*/ 20 h 24"/>
                  <a:gd name="T6" fmla="*/ 2 w 30"/>
                  <a:gd name="T7" fmla="*/ 19 h 24"/>
                  <a:gd name="T8" fmla="*/ 1 w 30"/>
                  <a:gd name="T9" fmla="*/ 20 h 24"/>
                  <a:gd name="T10" fmla="*/ 22 w 30"/>
                  <a:gd name="T11" fmla="*/ 20 h 24"/>
                  <a:gd name="T12" fmla="*/ 25 w 30"/>
                  <a:gd name="T13" fmla="*/ 6 h 24"/>
                  <a:gd name="T14" fmla="*/ 11 w 30"/>
                  <a:gd name="T15" fmla="*/ 5 h 24"/>
                  <a:gd name="T16" fmla="*/ 2 w 30"/>
                  <a:gd name="T17" fmla="*/ 20 h 24"/>
                  <a:gd name="T18" fmla="*/ 4 w 30"/>
                  <a:gd name="T1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4">
                    <a:moveTo>
                      <a:pt x="4" y="20"/>
                    </a:moveTo>
                    <a:cubicBezTo>
                      <a:pt x="3" y="10"/>
                      <a:pt x="14" y="0"/>
                      <a:pt x="23" y="6"/>
                    </a:cubicBezTo>
                    <a:cubicBezTo>
                      <a:pt x="30" y="10"/>
                      <a:pt x="24" y="18"/>
                      <a:pt x="19" y="20"/>
                    </a:cubicBezTo>
                    <a:cubicBezTo>
                      <a:pt x="14" y="22"/>
                      <a:pt x="7" y="22"/>
                      <a:pt x="2" y="19"/>
                    </a:cubicBezTo>
                    <a:cubicBezTo>
                      <a:pt x="1" y="18"/>
                      <a:pt x="0" y="19"/>
                      <a:pt x="1" y="20"/>
                    </a:cubicBezTo>
                    <a:cubicBezTo>
                      <a:pt x="7" y="24"/>
                      <a:pt x="16" y="24"/>
                      <a:pt x="22" y="20"/>
                    </a:cubicBezTo>
                    <a:cubicBezTo>
                      <a:pt x="27" y="18"/>
                      <a:pt x="29" y="10"/>
                      <a:pt x="25" y="6"/>
                    </a:cubicBezTo>
                    <a:cubicBezTo>
                      <a:pt x="22" y="2"/>
                      <a:pt x="15" y="3"/>
                      <a:pt x="11" y="5"/>
                    </a:cubicBezTo>
                    <a:cubicBezTo>
                      <a:pt x="4" y="8"/>
                      <a:pt x="2" y="13"/>
                      <a:pt x="2" y="20"/>
                    </a:cubicBezTo>
                    <a:cubicBezTo>
                      <a:pt x="3" y="21"/>
                      <a:pt x="4" y="21"/>
                      <a:pt x="4" y="2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3" name="Freeform 802"/>
              <p:cNvSpPr/>
              <p:nvPr/>
            </p:nvSpPr>
            <p:spPr bwMode="auto">
              <a:xfrm>
                <a:off x="4717" y="4289"/>
                <a:ext cx="75" cy="62"/>
              </a:xfrm>
              <a:custGeom>
                <a:avLst/>
                <a:gdLst>
                  <a:gd name="T0" fmla="*/ 2 w 28"/>
                  <a:gd name="T1" fmla="*/ 20 h 23"/>
                  <a:gd name="T2" fmla="*/ 22 w 28"/>
                  <a:gd name="T3" fmla="*/ 4 h 23"/>
                  <a:gd name="T4" fmla="*/ 26 w 28"/>
                  <a:gd name="T5" fmla="*/ 17 h 23"/>
                  <a:gd name="T6" fmla="*/ 5 w 28"/>
                  <a:gd name="T7" fmla="*/ 20 h 23"/>
                  <a:gd name="T8" fmla="*/ 5 w 28"/>
                  <a:gd name="T9" fmla="*/ 21 h 23"/>
                  <a:gd name="T10" fmla="*/ 27 w 28"/>
                  <a:gd name="T11" fmla="*/ 21 h 23"/>
                  <a:gd name="T12" fmla="*/ 28 w 28"/>
                  <a:gd name="T13" fmla="*/ 20 h 23"/>
                  <a:gd name="T14" fmla="*/ 19 w 28"/>
                  <a:gd name="T15" fmla="*/ 2 h 23"/>
                  <a:gd name="T16" fmla="*/ 1 w 28"/>
                  <a:gd name="T17" fmla="*/ 19 h 23"/>
                  <a:gd name="T18" fmla="*/ 2 w 28"/>
                  <a:gd name="T19"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3">
                    <a:moveTo>
                      <a:pt x="2" y="20"/>
                    </a:moveTo>
                    <a:cubicBezTo>
                      <a:pt x="5" y="13"/>
                      <a:pt x="13" y="0"/>
                      <a:pt x="22" y="4"/>
                    </a:cubicBezTo>
                    <a:cubicBezTo>
                      <a:pt x="26" y="6"/>
                      <a:pt x="26" y="13"/>
                      <a:pt x="26" y="17"/>
                    </a:cubicBezTo>
                    <a:cubicBezTo>
                      <a:pt x="26" y="23"/>
                      <a:pt x="9" y="20"/>
                      <a:pt x="5" y="20"/>
                    </a:cubicBezTo>
                    <a:cubicBezTo>
                      <a:pt x="4" y="20"/>
                      <a:pt x="4" y="21"/>
                      <a:pt x="5" y="21"/>
                    </a:cubicBezTo>
                    <a:cubicBezTo>
                      <a:pt x="12" y="22"/>
                      <a:pt x="20" y="23"/>
                      <a:pt x="27" y="21"/>
                    </a:cubicBezTo>
                    <a:cubicBezTo>
                      <a:pt x="27" y="21"/>
                      <a:pt x="28" y="20"/>
                      <a:pt x="28" y="20"/>
                    </a:cubicBezTo>
                    <a:cubicBezTo>
                      <a:pt x="28" y="14"/>
                      <a:pt x="28" y="2"/>
                      <a:pt x="19" y="2"/>
                    </a:cubicBezTo>
                    <a:cubicBezTo>
                      <a:pt x="11" y="2"/>
                      <a:pt x="4" y="12"/>
                      <a:pt x="1" y="19"/>
                    </a:cubicBezTo>
                    <a:cubicBezTo>
                      <a:pt x="0" y="20"/>
                      <a:pt x="2" y="20"/>
                      <a:pt x="2" y="2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4" name="Freeform 803"/>
              <p:cNvSpPr/>
              <p:nvPr/>
            </p:nvSpPr>
            <p:spPr bwMode="auto">
              <a:xfrm>
                <a:off x="4752" y="4498"/>
                <a:ext cx="77" cy="78"/>
              </a:xfrm>
              <a:custGeom>
                <a:avLst/>
                <a:gdLst>
                  <a:gd name="T0" fmla="*/ 3 w 29"/>
                  <a:gd name="T1" fmla="*/ 17 h 29"/>
                  <a:gd name="T2" fmla="*/ 11 w 29"/>
                  <a:gd name="T3" fmla="*/ 5 h 29"/>
                  <a:gd name="T4" fmla="*/ 25 w 29"/>
                  <a:gd name="T5" fmla="*/ 7 h 29"/>
                  <a:gd name="T6" fmla="*/ 2 w 29"/>
                  <a:gd name="T7" fmla="*/ 14 h 29"/>
                  <a:gd name="T8" fmla="*/ 0 w 29"/>
                  <a:gd name="T9" fmla="*/ 14 h 29"/>
                  <a:gd name="T10" fmla="*/ 27 w 29"/>
                  <a:gd name="T11" fmla="*/ 8 h 29"/>
                  <a:gd name="T12" fmla="*/ 14 w 29"/>
                  <a:gd name="T13" fmla="*/ 2 h 29"/>
                  <a:gd name="T14" fmla="*/ 1 w 29"/>
                  <a:gd name="T15" fmla="*/ 17 h 29"/>
                  <a:gd name="T16" fmla="*/ 3 w 29"/>
                  <a:gd name="T17"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3" y="17"/>
                    </a:moveTo>
                    <a:cubicBezTo>
                      <a:pt x="3" y="11"/>
                      <a:pt x="7" y="7"/>
                      <a:pt x="11" y="5"/>
                    </a:cubicBezTo>
                    <a:cubicBezTo>
                      <a:pt x="16" y="2"/>
                      <a:pt x="23" y="1"/>
                      <a:pt x="25" y="7"/>
                    </a:cubicBezTo>
                    <a:cubicBezTo>
                      <a:pt x="29" y="19"/>
                      <a:pt x="3" y="27"/>
                      <a:pt x="2" y="14"/>
                    </a:cubicBezTo>
                    <a:cubicBezTo>
                      <a:pt x="2" y="13"/>
                      <a:pt x="0" y="13"/>
                      <a:pt x="0" y="14"/>
                    </a:cubicBezTo>
                    <a:cubicBezTo>
                      <a:pt x="2" y="29"/>
                      <a:pt x="28" y="22"/>
                      <a:pt x="27" y="8"/>
                    </a:cubicBezTo>
                    <a:cubicBezTo>
                      <a:pt x="26" y="1"/>
                      <a:pt x="19" y="0"/>
                      <a:pt x="14" y="2"/>
                    </a:cubicBezTo>
                    <a:cubicBezTo>
                      <a:pt x="8" y="4"/>
                      <a:pt x="1" y="10"/>
                      <a:pt x="1" y="17"/>
                    </a:cubicBezTo>
                    <a:cubicBezTo>
                      <a:pt x="1" y="18"/>
                      <a:pt x="3" y="18"/>
                      <a:pt x="3" y="1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5" name="Freeform 804"/>
              <p:cNvSpPr/>
              <p:nvPr/>
            </p:nvSpPr>
            <p:spPr bwMode="auto">
              <a:xfrm>
                <a:off x="4755" y="4538"/>
                <a:ext cx="72" cy="78"/>
              </a:xfrm>
              <a:custGeom>
                <a:avLst/>
                <a:gdLst>
                  <a:gd name="T0" fmla="*/ 2 w 27"/>
                  <a:gd name="T1" fmla="*/ 27 h 29"/>
                  <a:gd name="T2" fmla="*/ 9 w 27"/>
                  <a:gd name="T3" fmla="*/ 13 h 29"/>
                  <a:gd name="T4" fmla="*/ 25 w 27"/>
                  <a:gd name="T5" fmla="*/ 11 h 29"/>
                  <a:gd name="T6" fmla="*/ 25 w 27"/>
                  <a:gd name="T7" fmla="*/ 19 h 29"/>
                  <a:gd name="T8" fmla="*/ 19 w 27"/>
                  <a:gd name="T9" fmla="*/ 25 h 29"/>
                  <a:gd name="T10" fmla="*/ 2 w 27"/>
                  <a:gd name="T11" fmla="*/ 25 h 29"/>
                  <a:gd name="T12" fmla="*/ 2 w 27"/>
                  <a:gd name="T13" fmla="*/ 26 h 29"/>
                  <a:gd name="T14" fmla="*/ 25 w 27"/>
                  <a:gd name="T15" fmla="*/ 24 h 29"/>
                  <a:gd name="T16" fmla="*/ 27 w 27"/>
                  <a:gd name="T17" fmla="*/ 18 h 29"/>
                  <a:gd name="T18" fmla="*/ 26 w 27"/>
                  <a:gd name="T19" fmla="*/ 10 h 29"/>
                  <a:gd name="T20" fmla="*/ 0 w 27"/>
                  <a:gd name="T21" fmla="*/ 27 h 29"/>
                  <a:gd name="T22" fmla="*/ 2 w 27"/>
                  <a:gd name="T23"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29">
                    <a:moveTo>
                      <a:pt x="2" y="27"/>
                    </a:moveTo>
                    <a:cubicBezTo>
                      <a:pt x="1" y="22"/>
                      <a:pt x="5" y="17"/>
                      <a:pt x="9" y="13"/>
                    </a:cubicBezTo>
                    <a:cubicBezTo>
                      <a:pt x="12" y="10"/>
                      <a:pt x="22" y="4"/>
                      <a:pt x="25" y="11"/>
                    </a:cubicBezTo>
                    <a:cubicBezTo>
                      <a:pt x="26" y="14"/>
                      <a:pt x="25" y="16"/>
                      <a:pt x="25" y="19"/>
                    </a:cubicBezTo>
                    <a:cubicBezTo>
                      <a:pt x="25" y="22"/>
                      <a:pt x="23" y="24"/>
                      <a:pt x="19" y="25"/>
                    </a:cubicBezTo>
                    <a:cubicBezTo>
                      <a:pt x="14" y="26"/>
                      <a:pt x="7" y="25"/>
                      <a:pt x="2" y="25"/>
                    </a:cubicBezTo>
                    <a:cubicBezTo>
                      <a:pt x="1" y="25"/>
                      <a:pt x="1" y="26"/>
                      <a:pt x="2" y="26"/>
                    </a:cubicBezTo>
                    <a:cubicBezTo>
                      <a:pt x="9" y="27"/>
                      <a:pt x="19" y="29"/>
                      <a:pt x="25" y="24"/>
                    </a:cubicBezTo>
                    <a:cubicBezTo>
                      <a:pt x="27" y="22"/>
                      <a:pt x="27" y="20"/>
                      <a:pt x="27" y="18"/>
                    </a:cubicBezTo>
                    <a:cubicBezTo>
                      <a:pt x="27" y="16"/>
                      <a:pt x="27" y="11"/>
                      <a:pt x="26" y="10"/>
                    </a:cubicBezTo>
                    <a:cubicBezTo>
                      <a:pt x="16" y="0"/>
                      <a:pt x="0" y="17"/>
                      <a:pt x="0" y="27"/>
                    </a:cubicBezTo>
                    <a:cubicBezTo>
                      <a:pt x="0" y="28"/>
                      <a:pt x="2" y="28"/>
                      <a:pt x="2" y="2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6" name="Freeform 805"/>
              <p:cNvSpPr/>
              <p:nvPr/>
            </p:nvSpPr>
            <p:spPr bwMode="auto">
              <a:xfrm>
                <a:off x="5104" y="4509"/>
                <a:ext cx="64" cy="69"/>
              </a:xfrm>
              <a:custGeom>
                <a:avLst/>
                <a:gdLst>
                  <a:gd name="T0" fmla="*/ 3 w 24"/>
                  <a:gd name="T1" fmla="*/ 23 h 26"/>
                  <a:gd name="T2" fmla="*/ 7 w 24"/>
                  <a:gd name="T3" fmla="*/ 5 h 26"/>
                  <a:gd name="T4" fmla="*/ 19 w 24"/>
                  <a:gd name="T5" fmla="*/ 6 h 26"/>
                  <a:gd name="T6" fmla="*/ 20 w 24"/>
                  <a:gd name="T7" fmla="*/ 15 h 26"/>
                  <a:gd name="T8" fmla="*/ 10 w 24"/>
                  <a:gd name="T9" fmla="*/ 23 h 26"/>
                  <a:gd name="T10" fmla="*/ 3 w 24"/>
                  <a:gd name="T11" fmla="*/ 19 h 26"/>
                  <a:gd name="T12" fmla="*/ 1 w 24"/>
                  <a:gd name="T13" fmla="*/ 19 h 26"/>
                  <a:gd name="T14" fmla="*/ 8 w 24"/>
                  <a:gd name="T15" fmla="*/ 25 h 26"/>
                  <a:gd name="T16" fmla="*/ 22 w 24"/>
                  <a:gd name="T17" fmla="*/ 14 h 26"/>
                  <a:gd name="T18" fmla="*/ 11 w 24"/>
                  <a:gd name="T19" fmla="*/ 1 h 26"/>
                  <a:gd name="T20" fmla="*/ 2 w 24"/>
                  <a:gd name="T21" fmla="*/ 9 h 26"/>
                  <a:gd name="T22" fmla="*/ 1 w 24"/>
                  <a:gd name="T23" fmla="*/ 23 h 26"/>
                  <a:gd name="T24" fmla="*/ 3 w 24"/>
                  <a:gd name="T25"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6">
                    <a:moveTo>
                      <a:pt x="3" y="23"/>
                    </a:moveTo>
                    <a:cubicBezTo>
                      <a:pt x="3" y="17"/>
                      <a:pt x="1" y="10"/>
                      <a:pt x="7" y="5"/>
                    </a:cubicBezTo>
                    <a:cubicBezTo>
                      <a:pt x="11" y="2"/>
                      <a:pt x="16" y="2"/>
                      <a:pt x="19" y="6"/>
                    </a:cubicBezTo>
                    <a:cubicBezTo>
                      <a:pt x="21" y="9"/>
                      <a:pt x="21" y="12"/>
                      <a:pt x="20" y="15"/>
                    </a:cubicBezTo>
                    <a:cubicBezTo>
                      <a:pt x="18" y="19"/>
                      <a:pt x="14" y="22"/>
                      <a:pt x="10" y="23"/>
                    </a:cubicBezTo>
                    <a:cubicBezTo>
                      <a:pt x="7" y="25"/>
                      <a:pt x="2" y="25"/>
                      <a:pt x="3" y="19"/>
                    </a:cubicBezTo>
                    <a:cubicBezTo>
                      <a:pt x="3" y="18"/>
                      <a:pt x="2" y="18"/>
                      <a:pt x="1" y="19"/>
                    </a:cubicBezTo>
                    <a:cubicBezTo>
                      <a:pt x="0" y="24"/>
                      <a:pt x="4" y="26"/>
                      <a:pt x="8" y="25"/>
                    </a:cubicBezTo>
                    <a:cubicBezTo>
                      <a:pt x="14" y="24"/>
                      <a:pt x="20" y="20"/>
                      <a:pt x="22" y="14"/>
                    </a:cubicBezTo>
                    <a:cubicBezTo>
                      <a:pt x="24" y="7"/>
                      <a:pt x="18" y="0"/>
                      <a:pt x="11" y="1"/>
                    </a:cubicBezTo>
                    <a:cubicBezTo>
                      <a:pt x="7" y="2"/>
                      <a:pt x="4" y="6"/>
                      <a:pt x="2" y="9"/>
                    </a:cubicBezTo>
                    <a:cubicBezTo>
                      <a:pt x="0" y="13"/>
                      <a:pt x="1" y="19"/>
                      <a:pt x="1" y="23"/>
                    </a:cubicBezTo>
                    <a:cubicBezTo>
                      <a:pt x="1" y="24"/>
                      <a:pt x="3" y="24"/>
                      <a:pt x="3" y="2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7" name="Freeform 806"/>
              <p:cNvSpPr/>
              <p:nvPr/>
            </p:nvSpPr>
            <p:spPr bwMode="auto">
              <a:xfrm>
                <a:off x="5093" y="4562"/>
                <a:ext cx="86" cy="59"/>
              </a:xfrm>
              <a:custGeom>
                <a:avLst/>
                <a:gdLst>
                  <a:gd name="T0" fmla="*/ 1 w 32"/>
                  <a:gd name="T1" fmla="*/ 18 h 22"/>
                  <a:gd name="T2" fmla="*/ 16 w 32"/>
                  <a:gd name="T3" fmla="*/ 2 h 22"/>
                  <a:gd name="T4" fmla="*/ 28 w 32"/>
                  <a:gd name="T5" fmla="*/ 15 h 22"/>
                  <a:gd name="T6" fmla="*/ 15 w 32"/>
                  <a:gd name="T7" fmla="*/ 20 h 22"/>
                  <a:gd name="T8" fmla="*/ 2 w 32"/>
                  <a:gd name="T9" fmla="*/ 20 h 22"/>
                  <a:gd name="T10" fmla="*/ 2 w 32"/>
                  <a:gd name="T11" fmla="*/ 21 h 22"/>
                  <a:gd name="T12" fmla="*/ 30 w 32"/>
                  <a:gd name="T13" fmla="*/ 11 h 22"/>
                  <a:gd name="T14" fmla="*/ 15 w 32"/>
                  <a:gd name="T15" fmla="*/ 1 h 22"/>
                  <a:gd name="T16" fmla="*/ 0 w 32"/>
                  <a:gd name="T17" fmla="*/ 18 h 22"/>
                  <a:gd name="T18" fmla="*/ 1 w 32"/>
                  <a:gd name="T19"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22">
                    <a:moveTo>
                      <a:pt x="1" y="18"/>
                    </a:moveTo>
                    <a:cubicBezTo>
                      <a:pt x="2" y="11"/>
                      <a:pt x="9" y="4"/>
                      <a:pt x="16" y="2"/>
                    </a:cubicBezTo>
                    <a:cubicBezTo>
                      <a:pt x="21" y="1"/>
                      <a:pt x="32" y="9"/>
                      <a:pt x="28" y="15"/>
                    </a:cubicBezTo>
                    <a:cubicBezTo>
                      <a:pt x="25" y="18"/>
                      <a:pt x="19" y="19"/>
                      <a:pt x="15" y="20"/>
                    </a:cubicBezTo>
                    <a:cubicBezTo>
                      <a:pt x="11" y="20"/>
                      <a:pt x="6" y="20"/>
                      <a:pt x="2" y="20"/>
                    </a:cubicBezTo>
                    <a:cubicBezTo>
                      <a:pt x="1" y="20"/>
                      <a:pt x="1" y="21"/>
                      <a:pt x="2" y="21"/>
                    </a:cubicBezTo>
                    <a:cubicBezTo>
                      <a:pt x="8" y="22"/>
                      <a:pt x="32" y="22"/>
                      <a:pt x="30" y="11"/>
                    </a:cubicBezTo>
                    <a:cubicBezTo>
                      <a:pt x="29" y="5"/>
                      <a:pt x="22" y="0"/>
                      <a:pt x="15" y="1"/>
                    </a:cubicBezTo>
                    <a:cubicBezTo>
                      <a:pt x="7" y="2"/>
                      <a:pt x="1" y="11"/>
                      <a:pt x="0" y="18"/>
                    </a:cubicBezTo>
                    <a:cubicBezTo>
                      <a:pt x="0" y="19"/>
                      <a:pt x="1" y="19"/>
                      <a:pt x="1" y="1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8" name="Freeform 807"/>
              <p:cNvSpPr/>
              <p:nvPr/>
            </p:nvSpPr>
            <p:spPr bwMode="auto">
              <a:xfrm>
                <a:off x="5125" y="4249"/>
                <a:ext cx="67" cy="67"/>
              </a:xfrm>
              <a:custGeom>
                <a:avLst/>
                <a:gdLst>
                  <a:gd name="T0" fmla="*/ 5 w 25"/>
                  <a:gd name="T1" fmla="*/ 16 h 25"/>
                  <a:gd name="T2" fmla="*/ 19 w 25"/>
                  <a:gd name="T3" fmla="*/ 12 h 25"/>
                  <a:gd name="T4" fmla="*/ 2 w 25"/>
                  <a:gd name="T5" fmla="*/ 18 h 25"/>
                  <a:gd name="T6" fmla="*/ 1 w 25"/>
                  <a:gd name="T7" fmla="*/ 20 h 25"/>
                  <a:gd name="T8" fmla="*/ 20 w 25"/>
                  <a:gd name="T9" fmla="*/ 9 h 25"/>
                  <a:gd name="T10" fmla="*/ 4 w 25"/>
                  <a:gd name="T11" fmla="*/ 17 h 25"/>
                  <a:gd name="T12" fmla="*/ 5 w 25"/>
                  <a:gd name="T13" fmla="*/ 16 h 25"/>
                </a:gdLst>
                <a:ahLst/>
                <a:cxnLst>
                  <a:cxn ang="0">
                    <a:pos x="T0" y="T1"/>
                  </a:cxn>
                  <a:cxn ang="0">
                    <a:pos x="T2" y="T3"/>
                  </a:cxn>
                  <a:cxn ang="0">
                    <a:pos x="T4" y="T5"/>
                  </a:cxn>
                  <a:cxn ang="0">
                    <a:pos x="T6" y="T7"/>
                  </a:cxn>
                  <a:cxn ang="0">
                    <a:pos x="T8" y="T9"/>
                  </a:cxn>
                  <a:cxn ang="0">
                    <a:pos x="T10" y="T11"/>
                  </a:cxn>
                  <a:cxn ang="0">
                    <a:pos x="T12" y="T13"/>
                  </a:cxn>
                </a:cxnLst>
                <a:rect l="0" t="0" r="r" b="b"/>
                <a:pathLst>
                  <a:path w="25" h="25">
                    <a:moveTo>
                      <a:pt x="5" y="16"/>
                    </a:moveTo>
                    <a:cubicBezTo>
                      <a:pt x="2" y="8"/>
                      <a:pt x="18" y="1"/>
                      <a:pt x="19" y="12"/>
                    </a:cubicBezTo>
                    <a:cubicBezTo>
                      <a:pt x="20" y="19"/>
                      <a:pt x="7" y="22"/>
                      <a:pt x="2" y="18"/>
                    </a:cubicBezTo>
                    <a:cubicBezTo>
                      <a:pt x="1" y="18"/>
                      <a:pt x="0" y="19"/>
                      <a:pt x="1" y="20"/>
                    </a:cubicBezTo>
                    <a:cubicBezTo>
                      <a:pt x="7" y="25"/>
                      <a:pt x="25" y="19"/>
                      <a:pt x="20" y="9"/>
                    </a:cubicBezTo>
                    <a:cubicBezTo>
                      <a:pt x="16" y="0"/>
                      <a:pt x="0" y="8"/>
                      <a:pt x="4" y="17"/>
                    </a:cubicBezTo>
                    <a:cubicBezTo>
                      <a:pt x="4" y="18"/>
                      <a:pt x="6" y="17"/>
                      <a:pt x="5" y="1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9" name="Freeform 808"/>
              <p:cNvSpPr/>
              <p:nvPr/>
            </p:nvSpPr>
            <p:spPr bwMode="auto">
              <a:xfrm>
                <a:off x="5115" y="4276"/>
                <a:ext cx="104" cy="94"/>
              </a:xfrm>
              <a:custGeom>
                <a:avLst/>
                <a:gdLst>
                  <a:gd name="T0" fmla="*/ 7 w 39"/>
                  <a:gd name="T1" fmla="*/ 29 h 35"/>
                  <a:gd name="T2" fmla="*/ 31 w 39"/>
                  <a:gd name="T3" fmla="*/ 19 h 35"/>
                  <a:gd name="T4" fmla="*/ 4 w 39"/>
                  <a:gd name="T5" fmla="*/ 34 h 35"/>
                  <a:gd name="T6" fmla="*/ 4 w 39"/>
                  <a:gd name="T7" fmla="*/ 35 h 35"/>
                  <a:gd name="T8" fmla="*/ 32 w 39"/>
                  <a:gd name="T9" fmla="*/ 14 h 35"/>
                  <a:gd name="T10" fmla="*/ 5 w 39"/>
                  <a:gd name="T11" fmla="*/ 29 h 35"/>
                  <a:gd name="T12" fmla="*/ 7 w 39"/>
                  <a:gd name="T13" fmla="*/ 29 h 35"/>
                </a:gdLst>
                <a:ahLst/>
                <a:cxnLst>
                  <a:cxn ang="0">
                    <a:pos x="T0" y="T1"/>
                  </a:cxn>
                  <a:cxn ang="0">
                    <a:pos x="T2" y="T3"/>
                  </a:cxn>
                  <a:cxn ang="0">
                    <a:pos x="T4" y="T5"/>
                  </a:cxn>
                  <a:cxn ang="0">
                    <a:pos x="T6" y="T7"/>
                  </a:cxn>
                  <a:cxn ang="0">
                    <a:pos x="T8" y="T9"/>
                  </a:cxn>
                  <a:cxn ang="0">
                    <a:pos x="T10" y="T11"/>
                  </a:cxn>
                  <a:cxn ang="0">
                    <a:pos x="T12" y="T13"/>
                  </a:cxn>
                </a:cxnLst>
                <a:rect l="0" t="0" r="r" b="b"/>
                <a:pathLst>
                  <a:path w="39" h="35">
                    <a:moveTo>
                      <a:pt x="7" y="29"/>
                    </a:moveTo>
                    <a:cubicBezTo>
                      <a:pt x="1" y="15"/>
                      <a:pt x="31" y="1"/>
                      <a:pt x="31" y="19"/>
                    </a:cubicBezTo>
                    <a:cubicBezTo>
                      <a:pt x="31" y="29"/>
                      <a:pt x="12" y="34"/>
                      <a:pt x="4" y="34"/>
                    </a:cubicBezTo>
                    <a:cubicBezTo>
                      <a:pt x="3" y="34"/>
                      <a:pt x="3" y="35"/>
                      <a:pt x="4" y="35"/>
                    </a:cubicBezTo>
                    <a:cubicBezTo>
                      <a:pt x="13" y="35"/>
                      <a:pt x="39" y="28"/>
                      <a:pt x="32" y="14"/>
                    </a:cubicBezTo>
                    <a:cubicBezTo>
                      <a:pt x="25" y="0"/>
                      <a:pt x="0" y="17"/>
                      <a:pt x="5" y="29"/>
                    </a:cubicBezTo>
                    <a:cubicBezTo>
                      <a:pt x="6" y="30"/>
                      <a:pt x="7" y="29"/>
                      <a:pt x="7" y="2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0" name="Freeform 809"/>
              <p:cNvSpPr/>
              <p:nvPr/>
            </p:nvSpPr>
            <p:spPr bwMode="auto">
              <a:xfrm>
                <a:off x="5011" y="4230"/>
                <a:ext cx="74" cy="59"/>
              </a:xfrm>
              <a:custGeom>
                <a:avLst/>
                <a:gdLst>
                  <a:gd name="T0" fmla="*/ 1 w 28"/>
                  <a:gd name="T1" fmla="*/ 2 h 22"/>
                  <a:gd name="T2" fmla="*/ 26 w 28"/>
                  <a:gd name="T3" fmla="*/ 21 h 22"/>
                  <a:gd name="T4" fmla="*/ 27 w 28"/>
                  <a:gd name="T5" fmla="*/ 20 h 22"/>
                  <a:gd name="T6" fmla="*/ 1 w 28"/>
                  <a:gd name="T7" fmla="*/ 1 h 22"/>
                  <a:gd name="T8" fmla="*/ 1 w 28"/>
                  <a:gd name="T9" fmla="*/ 2 h 22"/>
                </a:gdLst>
                <a:ahLst/>
                <a:cxnLst>
                  <a:cxn ang="0">
                    <a:pos x="T0" y="T1"/>
                  </a:cxn>
                  <a:cxn ang="0">
                    <a:pos x="T2" y="T3"/>
                  </a:cxn>
                  <a:cxn ang="0">
                    <a:pos x="T4" y="T5"/>
                  </a:cxn>
                  <a:cxn ang="0">
                    <a:pos x="T6" y="T7"/>
                  </a:cxn>
                  <a:cxn ang="0">
                    <a:pos x="T8" y="T9"/>
                  </a:cxn>
                </a:cxnLst>
                <a:rect l="0" t="0" r="r" b="b"/>
                <a:pathLst>
                  <a:path w="28" h="22">
                    <a:moveTo>
                      <a:pt x="1" y="2"/>
                    </a:moveTo>
                    <a:cubicBezTo>
                      <a:pt x="12" y="3"/>
                      <a:pt x="19" y="14"/>
                      <a:pt x="26" y="21"/>
                    </a:cubicBezTo>
                    <a:cubicBezTo>
                      <a:pt x="27" y="22"/>
                      <a:pt x="28" y="21"/>
                      <a:pt x="27" y="20"/>
                    </a:cubicBezTo>
                    <a:cubicBezTo>
                      <a:pt x="19" y="13"/>
                      <a:pt x="12" y="2"/>
                      <a:pt x="1" y="1"/>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1" name="Freeform 810"/>
              <p:cNvSpPr/>
              <p:nvPr/>
            </p:nvSpPr>
            <p:spPr bwMode="auto">
              <a:xfrm>
                <a:off x="4819" y="4238"/>
                <a:ext cx="85" cy="54"/>
              </a:xfrm>
              <a:custGeom>
                <a:avLst/>
                <a:gdLst>
                  <a:gd name="T0" fmla="*/ 31 w 32"/>
                  <a:gd name="T1" fmla="*/ 0 h 20"/>
                  <a:gd name="T2" fmla="*/ 1 w 32"/>
                  <a:gd name="T3" fmla="*/ 19 h 20"/>
                  <a:gd name="T4" fmla="*/ 2 w 32"/>
                  <a:gd name="T5" fmla="*/ 20 h 20"/>
                  <a:gd name="T6" fmla="*/ 31 w 32"/>
                  <a:gd name="T7" fmla="*/ 1 h 20"/>
                  <a:gd name="T8" fmla="*/ 31 w 32"/>
                  <a:gd name="T9" fmla="*/ 0 h 20"/>
                </a:gdLst>
                <a:ahLst/>
                <a:cxnLst>
                  <a:cxn ang="0">
                    <a:pos x="T0" y="T1"/>
                  </a:cxn>
                  <a:cxn ang="0">
                    <a:pos x="T2" y="T3"/>
                  </a:cxn>
                  <a:cxn ang="0">
                    <a:pos x="T4" y="T5"/>
                  </a:cxn>
                  <a:cxn ang="0">
                    <a:pos x="T6" y="T7"/>
                  </a:cxn>
                  <a:cxn ang="0">
                    <a:pos x="T8" y="T9"/>
                  </a:cxn>
                </a:cxnLst>
                <a:rect l="0" t="0" r="r" b="b"/>
                <a:pathLst>
                  <a:path w="32" h="20">
                    <a:moveTo>
                      <a:pt x="31" y="0"/>
                    </a:moveTo>
                    <a:cubicBezTo>
                      <a:pt x="20" y="4"/>
                      <a:pt x="10" y="11"/>
                      <a:pt x="1" y="19"/>
                    </a:cubicBezTo>
                    <a:cubicBezTo>
                      <a:pt x="0" y="19"/>
                      <a:pt x="1" y="20"/>
                      <a:pt x="2" y="20"/>
                    </a:cubicBezTo>
                    <a:cubicBezTo>
                      <a:pt x="11" y="12"/>
                      <a:pt x="20" y="5"/>
                      <a:pt x="31" y="1"/>
                    </a:cubicBezTo>
                    <a:cubicBezTo>
                      <a:pt x="32" y="1"/>
                      <a:pt x="32" y="0"/>
                      <a:pt x="31"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2" name="Freeform 811"/>
              <p:cNvSpPr/>
              <p:nvPr/>
            </p:nvSpPr>
            <p:spPr bwMode="auto">
              <a:xfrm>
                <a:off x="4765" y="4394"/>
                <a:ext cx="11" cy="66"/>
              </a:xfrm>
              <a:custGeom>
                <a:avLst/>
                <a:gdLst>
                  <a:gd name="T0" fmla="*/ 3 w 4"/>
                  <a:gd name="T1" fmla="*/ 1 h 25"/>
                  <a:gd name="T2" fmla="*/ 1 w 4"/>
                  <a:gd name="T3" fmla="*/ 24 h 25"/>
                  <a:gd name="T4" fmla="*/ 2 w 4"/>
                  <a:gd name="T5" fmla="*/ 24 h 25"/>
                  <a:gd name="T6" fmla="*/ 4 w 4"/>
                  <a:gd name="T7" fmla="*/ 1 h 25"/>
                  <a:gd name="T8" fmla="*/ 3 w 4"/>
                  <a:gd name="T9" fmla="*/ 1 h 25"/>
                </a:gdLst>
                <a:ahLst/>
                <a:cxnLst>
                  <a:cxn ang="0">
                    <a:pos x="T0" y="T1"/>
                  </a:cxn>
                  <a:cxn ang="0">
                    <a:pos x="T2" y="T3"/>
                  </a:cxn>
                  <a:cxn ang="0">
                    <a:pos x="T4" y="T5"/>
                  </a:cxn>
                  <a:cxn ang="0">
                    <a:pos x="T6" y="T7"/>
                  </a:cxn>
                  <a:cxn ang="0">
                    <a:pos x="T8" y="T9"/>
                  </a:cxn>
                </a:cxnLst>
                <a:rect l="0" t="0" r="r" b="b"/>
                <a:pathLst>
                  <a:path w="4" h="25">
                    <a:moveTo>
                      <a:pt x="3" y="1"/>
                    </a:moveTo>
                    <a:cubicBezTo>
                      <a:pt x="0" y="8"/>
                      <a:pt x="1" y="16"/>
                      <a:pt x="1" y="24"/>
                    </a:cubicBezTo>
                    <a:cubicBezTo>
                      <a:pt x="1" y="25"/>
                      <a:pt x="2" y="25"/>
                      <a:pt x="2" y="24"/>
                    </a:cubicBezTo>
                    <a:cubicBezTo>
                      <a:pt x="2" y="16"/>
                      <a:pt x="2" y="9"/>
                      <a:pt x="4" y="1"/>
                    </a:cubicBezTo>
                    <a:cubicBezTo>
                      <a:pt x="4" y="0"/>
                      <a:pt x="3" y="0"/>
                      <a:pt x="3"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3" name="Freeform 812"/>
              <p:cNvSpPr/>
              <p:nvPr/>
            </p:nvSpPr>
            <p:spPr bwMode="auto">
              <a:xfrm>
                <a:off x="4872" y="4589"/>
                <a:ext cx="192" cy="21"/>
              </a:xfrm>
              <a:custGeom>
                <a:avLst/>
                <a:gdLst>
                  <a:gd name="T0" fmla="*/ 1 w 72"/>
                  <a:gd name="T1" fmla="*/ 2 h 8"/>
                  <a:gd name="T2" fmla="*/ 71 w 72"/>
                  <a:gd name="T3" fmla="*/ 8 h 8"/>
                  <a:gd name="T4" fmla="*/ 71 w 72"/>
                  <a:gd name="T5" fmla="*/ 7 h 8"/>
                  <a:gd name="T6" fmla="*/ 1 w 72"/>
                  <a:gd name="T7" fmla="*/ 0 h 8"/>
                  <a:gd name="T8" fmla="*/ 1 w 72"/>
                  <a:gd name="T9" fmla="*/ 2 h 8"/>
                </a:gdLst>
                <a:ahLst/>
                <a:cxnLst>
                  <a:cxn ang="0">
                    <a:pos x="T0" y="T1"/>
                  </a:cxn>
                  <a:cxn ang="0">
                    <a:pos x="T2" y="T3"/>
                  </a:cxn>
                  <a:cxn ang="0">
                    <a:pos x="T4" y="T5"/>
                  </a:cxn>
                  <a:cxn ang="0">
                    <a:pos x="T6" y="T7"/>
                  </a:cxn>
                  <a:cxn ang="0">
                    <a:pos x="T8" y="T9"/>
                  </a:cxn>
                </a:cxnLst>
                <a:rect l="0" t="0" r="r" b="b"/>
                <a:pathLst>
                  <a:path w="72" h="8">
                    <a:moveTo>
                      <a:pt x="1" y="2"/>
                    </a:moveTo>
                    <a:cubicBezTo>
                      <a:pt x="24" y="6"/>
                      <a:pt x="47" y="7"/>
                      <a:pt x="71" y="8"/>
                    </a:cubicBezTo>
                    <a:cubicBezTo>
                      <a:pt x="72" y="8"/>
                      <a:pt x="72" y="7"/>
                      <a:pt x="71" y="7"/>
                    </a:cubicBezTo>
                    <a:cubicBezTo>
                      <a:pt x="47" y="6"/>
                      <a:pt x="24" y="4"/>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4" name="Freeform 813"/>
              <p:cNvSpPr/>
              <p:nvPr/>
            </p:nvSpPr>
            <p:spPr bwMode="auto">
              <a:xfrm>
                <a:off x="5144" y="4396"/>
                <a:ext cx="27" cy="91"/>
              </a:xfrm>
              <a:custGeom>
                <a:avLst/>
                <a:gdLst>
                  <a:gd name="T0" fmla="*/ 2 w 10"/>
                  <a:gd name="T1" fmla="*/ 33 h 34"/>
                  <a:gd name="T2" fmla="*/ 10 w 10"/>
                  <a:gd name="T3" fmla="*/ 2 h 34"/>
                  <a:gd name="T4" fmla="*/ 9 w 10"/>
                  <a:gd name="T5" fmla="*/ 1 h 34"/>
                  <a:gd name="T6" fmla="*/ 1 w 10"/>
                  <a:gd name="T7" fmla="*/ 32 h 34"/>
                  <a:gd name="T8" fmla="*/ 2 w 10"/>
                  <a:gd name="T9" fmla="*/ 33 h 34"/>
                </a:gdLst>
                <a:ahLst/>
                <a:cxnLst>
                  <a:cxn ang="0">
                    <a:pos x="T0" y="T1"/>
                  </a:cxn>
                  <a:cxn ang="0">
                    <a:pos x="T2" y="T3"/>
                  </a:cxn>
                  <a:cxn ang="0">
                    <a:pos x="T4" y="T5"/>
                  </a:cxn>
                  <a:cxn ang="0">
                    <a:pos x="T6" y="T7"/>
                  </a:cxn>
                  <a:cxn ang="0">
                    <a:pos x="T8" y="T9"/>
                  </a:cxn>
                </a:cxnLst>
                <a:rect l="0" t="0" r="r" b="b"/>
                <a:pathLst>
                  <a:path w="10" h="34">
                    <a:moveTo>
                      <a:pt x="2" y="33"/>
                    </a:moveTo>
                    <a:cubicBezTo>
                      <a:pt x="7" y="23"/>
                      <a:pt x="8" y="12"/>
                      <a:pt x="10" y="2"/>
                    </a:cubicBezTo>
                    <a:cubicBezTo>
                      <a:pt x="10" y="1"/>
                      <a:pt x="9" y="0"/>
                      <a:pt x="9" y="1"/>
                    </a:cubicBezTo>
                    <a:cubicBezTo>
                      <a:pt x="7" y="12"/>
                      <a:pt x="5" y="22"/>
                      <a:pt x="1" y="32"/>
                    </a:cubicBezTo>
                    <a:cubicBezTo>
                      <a:pt x="0" y="33"/>
                      <a:pt x="2" y="34"/>
                      <a:pt x="2" y="3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5" name="Freeform 814"/>
              <p:cNvSpPr/>
              <p:nvPr/>
            </p:nvSpPr>
            <p:spPr bwMode="auto">
              <a:xfrm>
                <a:off x="5157" y="4388"/>
                <a:ext cx="19" cy="27"/>
              </a:xfrm>
              <a:custGeom>
                <a:avLst/>
                <a:gdLst>
                  <a:gd name="T0" fmla="*/ 1 w 7"/>
                  <a:gd name="T1" fmla="*/ 9 h 10"/>
                  <a:gd name="T2" fmla="*/ 5 w 7"/>
                  <a:gd name="T3" fmla="*/ 2 h 10"/>
                  <a:gd name="T4" fmla="*/ 4 w 7"/>
                  <a:gd name="T5" fmla="*/ 2 h 10"/>
                  <a:gd name="T6" fmla="*/ 5 w 7"/>
                  <a:gd name="T7" fmla="*/ 7 h 10"/>
                  <a:gd name="T8" fmla="*/ 7 w 7"/>
                  <a:gd name="T9" fmla="*/ 7 h 10"/>
                  <a:gd name="T10" fmla="*/ 5 w 7"/>
                  <a:gd name="T11" fmla="*/ 1 h 10"/>
                  <a:gd name="T12" fmla="*/ 4 w 7"/>
                  <a:gd name="T13" fmla="*/ 1 h 10"/>
                  <a:gd name="T14" fmla="*/ 0 w 7"/>
                  <a:gd name="T15" fmla="*/ 8 h 10"/>
                  <a:gd name="T16" fmla="*/ 1 w 7"/>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1" y="9"/>
                    </a:moveTo>
                    <a:cubicBezTo>
                      <a:pt x="2" y="6"/>
                      <a:pt x="3" y="4"/>
                      <a:pt x="5" y="2"/>
                    </a:cubicBezTo>
                    <a:cubicBezTo>
                      <a:pt x="5" y="2"/>
                      <a:pt x="4" y="2"/>
                      <a:pt x="4" y="2"/>
                    </a:cubicBezTo>
                    <a:cubicBezTo>
                      <a:pt x="5" y="3"/>
                      <a:pt x="5" y="5"/>
                      <a:pt x="5" y="7"/>
                    </a:cubicBezTo>
                    <a:cubicBezTo>
                      <a:pt x="5" y="8"/>
                      <a:pt x="7" y="8"/>
                      <a:pt x="7" y="7"/>
                    </a:cubicBezTo>
                    <a:cubicBezTo>
                      <a:pt x="7" y="5"/>
                      <a:pt x="6" y="3"/>
                      <a:pt x="5" y="1"/>
                    </a:cubicBezTo>
                    <a:cubicBezTo>
                      <a:pt x="5" y="1"/>
                      <a:pt x="4" y="0"/>
                      <a:pt x="4" y="1"/>
                    </a:cubicBezTo>
                    <a:cubicBezTo>
                      <a:pt x="1" y="2"/>
                      <a:pt x="1" y="5"/>
                      <a:pt x="0" y="8"/>
                    </a:cubicBezTo>
                    <a:cubicBezTo>
                      <a:pt x="0" y="9"/>
                      <a:pt x="1" y="10"/>
                      <a:pt x="1" y="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6" name="Freeform 815"/>
              <p:cNvSpPr/>
              <p:nvPr/>
            </p:nvSpPr>
            <p:spPr bwMode="auto">
              <a:xfrm>
                <a:off x="5123" y="4469"/>
                <a:ext cx="34" cy="24"/>
              </a:xfrm>
              <a:custGeom>
                <a:avLst/>
                <a:gdLst>
                  <a:gd name="T0" fmla="*/ 0 w 13"/>
                  <a:gd name="T1" fmla="*/ 1 h 9"/>
                  <a:gd name="T2" fmla="*/ 12 w 13"/>
                  <a:gd name="T3" fmla="*/ 5 h 9"/>
                  <a:gd name="T4" fmla="*/ 12 w 13"/>
                  <a:gd name="T5" fmla="*/ 4 h 9"/>
                  <a:gd name="T6" fmla="*/ 6 w 13"/>
                  <a:gd name="T7" fmla="*/ 5 h 9"/>
                  <a:gd name="T8" fmla="*/ 1 w 13"/>
                  <a:gd name="T9" fmla="*/ 0 h 9"/>
                  <a:gd name="T10" fmla="*/ 0 w 13"/>
                  <a:gd name="T11" fmla="*/ 1 h 9"/>
                </a:gdLst>
                <a:ahLst/>
                <a:cxnLst>
                  <a:cxn ang="0">
                    <a:pos x="T0" y="T1"/>
                  </a:cxn>
                  <a:cxn ang="0">
                    <a:pos x="T2" y="T3"/>
                  </a:cxn>
                  <a:cxn ang="0">
                    <a:pos x="T4" y="T5"/>
                  </a:cxn>
                  <a:cxn ang="0">
                    <a:pos x="T6" y="T7"/>
                  </a:cxn>
                  <a:cxn ang="0">
                    <a:pos x="T8" y="T9"/>
                  </a:cxn>
                  <a:cxn ang="0">
                    <a:pos x="T10" y="T11"/>
                  </a:cxn>
                </a:cxnLst>
                <a:rect l="0" t="0" r="r" b="b"/>
                <a:pathLst>
                  <a:path w="13" h="9">
                    <a:moveTo>
                      <a:pt x="0" y="1"/>
                    </a:moveTo>
                    <a:cubicBezTo>
                      <a:pt x="3" y="6"/>
                      <a:pt x="7" y="9"/>
                      <a:pt x="12" y="5"/>
                    </a:cubicBezTo>
                    <a:cubicBezTo>
                      <a:pt x="13" y="5"/>
                      <a:pt x="12" y="4"/>
                      <a:pt x="12" y="4"/>
                    </a:cubicBezTo>
                    <a:cubicBezTo>
                      <a:pt x="10" y="5"/>
                      <a:pt x="8" y="6"/>
                      <a:pt x="6" y="5"/>
                    </a:cubicBezTo>
                    <a:cubicBezTo>
                      <a:pt x="4" y="4"/>
                      <a:pt x="3" y="2"/>
                      <a:pt x="1" y="0"/>
                    </a:cubicBezTo>
                    <a:cubicBezTo>
                      <a:pt x="1" y="0"/>
                      <a:pt x="0" y="0"/>
                      <a:pt x="0"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7" name="Freeform 816"/>
              <p:cNvSpPr/>
              <p:nvPr/>
            </p:nvSpPr>
            <p:spPr bwMode="auto">
              <a:xfrm>
                <a:off x="5045" y="4600"/>
                <a:ext cx="27" cy="21"/>
              </a:xfrm>
              <a:custGeom>
                <a:avLst/>
                <a:gdLst>
                  <a:gd name="T0" fmla="*/ 1 w 10"/>
                  <a:gd name="T1" fmla="*/ 1 h 8"/>
                  <a:gd name="T2" fmla="*/ 7 w 10"/>
                  <a:gd name="T3" fmla="*/ 2 h 8"/>
                  <a:gd name="T4" fmla="*/ 2 w 10"/>
                  <a:gd name="T5" fmla="*/ 6 h 8"/>
                  <a:gd name="T6" fmla="*/ 3 w 10"/>
                  <a:gd name="T7" fmla="*/ 7 h 8"/>
                  <a:gd name="T8" fmla="*/ 7 w 10"/>
                  <a:gd name="T9" fmla="*/ 6 h 8"/>
                  <a:gd name="T10" fmla="*/ 9 w 10"/>
                  <a:gd name="T11" fmla="*/ 2 h 8"/>
                  <a:gd name="T12" fmla="*/ 1 w 10"/>
                  <a:gd name="T13" fmla="*/ 0 h 8"/>
                  <a:gd name="T14" fmla="*/ 1 w 10"/>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 y="1"/>
                    </a:moveTo>
                    <a:cubicBezTo>
                      <a:pt x="3" y="1"/>
                      <a:pt x="5" y="1"/>
                      <a:pt x="7" y="2"/>
                    </a:cubicBezTo>
                    <a:cubicBezTo>
                      <a:pt x="9" y="4"/>
                      <a:pt x="3" y="6"/>
                      <a:pt x="2" y="6"/>
                    </a:cubicBezTo>
                    <a:cubicBezTo>
                      <a:pt x="2" y="6"/>
                      <a:pt x="2" y="8"/>
                      <a:pt x="3" y="7"/>
                    </a:cubicBezTo>
                    <a:cubicBezTo>
                      <a:pt x="4" y="7"/>
                      <a:pt x="6" y="6"/>
                      <a:pt x="7" y="6"/>
                    </a:cubicBezTo>
                    <a:cubicBezTo>
                      <a:pt x="8" y="5"/>
                      <a:pt x="10" y="3"/>
                      <a:pt x="9" y="2"/>
                    </a:cubicBezTo>
                    <a:cubicBezTo>
                      <a:pt x="7" y="0"/>
                      <a:pt x="4" y="0"/>
                      <a:pt x="1" y="0"/>
                    </a:cubicBezTo>
                    <a:cubicBezTo>
                      <a:pt x="0" y="0"/>
                      <a:pt x="0" y="1"/>
                      <a:pt x="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8" name="Freeform 817"/>
              <p:cNvSpPr/>
              <p:nvPr/>
            </p:nvSpPr>
            <p:spPr bwMode="auto">
              <a:xfrm>
                <a:off x="4867" y="4578"/>
                <a:ext cx="26" cy="30"/>
              </a:xfrm>
              <a:custGeom>
                <a:avLst/>
                <a:gdLst>
                  <a:gd name="T0" fmla="*/ 9 w 10"/>
                  <a:gd name="T1" fmla="*/ 0 h 11"/>
                  <a:gd name="T2" fmla="*/ 1 w 10"/>
                  <a:gd name="T3" fmla="*/ 6 h 11"/>
                  <a:gd name="T4" fmla="*/ 1 w 10"/>
                  <a:gd name="T5" fmla="*/ 7 h 11"/>
                  <a:gd name="T6" fmla="*/ 6 w 10"/>
                  <a:gd name="T7" fmla="*/ 11 h 11"/>
                  <a:gd name="T8" fmla="*/ 6 w 10"/>
                  <a:gd name="T9" fmla="*/ 9 h 11"/>
                  <a:gd name="T10" fmla="*/ 2 w 10"/>
                  <a:gd name="T11" fmla="*/ 6 h 11"/>
                  <a:gd name="T12" fmla="*/ 2 w 10"/>
                  <a:gd name="T13" fmla="*/ 7 h 11"/>
                  <a:gd name="T14" fmla="*/ 9 w 10"/>
                  <a:gd name="T15" fmla="*/ 2 h 11"/>
                  <a:gd name="T16" fmla="*/ 9 w 10"/>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9" y="0"/>
                    </a:moveTo>
                    <a:cubicBezTo>
                      <a:pt x="6" y="1"/>
                      <a:pt x="3" y="4"/>
                      <a:pt x="1" y="6"/>
                    </a:cubicBezTo>
                    <a:cubicBezTo>
                      <a:pt x="0" y="7"/>
                      <a:pt x="0" y="7"/>
                      <a:pt x="1" y="7"/>
                    </a:cubicBezTo>
                    <a:cubicBezTo>
                      <a:pt x="2" y="9"/>
                      <a:pt x="4" y="10"/>
                      <a:pt x="6" y="11"/>
                    </a:cubicBezTo>
                    <a:cubicBezTo>
                      <a:pt x="7" y="11"/>
                      <a:pt x="7" y="10"/>
                      <a:pt x="6" y="9"/>
                    </a:cubicBezTo>
                    <a:cubicBezTo>
                      <a:pt x="4" y="9"/>
                      <a:pt x="3" y="8"/>
                      <a:pt x="2" y="6"/>
                    </a:cubicBezTo>
                    <a:cubicBezTo>
                      <a:pt x="2" y="7"/>
                      <a:pt x="2" y="7"/>
                      <a:pt x="2" y="7"/>
                    </a:cubicBezTo>
                    <a:cubicBezTo>
                      <a:pt x="4" y="5"/>
                      <a:pt x="6" y="3"/>
                      <a:pt x="9" y="2"/>
                    </a:cubicBezTo>
                    <a:cubicBezTo>
                      <a:pt x="10" y="2"/>
                      <a:pt x="10" y="0"/>
                      <a:pt x="9"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9" name="Freeform 818"/>
              <p:cNvSpPr/>
              <p:nvPr/>
            </p:nvSpPr>
            <p:spPr bwMode="auto">
              <a:xfrm>
                <a:off x="4757" y="4436"/>
                <a:ext cx="46" cy="38"/>
              </a:xfrm>
              <a:custGeom>
                <a:avLst/>
                <a:gdLst>
                  <a:gd name="T0" fmla="*/ 0 w 17"/>
                  <a:gd name="T1" fmla="*/ 6 h 14"/>
                  <a:gd name="T2" fmla="*/ 8 w 17"/>
                  <a:gd name="T3" fmla="*/ 13 h 14"/>
                  <a:gd name="T4" fmla="*/ 8 w 17"/>
                  <a:gd name="T5" fmla="*/ 13 h 14"/>
                  <a:gd name="T6" fmla="*/ 17 w 17"/>
                  <a:gd name="T7" fmla="*/ 1 h 14"/>
                  <a:gd name="T8" fmla="*/ 15 w 17"/>
                  <a:gd name="T9" fmla="*/ 1 h 14"/>
                  <a:gd name="T10" fmla="*/ 9 w 17"/>
                  <a:gd name="T11" fmla="*/ 11 h 14"/>
                  <a:gd name="T12" fmla="*/ 5 w 17"/>
                  <a:gd name="T13" fmla="*/ 10 h 14"/>
                  <a:gd name="T14" fmla="*/ 1 w 17"/>
                  <a:gd name="T15" fmla="*/ 5 h 14"/>
                  <a:gd name="T16" fmla="*/ 0 w 17"/>
                  <a:gd name="T1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4">
                    <a:moveTo>
                      <a:pt x="0" y="6"/>
                    </a:moveTo>
                    <a:cubicBezTo>
                      <a:pt x="2" y="9"/>
                      <a:pt x="5" y="11"/>
                      <a:pt x="8" y="13"/>
                    </a:cubicBezTo>
                    <a:cubicBezTo>
                      <a:pt x="8" y="14"/>
                      <a:pt x="8" y="14"/>
                      <a:pt x="8" y="13"/>
                    </a:cubicBezTo>
                    <a:cubicBezTo>
                      <a:pt x="13" y="11"/>
                      <a:pt x="15" y="6"/>
                      <a:pt x="17" y="1"/>
                    </a:cubicBezTo>
                    <a:cubicBezTo>
                      <a:pt x="17" y="0"/>
                      <a:pt x="15" y="0"/>
                      <a:pt x="15" y="1"/>
                    </a:cubicBezTo>
                    <a:cubicBezTo>
                      <a:pt x="14" y="4"/>
                      <a:pt x="12" y="8"/>
                      <a:pt x="9" y="11"/>
                    </a:cubicBezTo>
                    <a:cubicBezTo>
                      <a:pt x="8" y="12"/>
                      <a:pt x="7" y="11"/>
                      <a:pt x="5" y="10"/>
                    </a:cubicBezTo>
                    <a:cubicBezTo>
                      <a:pt x="4" y="8"/>
                      <a:pt x="2" y="7"/>
                      <a:pt x="1" y="5"/>
                    </a:cubicBezTo>
                    <a:cubicBezTo>
                      <a:pt x="1" y="4"/>
                      <a:pt x="0" y="5"/>
                      <a:pt x="0"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0" name="Freeform 819"/>
              <p:cNvSpPr/>
              <p:nvPr/>
            </p:nvSpPr>
            <p:spPr bwMode="auto">
              <a:xfrm>
                <a:off x="4749" y="4375"/>
                <a:ext cx="35" cy="27"/>
              </a:xfrm>
              <a:custGeom>
                <a:avLst/>
                <a:gdLst>
                  <a:gd name="T0" fmla="*/ 2 w 13"/>
                  <a:gd name="T1" fmla="*/ 9 h 10"/>
                  <a:gd name="T2" fmla="*/ 7 w 13"/>
                  <a:gd name="T3" fmla="*/ 4 h 10"/>
                  <a:gd name="T4" fmla="*/ 9 w 13"/>
                  <a:gd name="T5" fmla="*/ 2 h 10"/>
                  <a:gd name="T6" fmla="*/ 11 w 13"/>
                  <a:gd name="T7" fmla="*/ 5 h 10"/>
                  <a:gd name="T8" fmla="*/ 12 w 13"/>
                  <a:gd name="T9" fmla="*/ 4 h 10"/>
                  <a:gd name="T10" fmla="*/ 11 w 13"/>
                  <a:gd name="T11" fmla="*/ 1 h 10"/>
                  <a:gd name="T12" fmla="*/ 8 w 13"/>
                  <a:gd name="T13" fmla="*/ 1 h 10"/>
                  <a:gd name="T14" fmla="*/ 1 w 13"/>
                  <a:gd name="T15" fmla="*/ 8 h 10"/>
                  <a:gd name="T16" fmla="*/ 2 w 13"/>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0">
                    <a:moveTo>
                      <a:pt x="2" y="9"/>
                    </a:moveTo>
                    <a:cubicBezTo>
                      <a:pt x="3" y="7"/>
                      <a:pt x="5" y="5"/>
                      <a:pt x="7" y="4"/>
                    </a:cubicBezTo>
                    <a:cubicBezTo>
                      <a:pt x="7" y="3"/>
                      <a:pt x="9" y="2"/>
                      <a:pt x="9" y="2"/>
                    </a:cubicBezTo>
                    <a:cubicBezTo>
                      <a:pt x="10" y="3"/>
                      <a:pt x="11" y="4"/>
                      <a:pt x="11" y="5"/>
                    </a:cubicBezTo>
                    <a:cubicBezTo>
                      <a:pt x="11" y="6"/>
                      <a:pt x="13" y="5"/>
                      <a:pt x="12" y="4"/>
                    </a:cubicBezTo>
                    <a:cubicBezTo>
                      <a:pt x="12" y="3"/>
                      <a:pt x="12" y="2"/>
                      <a:pt x="11" y="1"/>
                    </a:cubicBezTo>
                    <a:cubicBezTo>
                      <a:pt x="10" y="0"/>
                      <a:pt x="9" y="1"/>
                      <a:pt x="8" y="1"/>
                    </a:cubicBezTo>
                    <a:cubicBezTo>
                      <a:pt x="5" y="3"/>
                      <a:pt x="2" y="5"/>
                      <a:pt x="1" y="8"/>
                    </a:cubicBezTo>
                    <a:cubicBezTo>
                      <a:pt x="0" y="9"/>
                      <a:pt x="2" y="10"/>
                      <a:pt x="2" y="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1" name="Freeform 820"/>
              <p:cNvSpPr/>
              <p:nvPr/>
            </p:nvSpPr>
            <p:spPr bwMode="auto">
              <a:xfrm>
                <a:off x="4811" y="4268"/>
                <a:ext cx="16" cy="32"/>
              </a:xfrm>
              <a:custGeom>
                <a:avLst/>
                <a:gdLst>
                  <a:gd name="T0" fmla="*/ 2 w 6"/>
                  <a:gd name="T1" fmla="*/ 1 h 12"/>
                  <a:gd name="T2" fmla="*/ 4 w 6"/>
                  <a:gd name="T3" fmla="*/ 11 h 12"/>
                  <a:gd name="T4" fmla="*/ 5 w 6"/>
                  <a:gd name="T5" fmla="*/ 10 h 12"/>
                  <a:gd name="T6" fmla="*/ 4 w 6"/>
                  <a:gd name="T7" fmla="*/ 1 h 12"/>
                  <a:gd name="T8" fmla="*/ 2 w 6"/>
                  <a:gd name="T9" fmla="*/ 1 h 12"/>
                </a:gdLst>
                <a:ahLst/>
                <a:cxnLst>
                  <a:cxn ang="0">
                    <a:pos x="T0" y="T1"/>
                  </a:cxn>
                  <a:cxn ang="0">
                    <a:pos x="T2" y="T3"/>
                  </a:cxn>
                  <a:cxn ang="0">
                    <a:pos x="T4" y="T5"/>
                  </a:cxn>
                  <a:cxn ang="0">
                    <a:pos x="T6" y="T7"/>
                  </a:cxn>
                  <a:cxn ang="0">
                    <a:pos x="T8" y="T9"/>
                  </a:cxn>
                </a:cxnLst>
                <a:rect l="0" t="0" r="r" b="b"/>
                <a:pathLst>
                  <a:path w="6" h="12">
                    <a:moveTo>
                      <a:pt x="2" y="1"/>
                    </a:moveTo>
                    <a:cubicBezTo>
                      <a:pt x="1" y="4"/>
                      <a:pt x="0" y="9"/>
                      <a:pt x="4" y="11"/>
                    </a:cubicBezTo>
                    <a:cubicBezTo>
                      <a:pt x="5" y="12"/>
                      <a:pt x="6" y="10"/>
                      <a:pt x="5" y="10"/>
                    </a:cubicBezTo>
                    <a:cubicBezTo>
                      <a:pt x="2" y="8"/>
                      <a:pt x="3" y="4"/>
                      <a:pt x="4" y="1"/>
                    </a:cubicBezTo>
                    <a:cubicBezTo>
                      <a:pt x="4" y="0"/>
                      <a:pt x="3" y="0"/>
                      <a:pt x="2"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2" name="Freeform 821"/>
              <p:cNvSpPr/>
              <p:nvPr/>
            </p:nvSpPr>
            <p:spPr bwMode="auto">
              <a:xfrm>
                <a:off x="4880" y="4228"/>
                <a:ext cx="19" cy="35"/>
              </a:xfrm>
              <a:custGeom>
                <a:avLst/>
                <a:gdLst>
                  <a:gd name="T0" fmla="*/ 0 w 7"/>
                  <a:gd name="T1" fmla="*/ 2 h 13"/>
                  <a:gd name="T2" fmla="*/ 3 w 7"/>
                  <a:gd name="T3" fmla="*/ 12 h 13"/>
                  <a:gd name="T4" fmla="*/ 5 w 7"/>
                  <a:gd name="T5" fmla="*/ 12 h 13"/>
                  <a:gd name="T6" fmla="*/ 1 w 7"/>
                  <a:gd name="T7" fmla="*/ 1 h 13"/>
                  <a:gd name="T8" fmla="*/ 0 w 7"/>
                  <a:gd name="T9" fmla="*/ 2 h 13"/>
                </a:gdLst>
                <a:ahLst/>
                <a:cxnLst>
                  <a:cxn ang="0">
                    <a:pos x="T0" y="T1"/>
                  </a:cxn>
                  <a:cxn ang="0">
                    <a:pos x="T2" y="T3"/>
                  </a:cxn>
                  <a:cxn ang="0">
                    <a:pos x="T4" y="T5"/>
                  </a:cxn>
                  <a:cxn ang="0">
                    <a:pos x="T6" y="T7"/>
                  </a:cxn>
                  <a:cxn ang="0">
                    <a:pos x="T8" y="T9"/>
                  </a:cxn>
                </a:cxnLst>
                <a:rect l="0" t="0" r="r" b="b"/>
                <a:pathLst>
                  <a:path w="7" h="13">
                    <a:moveTo>
                      <a:pt x="0" y="2"/>
                    </a:moveTo>
                    <a:cubicBezTo>
                      <a:pt x="3" y="5"/>
                      <a:pt x="6" y="8"/>
                      <a:pt x="3" y="12"/>
                    </a:cubicBezTo>
                    <a:cubicBezTo>
                      <a:pt x="3" y="12"/>
                      <a:pt x="4" y="13"/>
                      <a:pt x="5" y="12"/>
                    </a:cubicBezTo>
                    <a:cubicBezTo>
                      <a:pt x="7" y="8"/>
                      <a:pt x="5" y="4"/>
                      <a:pt x="1" y="1"/>
                    </a:cubicBezTo>
                    <a:cubicBezTo>
                      <a:pt x="1" y="0"/>
                      <a:pt x="0" y="1"/>
                      <a:pt x="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 name="Group 1023"/>
            <p:cNvGrpSpPr/>
            <p:nvPr/>
          </p:nvGrpSpPr>
          <p:grpSpPr bwMode="auto">
            <a:xfrm>
              <a:off x="152400" y="-130175"/>
              <a:ext cx="12242800" cy="6961188"/>
              <a:chOff x="96" y="-82"/>
              <a:chExt cx="7712" cy="4385"/>
            </a:xfrm>
          </p:grpSpPr>
          <p:sp>
            <p:nvSpPr>
              <p:cNvPr id="1323" name="Freeform 823"/>
              <p:cNvSpPr/>
              <p:nvPr/>
            </p:nvSpPr>
            <p:spPr bwMode="auto">
              <a:xfrm>
                <a:off x="4997" y="4228"/>
                <a:ext cx="27" cy="24"/>
              </a:xfrm>
              <a:custGeom>
                <a:avLst/>
                <a:gdLst>
                  <a:gd name="T0" fmla="*/ 10 w 10"/>
                  <a:gd name="T1" fmla="*/ 0 h 9"/>
                  <a:gd name="T2" fmla="*/ 0 w 10"/>
                  <a:gd name="T3" fmla="*/ 2 h 9"/>
                  <a:gd name="T4" fmla="*/ 0 w 10"/>
                  <a:gd name="T5" fmla="*/ 3 h 9"/>
                  <a:gd name="T6" fmla="*/ 4 w 10"/>
                  <a:gd name="T7" fmla="*/ 8 h 9"/>
                  <a:gd name="T8" fmla="*/ 5 w 10"/>
                  <a:gd name="T9" fmla="*/ 7 h 9"/>
                  <a:gd name="T10" fmla="*/ 1 w 10"/>
                  <a:gd name="T11" fmla="*/ 3 h 9"/>
                  <a:gd name="T12" fmla="*/ 1 w 10"/>
                  <a:gd name="T13" fmla="*/ 4 h 9"/>
                  <a:gd name="T14" fmla="*/ 10 w 10"/>
                  <a:gd name="T15" fmla="*/ 1 h 9"/>
                  <a:gd name="T16" fmla="*/ 10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10" y="0"/>
                    </a:moveTo>
                    <a:cubicBezTo>
                      <a:pt x="6" y="0"/>
                      <a:pt x="3" y="1"/>
                      <a:pt x="0" y="2"/>
                    </a:cubicBezTo>
                    <a:cubicBezTo>
                      <a:pt x="0" y="3"/>
                      <a:pt x="0" y="3"/>
                      <a:pt x="0" y="3"/>
                    </a:cubicBezTo>
                    <a:cubicBezTo>
                      <a:pt x="1" y="5"/>
                      <a:pt x="3" y="7"/>
                      <a:pt x="4" y="8"/>
                    </a:cubicBezTo>
                    <a:cubicBezTo>
                      <a:pt x="5" y="9"/>
                      <a:pt x="6" y="8"/>
                      <a:pt x="5" y="7"/>
                    </a:cubicBezTo>
                    <a:cubicBezTo>
                      <a:pt x="4" y="6"/>
                      <a:pt x="2" y="5"/>
                      <a:pt x="1" y="3"/>
                    </a:cubicBezTo>
                    <a:cubicBezTo>
                      <a:pt x="1" y="3"/>
                      <a:pt x="1" y="3"/>
                      <a:pt x="1" y="4"/>
                    </a:cubicBezTo>
                    <a:cubicBezTo>
                      <a:pt x="4" y="2"/>
                      <a:pt x="6" y="2"/>
                      <a:pt x="10" y="1"/>
                    </a:cubicBezTo>
                    <a:cubicBezTo>
                      <a:pt x="10" y="1"/>
                      <a:pt x="10" y="0"/>
                      <a:pt x="10"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4" name="Freeform 824"/>
              <p:cNvSpPr/>
              <p:nvPr/>
            </p:nvSpPr>
            <p:spPr bwMode="auto">
              <a:xfrm>
                <a:off x="5061" y="4268"/>
                <a:ext cx="22" cy="35"/>
              </a:xfrm>
              <a:custGeom>
                <a:avLst/>
                <a:gdLst>
                  <a:gd name="T0" fmla="*/ 6 w 8"/>
                  <a:gd name="T1" fmla="*/ 1 h 13"/>
                  <a:gd name="T2" fmla="*/ 1 w 8"/>
                  <a:gd name="T3" fmla="*/ 11 h 13"/>
                  <a:gd name="T4" fmla="*/ 2 w 8"/>
                  <a:gd name="T5" fmla="*/ 13 h 13"/>
                  <a:gd name="T6" fmla="*/ 7 w 8"/>
                  <a:gd name="T7" fmla="*/ 1 h 13"/>
                  <a:gd name="T8" fmla="*/ 6 w 8"/>
                  <a:gd name="T9" fmla="*/ 1 h 13"/>
                </a:gdLst>
                <a:ahLst/>
                <a:cxnLst>
                  <a:cxn ang="0">
                    <a:pos x="T0" y="T1"/>
                  </a:cxn>
                  <a:cxn ang="0">
                    <a:pos x="T2" y="T3"/>
                  </a:cxn>
                  <a:cxn ang="0">
                    <a:pos x="T4" y="T5"/>
                  </a:cxn>
                  <a:cxn ang="0">
                    <a:pos x="T6" y="T7"/>
                  </a:cxn>
                  <a:cxn ang="0">
                    <a:pos x="T8" y="T9"/>
                  </a:cxn>
                </a:cxnLst>
                <a:rect l="0" t="0" r="r" b="b"/>
                <a:pathLst>
                  <a:path w="8" h="13">
                    <a:moveTo>
                      <a:pt x="6" y="1"/>
                    </a:moveTo>
                    <a:cubicBezTo>
                      <a:pt x="6" y="5"/>
                      <a:pt x="5" y="10"/>
                      <a:pt x="1" y="11"/>
                    </a:cubicBezTo>
                    <a:cubicBezTo>
                      <a:pt x="0" y="12"/>
                      <a:pt x="1" y="13"/>
                      <a:pt x="2" y="13"/>
                    </a:cubicBezTo>
                    <a:cubicBezTo>
                      <a:pt x="6" y="11"/>
                      <a:pt x="8" y="5"/>
                      <a:pt x="7" y="1"/>
                    </a:cubicBezTo>
                    <a:cubicBezTo>
                      <a:pt x="7" y="0"/>
                      <a:pt x="5" y="0"/>
                      <a:pt x="6"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5" name="Freeform 825"/>
              <p:cNvSpPr/>
              <p:nvPr/>
            </p:nvSpPr>
            <p:spPr bwMode="auto">
              <a:xfrm>
                <a:off x="301" y="3235"/>
                <a:ext cx="14" cy="153"/>
              </a:xfrm>
              <a:custGeom>
                <a:avLst/>
                <a:gdLst>
                  <a:gd name="T0" fmla="*/ 3 w 5"/>
                  <a:gd name="T1" fmla="*/ 1 h 57"/>
                  <a:gd name="T2" fmla="*/ 0 w 5"/>
                  <a:gd name="T3" fmla="*/ 56 h 57"/>
                  <a:gd name="T4" fmla="*/ 1 w 5"/>
                  <a:gd name="T5" fmla="*/ 56 h 57"/>
                  <a:gd name="T6" fmla="*/ 4 w 5"/>
                  <a:gd name="T7" fmla="*/ 1 h 57"/>
                  <a:gd name="T8" fmla="*/ 3 w 5"/>
                  <a:gd name="T9" fmla="*/ 1 h 57"/>
                </a:gdLst>
                <a:ahLst/>
                <a:cxnLst>
                  <a:cxn ang="0">
                    <a:pos x="T0" y="T1"/>
                  </a:cxn>
                  <a:cxn ang="0">
                    <a:pos x="T2" y="T3"/>
                  </a:cxn>
                  <a:cxn ang="0">
                    <a:pos x="T4" y="T5"/>
                  </a:cxn>
                  <a:cxn ang="0">
                    <a:pos x="T6" y="T7"/>
                  </a:cxn>
                  <a:cxn ang="0">
                    <a:pos x="T8" y="T9"/>
                  </a:cxn>
                </a:cxnLst>
                <a:rect l="0" t="0" r="r" b="b"/>
                <a:pathLst>
                  <a:path w="5" h="57">
                    <a:moveTo>
                      <a:pt x="3" y="1"/>
                    </a:moveTo>
                    <a:cubicBezTo>
                      <a:pt x="3" y="20"/>
                      <a:pt x="1" y="38"/>
                      <a:pt x="0" y="56"/>
                    </a:cubicBezTo>
                    <a:cubicBezTo>
                      <a:pt x="0" y="57"/>
                      <a:pt x="1" y="57"/>
                      <a:pt x="1" y="56"/>
                    </a:cubicBezTo>
                    <a:cubicBezTo>
                      <a:pt x="2" y="38"/>
                      <a:pt x="5" y="20"/>
                      <a:pt x="4" y="1"/>
                    </a:cubicBezTo>
                    <a:cubicBezTo>
                      <a:pt x="4" y="0"/>
                      <a:pt x="3" y="0"/>
                      <a:pt x="3"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6" name="Freeform 826"/>
              <p:cNvSpPr/>
              <p:nvPr/>
            </p:nvSpPr>
            <p:spPr bwMode="auto">
              <a:xfrm>
                <a:off x="267" y="3243"/>
                <a:ext cx="98" cy="67"/>
              </a:xfrm>
              <a:custGeom>
                <a:avLst/>
                <a:gdLst>
                  <a:gd name="T0" fmla="*/ 1 w 37"/>
                  <a:gd name="T1" fmla="*/ 9 h 25"/>
                  <a:gd name="T2" fmla="*/ 28 w 37"/>
                  <a:gd name="T3" fmla="*/ 8 h 25"/>
                  <a:gd name="T4" fmla="*/ 31 w 37"/>
                  <a:gd name="T5" fmla="*/ 17 h 25"/>
                  <a:gd name="T6" fmla="*/ 24 w 37"/>
                  <a:gd name="T7" fmla="*/ 21 h 25"/>
                  <a:gd name="T8" fmla="*/ 13 w 37"/>
                  <a:gd name="T9" fmla="*/ 24 h 25"/>
                  <a:gd name="T10" fmla="*/ 14 w 37"/>
                  <a:gd name="T11" fmla="*/ 25 h 25"/>
                  <a:gd name="T12" fmla="*/ 32 w 37"/>
                  <a:gd name="T13" fmla="*/ 10 h 25"/>
                  <a:gd name="T14" fmla="*/ 0 w 37"/>
                  <a:gd name="T15" fmla="*/ 8 h 25"/>
                  <a:gd name="T16" fmla="*/ 1 w 37"/>
                  <a:gd name="T17"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5">
                    <a:moveTo>
                      <a:pt x="1" y="9"/>
                    </a:moveTo>
                    <a:cubicBezTo>
                      <a:pt x="9" y="7"/>
                      <a:pt x="20" y="4"/>
                      <a:pt x="28" y="8"/>
                    </a:cubicBezTo>
                    <a:cubicBezTo>
                      <a:pt x="31" y="10"/>
                      <a:pt x="32" y="14"/>
                      <a:pt x="31" y="17"/>
                    </a:cubicBezTo>
                    <a:cubicBezTo>
                      <a:pt x="29" y="19"/>
                      <a:pt x="26" y="20"/>
                      <a:pt x="24" y="21"/>
                    </a:cubicBezTo>
                    <a:cubicBezTo>
                      <a:pt x="21" y="22"/>
                      <a:pt x="17" y="23"/>
                      <a:pt x="13" y="24"/>
                    </a:cubicBezTo>
                    <a:cubicBezTo>
                      <a:pt x="12" y="24"/>
                      <a:pt x="13" y="25"/>
                      <a:pt x="14" y="25"/>
                    </a:cubicBezTo>
                    <a:cubicBezTo>
                      <a:pt x="22" y="23"/>
                      <a:pt x="37" y="21"/>
                      <a:pt x="32" y="10"/>
                    </a:cubicBezTo>
                    <a:cubicBezTo>
                      <a:pt x="27" y="0"/>
                      <a:pt x="8" y="6"/>
                      <a:pt x="0" y="8"/>
                    </a:cubicBezTo>
                    <a:cubicBezTo>
                      <a:pt x="0" y="8"/>
                      <a:pt x="0" y="9"/>
                      <a:pt x="1" y="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7" name="Freeform 827"/>
              <p:cNvSpPr/>
              <p:nvPr/>
            </p:nvSpPr>
            <p:spPr bwMode="auto">
              <a:xfrm>
                <a:off x="331" y="3249"/>
                <a:ext cx="32" cy="128"/>
              </a:xfrm>
              <a:custGeom>
                <a:avLst/>
                <a:gdLst>
                  <a:gd name="T0" fmla="*/ 10 w 12"/>
                  <a:gd name="T1" fmla="*/ 1 h 48"/>
                  <a:gd name="T2" fmla="*/ 0 w 12"/>
                  <a:gd name="T3" fmla="*/ 47 h 48"/>
                  <a:gd name="T4" fmla="*/ 1 w 12"/>
                  <a:gd name="T5" fmla="*/ 47 h 48"/>
                  <a:gd name="T6" fmla="*/ 12 w 12"/>
                  <a:gd name="T7" fmla="*/ 1 h 48"/>
                  <a:gd name="T8" fmla="*/ 10 w 12"/>
                  <a:gd name="T9" fmla="*/ 1 h 48"/>
                </a:gdLst>
                <a:ahLst/>
                <a:cxnLst>
                  <a:cxn ang="0">
                    <a:pos x="T0" y="T1"/>
                  </a:cxn>
                  <a:cxn ang="0">
                    <a:pos x="T2" y="T3"/>
                  </a:cxn>
                  <a:cxn ang="0">
                    <a:pos x="T4" y="T5"/>
                  </a:cxn>
                  <a:cxn ang="0">
                    <a:pos x="T6" y="T7"/>
                  </a:cxn>
                  <a:cxn ang="0">
                    <a:pos x="T8" y="T9"/>
                  </a:cxn>
                </a:cxnLst>
                <a:rect l="0" t="0" r="r" b="b"/>
                <a:pathLst>
                  <a:path w="12" h="48">
                    <a:moveTo>
                      <a:pt x="10" y="1"/>
                    </a:moveTo>
                    <a:cubicBezTo>
                      <a:pt x="8" y="17"/>
                      <a:pt x="4" y="32"/>
                      <a:pt x="0" y="47"/>
                    </a:cubicBezTo>
                    <a:cubicBezTo>
                      <a:pt x="0" y="48"/>
                      <a:pt x="1" y="48"/>
                      <a:pt x="1" y="47"/>
                    </a:cubicBezTo>
                    <a:cubicBezTo>
                      <a:pt x="5" y="32"/>
                      <a:pt x="10" y="17"/>
                      <a:pt x="12" y="1"/>
                    </a:cubicBezTo>
                    <a:cubicBezTo>
                      <a:pt x="12" y="0"/>
                      <a:pt x="10" y="0"/>
                      <a:pt x="10"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8" name="Freeform 828"/>
              <p:cNvSpPr/>
              <p:nvPr/>
            </p:nvSpPr>
            <p:spPr bwMode="auto">
              <a:xfrm>
                <a:off x="347" y="3334"/>
                <a:ext cx="34" cy="43"/>
              </a:xfrm>
              <a:custGeom>
                <a:avLst/>
                <a:gdLst>
                  <a:gd name="T0" fmla="*/ 1 w 13"/>
                  <a:gd name="T1" fmla="*/ 3 h 16"/>
                  <a:gd name="T2" fmla="*/ 10 w 13"/>
                  <a:gd name="T3" fmla="*/ 4 h 16"/>
                  <a:gd name="T4" fmla="*/ 11 w 13"/>
                  <a:gd name="T5" fmla="*/ 12 h 16"/>
                  <a:gd name="T6" fmla="*/ 11 w 13"/>
                  <a:gd name="T7" fmla="*/ 11 h 16"/>
                  <a:gd name="T8" fmla="*/ 6 w 13"/>
                  <a:gd name="T9" fmla="*/ 10 h 16"/>
                  <a:gd name="T10" fmla="*/ 2 w 13"/>
                  <a:gd name="T11" fmla="*/ 13 h 16"/>
                  <a:gd name="T12" fmla="*/ 2 w 13"/>
                  <a:gd name="T13" fmla="*/ 14 h 16"/>
                  <a:gd name="T14" fmla="*/ 7 w 13"/>
                  <a:gd name="T15" fmla="*/ 16 h 16"/>
                  <a:gd name="T16" fmla="*/ 10 w 13"/>
                  <a:gd name="T17" fmla="*/ 12 h 16"/>
                  <a:gd name="T18" fmla="*/ 9 w 13"/>
                  <a:gd name="T19" fmla="*/ 11 h 16"/>
                  <a:gd name="T20" fmla="*/ 7 w 13"/>
                  <a:gd name="T21" fmla="*/ 14 h 16"/>
                  <a:gd name="T22" fmla="*/ 3 w 13"/>
                  <a:gd name="T23" fmla="*/ 13 h 16"/>
                  <a:gd name="T24" fmla="*/ 3 w 13"/>
                  <a:gd name="T25" fmla="*/ 14 h 16"/>
                  <a:gd name="T26" fmla="*/ 7 w 13"/>
                  <a:gd name="T27" fmla="*/ 11 h 16"/>
                  <a:gd name="T28" fmla="*/ 11 w 13"/>
                  <a:gd name="T29" fmla="*/ 13 h 16"/>
                  <a:gd name="T30" fmla="*/ 12 w 13"/>
                  <a:gd name="T31" fmla="*/ 12 h 16"/>
                  <a:gd name="T32" fmla="*/ 11 w 13"/>
                  <a:gd name="T33" fmla="*/ 3 h 16"/>
                  <a:gd name="T34" fmla="*/ 1 w 13"/>
                  <a:gd name="T35" fmla="*/ 2 h 16"/>
                  <a:gd name="T36" fmla="*/ 1 w 13"/>
                  <a:gd name="T3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6">
                    <a:moveTo>
                      <a:pt x="1" y="3"/>
                    </a:moveTo>
                    <a:cubicBezTo>
                      <a:pt x="4" y="2"/>
                      <a:pt x="7" y="2"/>
                      <a:pt x="10" y="4"/>
                    </a:cubicBezTo>
                    <a:cubicBezTo>
                      <a:pt x="12" y="6"/>
                      <a:pt x="12" y="9"/>
                      <a:pt x="11" y="12"/>
                    </a:cubicBezTo>
                    <a:cubicBezTo>
                      <a:pt x="11" y="12"/>
                      <a:pt x="11" y="11"/>
                      <a:pt x="11" y="11"/>
                    </a:cubicBezTo>
                    <a:cubicBezTo>
                      <a:pt x="10" y="11"/>
                      <a:pt x="8" y="9"/>
                      <a:pt x="6" y="10"/>
                    </a:cubicBezTo>
                    <a:cubicBezTo>
                      <a:pt x="4" y="10"/>
                      <a:pt x="3" y="12"/>
                      <a:pt x="2" y="13"/>
                    </a:cubicBezTo>
                    <a:cubicBezTo>
                      <a:pt x="2" y="14"/>
                      <a:pt x="2" y="14"/>
                      <a:pt x="2" y="14"/>
                    </a:cubicBezTo>
                    <a:cubicBezTo>
                      <a:pt x="3" y="15"/>
                      <a:pt x="5" y="16"/>
                      <a:pt x="7" y="16"/>
                    </a:cubicBezTo>
                    <a:cubicBezTo>
                      <a:pt x="8" y="15"/>
                      <a:pt x="9" y="14"/>
                      <a:pt x="10" y="12"/>
                    </a:cubicBezTo>
                    <a:cubicBezTo>
                      <a:pt x="11" y="12"/>
                      <a:pt x="10" y="11"/>
                      <a:pt x="9" y="11"/>
                    </a:cubicBezTo>
                    <a:cubicBezTo>
                      <a:pt x="8" y="12"/>
                      <a:pt x="8" y="13"/>
                      <a:pt x="7" y="14"/>
                    </a:cubicBezTo>
                    <a:cubicBezTo>
                      <a:pt x="6" y="15"/>
                      <a:pt x="4" y="14"/>
                      <a:pt x="3" y="13"/>
                    </a:cubicBezTo>
                    <a:cubicBezTo>
                      <a:pt x="3" y="13"/>
                      <a:pt x="3" y="14"/>
                      <a:pt x="3" y="14"/>
                    </a:cubicBezTo>
                    <a:cubicBezTo>
                      <a:pt x="4" y="12"/>
                      <a:pt x="5" y="11"/>
                      <a:pt x="7" y="11"/>
                    </a:cubicBezTo>
                    <a:cubicBezTo>
                      <a:pt x="8" y="11"/>
                      <a:pt x="10" y="12"/>
                      <a:pt x="11" y="13"/>
                    </a:cubicBezTo>
                    <a:cubicBezTo>
                      <a:pt x="12" y="13"/>
                      <a:pt x="12" y="12"/>
                      <a:pt x="12" y="12"/>
                    </a:cubicBezTo>
                    <a:cubicBezTo>
                      <a:pt x="13" y="9"/>
                      <a:pt x="13" y="6"/>
                      <a:pt x="11" y="3"/>
                    </a:cubicBezTo>
                    <a:cubicBezTo>
                      <a:pt x="8" y="0"/>
                      <a:pt x="4" y="0"/>
                      <a:pt x="1" y="2"/>
                    </a:cubicBezTo>
                    <a:cubicBezTo>
                      <a:pt x="0" y="2"/>
                      <a:pt x="0" y="3"/>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9" name="Freeform 829"/>
              <p:cNvSpPr/>
              <p:nvPr/>
            </p:nvSpPr>
            <p:spPr bwMode="auto">
              <a:xfrm>
                <a:off x="387" y="3337"/>
                <a:ext cx="74" cy="45"/>
              </a:xfrm>
              <a:custGeom>
                <a:avLst/>
                <a:gdLst>
                  <a:gd name="T0" fmla="*/ 0 w 28"/>
                  <a:gd name="T1" fmla="*/ 1 h 17"/>
                  <a:gd name="T2" fmla="*/ 1 w 28"/>
                  <a:gd name="T3" fmla="*/ 13 h 17"/>
                  <a:gd name="T4" fmla="*/ 3 w 28"/>
                  <a:gd name="T5" fmla="*/ 13 h 17"/>
                  <a:gd name="T6" fmla="*/ 7 w 28"/>
                  <a:gd name="T7" fmla="*/ 8 h 17"/>
                  <a:gd name="T8" fmla="*/ 10 w 28"/>
                  <a:gd name="T9" fmla="*/ 10 h 17"/>
                  <a:gd name="T10" fmla="*/ 15 w 28"/>
                  <a:gd name="T11" fmla="*/ 14 h 17"/>
                  <a:gd name="T12" fmla="*/ 27 w 28"/>
                  <a:gd name="T13" fmla="*/ 7 h 17"/>
                  <a:gd name="T14" fmla="*/ 26 w 28"/>
                  <a:gd name="T15" fmla="*/ 7 h 17"/>
                  <a:gd name="T16" fmla="*/ 15 w 28"/>
                  <a:gd name="T17" fmla="*/ 13 h 17"/>
                  <a:gd name="T18" fmla="*/ 9 w 28"/>
                  <a:gd name="T19" fmla="*/ 5 h 17"/>
                  <a:gd name="T20" fmla="*/ 8 w 28"/>
                  <a:gd name="T21" fmla="*/ 5 h 17"/>
                  <a:gd name="T22" fmla="*/ 1 w 28"/>
                  <a:gd name="T23" fmla="*/ 12 h 17"/>
                  <a:gd name="T24" fmla="*/ 3 w 28"/>
                  <a:gd name="T25" fmla="*/ 12 h 17"/>
                  <a:gd name="T26" fmla="*/ 2 w 28"/>
                  <a:gd name="T27" fmla="*/ 2 h 17"/>
                  <a:gd name="T28" fmla="*/ 0 w 28"/>
                  <a:gd name="T29"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7">
                    <a:moveTo>
                      <a:pt x="0" y="1"/>
                    </a:moveTo>
                    <a:cubicBezTo>
                      <a:pt x="0" y="5"/>
                      <a:pt x="0" y="9"/>
                      <a:pt x="1" y="13"/>
                    </a:cubicBezTo>
                    <a:cubicBezTo>
                      <a:pt x="1" y="13"/>
                      <a:pt x="2" y="14"/>
                      <a:pt x="3" y="13"/>
                    </a:cubicBezTo>
                    <a:cubicBezTo>
                      <a:pt x="4" y="11"/>
                      <a:pt x="5" y="9"/>
                      <a:pt x="7" y="8"/>
                    </a:cubicBezTo>
                    <a:cubicBezTo>
                      <a:pt x="9" y="6"/>
                      <a:pt x="8" y="8"/>
                      <a:pt x="10" y="10"/>
                    </a:cubicBezTo>
                    <a:cubicBezTo>
                      <a:pt x="11" y="12"/>
                      <a:pt x="13" y="13"/>
                      <a:pt x="15" y="14"/>
                    </a:cubicBezTo>
                    <a:cubicBezTo>
                      <a:pt x="20" y="17"/>
                      <a:pt x="25" y="11"/>
                      <a:pt x="27" y="7"/>
                    </a:cubicBezTo>
                    <a:cubicBezTo>
                      <a:pt x="28" y="7"/>
                      <a:pt x="26" y="6"/>
                      <a:pt x="26" y="7"/>
                    </a:cubicBezTo>
                    <a:cubicBezTo>
                      <a:pt x="23" y="10"/>
                      <a:pt x="20" y="15"/>
                      <a:pt x="15" y="13"/>
                    </a:cubicBezTo>
                    <a:cubicBezTo>
                      <a:pt x="12" y="11"/>
                      <a:pt x="10" y="8"/>
                      <a:pt x="9" y="5"/>
                    </a:cubicBezTo>
                    <a:cubicBezTo>
                      <a:pt x="9" y="5"/>
                      <a:pt x="8" y="4"/>
                      <a:pt x="8" y="5"/>
                    </a:cubicBezTo>
                    <a:cubicBezTo>
                      <a:pt x="6" y="7"/>
                      <a:pt x="3" y="9"/>
                      <a:pt x="1" y="12"/>
                    </a:cubicBezTo>
                    <a:cubicBezTo>
                      <a:pt x="2" y="12"/>
                      <a:pt x="2" y="12"/>
                      <a:pt x="3" y="12"/>
                    </a:cubicBezTo>
                    <a:cubicBezTo>
                      <a:pt x="2" y="9"/>
                      <a:pt x="1" y="5"/>
                      <a:pt x="2" y="2"/>
                    </a:cubicBezTo>
                    <a:cubicBezTo>
                      <a:pt x="2" y="1"/>
                      <a:pt x="1" y="0"/>
                      <a:pt x="0"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0" name="Freeform 830"/>
              <p:cNvSpPr/>
              <p:nvPr/>
            </p:nvSpPr>
            <p:spPr bwMode="auto">
              <a:xfrm>
                <a:off x="299" y="3021"/>
                <a:ext cx="61" cy="70"/>
              </a:xfrm>
              <a:custGeom>
                <a:avLst/>
                <a:gdLst>
                  <a:gd name="T0" fmla="*/ 8 w 23"/>
                  <a:gd name="T1" fmla="*/ 24 h 26"/>
                  <a:gd name="T2" fmla="*/ 9 w 23"/>
                  <a:gd name="T3" fmla="*/ 3 h 26"/>
                  <a:gd name="T4" fmla="*/ 16 w 23"/>
                  <a:gd name="T5" fmla="*/ 5 h 26"/>
                  <a:gd name="T6" fmla="*/ 20 w 23"/>
                  <a:gd name="T7" fmla="*/ 14 h 26"/>
                  <a:gd name="T8" fmla="*/ 7 w 23"/>
                  <a:gd name="T9" fmla="*/ 25 h 26"/>
                  <a:gd name="T10" fmla="*/ 7 w 23"/>
                  <a:gd name="T11" fmla="*/ 26 h 26"/>
                  <a:gd name="T12" fmla="*/ 21 w 23"/>
                  <a:gd name="T13" fmla="*/ 13 h 26"/>
                  <a:gd name="T14" fmla="*/ 11 w 23"/>
                  <a:gd name="T15" fmla="*/ 1 h 26"/>
                  <a:gd name="T16" fmla="*/ 7 w 23"/>
                  <a:gd name="T17" fmla="*/ 25 h 26"/>
                  <a:gd name="T18" fmla="*/ 8 w 23"/>
                  <a:gd name="T19"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6">
                    <a:moveTo>
                      <a:pt x="8" y="24"/>
                    </a:moveTo>
                    <a:cubicBezTo>
                      <a:pt x="5" y="20"/>
                      <a:pt x="2" y="5"/>
                      <a:pt x="9" y="3"/>
                    </a:cubicBezTo>
                    <a:cubicBezTo>
                      <a:pt x="12" y="2"/>
                      <a:pt x="14" y="4"/>
                      <a:pt x="16" y="5"/>
                    </a:cubicBezTo>
                    <a:cubicBezTo>
                      <a:pt x="20" y="7"/>
                      <a:pt x="21" y="10"/>
                      <a:pt x="20" y="14"/>
                    </a:cubicBezTo>
                    <a:cubicBezTo>
                      <a:pt x="18" y="19"/>
                      <a:pt x="12" y="24"/>
                      <a:pt x="7" y="25"/>
                    </a:cubicBezTo>
                    <a:cubicBezTo>
                      <a:pt x="6" y="25"/>
                      <a:pt x="6" y="26"/>
                      <a:pt x="7" y="26"/>
                    </a:cubicBezTo>
                    <a:cubicBezTo>
                      <a:pt x="13" y="25"/>
                      <a:pt x="19" y="20"/>
                      <a:pt x="21" y="13"/>
                    </a:cubicBezTo>
                    <a:cubicBezTo>
                      <a:pt x="23" y="7"/>
                      <a:pt x="17" y="2"/>
                      <a:pt x="11" y="1"/>
                    </a:cubicBezTo>
                    <a:cubicBezTo>
                      <a:pt x="0" y="0"/>
                      <a:pt x="4" y="20"/>
                      <a:pt x="7" y="25"/>
                    </a:cubicBezTo>
                    <a:cubicBezTo>
                      <a:pt x="8" y="26"/>
                      <a:pt x="9" y="25"/>
                      <a:pt x="8" y="2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1" name="Freeform 831"/>
              <p:cNvSpPr/>
              <p:nvPr/>
            </p:nvSpPr>
            <p:spPr bwMode="auto">
              <a:xfrm>
                <a:off x="296" y="3077"/>
                <a:ext cx="64" cy="67"/>
              </a:xfrm>
              <a:custGeom>
                <a:avLst/>
                <a:gdLst>
                  <a:gd name="T0" fmla="*/ 3 w 24"/>
                  <a:gd name="T1" fmla="*/ 19 h 25"/>
                  <a:gd name="T2" fmla="*/ 7 w 24"/>
                  <a:gd name="T3" fmla="*/ 5 h 25"/>
                  <a:gd name="T4" fmla="*/ 20 w 24"/>
                  <a:gd name="T5" fmla="*/ 8 h 25"/>
                  <a:gd name="T6" fmla="*/ 20 w 24"/>
                  <a:gd name="T7" fmla="*/ 20 h 25"/>
                  <a:gd name="T8" fmla="*/ 1 w 24"/>
                  <a:gd name="T9" fmla="*/ 22 h 25"/>
                  <a:gd name="T10" fmla="*/ 1 w 24"/>
                  <a:gd name="T11" fmla="*/ 23 h 25"/>
                  <a:gd name="T12" fmla="*/ 21 w 24"/>
                  <a:gd name="T13" fmla="*/ 23 h 25"/>
                  <a:gd name="T14" fmla="*/ 21 w 24"/>
                  <a:gd name="T15" fmla="*/ 22 h 25"/>
                  <a:gd name="T16" fmla="*/ 15 w 24"/>
                  <a:gd name="T17" fmla="*/ 1 h 25"/>
                  <a:gd name="T18" fmla="*/ 2 w 24"/>
                  <a:gd name="T19" fmla="*/ 19 h 25"/>
                  <a:gd name="T20" fmla="*/ 3 w 24"/>
                  <a:gd name="T21"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5">
                    <a:moveTo>
                      <a:pt x="3" y="19"/>
                    </a:moveTo>
                    <a:cubicBezTo>
                      <a:pt x="2" y="14"/>
                      <a:pt x="4" y="9"/>
                      <a:pt x="7" y="5"/>
                    </a:cubicBezTo>
                    <a:cubicBezTo>
                      <a:pt x="12" y="1"/>
                      <a:pt x="18" y="2"/>
                      <a:pt x="20" y="8"/>
                    </a:cubicBezTo>
                    <a:cubicBezTo>
                      <a:pt x="21" y="12"/>
                      <a:pt x="20" y="16"/>
                      <a:pt x="20" y="20"/>
                    </a:cubicBezTo>
                    <a:cubicBezTo>
                      <a:pt x="20" y="24"/>
                      <a:pt x="4" y="22"/>
                      <a:pt x="1" y="22"/>
                    </a:cubicBezTo>
                    <a:cubicBezTo>
                      <a:pt x="0" y="22"/>
                      <a:pt x="0" y="23"/>
                      <a:pt x="1" y="23"/>
                    </a:cubicBezTo>
                    <a:cubicBezTo>
                      <a:pt x="8" y="24"/>
                      <a:pt x="14" y="25"/>
                      <a:pt x="21" y="23"/>
                    </a:cubicBezTo>
                    <a:cubicBezTo>
                      <a:pt x="21" y="23"/>
                      <a:pt x="21" y="22"/>
                      <a:pt x="21" y="22"/>
                    </a:cubicBezTo>
                    <a:cubicBezTo>
                      <a:pt x="22" y="16"/>
                      <a:pt x="24" y="2"/>
                      <a:pt x="15" y="1"/>
                    </a:cubicBezTo>
                    <a:cubicBezTo>
                      <a:pt x="6" y="0"/>
                      <a:pt x="0" y="11"/>
                      <a:pt x="2" y="19"/>
                    </a:cubicBezTo>
                    <a:cubicBezTo>
                      <a:pt x="2" y="20"/>
                      <a:pt x="3" y="19"/>
                      <a:pt x="3" y="1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2" name="Freeform 832"/>
              <p:cNvSpPr/>
              <p:nvPr/>
            </p:nvSpPr>
            <p:spPr bwMode="auto">
              <a:xfrm>
                <a:off x="104" y="3120"/>
                <a:ext cx="77" cy="64"/>
              </a:xfrm>
              <a:custGeom>
                <a:avLst/>
                <a:gdLst>
                  <a:gd name="T0" fmla="*/ 3 w 29"/>
                  <a:gd name="T1" fmla="*/ 20 h 24"/>
                  <a:gd name="T2" fmla="*/ 23 w 29"/>
                  <a:gd name="T3" fmla="*/ 6 h 24"/>
                  <a:gd name="T4" fmla="*/ 18 w 29"/>
                  <a:gd name="T5" fmla="*/ 20 h 24"/>
                  <a:gd name="T6" fmla="*/ 1 w 29"/>
                  <a:gd name="T7" fmla="*/ 19 h 24"/>
                  <a:gd name="T8" fmla="*/ 1 w 29"/>
                  <a:gd name="T9" fmla="*/ 20 h 24"/>
                  <a:gd name="T10" fmla="*/ 22 w 29"/>
                  <a:gd name="T11" fmla="*/ 21 h 24"/>
                  <a:gd name="T12" fmla="*/ 25 w 29"/>
                  <a:gd name="T13" fmla="*/ 6 h 24"/>
                  <a:gd name="T14" fmla="*/ 10 w 29"/>
                  <a:gd name="T15" fmla="*/ 5 h 24"/>
                  <a:gd name="T16" fmla="*/ 2 w 29"/>
                  <a:gd name="T17" fmla="*/ 20 h 24"/>
                  <a:gd name="T18" fmla="*/ 3 w 29"/>
                  <a:gd name="T1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4">
                    <a:moveTo>
                      <a:pt x="3" y="20"/>
                    </a:moveTo>
                    <a:cubicBezTo>
                      <a:pt x="2" y="10"/>
                      <a:pt x="13" y="0"/>
                      <a:pt x="23" y="6"/>
                    </a:cubicBezTo>
                    <a:cubicBezTo>
                      <a:pt x="29" y="10"/>
                      <a:pt x="23" y="19"/>
                      <a:pt x="18" y="20"/>
                    </a:cubicBezTo>
                    <a:cubicBezTo>
                      <a:pt x="13" y="22"/>
                      <a:pt x="6" y="22"/>
                      <a:pt x="1" y="19"/>
                    </a:cubicBezTo>
                    <a:cubicBezTo>
                      <a:pt x="1" y="18"/>
                      <a:pt x="0" y="20"/>
                      <a:pt x="1" y="20"/>
                    </a:cubicBezTo>
                    <a:cubicBezTo>
                      <a:pt x="7" y="24"/>
                      <a:pt x="16" y="24"/>
                      <a:pt x="22" y="21"/>
                    </a:cubicBezTo>
                    <a:cubicBezTo>
                      <a:pt x="27" y="18"/>
                      <a:pt x="29" y="10"/>
                      <a:pt x="25" y="6"/>
                    </a:cubicBezTo>
                    <a:cubicBezTo>
                      <a:pt x="21" y="2"/>
                      <a:pt x="14" y="3"/>
                      <a:pt x="10" y="5"/>
                    </a:cubicBezTo>
                    <a:cubicBezTo>
                      <a:pt x="4" y="8"/>
                      <a:pt x="1" y="14"/>
                      <a:pt x="2" y="20"/>
                    </a:cubicBezTo>
                    <a:cubicBezTo>
                      <a:pt x="2" y="21"/>
                      <a:pt x="4" y="21"/>
                      <a:pt x="3" y="2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3" name="Freeform 833"/>
              <p:cNvSpPr/>
              <p:nvPr/>
            </p:nvSpPr>
            <p:spPr bwMode="auto">
              <a:xfrm>
                <a:off x="96" y="3174"/>
                <a:ext cx="75" cy="64"/>
              </a:xfrm>
              <a:custGeom>
                <a:avLst/>
                <a:gdLst>
                  <a:gd name="T0" fmla="*/ 2 w 28"/>
                  <a:gd name="T1" fmla="*/ 20 h 24"/>
                  <a:gd name="T2" fmla="*/ 21 w 28"/>
                  <a:gd name="T3" fmla="*/ 4 h 24"/>
                  <a:gd name="T4" fmla="*/ 26 w 28"/>
                  <a:gd name="T5" fmla="*/ 17 h 24"/>
                  <a:gd name="T6" fmla="*/ 4 w 28"/>
                  <a:gd name="T7" fmla="*/ 20 h 24"/>
                  <a:gd name="T8" fmla="*/ 4 w 28"/>
                  <a:gd name="T9" fmla="*/ 22 h 24"/>
                  <a:gd name="T10" fmla="*/ 27 w 28"/>
                  <a:gd name="T11" fmla="*/ 21 h 24"/>
                  <a:gd name="T12" fmla="*/ 27 w 28"/>
                  <a:gd name="T13" fmla="*/ 20 h 24"/>
                  <a:gd name="T14" fmla="*/ 19 w 28"/>
                  <a:gd name="T15" fmla="*/ 2 h 24"/>
                  <a:gd name="T16" fmla="*/ 0 w 28"/>
                  <a:gd name="T17" fmla="*/ 19 h 24"/>
                  <a:gd name="T18" fmla="*/ 2 w 28"/>
                  <a:gd name="T1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4">
                    <a:moveTo>
                      <a:pt x="2" y="20"/>
                    </a:moveTo>
                    <a:cubicBezTo>
                      <a:pt x="4" y="14"/>
                      <a:pt x="13" y="0"/>
                      <a:pt x="21" y="4"/>
                    </a:cubicBezTo>
                    <a:cubicBezTo>
                      <a:pt x="26" y="6"/>
                      <a:pt x="26" y="13"/>
                      <a:pt x="26" y="17"/>
                    </a:cubicBezTo>
                    <a:cubicBezTo>
                      <a:pt x="26" y="24"/>
                      <a:pt x="8" y="21"/>
                      <a:pt x="4" y="20"/>
                    </a:cubicBezTo>
                    <a:cubicBezTo>
                      <a:pt x="3" y="20"/>
                      <a:pt x="3" y="22"/>
                      <a:pt x="4" y="22"/>
                    </a:cubicBezTo>
                    <a:cubicBezTo>
                      <a:pt x="12" y="23"/>
                      <a:pt x="19" y="23"/>
                      <a:pt x="27" y="21"/>
                    </a:cubicBezTo>
                    <a:cubicBezTo>
                      <a:pt x="27" y="21"/>
                      <a:pt x="27" y="21"/>
                      <a:pt x="27" y="20"/>
                    </a:cubicBezTo>
                    <a:cubicBezTo>
                      <a:pt x="28" y="14"/>
                      <a:pt x="27" y="2"/>
                      <a:pt x="19" y="2"/>
                    </a:cubicBezTo>
                    <a:cubicBezTo>
                      <a:pt x="10" y="2"/>
                      <a:pt x="3" y="12"/>
                      <a:pt x="0" y="19"/>
                    </a:cubicBezTo>
                    <a:cubicBezTo>
                      <a:pt x="0" y="20"/>
                      <a:pt x="1" y="21"/>
                      <a:pt x="2" y="2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4" name="Freeform 834"/>
              <p:cNvSpPr/>
              <p:nvPr/>
            </p:nvSpPr>
            <p:spPr bwMode="auto">
              <a:xfrm>
                <a:off x="131" y="3385"/>
                <a:ext cx="77" cy="75"/>
              </a:xfrm>
              <a:custGeom>
                <a:avLst/>
                <a:gdLst>
                  <a:gd name="T0" fmla="*/ 2 w 29"/>
                  <a:gd name="T1" fmla="*/ 16 h 28"/>
                  <a:gd name="T2" fmla="*/ 11 w 29"/>
                  <a:gd name="T3" fmla="*/ 4 h 28"/>
                  <a:gd name="T4" fmla="*/ 24 w 29"/>
                  <a:gd name="T5" fmla="*/ 6 h 28"/>
                  <a:gd name="T6" fmla="*/ 1 w 29"/>
                  <a:gd name="T7" fmla="*/ 13 h 28"/>
                  <a:gd name="T8" fmla="*/ 0 w 29"/>
                  <a:gd name="T9" fmla="*/ 13 h 28"/>
                  <a:gd name="T10" fmla="*/ 26 w 29"/>
                  <a:gd name="T11" fmla="*/ 7 h 28"/>
                  <a:gd name="T12" fmla="*/ 13 w 29"/>
                  <a:gd name="T13" fmla="*/ 1 h 28"/>
                  <a:gd name="T14" fmla="*/ 1 w 29"/>
                  <a:gd name="T15" fmla="*/ 16 h 28"/>
                  <a:gd name="T16" fmla="*/ 2 w 29"/>
                  <a:gd name="T17"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 y="16"/>
                    </a:moveTo>
                    <a:cubicBezTo>
                      <a:pt x="2" y="11"/>
                      <a:pt x="6" y="7"/>
                      <a:pt x="11" y="4"/>
                    </a:cubicBezTo>
                    <a:cubicBezTo>
                      <a:pt x="15" y="2"/>
                      <a:pt x="22" y="0"/>
                      <a:pt x="24" y="6"/>
                    </a:cubicBezTo>
                    <a:cubicBezTo>
                      <a:pt x="29" y="19"/>
                      <a:pt x="3" y="26"/>
                      <a:pt x="1" y="13"/>
                    </a:cubicBezTo>
                    <a:cubicBezTo>
                      <a:pt x="1" y="12"/>
                      <a:pt x="0" y="12"/>
                      <a:pt x="0" y="13"/>
                    </a:cubicBezTo>
                    <a:cubicBezTo>
                      <a:pt x="2" y="28"/>
                      <a:pt x="27" y="21"/>
                      <a:pt x="26" y="7"/>
                    </a:cubicBezTo>
                    <a:cubicBezTo>
                      <a:pt x="26" y="1"/>
                      <a:pt x="19" y="0"/>
                      <a:pt x="13" y="1"/>
                    </a:cubicBezTo>
                    <a:cubicBezTo>
                      <a:pt x="7" y="3"/>
                      <a:pt x="1" y="9"/>
                      <a:pt x="1" y="16"/>
                    </a:cubicBezTo>
                    <a:cubicBezTo>
                      <a:pt x="1" y="17"/>
                      <a:pt x="2" y="17"/>
                      <a:pt x="2" y="1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5" name="Freeform 835"/>
              <p:cNvSpPr/>
              <p:nvPr/>
            </p:nvSpPr>
            <p:spPr bwMode="auto">
              <a:xfrm>
                <a:off x="131" y="3425"/>
                <a:ext cx="74" cy="75"/>
              </a:xfrm>
              <a:custGeom>
                <a:avLst/>
                <a:gdLst>
                  <a:gd name="T0" fmla="*/ 2 w 28"/>
                  <a:gd name="T1" fmla="*/ 27 h 28"/>
                  <a:gd name="T2" fmla="*/ 10 w 28"/>
                  <a:gd name="T3" fmla="*/ 13 h 28"/>
                  <a:gd name="T4" fmla="*/ 25 w 28"/>
                  <a:gd name="T5" fmla="*/ 11 h 28"/>
                  <a:gd name="T6" fmla="*/ 26 w 28"/>
                  <a:gd name="T7" fmla="*/ 18 h 28"/>
                  <a:gd name="T8" fmla="*/ 20 w 28"/>
                  <a:gd name="T9" fmla="*/ 24 h 28"/>
                  <a:gd name="T10" fmla="*/ 2 w 28"/>
                  <a:gd name="T11" fmla="*/ 24 h 28"/>
                  <a:gd name="T12" fmla="*/ 2 w 28"/>
                  <a:gd name="T13" fmla="*/ 26 h 28"/>
                  <a:gd name="T14" fmla="*/ 25 w 28"/>
                  <a:gd name="T15" fmla="*/ 23 h 28"/>
                  <a:gd name="T16" fmla="*/ 27 w 28"/>
                  <a:gd name="T17" fmla="*/ 17 h 28"/>
                  <a:gd name="T18" fmla="*/ 26 w 28"/>
                  <a:gd name="T19" fmla="*/ 9 h 28"/>
                  <a:gd name="T20" fmla="*/ 1 w 28"/>
                  <a:gd name="T21" fmla="*/ 27 h 28"/>
                  <a:gd name="T22" fmla="*/ 2 w 28"/>
                  <a:gd name="T23"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8">
                    <a:moveTo>
                      <a:pt x="2" y="27"/>
                    </a:moveTo>
                    <a:cubicBezTo>
                      <a:pt x="2" y="21"/>
                      <a:pt x="6" y="16"/>
                      <a:pt x="10" y="13"/>
                    </a:cubicBezTo>
                    <a:cubicBezTo>
                      <a:pt x="13" y="10"/>
                      <a:pt x="23" y="3"/>
                      <a:pt x="25" y="11"/>
                    </a:cubicBezTo>
                    <a:cubicBezTo>
                      <a:pt x="26" y="13"/>
                      <a:pt x="26" y="16"/>
                      <a:pt x="26" y="18"/>
                    </a:cubicBezTo>
                    <a:cubicBezTo>
                      <a:pt x="26" y="22"/>
                      <a:pt x="23" y="23"/>
                      <a:pt x="20" y="24"/>
                    </a:cubicBezTo>
                    <a:cubicBezTo>
                      <a:pt x="14" y="26"/>
                      <a:pt x="8" y="24"/>
                      <a:pt x="2" y="24"/>
                    </a:cubicBezTo>
                    <a:cubicBezTo>
                      <a:pt x="1" y="24"/>
                      <a:pt x="1" y="26"/>
                      <a:pt x="2" y="26"/>
                    </a:cubicBezTo>
                    <a:cubicBezTo>
                      <a:pt x="10" y="26"/>
                      <a:pt x="19" y="28"/>
                      <a:pt x="25" y="23"/>
                    </a:cubicBezTo>
                    <a:cubicBezTo>
                      <a:pt x="27" y="21"/>
                      <a:pt x="27" y="19"/>
                      <a:pt x="27" y="17"/>
                    </a:cubicBezTo>
                    <a:cubicBezTo>
                      <a:pt x="28" y="15"/>
                      <a:pt x="28" y="10"/>
                      <a:pt x="26" y="9"/>
                    </a:cubicBezTo>
                    <a:cubicBezTo>
                      <a:pt x="16" y="0"/>
                      <a:pt x="0" y="16"/>
                      <a:pt x="1" y="27"/>
                    </a:cubicBezTo>
                    <a:cubicBezTo>
                      <a:pt x="1" y="27"/>
                      <a:pt x="2" y="28"/>
                      <a:pt x="2" y="2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6" name="Freeform 836"/>
              <p:cNvSpPr/>
              <p:nvPr/>
            </p:nvSpPr>
            <p:spPr bwMode="auto">
              <a:xfrm>
                <a:off x="483" y="3396"/>
                <a:ext cx="64" cy="69"/>
              </a:xfrm>
              <a:custGeom>
                <a:avLst/>
                <a:gdLst>
                  <a:gd name="T0" fmla="*/ 2 w 24"/>
                  <a:gd name="T1" fmla="*/ 22 h 26"/>
                  <a:gd name="T2" fmla="*/ 6 w 24"/>
                  <a:gd name="T3" fmla="*/ 5 h 26"/>
                  <a:gd name="T4" fmla="*/ 19 w 24"/>
                  <a:gd name="T5" fmla="*/ 6 h 26"/>
                  <a:gd name="T6" fmla="*/ 19 w 24"/>
                  <a:gd name="T7" fmla="*/ 14 h 26"/>
                  <a:gd name="T8" fmla="*/ 10 w 24"/>
                  <a:gd name="T9" fmla="*/ 23 h 26"/>
                  <a:gd name="T10" fmla="*/ 2 w 24"/>
                  <a:gd name="T11" fmla="*/ 19 h 26"/>
                  <a:gd name="T12" fmla="*/ 1 w 24"/>
                  <a:gd name="T13" fmla="*/ 18 h 26"/>
                  <a:gd name="T14" fmla="*/ 8 w 24"/>
                  <a:gd name="T15" fmla="*/ 25 h 26"/>
                  <a:gd name="T16" fmla="*/ 21 w 24"/>
                  <a:gd name="T17" fmla="*/ 14 h 26"/>
                  <a:gd name="T18" fmla="*/ 11 w 24"/>
                  <a:gd name="T19" fmla="*/ 1 h 26"/>
                  <a:gd name="T20" fmla="*/ 2 w 24"/>
                  <a:gd name="T21" fmla="*/ 8 h 26"/>
                  <a:gd name="T22" fmla="*/ 1 w 24"/>
                  <a:gd name="T23" fmla="*/ 22 h 26"/>
                  <a:gd name="T24" fmla="*/ 2 w 24"/>
                  <a:gd name="T25"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6">
                    <a:moveTo>
                      <a:pt x="2" y="22"/>
                    </a:moveTo>
                    <a:cubicBezTo>
                      <a:pt x="2" y="16"/>
                      <a:pt x="1" y="9"/>
                      <a:pt x="6" y="5"/>
                    </a:cubicBezTo>
                    <a:cubicBezTo>
                      <a:pt x="10" y="1"/>
                      <a:pt x="16" y="1"/>
                      <a:pt x="19" y="6"/>
                    </a:cubicBezTo>
                    <a:cubicBezTo>
                      <a:pt x="21" y="8"/>
                      <a:pt x="21" y="11"/>
                      <a:pt x="19" y="14"/>
                    </a:cubicBezTo>
                    <a:cubicBezTo>
                      <a:pt x="18" y="18"/>
                      <a:pt x="14" y="21"/>
                      <a:pt x="10" y="23"/>
                    </a:cubicBezTo>
                    <a:cubicBezTo>
                      <a:pt x="6" y="24"/>
                      <a:pt x="1" y="24"/>
                      <a:pt x="2" y="19"/>
                    </a:cubicBezTo>
                    <a:cubicBezTo>
                      <a:pt x="3" y="18"/>
                      <a:pt x="1" y="17"/>
                      <a:pt x="1" y="18"/>
                    </a:cubicBezTo>
                    <a:cubicBezTo>
                      <a:pt x="0" y="23"/>
                      <a:pt x="3" y="26"/>
                      <a:pt x="8" y="25"/>
                    </a:cubicBezTo>
                    <a:cubicBezTo>
                      <a:pt x="14" y="24"/>
                      <a:pt x="19" y="19"/>
                      <a:pt x="21" y="14"/>
                    </a:cubicBezTo>
                    <a:cubicBezTo>
                      <a:pt x="24" y="6"/>
                      <a:pt x="18" y="0"/>
                      <a:pt x="11" y="1"/>
                    </a:cubicBezTo>
                    <a:cubicBezTo>
                      <a:pt x="7" y="1"/>
                      <a:pt x="3" y="5"/>
                      <a:pt x="2" y="8"/>
                    </a:cubicBezTo>
                    <a:cubicBezTo>
                      <a:pt x="0" y="13"/>
                      <a:pt x="1" y="18"/>
                      <a:pt x="1" y="22"/>
                    </a:cubicBezTo>
                    <a:cubicBezTo>
                      <a:pt x="1" y="23"/>
                      <a:pt x="2" y="23"/>
                      <a:pt x="2" y="2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7" name="Freeform 837"/>
              <p:cNvSpPr/>
              <p:nvPr/>
            </p:nvSpPr>
            <p:spPr bwMode="auto">
              <a:xfrm>
                <a:off x="469" y="3447"/>
                <a:ext cx="88" cy="58"/>
              </a:xfrm>
              <a:custGeom>
                <a:avLst/>
                <a:gdLst>
                  <a:gd name="T0" fmla="*/ 2 w 33"/>
                  <a:gd name="T1" fmla="*/ 19 h 22"/>
                  <a:gd name="T2" fmla="*/ 16 w 33"/>
                  <a:gd name="T3" fmla="*/ 3 h 22"/>
                  <a:gd name="T4" fmla="*/ 28 w 33"/>
                  <a:gd name="T5" fmla="*/ 15 h 22"/>
                  <a:gd name="T6" fmla="*/ 15 w 33"/>
                  <a:gd name="T7" fmla="*/ 20 h 22"/>
                  <a:gd name="T8" fmla="*/ 3 w 33"/>
                  <a:gd name="T9" fmla="*/ 20 h 22"/>
                  <a:gd name="T10" fmla="*/ 3 w 33"/>
                  <a:gd name="T11" fmla="*/ 22 h 22"/>
                  <a:gd name="T12" fmla="*/ 31 w 33"/>
                  <a:gd name="T13" fmla="*/ 11 h 22"/>
                  <a:gd name="T14" fmla="*/ 16 w 33"/>
                  <a:gd name="T15" fmla="*/ 1 h 22"/>
                  <a:gd name="T16" fmla="*/ 0 w 33"/>
                  <a:gd name="T17" fmla="*/ 19 h 22"/>
                  <a:gd name="T18" fmla="*/ 2 w 33"/>
                  <a:gd name="T19"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22">
                    <a:moveTo>
                      <a:pt x="2" y="19"/>
                    </a:moveTo>
                    <a:cubicBezTo>
                      <a:pt x="3" y="11"/>
                      <a:pt x="9" y="4"/>
                      <a:pt x="16" y="3"/>
                    </a:cubicBezTo>
                    <a:cubicBezTo>
                      <a:pt x="22" y="1"/>
                      <a:pt x="33" y="9"/>
                      <a:pt x="28" y="15"/>
                    </a:cubicBezTo>
                    <a:cubicBezTo>
                      <a:pt x="25" y="19"/>
                      <a:pt x="19" y="19"/>
                      <a:pt x="15" y="20"/>
                    </a:cubicBezTo>
                    <a:cubicBezTo>
                      <a:pt x="11" y="20"/>
                      <a:pt x="7" y="21"/>
                      <a:pt x="3" y="20"/>
                    </a:cubicBezTo>
                    <a:cubicBezTo>
                      <a:pt x="2" y="20"/>
                      <a:pt x="2" y="22"/>
                      <a:pt x="3" y="22"/>
                    </a:cubicBezTo>
                    <a:cubicBezTo>
                      <a:pt x="9" y="22"/>
                      <a:pt x="33" y="22"/>
                      <a:pt x="31" y="11"/>
                    </a:cubicBezTo>
                    <a:cubicBezTo>
                      <a:pt x="29" y="5"/>
                      <a:pt x="23" y="0"/>
                      <a:pt x="16" y="1"/>
                    </a:cubicBezTo>
                    <a:cubicBezTo>
                      <a:pt x="8" y="2"/>
                      <a:pt x="1" y="11"/>
                      <a:pt x="0" y="19"/>
                    </a:cubicBezTo>
                    <a:cubicBezTo>
                      <a:pt x="0" y="19"/>
                      <a:pt x="2" y="19"/>
                      <a:pt x="2" y="1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8" name="Freeform 838"/>
              <p:cNvSpPr/>
              <p:nvPr/>
            </p:nvSpPr>
            <p:spPr bwMode="auto">
              <a:xfrm>
                <a:off x="501" y="3134"/>
                <a:ext cx="67" cy="67"/>
              </a:xfrm>
              <a:custGeom>
                <a:avLst/>
                <a:gdLst>
                  <a:gd name="T0" fmla="*/ 6 w 25"/>
                  <a:gd name="T1" fmla="*/ 16 h 25"/>
                  <a:gd name="T2" fmla="*/ 20 w 25"/>
                  <a:gd name="T3" fmla="*/ 12 h 25"/>
                  <a:gd name="T4" fmla="*/ 2 w 25"/>
                  <a:gd name="T5" fmla="*/ 19 h 25"/>
                  <a:gd name="T6" fmla="*/ 1 w 25"/>
                  <a:gd name="T7" fmla="*/ 20 h 25"/>
                  <a:gd name="T8" fmla="*/ 21 w 25"/>
                  <a:gd name="T9" fmla="*/ 9 h 25"/>
                  <a:gd name="T10" fmla="*/ 4 w 25"/>
                  <a:gd name="T11" fmla="*/ 17 h 25"/>
                  <a:gd name="T12" fmla="*/ 6 w 25"/>
                  <a:gd name="T13" fmla="*/ 16 h 25"/>
                </a:gdLst>
                <a:ahLst/>
                <a:cxnLst>
                  <a:cxn ang="0">
                    <a:pos x="T0" y="T1"/>
                  </a:cxn>
                  <a:cxn ang="0">
                    <a:pos x="T2" y="T3"/>
                  </a:cxn>
                  <a:cxn ang="0">
                    <a:pos x="T4" y="T5"/>
                  </a:cxn>
                  <a:cxn ang="0">
                    <a:pos x="T6" y="T7"/>
                  </a:cxn>
                  <a:cxn ang="0">
                    <a:pos x="T8" y="T9"/>
                  </a:cxn>
                  <a:cxn ang="0">
                    <a:pos x="T10" y="T11"/>
                  </a:cxn>
                  <a:cxn ang="0">
                    <a:pos x="T12" y="T13"/>
                  </a:cxn>
                </a:cxnLst>
                <a:rect l="0" t="0" r="r" b="b"/>
                <a:pathLst>
                  <a:path w="25" h="25">
                    <a:moveTo>
                      <a:pt x="6" y="16"/>
                    </a:moveTo>
                    <a:cubicBezTo>
                      <a:pt x="2" y="8"/>
                      <a:pt x="19" y="2"/>
                      <a:pt x="20" y="12"/>
                    </a:cubicBezTo>
                    <a:cubicBezTo>
                      <a:pt x="21" y="19"/>
                      <a:pt x="7" y="23"/>
                      <a:pt x="2" y="19"/>
                    </a:cubicBezTo>
                    <a:cubicBezTo>
                      <a:pt x="2" y="18"/>
                      <a:pt x="1" y="19"/>
                      <a:pt x="1" y="20"/>
                    </a:cubicBezTo>
                    <a:cubicBezTo>
                      <a:pt x="8" y="25"/>
                      <a:pt x="25" y="20"/>
                      <a:pt x="21" y="9"/>
                    </a:cubicBezTo>
                    <a:cubicBezTo>
                      <a:pt x="17" y="0"/>
                      <a:pt x="0" y="8"/>
                      <a:pt x="4" y="17"/>
                    </a:cubicBezTo>
                    <a:cubicBezTo>
                      <a:pt x="5" y="18"/>
                      <a:pt x="6" y="17"/>
                      <a:pt x="6" y="1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9" name="Freeform 839"/>
              <p:cNvSpPr/>
              <p:nvPr/>
            </p:nvSpPr>
            <p:spPr bwMode="auto">
              <a:xfrm>
                <a:off x="493" y="3160"/>
                <a:ext cx="102" cy="94"/>
              </a:xfrm>
              <a:custGeom>
                <a:avLst/>
                <a:gdLst>
                  <a:gd name="T0" fmla="*/ 6 w 38"/>
                  <a:gd name="T1" fmla="*/ 29 h 35"/>
                  <a:gd name="T2" fmla="*/ 31 w 38"/>
                  <a:gd name="T3" fmla="*/ 19 h 35"/>
                  <a:gd name="T4" fmla="*/ 3 w 38"/>
                  <a:gd name="T5" fmla="*/ 34 h 35"/>
                  <a:gd name="T6" fmla="*/ 3 w 38"/>
                  <a:gd name="T7" fmla="*/ 35 h 35"/>
                  <a:gd name="T8" fmla="*/ 31 w 38"/>
                  <a:gd name="T9" fmla="*/ 14 h 35"/>
                  <a:gd name="T10" fmla="*/ 5 w 38"/>
                  <a:gd name="T11" fmla="*/ 30 h 35"/>
                  <a:gd name="T12" fmla="*/ 6 w 38"/>
                  <a:gd name="T13" fmla="*/ 29 h 35"/>
                </a:gdLst>
                <a:ahLst/>
                <a:cxnLst>
                  <a:cxn ang="0">
                    <a:pos x="T0" y="T1"/>
                  </a:cxn>
                  <a:cxn ang="0">
                    <a:pos x="T2" y="T3"/>
                  </a:cxn>
                  <a:cxn ang="0">
                    <a:pos x="T4" y="T5"/>
                  </a:cxn>
                  <a:cxn ang="0">
                    <a:pos x="T6" y="T7"/>
                  </a:cxn>
                  <a:cxn ang="0">
                    <a:pos x="T8" y="T9"/>
                  </a:cxn>
                  <a:cxn ang="0">
                    <a:pos x="T10" y="T11"/>
                  </a:cxn>
                  <a:cxn ang="0">
                    <a:pos x="T12" y="T13"/>
                  </a:cxn>
                </a:cxnLst>
                <a:rect l="0" t="0" r="r" b="b"/>
                <a:pathLst>
                  <a:path w="38" h="35">
                    <a:moveTo>
                      <a:pt x="6" y="29"/>
                    </a:moveTo>
                    <a:cubicBezTo>
                      <a:pt x="1" y="15"/>
                      <a:pt x="31" y="2"/>
                      <a:pt x="31" y="19"/>
                    </a:cubicBezTo>
                    <a:cubicBezTo>
                      <a:pt x="31" y="29"/>
                      <a:pt x="11" y="34"/>
                      <a:pt x="3" y="34"/>
                    </a:cubicBezTo>
                    <a:cubicBezTo>
                      <a:pt x="2" y="34"/>
                      <a:pt x="2" y="35"/>
                      <a:pt x="3" y="35"/>
                    </a:cubicBezTo>
                    <a:cubicBezTo>
                      <a:pt x="13" y="35"/>
                      <a:pt x="38" y="28"/>
                      <a:pt x="31" y="14"/>
                    </a:cubicBezTo>
                    <a:cubicBezTo>
                      <a:pt x="25" y="0"/>
                      <a:pt x="0" y="17"/>
                      <a:pt x="5" y="30"/>
                    </a:cubicBezTo>
                    <a:cubicBezTo>
                      <a:pt x="5" y="30"/>
                      <a:pt x="7" y="30"/>
                      <a:pt x="6" y="2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0" name="Freeform 840"/>
              <p:cNvSpPr/>
              <p:nvPr/>
            </p:nvSpPr>
            <p:spPr bwMode="auto">
              <a:xfrm>
                <a:off x="387" y="3118"/>
                <a:ext cx="77" cy="56"/>
              </a:xfrm>
              <a:custGeom>
                <a:avLst/>
                <a:gdLst>
                  <a:gd name="T0" fmla="*/ 1 w 29"/>
                  <a:gd name="T1" fmla="*/ 1 h 21"/>
                  <a:gd name="T2" fmla="*/ 27 w 29"/>
                  <a:gd name="T3" fmla="*/ 20 h 21"/>
                  <a:gd name="T4" fmla="*/ 28 w 29"/>
                  <a:gd name="T5" fmla="*/ 19 h 21"/>
                  <a:gd name="T6" fmla="*/ 1 w 29"/>
                  <a:gd name="T7" fmla="*/ 0 h 21"/>
                  <a:gd name="T8" fmla="*/ 1 w 29"/>
                  <a:gd name="T9" fmla="*/ 1 h 21"/>
                </a:gdLst>
                <a:ahLst/>
                <a:cxnLst>
                  <a:cxn ang="0">
                    <a:pos x="T0" y="T1"/>
                  </a:cxn>
                  <a:cxn ang="0">
                    <a:pos x="T2" y="T3"/>
                  </a:cxn>
                  <a:cxn ang="0">
                    <a:pos x="T4" y="T5"/>
                  </a:cxn>
                  <a:cxn ang="0">
                    <a:pos x="T6" y="T7"/>
                  </a:cxn>
                  <a:cxn ang="0">
                    <a:pos x="T8" y="T9"/>
                  </a:cxn>
                </a:cxnLst>
                <a:rect l="0" t="0" r="r" b="b"/>
                <a:pathLst>
                  <a:path w="29" h="21">
                    <a:moveTo>
                      <a:pt x="1" y="1"/>
                    </a:moveTo>
                    <a:cubicBezTo>
                      <a:pt x="12" y="3"/>
                      <a:pt x="19" y="13"/>
                      <a:pt x="27" y="20"/>
                    </a:cubicBezTo>
                    <a:cubicBezTo>
                      <a:pt x="28" y="21"/>
                      <a:pt x="29" y="20"/>
                      <a:pt x="28" y="19"/>
                    </a:cubicBezTo>
                    <a:cubicBezTo>
                      <a:pt x="20" y="12"/>
                      <a:pt x="13" y="1"/>
                      <a:pt x="1" y="0"/>
                    </a:cubicBezTo>
                    <a:cubicBezTo>
                      <a:pt x="0" y="0"/>
                      <a:pt x="0" y="1"/>
                      <a:pt x="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1" name="Freeform 841"/>
              <p:cNvSpPr/>
              <p:nvPr/>
            </p:nvSpPr>
            <p:spPr bwMode="auto">
              <a:xfrm>
                <a:off x="197" y="3123"/>
                <a:ext cx="86" cy="53"/>
              </a:xfrm>
              <a:custGeom>
                <a:avLst/>
                <a:gdLst>
                  <a:gd name="T0" fmla="*/ 30 w 32"/>
                  <a:gd name="T1" fmla="*/ 0 h 20"/>
                  <a:gd name="T2" fmla="*/ 1 w 32"/>
                  <a:gd name="T3" fmla="*/ 19 h 20"/>
                  <a:gd name="T4" fmla="*/ 2 w 32"/>
                  <a:gd name="T5" fmla="*/ 20 h 20"/>
                  <a:gd name="T6" fmla="*/ 31 w 32"/>
                  <a:gd name="T7" fmla="*/ 2 h 20"/>
                  <a:gd name="T8" fmla="*/ 30 w 32"/>
                  <a:gd name="T9" fmla="*/ 0 h 20"/>
                </a:gdLst>
                <a:ahLst/>
                <a:cxnLst>
                  <a:cxn ang="0">
                    <a:pos x="T0" y="T1"/>
                  </a:cxn>
                  <a:cxn ang="0">
                    <a:pos x="T2" y="T3"/>
                  </a:cxn>
                  <a:cxn ang="0">
                    <a:pos x="T4" y="T5"/>
                  </a:cxn>
                  <a:cxn ang="0">
                    <a:pos x="T6" y="T7"/>
                  </a:cxn>
                  <a:cxn ang="0">
                    <a:pos x="T8" y="T9"/>
                  </a:cxn>
                </a:cxnLst>
                <a:rect l="0" t="0" r="r" b="b"/>
                <a:pathLst>
                  <a:path w="32" h="20">
                    <a:moveTo>
                      <a:pt x="30" y="0"/>
                    </a:moveTo>
                    <a:cubicBezTo>
                      <a:pt x="19" y="4"/>
                      <a:pt x="9" y="11"/>
                      <a:pt x="1" y="19"/>
                    </a:cubicBezTo>
                    <a:cubicBezTo>
                      <a:pt x="0" y="19"/>
                      <a:pt x="1" y="20"/>
                      <a:pt x="2" y="20"/>
                    </a:cubicBezTo>
                    <a:cubicBezTo>
                      <a:pt x="10" y="12"/>
                      <a:pt x="20" y="5"/>
                      <a:pt x="31" y="2"/>
                    </a:cubicBezTo>
                    <a:cubicBezTo>
                      <a:pt x="32" y="1"/>
                      <a:pt x="31" y="0"/>
                      <a:pt x="30"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2" name="Freeform 842"/>
              <p:cNvSpPr/>
              <p:nvPr/>
            </p:nvSpPr>
            <p:spPr bwMode="auto">
              <a:xfrm>
                <a:off x="144" y="3278"/>
                <a:ext cx="11" cy="67"/>
              </a:xfrm>
              <a:custGeom>
                <a:avLst/>
                <a:gdLst>
                  <a:gd name="T0" fmla="*/ 2 w 4"/>
                  <a:gd name="T1" fmla="*/ 1 h 25"/>
                  <a:gd name="T2" fmla="*/ 1 w 4"/>
                  <a:gd name="T3" fmla="*/ 24 h 25"/>
                  <a:gd name="T4" fmla="*/ 2 w 4"/>
                  <a:gd name="T5" fmla="*/ 24 h 25"/>
                  <a:gd name="T6" fmla="*/ 4 w 4"/>
                  <a:gd name="T7" fmla="*/ 1 h 25"/>
                  <a:gd name="T8" fmla="*/ 2 w 4"/>
                  <a:gd name="T9" fmla="*/ 1 h 25"/>
                </a:gdLst>
                <a:ahLst/>
                <a:cxnLst>
                  <a:cxn ang="0">
                    <a:pos x="T0" y="T1"/>
                  </a:cxn>
                  <a:cxn ang="0">
                    <a:pos x="T2" y="T3"/>
                  </a:cxn>
                  <a:cxn ang="0">
                    <a:pos x="T4" y="T5"/>
                  </a:cxn>
                  <a:cxn ang="0">
                    <a:pos x="T6" y="T7"/>
                  </a:cxn>
                  <a:cxn ang="0">
                    <a:pos x="T8" y="T9"/>
                  </a:cxn>
                </a:cxnLst>
                <a:rect l="0" t="0" r="r" b="b"/>
                <a:pathLst>
                  <a:path w="4" h="25">
                    <a:moveTo>
                      <a:pt x="2" y="1"/>
                    </a:moveTo>
                    <a:cubicBezTo>
                      <a:pt x="0" y="9"/>
                      <a:pt x="0" y="16"/>
                      <a:pt x="1" y="24"/>
                    </a:cubicBezTo>
                    <a:cubicBezTo>
                      <a:pt x="1" y="25"/>
                      <a:pt x="2" y="25"/>
                      <a:pt x="2" y="24"/>
                    </a:cubicBezTo>
                    <a:cubicBezTo>
                      <a:pt x="2" y="16"/>
                      <a:pt x="2" y="9"/>
                      <a:pt x="4" y="1"/>
                    </a:cubicBezTo>
                    <a:cubicBezTo>
                      <a:pt x="4" y="0"/>
                      <a:pt x="2" y="0"/>
                      <a:pt x="2"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3" name="Freeform 843"/>
              <p:cNvSpPr/>
              <p:nvPr/>
            </p:nvSpPr>
            <p:spPr bwMode="auto">
              <a:xfrm>
                <a:off x="248" y="3473"/>
                <a:ext cx="192" cy="24"/>
              </a:xfrm>
              <a:custGeom>
                <a:avLst/>
                <a:gdLst>
                  <a:gd name="T0" fmla="*/ 1 w 72"/>
                  <a:gd name="T1" fmla="*/ 2 h 9"/>
                  <a:gd name="T2" fmla="*/ 71 w 72"/>
                  <a:gd name="T3" fmla="*/ 9 h 9"/>
                  <a:gd name="T4" fmla="*/ 71 w 72"/>
                  <a:gd name="T5" fmla="*/ 7 h 9"/>
                  <a:gd name="T6" fmla="*/ 1 w 72"/>
                  <a:gd name="T7" fmla="*/ 1 h 9"/>
                  <a:gd name="T8" fmla="*/ 1 w 72"/>
                  <a:gd name="T9" fmla="*/ 2 h 9"/>
                </a:gdLst>
                <a:ahLst/>
                <a:cxnLst>
                  <a:cxn ang="0">
                    <a:pos x="T0" y="T1"/>
                  </a:cxn>
                  <a:cxn ang="0">
                    <a:pos x="T2" y="T3"/>
                  </a:cxn>
                  <a:cxn ang="0">
                    <a:pos x="T4" y="T5"/>
                  </a:cxn>
                  <a:cxn ang="0">
                    <a:pos x="T6" y="T7"/>
                  </a:cxn>
                  <a:cxn ang="0">
                    <a:pos x="T8" y="T9"/>
                  </a:cxn>
                </a:cxnLst>
                <a:rect l="0" t="0" r="r" b="b"/>
                <a:pathLst>
                  <a:path w="72" h="9">
                    <a:moveTo>
                      <a:pt x="1" y="2"/>
                    </a:moveTo>
                    <a:cubicBezTo>
                      <a:pt x="24" y="6"/>
                      <a:pt x="48" y="8"/>
                      <a:pt x="71" y="9"/>
                    </a:cubicBezTo>
                    <a:cubicBezTo>
                      <a:pt x="72" y="9"/>
                      <a:pt x="72" y="7"/>
                      <a:pt x="71" y="7"/>
                    </a:cubicBezTo>
                    <a:cubicBezTo>
                      <a:pt x="48" y="6"/>
                      <a:pt x="25" y="5"/>
                      <a:pt x="1" y="1"/>
                    </a:cubicBezTo>
                    <a:cubicBezTo>
                      <a:pt x="1"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4" name="Freeform 844"/>
              <p:cNvSpPr/>
              <p:nvPr/>
            </p:nvSpPr>
            <p:spPr bwMode="auto">
              <a:xfrm>
                <a:off x="523" y="3283"/>
                <a:ext cx="26" cy="89"/>
              </a:xfrm>
              <a:custGeom>
                <a:avLst/>
                <a:gdLst>
                  <a:gd name="T0" fmla="*/ 2 w 10"/>
                  <a:gd name="T1" fmla="*/ 32 h 33"/>
                  <a:gd name="T2" fmla="*/ 10 w 10"/>
                  <a:gd name="T3" fmla="*/ 1 h 33"/>
                  <a:gd name="T4" fmla="*/ 8 w 10"/>
                  <a:gd name="T5" fmla="*/ 0 h 33"/>
                  <a:gd name="T6" fmla="*/ 0 w 10"/>
                  <a:gd name="T7" fmla="*/ 31 h 33"/>
                  <a:gd name="T8" fmla="*/ 2 w 10"/>
                  <a:gd name="T9" fmla="*/ 32 h 33"/>
                </a:gdLst>
                <a:ahLst/>
                <a:cxnLst>
                  <a:cxn ang="0">
                    <a:pos x="T0" y="T1"/>
                  </a:cxn>
                  <a:cxn ang="0">
                    <a:pos x="T2" y="T3"/>
                  </a:cxn>
                  <a:cxn ang="0">
                    <a:pos x="T4" y="T5"/>
                  </a:cxn>
                  <a:cxn ang="0">
                    <a:pos x="T6" y="T7"/>
                  </a:cxn>
                  <a:cxn ang="0">
                    <a:pos x="T8" y="T9"/>
                  </a:cxn>
                </a:cxnLst>
                <a:rect l="0" t="0" r="r" b="b"/>
                <a:pathLst>
                  <a:path w="10" h="33">
                    <a:moveTo>
                      <a:pt x="2" y="32"/>
                    </a:moveTo>
                    <a:cubicBezTo>
                      <a:pt x="6" y="22"/>
                      <a:pt x="8" y="11"/>
                      <a:pt x="10" y="1"/>
                    </a:cubicBezTo>
                    <a:cubicBezTo>
                      <a:pt x="10" y="0"/>
                      <a:pt x="8" y="0"/>
                      <a:pt x="8" y="0"/>
                    </a:cubicBezTo>
                    <a:cubicBezTo>
                      <a:pt x="6" y="11"/>
                      <a:pt x="5" y="22"/>
                      <a:pt x="0" y="31"/>
                    </a:cubicBezTo>
                    <a:cubicBezTo>
                      <a:pt x="0" y="32"/>
                      <a:pt x="1" y="33"/>
                      <a:pt x="2" y="3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5" name="Freeform 845"/>
              <p:cNvSpPr/>
              <p:nvPr/>
            </p:nvSpPr>
            <p:spPr bwMode="auto">
              <a:xfrm>
                <a:off x="533" y="3275"/>
                <a:ext cx="19" cy="24"/>
              </a:xfrm>
              <a:custGeom>
                <a:avLst/>
                <a:gdLst>
                  <a:gd name="T0" fmla="*/ 2 w 7"/>
                  <a:gd name="T1" fmla="*/ 8 h 9"/>
                  <a:gd name="T2" fmla="*/ 5 w 7"/>
                  <a:gd name="T3" fmla="*/ 1 h 9"/>
                  <a:gd name="T4" fmla="*/ 4 w 7"/>
                  <a:gd name="T5" fmla="*/ 1 h 9"/>
                  <a:gd name="T6" fmla="*/ 6 w 7"/>
                  <a:gd name="T7" fmla="*/ 6 h 9"/>
                  <a:gd name="T8" fmla="*/ 7 w 7"/>
                  <a:gd name="T9" fmla="*/ 6 h 9"/>
                  <a:gd name="T10" fmla="*/ 6 w 7"/>
                  <a:gd name="T11" fmla="*/ 0 h 9"/>
                  <a:gd name="T12" fmla="*/ 5 w 7"/>
                  <a:gd name="T13" fmla="*/ 0 h 9"/>
                  <a:gd name="T14" fmla="*/ 0 w 7"/>
                  <a:gd name="T15" fmla="*/ 7 h 9"/>
                  <a:gd name="T16" fmla="*/ 2 w 7"/>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9">
                    <a:moveTo>
                      <a:pt x="2" y="8"/>
                    </a:moveTo>
                    <a:cubicBezTo>
                      <a:pt x="2" y="5"/>
                      <a:pt x="3" y="3"/>
                      <a:pt x="5" y="1"/>
                    </a:cubicBezTo>
                    <a:cubicBezTo>
                      <a:pt x="5" y="1"/>
                      <a:pt x="5" y="1"/>
                      <a:pt x="4" y="1"/>
                    </a:cubicBezTo>
                    <a:cubicBezTo>
                      <a:pt x="6" y="3"/>
                      <a:pt x="6" y="4"/>
                      <a:pt x="6" y="6"/>
                    </a:cubicBezTo>
                    <a:cubicBezTo>
                      <a:pt x="6" y="7"/>
                      <a:pt x="7" y="7"/>
                      <a:pt x="7" y="6"/>
                    </a:cubicBezTo>
                    <a:cubicBezTo>
                      <a:pt x="7" y="4"/>
                      <a:pt x="7" y="2"/>
                      <a:pt x="6" y="0"/>
                    </a:cubicBezTo>
                    <a:cubicBezTo>
                      <a:pt x="5" y="0"/>
                      <a:pt x="5" y="0"/>
                      <a:pt x="5" y="0"/>
                    </a:cubicBezTo>
                    <a:cubicBezTo>
                      <a:pt x="2" y="2"/>
                      <a:pt x="1" y="4"/>
                      <a:pt x="0" y="7"/>
                    </a:cubicBezTo>
                    <a:cubicBezTo>
                      <a:pt x="0" y="8"/>
                      <a:pt x="2" y="9"/>
                      <a:pt x="2" y="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6" name="Freeform 846"/>
              <p:cNvSpPr/>
              <p:nvPr/>
            </p:nvSpPr>
            <p:spPr bwMode="auto">
              <a:xfrm>
                <a:off x="499" y="3353"/>
                <a:ext cx="37" cy="24"/>
              </a:xfrm>
              <a:custGeom>
                <a:avLst/>
                <a:gdLst>
                  <a:gd name="T0" fmla="*/ 1 w 14"/>
                  <a:gd name="T1" fmla="*/ 1 h 9"/>
                  <a:gd name="T2" fmla="*/ 13 w 14"/>
                  <a:gd name="T3" fmla="*/ 6 h 9"/>
                  <a:gd name="T4" fmla="*/ 12 w 14"/>
                  <a:gd name="T5" fmla="*/ 4 h 9"/>
                  <a:gd name="T6" fmla="*/ 6 w 14"/>
                  <a:gd name="T7" fmla="*/ 5 h 9"/>
                  <a:gd name="T8" fmla="*/ 2 w 14"/>
                  <a:gd name="T9" fmla="*/ 1 h 9"/>
                  <a:gd name="T10" fmla="*/ 1 w 14"/>
                  <a:gd name="T11" fmla="*/ 1 h 9"/>
                </a:gdLst>
                <a:ahLst/>
                <a:cxnLst>
                  <a:cxn ang="0">
                    <a:pos x="T0" y="T1"/>
                  </a:cxn>
                  <a:cxn ang="0">
                    <a:pos x="T2" y="T3"/>
                  </a:cxn>
                  <a:cxn ang="0">
                    <a:pos x="T4" y="T5"/>
                  </a:cxn>
                  <a:cxn ang="0">
                    <a:pos x="T6" y="T7"/>
                  </a:cxn>
                  <a:cxn ang="0">
                    <a:pos x="T8" y="T9"/>
                  </a:cxn>
                  <a:cxn ang="0">
                    <a:pos x="T10" y="T11"/>
                  </a:cxn>
                </a:cxnLst>
                <a:rect l="0" t="0" r="r" b="b"/>
                <a:pathLst>
                  <a:path w="14" h="9">
                    <a:moveTo>
                      <a:pt x="1" y="1"/>
                    </a:moveTo>
                    <a:cubicBezTo>
                      <a:pt x="4" y="6"/>
                      <a:pt x="8" y="9"/>
                      <a:pt x="13" y="6"/>
                    </a:cubicBezTo>
                    <a:cubicBezTo>
                      <a:pt x="14" y="5"/>
                      <a:pt x="13" y="4"/>
                      <a:pt x="12" y="4"/>
                    </a:cubicBezTo>
                    <a:cubicBezTo>
                      <a:pt x="10" y="5"/>
                      <a:pt x="8" y="6"/>
                      <a:pt x="6" y="5"/>
                    </a:cubicBezTo>
                    <a:cubicBezTo>
                      <a:pt x="4" y="4"/>
                      <a:pt x="3" y="2"/>
                      <a:pt x="2" y="1"/>
                    </a:cubicBezTo>
                    <a:cubicBezTo>
                      <a:pt x="1" y="0"/>
                      <a:pt x="0" y="1"/>
                      <a:pt x="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7" name="Freeform 847"/>
              <p:cNvSpPr/>
              <p:nvPr/>
            </p:nvSpPr>
            <p:spPr bwMode="auto">
              <a:xfrm>
                <a:off x="424" y="3484"/>
                <a:ext cx="24" cy="21"/>
              </a:xfrm>
              <a:custGeom>
                <a:avLst/>
                <a:gdLst>
                  <a:gd name="T0" fmla="*/ 1 w 9"/>
                  <a:gd name="T1" fmla="*/ 1 h 8"/>
                  <a:gd name="T2" fmla="*/ 7 w 9"/>
                  <a:gd name="T3" fmla="*/ 3 h 8"/>
                  <a:gd name="T4" fmla="*/ 2 w 9"/>
                  <a:gd name="T5" fmla="*/ 6 h 8"/>
                  <a:gd name="T6" fmla="*/ 2 w 9"/>
                  <a:gd name="T7" fmla="*/ 8 h 8"/>
                  <a:gd name="T8" fmla="*/ 7 w 9"/>
                  <a:gd name="T9" fmla="*/ 6 h 8"/>
                  <a:gd name="T10" fmla="*/ 8 w 9"/>
                  <a:gd name="T11" fmla="*/ 3 h 8"/>
                  <a:gd name="T12" fmla="*/ 1 w 9"/>
                  <a:gd name="T13" fmla="*/ 0 h 8"/>
                  <a:gd name="T14" fmla="*/ 1 w 9"/>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1" y="1"/>
                    </a:moveTo>
                    <a:cubicBezTo>
                      <a:pt x="3" y="1"/>
                      <a:pt x="5" y="1"/>
                      <a:pt x="7" y="3"/>
                    </a:cubicBezTo>
                    <a:cubicBezTo>
                      <a:pt x="8" y="4"/>
                      <a:pt x="3" y="6"/>
                      <a:pt x="2" y="6"/>
                    </a:cubicBezTo>
                    <a:cubicBezTo>
                      <a:pt x="1" y="7"/>
                      <a:pt x="1" y="8"/>
                      <a:pt x="2" y="8"/>
                    </a:cubicBezTo>
                    <a:cubicBezTo>
                      <a:pt x="4" y="7"/>
                      <a:pt x="5" y="7"/>
                      <a:pt x="7" y="6"/>
                    </a:cubicBezTo>
                    <a:cubicBezTo>
                      <a:pt x="7" y="5"/>
                      <a:pt x="9" y="3"/>
                      <a:pt x="8" y="3"/>
                    </a:cubicBezTo>
                    <a:cubicBezTo>
                      <a:pt x="7" y="0"/>
                      <a:pt x="4" y="0"/>
                      <a:pt x="1" y="0"/>
                    </a:cubicBezTo>
                    <a:cubicBezTo>
                      <a:pt x="0" y="0"/>
                      <a:pt x="0" y="1"/>
                      <a:pt x="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8" name="Freeform 848"/>
              <p:cNvSpPr/>
              <p:nvPr/>
            </p:nvSpPr>
            <p:spPr bwMode="auto">
              <a:xfrm>
                <a:off x="245" y="3463"/>
                <a:ext cx="27" cy="29"/>
              </a:xfrm>
              <a:custGeom>
                <a:avLst/>
                <a:gdLst>
                  <a:gd name="T0" fmla="*/ 8 w 10"/>
                  <a:gd name="T1" fmla="*/ 1 h 11"/>
                  <a:gd name="T2" fmla="*/ 0 w 10"/>
                  <a:gd name="T3" fmla="*/ 7 h 11"/>
                  <a:gd name="T4" fmla="*/ 0 w 10"/>
                  <a:gd name="T5" fmla="*/ 7 h 11"/>
                  <a:gd name="T6" fmla="*/ 5 w 10"/>
                  <a:gd name="T7" fmla="*/ 11 h 11"/>
                  <a:gd name="T8" fmla="*/ 6 w 10"/>
                  <a:gd name="T9" fmla="*/ 9 h 11"/>
                  <a:gd name="T10" fmla="*/ 1 w 10"/>
                  <a:gd name="T11" fmla="*/ 6 h 11"/>
                  <a:gd name="T12" fmla="*/ 1 w 10"/>
                  <a:gd name="T13" fmla="*/ 7 h 11"/>
                  <a:gd name="T14" fmla="*/ 9 w 10"/>
                  <a:gd name="T15" fmla="*/ 2 h 11"/>
                  <a:gd name="T16" fmla="*/ 8 w 10"/>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8" y="1"/>
                    </a:moveTo>
                    <a:cubicBezTo>
                      <a:pt x="5" y="2"/>
                      <a:pt x="2" y="4"/>
                      <a:pt x="0" y="7"/>
                    </a:cubicBezTo>
                    <a:cubicBezTo>
                      <a:pt x="0" y="7"/>
                      <a:pt x="0" y="7"/>
                      <a:pt x="0" y="7"/>
                    </a:cubicBezTo>
                    <a:cubicBezTo>
                      <a:pt x="2" y="9"/>
                      <a:pt x="3" y="10"/>
                      <a:pt x="5" y="11"/>
                    </a:cubicBezTo>
                    <a:cubicBezTo>
                      <a:pt x="6" y="11"/>
                      <a:pt x="7" y="10"/>
                      <a:pt x="6" y="9"/>
                    </a:cubicBezTo>
                    <a:cubicBezTo>
                      <a:pt x="4" y="9"/>
                      <a:pt x="3" y="8"/>
                      <a:pt x="1" y="6"/>
                    </a:cubicBezTo>
                    <a:cubicBezTo>
                      <a:pt x="1" y="7"/>
                      <a:pt x="1" y="7"/>
                      <a:pt x="1" y="7"/>
                    </a:cubicBezTo>
                    <a:cubicBezTo>
                      <a:pt x="3" y="5"/>
                      <a:pt x="6" y="3"/>
                      <a:pt x="9" y="2"/>
                    </a:cubicBezTo>
                    <a:cubicBezTo>
                      <a:pt x="10" y="2"/>
                      <a:pt x="9" y="0"/>
                      <a:pt x="8"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9" name="Freeform 849"/>
              <p:cNvSpPr/>
              <p:nvPr/>
            </p:nvSpPr>
            <p:spPr bwMode="auto">
              <a:xfrm>
                <a:off x="133" y="3321"/>
                <a:ext cx="46" cy="37"/>
              </a:xfrm>
              <a:custGeom>
                <a:avLst/>
                <a:gdLst>
                  <a:gd name="T0" fmla="*/ 1 w 17"/>
                  <a:gd name="T1" fmla="*/ 6 h 14"/>
                  <a:gd name="T2" fmla="*/ 8 w 17"/>
                  <a:gd name="T3" fmla="*/ 14 h 14"/>
                  <a:gd name="T4" fmla="*/ 9 w 17"/>
                  <a:gd name="T5" fmla="*/ 14 h 14"/>
                  <a:gd name="T6" fmla="*/ 17 w 17"/>
                  <a:gd name="T7" fmla="*/ 1 h 14"/>
                  <a:gd name="T8" fmla="*/ 16 w 17"/>
                  <a:gd name="T9" fmla="*/ 1 h 14"/>
                  <a:gd name="T10" fmla="*/ 10 w 17"/>
                  <a:gd name="T11" fmla="*/ 11 h 14"/>
                  <a:gd name="T12" fmla="*/ 6 w 17"/>
                  <a:gd name="T13" fmla="*/ 10 h 14"/>
                  <a:gd name="T14" fmla="*/ 2 w 17"/>
                  <a:gd name="T15" fmla="*/ 5 h 14"/>
                  <a:gd name="T16" fmla="*/ 1 w 17"/>
                  <a:gd name="T1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4">
                    <a:moveTo>
                      <a:pt x="1" y="6"/>
                    </a:moveTo>
                    <a:cubicBezTo>
                      <a:pt x="3" y="9"/>
                      <a:pt x="5" y="12"/>
                      <a:pt x="8" y="14"/>
                    </a:cubicBezTo>
                    <a:cubicBezTo>
                      <a:pt x="8" y="14"/>
                      <a:pt x="9" y="14"/>
                      <a:pt x="9" y="14"/>
                    </a:cubicBezTo>
                    <a:cubicBezTo>
                      <a:pt x="13" y="11"/>
                      <a:pt x="15" y="6"/>
                      <a:pt x="17" y="1"/>
                    </a:cubicBezTo>
                    <a:cubicBezTo>
                      <a:pt x="17" y="0"/>
                      <a:pt x="16" y="0"/>
                      <a:pt x="16" y="1"/>
                    </a:cubicBezTo>
                    <a:cubicBezTo>
                      <a:pt x="14" y="5"/>
                      <a:pt x="13" y="8"/>
                      <a:pt x="10" y="11"/>
                    </a:cubicBezTo>
                    <a:cubicBezTo>
                      <a:pt x="8" y="13"/>
                      <a:pt x="7" y="11"/>
                      <a:pt x="6" y="10"/>
                    </a:cubicBezTo>
                    <a:cubicBezTo>
                      <a:pt x="4" y="8"/>
                      <a:pt x="3" y="7"/>
                      <a:pt x="2" y="5"/>
                    </a:cubicBezTo>
                    <a:cubicBezTo>
                      <a:pt x="1" y="5"/>
                      <a:pt x="0" y="5"/>
                      <a:pt x="1"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0" name="Freeform 850"/>
              <p:cNvSpPr/>
              <p:nvPr/>
            </p:nvSpPr>
            <p:spPr bwMode="auto">
              <a:xfrm>
                <a:off x="128" y="3262"/>
                <a:ext cx="32" cy="24"/>
              </a:xfrm>
              <a:custGeom>
                <a:avLst/>
                <a:gdLst>
                  <a:gd name="T0" fmla="*/ 2 w 12"/>
                  <a:gd name="T1" fmla="*/ 8 h 9"/>
                  <a:gd name="T2" fmla="*/ 6 w 12"/>
                  <a:gd name="T3" fmla="*/ 3 h 9"/>
                  <a:gd name="T4" fmla="*/ 9 w 12"/>
                  <a:gd name="T5" fmla="*/ 2 h 9"/>
                  <a:gd name="T6" fmla="*/ 11 w 12"/>
                  <a:gd name="T7" fmla="*/ 4 h 9"/>
                  <a:gd name="T8" fmla="*/ 12 w 12"/>
                  <a:gd name="T9" fmla="*/ 4 h 9"/>
                  <a:gd name="T10" fmla="*/ 10 w 12"/>
                  <a:gd name="T11" fmla="*/ 1 h 9"/>
                  <a:gd name="T12" fmla="*/ 7 w 12"/>
                  <a:gd name="T13" fmla="*/ 1 h 9"/>
                  <a:gd name="T14" fmla="*/ 0 w 12"/>
                  <a:gd name="T15" fmla="*/ 8 h 9"/>
                  <a:gd name="T16" fmla="*/ 2 w 12"/>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2" y="8"/>
                    </a:moveTo>
                    <a:cubicBezTo>
                      <a:pt x="3" y="6"/>
                      <a:pt x="4" y="4"/>
                      <a:pt x="6" y="3"/>
                    </a:cubicBezTo>
                    <a:cubicBezTo>
                      <a:pt x="7" y="3"/>
                      <a:pt x="9" y="1"/>
                      <a:pt x="9" y="2"/>
                    </a:cubicBezTo>
                    <a:cubicBezTo>
                      <a:pt x="10" y="2"/>
                      <a:pt x="10" y="3"/>
                      <a:pt x="11" y="4"/>
                    </a:cubicBezTo>
                    <a:cubicBezTo>
                      <a:pt x="11" y="5"/>
                      <a:pt x="12" y="4"/>
                      <a:pt x="12" y="4"/>
                    </a:cubicBezTo>
                    <a:cubicBezTo>
                      <a:pt x="11" y="3"/>
                      <a:pt x="11" y="2"/>
                      <a:pt x="10" y="1"/>
                    </a:cubicBezTo>
                    <a:cubicBezTo>
                      <a:pt x="9" y="0"/>
                      <a:pt x="9" y="0"/>
                      <a:pt x="7" y="1"/>
                    </a:cubicBezTo>
                    <a:cubicBezTo>
                      <a:pt x="4" y="2"/>
                      <a:pt x="2" y="5"/>
                      <a:pt x="0" y="8"/>
                    </a:cubicBezTo>
                    <a:cubicBezTo>
                      <a:pt x="0" y="8"/>
                      <a:pt x="1" y="9"/>
                      <a:pt x="2" y="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1" name="Freeform 851"/>
              <p:cNvSpPr/>
              <p:nvPr/>
            </p:nvSpPr>
            <p:spPr bwMode="auto">
              <a:xfrm>
                <a:off x="189" y="3152"/>
                <a:ext cx="14" cy="32"/>
              </a:xfrm>
              <a:custGeom>
                <a:avLst/>
                <a:gdLst>
                  <a:gd name="T0" fmla="*/ 2 w 5"/>
                  <a:gd name="T1" fmla="*/ 1 h 12"/>
                  <a:gd name="T2" fmla="*/ 4 w 5"/>
                  <a:gd name="T3" fmla="*/ 11 h 12"/>
                  <a:gd name="T4" fmla="*/ 5 w 5"/>
                  <a:gd name="T5" fmla="*/ 10 h 12"/>
                  <a:gd name="T6" fmla="*/ 3 w 5"/>
                  <a:gd name="T7" fmla="*/ 1 h 12"/>
                  <a:gd name="T8" fmla="*/ 2 w 5"/>
                  <a:gd name="T9" fmla="*/ 1 h 12"/>
                </a:gdLst>
                <a:ahLst/>
                <a:cxnLst>
                  <a:cxn ang="0">
                    <a:pos x="T0" y="T1"/>
                  </a:cxn>
                  <a:cxn ang="0">
                    <a:pos x="T2" y="T3"/>
                  </a:cxn>
                  <a:cxn ang="0">
                    <a:pos x="T4" y="T5"/>
                  </a:cxn>
                  <a:cxn ang="0">
                    <a:pos x="T6" y="T7"/>
                  </a:cxn>
                  <a:cxn ang="0">
                    <a:pos x="T8" y="T9"/>
                  </a:cxn>
                </a:cxnLst>
                <a:rect l="0" t="0" r="r" b="b"/>
                <a:pathLst>
                  <a:path w="5" h="12">
                    <a:moveTo>
                      <a:pt x="2" y="1"/>
                    </a:moveTo>
                    <a:cubicBezTo>
                      <a:pt x="0" y="4"/>
                      <a:pt x="0" y="9"/>
                      <a:pt x="4" y="11"/>
                    </a:cubicBezTo>
                    <a:cubicBezTo>
                      <a:pt x="5" y="12"/>
                      <a:pt x="5" y="10"/>
                      <a:pt x="5" y="10"/>
                    </a:cubicBezTo>
                    <a:cubicBezTo>
                      <a:pt x="1" y="8"/>
                      <a:pt x="2" y="4"/>
                      <a:pt x="3" y="1"/>
                    </a:cubicBezTo>
                    <a:cubicBezTo>
                      <a:pt x="4" y="0"/>
                      <a:pt x="2" y="0"/>
                      <a:pt x="2"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2" name="Freeform 852"/>
              <p:cNvSpPr/>
              <p:nvPr/>
            </p:nvSpPr>
            <p:spPr bwMode="auto">
              <a:xfrm>
                <a:off x="256" y="3115"/>
                <a:ext cx="21" cy="32"/>
              </a:xfrm>
              <a:custGeom>
                <a:avLst/>
                <a:gdLst>
                  <a:gd name="T0" fmla="*/ 1 w 8"/>
                  <a:gd name="T1" fmla="*/ 1 h 12"/>
                  <a:gd name="T2" fmla="*/ 4 w 8"/>
                  <a:gd name="T3" fmla="*/ 11 h 12"/>
                  <a:gd name="T4" fmla="*/ 5 w 8"/>
                  <a:gd name="T5" fmla="*/ 11 h 12"/>
                  <a:gd name="T6" fmla="*/ 2 w 8"/>
                  <a:gd name="T7" fmla="*/ 0 h 12"/>
                  <a:gd name="T8" fmla="*/ 1 w 8"/>
                  <a:gd name="T9" fmla="*/ 1 h 12"/>
                </a:gdLst>
                <a:ahLst/>
                <a:cxnLst>
                  <a:cxn ang="0">
                    <a:pos x="T0" y="T1"/>
                  </a:cxn>
                  <a:cxn ang="0">
                    <a:pos x="T2" y="T3"/>
                  </a:cxn>
                  <a:cxn ang="0">
                    <a:pos x="T4" y="T5"/>
                  </a:cxn>
                  <a:cxn ang="0">
                    <a:pos x="T6" y="T7"/>
                  </a:cxn>
                  <a:cxn ang="0">
                    <a:pos x="T8" y="T9"/>
                  </a:cxn>
                </a:cxnLst>
                <a:rect l="0" t="0" r="r" b="b"/>
                <a:pathLst>
                  <a:path w="8" h="12">
                    <a:moveTo>
                      <a:pt x="1" y="1"/>
                    </a:moveTo>
                    <a:cubicBezTo>
                      <a:pt x="4" y="4"/>
                      <a:pt x="6" y="7"/>
                      <a:pt x="4" y="11"/>
                    </a:cubicBezTo>
                    <a:cubicBezTo>
                      <a:pt x="4" y="12"/>
                      <a:pt x="5" y="12"/>
                      <a:pt x="5" y="11"/>
                    </a:cubicBezTo>
                    <a:cubicBezTo>
                      <a:pt x="8" y="7"/>
                      <a:pt x="6" y="3"/>
                      <a:pt x="2" y="0"/>
                    </a:cubicBezTo>
                    <a:cubicBezTo>
                      <a:pt x="1" y="0"/>
                      <a:pt x="0" y="1"/>
                      <a:pt x="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3" name="Freeform 853"/>
              <p:cNvSpPr/>
              <p:nvPr/>
            </p:nvSpPr>
            <p:spPr bwMode="auto">
              <a:xfrm>
                <a:off x="373" y="3112"/>
                <a:ext cx="30" cy="24"/>
              </a:xfrm>
              <a:custGeom>
                <a:avLst/>
                <a:gdLst>
                  <a:gd name="T0" fmla="*/ 10 w 11"/>
                  <a:gd name="T1" fmla="*/ 0 h 9"/>
                  <a:gd name="T2" fmla="*/ 1 w 11"/>
                  <a:gd name="T3" fmla="*/ 3 h 9"/>
                  <a:gd name="T4" fmla="*/ 1 w 11"/>
                  <a:gd name="T5" fmla="*/ 4 h 9"/>
                  <a:gd name="T6" fmla="*/ 5 w 11"/>
                  <a:gd name="T7" fmla="*/ 9 h 9"/>
                  <a:gd name="T8" fmla="*/ 6 w 11"/>
                  <a:gd name="T9" fmla="*/ 8 h 9"/>
                  <a:gd name="T10" fmla="*/ 2 w 11"/>
                  <a:gd name="T11" fmla="*/ 3 h 9"/>
                  <a:gd name="T12" fmla="*/ 2 w 11"/>
                  <a:gd name="T13" fmla="*/ 4 h 9"/>
                  <a:gd name="T14" fmla="*/ 10 w 11"/>
                  <a:gd name="T15" fmla="*/ 2 h 9"/>
                  <a:gd name="T16" fmla="*/ 10 w 11"/>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9">
                    <a:moveTo>
                      <a:pt x="10" y="0"/>
                    </a:moveTo>
                    <a:cubicBezTo>
                      <a:pt x="7" y="0"/>
                      <a:pt x="4" y="1"/>
                      <a:pt x="1" y="3"/>
                    </a:cubicBezTo>
                    <a:cubicBezTo>
                      <a:pt x="1" y="3"/>
                      <a:pt x="0" y="3"/>
                      <a:pt x="1" y="4"/>
                    </a:cubicBezTo>
                    <a:cubicBezTo>
                      <a:pt x="2" y="6"/>
                      <a:pt x="3" y="7"/>
                      <a:pt x="5" y="9"/>
                    </a:cubicBezTo>
                    <a:cubicBezTo>
                      <a:pt x="5" y="9"/>
                      <a:pt x="6" y="8"/>
                      <a:pt x="6" y="8"/>
                    </a:cubicBezTo>
                    <a:cubicBezTo>
                      <a:pt x="4" y="6"/>
                      <a:pt x="3" y="5"/>
                      <a:pt x="2" y="3"/>
                    </a:cubicBezTo>
                    <a:cubicBezTo>
                      <a:pt x="2" y="3"/>
                      <a:pt x="2" y="4"/>
                      <a:pt x="2" y="4"/>
                    </a:cubicBezTo>
                    <a:cubicBezTo>
                      <a:pt x="4" y="3"/>
                      <a:pt x="7" y="2"/>
                      <a:pt x="10" y="2"/>
                    </a:cubicBezTo>
                    <a:cubicBezTo>
                      <a:pt x="11" y="2"/>
                      <a:pt x="11" y="0"/>
                      <a:pt x="10"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4" name="Freeform 854"/>
              <p:cNvSpPr/>
              <p:nvPr/>
            </p:nvSpPr>
            <p:spPr bwMode="auto">
              <a:xfrm>
                <a:off x="440" y="3152"/>
                <a:ext cx="19" cy="35"/>
              </a:xfrm>
              <a:custGeom>
                <a:avLst/>
                <a:gdLst>
                  <a:gd name="T0" fmla="*/ 5 w 7"/>
                  <a:gd name="T1" fmla="*/ 1 h 13"/>
                  <a:gd name="T2" fmla="*/ 1 w 7"/>
                  <a:gd name="T3" fmla="*/ 12 h 13"/>
                  <a:gd name="T4" fmla="*/ 1 w 7"/>
                  <a:gd name="T5" fmla="*/ 13 h 13"/>
                  <a:gd name="T6" fmla="*/ 6 w 7"/>
                  <a:gd name="T7" fmla="*/ 1 h 13"/>
                  <a:gd name="T8" fmla="*/ 5 w 7"/>
                  <a:gd name="T9" fmla="*/ 1 h 13"/>
                </a:gdLst>
                <a:ahLst/>
                <a:cxnLst>
                  <a:cxn ang="0">
                    <a:pos x="T0" y="T1"/>
                  </a:cxn>
                  <a:cxn ang="0">
                    <a:pos x="T2" y="T3"/>
                  </a:cxn>
                  <a:cxn ang="0">
                    <a:pos x="T4" y="T5"/>
                  </a:cxn>
                  <a:cxn ang="0">
                    <a:pos x="T6" y="T7"/>
                  </a:cxn>
                  <a:cxn ang="0">
                    <a:pos x="T8" y="T9"/>
                  </a:cxn>
                </a:cxnLst>
                <a:rect l="0" t="0" r="r" b="b"/>
                <a:pathLst>
                  <a:path w="7" h="13">
                    <a:moveTo>
                      <a:pt x="5" y="1"/>
                    </a:moveTo>
                    <a:cubicBezTo>
                      <a:pt x="6" y="5"/>
                      <a:pt x="5" y="10"/>
                      <a:pt x="1" y="12"/>
                    </a:cubicBezTo>
                    <a:cubicBezTo>
                      <a:pt x="0" y="12"/>
                      <a:pt x="0" y="13"/>
                      <a:pt x="1" y="13"/>
                    </a:cubicBezTo>
                    <a:cubicBezTo>
                      <a:pt x="6" y="11"/>
                      <a:pt x="7" y="6"/>
                      <a:pt x="6" y="1"/>
                    </a:cubicBezTo>
                    <a:cubicBezTo>
                      <a:pt x="6" y="0"/>
                      <a:pt x="5" y="0"/>
                      <a:pt x="5"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5" name="Freeform 855"/>
              <p:cNvSpPr/>
              <p:nvPr/>
            </p:nvSpPr>
            <p:spPr bwMode="auto">
              <a:xfrm>
                <a:off x="3600" y="2395"/>
                <a:ext cx="64" cy="554"/>
              </a:xfrm>
              <a:custGeom>
                <a:avLst/>
                <a:gdLst>
                  <a:gd name="T0" fmla="*/ 10 w 24"/>
                  <a:gd name="T1" fmla="*/ 3 h 207"/>
                  <a:gd name="T2" fmla="*/ 0 w 24"/>
                  <a:gd name="T3" fmla="*/ 205 h 207"/>
                  <a:gd name="T4" fmla="*/ 3 w 24"/>
                  <a:gd name="T5" fmla="*/ 205 h 207"/>
                  <a:gd name="T6" fmla="*/ 13 w 24"/>
                  <a:gd name="T7" fmla="*/ 2 h 207"/>
                  <a:gd name="T8" fmla="*/ 10 w 24"/>
                  <a:gd name="T9" fmla="*/ 3 h 207"/>
                </a:gdLst>
                <a:ahLst/>
                <a:cxnLst>
                  <a:cxn ang="0">
                    <a:pos x="T0" y="T1"/>
                  </a:cxn>
                  <a:cxn ang="0">
                    <a:pos x="T2" y="T3"/>
                  </a:cxn>
                  <a:cxn ang="0">
                    <a:pos x="T4" y="T5"/>
                  </a:cxn>
                  <a:cxn ang="0">
                    <a:pos x="T6" y="T7"/>
                  </a:cxn>
                  <a:cxn ang="0">
                    <a:pos x="T8" y="T9"/>
                  </a:cxn>
                </a:cxnLst>
                <a:rect l="0" t="0" r="r" b="b"/>
                <a:pathLst>
                  <a:path w="24" h="207">
                    <a:moveTo>
                      <a:pt x="10" y="3"/>
                    </a:moveTo>
                    <a:cubicBezTo>
                      <a:pt x="21" y="70"/>
                      <a:pt x="2" y="138"/>
                      <a:pt x="0" y="205"/>
                    </a:cubicBezTo>
                    <a:cubicBezTo>
                      <a:pt x="0" y="207"/>
                      <a:pt x="3" y="207"/>
                      <a:pt x="3" y="205"/>
                    </a:cubicBezTo>
                    <a:cubicBezTo>
                      <a:pt x="5" y="137"/>
                      <a:pt x="24" y="69"/>
                      <a:pt x="13" y="2"/>
                    </a:cubicBezTo>
                    <a:cubicBezTo>
                      <a:pt x="12" y="0"/>
                      <a:pt x="10" y="1"/>
                      <a:pt x="10"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6" name="Freeform 856"/>
              <p:cNvSpPr/>
              <p:nvPr/>
            </p:nvSpPr>
            <p:spPr bwMode="auto">
              <a:xfrm>
                <a:off x="3461" y="2871"/>
                <a:ext cx="760" cy="27"/>
              </a:xfrm>
              <a:custGeom>
                <a:avLst/>
                <a:gdLst>
                  <a:gd name="T0" fmla="*/ 2 w 285"/>
                  <a:gd name="T1" fmla="*/ 6 h 10"/>
                  <a:gd name="T2" fmla="*/ 283 w 285"/>
                  <a:gd name="T3" fmla="*/ 9 h 10"/>
                  <a:gd name="T4" fmla="*/ 283 w 285"/>
                  <a:gd name="T5" fmla="*/ 6 h 10"/>
                  <a:gd name="T6" fmla="*/ 2 w 285"/>
                  <a:gd name="T7" fmla="*/ 3 h 10"/>
                  <a:gd name="T8" fmla="*/ 2 w 285"/>
                  <a:gd name="T9" fmla="*/ 6 h 10"/>
                </a:gdLst>
                <a:ahLst/>
                <a:cxnLst>
                  <a:cxn ang="0">
                    <a:pos x="T0" y="T1"/>
                  </a:cxn>
                  <a:cxn ang="0">
                    <a:pos x="T2" y="T3"/>
                  </a:cxn>
                  <a:cxn ang="0">
                    <a:pos x="T4" y="T5"/>
                  </a:cxn>
                  <a:cxn ang="0">
                    <a:pos x="T6" y="T7"/>
                  </a:cxn>
                  <a:cxn ang="0">
                    <a:pos x="T8" y="T9"/>
                  </a:cxn>
                </a:cxnLst>
                <a:rect l="0" t="0" r="r" b="b"/>
                <a:pathLst>
                  <a:path w="285" h="10">
                    <a:moveTo>
                      <a:pt x="2" y="6"/>
                    </a:moveTo>
                    <a:cubicBezTo>
                      <a:pt x="96" y="6"/>
                      <a:pt x="190" y="3"/>
                      <a:pt x="283" y="9"/>
                    </a:cubicBezTo>
                    <a:cubicBezTo>
                      <a:pt x="285" y="10"/>
                      <a:pt x="285" y="7"/>
                      <a:pt x="283" y="6"/>
                    </a:cubicBezTo>
                    <a:cubicBezTo>
                      <a:pt x="190" y="0"/>
                      <a:pt x="96" y="3"/>
                      <a:pt x="2" y="3"/>
                    </a:cubicBezTo>
                    <a:cubicBezTo>
                      <a:pt x="0" y="3"/>
                      <a:pt x="0" y="6"/>
                      <a:pt x="2"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7" name="Freeform 857"/>
              <p:cNvSpPr/>
              <p:nvPr/>
            </p:nvSpPr>
            <p:spPr bwMode="auto">
              <a:xfrm>
                <a:off x="3605" y="2805"/>
                <a:ext cx="110" cy="8"/>
              </a:xfrm>
              <a:custGeom>
                <a:avLst/>
                <a:gdLst>
                  <a:gd name="T0" fmla="*/ 1 w 41"/>
                  <a:gd name="T1" fmla="*/ 3 h 3"/>
                  <a:gd name="T2" fmla="*/ 39 w 41"/>
                  <a:gd name="T3" fmla="*/ 3 h 3"/>
                  <a:gd name="T4" fmla="*/ 39 w 41"/>
                  <a:gd name="T5" fmla="*/ 0 h 3"/>
                  <a:gd name="T6" fmla="*/ 1 w 41"/>
                  <a:gd name="T7" fmla="*/ 0 h 3"/>
                  <a:gd name="T8" fmla="*/ 1 w 41"/>
                  <a:gd name="T9" fmla="*/ 3 h 3"/>
                </a:gdLst>
                <a:ahLst/>
                <a:cxnLst>
                  <a:cxn ang="0">
                    <a:pos x="T0" y="T1"/>
                  </a:cxn>
                  <a:cxn ang="0">
                    <a:pos x="T2" y="T3"/>
                  </a:cxn>
                  <a:cxn ang="0">
                    <a:pos x="T4" y="T5"/>
                  </a:cxn>
                  <a:cxn ang="0">
                    <a:pos x="T6" y="T7"/>
                  </a:cxn>
                  <a:cxn ang="0">
                    <a:pos x="T8" y="T9"/>
                  </a:cxn>
                </a:cxnLst>
                <a:rect l="0" t="0" r="r" b="b"/>
                <a:pathLst>
                  <a:path w="41" h="3">
                    <a:moveTo>
                      <a:pt x="1" y="3"/>
                    </a:moveTo>
                    <a:cubicBezTo>
                      <a:pt x="14" y="3"/>
                      <a:pt x="27" y="3"/>
                      <a:pt x="39" y="3"/>
                    </a:cubicBezTo>
                    <a:cubicBezTo>
                      <a:pt x="41" y="3"/>
                      <a:pt x="41" y="0"/>
                      <a:pt x="39" y="0"/>
                    </a:cubicBezTo>
                    <a:cubicBezTo>
                      <a:pt x="27" y="0"/>
                      <a:pt x="14" y="0"/>
                      <a:pt x="1" y="0"/>
                    </a:cubicBezTo>
                    <a:cubicBezTo>
                      <a:pt x="0" y="0"/>
                      <a:pt x="0" y="3"/>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8" name="Freeform 858"/>
              <p:cNvSpPr/>
              <p:nvPr/>
            </p:nvSpPr>
            <p:spPr bwMode="auto">
              <a:xfrm>
                <a:off x="3696" y="2807"/>
                <a:ext cx="27" cy="75"/>
              </a:xfrm>
              <a:custGeom>
                <a:avLst/>
                <a:gdLst>
                  <a:gd name="T0" fmla="*/ 1 w 10"/>
                  <a:gd name="T1" fmla="*/ 3 h 28"/>
                  <a:gd name="T2" fmla="*/ 6 w 10"/>
                  <a:gd name="T3" fmla="*/ 25 h 28"/>
                  <a:gd name="T4" fmla="*/ 8 w 10"/>
                  <a:gd name="T5" fmla="*/ 26 h 28"/>
                  <a:gd name="T6" fmla="*/ 4 w 10"/>
                  <a:gd name="T7" fmla="*/ 1 h 28"/>
                  <a:gd name="T8" fmla="*/ 1 w 10"/>
                  <a:gd name="T9" fmla="*/ 3 h 28"/>
                </a:gdLst>
                <a:ahLst/>
                <a:cxnLst>
                  <a:cxn ang="0">
                    <a:pos x="T0" y="T1"/>
                  </a:cxn>
                  <a:cxn ang="0">
                    <a:pos x="T2" y="T3"/>
                  </a:cxn>
                  <a:cxn ang="0">
                    <a:pos x="T4" y="T5"/>
                  </a:cxn>
                  <a:cxn ang="0">
                    <a:pos x="T6" y="T7"/>
                  </a:cxn>
                  <a:cxn ang="0">
                    <a:pos x="T8" y="T9"/>
                  </a:cxn>
                </a:cxnLst>
                <a:rect l="0" t="0" r="r" b="b"/>
                <a:pathLst>
                  <a:path w="10" h="28">
                    <a:moveTo>
                      <a:pt x="1" y="3"/>
                    </a:moveTo>
                    <a:cubicBezTo>
                      <a:pt x="6" y="9"/>
                      <a:pt x="7" y="17"/>
                      <a:pt x="6" y="25"/>
                    </a:cubicBezTo>
                    <a:cubicBezTo>
                      <a:pt x="5" y="27"/>
                      <a:pt x="8" y="28"/>
                      <a:pt x="8" y="26"/>
                    </a:cubicBezTo>
                    <a:cubicBezTo>
                      <a:pt x="10" y="17"/>
                      <a:pt x="9" y="8"/>
                      <a:pt x="4" y="1"/>
                    </a:cubicBezTo>
                    <a:cubicBezTo>
                      <a:pt x="2" y="0"/>
                      <a:pt x="0" y="1"/>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9" name="Freeform 859"/>
              <p:cNvSpPr/>
              <p:nvPr/>
            </p:nvSpPr>
            <p:spPr bwMode="auto">
              <a:xfrm>
                <a:off x="3616" y="2395"/>
                <a:ext cx="661" cy="509"/>
              </a:xfrm>
              <a:custGeom>
                <a:avLst/>
                <a:gdLst>
                  <a:gd name="T0" fmla="*/ 1 w 248"/>
                  <a:gd name="T1" fmla="*/ 3 h 190"/>
                  <a:gd name="T2" fmla="*/ 127 w 248"/>
                  <a:gd name="T3" fmla="*/ 91 h 190"/>
                  <a:gd name="T4" fmla="*/ 194 w 248"/>
                  <a:gd name="T5" fmla="*/ 140 h 190"/>
                  <a:gd name="T6" fmla="*/ 245 w 248"/>
                  <a:gd name="T7" fmla="*/ 189 h 190"/>
                  <a:gd name="T8" fmla="*/ 246 w 248"/>
                  <a:gd name="T9" fmla="*/ 186 h 190"/>
                  <a:gd name="T10" fmla="*/ 210 w 248"/>
                  <a:gd name="T11" fmla="*/ 183 h 190"/>
                  <a:gd name="T12" fmla="*/ 209 w 248"/>
                  <a:gd name="T13" fmla="*/ 186 h 190"/>
                  <a:gd name="T14" fmla="*/ 246 w 248"/>
                  <a:gd name="T15" fmla="*/ 189 h 190"/>
                  <a:gd name="T16" fmla="*/ 247 w 248"/>
                  <a:gd name="T17" fmla="*/ 186 h 190"/>
                  <a:gd name="T18" fmla="*/ 193 w 248"/>
                  <a:gd name="T19" fmla="*/ 135 h 190"/>
                  <a:gd name="T20" fmla="*/ 136 w 248"/>
                  <a:gd name="T21" fmla="*/ 93 h 190"/>
                  <a:gd name="T22" fmla="*/ 3 w 248"/>
                  <a:gd name="T23" fmla="*/ 1 h 190"/>
                  <a:gd name="T24" fmla="*/ 1 w 248"/>
                  <a:gd name="T25" fmla="*/ 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190">
                    <a:moveTo>
                      <a:pt x="1" y="3"/>
                    </a:moveTo>
                    <a:cubicBezTo>
                      <a:pt x="41" y="36"/>
                      <a:pt x="85" y="62"/>
                      <a:pt x="127" y="91"/>
                    </a:cubicBezTo>
                    <a:cubicBezTo>
                      <a:pt x="150" y="106"/>
                      <a:pt x="173" y="122"/>
                      <a:pt x="194" y="140"/>
                    </a:cubicBezTo>
                    <a:cubicBezTo>
                      <a:pt x="211" y="156"/>
                      <a:pt x="226" y="175"/>
                      <a:pt x="245" y="189"/>
                    </a:cubicBezTo>
                    <a:cubicBezTo>
                      <a:pt x="246" y="188"/>
                      <a:pt x="246" y="187"/>
                      <a:pt x="246" y="186"/>
                    </a:cubicBezTo>
                    <a:cubicBezTo>
                      <a:pt x="234" y="187"/>
                      <a:pt x="222" y="185"/>
                      <a:pt x="210" y="183"/>
                    </a:cubicBezTo>
                    <a:cubicBezTo>
                      <a:pt x="208" y="183"/>
                      <a:pt x="207" y="186"/>
                      <a:pt x="209" y="186"/>
                    </a:cubicBezTo>
                    <a:cubicBezTo>
                      <a:pt x="222" y="187"/>
                      <a:pt x="234" y="190"/>
                      <a:pt x="246" y="189"/>
                    </a:cubicBezTo>
                    <a:cubicBezTo>
                      <a:pt x="248" y="189"/>
                      <a:pt x="248" y="187"/>
                      <a:pt x="247" y="186"/>
                    </a:cubicBezTo>
                    <a:cubicBezTo>
                      <a:pt x="227" y="171"/>
                      <a:pt x="211" y="152"/>
                      <a:pt x="193" y="135"/>
                    </a:cubicBezTo>
                    <a:cubicBezTo>
                      <a:pt x="175" y="119"/>
                      <a:pt x="155" y="106"/>
                      <a:pt x="136" y="93"/>
                    </a:cubicBezTo>
                    <a:cubicBezTo>
                      <a:pt x="91" y="63"/>
                      <a:pt x="45" y="35"/>
                      <a:pt x="3" y="1"/>
                    </a:cubicBezTo>
                    <a:cubicBezTo>
                      <a:pt x="2" y="0"/>
                      <a:pt x="0" y="2"/>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0" name="Freeform 860"/>
              <p:cNvSpPr/>
              <p:nvPr/>
            </p:nvSpPr>
            <p:spPr bwMode="auto">
              <a:xfrm>
                <a:off x="3501" y="2585"/>
                <a:ext cx="72" cy="67"/>
              </a:xfrm>
              <a:custGeom>
                <a:avLst/>
                <a:gdLst>
                  <a:gd name="T0" fmla="*/ 1 w 27"/>
                  <a:gd name="T1" fmla="*/ 4 h 25"/>
                  <a:gd name="T2" fmla="*/ 24 w 27"/>
                  <a:gd name="T3" fmla="*/ 24 h 25"/>
                  <a:gd name="T4" fmla="*/ 26 w 27"/>
                  <a:gd name="T5" fmla="*/ 22 h 25"/>
                  <a:gd name="T6" fmla="*/ 3 w 27"/>
                  <a:gd name="T7" fmla="*/ 1 h 25"/>
                  <a:gd name="T8" fmla="*/ 1 w 27"/>
                  <a:gd name="T9" fmla="*/ 4 h 25"/>
                </a:gdLst>
                <a:ahLst/>
                <a:cxnLst>
                  <a:cxn ang="0">
                    <a:pos x="T0" y="T1"/>
                  </a:cxn>
                  <a:cxn ang="0">
                    <a:pos x="T2" y="T3"/>
                  </a:cxn>
                  <a:cxn ang="0">
                    <a:pos x="T4" y="T5"/>
                  </a:cxn>
                  <a:cxn ang="0">
                    <a:pos x="T6" y="T7"/>
                  </a:cxn>
                  <a:cxn ang="0">
                    <a:pos x="T8" y="T9"/>
                  </a:cxn>
                </a:cxnLst>
                <a:rect l="0" t="0" r="r" b="b"/>
                <a:pathLst>
                  <a:path w="27" h="25">
                    <a:moveTo>
                      <a:pt x="1" y="4"/>
                    </a:moveTo>
                    <a:cubicBezTo>
                      <a:pt x="9" y="10"/>
                      <a:pt x="16" y="17"/>
                      <a:pt x="24" y="24"/>
                    </a:cubicBezTo>
                    <a:cubicBezTo>
                      <a:pt x="25" y="25"/>
                      <a:pt x="27" y="23"/>
                      <a:pt x="26" y="22"/>
                    </a:cubicBezTo>
                    <a:cubicBezTo>
                      <a:pt x="18" y="15"/>
                      <a:pt x="11" y="8"/>
                      <a:pt x="3" y="1"/>
                    </a:cubicBezTo>
                    <a:cubicBezTo>
                      <a:pt x="2" y="0"/>
                      <a:pt x="0" y="2"/>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1" name="Freeform 861"/>
              <p:cNvSpPr/>
              <p:nvPr/>
            </p:nvSpPr>
            <p:spPr bwMode="auto">
              <a:xfrm>
                <a:off x="3499" y="2577"/>
                <a:ext cx="74" cy="64"/>
              </a:xfrm>
              <a:custGeom>
                <a:avLst/>
                <a:gdLst>
                  <a:gd name="T0" fmla="*/ 25 w 28"/>
                  <a:gd name="T1" fmla="*/ 1 h 24"/>
                  <a:gd name="T2" fmla="*/ 1 w 28"/>
                  <a:gd name="T3" fmla="*/ 21 h 24"/>
                  <a:gd name="T4" fmla="*/ 3 w 28"/>
                  <a:gd name="T5" fmla="*/ 22 h 24"/>
                  <a:gd name="T6" fmla="*/ 26 w 28"/>
                  <a:gd name="T7" fmla="*/ 4 h 24"/>
                  <a:gd name="T8" fmla="*/ 25 w 28"/>
                  <a:gd name="T9" fmla="*/ 1 h 24"/>
                </a:gdLst>
                <a:ahLst/>
                <a:cxnLst>
                  <a:cxn ang="0">
                    <a:pos x="T0" y="T1"/>
                  </a:cxn>
                  <a:cxn ang="0">
                    <a:pos x="T2" y="T3"/>
                  </a:cxn>
                  <a:cxn ang="0">
                    <a:pos x="T4" y="T5"/>
                  </a:cxn>
                  <a:cxn ang="0">
                    <a:pos x="T6" y="T7"/>
                  </a:cxn>
                  <a:cxn ang="0">
                    <a:pos x="T8" y="T9"/>
                  </a:cxn>
                </a:cxnLst>
                <a:rect l="0" t="0" r="r" b="b"/>
                <a:pathLst>
                  <a:path w="28" h="24">
                    <a:moveTo>
                      <a:pt x="25" y="1"/>
                    </a:moveTo>
                    <a:cubicBezTo>
                      <a:pt x="16" y="7"/>
                      <a:pt x="6" y="12"/>
                      <a:pt x="1" y="21"/>
                    </a:cubicBezTo>
                    <a:cubicBezTo>
                      <a:pt x="0" y="22"/>
                      <a:pt x="2" y="24"/>
                      <a:pt x="3" y="22"/>
                    </a:cubicBezTo>
                    <a:cubicBezTo>
                      <a:pt x="9" y="14"/>
                      <a:pt x="18" y="9"/>
                      <a:pt x="26" y="4"/>
                    </a:cubicBezTo>
                    <a:cubicBezTo>
                      <a:pt x="28" y="3"/>
                      <a:pt x="26" y="0"/>
                      <a:pt x="25"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2" name="Freeform 862"/>
              <p:cNvSpPr/>
              <p:nvPr/>
            </p:nvSpPr>
            <p:spPr bwMode="auto">
              <a:xfrm>
                <a:off x="3840" y="2938"/>
                <a:ext cx="59" cy="81"/>
              </a:xfrm>
              <a:custGeom>
                <a:avLst/>
                <a:gdLst>
                  <a:gd name="T0" fmla="*/ 2 w 22"/>
                  <a:gd name="T1" fmla="*/ 3 h 30"/>
                  <a:gd name="T2" fmla="*/ 12 w 22"/>
                  <a:gd name="T3" fmla="*/ 9 h 30"/>
                  <a:gd name="T4" fmla="*/ 21 w 22"/>
                  <a:gd name="T5" fmla="*/ 5 h 30"/>
                  <a:gd name="T6" fmla="*/ 18 w 22"/>
                  <a:gd name="T7" fmla="*/ 3 h 30"/>
                  <a:gd name="T8" fmla="*/ 4 w 22"/>
                  <a:gd name="T9" fmla="*/ 27 h 30"/>
                  <a:gd name="T10" fmla="*/ 7 w 22"/>
                  <a:gd name="T11" fmla="*/ 28 h 30"/>
                  <a:gd name="T12" fmla="*/ 21 w 22"/>
                  <a:gd name="T13" fmla="*/ 4 h 30"/>
                  <a:gd name="T14" fmla="*/ 18 w 22"/>
                  <a:gd name="T15" fmla="*/ 2 h 30"/>
                  <a:gd name="T16" fmla="*/ 10 w 22"/>
                  <a:gd name="T17" fmla="*/ 4 h 30"/>
                  <a:gd name="T18" fmla="*/ 3 w 22"/>
                  <a:gd name="T19" fmla="*/ 0 h 30"/>
                  <a:gd name="T20" fmla="*/ 2 w 22"/>
                  <a:gd name="T21"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0">
                    <a:moveTo>
                      <a:pt x="2" y="3"/>
                    </a:moveTo>
                    <a:cubicBezTo>
                      <a:pt x="6" y="4"/>
                      <a:pt x="8" y="8"/>
                      <a:pt x="12" y="9"/>
                    </a:cubicBezTo>
                    <a:cubicBezTo>
                      <a:pt x="15" y="10"/>
                      <a:pt x="18" y="7"/>
                      <a:pt x="21" y="5"/>
                    </a:cubicBezTo>
                    <a:cubicBezTo>
                      <a:pt x="20" y="4"/>
                      <a:pt x="19" y="3"/>
                      <a:pt x="18" y="3"/>
                    </a:cubicBezTo>
                    <a:cubicBezTo>
                      <a:pt x="13" y="11"/>
                      <a:pt x="9" y="19"/>
                      <a:pt x="4" y="27"/>
                    </a:cubicBezTo>
                    <a:cubicBezTo>
                      <a:pt x="3" y="28"/>
                      <a:pt x="6" y="30"/>
                      <a:pt x="7" y="28"/>
                    </a:cubicBezTo>
                    <a:cubicBezTo>
                      <a:pt x="11" y="20"/>
                      <a:pt x="16" y="12"/>
                      <a:pt x="21" y="4"/>
                    </a:cubicBezTo>
                    <a:cubicBezTo>
                      <a:pt x="22" y="3"/>
                      <a:pt x="20" y="1"/>
                      <a:pt x="18" y="2"/>
                    </a:cubicBezTo>
                    <a:cubicBezTo>
                      <a:pt x="16" y="6"/>
                      <a:pt x="13" y="7"/>
                      <a:pt x="10" y="4"/>
                    </a:cubicBezTo>
                    <a:cubicBezTo>
                      <a:pt x="7" y="3"/>
                      <a:pt x="5" y="1"/>
                      <a:pt x="3" y="0"/>
                    </a:cubicBezTo>
                    <a:cubicBezTo>
                      <a:pt x="1" y="0"/>
                      <a:pt x="0" y="3"/>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3" name="Freeform 863"/>
              <p:cNvSpPr/>
              <p:nvPr/>
            </p:nvSpPr>
            <p:spPr bwMode="auto">
              <a:xfrm>
                <a:off x="2171" y="1349"/>
                <a:ext cx="325" cy="1038"/>
              </a:xfrm>
              <a:custGeom>
                <a:avLst/>
                <a:gdLst>
                  <a:gd name="T0" fmla="*/ 55 w 122"/>
                  <a:gd name="T1" fmla="*/ 0 h 388"/>
                  <a:gd name="T2" fmla="*/ 22 w 122"/>
                  <a:gd name="T3" fmla="*/ 52 h 388"/>
                  <a:gd name="T4" fmla="*/ 64 w 122"/>
                  <a:gd name="T5" fmla="*/ 96 h 388"/>
                  <a:gd name="T6" fmla="*/ 108 w 122"/>
                  <a:gd name="T7" fmla="*/ 140 h 388"/>
                  <a:gd name="T8" fmla="*/ 62 w 122"/>
                  <a:gd name="T9" fmla="*/ 189 h 388"/>
                  <a:gd name="T10" fmla="*/ 7 w 122"/>
                  <a:gd name="T11" fmla="*/ 226 h 388"/>
                  <a:gd name="T12" fmla="*/ 15 w 122"/>
                  <a:gd name="T13" fmla="*/ 280 h 388"/>
                  <a:gd name="T14" fmla="*/ 64 w 122"/>
                  <a:gd name="T15" fmla="*/ 302 h 388"/>
                  <a:gd name="T16" fmla="*/ 108 w 122"/>
                  <a:gd name="T17" fmla="*/ 327 h 388"/>
                  <a:gd name="T18" fmla="*/ 102 w 122"/>
                  <a:gd name="T19" fmla="*/ 362 h 388"/>
                  <a:gd name="T20" fmla="*/ 56 w 122"/>
                  <a:gd name="T21" fmla="*/ 381 h 388"/>
                  <a:gd name="T22" fmla="*/ 58 w 122"/>
                  <a:gd name="T23" fmla="*/ 387 h 388"/>
                  <a:gd name="T24" fmla="*/ 119 w 122"/>
                  <a:gd name="T25" fmla="*/ 349 h 388"/>
                  <a:gd name="T26" fmla="*/ 96 w 122"/>
                  <a:gd name="T27" fmla="*/ 307 h 388"/>
                  <a:gd name="T28" fmla="*/ 44 w 122"/>
                  <a:gd name="T29" fmla="*/ 288 h 388"/>
                  <a:gd name="T30" fmla="*/ 10 w 122"/>
                  <a:gd name="T31" fmla="*/ 253 h 388"/>
                  <a:gd name="T32" fmla="*/ 108 w 122"/>
                  <a:gd name="T33" fmla="*/ 166 h 388"/>
                  <a:gd name="T34" fmla="*/ 98 w 122"/>
                  <a:gd name="T35" fmla="*/ 111 h 388"/>
                  <a:gd name="T36" fmla="*/ 44 w 122"/>
                  <a:gd name="T37" fmla="*/ 74 h 388"/>
                  <a:gd name="T38" fmla="*/ 28 w 122"/>
                  <a:gd name="T39" fmla="*/ 39 h 388"/>
                  <a:gd name="T40" fmla="*/ 55 w 122"/>
                  <a:gd name="T41" fmla="*/ 7 h 388"/>
                  <a:gd name="T42" fmla="*/ 55 w 122"/>
                  <a:gd name="T43"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2" h="388">
                    <a:moveTo>
                      <a:pt x="55" y="0"/>
                    </a:moveTo>
                    <a:cubicBezTo>
                      <a:pt x="29" y="1"/>
                      <a:pt x="18" y="29"/>
                      <a:pt x="22" y="52"/>
                    </a:cubicBezTo>
                    <a:cubicBezTo>
                      <a:pt x="27" y="74"/>
                      <a:pt x="47" y="85"/>
                      <a:pt x="64" y="96"/>
                    </a:cubicBezTo>
                    <a:cubicBezTo>
                      <a:pt x="81" y="106"/>
                      <a:pt x="105" y="118"/>
                      <a:pt x="108" y="140"/>
                    </a:cubicBezTo>
                    <a:cubicBezTo>
                      <a:pt x="111" y="168"/>
                      <a:pt x="84" y="181"/>
                      <a:pt x="62" y="189"/>
                    </a:cubicBezTo>
                    <a:cubicBezTo>
                      <a:pt x="42" y="197"/>
                      <a:pt x="16" y="204"/>
                      <a:pt x="7" y="226"/>
                    </a:cubicBezTo>
                    <a:cubicBezTo>
                      <a:pt x="0" y="244"/>
                      <a:pt x="1" y="266"/>
                      <a:pt x="15" y="280"/>
                    </a:cubicBezTo>
                    <a:cubicBezTo>
                      <a:pt x="28" y="292"/>
                      <a:pt x="47" y="297"/>
                      <a:pt x="64" y="302"/>
                    </a:cubicBezTo>
                    <a:cubicBezTo>
                      <a:pt x="79" y="307"/>
                      <a:pt x="99" y="312"/>
                      <a:pt x="108" y="327"/>
                    </a:cubicBezTo>
                    <a:cubicBezTo>
                      <a:pt x="115" y="339"/>
                      <a:pt x="113" y="353"/>
                      <a:pt x="102" y="362"/>
                    </a:cubicBezTo>
                    <a:cubicBezTo>
                      <a:pt x="90" y="373"/>
                      <a:pt x="71" y="376"/>
                      <a:pt x="56" y="381"/>
                    </a:cubicBezTo>
                    <a:cubicBezTo>
                      <a:pt x="52" y="382"/>
                      <a:pt x="54" y="388"/>
                      <a:pt x="58" y="387"/>
                    </a:cubicBezTo>
                    <a:cubicBezTo>
                      <a:pt x="80" y="381"/>
                      <a:pt x="113" y="375"/>
                      <a:pt x="119" y="349"/>
                    </a:cubicBezTo>
                    <a:cubicBezTo>
                      <a:pt x="122" y="331"/>
                      <a:pt x="111" y="316"/>
                      <a:pt x="96" y="307"/>
                    </a:cubicBezTo>
                    <a:cubicBezTo>
                      <a:pt x="80" y="298"/>
                      <a:pt x="61" y="295"/>
                      <a:pt x="44" y="288"/>
                    </a:cubicBezTo>
                    <a:cubicBezTo>
                      <a:pt x="27" y="282"/>
                      <a:pt x="11" y="272"/>
                      <a:pt x="10" y="253"/>
                    </a:cubicBezTo>
                    <a:cubicBezTo>
                      <a:pt x="5" y="193"/>
                      <a:pt x="86" y="207"/>
                      <a:pt x="108" y="166"/>
                    </a:cubicBezTo>
                    <a:cubicBezTo>
                      <a:pt x="120" y="146"/>
                      <a:pt x="115" y="125"/>
                      <a:pt x="98" y="111"/>
                    </a:cubicBezTo>
                    <a:cubicBezTo>
                      <a:pt x="82" y="96"/>
                      <a:pt x="60" y="88"/>
                      <a:pt x="44" y="74"/>
                    </a:cubicBezTo>
                    <a:cubicBezTo>
                      <a:pt x="33" y="65"/>
                      <a:pt x="28" y="53"/>
                      <a:pt x="28" y="39"/>
                    </a:cubicBezTo>
                    <a:cubicBezTo>
                      <a:pt x="29" y="23"/>
                      <a:pt x="38" y="8"/>
                      <a:pt x="55" y="7"/>
                    </a:cubicBezTo>
                    <a:cubicBezTo>
                      <a:pt x="60" y="7"/>
                      <a:pt x="60" y="0"/>
                      <a:pt x="55"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4" name="Freeform 864"/>
              <p:cNvSpPr/>
              <p:nvPr/>
            </p:nvSpPr>
            <p:spPr bwMode="auto">
              <a:xfrm>
                <a:off x="2056" y="1344"/>
                <a:ext cx="475" cy="1017"/>
              </a:xfrm>
              <a:custGeom>
                <a:avLst/>
                <a:gdLst>
                  <a:gd name="T0" fmla="*/ 163 w 178"/>
                  <a:gd name="T1" fmla="*/ 6 h 380"/>
                  <a:gd name="T2" fmla="*/ 164 w 178"/>
                  <a:gd name="T3" fmla="*/ 50 h 380"/>
                  <a:gd name="T4" fmla="*/ 120 w 178"/>
                  <a:gd name="T5" fmla="*/ 85 h 380"/>
                  <a:gd name="T6" fmla="*/ 68 w 178"/>
                  <a:gd name="T7" fmla="*/ 112 h 380"/>
                  <a:gd name="T8" fmla="*/ 45 w 178"/>
                  <a:gd name="T9" fmla="*/ 139 h 380"/>
                  <a:gd name="T10" fmla="*/ 85 w 178"/>
                  <a:gd name="T11" fmla="*/ 186 h 380"/>
                  <a:gd name="T12" fmla="*/ 150 w 178"/>
                  <a:gd name="T13" fmla="*/ 219 h 380"/>
                  <a:gd name="T14" fmla="*/ 168 w 178"/>
                  <a:gd name="T15" fmla="*/ 241 h 380"/>
                  <a:gd name="T16" fmla="*/ 152 w 178"/>
                  <a:gd name="T17" fmla="*/ 268 h 380"/>
                  <a:gd name="T18" fmla="*/ 92 w 178"/>
                  <a:gd name="T19" fmla="*/ 294 h 380"/>
                  <a:gd name="T20" fmla="*/ 42 w 178"/>
                  <a:gd name="T21" fmla="*/ 328 h 380"/>
                  <a:gd name="T22" fmla="*/ 33 w 178"/>
                  <a:gd name="T23" fmla="*/ 351 h 380"/>
                  <a:gd name="T24" fmla="*/ 49 w 178"/>
                  <a:gd name="T25" fmla="*/ 377 h 380"/>
                  <a:gd name="T26" fmla="*/ 54 w 178"/>
                  <a:gd name="T27" fmla="*/ 372 h 380"/>
                  <a:gd name="T28" fmla="*/ 149 w 178"/>
                  <a:gd name="T29" fmla="*/ 278 h 380"/>
                  <a:gd name="T30" fmla="*/ 174 w 178"/>
                  <a:gd name="T31" fmla="*/ 252 h 380"/>
                  <a:gd name="T32" fmla="*/ 165 w 178"/>
                  <a:gd name="T33" fmla="*/ 222 h 380"/>
                  <a:gd name="T34" fmla="*/ 132 w 178"/>
                  <a:gd name="T35" fmla="*/ 202 h 380"/>
                  <a:gd name="T36" fmla="*/ 102 w 178"/>
                  <a:gd name="T37" fmla="*/ 187 h 380"/>
                  <a:gd name="T38" fmla="*/ 56 w 178"/>
                  <a:gd name="T39" fmla="*/ 154 h 380"/>
                  <a:gd name="T40" fmla="*/ 88 w 178"/>
                  <a:gd name="T41" fmla="*/ 109 h 380"/>
                  <a:gd name="T42" fmla="*/ 162 w 178"/>
                  <a:gd name="T43" fmla="*/ 64 h 380"/>
                  <a:gd name="T44" fmla="*/ 176 w 178"/>
                  <a:gd name="T45" fmla="*/ 38 h 380"/>
                  <a:gd name="T46" fmla="*/ 170 w 178"/>
                  <a:gd name="T47" fmla="*/ 4 h 380"/>
                  <a:gd name="T48" fmla="*/ 163 w 178"/>
                  <a:gd name="T49"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8" h="380">
                    <a:moveTo>
                      <a:pt x="163" y="6"/>
                    </a:moveTo>
                    <a:cubicBezTo>
                      <a:pt x="168" y="21"/>
                      <a:pt x="172" y="36"/>
                      <a:pt x="164" y="50"/>
                    </a:cubicBezTo>
                    <a:cubicBezTo>
                      <a:pt x="154" y="66"/>
                      <a:pt x="136" y="76"/>
                      <a:pt x="120" y="85"/>
                    </a:cubicBezTo>
                    <a:cubicBezTo>
                      <a:pt x="103" y="95"/>
                      <a:pt x="85" y="102"/>
                      <a:pt x="68" y="112"/>
                    </a:cubicBezTo>
                    <a:cubicBezTo>
                      <a:pt x="58" y="118"/>
                      <a:pt x="47" y="127"/>
                      <a:pt x="45" y="139"/>
                    </a:cubicBezTo>
                    <a:cubicBezTo>
                      <a:pt x="42" y="161"/>
                      <a:pt x="69" y="177"/>
                      <a:pt x="85" y="186"/>
                    </a:cubicBezTo>
                    <a:cubicBezTo>
                      <a:pt x="106" y="198"/>
                      <a:pt x="129" y="206"/>
                      <a:pt x="150" y="219"/>
                    </a:cubicBezTo>
                    <a:cubicBezTo>
                      <a:pt x="158" y="224"/>
                      <a:pt x="166" y="231"/>
                      <a:pt x="168" y="241"/>
                    </a:cubicBezTo>
                    <a:cubicBezTo>
                      <a:pt x="170" y="252"/>
                      <a:pt x="161" y="262"/>
                      <a:pt x="152" y="268"/>
                    </a:cubicBezTo>
                    <a:cubicBezTo>
                      <a:pt x="134" y="280"/>
                      <a:pt x="112" y="285"/>
                      <a:pt x="92" y="294"/>
                    </a:cubicBezTo>
                    <a:cubicBezTo>
                      <a:pt x="74" y="302"/>
                      <a:pt x="55" y="312"/>
                      <a:pt x="42" y="328"/>
                    </a:cubicBezTo>
                    <a:cubicBezTo>
                      <a:pt x="36" y="334"/>
                      <a:pt x="32" y="342"/>
                      <a:pt x="33" y="351"/>
                    </a:cubicBezTo>
                    <a:cubicBezTo>
                      <a:pt x="34" y="362"/>
                      <a:pt x="41" y="371"/>
                      <a:pt x="49" y="377"/>
                    </a:cubicBezTo>
                    <a:cubicBezTo>
                      <a:pt x="53" y="380"/>
                      <a:pt x="58" y="375"/>
                      <a:pt x="54" y="372"/>
                    </a:cubicBezTo>
                    <a:cubicBezTo>
                      <a:pt x="0" y="326"/>
                      <a:pt x="122" y="292"/>
                      <a:pt x="149" y="278"/>
                    </a:cubicBezTo>
                    <a:cubicBezTo>
                      <a:pt x="160" y="272"/>
                      <a:pt x="169" y="264"/>
                      <a:pt x="174" y="252"/>
                    </a:cubicBezTo>
                    <a:cubicBezTo>
                      <a:pt x="178" y="241"/>
                      <a:pt x="173" y="230"/>
                      <a:pt x="165" y="222"/>
                    </a:cubicBezTo>
                    <a:cubicBezTo>
                      <a:pt x="156" y="213"/>
                      <a:pt x="143" y="207"/>
                      <a:pt x="132" y="202"/>
                    </a:cubicBezTo>
                    <a:cubicBezTo>
                      <a:pt x="122" y="197"/>
                      <a:pt x="112" y="192"/>
                      <a:pt x="102" y="187"/>
                    </a:cubicBezTo>
                    <a:cubicBezTo>
                      <a:pt x="86" y="179"/>
                      <a:pt x="67" y="169"/>
                      <a:pt x="56" y="154"/>
                    </a:cubicBezTo>
                    <a:cubicBezTo>
                      <a:pt x="41" y="132"/>
                      <a:pt x="72" y="117"/>
                      <a:pt x="88" y="109"/>
                    </a:cubicBezTo>
                    <a:cubicBezTo>
                      <a:pt x="113" y="96"/>
                      <a:pt x="141" y="85"/>
                      <a:pt x="162" y="64"/>
                    </a:cubicBezTo>
                    <a:cubicBezTo>
                      <a:pt x="169" y="57"/>
                      <a:pt x="174" y="48"/>
                      <a:pt x="176" y="38"/>
                    </a:cubicBezTo>
                    <a:cubicBezTo>
                      <a:pt x="177" y="27"/>
                      <a:pt x="174" y="15"/>
                      <a:pt x="170" y="4"/>
                    </a:cubicBezTo>
                    <a:cubicBezTo>
                      <a:pt x="168" y="0"/>
                      <a:pt x="161" y="2"/>
                      <a:pt x="163"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5" name="Freeform 865"/>
              <p:cNvSpPr/>
              <p:nvPr/>
            </p:nvSpPr>
            <p:spPr bwMode="auto">
              <a:xfrm>
                <a:off x="2240" y="1403"/>
                <a:ext cx="293" cy="32"/>
              </a:xfrm>
              <a:custGeom>
                <a:avLst/>
                <a:gdLst>
                  <a:gd name="T0" fmla="*/ 4 w 110"/>
                  <a:gd name="T1" fmla="*/ 7 h 12"/>
                  <a:gd name="T2" fmla="*/ 106 w 110"/>
                  <a:gd name="T3" fmla="*/ 10 h 12"/>
                  <a:gd name="T4" fmla="*/ 106 w 110"/>
                  <a:gd name="T5" fmla="*/ 3 h 12"/>
                  <a:gd name="T6" fmla="*/ 4 w 110"/>
                  <a:gd name="T7" fmla="*/ 0 h 12"/>
                  <a:gd name="T8" fmla="*/ 4 w 110"/>
                  <a:gd name="T9" fmla="*/ 7 h 12"/>
                </a:gdLst>
                <a:ahLst/>
                <a:cxnLst>
                  <a:cxn ang="0">
                    <a:pos x="T0" y="T1"/>
                  </a:cxn>
                  <a:cxn ang="0">
                    <a:pos x="T2" y="T3"/>
                  </a:cxn>
                  <a:cxn ang="0">
                    <a:pos x="T4" y="T5"/>
                  </a:cxn>
                  <a:cxn ang="0">
                    <a:pos x="T6" y="T7"/>
                  </a:cxn>
                  <a:cxn ang="0">
                    <a:pos x="T8" y="T9"/>
                  </a:cxn>
                </a:cxnLst>
                <a:rect l="0" t="0" r="r" b="b"/>
                <a:pathLst>
                  <a:path w="110" h="12">
                    <a:moveTo>
                      <a:pt x="4" y="7"/>
                    </a:moveTo>
                    <a:cubicBezTo>
                      <a:pt x="38" y="12"/>
                      <a:pt x="72" y="10"/>
                      <a:pt x="106" y="10"/>
                    </a:cubicBezTo>
                    <a:cubicBezTo>
                      <a:pt x="110" y="10"/>
                      <a:pt x="110" y="3"/>
                      <a:pt x="106" y="3"/>
                    </a:cubicBezTo>
                    <a:cubicBezTo>
                      <a:pt x="72" y="3"/>
                      <a:pt x="38" y="5"/>
                      <a:pt x="4" y="0"/>
                    </a:cubicBezTo>
                    <a:cubicBezTo>
                      <a:pt x="0" y="0"/>
                      <a:pt x="0" y="7"/>
                      <a:pt x="4"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6" name="Freeform 866"/>
              <p:cNvSpPr/>
              <p:nvPr/>
            </p:nvSpPr>
            <p:spPr bwMode="auto">
              <a:xfrm>
                <a:off x="2221" y="1443"/>
                <a:ext cx="291" cy="32"/>
              </a:xfrm>
              <a:custGeom>
                <a:avLst/>
                <a:gdLst>
                  <a:gd name="T0" fmla="*/ 5 w 109"/>
                  <a:gd name="T1" fmla="*/ 7 h 12"/>
                  <a:gd name="T2" fmla="*/ 104 w 109"/>
                  <a:gd name="T3" fmla="*/ 11 h 12"/>
                  <a:gd name="T4" fmla="*/ 104 w 109"/>
                  <a:gd name="T5" fmla="*/ 4 h 12"/>
                  <a:gd name="T6" fmla="*/ 5 w 109"/>
                  <a:gd name="T7" fmla="*/ 0 h 12"/>
                  <a:gd name="T8" fmla="*/ 5 w 109"/>
                  <a:gd name="T9" fmla="*/ 7 h 12"/>
                </a:gdLst>
                <a:ahLst/>
                <a:cxnLst>
                  <a:cxn ang="0">
                    <a:pos x="T0" y="T1"/>
                  </a:cxn>
                  <a:cxn ang="0">
                    <a:pos x="T2" y="T3"/>
                  </a:cxn>
                  <a:cxn ang="0">
                    <a:pos x="T4" y="T5"/>
                  </a:cxn>
                  <a:cxn ang="0">
                    <a:pos x="T6" y="T7"/>
                  </a:cxn>
                  <a:cxn ang="0">
                    <a:pos x="T8" y="T9"/>
                  </a:cxn>
                </a:cxnLst>
                <a:rect l="0" t="0" r="r" b="b"/>
                <a:pathLst>
                  <a:path w="109" h="12">
                    <a:moveTo>
                      <a:pt x="5" y="7"/>
                    </a:moveTo>
                    <a:cubicBezTo>
                      <a:pt x="38" y="10"/>
                      <a:pt x="71" y="12"/>
                      <a:pt x="104" y="11"/>
                    </a:cubicBezTo>
                    <a:cubicBezTo>
                      <a:pt x="109" y="11"/>
                      <a:pt x="109" y="4"/>
                      <a:pt x="104" y="4"/>
                    </a:cubicBezTo>
                    <a:cubicBezTo>
                      <a:pt x="71" y="5"/>
                      <a:pt x="38" y="3"/>
                      <a:pt x="5" y="0"/>
                    </a:cubicBezTo>
                    <a:cubicBezTo>
                      <a:pt x="0" y="0"/>
                      <a:pt x="0" y="7"/>
                      <a:pt x="5"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7" name="Freeform 867"/>
              <p:cNvSpPr/>
              <p:nvPr/>
            </p:nvSpPr>
            <p:spPr bwMode="auto">
              <a:xfrm>
                <a:off x="2235" y="1491"/>
                <a:ext cx="258" cy="24"/>
              </a:xfrm>
              <a:custGeom>
                <a:avLst/>
                <a:gdLst>
                  <a:gd name="T0" fmla="*/ 4 w 97"/>
                  <a:gd name="T1" fmla="*/ 7 h 9"/>
                  <a:gd name="T2" fmla="*/ 93 w 97"/>
                  <a:gd name="T3" fmla="*/ 8 h 9"/>
                  <a:gd name="T4" fmla="*/ 93 w 97"/>
                  <a:gd name="T5" fmla="*/ 1 h 9"/>
                  <a:gd name="T6" fmla="*/ 4 w 97"/>
                  <a:gd name="T7" fmla="*/ 0 h 9"/>
                  <a:gd name="T8" fmla="*/ 4 w 97"/>
                  <a:gd name="T9" fmla="*/ 7 h 9"/>
                </a:gdLst>
                <a:ahLst/>
                <a:cxnLst>
                  <a:cxn ang="0">
                    <a:pos x="T0" y="T1"/>
                  </a:cxn>
                  <a:cxn ang="0">
                    <a:pos x="T2" y="T3"/>
                  </a:cxn>
                  <a:cxn ang="0">
                    <a:pos x="T4" y="T5"/>
                  </a:cxn>
                  <a:cxn ang="0">
                    <a:pos x="T6" y="T7"/>
                  </a:cxn>
                  <a:cxn ang="0">
                    <a:pos x="T8" y="T9"/>
                  </a:cxn>
                </a:cxnLst>
                <a:rect l="0" t="0" r="r" b="b"/>
                <a:pathLst>
                  <a:path w="97" h="9">
                    <a:moveTo>
                      <a:pt x="4" y="7"/>
                    </a:moveTo>
                    <a:cubicBezTo>
                      <a:pt x="34" y="9"/>
                      <a:pt x="63" y="8"/>
                      <a:pt x="93" y="8"/>
                    </a:cubicBezTo>
                    <a:cubicBezTo>
                      <a:pt x="97" y="8"/>
                      <a:pt x="97" y="1"/>
                      <a:pt x="93" y="1"/>
                    </a:cubicBezTo>
                    <a:cubicBezTo>
                      <a:pt x="63" y="1"/>
                      <a:pt x="34" y="2"/>
                      <a:pt x="4" y="0"/>
                    </a:cubicBezTo>
                    <a:cubicBezTo>
                      <a:pt x="0" y="0"/>
                      <a:pt x="0" y="7"/>
                      <a:pt x="4"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8" name="Freeform 868"/>
              <p:cNvSpPr/>
              <p:nvPr/>
            </p:nvSpPr>
            <p:spPr bwMode="auto">
              <a:xfrm>
                <a:off x="2267" y="1529"/>
                <a:ext cx="154" cy="26"/>
              </a:xfrm>
              <a:custGeom>
                <a:avLst/>
                <a:gdLst>
                  <a:gd name="T0" fmla="*/ 4 w 58"/>
                  <a:gd name="T1" fmla="*/ 8 h 10"/>
                  <a:gd name="T2" fmla="*/ 54 w 58"/>
                  <a:gd name="T3" fmla="*/ 10 h 10"/>
                  <a:gd name="T4" fmla="*/ 54 w 58"/>
                  <a:gd name="T5" fmla="*/ 3 h 10"/>
                  <a:gd name="T6" fmla="*/ 4 w 58"/>
                  <a:gd name="T7" fmla="*/ 1 h 10"/>
                  <a:gd name="T8" fmla="*/ 4 w 58"/>
                  <a:gd name="T9" fmla="*/ 8 h 10"/>
                </a:gdLst>
                <a:ahLst/>
                <a:cxnLst>
                  <a:cxn ang="0">
                    <a:pos x="T0" y="T1"/>
                  </a:cxn>
                  <a:cxn ang="0">
                    <a:pos x="T2" y="T3"/>
                  </a:cxn>
                  <a:cxn ang="0">
                    <a:pos x="T4" y="T5"/>
                  </a:cxn>
                  <a:cxn ang="0">
                    <a:pos x="T6" y="T7"/>
                  </a:cxn>
                  <a:cxn ang="0">
                    <a:pos x="T8" y="T9"/>
                  </a:cxn>
                </a:cxnLst>
                <a:rect l="0" t="0" r="r" b="b"/>
                <a:pathLst>
                  <a:path w="58" h="10">
                    <a:moveTo>
                      <a:pt x="4" y="8"/>
                    </a:moveTo>
                    <a:cubicBezTo>
                      <a:pt x="21" y="9"/>
                      <a:pt x="37" y="10"/>
                      <a:pt x="54" y="10"/>
                    </a:cubicBezTo>
                    <a:cubicBezTo>
                      <a:pt x="58" y="10"/>
                      <a:pt x="58" y="3"/>
                      <a:pt x="54" y="3"/>
                    </a:cubicBezTo>
                    <a:cubicBezTo>
                      <a:pt x="37" y="3"/>
                      <a:pt x="21" y="2"/>
                      <a:pt x="4" y="1"/>
                    </a:cubicBezTo>
                    <a:cubicBezTo>
                      <a:pt x="0" y="0"/>
                      <a:pt x="0" y="7"/>
                      <a:pt x="4" y="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9" name="Freeform 869"/>
              <p:cNvSpPr/>
              <p:nvPr/>
            </p:nvSpPr>
            <p:spPr bwMode="auto">
              <a:xfrm>
                <a:off x="2245" y="1641"/>
                <a:ext cx="182" cy="27"/>
              </a:xfrm>
              <a:custGeom>
                <a:avLst/>
                <a:gdLst>
                  <a:gd name="T0" fmla="*/ 5 w 68"/>
                  <a:gd name="T1" fmla="*/ 8 h 10"/>
                  <a:gd name="T2" fmla="*/ 64 w 68"/>
                  <a:gd name="T3" fmla="*/ 7 h 10"/>
                  <a:gd name="T4" fmla="*/ 62 w 68"/>
                  <a:gd name="T5" fmla="*/ 1 h 10"/>
                  <a:gd name="T6" fmla="*/ 5 w 68"/>
                  <a:gd name="T7" fmla="*/ 1 h 10"/>
                  <a:gd name="T8" fmla="*/ 5 w 68"/>
                  <a:gd name="T9" fmla="*/ 8 h 10"/>
                </a:gdLst>
                <a:ahLst/>
                <a:cxnLst>
                  <a:cxn ang="0">
                    <a:pos x="T0" y="T1"/>
                  </a:cxn>
                  <a:cxn ang="0">
                    <a:pos x="T2" y="T3"/>
                  </a:cxn>
                  <a:cxn ang="0">
                    <a:pos x="T4" y="T5"/>
                  </a:cxn>
                  <a:cxn ang="0">
                    <a:pos x="T6" y="T7"/>
                  </a:cxn>
                  <a:cxn ang="0">
                    <a:pos x="T8" y="T9"/>
                  </a:cxn>
                </a:cxnLst>
                <a:rect l="0" t="0" r="r" b="b"/>
                <a:pathLst>
                  <a:path w="68" h="10">
                    <a:moveTo>
                      <a:pt x="5" y="8"/>
                    </a:moveTo>
                    <a:cubicBezTo>
                      <a:pt x="24" y="9"/>
                      <a:pt x="44" y="10"/>
                      <a:pt x="64" y="7"/>
                    </a:cubicBezTo>
                    <a:cubicBezTo>
                      <a:pt x="68" y="7"/>
                      <a:pt x="66" y="0"/>
                      <a:pt x="62" y="1"/>
                    </a:cubicBezTo>
                    <a:cubicBezTo>
                      <a:pt x="43" y="3"/>
                      <a:pt x="24" y="2"/>
                      <a:pt x="5" y="1"/>
                    </a:cubicBezTo>
                    <a:cubicBezTo>
                      <a:pt x="0" y="0"/>
                      <a:pt x="0" y="7"/>
                      <a:pt x="5" y="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0" name="Freeform 870"/>
              <p:cNvSpPr/>
              <p:nvPr/>
            </p:nvSpPr>
            <p:spPr bwMode="auto">
              <a:xfrm>
                <a:off x="2195" y="1676"/>
                <a:ext cx="261" cy="34"/>
              </a:xfrm>
              <a:custGeom>
                <a:avLst/>
                <a:gdLst>
                  <a:gd name="T0" fmla="*/ 4 w 98"/>
                  <a:gd name="T1" fmla="*/ 10 h 13"/>
                  <a:gd name="T2" fmla="*/ 94 w 98"/>
                  <a:gd name="T3" fmla="*/ 9 h 13"/>
                  <a:gd name="T4" fmla="*/ 94 w 98"/>
                  <a:gd name="T5" fmla="*/ 2 h 13"/>
                  <a:gd name="T6" fmla="*/ 4 w 98"/>
                  <a:gd name="T7" fmla="*/ 3 h 13"/>
                  <a:gd name="T8" fmla="*/ 4 w 98"/>
                  <a:gd name="T9" fmla="*/ 10 h 13"/>
                </a:gdLst>
                <a:ahLst/>
                <a:cxnLst>
                  <a:cxn ang="0">
                    <a:pos x="T0" y="T1"/>
                  </a:cxn>
                  <a:cxn ang="0">
                    <a:pos x="T2" y="T3"/>
                  </a:cxn>
                  <a:cxn ang="0">
                    <a:pos x="T4" y="T5"/>
                  </a:cxn>
                  <a:cxn ang="0">
                    <a:pos x="T6" y="T7"/>
                  </a:cxn>
                  <a:cxn ang="0">
                    <a:pos x="T8" y="T9"/>
                  </a:cxn>
                </a:cxnLst>
                <a:rect l="0" t="0" r="r" b="b"/>
                <a:pathLst>
                  <a:path w="98" h="13">
                    <a:moveTo>
                      <a:pt x="4" y="10"/>
                    </a:moveTo>
                    <a:cubicBezTo>
                      <a:pt x="34" y="13"/>
                      <a:pt x="64" y="7"/>
                      <a:pt x="94" y="9"/>
                    </a:cubicBezTo>
                    <a:cubicBezTo>
                      <a:pt x="98" y="10"/>
                      <a:pt x="98" y="3"/>
                      <a:pt x="94" y="2"/>
                    </a:cubicBezTo>
                    <a:cubicBezTo>
                      <a:pt x="64" y="0"/>
                      <a:pt x="34" y="6"/>
                      <a:pt x="4" y="3"/>
                    </a:cubicBezTo>
                    <a:cubicBezTo>
                      <a:pt x="0" y="3"/>
                      <a:pt x="0" y="10"/>
                      <a:pt x="4" y="1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1" name="Freeform 871"/>
              <p:cNvSpPr/>
              <p:nvPr/>
            </p:nvSpPr>
            <p:spPr bwMode="auto">
              <a:xfrm>
                <a:off x="2173" y="1718"/>
                <a:ext cx="302" cy="35"/>
              </a:xfrm>
              <a:custGeom>
                <a:avLst/>
                <a:gdLst>
                  <a:gd name="T0" fmla="*/ 5 w 113"/>
                  <a:gd name="T1" fmla="*/ 7 h 13"/>
                  <a:gd name="T2" fmla="*/ 108 w 113"/>
                  <a:gd name="T3" fmla="*/ 11 h 13"/>
                  <a:gd name="T4" fmla="*/ 108 w 113"/>
                  <a:gd name="T5" fmla="*/ 4 h 13"/>
                  <a:gd name="T6" fmla="*/ 7 w 113"/>
                  <a:gd name="T7" fmla="*/ 1 h 13"/>
                  <a:gd name="T8" fmla="*/ 5 w 113"/>
                  <a:gd name="T9" fmla="*/ 7 h 13"/>
                </a:gdLst>
                <a:ahLst/>
                <a:cxnLst>
                  <a:cxn ang="0">
                    <a:pos x="T0" y="T1"/>
                  </a:cxn>
                  <a:cxn ang="0">
                    <a:pos x="T2" y="T3"/>
                  </a:cxn>
                  <a:cxn ang="0">
                    <a:pos x="T4" y="T5"/>
                  </a:cxn>
                  <a:cxn ang="0">
                    <a:pos x="T6" y="T7"/>
                  </a:cxn>
                  <a:cxn ang="0">
                    <a:pos x="T8" y="T9"/>
                  </a:cxn>
                </a:cxnLst>
                <a:rect l="0" t="0" r="r" b="b"/>
                <a:pathLst>
                  <a:path w="113" h="13">
                    <a:moveTo>
                      <a:pt x="5" y="7"/>
                    </a:moveTo>
                    <a:cubicBezTo>
                      <a:pt x="39" y="13"/>
                      <a:pt x="74" y="8"/>
                      <a:pt x="108" y="11"/>
                    </a:cubicBezTo>
                    <a:cubicBezTo>
                      <a:pt x="113" y="11"/>
                      <a:pt x="113" y="5"/>
                      <a:pt x="108" y="4"/>
                    </a:cubicBezTo>
                    <a:cubicBezTo>
                      <a:pt x="74" y="2"/>
                      <a:pt x="40" y="6"/>
                      <a:pt x="7" y="1"/>
                    </a:cubicBezTo>
                    <a:cubicBezTo>
                      <a:pt x="2" y="0"/>
                      <a:pt x="0" y="7"/>
                      <a:pt x="5"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2" name="Freeform 872"/>
              <p:cNvSpPr/>
              <p:nvPr/>
            </p:nvSpPr>
            <p:spPr bwMode="auto">
              <a:xfrm>
                <a:off x="2200" y="1767"/>
                <a:ext cx="259" cy="32"/>
              </a:xfrm>
              <a:custGeom>
                <a:avLst/>
                <a:gdLst>
                  <a:gd name="T0" fmla="*/ 4 w 97"/>
                  <a:gd name="T1" fmla="*/ 7 h 12"/>
                  <a:gd name="T2" fmla="*/ 93 w 97"/>
                  <a:gd name="T3" fmla="*/ 12 h 12"/>
                  <a:gd name="T4" fmla="*/ 93 w 97"/>
                  <a:gd name="T5" fmla="*/ 5 h 12"/>
                  <a:gd name="T6" fmla="*/ 4 w 97"/>
                  <a:gd name="T7" fmla="*/ 0 h 12"/>
                  <a:gd name="T8" fmla="*/ 4 w 97"/>
                  <a:gd name="T9" fmla="*/ 7 h 12"/>
                </a:gdLst>
                <a:ahLst/>
                <a:cxnLst>
                  <a:cxn ang="0">
                    <a:pos x="T0" y="T1"/>
                  </a:cxn>
                  <a:cxn ang="0">
                    <a:pos x="T2" y="T3"/>
                  </a:cxn>
                  <a:cxn ang="0">
                    <a:pos x="T4" y="T5"/>
                  </a:cxn>
                  <a:cxn ang="0">
                    <a:pos x="T6" y="T7"/>
                  </a:cxn>
                  <a:cxn ang="0">
                    <a:pos x="T8" y="T9"/>
                  </a:cxn>
                </a:cxnLst>
                <a:rect l="0" t="0" r="r" b="b"/>
                <a:pathLst>
                  <a:path w="97" h="12">
                    <a:moveTo>
                      <a:pt x="4" y="7"/>
                    </a:moveTo>
                    <a:cubicBezTo>
                      <a:pt x="34" y="10"/>
                      <a:pt x="63" y="8"/>
                      <a:pt x="93" y="12"/>
                    </a:cubicBezTo>
                    <a:cubicBezTo>
                      <a:pt x="97" y="12"/>
                      <a:pt x="97" y="5"/>
                      <a:pt x="93" y="5"/>
                    </a:cubicBezTo>
                    <a:cubicBezTo>
                      <a:pt x="63" y="1"/>
                      <a:pt x="34" y="3"/>
                      <a:pt x="4" y="0"/>
                    </a:cubicBezTo>
                    <a:cubicBezTo>
                      <a:pt x="0" y="0"/>
                      <a:pt x="0" y="7"/>
                      <a:pt x="4"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3" name="Freeform 873"/>
              <p:cNvSpPr/>
              <p:nvPr/>
            </p:nvSpPr>
            <p:spPr bwMode="auto">
              <a:xfrm>
                <a:off x="2269" y="1815"/>
                <a:ext cx="150" cy="24"/>
              </a:xfrm>
              <a:custGeom>
                <a:avLst/>
                <a:gdLst>
                  <a:gd name="T0" fmla="*/ 4 w 56"/>
                  <a:gd name="T1" fmla="*/ 8 h 9"/>
                  <a:gd name="T2" fmla="*/ 52 w 56"/>
                  <a:gd name="T3" fmla="*/ 9 h 9"/>
                  <a:gd name="T4" fmla="*/ 52 w 56"/>
                  <a:gd name="T5" fmla="*/ 2 h 9"/>
                  <a:gd name="T6" fmla="*/ 4 w 56"/>
                  <a:gd name="T7" fmla="*/ 1 h 9"/>
                  <a:gd name="T8" fmla="*/ 4 w 56"/>
                  <a:gd name="T9" fmla="*/ 8 h 9"/>
                </a:gdLst>
                <a:ahLst/>
                <a:cxnLst>
                  <a:cxn ang="0">
                    <a:pos x="T0" y="T1"/>
                  </a:cxn>
                  <a:cxn ang="0">
                    <a:pos x="T2" y="T3"/>
                  </a:cxn>
                  <a:cxn ang="0">
                    <a:pos x="T4" y="T5"/>
                  </a:cxn>
                  <a:cxn ang="0">
                    <a:pos x="T6" y="T7"/>
                  </a:cxn>
                  <a:cxn ang="0">
                    <a:pos x="T8" y="T9"/>
                  </a:cxn>
                </a:cxnLst>
                <a:rect l="0" t="0" r="r" b="b"/>
                <a:pathLst>
                  <a:path w="56" h="9">
                    <a:moveTo>
                      <a:pt x="4" y="8"/>
                    </a:moveTo>
                    <a:cubicBezTo>
                      <a:pt x="20" y="9"/>
                      <a:pt x="36" y="9"/>
                      <a:pt x="52" y="9"/>
                    </a:cubicBezTo>
                    <a:cubicBezTo>
                      <a:pt x="56" y="9"/>
                      <a:pt x="56" y="2"/>
                      <a:pt x="52" y="2"/>
                    </a:cubicBezTo>
                    <a:cubicBezTo>
                      <a:pt x="36" y="2"/>
                      <a:pt x="20" y="2"/>
                      <a:pt x="4" y="1"/>
                    </a:cubicBezTo>
                    <a:cubicBezTo>
                      <a:pt x="0" y="0"/>
                      <a:pt x="0" y="7"/>
                      <a:pt x="4" y="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4" name="Freeform 874"/>
              <p:cNvSpPr/>
              <p:nvPr/>
            </p:nvSpPr>
            <p:spPr bwMode="auto">
              <a:xfrm>
                <a:off x="2245" y="1898"/>
                <a:ext cx="190" cy="24"/>
              </a:xfrm>
              <a:custGeom>
                <a:avLst/>
                <a:gdLst>
                  <a:gd name="T0" fmla="*/ 5 w 71"/>
                  <a:gd name="T1" fmla="*/ 8 h 9"/>
                  <a:gd name="T2" fmla="*/ 66 w 71"/>
                  <a:gd name="T3" fmla="*/ 7 h 9"/>
                  <a:gd name="T4" fmla="*/ 66 w 71"/>
                  <a:gd name="T5" fmla="*/ 0 h 9"/>
                  <a:gd name="T6" fmla="*/ 5 w 71"/>
                  <a:gd name="T7" fmla="*/ 1 h 9"/>
                  <a:gd name="T8" fmla="*/ 5 w 71"/>
                  <a:gd name="T9" fmla="*/ 8 h 9"/>
                </a:gdLst>
                <a:ahLst/>
                <a:cxnLst>
                  <a:cxn ang="0">
                    <a:pos x="T0" y="T1"/>
                  </a:cxn>
                  <a:cxn ang="0">
                    <a:pos x="T2" y="T3"/>
                  </a:cxn>
                  <a:cxn ang="0">
                    <a:pos x="T4" y="T5"/>
                  </a:cxn>
                  <a:cxn ang="0">
                    <a:pos x="T6" y="T7"/>
                  </a:cxn>
                  <a:cxn ang="0">
                    <a:pos x="T8" y="T9"/>
                  </a:cxn>
                </a:cxnLst>
                <a:rect l="0" t="0" r="r" b="b"/>
                <a:pathLst>
                  <a:path w="71" h="9">
                    <a:moveTo>
                      <a:pt x="5" y="8"/>
                    </a:moveTo>
                    <a:cubicBezTo>
                      <a:pt x="25" y="7"/>
                      <a:pt x="46" y="7"/>
                      <a:pt x="66" y="7"/>
                    </a:cubicBezTo>
                    <a:cubicBezTo>
                      <a:pt x="71" y="7"/>
                      <a:pt x="71" y="0"/>
                      <a:pt x="66" y="0"/>
                    </a:cubicBezTo>
                    <a:cubicBezTo>
                      <a:pt x="46" y="0"/>
                      <a:pt x="25" y="0"/>
                      <a:pt x="5" y="1"/>
                    </a:cubicBezTo>
                    <a:cubicBezTo>
                      <a:pt x="0" y="2"/>
                      <a:pt x="0" y="9"/>
                      <a:pt x="5" y="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5" name="Freeform 875"/>
              <p:cNvSpPr/>
              <p:nvPr/>
            </p:nvSpPr>
            <p:spPr bwMode="auto">
              <a:xfrm>
                <a:off x="2208" y="1941"/>
                <a:ext cx="293" cy="32"/>
              </a:xfrm>
              <a:custGeom>
                <a:avLst/>
                <a:gdLst>
                  <a:gd name="T0" fmla="*/ 5 w 110"/>
                  <a:gd name="T1" fmla="*/ 8 h 12"/>
                  <a:gd name="T2" fmla="*/ 104 w 110"/>
                  <a:gd name="T3" fmla="*/ 11 h 12"/>
                  <a:gd name="T4" fmla="*/ 105 w 110"/>
                  <a:gd name="T5" fmla="*/ 4 h 12"/>
                  <a:gd name="T6" fmla="*/ 5 w 110"/>
                  <a:gd name="T7" fmla="*/ 1 h 12"/>
                  <a:gd name="T8" fmla="*/ 5 w 110"/>
                  <a:gd name="T9" fmla="*/ 8 h 12"/>
                </a:gdLst>
                <a:ahLst/>
                <a:cxnLst>
                  <a:cxn ang="0">
                    <a:pos x="T0" y="T1"/>
                  </a:cxn>
                  <a:cxn ang="0">
                    <a:pos x="T2" y="T3"/>
                  </a:cxn>
                  <a:cxn ang="0">
                    <a:pos x="T4" y="T5"/>
                  </a:cxn>
                  <a:cxn ang="0">
                    <a:pos x="T6" y="T7"/>
                  </a:cxn>
                  <a:cxn ang="0">
                    <a:pos x="T8" y="T9"/>
                  </a:cxn>
                </a:cxnLst>
                <a:rect l="0" t="0" r="r" b="b"/>
                <a:pathLst>
                  <a:path w="110" h="12">
                    <a:moveTo>
                      <a:pt x="5" y="8"/>
                    </a:moveTo>
                    <a:cubicBezTo>
                      <a:pt x="38" y="12"/>
                      <a:pt x="71" y="6"/>
                      <a:pt x="104" y="11"/>
                    </a:cubicBezTo>
                    <a:cubicBezTo>
                      <a:pt x="108" y="11"/>
                      <a:pt x="110" y="5"/>
                      <a:pt x="105" y="4"/>
                    </a:cubicBezTo>
                    <a:cubicBezTo>
                      <a:pt x="72" y="0"/>
                      <a:pt x="38" y="5"/>
                      <a:pt x="5" y="1"/>
                    </a:cubicBezTo>
                    <a:cubicBezTo>
                      <a:pt x="0" y="1"/>
                      <a:pt x="0" y="8"/>
                      <a:pt x="5" y="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6" name="Freeform 876"/>
              <p:cNvSpPr/>
              <p:nvPr/>
            </p:nvSpPr>
            <p:spPr bwMode="auto">
              <a:xfrm>
                <a:off x="2173" y="1978"/>
                <a:ext cx="347" cy="24"/>
              </a:xfrm>
              <a:custGeom>
                <a:avLst/>
                <a:gdLst>
                  <a:gd name="T0" fmla="*/ 5 w 130"/>
                  <a:gd name="T1" fmla="*/ 9 h 9"/>
                  <a:gd name="T2" fmla="*/ 126 w 130"/>
                  <a:gd name="T3" fmla="*/ 9 h 9"/>
                  <a:gd name="T4" fmla="*/ 126 w 130"/>
                  <a:gd name="T5" fmla="*/ 2 h 9"/>
                  <a:gd name="T6" fmla="*/ 5 w 130"/>
                  <a:gd name="T7" fmla="*/ 2 h 9"/>
                  <a:gd name="T8" fmla="*/ 5 w 130"/>
                  <a:gd name="T9" fmla="*/ 9 h 9"/>
                </a:gdLst>
                <a:ahLst/>
                <a:cxnLst>
                  <a:cxn ang="0">
                    <a:pos x="T0" y="T1"/>
                  </a:cxn>
                  <a:cxn ang="0">
                    <a:pos x="T2" y="T3"/>
                  </a:cxn>
                  <a:cxn ang="0">
                    <a:pos x="T4" y="T5"/>
                  </a:cxn>
                  <a:cxn ang="0">
                    <a:pos x="T6" y="T7"/>
                  </a:cxn>
                  <a:cxn ang="0">
                    <a:pos x="T8" y="T9"/>
                  </a:cxn>
                </a:cxnLst>
                <a:rect l="0" t="0" r="r" b="b"/>
                <a:pathLst>
                  <a:path w="130" h="9">
                    <a:moveTo>
                      <a:pt x="5" y="9"/>
                    </a:moveTo>
                    <a:cubicBezTo>
                      <a:pt x="45" y="7"/>
                      <a:pt x="86" y="9"/>
                      <a:pt x="126" y="9"/>
                    </a:cubicBezTo>
                    <a:cubicBezTo>
                      <a:pt x="130" y="9"/>
                      <a:pt x="130" y="2"/>
                      <a:pt x="126" y="2"/>
                    </a:cubicBezTo>
                    <a:cubicBezTo>
                      <a:pt x="86" y="2"/>
                      <a:pt x="45" y="0"/>
                      <a:pt x="5" y="2"/>
                    </a:cubicBezTo>
                    <a:cubicBezTo>
                      <a:pt x="0" y="2"/>
                      <a:pt x="0" y="9"/>
                      <a:pt x="5" y="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7" name="Freeform 877"/>
              <p:cNvSpPr/>
              <p:nvPr/>
            </p:nvSpPr>
            <p:spPr bwMode="auto">
              <a:xfrm>
                <a:off x="2176" y="2023"/>
                <a:ext cx="333" cy="33"/>
              </a:xfrm>
              <a:custGeom>
                <a:avLst/>
                <a:gdLst>
                  <a:gd name="T0" fmla="*/ 5 w 125"/>
                  <a:gd name="T1" fmla="*/ 7 h 12"/>
                  <a:gd name="T2" fmla="*/ 120 w 125"/>
                  <a:gd name="T3" fmla="*/ 12 h 12"/>
                  <a:gd name="T4" fmla="*/ 120 w 125"/>
                  <a:gd name="T5" fmla="*/ 5 h 12"/>
                  <a:gd name="T6" fmla="*/ 5 w 125"/>
                  <a:gd name="T7" fmla="*/ 0 h 12"/>
                  <a:gd name="T8" fmla="*/ 5 w 125"/>
                  <a:gd name="T9" fmla="*/ 7 h 12"/>
                </a:gdLst>
                <a:ahLst/>
                <a:cxnLst>
                  <a:cxn ang="0">
                    <a:pos x="T0" y="T1"/>
                  </a:cxn>
                  <a:cxn ang="0">
                    <a:pos x="T2" y="T3"/>
                  </a:cxn>
                  <a:cxn ang="0">
                    <a:pos x="T4" y="T5"/>
                  </a:cxn>
                  <a:cxn ang="0">
                    <a:pos x="T6" y="T7"/>
                  </a:cxn>
                  <a:cxn ang="0">
                    <a:pos x="T8" y="T9"/>
                  </a:cxn>
                </a:cxnLst>
                <a:rect l="0" t="0" r="r" b="b"/>
                <a:pathLst>
                  <a:path w="125" h="12">
                    <a:moveTo>
                      <a:pt x="5" y="7"/>
                    </a:moveTo>
                    <a:cubicBezTo>
                      <a:pt x="43" y="11"/>
                      <a:pt x="82" y="9"/>
                      <a:pt x="120" y="12"/>
                    </a:cubicBezTo>
                    <a:cubicBezTo>
                      <a:pt x="125" y="12"/>
                      <a:pt x="125" y="5"/>
                      <a:pt x="120" y="5"/>
                    </a:cubicBezTo>
                    <a:cubicBezTo>
                      <a:pt x="82" y="2"/>
                      <a:pt x="43" y="4"/>
                      <a:pt x="5" y="0"/>
                    </a:cubicBezTo>
                    <a:cubicBezTo>
                      <a:pt x="0" y="0"/>
                      <a:pt x="0" y="7"/>
                      <a:pt x="5"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8" name="Freeform 878"/>
              <p:cNvSpPr/>
              <p:nvPr/>
            </p:nvSpPr>
            <p:spPr bwMode="auto">
              <a:xfrm>
                <a:off x="2195" y="2064"/>
                <a:ext cx="232" cy="32"/>
              </a:xfrm>
              <a:custGeom>
                <a:avLst/>
                <a:gdLst>
                  <a:gd name="T0" fmla="*/ 4 w 87"/>
                  <a:gd name="T1" fmla="*/ 10 h 12"/>
                  <a:gd name="T2" fmla="*/ 81 w 87"/>
                  <a:gd name="T3" fmla="*/ 11 h 12"/>
                  <a:gd name="T4" fmla="*/ 83 w 87"/>
                  <a:gd name="T5" fmla="*/ 5 h 12"/>
                  <a:gd name="T6" fmla="*/ 4 w 87"/>
                  <a:gd name="T7" fmla="*/ 3 h 12"/>
                  <a:gd name="T8" fmla="*/ 4 w 87"/>
                  <a:gd name="T9" fmla="*/ 10 h 12"/>
                </a:gdLst>
                <a:ahLst/>
                <a:cxnLst>
                  <a:cxn ang="0">
                    <a:pos x="T0" y="T1"/>
                  </a:cxn>
                  <a:cxn ang="0">
                    <a:pos x="T2" y="T3"/>
                  </a:cxn>
                  <a:cxn ang="0">
                    <a:pos x="T4" y="T5"/>
                  </a:cxn>
                  <a:cxn ang="0">
                    <a:pos x="T6" y="T7"/>
                  </a:cxn>
                  <a:cxn ang="0">
                    <a:pos x="T8" y="T9"/>
                  </a:cxn>
                </a:cxnLst>
                <a:rect l="0" t="0" r="r" b="b"/>
                <a:pathLst>
                  <a:path w="87" h="12">
                    <a:moveTo>
                      <a:pt x="4" y="10"/>
                    </a:moveTo>
                    <a:cubicBezTo>
                      <a:pt x="30" y="12"/>
                      <a:pt x="55" y="7"/>
                      <a:pt x="81" y="11"/>
                    </a:cubicBezTo>
                    <a:cubicBezTo>
                      <a:pt x="85" y="12"/>
                      <a:pt x="87" y="5"/>
                      <a:pt x="83" y="5"/>
                    </a:cubicBezTo>
                    <a:cubicBezTo>
                      <a:pt x="57" y="0"/>
                      <a:pt x="30" y="5"/>
                      <a:pt x="4" y="3"/>
                    </a:cubicBezTo>
                    <a:cubicBezTo>
                      <a:pt x="0" y="2"/>
                      <a:pt x="0" y="9"/>
                      <a:pt x="4" y="1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9" name="Freeform 879"/>
              <p:cNvSpPr/>
              <p:nvPr/>
            </p:nvSpPr>
            <p:spPr bwMode="auto">
              <a:xfrm>
                <a:off x="2213" y="2187"/>
                <a:ext cx="243" cy="26"/>
              </a:xfrm>
              <a:custGeom>
                <a:avLst/>
                <a:gdLst>
                  <a:gd name="T0" fmla="*/ 5 w 91"/>
                  <a:gd name="T1" fmla="*/ 7 h 10"/>
                  <a:gd name="T2" fmla="*/ 87 w 91"/>
                  <a:gd name="T3" fmla="*/ 8 h 10"/>
                  <a:gd name="T4" fmla="*/ 87 w 91"/>
                  <a:gd name="T5" fmla="*/ 1 h 10"/>
                  <a:gd name="T6" fmla="*/ 5 w 91"/>
                  <a:gd name="T7" fmla="*/ 0 h 10"/>
                  <a:gd name="T8" fmla="*/ 5 w 91"/>
                  <a:gd name="T9" fmla="*/ 7 h 10"/>
                </a:gdLst>
                <a:ahLst/>
                <a:cxnLst>
                  <a:cxn ang="0">
                    <a:pos x="T0" y="T1"/>
                  </a:cxn>
                  <a:cxn ang="0">
                    <a:pos x="T2" y="T3"/>
                  </a:cxn>
                  <a:cxn ang="0">
                    <a:pos x="T4" y="T5"/>
                  </a:cxn>
                  <a:cxn ang="0">
                    <a:pos x="T6" y="T7"/>
                  </a:cxn>
                  <a:cxn ang="0">
                    <a:pos x="T8" y="T9"/>
                  </a:cxn>
                </a:cxnLst>
                <a:rect l="0" t="0" r="r" b="b"/>
                <a:pathLst>
                  <a:path w="91" h="10">
                    <a:moveTo>
                      <a:pt x="5" y="7"/>
                    </a:moveTo>
                    <a:cubicBezTo>
                      <a:pt x="32" y="10"/>
                      <a:pt x="59" y="8"/>
                      <a:pt x="87" y="8"/>
                    </a:cubicBezTo>
                    <a:cubicBezTo>
                      <a:pt x="91" y="8"/>
                      <a:pt x="91" y="1"/>
                      <a:pt x="87" y="1"/>
                    </a:cubicBezTo>
                    <a:cubicBezTo>
                      <a:pt x="59" y="1"/>
                      <a:pt x="32" y="3"/>
                      <a:pt x="5" y="0"/>
                    </a:cubicBezTo>
                    <a:cubicBezTo>
                      <a:pt x="0" y="0"/>
                      <a:pt x="0" y="7"/>
                      <a:pt x="5"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0" name="Freeform 880"/>
              <p:cNvSpPr/>
              <p:nvPr/>
            </p:nvSpPr>
            <p:spPr bwMode="auto">
              <a:xfrm>
                <a:off x="2163" y="2219"/>
                <a:ext cx="317" cy="40"/>
              </a:xfrm>
              <a:custGeom>
                <a:avLst/>
                <a:gdLst>
                  <a:gd name="T0" fmla="*/ 4 w 119"/>
                  <a:gd name="T1" fmla="*/ 7 h 15"/>
                  <a:gd name="T2" fmla="*/ 114 w 119"/>
                  <a:gd name="T3" fmla="*/ 15 h 15"/>
                  <a:gd name="T4" fmla="*/ 114 w 119"/>
                  <a:gd name="T5" fmla="*/ 8 h 15"/>
                  <a:gd name="T6" fmla="*/ 4 w 119"/>
                  <a:gd name="T7" fmla="*/ 0 h 15"/>
                  <a:gd name="T8" fmla="*/ 4 w 119"/>
                  <a:gd name="T9" fmla="*/ 7 h 15"/>
                </a:gdLst>
                <a:ahLst/>
                <a:cxnLst>
                  <a:cxn ang="0">
                    <a:pos x="T0" y="T1"/>
                  </a:cxn>
                  <a:cxn ang="0">
                    <a:pos x="T2" y="T3"/>
                  </a:cxn>
                  <a:cxn ang="0">
                    <a:pos x="T4" y="T5"/>
                  </a:cxn>
                  <a:cxn ang="0">
                    <a:pos x="T6" y="T7"/>
                  </a:cxn>
                  <a:cxn ang="0">
                    <a:pos x="T8" y="T9"/>
                  </a:cxn>
                </a:cxnLst>
                <a:rect l="0" t="0" r="r" b="b"/>
                <a:pathLst>
                  <a:path w="119" h="15">
                    <a:moveTo>
                      <a:pt x="4" y="7"/>
                    </a:moveTo>
                    <a:cubicBezTo>
                      <a:pt x="41" y="11"/>
                      <a:pt x="77" y="13"/>
                      <a:pt x="114" y="15"/>
                    </a:cubicBezTo>
                    <a:cubicBezTo>
                      <a:pt x="119" y="15"/>
                      <a:pt x="119" y="8"/>
                      <a:pt x="114" y="8"/>
                    </a:cubicBezTo>
                    <a:cubicBezTo>
                      <a:pt x="77" y="6"/>
                      <a:pt x="41" y="4"/>
                      <a:pt x="4" y="0"/>
                    </a:cubicBezTo>
                    <a:cubicBezTo>
                      <a:pt x="0" y="0"/>
                      <a:pt x="0" y="7"/>
                      <a:pt x="4"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1" name="Freeform 881"/>
              <p:cNvSpPr/>
              <p:nvPr/>
            </p:nvSpPr>
            <p:spPr bwMode="auto">
              <a:xfrm>
                <a:off x="2157" y="2259"/>
                <a:ext cx="323" cy="48"/>
              </a:xfrm>
              <a:custGeom>
                <a:avLst/>
                <a:gdLst>
                  <a:gd name="T0" fmla="*/ 4 w 121"/>
                  <a:gd name="T1" fmla="*/ 7 h 18"/>
                  <a:gd name="T2" fmla="*/ 117 w 121"/>
                  <a:gd name="T3" fmla="*/ 18 h 18"/>
                  <a:gd name="T4" fmla="*/ 117 w 121"/>
                  <a:gd name="T5" fmla="*/ 11 h 18"/>
                  <a:gd name="T6" fmla="*/ 4 w 121"/>
                  <a:gd name="T7" fmla="*/ 0 h 18"/>
                  <a:gd name="T8" fmla="*/ 4 w 121"/>
                  <a:gd name="T9" fmla="*/ 7 h 18"/>
                </a:gdLst>
                <a:ahLst/>
                <a:cxnLst>
                  <a:cxn ang="0">
                    <a:pos x="T0" y="T1"/>
                  </a:cxn>
                  <a:cxn ang="0">
                    <a:pos x="T2" y="T3"/>
                  </a:cxn>
                  <a:cxn ang="0">
                    <a:pos x="T4" y="T5"/>
                  </a:cxn>
                  <a:cxn ang="0">
                    <a:pos x="T6" y="T7"/>
                  </a:cxn>
                  <a:cxn ang="0">
                    <a:pos x="T8" y="T9"/>
                  </a:cxn>
                </a:cxnLst>
                <a:rect l="0" t="0" r="r" b="b"/>
                <a:pathLst>
                  <a:path w="121" h="18">
                    <a:moveTo>
                      <a:pt x="4" y="7"/>
                    </a:moveTo>
                    <a:cubicBezTo>
                      <a:pt x="42" y="11"/>
                      <a:pt x="80" y="13"/>
                      <a:pt x="117" y="18"/>
                    </a:cubicBezTo>
                    <a:cubicBezTo>
                      <a:pt x="121" y="18"/>
                      <a:pt x="121" y="11"/>
                      <a:pt x="117" y="11"/>
                    </a:cubicBezTo>
                    <a:cubicBezTo>
                      <a:pt x="80" y="6"/>
                      <a:pt x="42" y="4"/>
                      <a:pt x="4" y="0"/>
                    </a:cubicBezTo>
                    <a:cubicBezTo>
                      <a:pt x="0" y="0"/>
                      <a:pt x="0" y="7"/>
                      <a:pt x="4"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2" name="Freeform 882"/>
              <p:cNvSpPr/>
              <p:nvPr/>
            </p:nvSpPr>
            <p:spPr bwMode="auto">
              <a:xfrm>
                <a:off x="2152" y="2283"/>
                <a:ext cx="312" cy="45"/>
              </a:xfrm>
              <a:custGeom>
                <a:avLst/>
                <a:gdLst>
                  <a:gd name="T0" fmla="*/ 5 w 117"/>
                  <a:gd name="T1" fmla="*/ 8 h 17"/>
                  <a:gd name="T2" fmla="*/ 112 w 117"/>
                  <a:gd name="T3" fmla="*/ 17 h 17"/>
                  <a:gd name="T4" fmla="*/ 112 w 117"/>
                  <a:gd name="T5" fmla="*/ 10 h 17"/>
                  <a:gd name="T6" fmla="*/ 5 w 117"/>
                  <a:gd name="T7" fmla="*/ 1 h 17"/>
                  <a:gd name="T8" fmla="*/ 5 w 117"/>
                  <a:gd name="T9" fmla="*/ 8 h 17"/>
                </a:gdLst>
                <a:ahLst/>
                <a:cxnLst>
                  <a:cxn ang="0">
                    <a:pos x="T0" y="T1"/>
                  </a:cxn>
                  <a:cxn ang="0">
                    <a:pos x="T2" y="T3"/>
                  </a:cxn>
                  <a:cxn ang="0">
                    <a:pos x="T4" y="T5"/>
                  </a:cxn>
                  <a:cxn ang="0">
                    <a:pos x="T6" y="T7"/>
                  </a:cxn>
                  <a:cxn ang="0">
                    <a:pos x="T8" y="T9"/>
                  </a:cxn>
                </a:cxnLst>
                <a:rect l="0" t="0" r="r" b="b"/>
                <a:pathLst>
                  <a:path w="117" h="17">
                    <a:moveTo>
                      <a:pt x="5" y="8"/>
                    </a:moveTo>
                    <a:cubicBezTo>
                      <a:pt x="40" y="11"/>
                      <a:pt x="77" y="13"/>
                      <a:pt x="112" y="17"/>
                    </a:cubicBezTo>
                    <a:cubicBezTo>
                      <a:pt x="117" y="17"/>
                      <a:pt x="117" y="10"/>
                      <a:pt x="112" y="10"/>
                    </a:cubicBezTo>
                    <a:cubicBezTo>
                      <a:pt x="77" y="6"/>
                      <a:pt x="40" y="4"/>
                      <a:pt x="5" y="1"/>
                    </a:cubicBezTo>
                    <a:cubicBezTo>
                      <a:pt x="0" y="0"/>
                      <a:pt x="0" y="7"/>
                      <a:pt x="5" y="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3" name="Freeform 883"/>
              <p:cNvSpPr/>
              <p:nvPr/>
            </p:nvSpPr>
            <p:spPr bwMode="auto">
              <a:xfrm>
                <a:off x="2360" y="1585"/>
                <a:ext cx="347" cy="29"/>
              </a:xfrm>
              <a:custGeom>
                <a:avLst/>
                <a:gdLst>
                  <a:gd name="T0" fmla="*/ 2 w 130"/>
                  <a:gd name="T1" fmla="*/ 5 h 11"/>
                  <a:gd name="T2" fmla="*/ 128 w 130"/>
                  <a:gd name="T3" fmla="*/ 11 h 11"/>
                  <a:gd name="T4" fmla="*/ 128 w 130"/>
                  <a:gd name="T5" fmla="*/ 8 h 11"/>
                  <a:gd name="T6" fmla="*/ 2 w 130"/>
                  <a:gd name="T7" fmla="*/ 2 h 11"/>
                  <a:gd name="T8" fmla="*/ 2 w 130"/>
                  <a:gd name="T9" fmla="*/ 5 h 11"/>
                </a:gdLst>
                <a:ahLst/>
                <a:cxnLst>
                  <a:cxn ang="0">
                    <a:pos x="T0" y="T1"/>
                  </a:cxn>
                  <a:cxn ang="0">
                    <a:pos x="T2" y="T3"/>
                  </a:cxn>
                  <a:cxn ang="0">
                    <a:pos x="T4" y="T5"/>
                  </a:cxn>
                  <a:cxn ang="0">
                    <a:pos x="T6" y="T7"/>
                  </a:cxn>
                  <a:cxn ang="0">
                    <a:pos x="T8" y="T9"/>
                  </a:cxn>
                </a:cxnLst>
                <a:rect l="0" t="0" r="r" b="b"/>
                <a:pathLst>
                  <a:path w="130" h="11">
                    <a:moveTo>
                      <a:pt x="2" y="5"/>
                    </a:moveTo>
                    <a:cubicBezTo>
                      <a:pt x="44" y="4"/>
                      <a:pt x="86" y="7"/>
                      <a:pt x="128" y="11"/>
                    </a:cubicBezTo>
                    <a:cubicBezTo>
                      <a:pt x="130" y="11"/>
                      <a:pt x="130" y="8"/>
                      <a:pt x="128" y="8"/>
                    </a:cubicBezTo>
                    <a:cubicBezTo>
                      <a:pt x="86" y="3"/>
                      <a:pt x="44" y="0"/>
                      <a:pt x="2" y="2"/>
                    </a:cubicBezTo>
                    <a:cubicBezTo>
                      <a:pt x="0" y="2"/>
                      <a:pt x="0" y="6"/>
                      <a:pt x="2"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4" name="Freeform 884"/>
              <p:cNvSpPr/>
              <p:nvPr/>
            </p:nvSpPr>
            <p:spPr bwMode="auto">
              <a:xfrm>
                <a:off x="2376" y="1852"/>
                <a:ext cx="261" cy="19"/>
              </a:xfrm>
              <a:custGeom>
                <a:avLst/>
                <a:gdLst>
                  <a:gd name="T0" fmla="*/ 2 w 98"/>
                  <a:gd name="T1" fmla="*/ 7 h 7"/>
                  <a:gd name="T2" fmla="*/ 95 w 98"/>
                  <a:gd name="T3" fmla="*/ 7 h 7"/>
                  <a:gd name="T4" fmla="*/ 95 w 98"/>
                  <a:gd name="T5" fmla="*/ 3 h 7"/>
                  <a:gd name="T6" fmla="*/ 2 w 98"/>
                  <a:gd name="T7" fmla="*/ 3 h 7"/>
                  <a:gd name="T8" fmla="*/ 2 w 98"/>
                  <a:gd name="T9" fmla="*/ 7 h 7"/>
                </a:gdLst>
                <a:ahLst/>
                <a:cxnLst>
                  <a:cxn ang="0">
                    <a:pos x="T0" y="T1"/>
                  </a:cxn>
                  <a:cxn ang="0">
                    <a:pos x="T2" y="T3"/>
                  </a:cxn>
                  <a:cxn ang="0">
                    <a:pos x="T4" y="T5"/>
                  </a:cxn>
                  <a:cxn ang="0">
                    <a:pos x="T6" y="T7"/>
                  </a:cxn>
                  <a:cxn ang="0">
                    <a:pos x="T8" y="T9"/>
                  </a:cxn>
                </a:cxnLst>
                <a:rect l="0" t="0" r="r" b="b"/>
                <a:pathLst>
                  <a:path w="98" h="7">
                    <a:moveTo>
                      <a:pt x="2" y="7"/>
                    </a:moveTo>
                    <a:cubicBezTo>
                      <a:pt x="33" y="4"/>
                      <a:pt x="65" y="3"/>
                      <a:pt x="95" y="7"/>
                    </a:cubicBezTo>
                    <a:cubicBezTo>
                      <a:pt x="98" y="7"/>
                      <a:pt x="98" y="4"/>
                      <a:pt x="95" y="3"/>
                    </a:cubicBezTo>
                    <a:cubicBezTo>
                      <a:pt x="65" y="0"/>
                      <a:pt x="33" y="1"/>
                      <a:pt x="2" y="3"/>
                    </a:cubicBezTo>
                    <a:cubicBezTo>
                      <a:pt x="0" y="4"/>
                      <a:pt x="0" y="7"/>
                      <a:pt x="2"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5" name="Freeform 885"/>
              <p:cNvSpPr/>
              <p:nvPr/>
            </p:nvSpPr>
            <p:spPr bwMode="auto">
              <a:xfrm>
                <a:off x="2331" y="2133"/>
                <a:ext cx="392" cy="38"/>
              </a:xfrm>
              <a:custGeom>
                <a:avLst/>
                <a:gdLst>
                  <a:gd name="T0" fmla="*/ 3 w 147"/>
                  <a:gd name="T1" fmla="*/ 3 h 14"/>
                  <a:gd name="T2" fmla="*/ 145 w 147"/>
                  <a:gd name="T3" fmla="*/ 14 h 14"/>
                  <a:gd name="T4" fmla="*/ 145 w 147"/>
                  <a:gd name="T5" fmla="*/ 10 h 14"/>
                  <a:gd name="T6" fmla="*/ 3 w 147"/>
                  <a:gd name="T7" fmla="*/ 0 h 14"/>
                  <a:gd name="T8" fmla="*/ 3 w 147"/>
                  <a:gd name="T9" fmla="*/ 3 h 14"/>
                </a:gdLst>
                <a:ahLst/>
                <a:cxnLst>
                  <a:cxn ang="0">
                    <a:pos x="T0" y="T1"/>
                  </a:cxn>
                  <a:cxn ang="0">
                    <a:pos x="T2" y="T3"/>
                  </a:cxn>
                  <a:cxn ang="0">
                    <a:pos x="T4" y="T5"/>
                  </a:cxn>
                  <a:cxn ang="0">
                    <a:pos x="T6" y="T7"/>
                  </a:cxn>
                  <a:cxn ang="0">
                    <a:pos x="T8" y="T9"/>
                  </a:cxn>
                </a:cxnLst>
                <a:rect l="0" t="0" r="r" b="b"/>
                <a:pathLst>
                  <a:path w="147" h="14">
                    <a:moveTo>
                      <a:pt x="3" y="3"/>
                    </a:moveTo>
                    <a:cubicBezTo>
                      <a:pt x="50" y="5"/>
                      <a:pt x="98" y="11"/>
                      <a:pt x="145" y="14"/>
                    </a:cubicBezTo>
                    <a:cubicBezTo>
                      <a:pt x="147" y="14"/>
                      <a:pt x="147" y="10"/>
                      <a:pt x="145" y="10"/>
                    </a:cubicBezTo>
                    <a:cubicBezTo>
                      <a:pt x="98" y="7"/>
                      <a:pt x="50" y="2"/>
                      <a:pt x="3" y="0"/>
                    </a:cubicBezTo>
                    <a:cubicBezTo>
                      <a:pt x="0" y="0"/>
                      <a:pt x="0" y="3"/>
                      <a:pt x="3"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6" name="Freeform 886"/>
              <p:cNvSpPr/>
              <p:nvPr/>
            </p:nvSpPr>
            <p:spPr bwMode="auto">
              <a:xfrm>
                <a:off x="2651" y="1486"/>
                <a:ext cx="69" cy="83"/>
              </a:xfrm>
              <a:custGeom>
                <a:avLst/>
                <a:gdLst>
                  <a:gd name="T0" fmla="*/ 4 w 26"/>
                  <a:gd name="T1" fmla="*/ 29 h 31"/>
                  <a:gd name="T2" fmla="*/ 22 w 26"/>
                  <a:gd name="T3" fmla="*/ 4 h 31"/>
                  <a:gd name="T4" fmla="*/ 19 w 26"/>
                  <a:gd name="T5" fmla="*/ 3 h 31"/>
                  <a:gd name="T6" fmla="*/ 22 w 26"/>
                  <a:gd name="T7" fmla="*/ 25 h 31"/>
                  <a:gd name="T8" fmla="*/ 26 w 26"/>
                  <a:gd name="T9" fmla="*/ 25 h 31"/>
                  <a:gd name="T10" fmla="*/ 22 w 26"/>
                  <a:gd name="T11" fmla="*/ 2 h 31"/>
                  <a:gd name="T12" fmla="*/ 19 w 26"/>
                  <a:gd name="T13" fmla="*/ 1 h 31"/>
                  <a:gd name="T14" fmla="*/ 1 w 26"/>
                  <a:gd name="T15" fmla="*/ 27 h 31"/>
                  <a:gd name="T16" fmla="*/ 4 w 26"/>
                  <a:gd name="T1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1">
                    <a:moveTo>
                      <a:pt x="4" y="29"/>
                    </a:moveTo>
                    <a:cubicBezTo>
                      <a:pt x="9" y="19"/>
                      <a:pt x="14" y="11"/>
                      <a:pt x="22" y="4"/>
                    </a:cubicBezTo>
                    <a:cubicBezTo>
                      <a:pt x="21" y="4"/>
                      <a:pt x="20" y="3"/>
                      <a:pt x="19" y="3"/>
                    </a:cubicBezTo>
                    <a:cubicBezTo>
                      <a:pt x="21" y="10"/>
                      <a:pt x="22" y="17"/>
                      <a:pt x="22" y="25"/>
                    </a:cubicBezTo>
                    <a:cubicBezTo>
                      <a:pt x="22" y="27"/>
                      <a:pt x="26" y="27"/>
                      <a:pt x="26" y="25"/>
                    </a:cubicBezTo>
                    <a:cubicBezTo>
                      <a:pt x="26" y="17"/>
                      <a:pt x="25" y="9"/>
                      <a:pt x="22" y="2"/>
                    </a:cubicBezTo>
                    <a:cubicBezTo>
                      <a:pt x="22" y="1"/>
                      <a:pt x="20" y="0"/>
                      <a:pt x="19" y="1"/>
                    </a:cubicBezTo>
                    <a:cubicBezTo>
                      <a:pt x="11" y="8"/>
                      <a:pt x="6" y="17"/>
                      <a:pt x="1" y="27"/>
                    </a:cubicBezTo>
                    <a:cubicBezTo>
                      <a:pt x="0" y="29"/>
                      <a:pt x="3" y="31"/>
                      <a:pt x="4" y="2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7" name="Freeform 887"/>
              <p:cNvSpPr/>
              <p:nvPr/>
            </p:nvSpPr>
            <p:spPr bwMode="auto">
              <a:xfrm>
                <a:off x="2664" y="1529"/>
                <a:ext cx="51" cy="10"/>
              </a:xfrm>
              <a:custGeom>
                <a:avLst/>
                <a:gdLst>
                  <a:gd name="T0" fmla="*/ 3 w 19"/>
                  <a:gd name="T1" fmla="*/ 4 h 4"/>
                  <a:gd name="T2" fmla="*/ 17 w 19"/>
                  <a:gd name="T3" fmla="*/ 3 h 4"/>
                  <a:gd name="T4" fmla="*/ 17 w 19"/>
                  <a:gd name="T5" fmla="*/ 0 h 4"/>
                  <a:gd name="T6" fmla="*/ 2 w 19"/>
                  <a:gd name="T7" fmla="*/ 1 h 4"/>
                  <a:gd name="T8" fmla="*/ 3 w 19"/>
                  <a:gd name="T9" fmla="*/ 4 h 4"/>
                </a:gdLst>
                <a:ahLst/>
                <a:cxnLst>
                  <a:cxn ang="0">
                    <a:pos x="T0" y="T1"/>
                  </a:cxn>
                  <a:cxn ang="0">
                    <a:pos x="T2" y="T3"/>
                  </a:cxn>
                  <a:cxn ang="0">
                    <a:pos x="T4" y="T5"/>
                  </a:cxn>
                  <a:cxn ang="0">
                    <a:pos x="T6" y="T7"/>
                  </a:cxn>
                  <a:cxn ang="0">
                    <a:pos x="T8" y="T9"/>
                  </a:cxn>
                </a:cxnLst>
                <a:rect l="0" t="0" r="r" b="b"/>
                <a:pathLst>
                  <a:path w="19" h="4">
                    <a:moveTo>
                      <a:pt x="3" y="4"/>
                    </a:moveTo>
                    <a:cubicBezTo>
                      <a:pt x="8" y="3"/>
                      <a:pt x="12" y="3"/>
                      <a:pt x="17" y="3"/>
                    </a:cubicBezTo>
                    <a:cubicBezTo>
                      <a:pt x="19" y="3"/>
                      <a:pt x="19" y="0"/>
                      <a:pt x="17" y="0"/>
                    </a:cubicBezTo>
                    <a:cubicBezTo>
                      <a:pt x="12" y="0"/>
                      <a:pt x="7" y="0"/>
                      <a:pt x="2" y="1"/>
                    </a:cubicBezTo>
                    <a:cubicBezTo>
                      <a:pt x="0" y="1"/>
                      <a:pt x="1"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8" name="Freeform 888"/>
              <p:cNvSpPr/>
              <p:nvPr/>
            </p:nvSpPr>
            <p:spPr bwMode="auto">
              <a:xfrm>
                <a:off x="2629" y="1775"/>
                <a:ext cx="22" cy="88"/>
              </a:xfrm>
              <a:custGeom>
                <a:avLst/>
                <a:gdLst>
                  <a:gd name="T0" fmla="*/ 1 w 8"/>
                  <a:gd name="T1" fmla="*/ 3 h 33"/>
                  <a:gd name="T2" fmla="*/ 4 w 8"/>
                  <a:gd name="T3" fmla="*/ 30 h 33"/>
                  <a:gd name="T4" fmla="*/ 8 w 8"/>
                  <a:gd name="T5" fmla="*/ 30 h 33"/>
                  <a:gd name="T6" fmla="*/ 4 w 8"/>
                  <a:gd name="T7" fmla="*/ 2 h 33"/>
                  <a:gd name="T8" fmla="*/ 1 w 8"/>
                  <a:gd name="T9" fmla="*/ 3 h 33"/>
                </a:gdLst>
                <a:ahLst/>
                <a:cxnLst>
                  <a:cxn ang="0">
                    <a:pos x="T0" y="T1"/>
                  </a:cxn>
                  <a:cxn ang="0">
                    <a:pos x="T2" y="T3"/>
                  </a:cxn>
                  <a:cxn ang="0">
                    <a:pos x="T4" y="T5"/>
                  </a:cxn>
                  <a:cxn ang="0">
                    <a:pos x="T6" y="T7"/>
                  </a:cxn>
                  <a:cxn ang="0">
                    <a:pos x="T8" y="T9"/>
                  </a:cxn>
                </a:cxnLst>
                <a:rect l="0" t="0" r="r" b="b"/>
                <a:pathLst>
                  <a:path w="8" h="33">
                    <a:moveTo>
                      <a:pt x="1" y="3"/>
                    </a:moveTo>
                    <a:cubicBezTo>
                      <a:pt x="3" y="12"/>
                      <a:pt x="4" y="21"/>
                      <a:pt x="4" y="30"/>
                    </a:cubicBezTo>
                    <a:cubicBezTo>
                      <a:pt x="4" y="33"/>
                      <a:pt x="8" y="33"/>
                      <a:pt x="8" y="30"/>
                    </a:cubicBezTo>
                    <a:cubicBezTo>
                      <a:pt x="8" y="21"/>
                      <a:pt x="7" y="11"/>
                      <a:pt x="4" y="2"/>
                    </a:cubicBezTo>
                    <a:cubicBezTo>
                      <a:pt x="3" y="0"/>
                      <a:pt x="0" y="1"/>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9" name="Freeform 889"/>
              <p:cNvSpPr/>
              <p:nvPr/>
            </p:nvSpPr>
            <p:spPr bwMode="auto">
              <a:xfrm>
                <a:off x="2640" y="1769"/>
                <a:ext cx="48" cy="86"/>
              </a:xfrm>
              <a:custGeom>
                <a:avLst/>
                <a:gdLst>
                  <a:gd name="T0" fmla="*/ 3 w 18"/>
                  <a:gd name="T1" fmla="*/ 7 h 32"/>
                  <a:gd name="T2" fmla="*/ 14 w 18"/>
                  <a:gd name="T3" fmla="*/ 10 h 32"/>
                  <a:gd name="T4" fmla="*/ 3 w 18"/>
                  <a:gd name="T5" fmla="*/ 18 h 32"/>
                  <a:gd name="T6" fmla="*/ 4 w 18"/>
                  <a:gd name="T7" fmla="*/ 21 h 32"/>
                  <a:gd name="T8" fmla="*/ 13 w 18"/>
                  <a:gd name="T9" fmla="*/ 26 h 32"/>
                  <a:gd name="T10" fmla="*/ 15 w 18"/>
                  <a:gd name="T11" fmla="*/ 24 h 32"/>
                  <a:gd name="T12" fmla="*/ 4 w 18"/>
                  <a:gd name="T13" fmla="*/ 28 h 32"/>
                  <a:gd name="T14" fmla="*/ 4 w 18"/>
                  <a:gd name="T15" fmla="*/ 31 h 32"/>
                  <a:gd name="T16" fmla="*/ 16 w 18"/>
                  <a:gd name="T17" fmla="*/ 28 h 32"/>
                  <a:gd name="T18" fmla="*/ 17 w 18"/>
                  <a:gd name="T19" fmla="*/ 25 h 32"/>
                  <a:gd name="T20" fmla="*/ 4 w 18"/>
                  <a:gd name="T21" fmla="*/ 18 h 32"/>
                  <a:gd name="T22" fmla="*/ 5 w 18"/>
                  <a:gd name="T23" fmla="*/ 21 h 32"/>
                  <a:gd name="T24" fmla="*/ 18 w 18"/>
                  <a:gd name="T25" fmla="*/ 8 h 32"/>
                  <a:gd name="T26" fmla="*/ 3 w 18"/>
                  <a:gd name="T27" fmla="*/ 4 h 32"/>
                  <a:gd name="T28" fmla="*/ 3 w 18"/>
                  <a:gd name="T29"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32">
                    <a:moveTo>
                      <a:pt x="3" y="7"/>
                    </a:moveTo>
                    <a:cubicBezTo>
                      <a:pt x="6" y="7"/>
                      <a:pt x="17" y="4"/>
                      <a:pt x="14" y="10"/>
                    </a:cubicBezTo>
                    <a:cubicBezTo>
                      <a:pt x="11" y="13"/>
                      <a:pt x="7" y="16"/>
                      <a:pt x="3" y="18"/>
                    </a:cubicBezTo>
                    <a:cubicBezTo>
                      <a:pt x="2" y="19"/>
                      <a:pt x="2" y="21"/>
                      <a:pt x="4" y="21"/>
                    </a:cubicBezTo>
                    <a:cubicBezTo>
                      <a:pt x="8" y="21"/>
                      <a:pt x="12" y="21"/>
                      <a:pt x="13" y="26"/>
                    </a:cubicBezTo>
                    <a:cubicBezTo>
                      <a:pt x="14" y="26"/>
                      <a:pt x="14" y="25"/>
                      <a:pt x="15" y="24"/>
                    </a:cubicBezTo>
                    <a:cubicBezTo>
                      <a:pt x="11" y="25"/>
                      <a:pt x="8" y="27"/>
                      <a:pt x="4" y="28"/>
                    </a:cubicBezTo>
                    <a:cubicBezTo>
                      <a:pt x="2" y="28"/>
                      <a:pt x="2" y="32"/>
                      <a:pt x="4" y="31"/>
                    </a:cubicBezTo>
                    <a:cubicBezTo>
                      <a:pt x="8" y="31"/>
                      <a:pt x="12" y="29"/>
                      <a:pt x="16" y="28"/>
                    </a:cubicBezTo>
                    <a:cubicBezTo>
                      <a:pt x="16" y="27"/>
                      <a:pt x="17" y="26"/>
                      <a:pt x="17" y="25"/>
                    </a:cubicBezTo>
                    <a:cubicBezTo>
                      <a:pt x="15" y="19"/>
                      <a:pt x="10" y="17"/>
                      <a:pt x="4" y="18"/>
                    </a:cubicBezTo>
                    <a:cubicBezTo>
                      <a:pt x="4" y="19"/>
                      <a:pt x="4" y="20"/>
                      <a:pt x="5" y="21"/>
                    </a:cubicBezTo>
                    <a:cubicBezTo>
                      <a:pt x="9" y="19"/>
                      <a:pt x="18" y="14"/>
                      <a:pt x="18" y="8"/>
                    </a:cubicBezTo>
                    <a:cubicBezTo>
                      <a:pt x="18" y="0"/>
                      <a:pt x="7" y="3"/>
                      <a:pt x="3" y="4"/>
                    </a:cubicBezTo>
                    <a:cubicBezTo>
                      <a:pt x="0" y="4"/>
                      <a:pt x="1" y="8"/>
                      <a:pt x="3"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0" name="Freeform 890"/>
              <p:cNvSpPr/>
              <p:nvPr/>
            </p:nvSpPr>
            <p:spPr bwMode="auto">
              <a:xfrm>
                <a:off x="2635" y="2080"/>
                <a:ext cx="98" cy="69"/>
              </a:xfrm>
              <a:custGeom>
                <a:avLst/>
                <a:gdLst>
                  <a:gd name="T0" fmla="*/ 32 w 37"/>
                  <a:gd name="T1" fmla="*/ 6 h 26"/>
                  <a:gd name="T2" fmla="*/ 1 w 37"/>
                  <a:gd name="T3" fmla="*/ 13 h 26"/>
                  <a:gd name="T4" fmla="*/ 35 w 37"/>
                  <a:gd name="T5" fmla="*/ 25 h 26"/>
                  <a:gd name="T6" fmla="*/ 35 w 37"/>
                  <a:gd name="T7" fmla="*/ 22 h 26"/>
                  <a:gd name="T8" fmla="*/ 22 w 37"/>
                  <a:gd name="T9" fmla="*/ 21 h 26"/>
                  <a:gd name="T10" fmla="*/ 5 w 37"/>
                  <a:gd name="T11" fmla="*/ 15 h 26"/>
                  <a:gd name="T12" fmla="*/ 17 w 37"/>
                  <a:gd name="T13" fmla="*/ 8 h 26"/>
                  <a:gd name="T14" fmla="*/ 31 w 37"/>
                  <a:gd name="T15" fmla="*/ 9 h 26"/>
                  <a:gd name="T16" fmla="*/ 32 w 37"/>
                  <a:gd name="T17"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6">
                    <a:moveTo>
                      <a:pt x="32" y="6"/>
                    </a:moveTo>
                    <a:cubicBezTo>
                      <a:pt x="24" y="5"/>
                      <a:pt x="3" y="0"/>
                      <a:pt x="1" y="13"/>
                    </a:cubicBezTo>
                    <a:cubicBezTo>
                      <a:pt x="0" y="26"/>
                      <a:pt x="27" y="25"/>
                      <a:pt x="35" y="25"/>
                    </a:cubicBezTo>
                    <a:cubicBezTo>
                      <a:pt x="37" y="25"/>
                      <a:pt x="37" y="22"/>
                      <a:pt x="35" y="22"/>
                    </a:cubicBezTo>
                    <a:cubicBezTo>
                      <a:pt x="30" y="22"/>
                      <a:pt x="26" y="21"/>
                      <a:pt x="22" y="21"/>
                    </a:cubicBezTo>
                    <a:cubicBezTo>
                      <a:pt x="17" y="20"/>
                      <a:pt x="8" y="20"/>
                      <a:pt x="5" y="15"/>
                    </a:cubicBezTo>
                    <a:cubicBezTo>
                      <a:pt x="0" y="9"/>
                      <a:pt x="14" y="8"/>
                      <a:pt x="17" y="8"/>
                    </a:cubicBezTo>
                    <a:cubicBezTo>
                      <a:pt x="22" y="8"/>
                      <a:pt x="27" y="9"/>
                      <a:pt x="31" y="9"/>
                    </a:cubicBezTo>
                    <a:cubicBezTo>
                      <a:pt x="34" y="10"/>
                      <a:pt x="35" y="6"/>
                      <a:pt x="32"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1" name="Freeform 891"/>
              <p:cNvSpPr/>
              <p:nvPr/>
            </p:nvSpPr>
            <p:spPr bwMode="auto">
              <a:xfrm>
                <a:off x="2387" y="1395"/>
                <a:ext cx="48" cy="48"/>
              </a:xfrm>
              <a:custGeom>
                <a:avLst/>
                <a:gdLst>
                  <a:gd name="T0" fmla="*/ 2 w 18"/>
                  <a:gd name="T1" fmla="*/ 4 h 18"/>
                  <a:gd name="T2" fmla="*/ 14 w 18"/>
                  <a:gd name="T3" fmla="*/ 16 h 18"/>
                  <a:gd name="T4" fmla="*/ 16 w 18"/>
                  <a:gd name="T5" fmla="*/ 14 h 18"/>
                  <a:gd name="T6" fmla="*/ 4 w 18"/>
                  <a:gd name="T7" fmla="*/ 2 h 18"/>
                  <a:gd name="T8" fmla="*/ 2 w 18"/>
                  <a:gd name="T9" fmla="*/ 4 h 18"/>
                </a:gdLst>
                <a:ahLst/>
                <a:cxnLst>
                  <a:cxn ang="0">
                    <a:pos x="T0" y="T1"/>
                  </a:cxn>
                  <a:cxn ang="0">
                    <a:pos x="T2" y="T3"/>
                  </a:cxn>
                  <a:cxn ang="0">
                    <a:pos x="T4" y="T5"/>
                  </a:cxn>
                  <a:cxn ang="0">
                    <a:pos x="T6" y="T7"/>
                  </a:cxn>
                  <a:cxn ang="0">
                    <a:pos x="T8" y="T9"/>
                  </a:cxn>
                </a:cxnLst>
                <a:rect l="0" t="0" r="r" b="b"/>
                <a:pathLst>
                  <a:path w="18" h="18">
                    <a:moveTo>
                      <a:pt x="2" y="4"/>
                    </a:moveTo>
                    <a:cubicBezTo>
                      <a:pt x="6" y="8"/>
                      <a:pt x="10" y="12"/>
                      <a:pt x="14" y="16"/>
                    </a:cubicBezTo>
                    <a:cubicBezTo>
                      <a:pt x="16" y="18"/>
                      <a:pt x="18" y="15"/>
                      <a:pt x="16" y="14"/>
                    </a:cubicBezTo>
                    <a:cubicBezTo>
                      <a:pt x="12" y="10"/>
                      <a:pt x="9" y="5"/>
                      <a:pt x="4" y="2"/>
                    </a:cubicBezTo>
                    <a:cubicBezTo>
                      <a:pt x="3" y="0"/>
                      <a:pt x="0" y="3"/>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2" name="Freeform 892"/>
              <p:cNvSpPr/>
              <p:nvPr/>
            </p:nvSpPr>
            <p:spPr bwMode="auto">
              <a:xfrm>
                <a:off x="2389" y="1395"/>
                <a:ext cx="43" cy="48"/>
              </a:xfrm>
              <a:custGeom>
                <a:avLst/>
                <a:gdLst>
                  <a:gd name="T0" fmla="*/ 12 w 16"/>
                  <a:gd name="T1" fmla="*/ 2 h 18"/>
                  <a:gd name="T2" fmla="*/ 2 w 16"/>
                  <a:gd name="T3" fmla="*/ 14 h 18"/>
                  <a:gd name="T4" fmla="*/ 4 w 16"/>
                  <a:gd name="T5" fmla="*/ 16 h 18"/>
                  <a:gd name="T6" fmla="*/ 15 w 16"/>
                  <a:gd name="T7" fmla="*/ 4 h 18"/>
                  <a:gd name="T8" fmla="*/ 12 w 16"/>
                  <a:gd name="T9" fmla="*/ 2 h 18"/>
                </a:gdLst>
                <a:ahLst/>
                <a:cxnLst>
                  <a:cxn ang="0">
                    <a:pos x="T0" y="T1"/>
                  </a:cxn>
                  <a:cxn ang="0">
                    <a:pos x="T2" y="T3"/>
                  </a:cxn>
                  <a:cxn ang="0">
                    <a:pos x="T4" y="T5"/>
                  </a:cxn>
                  <a:cxn ang="0">
                    <a:pos x="T6" y="T7"/>
                  </a:cxn>
                  <a:cxn ang="0">
                    <a:pos x="T8" y="T9"/>
                  </a:cxn>
                </a:cxnLst>
                <a:rect l="0" t="0" r="r" b="b"/>
                <a:pathLst>
                  <a:path w="16" h="18">
                    <a:moveTo>
                      <a:pt x="12" y="2"/>
                    </a:moveTo>
                    <a:cubicBezTo>
                      <a:pt x="10" y="7"/>
                      <a:pt x="6" y="11"/>
                      <a:pt x="2" y="14"/>
                    </a:cubicBezTo>
                    <a:cubicBezTo>
                      <a:pt x="0" y="15"/>
                      <a:pt x="2" y="18"/>
                      <a:pt x="4" y="16"/>
                    </a:cubicBezTo>
                    <a:cubicBezTo>
                      <a:pt x="8" y="13"/>
                      <a:pt x="13" y="9"/>
                      <a:pt x="15" y="4"/>
                    </a:cubicBezTo>
                    <a:cubicBezTo>
                      <a:pt x="16" y="2"/>
                      <a:pt x="13" y="0"/>
                      <a:pt x="1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3" name="Freeform 893"/>
              <p:cNvSpPr/>
              <p:nvPr/>
            </p:nvSpPr>
            <p:spPr bwMode="auto">
              <a:xfrm>
                <a:off x="2331" y="1523"/>
                <a:ext cx="40" cy="40"/>
              </a:xfrm>
              <a:custGeom>
                <a:avLst/>
                <a:gdLst>
                  <a:gd name="T0" fmla="*/ 2 w 15"/>
                  <a:gd name="T1" fmla="*/ 4 h 15"/>
                  <a:gd name="T2" fmla="*/ 10 w 15"/>
                  <a:gd name="T3" fmla="*/ 13 h 15"/>
                  <a:gd name="T4" fmla="*/ 13 w 15"/>
                  <a:gd name="T5" fmla="*/ 11 h 15"/>
                  <a:gd name="T6" fmla="*/ 4 w 15"/>
                  <a:gd name="T7" fmla="*/ 1 h 15"/>
                  <a:gd name="T8" fmla="*/ 2 w 15"/>
                  <a:gd name="T9" fmla="*/ 4 h 15"/>
                </a:gdLst>
                <a:ahLst/>
                <a:cxnLst>
                  <a:cxn ang="0">
                    <a:pos x="T0" y="T1"/>
                  </a:cxn>
                  <a:cxn ang="0">
                    <a:pos x="T2" y="T3"/>
                  </a:cxn>
                  <a:cxn ang="0">
                    <a:pos x="T4" y="T5"/>
                  </a:cxn>
                  <a:cxn ang="0">
                    <a:pos x="T6" y="T7"/>
                  </a:cxn>
                  <a:cxn ang="0">
                    <a:pos x="T8" y="T9"/>
                  </a:cxn>
                </a:cxnLst>
                <a:rect l="0" t="0" r="r" b="b"/>
                <a:pathLst>
                  <a:path w="15" h="15">
                    <a:moveTo>
                      <a:pt x="2" y="4"/>
                    </a:moveTo>
                    <a:cubicBezTo>
                      <a:pt x="5" y="6"/>
                      <a:pt x="9" y="9"/>
                      <a:pt x="10" y="13"/>
                    </a:cubicBezTo>
                    <a:cubicBezTo>
                      <a:pt x="12" y="15"/>
                      <a:pt x="15" y="13"/>
                      <a:pt x="13" y="11"/>
                    </a:cubicBezTo>
                    <a:cubicBezTo>
                      <a:pt x="11" y="7"/>
                      <a:pt x="8" y="3"/>
                      <a:pt x="4" y="1"/>
                    </a:cubicBezTo>
                    <a:cubicBezTo>
                      <a:pt x="2" y="0"/>
                      <a:pt x="0" y="3"/>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4" name="Freeform 894"/>
              <p:cNvSpPr/>
              <p:nvPr/>
            </p:nvSpPr>
            <p:spPr bwMode="auto">
              <a:xfrm>
                <a:off x="2341" y="1529"/>
                <a:ext cx="35" cy="34"/>
              </a:xfrm>
              <a:custGeom>
                <a:avLst/>
                <a:gdLst>
                  <a:gd name="T0" fmla="*/ 9 w 13"/>
                  <a:gd name="T1" fmla="*/ 2 h 13"/>
                  <a:gd name="T2" fmla="*/ 1 w 13"/>
                  <a:gd name="T3" fmla="*/ 9 h 13"/>
                  <a:gd name="T4" fmla="*/ 4 w 13"/>
                  <a:gd name="T5" fmla="*/ 11 h 13"/>
                  <a:gd name="T6" fmla="*/ 11 w 13"/>
                  <a:gd name="T7" fmla="*/ 5 h 13"/>
                  <a:gd name="T8" fmla="*/ 9 w 13"/>
                  <a:gd name="T9" fmla="*/ 2 h 13"/>
                </a:gdLst>
                <a:ahLst/>
                <a:cxnLst>
                  <a:cxn ang="0">
                    <a:pos x="T0" y="T1"/>
                  </a:cxn>
                  <a:cxn ang="0">
                    <a:pos x="T2" y="T3"/>
                  </a:cxn>
                  <a:cxn ang="0">
                    <a:pos x="T4" y="T5"/>
                  </a:cxn>
                  <a:cxn ang="0">
                    <a:pos x="T6" y="T7"/>
                  </a:cxn>
                  <a:cxn ang="0">
                    <a:pos x="T8" y="T9"/>
                  </a:cxn>
                </a:cxnLst>
                <a:rect l="0" t="0" r="r" b="b"/>
                <a:pathLst>
                  <a:path w="13" h="13">
                    <a:moveTo>
                      <a:pt x="9" y="2"/>
                    </a:moveTo>
                    <a:cubicBezTo>
                      <a:pt x="6" y="4"/>
                      <a:pt x="4" y="6"/>
                      <a:pt x="1" y="9"/>
                    </a:cubicBezTo>
                    <a:cubicBezTo>
                      <a:pt x="0" y="10"/>
                      <a:pt x="2" y="13"/>
                      <a:pt x="4" y="11"/>
                    </a:cubicBezTo>
                    <a:cubicBezTo>
                      <a:pt x="6" y="9"/>
                      <a:pt x="9" y="7"/>
                      <a:pt x="11" y="5"/>
                    </a:cubicBezTo>
                    <a:cubicBezTo>
                      <a:pt x="13" y="3"/>
                      <a:pt x="10" y="0"/>
                      <a:pt x="9"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5" name="Freeform 895"/>
              <p:cNvSpPr/>
              <p:nvPr/>
            </p:nvSpPr>
            <p:spPr bwMode="auto">
              <a:xfrm>
                <a:off x="2387" y="1710"/>
                <a:ext cx="40" cy="49"/>
              </a:xfrm>
              <a:custGeom>
                <a:avLst/>
                <a:gdLst>
                  <a:gd name="T0" fmla="*/ 2 w 15"/>
                  <a:gd name="T1" fmla="*/ 4 h 18"/>
                  <a:gd name="T2" fmla="*/ 11 w 15"/>
                  <a:gd name="T3" fmla="*/ 16 h 18"/>
                  <a:gd name="T4" fmla="*/ 14 w 15"/>
                  <a:gd name="T5" fmla="*/ 14 h 18"/>
                  <a:gd name="T6" fmla="*/ 4 w 15"/>
                  <a:gd name="T7" fmla="*/ 2 h 18"/>
                  <a:gd name="T8" fmla="*/ 2 w 15"/>
                  <a:gd name="T9" fmla="*/ 4 h 18"/>
                </a:gdLst>
                <a:ahLst/>
                <a:cxnLst>
                  <a:cxn ang="0">
                    <a:pos x="T0" y="T1"/>
                  </a:cxn>
                  <a:cxn ang="0">
                    <a:pos x="T2" y="T3"/>
                  </a:cxn>
                  <a:cxn ang="0">
                    <a:pos x="T4" y="T5"/>
                  </a:cxn>
                  <a:cxn ang="0">
                    <a:pos x="T6" y="T7"/>
                  </a:cxn>
                  <a:cxn ang="0">
                    <a:pos x="T8" y="T9"/>
                  </a:cxn>
                </a:cxnLst>
                <a:rect l="0" t="0" r="r" b="b"/>
                <a:pathLst>
                  <a:path w="15" h="18">
                    <a:moveTo>
                      <a:pt x="2" y="4"/>
                    </a:moveTo>
                    <a:cubicBezTo>
                      <a:pt x="5" y="8"/>
                      <a:pt x="8" y="12"/>
                      <a:pt x="11" y="16"/>
                    </a:cubicBezTo>
                    <a:cubicBezTo>
                      <a:pt x="12" y="18"/>
                      <a:pt x="15" y="16"/>
                      <a:pt x="14" y="14"/>
                    </a:cubicBezTo>
                    <a:cubicBezTo>
                      <a:pt x="11" y="10"/>
                      <a:pt x="8" y="6"/>
                      <a:pt x="4" y="2"/>
                    </a:cubicBezTo>
                    <a:cubicBezTo>
                      <a:pt x="3" y="0"/>
                      <a:pt x="0" y="3"/>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6" name="Freeform 896"/>
              <p:cNvSpPr/>
              <p:nvPr/>
            </p:nvSpPr>
            <p:spPr bwMode="auto">
              <a:xfrm>
                <a:off x="2376" y="1713"/>
                <a:ext cx="56" cy="48"/>
              </a:xfrm>
              <a:custGeom>
                <a:avLst/>
                <a:gdLst>
                  <a:gd name="T0" fmla="*/ 17 w 21"/>
                  <a:gd name="T1" fmla="*/ 2 h 18"/>
                  <a:gd name="T2" fmla="*/ 1 w 21"/>
                  <a:gd name="T3" fmla="*/ 14 h 18"/>
                  <a:gd name="T4" fmla="*/ 4 w 21"/>
                  <a:gd name="T5" fmla="*/ 16 h 18"/>
                  <a:gd name="T6" fmla="*/ 19 w 21"/>
                  <a:gd name="T7" fmla="*/ 5 h 18"/>
                  <a:gd name="T8" fmla="*/ 17 w 21"/>
                  <a:gd name="T9" fmla="*/ 2 h 18"/>
                </a:gdLst>
                <a:ahLst/>
                <a:cxnLst>
                  <a:cxn ang="0">
                    <a:pos x="T0" y="T1"/>
                  </a:cxn>
                  <a:cxn ang="0">
                    <a:pos x="T2" y="T3"/>
                  </a:cxn>
                  <a:cxn ang="0">
                    <a:pos x="T4" y="T5"/>
                  </a:cxn>
                  <a:cxn ang="0">
                    <a:pos x="T6" y="T7"/>
                  </a:cxn>
                  <a:cxn ang="0">
                    <a:pos x="T8" y="T9"/>
                  </a:cxn>
                </a:cxnLst>
                <a:rect l="0" t="0" r="r" b="b"/>
                <a:pathLst>
                  <a:path w="21" h="18">
                    <a:moveTo>
                      <a:pt x="17" y="2"/>
                    </a:moveTo>
                    <a:cubicBezTo>
                      <a:pt x="12" y="5"/>
                      <a:pt x="6" y="9"/>
                      <a:pt x="1" y="14"/>
                    </a:cubicBezTo>
                    <a:cubicBezTo>
                      <a:pt x="0" y="16"/>
                      <a:pt x="2" y="18"/>
                      <a:pt x="4" y="16"/>
                    </a:cubicBezTo>
                    <a:cubicBezTo>
                      <a:pt x="8" y="12"/>
                      <a:pt x="14" y="8"/>
                      <a:pt x="19" y="5"/>
                    </a:cubicBezTo>
                    <a:cubicBezTo>
                      <a:pt x="21" y="3"/>
                      <a:pt x="19" y="0"/>
                      <a:pt x="17"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7" name="Freeform 897"/>
              <p:cNvSpPr/>
              <p:nvPr/>
            </p:nvSpPr>
            <p:spPr bwMode="auto">
              <a:xfrm>
                <a:off x="2269" y="1938"/>
                <a:ext cx="38" cy="48"/>
              </a:xfrm>
              <a:custGeom>
                <a:avLst/>
                <a:gdLst>
                  <a:gd name="T0" fmla="*/ 1 w 14"/>
                  <a:gd name="T1" fmla="*/ 4 h 18"/>
                  <a:gd name="T2" fmla="*/ 10 w 14"/>
                  <a:gd name="T3" fmla="*/ 16 h 18"/>
                  <a:gd name="T4" fmla="*/ 13 w 14"/>
                  <a:gd name="T5" fmla="*/ 15 h 18"/>
                  <a:gd name="T6" fmla="*/ 4 w 14"/>
                  <a:gd name="T7" fmla="*/ 2 h 18"/>
                  <a:gd name="T8" fmla="*/ 1 w 14"/>
                  <a:gd name="T9" fmla="*/ 4 h 18"/>
                </a:gdLst>
                <a:ahLst/>
                <a:cxnLst>
                  <a:cxn ang="0">
                    <a:pos x="T0" y="T1"/>
                  </a:cxn>
                  <a:cxn ang="0">
                    <a:pos x="T2" y="T3"/>
                  </a:cxn>
                  <a:cxn ang="0">
                    <a:pos x="T4" y="T5"/>
                  </a:cxn>
                  <a:cxn ang="0">
                    <a:pos x="T6" y="T7"/>
                  </a:cxn>
                  <a:cxn ang="0">
                    <a:pos x="T8" y="T9"/>
                  </a:cxn>
                </a:cxnLst>
                <a:rect l="0" t="0" r="r" b="b"/>
                <a:pathLst>
                  <a:path w="14" h="18">
                    <a:moveTo>
                      <a:pt x="1" y="4"/>
                    </a:moveTo>
                    <a:cubicBezTo>
                      <a:pt x="5" y="8"/>
                      <a:pt x="8" y="11"/>
                      <a:pt x="10" y="16"/>
                    </a:cubicBezTo>
                    <a:cubicBezTo>
                      <a:pt x="11" y="18"/>
                      <a:pt x="14" y="18"/>
                      <a:pt x="13" y="15"/>
                    </a:cubicBezTo>
                    <a:cubicBezTo>
                      <a:pt x="11" y="10"/>
                      <a:pt x="8" y="6"/>
                      <a:pt x="4" y="2"/>
                    </a:cubicBezTo>
                    <a:cubicBezTo>
                      <a:pt x="2" y="0"/>
                      <a:pt x="0" y="3"/>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8" name="Freeform 898"/>
              <p:cNvSpPr/>
              <p:nvPr/>
            </p:nvSpPr>
            <p:spPr bwMode="auto">
              <a:xfrm>
                <a:off x="2259" y="1938"/>
                <a:ext cx="40" cy="37"/>
              </a:xfrm>
              <a:custGeom>
                <a:avLst/>
                <a:gdLst>
                  <a:gd name="T0" fmla="*/ 11 w 15"/>
                  <a:gd name="T1" fmla="*/ 2 h 14"/>
                  <a:gd name="T2" fmla="*/ 2 w 15"/>
                  <a:gd name="T3" fmla="*/ 10 h 14"/>
                  <a:gd name="T4" fmla="*/ 4 w 15"/>
                  <a:gd name="T5" fmla="*/ 13 h 14"/>
                  <a:gd name="T6" fmla="*/ 13 w 15"/>
                  <a:gd name="T7" fmla="*/ 4 h 14"/>
                  <a:gd name="T8" fmla="*/ 11 w 15"/>
                  <a:gd name="T9" fmla="*/ 2 h 14"/>
                </a:gdLst>
                <a:ahLst/>
                <a:cxnLst>
                  <a:cxn ang="0">
                    <a:pos x="T0" y="T1"/>
                  </a:cxn>
                  <a:cxn ang="0">
                    <a:pos x="T2" y="T3"/>
                  </a:cxn>
                  <a:cxn ang="0">
                    <a:pos x="T4" y="T5"/>
                  </a:cxn>
                  <a:cxn ang="0">
                    <a:pos x="T6" y="T7"/>
                  </a:cxn>
                  <a:cxn ang="0">
                    <a:pos x="T8" y="T9"/>
                  </a:cxn>
                </a:cxnLst>
                <a:rect l="0" t="0" r="r" b="b"/>
                <a:pathLst>
                  <a:path w="15" h="14">
                    <a:moveTo>
                      <a:pt x="11" y="2"/>
                    </a:moveTo>
                    <a:cubicBezTo>
                      <a:pt x="8" y="5"/>
                      <a:pt x="5" y="8"/>
                      <a:pt x="2" y="10"/>
                    </a:cubicBezTo>
                    <a:cubicBezTo>
                      <a:pt x="0" y="11"/>
                      <a:pt x="2" y="14"/>
                      <a:pt x="4" y="13"/>
                    </a:cubicBezTo>
                    <a:cubicBezTo>
                      <a:pt x="7" y="11"/>
                      <a:pt x="10" y="7"/>
                      <a:pt x="13" y="4"/>
                    </a:cubicBezTo>
                    <a:cubicBezTo>
                      <a:pt x="15" y="3"/>
                      <a:pt x="12" y="0"/>
                      <a:pt x="1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9" name="Freeform 899"/>
              <p:cNvSpPr/>
              <p:nvPr/>
            </p:nvSpPr>
            <p:spPr bwMode="auto">
              <a:xfrm>
                <a:off x="2371" y="2023"/>
                <a:ext cx="45" cy="43"/>
              </a:xfrm>
              <a:custGeom>
                <a:avLst/>
                <a:gdLst>
                  <a:gd name="T0" fmla="*/ 1 w 17"/>
                  <a:gd name="T1" fmla="*/ 4 h 16"/>
                  <a:gd name="T2" fmla="*/ 12 w 17"/>
                  <a:gd name="T3" fmla="*/ 15 h 16"/>
                  <a:gd name="T4" fmla="*/ 15 w 17"/>
                  <a:gd name="T5" fmla="*/ 13 h 16"/>
                  <a:gd name="T6" fmla="*/ 4 w 17"/>
                  <a:gd name="T7" fmla="*/ 1 h 16"/>
                  <a:gd name="T8" fmla="*/ 1 w 17"/>
                  <a:gd name="T9" fmla="*/ 4 h 16"/>
                </a:gdLst>
                <a:ahLst/>
                <a:cxnLst>
                  <a:cxn ang="0">
                    <a:pos x="T0" y="T1"/>
                  </a:cxn>
                  <a:cxn ang="0">
                    <a:pos x="T2" y="T3"/>
                  </a:cxn>
                  <a:cxn ang="0">
                    <a:pos x="T4" y="T5"/>
                  </a:cxn>
                  <a:cxn ang="0">
                    <a:pos x="T6" y="T7"/>
                  </a:cxn>
                  <a:cxn ang="0">
                    <a:pos x="T8" y="T9"/>
                  </a:cxn>
                </a:cxnLst>
                <a:rect l="0" t="0" r="r" b="b"/>
                <a:pathLst>
                  <a:path w="17" h="16">
                    <a:moveTo>
                      <a:pt x="1" y="4"/>
                    </a:moveTo>
                    <a:cubicBezTo>
                      <a:pt x="5" y="7"/>
                      <a:pt x="9" y="10"/>
                      <a:pt x="12" y="15"/>
                    </a:cubicBezTo>
                    <a:cubicBezTo>
                      <a:pt x="14" y="16"/>
                      <a:pt x="17" y="15"/>
                      <a:pt x="15" y="13"/>
                    </a:cubicBezTo>
                    <a:cubicBezTo>
                      <a:pt x="12" y="8"/>
                      <a:pt x="8" y="5"/>
                      <a:pt x="4" y="1"/>
                    </a:cubicBezTo>
                    <a:cubicBezTo>
                      <a:pt x="2" y="0"/>
                      <a:pt x="0" y="2"/>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0" name="Freeform 900"/>
              <p:cNvSpPr/>
              <p:nvPr/>
            </p:nvSpPr>
            <p:spPr bwMode="auto">
              <a:xfrm>
                <a:off x="2365" y="2018"/>
                <a:ext cx="51" cy="51"/>
              </a:xfrm>
              <a:custGeom>
                <a:avLst/>
                <a:gdLst>
                  <a:gd name="T0" fmla="*/ 14 w 19"/>
                  <a:gd name="T1" fmla="*/ 1 h 19"/>
                  <a:gd name="T2" fmla="*/ 1 w 19"/>
                  <a:gd name="T3" fmla="*/ 14 h 19"/>
                  <a:gd name="T4" fmla="*/ 4 w 19"/>
                  <a:gd name="T5" fmla="*/ 17 h 19"/>
                  <a:gd name="T6" fmla="*/ 17 w 19"/>
                  <a:gd name="T7" fmla="*/ 4 h 19"/>
                  <a:gd name="T8" fmla="*/ 14 w 19"/>
                  <a:gd name="T9" fmla="*/ 1 h 19"/>
                </a:gdLst>
                <a:ahLst/>
                <a:cxnLst>
                  <a:cxn ang="0">
                    <a:pos x="T0" y="T1"/>
                  </a:cxn>
                  <a:cxn ang="0">
                    <a:pos x="T2" y="T3"/>
                  </a:cxn>
                  <a:cxn ang="0">
                    <a:pos x="T4" y="T5"/>
                  </a:cxn>
                  <a:cxn ang="0">
                    <a:pos x="T6" y="T7"/>
                  </a:cxn>
                  <a:cxn ang="0">
                    <a:pos x="T8" y="T9"/>
                  </a:cxn>
                </a:cxnLst>
                <a:rect l="0" t="0" r="r" b="b"/>
                <a:pathLst>
                  <a:path w="19" h="19">
                    <a:moveTo>
                      <a:pt x="14" y="1"/>
                    </a:moveTo>
                    <a:cubicBezTo>
                      <a:pt x="10" y="6"/>
                      <a:pt x="5" y="10"/>
                      <a:pt x="1" y="14"/>
                    </a:cubicBezTo>
                    <a:cubicBezTo>
                      <a:pt x="0" y="16"/>
                      <a:pt x="2" y="19"/>
                      <a:pt x="4" y="17"/>
                    </a:cubicBezTo>
                    <a:cubicBezTo>
                      <a:pt x="8" y="12"/>
                      <a:pt x="13" y="8"/>
                      <a:pt x="17" y="4"/>
                    </a:cubicBezTo>
                    <a:cubicBezTo>
                      <a:pt x="19" y="2"/>
                      <a:pt x="16" y="0"/>
                      <a:pt x="14"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1" name="Freeform 901"/>
              <p:cNvSpPr/>
              <p:nvPr/>
            </p:nvSpPr>
            <p:spPr bwMode="auto">
              <a:xfrm>
                <a:off x="2301" y="2213"/>
                <a:ext cx="46" cy="46"/>
              </a:xfrm>
              <a:custGeom>
                <a:avLst/>
                <a:gdLst>
                  <a:gd name="T0" fmla="*/ 1 w 17"/>
                  <a:gd name="T1" fmla="*/ 4 h 17"/>
                  <a:gd name="T2" fmla="*/ 14 w 17"/>
                  <a:gd name="T3" fmla="*/ 16 h 17"/>
                  <a:gd name="T4" fmla="*/ 15 w 17"/>
                  <a:gd name="T5" fmla="*/ 13 h 17"/>
                  <a:gd name="T6" fmla="*/ 4 w 17"/>
                  <a:gd name="T7" fmla="*/ 2 h 17"/>
                  <a:gd name="T8" fmla="*/ 1 w 17"/>
                  <a:gd name="T9" fmla="*/ 4 h 17"/>
                </a:gdLst>
                <a:ahLst/>
                <a:cxnLst>
                  <a:cxn ang="0">
                    <a:pos x="T0" y="T1"/>
                  </a:cxn>
                  <a:cxn ang="0">
                    <a:pos x="T2" y="T3"/>
                  </a:cxn>
                  <a:cxn ang="0">
                    <a:pos x="T4" y="T5"/>
                  </a:cxn>
                  <a:cxn ang="0">
                    <a:pos x="T6" y="T7"/>
                  </a:cxn>
                  <a:cxn ang="0">
                    <a:pos x="T8" y="T9"/>
                  </a:cxn>
                </a:cxnLst>
                <a:rect l="0" t="0" r="r" b="b"/>
                <a:pathLst>
                  <a:path w="17" h="17">
                    <a:moveTo>
                      <a:pt x="1" y="4"/>
                    </a:moveTo>
                    <a:cubicBezTo>
                      <a:pt x="5" y="9"/>
                      <a:pt x="9" y="12"/>
                      <a:pt x="14" y="16"/>
                    </a:cubicBezTo>
                    <a:cubicBezTo>
                      <a:pt x="16" y="17"/>
                      <a:pt x="17" y="14"/>
                      <a:pt x="15" y="13"/>
                    </a:cubicBezTo>
                    <a:cubicBezTo>
                      <a:pt x="11" y="10"/>
                      <a:pt x="7" y="6"/>
                      <a:pt x="4" y="2"/>
                    </a:cubicBezTo>
                    <a:cubicBezTo>
                      <a:pt x="2" y="0"/>
                      <a:pt x="0" y="3"/>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2" name="Freeform 902"/>
              <p:cNvSpPr/>
              <p:nvPr/>
            </p:nvSpPr>
            <p:spPr bwMode="auto">
              <a:xfrm>
                <a:off x="2304" y="2211"/>
                <a:ext cx="48" cy="53"/>
              </a:xfrm>
              <a:custGeom>
                <a:avLst/>
                <a:gdLst>
                  <a:gd name="T0" fmla="*/ 14 w 18"/>
                  <a:gd name="T1" fmla="*/ 2 h 20"/>
                  <a:gd name="T2" fmla="*/ 2 w 18"/>
                  <a:gd name="T3" fmla="*/ 16 h 20"/>
                  <a:gd name="T4" fmla="*/ 5 w 18"/>
                  <a:gd name="T5" fmla="*/ 18 h 20"/>
                  <a:gd name="T6" fmla="*/ 17 w 18"/>
                  <a:gd name="T7" fmla="*/ 4 h 20"/>
                  <a:gd name="T8" fmla="*/ 14 w 18"/>
                  <a:gd name="T9" fmla="*/ 2 h 20"/>
                </a:gdLst>
                <a:ahLst/>
                <a:cxnLst>
                  <a:cxn ang="0">
                    <a:pos x="T0" y="T1"/>
                  </a:cxn>
                  <a:cxn ang="0">
                    <a:pos x="T2" y="T3"/>
                  </a:cxn>
                  <a:cxn ang="0">
                    <a:pos x="T4" y="T5"/>
                  </a:cxn>
                  <a:cxn ang="0">
                    <a:pos x="T6" y="T7"/>
                  </a:cxn>
                  <a:cxn ang="0">
                    <a:pos x="T8" y="T9"/>
                  </a:cxn>
                </a:cxnLst>
                <a:rect l="0" t="0" r="r" b="b"/>
                <a:pathLst>
                  <a:path w="18" h="20">
                    <a:moveTo>
                      <a:pt x="14" y="2"/>
                    </a:moveTo>
                    <a:cubicBezTo>
                      <a:pt x="11" y="8"/>
                      <a:pt x="7" y="12"/>
                      <a:pt x="2" y="16"/>
                    </a:cubicBezTo>
                    <a:cubicBezTo>
                      <a:pt x="0" y="17"/>
                      <a:pt x="3" y="20"/>
                      <a:pt x="5" y="18"/>
                    </a:cubicBezTo>
                    <a:cubicBezTo>
                      <a:pt x="10" y="14"/>
                      <a:pt x="14" y="10"/>
                      <a:pt x="17" y="4"/>
                    </a:cubicBezTo>
                    <a:cubicBezTo>
                      <a:pt x="18" y="2"/>
                      <a:pt x="15" y="0"/>
                      <a:pt x="14"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3" name="Freeform 903"/>
              <p:cNvSpPr/>
              <p:nvPr/>
            </p:nvSpPr>
            <p:spPr bwMode="auto">
              <a:xfrm>
                <a:off x="2904" y="1753"/>
                <a:ext cx="160" cy="137"/>
              </a:xfrm>
              <a:custGeom>
                <a:avLst/>
                <a:gdLst>
                  <a:gd name="T0" fmla="*/ 43 w 60"/>
                  <a:gd name="T1" fmla="*/ 3 h 51"/>
                  <a:gd name="T2" fmla="*/ 11 w 60"/>
                  <a:gd name="T3" fmla="*/ 5 h 51"/>
                  <a:gd name="T4" fmla="*/ 18 w 60"/>
                  <a:gd name="T5" fmla="*/ 21 h 51"/>
                  <a:gd name="T6" fmla="*/ 52 w 60"/>
                  <a:gd name="T7" fmla="*/ 35 h 51"/>
                  <a:gd name="T8" fmla="*/ 7 w 60"/>
                  <a:gd name="T9" fmla="*/ 47 h 51"/>
                  <a:gd name="T10" fmla="*/ 7 w 60"/>
                  <a:gd name="T11" fmla="*/ 49 h 51"/>
                  <a:gd name="T12" fmla="*/ 45 w 60"/>
                  <a:gd name="T13" fmla="*/ 45 h 51"/>
                  <a:gd name="T14" fmla="*/ 51 w 60"/>
                  <a:gd name="T15" fmla="*/ 24 h 51"/>
                  <a:gd name="T16" fmla="*/ 37 w 60"/>
                  <a:gd name="T17" fmla="*/ 22 h 51"/>
                  <a:gd name="T18" fmla="*/ 15 w 60"/>
                  <a:gd name="T19" fmla="*/ 17 h 51"/>
                  <a:gd name="T20" fmla="*/ 11 w 60"/>
                  <a:gd name="T21" fmla="*/ 8 h 51"/>
                  <a:gd name="T22" fmla="*/ 19 w 60"/>
                  <a:gd name="T23" fmla="*/ 5 h 51"/>
                  <a:gd name="T24" fmla="*/ 43 w 60"/>
                  <a:gd name="T25" fmla="*/ 5 h 51"/>
                  <a:gd name="T26" fmla="*/ 43 w 60"/>
                  <a:gd name="T27" fmla="*/ 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51">
                    <a:moveTo>
                      <a:pt x="43" y="3"/>
                    </a:moveTo>
                    <a:cubicBezTo>
                      <a:pt x="33" y="0"/>
                      <a:pt x="20" y="1"/>
                      <a:pt x="11" y="5"/>
                    </a:cubicBezTo>
                    <a:cubicBezTo>
                      <a:pt x="0" y="10"/>
                      <a:pt x="12" y="19"/>
                      <a:pt x="18" y="21"/>
                    </a:cubicBezTo>
                    <a:cubicBezTo>
                      <a:pt x="27" y="26"/>
                      <a:pt x="55" y="19"/>
                      <a:pt x="52" y="35"/>
                    </a:cubicBezTo>
                    <a:cubicBezTo>
                      <a:pt x="49" y="51"/>
                      <a:pt x="19" y="47"/>
                      <a:pt x="7" y="47"/>
                    </a:cubicBezTo>
                    <a:cubicBezTo>
                      <a:pt x="6" y="47"/>
                      <a:pt x="6" y="49"/>
                      <a:pt x="7" y="49"/>
                    </a:cubicBezTo>
                    <a:cubicBezTo>
                      <a:pt x="20" y="50"/>
                      <a:pt x="33" y="51"/>
                      <a:pt x="45" y="45"/>
                    </a:cubicBezTo>
                    <a:cubicBezTo>
                      <a:pt x="51" y="43"/>
                      <a:pt x="60" y="30"/>
                      <a:pt x="51" y="24"/>
                    </a:cubicBezTo>
                    <a:cubicBezTo>
                      <a:pt x="47" y="22"/>
                      <a:pt x="42" y="22"/>
                      <a:pt x="37" y="22"/>
                    </a:cubicBezTo>
                    <a:cubicBezTo>
                      <a:pt x="29" y="22"/>
                      <a:pt x="22" y="22"/>
                      <a:pt x="15" y="17"/>
                    </a:cubicBezTo>
                    <a:cubicBezTo>
                      <a:pt x="11" y="15"/>
                      <a:pt x="5" y="11"/>
                      <a:pt x="11" y="8"/>
                    </a:cubicBezTo>
                    <a:cubicBezTo>
                      <a:pt x="13" y="6"/>
                      <a:pt x="16" y="5"/>
                      <a:pt x="19" y="5"/>
                    </a:cubicBezTo>
                    <a:cubicBezTo>
                      <a:pt x="27" y="3"/>
                      <a:pt x="35" y="3"/>
                      <a:pt x="43" y="5"/>
                    </a:cubicBezTo>
                    <a:cubicBezTo>
                      <a:pt x="44" y="5"/>
                      <a:pt x="44" y="3"/>
                      <a:pt x="43"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4" name="Freeform 904"/>
              <p:cNvSpPr/>
              <p:nvPr/>
            </p:nvSpPr>
            <p:spPr bwMode="auto">
              <a:xfrm>
                <a:off x="2960" y="1727"/>
                <a:ext cx="37" cy="200"/>
              </a:xfrm>
              <a:custGeom>
                <a:avLst/>
                <a:gdLst>
                  <a:gd name="T0" fmla="*/ 10 w 14"/>
                  <a:gd name="T1" fmla="*/ 2 h 75"/>
                  <a:gd name="T2" fmla="*/ 1 w 14"/>
                  <a:gd name="T3" fmla="*/ 73 h 75"/>
                  <a:gd name="T4" fmla="*/ 3 w 14"/>
                  <a:gd name="T5" fmla="*/ 73 h 75"/>
                  <a:gd name="T6" fmla="*/ 12 w 14"/>
                  <a:gd name="T7" fmla="*/ 2 h 75"/>
                  <a:gd name="T8" fmla="*/ 10 w 14"/>
                  <a:gd name="T9" fmla="*/ 2 h 75"/>
                </a:gdLst>
                <a:ahLst/>
                <a:cxnLst>
                  <a:cxn ang="0">
                    <a:pos x="T0" y="T1"/>
                  </a:cxn>
                  <a:cxn ang="0">
                    <a:pos x="T2" y="T3"/>
                  </a:cxn>
                  <a:cxn ang="0">
                    <a:pos x="T4" y="T5"/>
                  </a:cxn>
                  <a:cxn ang="0">
                    <a:pos x="T6" y="T7"/>
                  </a:cxn>
                  <a:cxn ang="0">
                    <a:pos x="T8" y="T9"/>
                  </a:cxn>
                </a:cxnLst>
                <a:rect l="0" t="0" r="r" b="b"/>
                <a:pathLst>
                  <a:path w="14" h="75">
                    <a:moveTo>
                      <a:pt x="10" y="2"/>
                    </a:moveTo>
                    <a:cubicBezTo>
                      <a:pt x="12" y="26"/>
                      <a:pt x="5" y="49"/>
                      <a:pt x="1" y="73"/>
                    </a:cubicBezTo>
                    <a:cubicBezTo>
                      <a:pt x="0" y="74"/>
                      <a:pt x="2" y="75"/>
                      <a:pt x="3" y="73"/>
                    </a:cubicBezTo>
                    <a:cubicBezTo>
                      <a:pt x="8" y="50"/>
                      <a:pt x="14" y="26"/>
                      <a:pt x="12" y="2"/>
                    </a:cubicBezTo>
                    <a:cubicBezTo>
                      <a:pt x="12" y="0"/>
                      <a:pt x="9" y="0"/>
                      <a:pt x="1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5" name="Freeform 905"/>
              <p:cNvSpPr/>
              <p:nvPr/>
            </p:nvSpPr>
            <p:spPr bwMode="auto">
              <a:xfrm>
                <a:off x="4483" y="1264"/>
                <a:ext cx="160" cy="136"/>
              </a:xfrm>
              <a:custGeom>
                <a:avLst/>
                <a:gdLst>
                  <a:gd name="T0" fmla="*/ 43 w 60"/>
                  <a:gd name="T1" fmla="*/ 3 h 51"/>
                  <a:gd name="T2" fmla="*/ 11 w 60"/>
                  <a:gd name="T3" fmla="*/ 5 h 51"/>
                  <a:gd name="T4" fmla="*/ 18 w 60"/>
                  <a:gd name="T5" fmla="*/ 21 h 51"/>
                  <a:gd name="T6" fmla="*/ 52 w 60"/>
                  <a:gd name="T7" fmla="*/ 35 h 51"/>
                  <a:gd name="T8" fmla="*/ 7 w 60"/>
                  <a:gd name="T9" fmla="*/ 47 h 51"/>
                  <a:gd name="T10" fmla="*/ 7 w 60"/>
                  <a:gd name="T11" fmla="*/ 49 h 51"/>
                  <a:gd name="T12" fmla="*/ 45 w 60"/>
                  <a:gd name="T13" fmla="*/ 45 h 51"/>
                  <a:gd name="T14" fmla="*/ 51 w 60"/>
                  <a:gd name="T15" fmla="*/ 24 h 51"/>
                  <a:gd name="T16" fmla="*/ 37 w 60"/>
                  <a:gd name="T17" fmla="*/ 22 h 51"/>
                  <a:gd name="T18" fmla="*/ 15 w 60"/>
                  <a:gd name="T19" fmla="*/ 17 h 51"/>
                  <a:gd name="T20" fmla="*/ 11 w 60"/>
                  <a:gd name="T21" fmla="*/ 8 h 51"/>
                  <a:gd name="T22" fmla="*/ 20 w 60"/>
                  <a:gd name="T23" fmla="*/ 5 h 51"/>
                  <a:gd name="T24" fmla="*/ 43 w 60"/>
                  <a:gd name="T25" fmla="*/ 5 h 51"/>
                  <a:gd name="T26" fmla="*/ 43 w 60"/>
                  <a:gd name="T27" fmla="*/ 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51">
                    <a:moveTo>
                      <a:pt x="43" y="3"/>
                    </a:moveTo>
                    <a:cubicBezTo>
                      <a:pt x="33" y="0"/>
                      <a:pt x="20" y="1"/>
                      <a:pt x="11" y="5"/>
                    </a:cubicBezTo>
                    <a:cubicBezTo>
                      <a:pt x="0" y="10"/>
                      <a:pt x="13" y="19"/>
                      <a:pt x="18" y="21"/>
                    </a:cubicBezTo>
                    <a:cubicBezTo>
                      <a:pt x="27" y="26"/>
                      <a:pt x="55" y="19"/>
                      <a:pt x="52" y="35"/>
                    </a:cubicBezTo>
                    <a:cubicBezTo>
                      <a:pt x="49" y="51"/>
                      <a:pt x="19" y="47"/>
                      <a:pt x="7" y="47"/>
                    </a:cubicBezTo>
                    <a:cubicBezTo>
                      <a:pt x="6" y="47"/>
                      <a:pt x="6" y="49"/>
                      <a:pt x="7" y="49"/>
                    </a:cubicBezTo>
                    <a:cubicBezTo>
                      <a:pt x="20" y="50"/>
                      <a:pt x="33" y="51"/>
                      <a:pt x="45" y="45"/>
                    </a:cubicBezTo>
                    <a:cubicBezTo>
                      <a:pt x="51" y="43"/>
                      <a:pt x="60" y="30"/>
                      <a:pt x="51" y="24"/>
                    </a:cubicBezTo>
                    <a:cubicBezTo>
                      <a:pt x="47" y="22"/>
                      <a:pt x="42" y="22"/>
                      <a:pt x="37" y="22"/>
                    </a:cubicBezTo>
                    <a:cubicBezTo>
                      <a:pt x="29" y="22"/>
                      <a:pt x="22" y="22"/>
                      <a:pt x="15" y="17"/>
                    </a:cubicBezTo>
                    <a:cubicBezTo>
                      <a:pt x="11" y="15"/>
                      <a:pt x="6" y="11"/>
                      <a:pt x="11" y="8"/>
                    </a:cubicBezTo>
                    <a:cubicBezTo>
                      <a:pt x="13" y="6"/>
                      <a:pt x="17" y="5"/>
                      <a:pt x="20" y="5"/>
                    </a:cubicBezTo>
                    <a:cubicBezTo>
                      <a:pt x="27" y="3"/>
                      <a:pt x="35" y="3"/>
                      <a:pt x="43" y="5"/>
                    </a:cubicBezTo>
                    <a:cubicBezTo>
                      <a:pt x="44" y="5"/>
                      <a:pt x="45" y="3"/>
                      <a:pt x="43"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6" name="Freeform 906"/>
              <p:cNvSpPr/>
              <p:nvPr/>
            </p:nvSpPr>
            <p:spPr bwMode="auto">
              <a:xfrm>
                <a:off x="4541" y="1237"/>
                <a:ext cx="35" cy="198"/>
              </a:xfrm>
              <a:custGeom>
                <a:avLst/>
                <a:gdLst>
                  <a:gd name="T0" fmla="*/ 9 w 13"/>
                  <a:gd name="T1" fmla="*/ 2 h 74"/>
                  <a:gd name="T2" fmla="*/ 0 w 13"/>
                  <a:gd name="T3" fmla="*/ 73 h 74"/>
                  <a:gd name="T4" fmla="*/ 2 w 13"/>
                  <a:gd name="T5" fmla="*/ 73 h 74"/>
                  <a:gd name="T6" fmla="*/ 11 w 13"/>
                  <a:gd name="T7" fmla="*/ 2 h 74"/>
                  <a:gd name="T8" fmla="*/ 9 w 13"/>
                  <a:gd name="T9" fmla="*/ 2 h 74"/>
                </a:gdLst>
                <a:ahLst/>
                <a:cxnLst>
                  <a:cxn ang="0">
                    <a:pos x="T0" y="T1"/>
                  </a:cxn>
                  <a:cxn ang="0">
                    <a:pos x="T2" y="T3"/>
                  </a:cxn>
                  <a:cxn ang="0">
                    <a:pos x="T4" y="T5"/>
                  </a:cxn>
                  <a:cxn ang="0">
                    <a:pos x="T6" y="T7"/>
                  </a:cxn>
                  <a:cxn ang="0">
                    <a:pos x="T8" y="T9"/>
                  </a:cxn>
                </a:cxnLst>
                <a:rect l="0" t="0" r="r" b="b"/>
                <a:pathLst>
                  <a:path w="13" h="74">
                    <a:moveTo>
                      <a:pt x="9" y="2"/>
                    </a:moveTo>
                    <a:cubicBezTo>
                      <a:pt x="11" y="26"/>
                      <a:pt x="5" y="49"/>
                      <a:pt x="0" y="73"/>
                    </a:cubicBezTo>
                    <a:cubicBezTo>
                      <a:pt x="0" y="74"/>
                      <a:pt x="2" y="74"/>
                      <a:pt x="2" y="73"/>
                    </a:cubicBezTo>
                    <a:cubicBezTo>
                      <a:pt x="7" y="50"/>
                      <a:pt x="13" y="26"/>
                      <a:pt x="11" y="2"/>
                    </a:cubicBezTo>
                    <a:cubicBezTo>
                      <a:pt x="11" y="0"/>
                      <a:pt x="9" y="0"/>
                      <a:pt x="9"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7" name="Freeform 907"/>
              <p:cNvSpPr/>
              <p:nvPr/>
            </p:nvSpPr>
            <p:spPr bwMode="auto">
              <a:xfrm>
                <a:off x="3403" y="1705"/>
                <a:ext cx="96" cy="104"/>
              </a:xfrm>
              <a:custGeom>
                <a:avLst/>
                <a:gdLst>
                  <a:gd name="T0" fmla="*/ 23 w 36"/>
                  <a:gd name="T1" fmla="*/ 0 h 39"/>
                  <a:gd name="T2" fmla="*/ 5 w 36"/>
                  <a:gd name="T3" fmla="*/ 27 h 39"/>
                  <a:gd name="T4" fmla="*/ 35 w 36"/>
                  <a:gd name="T5" fmla="*/ 37 h 39"/>
                  <a:gd name="T6" fmla="*/ 35 w 36"/>
                  <a:gd name="T7" fmla="*/ 36 h 39"/>
                  <a:gd name="T8" fmla="*/ 8 w 36"/>
                  <a:gd name="T9" fmla="*/ 29 h 39"/>
                  <a:gd name="T10" fmla="*/ 23 w 36"/>
                  <a:gd name="T11" fmla="*/ 2 h 39"/>
                  <a:gd name="T12" fmla="*/ 23 w 36"/>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36" h="39">
                    <a:moveTo>
                      <a:pt x="23" y="0"/>
                    </a:moveTo>
                    <a:cubicBezTo>
                      <a:pt x="11" y="2"/>
                      <a:pt x="1" y="15"/>
                      <a:pt x="5" y="27"/>
                    </a:cubicBezTo>
                    <a:cubicBezTo>
                      <a:pt x="9" y="39"/>
                      <a:pt x="25" y="38"/>
                      <a:pt x="35" y="37"/>
                    </a:cubicBezTo>
                    <a:cubicBezTo>
                      <a:pt x="36" y="37"/>
                      <a:pt x="36" y="35"/>
                      <a:pt x="35" y="36"/>
                    </a:cubicBezTo>
                    <a:cubicBezTo>
                      <a:pt x="26" y="36"/>
                      <a:pt x="14" y="37"/>
                      <a:pt x="8" y="29"/>
                    </a:cubicBezTo>
                    <a:cubicBezTo>
                      <a:pt x="0" y="19"/>
                      <a:pt x="12" y="4"/>
                      <a:pt x="23" y="2"/>
                    </a:cubicBezTo>
                    <a:cubicBezTo>
                      <a:pt x="24" y="2"/>
                      <a:pt x="24" y="0"/>
                      <a:pt x="23"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8" name="Freeform 908"/>
              <p:cNvSpPr/>
              <p:nvPr/>
            </p:nvSpPr>
            <p:spPr bwMode="auto">
              <a:xfrm>
                <a:off x="3389" y="1767"/>
                <a:ext cx="99" cy="10"/>
              </a:xfrm>
              <a:custGeom>
                <a:avLst/>
                <a:gdLst>
                  <a:gd name="T0" fmla="*/ 1 w 37"/>
                  <a:gd name="T1" fmla="*/ 4 h 4"/>
                  <a:gd name="T2" fmla="*/ 36 w 37"/>
                  <a:gd name="T3" fmla="*/ 2 h 4"/>
                  <a:gd name="T4" fmla="*/ 36 w 37"/>
                  <a:gd name="T5" fmla="*/ 0 h 4"/>
                  <a:gd name="T6" fmla="*/ 1 w 37"/>
                  <a:gd name="T7" fmla="*/ 2 h 4"/>
                  <a:gd name="T8" fmla="*/ 1 w 37"/>
                  <a:gd name="T9" fmla="*/ 4 h 4"/>
                </a:gdLst>
                <a:ahLst/>
                <a:cxnLst>
                  <a:cxn ang="0">
                    <a:pos x="T0" y="T1"/>
                  </a:cxn>
                  <a:cxn ang="0">
                    <a:pos x="T2" y="T3"/>
                  </a:cxn>
                  <a:cxn ang="0">
                    <a:pos x="T4" y="T5"/>
                  </a:cxn>
                  <a:cxn ang="0">
                    <a:pos x="T6" y="T7"/>
                  </a:cxn>
                  <a:cxn ang="0">
                    <a:pos x="T8" y="T9"/>
                  </a:cxn>
                </a:cxnLst>
                <a:rect l="0" t="0" r="r" b="b"/>
                <a:pathLst>
                  <a:path w="37" h="4">
                    <a:moveTo>
                      <a:pt x="1" y="4"/>
                    </a:moveTo>
                    <a:cubicBezTo>
                      <a:pt x="13" y="2"/>
                      <a:pt x="25" y="2"/>
                      <a:pt x="36" y="2"/>
                    </a:cubicBezTo>
                    <a:cubicBezTo>
                      <a:pt x="37" y="2"/>
                      <a:pt x="37" y="0"/>
                      <a:pt x="36" y="0"/>
                    </a:cubicBezTo>
                    <a:cubicBezTo>
                      <a:pt x="24" y="0"/>
                      <a:pt x="12" y="1"/>
                      <a:pt x="1" y="2"/>
                    </a:cubicBezTo>
                    <a:cubicBezTo>
                      <a:pt x="0" y="3"/>
                      <a:pt x="0" y="4"/>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9" name="Freeform 909"/>
              <p:cNvSpPr/>
              <p:nvPr/>
            </p:nvSpPr>
            <p:spPr bwMode="auto">
              <a:xfrm>
                <a:off x="3389" y="1751"/>
                <a:ext cx="59" cy="5"/>
              </a:xfrm>
              <a:custGeom>
                <a:avLst/>
                <a:gdLst>
                  <a:gd name="T0" fmla="*/ 1 w 22"/>
                  <a:gd name="T1" fmla="*/ 2 h 2"/>
                  <a:gd name="T2" fmla="*/ 21 w 22"/>
                  <a:gd name="T3" fmla="*/ 2 h 2"/>
                  <a:gd name="T4" fmla="*/ 21 w 22"/>
                  <a:gd name="T5" fmla="*/ 0 h 2"/>
                  <a:gd name="T6" fmla="*/ 1 w 22"/>
                  <a:gd name="T7" fmla="*/ 0 h 2"/>
                  <a:gd name="T8" fmla="*/ 1 w 22"/>
                  <a:gd name="T9" fmla="*/ 2 h 2"/>
                </a:gdLst>
                <a:ahLst/>
                <a:cxnLst>
                  <a:cxn ang="0">
                    <a:pos x="T0" y="T1"/>
                  </a:cxn>
                  <a:cxn ang="0">
                    <a:pos x="T2" y="T3"/>
                  </a:cxn>
                  <a:cxn ang="0">
                    <a:pos x="T4" y="T5"/>
                  </a:cxn>
                  <a:cxn ang="0">
                    <a:pos x="T6" y="T7"/>
                  </a:cxn>
                  <a:cxn ang="0">
                    <a:pos x="T8" y="T9"/>
                  </a:cxn>
                </a:cxnLst>
                <a:rect l="0" t="0" r="r" b="b"/>
                <a:pathLst>
                  <a:path w="22" h="2">
                    <a:moveTo>
                      <a:pt x="1" y="2"/>
                    </a:moveTo>
                    <a:cubicBezTo>
                      <a:pt x="8" y="2"/>
                      <a:pt x="15" y="2"/>
                      <a:pt x="21" y="2"/>
                    </a:cubicBezTo>
                    <a:cubicBezTo>
                      <a:pt x="22" y="2"/>
                      <a:pt x="22" y="0"/>
                      <a:pt x="21" y="0"/>
                    </a:cubicBezTo>
                    <a:cubicBezTo>
                      <a:pt x="15" y="0"/>
                      <a:pt x="8"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0" name="Freeform 910"/>
              <p:cNvSpPr/>
              <p:nvPr/>
            </p:nvSpPr>
            <p:spPr bwMode="auto">
              <a:xfrm>
                <a:off x="3795" y="2080"/>
                <a:ext cx="157" cy="80"/>
              </a:xfrm>
              <a:custGeom>
                <a:avLst/>
                <a:gdLst>
                  <a:gd name="T0" fmla="*/ 0 w 59"/>
                  <a:gd name="T1" fmla="*/ 3 h 30"/>
                  <a:gd name="T2" fmla="*/ 28 w 59"/>
                  <a:gd name="T3" fmla="*/ 27 h 30"/>
                  <a:gd name="T4" fmla="*/ 58 w 59"/>
                  <a:gd name="T5" fmla="*/ 4 h 30"/>
                  <a:gd name="T6" fmla="*/ 56 w 59"/>
                  <a:gd name="T7" fmla="*/ 2 h 30"/>
                  <a:gd name="T8" fmla="*/ 31 w 59"/>
                  <a:gd name="T9" fmla="*/ 25 h 30"/>
                  <a:gd name="T10" fmla="*/ 3 w 59"/>
                  <a:gd name="T11" fmla="*/ 1 h 30"/>
                  <a:gd name="T12" fmla="*/ 0 w 59"/>
                  <a:gd name="T13" fmla="*/ 3 h 30"/>
                </a:gdLst>
                <a:ahLst/>
                <a:cxnLst>
                  <a:cxn ang="0">
                    <a:pos x="T0" y="T1"/>
                  </a:cxn>
                  <a:cxn ang="0">
                    <a:pos x="T2" y="T3"/>
                  </a:cxn>
                  <a:cxn ang="0">
                    <a:pos x="T4" y="T5"/>
                  </a:cxn>
                  <a:cxn ang="0">
                    <a:pos x="T6" y="T7"/>
                  </a:cxn>
                  <a:cxn ang="0">
                    <a:pos x="T8" y="T9"/>
                  </a:cxn>
                  <a:cxn ang="0">
                    <a:pos x="T10" y="T11"/>
                  </a:cxn>
                  <a:cxn ang="0">
                    <a:pos x="T12" y="T13"/>
                  </a:cxn>
                </a:cxnLst>
                <a:rect l="0" t="0" r="r" b="b"/>
                <a:pathLst>
                  <a:path w="59" h="30">
                    <a:moveTo>
                      <a:pt x="0" y="3"/>
                    </a:moveTo>
                    <a:cubicBezTo>
                      <a:pt x="8" y="13"/>
                      <a:pt x="14" y="25"/>
                      <a:pt x="28" y="27"/>
                    </a:cubicBezTo>
                    <a:cubicBezTo>
                      <a:pt x="44" y="30"/>
                      <a:pt x="50" y="14"/>
                      <a:pt x="58" y="4"/>
                    </a:cubicBezTo>
                    <a:cubicBezTo>
                      <a:pt x="59" y="3"/>
                      <a:pt x="57" y="1"/>
                      <a:pt x="56" y="2"/>
                    </a:cubicBezTo>
                    <a:cubicBezTo>
                      <a:pt x="48" y="11"/>
                      <a:pt x="44" y="24"/>
                      <a:pt x="31" y="25"/>
                    </a:cubicBezTo>
                    <a:cubicBezTo>
                      <a:pt x="17" y="26"/>
                      <a:pt x="10" y="11"/>
                      <a:pt x="3" y="1"/>
                    </a:cubicBezTo>
                    <a:cubicBezTo>
                      <a:pt x="2" y="0"/>
                      <a:pt x="0" y="1"/>
                      <a:pt x="0"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1" name="Freeform 911"/>
              <p:cNvSpPr/>
              <p:nvPr/>
            </p:nvSpPr>
            <p:spPr bwMode="auto">
              <a:xfrm>
                <a:off x="3843" y="2101"/>
                <a:ext cx="32" cy="128"/>
              </a:xfrm>
              <a:custGeom>
                <a:avLst/>
                <a:gdLst>
                  <a:gd name="T0" fmla="*/ 0 w 12"/>
                  <a:gd name="T1" fmla="*/ 2 h 48"/>
                  <a:gd name="T2" fmla="*/ 9 w 12"/>
                  <a:gd name="T3" fmla="*/ 47 h 48"/>
                  <a:gd name="T4" fmla="*/ 12 w 12"/>
                  <a:gd name="T5" fmla="*/ 46 h 48"/>
                  <a:gd name="T6" fmla="*/ 3 w 12"/>
                  <a:gd name="T7" fmla="*/ 1 h 48"/>
                  <a:gd name="T8" fmla="*/ 0 w 12"/>
                  <a:gd name="T9" fmla="*/ 2 h 48"/>
                </a:gdLst>
                <a:ahLst/>
                <a:cxnLst>
                  <a:cxn ang="0">
                    <a:pos x="T0" y="T1"/>
                  </a:cxn>
                  <a:cxn ang="0">
                    <a:pos x="T2" y="T3"/>
                  </a:cxn>
                  <a:cxn ang="0">
                    <a:pos x="T4" y="T5"/>
                  </a:cxn>
                  <a:cxn ang="0">
                    <a:pos x="T6" y="T7"/>
                  </a:cxn>
                  <a:cxn ang="0">
                    <a:pos x="T8" y="T9"/>
                  </a:cxn>
                </a:cxnLst>
                <a:rect l="0" t="0" r="r" b="b"/>
                <a:pathLst>
                  <a:path w="12" h="48">
                    <a:moveTo>
                      <a:pt x="0" y="2"/>
                    </a:moveTo>
                    <a:cubicBezTo>
                      <a:pt x="8" y="16"/>
                      <a:pt x="6" y="32"/>
                      <a:pt x="9" y="47"/>
                    </a:cubicBezTo>
                    <a:cubicBezTo>
                      <a:pt x="10" y="48"/>
                      <a:pt x="12" y="48"/>
                      <a:pt x="12" y="46"/>
                    </a:cubicBezTo>
                    <a:cubicBezTo>
                      <a:pt x="8" y="31"/>
                      <a:pt x="10" y="15"/>
                      <a:pt x="3" y="1"/>
                    </a:cubicBezTo>
                    <a:cubicBezTo>
                      <a:pt x="2" y="0"/>
                      <a:pt x="0" y="1"/>
                      <a:pt x="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2" name="Freeform 912"/>
              <p:cNvSpPr/>
              <p:nvPr/>
            </p:nvSpPr>
            <p:spPr bwMode="auto">
              <a:xfrm>
                <a:off x="3824" y="2173"/>
                <a:ext cx="77" cy="11"/>
              </a:xfrm>
              <a:custGeom>
                <a:avLst/>
                <a:gdLst>
                  <a:gd name="T0" fmla="*/ 2 w 29"/>
                  <a:gd name="T1" fmla="*/ 4 h 4"/>
                  <a:gd name="T2" fmla="*/ 28 w 29"/>
                  <a:gd name="T3" fmla="*/ 3 h 4"/>
                  <a:gd name="T4" fmla="*/ 28 w 29"/>
                  <a:gd name="T5" fmla="*/ 0 h 4"/>
                  <a:gd name="T6" fmla="*/ 2 w 29"/>
                  <a:gd name="T7" fmla="*/ 2 h 4"/>
                  <a:gd name="T8" fmla="*/ 2 w 29"/>
                  <a:gd name="T9" fmla="*/ 4 h 4"/>
                </a:gdLst>
                <a:ahLst/>
                <a:cxnLst>
                  <a:cxn ang="0">
                    <a:pos x="T0" y="T1"/>
                  </a:cxn>
                  <a:cxn ang="0">
                    <a:pos x="T2" y="T3"/>
                  </a:cxn>
                  <a:cxn ang="0">
                    <a:pos x="T4" y="T5"/>
                  </a:cxn>
                  <a:cxn ang="0">
                    <a:pos x="T6" y="T7"/>
                  </a:cxn>
                  <a:cxn ang="0">
                    <a:pos x="T8" y="T9"/>
                  </a:cxn>
                </a:cxnLst>
                <a:rect l="0" t="0" r="r" b="b"/>
                <a:pathLst>
                  <a:path w="29" h="4">
                    <a:moveTo>
                      <a:pt x="2" y="4"/>
                    </a:moveTo>
                    <a:cubicBezTo>
                      <a:pt x="11" y="3"/>
                      <a:pt x="19" y="3"/>
                      <a:pt x="28" y="3"/>
                    </a:cubicBezTo>
                    <a:cubicBezTo>
                      <a:pt x="29" y="3"/>
                      <a:pt x="29" y="0"/>
                      <a:pt x="28" y="0"/>
                    </a:cubicBezTo>
                    <a:cubicBezTo>
                      <a:pt x="19" y="0"/>
                      <a:pt x="10" y="0"/>
                      <a:pt x="2" y="2"/>
                    </a:cubicBezTo>
                    <a:cubicBezTo>
                      <a:pt x="0" y="2"/>
                      <a:pt x="1"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3" name="Freeform 913"/>
              <p:cNvSpPr/>
              <p:nvPr/>
            </p:nvSpPr>
            <p:spPr bwMode="auto">
              <a:xfrm>
                <a:off x="3821" y="2195"/>
                <a:ext cx="94" cy="8"/>
              </a:xfrm>
              <a:custGeom>
                <a:avLst/>
                <a:gdLst>
                  <a:gd name="T0" fmla="*/ 2 w 35"/>
                  <a:gd name="T1" fmla="*/ 3 h 3"/>
                  <a:gd name="T2" fmla="*/ 34 w 35"/>
                  <a:gd name="T3" fmla="*/ 3 h 3"/>
                  <a:gd name="T4" fmla="*/ 34 w 35"/>
                  <a:gd name="T5" fmla="*/ 0 h 3"/>
                  <a:gd name="T6" fmla="*/ 2 w 35"/>
                  <a:gd name="T7" fmla="*/ 0 h 3"/>
                  <a:gd name="T8" fmla="*/ 2 w 35"/>
                  <a:gd name="T9" fmla="*/ 3 h 3"/>
                </a:gdLst>
                <a:ahLst/>
                <a:cxnLst>
                  <a:cxn ang="0">
                    <a:pos x="T0" y="T1"/>
                  </a:cxn>
                  <a:cxn ang="0">
                    <a:pos x="T2" y="T3"/>
                  </a:cxn>
                  <a:cxn ang="0">
                    <a:pos x="T4" y="T5"/>
                  </a:cxn>
                  <a:cxn ang="0">
                    <a:pos x="T6" y="T7"/>
                  </a:cxn>
                  <a:cxn ang="0">
                    <a:pos x="T8" y="T9"/>
                  </a:cxn>
                </a:cxnLst>
                <a:rect l="0" t="0" r="r" b="b"/>
                <a:pathLst>
                  <a:path w="35" h="3">
                    <a:moveTo>
                      <a:pt x="2" y="3"/>
                    </a:moveTo>
                    <a:cubicBezTo>
                      <a:pt x="12" y="3"/>
                      <a:pt x="23" y="3"/>
                      <a:pt x="34" y="3"/>
                    </a:cubicBezTo>
                    <a:cubicBezTo>
                      <a:pt x="35" y="3"/>
                      <a:pt x="35" y="0"/>
                      <a:pt x="34" y="0"/>
                    </a:cubicBezTo>
                    <a:cubicBezTo>
                      <a:pt x="23" y="0"/>
                      <a:pt x="12" y="0"/>
                      <a:pt x="2" y="0"/>
                    </a:cubicBezTo>
                    <a:cubicBezTo>
                      <a:pt x="0" y="0"/>
                      <a:pt x="0" y="3"/>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4" name="Freeform 914"/>
              <p:cNvSpPr/>
              <p:nvPr/>
            </p:nvSpPr>
            <p:spPr bwMode="auto">
              <a:xfrm>
                <a:off x="819" y="1954"/>
                <a:ext cx="157" cy="80"/>
              </a:xfrm>
              <a:custGeom>
                <a:avLst/>
                <a:gdLst>
                  <a:gd name="T0" fmla="*/ 1 w 59"/>
                  <a:gd name="T1" fmla="*/ 2 h 30"/>
                  <a:gd name="T2" fmla="*/ 29 w 59"/>
                  <a:gd name="T3" fmla="*/ 27 h 30"/>
                  <a:gd name="T4" fmla="*/ 58 w 59"/>
                  <a:gd name="T5" fmla="*/ 4 h 30"/>
                  <a:gd name="T6" fmla="*/ 56 w 59"/>
                  <a:gd name="T7" fmla="*/ 2 h 30"/>
                  <a:gd name="T8" fmla="*/ 32 w 59"/>
                  <a:gd name="T9" fmla="*/ 25 h 30"/>
                  <a:gd name="T10" fmla="*/ 3 w 59"/>
                  <a:gd name="T11" fmla="*/ 1 h 30"/>
                  <a:gd name="T12" fmla="*/ 1 w 59"/>
                  <a:gd name="T13" fmla="*/ 2 h 30"/>
                </a:gdLst>
                <a:ahLst/>
                <a:cxnLst>
                  <a:cxn ang="0">
                    <a:pos x="T0" y="T1"/>
                  </a:cxn>
                  <a:cxn ang="0">
                    <a:pos x="T2" y="T3"/>
                  </a:cxn>
                  <a:cxn ang="0">
                    <a:pos x="T4" y="T5"/>
                  </a:cxn>
                  <a:cxn ang="0">
                    <a:pos x="T6" y="T7"/>
                  </a:cxn>
                  <a:cxn ang="0">
                    <a:pos x="T8" y="T9"/>
                  </a:cxn>
                  <a:cxn ang="0">
                    <a:pos x="T10" y="T11"/>
                  </a:cxn>
                  <a:cxn ang="0">
                    <a:pos x="T12" y="T13"/>
                  </a:cxn>
                </a:cxnLst>
                <a:rect l="0" t="0" r="r" b="b"/>
                <a:pathLst>
                  <a:path w="59" h="30">
                    <a:moveTo>
                      <a:pt x="1" y="2"/>
                    </a:moveTo>
                    <a:cubicBezTo>
                      <a:pt x="9" y="13"/>
                      <a:pt x="15" y="25"/>
                      <a:pt x="29" y="27"/>
                    </a:cubicBezTo>
                    <a:cubicBezTo>
                      <a:pt x="44" y="30"/>
                      <a:pt x="50" y="14"/>
                      <a:pt x="58" y="4"/>
                    </a:cubicBezTo>
                    <a:cubicBezTo>
                      <a:pt x="59" y="3"/>
                      <a:pt x="57" y="1"/>
                      <a:pt x="56" y="2"/>
                    </a:cubicBezTo>
                    <a:cubicBezTo>
                      <a:pt x="49" y="11"/>
                      <a:pt x="45" y="24"/>
                      <a:pt x="32" y="25"/>
                    </a:cubicBezTo>
                    <a:cubicBezTo>
                      <a:pt x="18" y="26"/>
                      <a:pt x="10" y="11"/>
                      <a:pt x="3" y="1"/>
                    </a:cubicBezTo>
                    <a:cubicBezTo>
                      <a:pt x="2" y="0"/>
                      <a:pt x="0" y="1"/>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5" name="Freeform 915"/>
              <p:cNvSpPr/>
              <p:nvPr/>
            </p:nvSpPr>
            <p:spPr bwMode="auto">
              <a:xfrm>
                <a:off x="867" y="1973"/>
                <a:ext cx="34" cy="131"/>
              </a:xfrm>
              <a:custGeom>
                <a:avLst/>
                <a:gdLst>
                  <a:gd name="T0" fmla="*/ 1 w 13"/>
                  <a:gd name="T1" fmla="*/ 3 h 49"/>
                  <a:gd name="T2" fmla="*/ 10 w 13"/>
                  <a:gd name="T3" fmla="*/ 48 h 49"/>
                  <a:gd name="T4" fmla="*/ 12 w 13"/>
                  <a:gd name="T5" fmla="*/ 47 h 49"/>
                  <a:gd name="T6" fmla="*/ 3 w 13"/>
                  <a:gd name="T7" fmla="*/ 2 h 49"/>
                  <a:gd name="T8" fmla="*/ 1 w 13"/>
                  <a:gd name="T9" fmla="*/ 3 h 49"/>
                </a:gdLst>
                <a:ahLst/>
                <a:cxnLst>
                  <a:cxn ang="0">
                    <a:pos x="T0" y="T1"/>
                  </a:cxn>
                  <a:cxn ang="0">
                    <a:pos x="T2" y="T3"/>
                  </a:cxn>
                  <a:cxn ang="0">
                    <a:pos x="T4" y="T5"/>
                  </a:cxn>
                  <a:cxn ang="0">
                    <a:pos x="T6" y="T7"/>
                  </a:cxn>
                  <a:cxn ang="0">
                    <a:pos x="T8" y="T9"/>
                  </a:cxn>
                </a:cxnLst>
                <a:rect l="0" t="0" r="r" b="b"/>
                <a:pathLst>
                  <a:path w="13" h="49">
                    <a:moveTo>
                      <a:pt x="1" y="3"/>
                    </a:moveTo>
                    <a:cubicBezTo>
                      <a:pt x="8" y="17"/>
                      <a:pt x="6" y="33"/>
                      <a:pt x="10" y="48"/>
                    </a:cubicBezTo>
                    <a:cubicBezTo>
                      <a:pt x="10" y="49"/>
                      <a:pt x="13" y="48"/>
                      <a:pt x="12" y="47"/>
                    </a:cubicBezTo>
                    <a:cubicBezTo>
                      <a:pt x="9" y="32"/>
                      <a:pt x="11" y="16"/>
                      <a:pt x="3" y="2"/>
                    </a:cubicBezTo>
                    <a:cubicBezTo>
                      <a:pt x="2" y="0"/>
                      <a:pt x="0" y="2"/>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6" name="Freeform 916"/>
              <p:cNvSpPr/>
              <p:nvPr/>
            </p:nvSpPr>
            <p:spPr bwMode="auto">
              <a:xfrm>
                <a:off x="851" y="2048"/>
                <a:ext cx="77" cy="10"/>
              </a:xfrm>
              <a:custGeom>
                <a:avLst/>
                <a:gdLst>
                  <a:gd name="T0" fmla="*/ 2 w 29"/>
                  <a:gd name="T1" fmla="*/ 4 h 4"/>
                  <a:gd name="T2" fmla="*/ 27 w 29"/>
                  <a:gd name="T3" fmla="*/ 3 h 4"/>
                  <a:gd name="T4" fmla="*/ 27 w 29"/>
                  <a:gd name="T5" fmla="*/ 0 h 4"/>
                  <a:gd name="T6" fmla="*/ 1 w 29"/>
                  <a:gd name="T7" fmla="*/ 1 h 4"/>
                  <a:gd name="T8" fmla="*/ 2 w 29"/>
                  <a:gd name="T9" fmla="*/ 4 h 4"/>
                </a:gdLst>
                <a:ahLst/>
                <a:cxnLst>
                  <a:cxn ang="0">
                    <a:pos x="T0" y="T1"/>
                  </a:cxn>
                  <a:cxn ang="0">
                    <a:pos x="T2" y="T3"/>
                  </a:cxn>
                  <a:cxn ang="0">
                    <a:pos x="T4" y="T5"/>
                  </a:cxn>
                  <a:cxn ang="0">
                    <a:pos x="T6" y="T7"/>
                  </a:cxn>
                  <a:cxn ang="0">
                    <a:pos x="T8" y="T9"/>
                  </a:cxn>
                </a:cxnLst>
                <a:rect l="0" t="0" r="r" b="b"/>
                <a:pathLst>
                  <a:path w="29" h="4">
                    <a:moveTo>
                      <a:pt x="2" y="4"/>
                    </a:moveTo>
                    <a:cubicBezTo>
                      <a:pt x="10" y="2"/>
                      <a:pt x="19" y="3"/>
                      <a:pt x="27" y="3"/>
                    </a:cubicBezTo>
                    <a:cubicBezTo>
                      <a:pt x="29" y="3"/>
                      <a:pt x="29" y="0"/>
                      <a:pt x="27" y="0"/>
                    </a:cubicBezTo>
                    <a:cubicBezTo>
                      <a:pt x="19" y="0"/>
                      <a:pt x="10" y="0"/>
                      <a:pt x="1" y="1"/>
                    </a:cubicBezTo>
                    <a:cubicBezTo>
                      <a:pt x="0" y="2"/>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7" name="Freeform 917"/>
              <p:cNvSpPr/>
              <p:nvPr/>
            </p:nvSpPr>
            <p:spPr bwMode="auto">
              <a:xfrm>
                <a:off x="848" y="2069"/>
                <a:ext cx="93" cy="5"/>
              </a:xfrm>
              <a:custGeom>
                <a:avLst/>
                <a:gdLst>
                  <a:gd name="T0" fmla="*/ 1 w 35"/>
                  <a:gd name="T1" fmla="*/ 2 h 2"/>
                  <a:gd name="T2" fmla="*/ 33 w 35"/>
                  <a:gd name="T3" fmla="*/ 2 h 2"/>
                  <a:gd name="T4" fmla="*/ 33 w 35"/>
                  <a:gd name="T5" fmla="*/ 0 h 2"/>
                  <a:gd name="T6" fmla="*/ 1 w 35"/>
                  <a:gd name="T7" fmla="*/ 0 h 2"/>
                  <a:gd name="T8" fmla="*/ 1 w 35"/>
                  <a:gd name="T9" fmla="*/ 2 h 2"/>
                </a:gdLst>
                <a:ahLst/>
                <a:cxnLst>
                  <a:cxn ang="0">
                    <a:pos x="T0" y="T1"/>
                  </a:cxn>
                  <a:cxn ang="0">
                    <a:pos x="T2" y="T3"/>
                  </a:cxn>
                  <a:cxn ang="0">
                    <a:pos x="T4" y="T5"/>
                  </a:cxn>
                  <a:cxn ang="0">
                    <a:pos x="T6" y="T7"/>
                  </a:cxn>
                  <a:cxn ang="0">
                    <a:pos x="T8" y="T9"/>
                  </a:cxn>
                </a:cxnLst>
                <a:rect l="0" t="0" r="r" b="b"/>
                <a:pathLst>
                  <a:path w="35" h="2">
                    <a:moveTo>
                      <a:pt x="1" y="2"/>
                    </a:moveTo>
                    <a:cubicBezTo>
                      <a:pt x="12" y="2"/>
                      <a:pt x="23" y="2"/>
                      <a:pt x="33" y="2"/>
                    </a:cubicBezTo>
                    <a:cubicBezTo>
                      <a:pt x="35" y="2"/>
                      <a:pt x="35" y="0"/>
                      <a:pt x="33" y="0"/>
                    </a:cubicBezTo>
                    <a:cubicBezTo>
                      <a:pt x="23" y="0"/>
                      <a:pt x="1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8" name="Freeform 918"/>
              <p:cNvSpPr/>
              <p:nvPr/>
            </p:nvSpPr>
            <p:spPr bwMode="auto">
              <a:xfrm>
                <a:off x="1192" y="2716"/>
                <a:ext cx="117" cy="238"/>
              </a:xfrm>
              <a:custGeom>
                <a:avLst/>
                <a:gdLst>
                  <a:gd name="T0" fmla="*/ 41 w 44"/>
                  <a:gd name="T1" fmla="*/ 1 h 89"/>
                  <a:gd name="T2" fmla="*/ 22 w 44"/>
                  <a:gd name="T3" fmla="*/ 38 h 89"/>
                  <a:gd name="T4" fmla="*/ 2 w 44"/>
                  <a:gd name="T5" fmla="*/ 87 h 89"/>
                  <a:gd name="T6" fmla="*/ 2 w 44"/>
                  <a:gd name="T7" fmla="*/ 89 h 89"/>
                  <a:gd name="T8" fmla="*/ 42 w 44"/>
                  <a:gd name="T9" fmla="*/ 3 h 89"/>
                  <a:gd name="T10" fmla="*/ 41 w 44"/>
                  <a:gd name="T11" fmla="*/ 1 h 89"/>
                </a:gdLst>
                <a:ahLst/>
                <a:cxnLst>
                  <a:cxn ang="0">
                    <a:pos x="T0" y="T1"/>
                  </a:cxn>
                  <a:cxn ang="0">
                    <a:pos x="T2" y="T3"/>
                  </a:cxn>
                  <a:cxn ang="0">
                    <a:pos x="T4" y="T5"/>
                  </a:cxn>
                  <a:cxn ang="0">
                    <a:pos x="T6" y="T7"/>
                  </a:cxn>
                  <a:cxn ang="0">
                    <a:pos x="T8" y="T9"/>
                  </a:cxn>
                  <a:cxn ang="0">
                    <a:pos x="T10" y="T11"/>
                  </a:cxn>
                </a:cxnLst>
                <a:rect l="0" t="0" r="r" b="b"/>
                <a:pathLst>
                  <a:path w="44" h="89">
                    <a:moveTo>
                      <a:pt x="41" y="1"/>
                    </a:moveTo>
                    <a:cubicBezTo>
                      <a:pt x="25" y="7"/>
                      <a:pt x="22" y="23"/>
                      <a:pt x="22" y="38"/>
                    </a:cubicBezTo>
                    <a:cubicBezTo>
                      <a:pt x="21" y="55"/>
                      <a:pt x="25" y="85"/>
                      <a:pt x="2" y="87"/>
                    </a:cubicBezTo>
                    <a:cubicBezTo>
                      <a:pt x="0" y="87"/>
                      <a:pt x="0" y="89"/>
                      <a:pt x="2" y="89"/>
                    </a:cubicBezTo>
                    <a:cubicBezTo>
                      <a:pt x="44" y="85"/>
                      <a:pt x="6" y="16"/>
                      <a:pt x="42" y="3"/>
                    </a:cubicBezTo>
                    <a:cubicBezTo>
                      <a:pt x="43" y="2"/>
                      <a:pt x="43" y="0"/>
                      <a:pt x="4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9" name="Freeform 919"/>
              <p:cNvSpPr/>
              <p:nvPr/>
            </p:nvSpPr>
            <p:spPr bwMode="auto">
              <a:xfrm>
                <a:off x="1237" y="2818"/>
                <a:ext cx="91" cy="83"/>
              </a:xfrm>
              <a:custGeom>
                <a:avLst/>
                <a:gdLst>
                  <a:gd name="T0" fmla="*/ 32 w 34"/>
                  <a:gd name="T1" fmla="*/ 0 h 31"/>
                  <a:gd name="T2" fmla="*/ 18 w 34"/>
                  <a:gd name="T3" fmla="*/ 30 h 31"/>
                  <a:gd name="T4" fmla="*/ 19 w 34"/>
                  <a:gd name="T5" fmla="*/ 28 h 31"/>
                  <a:gd name="T6" fmla="*/ 32 w 34"/>
                  <a:gd name="T7" fmla="*/ 2 h 31"/>
                  <a:gd name="T8" fmla="*/ 32 w 34"/>
                  <a:gd name="T9" fmla="*/ 0 h 31"/>
                </a:gdLst>
                <a:ahLst/>
                <a:cxnLst>
                  <a:cxn ang="0">
                    <a:pos x="T0" y="T1"/>
                  </a:cxn>
                  <a:cxn ang="0">
                    <a:pos x="T2" y="T3"/>
                  </a:cxn>
                  <a:cxn ang="0">
                    <a:pos x="T4" y="T5"/>
                  </a:cxn>
                  <a:cxn ang="0">
                    <a:pos x="T6" y="T7"/>
                  </a:cxn>
                  <a:cxn ang="0">
                    <a:pos x="T8" y="T9"/>
                  </a:cxn>
                </a:cxnLst>
                <a:rect l="0" t="0" r="r" b="b"/>
                <a:pathLst>
                  <a:path w="34" h="31">
                    <a:moveTo>
                      <a:pt x="32" y="0"/>
                    </a:moveTo>
                    <a:cubicBezTo>
                      <a:pt x="22" y="4"/>
                      <a:pt x="0" y="21"/>
                      <a:pt x="18" y="30"/>
                    </a:cubicBezTo>
                    <a:cubicBezTo>
                      <a:pt x="19" y="31"/>
                      <a:pt x="20" y="28"/>
                      <a:pt x="19" y="28"/>
                    </a:cubicBezTo>
                    <a:cubicBezTo>
                      <a:pt x="4" y="20"/>
                      <a:pt x="24" y="6"/>
                      <a:pt x="32" y="2"/>
                    </a:cubicBezTo>
                    <a:cubicBezTo>
                      <a:pt x="34" y="2"/>
                      <a:pt x="33" y="0"/>
                      <a:pt x="32"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0" name="Freeform 920"/>
              <p:cNvSpPr/>
              <p:nvPr/>
            </p:nvSpPr>
            <p:spPr bwMode="auto">
              <a:xfrm>
                <a:off x="1315" y="2847"/>
                <a:ext cx="42" cy="32"/>
              </a:xfrm>
              <a:custGeom>
                <a:avLst/>
                <a:gdLst>
                  <a:gd name="T0" fmla="*/ 1 w 16"/>
                  <a:gd name="T1" fmla="*/ 3 h 12"/>
                  <a:gd name="T2" fmla="*/ 14 w 16"/>
                  <a:gd name="T3" fmla="*/ 11 h 12"/>
                  <a:gd name="T4" fmla="*/ 15 w 16"/>
                  <a:gd name="T5" fmla="*/ 9 h 12"/>
                  <a:gd name="T6" fmla="*/ 2 w 16"/>
                  <a:gd name="T7" fmla="*/ 1 h 12"/>
                  <a:gd name="T8" fmla="*/ 1 w 16"/>
                  <a:gd name="T9" fmla="*/ 3 h 12"/>
                </a:gdLst>
                <a:ahLst/>
                <a:cxnLst>
                  <a:cxn ang="0">
                    <a:pos x="T0" y="T1"/>
                  </a:cxn>
                  <a:cxn ang="0">
                    <a:pos x="T2" y="T3"/>
                  </a:cxn>
                  <a:cxn ang="0">
                    <a:pos x="T4" y="T5"/>
                  </a:cxn>
                  <a:cxn ang="0">
                    <a:pos x="T6" y="T7"/>
                  </a:cxn>
                  <a:cxn ang="0">
                    <a:pos x="T8" y="T9"/>
                  </a:cxn>
                </a:cxnLst>
                <a:rect l="0" t="0" r="r" b="b"/>
                <a:pathLst>
                  <a:path w="16" h="12">
                    <a:moveTo>
                      <a:pt x="1" y="3"/>
                    </a:moveTo>
                    <a:cubicBezTo>
                      <a:pt x="5" y="6"/>
                      <a:pt x="10" y="9"/>
                      <a:pt x="14" y="11"/>
                    </a:cubicBezTo>
                    <a:cubicBezTo>
                      <a:pt x="15" y="12"/>
                      <a:pt x="16" y="10"/>
                      <a:pt x="15" y="9"/>
                    </a:cubicBezTo>
                    <a:cubicBezTo>
                      <a:pt x="11" y="6"/>
                      <a:pt x="7" y="4"/>
                      <a:pt x="2" y="1"/>
                    </a:cubicBezTo>
                    <a:cubicBezTo>
                      <a:pt x="1" y="0"/>
                      <a:pt x="0" y="2"/>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1" name="Freeform 921"/>
              <p:cNvSpPr/>
              <p:nvPr/>
            </p:nvSpPr>
            <p:spPr bwMode="auto">
              <a:xfrm>
                <a:off x="1299" y="2850"/>
                <a:ext cx="53" cy="40"/>
              </a:xfrm>
              <a:custGeom>
                <a:avLst/>
                <a:gdLst>
                  <a:gd name="T0" fmla="*/ 18 w 20"/>
                  <a:gd name="T1" fmla="*/ 1 h 15"/>
                  <a:gd name="T2" fmla="*/ 1 w 20"/>
                  <a:gd name="T3" fmla="*/ 12 h 15"/>
                  <a:gd name="T4" fmla="*/ 2 w 20"/>
                  <a:gd name="T5" fmla="*/ 14 h 15"/>
                  <a:gd name="T6" fmla="*/ 18 w 20"/>
                  <a:gd name="T7" fmla="*/ 3 h 15"/>
                  <a:gd name="T8" fmla="*/ 18 w 20"/>
                  <a:gd name="T9" fmla="*/ 1 h 15"/>
                </a:gdLst>
                <a:ahLst/>
                <a:cxnLst>
                  <a:cxn ang="0">
                    <a:pos x="T0" y="T1"/>
                  </a:cxn>
                  <a:cxn ang="0">
                    <a:pos x="T2" y="T3"/>
                  </a:cxn>
                  <a:cxn ang="0">
                    <a:pos x="T4" y="T5"/>
                  </a:cxn>
                  <a:cxn ang="0">
                    <a:pos x="T6" y="T7"/>
                  </a:cxn>
                  <a:cxn ang="0">
                    <a:pos x="T8" y="T9"/>
                  </a:cxn>
                </a:cxnLst>
                <a:rect l="0" t="0" r="r" b="b"/>
                <a:pathLst>
                  <a:path w="20" h="15">
                    <a:moveTo>
                      <a:pt x="18" y="1"/>
                    </a:moveTo>
                    <a:cubicBezTo>
                      <a:pt x="11" y="3"/>
                      <a:pt x="6" y="7"/>
                      <a:pt x="1" y="12"/>
                    </a:cubicBezTo>
                    <a:cubicBezTo>
                      <a:pt x="0" y="13"/>
                      <a:pt x="1" y="15"/>
                      <a:pt x="2" y="14"/>
                    </a:cubicBezTo>
                    <a:cubicBezTo>
                      <a:pt x="7" y="9"/>
                      <a:pt x="12" y="5"/>
                      <a:pt x="18" y="3"/>
                    </a:cubicBezTo>
                    <a:cubicBezTo>
                      <a:pt x="20" y="2"/>
                      <a:pt x="19" y="0"/>
                      <a:pt x="18"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2" name="Freeform 922"/>
              <p:cNvSpPr/>
              <p:nvPr/>
            </p:nvSpPr>
            <p:spPr bwMode="auto">
              <a:xfrm>
                <a:off x="1355" y="2810"/>
                <a:ext cx="64" cy="102"/>
              </a:xfrm>
              <a:custGeom>
                <a:avLst/>
                <a:gdLst>
                  <a:gd name="T0" fmla="*/ 9 w 24"/>
                  <a:gd name="T1" fmla="*/ 3 h 38"/>
                  <a:gd name="T2" fmla="*/ 17 w 24"/>
                  <a:gd name="T3" fmla="*/ 22 h 38"/>
                  <a:gd name="T4" fmla="*/ 1 w 24"/>
                  <a:gd name="T5" fmla="*/ 36 h 38"/>
                  <a:gd name="T6" fmla="*/ 2 w 24"/>
                  <a:gd name="T7" fmla="*/ 38 h 38"/>
                  <a:gd name="T8" fmla="*/ 20 w 24"/>
                  <a:gd name="T9" fmla="*/ 20 h 38"/>
                  <a:gd name="T10" fmla="*/ 10 w 24"/>
                  <a:gd name="T11" fmla="*/ 1 h 38"/>
                  <a:gd name="T12" fmla="*/ 9 w 24"/>
                  <a:gd name="T13" fmla="*/ 3 h 38"/>
                </a:gdLst>
                <a:ahLst/>
                <a:cxnLst>
                  <a:cxn ang="0">
                    <a:pos x="T0" y="T1"/>
                  </a:cxn>
                  <a:cxn ang="0">
                    <a:pos x="T2" y="T3"/>
                  </a:cxn>
                  <a:cxn ang="0">
                    <a:pos x="T4" y="T5"/>
                  </a:cxn>
                  <a:cxn ang="0">
                    <a:pos x="T6" y="T7"/>
                  </a:cxn>
                  <a:cxn ang="0">
                    <a:pos x="T8" y="T9"/>
                  </a:cxn>
                  <a:cxn ang="0">
                    <a:pos x="T10" y="T11"/>
                  </a:cxn>
                  <a:cxn ang="0">
                    <a:pos x="T12" y="T13"/>
                  </a:cxn>
                </a:cxnLst>
                <a:rect l="0" t="0" r="r" b="b"/>
                <a:pathLst>
                  <a:path w="24" h="38">
                    <a:moveTo>
                      <a:pt x="9" y="3"/>
                    </a:moveTo>
                    <a:cubicBezTo>
                      <a:pt x="17" y="7"/>
                      <a:pt x="21" y="13"/>
                      <a:pt x="17" y="22"/>
                    </a:cubicBezTo>
                    <a:cubicBezTo>
                      <a:pt x="14" y="28"/>
                      <a:pt x="7" y="33"/>
                      <a:pt x="1" y="36"/>
                    </a:cubicBezTo>
                    <a:cubicBezTo>
                      <a:pt x="0" y="36"/>
                      <a:pt x="1" y="38"/>
                      <a:pt x="2" y="38"/>
                    </a:cubicBezTo>
                    <a:cubicBezTo>
                      <a:pt x="10" y="34"/>
                      <a:pt x="17" y="28"/>
                      <a:pt x="20" y="20"/>
                    </a:cubicBezTo>
                    <a:cubicBezTo>
                      <a:pt x="24" y="12"/>
                      <a:pt x="17" y="5"/>
                      <a:pt x="10" y="1"/>
                    </a:cubicBezTo>
                    <a:cubicBezTo>
                      <a:pt x="9" y="0"/>
                      <a:pt x="7" y="2"/>
                      <a:pt x="9"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3" name="Freeform 923"/>
              <p:cNvSpPr/>
              <p:nvPr/>
            </p:nvSpPr>
            <p:spPr bwMode="auto">
              <a:xfrm>
                <a:off x="3995" y="1266"/>
                <a:ext cx="117" cy="241"/>
              </a:xfrm>
              <a:custGeom>
                <a:avLst/>
                <a:gdLst>
                  <a:gd name="T0" fmla="*/ 41 w 44"/>
                  <a:gd name="T1" fmla="*/ 1 h 90"/>
                  <a:gd name="T2" fmla="*/ 22 w 44"/>
                  <a:gd name="T3" fmla="*/ 38 h 90"/>
                  <a:gd name="T4" fmla="*/ 2 w 44"/>
                  <a:gd name="T5" fmla="*/ 87 h 90"/>
                  <a:gd name="T6" fmla="*/ 2 w 44"/>
                  <a:gd name="T7" fmla="*/ 90 h 90"/>
                  <a:gd name="T8" fmla="*/ 42 w 44"/>
                  <a:gd name="T9" fmla="*/ 3 h 90"/>
                  <a:gd name="T10" fmla="*/ 41 w 44"/>
                  <a:gd name="T11" fmla="*/ 1 h 90"/>
                </a:gdLst>
                <a:ahLst/>
                <a:cxnLst>
                  <a:cxn ang="0">
                    <a:pos x="T0" y="T1"/>
                  </a:cxn>
                  <a:cxn ang="0">
                    <a:pos x="T2" y="T3"/>
                  </a:cxn>
                  <a:cxn ang="0">
                    <a:pos x="T4" y="T5"/>
                  </a:cxn>
                  <a:cxn ang="0">
                    <a:pos x="T6" y="T7"/>
                  </a:cxn>
                  <a:cxn ang="0">
                    <a:pos x="T8" y="T9"/>
                  </a:cxn>
                  <a:cxn ang="0">
                    <a:pos x="T10" y="T11"/>
                  </a:cxn>
                </a:cxnLst>
                <a:rect l="0" t="0" r="r" b="b"/>
                <a:pathLst>
                  <a:path w="44" h="90">
                    <a:moveTo>
                      <a:pt x="41" y="1"/>
                    </a:moveTo>
                    <a:cubicBezTo>
                      <a:pt x="25" y="7"/>
                      <a:pt x="22" y="23"/>
                      <a:pt x="22" y="38"/>
                    </a:cubicBezTo>
                    <a:cubicBezTo>
                      <a:pt x="21" y="55"/>
                      <a:pt x="25" y="85"/>
                      <a:pt x="2" y="87"/>
                    </a:cubicBezTo>
                    <a:cubicBezTo>
                      <a:pt x="0" y="87"/>
                      <a:pt x="0" y="90"/>
                      <a:pt x="2" y="90"/>
                    </a:cubicBezTo>
                    <a:cubicBezTo>
                      <a:pt x="44" y="86"/>
                      <a:pt x="6" y="17"/>
                      <a:pt x="42" y="3"/>
                    </a:cubicBezTo>
                    <a:cubicBezTo>
                      <a:pt x="43" y="3"/>
                      <a:pt x="43" y="0"/>
                      <a:pt x="4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4" name="Freeform 924"/>
              <p:cNvSpPr/>
              <p:nvPr/>
            </p:nvSpPr>
            <p:spPr bwMode="auto">
              <a:xfrm>
                <a:off x="4043" y="1368"/>
                <a:ext cx="88" cy="83"/>
              </a:xfrm>
              <a:custGeom>
                <a:avLst/>
                <a:gdLst>
                  <a:gd name="T0" fmla="*/ 31 w 33"/>
                  <a:gd name="T1" fmla="*/ 0 h 31"/>
                  <a:gd name="T2" fmla="*/ 17 w 33"/>
                  <a:gd name="T3" fmla="*/ 30 h 31"/>
                  <a:gd name="T4" fmla="*/ 18 w 33"/>
                  <a:gd name="T5" fmla="*/ 28 h 31"/>
                  <a:gd name="T6" fmla="*/ 32 w 33"/>
                  <a:gd name="T7" fmla="*/ 3 h 31"/>
                  <a:gd name="T8" fmla="*/ 31 w 33"/>
                  <a:gd name="T9" fmla="*/ 0 h 31"/>
                </a:gdLst>
                <a:ahLst/>
                <a:cxnLst>
                  <a:cxn ang="0">
                    <a:pos x="T0" y="T1"/>
                  </a:cxn>
                  <a:cxn ang="0">
                    <a:pos x="T2" y="T3"/>
                  </a:cxn>
                  <a:cxn ang="0">
                    <a:pos x="T4" y="T5"/>
                  </a:cxn>
                  <a:cxn ang="0">
                    <a:pos x="T6" y="T7"/>
                  </a:cxn>
                  <a:cxn ang="0">
                    <a:pos x="T8" y="T9"/>
                  </a:cxn>
                </a:cxnLst>
                <a:rect l="0" t="0" r="r" b="b"/>
                <a:pathLst>
                  <a:path w="33" h="31">
                    <a:moveTo>
                      <a:pt x="31" y="0"/>
                    </a:moveTo>
                    <a:cubicBezTo>
                      <a:pt x="21" y="4"/>
                      <a:pt x="0" y="21"/>
                      <a:pt x="17" y="30"/>
                    </a:cubicBezTo>
                    <a:cubicBezTo>
                      <a:pt x="18" y="31"/>
                      <a:pt x="19" y="29"/>
                      <a:pt x="18" y="28"/>
                    </a:cubicBezTo>
                    <a:cubicBezTo>
                      <a:pt x="3" y="21"/>
                      <a:pt x="23" y="6"/>
                      <a:pt x="32" y="3"/>
                    </a:cubicBezTo>
                    <a:cubicBezTo>
                      <a:pt x="33" y="2"/>
                      <a:pt x="32" y="0"/>
                      <a:pt x="31"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5" name="Freeform 925"/>
              <p:cNvSpPr/>
              <p:nvPr/>
            </p:nvSpPr>
            <p:spPr bwMode="auto">
              <a:xfrm>
                <a:off x="4117" y="1397"/>
                <a:ext cx="43" cy="33"/>
              </a:xfrm>
              <a:custGeom>
                <a:avLst/>
                <a:gdLst>
                  <a:gd name="T0" fmla="*/ 1 w 16"/>
                  <a:gd name="T1" fmla="*/ 3 h 12"/>
                  <a:gd name="T2" fmla="*/ 14 w 16"/>
                  <a:gd name="T3" fmla="*/ 12 h 12"/>
                  <a:gd name="T4" fmla="*/ 15 w 16"/>
                  <a:gd name="T5" fmla="*/ 10 h 12"/>
                  <a:gd name="T6" fmla="*/ 3 w 16"/>
                  <a:gd name="T7" fmla="*/ 1 h 12"/>
                  <a:gd name="T8" fmla="*/ 1 w 16"/>
                  <a:gd name="T9" fmla="*/ 3 h 12"/>
                </a:gdLst>
                <a:ahLst/>
                <a:cxnLst>
                  <a:cxn ang="0">
                    <a:pos x="T0" y="T1"/>
                  </a:cxn>
                  <a:cxn ang="0">
                    <a:pos x="T2" y="T3"/>
                  </a:cxn>
                  <a:cxn ang="0">
                    <a:pos x="T4" y="T5"/>
                  </a:cxn>
                  <a:cxn ang="0">
                    <a:pos x="T6" y="T7"/>
                  </a:cxn>
                  <a:cxn ang="0">
                    <a:pos x="T8" y="T9"/>
                  </a:cxn>
                </a:cxnLst>
                <a:rect l="0" t="0" r="r" b="b"/>
                <a:pathLst>
                  <a:path w="16" h="12">
                    <a:moveTo>
                      <a:pt x="1" y="3"/>
                    </a:moveTo>
                    <a:cubicBezTo>
                      <a:pt x="5" y="6"/>
                      <a:pt x="10" y="9"/>
                      <a:pt x="14" y="12"/>
                    </a:cubicBezTo>
                    <a:cubicBezTo>
                      <a:pt x="15" y="12"/>
                      <a:pt x="16" y="10"/>
                      <a:pt x="15" y="10"/>
                    </a:cubicBezTo>
                    <a:cubicBezTo>
                      <a:pt x="11" y="7"/>
                      <a:pt x="7" y="4"/>
                      <a:pt x="3" y="1"/>
                    </a:cubicBezTo>
                    <a:cubicBezTo>
                      <a:pt x="1" y="0"/>
                      <a:pt x="0" y="2"/>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6" name="Freeform 926"/>
              <p:cNvSpPr/>
              <p:nvPr/>
            </p:nvSpPr>
            <p:spPr bwMode="auto">
              <a:xfrm>
                <a:off x="4101" y="1400"/>
                <a:ext cx="54" cy="40"/>
              </a:xfrm>
              <a:custGeom>
                <a:avLst/>
                <a:gdLst>
                  <a:gd name="T0" fmla="*/ 18 w 20"/>
                  <a:gd name="T1" fmla="*/ 1 h 15"/>
                  <a:gd name="T2" fmla="*/ 1 w 20"/>
                  <a:gd name="T3" fmla="*/ 13 h 15"/>
                  <a:gd name="T4" fmla="*/ 3 w 20"/>
                  <a:gd name="T5" fmla="*/ 14 h 15"/>
                  <a:gd name="T6" fmla="*/ 18 w 20"/>
                  <a:gd name="T7" fmla="*/ 3 h 15"/>
                  <a:gd name="T8" fmla="*/ 18 w 20"/>
                  <a:gd name="T9" fmla="*/ 1 h 15"/>
                </a:gdLst>
                <a:ahLst/>
                <a:cxnLst>
                  <a:cxn ang="0">
                    <a:pos x="T0" y="T1"/>
                  </a:cxn>
                  <a:cxn ang="0">
                    <a:pos x="T2" y="T3"/>
                  </a:cxn>
                  <a:cxn ang="0">
                    <a:pos x="T4" y="T5"/>
                  </a:cxn>
                  <a:cxn ang="0">
                    <a:pos x="T6" y="T7"/>
                  </a:cxn>
                  <a:cxn ang="0">
                    <a:pos x="T8" y="T9"/>
                  </a:cxn>
                </a:cxnLst>
                <a:rect l="0" t="0" r="r" b="b"/>
                <a:pathLst>
                  <a:path w="20" h="15">
                    <a:moveTo>
                      <a:pt x="18" y="1"/>
                    </a:moveTo>
                    <a:cubicBezTo>
                      <a:pt x="11" y="4"/>
                      <a:pt x="6" y="8"/>
                      <a:pt x="1" y="13"/>
                    </a:cubicBezTo>
                    <a:cubicBezTo>
                      <a:pt x="0" y="14"/>
                      <a:pt x="1" y="15"/>
                      <a:pt x="3" y="14"/>
                    </a:cubicBezTo>
                    <a:cubicBezTo>
                      <a:pt x="7" y="10"/>
                      <a:pt x="12" y="6"/>
                      <a:pt x="18" y="3"/>
                    </a:cubicBezTo>
                    <a:cubicBezTo>
                      <a:pt x="20" y="3"/>
                      <a:pt x="19" y="0"/>
                      <a:pt x="18"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7" name="Freeform 927"/>
              <p:cNvSpPr/>
              <p:nvPr/>
            </p:nvSpPr>
            <p:spPr bwMode="auto">
              <a:xfrm>
                <a:off x="4157" y="1360"/>
                <a:ext cx="64" cy="104"/>
              </a:xfrm>
              <a:custGeom>
                <a:avLst/>
                <a:gdLst>
                  <a:gd name="T0" fmla="*/ 9 w 24"/>
                  <a:gd name="T1" fmla="*/ 3 h 39"/>
                  <a:gd name="T2" fmla="*/ 17 w 24"/>
                  <a:gd name="T3" fmla="*/ 22 h 39"/>
                  <a:gd name="T4" fmla="*/ 1 w 24"/>
                  <a:gd name="T5" fmla="*/ 36 h 39"/>
                  <a:gd name="T6" fmla="*/ 3 w 24"/>
                  <a:gd name="T7" fmla="*/ 38 h 39"/>
                  <a:gd name="T8" fmla="*/ 20 w 24"/>
                  <a:gd name="T9" fmla="*/ 21 h 39"/>
                  <a:gd name="T10" fmla="*/ 10 w 24"/>
                  <a:gd name="T11" fmla="*/ 1 h 39"/>
                  <a:gd name="T12" fmla="*/ 9 w 24"/>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24" h="39">
                    <a:moveTo>
                      <a:pt x="9" y="3"/>
                    </a:moveTo>
                    <a:cubicBezTo>
                      <a:pt x="17" y="7"/>
                      <a:pt x="21" y="14"/>
                      <a:pt x="17" y="22"/>
                    </a:cubicBezTo>
                    <a:cubicBezTo>
                      <a:pt x="14" y="29"/>
                      <a:pt x="7" y="33"/>
                      <a:pt x="1" y="36"/>
                    </a:cubicBezTo>
                    <a:cubicBezTo>
                      <a:pt x="0" y="37"/>
                      <a:pt x="1" y="39"/>
                      <a:pt x="3" y="38"/>
                    </a:cubicBezTo>
                    <a:cubicBezTo>
                      <a:pt x="10" y="34"/>
                      <a:pt x="17" y="29"/>
                      <a:pt x="20" y="21"/>
                    </a:cubicBezTo>
                    <a:cubicBezTo>
                      <a:pt x="24" y="12"/>
                      <a:pt x="17" y="5"/>
                      <a:pt x="10" y="1"/>
                    </a:cubicBezTo>
                    <a:cubicBezTo>
                      <a:pt x="9" y="0"/>
                      <a:pt x="8" y="2"/>
                      <a:pt x="9"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8" name="Freeform 928"/>
              <p:cNvSpPr/>
              <p:nvPr/>
            </p:nvSpPr>
            <p:spPr bwMode="auto">
              <a:xfrm>
                <a:off x="2621" y="726"/>
                <a:ext cx="118" cy="238"/>
              </a:xfrm>
              <a:custGeom>
                <a:avLst/>
                <a:gdLst>
                  <a:gd name="T0" fmla="*/ 41 w 44"/>
                  <a:gd name="T1" fmla="*/ 0 h 89"/>
                  <a:gd name="T2" fmla="*/ 22 w 44"/>
                  <a:gd name="T3" fmla="*/ 37 h 89"/>
                  <a:gd name="T4" fmla="*/ 2 w 44"/>
                  <a:gd name="T5" fmla="*/ 86 h 89"/>
                  <a:gd name="T6" fmla="*/ 2 w 44"/>
                  <a:gd name="T7" fmla="*/ 89 h 89"/>
                  <a:gd name="T8" fmla="*/ 42 w 44"/>
                  <a:gd name="T9" fmla="*/ 3 h 89"/>
                  <a:gd name="T10" fmla="*/ 41 w 44"/>
                  <a:gd name="T11" fmla="*/ 0 h 89"/>
                </a:gdLst>
                <a:ahLst/>
                <a:cxnLst>
                  <a:cxn ang="0">
                    <a:pos x="T0" y="T1"/>
                  </a:cxn>
                  <a:cxn ang="0">
                    <a:pos x="T2" y="T3"/>
                  </a:cxn>
                  <a:cxn ang="0">
                    <a:pos x="T4" y="T5"/>
                  </a:cxn>
                  <a:cxn ang="0">
                    <a:pos x="T6" y="T7"/>
                  </a:cxn>
                  <a:cxn ang="0">
                    <a:pos x="T8" y="T9"/>
                  </a:cxn>
                  <a:cxn ang="0">
                    <a:pos x="T10" y="T11"/>
                  </a:cxn>
                </a:cxnLst>
                <a:rect l="0" t="0" r="r" b="b"/>
                <a:pathLst>
                  <a:path w="44" h="89">
                    <a:moveTo>
                      <a:pt x="41" y="0"/>
                    </a:moveTo>
                    <a:cubicBezTo>
                      <a:pt x="25" y="6"/>
                      <a:pt x="22" y="22"/>
                      <a:pt x="22" y="37"/>
                    </a:cubicBezTo>
                    <a:cubicBezTo>
                      <a:pt x="21" y="55"/>
                      <a:pt x="25" y="84"/>
                      <a:pt x="2" y="86"/>
                    </a:cubicBezTo>
                    <a:cubicBezTo>
                      <a:pt x="0" y="87"/>
                      <a:pt x="0" y="89"/>
                      <a:pt x="2" y="89"/>
                    </a:cubicBezTo>
                    <a:cubicBezTo>
                      <a:pt x="44" y="85"/>
                      <a:pt x="6" y="16"/>
                      <a:pt x="42" y="3"/>
                    </a:cubicBezTo>
                    <a:cubicBezTo>
                      <a:pt x="43" y="2"/>
                      <a:pt x="43" y="0"/>
                      <a:pt x="41"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9" name="Freeform 929"/>
              <p:cNvSpPr/>
              <p:nvPr/>
            </p:nvSpPr>
            <p:spPr bwMode="auto">
              <a:xfrm>
                <a:off x="2669" y="825"/>
                <a:ext cx="88" cy="83"/>
              </a:xfrm>
              <a:custGeom>
                <a:avLst/>
                <a:gdLst>
                  <a:gd name="T0" fmla="*/ 31 w 33"/>
                  <a:gd name="T1" fmla="*/ 1 h 31"/>
                  <a:gd name="T2" fmla="*/ 17 w 33"/>
                  <a:gd name="T3" fmla="*/ 30 h 31"/>
                  <a:gd name="T4" fmla="*/ 18 w 33"/>
                  <a:gd name="T5" fmla="*/ 28 h 31"/>
                  <a:gd name="T6" fmla="*/ 32 w 33"/>
                  <a:gd name="T7" fmla="*/ 3 h 31"/>
                  <a:gd name="T8" fmla="*/ 31 w 33"/>
                  <a:gd name="T9" fmla="*/ 1 h 31"/>
                </a:gdLst>
                <a:ahLst/>
                <a:cxnLst>
                  <a:cxn ang="0">
                    <a:pos x="T0" y="T1"/>
                  </a:cxn>
                  <a:cxn ang="0">
                    <a:pos x="T2" y="T3"/>
                  </a:cxn>
                  <a:cxn ang="0">
                    <a:pos x="T4" y="T5"/>
                  </a:cxn>
                  <a:cxn ang="0">
                    <a:pos x="T6" y="T7"/>
                  </a:cxn>
                  <a:cxn ang="0">
                    <a:pos x="T8" y="T9"/>
                  </a:cxn>
                </a:cxnLst>
                <a:rect l="0" t="0" r="r" b="b"/>
                <a:pathLst>
                  <a:path w="33" h="31">
                    <a:moveTo>
                      <a:pt x="31" y="1"/>
                    </a:moveTo>
                    <a:cubicBezTo>
                      <a:pt x="21" y="5"/>
                      <a:pt x="0" y="22"/>
                      <a:pt x="17" y="30"/>
                    </a:cubicBezTo>
                    <a:cubicBezTo>
                      <a:pt x="18" y="31"/>
                      <a:pt x="19" y="29"/>
                      <a:pt x="18" y="28"/>
                    </a:cubicBezTo>
                    <a:cubicBezTo>
                      <a:pt x="3" y="21"/>
                      <a:pt x="23" y="6"/>
                      <a:pt x="32" y="3"/>
                    </a:cubicBezTo>
                    <a:cubicBezTo>
                      <a:pt x="33" y="2"/>
                      <a:pt x="32" y="0"/>
                      <a:pt x="3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0" name="Freeform 930"/>
              <p:cNvSpPr/>
              <p:nvPr/>
            </p:nvSpPr>
            <p:spPr bwMode="auto">
              <a:xfrm>
                <a:off x="2744" y="854"/>
                <a:ext cx="43" cy="35"/>
              </a:xfrm>
              <a:custGeom>
                <a:avLst/>
                <a:gdLst>
                  <a:gd name="T0" fmla="*/ 1 w 16"/>
                  <a:gd name="T1" fmla="*/ 3 h 13"/>
                  <a:gd name="T2" fmla="*/ 14 w 16"/>
                  <a:gd name="T3" fmla="*/ 12 h 13"/>
                  <a:gd name="T4" fmla="*/ 15 w 16"/>
                  <a:gd name="T5" fmla="*/ 10 h 13"/>
                  <a:gd name="T6" fmla="*/ 3 w 16"/>
                  <a:gd name="T7" fmla="*/ 1 h 13"/>
                  <a:gd name="T8" fmla="*/ 1 w 16"/>
                  <a:gd name="T9" fmla="*/ 3 h 13"/>
                </a:gdLst>
                <a:ahLst/>
                <a:cxnLst>
                  <a:cxn ang="0">
                    <a:pos x="T0" y="T1"/>
                  </a:cxn>
                  <a:cxn ang="0">
                    <a:pos x="T2" y="T3"/>
                  </a:cxn>
                  <a:cxn ang="0">
                    <a:pos x="T4" y="T5"/>
                  </a:cxn>
                  <a:cxn ang="0">
                    <a:pos x="T6" y="T7"/>
                  </a:cxn>
                  <a:cxn ang="0">
                    <a:pos x="T8" y="T9"/>
                  </a:cxn>
                </a:cxnLst>
                <a:rect l="0" t="0" r="r" b="b"/>
                <a:pathLst>
                  <a:path w="16" h="13">
                    <a:moveTo>
                      <a:pt x="1" y="3"/>
                    </a:moveTo>
                    <a:cubicBezTo>
                      <a:pt x="5" y="6"/>
                      <a:pt x="10" y="9"/>
                      <a:pt x="14" y="12"/>
                    </a:cubicBezTo>
                    <a:cubicBezTo>
                      <a:pt x="15" y="13"/>
                      <a:pt x="16" y="11"/>
                      <a:pt x="15" y="10"/>
                    </a:cubicBezTo>
                    <a:cubicBezTo>
                      <a:pt x="11" y="7"/>
                      <a:pt x="7" y="4"/>
                      <a:pt x="3" y="1"/>
                    </a:cubicBezTo>
                    <a:cubicBezTo>
                      <a:pt x="1" y="0"/>
                      <a:pt x="0" y="2"/>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1" name="Freeform 931"/>
              <p:cNvSpPr/>
              <p:nvPr/>
            </p:nvSpPr>
            <p:spPr bwMode="auto">
              <a:xfrm>
                <a:off x="2728" y="860"/>
                <a:ext cx="53" cy="37"/>
              </a:xfrm>
              <a:custGeom>
                <a:avLst/>
                <a:gdLst>
                  <a:gd name="T0" fmla="*/ 18 w 20"/>
                  <a:gd name="T1" fmla="*/ 0 h 14"/>
                  <a:gd name="T2" fmla="*/ 1 w 20"/>
                  <a:gd name="T3" fmla="*/ 12 h 14"/>
                  <a:gd name="T4" fmla="*/ 3 w 20"/>
                  <a:gd name="T5" fmla="*/ 13 h 14"/>
                  <a:gd name="T6" fmla="*/ 18 w 20"/>
                  <a:gd name="T7" fmla="*/ 2 h 14"/>
                  <a:gd name="T8" fmla="*/ 18 w 20"/>
                  <a:gd name="T9" fmla="*/ 0 h 14"/>
                </a:gdLst>
                <a:ahLst/>
                <a:cxnLst>
                  <a:cxn ang="0">
                    <a:pos x="T0" y="T1"/>
                  </a:cxn>
                  <a:cxn ang="0">
                    <a:pos x="T2" y="T3"/>
                  </a:cxn>
                  <a:cxn ang="0">
                    <a:pos x="T4" y="T5"/>
                  </a:cxn>
                  <a:cxn ang="0">
                    <a:pos x="T6" y="T7"/>
                  </a:cxn>
                  <a:cxn ang="0">
                    <a:pos x="T8" y="T9"/>
                  </a:cxn>
                </a:cxnLst>
                <a:rect l="0" t="0" r="r" b="b"/>
                <a:pathLst>
                  <a:path w="20" h="14">
                    <a:moveTo>
                      <a:pt x="18" y="0"/>
                    </a:moveTo>
                    <a:cubicBezTo>
                      <a:pt x="11" y="3"/>
                      <a:pt x="6" y="7"/>
                      <a:pt x="1" y="12"/>
                    </a:cubicBezTo>
                    <a:cubicBezTo>
                      <a:pt x="0" y="13"/>
                      <a:pt x="1" y="14"/>
                      <a:pt x="3" y="13"/>
                    </a:cubicBezTo>
                    <a:cubicBezTo>
                      <a:pt x="7" y="9"/>
                      <a:pt x="12" y="5"/>
                      <a:pt x="18" y="2"/>
                    </a:cubicBezTo>
                    <a:cubicBezTo>
                      <a:pt x="20" y="2"/>
                      <a:pt x="19" y="0"/>
                      <a:pt x="18"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2" name="Freeform 932"/>
              <p:cNvSpPr/>
              <p:nvPr/>
            </p:nvSpPr>
            <p:spPr bwMode="auto">
              <a:xfrm>
                <a:off x="2784" y="820"/>
                <a:ext cx="64" cy="101"/>
              </a:xfrm>
              <a:custGeom>
                <a:avLst/>
                <a:gdLst>
                  <a:gd name="T0" fmla="*/ 9 w 24"/>
                  <a:gd name="T1" fmla="*/ 2 h 38"/>
                  <a:gd name="T2" fmla="*/ 17 w 24"/>
                  <a:gd name="T3" fmla="*/ 22 h 38"/>
                  <a:gd name="T4" fmla="*/ 1 w 24"/>
                  <a:gd name="T5" fmla="*/ 35 h 38"/>
                  <a:gd name="T6" fmla="*/ 3 w 24"/>
                  <a:gd name="T7" fmla="*/ 37 h 38"/>
                  <a:gd name="T8" fmla="*/ 20 w 24"/>
                  <a:gd name="T9" fmla="*/ 20 h 38"/>
                  <a:gd name="T10" fmla="*/ 10 w 24"/>
                  <a:gd name="T11" fmla="*/ 0 h 38"/>
                  <a:gd name="T12" fmla="*/ 9 w 24"/>
                  <a:gd name="T13" fmla="*/ 2 h 38"/>
                </a:gdLst>
                <a:ahLst/>
                <a:cxnLst>
                  <a:cxn ang="0">
                    <a:pos x="T0" y="T1"/>
                  </a:cxn>
                  <a:cxn ang="0">
                    <a:pos x="T2" y="T3"/>
                  </a:cxn>
                  <a:cxn ang="0">
                    <a:pos x="T4" y="T5"/>
                  </a:cxn>
                  <a:cxn ang="0">
                    <a:pos x="T6" y="T7"/>
                  </a:cxn>
                  <a:cxn ang="0">
                    <a:pos x="T8" y="T9"/>
                  </a:cxn>
                  <a:cxn ang="0">
                    <a:pos x="T10" y="T11"/>
                  </a:cxn>
                  <a:cxn ang="0">
                    <a:pos x="T12" y="T13"/>
                  </a:cxn>
                </a:cxnLst>
                <a:rect l="0" t="0" r="r" b="b"/>
                <a:pathLst>
                  <a:path w="24" h="38">
                    <a:moveTo>
                      <a:pt x="9" y="2"/>
                    </a:moveTo>
                    <a:cubicBezTo>
                      <a:pt x="17" y="7"/>
                      <a:pt x="21" y="13"/>
                      <a:pt x="17" y="22"/>
                    </a:cubicBezTo>
                    <a:cubicBezTo>
                      <a:pt x="14" y="28"/>
                      <a:pt x="7" y="32"/>
                      <a:pt x="1" y="35"/>
                    </a:cubicBezTo>
                    <a:cubicBezTo>
                      <a:pt x="0" y="36"/>
                      <a:pt x="1" y="38"/>
                      <a:pt x="3" y="37"/>
                    </a:cubicBezTo>
                    <a:cubicBezTo>
                      <a:pt x="10" y="34"/>
                      <a:pt x="17" y="28"/>
                      <a:pt x="20" y="20"/>
                    </a:cubicBezTo>
                    <a:cubicBezTo>
                      <a:pt x="24" y="11"/>
                      <a:pt x="17" y="4"/>
                      <a:pt x="10" y="0"/>
                    </a:cubicBezTo>
                    <a:cubicBezTo>
                      <a:pt x="9" y="0"/>
                      <a:pt x="8" y="2"/>
                      <a:pt x="9"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3" name="Freeform 933"/>
              <p:cNvSpPr/>
              <p:nvPr/>
            </p:nvSpPr>
            <p:spPr bwMode="auto">
              <a:xfrm>
                <a:off x="504" y="2296"/>
                <a:ext cx="117" cy="238"/>
              </a:xfrm>
              <a:custGeom>
                <a:avLst/>
                <a:gdLst>
                  <a:gd name="T0" fmla="*/ 41 w 44"/>
                  <a:gd name="T1" fmla="*/ 0 h 89"/>
                  <a:gd name="T2" fmla="*/ 22 w 44"/>
                  <a:gd name="T3" fmla="*/ 38 h 89"/>
                  <a:gd name="T4" fmla="*/ 2 w 44"/>
                  <a:gd name="T5" fmla="*/ 87 h 89"/>
                  <a:gd name="T6" fmla="*/ 2 w 44"/>
                  <a:gd name="T7" fmla="*/ 89 h 89"/>
                  <a:gd name="T8" fmla="*/ 42 w 44"/>
                  <a:gd name="T9" fmla="*/ 3 h 89"/>
                  <a:gd name="T10" fmla="*/ 41 w 44"/>
                  <a:gd name="T11" fmla="*/ 0 h 89"/>
                </a:gdLst>
                <a:ahLst/>
                <a:cxnLst>
                  <a:cxn ang="0">
                    <a:pos x="T0" y="T1"/>
                  </a:cxn>
                  <a:cxn ang="0">
                    <a:pos x="T2" y="T3"/>
                  </a:cxn>
                  <a:cxn ang="0">
                    <a:pos x="T4" y="T5"/>
                  </a:cxn>
                  <a:cxn ang="0">
                    <a:pos x="T6" y="T7"/>
                  </a:cxn>
                  <a:cxn ang="0">
                    <a:pos x="T8" y="T9"/>
                  </a:cxn>
                  <a:cxn ang="0">
                    <a:pos x="T10" y="T11"/>
                  </a:cxn>
                </a:cxnLst>
                <a:rect l="0" t="0" r="r" b="b"/>
                <a:pathLst>
                  <a:path w="44" h="89">
                    <a:moveTo>
                      <a:pt x="41" y="0"/>
                    </a:moveTo>
                    <a:cubicBezTo>
                      <a:pt x="25" y="6"/>
                      <a:pt x="23" y="22"/>
                      <a:pt x="22" y="38"/>
                    </a:cubicBezTo>
                    <a:cubicBezTo>
                      <a:pt x="21" y="55"/>
                      <a:pt x="26" y="84"/>
                      <a:pt x="2" y="87"/>
                    </a:cubicBezTo>
                    <a:cubicBezTo>
                      <a:pt x="0" y="87"/>
                      <a:pt x="0" y="89"/>
                      <a:pt x="2" y="89"/>
                    </a:cubicBezTo>
                    <a:cubicBezTo>
                      <a:pt x="44" y="85"/>
                      <a:pt x="6" y="16"/>
                      <a:pt x="42" y="3"/>
                    </a:cubicBezTo>
                    <a:cubicBezTo>
                      <a:pt x="44" y="2"/>
                      <a:pt x="43" y="0"/>
                      <a:pt x="41"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4" name="Freeform 934"/>
              <p:cNvSpPr/>
              <p:nvPr/>
            </p:nvSpPr>
            <p:spPr bwMode="auto">
              <a:xfrm>
                <a:off x="552" y="2395"/>
                <a:ext cx="88" cy="83"/>
              </a:xfrm>
              <a:custGeom>
                <a:avLst/>
                <a:gdLst>
                  <a:gd name="T0" fmla="*/ 31 w 33"/>
                  <a:gd name="T1" fmla="*/ 1 h 31"/>
                  <a:gd name="T2" fmla="*/ 17 w 33"/>
                  <a:gd name="T3" fmla="*/ 30 h 31"/>
                  <a:gd name="T4" fmla="*/ 18 w 33"/>
                  <a:gd name="T5" fmla="*/ 28 h 31"/>
                  <a:gd name="T6" fmla="*/ 32 w 33"/>
                  <a:gd name="T7" fmla="*/ 3 h 31"/>
                  <a:gd name="T8" fmla="*/ 31 w 33"/>
                  <a:gd name="T9" fmla="*/ 1 h 31"/>
                </a:gdLst>
                <a:ahLst/>
                <a:cxnLst>
                  <a:cxn ang="0">
                    <a:pos x="T0" y="T1"/>
                  </a:cxn>
                  <a:cxn ang="0">
                    <a:pos x="T2" y="T3"/>
                  </a:cxn>
                  <a:cxn ang="0">
                    <a:pos x="T4" y="T5"/>
                  </a:cxn>
                  <a:cxn ang="0">
                    <a:pos x="T6" y="T7"/>
                  </a:cxn>
                  <a:cxn ang="0">
                    <a:pos x="T8" y="T9"/>
                  </a:cxn>
                </a:cxnLst>
                <a:rect l="0" t="0" r="r" b="b"/>
                <a:pathLst>
                  <a:path w="33" h="31">
                    <a:moveTo>
                      <a:pt x="31" y="1"/>
                    </a:moveTo>
                    <a:cubicBezTo>
                      <a:pt x="21" y="5"/>
                      <a:pt x="0" y="22"/>
                      <a:pt x="17" y="30"/>
                    </a:cubicBezTo>
                    <a:cubicBezTo>
                      <a:pt x="18" y="31"/>
                      <a:pt x="19" y="29"/>
                      <a:pt x="18" y="28"/>
                    </a:cubicBezTo>
                    <a:cubicBezTo>
                      <a:pt x="3" y="21"/>
                      <a:pt x="23" y="6"/>
                      <a:pt x="32" y="3"/>
                    </a:cubicBezTo>
                    <a:cubicBezTo>
                      <a:pt x="33" y="3"/>
                      <a:pt x="32" y="0"/>
                      <a:pt x="3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5" name="Freeform 935"/>
              <p:cNvSpPr/>
              <p:nvPr/>
            </p:nvSpPr>
            <p:spPr bwMode="auto">
              <a:xfrm>
                <a:off x="627" y="2425"/>
                <a:ext cx="42" cy="34"/>
              </a:xfrm>
              <a:custGeom>
                <a:avLst/>
                <a:gdLst>
                  <a:gd name="T0" fmla="*/ 1 w 16"/>
                  <a:gd name="T1" fmla="*/ 3 h 13"/>
                  <a:gd name="T2" fmla="*/ 14 w 16"/>
                  <a:gd name="T3" fmla="*/ 12 h 13"/>
                  <a:gd name="T4" fmla="*/ 15 w 16"/>
                  <a:gd name="T5" fmla="*/ 10 h 13"/>
                  <a:gd name="T6" fmla="*/ 3 w 16"/>
                  <a:gd name="T7" fmla="*/ 1 h 13"/>
                  <a:gd name="T8" fmla="*/ 1 w 16"/>
                  <a:gd name="T9" fmla="*/ 3 h 13"/>
                </a:gdLst>
                <a:ahLst/>
                <a:cxnLst>
                  <a:cxn ang="0">
                    <a:pos x="T0" y="T1"/>
                  </a:cxn>
                  <a:cxn ang="0">
                    <a:pos x="T2" y="T3"/>
                  </a:cxn>
                  <a:cxn ang="0">
                    <a:pos x="T4" y="T5"/>
                  </a:cxn>
                  <a:cxn ang="0">
                    <a:pos x="T6" y="T7"/>
                  </a:cxn>
                  <a:cxn ang="0">
                    <a:pos x="T8" y="T9"/>
                  </a:cxn>
                </a:cxnLst>
                <a:rect l="0" t="0" r="r" b="b"/>
                <a:pathLst>
                  <a:path w="16" h="13">
                    <a:moveTo>
                      <a:pt x="1" y="3"/>
                    </a:moveTo>
                    <a:cubicBezTo>
                      <a:pt x="6" y="6"/>
                      <a:pt x="10" y="9"/>
                      <a:pt x="14" y="12"/>
                    </a:cubicBezTo>
                    <a:cubicBezTo>
                      <a:pt x="15" y="13"/>
                      <a:pt x="16" y="11"/>
                      <a:pt x="15" y="10"/>
                    </a:cubicBezTo>
                    <a:cubicBezTo>
                      <a:pt x="11" y="7"/>
                      <a:pt x="7" y="4"/>
                      <a:pt x="3" y="1"/>
                    </a:cubicBezTo>
                    <a:cubicBezTo>
                      <a:pt x="1" y="0"/>
                      <a:pt x="0" y="2"/>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6" name="Freeform 936"/>
              <p:cNvSpPr/>
              <p:nvPr/>
            </p:nvSpPr>
            <p:spPr bwMode="auto">
              <a:xfrm>
                <a:off x="611" y="2430"/>
                <a:ext cx="53" cy="40"/>
              </a:xfrm>
              <a:custGeom>
                <a:avLst/>
                <a:gdLst>
                  <a:gd name="T0" fmla="*/ 18 w 20"/>
                  <a:gd name="T1" fmla="*/ 0 h 15"/>
                  <a:gd name="T2" fmla="*/ 1 w 20"/>
                  <a:gd name="T3" fmla="*/ 12 h 15"/>
                  <a:gd name="T4" fmla="*/ 3 w 20"/>
                  <a:gd name="T5" fmla="*/ 14 h 15"/>
                  <a:gd name="T6" fmla="*/ 18 w 20"/>
                  <a:gd name="T7" fmla="*/ 3 h 15"/>
                  <a:gd name="T8" fmla="*/ 18 w 20"/>
                  <a:gd name="T9" fmla="*/ 0 h 15"/>
                </a:gdLst>
                <a:ahLst/>
                <a:cxnLst>
                  <a:cxn ang="0">
                    <a:pos x="T0" y="T1"/>
                  </a:cxn>
                  <a:cxn ang="0">
                    <a:pos x="T2" y="T3"/>
                  </a:cxn>
                  <a:cxn ang="0">
                    <a:pos x="T4" y="T5"/>
                  </a:cxn>
                  <a:cxn ang="0">
                    <a:pos x="T6" y="T7"/>
                  </a:cxn>
                  <a:cxn ang="0">
                    <a:pos x="T8" y="T9"/>
                  </a:cxn>
                </a:cxnLst>
                <a:rect l="0" t="0" r="r" b="b"/>
                <a:pathLst>
                  <a:path w="20" h="15">
                    <a:moveTo>
                      <a:pt x="18" y="0"/>
                    </a:moveTo>
                    <a:cubicBezTo>
                      <a:pt x="11" y="3"/>
                      <a:pt x="6" y="7"/>
                      <a:pt x="1" y="12"/>
                    </a:cubicBezTo>
                    <a:cubicBezTo>
                      <a:pt x="0" y="13"/>
                      <a:pt x="2" y="15"/>
                      <a:pt x="3" y="14"/>
                    </a:cubicBezTo>
                    <a:cubicBezTo>
                      <a:pt x="7" y="9"/>
                      <a:pt x="12" y="5"/>
                      <a:pt x="18" y="3"/>
                    </a:cubicBezTo>
                    <a:cubicBezTo>
                      <a:pt x="20" y="2"/>
                      <a:pt x="19" y="0"/>
                      <a:pt x="18"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7" name="Freeform 937"/>
              <p:cNvSpPr/>
              <p:nvPr/>
            </p:nvSpPr>
            <p:spPr bwMode="auto">
              <a:xfrm>
                <a:off x="667" y="2390"/>
                <a:ext cx="64" cy="102"/>
              </a:xfrm>
              <a:custGeom>
                <a:avLst/>
                <a:gdLst>
                  <a:gd name="T0" fmla="*/ 9 w 24"/>
                  <a:gd name="T1" fmla="*/ 2 h 38"/>
                  <a:gd name="T2" fmla="*/ 17 w 24"/>
                  <a:gd name="T3" fmla="*/ 22 h 38"/>
                  <a:gd name="T4" fmla="*/ 1 w 24"/>
                  <a:gd name="T5" fmla="*/ 35 h 38"/>
                  <a:gd name="T6" fmla="*/ 3 w 24"/>
                  <a:gd name="T7" fmla="*/ 37 h 38"/>
                  <a:gd name="T8" fmla="*/ 20 w 24"/>
                  <a:gd name="T9" fmla="*/ 20 h 38"/>
                  <a:gd name="T10" fmla="*/ 10 w 24"/>
                  <a:gd name="T11" fmla="*/ 0 h 38"/>
                  <a:gd name="T12" fmla="*/ 9 w 24"/>
                  <a:gd name="T13" fmla="*/ 2 h 38"/>
                </a:gdLst>
                <a:ahLst/>
                <a:cxnLst>
                  <a:cxn ang="0">
                    <a:pos x="T0" y="T1"/>
                  </a:cxn>
                  <a:cxn ang="0">
                    <a:pos x="T2" y="T3"/>
                  </a:cxn>
                  <a:cxn ang="0">
                    <a:pos x="T4" y="T5"/>
                  </a:cxn>
                  <a:cxn ang="0">
                    <a:pos x="T6" y="T7"/>
                  </a:cxn>
                  <a:cxn ang="0">
                    <a:pos x="T8" y="T9"/>
                  </a:cxn>
                  <a:cxn ang="0">
                    <a:pos x="T10" y="T11"/>
                  </a:cxn>
                  <a:cxn ang="0">
                    <a:pos x="T12" y="T13"/>
                  </a:cxn>
                </a:cxnLst>
                <a:rect l="0" t="0" r="r" b="b"/>
                <a:pathLst>
                  <a:path w="24" h="38">
                    <a:moveTo>
                      <a:pt x="9" y="2"/>
                    </a:moveTo>
                    <a:cubicBezTo>
                      <a:pt x="17" y="7"/>
                      <a:pt x="21" y="13"/>
                      <a:pt x="17" y="22"/>
                    </a:cubicBezTo>
                    <a:cubicBezTo>
                      <a:pt x="14" y="28"/>
                      <a:pt x="8" y="33"/>
                      <a:pt x="1" y="35"/>
                    </a:cubicBezTo>
                    <a:cubicBezTo>
                      <a:pt x="0" y="36"/>
                      <a:pt x="1" y="38"/>
                      <a:pt x="3" y="37"/>
                    </a:cubicBezTo>
                    <a:cubicBezTo>
                      <a:pt x="10" y="34"/>
                      <a:pt x="17" y="28"/>
                      <a:pt x="20" y="20"/>
                    </a:cubicBezTo>
                    <a:cubicBezTo>
                      <a:pt x="24" y="11"/>
                      <a:pt x="18" y="4"/>
                      <a:pt x="10" y="0"/>
                    </a:cubicBezTo>
                    <a:cubicBezTo>
                      <a:pt x="9" y="0"/>
                      <a:pt x="8" y="2"/>
                      <a:pt x="9"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8" name="Freeform 938"/>
              <p:cNvSpPr/>
              <p:nvPr/>
            </p:nvSpPr>
            <p:spPr bwMode="auto">
              <a:xfrm>
                <a:off x="6925" y="884"/>
                <a:ext cx="118" cy="238"/>
              </a:xfrm>
              <a:custGeom>
                <a:avLst/>
                <a:gdLst>
                  <a:gd name="T0" fmla="*/ 41 w 44"/>
                  <a:gd name="T1" fmla="*/ 0 h 89"/>
                  <a:gd name="T2" fmla="*/ 22 w 44"/>
                  <a:gd name="T3" fmla="*/ 37 h 89"/>
                  <a:gd name="T4" fmla="*/ 2 w 44"/>
                  <a:gd name="T5" fmla="*/ 86 h 89"/>
                  <a:gd name="T6" fmla="*/ 2 w 44"/>
                  <a:gd name="T7" fmla="*/ 89 h 89"/>
                  <a:gd name="T8" fmla="*/ 42 w 44"/>
                  <a:gd name="T9" fmla="*/ 3 h 89"/>
                  <a:gd name="T10" fmla="*/ 41 w 44"/>
                  <a:gd name="T11" fmla="*/ 0 h 89"/>
                </a:gdLst>
                <a:ahLst/>
                <a:cxnLst>
                  <a:cxn ang="0">
                    <a:pos x="T0" y="T1"/>
                  </a:cxn>
                  <a:cxn ang="0">
                    <a:pos x="T2" y="T3"/>
                  </a:cxn>
                  <a:cxn ang="0">
                    <a:pos x="T4" y="T5"/>
                  </a:cxn>
                  <a:cxn ang="0">
                    <a:pos x="T6" y="T7"/>
                  </a:cxn>
                  <a:cxn ang="0">
                    <a:pos x="T8" y="T9"/>
                  </a:cxn>
                  <a:cxn ang="0">
                    <a:pos x="T10" y="T11"/>
                  </a:cxn>
                </a:cxnLst>
                <a:rect l="0" t="0" r="r" b="b"/>
                <a:pathLst>
                  <a:path w="44" h="89">
                    <a:moveTo>
                      <a:pt x="41" y="0"/>
                    </a:moveTo>
                    <a:cubicBezTo>
                      <a:pt x="25" y="6"/>
                      <a:pt x="22" y="22"/>
                      <a:pt x="22" y="37"/>
                    </a:cubicBezTo>
                    <a:cubicBezTo>
                      <a:pt x="21" y="55"/>
                      <a:pt x="25" y="84"/>
                      <a:pt x="2" y="86"/>
                    </a:cubicBezTo>
                    <a:cubicBezTo>
                      <a:pt x="0" y="87"/>
                      <a:pt x="0" y="89"/>
                      <a:pt x="2" y="89"/>
                    </a:cubicBezTo>
                    <a:cubicBezTo>
                      <a:pt x="44" y="85"/>
                      <a:pt x="6" y="16"/>
                      <a:pt x="42" y="3"/>
                    </a:cubicBezTo>
                    <a:cubicBezTo>
                      <a:pt x="43" y="2"/>
                      <a:pt x="43" y="0"/>
                      <a:pt x="41"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9" name="Freeform 939"/>
              <p:cNvSpPr/>
              <p:nvPr/>
            </p:nvSpPr>
            <p:spPr bwMode="auto">
              <a:xfrm>
                <a:off x="6971" y="983"/>
                <a:ext cx="90" cy="83"/>
              </a:xfrm>
              <a:custGeom>
                <a:avLst/>
                <a:gdLst>
                  <a:gd name="T0" fmla="*/ 32 w 34"/>
                  <a:gd name="T1" fmla="*/ 1 h 31"/>
                  <a:gd name="T2" fmla="*/ 18 w 34"/>
                  <a:gd name="T3" fmla="*/ 30 h 31"/>
                  <a:gd name="T4" fmla="*/ 19 w 34"/>
                  <a:gd name="T5" fmla="*/ 28 h 31"/>
                  <a:gd name="T6" fmla="*/ 32 w 34"/>
                  <a:gd name="T7" fmla="*/ 3 h 31"/>
                  <a:gd name="T8" fmla="*/ 32 w 34"/>
                  <a:gd name="T9" fmla="*/ 1 h 31"/>
                </a:gdLst>
                <a:ahLst/>
                <a:cxnLst>
                  <a:cxn ang="0">
                    <a:pos x="T0" y="T1"/>
                  </a:cxn>
                  <a:cxn ang="0">
                    <a:pos x="T2" y="T3"/>
                  </a:cxn>
                  <a:cxn ang="0">
                    <a:pos x="T4" y="T5"/>
                  </a:cxn>
                  <a:cxn ang="0">
                    <a:pos x="T6" y="T7"/>
                  </a:cxn>
                  <a:cxn ang="0">
                    <a:pos x="T8" y="T9"/>
                  </a:cxn>
                </a:cxnLst>
                <a:rect l="0" t="0" r="r" b="b"/>
                <a:pathLst>
                  <a:path w="34" h="31">
                    <a:moveTo>
                      <a:pt x="32" y="1"/>
                    </a:moveTo>
                    <a:cubicBezTo>
                      <a:pt x="22" y="5"/>
                      <a:pt x="0" y="22"/>
                      <a:pt x="18" y="30"/>
                    </a:cubicBezTo>
                    <a:cubicBezTo>
                      <a:pt x="19" y="31"/>
                      <a:pt x="20" y="29"/>
                      <a:pt x="19" y="28"/>
                    </a:cubicBezTo>
                    <a:cubicBezTo>
                      <a:pt x="4" y="21"/>
                      <a:pt x="24" y="6"/>
                      <a:pt x="32" y="3"/>
                    </a:cubicBezTo>
                    <a:cubicBezTo>
                      <a:pt x="34" y="2"/>
                      <a:pt x="33" y="0"/>
                      <a:pt x="32"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0" name="Freeform 940"/>
              <p:cNvSpPr/>
              <p:nvPr/>
            </p:nvSpPr>
            <p:spPr bwMode="auto">
              <a:xfrm>
                <a:off x="7048" y="1012"/>
                <a:ext cx="43" cy="35"/>
              </a:xfrm>
              <a:custGeom>
                <a:avLst/>
                <a:gdLst>
                  <a:gd name="T0" fmla="*/ 1 w 16"/>
                  <a:gd name="T1" fmla="*/ 3 h 13"/>
                  <a:gd name="T2" fmla="*/ 14 w 16"/>
                  <a:gd name="T3" fmla="*/ 12 h 13"/>
                  <a:gd name="T4" fmla="*/ 15 w 16"/>
                  <a:gd name="T5" fmla="*/ 10 h 13"/>
                  <a:gd name="T6" fmla="*/ 3 w 16"/>
                  <a:gd name="T7" fmla="*/ 1 h 13"/>
                  <a:gd name="T8" fmla="*/ 1 w 16"/>
                  <a:gd name="T9" fmla="*/ 3 h 13"/>
                </a:gdLst>
                <a:ahLst/>
                <a:cxnLst>
                  <a:cxn ang="0">
                    <a:pos x="T0" y="T1"/>
                  </a:cxn>
                  <a:cxn ang="0">
                    <a:pos x="T2" y="T3"/>
                  </a:cxn>
                  <a:cxn ang="0">
                    <a:pos x="T4" y="T5"/>
                  </a:cxn>
                  <a:cxn ang="0">
                    <a:pos x="T6" y="T7"/>
                  </a:cxn>
                  <a:cxn ang="0">
                    <a:pos x="T8" y="T9"/>
                  </a:cxn>
                </a:cxnLst>
                <a:rect l="0" t="0" r="r" b="b"/>
                <a:pathLst>
                  <a:path w="16" h="13">
                    <a:moveTo>
                      <a:pt x="1" y="3"/>
                    </a:moveTo>
                    <a:cubicBezTo>
                      <a:pt x="5" y="6"/>
                      <a:pt x="10" y="9"/>
                      <a:pt x="14" y="12"/>
                    </a:cubicBezTo>
                    <a:cubicBezTo>
                      <a:pt x="15" y="13"/>
                      <a:pt x="16" y="11"/>
                      <a:pt x="15" y="10"/>
                    </a:cubicBezTo>
                    <a:cubicBezTo>
                      <a:pt x="11" y="7"/>
                      <a:pt x="7" y="4"/>
                      <a:pt x="3" y="1"/>
                    </a:cubicBezTo>
                    <a:cubicBezTo>
                      <a:pt x="1" y="0"/>
                      <a:pt x="0" y="2"/>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1" name="Freeform 941"/>
              <p:cNvSpPr/>
              <p:nvPr/>
            </p:nvSpPr>
            <p:spPr bwMode="auto">
              <a:xfrm>
                <a:off x="7032" y="1018"/>
                <a:ext cx="53" cy="40"/>
              </a:xfrm>
              <a:custGeom>
                <a:avLst/>
                <a:gdLst>
                  <a:gd name="T0" fmla="*/ 18 w 20"/>
                  <a:gd name="T1" fmla="*/ 0 h 15"/>
                  <a:gd name="T2" fmla="*/ 1 w 20"/>
                  <a:gd name="T3" fmla="*/ 12 h 15"/>
                  <a:gd name="T4" fmla="*/ 3 w 20"/>
                  <a:gd name="T5" fmla="*/ 13 h 15"/>
                  <a:gd name="T6" fmla="*/ 18 w 20"/>
                  <a:gd name="T7" fmla="*/ 3 h 15"/>
                  <a:gd name="T8" fmla="*/ 18 w 20"/>
                  <a:gd name="T9" fmla="*/ 0 h 15"/>
                </a:gdLst>
                <a:ahLst/>
                <a:cxnLst>
                  <a:cxn ang="0">
                    <a:pos x="T0" y="T1"/>
                  </a:cxn>
                  <a:cxn ang="0">
                    <a:pos x="T2" y="T3"/>
                  </a:cxn>
                  <a:cxn ang="0">
                    <a:pos x="T4" y="T5"/>
                  </a:cxn>
                  <a:cxn ang="0">
                    <a:pos x="T6" y="T7"/>
                  </a:cxn>
                  <a:cxn ang="0">
                    <a:pos x="T8" y="T9"/>
                  </a:cxn>
                </a:cxnLst>
                <a:rect l="0" t="0" r="r" b="b"/>
                <a:pathLst>
                  <a:path w="20" h="15">
                    <a:moveTo>
                      <a:pt x="18" y="0"/>
                    </a:moveTo>
                    <a:cubicBezTo>
                      <a:pt x="11" y="3"/>
                      <a:pt x="6" y="7"/>
                      <a:pt x="1" y="12"/>
                    </a:cubicBezTo>
                    <a:cubicBezTo>
                      <a:pt x="0" y="13"/>
                      <a:pt x="1" y="15"/>
                      <a:pt x="3" y="13"/>
                    </a:cubicBezTo>
                    <a:cubicBezTo>
                      <a:pt x="7" y="9"/>
                      <a:pt x="12" y="5"/>
                      <a:pt x="18" y="3"/>
                    </a:cubicBezTo>
                    <a:cubicBezTo>
                      <a:pt x="20" y="2"/>
                      <a:pt x="19" y="0"/>
                      <a:pt x="18"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2" name="Freeform 942"/>
              <p:cNvSpPr/>
              <p:nvPr/>
            </p:nvSpPr>
            <p:spPr bwMode="auto">
              <a:xfrm>
                <a:off x="7088" y="977"/>
                <a:ext cx="64" cy="102"/>
              </a:xfrm>
              <a:custGeom>
                <a:avLst/>
                <a:gdLst>
                  <a:gd name="T0" fmla="*/ 9 w 24"/>
                  <a:gd name="T1" fmla="*/ 2 h 38"/>
                  <a:gd name="T2" fmla="*/ 17 w 24"/>
                  <a:gd name="T3" fmla="*/ 22 h 38"/>
                  <a:gd name="T4" fmla="*/ 1 w 24"/>
                  <a:gd name="T5" fmla="*/ 35 h 38"/>
                  <a:gd name="T6" fmla="*/ 2 w 24"/>
                  <a:gd name="T7" fmla="*/ 37 h 38"/>
                  <a:gd name="T8" fmla="*/ 20 w 24"/>
                  <a:gd name="T9" fmla="*/ 20 h 38"/>
                  <a:gd name="T10" fmla="*/ 10 w 24"/>
                  <a:gd name="T11" fmla="*/ 0 h 38"/>
                  <a:gd name="T12" fmla="*/ 9 w 24"/>
                  <a:gd name="T13" fmla="*/ 2 h 38"/>
                </a:gdLst>
                <a:ahLst/>
                <a:cxnLst>
                  <a:cxn ang="0">
                    <a:pos x="T0" y="T1"/>
                  </a:cxn>
                  <a:cxn ang="0">
                    <a:pos x="T2" y="T3"/>
                  </a:cxn>
                  <a:cxn ang="0">
                    <a:pos x="T4" y="T5"/>
                  </a:cxn>
                  <a:cxn ang="0">
                    <a:pos x="T6" y="T7"/>
                  </a:cxn>
                  <a:cxn ang="0">
                    <a:pos x="T8" y="T9"/>
                  </a:cxn>
                  <a:cxn ang="0">
                    <a:pos x="T10" y="T11"/>
                  </a:cxn>
                  <a:cxn ang="0">
                    <a:pos x="T12" y="T13"/>
                  </a:cxn>
                </a:cxnLst>
                <a:rect l="0" t="0" r="r" b="b"/>
                <a:pathLst>
                  <a:path w="24" h="38">
                    <a:moveTo>
                      <a:pt x="9" y="2"/>
                    </a:moveTo>
                    <a:cubicBezTo>
                      <a:pt x="17" y="7"/>
                      <a:pt x="21" y="13"/>
                      <a:pt x="17" y="22"/>
                    </a:cubicBezTo>
                    <a:cubicBezTo>
                      <a:pt x="14" y="28"/>
                      <a:pt x="7" y="32"/>
                      <a:pt x="1" y="35"/>
                    </a:cubicBezTo>
                    <a:cubicBezTo>
                      <a:pt x="0" y="36"/>
                      <a:pt x="1" y="38"/>
                      <a:pt x="2" y="37"/>
                    </a:cubicBezTo>
                    <a:cubicBezTo>
                      <a:pt x="10" y="34"/>
                      <a:pt x="17" y="28"/>
                      <a:pt x="20" y="20"/>
                    </a:cubicBezTo>
                    <a:cubicBezTo>
                      <a:pt x="24" y="11"/>
                      <a:pt x="17" y="4"/>
                      <a:pt x="10" y="0"/>
                    </a:cubicBezTo>
                    <a:cubicBezTo>
                      <a:pt x="9" y="0"/>
                      <a:pt x="7" y="2"/>
                      <a:pt x="9"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3" name="Freeform 943"/>
              <p:cNvSpPr/>
              <p:nvPr/>
            </p:nvSpPr>
            <p:spPr bwMode="auto">
              <a:xfrm>
                <a:off x="1227" y="488"/>
                <a:ext cx="117" cy="238"/>
              </a:xfrm>
              <a:custGeom>
                <a:avLst/>
                <a:gdLst>
                  <a:gd name="T0" fmla="*/ 42 w 44"/>
                  <a:gd name="T1" fmla="*/ 0 h 89"/>
                  <a:gd name="T2" fmla="*/ 22 w 44"/>
                  <a:gd name="T3" fmla="*/ 37 h 89"/>
                  <a:gd name="T4" fmla="*/ 2 w 44"/>
                  <a:gd name="T5" fmla="*/ 86 h 89"/>
                  <a:gd name="T6" fmla="*/ 2 w 44"/>
                  <a:gd name="T7" fmla="*/ 89 h 89"/>
                  <a:gd name="T8" fmla="*/ 42 w 44"/>
                  <a:gd name="T9" fmla="*/ 2 h 89"/>
                  <a:gd name="T10" fmla="*/ 42 w 44"/>
                  <a:gd name="T11" fmla="*/ 0 h 89"/>
                </a:gdLst>
                <a:ahLst/>
                <a:cxnLst>
                  <a:cxn ang="0">
                    <a:pos x="T0" y="T1"/>
                  </a:cxn>
                  <a:cxn ang="0">
                    <a:pos x="T2" y="T3"/>
                  </a:cxn>
                  <a:cxn ang="0">
                    <a:pos x="T4" y="T5"/>
                  </a:cxn>
                  <a:cxn ang="0">
                    <a:pos x="T6" y="T7"/>
                  </a:cxn>
                  <a:cxn ang="0">
                    <a:pos x="T8" y="T9"/>
                  </a:cxn>
                  <a:cxn ang="0">
                    <a:pos x="T10" y="T11"/>
                  </a:cxn>
                </a:cxnLst>
                <a:rect l="0" t="0" r="r" b="b"/>
                <a:pathLst>
                  <a:path w="44" h="89">
                    <a:moveTo>
                      <a:pt x="42" y="0"/>
                    </a:moveTo>
                    <a:cubicBezTo>
                      <a:pt x="26" y="6"/>
                      <a:pt x="23" y="22"/>
                      <a:pt x="22" y="37"/>
                    </a:cubicBezTo>
                    <a:cubicBezTo>
                      <a:pt x="21" y="54"/>
                      <a:pt x="26" y="84"/>
                      <a:pt x="2" y="86"/>
                    </a:cubicBezTo>
                    <a:cubicBezTo>
                      <a:pt x="0" y="86"/>
                      <a:pt x="0" y="89"/>
                      <a:pt x="2" y="89"/>
                    </a:cubicBezTo>
                    <a:cubicBezTo>
                      <a:pt x="44" y="85"/>
                      <a:pt x="6" y="16"/>
                      <a:pt x="42" y="2"/>
                    </a:cubicBezTo>
                    <a:cubicBezTo>
                      <a:pt x="44" y="2"/>
                      <a:pt x="43" y="0"/>
                      <a:pt x="42"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4" name="Freeform 944"/>
              <p:cNvSpPr/>
              <p:nvPr/>
            </p:nvSpPr>
            <p:spPr bwMode="auto">
              <a:xfrm>
                <a:off x="1275" y="587"/>
                <a:ext cx="88" cy="83"/>
              </a:xfrm>
              <a:custGeom>
                <a:avLst/>
                <a:gdLst>
                  <a:gd name="T0" fmla="*/ 31 w 33"/>
                  <a:gd name="T1" fmla="*/ 1 h 31"/>
                  <a:gd name="T2" fmla="*/ 17 w 33"/>
                  <a:gd name="T3" fmla="*/ 30 h 31"/>
                  <a:gd name="T4" fmla="*/ 18 w 33"/>
                  <a:gd name="T5" fmla="*/ 28 h 31"/>
                  <a:gd name="T6" fmla="*/ 32 w 33"/>
                  <a:gd name="T7" fmla="*/ 3 h 31"/>
                  <a:gd name="T8" fmla="*/ 31 w 33"/>
                  <a:gd name="T9" fmla="*/ 1 h 31"/>
                </a:gdLst>
                <a:ahLst/>
                <a:cxnLst>
                  <a:cxn ang="0">
                    <a:pos x="T0" y="T1"/>
                  </a:cxn>
                  <a:cxn ang="0">
                    <a:pos x="T2" y="T3"/>
                  </a:cxn>
                  <a:cxn ang="0">
                    <a:pos x="T4" y="T5"/>
                  </a:cxn>
                  <a:cxn ang="0">
                    <a:pos x="T6" y="T7"/>
                  </a:cxn>
                  <a:cxn ang="0">
                    <a:pos x="T8" y="T9"/>
                  </a:cxn>
                </a:cxnLst>
                <a:rect l="0" t="0" r="r" b="b"/>
                <a:pathLst>
                  <a:path w="33" h="31">
                    <a:moveTo>
                      <a:pt x="31" y="1"/>
                    </a:moveTo>
                    <a:cubicBezTo>
                      <a:pt x="21" y="5"/>
                      <a:pt x="0" y="21"/>
                      <a:pt x="17" y="30"/>
                    </a:cubicBezTo>
                    <a:cubicBezTo>
                      <a:pt x="18" y="31"/>
                      <a:pt x="20" y="29"/>
                      <a:pt x="18" y="28"/>
                    </a:cubicBezTo>
                    <a:cubicBezTo>
                      <a:pt x="3" y="21"/>
                      <a:pt x="23" y="6"/>
                      <a:pt x="32" y="3"/>
                    </a:cubicBezTo>
                    <a:cubicBezTo>
                      <a:pt x="33" y="2"/>
                      <a:pt x="33" y="0"/>
                      <a:pt x="3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5" name="Freeform 945"/>
              <p:cNvSpPr/>
              <p:nvPr/>
            </p:nvSpPr>
            <p:spPr bwMode="auto">
              <a:xfrm>
                <a:off x="1349" y="616"/>
                <a:ext cx="46" cy="35"/>
              </a:xfrm>
              <a:custGeom>
                <a:avLst/>
                <a:gdLst>
                  <a:gd name="T0" fmla="*/ 2 w 17"/>
                  <a:gd name="T1" fmla="*/ 3 h 13"/>
                  <a:gd name="T2" fmla="*/ 14 w 17"/>
                  <a:gd name="T3" fmla="*/ 12 h 13"/>
                  <a:gd name="T4" fmla="*/ 15 w 17"/>
                  <a:gd name="T5" fmla="*/ 10 h 13"/>
                  <a:gd name="T6" fmla="*/ 3 w 17"/>
                  <a:gd name="T7" fmla="*/ 1 h 13"/>
                  <a:gd name="T8" fmla="*/ 2 w 17"/>
                  <a:gd name="T9" fmla="*/ 3 h 13"/>
                </a:gdLst>
                <a:ahLst/>
                <a:cxnLst>
                  <a:cxn ang="0">
                    <a:pos x="T0" y="T1"/>
                  </a:cxn>
                  <a:cxn ang="0">
                    <a:pos x="T2" y="T3"/>
                  </a:cxn>
                  <a:cxn ang="0">
                    <a:pos x="T4" y="T5"/>
                  </a:cxn>
                  <a:cxn ang="0">
                    <a:pos x="T6" y="T7"/>
                  </a:cxn>
                  <a:cxn ang="0">
                    <a:pos x="T8" y="T9"/>
                  </a:cxn>
                </a:cxnLst>
                <a:rect l="0" t="0" r="r" b="b"/>
                <a:pathLst>
                  <a:path w="17" h="13">
                    <a:moveTo>
                      <a:pt x="2" y="3"/>
                    </a:moveTo>
                    <a:cubicBezTo>
                      <a:pt x="6" y="6"/>
                      <a:pt x="10" y="9"/>
                      <a:pt x="14" y="12"/>
                    </a:cubicBezTo>
                    <a:cubicBezTo>
                      <a:pt x="15" y="13"/>
                      <a:pt x="17" y="11"/>
                      <a:pt x="15" y="10"/>
                    </a:cubicBezTo>
                    <a:cubicBezTo>
                      <a:pt x="11" y="7"/>
                      <a:pt x="7" y="4"/>
                      <a:pt x="3" y="1"/>
                    </a:cubicBezTo>
                    <a:cubicBezTo>
                      <a:pt x="2" y="0"/>
                      <a:pt x="0" y="2"/>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6" name="Freeform 946"/>
              <p:cNvSpPr/>
              <p:nvPr/>
            </p:nvSpPr>
            <p:spPr bwMode="auto">
              <a:xfrm>
                <a:off x="1333" y="622"/>
                <a:ext cx="54" cy="37"/>
              </a:xfrm>
              <a:custGeom>
                <a:avLst/>
                <a:gdLst>
                  <a:gd name="T0" fmla="*/ 18 w 20"/>
                  <a:gd name="T1" fmla="*/ 0 h 14"/>
                  <a:gd name="T2" fmla="*/ 1 w 20"/>
                  <a:gd name="T3" fmla="*/ 12 h 14"/>
                  <a:gd name="T4" fmla="*/ 3 w 20"/>
                  <a:gd name="T5" fmla="*/ 13 h 14"/>
                  <a:gd name="T6" fmla="*/ 18 w 20"/>
                  <a:gd name="T7" fmla="*/ 2 h 14"/>
                  <a:gd name="T8" fmla="*/ 18 w 20"/>
                  <a:gd name="T9" fmla="*/ 0 h 14"/>
                </a:gdLst>
                <a:ahLst/>
                <a:cxnLst>
                  <a:cxn ang="0">
                    <a:pos x="T0" y="T1"/>
                  </a:cxn>
                  <a:cxn ang="0">
                    <a:pos x="T2" y="T3"/>
                  </a:cxn>
                  <a:cxn ang="0">
                    <a:pos x="T4" y="T5"/>
                  </a:cxn>
                  <a:cxn ang="0">
                    <a:pos x="T6" y="T7"/>
                  </a:cxn>
                  <a:cxn ang="0">
                    <a:pos x="T8" y="T9"/>
                  </a:cxn>
                </a:cxnLst>
                <a:rect l="0" t="0" r="r" b="b"/>
                <a:pathLst>
                  <a:path w="20" h="14">
                    <a:moveTo>
                      <a:pt x="18" y="0"/>
                    </a:moveTo>
                    <a:cubicBezTo>
                      <a:pt x="11" y="3"/>
                      <a:pt x="6" y="7"/>
                      <a:pt x="1" y="12"/>
                    </a:cubicBezTo>
                    <a:cubicBezTo>
                      <a:pt x="0" y="13"/>
                      <a:pt x="2" y="14"/>
                      <a:pt x="3" y="13"/>
                    </a:cubicBezTo>
                    <a:cubicBezTo>
                      <a:pt x="7" y="9"/>
                      <a:pt x="12" y="5"/>
                      <a:pt x="18" y="2"/>
                    </a:cubicBezTo>
                    <a:cubicBezTo>
                      <a:pt x="20" y="2"/>
                      <a:pt x="19" y="0"/>
                      <a:pt x="18"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7" name="Freeform 947"/>
              <p:cNvSpPr/>
              <p:nvPr/>
            </p:nvSpPr>
            <p:spPr bwMode="auto">
              <a:xfrm>
                <a:off x="1389" y="582"/>
                <a:ext cx="64" cy="101"/>
              </a:xfrm>
              <a:custGeom>
                <a:avLst/>
                <a:gdLst>
                  <a:gd name="T0" fmla="*/ 9 w 24"/>
                  <a:gd name="T1" fmla="*/ 2 h 38"/>
                  <a:gd name="T2" fmla="*/ 17 w 24"/>
                  <a:gd name="T3" fmla="*/ 22 h 38"/>
                  <a:gd name="T4" fmla="*/ 2 w 24"/>
                  <a:gd name="T5" fmla="*/ 35 h 38"/>
                  <a:gd name="T6" fmla="*/ 3 w 24"/>
                  <a:gd name="T7" fmla="*/ 37 h 38"/>
                  <a:gd name="T8" fmla="*/ 20 w 24"/>
                  <a:gd name="T9" fmla="*/ 20 h 38"/>
                  <a:gd name="T10" fmla="*/ 10 w 24"/>
                  <a:gd name="T11" fmla="*/ 0 h 38"/>
                  <a:gd name="T12" fmla="*/ 9 w 24"/>
                  <a:gd name="T13" fmla="*/ 2 h 38"/>
                </a:gdLst>
                <a:ahLst/>
                <a:cxnLst>
                  <a:cxn ang="0">
                    <a:pos x="T0" y="T1"/>
                  </a:cxn>
                  <a:cxn ang="0">
                    <a:pos x="T2" y="T3"/>
                  </a:cxn>
                  <a:cxn ang="0">
                    <a:pos x="T4" y="T5"/>
                  </a:cxn>
                  <a:cxn ang="0">
                    <a:pos x="T6" y="T7"/>
                  </a:cxn>
                  <a:cxn ang="0">
                    <a:pos x="T8" y="T9"/>
                  </a:cxn>
                  <a:cxn ang="0">
                    <a:pos x="T10" y="T11"/>
                  </a:cxn>
                  <a:cxn ang="0">
                    <a:pos x="T12" y="T13"/>
                  </a:cxn>
                </a:cxnLst>
                <a:rect l="0" t="0" r="r" b="b"/>
                <a:pathLst>
                  <a:path w="24" h="38">
                    <a:moveTo>
                      <a:pt x="9" y="2"/>
                    </a:moveTo>
                    <a:cubicBezTo>
                      <a:pt x="17" y="6"/>
                      <a:pt x="21" y="13"/>
                      <a:pt x="17" y="22"/>
                    </a:cubicBezTo>
                    <a:cubicBezTo>
                      <a:pt x="14" y="28"/>
                      <a:pt x="8" y="32"/>
                      <a:pt x="2" y="35"/>
                    </a:cubicBezTo>
                    <a:cubicBezTo>
                      <a:pt x="0" y="36"/>
                      <a:pt x="1" y="38"/>
                      <a:pt x="3" y="37"/>
                    </a:cubicBezTo>
                    <a:cubicBezTo>
                      <a:pt x="10" y="34"/>
                      <a:pt x="17" y="28"/>
                      <a:pt x="20" y="20"/>
                    </a:cubicBezTo>
                    <a:cubicBezTo>
                      <a:pt x="24" y="11"/>
                      <a:pt x="18" y="4"/>
                      <a:pt x="10" y="0"/>
                    </a:cubicBezTo>
                    <a:cubicBezTo>
                      <a:pt x="9" y="0"/>
                      <a:pt x="8" y="2"/>
                      <a:pt x="9"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8" name="Freeform 948"/>
              <p:cNvSpPr/>
              <p:nvPr/>
            </p:nvSpPr>
            <p:spPr bwMode="auto">
              <a:xfrm>
                <a:off x="6037" y="3843"/>
                <a:ext cx="118" cy="238"/>
              </a:xfrm>
              <a:custGeom>
                <a:avLst/>
                <a:gdLst>
                  <a:gd name="T0" fmla="*/ 41 w 44"/>
                  <a:gd name="T1" fmla="*/ 0 h 89"/>
                  <a:gd name="T2" fmla="*/ 21 w 44"/>
                  <a:gd name="T3" fmla="*/ 37 h 89"/>
                  <a:gd name="T4" fmla="*/ 1 w 44"/>
                  <a:gd name="T5" fmla="*/ 86 h 89"/>
                  <a:gd name="T6" fmla="*/ 1 w 44"/>
                  <a:gd name="T7" fmla="*/ 89 h 89"/>
                  <a:gd name="T8" fmla="*/ 42 w 44"/>
                  <a:gd name="T9" fmla="*/ 3 h 89"/>
                  <a:gd name="T10" fmla="*/ 41 w 44"/>
                  <a:gd name="T11" fmla="*/ 0 h 89"/>
                </a:gdLst>
                <a:ahLst/>
                <a:cxnLst>
                  <a:cxn ang="0">
                    <a:pos x="T0" y="T1"/>
                  </a:cxn>
                  <a:cxn ang="0">
                    <a:pos x="T2" y="T3"/>
                  </a:cxn>
                  <a:cxn ang="0">
                    <a:pos x="T4" y="T5"/>
                  </a:cxn>
                  <a:cxn ang="0">
                    <a:pos x="T6" y="T7"/>
                  </a:cxn>
                  <a:cxn ang="0">
                    <a:pos x="T8" y="T9"/>
                  </a:cxn>
                  <a:cxn ang="0">
                    <a:pos x="T10" y="T11"/>
                  </a:cxn>
                </a:cxnLst>
                <a:rect l="0" t="0" r="r" b="b"/>
                <a:pathLst>
                  <a:path w="44" h="89">
                    <a:moveTo>
                      <a:pt x="41" y="0"/>
                    </a:moveTo>
                    <a:cubicBezTo>
                      <a:pt x="25" y="6"/>
                      <a:pt x="22" y="22"/>
                      <a:pt x="21" y="37"/>
                    </a:cubicBezTo>
                    <a:cubicBezTo>
                      <a:pt x="21" y="55"/>
                      <a:pt x="25" y="84"/>
                      <a:pt x="1" y="86"/>
                    </a:cubicBezTo>
                    <a:cubicBezTo>
                      <a:pt x="0" y="87"/>
                      <a:pt x="0" y="89"/>
                      <a:pt x="1" y="89"/>
                    </a:cubicBezTo>
                    <a:cubicBezTo>
                      <a:pt x="44" y="85"/>
                      <a:pt x="5" y="16"/>
                      <a:pt x="42" y="3"/>
                    </a:cubicBezTo>
                    <a:cubicBezTo>
                      <a:pt x="43" y="2"/>
                      <a:pt x="43" y="0"/>
                      <a:pt x="41"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9" name="Freeform 949"/>
              <p:cNvSpPr/>
              <p:nvPr/>
            </p:nvSpPr>
            <p:spPr bwMode="auto">
              <a:xfrm>
                <a:off x="6083" y="3942"/>
                <a:ext cx="90" cy="82"/>
              </a:xfrm>
              <a:custGeom>
                <a:avLst/>
                <a:gdLst>
                  <a:gd name="T0" fmla="*/ 32 w 34"/>
                  <a:gd name="T1" fmla="*/ 1 h 31"/>
                  <a:gd name="T2" fmla="*/ 18 w 34"/>
                  <a:gd name="T3" fmla="*/ 30 h 31"/>
                  <a:gd name="T4" fmla="*/ 19 w 34"/>
                  <a:gd name="T5" fmla="*/ 28 h 31"/>
                  <a:gd name="T6" fmla="*/ 32 w 34"/>
                  <a:gd name="T7" fmla="*/ 3 h 31"/>
                  <a:gd name="T8" fmla="*/ 32 w 34"/>
                  <a:gd name="T9" fmla="*/ 1 h 31"/>
                </a:gdLst>
                <a:ahLst/>
                <a:cxnLst>
                  <a:cxn ang="0">
                    <a:pos x="T0" y="T1"/>
                  </a:cxn>
                  <a:cxn ang="0">
                    <a:pos x="T2" y="T3"/>
                  </a:cxn>
                  <a:cxn ang="0">
                    <a:pos x="T4" y="T5"/>
                  </a:cxn>
                  <a:cxn ang="0">
                    <a:pos x="T6" y="T7"/>
                  </a:cxn>
                  <a:cxn ang="0">
                    <a:pos x="T8" y="T9"/>
                  </a:cxn>
                </a:cxnLst>
                <a:rect l="0" t="0" r="r" b="b"/>
                <a:pathLst>
                  <a:path w="34" h="31">
                    <a:moveTo>
                      <a:pt x="32" y="1"/>
                    </a:moveTo>
                    <a:cubicBezTo>
                      <a:pt x="22" y="5"/>
                      <a:pt x="0" y="22"/>
                      <a:pt x="18" y="30"/>
                    </a:cubicBezTo>
                    <a:cubicBezTo>
                      <a:pt x="19" y="31"/>
                      <a:pt x="20" y="29"/>
                      <a:pt x="19" y="28"/>
                    </a:cubicBezTo>
                    <a:cubicBezTo>
                      <a:pt x="4" y="21"/>
                      <a:pt x="24" y="6"/>
                      <a:pt x="32" y="3"/>
                    </a:cubicBezTo>
                    <a:cubicBezTo>
                      <a:pt x="34" y="2"/>
                      <a:pt x="33" y="0"/>
                      <a:pt x="32"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0" name="Freeform 950"/>
              <p:cNvSpPr/>
              <p:nvPr/>
            </p:nvSpPr>
            <p:spPr bwMode="auto">
              <a:xfrm>
                <a:off x="6160" y="3971"/>
                <a:ext cx="43" cy="35"/>
              </a:xfrm>
              <a:custGeom>
                <a:avLst/>
                <a:gdLst>
                  <a:gd name="T0" fmla="*/ 1 w 16"/>
                  <a:gd name="T1" fmla="*/ 3 h 13"/>
                  <a:gd name="T2" fmla="*/ 14 w 16"/>
                  <a:gd name="T3" fmla="*/ 12 h 13"/>
                  <a:gd name="T4" fmla="*/ 15 w 16"/>
                  <a:gd name="T5" fmla="*/ 10 h 13"/>
                  <a:gd name="T6" fmla="*/ 2 w 16"/>
                  <a:gd name="T7" fmla="*/ 1 h 13"/>
                  <a:gd name="T8" fmla="*/ 1 w 16"/>
                  <a:gd name="T9" fmla="*/ 3 h 13"/>
                </a:gdLst>
                <a:ahLst/>
                <a:cxnLst>
                  <a:cxn ang="0">
                    <a:pos x="T0" y="T1"/>
                  </a:cxn>
                  <a:cxn ang="0">
                    <a:pos x="T2" y="T3"/>
                  </a:cxn>
                  <a:cxn ang="0">
                    <a:pos x="T4" y="T5"/>
                  </a:cxn>
                  <a:cxn ang="0">
                    <a:pos x="T6" y="T7"/>
                  </a:cxn>
                  <a:cxn ang="0">
                    <a:pos x="T8" y="T9"/>
                  </a:cxn>
                </a:cxnLst>
                <a:rect l="0" t="0" r="r" b="b"/>
                <a:pathLst>
                  <a:path w="16" h="13">
                    <a:moveTo>
                      <a:pt x="1" y="3"/>
                    </a:moveTo>
                    <a:cubicBezTo>
                      <a:pt x="5" y="6"/>
                      <a:pt x="9" y="9"/>
                      <a:pt x="14" y="12"/>
                    </a:cubicBezTo>
                    <a:cubicBezTo>
                      <a:pt x="15" y="13"/>
                      <a:pt x="16" y="11"/>
                      <a:pt x="15" y="10"/>
                    </a:cubicBezTo>
                    <a:cubicBezTo>
                      <a:pt x="11" y="7"/>
                      <a:pt x="6" y="4"/>
                      <a:pt x="2" y="1"/>
                    </a:cubicBezTo>
                    <a:cubicBezTo>
                      <a:pt x="1" y="0"/>
                      <a:pt x="0" y="2"/>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1" name="Freeform 951"/>
              <p:cNvSpPr/>
              <p:nvPr/>
            </p:nvSpPr>
            <p:spPr bwMode="auto">
              <a:xfrm>
                <a:off x="6144" y="3976"/>
                <a:ext cx="51" cy="40"/>
              </a:xfrm>
              <a:custGeom>
                <a:avLst/>
                <a:gdLst>
                  <a:gd name="T0" fmla="*/ 17 w 19"/>
                  <a:gd name="T1" fmla="*/ 0 h 15"/>
                  <a:gd name="T2" fmla="*/ 1 w 19"/>
                  <a:gd name="T3" fmla="*/ 12 h 15"/>
                  <a:gd name="T4" fmla="*/ 2 w 19"/>
                  <a:gd name="T5" fmla="*/ 13 h 15"/>
                  <a:gd name="T6" fmla="*/ 18 w 19"/>
                  <a:gd name="T7" fmla="*/ 2 h 15"/>
                  <a:gd name="T8" fmla="*/ 17 w 19"/>
                  <a:gd name="T9" fmla="*/ 0 h 15"/>
                </a:gdLst>
                <a:ahLst/>
                <a:cxnLst>
                  <a:cxn ang="0">
                    <a:pos x="T0" y="T1"/>
                  </a:cxn>
                  <a:cxn ang="0">
                    <a:pos x="T2" y="T3"/>
                  </a:cxn>
                  <a:cxn ang="0">
                    <a:pos x="T4" y="T5"/>
                  </a:cxn>
                  <a:cxn ang="0">
                    <a:pos x="T6" y="T7"/>
                  </a:cxn>
                  <a:cxn ang="0">
                    <a:pos x="T8" y="T9"/>
                  </a:cxn>
                </a:cxnLst>
                <a:rect l="0" t="0" r="r" b="b"/>
                <a:pathLst>
                  <a:path w="19" h="15">
                    <a:moveTo>
                      <a:pt x="17" y="0"/>
                    </a:moveTo>
                    <a:cubicBezTo>
                      <a:pt x="11" y="3"/>
                      <a:pt x="6" y="7"/>
                      <a:pt x="1" y="12"/>
                    </a:cubicBezTo>
                    <a:cubicBezTo>
                      <a:pt x="0" y="13"/>
                      <a:pt x="1" y="15"/>
                      <a:pt x="2" y="13"/>
                    </a:cubicBezTo>
                    <a:cubicBezTo>
                      <a:pt x="7" y="9"/>
                      <a:pt x="12" y="5"/>
                      <a:pt x="18" y="2"/>
                    </a:cubicBezTo>
                    <a:cubicBezTo>
                      <a:pt x="19" y="2"/>
                      <a:pt x="19" y="0"/>
                      <a:pt x="17"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2" name="Freeform 952"/>
              <p:cNvSpPr/>
              <p:nvPr/>
            </p:nvSpPr>
            <p:spPr bwMode="auto">
              <a:xfrm>
                <a:off x="6200" y="3936"/>
                <a:ext cx="64" cy="102"/>
              </a:xfrm>
              <a:custGeom>
                <a:avLst/>
                <a:gdLst>
                  <a:gd name="T0" fmla="*/ 9 w 24"/>
                  <a:gd name="T1" fmla="*/ 2 h 38"/>
                  <a:gd name="T2" fmla="*/ 17 w 24"/>
                  <a:gd name="T3" fmla="*/ 22 h 38"/>
                  <a:gd name="T4" fmla="*/ 1 w 24"/>
                  <a:gd name="T5" fmla="*/ 35 h 38"/>
                  <a:gd name="T6" fmla="*/ 2 w 24"/>
                  <a:gd name="T7" fmla="*/ 37 h 38"/>
                  <a:gd name="T8" fmla="*/ 20 w 24"/>
                  <a:gd name="T9" fmla="*/ 20 h 38"/>
                  <a:gd name="T10" fmla="*/ 10 w 24"/>
                  <a:gd name="T11" fmla="*/ 0 h 38"/>
                  <a:gd name="T12" fmla="*/ 9 w 24"/>
                  <a:gd name="T13" fmla="*/ 2 h 38"/>
                </a:gdLst>
                <a:ahLst/>
                <a:cxnLst>
                  <a:cxn ang="0">
                    <a:pos x="T0" y="T1"/>
                  </a:cxn>
                  <a:cxn ang="0">
                    <a:pos x="T2" y="T3"/>
                  </a:cxn>
                  <a:cxn ang="0">
                    <a:pos x="T4" y="T5"/>
                  </a:cxn>
                  <a:cxn ang="0">
                    <a:pos x="T6" y="T7"/>
                  </a:cxn>
                  <a:cxn ang="0">
                    <a:pos x="T8" y="T9"/>
                  </a:cxn>
                  <a:cxn ang="0">
                    <a:pos x="T10" y="T11"/>
                  </a:cxn>
                  <a:cxn ang="0">
                    <a:pos x="T12" y="T13"/>
                  </a:cxn>
                </a:cxnLst>
                <a:rect l="0" t="0" r="r" b="b"/>
                <a:pathLst>
                  <a:path w="24" h="38">
                    <a:moveTo>
                      <a:pt x="9" y="2"/>
                    </a:moveTo>
                    <a:cubicBezTo>
                      <a:pt x="17" y="7"/>
                      <a:pt x="21" y="13"/>
                      <a:pt x="17" y="22"/>
                    </a:cubicBezTo>
                    <a:cubicBezTo>
                      <a:pt x="13" y="28"/>
                      <a:pt x="7" y="32"/>
                      <a:pt x="1" y="35"/>
                    </a:cubicBezTo>
                    <a:cubicBezTo>
                      <a:pt x="0" y="36"/>
                      <a:pt x="1" y="38"/>
                      <a:pt x="2" y="37"/>
                    </a:cubicBezTo>
                    <a:cubicBezTo>
                      <a:pt x="10" y="34"/>
                      <a:pt x="17" y="28"/>
                      <a:pt x="20" y="20"/>
                    </a:cubicBezTo>
                    <a:cubicBezTo>
                      <a:pt x="24" y="11"/>
                      <a:pt x="17" y="4"/>
                      <a:pt x="10" y="0"/>
                    </a:cubicBezTo>
                    <a:cubicBezTo>
                      <a:pt x="8" y="0"/>
                      <a:pt x="7" y="2"/>
                      <a:pt x="9"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3" name="Freeform 953"/>
              <p:cNvSpPr/>
              <p:nvPr/>
            </p:nvSpPr>
            <p:spPr bwMode="auto">
              <a:xfrm>
                <a:off x="7581" y="2596"/>
                <a:ext cx="118" cy="238"/>
              </a:xfrm>
              <a:custGeom>
                <a:avLst/>
                <a:gdLst>
                  <a:gd name="T0" fmla="*/ 41 w 44"/>
                  <a:gd name="T1" fmla="*/ 0 h 89"/>
                  <a:gd name="T2" fmla="*/ 22 w 44"/>
                  <a:gd name="T3" fmla="*/ 38 h 89"/>
                  <a:gd name="T4" fmla="*/ 2 w 44"/>
                  <a:gd name="T5" fmla="*/ 87 h 89"/>
                  <a:gd name="T6" fmla="*/ 2 w 44"/>
                  <a:gd name="T7" fmla="*/ 89 h 89"/>
                  <a:gd name="T8" fmla="*/ 42 w 44"/>
                  <a:gd name="T9" fmla="*/ 3 h 89"/>
                  <a:gd name="T10" fmla="*/ 41 w 44"/>
                  <a:gd name="T11" fmla="*/ 0 h 89"/>
                </a:gdLst>
                <a:ahLst/>
                <a:cxnLst>
                  <a:cxn ang="0">
                    <a:pos x="T0" y="T1"/>
                  </a:cxn>
                  <a:cxn ang="0">
                    <a:pos x="T2" y="T3"/>
                  </a:cxn>
                  <a:cxn ang="0">
                    <a:pos x="T4" y="T5"/>
                  </a:cxn>
                  <a:cxn ang="0">
                    <a:pos x="T6" y="T7"/>
                  </a:cxn>
                  <a:cxn ang="0">
                    <a:pos x="T8" y="T9"/>
                  </a:cxn>
                  <a:cxn ang="0">
                    <a:pos x="T10" y="T11"/>
                  </a:cxn>
                </a:cxnLst>
                <a:rect l="0" t="0" r="r" b="b"/>
                <a:pathLst>
                  <a:path w="44" h="89">
                    <a:moveTo>
                      <a:pt x="41" y="0"/>
                    </a:moveTo>
                    <a:cubicBezTo>
                      <a:pt x="25" y="6"/>
                      <a:pt x="22" y="22"/>
                      <a:pt x="22" y="38"/>
                    </a:cubicBezTo>
                    <a:cubicBezTo>
                      <a:pt x="21" y="55"/>
                      <a:pt x="25" y="84"/>
                      <a:pt x="2" y="87"/>
                    </a:cubicBezTo>
                    <a:cubicBezTo>
                      <a:pt x="0" y="87"/>
                      <a:pt x="0" y="89"/>
                      <a:pt x="2" y="89"/>
                    </a:cubicBezTo>
                    <a:cubicBezTo>
                      <a:pt x="44" y="85"/>
                      <a:pt x="6" y="16"/>
                      <a:pt x="42" y="3"/>
                    </a:cubicBezTo>
                    <a:cubicBezTo>
                      <a:pt x="43" y="2"/>
                      <a:pt x="43" y="0"/>
                      <a:pt x="41"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4" name="Freeform 954"/>
              <p:cNvSpPr/>
              <p:nvPr/>
            </p:nvSpPr>
            <p:spPr bwMode="auto">
              <a:xfrm>
                <a:off x="7627" y="2695"/>
                <a:ext cx="90" cy="83"/>
              </a:xfrm>
              <a:custGeom>
                <a:avLst/>
                <a:gdLst>
                  <a:gd name="T0" fmla="*/ 32 w 34"/>
                  <a:gd name="T1" fmla="*/ 1 h 31"/>
                  <a:gd name="T2" fmla="*/ 18 w 34"/>
                  <a:gd name="T3" fmla="*/ 31 h 31"/>
                  <a:gd name="T4" fmla="*/ 19 w 34"/>
                  <a:gd name="T5" fmla="*/ 29 h 31"/>
                  <a:gd name="T6" fmla="*/ 32 w 34"/>
                  <a:gd name="T7" fmla="*/ 3 h 31"/>
                  <a:gd name="T8" fmla="*/ 32 w 34"/>
                  <a:gd name="T9" fmla="*/ 1 h 31"/>
                </a:gdLst>
                <a:ahLst/>
                <a:cxnLst>
                  <a:cxn ang="0">
                    <a:pos x="T0" y="T1"/>
                  </a:cxn>
                  <a:cxn ang="0">
                    <a:pos x="T2" y="T3"/>
                  </a:cxn>
                  <a:cxn ang="0">
                    <a:pos x="T4" y="T5"/>
                  </a:cxn>
                  <a:cxn ang="0">
                    <a:pos x="T6" y="T7"/>
                  </a:cxn>
                  <a:cxn ang="0">
                    <a:pos x="T8" y="T9"/>
                  </a:cxn>
                </a:cxnLst>
                <a:rect l="0" t="0" r="r" b="b"/>
                <a:pathLst>
                  <a:path w="34" h="31">
                    <a:moveTo>
                      <a:pt x="32" y="1"/>
                    </a:moveTo>
                    <a:cubicBezTo>
                      <a:pt x="22" y="5"/>
                      <a:pt x="0" y="22"/>
                      <a:pt x="18" y="31"/>
                    </a:cubicBezTo>
                    <a:cubicBezTo>
                      <a:pt x="19" y="31"/>
                      <a:pt x="20" y="29"/>
                      <a:pt x="19" y="29"/>
                    </a:cubicBezTo>
                    <a:cubicBezTo>
                      <a:pt x="4" y="21"/>
                      <a:pt x="24" y="6"/>
                      <a:pt x="32" y="3"/>
                    </a:cubicBezTo>
                    <a:cubicBezTo>
                      <a:pt x="34" y="3"/>
                      <a:pt x="33" y="0"/>
                      <a:pt x="32"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5" name="Freeform 955"/>
              <p:cNvSpPr/>
              <p:nvPr/>
            </p:nvSpPr>
            <p:spPr bwMode="auto">
              <a:xfrm>
                <a:off x="7704" y="2724"/>
                <a:ext cx="43" cy="35"/>
              </a:xfrm>
              <a:custGeom>
                <a:avLst/>
                <a:gdLst>
                  <a:gd name="T0" fmla="*/ 1 w 16"/>
                  <a:gd name="T1" fmla="*/ 3 h 13"/>
                  <a:gd name="T2" fmla="*/ 14 w 16"/>
                  <a:gd name="T3" fmla="*/ 12 h 13"/>
                  <a:gd name="T4" fmla="*/ 15 w 16"/>
                  <a:gd name="T5" fmla="*/ 10 h 13"/>
                  <a:gd name="T6" fmla="*/ 2 w 16"/>
                  <a:gd name="T7" fmla="*/ 1 h 13"/>
                  <a:gd name="T8" fmla="*/ 1 w 16"/>
                  <a:gd name="T9" fmla="*/ 3 h 13"/>
                </a:gdLst>
                <a:ahLst/>
                <a:cxnLst>
                  <a:cxn ang="0">
                    <a:pos x="T0" y="T1"/>
                  </a:cxn>
                  <a:cxn ang="0">
                    <a:pos x="T2" y="T3"/>
                  </a:cxn>
                  <a:cxn ang="0">
                    <a:pos x="T4" y="T5"/>
                  </a:cxn>
                  <a:cxn ang="0">
                    <a:pos x="T6" y="T7"/>
                  </a:cxn>
                  <a:cxn ang="0">
                    <a:pos x="T8" y="T9"/>
                  </a:cxn>
                </a:cxnLst>
                <a:rect l="0" t="0" r="r" b="b"/>
                <a:pathLst>
                  <a:path w="16" h="13">
                    <a:moveTo>
                      <a:pt x="1" y="3"/>
                    </a:moveTo>
                    <a:cubicBezTo>
                      <a:pt x="5" y="6"/>
                      <a:pt x="9" y="9"/>
                      <a:pt x="14" y="12"/>
                    </a:cubicBezTo>
                    <a:cubicBezTo>
                      <a:pt x="15" y="13"/>
                      <a:pt x="16" y="11"/>
                      <a:pt x="15" y="10"/>
                    </a:cubicBezTo>
                    <a:cubicBezTo>
                      <a:pt x="11" y="7"/>
                      <a:pt x="6" y="4"/>
                      <a:pt x="2" y="1"/>
                    </a:cubicBezTo>
                    <a:cubicBezTo>
                      <a:pt x="1" y="0"/>
                      <a:pt x="0" y="2"/>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6" name="Freeform 956"/>
              <p:cNvSpPr/>
              <p:nvPr/>
            </p:nvSpPr>
            <p:spPr bwMode="auto">
              <a:xfrm>
                <a:off x="7688" y="2730"/>
                <a:ext cx="51" cy="40"/>
              </a:xfrm>
              <a:custGeom>
                <a:avLst/>
                <a:gdLst>
                  <a:gd name="T0" fmla="*/ 18 w 19"/>
                  <a:gd name="T1" fmla="*/ 0 h 15"/>
                  <a:gd name="T2" fmla="*/ 1 w 19"/>
                  <a:gd name="T3" fmla="*/ 12 h 15"/>
                  <a:gd name="T4" fmla="*/ 2 w 19"/>
                  <a:gd name="T5" fmla="*/ 14 h 15"/>
                  <a:gd name="T6" fmla="*/ 18 w 19"/>
                  <a:gd name="T7" fmla="*/ 3 h 15"/>
                  <a:gd name="T8" fmla="*/ 18 w 19"/>
                  <a:gd name="T9" fmla="*/ 0 h 15"/>
                </a:gdLst>
                <a:ahLst/>
                <a:cxnLst>
                  <a:cxn ang="0">
                    <a:pos x="T0" y="T1"/>
                  </a:cxn>
                  <a:cxn ang="0">
                    <a:pos x="T2" y="T3"/>
                  </a:cxn>
                  <a:cxn ang="0">
                    <a:pos x="T4" y="T5"/>
                  </a:cxn>
                  <a:cxn ang="0">
                    <a:pos x="T6" y="T7"/>
                  </a:cxn>
                  <a:cxn ang="0">
                    <a:pos x="T8" y="T9"/>
                  </a:cxn>
                </a:cxnLst>
                <a:rect l="0" t="0" r="r" b="b"/>
                <a:pathLst>
                  <a:path w="19" h="15">
                    <a:moveTo>
                      <a:pt x="18" y="0"/>
                    </a:moveTo>
                    <a:cubicBezTo>
                      <a:pt x="11" y="3"/>
                      <a:pt x="6" y="7"/>
                      <a:pt x="1" y="12"/>
                    </a:cubicBezTo>
                    <a:cubicBezTo>
                      <a:pt x="0" y="13"/>
                      <a:pt x="1" y="15"/>
                      <a:pt x="2" y="14"/>
                    </a:cubicBezTo>
                    <a:cubicBezTo>
                      <a:pt x="7" y="9"/>
                      <a:pt x="12" y="5"/>
                      <a:pt x="18" y="3"/>
                    </a:cubicBezTo>
                    <a:cubicBezTo>
                      <a:pt x="19" y="2"/>
                      <a:pt x="19" y="0"/>
                      <a:pt x="18"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7" name="Freeform 957"/>
              <p:cNvSpPr/>
              <p:nvPr/>
            </p:nvSpPr>
            <p:spPr bwMode="auto">
              <a:xfrm>
                <a:off x="7744" y="2690"/>
                <a:ext cx="64" cy="101"/>
              </a:xfrm>
              <a:custGeom>
                <a:avLst/>
                <a:gdLst>
                  <a:gd name="T0" fmla="*/ 9 w 24"/>
                  <a:gd name="T1" fmla="*/ 3 h 38"/>
                  <a:gd name="T2" fmla="*/ 17 w 24"/>
                  <a:gd name="T3" fmla="*/ 22 h 38"/>
                  <a:gd name="T4" fmla="*/ 1 w 24"/>
                  <a:gd name="T5" fmla="*/ 35 h 38"/>
                  <a:gd name="T6" fmla="*/ 2 w 24"/>
                  <a:gd name="T7" fmla="*/ 38 h 38"/>
                  <a:gd name="T8" fmla="*/ 20 w 24"/>
                  <a:gd name="T9" fmla="*/ 20 h 38"/>
                  <a:gd name="T10" fmla="*/ 10 w 24"/>
                  <a:gd name="T11" fmla="*/ 1 h 38"/>
                  <a:gd name="T12" fmla="*/ 9 w 24"/>
                  <a:gd name="T13" fmla="*/ 3 h 38"/>
                </a:gdLst>
                <a:ahLst/>
                <a:cxnLst>
                  <a:cxn ang="0">
                    <a:pos x="T0" y="T1"/>
                  </a:cxn>
                  <a:cxn ang="0">
                    <a:pos x="T2" y="T3"/>
                  </a:cxn>
                  <a:cxn ang="0">
                    <a:pos x="T4" y="T5"/>
                  </a:cxn>
                  <a:cxn ang="0">
                    <a:pos x="T6" y="T7"/>
                  </a:cxn>
                  <a:cxn ang="0">
                    <a:pos x="T8" y="T9"/>
                  </a:cxn>
                  <a:cxn ang="0">
                    <a:pos x="T10" y="T11"/>
                  </a:cxn>
                  <a:cxn ang="0">
                    <a:pos x="T12" y="T13"/>
                  </a:cxn>
                </a:cxnLst>
                <a:rect l="0" t="0" r="r" b="b"/>
                <a:pathLst>
                  <a:path w="24" h="38">
                    <a:moveTo>
                      <a:pt x="9" y="3"/>
                    </a:moveTo>
                    <a:cubicBezTo>
                      <a:pt x="17" y="7"/>
                      <a:pt x="21" y="13"/>
                      <a:pt x="17" y="22"/>
                    </a:cubicBezTo>
                    <a:cubicBezTo>
                      <a:pt x="14" y="28"/>
                      <a:pt x="7" y="33"/>
                      <a:pt x="1" y="35"/>
                    </a:cubicBezTo>
                    <a:cubicBezTo>
                      <a:pt x="0" y="36"/>
                      <a:pt x="1" y="38"/>
                      <a:pt x="2" y="38"/>
                    </a:cubicBezTo>
                    <a:cubicBezTo>
                      <a:pt x="10" y="34"/>
                      <a:pt x="17" y="28"/>
                      <a:pt x="20" y="20"/>
                    </a:cubicBezTo>
                    <a:cubicBezTo>
                      <a:pt x="24" y="11"/>
                      <a:pt x="17" y="4"/>
                      <a:pt x="10" y="1"/>
                    </a:cubicBezTo>
                    <a:cubicBezTo>
                      <a:pt x="9" y="0"/>
                      <a:pt x="7" y="2"/>
                      <a:pt x="9"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8" name="Freeform 958"/>
              <p:cNvSpPr/>
              <p:nvPr/>
            </p:nvSpPr>
            <p:spPr bwMode="auto">
              <a:xfrm>
                <a:off x="4336" y="1777"/>
                <a:ext cx="203" cy="185"/>
              </a:xfrm>
              <a:custGeom>
                <a:avLst/>
                <a:gdLst>
                  <a:gd name="T0" fmla="*/ 1 w 76"/>
                  <a:gd name="T1" fmla="*/ 3 h 69"/>
                  <a:gd name="T2" fmla="*/ 74 w 76"/>
                  <a:gd name="T3" fmla="*/ 68 h 69"/>
                  <a:gd name="T4" fmla="*/ 75 w 76"/>
                  <a:gd name="T5" fmla="*/ 66 h 69"/>
                  <a:gd name="T6" fmla="*/ 2 w 76"/>
                  <a:gd name="T7" fmla="*/ 1 h 69"/>
                  <a:gd name="T8" fmla="*/ 1 w 76"/>
                  <a:gd name="T9" fmla="*/ 3 h 69"/>
                </a:gdLst>
                <a:ahLst/>
                <a:cxnLst>
                  <a:cxn ang="0">
                    <a:pos x="T0" y="T1"/>
                  </a:cxn>
                  <a:cxn ang="0">
                    <a:pos x="T2" y="T3"/>
                  </a:cxn>
                  <a:cxn ang="0">
                    <a:pos x="T4" y="T5"/>
                  </a:cxn>
                  <a:cxn ang="0">
                    <a:pos x="T6" y="T7"/>
                  </a:cxn>
                  <a:cxn ang="0">
                    <a:pos x="T8" y="T9"/>
                  </a:cxn>
                </a:cxnLst>
                <a:rect l="0" t="0" r="r" b="b"/>
                <a:pathLst>
                  <a:path w="76" h="69">
                    <a:moveTo>
                      <a:pt x="1" y="3"/>
                    </a:moveTo>
                    <a:cubicBezTo>
                      <a:pt x="23" y="27"/>
                      <a:pt x="48" y="48"/>
                      <a:pt x="74" y="68"/>
                    </a:cubicBezTo>
                    <a:cubicBezTo>
                      <a:pt x="75" y="69"/>
                      <a:pt x="76" y="67"/>
                      <a:pt x="75" y="66"/>
                    </a:cubicBezTo>
                    <a:cubicBezTo>
                      <a:pt x="49" y="46"/>
                      <a:pt x="24" y="25"/>
                      <a:pt x="2" y="1"/>
                    </a:cubicBezTo>
                    <a:cubicBezTo>
                      <a:pt x="1" y="0"/>
                      <a:pt x="0" y="2"/>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9" name="Freeform 959"/>
              <p:cNvSpPr/>
              <p:nvPr/>
            </p:nvSpPr>
            <p:spPr bwMode="auto">
              <a:xfrm>
                <a:off x="4480" y="1783"/>
                <a:ext cx="299" cy="200"/>
              </a:xfrm>
              <a:custGeom>
                <a:avLst/>
                <a:gdLst>
                  <a:gd name="T0" fmla="*/ 2 w 112"/>
                  <a:gd name="T1" fmla="*/ 74 h 75"/>
                  <a:gd name="T2" fmla="*/ 56 w 112"/>
                  <a:gd name="T3" fmla="*/ 39 h 75"/>
                  <a:gd name="T4" fmla="*/ 111 w 112"/>
                  <a:gd name="T5" fmla="*/ 2 h 75"/>
                  <a:gd name="T6" fmla="*/ 109 w 112"/>
                  <a:gd name="T7" fmla="*/ 1 h 75"/>
                  <a:gd name="T8" fmla="*/ 50 w 112"/>
                  <a:gd name="T9" fmla="*/ 39 h 75"/>
                  <a:gd name="T10" fmla="*/ 1 w 112"/>
                  <a:gd name="T11" fmla="*/ 72 h 75"/>
                  <a:gd name="T12" fmla="*/ 2 w 112"/>
                  <a:gd name="T13" fmla="*/ 74 h 75"/>
                </a:gdLst>
                <a:ahLst/>
                <a:cxnLst>
                  <a:cxn ang="0">
                    <a:pos x="T0" y="T1"/>
                  </a:cxn>
                  <a:cxn ang="0">
                    <a:pos x="T2" y="T3"/>
                  </a:cxn>
                  <a:cxn ang="0">
                    <a:pos x="T4" y="T5"/>
                  </a:cxn>
                  <a:cxn ang="0">
                    <a:pos x="T6" y="T7"/>
                  </a:cxn>
                  <a:cxn ang="0">
                    <a:pos x="T8" y="T9"/>
                  </a:cxn>
                  <a:cxn ang="0">
                    <a:pos x="T10" y="T11"/>
                  </a:cxn>
                  <a:cxn ang="0">
                    <a:pos x="T12" y="T13"/>
                  </a:cxn>
                </a:cxnLst>
                <a:rect l="0" t="0" r="r" b="b"/>
                <a:pathLst>
                  <a:path w="112" h="75">
                    <a:moveTo>
                      <a:pt x="2" y="74"/>
                    </a:moveTo>
                    <a:cubicBezTo>
                      <a:pt x="16" y="57"/>
                      <a:pt x="36" y="48"/>
                      <a:pt x="56" y="39"/>
                    </a:cubicBezTo>
                    <a:cubicBezTo>
                      <a:pt x="76" y="29"/>
                      <a:pt x="93" y="16"/>
                      <a:pt x="111" y="2"/>
                    </a:cubicBezTo>
                    <a:cubicBezTo>
                      <a:pt x="112" y="1"/>
                      <a:pt x="111" y="0"/>
                      <a:pt x="109" y="1"/>
                    </a:cubicBezTo>
                    <a:cubicBezTo>
                      <a:pt x="90" y="16"/>
                      <a:pt x="72" y="29"/>
                      <a:pt x="50" y="39"/>
                    </a:cubicBezTo>
                    <a:cubicBezTo>
                      <a:pt x="32" y="48"/>
                      <a:pt x="13" y="56"/>
                      <a:pt x="1" y="72"/>
                    </a:cubicBezTo>
                    <a:cubicBezTo>
                      <a:pt x="0" y="73"/>
                      <a:pt x="1" y="75"/>
                      <a:pt x="2" y="7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0" name="Freeform 960"/>
              <p:cNvSpPr/>
              <p:nvPr/>
            </p:nvSpPr>
            <p:spPr bwMode="auto">
              <a:xfrm>
                <a:off x="4293" y="1700"/>
                <a:ext cx="227" cy="109"/>
              </a:xfrm>
              <a:custGeom>
                <a:avLst/>
                <a:gdLst>
                  <a:gd name="T0" fmla="*/ 2 w 85"/>
                  <a:gd name="T1" fmla="*/ 40 h 41"/>
                  <a:gd name="T2" fmla="*/ 84 w 85"/>
                  <a:gd name="T3" fmla="*/ 2 h 41"/>
                  <a:gd name="T4" fmla="*/ 83 w 85"/>
                  <a:gd name="T5" fmla="*/ 0 h 41"/>
                  <a:gd name="T6" fmla="*/ 1 w 85"/>
                  <a:gd name="T7" fmla="*/ 39 h 41"/>
                  <a:gd name="T8" fmla="*/ 2 w 85"/>
                  <a:gd name="T9" fmla="*/ 40 h 41"/>
                </a:gdLst>
                <a:ahLst/>
                <a:cxnLst>
                  <a:cxn ang="0">
                    <a:pos x="T0" y="T1"/>
                  </a:cxn>
                  <a:cxn ang="0">
                    <a:pos x="T2" y="T3"/>
                  </a:cxn>
                  <a:cxn ang="0">
                    <a:pos x="T4" y="T5"/>
                  </a:cxn>
                  <a:cxn ang="0">
                    <a:pos x="T6" y="T7"/>
                  </a:cxn>
                  <a:cxn ang="0">
                    <a:pos x="T8" y="T9"/>
                  </a:cxn>
                </a:cxnLst>
                <a:rect l="0" t="0" r="r" b="b"/>
                <a:pathLst>
                  <a:path w="85" h="41">
                    <a:moveTo>
                      <a:pt x="2" y="40"/>
                    </a:moveTo>
                    <a:cubicBezTo>
                      <a:pt x="30" y="28"/>
                      <a:pt x="57" y="16"/>
                      <a:pt x="84" y="2"/>
                    </a:cubicBezTo>
                    <a:cubicBezTo>
                      <a:pt x="85" y="2"/>
                      <a:pt x="84" y="0"/>
                      <a:pt x="83" y="0"/>
                    </a:cubicBezTo>
                    <a:cubicBezTo>
                      <a:pt x="56" y="14"/>
                      <a:pt x="28" y="26"/>
                      <a:pt x="1" y="39"/>
                    </a:cubicBezTo>
                    <a:cubicBezTo>
                      <a:pt x="0" y="39"/>
                      <a:pt x="1" y="41"/>
                      <a:pt x="2" y="4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1" name="Freeform 961"/>
              <p:cNvSpPr/>
              <p:nvPr/>
            </p:nvSpPr>
            <p:spPr bwMode="auto">
              <a:xfrm>
                <a:off x="4464" y="1670"/>
                <a:ext cx="315" cy="164"/>
              </a:xfrm>
              <a:custGeom>
                <a:avLst/>
                <a:gdLst>
                  <a:gd name="T0" fmla="*/ 1 w 118"/>
                  <a:gd name="T1" fmla="*/ 3 h 61"/>
                  <a:gd name="T2" fmla="*/ 57 w 118"/>
                  <a:gd name="T3" fmla="*/ 32 h 61"/>
                  <a:gd name="T4" fmla="*/ 116 w 118"/>
                  <a:gd name="T5" fmla="*/ 60 h 61"/>
                  <a:gd name="T6" fmla="*/ 116 w 118"/>
                  <a:gd name="T7" fmla="*/ 58 h 61"/>
                  <a:gd name="T8" fmla="*/ 53 w 118"/>
                  <a:gd name="T9" fmla="*/ 27 h 61"/>
                  <a:gd name="T10" fmla="*/ 2 w 118"/>
                  <a:gd name="T11" fmla="*/ 0 h 61"/>
                  <a:gd name="T12" fmla="*/ 1 w 118"/>
                  <a:gd name="T13" fmla="*/ 3 h 61"/>
                </a:gdLst>
                <a:ahLst/>
                <a:cxnLst>
                  <a:cxn ang="0">
                    <a:pos x="T0" y="T1"/>
                  </a:cxn>
                  <a:cxn ang="0">
                    <a:pos x="T2" y="T3"/>
                  </a:cxn>
                  <a:cxn ang="0">
                    <a:pos x="T4" y="T5"/>
                  </a:cxn>
                  <a:cxn ang="0">
                    <a:pos x="T6" y="T7"/>
                  </a:cxn>
                  <a:cxn ang="0">
                    <a:pos x="T8" y="T9"/>
                  </a:cxn>
                  <a:cxn ang="0">
                    <a:pos x="T10" y="T11"/>
                  </a:cxn>
                  <a:cxn ang="0">
                    <a:pos x="T12" y="T13"/>
                  </a:cxn>
                </a:cxnLst>
                <a:rect l="0" t="0" r="r" b="b"/>
                <a:pathLst>
                  <a:path w="118" h="61">
                    <a:moveTo>
                      <a:pt x="1" y="3"/>
                    </a:moveTo>
                    <a:cubicBezTo>
                      <a:pt x="22" y="6"/>
                      <a:pt x="39" y="20"/>
                      <a:pt x="57" y="32"/>
                    </a:cubicBezTo>
                    <a:cubicBezTo>
                      <a:pt x="75" y="44"/>
                      <a:pt x="96" y="52"/>
                      <a:pt x="116" y="60"/>
                    </a:cubicBezTo>
                    <a:cubicBezTo>
                      <a:pt x="117" y="61"/>
                      <a:pt x="118" y="58"/>
                      <a:pt x="116" y="58"/>
                    </a:cubicBezTo>
                    <a:cubicBezTo>
                      <a:pt x="95" y="49"/>
                      <a:pt x="73" y="40"/>
                      <a:pt x="53" y="27"/>
                    </a:cubicBezTo>
                    <a:cubicBezTo>
                      <a:pt x="37" y="16"/>
                      <a:pt x="21" y="4"/>
                      <a:pt x="2" y="0"/>
                    </a:cubicBezTo>
                    <a:cubicBezTo>
                      <a:pt x="0" y="0"/>
                      <a:pt x="0" y="2"/>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2" name="Freeform 962"/>
              <p:cNvSpPr/>
              <p:nvPr/>
            </p:nvSpPr>
            <p:spPr bwMode="auto">
              <a:xfrm>
                <a:off x="4336" y="1785"/>
                <a:ext cx="13" cy="271"/>
              </a:xfrm>
              <a:custGeom>
                <a:avLst/>
                <a:gdLst>
                  <a:gd name="T0" fmla="*/ 0 w 5"/>
                  <a:gd name="T1" fmla="*/ 2 h 101"/>
                  <a:gd name="T2" fmla="*/ 3 w 5"/>
                  <a:gd name="T3" fmla="*/ 100 h 101"/>
                  <a:gd name="T4" fmla="*/ 5 w 5"/>
                  <a:gd name="T5" fmla="*/ 100 h 101"/>
                  <a:gd name="T6" fmla="*/ 3 w 5"/>
                  <a:gd name="T7" fmla="*/ 2 h 101"/>
                  <a:gd name="T8" fmla="*/ 0 w 5"/>
                  <a:gd name="T9" fmla="*/ 2 h 101"/>
                </a:gdLst>
                <a:ahLst/>
                <a:cxnLst>
                  <a:cxn ang="0">
                    <a:pos x="T0" y="T1"/>
                  </a:cxn>
                  <a:cxn ang="0">
                    <a:pos x="T2" y="T3"/>
                  </a:cxn>
                  <a:cxn ang="0">
                    <a:pos x="T4" y="T5"/>
                  </a:cxn>
                  <a:cxn ang="0">
                    <a:pos x="T6" y="T7"/>
                  </a:cxn>
                  <a:cxn ang="0">
                    <a:pos x="T8" y="T9"/>
                  </a:cxn>
                </a:cxnLst>
                <a:rect l="0" t="0" r="r" b="b"/>
                <a:pathLst>
                  <a:path w="5" h="101">
                    <a:moveTo>
                      <a:pt x="0" y="2"/>
                    </a:moveTo>
                    <a:cubicBezTo>
                      <a:pt x="3" y="34"/>
                      <a:pt x="3" y="67"/>
                      <a:pt x="3" y="100"/>
                    </a:cubicBezTo>
                    <a:cubicBezTo>
                      <a:pt x="3" y="101"/>
                      <a:pt x="5" y="101"/>
                      <a:pt x="5" y="100"/>
                    </a:cubicBezTo>
                    <a:cubicBezTo>
                      <a:pt x="5" y="67"/>
                      <a:pt x="5" y="34"/>
                      <a:pt x="3" y="2"/>
                    </a:cubicBezTo>
                    <a:cubicBezTo>
                      <a:pt x="2" y="0"/>
                      <a:pt x="0" y="0"/>
                      <a:pt x="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3" name="Freeform 963"/>
              <p:cNvSpPr/>
              <p:nvPr/>
            </p:nvSpPr>
            <p:spPr bwMode="auto">
              <a:xfrm>
                <a:off x="4515" y="1949"/>
                <a:ext cx="8" cy="200"/>
              </a:xfrm>
              <a:custGeom>
                <a:avLst/>
                <a:gdLst>
                  <a:gd name="T0" fmla="*/ 0 w 3"/>
                  <a:gd name="T1" fmla="*/ 2 h 75"/>
                  <a:gd name="T2" fmla="*/ 0 w 3"/>
                  <a:gd name="T3" fmla="*/ 73 h 75"/>
                  <a:gd name="T4" fmla="*/ 3 w 3"/>
                  <a:gd name="T5" fmla="*/ 73 h 75"/>
                  <a:gd name="T6" fmla="*/ 3 w 3"/>
                  <a:gd name="T7" fmla="*/ 2 h 75"/>
                  <a:gd name="T8" fmla="*/ 0 w 3"/>
                  <a:gd name="T9" fmla="*/ 2 h 75"/>
                </a:gdLst>
                <a:ahLst/>
                <a:cxnLst>
                  <a:cxn ang="0">
                    <a:pos x="T0" y="T1"/>
                  </a:cxn>
                  <a:cxn ang="0">
                    <a:pos x="T2" y="T3"/>
                  </a:cxn>
                  <a:cxn ang="0">
                    <a:pos x="T4" y="T5"/>
                  </a:cxn>
                  <a:cxn ang="0">
                    <a:pos x="T6" y="T7"/>
                  </a:cxn>
                  <a:cxn ang="0">
                    <a:pos x="T8" y="T9"/>
                  </a:cxn>
                </a:cxnLst>
                <a:rect l="0" t="0" r="r" b="b"/>
                <a:pathLst>
                  <a:path w="3" h="75">
                    <a:moveTo>
                      <a:pt x="0" y="2"/>
                    </a:moveTo>
                    <a:cubicBezTo>
                      <a:pt x="0" y="26"/>
                      <a:pt x="0" y="49"/>
                      <a:pt x="0" y="73"/>
                    </a:cubicBezTo>
                    <a:cubicBezTo>
                      <a:pt x="0" y="75"/>
                      <a:pt x="3" y="75"/>
                      <a:pt x="3" y="73"/>
                    </a:cubicBezTo>
                    <a:cubicBezTo>
                      <a:pt x="3" y="49"/>
                      <a:pt x="3" y="26"/>
                      <a:pt x="3" y="2"/>
                    </a:cubicBezTo>
                    <a:cubicBezTo>
                      <a:pt x="3" y="0"/>
                      <a:pt x="0" y="0"/>
                      <a:pt x="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4" name="Freeform 964"/>
              <p:cNvSpPr/>
              <p:nvPr/>
            </p:nvSpPr>
            <p:spPr bwMode="auto">
              <a:xfrm>
                <a:off x="4723" y="1820"/>
                <a:ext cx="21" cy="244"/>
              </a:xfrm>
              <a:custGeom>
                <a:avLst/>
                <a:gdLst>
                  <a:gd name="T0" fmla="*/ 5 w 8"/>
                  <a:gd name="T1" fmla="*/ 2 h 91"/>
                  <a:gd name="T2" fmla="*/ 0 w 8"/>
                  <a:gd name="T3" fmla="*/ 89 h 91"/>
                  <a:gd name="T4" fmla="*/ 2 w 8"/>
                  <a:gd name="T5" fmla="*/ 89 h 91"/>
                  <a:gd name="T6" fmla="*/ 7 w 8"/>
                  <a:gd name="T7" fmla="*/ 2 h 91"/>
                  <a:gd name="T8" fmla="*/ 5 w 8"/>
                  <a:gd name="T9" fmla="*/ 2 h 91"/>
                </a:gdLst>
                <a:ahLst/>
                <a:cxnLst>
                  <a:cxn ang="0">
                    <a:pos x="T0" y="T1"/>
                  </a:cxn>
                  <a:cxn ang="0">
                    <a:pos x="T2" y="T3"/>
                  </a:cxn>
                  <a:cxn ang="0">
                    <a:pos x="T4" y="T5"/>
                  </a:cxn>
                  <a:cxn ang="0">
                    <a:pos x="T6" y="T7"/>
                  </a:cxn>
                  <a:cxn ang="0">
                    <a:pos x="T8" y="T9"/>
                  </a:cxn>
                </a:cxnLst>
                <a:rect l="0" t="0" r="r" b="b"/>
                <a:pathLst>
                  <a:path w="8" h="91">
                    <a:moveTo>
                      <a:pt x="5" y="2"/>
                    </a:moveTo>
                    <a:cubicBezTo>
                      <a:pt x="6" y="31"/>
                      <a:pt x="5" y="60"/>
                      <a:pt x="0" y="89"/>
                    </a:cubicBezTo>
                    <a:cubicBezTo>
                      <a:pt x="0" y="90"/>
                      <a:pt x="2" y="91"/>
                      <a:pt x="2" y="89"/>
                    </a:cubicBezTo>
                    <a:cubicBezTo>
                      <a:pt x="7" y="60"/>
                      <a:pt x="8" y="31"/>
                      <a:pt x="7" y="2"/>
                    </a:cubicBezTo>
                    <a:cubicBezTo>
                      <a:pt x="7" y="0"/>
                      <a:pt x="5" y="0"/>
                      <a:pt x="5"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5" name="Freeform 965"/>
              <p:cNvSpPr/>
              <p:nvPr/>
            </p:nvSpPr>
            <p:spPr bwMode="auto">
              <a:xfrm>
                <a:off x="4309" y="2023"/>
                <a:ext cx="238" cy="148"/>
              </a:xfrm>
              <a:custGeom>
                <a:avLst/>
                <a:gdLst>
                  <a:gd name="T0" fmla="*/ 2 w 89"/>
                  <a:gd name="T1" fmla="*/ 2 h 55"/>
                  <a:gd name="T2" fmla="*/ 86 w 89"/>
                  <a:gd name="T3" fmla="*/ 55 h 55"/>
                  <a:gd name="T4" fmla="*/ 87 w 89"/>
                  <a:gd name="T5" fmla="*/ 53 h 55"/>
                  <a:gd name="T6" fmla="*/ 2 w 89"/>
                  <a:gd name="T7" fmla="*/ 0 h 55"/>
                  <a:gd name="T8" fmla="*/ 2 w 89"/>
                  <a:gd name="T9" fmla="*/ 2 h 55"/>
                </a:gdLst>
                <a:ahLst/>
                <a:cxnLst>
                  <a:cxn ang="0">
                    <a:pos x="T0" y="T1"/>
                  </a:cxn>
                  <a:cxn ang="0">
                    <a:pos x="T2" y="T3"/>
                  </a:cxn>
                  <a:cxn ang="0">
                    <a:pos x="T4" y="T5"/>
                  </a:cxn>
                  <a:cxn ang="0">
                    <a:pos x="T6" y="T7"/>
                  </a:cxn>
                  <a:cxn ang="0">
                    <a:pos x="T8" y="T9"/>
                  </a:cxn>
                </a:cxnLst>
                <a:rect l="0" t="0" r="r" b="b"/>
                <a:pathLst>
                  <a:path w="89" h="55">
                    <a:moveTo>
                      <a:pt x="2" y="2"/>
                    </a:moveTo>
                    <a:cubicBezTo>
                      <a:pt x="33" y="13"/>
                      <a:pt x="56" y="40"/>
                      <a:pt x="86" y="55"/>
                    </a:cubicBezTo>
                    <a:cubicBezTo>
                      <a:pt x="88" y="55"/>
                      <a:pt x="89" y="53"/>
                      <a:pt x="87" y="53"/>
                    </a:cubicBezTo>
                    <a:cubicBezTo>
                      <a:pt x="57" y="38"/>
                      <a:pt x="34" y="11"/>
                      <a:pt x="2" y="0"/>
                    </a:cubicBezTo>
                    <a:cubicBezTo>
                      <a:pt x="1" y="0"/>
                      <a:pt x="0" y="2"/>
                      <a:pt x="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6" name="Freeform 966"/>
              <p:cNvSpPr/>
              <p:nvPr/>
            </p:nvSpPr>
            <p:spPr bwMode="auto">
              <a:xfrm>
                <a:off x="4472" y="2023"/>
                <a:ext cx="264" cy="148"/>
              </a:xfrm>
              <a:custGeom>
                <a:avLst/>
                <a:gdLst>
                  <a:gd name="T0" fmla="*/ 2 w 99"/>
                  <a:gd name="T1" fmla="*/ 55 h 55"/>
                  <a:gd name="T2" fmla="*/ 98 w 99"/>
                  <a:gd name="T3" fmla="*/ 3 h 55"/>
                  <a:gd name="T4" fmla="*/ 97 w 99"/>
                  <a:gd name="T5" fmla="*/ 1 h 55"/>
                  <a:gd name="T6" fmla="*/ 2 w 99"/>
                  <a:gd name="T7" fmla="*/ 53 h 55"/>
                  <a:gd name="T8" fmla="*/ 2 w 99"/>
                  <a:gd name="T9" fmla="*/ 55 h 55"/>
                </a:gdLst>
                <a:ahLst/>
                <a:cxnLst>
                  <a:cxn ang="0">
                    <a:pos x="T0" y="T1"/>
                  </a:cxn>
                  <a:cxn ang="0">
                    <a:pos x="T2" y="T3"/>
                  </a:cxn>
                  <a:cxn ang="0">
                    <a:pos x="T4" y="T5"/>
                  </a:cxn>
                  <a:cxn ang="0">
                    <a:pos x="T6" y="T7"/>
                  </a:cxn>
                  <a:cxn ang="0">
                    <a:pos x="T8" y="T9"/>
                  </a:cxn>
                </a:cxnLst>
                <a:rect l="0" t="0" r="r" b="b"/>
                <a:pathLst>
                  <a:path w="99" h="55">
                    <a:moveTo>
                      <a:pt x="2" y="55"/>
                    </a:moveTo>
                    <a:cubicBezTo>
                      <a:pt x="37" y="44"/>
                      <a:pt x="69" y="24"/>
                      <a:pt x="98" y="3"/>
                    </a:cubicBezTo>
                    <a:cubicBezTo>
                      <a:pt x="99" y="2"/>
                      <a:pt x="98" y="0"/>
                      <a:pt x="97" y="1"/>
                    </a:cubicBezTo>
                    <a:cubicBezTo>
                      <a:pt x="68" y="22"/>
                      <a:pt x="37" y="42"/>
                      <a:pt x="2" y="53"/>
                    </a:cubicBezTo>
                    <a:cubicBezTo>
                      <a:pt x="0" y="53"/>
                      <a:pt x="1" y="55"/>
                      <a:pt x="2" y="5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7" name="Freeform 967"/>
              <p:cNvSpPr/>
              <p:nvPr/>
            </p:nvSpPr>
            <p:spPr bwMode="auto">
              <a:xfrm>
                <a:off x="4344" y="1823"/>
                <a:ext cx="48" cy="32"/>
              </a:xfrm>
              <a:custGeom>
                <a:avLst/>
                <a:gdLst>
                  <a:gd name="T0" fmla="*/ 3 w 18"/>
                  <a:gd name="T1" fmla="*/ 11 h 12"/>
                  <a:gd name="T2" fmla="*/ 17 w 18"/>
                  <a:gd name="T3" fmla="*/ 3 h 12"/>
                  <a:gd name="T4" fmla="*/ 16 w 18"/>
                  <a:gd name="T5" fmla="*/ 1 h 12"/>
                  <a:gd name="T6" fmla="*/ 1 w 18"/>
                  <a:gd name="T7" fmla="*/ 9 h 12"/>
                  <a:gd name="T8" fmla="*/ 3 w 18"/>
                  <a:gd name="T9" fmla="*/ 11 h 12"/>
                </a:gdLst>
                <a:ahLst/>
                <a:cxnLst>
                  <a:cxn ang="0">
                    <a:pos x="T0" y="T1"/>
                  </a:cxn>
                  <a:cxn ang="0">
                    <a:pos x="T2" y="T3"/>
                  </a:cxn>
                  <a:cxn ang="0">
                    <a:pos x="T4" y="T5"/>
                  </a:cxn>
                  <a:cxn ang="0">
                    <a:pos x="T6" y="T7"/>
                  </a:cxn>
                  <a:cxn ang="0">
                    <a:pos x="T8" y="T9"/>
                  </a:cxn>
                </a:cxnLst>
                <a:rect l="0" t="0" r="r" b="b"/>
                <a:pathLst>
                  <a:path w="18" h="12">
                    <a:moveTo>
                      <a:pt x="3" y="11"/>
                    </a:moveTo>
                    <a:cubicBezTo>
                      <a:pt x="8" y="9"/>
                      <a:pt x="12" y="5"/>
                      <a:pt x="17" y="3"/>
                    </a:cubicBezTo>
                    <a:cubicBezTo>
                      <a:pt x="18" y="2"/>
                      <a:pt x="17" y="0"/>
                      <a:pt x="16" y="1"/>
                    </a:cubicBezTo>
                    <a:cubicBezTo>
                      <a:pt x="11" y="3"/>
                      <a:pt x="6" y="7"/>
                      <a:pt x="1" y="9"/>
                    </a:cubicBezTo>
                    <a:cubicBezTo>
                      <a:pt x="0" y="10"/>
                      <a:pt x="1" y="12"/>
                      <a:pt x="3" y="1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8" name="Freeform 968"/>
              <p:cNvSpPr/>
              <p:nvPr/>
            </p:nvSpPr>
            <p:spPr bwMode="auto">
              <a:xfrm>
                <a:off x="4341" y="1863"/>
                <a:ext cx="75" cy="40"/>
              </a:xfrm>
              <a:custGeom>
                <a:avLst/>
                <a:gdLst>
                  <a:gd name="T0" fmla="*/ 2 w 28"/>
                  <a:gd name="T1" fmla="*/ 14 h 15"/>
                  <a:gd name="T2" fmla="*/ 26 w 28"/>
                  <a:gd name="T3" fmla="*/ 2 h 15"/>
                  <a:gd name="T4" fmla="*/ 25 w 28"/>
                  <a:gd name="T5" fmla="*/ 0 h 15"/>
                  <a:gd name="T6" fmla="*/ 1 w 28"/>
                  <a:gd name="T7" fmla="*/ 12 h 15"/>
                  <a:gd name="T8" fmla="*/ 2 w 28"/>
                  <a:gd name="T9" fmla="*/ 14 h 15"/>
                </a:gdLst>
                <a:ahLst/>
                <a:cxnLst>
                  <a:cxn ang="0">
                    <a:pos x="T0" y="T1"/>
                  </a:cxn>
                  <a:cxn ang="0">
                    <a:pos x="T2" y="T3"/>
                  </a:cxn>
                  <a:cxn ang="0">
                    <a:pos x="T4" y="T5"/>
                  </a:cxn>
                  <a:cxn ang="0">
                    <a:pos x="T6" y="T7"/>
                  </a:cxn>
                  <a:cxn ang="0">
                    <a:pos x="T8" y="T9"/>
                  </a:cxn>
                </a:cxnLst>
                <a:rect l="0" t="0" r="r" b="b"/>
                <a:pathLst>
                  <a:path w="28" h="15">
                    <a:moveTo>
                      <a:pt x="2" y="14"/>
                    </a:moveTo>
                    <a:cubicBezTo>
                      <a:pt x="10" y="9"/>
                      <a:pt x="18" y="6"/>
                      <a:pt x="26" y="2"/>
                    </a:cubicBezTo>
                    <a:cubicBezTo>
                      <a:pt x="28" y="2"/>
                      <a:pt x="27" y="0"/>
                      <a:pt x="25" y="0"/>
                    </a:cubicBezTo>
                    <a:cubicBezTo>
                      <a:pt x="17" y="4"/>
                      <a:pt x="9" y="7"/>
                      <a:pt x="1" y="12"/>
                    </a:cubicBezTo>
                    <a:cubicBezTo>
                      <a:pt x="0" y="13"/>
                      <a:pt x="1" y="15"/>
                      <a:pt x="2" y="1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9" name="Freeform 969"/>
              <p:cNvSpPr/>
              <p:nvPr/>
            </p:nvSpPr>
            <p:spPr bwMode="auto">
              <a:xfrm>
                <a:off x="4344" y="1895"/>
                <a:ext cx="123" cy="56"/>
              </a:xfrm>
              <a:custGeom>
                <a:avLst/>
                <a:gdLst>
                  <a:gd name="T0" fmla="*/ 3 w 46"/>
                  <a:gd name="T1" fmla="*/ 20 h 21"/>
                  <a:gd name="T2" fmla="*/ 44 w 46"/>
                  <a:gd name="T3" fmla="*/ 2 h 21"/>
                  <a:gd name="T4" fmla="*/ 44 w 46"/>
                  <a:gd name="T5" fmla="*/ 0 h 21"/>
                  <a:gd name="T6" fmla="*/ 1 w 46"/>
                  <a:gd name="T7" fmla="*/ 18 h 21"/>
                  <a:gd name="T8" fmla="*/ 3 w 46"/>
                  <a:gd name="T9" fmla="*/ 20 h 21"/>
                </a:gdLst>
                <a:ahLst/>
                <a:cxnLst>
                  <a:cxn ang="0">
                    <a:pos x="T0" y="T1"/>
                  </a:cxn>
                  <a:cxn ang="0">
                    <a:pos x="T2" y="T3"/>
                  </a:cxn>
                  <a:cxn ang="0">
                    <a:pos x="T4" y="T5"/>
                  </a:cxn>
                  <a:cxn ang="0">
                    <a:pos x="T6" y="T7"/>
                  </a:cxn>
                  <a:cxn ang="0">
                    <a:pos x="T8" y="T9"/>
                  </a:cxn>
                </a:cxnLst>
                <a:rect l="0" t="0" r="r" b="b"/>
                <a:pathLst>
                  <a:path w="46" h="21">
                    <a:moveTo>
                      <a:pt x="3" y="20"/>
                    </a:moveTo>
                    <a:cubicBezTo>
                      <a:pt x="16" y="13"/>
                      <a:pt x="30" y="7"/>
                      <a:pt x="44" y="2"/>
                    </a:cubicBezTo>
                    <a:cubicBezTo>
                      <a:pt x="46" y="2"/>
                      <a:pt x="45" y="0"/>
                      <a:pt x="44" y="0"/>
                    </a:cubicBezTo>
                    <a:cubicBezTo>
                      <a:pt x="29" y="5"/>
                      <a:pt x="15" y="11"/>
                      <a:pt x="1" y="18"/>
                    </a:cubicBezTo>
                    <a:cubicBezTo>
                      <a:pt x="0" y="19"/>
                      <a:pt x="1" y="21"/>
                      <a:pt x="3" y="2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0" name="Freeform 970"/>
              <p:cNvSpPr/>
              <p:nvPr/>
            </p:nvSpPr>
            <p:spPr bwMode="auto">
              <a:xfrm>
                <a:off x="4341" y="1930"/>
                <a:ext cx="174" cy="64"/>
              </a:xfrm>
              <a:custGeom>
                <a:avLst/>
                <a:gdLst>
                  <a:gd name="T0" fmla="*/ 2 w 65"/>
                  <a:gd name="T1" fmla="*/ 24 h 24"/>
                  <a:gd name="T2" fmla="*/ 63 w 65"/>
                  <a:gd name="T3" fmla="*/ 2 h 24"/>
                  <a:gd name="T4" fmla="*/ 62 w 65"/>
                  <a:gd name="T5" fmla="*/ 0 h 24"/>
                  <a:gd name="T6" fmla="*/ 2 w 65"/>
                  <a:gd name="T7" fmla="*/ 22 h 24"/>
                  <a:gd name="T8" fmla="*/ 2 w 65"/>
                  <a:gd name="T9" fmla="*/ 24 h 24"/>
                </a:gdLst>
                <a:ahLst/>
                <a:cxnLst>
                  <a:cxn ang="0">
                    <a:pos x="T0" y="T1"/>
                  </a:cxn>
                  <a:cxn ang="0">
                    <a:pos x="T2" y="T3"/>
                  </a:cxn>
                  <a:cxn ang="0">
                    <a:pos x="T4" y="T5"/>
                  </a:cxn>
                  <a:cxn ang="0">
                    <a:pos x="T6" y="T7"/>
                  </a:cxn>
                  <a:cxn ang="0">
                    <a:pos x="T8" y="T9"/>
                  </a:cxn>
                </a:cxnLst>
                <a:rect l="0" t="0" r="r" b="b"/>
                <a:pathLst>
                  <a:path w="65" h="24">
                    <a:moveTo>
                      <a:pt x="2" y="24"/>
                    </a:moveTo>
                    <a:cubicBezTo>
                      <a:pt x="24" y="22"/>
                      <a:pt x="44" y="12"/>
                      <a:pt x="63" y="2"/>
                    </a:cubicBezTo>
                    <a:cubicBezTo>
                      <a:pt x="65" y="2"/>
                      <a:pt x="64" y="0"/>
                      <a:pt x="62" y="0"/>
                    </a:cubicBezTo>
                    <a:cubicBezTo>
                      <a:pt x="43" y="10"/>
                      <a:pt x="24" y="20"/>
                      <a:pt x="2" y="22"/>
                    </a:cubicBezTo>
                    <a:cubicBezTo>
                      <a:pt x="0" y="22"/>
                      <a:pt x="0" y="24"/>
                      <a:pt x="2" y="2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1" name="Freeform 971"/>
              <p:cNvSpPr/>
              <p:nvPr/>
            </p:nvSpPr>
            <p:spPr bwMode="auto">
              <a:xfrm>
                <a:off x="4341" y="1994"/>
                <a:ext cx="179" cy="56"/>
              </a:xfrm>
              <a:custGeom>
                <a:avLst/>
                <a:gdLst>
                  <a:gd name="T0" fmla="*/ 2 w 67"/>
                  <a:gd name="T1" fmla="*/ 20 h 21"/>
                  <a:gd name="T2" fmla="*/ 66 w 67"/>
                  <a:gd name="T3" fmla="*/ 2 h 21"/>
                  <a:gd name="T4" fmla="*/ 65 w 67"/>
                  <a:gd name="T5" fmla="*/ 0 h 21"/>
                  <a:gd name="T6" fmla="*/ 2 w 67"/>
                  <a:gd name="T7" fmla="*/ 18 h 21"/>
                  <a:gd name="T8" fmla="*/ 2 w 67"/>
                  <a:gd name="T9" fmla="*/ 20 h 21"/>
                </a:gdLst>
                <a:ahLst/>
                <a:cxnLst>
                  <a:cxn ang="0">
                    <a:pos x="T0" y="T1"/>
                  </a:cxn>
                  <a:cxn ang="0">
                    <a:pos x="T2" y="T3"/>
                  </a:cxn>
                  <a:cxn ang="0">
                    <a:pos x="T4" y="T5"/>
                  </a:cxn>
                  <a:cxn ang="0">
                    <a:pos x="T6" y="T7"/>
                  </a:cxn>
                  <a:cxn ang="0">
                    <a:pos x="T8" y="T9"/>
                  </a:cxn>
                </a:cxnLst>
                <a:rect l="0" t="0" r="r" b="b"/>
                <a:pathLst>
                  <a:path w="67" h="21">
                    <a:moveTo>
                      <a:pt x="2" y="20"/>
                    </a:moveTo>
                    <a:cubicBezTo>
                      <a:pt x="23" y="15"/>
                      <a:pt x="45" y="9"/>
                      <a:pt x="66" y="2"/>
                    </a:cubicBezTo>
                    <a:cubicBezTo>
                      <a:pt x="67" y="2"/>
                      <a:pt x="66" y="0"/>
                      <a:pt x="65" y="0"/>
                    </a:cubicBezTo>
                    <a:cubicBezTo>
                      <a:pt x="44" y="7"/>
                      <a:pt x="23" y="12"/>
                      <a:pt x="2" y="18"/>
                    </a:cubicBezTo>
                    <a:cubicBezTo>
                      <a:pt x="0" y="19"/>
                      <a:pt x="1" y="21"/>
                      <a:pt x="2" y="2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2" name="Freeform 972"/>
              <p:cNvSpPr/>
              <p:nvPr/>
            </p:nvSpPr>
            <p:spPr bwMode="auto">
              <a:xfrm>
                <a:off x="4389" y="2034"/>
                <a:ext cx="131" cy="46"/>
              </a:xfrm>
              <a:custGeom>
                <a:avLst/>
                <a:gdLst>
                  <a:gd name="T0" fmla="*/ 2 w 49"/>
                  <a:gd name="T1" fmla="*/ 16 h 17"/>
                  <a:gd name="T2" fmla="*/ 48 w 49"/>
                  <a:gd name="T3" fmla="*/ 3 h 17"/>
                  <a:gd name="T4" fmla="*/ 47 w 49"/>
                  <a:gd name="T5" fmla="*/ 1 h 17"/>
                  <a:gd name="T6" fmla="*/ 2 w 49"/>
                  <a:gd name="T7" fmla="*/ 14 h 17"/>
                  <a:gd name="T8" fmla="*/ 2 w 49"/>
                  <a:gd name="T9" fmla="*/ 16 h 17"/>
                </a:gdLst>
                <a:ahLst/>
                <a:cxnLst>
                  <a:cxn ang="0">
                    <a:pos x="T0" y="T1"/>
                  </a:cxn>
                  <a:cxn ang="0">
                    <a:pos x="T2" y="T3"/>
                  </a:cxn>
                  <a:cxn ang="0">
                    <a:pos x="T4" y="T5"/>
                  </a:cxn>
                  <a:cxn ang="0">
                    <a:pos x="T6" y="T7"/>
                  </a:cxn>
                  <a:cxn ang="0">
                    <a:pos x="T8" y="T9"/>
                  </a:cxn>
                </a:cxnLst>
                <a:rect l="0" t="0" r="r" b="b"/>
                <a:pathLst>
                  <a:path w="49" h="17">
                    <a:moveTo>
                      <a:pt x="2" y="16"/>
                    </a:moveTo>
                    <a:cubicBezTo>
                      <a:pt x="17" y="11"/>
                      <a:pt x="33" y="8"/>
                      <a:pt x="48" y="3"/>
                    </a:cubicBezTo>
                    <a:cubicBezTo>
                      <a:pt x="49" y="3"/>
                      <a:pt x="48" y="0"/>
                      <a:pt x="47" y="1"/>
                    </a:cubicBezTo>
                    <a:cubicBezTo>
                      <a:pt x="32" y="6"/>
                      <a:pt x="17" y="9"/>
                      <a:pt x="2" y="14"/>
                    </a:cubicBezTo>
                    <a:cubicBezTo>
                      <a:pt x="0" y="14"/>
                      <a:pt x="1" y="17"/>
                      <a:pt x="2" y="1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3" name="Freeform 973"/>
              <p:cNvSpPr/>
              <p:nvPr/>
            </p:nvSpPr>
            <p:spPr bwMode="auto">
              <a:xfrm>
                <a:off x="4437" y="2080"/>
                <a:ext cx="72" cy="34"/>
              </a:xfrm>
              <a:custGeom>
                <a:avLst/>
                <a:gdLst>
                  <a:gd name="T0" fmla="*/ 2 w 27"/>
                  <a:gd name="T1" fmla="*/ 12 h 13"/>
                  <a:gd name="T2" fmla="*/ 26 w 27"/>
                  <a:gd name="T3" fmla="*/ 3 h 13"/>
                  <a:gd name="T4" fmla="*/ 25 w 27"/>
                  <a:gd name="T5" fmla="*/ 1 h 13"/>
                  <a:gd name="T6" fmla="*/ 1 w 27"/>
                  <a:gd name="T7" fmla="*/ 10 h 13"/>
                  <a:gd name="T8" fmla="*/ 2 w 27"/>
                  <a:gd name="T9" fmla="*/ 12 h 13"/>
                </a:gdLst>
                <a:ahLst/>
                <a:cxnLst>
                  <a:cxn ang="0">
                    <a:pos x="T0" y="T1"/>
                  </a:cxn>
                  <a:cxn ang="0">
                    <a:pos x="T2" y="T3"/>
                  </a:cxn>
                  <a:cxn ang="0">
                    <a:pos x="T4" y="T5"/>
                  </a:cxn>
                  <a:cxn ang="0">
                    <a:pos x="T6" y="T7"/>
                  </a:cxn>
                  <a:cxn ang="0">
                    <a:pos x="T8" y="T9"/>
                  </a:cxn>
                </a:cxnLst>
                <a:rect l="0" t="0" r="r" b="b"/>
                <a:pathLst>
                  <a:path w="27" h="13">
                    <a:moveTo>
                      <a:pt x="2" y="12"/>
                    </a:moveTo>
                    <a:cubicBezTo>
                      <a:pt x="10" y="8"/>
                      <a:pt x="18" y="5"/>
                      <a:pt x="26" y="3"/>
                    </a:cubicBezTo>
                    <a:cubicBezTo>
                      <a:pt x="27" y="2"/>
                      <a:pt x="27" y="0"/>
                      <a:pt x="25" y="1"/>
                    </a:cubicBezTo>
                    <a:cubicBezTo>
                      <a:pt x="17" y="3"/>
                      <a:pt x="9" y="5"/>
                      <a:pt x="1" y="10"/>
                    </a:cubicBezTo>
                    <a:cubicBezTo>
                      <a:pt x="0" y="11"/>
                      <a:pt x="1" y="13"/>
                      <a:pt x="2" y="1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4" name="Freeform 974"/>
              <p:cNvSpPr/>
              <p:nvPr/>
            </p:nvSpPr>
            <p:spPr bwMode="auto">
              <a:xfrm>
                <a:off x="4464" y="2109"/>
                <a:ext cx="59" cy="16"/>
              </a:xfrm>
              <a:custGeom>
                <a:avLst/>
                <a:gdLst>
                  <a:gd name="T0" fmla="*/ 1 w 22"/>
                  <a:gd name="T1" fmla="*/ 6 h 6"/>
                  <a:gd name="T2" fmla="*/ 21 w 22"/>
                  <a:gd name="T3" fmla="*/ 2 h 6"/>
                  <a:gd name="T4" fmla="*/ 20 w 22"/>
                  <a:gd name="T5" fmla="*/ 0 h 6"/>
                  <a:gd name="T6" fmla="*/ 1 w 22"/>
                  <a:gd name="T7" fmla="*/ 4 h 6"/>
                  <a:gd name="T8" fmla="*/ 1 w 22"/>
                  <a:gd name="T9" fmla="*/ 6 h 6"/>
                </a:gdLst>
                <a:ahLst/>
                <a:cxnLst>
                  <a:cxn ang="0">
                    <a:pos x="T0" y="T1"/>
                  </a:cxn>
                  <a:cxn ang="0">
                    <a:pos x="T2" y="T3"/>
                  </a:cxn>
                  <a:cxn ang="0">
                    <a:pos x="T4" y="T5"/>
                  </a:cxn>
                  <a:cxn ang="0">
                    <a:pos x="T6" y="T7"/>
                  </a:cxn>
                  <a:cxn ang="0">
                    <a:pos x="T8" y="T9"/>
                  </a:cxn>
                </a:cxnLst>
                <a:rect l="0" t="0" r="r" b="b"/>
                <a:pathLst>
                  <a:path w="22" h="6">
                    <a:moveTo>
                      <a:pt x="1" y="6"/>
                    </a:moveTo>
                    <a:cubicBezTo>
                      <a:pt x="8" y="6"/>
                      <a:pt x="14" y="5"/>
                      <a:pt x="21" y="2"/>
                    </a:cubicBezTo>
                    <a:cubicBezTo>
                      <a:pt x="22" y="2"/>
                      <a:pt x="22" y="0"/>
                      <a:pt x="20" y="0"/>
                    </a:cubicBezTo>
                    <a:cubicBezTo>
                      <a:pt x="14" y="2"/>
                      <a:pt x="8" y="4"/>
                      <a:pt x="1" y="4"/>
                    </a:cubicBezTo>
                    <a:cubicBezTo>
                      <a:pt x="0" y="4"/>
                      <a:pt x="0" y="6"/>
                      <a:pt x="1"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5" name="Freeform 975"/>
              <p:cNvSpPr/>
              <p:nvPr/>
            </p:nvSpPr>
            <p:spPr bwMode="auto">
              <a:xfrm>
                <a:off x="4477" y="1783"/>
                <a:ext cx="62" cy="64"/>
              </a:xfrm>
              <a:custGeom>
                <a:avLst/>
                <a:gdLst>
                  <a:gd name="T0" fmla="*/ 2 w 23"/>
                  <a:gd name="T1" fmla="*/ 22 h 24"/>
                  <a:gd name="T2" fmla="*/ 17 w 23"/>
                  <a:gd name="T3" fmla="*/ 2 h 24"/>
                  <a:gd name="T4" fmla="*/ 16 w 23"/>
                  <a:gd name="T5" fmla="*/ 2 h 24"/>
                  <a:gd name="T6" fmla="*/ 20 w 23"/>
                  <a:gd name="T7" fmla="*/ 21 h 24"/>
                  <a:gd name="T8" fmla="*/ 23 w 23"/>
                  <a:gd name="T9" fmla="*/ 20 h 24"/>
                  <a:gd name="T10" fmla="*/ 18 w 23"/>
                  <a:gd name="T11" fmla="*/ 1 h 24"/>
                  <a:gd name="T12" fmla="*/ 16 w 23"/>
                  <a:gd name="T13" fmla="*/ 0 h 24"/>
                  <a:gd name="T14" fmla="*/ 0 w 23"/>
                  <a:gd name="T15" fmla="*/ 21 h 24"/>
                  <a:gd name="T16" fmla="*/ 2 w 23"/>
                  <a:gd name="T17"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4">
                    <a:moveTo>
                      <a:pt x="2" y="22"/>
                    </a:moveTo>
                    <a:cubicBezTo>
                      <a:pt x="6" y="15"/>
                      <a:pt x="10" y="6"/>
                      <a:pt x="17" y="2"/>
                    </a:cubicBezTo>
                    <a:cubicBezTo>
                      <a:pt x="17" y="2"/>
                      <a:pt x="16" y="2"/>
                      <a:pt x="16" y="2"/>
                    </a:cubicBezTo>
                    <a:cubicBezTo>
                      <a:pt x="17" y="8"/>
                      <a:pt x="19" y="14"/>
                      <a:pt x="20" y="21"/>
                    </a:cubicBezTo>
                    <a:cubicBezTo>
                      <a:pt x="21" y="22"/>
                      <a:pt x="23" y="22"/>
                      <a:pt x="23" y="20"/>
                    </a:cubicBezTo>
                    <a:cubicBezTo>
                      <a:pt x="21" y="14"/>
                      <a:pt x="19" y="8"/>
                      <a:pt x="18" y="1"/>
                    </a:cubicBezTo>
                    <a:cubicBezTo>
                      <a:pt x="18" y="0"/>
                      <a:pt x="17" y="0"/>
                      <a:pt x="16" y="0"/>
                    </a:cubicBezTo>
                    <a:cubicBezTo>
                      <a:pt x="8" y="5"/>
                      <a:pt x="4" y="13"/>
                      <a:pt x="0" y="21"/>
                    </a:cubicBezTo>
                    <a:cubicBezTo>
                      <a:pt x="0" y="22"/>
                      <a:pt x="1" y="24"/>
                      <a:pt x="2" y="2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6" name="Freeform 976"/>
              <p:cNvSpPr/>
              <p:nvPr/>
            </p:nvSpPr>
            <p:spPr bwMode="auto">
              <a:xfrm>
                <a:off x="4483" y="1812"/>
                <a:ext cx="40" cy="11"/>
              </a:xfrm>
              <a:custGeom>
                <a:avLst/>
                <a:gdLst>
                  <a:gd name="T0" fmla="*/ 2 w 15"/>
                  <a:gd name="T1" fmla="*/ 3 h 4"/>
                  <a:gd name="T2" fmla="*/ 13 w 15"/>
                  <a:gd name="T3" fmla="*/ 2 h 4"/>
                  <a:gd name="T4" fmla="*/ 13 w 15"/>
                  <a:gd name="T5" fmla="*/ 0 h 4"/>
                  <a:gd name="T6" fmla="*/ 1 w 15"/>
                  <a:gd name="T7" fmla="*/ 1 h 4"/>
                  <a:gd name="T8" fmla="*/ 2 w 15"/>
                  <a:gd name="T9" fmla="*/ 3 h 4"/>
                </a:gdLst>
                <a:ahLst/>
                <a:cxnLst>
                  <a:cxn ang="0">
                    <a:pos x="T0" y="T1"/>
                  </a:cxn>
                  <a:cxn ang="0">
                    <a:pos x="T2" y="T3"/>
                  </a:cxn>
                  <a:cxn ang="0">
                    <a:pos x="T4" y="T5"/>
                  </a:cxn>
                  <a:cxn ang="0">
                    <a:pos x="T6" y="T7"/>
                  </a:cxn>
                  <a:cxn ang="0">
                    <a:pos x="T8" y="T9"/>
                  </a:cxn>
                </a:cxnLst>
                <a:rect l="0" t="0" r="r" b="b"/>
                <a:pathLst>
                  <a:path w="15" h="4">
                    <a:moveTo>
                      <a:pt x="2" y="3"/>
                    </a:moveTo>
                    <a:cubicBezTo>
                      <a:pt x="6" y="2"/>
                      <a:pt x="10" y="2"/>
                      <a:pt x="13" y="2"/>
                    </a:cubicBezTo>
                    <a:cubicBezTo>
                      <a:pt x="15" y="2"/>
                      <a:pt x="15" y="0"/>
                      <a:pt x="13" y="0"/>
                    </a:cubicBezTo>
                    <a:cubicBezTo>
                      <a:pt x="9" y="0"/>
                      <a:pt x="5" y="0"/>
                      <a:pt x="1" y="1"/>
                    </a:cubicBezTo>
                    <a:cubicBezTo>
                      <a:pt x="0" y="2"/>
                      <a:pt x="0" y="4"/>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7" name="Freeform 977"/>
              <p:cNvSpPr/>
              <p:nvPr/>
            </p:nvSpPr>
            <p:spPr bwMode="auto">
              <a:xfrm>
                <a:off x="4581" y="1938"/>
                <a:ext cx="11" cy="64"/>
              </a:xfrm>
              <a:custGeom>
                <a:avLst/>
                <a:gdLst>
                  <a:gd name="T0" fmla="*/ 1 w 4"/>
                  <a:gd name="T1" fmla="*/ 2 h 24"/>
                  <a:gd name="T2" fmla="*/ 2 w 4"/>
                  <a:gd name="T3" fmla="*/ 22 h 24"/>
                  <a:gd name="T4" fmla="*/ 4 w 4"/>
                  <a:gd name="T5" fmla="*/ 22 h 24"/>
                  <a:gd name="T6" fmla="*/ 3 w 4"/>
                  <a:gd name="T7" fmla="*/ 2 h 24"/>
                  <a:gd name="T8" fmla="*/ 1 w 4"/>
                  <a:gd name="T9" fmla="*/ 2 h 24"/>
                </a:gdLst>
                <a:ahLst/>
                <a:cxnLst>
                  <a:cxn ang="0">
                    <a:pos x="T0" y="T1"/>
                  </a:cxn>
                  <a:cxn ang="0">
                    <a:pos x="T2" y="T3"/>
                  </a:cxn>
                  <a:cxn ang="0">
                    <a:pos x="T4" y="T5"/>
                  </a:cxn>
                  <a:cxn ang="0">
                    <a:pos x="T6" y="T7"/>
                  </a:cxn>
                  <a:cxn ang="0">
                    <a:pos x="T8" y="T9"/>
                  </a:cxn>
                </a:cxnLst>
                <a:rect l="0" t="0" r="r" b="b"/>
                <a:pathLst>
                  <a:path w="4" h="24">
                    <a:moveTo>
                      <a:pt x="1" y="2"/>
                    </a:moveTo>
                    <a:cubicBezTo>
                      <a:pt x="2" y="9"/>
                      <a:pt x="2" y="16"/>
                      <a:pt x="2" y="22"/>
                    </a:cubicBezTo>
                    <a:cubicBezTo>
                      <a:pt x="2" y="24"/>
                      <a:pt x="4" y="24"/>
                      <a:pt x="4" y="22"/>
                    </a:cubicBezTo>
                    <a:cubicBezTo>
                      <a:pt x="4" y="15"/>
                      <a:pt x="4" y="9"/>
                      <a:pt x="3" y="2"/>
                    </a:cubicBezTo>
                    <a:cubicBezTo>
                      <a:pt x="2" y="0"/>
                      <a:pt x="0" y="1"/>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8" name="Freeform 978"/>
              <p:cNvSpPr/>
              <p:nvPr/>
            </p:nvSpPr>
            <p:spPr bwMode="auto">
              <a:xfrm>
                <a:off x="4579" y="1938"/>
                <a:ext cx="64" cy="61"/>
              </a:xfrm>
              <a:custGeom>
                <a:avLst/>
                <a:gdLst>
                  <a:gd name="T0" fmla="*/ 2 w 24"/>
                  <a:gd name="T1" fmla="*/ 5 h 23"/>
                  <a:gd name="T2" fmla="*/ 22 w 24"/>
                  <a:gd name="T3" fmla="*/ 5 h 23"/>
                  <a:gd name="T4" fmla="*/ 22 w 24"/>
                  <a:gd name="T5" fmla="*/ 4 h 23"/>
                  <a:gd name="T6" fmla="*/ 6 w 24"/>
                  <a:gd name="T7" fmla="*/ 13 h 23"/>
                  <a:gd name="T8" fmla="*/ 6 w 24"/>
                  <a:gd name="T9" fmla="*/ 15 h 23"/>
                  <a:gd name="T10" fmla="*/ 12 w 24"/>
                  <a:gd name="T11" fmla="*/ 17 h 23"/>
                  <a:gd name="T12" fmla="*/ 14 w 24"/>
                  <a:gd name="T13" fmla="*/ 22 h 23"/>
                  <a:gd name="T14" fmla="*/ 14 w 24"/>
                  <a:gd name="T15" fmla="*/ 20 h 23"/>
                  <a:gd name="T16" fmla="*/ 5 w 24"/>
                  <a:gd name="T17" fmla="*/ 21 h 23"/>
                  <a:gd name="T18" fmla="*/ 5 w 24"/>
                  <a:gd name="T19" fmla="*/ 23 h 23"/>
                  <a:gd name="T20" fmla="*/ 15 w 24"/>
                  <a:gd name="T21" fmla="*/ 22 h 23"/>
                  <a:gd name="T22" fmla="*/ 16 w 24"/>
                  <a:gd name="T23" fmla="*/ 21 h 23"/>
                  <a:gd name="T24" fmla="*/ 13 w 24"/>
                  <a:gd name="T25" fmla="*/ 15 h 23"/>
                  <a:gd name="T26" fmla="*/ 6 w 24"/>
                  <a:gd name="T27" fmla="*/ 13 h 23"/>
                  <a:gd name="T28" fmla="*/ 6 w 24"/>
                  <a:gd name="T29" fmla="*/ 15 h 23"/>
                  <a:gd name="T30" fmla="*/ 24 w 24"/>
                  <a:gd name="T31" fmla="*/ 5 h 23"/>
                  <a:gd name="T32" fmla="*/ 24 w 24"/>
                  <a:gd name="T33" fmla="*/ 3 h 23"/>
                  <a:gd name="T34" fmla="*/ 1 w 24"/>
                  <a:gd name="T35" fmla="*/ 3 h 23"/>
                  <a:gd name="T36" fmla="*/ 2 w 24"/>
                  <a:gd name="T3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23">
                    <a:moveTo>
                      <a:pt x="2" y="5"/>
                    </a:moveTo>
                    <a:cubicBezTo>
                      <a:pt x="8" y="3"/>
                      <a:pt x="16" y="2"/>
                      <a:pt x="22" y="5"/>
                    </a:cubicBezTo>
                    <a:cubicBezTo>
                      <a:pt x="22" y="5"/>
                      <a:pt x="22" y="4"/>
                      <a:pt x="22" y="4"/>
                    </a:cubicBezTo>
                    <a:cubicBezTo>
                      <a:pt x="19" y="10"/>
                      <a:pt x="12" y="12"/>
                      <a:pt x="6" y="13"/>
                    </a:cubicBezTo>
                    <a:cubicBezTo>
                      <a:pt x="5" y="13"/>
                      <a:pt x="5" y="15"/>
                      <a:pt x="6" y="15"/>
                    </a:cubicBezTo>
                    <a:cubicBezTo>
                      <a:pt x="8" y="15"/>
                      <a:pt x="11" y="15"/>
                      <a:pt x="12" y="17"/>
                    </a:cubicBezTo>
                    <a:cubicBezTo>
                      <a:pt x="12" y="19"/>
                      <a:pt x="13" y="20"/>
                      <a:pt x="14" y="22"/>
                    </a:cubicBezTo>
                    <a:cubicBezTo>
                      <a:pt x="14" y="21"/>
                      <a:pt x="14" y="21"/>
                      <a:pt x="14" y="20"/>
                    </a:cubicBezTo>
                    <a:cubicBezTo>
                      <a:pt x="11" y="21"/>
                      <a:pt x="8" y="21"/>
                      <a:pt x="5" y="21"/>
                    </a:cubicBezTo>
                    <a:cubicBezTo>
                      <a:pt x="4" y="21"/>
                      <a:pt x="4" y="23"/>
                      <a:pt x="5" y="23"/>
                    </a:cubicBezTo>
                    <a:cubicBezTo>
                      <a:pt x="8" y="23"/>
                      <a:pt x="12" y="23"/>
                      <a:pt x="15" y="22"/>
                    </a:cubicBezTo>
                    <a:cubicBezTo>
                      <a:pt x="15" y="22"/>
                      <a:pt x="16" y="21"/>
                      <a:pt x="16" y="21"/>
                    </a:cubicBezTo>
                    <a:cubicBezTo>
                      <a:pt x="14" y="19"/>
                      <a:pt x="14" y="17"/>
                      <a:pt x="13" y="15"/>
                    </a:cubicBezTo>
                    <a:cubicBezTo>
                      <a:pt x="12" y="13"/>
                      <a:pt x="8" y="13"/>
                      <a:pt x="6" y="13"/>
                    </a:cubicBezTo>
                    <a:cubicBezTo>
                      <a:pt x="6" y="14"/>
                      <a:pt x="6" y="14"/>
                      <a:pt x="6" y="15"/>
                    </a:cubicBezTo>
                    <a:cubicBezTo>
                      <a:pt x="13" y="14"/>
                      <a:pt x="21" y="12"/>
                      <a:pt x="24" y="5"/>
                    </a:cubicBezTo>
                    <a:cubicBezTo>
                      <a:pt x="24" y="4"/>
                      <a:pt x="24" y="4"/>
                      <a:pt x="24" y="3"/>
                    </a:cubicBezTo>
                    <a:cubicBezTo>
                      <a:pt x="16" y="0"/>
                      <a:pt x="8" y="1"/>
                      <a:pt x="1" y="3"/>
                    </a:cubicBezTo>
                    <a:cubicBezTo>
                      <a:pt x="0" y="4"/>
                      <a:pt x="0" y="6"/>
                      <a:pt x="2"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9" name="Freeform 979"/>
              <p:cNvSpPr/>
              <p:nvPr/>
            </p:nvSpPr>
            <p:spPr bwMode="auto">
              <a:xfrm>
                <a:off x="4624" y="1718"/>
                <a:ext cx="109" cy="43"/>
              </a:xfrm>
              <a:custGeom>
                <a:avLst/>
                <a:gdLst>
                  <a:gd name="T0" fmla="*/ 3 w 41"/>
                  <a:gd name="T1" fmla="*/ 16 h 16"/>
                  <a:gd name="T2" fmla="*/ 40 w 41"/>
                  <a:gd name="T3" fmla="*/ 3 h 16"/>
                  <a:gd name="T4" fmla="*/ 39 w 41"/>
                  <a:gd name="T5" fmla="*/ 0 h 16"/>
                  <a:gd name="T6" fmla="*/ 2 w 41"/>
                  <a:gd name="T7" fmla="*/ 14 h 16"/>
                  <a:gd name="T8" fmla="*/ 3 w 41"/>
                  <a:gd name="T9" fmla="*/ 16 h 16"/>
                </a:gdLst>
                <a:ahLst/>
                <a:cxnLst>
                  <a:cxn ang="0">
                    <a:pos x="T0" y="T1"/>
                  </a:cxn>
                  <a:cxn ang="0">
                    <a:pos x="T2" y="T3"/>
                  </a:cxn>
                  <a:cxn ang="0">
                    <a:pos x="T4" y="T5"/>
                  </a:cxn>
                  <a:cxn ang="0">
                    <a:pos x="T6" y="T7"/>
                  </a:cxn>
                  <a:cxn ang="0">
                    <a:pos x="T8" y="T9"/>
                  </a:cxn>
                </a:cxnLst>
                <a:rect l="0" t="0" r="r" b="b"/>
                <a:pathLst>
                  <a:path w="41" h="16">
                    <a:moveTo>
                      <a:pt x="3" y="16"/>
                    </a:moveTo>
                    <a:cubicBezTo>
                      <a:pt x="15" y="10"/>
                      <a:pt x="28" y="7"/>
                      <a:pt x="40" y="3"/>
                    </a:cubicBezTo>
                    <a:cubicBezTo>
                      <a:pt x="41" y="2"/>
                      <a:pt x="40" y="0"/>
                      <a:pt x="39" y="0"/>
                    </a:cubicBezTo>
                    <a:cubicBezTo>
                      <a:pt x="27" y="5"/>
                      <a:pt x="14" y="8"/>
                      <a:pt x="2" y="14"/>
                    </a:cubicBezTo>
                    <a:cubicBezTo>
                      <a:pt x="0" y="14"/>
                      <a:pt x="2" y="16"/>
                      <a:pt x="3" y="1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0" name="Freeform 980"/>
              <p:cNvSpPr/>
              <p:nvPr/>
            </p:nvSpPr>
            <p:spPr bwMode="auto">
              <a:xfrm>
                <a:off x="4685" y="1708"/>
                <a:ext cx="62" cy="37"/>
              </a:xfrm>
              <a:custGeom>
                <a:avLst/>
                <a:gdLst>
                  <a:gd name="T0" fmla="*/ 2 w 23"/>
                  <a:gd name="T1" fmla="*/ 3 h 14"/>
                  <a:gd name="T2" fmla="*/ 21 w 23"/>
                  <a:gd name="T3" fmla="*/ 6 h 14"/>
                  <a:gd name="T4" fmla="*/ 21 w 23"/>
                  <a:gd name="T5" fmla="*/ 4 h 14"/>
                  <a:gd name="T6" fmla="*/ 11 w 23"/>
                  <a:gd name="T7" fmla="*/ 12 h 14"/>
                  <a:gd name="T8" fmla="*/ 12 w 23"/>
                  <a:gd name="T9" fmla="*/ 14 h 14"/>
                  <a:gd name="T10" fmla="*/ 22 w 23"/>
                  <a:gd name="T11" fmla="*/ 6 h 14"/>
                  <a:gd name="T12" fmla="*/ 22 w 23"/>
                  <a:gd name="T13" fmla="*/ 4 h 14"/>
                  <a:gd name="T14" fmla="*/ 2 w 23"/>
                  <a:gd name="T15" fmla="*/ 1 h 14"/>
                  <a:gd name="T16" fmla="*/ 2 w 23"/>
                  <a:gd name="T17"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4">
                    <a:moveTo>
                      <a:pt x="2" y="3"/>
                    </a:moveTo>
                    <a:cubicBezTo>
                      <a:pt x="9" y="2"/>
                      <a:pt x="15" y="3"/>
                      <a:pt x="21" y="6"/>
                    </a:cubicBezTo>
                    <a:cubicBezTo>
                      <a:pt x="21" y="6"/>
                      <a:pt x="21" y="5"/>
                      <a:pt x="21" y="4"/>
                    </a:cubicBezTo>
                    <a:cubicBezTo>
                      <a:pt x="18" y="7"/>
                      <a:pt x="15" y="10"/>
                      <a:pt x="11" y="12"/>
                    </a:cubicBezTo>
                    <a:cubicBezTo>
                      <a:pt x="10" y="12"/>
                      <a:pt x="11" y="14"/>
                      <a:pt x="12" y="14"/>
                    </a:cubicBezTo>
                    <a:cubicBezTo>
                      <a:pt x="16" y="12"/>
                      <a:pt x="18" y="9"/>
                      <a:pt x="22" y="6"/>
                    </a:cubicBezTo>
                    <a:cubicBezTo>
                      <a:pt x="23" y="6"/>
                      <a:pt x="23" y="5"/>
                      <a:pt x="22" y="4"/>
                    </a:cubicBezTo>
                    <a:cubicBezTo>
                      <a:pt x="16" y="0"/>
                      <a:pt x="9" y="0"/>
                      <a:pt x="2" y="1"/>
                    </a:cubicBezTo>
                    <a:cubicBezTo>
                      <a:pt x="0" y="1"/>
                      <a:pt x="1" y="3"/>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1" name="Freeform 981"/>
              <p:cNvSpPr/>
              <p:nvPr/>
            </p:nvSpPr>
            <p:spPr bwMode="auto">
              <a:xfrm>
                <a:off x="4645" y="1970"/>
                <a:ext cx="94" cy="163"/>
              </a:xfrm>
              <a:custGeom>
                <a:avLst/>
                <a:gdLst>
                  <a:gd name="T0" fmla="*/ 1 w 35"/>
                  <a:gd name="T1" fmla="*/ 3 h 61"/>
                  <a:gd name="T2" fmla="*/ 33 w 35"/>
                  <a:gd name="T3" fmla="*/ 60 h 61"/>
                  <a:gd name="T4" fmla="*/ 35 w 35"/>
                  <a:gd name="T5" fmla="*/ 59 h 61"/>
                  <a:gd name="T6" fmla="*/ 2 w 35"/>
                  <a:gd name="T7" fmla="*/ 1 h 61"/>
                  <a:gd name="T8" fmla="*/ 1 w 35"/>
                  <a:gd name="T9" fmla="*/ 3 h 61"/>
                </a:gdLst>
                <a:ahLst/>
                <a:cxnLst>
                  <a:cxn ang="0">
                    <a:pos x="T0" y="T1"/>
                  </a:cxn>
                  <a:cxn ang="0">
                    <a:pos x="T2" y="T3"/>
                  </a:cxn>
                  <a:cxn ang="0">
                    <a:pos x="T4" y="T5"/>
                  </a:cxn>
                  <a:cxn ang="0">
                    <a:pos x="T6" y="T7"/>
                  </a:cxn>
                  <a:cxn ang="0">
                    <a:pos x="T8" y="T9"/>
                  </a:cxn>
                </a:cxnLst>
                <a:rect l="0" t="0" r="r" b="b"/>
                <a:pathLst>
                  <a:path w="35" h="61">
                    <a:moveTo>
                      <a:pt x="1" y="3"/>
                    </a:moveTo>
                    <a:cubicBezTo>
                      <a:pt x="14" y="20"/>
                      <a:pt x="23" y="40"/>
                      <a:pt x="33" y="60"/>
                    </a:cubicBezTo>
                    <a:cubicBezTo>
                      <a:pt x="34" y="61"/>
                      <a:pt x="35" y="60"/>
                      <a:pt x="35" y="59"/>
                    </a:cubicBezTo>
                    <a:cubicBezTo>
                      <a:pt x="25" y="39"/>
                      <a:pt x="16" y="18"/>
                      <a:pt x="2" y="1"/>
                    </a:cubicBezTo>
                    <a:cubicBezTo>
                      <a:pt x="1" y="0"/>
                      <a:pt x="0" y="2"/>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2" name="Freeform 982"/>
              <p:cNvSpPr/>
              <p:nvPr/>
            </p:nvSpPr>
            <p:spPr bwMode="auto">
              <a:xfrm>
                <a:off x="4701" y="2096"/>
                <a:ext cx="59" cy="37"/>
              </a:xfrm>
              <a:custGeom>
                <a:avLst/>
                <a:gdLst>
                  <a:gd name="T0" fmla="*/ 1 w 22"/>
                  <a:gd name="T1" fmla="*/ 6 h 14"/>
                  <a:gd name="T2" fmla="*/ 10 w 22"/>
                  <a:gd name="T3" fmla="*/ 13 h 14"/>
                  <a:gd name="T4" fmla="*/ 11 w 22"/>
                  <a:gd name="T5" fmla="*/ 13 h 14"/>
                  <a:gd name="T6" fmla="*/ 21 w 22"/>
                  <a:gd name="T7" fmla="*/ 2 h 14"/>
                  <a:gd name="T8" fmla="*/ 19 w 22"/>
                  <a:gd name="T9" fmla="*/ 1 h 14"/>
                  <a:gd name="T10" fmla="*/ 10 w 22"/>
                  <a:gd name="T11" fmla="*/ 11 h 14"/>
                  <a:gd name="T12" fmla="*/ 11 w 22"/>
                  <a:gd name="T13" fmla="*/ 12 h 14"/>
                  <a:gd name="T14" fmla="*/ 3 w 22"/>
                  <a:gd name="T15" fmla="*/ 5 h 14"/>
                  <a:gd name="T16" fmla="*/ 1 w 22"/>
                  <a:gd name="T1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4">
                    <a:moveTo>
                      <a:pt x="1" y="6"/>
                    </a:moveTo>
                    <a:cubicBezTo>
                      <a:pt x="3" y="9"/>
                      <a:pt x="7" y="11"/>
                      <a:pt x="10" y="13"/>
                    </a:cubicBezTo>
                    <a:cubicBezTo>
                      <a:pt x="10" y="13"/>
                      <a:pt x="11" y="14"/>
                      <a:pt x="11" y="13"/>
                    </a:cubicBezTo>
                    <a:cubicBezTo>
                      <a:pt x="15" y="10"/>
                      <a:pt x="18" y="6"/>
                      <a:pt x="21" y="2"/>
                    </a:cubicBezTo>
                    <a:cubicBezTo>
                      <a:pt x="22" y="1"/>
                      <a:pt x="20" y="0"/>
                      <a:pt x="19" y="1"/>
                    </a:cubicBezTo>
                    <a:cubicBezTo>
                      <a:pt x="16" y="5"/>
                      <a:pt x="14" y="9"/>
                      <a:pt x="10" y="11"/>
                    </a:cubicBezTo>
                    <a:cubicBezTo>
                      <a:pt x="10" y="11"/>
                      <a:pt x="11" y="12"/>
                      <a:pt x="11" y="12"/>
                    </a:cubicBezTo>
                    <a:cubicBezTo>
                      <a:pt x="9" y="9"/>
                      <a:pt x="5" y="8"/>
                      <a:pt x="3" y="5"/>
                    </a:cubicBezTo>
                    <a:cubicBezTo>
                      <a:pt x="2" y="3"/>
                      <a:pt x="0" y="5"/>
                      <a:pt x="1"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3" name="Freeform 983"/>
              <p:cNvSpPr/>
              <p:nvPr/>
            </p:nvSpPr>
            <p:spPr bwMode="auto">
              <a:xfrm>
                <a:off x="4528" y="1633"/>
                <a:ext cx="43" cy="158"/>
              </a:xfrm>
              <a:custGeom>
                <a:avLst/>
                <a:gdLst>
                  <a:gd name="T0" fmla="*/ 2 w 16"/>
                  <a:gd name="T1" fmla="*/ 58 h 59"/>
                  <a:gd name="T2" fmla="*/ 16 w 16"/>
                  <a:gd name="T3" fmla="*/ 1 h 59"/>
                  <a:gd name="T4" fmla="*/ 13 w 16"/>
                  <a:gd name="T5" fmla="*/ 1 h 59"/>
                  <a:gd name="T6" fmla="*/ 0 w 16"/>
                  <a:gd name="T7" fmla="*/ 57 h 59"/>
                  <a:gd name="T8" fmla="*/ 2 w 16"/>
                  <a:gd name="T9" fmla="*/ 58 h 59"/>
                </a:gdLst>
                <a:ahLst/>
                <a:cxnLst>
                  <a:cxn ang="0">
                    <a:pos x="T0" y="T1"/>
                  </a:cxn>
                  <a:cxn ang="0">
                    <a:pos x="T2" y="T3"/>
                  </a:cxn>
                  <a:cxn ang="0">
                    <a:pos x="T4" y="T5"/>
                  </a:cxn>
                  <a:cxn ang="0">
                    <a:pos x="T6" y="T7"/>
                  </a:cxn>
                  <a:cxn ang="0">
                    <a:pos x="T8" y="T9"/>
                  </a:cxn>
                </a:cxnLst>
                <a:rect l="0" t="0" r="r" b="b"/>
                <a:pathLst>
                  <a:path w="16" h="59">
                    <a:moveTo>
                      <a:pt x="2" y="58"/>
                    </a:moveTo>
                    <a:cubicBezTo>
                      <a:pt x="11" y="40"/>
                      <a:pt x="13" y="20"/>
                      <a:pt x="16" y="1"/>
                    </a:cubicBezTo>
                    <a:cubicBezTo>
                      <a:pt x="16" y="0"/>
                      <a:pt x="13" y="0"/>
                      <a:pt x="13" y="1"/>
                    </a:cubicBezTo>
                    <a:cubicBezTo>
                      <a:pt x="11" y="20"/>
                      <a:pt x="9" y="39"/>
                      <a:pt x="0" y="57"/>
                    </a:cubicBezTo>
                    <a:cubicBezTo>
                      <a:pt x="0" y="58"/>
                      <a:pt x="2" y="59"/>
                      <a:pt x="2" y="5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4" name="Freeform 984"/>
              <p:cNvSpPr/>
              <p:nvPr/>
            </p:nvSpPr>
            <p:spPr bwMode="auto">
              <a:xfrm>
                <a:off x="4544" y="1601"/>
                <a:ext cx="59" cy="53"/>
              </a:xfrm>
              <a:custGeom>
                <a:avLst/>
                <a:gdLst>
                  <a:gd name="T0" fmla="*/ 2 w 22"/>
                  <a:gd name="T1" fmla="*/ 18 h 20"/>
                  <a:gd name="T2" fmla="*/ 11 w 22"/>
                  <a:gd name="T3" fmla="*/ 2 h 20"/>
                  <a:gd name="T4" fmla="*/ 9 w 22"/>
                  <a:gd name="T5" fmla="*/ 2 h 20"/>
                  <a:gd name="T6" fmla="*/ 19 w 22"/>
                  <a:gd name="T7" fmla="*/ 17 h 20"/>
                  <a:gd name="T8" fmla="*/ 21 w 22"/>
                  <a:gd name="T9" fmla="*/ 16 h 20"/>
                  <a:gd name="T10" fmla="*/ 10 w 22"/>
                  <a:gd name="T11" fmla="*/ 0 h 20"/>
                  <a:gd name="T12" fmla="*/ 9 w 22"/>
                  <a:gd name="T13" fmla="*/ 1 h 20"/>
                  <a:gd name="T14" fmla="*/ 0 w 22"/>
                  <a:gd name="T15" fmla="*/ 18 h 20"/>
                  <a:gd name="T16" fmla="*/ 2 w 22"/>
                  <a:gd name="T1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0">
                    <a:moveTo>
                      <a:pt x="2" y="18"/>
                    </a:moveTo>
                    <a:cubicBezTo>
                      <a:pt x="4" y="12"/>
                      <a:pt x="7" y="7"/>
                      <a:pt x="11" y="2"/>
                    </a:cubicBezTo>
                    <a:cubicBezTo>
                      <a:pt x="10" y="2"/>
                      <a:pt x="9" y="2"/>
                      <a:pt x="9" y="2"/>
                    </a:cubicBezTo>
                    <a:cubicBezTo>
                      <a:pt x="14" y="6"/>
                      <a:pt x="18" y="11"/>
                      <a:pt x="19" y="17"/>
                    </a:cubicBezTo>
                    <a:cubicBezTo>
                      <a:pt x="20" y="18"/>
                      <a:pt x="22" y="18"/>
                      <a:pt x="21" y="16"/>
                    </a:cubicBezTo>
                    <a:cubicBezTo>
                      <a:pt x="20" y="10"/>
                      <a:pt x="16" y="4"/>
                      <a:pt x="10" y="0"/>
                    </a:cubicBezTo>
                    <a:cubicBezTo>
                      <a:pt x="10" y="0"/>
                      <a:pt x="9" y="0"/>
                      <a:pt x="9" y="1"/>
                    </a:cubicBezTo>
                    <a:cubicBezTo>
                      <a:pt x="5" y="6"/>
                      <a:pt x="2" y="11"/>
                      <a:pt x="0" y="18"/>
                    </a:cubicBezTo>
                    <a:cubicBezTo>
                      <a:pt x="0" y="19"/>
                      <a:pt x="2" y="20"/>
                      <a:pt x="2" y="1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5" name="Freeform 985"/>
              <p:cNvSpPr/>
              <p:nvPr/>
            </p:nvSpPr>
            <p:spPr bwMode="auto">
              <a:xfrm>
                <a:off x="4232" y="1959"/>
                <a:ext cx="192" cy="19"/>
              </a:xfrm>
              <a:custGeom>
                <a:avLst/>
                <a:gdLst>
                  <a:gd name="T0" fmla="*/ 70 w 72"/>
                  <a:gd name="T1" fmla="*/ 4 h 7"/>
                  <a:gd name="T2" fmla="*/ 1 w 72"/>
                  <a:gd name="T3" fmla="*/ 0 h 7"/>
                  <a:gd name="T4" fmla="*/ 1 w 72"/>
                  <a:gd name="T5" fmla="*/ 2 h 7"/>
                  <a:gd name="T6" fmla="*/ 70 w 72"/>
                  <a:gd name="T7" fmla="*/ 6 h 7"/>
                  <a:gd name="T8" fmla="*/ 70 w 72"/>
                  <a:gd name="T9" fmla="*/ 4 h 7"/>
                </a:gdLst>
                <a:ahLst/>
                <a:cxnLst>
                  <a:cxn ang="0">
                    <a:pos x="T0" y="T1"/>
                  </a:cxn>
                  <a:cxn ang="0">
                    <a:pos x="T2" y="T3"/>
                  </a:cxn>
                  <a:cxn ang="0">
                    <a:pos x="T4" y="T5"/>
                  </a:cxn>
                  <a:cxn ang="0">
                    <a:pos x="T6" y="T7"/>
                  </a:cxn>
                  <a:cxn ang="0">
                    <a:pos x="T8" y="T9"/>
                  </a:cxn>
                </a:cxnLst>
                <a:rect l="0" t="0" r="r" b="b"/>
                <a:pathLst>
                  <a:path w="72" h="7">
                    <a:moveTo>
                      <a:pt x="70" y="4"/>
                    </a:moveTo>
                    <a:cubicBezTo>
                      <a:pt x="47" y="5"/>
                      <a:pt x="24" y="2"/>
                      <a:pt x="1" y="0"/>
                    </a:cubicBezTo>
                    <a:cubicBezTo>
                      <a:pt x="0" y="0"/>
                      <a:pt x="0" y="2"/>
                      <a:pt x="1" y="2"/>
                    </a:cubicBezTo>
                    <a:cubicBezTo>
                      <a:pt x="24" y="5"/>
                      <a:pt x="47" y="7"/>
                      <a:pt x="70" y="6"/>
                    </a:cubicBezTo>
                    <a:cubicBezTo>
                      <a:pt x="72" y="6"/>
                      <a:pt x="72" y="4"/>
                      <a:pt x="70"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6" name="Freeform 986"/>
              <p:cNvSpPr/>
              <p:nvPr/>
            </p:nvSpPr>
            <p:spPr bwMode="auto">
              <a:xfrm>
                <a:off x="4200" y="1938"/>
                <a:ext cx="64" cy="48"/>
              </a:xfrm>
              <a:custGeom>
                <a:avLst/>
                <a:gdLst>
                  <a:gd name="T0" fmla="*/ 22 w 24"/>
                  <a:gd name="T1" fmla="*/ 1 h 18"/>
                  <a:gd name="T2" fmla="*/ 0 w 24"/>
                  <a:gd name="T3" fmla="*/ 11 h 18"/>
                  <a:gd name="T4" fmla="*/ 1 w 24"/>
                  <a:gd name="T5" fmla="*/ 13 h 18"/>
                  <a:gd name="T6" fmla="*/ 16 w 24"/>
                  <a:gd name="T7" fmla="*/ 17 h 18"/>
                  <a:gd name="T8" fmla="*/ 17 w 24"/>
                  <a:gd name="T9" fmla="*/ 15 h 18"/>
                  <a:gd name="T10" fmla="*/ 1 w 24"/>
                  <a:gd name="T11" fmla="*/ 10 h 18"/>
                  <a:gd name="T12" fmla="*/ 2 w 24"/>
                  <a:gd name="T13" fmla="*/ 13 h 18"/>
                  <a:gd name="T14" fmla="*/ 23 w 24"/>
                  <a:gd name="T15" fmla="*/ 3 h 18"/>
                  <a:gd name="T16" fmla="*/ 22 w 24"/>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8">
                    <a:moveTo>
                      <a:pt x="22" y="1"/>
                    </a:moveTo>
                    <a:cubicBezTo>
                      <a:pt x="15" y="4"/>
                      <a:pt x="8" y="7"/>
                      <a:pt x="0" y="11"/>
                    </a:cubicBezTo>
                    <a:cubicBezTo>
                      <a:pt x="0" y="11"/>
                      <a:pt x="0" y="12"/>
                      <a:pt x="1" y="13"/>
                    </a:cubicBezTo>
                    <a:cubicBezTo>
                      <a:pt x="6" y="14"/>
                      <a:pt x="11" y="16"/>
                      <a:pt x="16" y="17"/>
                    </a:cubicBezTo>
                    <a:cubicBezTo>
                      <a:pt x="18" y="18"/>
                      <a:pt x="18" y="16"/>
                      <a:pt x="17" y="15"/>
                    </a:cubicBezTo>
                    <a:cubicBezTo>
                      <a:pt x="12" y="14"/>
                      <a:pt x="7" y="12"/>
                      <a:pt x="1" y="10"/>
                    </a:cubicBezTo>
                    <a:cubicBezTo>
                      <a:pt x="1" y="11"/>
                      <a:pt x="1" y="12"/>
                      <a:pt x="2" y="13"/>
                    </a:cubicBezTo>
                    <a:cubicBezTo>
                      <a:pt x="9" y="9"/>
                      <a:pt x="16" y="6"/>
                      <a:pt x="23" y="3"/>
                    </a:cubicBezTo>
                    <a:cubicBezTo>
                      <a:pt x="24" y="2"/>
                      <a:pt x="23" y="0"/>
                      <a:pt x="22"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7" name="Freeform 987"/>
              <p:cNvSpPr/>
              <p:nvPr/>
            </p:nvSpPr>
            <p:spPr bwMode="auto">
              <a:xfrm>
                <a:off x="4549" y="2125"/>
                <a:ext cx="11" cy="112"/>
              </a:xfrm>
              <a:custGeom>
                <a:avLst/>
                <a:gdLst>
                  <a:gd name="T0" fmla="*/ 1 w 4"/>
                  <a:gd name="T1" fmla="*/ 1 h 42"/>
                  <a:gd name="T2" fmla="*/ 2 w 4"/>
                  <a:gd name="T3" fmla="*/ 41 h 42"/>
                  <a:gd name="T4" fmla="*/ 4 w 4"/>
                  <a:gd name="T5" fmla="*/ 41 h 42"/>
                  <a:gd name="T6" fmla="*/ 3 w 4"/>
                  <a:gd name="T7" fmla="*/ 1 h 42"/>
                  <a:gd name="T8" fmla="*/ 1 w 4"/>
                  <a:gd name="T9" fmla="*/ 1 h 42"/>
                </a:gdLst>
                <a:ahLst/>
                <a:cxnLst>
                  <a:cxn ang="0">
                    <a:pos x="T0" y="T1"/>
                  </a:cxn>
                  <a:cxn ang="0">
                    <a:pos x="T2" y="T3"/>
                  </a:cxn>
                  <a:cxn ang="0">
                    <a:pos x="T4" y="T5"/>
                  </a:cxn>
                  <a:cxn ang="0">
                    <a:pos x="T6" y="T7"/>
                  </a:cxn>
                  <a:cxn ang="0">
                    <a:pos x="T8" y="T9"/>
                  </a:cxn>
                </a:cxnLst>
                <a:rect l="0" t="0" r="r" b="b"/>
                <a:pathLst>
                  <a:path w="4" h="42">
                    <a:moveTo>
                      <a:pt x="1" y="1"/>
                    </a:moveTo>
                    <a:cubicBezTo>
                      <a:pt x="2" y="15"/>
                      <a:pt x="2" y="28"/>
                      <a:pt x="2" y="41"/>
                    </a:cubicBezTo>
                    <a:cubicBezTo>
                      <a:pt x="2" y="42"/>
                      <a:pt x="4" y="42"/>
                      <a:pt x="4" y="41"/>
                    </a:cubicBezTo>
                    <a:cubicBezTo>
                      <a:pt x="4" y="28"/>
                      <a:pt x="4" y="15"/>
                      <a:pt x="3" y="1"/>
                    </a:cubicBezTo>
                    <a:cubicBezTo>
                      <a:pt x="3" y="0"/>
                      <a:pt x="0" y="0"/>
                      <a:pt x="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8" name="Freeform 988"/>
              <p:cNvSpPr/>
              <p:nvPr/>
            </p:nvSpPr>
            <p:spPr bwMode="auto">
              <a:xfrm>
                <a:off x="4531" y="2213"/>
                <a:ext cx="66" cy="51"/>
              </a:xfrm>
              <a:custGeom>
                <a:avLst/>
                <a:gdLst>
                  <a:gd name="T0" fmla="*/ 0 w 25"/>
                  <a:gd name="T1" fmla="*/ 4 h 19"/>
                  <a:gd name="T2" fmla="*/ 10 w 25"/>
                  <a:gd name="T3" fmla="*/ 18 h 19"/>
                  <a:gd name="T4" fmla="*/ 12 w 25"/>
                  <a:gd name="T5" fmla="*/ 18 h 19"/>
                  <a:gd name="T6" fmla="*/ 24 w 25"/>
                  <a:gd name="T7" fmla="*/ 2 h 19"/>
                  <a:gd name="T8" fmla="*/ 22 w 25"/>
                  <a:gd name="T9" fmla="*/ 1 h 19"/>
                  <a:gd name="T10" fmla="*/ 10 w 25"/>
                  <a:gd name="T11" fmla="*/ 17 h 19"/>
                  <a:gd name="T12" fmla="*/ 12 w 25"/>
                  <a:gd name="T13" fmla="*/ 17 h 19"/>
                  <a:gd name="T14" fmla="*/ 2 w 25"/>
                  <a:gd name="T15" fmla="*/ 3 h 19"/>
                  <a:gd name="T16" fmla="*/ 0 w 25"/>
                  <a:gd name="T1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9">
                    <a:moveTo>
                      <a:pt x="0" y="4"/>
                    </a:moveTo>
                    <a:cubicBezTo>
                      <a:pt x="3" y="9"/>
                      <a:pt x="7" y="13"/>
                      <a:pt x="10" y="18"/>
                    </a:cubicBezTo>
                    <a:cubicBezTo>
                      <a:pt x="10" y="19"/>
                      <a:pt x="11" y="19"/>
                      <a:pt x="12" y="18"/>
                    </a:cubicBezTo>
                    <a:cubicBezTo>
                      <a:pt x="16" y="13"/>
                      <a:pt x="20" y="8"/>
                      <a:pt x="24" y="2"/>
                    </a:cubicBezTo>
                    <a:cubicBezTo>
                      <a:pt x="25" y="1"/>
                      <a:pt x="23" y="0"/>
                      <a:pt x="22" y="1"/>
                    </a:cubicBezTo>
                    <a:cubicBezTo>
                      <a:pt x="18" y="7"/>
                      <a:pt x="15" y="12"/>
                      <a:pt x="10" y="17"/>
                    </a:cubicBezTo>
                    <a:cubicBezTo>
                      <a:pt x="11" y="17"/>
                      <a:pt x="11" y="17"/>
                      <a:pt x="12" y="17"/>
                    </a:cubicBezTo>
                    <a:cubicBezTo>
                      <a:pt x="9" y="12"/>
                      <a:pt x="5" y="8"/>
                      <a:pt x="2" y="3"/>
                    </a:cubicBezTo>
                    <a:cubicBezTo>
                      <a:pt x="2" y="1"/>
                      <a:pt x="0" y="2"/>
                      <a:pt x="0"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9" name="Freeform 989"/>
              <p:cNvSpPr/>
              <p:nvPr/>
            </p:nvSpPr>
            <p:spPr bwMode="auto">
              <a:xfrm>
                <a:off x="3733" y="1702"/>
                <a:ext cx="171" cy="161"/>
              </a:xfrm>
              <a:custGeom>
                <a:avLst/>
                <a:gdLst>
                  <a:gd name="T0" fmla="*/ 8 w 64"/>
                  <a:gd name="T1" fmla="*/ 5 h 60"/>
                  <a:gd name="T2" fmla="*/ 1 w 64"/>
                  <a:gd name="T3" fmla="*/ 28 h 60"/>
                  <a:gd name="T4" fmla="*/ 7 w 64"/>
                  <a:gd name="T5" fmla="*/ 46 h 60"/>
                  <a:gd name="T6" fmla="*/ 42 w 64"/>
                  <a:gd name="T7" fmla="*/ 55 h 60"/>
                  <a:gd name="T8" fmla="*/ 51 w 64"/>
                  <a:gd name="T9" fmla="*/ 8 h 60"/>
                  <a:gd name="T10" fmla="*/ 32 w 64"/>
                  <a:gd name="T11" fmla="*/ 1 h 60"/>
                  <a:gd name="T12" fmla="*/ 32 w 64"/>
                  <a:gd name="T13" fmla="*/ 4 h 60"/>
                  <a:gd name="T14" fmla="*/ 54 w 64"/>
                  <a:gd name="T15" fmla="*/ 20 h 60"/>
                  <a:gd name="T16" fmla="*/ 49 w 64"/>
                  <a:gd name="T17" fmla="*/ 47 h 60"/>
                  <a:gd name="T18" fmla="*/ 15 w 64"/>
                  <a:gd name="T19" fmla="*/ 48 h 60"/>
                  <a:gd name="T20" fmla="*/ 4 w 64"/>
                  <a:gd name="T21" fmla="*/ 30 h 60"/>
                  <a:gd name="T22" fmla="*/ 11 w 64"/>
                  <a:gd name="T23" fmla="*/ 7 h 60"/>
                  <a:gd name="T24" fmla="*/ 11 w 64"/>
                  <a:gd name="T25" fmla="*/ 5 h 60"/>
                  <a:gd name="T26" fmla="*/ 8 w 64"/>
                  <a:gd name="T27" fmla="*/ 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60">
                    <a:moveTo>
                      <a:pt x="8" y="5"/>
                    </a:moveTo>
                    <a:cubicBezTo>
                      <a:pt x="7" y="13"/>
                      <a:pt x="2" y="20"/>
                      <a:pt x="1" y="28"/>
                    </a:cubicBezTo>
                    <a:cubicBezTo>
                      <a:pt x="0" y="35"/>
                      <a:pt x="3" y="41"/>
                      <a:pt x="7" y="46"/>
                    </a:cubicBezTo>
                    <a:cubicBezTo>
                      <a:pt x="16" y="55"/>
                      <a:pt x="30" y="60"/>
                      <a:pt x="42" y="55"/>
                    </a:cubicBezTo>
                    <a:cubicBezTo>
                      <a:pt x="60" y="48"/>
                      <a:pt x="64" y="22"/>
                      <a:pt x="51" y="8"/>
                    </a:cubicBezTo>
                    <a:cubicBezTo>
                      <a:pt x="46" y="3"/>
                      <a:pt x="39" y="0"/>
                      <a:pt x="32" y="1"/>
                    </a:cubicBezTo>
                    <a:cubicBezTo>
                      <a:pt x="30" y="1"/>
                      <a:pt x="30" y="4"/>
                      <a:pt x="32" y="4"/>
                    </a:cubicBezTo>
                    <a:cubicBezTo>
                      <a:pt x="42" y="3"/>
                      <a:pt x="51" y="10"/>
                      <a:pt x="54" y="20"/>
                    </a:cubicBezTo>
                    <a:cubicBezTo>
                      <a:pt x="57" y="29"/>
                      <a:pt x="55" y="39"/>
                      <a:pt x="49" y="47"/>
                    </a:cubicBezTo>
                    <a:cubicBezTo>
                      <a:pt x="40" y="57"/>
                      <a:pt x="25" y="55"/>
                      <a:pt x="15" y="48"/>
                    </a:cubicBezTo>
                    <a:cubicBezTo>
                      <a:pt x="9" y="44"/>
                      <a:pt x="4" y="38"/>
                      <a:pt x="4" y="30"/>
                    </a:cubicBezTo>
                    <a:cubicBezTo>
                      <a:pt x="4" y="22"/>
                      <a:pt x="10" y="15"/>
                      <a:pt x="11" y="7"/>
                    </a:cubicBezTo>
                    <a:cubicBezTo>
                      <a:pt x="11" y="6"/>
                      <a:pt x="11" y="6"/>
                      <a:pt x="11" y="5"/>
                    </a:cubicBezTo>
                    <a:cubicBezTo>
                      <a:pt x="11" y="3"/>
                      <a:pt x="8" y="3"/>
                      <a:pt x="8"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0" name="Freeform 990"/>
              <p:cNvSpPr/>
              <p:nvPr/>
            </p:nvSpPr>
            <p:spPr bwMode="auto">
              <a:xfrm>
                <a:off x="3763" y="1702"/>
                <a:ext cx="53" cy="27"/>
              </a:xfrm>
              <a:custGeom>
                <a:avLst/>
                <a:gdLst>
                  <a:gd name="T0" fmla="*/ 3 w 20"/>
                  <a:gd name="T1" fmla="*/ 9 h 10"/>
                  <a:gd name="T2" fmla="*/ 18 w 20"/>
                  <a:gd name="T3" fmla="*/ 4 h 10"/>
                  <a:gd name="T4" fmla="*/ 18 w 20"/>
                  <a:gd name="T5" fmla="*/ 1 h 10"/>
                  <a:gd name="T6" fmla="*/ 2 w 20"/>
                  <a:gd name="T7" fmla="*/ 6 h 10"/>
                  <a:gd name="T8" fmla="*/ 3 w 20"/>
                  <a:gd name="T9" fmla="*/ 9 h 10"/>
                </a:gdLst>
                <a:ahLst/>
                <a:cxnLst>
                  <a:cxn ang="0">
                    <a:pos x="T0" y="T1"/>
                  </a:cxn>
                  <a:cxn ang="0">
                    <a:pos x="T2" y="T3"/>
                  </a:cxn>
                  <a:cxn ang="0">
                    <a:pos x="T4" y="T5"/>
                  </a:cxn>
                  <a:cxn ang="0">
                    <a:pos x="T6" y="T7"/>
                  </a:cxn>
                  <a:cxn ang="0">
                    <a:pos x="T8" y="T9"/>
                  </a:cxn>
                </a:cxnLst>
                <a:rect l="0" t="0" r="r" b="b"/>
                <a:pathLst>
                  <a:path w="20" h="10">
                    <a:moveTo>
                      <a:pt x="3" y="9"/>
                    </a:moveTo>
                    <a:cubicBezTo>
                      <a:pt x="8" y="7"/>
                      <a:pt x="13" y="6"/>
                      <a:pt x="18" y="4"/>
                    </a:cubicBezTo>
                    <a:cubicBezTo>
                      <a:pt x="20" y="3"/>
                      <a:pt x="20" y="0"/>
                      <a:pt x="18" y="1"/>
                    </a:cubicBezTo>
                    <a:cubicBezTo>
                      <a:pt x="12" y="3"/>
                      <a:pt x="7" y="4"/>
                      <a:pt x="2" y="6"/>
                    </a:cubicBezTo>
                    <a:cubicBezTo>
                      <a:pt x="0" y="7"/>
                      <a:pt x="1" y="10"/>
                      <a:pt x="3" y="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1" name="Freeform 991"/>
              <p:cNvSpPr/>
              <p:nvPr/>
            </p:nvSpPr>
            <p:spPr bwMode="auto">
              <a:xfrm>
                <a:off x="3757" y="1700"/>
                <a:ext cx="51" cy="24"/>
              </a:xfrm>
              <a:custGeom>
                <a:avLst/>
                <a:gdLst>
                  <a:gd name="T0" fmla="*/ 3 w 19"/>
                  <a:gd name="T1" fmla="*/ 8 h 9"/>
                  <a:gd name="T2" fmla="*/ 17 w 19"/>
                  <a:gd name="T3" fmla="*/ 4 h 9"/>
                  <a:gd name="T4" fmla="*/ 17 w 19"/>
                  <a:gd name="T5" fmla="*/ 0 h 9"/>
                  <a:gd name="T6" fmla="*/ 2 w 19"/>
                  <a:gd name="T7" fmla="*/ 5 h 9"/>
                  <a:gd name="T8" fmla="*/ 3 w 19"/>
                  <a:gd name="T9" fmla="*/ 8 h 9"/>
                </a:gdLst>
                <a:ahLst/>
                <a:cxnLst>
                  <a:cxn ang="0">
                    <a:pos x="T0" y="T1"/>
                  </a:cxn>
                  <a:cxn ang="0">
                    <a:pos x="T2" y="T3"/>
                  </a:cxn>
                  <a:cxn ang="0">
                    <a:pos x="T4" y="T5"/>
                  </a:cxn>
                  <a:cxn ang="0">
                    <a:pos x="T6" y="T7"/>
                  </a:cxn>
                  <a:cxn ang="0">
                    <a:pos x="T8" y="T9"/>
                  </a:cxn>
                </a:cxnLst>
                <a:rect l="0" t="0" r="r" b="b"/>
                <a:pathLst>
                  <a:path w="19" h="9">
                    <a:moveTo>
                      <a:pt x="3" y="8"/>
                    </a:moveTo>
                    <a:cubicBezTo>
                      <a:pt x="8" y="6"/>
                      <a:pt x="13" y="5"/>
                      <a:pt x="17" y="4"/>
                    </a:cubicBezTo>
                    <a:cubicBezTo>
                      <a:pt x="19" y="3"/>
                      <a:pt x="19" y="0"/>
                      <a:pt x="17" y="0"/>
                    </a:cubicBezTo>
                    <a:cubicBezTo>
                      <a:pt x="12" y="2"/>
                      <a:pt x="7" y="3"/>
                      <a:pt x="2" y="5"/>
                    </a:cubicBezTo>
                    <a:cubicBezTo>
                      <a:pt x="0" y="5"/>
                      <a:pt x="1" y="9"/>
                      <a:pt x="3" y="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2" name="Freeform 992"/>
              <p:cNvSpPr/>
              <p:nvPr/>
            </p:nvSpPr>
            <p:spPr bwMode="auto">
              <a:xfrm>
                <a:off x="3717" y="1641"/>
                <a:ext cx="94" cy="75"/>
              </a:xfrm>
              <a:custGeom>
                <a:avLst/>
                <a:gdLst>
                  <a:gd name="T0" fmla="*/ 17 w 35"/>
                  <a:gd name="T1" fmla="*/ 25 h 28"/>
                  <a:gd name="T2" fmla="*/ 4 w 35"/>
                  <a:gd name="T3" fmla="*/ 12 h 28"/>
                  <a:gd name="T4" fmla="*/ 5 w 35"/>
                  <a:gd name="T5" fmla="*/ 10 h 28"/>
                  <a:gd name="T6" fmla="*/ 8 w 35"/>
                  <a:gd name="T7" fmla="*/ 10 h 28"/>
                  <a:gd name="T8" fmla="*/ 16 w 35"/>
                  <a:gd name="T9" fmla="*/ 10 h 28"/>
                  <a:gd name="T10" fmla="*/ 22 w 35"/>
                  <a:gd name="T11" fmla="*/ 4 h 28"/>
                  <a:gd name="T12" fmla="*/ 31 w 35"/>
                  <a:gd name="T13" fmla="*/ 5 h 28"/>
                  <a:gd name="T14" fmla="*/ 31 w 35"/>
                  <a:gd name="T15" fmla="*/ 13 h 28"/>
                  <a:gd name="T16" fmla="*/ 31 w 35"/>
                  <a:gd name="T17" fmla="*/ 22 h 28"/>
                  <a:gd name="T18" fmla="*/ 34 w 35"/>
                  <a:gd name="T19" fmla="*/ 22 h 28"/>
                  <a:gd name="T20" fmla="*/ 35 w 35"/>
                  <a:gd name="T21" fmla="*/ 11 h 28"/>
                  <a:gd name="T22" fmla="*/ 32 w 35"/>
                  <a:gd name="T23" fmla="*/ 2 h 28"/>
                  <a:gd name="T24" fmla="*/ 22 w 35"/>
                  <a:gd name="T25" fmla="*/ 1 h 28"/>
                  <a:gd name="T26" fmla="*/ 18 w 35"/>
                  <a:gd name="T27" fmla="*/ 3 h 28"/>
                  <a:gd name="T28" fmla="*/ 14 w 35"/>
                  <a:gd name="T29" fmla="*/ 7 h 28"/>
                  <a:gd name="T30" fmla="*/ 4 w 35"/>
                  <a:gd name="T31" fmla="*/ 6 h 28"/>
                  <a:gd name="T32" fmla="*/ 1 w 35"/>
                  <a:gd name="T33" fmla="*/ 13 h 28"/>
                  <a:gd name="T34" fmla="*/ 17 w 35"/>
                  <a:gd name="T35" fmla="*/ 28 h 28"/>
                  <a:gd name="T36" fmla="*/ 17 w 35"/>
                  <a:gd name="T37"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28">
                    <a:moveTo>
                      <a:pt x="17" y="25"/>
                    </a:moveTo>
                    <a:cubicBezTo>
                      <a:pt x="11" y="25"/>
                      <a:pt x="4" y="18"/>
                      <a:pt x="4" y="12"/>
                    </a:cubicBezTo>
                    <a:cubicBezTo>
                      <a:pt x="4" y="11"/>
                      <a:pt x="3" y="9"/>
                      <a:pt x="5" y="10"/>
                    </a:cubicBezTo>
                    <a:cubicBezTo>
                      <a:pt x="6" y="10"/>
                      <a:pt x="7" y="10"/>
                      <a:pt x="8" y="10"/>
                    </a:cubicBezTo>
                    <a:cubicBezTo>
                      <a:pt x="11" y="11"/>
                      <a:pt x="14" y="11"/>
                      <a:pt x="16" y="10"/>
                    </a:cubicBezTo>
                    <a:cubicBezTo>
                      <a:pt x="18" y="8"/>
                      <a:pt x="19" y="5"/>
                      <a:pt x="22" y="4"/>
                    </a:cubicBezTo>
                    <a:cubicBezTo>
                      <a:pt x="24" y="4"/>
                      <a:pt x="29" y="3"/>
                      <a:pt x="31" y="5"/>
                    </a:cubicBezTo>
                    <a:cubicBezTo>
                      <a:pt x="32" y="7"/>
                      <a:pt x="32" y="11"/>
                      <a:pt x="31" y="13"/>
                    </a:cubicBezTo>
                    <a:cubicBezTo>
                      <a:pt x="31" y="16"/>
                      <a:pt x="31" y="19"/>
                      <a:pt x="31" y="22"/>
                    </a:cubicBezTo>
                    <a:cubicBezTo>
                      <a:pt x="31" y="24"/>
                      <a:pt x="34" y="24"/>
                      <a:pt x="34" y="22"/>
                    </a:cubicBezTo>
                    <a:cubicBezTo>
                      <a:pt x="34" y="18"/>
                      <a:pt x="35" y="15"/>
                      <a:pt x="35" y="11"/>
                    </a:cubicBezTo>
                    <a:cubicBezTo>
                      <a:pt x="35" y="8"/>
                      <a:pt x="35" y="4"/>
                      <a:pt x="32" y="2"/>
                    </a:cubicBezTo>
                    <a:cubicBezTo>
                      <a:pt x="30" y="0"/>
                      <a:pt x="25" y="0"/>
                      <a:pt x="22" y="1"/>
                    </a:cubicBezTo>
                    <a:cubicBezTo>
                      <a:pt x="20" y="1"/>
                      <a:pt x="19" y="1"/>
                      <a:pt x="18" y="3"/>
                    </a:cubicBezTo>
                    <a:cubicBezTo>
                      <a:pt x="16" y="4"/>
                      <a:pt x="15" y="6"/>
                      <a:pt x="14" y="7"/>
                    </a:cubicBezTo>
                    <a:cubicBezTo>
                      <a:pt x="11" y="9"/>
                      <a:pt x="7" y="6"/>
                      <a:pt x="4" y="6"/>
                    </a:cubicBezTo>
                    <a:cubicBezTo>
                      <a:pt x="0" y="7"/>
                      <a:pt x="0" y="11"/>
                      <a:pt x="1" y="13"/>
                    </a:cubicBezTo>
                    <a:cubicBezTo>
                      <a:pt x="2" y="20"/>
                      <a:pt x="10" y="28"/>
                      <a:pt x="17" y="28"/>
                    </a:cubicBezTo>
                    <a:cubicBezTo>
                      <a:pt x="19" y="28"/>
                      <a:pt x="19" y="24"/>
                      <a:pt x="17" y="2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3" name="Freeform 993"/>
              <p:cNvSpPr/>
              <p:nvPr/>
            </p:nvSpPr>
            <p:spPr bwMode="auto">
              <a:xfrm>
                <a:off x="3771" y="1735"/>
                <a:ext cx="80" cy="88"/>
              </a:xfrm>
              <a:custGeom>
                <a:avLst/>
                <a:gdLst>
                  <a:gd name="T0" fmla="*/ 15 w 30"/>
                  <a:gd name="T1" fmla="*/ 5 h 33"/>
                  <a:gd name="T2" fmla="*/ 5 w 30"/>
                  <a:gd name="T3" fmla="*/ 15 h 33"/>
                  <a:gd name="T4" fmla="*/ 20 w 30"/>
                  <a:gd name="T5" fmla="*/ 18 h 33"/>
                  <a:gd name="T6" fmla="*/ 26 w 30"/>
                  <a:gd name="T7" fmla="*/ 23 h 33"/>
                  <a:gd name="T8" fmla="*/ 17 w 30"/>
                  <a:gd name="T9" fmla="*/ 29 h 33"/>
                  <a:gd name="T10" fmla="*/ 19 w 30"/>
                  <a:gd name="T11" fmla="*/ 32 h 33"/>
                  <a:gd name="T12" fmla="*/ 30 w 30"/>
                  <a:gd name="T13" fmla="*/ 21 h 33"/>
                  <a:gd name="T14" fmla="*/ 20 w 30"/>
                  <a:gd name="T15" fmla="*/ 15 h 33"/>
                  <a:gd name="T16" fmla="*/ 7 w 30"/>
                  <a:gd name="T17" fmla="*/ 11 h 33"/>
                  <a:gd name="T18" fmla="*/ 13 w 30"/>
                  <a:gd name="T19" fmla="*/ 7 h 33"/>
                  <a:gd name="T20" fmla="*/ 15 w 30"/>
                  <a:gd name="T21" fmla="*/ 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3">
                    <a:moveTo>
                      <a:pt x="15" y="5"/>
                    </a:moveTo>
                    <a:cubicBezTo>
                      <a:pt x="10" y="0"/>
                      <a:pt x="0" y="9"/>
                      <a:pt x="5" y="15"/>
                    </a:cubicBezTo>
                    <a:cubicBezTo>
                      <a:pt x="9" y="19"/>
                      <a:pt x="15" y="19"/>
                      <a:pt x="20" y="18"/>
                    </a:cubicBezTo>
                    <a:cubicBezTo>
                      <a:pt x="24" y="18"/>
                      <a:pt x="28" y="18"/>
                      <a:pt x="26" y="23"/>
                    </a:cubicBezTo>
                    <a:cubicBezTo>
                      <a:pt x="24" y="26"/>
                      <a:pt x="20" y="28"/>
                      <a:pt x="17" y="29"/>
                    </a:cubicBezTo>
                    <a:cubicBezTo>
                      <a:pt x="15" y="30"/>
                      <a:pt x="17" y="33"/>
                      <a:pt x="19" y="32"/>
                    </a:cubicBezTo>
                    <a:cubicBezTo>
                      <a:pt x="24" y="30"/>
                      <a:pt x="29" y="27"/>
                      <a:pt x="30" y="21"/>
                    </a:cubicBezTo>
                    <a:cubicBezTo>
                      <a:pt x="30" y="15"/>
                      <a:pt x="24" y="15"/>
                      <a:pt x="20" y="15"/>
                    </a:cubicBezTo>
                    <a:cubicBezTo>
                      <a:pt x="17" y="15"/>
                      <a:pt x="7" y="16"/>
                      <a:pt x="7" y="11"/>
                    </a:cubicBezTo>
                    <a:cubicBezTo>
                      <a:pt x="7" y="9"/>
                      <a:pt x="11" y="5"/>
                      <a:pt x="13" y="7"/>
                    </a:cubicBezTo>
                    <a:cubicBezTo>
                      <a:pt x="15" y="8"/>
                      <a:pt x="17" y="6"/>
                      <a:pt x="15"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4" name="Freeform 994"/>
              <p:cNvSpPr/>
              <p:nvPr/>
            </p:nvSpPr>
            <p:spPr bwMode="auto">
              <a:xfrm>
                <a:off x="3787" y="1732"/>
                <a:ext cx="56" cy="88"/>
              </a:xfrm>
              <a:custGeom>
                <a:avLst/>
                <a:gdLst>
                  <a:gd name="T0" fmla="*/ 2 w 21"/>
                  <a:gd name="T1" fmla="*/ 4 h 33"/>
                  <a:gd name="T2" fmla="*/ 18 w 21"/>
                  <a:gd name="T3" fmla="*/ 32 h 33"/>
                  <a:gd name="T4" fmla="*/ 20 w 21"/>
                  <a:gd name="T5" fmla="*/ 30 h 33"/>
                  <a:gd name="T6" fmla="*/ 4 w 21"/>
                  <a:gd name="T7" fmla="*/ 2 h 33"/>
                  <a:gd name="T8" fmla="*/ 2 w 21"/>
                  <a:gd name="T9" fmla="*/ 4 h 33"/>
                </a:gdLst>
                <a:ahLst/>
                <a:cxnLst>
                  <a:cxn ang="0">
                    <a:pos x="T0" y="T1"/>
                  </a:cxn>
                  <a:cxn ang="0">
                    <a:pos x="T2" y="T3"/>
                  </a:cxn>
                  <a:cxn ang="0">
                    <a:pos x="T4" y="T5"/>
                  </a:cxn>
                  <a:cxn ang="0">
                    <a:pos x="T6" y="T7"/>
                  </a:cxn>
                  <a:cxn ang="0">
                    <a:pos x="T8" y="T9"/>
                  </a:cxn>
                </a:cxnLst>
                <a:rect l="0" t="0" r="r" b="b"/>
                <a:pathLst>
                  <a:path w="21" h="33">
                    <a:moveTo>
                      <a:pt x="2" y="4"/>
                    </a:moveTo>
                    <a:cubicBezTo>
                      <a:pt x="10" y="11"/>
                      <a:pt x="12" y="22"/>
                      <a:pt x="18" y="32"/>
                    </a:cubicBezTo>
                    <a:cubicBezTo>
                      <a:pt x="19" y="33"/>
                      <a:pt x="21" y="32"/>
                      <a:pt x="20" y="30"/>
                    </a:cubicBezTo>
                    <a:cubicBezTo>
                      <a:pt x="15" y="20"/>
                      <a:pt x="13" y="9"/>
                      <a:pt x="4" y="2"/>
                    </a:cubicBezTo>
                    <a:cubicBezTo>
                      <a:pt x="3" y="0"/>
                      <a:pt x="0" y="3"/>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5" name="Freeform 995"/>
              <p:cNvSpPr/>
              <p:nvPr/>
            </p:nvSpPr>
            <p:spPr bwMode="auto">
              <a:xfrm>
                <a:off x="3784" y="1743"/>
                <a:ext cx="51" cy="13"/>
              </a:xfrm>
              <a:custGeom>
                <a:avLst/>
                <a:gdLst>
                  <a:gd name="T0" fmla="*/ 17 w 19"/>
                  <a:gd name="T1" fmla="*/ 2 h 5"/>
                  <a:gd name="T2" fmla="*/ 2 w 19"/>
                  <a:gd name="T3" fmla="*/ 1 h 5"/>
                  <a:gd name="T4" fmla="*/ 3 w 19"/>
                  <a:gd name="T5" fmla="*/ 4 h 5"/>
                  <a:gd name="T6" fmla="*/ 16 w 19"/>
                  <a:gd name="T7" fmla="*/ 5 h 5"/>
                  <a:gd name="T8" fmla="*/ 17 w 19"/>
                  <a:gd name="T9" fmla="*/ 2 h 5"/>
                </a:gdLst>
                <a:ahLst/>
                <a:cxnLst>
                  <a:cxn ang="0">
                    <a:pos x="T0" y="T1"/>
                  </a:cxn>
                  <a:cxn ang="0">
                    <a:pos x="T2" y="T3"/>
                  </a:cxn>
                  <a:cxn ang="0">
                    <a:pos x="T4" y="T5"/>
                  </a:cxn>
                  <a:cxn ang="0">
                    <a:pos x="T6" y="T7"/>
                  </a:cxn>
                  <a:cxn ang="0">
                    <a:pos x="T8" y="T9"/>
                  </a:cxn>
                </a:cxnLst>
                <a:rect l="0" t="0" r="r" b="b"/>
                <a:pathLst>
                  <a:path w="19" h="5">
                    <a:moveTo>
                      <a:pt x="17" y="2"/>
                    </a:moveTo>
                    <a:cubicBezTo>
                      <a:pt x="12" y="1"/>
                      <a:pt x="7" y="0"/>
                      <a:pt x="2" y="1"/>
                    </a:cubicBezTo>
                    <a:cubicBezTo>
                      <a:pt x="0" y="1"/>
                      <a:pt x="1" y="5"/>
                      <a:pt x="3" y="4"/>
                    </a:cubicBezTo>
                    <a:cubicBezTo>
                      <a:pt x="8" y="4"/>
                      <a:pt x="12" y="4"/>
                      <a:pt x="16" y="5"/>
                    </a:cubicBezTo>
                    <a:cubicBezTo>
                      <a:pt x="19" y="5"/>
                      <a:pt x="19" y="2"/>
                      <a:pt x="17"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6" name="Freeform 996"/>
              <p:cNvSpPr/>
              <p:nvPr/>
            </p:nvSpPr>
            <p:spPr bwMode="auto">
              <a:xfrm>
                <a:off x="4696" y="-18"/>
                <a:ext cx="168" cy="158"/>
              </a:xfrm>
              <a:custGeom>
                <a:avLst/>
                <a:gdLst>
                  <a:gd name="T0" fmla="*/ 8 w 63"/>
                  <a:gd name="T1" fmla="*/ 5 h 59"/>
                  <a:gd name="T2" fmla="*/ 1 w 63"/>
                  <a:gd name="T3" fmla="*/ 28 h 59"/>
                  <a:gd name="T4" fmla="*/ 7 w 63"/>
                  <a:gd name="T5" fmla="*/ 46 h 59"/>
                  <a:gd name="T6" fmla="*/ 42 w 63"/>
                  <a:gd name="T7" fmla="*/ 55 h 59"/>
                  <a:gd name="T8" fmla="*/ 51 w 63"/>
                  <a:gd name="T9" fmla="*/ 8 h 59"/>
                  <a:gd name="T10" fmla="*/ 32 w 63"/>
                  <a:gd name="T11" fmla="*/ 0 h 59"/>
                  <a:gd name="T12" fmla="*/ 32 w 63"/>
                  <a:gd name="T13" fmla="*/ 4 h 59"/>
                  <a:gd name="T14" fmla="*/ 54 w 63"/>
                  <a:gd name="T15" fmla="*/ 19 h 59"/>
                  <a:gd name="T16" fmla="*/ 49 w 63"/>
                  <a:gd name="T17" fmla="*/ 46 h 59"/>
                  <a:gd name="T18" fmla="*/ 15 w 63"/>
                  <a:gd name="T19" fmla="*/ 48 h 59"/>
                  <a:gd name="T20" fmla="*/ 4 w 63"/>
                  <a:gd name="T21" fmla="*/ 30 h 59"/>
                  <a:gd name="T22" fmla="*/ 11 w 63"/>
                  <a:gd name="T23" fmla="*/ 6 h 59"/>
                  <a:gd name="T24" fmla="*/ 11 w 63"/>
                  <a:gd name="T25" fmla="*/ 5 h 59"/>
                  <a:gd name="T26" fmla="*/ 8 w 63"/>
                  <a:gd name="T27" fmla="*/ 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59">
                    <a:moveTo>
                      <a:pt x="8" y="5"/>
                    </a:moveTo>
                    <a:cubicBezTo>
                      <a:pt x="7" y="13"/>
                      <a:pt x="2" y="20"/>
                      <a:pt x="1" y="28"/>
                    </a:cubicBezTo>
                    <a:cubicBezTo>
                      <a:pt x="0" y="35"/>
                      <a:pt x="3" y="41"/>
                      <a:pt x="7" y="46"/>
                    </a:cubicBezTo>
                    <a:cubicBezTo>
                      <a:pt x="16" y="55"/>
                      <a:pt x="30" y="59"/>
                      <a:pt x="42" y="55"/>
                    </a:cubicBezTo>
                    <a:cubicBezTo>
                      <a:pt x="60" y="48"/>
                      <a:pt x="63" y="22"/>
                      <a:pt x="51" y="8"/>
                    </a:cubicBezTo>
                    <a:cubicBezTo>
                      <a:pt x="46" y="2"/>
                      <a:pt x="39" y="0"/>
                      <a:pt x="32" y="0"/>
                    </a:cubicBezTo>
                    <a:cubicBezTo>
                      <a:pt x="29" y="0"/>
                      <a:pt x="29" y="4"/>
                      <a:pt x="32" y="4"/>
                    </a:cubicBezTo>
                    <a:cubicBezTo>
                      <a:pt x="42" y="3"/>
                      <a:pt x="51" y="9"/>
                      <a:pt x="54" y="19"/>
                    </a:cubicBezTo>
                    <a:cubicBezTo>
                      <a:pt x="57" y="28"/>
                      <a:pt x="55" y="39"/>
                      <a:pt x="49" y="46"/>
                    </a:cubicBezTo>
                    <a:cubicBezTo>
                      <a:pt x="40" y="56"/>
                      <a:pt x="25" y="55"/>
                      <a:pt x="15" y="48"/>
                    </a:cubicBezTo>
                    <a:cubicBezTo>
                      <a:pt x="9" y="44"/>
                      <a:pt x="4" y="37"/>
                      <a:pt x="4" y="30"/>
                    </a:cubicBezTo>
                    <a:cubicBezTo>
                      <a:pt x="4" y="22"/>
                      <a:pt x="10" y="14"/>
                      <a:pt x="11" y="6"/>
                    </a:cubicBezTo>
                    <a:cubicBezTo>
                      <a:pt x="11" y="6"/>
                      <a:pt x="11" y="5"/>
                      <a:pt x="11" y="5"/>
                    </a:cubicBezTo>
                    <a:cubicBezTo>
                      <a:pt x="11" y="3"/>
                      <a:pt x="8" y="3"/>
                      <a:pt x="8"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7" name="Freeform 997"/>
              <p:cNvSpPr/>
              <p:nvPr/>
            </p:nvSpPr>
            <p:spPr bwMode="auto">
              <a:xfrm>
                <a:off x="4725" y="-18"/>
                <a:ext cx="54" cy="24"/>
              </a:xfrm>
              <a:custGeom>
                <a:avLst/>
                <a:gdLst>
                  <a:gd name="T0" fmla="*/ 3 w 20"/>
                  <a:gd name="T1" fmla="*/ 9 h 9"/>
                  <a:gd name="T2" fmla="*/ 18 w 20"/>
                  <a:gd name="T3" fmla="*/ 4 h 9"/>
                  <a:gd name="T4" fmla="*/ 18 w 20"/>
                  <a:gd name="T5" fmla="*/ 0 h 9"/>
                  <a:gd name="T6" fmla="*/ 2 w 20"/>
                  <a:gd name="T7" fmla="*/ 6 h 9"/>
                  <a:gd name="T8" fmla="*/ 3 w 20"/>
                  <a:gd name="T9" fmla="*/ 9 h 9"/>
                </a:gdLst>
                <a:ahLst/>
                <a:cxnLst>
                  <a:cxn ang="0">
                    <a:pos x="T0" y="T1"/>
                  </a:cxn>
                  <a:cxn ang="0">
                    <a:pos x="T2" y="T3"/>
                  </a:cxn>
                  <a:cxn ang="0">
                    <a:pos x="T4" y="T5"/>
                  </a:cxn>
                  <a:cxn ang="0">
                    <a:pos x="T6" y="T7"/>
                  </a:cxn>
                  <a:cxn ang="0">
                    <a:pos x="T8" y="T9"/>
                  </a:cxn>
                </a:cxnLst>
                <a:rect l="0" t="0" r="r" b="b"/>
                <a:pathLst>
                  <a:path w="20" h="9">
                    <a:moveTo>
                      <a:pt x="3" y="9"/>
                    </a:moveTo>
                    <a:cubicBezTo>
                      <a:pt x="8" y="7"/>
                      <a:pt x="13" y="6"/>
                      <a:pt x="18" y="4"/>
                    </a:cubicBezTo>
                    <a:cubicBezTo>
                      <a:pt x="20" y="3"/>
                      <a:pt x="19" y="0"/>
                      <a:pt x="18" y="0"/>
                    </a:cubicBezTo>
                    <a:cubicBezTo>
                      <a:pt x="12" y="3"/>
                      <a:pt x="7" y="4"/>
                      <a:pt x="2" y="6"/>
                    </a:cubicBezTo>
                    <a:cubicBezTo>
                      <a:pt x="0" y="6"/>
                      <a:pt x="1" y="9"/>
                      <a:pt x="3" y="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8" name="Freeform 998"/>
              <p:cNvSpPr/>
              <p:nvPr/>
            </p:nvSpPr>
            <p:spPr bwMode="auto">
              <a:xfrm>
                <a:off x="4720" y="-23"/>
                <a:ext cx="51" cy="24"/>
              </a:xfrm>
              <a:custGeom>
                <a:avLst/>
                <a:gdLst>
                  <a:gd name="T0" fmla="*/ 3 w 19"/>
                  <a:gd name="T1" fmla="*/ 9 h 9"/>
                  <a:gd name="T2" fmla="*/ 17 w 19"/>
                  <a:gd name="T3" fmla="*/ 4 h 9"/>
                  <a:gd name="T4" fmla="*/ 17 w 19"/>
                  <a:gd name="T5" fmla="*/ 1 h 9"/>
                  <a:gd name="T6" fmla="*/ 2 w 19"/>
                  <a:gd name="T7" fmla="*/ 5 h 9"/>
                  <a:gd name="T8" fmla="*/ 3 w 19"/>
                  <a:gd name="T9" fmla="*/ 9 h 9"/>
                </a:gdLst>
                <a:ahLst/>
                <a:cxnLst>
                  <a:cxn ang="0">
                    <a:pos x="T0" y="T1"/>
                  </a:cxn>
                  <a:cxn ang="0">
                    <a:pos x="T2" y="T3"/>
                  </a:cxn>
                  <a:cxn ang="0">
                    <a:pos x="T4" y="T5"/>
                  </a:cxn>
                  <a:cxn ang="0">
                    <a:pos x="T6" y="T7"/>
                  </a:cxn>
                  <a:cxn ang="0">
                    <a:pos x="T8" y="T9"/>
                  </a:cxn>
                </a:cxnLst>
                <a:rect l="0" t="0" r="r" b="b"/>
                <a:pathLst>
                  <a:path w="19" h="9">
                    <a:moveTo>
                      <a:pt x="3" y="9"/>
                    </a:moveTo>
                    <a:cubicBezTo>
                      <a:pt x="8" y="7"/>
                      <a:pt x="13" y="6"/>
                      <a:pt x="17" y="4"/>
                    </a:cubicBezTo>
                    <a:cubicBezTo>
                      <a:pt x="19" y="4"/>
                      <a:pt x="19" y="0"/>
                      <a:pt x="17" y="1"/>
                    </a:cubicBezTo>
                    <a:cubicBezTo>
                      <a:pt x="12" y="3"/>
                      <a:pt x="7" y="4"/>
                      <a:pt x="2" y="5"/>
                    </a:cubicBezTo>
                    <a:cubicBezTo>
                      <a:pt x="0" y="6"/>
                      <a:pt x="1" y="9"/>
                      <a:pt x="3" y="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9" name="Freeform 999"/>
              <p:cNvSpPr/>
              <p:nvPr/>
            </p:nvSpPr>
            <p:spPr bwMode="auto">
              <a:xfrm>
                <a:off x="4680" y="-82"/>
                <a:ext cx="93" cy="78"/>
              </a:xfrm>
              <a:custGeom>
                <a:avLst/>
                <a:gdLst>
                  <a:gd name="T0" fmla="*/ 17 w 35"/>
                  <a:gd name="T1" fmla="*/ 25 h 29"/>
                  <a:gd name="T2" fmla="*/ 4 w 35"/>
                  <a:gd name="T3" fmla="*/ 13 h 29"/>
                  <a:gd name="T4" fmla="*/ 5 w 35"/>
                  <a:gd name="T5" fmla="*/ 10 h 29"/>
                  <a:gd name="T6" fmla="*/ 8 w 35"/>
                  <a:gd name="T7" fmla="*/ 11 h 29"/>
                  <a:gd name="T8" fmla="*/ 16 w 35"/>
                  <a:gd name="T9" fmla="*/ 10 h 29"/>
                  <a:gd name="T10" fmla="*/ 22 w 35"/>
                  <a:gd name="T11" fmla="*/ 5 h 29"/>
                  <a:gd name="T12" fmla="*/ 31 w 35"/>
                  <a:gd name="T13" fmla="*/ 6 h 29"/>
                  <a:gd name="T14" fmla="*/ 31 w 35"/>
                  <a:gd name="T15" fmla="*/ 14 h 29"/>
                  <a:gd name="T16" fmla="*/ 31 w 35"/>
                  <a:gd name="T17" fmla="*/ 23 h 29"/>
                  <a:gd name="T18" fmla="*/ 34 w 35"/>
                  <a:gd name="T19" fmla="*/ 23 h 29"/>
                  <a:gd name="T20" fmla="*/ 35 w 35"/>
                  <a:gd name="T21" fmla="*/ 12 h 29"/>
                  <a:gd name="T22" fmla="*/ 32 w 35"/>
                  <a:gd name="T23" fmla="*/ 3 h 29"/>
                  <a:gd name="T24" fmla="*/ 22 w 35"/>
                  <a:gd name="T25" fmla="*/ 1 h 29"/>
                  <a:gd name="T26" fmla="*/ 17 w 35"/>
                  <a:gd name="T27" fmla="*/ 3 h 29"/>
                  <a:gd name="T28" fmla="*/ 14 w 35"/>
                  <a:gd name="T29" fmla="*/ 8 h 29"/>
                  <a:gd name="T30" fmla="*/ 4 w 35"/>
                  <a:gd name="T31" fmla="*/ 7 h 29"/>
                  <a:gd name="T32" fmla="*/ 0 w 35"/>
                  <a:gd name="T33" fmla="*/ 14 h 29"/>
                  <a:gd name="T34" fmla="*/ 17 w 35"/>
                  <a:gd name="T35" fmla="*/ 28 h 29"/>
                  <a:gd name="T36" fmla="*/ 17 w 35"/>
                  <a:gd name="T37"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29">
                    <a:moveTo>
                      <a:pt x="17" y="25"/>
                    </a:moveTo>
                    <a:cubicBezTo>
                      <a:pt x="11" y="25"/>
                      <a:pt x="4" y="18"/>
                      <a:pt x="4" y="13"/>
                    </a:cubicBezTo>
                    <a:cubicBezTo>
                      <a:pt x="3" y="12"/>
                      <a:pt x="3" y="10"/>
                      <a:pt x="5" y="10"/>
                    </a:cubicBezTo>
                    <a:cubicBezTo>
                      <a:pt x="6" y="11"/>
                      <a:pt x="7" y="11"/>
                      <a:pt x="8" y="11"/>
                    </a:cubicBezTo>
                    <a:cubicBezTo>
                      <a:pt x="11" y="12"/>
                      <a:pt x="14" y="12"/>
                      <a:pt x="16" y="10"/>
                    </a:cubicBezTo>
                    <a:cubicBezTo>
                      <a:pt x="18" y="9"/>
                      <a:pt x="18" y="5"/>
                      <a:pt x="22" y="5"/>
                    </a:cubicBezTo>
                    <a:cubicBezTo>
                      <a:pt x="24" y="4"/>
                      <a:pt x="29" y="3"/>
                      <a:pt x="31" y="6"/>
                    </a:cubicBezTo>
                    <a:cubicBezTo>
                      <a:pt x="32" y="8"/>
                      <a:pt x="31" y="12"/>
                      <a:pt x="31" y="14"/>
                    </a:cubicBezTo>
                    <a:cubicBezTo>
                      <a:pt x="31" y="17"/>
                      <a:pt x="31" y="20"/>
                      <a:pt x="31" y="23"/>
                    </a:cubicBezTo>
                    <a:cubicBezTo>
                      <a:pt x="31" y="25"/>
                      <a:pt x="34" y="25"/>
                      <a:pt x="34" y="23"/>
                    </a:cubicBezTo>
                    <a:cubicBezTo>
                      <a:pt x="34" y="19"/>
                      <a:pt x="35" y="15"/>
                      <a:pt x="35" y="12"/>
                    </a:cubicBezTo>
                    <a:cubicBezTo>
                      <a:pt x="35" y="9"/>
                      <a:pt x="35" y="5"/>
                      <a:pt x="32" y="3"/>
                    </a:cubicBezTo>
                    <a:cubicBezTo>
                      <a:pt x="30" y="0"/>
                      <a:pt x="25" y="1"/>
                      <a:pt x="22" y="1"/>
                    </a:cubicBezTo>
                    <a:cubicBezTo>
                      <a:pt x="20" y="2"/>
                      <a:pt x="19" y="2"/>
                      <a:pt x="17" y="3"/>
                    </a:cubicBezTo>
                    <a:cubicBezTo>
                      <a:pt x="16" y="5"/>
                      <a:pt x="15" y="7"/>
                      <a:pt x="14" y="8"/>
                    </a:cubicBezTo>
                    <a:cubicBezTo>
                      <a:pt x="11" y="10"/>
                      <a:pt x="7" y="7"/>
                      <a:pt x="4" y="7"/>
                    </a:cubicBezTo>
                    <a:cubicBezTo>
                      <a:pt x="0" y="8"/>
                      <a:pt x="0" y="11"/>
                      <a:pt x="0" y="14"/>
                    </a:cubicBezTo>
                    <a:cubicBezTo>
                      <a:pt x="1" y="21"/>
                      <a:pt x="10" y="29"/>
                      <a:pt x="17" y="28"/>
                    </a:cubicBezTo>
                    <a:cubicBezTo>
                      <a:pt x="19" y="28"/>
                      <a:pt x="19" y="25"/>
                      <a:pt x="17" y="2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0" name="Freeform 1000"/>
              <p:cNvSpPr/>
              <p:nvPr/>
            </p:nvSpPr>
            <p:spPr bwMode="auto">
              <a:xfrm>
                <a:off x="4733" y="12"/>
                <a:ext cx="80" cy="91"/>
              </a:xfrm>
              <a:custGeom>
                <a:avLst/>
                <a:gdLst>
                  <a:gd name="T0" fmla="*/ 15 w 30"/>
                  <a:gd name="T1" fmla="*/ 5 h 34"/>
                  <a:gd name="T2" fmla="*/ 5 w 30"/>
                  <a:gd name="T3" fmla="*/ 15 h 34"/>
                  <a:gd name="T4" fmla="*/ 20 w 30"/>
                  <a:gd name="T5" fmla="*/ 19 h 34"/>
                  <a:gd name="T6" fmla="*/ 26 w 30"/>
                  <a:gd name="T7" fmla="*/ 24 h 34"/>
                  <a:gd name="T8" fmla="*/ 17 w 30"/>
                  <a:gd name="T9" fmla="*/ 30 h 34"/>
                  <a:gd name="T10" fmla="*/ 19 w 30"/>
                  <a:gd name="T11" fmla="*/ 33 h 34"/>
                  <a:gd name="T12" fmla="*/ 29 w 30"/>
                  <a:gd name="T13" fmla="*/ 21 h 34"/>
                  <a:gd name="T14" fmla="*/ 20 w 30"/>
                  <a:gd name="T15" fmla="*/ 16 h 34"/>
                  <a:gd name="T16" fmla="*/ 7 w 30"/>
                  <a:gd name="T17" fmla="*/ 12 h 34"/>
                  <a:gd name="T18" fmla="*/ 13 w 30"/>
                  <a:gd name="T19" fmla="*/ 8 h 34"/>
                  <a:gd name="T20" fmla="*/ 15 w 30"/>
                  <a:gd name="T21"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4">
                    <a:moveTo>
                      <a:pt x="15" y="5"/>
                    </a:moveTo>
                    <a:cubicBezTo>
                      <a:pt x="10" y="0"/>
                      <a:pt x="0" y="10"/>
                      <a:pt x="5" y="15"/>
                    </a:cubicBezTo>
                    <a:cubicBezTo>
                      <a:pt x="9" y="20"/>
                      <a:pt x="15" y="19"/>
                      <a:pt x="20" y="19"/>
                    </a:cubicBezTo>
                    <a:cubicBezTo>
                      <a:pt x="24" y="19"/>
                      <a:pt x="28" y="19"/>
                      <a:pt x="26" y="24"/>
                    </a:cubicBezTo>
                    <a:cubicBezTo>
                      <a:pt x="24" y="27"/>
                      <a:pt x="20" y="28"/>
                      <a:pt x="17" y="30"/>
                    </a:cubicBezTo>
                    <a:cubicBezTo>
                      <a:pt x="15" y="31"/>
                      <a:pt x="17" y="34"/>
                      <a:pt x="19" y="33"/>
                    </a:cubicBezTo>
                    <a:cubicBezTo>
                      <a:pt x="24" y="30"/>
                      <a:pt x="29" y="28"/>
                      <a:pt x="29" y="21"/>
                    </a:cubicBezTo>
                    <a:cubicBezTo>
                      <a:pt x="30" y="16"/>
                      <a:pt x="24" y="15"/>
                      <a:pt x="20" y="16"/>
                    </a:cubicBezTo>
                    <a:cubicBezTo>
                      <a:pt x="16" y="16"/>
                      <a:pt x="7" y="17"/>
                      <a:pt x="7" y="12"/>
                    </a:cubicBezTo>
                    <a:cubicBezTo>
                      <a:pt x="7" y="9"/>
                      <a:pt x="11" y="6"/>
                      <a:pt x="13" y="8"/>
                    </a:cubicBezTo>
                    <a:cubicBezTo>
                      <a:pt x="15" y="9"/>
                      <a:pt x="17" y="7"/>
                      <a:pt x="15"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1" name="Freeform 1001"/>
              <p:cNvSpPr/>
              <p:nvPr/>
            </p:nvSpPr>
            <p:spPr bwMode="auto">
              <a:xfrm>
                <a:off x="4749" y="12"/>
                <a:ext cx="56" cy="88"/>
              </a:xfrm>
              <a:custGeom>
                <a:avLst/>
                <a:gdLst>
                  <a:gd name="T0" fmla="*/ 2 w 21"/>
                  <a:gd name="T1" fmla="*/ 4 h 33"/>
                  <a:gd name="T2" fmla="*/ 17 w 21"/>
                  <a:gd name="T3" fmla="*/ 31 h 33"/>
                  <a:gd name="T4" fmla="*/ 20 w 21"/>
                  <a:gd name="T5" fmla="*/ 30 h 33"/>
                  <a:gd name="T6" fmla="*/ 4 w 21"/>
                  <a:gd name="T7" fmla="*/ 1 h 33"/>
                  <a:gd name="T8" fmla="*/ 2 w 21"/>
                  <a:gd name="T9" fmla="*/ 4 h 33"/>
                </a:gdLst>
                <a:ahLst/>
                <a:cxnLst>
                  <a:cxn ang="0">
                    <a:pos x="T0" y="T1"/>
                  </a:cxn>
                  <a:cxn ang="0">
                    <a:pos x="T2" y="T3"/>
                  </a:cxn>
                  <a:cxn ang="0">
                    <a:pos x="T4" y="T5"/>
                  </a:cxn>
                  <a:cxn ang="0">
                    <a:pos x="T6" y="T7"/>
                  </a:cxn>
                  <a:cxn ang="0">
                    <a:pos x="T8" y="T9"/>
                  </a:cxn>
                </a:cxnLst>
                <a:rect l="0" t="0" r="r" b="b"/>
                <a:pathLst>
                  <a:path w="21" h="33">
                    <a:moveTo>
                      <a:pt x="2" y="4"/>
                    </a:moveTo>
                    <a:cubicBezTo>
                      <a:pt x="10" y="11"/>
                      <a:pt x="12" y="22"/>
                      <a:pt x="17" y="31"/>
                    </a:cubicBezTo>
                    <a:cubicBezTo>
                      <a:pt x="18" y="33"/>
                      <a:pt x="21" y="31"/>
                      <a:pt x="20" y="30"/>
                    </a:cubicBezTo>
                    <a:cubicBezTo>
                      <a:pt x="15" y="20"/>
                      <a:pt x="13" y="9"/>
                      <a:pt x="4" y="1"/>
                    </a:cubicBezTo>
                    <a:cubicBezTo>
                      <a:pt x="3" y="0"/>
                      <a:pt x="0" y="2"/>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2" name="Freeform 1002"/>
              <p:cNvSpPr/>
              <p:nvPr/>
            </p:nvSpPr>
            <p:spPr bwMode="auto">
              <a:xfrm>
                <a:off x="4747" y="22"/>
                <a:ext cx="50" cy="14"/>
              </a:xfrm>
              <a:custGeom>
                <a:avLst/>
                <a:gdLst>
                  <a:gd name="T0" fmla="*/ 17 w 19"/>
                  <a:gd name="T1" fmla="*/ 2 h 5"/>
                  <a:gd name="T2" fmla="*/ 2 w 19"/>
                  <a:gd name="T3" fmla="*/ 1 h 5"/>
                  <a:gd name="T4" fmla="*/ 3 w 19"/>
                  <a:gd name="T5" fmla="*/ 4 h 5"/>
                  <a:gd name="T6" fmla="*/ 16 w 19"/>
                  <a:gd name="T7" fmla="*/ 5 h 5"/>
                  <a:gd name="T8" fmla="*/ 17 w 19"/>
                  <a:gd name="T9" fmla="*/ 2 h 5"/>
                </a:gdLst>
                <a:ahLst/>
                <a:cxnLst>
                  <a:cxn ang="0">
                    <a:pos x="T0" y="T1"/>
                  </a:cxn>
                  <a:cxn ang="0">
                    <a:pos x="T2" y="T3"/>
                  </a:cxn>
                  <a:cxn ang="0">
                    <a:pos x="T4" y="T5"/>
                  </a:cxn>
                  <a:cxn ang="0">
                    <a:pos x="T6" y="T7"/>
                  </a:cxn>
                  <a:cxn ang="0">
                    <a:pos x="T8" y="T9"/>
                  </a:cxn>
                </a:cxnLst>
                <a:rect l="0" t="0" r="r" b="b"/>
                <a:pathLst>
                  <a:path w="19" h="5">
                    <a:moveTo>
                      <a:pt x="17" y="2"/>
                    </a:moveTo>
                    <a:cubicBezTo>
                      <a:pt x="12" y="1"/>
                      <a:pt x="7" y="0"/>
                      <a:pt x="2" y="1"/>
                    </a:cubicBezTo>
                    <a:cubicBezTo>
                      <a:pt x="0" y="1"/>
                      <a:pt x="1" y="4"/>
                      <a:pt x="3" y="4"/>
                    </a:cubicBezTo>
                    <a:cubicBezTo>
                      <a:pt x="8" y="3"/>
                      <a:pt x="12" y="4"/>
                      <a:pt x="16" y="5"/>
                    </a:cubicBezTo>
                    <a:cubicBezTo>
                      <a:pt x="18" y="5"/>
                      <a:pt x="19" y="2"/>
                      <a:pt x="17"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3" name="Freeform 1003"/>
              <p:cNvSpPr/>
              <p:nvPr/>
            </p:nvSpPr>
            <p:spPr bwMode="auto">
              <a:xfrm>
                <a:off x="2709" y="2537"/>
                <a:ext cx="158" cy="182"/>
              </a:xfrm>
              <a:custGeom>
                <a:avLst/>
                <a:gdLst>
                  <a:gd name="T0" fmla="*/ 25 w 59"/>
                  <a:gd name="T1" fmla="*/ 2 h 68"/>
                  <a:gd name="T2" fmla="*/ 6 w 59"/>
                  <a:gd name="T3" fmla="*/ 16 h 68"/>
                  <a:gd name="T4" fmla="*/ 0 w 59"/>
                  <a:gd name="T5" fmla="*/ 34 h 68"/>
                  <a:gd name="T6" fmla="*/ 22 w 59"/>
                  <a:gd name="T7" fmla="*/ 62 h 68"/>
                  <a:gd name="T8" fmla="*/ 58 w 59"/>
                  <a:gd name="T9" fmla="*/ 30 h 68"/>
                  <a:gd name="T10" fmla="*/ 47 w 59"/>
                  <a:gd name="T11" fmla="*/ 12 h 68"/>
                  <a:gd name="T12" fmla="*/ 45 w 59"/>
                  <a:gd name="T13" fmla="*/ 15 h 68"/>
                  <a:gd name="T14" fmla="*/ 53 w 59"/>
                  <a:gd name="T15" fmla="*/ 41 h 68"/>
                  <a:gd name="T16" fmla="*/ 33 w 59"/>
                  <a:gd name="T17" fmla="*/ 60 h 68"/>
                  <a:gd name="T18" fmla="*/ 5 w 59"/>
                  <a:gd name="T19" fmla="*/ 41 h 68"/>
                  <a:gd name="T20" fmla="*/ 7 w 59"/>
                  <a:gd name="T21" fmla="*/ 20 h 68"/>
                  <a:gd name="T22" fmla="*/ 26 w 59"/>
                  <a:gd name="T23" fmla="*/ 5 h 68"/>
                  <a:gd name="T24" fmla="*/ 27 w 59"/>
                  <a:gd name="T25" fmla="*/ 4 h 68"/>
                  <a:gd name="T26" fmla="*/ 25 w 59"/>
                  <a:gd name="T27"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68">
                    <a:moveTo>
                      <a:pt x="25" y="2"/>
                    </a:moveTo>
                    <a:cubicBezTo>
                      <a:pt x="19" y="8"/>
                      <a:pt x="11" y="10"/>
                      <a:pt x="6" y="16"/>
                    </a:cubicBezTo>
                    <a:cubicBezTo>
                      <a:pt x="1" y="21"/>
                      <a:pt x="0" y="28"/>
                      <a:pt x="0" y="34"/>
                    </a:cubicBezTo>
                    <a:cubicBezTo>
                      <a:pt x="1" y="47"/>
                      <a:pt x="10" y="59"/>
                      <a:pt x="22" y="62"/>
                    </a:cubicBezTo>
                    <a:cubicBezTo>
                      <a:pt x="41" y="68"/>
                      <a:pt x="59" y="49"/>
                      <a:pt x="58" y="30"/>
                    </a:cubicBezTo>
                    <a:cubicBezTo>
                      <a:pt x="57" y="23"/>
                      <a:pt x="53" y="16"/>
                      <a:pt x="47" y="12"/>
                    </a:cubicBezTo>
                    <a:cubicBezTo>
                      <a:pt x="45" y="11"/>
                      <a:pt x="43" y="14"/>
                      <a:pt x="45" y="15"/>
                    </a:cubicBezTo>
                    <a:cubicBezTo>
                      <a:pt x="54" y="21"/>
                      <a:pt x="57" y="31"/>
                      <a:pt x="53" y="41"/>
                    </a:cubicBezTo>
                    <a:cubicBezTo>
                      <a:pt x="50" y="50"/>
                      <a:pt x="43" y="58"/>
                      <a:pt x="33" y="60"/>
                    </a:cubicBezTo>
                    <a:cubicBezTo>
                      <a:pt x="20" y="62"/>
                      <a:pt x="9" y="52"/>
                      <a:pt x="5" y="41"/>
                    </a:cubicBezTo>
                    <a:cubicBezTo>
                      <a:pt x="2" y="34"/>
                      <a:pt x="3" y="26"/>
                      <a:pt x="7" y="20"/>
                    </a:cubicBezTo>
                    <a:cubicBezTo>
                      <a:pt x="12" y="13"/>
                      <a:pt x="21" y="10"/>
                      <a:pt x="26" y="5"/>
                    </a:cubicBezTo>
                    <a:cubicBezTo>
                      <a:pt x="27" y="4"/>
                      <a:pt x="27" y="4"/>
                      <a:pt x="27" y="4"/>
                    </a:cubicBezTo>
                    <a:cubicBezTo>
                      <a:pt x="29" y="2"/>
                      <a:pt x="26" y="0"/>
                      <a:pt x="25"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4" name="Freeform 1004"/>
              <p:cNvSpPr/>
              <p:nvPr/>
            </p:nvSpPr>
            <p:spPr bwMode="auto">
              <a:xfrm>
                <a:off x="2776" y="2550"/>
                <a:ext cx="56" cy="25"/>
              </a:xfrm>
              <a:custGeom>
                <a:avLst/>
                <a:gdLst>
                  <a:gd name="T0" fmla="*/ 2 w 21"/>
                  <a:gd name="T1" fmla="*/ 3 h 9"/>
                  <a:gd name="T2" fmla="*/ 18 w 21"/>
                  <a:gd name="T3" fmla="*/ 9 h 9"/>
                  <a:gd name="T4" fmla="*/ 19 w 21"/>
                  <a:gd name="T5" fmla="*/ 6 h 9"/>
                  <a:gd name="T6" fmla="*/ 3 w 21"/>
                  <a:gd name="T7" fmla="*/ 0 h 9"/>
                  <a:gd name="T8" fmla="*/ 2 w 21"/>
                  <a:gd name="T9" fmla="*/ 3 h 9"/>
                </a:gdLst>
                <a:ahLst/>
                <a:cxnLst>
                  <a:cxn ang="0">
                    <a:pos x="T0" y="T1"/>
                  </a:cxn>
                  <a:cxn ang="0">
                    <a:pos x="T2" y="T3"/>
                  </a:cxn>
                  <a:cxn ang="0">
                    <a:pos x="T4" y="T5"/>
                  </a:cxn>
                  <a:cxn ang="0">
                    <a:pos x="T6" y="T7"/>
                  </a:cxn>
                  <a:cxn ang="0">
                    <a:pos x="T8" y="T9"/>
                  </a:cxn>
                </a:cxnLst>
                <a:rect l="0" t="0" r="r" b="b"/>
                <a:pathLst>
                  <a:path w="21" h="9">
                    <a:moveTo>
                      <a:pt x="2" y="3"/>
                    </a:moveTo>
                    <a:cubicBezTo>
                      <a:pt x="8" y="5"/>
                      <a:pt x="13" y="7"/>
                      <a:pt x="18" y="9"/>
                    </a:cubicBezTo>
                    <a:cubicBezTo>
                      <a:pt x="20" y="9"/>
                      <a:pt x="21" y="6"/>
                      <a:pt x="19" y="6"/>
                    </a:cubicBezTo>
                    <a:cubicBezTo>
                      <a:pt x="14" y="4"/>
                      <a:pt x="9" y="2"/>
                      <a:pt x="3" y="0"/>
                    </a:cubicBezTo>
                    <a:cubicBezTo>
                      <a:pt x="1" y="0"/>
                      <a:pt x="0" y="3"/>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5" name="Freeform 1005"/>
              <p:cNvSpPr/>
              <p:nvPr/>
            </p:nvSpPr>
            <p:spPr bwMode="auto">
              <a:xfrm>
                <a:off x="2776" y="2542"/>
                <a:ext cx="53" cy="25"/>
              </a:xfrm>
              <a:custGeom>
                <a:avLst/>
                <a:gdLst>
                  <a:gd name="T0" fmla="*/ 2 w 20"/>
                  <a:gd name="T1" fmla="*/ 3 h 9"/>
                  <a:gd name="T2" fmla="*/ 16 w 20"/>
                  <a:gd name="T3" fmla="*/ 9 h 9"/>
                  <a:gd name="T4" fmla="*/ 18 w 20"/>
                  <a:gd name="T5" fmla="*/ 6 h 9"/>
                  <a:gd name="T6" fmla="*/ 3 w 20"/>
                  <a:gd name="T7" fmla="*/ 0 h 9"/>
                  <a:gd name="T8" fmla="*/ 2 w 20"/>
                  <a:gd name="T9" fmla="*/ 3 h 9"/>
                </a:gdLst>
                <a:ahLst/>
                <a:cxnLst>
                  <a:cxn ang="0">
                    <a:pos x="T0" y="T1"/>
                  </a:cxn>
                  <a:cxn ang="0">
                    <a:pos x="T2" y="T3"/>
                  </a:cxn>
                  <a:cxn ang="0">
                    <a:pos x="T4" y="T5"/>
                  </a:cxn>
                  <a:cxn ang="0">
                    <a:pos x="T6" y="T7"/>
                  </a:cxn>
                  <a:cxn ang="0">
                    <a:pos x="T8" y="T9"/>
                  </a:cxn>
                </a:cxnLst>
                <a:rect l="0" t="0" r="r" b="b"/>
                <a:pathLst>
                  <a:path w="20" h="9">
                    <a:moveTo>
                      <a:pt x="2" y="3"/>
                    </a:moveTo>
                    <a:cubicBezTo>
                      <a:pt x="7" y="5"/>
                      <a:pt x="12" y="7"/>
                      <a:pt x="16" y="9"/>
                    </a:cubicBezTo>
                    <a:cubicBezTo>
                      <a:pt x="18" y="9"/>
                      <a:pt x="20" y="6"/>
                      <a:pt x="18" y="6"/>
                    </a:cubicBezTo>
                    <a:cubicBezTo>
                      <a:pt x="13" y="4"/>
                      <a:pt x="8" y="2"/>
                      <a:pt x="3" y="0"/>
                    </a:cubicBezTo>
                    <a:cubicBezTo>
                      <a:pt x="1" y="0"/>
                      <a:pt x="0" y="3"/>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6" name="Freeform 1006"/>
              <p:cNvSpPr/>
              <p:nvPr/>
            </p:nvSpPr>
            <p:spPr bwMode="auto">
              <a:xfrm>
                <a:off x="2763" y="2476"/>
                <a:ext cx="96" cy="88"/>
              </a:xfrm>
              <a:custGeom>
                <a:avLst/>
                <a:gdLst>
                  <a:gd name="T0" fmla="*/ 9 w 36"/>
                  <a:gd name="T1" fmla="*/ 23 h 33"/>
                  <a:gd name="T2" fmla="*/ 6 w 36"/>
                  <a:gd name="T3" fmla="*/ 6 h 33"/>
                  <a:gd name="T4" fmla="*/ 9 w 36"/>
                  <a:gd name="T5" fmla="*/ 5 h 33"/>
                  <a:gd name="T6" fmla="*/ 11 w 36"/>
                  <a:gd name="T7" fmla="*/ 7 h 33"/>
                  <a:gd name="T8" fmla="*/ 18 w 36"/>
                  <a:gd name="T9" fmla="*/ 11 h 33"/>
                  <a:gd name="T10" fmla="*/ 26 w 36"/>
                  <a:gd name="T11" fmla="*/ 10 h 33"/>
                  <a:gd name="T12" fmla="*/ 32 w 36"/>
                  <a:gd name="T13" fmla="*/ 16 h 33"/>
                  <a:gd name="T14" fmla="*/ 28 w 36"/>
                  <a:gd name="T15" fmla="*/ 23 h 33"/>
                  <a:gd name="T16" fmla="*/ 22 w 36"/>
                  <a:gd name="T17" fmla="*/ 30 h 33"/>
                  <a:gd name="T18" fmla="*/ 25 w 36"/>
                  <a:gd name="T19" fmla="*/ 32 h 33"/>
                  <a:gd name="T20" fmla="*/ 32 w 36"/>
                  <a:gd name="T21" fmla="*/ 23 h 33"/>
                  <a:gd name="T22" fmla="*/ 35 w 36"/>
                  <a:gd name="T23" fmla="*/ 15 h 33"/>
                  <a:gd name="T24" fmla="*/ 28 w 36"/>
                  <a:gd name="T25" fmla="*/ 8 h 33"/>
                  <a:gd name="T26" fmla="*/ 23 w 36"/>
                  <a:gd name="T27" fmla="*/ 6 h 33"/>
                  <a:gd name="T28" fmla="*/ 17 w 36"/>
                  <a:gd name="T29" fmla="*/ 8 h 33"/>
                  <a:gd name="T30" fmla="*/ 10 w 36"/>
                  <a:gd name="T31" fmla="*/ 1 h 33"/>
                  <a:gd name="T32" fmla="*/ 3 w 36"/>
                  <a:gd name="T33" fmla="*/ 5 h 33"/>
                  <a:gd name="T34" fmla="*/ 7 w 36"/>
                  <a:gd name="T35" fmla="*/ 26 h 33"/>
                  <a:gd name="T36" fmla="*/ 9 w 36"/>
                  <a:gd name="T37"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33">
                    <a:moveTo>
                      <a:pt x="9" y="23"/>
                    </a:moveTo>
                    <a:cubicBezTo>
                      <a:pt x="5" y="20"/>
                      <a:pt x="3" y="10"/>
                      <a:pt x="6" y="6"/>
                    </a:cubicBezTo>
                    <a:cubicBezTo>
                      <a:pt x="7" y="5"/>
                      <a:pt x="8" y="3"/>
                      <a:pt x="9" y="5"/>
                    </a:cubicBezTo>
                    <a:cubicBezTo>
                      <a:pt x="10" y="5"/>
                      <a:pt x="10" y="6"/>
                      <a:pt x="11" y="7"/>
                    </a:cubicBezTo>
                    <a:cubicBezTo>
                      <a:pt x="13" y="9"/>
                      <a:pt x="15" y="11"/>
                      <a:pt x="18" y="11"/>
                    </a:cubicBezTo>
                    <a:cubicBezTo>
                      <a:pt x="21" y="11"/>
                      <a:pt x="23" y="9"/>
                      <a:pt x="26" y="10"/>
                    </a:cubicBezTo>
                    <a:cubicBezTo>
                      <a:pt x="28" y="11"/>
                      <a:pt x="33" y="13"/>
                      <a:pt x="32" y="16"/>
                    </a:cubicBezTo>
                    <a:cubicBezTo>
                      <a:pt x="32" y="19"/>
                      <a:pt x="29" y="21"/>
                      <a:pt x="28" y="23"/>
                    </a:cubicBezTo>
                    <a:cubicBezTo>
                      <a:pt x="26" y="26"/>
                      <a:pt x="24" y="28"/>
                      <a:pt x="22" y="30"/>
                    </a:cubicBezTo>
                    <a:cubicBezTo>
                      <a:pt x="21" y="31"/>
                      <a:pt x="24" y="33"/>
                      <a:pt x="25" y="32"/>
                    </a:cubicBezTo>
                    <a:cubicBezTo>
                      <a:pt x="27" y="29"/>
                      <a:pt x="30" y="26"/>
                      <a:pt x="32" y="23"/>
                    </a:cubicBezTo>
                    <a:cubicBezTo>
                      <a:pt x="34" y="21"/>
                      <a:pt x="36" y="18"/>
                      <a:pt x="35" y="15"/>
                    </a:cubicBezTo>
                    <a:cubicBezTo>
                      <a:pt x="35" y="11"/>
                      <a:pt x="31" y="9"/>
                      <a:pt x="28" y="8"/>
                    </a:cubicBezTo>
                    <a:cubicBezTo>
                      <a:pt x="26" y="7"/>
                      <a:pt x="25" y="6"/>
                      <a:pt x="23" y="6"/>
                    </a:cubicBezTo>
                    <a:cubicBezTo>
                      <a:pt x="21" y="7"/>
                      <a:pt x="19" y="8"/>
                      <a:pt x="17" y="8"/>
                    </a:cubicBezTo>
                    <a:cubicBezTo>
                      <a:pt x="14" y="8"/>
                      <a:pt x="12" y="3"/>
                      <a:pt x="10" y="1"/>
                    </a:cubicBezTo>
                    <a:cubicBezTo>
                      <a:pt x="7" y="0"/>
                      <a:pt x="4" y="3"/>
                      <a:pt x="3" y="5"/>
                    </a:cubicBezTo>
                    <a:cubicBezTo>
                      <a:pt x="0" y="11"/>
                      <a:pt x="2" y="22"/>
                      <a:pt x="7" y="26"/>
                    </a:cubicBezTo>
                    <a:cubicBezTo>
                      <a:pt x="9" y="27"/>
                      <a:pt x="11" y="25"/>
                      <a:pt x="9" y="2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7" name="Freeform 1007"/>
              <p:cNvSpPr/>
              <p:nvPr/>
            </p:nvSpPr>
            <p:spPr bwMode="auto">
              <a:xfrm>
                <a:off x="2763" y="2580"/>
                <a:ext cx="53" cy="91"/>
              </a:xfrm>
              <a:custGeom>
                <a:avLst/>
                <a:gdLst>
                  <a:gd name="T0" fmla="*/ 15 w 20"/>
                  <a:gd name="T1" fmla="*/ 8 h 34"/>
                  <a:gd name="T2" fmla="*/ 1 w 20"/>
                  <a:gd name="T3" fmla="*/ 10 h 34"/>
                  <a:gd name="T4" fmla="*/ 11 w 20"/>
                  <a:gd name="T5" fmla="*/ 22 h 34"/>
                  <a:gd name="T6" fmla="*/ 13 w 20"/>
                  <a:gd name="T7" fmla="*/ 29 h 34"/>
                  <a:gd name="T8" fmla="*/ 2 w 20"/>
                  <a:gd name="T9" fmla="*/ 29 h 34"/>
                  <a:gd name="T10" fmla="*/ 2 w 20"/>
                  <a:gd name="T11" fmla="*/ 32 h 34"/>
                  <a:gd name="T12" fmla="*/ 17 w 20"/>
                  <a:gd name="T13" fmla="*/ 29 h 34"/>
                  <a:gd name="T14" fmla="*/ 13 w 20"/>
                  <a:gd name="T15" fmla="*/ 19 h 34"/>
                  <a:gd name="T16" fmla="*/ 5 w 20"/>
                  <a:gd name="T17" fmla="*/ 8 h 34"/>
                  <a:gd name="T18" fmla="*/ 12 w 20"/>
                  <a:gd name="T19" fmla="*/ 8 h 34"/>
                  <a:gd name="T20" fmla="*/ 15 w 20"/>
                  <a:gd name="T21"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34">
                    <a:moveTo>
                      <a:pt x="15" y="8"/>
                    </a:moveTo>
                    <a:cubicBezTo>
                      <a:pt x="14" y="0"/>
                      <a:pt x="1" y="2"/>
                      <a:pt x="1" y="10"/>
                    </a:cubicBezTo>
                    <a:cubicBezTo>
                      <a:pt x="1" y="15"/>
                      <a:pt x="7" y="19"/>
                      <a:pt x="11" y="22"/>
                    </a:cubicBezTo>
                    <a:cubicBezTo>
                      <a:pt x="14" y="23"/>
                      <a:pt x="17" y="26"/>
                      <a:pt x="13" y="29"/>
                    </a:cubicBezTo>
                    <a:cubicBezTo>
                      <a:pt x="10" y="30"/>
                      <a:pt x="5" y="29"/>
                      <a:pt x="2" y="29"/>
                    </a:cubicBezTo>
                    <a:cubicBezTo>
                      <a:pt x="0" y="28"/>
                      <a:pt x="0" y="31"/>
                      <a:pt x="2" y="32"/>
                    </a:cubicBezTo>
                    <a:cubicBezTo>
                      <a:pt x="7" y="33"/>
                      <a:pt x="13" y="34"/>
                      <a:pt x="17" y="29"/>
                    </a:cubicBezTo>
                    <a:cubicBezTo>
                      <a:pt x="20" y="25"/>
                      <a:pt x="16" y="21"/>
                      <a:pt x="13" y="19"/>
                    </a:cubicBezTo>
                    <a:cubicBezTo>
                      <a:pt x="10" y="17"/>
                      <a:pt x="2" y="12"/>
                      <a:pt x="5" y="8"/>
                    </a:cubicBezTo>
                    <a:cubicBezTo>
                      <a:pt x="6" y="6"/>
                      <a:pt x="12" y="5"/>
                      <a:pt x="12" y="8"/>
                    </a:cubicBezTo>
                    <a:cubicBezTo>
                      <a:pt x="13" y="10"/>
                      <a:pt x="16" y="10"/>
                      <a:pt x="15" y="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8" name="Freeform 1008"/>
              <p:cNvSpPr/>
              <p:nvPr/>
            </p:nvSpPr>
            <p:spPr bwMode="auto">
              <a:xfrm>
                <a:off x="2779" y="2580"/>
                <a:ext cx="26" cy="96"/>
              </a:xfrm>
              <a:custGeom>
                <a:avLst/>
                <a:gdLst>
                  <a:gd name="T0" fmla="*/ 4 w 10"/>
                  <a:gd name="T1" fmla="*/ 2 h 36"/>
                  <a:gd name="T2" fmla="*/ 0 w 10"/>
                  <a:gd name="T3" fmla="*/ 33 h 36"/>
                  <a:gd name="T4" fmla="*/ 4 w 10"/>
                  <a:gd name="T5" fmla="*/ 34 h 36"/>
                  <a:gd name="T6" fmla="*/ 7 w 10"/>
                  <a:gd name="T7" fmla="*/ 2 h 36"/>
                  <a:gd name="T8" fmla="*/ 4 w 10"/>
                  <a:gd name="T9" fmla="*/ 2 h 36"/>
                </a:gdLst>
                <a:ahLst/>
                <a:cxnLst>
                  <a:cxn ang="0">
                    <a:pos x="T0" y="T1"/>
                  </a:cxn>
                  <a:cxn ang="0">
                    <a:pos x="T2" y="T3"/>
                  </a:cxn>
                  <a:cxn ang="0">
                    <a:pos x="T4" y="T5"/>
                  </a:cxn>
                  <a:cxn ang="0">
                    <a:pos x="T6" y="T7"/>
                  </a:cxn>
                  <a:cxn ang="0">
                    <a:pos x="T8" y="T9"/>
                  </a:cxn>
                </a:cxnLst>
                <a:rect l="0" t="0" r="r" b="b"/>
                <a:pathLst>
                  <a:path w="10" h="36">
                    <a:moveTo>
                      <a:pt x="4" y="2"/>
                    </a:moveTo>
                    <a:cubicBezTo>
                      <a:pt x="7" y="13"/>
                      <a:pt x="2" y="23"/>
                      <a:pt x="0" y="33"/>
                    </a:cubicBezTo>
                    <a:cubicBezTo>
                      <a:pt x="0" y="35"/>
                      <a:pt x="3" y="36"/>
                      <a:pt x="4" y="34"/>
                    </a:cubicBezTo>
                    <a:cubicBezTo>
                      <a:pt x="5" y="23"/>
                      <a:pt x="10" y="12"/>
                      <a:pt x="7" y="2"/>
                    </a:cubicBezTo>
                    <a:cubicBezTo>
                      <a:pt x="7" y="0"/>
                      <a:pt x="4" y="0"/>
                      <a:pt x="4"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9" name="Freeform 1009"/>
              <p:cNvSpPr/>
              <p:nvPr/>
            </p:nvSpPr>
            <p:spPr bwMode="auto">
              <a:xfrm>
                <a:off x="2779" y="2585"/>
                <a:ext cx="42" cy="38"/>
              </a:xfrm>
              <a:custGeom>
                <a:avLst/>
                <a:gdLst>
                  <a:gd name="T0" fmla="*/ 15 w 16"/>
                  <a:gd name="T1" fmla="*/ 10 h 14"/>
                  <a:gd name="T2" fmla="*/ 3 w 16"/>
                  <a:gd name="T3" fmla="*/ 1 h 14"/>
                  <a:gd name="T4" fmla="*/ 2 w 16"/>
                  <a:gd name="T5" fmla="*/ 4 h 14"/>
                  <a:gd name="T6" fmla="*/ 12 w 16"/>
                  <a:gd name="T7" fmla="*/ 12 h 14"/>
                  <a:gd name="T8" fmla="*/ 15 w 16"/>
                  <a:gd name="T9" fmla="*/ 10 h 14"/>
                </a:gdLst>
                <a:ahLst/>
                <a:cxnLst>
                  <a:cxn ang="0">
                    <a:pos x="T0" y="T1"/>
                  </a:cxn>
                  <a:cxn ang="0">
                    <a:pos x="T2" y="T3"/>
                  </a:cxn>
                  <a:cxn ang="0">
                    <a:pos x="T4" y="T5"/>
                  </a:cxn>
                  <a:cxn ang="0">
                    <a:pos x="T6" y="T7"/>
                  </a:cxn>
                  <a:cxn ang="0">
                    <a:pos x="T8" y="T9"/>
                  </a:cxn>
                </a:cxnLst>
                <a:rect l="0" t="0" r="r" b="b"/>
                <a:pathLst>
                  <a:path w="16" h="14">
                    <a:moveTo>
                      <a:pt x="15" y="10"/>
                    </a:moveTo>
                    <a:cubicBezTo>
                      <a:pt x="11" y="7"/>
                      <a:pt x="8" y="3"/>
                      <a:pt x="3" y="1"/>
                    </a:cubicBezTo>
                    <a:cubicBezTo>
                      <a:pt x="1" y="0"/>
                      <a:pt x="0" y="3"/>
                      <a:pt x="2" y="4"/>
                    </a:cubicBezTo>
                    <a:cubicBezTo>
                      <a:pt x="6" y="6"/>
                      <a:pt x="9" y="9"/>
                      <a:pt x="12" y="12"/>
                    </a:cubicBezTo>
                    <a:cubicBezTo>
                      <a:pt x="14" y="14"/>
                      <a:pt x="16" y="12"/>
                      <a:pt x="15" y="1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0" name="Freeform 1010"/>
              <p:cNvSpPr/>
              <p:nvPr/>
            </p:nvSpPr>
            <p:spPr bwMode="auto">
              <a:xfrm>
                <a:off x="6949" y="3214"/>
                <a:ext cx="160" cy="182"/>
              </a:xfrm>
              <a:custGeom>
                <a:avLst/>
                <a:gdLst>
                  <a:gd name="T0" fmla="*/ 25 w 60"/>
                  <a:gd name="T1" fmla="*/ 2 h 68"/>
                  <a:gd name="T2" fmla="*/ 7 w 60"/>
                  <a:gd name="T3" fmla="*/ 16 h 68"/>
                  <a:gd name="T4" fmla="*/ 1 w 60"/>
                  <a:gd name="T5" fmla="*/ 34 h 68"/>
                  <a:gd name="T6" fmla="*/ 23 w 60"/>
                  <a:gd name="T7" fmla="*/ 62 h 68"/>
                  <a:gd name="T8" fmla="*/ 58 w 60"/>
                  <a:gd name="T9" fmla="*/ 30 h 68"/>
                  <a:gd name="T10" fmla="*/ 47 w 60"/>
                  <a:gd name="T11" fmla="*/ 12 h 68"/>
                  <a:gd name="T12" fmla="*/ 45 w 60"/>
                  <a:gd name="T13" fmla="*/ 15 h 68"/>
                  <a:gd name="T14" fmla="*/ 54 w 60"/>
                  <a:gd name="T15" fmla="*/ 41 h 68"/>
                  <a:gd name="T16" fmla="*/ 34 w 60"/>
                  <a:gd name="T17" fmla="*/ 60 h 68"/>
                  <a:gd name="T18" fmla="*/ 5 w 60"/>
                  <a:gd name="T19" fmla="*/ 41 h 68"/>
                  <a:gd name="T20" fmla="*/ 8 w 60"/>
                  <a:gd name="T21" fmla="*/ 19 h 68"/>
                  <a:gd name="T22" fmla="*/ 27 w 60"/>
                  <a:gd name="T23" fmla="*/ 5 h 68"/>
                  <a:gd name="T24" fmla="*/ 28 w 60"/>
                  <a:gd name="T25" fmla="*/ 4 h 68"/>
                  <a:gd name="T26" fmla="*/ 25 w 60"/>
                  <a:gd name="T27"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8">
                    <a:moveTo>
                      <a:pt x="25" y="2"/>
                    </a:moveTo>
                    <a:cubicBezTo>
                      <a:pt x="20" y="8"/>
                      <a:pt x="12" y="10"/>
                      <a:pt x="7" y="16"/>
                    </a:cubicBezTo>
                    <a:cubicBezTo>
                      <a:pt x="2" y="21"/>
                      <a:pt x="0" y="28"/>
                      <a:pt x="1" y="34"/>
                    </a:cubicBezTo>
                    <a:cubicBezTo>
                      <a:pt x="2" y="47"/>
                      <a:pt x="11" y="59"/>
                      <a:pt x="23" y="62"/>
                    </a:cubicBezTo>
                    <a:cubicBezTo>
                      <a:pt x="42" y="68"/>
                      <a:pt x="60" y="49"/>
                      <a:pt x="58" y="30"/>
                    </a:cubicBezTo>
                    <a:cubicBezTo>
                      <a:pt x="58" y="23"/>
                      <a:pt x="53" y="16"/>
                      <a:pt x="47" y="12"/>
                    </a:cubicBezTo>
                    <a:cubicBezTo>
                      <a:pt x="46" y="11"/>
                      <a:pt x="44" y="14"/>
                      <a:pt x="45" y="15"/>
                    </a:cubicBezTo>
                    <a:cubicBezTo>
                      <a:pt x="54" y="21"/>
                      <a:pt x="57" y="31"/>
                      <a:pt x="54" y="41"/>
                    </a:cubicBezTo>
                    <a:cubicBezTo>
                      <a:pt x="51" y="50"/>
                      <a:pt x="43" y="58"/>
                      <a:pt x="34" y="60"/>
                    </a:cubicBezTo>
                    <a:cubicBezTo>
                      <a:pt x="21" y="62"/>
                      <a:pt x="10" y="52"/>
                      <a:pt x="5" y="41"/>
                    </a:cubicBezTo>
                    <a:cubicBezTo>
                      <a:pt x="3" y="33"/>
                      <a:pt x="3" y="26"/>
                      <a:pt x="8" y="19"/>
                    </a:cubicBezTo>
                    <a:cubicBezTo>
                      <a:pt x="13" y="13"/>
                      <a:pt x="21" y="10"/>
                      <a:pt x="27" y="5"/>
                    </a:cubicBezTo>
                    <a:cubicBezTo>
                      <a:pt x="27" y="4"/>
                      <a:pt x="28" y="4"/>
                      <a:pt x="28" y="4"/>
                    </a:cubicBezTo>
                    <a:cubicBezTo>
                      <a:pt x="29" y="2"/>
                      <a:pt x="27" y="0"/>
                      <a:pt x="25"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1" name="Freeform 1011"/>
              <p:cNvSpPr/>
              <p:nvPr/>
            </p:nvSpPr>
            <p:spPr bwMode="auto">
              <a:xfrm>
                <a:off x="7019" y="3227"/>
                <a:ext cx="56" cy="24"/>
              </a:xfrm>
              <a:custGeom>
                <a:avLst/>
                <a:gdLst>
                  <a:gd name="T0" fmla="*/ 2 w 21"/>
                  <a:gd name="T1" fmla="*/ 3 h 9"/>
                  <a:gd name="T2" fmla="*/ 18 w 21"/>
                  <a:gd name="T3" fmla="*/ 8 h 9"/>
                  <a:gd name="T4" fmla="*/ 19 w 21"/>
                  <a:gd name="T5" fmla="*/ 6 h 9"/>
                  <a:gd name="T6" fmla="*/ 3 w 21"/>
                  <a:gd name="T7" fmla="*/ 0 h 9"/>
                  <a:gd name="T8" fmla="*/ 2 w 21"/>
                  <a:gd name="T9" fmla="*/ 3 h 9"/>
                </a:gdLst>
                <a:ahLst/>
                <a:cxnLst>
                  <a:cxn ang="0">
                    <a:pos x="T0" y="T1"/>
                  </a:cxn>
                  <a:cxn ang="0">
                    <a:pos x="T2" y="T3"/>
                  </a:cxn>
                  <a:cxn ang="0">
                    <a:pos x="T4" y="T5"/>
                  </a:cxn>
                  <a:cxn ang="0">
                    <a:pos x="T6" y="T7"/>
                  </a:cxn>
                  <a:cxn ang="0">
                    <a:pos x="T8" y="T9"/>
                  </a:cxn>
                </a:cxnLst>
                <a:rect l="0" t="0" r="r" b="b"/>
                <a:pathLst>
                  <a:path w="21" h="9">
                    <a:moveTo>
                      <a:pt x="2" y="3"/>
                    </a:moveTo>
                    <a:cubicBezTo>
                      <a:pt x="7" y="5"/>
                      <a:pt x="12" y="7"/>
                      <a:pt x="18" y="8"/>
                    </a:cubicBezTo>
                    <a:cubicBezTo>
                      <a:pt x="20" y="9"/>
                      <a:pt x="21" y="6"/>
                      <a:pt x="19" y="6"/>
                    </a:cubicBezTo>
                    <a:cubicBezTo>
                      <a:pt x="13" y="4"/>
                      <a:pt x="8" y="2"/>
                      <a:pt x="3" y="0"/>
                    </a:cubicBezTo>
                    <a:cubicBezTo>
                      <a:pt x="1" y="0"/>
                      <a:pt x="0" y="3"/>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2" name="Freeform 1012"/>
              <p:cNvSpPr/>
              <p:nvPr/>
            </p:nvSpPr>
            <p:spPr bwMode="auto">
              <a:xfrm>
                <a:off x="7019" y="3219"/>
                <a:ext cx="50" cy="24"/>
              </a:xfrm>
              <a:custGeom>
                <a:avLst/>
                <a:gdLst>
                  <a:gd name="T0" fmla="*/ 2 w 19"/>
                  <a:gd name="T1" fmla="*/ 3 h 9"/>
                  <a:gd name="T2" fmla="*/ 16 w 19"/>
                  <a:gd name="T3" fmla="*/ 9 h 9"/>
                  <a:gd name="T4" fmla="*/ 17 w 19"/>
                  <a:gd name="T5" fmla="*/ 6 h 9"/>
                  <a:gd name="T6" fmla="*/ 3 w 19"/>
                  <a:gd name="T7" fmla="*/ 0 h 9"/>
                  <a:gd name="T8" fmla="*/ 2 w 19"/>
                  <a:gd name="T9" fmla="*/ 3 h 9"/>
                </a:gdLst>
                <a:ahLst/>
                <a:cxnLst>
                  <a:cxn ang="0">
                    <a:pos x="T0" y="T1"/>
                  </a:cxn>
                  <a:cxn ang="0">
                    <a:pos x="T2" y="T3"/>
                  </a:cxn>
                  <a:cxn ang="0">
                    <a:pos x="T4" y="T5"/>
                  </a:cxn>
                  <a:cxn ang="0">
                    <a:pos x="T6" y="T7"/>
                  </a:cxn>
                  <a:cxn ang="0">
                    <a:pos x="T8" y="T9"/>
                  </a:cxn>
                </a:cxnLst>
                <a:rect l="0" t="0" r="r" b="b"/>
                <a:pathLst>
                  <a:path w="19" h="9">
                    <a:moveTo>
                      <a:pt x="2" y="3"/>
                    </a:moveTo>
                    <a:cubicBezTo>
                      <a:pt x="7" y="5"/>
                      <a:pt x="11" y="7"/>
                      <a:pt x="16" y="9"/>
                    </a:cubicBezTo>
                    <a:cubicBezTo>
                      <a:pt x="18" y="9"/>
                      <a:pt x="19" y="6"/>
                      <a:pt x="17" y="6"/>
                    </a:cubicBezTo>
                    <a:cubicBezTo>
                      <a:pt x="12" y="4"/>
                      <a:pt x="8" y="2"/>
                      <a:pt x="3" y="0"/>
                    </a:cubicBezTo>
                    <a:cubicBezTo>
                      <a:pt x="1" y="0"/>
                      <a:pt x="0" y="3"/>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3" name="Freeform 1013"/>
              <p:cNvSpPr/>
              <p:nvPr/>
            </p:nvSpPr>
            <p:spPr bwMode="auto">
              <a:xfrm>
                <a:off x="7005" y="3152"/>
                <a:ext cx="96" cy="89"/>
              </a:xfrm>
              <a:custGeom>
                <a:avLst/>
                <a:gdLst>
                  <a:gd name="T0" fmla="*/ 9 w 36"/>
                  <a:gd name="T1" fmla="*/ 23 h 33"/>
                  <a:gd name="T2" fmla="*/ 6 w 36"/>
                  <a:gd name="T3" fmla="*/ 6 h 33"/>
                  <a:gd name="T4" fmla="*/ 9 w 36"/>
                  <a:gd name="T5" fmla="*/ 5 h 33"/>
                  <a:gd name="T6" fmla="*/ 11 w 36"/>
                  <a:gd name="T7" fmla="*/ 7 h 33"/>
                  <a:gd name="T8" fmla="*/ 17 w 36"/>
                  <a:gd name="T9" fmla="*/ 11 h 33"/>
                  <a:gd name="T10" fmla="*/ 25 w 36"/>
                  <a:gd name="T11" fmla="*/ 10 h 33"/>
                  <a:gd name="T12" fmla="*/ 32 w 36"/>
                  <a:gd name="T13" fmla="*/ 16 h 33"/>
                  <a:gd name="T14" fmla="*/ 28 w 36"/>
                  <a:gd name="T15" fmla="*/ 23 h 33"/>
                  <a:gd name="T16" fmla="*/ 22 w 36"/>
                  <a:gd name="T17" fmla="*/ 30 h 33"/>
                  <a:gd name="T18" fmla="*/ 25 w 36"/>
                  <a:gd name="T19" fmla="*/ 32 h 33"/>
                  <a:gd name="T20" fmla="*/ 32 w 36"/>
                  <a:gd name="T21" fmla="*/ 23 h 33"/>
                  <a:gd name="T22" fmla="*/ 35 w 36"/>
                  <a:gd name="T23" fmla="*/ 15 h 33"/>
                  <a:gd name="T24" fmla="*/ 28 w 36"/>
                  <a:gd name="T25" fmla="*/ 8 h 33"/>
                  <a:gd name="T26" fmla="*/ 23 w 36"/>
                  <a:gd name="T27" fmla="*/ 6 h 33"/>
                  <a:gd name="T28" fmla="*/ 17 w 36"/>
                  <a:gd name="T29" fmla="*/ 8 h 33"/>
                  <a:gd name="T30" fmla="*/ 9 w 36"/>
                  <a:gd name="T31" fmla="*/ 1 h 33"/>
                  <a:gd name="T32" fmla="*/ 3 w 36"/>
                  <a:gd name="T33" fmla="*/ 5 h 33"/>
                  <a:gd name="T34" fmla="*/ 7 w 36"/>
                  <a:gd name="T35" fmla="*/ 26 h 33"/>
                  <a:gd name="T36" fmla="*/ 9 w 36"/>
                  <a:gd name="T37"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33">
                    <a:moveTo>
                      <a:pt x="9" y="23"/>
                    </a:moveTo>
                    <a:cubicBezTo>
                      <a:pt x="5" y="20"/>
                      <a:pt x="3" y="10"/>
                      <a:pt x="6" y="6"/>
                    </a:cubicBezTo>
                    <a:cubicBezTo>
                      <a:pt x="7" y="5"/>
                      <a:pt x="7" y="3"/>
                      <a:pt x="9" y="5"/>
                    </a:cubicBezTo>
                    <a:cubicBezTo>
                      <a:pt x="9" y="5"/>
                      <a:pt x="10" y="6"/>
                      <a:pt x="11" y="7"/>
                    </a:cubicBezTo>
                    <a:cubicBezTo>
                      <a:pt x="13" y="9"/>
                      <a:pt x="15" y="11"/>
                      <a:pt x="17" y="11"/>
                    </a:cubicBezTo>
                    <a:cubicBezTo>
                      <a:pt x="20" y="11"/>
                      <a:pt x="22" y="9"/>
                      <a:pt x="25" y="10"/>
                    </a:cubicBezTo>
                    <a:cubicBezTo>
                      <a:pt x="27" y="11"/>
                      <a:pt x="32" y="13"/>
                      <a:pt x="32" y="16"/>
                    </a:cubicBezTo>
                    <a:cubicBezTo>
                      <a:pt x="32" y="19"/>
                      <a:pt x="29" y="21"/>
                      <a:pt x="28" y="23"/>
                    </a:cubicBezTo>
                    <a:cubicBezTo>
                      <a:pt x="26" y="25"/>
                      <a:pt x="24" y="27"/>
                      <a:pt x="22" y="30"/>
                    </a:cubicBezTo>
                    <a:cubicBezTo>
                      <a:pt x="21" y="31"/>
                      <a:pt x="23" y="33"/>
                      <a:pt x="25" y="32"/>
                    </a:cubicBezTo>
                    <a:cubicBezTo>
                      <a:pt x="27" y="29"/>
                      <a:pt x="29" y="26"/>
                      <a:pt x="32" y="23"/>
                    </a:cubicBezTo>
                    <a:cubicBezTo>
                      <a:pt x="33" y="21"/>
                      <a:pt x="36" y="18"/>
                      <a:pt x="35" y="15"/>
                    </a:cubicBezTo>
                    <a:cubicBezTo>
                      <a:pt x="34" y="11"/>
                      <a:pt x="30" y="9"/>
                      <a:pt x="28" y="8"/>
                    </a:cubicBezTo>
                    <a:cubicBezTo>
                      <a:pt x="26" y="7"/>
                      <a:pt x="25" y="6"/>
                      <a:pt x="23" y="6"/>
                    </a:cubicBezTo>
                    <a:cubicBezTo>
                      <a:pt x="21" y="6"/>
                      <a:pt x="19" y="8"/>
                      <a:pt x="17" y="8"/>
                    </a:cubicBezTo>
                    <a:cubicBezTo>
                      <a:pt x="13" y="7"/>
                      <a:pt x="12" y="3"/>
                      <a:pt x="9" y="1"/>
                    </a:cubicBezTo>
                    <a:cubicBezTo>
                      <a:pt x="6" y="0"/>
                      <a:pt x="4" y="2"/>
                      <a:pt x="3" y="5"/>
                    </a:cubicBezTo>
                    <a:cubicBezTo>
                      <a:pt x="0" y="11"/>
                      <a:pt x="1" y="22"/>
                      <a:pt x="7" y="26"/>
                    </a:cubicBezTo>
                    <a:cubicBezTo>
                      <a:pt x="9" y="27"/>
                      <a:pt x="11" y="25"/>
                      <a:pt x="9" y="2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4" name="Freeform 1014"/>
              <p:cNvSpPr/>
              <p:nvPr/>
            </p:nvSpPr>
            <p:spPr bwMode="auto">
              <a:xfrm>
                <a:off x="7003" y="3257"/>
                <a:ext cx="56" cy="91"/>
              </a:xfrm>
              <a:custGeom>
                <a:avLst/>
                <a:gdLst>
                  <a:gd name="T0" fmla="*/ 16 w 21"/>
                  <a:gd name="T1" fmla="*/ 8 h 34"/>
                  <a:gd name="T2" fmla="*/ 2 w 21"/>
                  <a:gd name="T3" fmla="*/ 10 h 34"/>
                  <a:gd name="T4" fmla="*/ 12 w 21"/>
                  <a:gd name="T5" fmla="*/ 22 h 34"/>
                  <a:gd name="T6" fmla="*/ 13 w 21"/>
                  <a:gd name="T7" fmla="*/ 29 h 34"/>
                  <a:gd name="T8" fmla="*/ 3 w 21"/>
                  <a:gd name="T9" fmla="*/ 29 h 34"/>
                  <a:gd name="T10" fmla="*/ 2 w 21"/>
                  <a:gd name="T11" fmla="*/ 32 h 34"/>
                  <a:gd name="T12" fmla="*/ 18 w 21"/>
                  <a:gd name="T13" fmla="*/ 29 h 34"/>
                  <a:gd name="T14" fmla="*/ 13 w 21"/>
                  <a:gd name="T15" fmla="*/ 19 h 34"/>
                  <a:gd name="T16" fmla="*/ 5 w 21"/>
                  <a:gd name="T17" fmla="*/ 8 h 34"/>
                  <a:gd name="T18" fmla="*/ 13 w 21"/>
                  <a:gd name="T19" fmla="*/ 8 h 34"/>
                  <a:gd name="T20" fmla="*/ 16 w 21"/>
                  <a:gd name="T21"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6" y="8"/>
                    </a:moveTo>
                    <a:cubicBezTo>
                      <a:pt x="15" y="0"/>
                      <a:pt x="1" y="2"/>
                      <a:pt x="2" y="10"/>
                    </a:cubicBezTo>
                    <a:cubicBezTo>
                      <a:pt x="2" y="15"/>
                      <a:pt x="8" y="19"/>
                      <a:pt x="12" y="22"/>
                    </a:cubicBezTo>
                    <a:cubicBezTo>
                      <a:pt x="15" y="23"/>
                      <a:pt x="18" y="26"/>
                      <a:pt x="13" y="29"/>
                    </a:cubicBezTo>
                    <a:cubicBezTo>
                      <a:pt x="10" y="30"/>
                      <a:pt x="6" y="29"/>
                      <a:pt x="3" y="29"/>
                    </a:cubicBezTo>
                    <a:cubicBezTo>
                      <a:pt x="1" y="28"/>
                      <a:pt x="0" y="31"/>
                      <a:pt x="2" y="32"/>
                    </a:cubicBezTo>
                    <a:cubicBezTo>
                      <a:pt x="8" y="33"/>
                      <a:pt x="14" y="34"/>
                      <a:pt x="18" y="29"/>
                    </a:cubicBezTo>
                    <a:cubicBezTo>
                      <a:pt x="21" y="25"/>
                      <a:pt x="17" y="21"/>
                      <a:pt x="13" y="19"/>
                    </a:cubicBezTo>
                    <a:cubicBezTo>
                      <a:pt x="11" y="17"/>
                      <a:pt x="2" y="12"/>
                      <a:pt x="5" y="8"/>
                    </a:cubicBezTo>
                    <a:cubicBezTo>
                      <a:pt x="7" y="6"/>
                      <a:pt x="12" y="5"/>
                      <a:pt x="13" y="8"/>
                    </a:cubicBezTo>
                    <a:cubicBezTo>
                      <a:pt x="13" y="10"/>
                      <a:pt x="16" y="10"/>
                      <a:pt x="16" y="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5" name="Freeform 1015"/>
              <p:cNvSpPr/>
              <p:nvPr/>
            </p:nvSpPr>
            <p:spPr bwMode="auto">
              <a:xfrm>
                <a:off x="7021" y="3254"/>
                <a:ext cx="24" cy="99"/>
              </a:xfrm>
              <a:custGeom>
                <a:avLst/>
                <a:gdLst>
                  <a:gd name="T0" fmla="*/ 4 w 9"/>
                  <a:gd name="T1" fmla="*/ 3 h 37"/>
                  <a:gd name="T2" fmla="*/ 0 w 9"/>
                  <a:gd name="T3" fmla="*/ 34 h 37"/>
                  <a:gd name="T4" fmla="*/ 3 w 9"/>
                  <a:gd name="T5" fmla="*/ 35 h 37"/>
                  <a:gd name="T6" fmla="*/ 7 w 9"/>
                  <a:gd name="T7" fmla="*/ 2 h 37"/>
                  <a:gd name="T8" fmla="*/ 4 w 9"/>
                  <a:gd name="T9" fmla="*/ 3 h 37"/>
                </a:gdLst>
                <a:ahLst/>
                <a:cxnLst>
                  <a:cxn ang="0">
                    <a:pos x="T0" y="T1"/>
                  </a:cxn>
                  <a:cxn ang="0">
                    <a:pos x="T2" y="T3"/>
                  </a:cxn>
                  <a:cxn ang="0">
                    <a:pos x="T4" y="T5"/>
                  </a:cxn>
                  <a:cxn ang="0">
                    <a:pos x="T6" y="T7"/>
                  </a:cxn>
                  <a:cxn ang="0">
                    <a:pos x="T8" y="T9"/>
                  </a:cxn>
                </a:cxnLst>
                <a:rect l="0" t="0" r="r" b="b"/>
                <a:pathLst>
                  <a:path w="9" h="37">
                    <a:moveTo>
                      <a:pt x="4" y="3"/>
                    </a:moveTo>
                    <a:cubicBezTo>
                      <a:pt x="6" y="14"/>
                      <a:pt x="1" y="24"/>
                      <a:pt x="0" y="34"/>
                    </a:cubicBezTo>
                    <a:cubicBezTo>
                      <a:pt x="0" y="36"/>
                      <a:pt x="3" y="37"/>
                      <a:pt x="3" y="35"/>
                    </a:cubicBezTo>
                    <a:cubicBezTo>
                      <a:pt x="5" y="24"/>
                      <a:pt x="9" y="13"/>
                      <a:pt x="7" y="2"/>
                    </a:cubicBezTo>
                    <a:cubicBezTo>
                      <a:pt x="7" y="0"/>
                      <a:pt x="4" y="1"/>
                      <a:pt x="4"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6" name="Freeform 1016"/>
              <p:cNvSpPr/>
              <p:nvPr/>
            </p:nvSpPr>
            <p:spPr bwMode="auto">
              <a:xfrm>
                <a:off x="7021" y="3262"/>
                <a:ext cx="43" cy="37"/>
              </a:xfrm>
              <a:custGeom>
                <a:avLst/>
                <a:gdLst>
                  <a:gd name="T0" fmla="*/ 14 w 16"/>
                  <a:gd name="T1" fmla="*/ 10 h 14"/>
                  <a:gd name="T2" fmla="*/ 3 w 16"/>
                  <a:gd name="T3" fmla="*/ 1 h 14"/>
                  <a:gd name="T4" fmla="*/ 2 w 16"/>
                  <a:gd name="T5" fmla="*/ 4 h 14"/>
                  <a:gd name="T6" fmla="*/ 12 w 16"/>
                  <a:gd name="T7" fmla="*/ 12 h 14"/>
                  <a:gd name="T8" fmla="*/ 14 w 16"/>
                  <a:gd name="T9" fmla="*/ 10 h 14"/>
                </a:gdLst>
                <a:ahLst/>
                <a:cxnLst>
                  <a:cxn ang="0">
                    <a:pos x="T0" y="T1"/>
                  </a:cxn>
                  <a:cxn ang="0">
                    <a:pos x="T2" y="T3"/>
                  </a:cxn>
                  <a:cxn ang="0">
                    <a:pos x="T4" y="T5"/>
                  </a:cxn>
                  <a:cxn ang="0">
                    <a:pos x="T6" y="T7"/>
                  </a:cxn>
                  <a:cxn ang="0">
                    <a:pos x="T8" y="T9"/>
                  </a:cxn>
                </a:cxnLst>
                <a:rect l="0" t="0" r="r" b="b"/>
                <a:pathLst>
                  <a:path w="16" h="14">
                    <a:moveTo>
                      <a:pt x="14" y="10"/>
                    </a:moveTo>
                    <a:cubicBezTo>
                      <a:pt x="11" y="6"/>
                      <a:pt x="7" y="3"/>
                      <a:pt x="3" y="1"/>
                    </a:cubicBezTo>
                    <a:cubicBezTo>
                      <a:pt x="1" y="0"/>
                      <a:pt x="0" y="3"/>
                      <a:pt x="2" y="4"/>
                    </a:cubicBezTo>
                    <a:cubicBezTo>
                      <a:pt x="6" y="6"/>
                      <a:pt x="9" y="9"/>
                      <a:pt x="12" y="12"/>
                    </a:cubicBezTo>
                    <a:cubicBezTo>
                      <a:pt x="13" y="14"/>
                      <a:pt x="16" y="12"/>
                      <a:pt x="14" y="1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7" name="Freeform 1017"/>
              <p:cNvSpPr/>
              <p:nvPr/>
            </p:nvSpPr>
            <p:spPr bwMode="auto">
              <a:xfrm>
                <a:off x="6728" y="769"/>
                <a:ext cx="157" cy="179"/>
              </a:xfrm>
              <a:custGeom>
                <a:avLst/>
                <a:gdLst>
                  <a:gd name="T0" fmla="*/ 25 w 59"/>
                  <a:gd name="T1" fmla="*/ 1 h 67"/>
                  <a:gd name="T2" fmla="*/ 6 w 59"/>
                  <a:gd name="T3" fmla="*/ 16 h 67"/>
                  <a:gd name="T4" fmla="*/ 0 w 59"/>
                  <a:gd name="T5" fmla="*/ 34 h 67"/>
                  <a:gd name="T6" fmla="*/ 22 w 59"/>
                  <a:gd name="T7" fmla="*/ 62 h 67"/>
                  <a:gd name="T8" fmla="*/ 58 w 59"/>
                  <a:gd name="T9" fmla="*/ 30 h 67"/>
                  <a:gd name="T10" fmla="*/ 47 w 59"/>
                  <a:gd name="T11" fmla="*/ 12 h 67"/>
                  <a:gd name="T12" fmla="*/ 45 w 59"/>
                  <a:gd name="T13" fmla="*/ 15 h 67"/>
                  <a:gd name="T14" fmla="*/ 53 w 59"/>
                  <a:gd name="T15" fmla="*/ 41 h 67"/>
                  <a:gd name="T16" fmla="*/ 33 w 59"/>
                  <a:gd name="T17" fmla="*/ 59 h 67"/>
                  <a:gd name="T18" fmla="*/ 5 w 59"/>
                  <a:gd name="T19" fmla="*/ 40 h 67"/>
                  <a:gd name="T20" fmla="*/ 7 w 59"/>
                  <a:gd name="T21" fmla="*/ 19 h 67"/>
                  <a:gd name="T22" fmla="*/ 26 w 59"/>
                  <a:gd name="T23" fmla="*/ 4 h 67"/>
                  <a:gd name="T24" fmla="*/ 27 w 59"/>
                  <a:gd name="T25" fmla="*/ 3 h 67"/>
                  <a:gd name="T26" fmla="*/ 25 w 59"/>
                  <a:gd name="T27" fmla="*/ 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67">
                    <a:moveTo>
                      <a:pt x="25" y="1"/>
                    </a:moveTo>
                    <a:cubicBezTo>
                      <a:pt x="19" y="7"/>
                      <a:pt x="12" y="10"/>
                      <a:pt x="6" y="16"/>
                    </a:cubicBezTo>
                    <a:cubicBezTo>
                      <a:pt x="1" y="21"/>
                      <a:pt x="0" y="27"/>
                      <a:pt x="0" y="34"/>
                    </a:cubicBezTo>
                    <a:cubicBezTo>
                      <a:pt x="1" y="46"/>
                      <a:pt x="10" y="59"/>
                      <a:pt x="22" y="62"/>
                    </a:cubicBezTo>
                    <a:cubicBezTo>
                      <a:pt x="41" y="67"/>
                      <a:pt x="59" y="48"/>
                      <a:pt x="58" y="30"/>
                    </a:cubicBezTo>
                    <a:cubicBezTo>
                      <a:pt x="57" y="23"/>
                      <a:pt x="53" y="16"/>
                      <a:pt x="47" y="12"/>
                    </a:cubicBezTo>
                    <a:cubicBezTo>
                      <a:pt x="45" y="11"/>
                      <a:pt x="43" y="13"/>
                      <a:pt x="45" y="15"/>
                    </a:cubicBezTo>
                    <a:cubicBezTo>
                      <a:pt x="54" y="21"/>
                      <a:pt x="57" y="30"/>
                      <a:pt x="53" y="41"/>
                    </a:cubicBezTo>
                    <a:cubicBezTo>
                      <a:pt x="50" y="50"/>
                      <a:pt x="43" y="57"/>
                      <a:pt x="33" y="59"/>
                    </a:cubicBezTo>
                    <a:cubicBezTo>
                      <a:pt x="20" y="62"/>
                      <a:pt x="9" y="52"/>
                      <a:pt x="5" y="40"/>
                    </a:cubicBezTo>
                    <a:cubicBezTo>
                      <a:pt x="2" y="33"/>
                      <a:pt x="3" y="25"/>
                      <a:pt x="7" y="19"/>
                    </a:cubicBezTo>
                    <a:cubicBezTo>
                      <a:pt x="12" y="13"/>
                      <a:pt x="21" y="10"/>
                      <a:pt x="26" y="4"/>
                    </a:cubicBezTo>
                    <a:cubicBezTo>
                      <a:pt x="27" y="4"/>
                      <a:pt x="27" y="4"/>
                      <a:pt x="27" y="3"/>
                    </a:cubicBezTo>
                    <a:cubicBezTo>
                      <a:pt x="29" y="2"/>
                      <a:pt x="26" y="0"/>
                      <a:pt x="25"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8" name="Freeform 1018"/>
              <p:cNvSpPr/>
              <p:nvPr/>
            </p:nvSpPr>
            <p:spPr bwMode="auto">
              <a:xfrm>
                <a:off x="6795" y="780"/>
                <a:ext cx="56" cy="26"/>
              </a:xfrm>
              <a:custGeom>
                <a:avLst/>
                <a:gdLst>
                  <a:gd name="T0" fmla="*/ 2 w 21"/>
                  <a:gd name="T1" fmla="*/ 4 h 10"/>
                  <a:gd name="T2" fmla="*/ 18 w 21"/>
                  <a:gd name="T3" fmla="*/ 9 h 10"/>
                  <a:gd name="T4" fmla="*/ 19 w 21"/>
                  <a:gd name="T5" fmla="*/ 6 h 10"/>
                  <a:gd name="T6" fmla="*/ 4 w 21"/>
                  <a:gd name="T7" fmla="*/ 1 h 10"/>
                  <a:gd name="T8" fmla="*/ 2 w 21"/>
                  <a:gd name="T9" fmla="*/ 4 h 10"/>
                </a:gdLst>
                <a:ahLst/>
                <a:cxnLst>
                  <a:cxn ang="0">
                    <a:pos x="T0" y="T1"/>
                  </a:cxn>
                  <a:cxn ang="0">
                    <a:pos x="T2" y="T3"/>
                  </a:cxn>
                  <a:cxn ang="0">
                    <a:pos x="T4" y="T5"/>
                  </a:cxn>
                  <a:cxn ang="0">
                    <a:pos x="T6" y="T7"/>
                  </a:cxn>
                  <a:cxn ang="0">
                    <a:pos x="T8" y="T9"/>
                  </a:cxn>
                </a:cxnLst>
                <a:rect l="0" t="0" r="r" b="b"/>
                <a:pathLst>
                  <a:path w="21" h="10">
                    <a:moveTo>
                      <a:pt x="2" y="4"/>
                    </a:moveTo>
                    <a:cubicBezTo>
                      <a:pt x="8" y="5"/>
                      <a:pt x="13" y="8"/>
                      <a:pt x="18" y="9"/>
                    </a:cubicBezTo>
                    <a:cubicBezTo>
                      <a:pt x="20" y="10"/>
                      <a:pt x="21" y="7"/>
                      <a:pt x="19" y="6"/>
                    </a:cubicBezTo>
                    <a:cubicBezTo>
                      <a:pt x="14" y="5"/>
                      <a:pt x="9" y="2"/>
                      <a:pt x="4" y="1"/>
                    </a:cubicBezTo>
                    <a:cubicBezTo>
                      <a:pt x="2" y="0"/>
                      <a:pt x="0" y="3"/>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9" name="Freeform 1019"/>
              <p:cNvSpPr/>
              <p:nvPr/>
            </p:nvSpPr>
            <p:spPr bwMode="auto">
              <a:xfrm>
                <a:off x="6795" y="774"/>
                <a:ext cx="53" cy="24"/>
              </a:xfrm>
              <a:custGeom>
                <a:avLst/>
                <a:gdLst>
                  <a:gd name="T0" fmla="*/ 2 w 20"/>
                  <a:gd name="T1" fmla="*/ 3 h 9"/>
                  <a:gd name="T2" fmla="*/ 16 w 20"/>
                  <a:gd name="T3" fmla="*/ 8 h 9"/>
                  <a:gd name="T4" fmla="*/ 18 w 20"/>
                  <a:gd name="T5" fmla="*/ 5 h 9"/>
                  <a:gd name="T6" fmla="*/ 3 w 20"/>
                  <a:gd name="T7" fmla="*/ 0 h 9"/>
                  <a:gd name="T8" fmla="*/ 2 w 20"/>
                  <a:gd name="T9" fmla="*/ 3 h 9"/>
                </a:gdLst>
                <a:ahLst/>
                <a:cxnLst>
                  <a:cxn ang="0">
                    <a:pos x="T0" y="T1"/>
                  </a:cxn>
                  <a:cxn ang="0">
                    <a:pos x="T2" y="T3"/>
                  </a:cxn>
                  <a:cxn ang="0">
                    <a:pos x="T4" y="T5"/>
                  </a:cxn>
                  <a:cxn ang="0">
                    <a:pos x="T6" y="T7"/>
                  </a:cxn>
                  <a:cxn ang="0">
                    <a:pos x="T8" y="T9"/>
                  </a:cxn>
                </a:cxnLst>
                <a:rect l="0" t="0" r="r" b="b"/>
                <a:pathLst>
                  <a:path w="20" h="9">
                    <a:moveTo>
                      <a:pt x="2" y="3"/>
                    </a:moveTo>
                    <a:cubicBezTo>
                      <a:pt x="7" y="5"/>
                      <a:pt x="12" y="7"/>
                      <a:pt x="16" y="8"/>
                    </a:cubicBezTo>
                    <a:cubicBezTo>
                      <a:pt x="18" y="9"/>
                      <a:pt x="20" y="6"/>
                      <a:pt x="18" y="5"/>
                    </a:cubicBezTo>
                    <a:cubicBezTo>
                      <a:pt x="13" y="4"/>
                      <a:pt x="8" y="2"/>
                      <a:pt x="3" y="0"/>
                    </a:cubicBezTo>
                    <a:cubicBezTo>
                      <a:pt x="1" y="0"/>
                      <a:pt x="0" y="3"/>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0" name="Freeform 1020"/>
              <p:cNvSpPr/>
              <p:nvPr/>
            </p:nvSpPr>
            <p:spPr bwMode="auto">
              <a:xfrm>
                <a:off x="6781" y="705"/>
                <a:ext cx="96" cy="91"/>
              </a:xfrm>
              <a:custGeom>
                <a:avLst/>
                <a:gdLst>
                  <a:gd name="T0" fmla="*/ 9 w 36"/>
                  <a:gd name="T1" fmla="*/ 24 h 34"/>
                  <a:gd name="T2" fmla="*/ 6 w 36"/>
                  <a:gd name="T3" fmla="*/ 7 h 34"/>
                  <a:gd name="T4" fmla="*/ 9 w 36"/>
                  <a:gd name="T5" fmla="*/ 5 h 34"/>
                  <a:gd name="T6" fmla="*/ 11 w 36"/>
                  <a:gd name="T7" fmla="*/ 8 h 34"/>
                  <a:gd name="T8" fmla="*/ 18 w 36"/>
                  <a:gd name="T9" fmla="*/ 12 h 34"/>
                  <a:gd name="T10" fmla="*/ 26 w 36"/>
                  <a:gd name="T11" fmla="*/ 11 h 34"/>
                  <a:gd name="T12" fmla="*/ 32 w 36"/>
                  <a:gd name="T13" fmla="*/ 17 h 34"/>
                  <a:gd name="T14" fmla="*/ 28 w 36"/>
                  <a:gd name="T15" fmla="*/ 24 h 34"/>
                  <a:gd name="T16" fmla="*/ 22 w 36"/>
                  <a:gd name="T17" fmla="*/ 31 h 34"/>
                  <a:gd name="T18" fmla="*/ 25 w 36"/>
                  <a:gd name="T19" fmla="*/ 32 h 34"/>
                  <a:gd name="T20" fmla="*/ 32 w 36"/>
                  <a:gd name="T21" fmla="*/ 24 h 34"/>
                  <a:gd name="T22" fmla="*/ 36 w 36"/>
                  <a:gd name="T23" fmla="*/ 15 h 34"/>
                  <a:gd name="T24" fmla="*/ 28 w 36"/>
                  <a:gd name="T25" fmla="*/ 8 h 34"/>
                  <a:gd name="T26" fmla="*/ 23 w 36"/>
                  <a:gd name="T27" fmla="*/ 7 h 34"/>
                  <a:gd name="T28" fmla="*/ 17 w 36"/>
                  <a:gd name="T29" fmla="*/ 8 h 34"/>
                  <a:gd name="T30" fmla="*/ 10 w 36"/>
                  <a:gd name="T31" fmla="*/ 2 h 34"/>
                  <a:gd name="T32" fmla="*/ 3 w 36"/>
                  <a:gd name="T33" fmla="*/ 6 h 34"/>
                  <a:gd name="T34" fmla="*/ 7 w 36"/>
                  <a:gd name="T35" fmla="*/ 27 h 34"/>
                  <a:gd name="T36" fmla="*/ 9 w 36"/>
                  <a:gd name="T37"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34">
                    <a:moveTo>
                      <a:pt x="9" y="24"/>
                    </a:moveTo>
                    <a:cubicBezTo>
                      <a:pt x="5" y="21"/>
                      <a:pt x="3" y="11"/>
                      <a:pt x="6" y="7"/>
                    </a:cubicBezTo>
                    <a:cubicBezTo>
                      <a:pt x="7" y="6"/>
                      <a:pt x="8" y="4"/>
                      <a:pt x="9" y="5"/>
                    </a:cubicBezTo>
                    <a:cubicBezTo>
                      <a:pt x="10" y="6"/>
                      <a:pt x="10" y="7"/>
                      <a:pt x="11" y="8"/>
                    </a:cubicBezTo>
                    <a:cubicBezTo>
                      <a:pt x="13" y="10"/>
                      <a:pt x="15" y="12"/>
                      <a:pt x="18" y="12"/>
                    </a:cubicBezTo>
                    <a:cubicBezTo>
                      <a:pt x="21" y="12"/>
                      <a:pt x="23" y="9"/>
                      <a:pt x="26" y="11"/>
                    </a:cubicBezTo>
                    <a:cubicBezTo>
                      <a:pt x="28" y="12"/>
                      <a:pt x="33" y="14"/>
                      <a:pt x="32" y="17"/>
                    </a:cubicBezTo>
                    <a:cubicBezTo>
                      <a:pt x="32" y="19"/>
                      <a:pt x="30" y="22"/>
                      <a:pt x="28" y="24"/>
                    </a:cubicBezTo>
                    <a:cubicBezTo>
                      <a:pt x="26" y="26"/>
                      <a:pt x="24" y="28"/>
                      <a:pt x="22" y="31"/>
                    </a:cubicBezTo>
                    <a:cubicBezTo>
                      <a:pt x="21" y="32"/>
                      <a:pt x="24" y="34"/>
                      <a:pt x="25" y="32"/>
                    </a:cubicBezTo>
                    <a:cubicBezTo>
                      <a:pt x="27" y="30"/>
                      <a:pt x="30" y="27"/>
                      <a:pt x="32" y="24"/>
                    </a:cubicBezTo>
                    <a:cubicBezTo>
                      <a:pt x="34" y="22"/>
                      <a:pt x="36" y="19"/>
                      <a:pt x="36" y="15"/>
                    </a:cubicBezTo>
                    <a:cubicBezTo>
                      <a:pt x="35" y="12"/>
                      <a:pt x="31" y="10"/>
                      <a:pt x="28" y="8"/>
                    </a:cubicBezTo>
                    <a:cubicBezTo>
                      <a:pt x="27" y="8"/>
                      <a:pt x="25" y="7"/>
                      <a:pt x="23" y="7"/>
                    </a:cubicBezTo>
                    <a:cubicBezTo>
                      <a:pt x="21" y="7"/>
                      <a:pt x="19" y="9"/>
                      <a:pt x="17" y="8"/>
                    </a:cubicBezTo>
                    <a:cubicBezTo>
                      <a:pt x="14" y="8"/>
                      <a:pt x="13" y="3"/>
                      <a:pt x="10" y="2"/>
                    </a:cubicBezTo>
                    <a:cubicBezTo>
                      <a:pt x="7" y="0"/>
                      <a:pt x="4" y="3"/>
                      <a:pt x="3" y="6"/>
                    </a:cubicBezTo>
                    <a:cubicBezTo>
                      <a:pt x="0" y="11"/>
                      <a:pt x="2" y="23"/>
                      <a:pt x="7" y="27"/>
                    </a:cubicBezTo>
                    <a:cubicBezTo>
                      <a:pt x="9" y="28"/>
                      <a:pt x="11" y="25"/>
                      <a:pt x="9" y="2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1" name="Freeform 1021"/>
              <p:cNvSpPr/>
              <p:nvPr/>
            </p:nvSpPr>
            <p:spPr bwMode="auto">
              <a:xfrm>
                <a:off x="6781" y="812"/>
                <a:ext cx="56" cy="91"/>
              </a:xfrm>
              <a:custGeom>
                <a:avLst/>
                <a:gdLst>
                  <a:gd name="T0" fmla="*/ 15 w 21"/>
                  <a:gd name="T1" fmla="*/ 7 h 34"/>
                  <a:gd name="T2" fmla="*/ 1 w 21"/>
                  <a:gd name="T3" fmla="*/ 9 h 34"/>
                  <a:gd name="T4" fmla="*/ 11 w 21"/>
                  <a:gd name="T5" fmla="*/ 21 h 34"/>
                  <a:gd name="T6" fmla="*/ 13 w 21"/>
                  <a:gd name="T7" fmla="*/ 28 h 34"/>
                  <a:gd name="T8" fmla="*/ 2 w 21"/>
                  <a:gd name="T9" fmla="*/ 28 h 34"/>
                  <a:gd name="T10" fmla="*/ 2 w 21"/>
                  <a:gd name="T11" fmla="*/ 31 h 34"/>
                  <a:gd name="T12" fmla="*/ 17 w 21"/>
                  <a:gd name="T13" fmla="*/ 29 h 34"/>
                  <a:gd name="T14" fmla="*/ 13 w 21"/>
                  <a:gd name="T15" fmla="*/ 18 h 34"/>
                  <a:gd name="T16" fmla="*/ 5 w 21"/>
                  <a:gd name="T17" fmla="*/ 8 h 34"/>
                  <a:gd name="T18" fmla="*/ 12 w 21"/>
                  <a:gd name="T19" fmla="*/ 8 h 34"/>
                  <a:gd name="T20" fmla="*/ 15 w 21"/>
                  <a:gd name="T21"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5" y="7"/>
                    </a:moveTo>
                    <a:cubicBezTo>
                      <a:pt x="14" y="0"/>
                      <a:pt x="1" y="2"/>
                      <a:pt x="1" y="9"/>
                    </a:cubicBezTo>
                    <a:cubicBezTo>
                      <a:pt x="1" y="15"/>
                      <a:pt x="7" y="19"/>
                      <a:pt x="11" y="21"/>
                    </a:cubicBezTo>
                    <a:cubicBezTo>
                      <a:pt x="14" y="23"/>
                      <a:pt x="17" y="26"/>
                      <a:pt x="13" y="28"/>
                    </a:cubicBezTo>
                    <a:cubicBezTo>
                      <a:pt x="10" y="30"/>
                      <a:pt x="5" y="29"/>
                      <a:pt x="2" y="28"/>
                    </a:cubicBezTo>
                    <a:cubicBezTo>
                      <a:pt x="0" y="28"/>
                      <a:pt x="0" y="31"/>
                      <a:pt x="2" y="31"/>
                    </a:cubicBezTo>
                    <a:cubicBezTo>
                      <a:pt x="7" y="32"/>
                      <a:pt x="13" y="34"/>
                      <a:pt x="17" y="29"/>
                    </a:cubicBezTo>
                    <a:cubicBezTo>
                      <a:pt x="21" y="24"/>
                      <a:pt x="16" y="21"/>
                      <a:pt x="13" y="18"/>
                    </a:cubicBezTo>
                    <a:cubicBezTo>
                      <a:pt x="10" y="17"/>
                      <a:pt x="2" y="12"/>
                      <a:pt x="5" y="8"/>
                    </a:cubicBezTo>
                    <a:cubicBezTo>
                      <a:pt x="6" y="6"/>
                      <a:pt x="12" y="5"/>
                      <a:pt x="12" y="8"/>
                    </a:cubicBezTo>
                    <a:cubicBezTo>
                      <a:pt x="13" y="10"/>
                      <a:pt x="16" y="9"/>
                      <a:pt x="15"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2" name="Freeform 1022"/>
              <p:cNvSpPr/>
              <p:nvPr/>
            </p:nvSpPr>
            <p:spPr bwMode="auto">
              <a:xfrm>
                <a:off x="6797" y="809"/>
                <a:ext cx="27" cy="99"/>
              </a:xfrm>
              <a:custGeom>
                <a:avLst/>
                <a:gdLst>
                  <a:gd name="T0" fmla="*/ 4 w 10"/>
                  <a:gd name="T1" fmla="*/ 3 h 37"/>
                  <a:gd name="T2" fmla="*/ 0 w 10"/>
                  <a:gd name="T3" fmla="*/ 34 h 37"/>
                  <a:gd name="T4" fmla="*/ 4 w 10"/>
                  <a:gd name="T5" fmla="*/ 34 h 37"/>
                  <a:gd name="T6" fmla="*/ 8 w 10"/>
                  <a:gd name="T7" fmla="*/ 2 h 37"/>
                  <a:gd name="T8" fmla="*/ 4 w 10"/>
                  <a:gd name="T9" fmla="*/ 3 h 37"/>
                </a:gdLst>
                <a:ahLst/>
                <a:cxnLst>
                  <a:cxn ang="0">
                    <a:pos x="T0" y="T1"/>
                  </a:cxn>
                  <a:cxn ang="0">
                    <a:pos x="T2" y="T3"/>
                  </a:cxn>
                  <a:cxn ang="0">
                    <a:pos x="T4" y="T5"/>
                  </a:cxn>
                  <a:cxn ang="0">
                    <a:pos x="T6" y="T7"/>
                  </a:cxn>
                  <a:cxn ang="0">
                    <a:pos x="T8" y="T9"/>
                  </a:cxn>
                </a:cxnLst>
                <a:rect l="0" t="0" r="r" b="b"/>
                <a:pathLst>
                  <a:path w="10" h="37">
                    <a:moveTo>
                      <a:pt x="4" y="3"/>
                    </a:moveTo>
                    <a:cubicBezTo>
                      <a:pt x="7" y="13"/>
                      <a:pt x="2" y="24"/>
                      <a:pt x="0" y="34"/>
                    </a:cubicBezTo>
                    <a:cubicBezTo>
                      <a:pt x="0" y="36"/>
                      <a:pt x="3" y="37"/>
                      <a:pt x="4" y="34"/>
                    </a:cubicBezTo>
                    <a:cubicBezTo>
                      <a:pt x="5" y="24"/>
                      <a:pt x="10" y="13"/>
                      <a:pt x="8" y="2"/>
                    </a:cubicBezTo>
                    <a:cubicBezTo>
                      <a:pt x="7" y="0"/>
                      <a:pt x="4" y="1"/>
                      <a:pt x="4"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2" name="Group 1224"/>
            <p:cNvGrpSpPr/>
            <p:nvPr/>
          </p:nvGrpSpPr>
          <p:grpSpPr bwMode="auto">
            <a:xfrm>
              <a:off x="-2120900" y="120650"/>
              <a:ext cx="12979400" cy="5970588"/>
              <a:chOff x="-1336" y="76"/>
              <a:chExt cx="8176" cy="3761"/>
            </a:xfrm>
          </p:grpSpPr>
          <p:sp>
            <p:nvSpPr>
              <p:cNvPr id="1123" name="Freeform 1024"/>
              <p:cNvSpPr/>
              <p:nvPr/>
            </p:nvSpPr>
            <p:spPr bwMode="auto">
              <a:xfrm>
                <a:off x="6797" y="814"/>
                <a:ext cx="43" cy="38"/>
              </a:xfrm>
              <a:custGeom>
                <a:avLst/>
                <a:gdLst>
                  <a:gd name="T0" fmla="*/ 15 w 16"/>
                  <a:gd name="T1" fmla="*/ 11 h 14"/>
                  <a:gd name="T2" fmla="*/ 3 w 16"/>
                  <a:gd name="T3" fmla="*/ 1 h 14"/>
                  <a:gd name="T4" fmla="*/ 2 w 16"/>
                  <a:gd name="T5" fmla="*/ 4 h 14"/>
                  <a:gd name="T6" fmla="*/ 12 w 16"/>
                  <a:gd name="T7" fmla="*/ 13 h 14"/>
                  <a:gd name="T8" fmla="*/ 15 w 16"/>
                  <a:gd name="T9" fmla="*/ 11 h 14"/>
                </a:gdLst>
                <a:ahLst/>
                <a:cxnLst>
                  <a:cxn ang="0">
                    <a:pos x="T0" y="T1"/>
                  </a:cxn>
                  <a:cxn ang="0">
                    <a:pos x="T2" y="T3"/>
                  </a:cxn>
                  <a:cxn ang="0">
                    <a:pos x="T4" y="T5"/>
                  </a:cxn>
                  <a:cxn ang="0">
                    <a:pos x="T6" y="T7"/>
                  </a:cxn>
                  <a:cxn ang="0">
                    <a:pos x="T8" y="T9"/>
                  </a:cxn>
                </a:cxnLst>
                <a:rect l="0" t="0" r="r" b="b"/>
                <a:pathLst>
                  <a:path w="16" h="14">
                    <a:moveTo>
                      <a:pt x="15" y="11"/>
                    </a:moveTo>
                    <a:cubicBezTo>
                      <a:pt x="11" y="7"/>
                      <a:pt x="8" y="4"/>
                      <a:pt x="3" y="1"/>
                    </a:cubicBezTo>
                    <a:cubicBezTo>
                      <a:pt x="1" y="0"/>
                      <a:pt x="0" y="3"/>
                      <a:pt x="2" y="4"/>
                    </a:cubicBezTo>
                    <a:cubicBezTo>
                      <a:pt x="6" y="6"/>
                      <a:pt x="9" y="10"/>
                      <a:pt x="12" y="13"/>
                    </a:cubicBezTo>
                    <a:cubicBezTo>
                      <a:pt x="14" y="14"/>
                      <a:pt x="16" y="12"/>
                      <a:pt x="15" y="1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4" name="Freeform 1025"/>
              <p:cNvSpPr/>
              <p:nvPr/>
            </p:nvSpPr>
            <p:spPr bwMode="auto">
              <a:xfrm>
                <a:off x="3293" y="138"/>
                <a:ext cx="158" cy="181"/>
              </a:xfrm>
              <a:custGeom>
                <a:avLst/>
                <a:gdLst>
                  <a:gd name="T0" fmla="*/ 25 w 59"/>
                  <a:gd name="T1" fmla="*/ 2 h 68"/>
                  <a:gd name="T2" fmla="*/ 6 w 59"/>
                  <a:gd name="T3" fmla="*/ 16 h 68"/>
                  <a:gd name="T4" fmla="*/ 0 w 59"/>
                  <a:gd name="T5" fmla="*/ 34 h 68"/>
                  <a:gd name="T6" fmla="*/ 22 w 59"/>
                  <a:gd name="T7" fmla="*/ 62 h 68"/>
                  <a:gd name="T8" fmla="*/ 58 w 59"/>
                  <a:gd name="T9" fmla="*/ 30 h 68"/>
                  <a:gd name="T10" fmla="*/ 47 w 59"/>
                  <a:gd name="T11" fmla="*/ 12 h 68"/>
                  <a:gd name="T12" fmla="*/ 45 w 59"/>
                  <a:gd name="T13" fmla="*/ 15 h 68"/>
                  <a:gd name="T14" fmla="*/ 54 w 59"/>
                  <a:gd name="T15" fmla="*/ 41 h 68"/>
                  <a:gd name="T16" fmla="*/ 33 w 59"/>
                  <a:gd name="T17" fmla="*/ 60 h 68"/>
                  <a:gd name="T18" fmla="*/ 5 w 59"/>
                  <a:gd name="T19" fmla="*/ 41 h 68"/>
                  <a:gd name="T20" fmla="*/ 7 w 59"/>
                  <a:gd name="T21" fmla="*/ 20 h 68"/>
                  <a:gd name="T22" fmla="*/ 26 w 59"/>
                  <a:gd name="T23" fmla="*/ 5 h 68"/>
                  <a:gd name="T24" fmla="*/ 27 w 59"/>
                  <a:gd name="T25" fmla="*/ 4 h 68"/>
                  <a:gd name="T26" fmla="*/ 25 w 59"/>
                  <a:gd name="T27"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68">
                    <a:moveTo>
                      <a:pt x="25" y="2"/>
                    </a:moveTo>
                    <a:cubicBezTo>
                      <a:pt x="19" y="8"/>
                      <a:pt x="12" y="10"/>
                      <a:pt x="6" y="16"/>
                    </a:cubicBezTo>
                    <a:cubicBezTo>
                      <a:pt x="1" y="21"/>
                      <a:pt x="0" y="28"/>
                      <a:pt x="0" y="34"/>
                    </a:cubicBezTo>
                    <a:cubicBezTo>
                      <a:pt x="1" y="47"/>
                      <a:pt x="10" y="59"/>
                      <a:pt x="22" y="62"/>
                    </a:cubicBezTo>
                    <a:cubicBezTo>
                      <a:pt x="41" y="68"/>
                      <a:pt x="59" y="49"/>
                      <a:pt x="58" y="30"/>
                    </a:cubicBezTo>
                    <a:cubicBezTo>
                      <a:pt x="57" y="23"/>
                      <a:pt x="53" y="16"/>
                      <a:pt x="47" y="12"/>
                    </a:cubicBezTo>
                    <a:cubicBezTo>
                      <a:pt x="45" y="11"/>
                      <a:pt x="43" y="14"/>
                      <a:pt x="45" y="15"/>
                    </a:cubicBezTo>
                    <a:cubicBezTo>
                      <a:pt x="54" y="21"/>
                      <a:pt x="57" y="31"/>
                      <a:pt x="54" y="41"/>
                    </a:cubicBezTo>
                    <a:cubicBezTo>
                      <a:pt x="51" y="50"/>
                      <a:pt x="43" y="58"/>
                      <a:pt x="33" y="60"/>
                    </a:cubicBezTo>
                    <a:cubicBezTo>
                      <a:pt x="20" y="62"/>
                      <a:pt x="9" y="52"/>
                      <a:pt x="5" y="41"/>
                    </a:cubicBezTo>
                    <a:cubicBezTo>
                      <a:pt x="2" y="34"/>
                      <a:pt x="3" y="26"/>
                      <a:pt x="7" y="20"/>
                    </a:cubicBezTo>
                    <a:cubicBezTo>
                      <a:pt x="12" y="13"/>
                      <a:pt x="21" y="10"/>
                      <a:pt x="26" y="5"/>
                    </a:cubicBezTo>
                    <a:cubicBezTo>
                      <a:pt x="27" y="4"/>
                      <a:pt x="27" y="4"/>
                      <a:pt x="27" y="4"/>
                    </a:cubicBezTo>
                    <a:cubicBezTo>
                      <a:pt x="29" y="2"/>
                      <a:pt x="26" y="0"/>
                      <a:pt x="25"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5" name="Freeform 1026"/>
              <p:cNvSpPr/>
              <p:nvPr/>
            </p:nvSpPr>
            <p:spPr bwMode="auto">
              <a:xfrm>
                <a:off x="3360" y="151"/>
                <a:ext cx="56" cy="24"/>
              </a:xfrm>
              <a:custGeom>
                <a:avLst/>
                <a:gdLst>
                  <a:gd name="T0" fmla="*/ 2 w 21"/>
                  <a:gd name="T1" fmla="*/ 3 h 9"/>
                  <a:gd name="T2" fmla="*/ 18 w 21"/>
                  <a:gd name="T3" fmla="*/ 9 h 9"/>
                  <a:gd name="T4" fmla="*/ 19 w 21"/>
                  <a:gd name="T5" fmla="*/ 6 h 9"/>
                  <a:gd name="T6" fmla="*/ 4 w 21"/>
                  <a:gd name="T7" fmla="*/ 0 h 9"/>
                  <a:gd name="T8" fmla="*/ 2 w 21"/>
                  <a:gd name="T9" fmla="*/ 3 h 9"/>
                </a:gdLst>
                <a:ahLst/>
                <a:cxnLst>
                  <a:cxn ang="0">
                    <a:pos x="T0" y="T1"/>
                  </a:cxn>
                  <a:cxn ang="0">
                    <a:pos x="T2" y="T3"/>
                  </a:cxn>
                  <a:cxn ang="0">
                    <a:pos x="T4" y="T5"/>
                  </a:cxn>
                  <a:cxn ang="0">
                    <a:pos x="T6" y="T7"/>
                  </a:cxn>
                  <a:cxn ang="0">
                    <a:pos x="T8" y="T9"/>
                  </a:cxn>
                </a:cxnLst>
                <a:rect l="0" t="0" r="r" b="b"/>
                <a:pathLst>
                  <a:path w="21" h="9">
                    <a:moveTo>
                      <a:pt x="2" y="3"/>
                    </a:moveTo>
                    <a:cubicBezTo>
                      <a:pt x="8" y="5"/>
                      <a:pt x="13" y="7"/>
                      <a:pt x="18" y="9"/>
                    </a:cubicBezTo>
                    <a:cubicBezTo>
                      <a:pt x="20" y="9"/>
                      <a:pt x="21" y="6"/>
                      <a:pt x="19" y="6"/>
                    </a:cubicBezTo>
                    <a:cubicBezTo>
                      <a:pt x="14" y="4"/>
                      <a:pt x="9" y="2"/>
                      <a:pt x="4" y="0"/>
                    </a:cubicBezTo>
                    <a:cubicBezTo>
                      <a:pt x="2" y="0"/>
                      <a:pt x="0" y="3"/>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6" name="Freeform 1027"/>
              <p:cNvSpPr/>
              <p:nvPr/>
            </p:nvSpPr>
            <p:spPr bwMode="auto">
              <a:xfrm>
                <a:off x="3360" y="143"/>
                <a:ext cx="53" cy="24"/>
              </a:xfrm>
              <a:custGeom>
                <a:avLst/>
                <a:gdLst>
                  <a:gd name="T0" fmla="*/ 2 w 20"/>
                  <a:gd name="T1" fmla="*/ 3 h 9"/>
                  <a:gd name="T2" fmla="*/ 17 w 20"/>
                  <a:gd name="T3" fmla="*/ 9 h 9"/>
                  <a:gd name="T4" fmla="*/ 18 w 20"/>
                  <a:gd name="T5" fmla="*/ 6 h 9"/>
                  <a:gd name="T6" fmla="*/ 3 w 20"/>
                  <a:gd name="T7" fmla="*/ 0 h 9"/>
                  <a:gd name="T8" fmla="*/ 2 w 20"/>
                  <a:gd name="T9" fmla="*/ 3 h 9"/>
                </a:gdLst>
                <a:ahLst/>
                <a:cxnLst>
                  <a:cxn ang="0">
                    <a:pos x="T0" y="T1"/>
                  </a:cxn>
                  <a:cxn ang="0">
                    <a:pos x="T2" y="T3"/>
                  </a:cxn>
                  <a:cxn ang="0">
                    <a:pos x="T4" y="T5"/>
                  </a:cxn>
                  <a:cxn ang="0">
                    <a:pos x="T6" y="T7"/>
                  </a:cxn>
                  <a:cxn ang="0">
                    <a:pos x="T8" y="T9"/>
                  </a:cxn>
                </a:cxnLst>
                <a:rect l="0" t="0" r="r" b="b"/>
                <a:pathLst>
                  <a:path w="20" h="9">
                    <a:moveTo>
                      <a:pt x="2" y="3"/>
                    </a:moveTo>
                    <a:cubicBezTo>
                      <a:pt x="7" y="5"/>
                      <a:pt x="12" y="7"/>
                      <a:pt x="17" y="9"/>
                    </a:cubicBezTo>
                    <a:cubicBezTo>
                      <a:pt x="19" y="9"/>
                      <a:pt x="20" y="6"/>
                      <a:pt x="18" y="6"/>
                    </a:cubicBezTo>
                    <a:cubicBezTo>
                      <a:pt x="13" y="4"/>
                      <a:pt x="8" y="2"/>
                      <a:pt x="3" y="0"/>
                    </a:cubicBezTo>
                    <a:cubicBezTo>
                      <a:pt x="2" y="0"/>
                      <a:pt x="0" y="3"/>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7" name="Freeform 1028"/>
              <p:cNvSpPr/>
              <p:nvPr/>
            </p:nvSpPr>
            <p:spPr bwMode="auto">
              <a:xfrm>
                <a:off x="3347" y="76"/>
                <a:ext cx="96" cy="88"/>
              </a:xfrm>
              <a:custGeom>
                <a:avLst/>
                <a:gdLst>
                  <a:gd name="T0" fmla="*/ 9 w 36"/>
                  <a:gd name="T1" fmla="*/ 23 h 33"/>
                  <a:gd name="T2" fmla="*/ 6 w 36"/>
                  <a:gd name="T3" fmla="*/ 6 h 33"/>
                  <a:gd name="T4" fmla="*/ 9 w 36"/>
                  <a:gd name="T5" fmla="*/ 5 h 33"/>
                  <a:gd name="T6" fmla="*/ 11 w 36"/>
                  <a:gd name="T7" fmla="*/ 7 h 33"/>
                  <a:gd name="T8" fmla="*/ 18 w 36"/>
                  <a:gd name="T9" fmla="*/ 11 h 33"/>
                  <a:gd name="T10" fmla="*/ 26 w 36"/>
                  <a:gd name="T11" fmla="*/ 10 h 33"/>
                  <a:gd name="T12" fmla="*/ 32 w 36"/>
                  <a:gd name="T13" fmla="*/ 16 h 33"/>
                  <a:gd name="T14" fmla="*/ 28 w 36"/>
                  <a:gd name="T15" fmla="*/ 23 h 33"/>
                  <a:gd name="T16" fmla="*/ 22 w 36"/>
                  <a:gd name="T17" fmla="*/ 30 h 33"/>
                  <a:gd name="T18" fmla="*/ 25 w 36"/>
                  <a:gd name="T19" fmla="*/ 32 h 33"/>
                  <a:gd name="T20" fmla="*/ 32 w 36"/>
                  <a:gd name="T21" fmla="*/ 23 h 33"/>
                  <a:gd name="T22" fmla="*/ 36 w 36"/>
                  <a:gd name="T23" fmla="*/ 15 h 33"/>
                  <a:gd name="T24" fmla="*/ 28 w 36"/>
                  <a:gd name="T25" fmla="*/ 8 h 33"/>
                  <a:gd name="T26" fmla="*/ 23 w 36"/>
                  <a:gd name="T27" fmla="*/ 6 h 33"/>
                  <a:gd name="T28" fmla="*/ 17 w 36"/>
                  <a:gd name="T29" fmla="*/ 8 h 33"/>
                  <a:gd name="T30" fmla="*/ 10 w 36"/>
                  <a:gd name="T31" fmla="*/ 1 h 33"/>
                  <a:gd name="T32" fmla="*/ 3 w 36"/>
                  <a:gd name="T33" fmla="*/ 5 h 33"/>
                  <a:gd name="T34" fmla="*/ 8 w 36"/>
                  <a:gd name="T35" fmla="*/ 26 h 33"/>
                  <a:gd name="T36" fmla="*/ 9 w 36"/>
                  <a:gd name="T37"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33">
                    <a:moveTo>
                      <a:pt x="9" y="23"/>
                    </a:moveTo>
                    <a:cubicBezTo>
                      <a:pt x="5" y="20"/>
                      <a:pt x="3" y="10"/>
                      <a:pt x="6" y="6"/>
                    </a:cubicBezTo>
                    <a:cubicBezTo>
                      <a:pt x="7" y="5"/>
                      <a:pt x="8" y="3"/>
                      <a:pt x="9" y="5"/>
                    </a:cubicBezTo>
                    <a:cubicBezTo>
                      <a:pt x="10" y="5"/>
                      <a:pt x="11" y="6"/>
                      <a:pt x="11" y="7"/>
                    </a:cubicBezTo>
                    <a:cubicBezTo>
                      <a:pt x="13" y="9"/>
                      <a:pt x="15" y="11"/>
                      <a:pt x="18" y="11"/>
                    </a:cubicBezTo>
                    <a:cubicBezTo>
                      <a:pt x="21" y="11"/>
                      <a:pt x="23" y="9"/>
                      <a:pt x="26" y="10"/>
                    </a:cubicBezTo>
                    <a:cubicBezTo>
                      <a:pt x="28" y="11"/>
                      <a:pt x="33" y="13"/>
                      <a:pt x="32" y="16"/>
                    </a:cubicBezTo>
                    <a:cubicBezTo>
                      <a:pt x="32" y="19"/>
                      <a:pt x="30" y="21"/>
                      <a:pt x="28" y="23"/>
                    </a:cubicBezTo>
                    <a:cubicBezTo>
                      <a:pt x="26" y="26"/>
                      <a:pt x="24" y="28"/>
                      <a:pt x="22" y="30"/>
                    </a:cubicBezTo>
                    <a:cubicBezTo>
                      <a:pt x="21" y="31"/>
                      <a:pt x="24" y="33"/>
                      <a:pt x="25" y="32"/>
                    </a:cubicBezTo>
                    <a:cubicBezTo>
                      <a:pt x="27" y="29"/>
                      <a:pt x="30" y="26"/>
                      <a:pt x="32" y="23"/>
                    </a:cubicBezTo>
                    <a:cubicBezTo>
                      <a:pt x="34" y="21"/>
                      <a:pt x="36" y="18"/>
                      <a:pt x="36" y="15"/>
                    </a:cubicBezTo>
                    <a:cubicBezTo>
                      <a:pt x="35" y="11"/>
                      <a:pt x="31" y="9"/>
                      <a:pt x="28" y="8"/>
                    </a:cubicBezTo>
                    <a:cubicBezTo>
                      <a:pt x="27" y="7"/>
                      <a:pt x="25" y="6"/>
                      <a:pt x="23" y="6"/>
                    </a:cubicBezTo>
                    <a:cubicBezTo>
                      <a:pt x="21" y="7"/>
                      <a:pt x="19" y="8"/>
                      <a:pt x="17" y="8"/>
                    </a:cubicBezTo>
                    <a:cubicBezTo>
                      <a:pt x="14" y="8"/>
                      <a:pt x="13" y="3"/>
                      <a:pt x="10" y="1"/>
                    </a:cubicBezTo>
                    <a:cubicBezTo>
                      <a:pt x="7" y="0"/>
                      <a:pt x="4" y="3"/>
                      <a:pt x="3" y="5"/>
                    </a:cubicBezTo>
                    <a:cubicBezTo>
                      <a:pt x="0" y="11"/>
                      <a:pt x="2" y="22"/>
                      <a:pt x="8" y="26"/>
                    </a:cubicBezTo>
                    <a:cubicBezTo>
                      <a:pt x="9" y="27"/>
                      <a:pt x="11" y="25"/>
                      <a:pt x="9" y="2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8" name="Freeform 1029"/>
              <p:cNvSpPr/>
              <p:nvPr/>
            </p:nvSpPr>
            <p:spPr bwMode="auto">
              <a:xfrm>
                <a:off x="3347" y="180"/>
                <a:ext cx="56" cy="91"/>
              </a:xfrm>
              <a:custGeom>
                <a:avLst/>
                <a:gdLst>
                  <a:gd name="T0" fmla="*/ 15 w 21"/>
                  <a:gd name="T1" fmla="*/ 8 h 34"/>
                  <a:gd name="T2" fmla="*/ 1 w 21"/>
                  <a:gd name="T3" fmla="*/ 10 h 34"/>
                  <a:gd name="T4" fmla="*/ 11 w 21"/>
                  <a:gd name="T5" fmla="*/ 22 h 34"/>
                  <a:gd name="T6" fmla="*/ 13 w 21"/>
                  <a:gd name="T7" fmla="*/ 29 h 34"/>
                  <a:gd name="T8" fmla="*/ 2 w 21"/>
                  <a:gd name="T9" fmla="*/ 29 h 34"/>
                  <a:gd name="T10" fmla="*/ 2 w 21"/>
                  <a:gd name="T11" fmla="*/ 32 h 34"/>
                  <a:gd name="T12" fmla="*/ 17 w 21"/>
                  <a:gd name="T13" fmla="*/ 29 h 34"/>
                  <a:gd name="T14" fmla="*/ 13 w 21"/>
                  <a:gd name="T15" fmla="*/ 19 h 34"/>
                  <a:gd name="T16" fmla="*/ 5 w 21"/>
                  <a:gd name="T17" fmla="*/ 8 h 34"/>
                  <a:gd name="T18" fmla="*/ 12 w 21"/>
                  <a:gd name="T19" fmla="*/ 8 h 34"/>
                  <a:gd name="T20" fmla="*/ 15 w 21"/>
                  <a:gd name="T21"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5" y="8"/>
                    </a:moveTo>
                    <a:cubicBezTo>
                      <a:pt x="14" y="0"/>
                      <a:pt x="1" y="2"/>
                      <a:pt x="1" y="10"/>
                    </a:cubicBezTo>
                    <a:cubicBezTo>
                      <a:pt x="1" y="15"/>
                      <a:pt x="7" y="19"/>
                      <a:pt x="11" y="22"/>
                    </a:cubicBezTo>
                    <a:cubicBezTo>
                      <a:pt x="14" y="23"/>
                      <a:pt x="17" y="26"/>
                      <a:pt x="13" y="29"/>
                    </a:cubicBezTo>
                    <a:cubicBezTo>
                      <a:pt x="10" y="30"/>
                      <a:pt x="5" y="29"/>
                      <a:pt x="2" y="29"/>
                    </a:cubicBezTo>
                    <a:cubicBezTo>
                      <a:pt x="0" y="28"/>
                      <a:pt x="0" y="31"/>
                      <a:pt x="2" y="32"/>
                    </a:cubicBezTo>
                    <a:cubicBezTo>
                      <a:pt x="7" y="33"/>
                      <a:pt x="13" y="34"/>
                      <a:pt x="17" y="29"/>
                    </a:cubicBezTo>
                    <a:cubicBezTo>
                      <a:pt x="21" y="25"/>
                      <a:pt x="16" y="21"/>
                      <a:pt x="13" y="19"/>
                    </a:cubicBezTo>
                    <a:cubicBezTo>
                      <a:pt x="10" y="17"/>
                      <a:pt x="2" y="12"/>
                      <a:pt x="5" y="8"/>
                    </a:cubicBezTo>
                    <a:cubicBezTo>
                      <a:pt x="6" y="6"/>
                      <a:pt x="12" y="5"/>
                      <a:pt x="12" y="8"/>
                    </a:cubicBezTo>
                    <a:cubicBezTo>
                      <a:pt x="13" y="10"/>
                      <a:pt x="16" y="10"/>
                      <a:pt x="15" y="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9" name="Freeform 1030"/>
              <p:cNvSpPr/>
              <p:nvPr/>
            </p:nvSpPr>
            <p:spPr bwMode="auto">
              <a:xfrm>
                <a:off x="3363" y="180"/>
                <a:ext cx="26" cy="97"/>
              </a:xfrm>
              <a:custGeom>
                <a:avLst/>
                <a:gdLst>
                  <a:gd name="T0" fmla="*/ 4 w 10"/>
                  <a:gd name="T1" fmla="*/ 2 h 36"/>
                  <a:gd name="T2" fmla="*/ 1 w 10"/>
                  <a:gd name="T3" fmla="*/ 33 h 36"/>
                  <a:gd name="T4" fmla="*/ 4 w 10"/>
                  <a:gd name="T5" fmla="*/ 34 h 36"/>
                  <a:gd name="T6" fmla="*/ 8 w 10"/>
                  <a:gd name="T7" fmla="*/ 2 h 36"/>
                  <a:gd name="T8" fmla="*/ 4 w 10"/>
                  <a:gd name="T9" fmla="*/ 2 h 36"/>
                </a:gdLst>
                <a:ahLst/>
                <a:cxnLst>
                  <a:cxn ang="0">
                    <a:pos x="T0" y="T1"/>
                  </a:cxn>
                  <a:cxn ang="0">
                    <a:pos x="T2" y="T3"/>
                  </a:cxn>
                  <a:cxn ang="0">
                    <a:pos x="T4" y="T5"/>
                  </a:cxn>
                  <a:cxn ang="0">
                    <a:pos x="T6" y="T7"/>
                  </a:cxn>
                  <a:cxn ang="0">
                    <a:pos x="T8" y="T9"/>
                  </a:cxn>
                </a:cxnLst>
                <a:rect l="0" t="0" r="r" b="b"/>
                <a:pathLst>
                  <a:path w="10" h="36">
                    <a:moveTo>
                      <a:pt x="4" y="2"/>
                    </a:moveTo>
                    <a:cubicBezTo>
                      <a:pt x="7" y="13"/>
                      <a:pt x="2" y="23"/>
                      <a:pt x="1" y="33"/>
                    </a:cubicBezTo>
                    <a:cubicBezTo>
                      <a:pt x="0" y="35"/>
                      <a:pt x="3" y="36"/>
                      <a:pt x="4" y="34"/>
                    </a:cubicBezTo>
                    <a:cubicBezTo>
                      <a:pt x="5" y="23"/>
                      <a:pt x="10" y="13"/>
                      <a:pt x="8" y="2"/>
                    </a:cubicBezTo>
                    <a:cubicBezTo>
                      <a:pt x="7" y="0"/>
                      <a:pt x="4" y="0"/>
                      <a:pt x="4"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0" name="Freeform 1031"/>
              <p:cNvSpPr/>
              <p:nvPr/>
            </p:nvSpPr>
            <p:spPr bwMode="auto">
              <a:xfrm>
                <a:off x="3363" y="186"/>
                <a:ext cx="42" cy="37"/>
              </a:xfrm>
              <a:custGeom>
                <a:avLst/>
                <a:gdLst>
                  <a:gd name="T0" fmla="*/ 15 w 16"/>
                  <a:gd name="T1" fmla="*/ 10 h 14"/>
                  <a:gd name="T2" fmla="*/ 3 w 16"/>
                  <a:gd name="T3" fmla="*/ 1 h 14"/>
                  <a:gd name="T4" fmla="*/ 2 w 16"/>
                  <a:gd name="T5" fmla="*/ 4 h 14"/>
                  <a:gd name="T6" fmla="*/ 12 w 16"/>
                  <a:gd name="T7" fmla="*/ 12 h 14"/>
                  <a:gd name="T8" fmla="*/ 15 w 16"/>
                  <a:gd name="T9" fmla="*/ 10 h 14"/>
                </a:gdLst>
                <a:ahLst/>
                <a:cxnLst>
                  <a:cxn ang="0">
                    <a:pos x="T0" y="T1"/>
                  </a:cxn>
                  <a:cxn ang="0">
                    <a:pos x="T2" y="T3"/>
                  </a:cxn>
                  <a:cxn ang="0">
                    <a:pos x="T4" y="T5"/>
                  </a:cxn>
                  <a:cxn ang="0">
                    <a:pos x="T6" y="T7"/>
                  </a:cxn>
                  <a:cxn ang="0">
                    <a:pos x="T8" y="T9"/>
                  </a:cxn>
                </a:cxnLst>
                <a:rect l="0" t="0" r="r" b="b"/>
                <a:pathLst>
                  <a:path w="16" h="14">
                    <a:moveTo>
                      <a:pt x="15" y="10"/>
                    </a:moveTo>
                    <a:cubicBezTo>
                      <a:pt x="11" y="7"/>
                      <a:pt x="8" y="3"/>
                      <a:pt x="3" y="1"/>
                    </a:cubicBezTo>
                    <a:cubicBezTo>
                      <a:pt x="1" y="0"/>
                      <a:pt x="0" y="3"/>
                      <a:pt x="2" y="4"/>
                    </a:cubicBezTo>
                    <a:cubicBezTo>
                      <a:pt x="6" y="6"/>
                      <a:pt x="9" y="9"/>
                      <a:pt x="12" y="12"/>
                    </a:cubicBezTo>
                    <a:cubicBezTo>
                      <a:pt x="14" y="14"/>
                      <a:pt x="16" y="12"/>
                      <a:pt x="15" y="1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1" name="Freeform 1032"/>
              <p:cNvSpPr/>
              <p:nvPr/>
            </p:nvSpPr>
            <p:spPr bwMode="auto">
              <a:xfrm>
                <a:off x="1880" y="1748"/>
                <a:ext cx="160" cy="179"/>
              </a:xfrm>
              <a:custGeom>
                <a:avLst/>
                <a:gdLst>
                  <a:gd name="T0" fmla="*/ 25 w 60"/>
                  <a:gd name="T1" fmla="*/ 1 h 67"/>
                  <a:gd name="T2" fmla="*/ 6 w 60"/>
                  <a:gd name="T3" fmla="*/ 16 h 67"/>
                  <a:gd name="T4" fmla="*/ 0 w 60"/>
                  <a:gd name="T5" fmla="*/ 34 h 67"/>
                  <a:gd name="T6" fmla="*/ 23 w 60"/>
                  <a:gd name="T7" fmla="*/ 62 h 67"/>
                  <a:gd name="T8" fmla="*/ 58 w 60"/>
                  <a:gd name="T9" fmla="*/ 30 h 67"/>
                  <a:gd name="T10" fmla="*/ 47 w 60"/>
                  <a:gd name="T11" fmla="*/ 12 h 67"/>
                  <a:gd name="T12" fmla="*/ 45 w 60"/>
                  <a:gd name="T13" fmla="*/ 15 h 67"/>
                  <a:gd name="T14" fmla="*/ 54 w 60"/>
                  <a:gd name="T15" fmla="*/ 41 h 67"/>
                  <a:gd name="T16" fmla="*/ 33 w 60"/>
                  <a:gd name="T17" fmla="*/ 59 h 67"/>
                  <a:gd name="T18" fmla="*/ 5 w 60"/>
                  <a:gd name="T19" fmla="*/ 40 h 67"/>
                  <a:gd name="T20" fmla="*/ 7 w 60"/>
                  <a:gd name="T21" fmla="*/ 19 h 67"/>
                  <a:gd name="T22" fmla="*/ 27 w 60"/>
                  <a:gd name="T23" fmla="*/ 4 h 67"/>
                  <a:gd name="T24" fmla="*/ 28 w 60"/>
                  <a:gd name="T25" fmla="*/ 3 h 67"/>
                  <a:gd name="T26" fmla="*/ 25 w 60"/>
                  <a:gd name="T27" fmla="*/ 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7">
                    <a:moveTo>
                      <a:pt x="25" y="1"/>
                    </a:moveTo>
                    <a:cubicBezTo>
                      <a:pt x="20" y="7"/>
                      <a:pt x="12" y="10"/>
                      <a:pt x="6" y="16"/>
                    </a:cubicBezTo>
                    <a:cubicBezTo>
                      <a:pt x="1" y="21"/>
                      <a:pt x="0" y="27"/>
                      <a:pt x="0" y="34"/>
                    </a:cubicBezTo>
                    <a:cubicBezTo>
                      <a:pt x="1" y="46"/>
                      <a:pt x="10" y="59"/>
                      <a:pt x="23" y="62"/>
                    </a:cubicBezTo>
                    <a:cubicBezTo>
                      <a:pt x="42" y="67"/>
                      <a:pt x="60" y="48"/>
                      <a:pt x="58" y="30"/>
                    </a:cubicBezTo>
                    <a:cubicBezTo>
                      <a:pt x="57" y="22"/>
                      <a:pt x="53" y="16"/>
                      <a:pt x="47" y="12"/>
                    </a:cubicBezTo>
                    <a:cubicBezTo>
                      <a:pt x="45" y="11"/>
                      <a:pt x="43" y="13"/>
                      <a:pt x="45" y="15"/>
                    </a:cubicBezTo>
                    <a:cubicBezTo>
                      <a:pt x="54" y="21"/>
                      <a:pt x="57" y="30"/>
                      <a:pt x="54" y="41"/>
                    </a:cubicBezTo>
                    <a:cubicBezTo>
                      <a:pt x="51" y="50"/>
                      <a:pt x="43" y="57"/>
                      <a:pt x="33" y="59"/>
                    </a:cubicBezTo>
                    <a:cubicBezTo>
                      <a:pt x="20" y="62"/>
                      <a:pt x="9" y="52"/>
                      <a:pt x="5" y="40"/>
                    </a:cubicBezTo>
                    <a:cubicBezTo>
                      <a:pt x="2" y="33"/>
                      <a:pt x="3" y="25"/>
                      <a:pt x="7" y="19"/>
                    </a:cubicBezTo>
                    <a:cubicBezTo>
                      <a:pt x="12" y="13"/>
                      <a:pt x="21" y="10"/>
                      <a:pt x="27" y="4"/>
                    </a:cubicBezTo>
                    <a:cubicBezTo>
                      <a:pt x="27" y="4"/>
                      <a:pt x="27" y="4"/>
                      <a:pt x="28" y="3"/>
                    </a:cubicBezTo>
                    <a:cubicBezTo>
                      <a:pt x="29" y="2"/>
                      <a:pt x="26" y="0"/>
                      <a:pt x="25"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2" name="Freeform 1033"/>
              <p:cNvSpPr/>
              <p:nvPr/>
            </p:nvSpPr>
            <p:spPr bwMode="auto">
              <a:xfrm>
                <a:off x="1947" y="1759"/>
                <a:ext cx="56" cy="26"/>
              </a:xfrm>
              <a:custGeom>
                <a:avLst/>
                <a:gdLst>
                  <a:gd name="T0" fmla="*/ 2 w 21"/>
                  <a:gd name="T1" fmla="*/ 4 h 10"/>
                  <a:gd name="T2" fmla="*/ 18 w 21"/>
                  <a:gd name="T3" fmla="*/ 9 h 10"/>
                  <a:gd name="T4" fmla="*/ 19 w 21"/>
                  <a:gd name="T5" fmla="*/ 6 h 10"/>
                  <a:gd name="T6" fmla="*/ 4 w 21"/>
                  <a:gd name="T7" fmla="*/ 1 h 10"/>
                  <a:gd name="T8" fmla="*/ 2 w 21"/>
                  <a:gd name="T9" fmla="*/ 4 h 10"/>
                </a:gdLst>
                <a:ahLst/>
                <a:cxnLst>
                  <a:cxn ang="0">
                    <a:pos x="T0" y="T1"/>
                  </a:cxn>
                  <a:cxn ang="0">
                    <a:pos x="T2" y="T3"/>
                  </a:cxn>
                  <a:cxn ang="0">
                    <a:pos x="T4" y="T5"/>
                  </a:cxn>
                  <a:cxn ang="0">
                    <a:pos x="T6" y="T7"/>
                  </a:cxn>
                  <a:cxn ang="0">
                    <a:pos x="T8" y="T9"/>
                  </a:cxn>
                </a:cxnLst>
                <a:rect l="0" t="0" r="r" b="b"/>
                <a:pathLst>
                  <a:path w="21" h="10">
                    <a:moveTo>
                      <a:pt x="2" y="4"/>
                    </a:moveTo>
                    <a:cubicBezTo>
                      <a:pt x="8" y="5"/>
                      <a:pt x="13" y="8"/>
                      <a:pt x="18" y="9"/>
                    </a:cubicBezTo>
                    <a:cubicBezTo>
                      <a:pt x="20" y="10"/>
                      <a:pt x="21" y="7"/>
                      <a:pt x="19" y="6"/>
                    </a:cubicBezTo>
                    <a:cubicBezTo>
                      <a:pt x="14" y="5"/>
                      <a:pt x="9" y="2"/>
                      <a:pt x="4" y="1"/>
                    </a:cubicBezTo>
                    <a:cubicBezTo>
                      <a:pt x="2" y="0"/>
                      <a:pt x="0" y="3"/>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3" name="Freeform 1034"/>
              <p:cNvSpPr/>
              <p:nvPr/>
            </p:nvSpPr>
            <p:spPr bwMode="auto">
              <a:xfrm>
                <a:off x="1947" y="1753"/>
                <a:ext cx="53" cy="24"/>
              </a:xfrm>
              <a:custGeom>
                <a:avLst/>
                <a:gdLst>
                  <a:gd name="T0" fmla="*/ 2 w 20"/>
                  <a:gd name="T1" fmla="*/ 3 h 9"/>
                  <a:gd name="T2" fmla="*/ 17 w 20"/>
                  <a:gd name="T3" fmla="*/ 8 h 9"/>
                  <a:gd name="T4" fmla="*/ 18 w 20"/>
                  <a:gd name="T5" fmla="*/ 5 h 9"/>
                  <a:gd name="T6" fmla="*/ 4 w 20"/>
                  <a:gd name="T7" fmla="*/ 0 h 9"/>
                  <a:gd name="T8" fmla="*/ 2 w 20"/>
                  <a:gd name="T9" fmla="*/ 3 h 9"/>
                </a:gdLst>
                <a:ahLst/>
                <a:cxnLst>
                  <a:cxn ang="0">
                    <a:pos x="T0" y="T1"/>
                  </a:cxn>
                  <a:cxn ang="0">
                    <a:pos x="T2" y="T3"/>
                  </a:cxn>
                  <a:cxn ang="0">
                    <a:pos x="T4" y="T5"/>
                  </a:cxn>
                  <a:cxn ang="0">
                    <a:pos x="T6" y="T7"/>
                  </a:cxn>
                  <a:cxn ang="0">
                    <a:pos x="T8" y="T9"/>
                  </a:cxn>
                </a:cxnLst>
                <a:rect l="0" t="0" r="r" b="b"/>
                <a:pathLst>
                  <a:path w="20" h="9">
                    <a:moveTo>
                      <a:pt x="2" y="3"/>
                    </a:moveTo>
                    <a:cubicBezTo>
                      <a:pt x="7" y="5"/>
                      <a:pt x="12" y="7"/>
                      <a:pt x="17" y="8"/>
                    </a:cubicBezTo>
                    <a:cubicBezTo>
                      <a:pt x="19" y="9"/>
                      <a:pt x="20" y="6"/>
                      <a:pt x="18" y="5"/>
                    </a:cubicBezTo>
                    <a:cubicBezTo>
                      <a:pt x="13" y="4"/>
                      <a:pt x="8" y="2"/>
                      <a:pt x="4" y="0"/>
                    </a:cubicBezTo>
                    <a:cubicBezTo>
                      <a:pt x="2" y="0"/>
                      <a:pt x="0" y="3"/>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4" name="Freeform 1035"/>
              <p:cNvSpPr/>
              <p:nvPr/>
            </p:nvSpPr>
            <p:spPr bwMode="auto">
              <a:xfrm>
                <a:off x="1933" y="1684"/>
                <a:ext cx="96" cy="91"/>
              </a:xfrm>
              <a:custGeom>
                <a:avLst/>
                <a:gdLst>
                  <a:gd name="T0" fmla="*/ 10 w 36"/>
                  <a:gd name="T1" fmla="*/ 24 h 34"/>
                  <a:gd name="T2" fmla="*/ 6 w 36"/>
                  <a:gd name="T3" fmla="*/ 7 h 34"/>
                  <a:gd name="T4" fmla="*/ 9 w 36"/>
                  <a:gd name="T5" fmla="*/ 5 h 34"/>
                  <a:gd name="T6" fmla="*/ 11 w 36"/>
                  <a:gd name="T7" fmla="*/ 8 h 34"/>
                  <a:gd name="T8" fmla="*/ 18 w 36"/>
                  <a:gd name="T9" fmla="*/ 12 h 34"/>
                  <a:gd name="T10" fmla="*/ 26 w 36"/>
                  <a:gd name="T11" fmla="*/ 11 h 34"/>
                  <a:gd name="T12" fmla="*/ 33 w 36"/>
                  <a:gd name="T13" fmla="*/ 17 h 34"/>
                  <a:gd name="T14" fmla="*/ 28 w 36"/>
                  <a:gd name="T15" fmla="*/ 24 h 34"/>
                  <a:gd name="T16" fmla="*/ 23 w 36"/>
                  <a:gd name="T17" fmla="*/ 30 h 34"/>
                  <a:gd name="T18" fmla="*/ 25 w 36"/>
                  <a:gd name="T19" fmla="*/ 32 h 34"/>
                  <a:gd name="T20" fmla="*/ 32 w 36"/>
                  <a:gd name="T21" fmla="*/ 24 h 34"/>
                  <a:gd name="T22" fmla="*/ 36 w 36"/>
                  <a:gd name="T23" fmla="*/ 15 h 34"/>
                  <a:gd name="T24" fmla="*/ 28 w 36"/>
                  <a:gd name="T25" fmla="*/ 8 h 34"/>
                  <a:gd name="T26" fmla="*/ 23 w 36"/>
                  <a:gd name="T27" fmla="*/ 7 h 34"/>
                  <a:gd name="T28" fmla="*/ 18 w 36"/>
                  <a:gd name="T29" fmla="*/ 8 h 34"/>
                  <a:gd name="T30" fmla="*/ 10 w 36"/>
                  <a:gd name="T31" fmla="*/ 2 h 34"/>
                  <a:gd name="T32" fmla="*/ 3 w 36"/>
                  <a:gd name="T33" fmla="*/ 6 h 34"/>
                  <a:gd name="T34" fmla="*/ 8 w 36"/>
                  <a:gd name="T35" fmla="*/ 27 h 34"/>
                  <a:gd name="T36" fmla="*/ 10 w 36"/>
                  <a:gd name="T37"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34">
                    <a:moveTo>
                      <a:pt x="10" y="24"/>
                    </a:moveTo>
                    <a:cubicBezTo>
                      <a:pt x="5" y="21"/>
                      <a:pt x="3" y="11"/>
                      <a:pt x="6" y="7"/>
                    </a:cubicBezTo>
                    <a:cubicBezTo>
                      <a:pt x="7" y="6"/>
                      <a:pt x="8" y="4"/>
                      <a:pt x="9" y="5"/>
                    </a:cubicBezTo>
                    <a:cubicBezTo>
                      <a:pt x="10" y="6"/>
                      <a:pt x="11" y="7"/>
                      <a:pt x="11" y="8"/>
                    </a:cubicBezTo>
                    <a:cubicBezTo>
                      <a:pt x="13" y="10"/>
                      <a:pt x="15" y="12"/>
                      <a:pt x="18" y="12"/>
                    </a:cubicBezTo>
                    <a:cubicBezTo>
                      <a:pt x="21" y="12"/>
                      <a:pt x="23" y="9"/>
                      <a:pt x="26" y="11"/>
                    </a:cubicBezTo>
                    <a:cubicBezTo>
                      <a:pt x="28" y="12"/>
                      <a:pt x="33" y="14"/>
                      <a:pt x="33" y="17"/>
                    </a:cubicBezTo>
                    <a:cubicBezTo>
                      <a:pt x="32" y="19"/>
                      <a:pt x="30" y="22"/>
                      <a:pt x="28" y="24"/>
                    </a:cubicBezTo>
                    <a:cubicBezTo>
                      <a:pt x="26" y="26"/>
                      <a:pt x="24" y="28"/>
                      <a:pt x="23" y="30"/>
                    </a:cubicBezTo>
                    <a:cubicBezTo>
                      <a:pt x="21" y="32"/>
                      <a:pt x="24" y="34"/>
                      <a:pt x="25" y="32"/>
                    </a:cubicBezTo>
                    <a:cubicBezTo>
                      <a:pt x="27" y="30"/>
                      <a:pt x="30" y="27"/>
                      <a:pt x="32" y="24"/>
                    </a:cubicBezTo>
                    <a:cubicBezTo>
                      <a:pt x="34" y="22"/>
                      <a:pt x="36" y="18"/>
                      <a:pt x="36" y="15"/>
                    </a:cubicBezTo>
                    <a:cubicBezTo>
                      <a:pt x="35" y="12"/>
                      <a:pt x="31" y="10"/>
                      <a:pt x="28" y="8"/>
                    </a:cubicBezTo>
                    <a:cubicBezTo>
                      <a:pt x="27" y="8"/>
                      <a:pt x="25" y="7"/>
                      <a:pt x="23" y="7"/>
                    </a:cubicBezTo>
                    <a:cubicBezTo>
                      <a:pt x="21" y="7"/>
                      <a:pt x="20" y="9"/>
                      <a:pt x="18" y="8"/>
                    </a:cubicBezTo>
                    <a:cubicBezTo>
                      <a:pt x="14" y="8"/>
                      <a:pt x="13" y="3"/>
                      <a:pt x="10" y="2"/>
                    </a:cubicBezTo>
                    <a:cubicBezTo>
                      <a:pt x="7" y="0"/>
                      <a:pt x="4" y="3"/>
                      <a:pt x="3" y="6"/>
                    </a:cubicBezTo>
                    <a:cubicBezTo>
                      <a:pt x="0" y="11"/>
                      <a:pt x="2" y="23"/>
                      <a:pt x="8" y="27"/>
                    </a:cubicBezTo>
                    <a:cubicBezTo>
                      <a:pt x="9" y="28"/>
                      <a:pt x="11" y="25"/>
                      <a:pt x="10" y="2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5" name="Freeform 1036"/>
              <p:cNvSpPr/>
              <p:nvPr/>
            </p:nvSpPr>
            <p:spPr bwMode="auto">
              <a:xfrm>
                <a:off x="1933" y="1791"/>
                <a:ext cx="56" cy="91"/>
              </a:xfrm>
              <a:custGeom>
                <a:avLst/>
                <a:gdLst>
                  <a:gd name="T0" fmla="*/ 16 w 21"/>
                  <a:gd name="T1" fmla="*/ 7 h 34"/>
                  <a:gd name="T2" fmla="*/ 1 w 21"/>
                  <a:gd name="T3" fmla="*/ 9 h 34"/>
                  <a:gd name="T4" fmla="*/ 12 w 21"/>
                  <a:gd name="T5" fmla="*/ 21 h 34"/>
                  <a:gd name="T6" fmla="*/ 13 w 21"/>
                  <a:gd name="T7" fmla="*/ 28 h 34"/>
                  <a:gd name="T8" fmla="*/ 2 w 21"/>
                  <a:gd name="T9" fmla="*/ 28 h 34"/>
                  <a:gd name="T10" fmla="*/ 2 w 21"/>
                  <a:gd name="T11" fmla="*/ 31 h 34"/>
                  <a:gd name="T12" fmla="*/ 17 w 21"/>
                  <a:gd name="T13" fmla="*/ 29 h 34"/>
                  <a:gd name="T14" fmla="*/ 13 w 21"/>
                  <a:gd name="T15" fmla="*/ 18 h 34"/>
                  <a:gd name="T16" fmla="*/ 5 w 21"/>
                  <a:gd name="T17" fmla="*/ 8 h 34"/>
                  <a:gd name="T18" fmla="*/ 12 w 21"/>
                  <a:gd name="T19" fmla="*/ 8 h 34"/>
                  <a:gd name="T20" fmla="*/ 16 w 21"/>
                  <a:gd name="T21"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6" y="7"/>
                    </a:moveTo>
                    <a:cubicBezTo>
                      <a:pt x="14" y="0"/>
                      <a:pt x="1" y="2"/>
                      <a:pt x="1" y="9"/>
                    </a:cubicBezTo>
                    <a:cubicBezTo>
                      <a:pt x="2" y="15"/>
                      <a:pt x="7" y="19"/>
                      <a:pt x="12" y="21"/>
                    </a:cubicBezTo>
                    <a:cubicBezTo>
                      <a:pt x="14" y="23"/>
                      <a:pt x="17" y="26"/>
                      <a:pt x="13" y="28"/>
                    </a:cubicBezTo>
                    <a:cubicBezTo>
                      <a:pt x="10" y="30"/>
                      <a:pt x="6" y="29"/>
                      <a:pt x="2" y="28"/>
                    </a:cubicBezTo>
                    <a:cubicBezTo>
                      <a:pt x="0" y="28"/>
                      <a:pt x="0" y="31"/>
                      <a:pt x="2" y="31"/>
                    </a:cubicBezTo>
                    <a:cubicBezTo>
                      <a:pt x="7" y="32"/>
                      <a:pt x="14" y="34"/>
                      <a:pt x="17" y="29"/>
                    </a:cubicBezTo>
                    <a:cubicBezTo>
                      <a:pt x="21" y="24"/>
                      <a:pt x="17" y="21"/>
                      <a:pt x="13" y="18"/>
                    </a:cubicBezTo>
                    <a:cubicBezTo>
                      <a:pt x="10" y="17"/>
                      <a:pt x="2" y="12"/>
                      <a:pt x="5" y="8"/>
                    </a:cubicBezTo>
                    <a:cubicBezTo>
                      <a:pt x="6" y="6"/>
                      <a:pt x="12" y="5"/>
                      <a:pt x="12" y="8"/>
                    </a:cubicBezTo>
                    <a:cubicBezTo>
                      <a:pt x="13" y="10"/>
                      <a:pt x="16" y="9"/>
                      <a:pt x="16"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6" name="Freeform 1037"/>
              <p:cNvSpPr/>
              <p:nvPr/>
            </p:nvSpPr>
            <p:spPr bwMode="auto">
              <a:xfrm>
                <a:off x="1949" y="1788"/>
                <a:ext cx="27" cy="99"/>
              </a:xfrm>
              <a:custGeom>
                <a:avLst/>
                <a:gdLst>
                  <a:gd name="T0" fmla="*/ 5 w 10"/>
                  <a:gd name="T1" fmla="*/ 3 h 37"/>
                  <a:gd name="T2" fmla="*/ 1 w 10"/>
                  <a:gd name="T3" fmla="*/ 34 h 37"/>
                  <a:gd name="T4" fmla="*/ 4 w 10"/>
                  <a:gd name="T5" fmla="*/ 34 h 37"/>
                  <a:gd name="T6" fmla="*/ 8 w 10"/>
                  <a:gd name="T7" fmla="*/ 2 h 37"/>
                  <a:gd name="T8" fmla="*/ 5 w 10"/>
                  <a:gd name="T9" fmla="*/ 3 h 37"/>
                </a:gdLst>
                <a:ahLst/>
                <a:cxnLst>
                  <a:cxn ang="0">
                    <a:pos x="T0" y="T1"/>
                  </a:cxn>
                  <a:cxn ang="0">
                    <a:pos x="T2" y="T3"/>
                  </a:cxn>
                  <a:cxn ang="0">
                    <a:pos x="T4" y="T5"/>
                  </a:cxn>
                  <a:cxn ang="0">
                    <a:pos x="T6" y="T7"/>
                  </a:cxn>
                  <a:cxn ang="0">
                    <a:pos x="T8" y="T9"/>
                  </a:cxn>
                </a:cxnLst>
                <a:rect l="0" t="0" r="r" b="b"/>
                <a:pathLst>
                  <a:path w="10" h="37">
                    <a:moveTo>
                      <a:pt x="5" y="3"/>
                    </a:moveTo>
                    <a:cubicBezTo>
                      <a:pt x="7" y="13"/>
                      <a:pt x="2" y="24"/>
                      <a:pt x="1" y="34"/>
                    </a:cubicBezTo>
                    <a:cubicBezTo>
                      <a:pt x="0" y="36"/>
                      <a:pt x="4" y="37"/>
                      <a:pt x="4" y="34"/>
                    </a:cubicBezTo>
                    <a:cubicBezTo>
                      <a:pt x="5" y="24"/>
                      <a:pt x="10" y="13"/>
                      <a:pt x="8" y="2"/>
                    </a:cubicBezTo>
                    <a:cubicBezTo>
                      <a:pt x="7" y="0"/>
                      <a:pt x="4" y="1"/>
                      <a:pt x="5"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7" name="Freeform 1038"/>
              <p:cNvSpPr/>
              <p:nvPr/>
            </p:nvSpPr>
            <p:spPr bwMode="auto">
              <a:xfrm>
                <a:off x="1949" y="1793"/>
                <a:ext cx="43" cy="38"/>
              </a:xfrm>
              <a:custGeom>
                <a:avLst/>
                <a:gdLst>
                  <a:gd name="T0" fmla="*/ 15 w 16"/>
                  <a:gd name="T1" fmla="*/ 11 h 14"/>
                  <a:gd name="T2" fmla="*/ 3 w 16"/>
                  <a:gd name="T3" fmla="*/ 1 h 14"/>
                  <a:gd name="T4" fmla="*/ 2 w 16"/>
                  <a:gd name="T5" fmla="*/ 4 h 14"/>
                  <a:gd name="T6" fmla="*/ 12 w 16"/>
                  <a:gd name="T7" fmla="*/ 13 h 14"/>
                  <a:gd name="T8" fmla="*/ 15 w 16"/>
                  <a:gd name="T9" fmla="*/ 11 h 14"/>
                </a:gdLst>
                <a:ahLst/>
                <a:cxnLst>
                  <a:cxn ang="0">
                    <a:pos x="T0" y="T1"/>
                  </a:cxn>
                  <a:cxn ang="0">
                    <a:pos x="T2" y="T3"/>
                  </a:cxn>
                  <a:cxn ang="0">
                    <a:pos x="T4" y="T5"/>
                  </a:cxn>
                  <a:cxn ang="0">
                    <a:pos x="T6" y="T7"/>
                  </a:cxn>
                  <a:cxn ang="0">
                    <a:pos x="T8" y="T9"/>
                  </a:cxn>
                </a:cxnLst>
                <a:rect l="0" t="0" r="r" b="b"/>
                <a:pathLst>
                  <a:path w="16" h="14">
                    <a:moveTo>
                      <a:pt x="15" y="11"/>
                    </a:moveTo>
                    <a:cubicBezTo>
                      <a:pt x="11" y="7"/>
                      <a:pt x="8" y="4"/>
                      <a:pt x="3" y="1"/>
                    </a:cubicBezTo>
                    <a:cubicBezTo>
                      <a:pt x="2" y="0"/>
                      <a:pt x="0" y="3"/>
                      <a:pt x="2" y="4"/>
                    </a:cubicBezTo>
                    <a:cubicBezTo>
                      <a:pt x="6" y="6"/>
                      <a:pt x="9" y="10"/>
                      <a:pt x="12" y="13"/>
                    </a:cubicBezTo>
                    <a:cubicBezTo>
                      <a:pt x="14" y="14"/>
                      <a:pt x="16" y="12"/>
                      <a:pt x="15" y="1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8" name="Freeform 1039"/>
              <p:cNvSpPr/>
              <p:nvPr/>
            </p:nvSpPr>
            <p:spPr bwMode="auto">
              <a:xfrm>
                <a:off x="-13" y="2219"/>
                <a:ext cx="160" cy="179"/>
              </a:xfrm>
              <a:custGeom>
                <a:avLst/>
                <a:gdLst>
                  <a:gd name="T0" fmla="*/ 26 w 60"/>
                  <a:gd name="T1" fmla="*/ 1 h 67"/>
                  <a:gd name="T2" fmla="*/ 7 w 60"/>
                  <a:gd name="T3" fmla="*/ 16 h 67"/>
                  <a:gd name="T4" fmla="*/ 1 w 60"/>
                  <a:gd name="T5" fmla="*/ 34 h 67"/>
                  <a:gd name="T6" fmla="*/ 23 w 60"/>
                  <a:gd name="T7" fmla="*/ 62 h 67"/>
                  <a:gd name="T8" fmla="*/ 59 w 60"/>
                  <a:gd name="T9" fmla="*/ 30 h 67"/>
                  <a:gd name="T10" fmla="*/ 48 w 60"/>
                  <a:gd name="T11" fmla="*/ 12 h 67"/>
                  <a:gd name="T12" fmla="*/ 46 w 60"/>
                  <a:gd name="T13" fmla="*/ 14 h 67"/>
                  <a:gd name="T14" fmla="*/ 54 w 60"/>
                  <a:gd name="T15" fmla="*/ 40 h 67"/>
                  <a:gd name="T16" fmla="*/ 34 w 60"/>
                  <a:gd name="T17" fmla="*/ 59 h 67"/>
                  <a:gd name="T18" fmla="*/ 6 w 60"/>
                  <a:gd name="T19" fmla="*/ 40 h 67"/>
                  <a:gd name="T20" fmla="*/ 8 w 60"/>
                  <a:gd name="T21" fmla="*/ 19 h 67"/>
                  <a:gd name="T22" fmla="*/ 27 w 60"/>
                  <a:gd name="T23" fmla="*/ 4 h 67"/>
                  <a:gd name="T24" fmla="*/ 28 w 60"/>
                  <a:gd name="T25" fmla="*/ 3 h 67"/>
                  <a:gd name="T26" fmla="*/ 26 w 60"/>
                  <a:gd name="T27" fmla="*/ 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7">
                    <a:moveTo>
                      <a:pt x="26" y="1"/>
                    </a:moveTo>
                    <a:cubicBezTo>
                      <a:pt x="20" y="7"/>
                      <a:pt x="12" y="10"/>
                      <a:pt x="7" y="16"/>
                    </a:cubicBezTo>
                    <a:cubicBezTo>
                      <a:pt x="2" y="21"/>
                      <a:pt x="0" y="27"/>
                      <a:pt x="1" y="34"/>
                    </a:cubicBezTo>
                    <a:cubicBezTo>
                      <a:pt x="2" y="46"/>
                      <a:pt x="11" y="58"/>
                      <a:pt x="23" y="62"/>
                    </a:cubicBezTo>
                    <a:cubicBezTo>
                      <a:pt x="42" y="67"/>
                      <a:pt x="60" y="48"/>
                      <a:pt x="59" y="30"/>
                    </a:cubicBezTo>
                    <a:cubicBezTo>
                      <a:pt x="58" y="22"/>
                      <a:pt x="54" y="16"/>
                      <a:pt x="48" y="12"/>
                    </a:cubicBezTo>
                    <a:cubicBezTo>
                      <a:pt x="46" y="11"/>
                      <a:pt x="44" y="13"/>
                      <a:pt x="46" y="14"/>
                    </a:cubicBezTo>
                    <a:cubicBezTo>
                      <a:pt x="54" y="20"/>
                      <a:pt x="58" y="30"/>
                      <a:pt x="54" y="40"/>
                    </a:cubicBezTo>
                    <a:cubicBezTo>
                      <a:pt x="51" y="49"/>
                      <a:pt x="43" y="57"/>
                      <a:pt x="34" y="59"/>
                    </a:cubicBezTo>
                    <a:cubicBezTo>
                      <a:pt x="21" y="62"/>
                      <a:pt x="10" y="52"/>
                      <a:pt x="6" y="40"/>
                    </a:cubicBezTo>
                    <a:cubicBezTo>
                      <a:pt x="3" y="33"/>
                      <a:pt x="4" y="25"/>
                      <a:pt x="8" y="19"/>
                    </a:cubicBezTo>
                    <a:cubicBezTo>
                      <a:pt x="13" y="13"/>
                      <a:pt x="21" y="10"/>
                      <a:pt x="27" y="4"/>
                    </a:cubicBezTo>
                    <a:cubicBezTo>
                      <a:pt x="28" y="4"/>
                      <a:pt x="28" y="4"/>
                      <a:pt x="28" y="3"/>
                    </a:cubicBezTo>
                    <a:cubicBezTo>
                      <a:pt x="30" y="2"/>
                      <a:pt x="27" y="0"/>
                      <a:pt x="26"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9" name="Freeform 1040"/>
              <p:cNvSpPr/>
              <p:nvPr/>
            </p:nvSpPr>
            <p:spPr bwMode="auto">
              <a:xfrm>
                <a:off x="56" y="2229"/>
                <a:ext cx="56" cy="27"/>
              </a:xfrm>
              <a:custGeom>
                <a:avLst/>
                <a:gdLst>
                  <a:gd name="T0" fmla="*/ 2 w 21"/>
                  <a:gd name="T1" fmla="*/ 4 h 10"/>
                  <a:gd name="T2" fmla="*/ 18 w 21"/>
                  <a:gd name="T3" fmla="*/ 9 h 10"/>
                  <a:gd name="T4" fmla="*/ 19 w 21"/>
                  <a:gd name="T5" fmla="*/ 6 h 10"/>
                  <a:gd name="T6" fmla="*/ 3 w 21"/>
                  <a:gd name="T7" fmla="*/ 1 h 10"/>
                  <a:gd name="T8" fmla="*/ 2 w 21"/>
                  <a:gd name="T9" fmla="*/ 4 h 10"/>
                </a:gdLst>
                <a:ahLst/>
                <a:cxnLst>
                  <a:cxn ang="0">
                    <a:pos x="T0" y="T1"/>
                  </a:cxn>
                  <a:cxn ang="0">
                    <a:pos x="T2" y="T3"/>
                  </a:cxn>
                  <a:cxn ang="0">
                    <a:pos x="T4" y="T5"/>
                  </a:cxn>
                  <a:cxn ang="0">
                    <a:pos x="T6" y="T7"/>
                  </a:cxn>
                  <a:cxn ang="0">
                    <a:pos x="T8" y="T9"/>
                  </a:cxn>
                </a:cxnLst>
                <a:rect l="0" t="0" r="r" b="b"/>
                <a:pathLst>
                  <a:path w="21" h="10">
                    <a:moveTo>
                      <a:pt x="2" y="4"/>
                    </a:moveTo>
                    <a:cubicBezTo>
                      <a:pt x="7" y="5"/>
                      <a:pt x="13" y="8"/>
                      <a:pt x="18" y="9"/>
                    </a:cubicBezTo>
                    <a:cubicBezTo>
                      <a:pt x="20" y="10"/>
                      <a:pt x="21" y="7"/>
                      <a:pt x="19" y="6"/>
                    </a:cubicBezTo>
                    <a:cubicBezTo>
                      <a:pt x="14" y="5"/>
                      <a:pt x="9" y="2"/>
                      <a:pt x="3" y="1"/>
                    </a:cubicBezTo>
                    <a:cubicBezTo>
                      <a:pt x="1" y="0"/>
                      <a:pt x="0" y="3"/>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0" name="Freeform 1041"/>
              <p:cNvSpPr/>
              <p:nvPr/>
            </p:nvSpPr>
            <p:spPr bwMode="auto">
              <a:xfrm>
                <a:off x="56" y="2221"/>
                <a:ext cx="51" cy="27"/>
              </a:xfrm>
              <a:custGeom>
                <a:avLst/>
                <a:gdLst>
                  <a:gd name="T0" fmla="*/ 2 w 19"/>
                  <a:gd name="T1" fmla="*/ 4 h 10"/>
                  <a:gd name="T2" fmla="*/ 16 w 19"/>
                  <a:gd name="T3" fmla="*/ 9 h 10"/>
                  <a:gd name="T4" fmla="*/ 17 w 19"/>
                  <a:gd name="T5" fmla="*/ 6 h 10"/>
                  <a:gd name="T6" fmla="*/ 3 w 19"/>
                  <a:gd name="T7" fmla="*/ 1 h 10"/>
                  <a:gd name="T8" fmla="*/ 2 w 19"/>
                  <a:gd name="T9" fmla="*/ 4 h 10"/>
                </a:gdLst>
                <a:ahLst/>
                <a:cxnLst>
                  <a:cxn ang="0">
                    <a:pos x="T0" y="T1"/>
                  </a:cxn>
                  <a:cxn ang="0">
                    <a:pos x="T2" y="T3"/>
                  </a:cxn>
                  <a:cxn ang="0">
                    <a:pos x="T4" y="T5"/>
                  </a:cxn>
                  <a:cxn ang="0">
                    <a:pos x="T6" y="T7"/>
                  </a:cxn>
                  <a:cxn ang="0">
                    <a:pos x="T8" y="T9"/>
                  </a:cxn>
                </a:cxnLst>
                <a:rect l="0" t="0" r="r" b="b"/>
                <a:pathLst>
                  <a:path w="19" h="10">
                    <a:moveTo>
                      <a:pt x="2" y="4"/>
                    </a:moveTo>
                    <a:cubicBezTo>
                      <a:pt x="7" y="6"/>
                      <a:pt x="11" y="8"/>
                      <a:pt x="16" y="9"/>
                    </a:cubicBezTo>
                    <a:cubicBezTo>
                      <a:pt x="18" y="10"/>
                      <a:pt x="19" y="7"/>
                      <a:pt x="17" y="6"/>
                    </a:cubicBezTo>
                    <a:cubicBezTo>
                      <a:pt x="13" y="5"/>
                      <a:pt x="8" y="3"/>
                      <a:pt x="3" y="1"/>
                    </a:cubicBezTo>
                    <a:cubicBezTo>
                      <a:pt x="1" y="0"/>
                      <a:pt x="0" y="3"/>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1" name="Freeform 1042"/>
              <p:cNvSpPr/>
              <p:nvPr/>
            </p:nvSpPr>
            <p:spPr bwMode="auto">
              <a:xfrm>
                <a:off x="43" y="2155"/>
                <a:ext cx="96" cy="90"/>
              </a:xfrm>
              <a:custGeom>
                <a:avLst/>
                <a:gdLst>
                  <a:gd name="T0" fmla="*/ 9 w 36"/>
                  <a:gd name="T1" fmla="*/ 24 h 34"/>
                  <a:gd name="T2" fmla="*/ 6 w 36"/>
                  <a:gd name="T3" fmla="*/ 7 h 34"/>
                  <a:gd name="T4" fmla="*/ 9 w 36"/>
                  <a:gd name="T5" fmla="*/ 5 h 34"/>
                  <a:gd name="T6" fmla="*/ 11 w 36"/>
                  <a:gd name="T7" fmla="*/ 8 h 34"/>
                  <a:gd name="T8" fmla="*/ 18 w 36"/>
                  <a:gd name="T9" fmla="*/ 12 h 34"/>
                  <a:gd name="T10" fmla="*/ 26 w 36"/>
                  <a:gd name="T11" fmla="*/ 11 h 34"/>
                  <a:gd name="T12" fmla="*/ 32 w 36"/>
                  <a:gd name="T13" fmla="*/ 17 h 34"/>
                  <a:gd name="T14" fmla="*/ 28 w 36"/>
                  <a:gd name="T15" fmla="*/ 24 h 34"/>
                  <a:gd name="T16" fmla="*/ 22 w 36"/>
                  <a:gd name="T17" fmla="*/ 30 h 34"/>
                  <a:gd name="T18" fmla="*/ 25 w 36"/>
                  <a:gd name="T19" fmla="*/ 32 h 34"/>
                  <a:gd name="T20" fmla="*/ 32 w 36"/>
                  <a:gd name="T21" fmla="*/ 24 h 34"/>
                  <a:gd name="T22" fmla="*/ 35 w 36"/>
                  <a:gd name="T23" fmla="*/ 15 h 34"/>
                  <a:gd name="T24" fmla="*/ 28 w 36"/>
                  <a:gd name="T25" fmla="*/ 8 h 34"/>
                  <a:gd name="T26" fmla="*/ 23 w 36"/>
                  <a:gd name="T27" fmla="*/ 7 h 34"/>
                  <a:gd name="T28" fmla="*/ 17 w 36"/>
                  <a:gd name="T29" fmla="*/ 8 h 34"/>
                  <a:gd name="T30" fmla="*/ 10 w 36"/>
                  <a:gd name="T31" fmla="*/ 2 h 34"/>
                  <a:gd name="T32" fmla="*/ 3 w 36"/>
                  <a:gd name="T33" fmla="*/ 5 h 34"/>
                  <a:gd name="T34" fmla="*/ 7 w 36"/>
                  <a:gd name="T35" fmla="*/ 27 h 34"/>
                  <a:gd name="T36" fmla="*/ 9 w 36"/>
                  <a:gd name="T37"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34">
                    <a:moveTo>
                      <a:pt x="9" y="24"/>
                    </a:moveTo>
                    <a:cubicBezTo>
                      <a:pt x="5" y="21"/>
                      <a:pt x="3" y="11"/>
                      <a:pt x="6" y="7"/>
                    </a:cubicBezTo>
                    <a:cubicBezTo>
                      <a:pt x="7" y="5"/>
                      <a:pt x="8" y="4"/>
                      <a:pt x="9" y="5"/>
                    </a:cubicBezTo>
                    <a:cubicBezTo>
                      <a:pt x="10" y="6"/>
                      <a:pt x="10" y="7"/>
                      <a:pt x="11" y="8"/>
                    </a:cubicBezTo>
                    <a:cubicBezTo>
                      <a:pt x="13" y="10"/>
                      <a:pt x="15" y="11"/>
                      <a:pt x="18" y="12"/>
                    </a:cubicBezTo>
                    <a:cubicBezTo>
                      <a:pt x="20" y="12"/>
                      <a:pt x="23" y="9"/>
                      <a:pt x="26" y="11"/>
                    </a:cubicBezTo>
                    <a:cubicBezTo>
                      <a:pt x="28" y="12"/>
                      <a:pt x="32" y="14"/>
                      <a:pt x="32" y="17"/>
                    </a:cubicBezTo>
                    <a:cubicBezTo>
                      <a:pt x="32" y="19"/>
                      <a:pt x="29" y="22"/>
                      <a:pt x="28" y="24"/>
                    </a:cubicBezTo>
                    <a:cubicBezTo>
                      <a:pt x="26" y="26"/>
                      <a:pt x="24" y="28"/>
                      <a:pt x="22" y="30"/>
                    </a:cubicBezTo>
                    <a:cubicBezTo>
                      <a:pt x="21" y="32"/>
                      <a:pt x="24" y="34"/>
                      <a:pt x="25" y="32"/>
                    </a:cubicBezTo>
                    <a:cubicBezTo>
                      <a:pt x="27" y="29"/>
                      <a:pt x="30" y="27"/>
                      <a:pt x="32" y="24"/>
                    </a:cubicBezTo>
                    <a:cubicBezTo>
                      <a:pt x="34" y="22"/>
                      <a:pt x="36" y="18"/>
                      <a:pt x="35" y="15"/>
                    </a:cubicBezTo>
                    <a:cubicBezTo>
                      <a:pt x="35" y="12"/>
                      <a:pt x="31" y="10"/>
                      <a:pt x="28" y="8"/>
                    </a:cubicBezTo>
                    <a:cubicBezTo>
                      <a:pt x="26" y="7"/>
                      <a:pt x="25" y="7"/>
                      <a:pt x="23" y="7"/>
                    </a:cubicBezTo>
                    <a:cubicBezTo>
                      <a:pt x="21" y="7"/>
                      <a:pt x="19" y="8"/>
                      <a:pt x="17" y="8"/>
                    </a:cubicBezTo>
                    <a:cubicBezTo>
                      <a:pt x="14" y="8"/>
                      <a:pt x="12" y="3"/>
                      <a:pt x="10" y="2"/>
                    </a:cubicBezTo>
                    <a:cubicBezTo>
                      <a:pt x="7" y="0"/>
                      <a:pt x="4" y="3"/>
                      <a:pt x="3" y="5"/>
                    </a:cubicBezTo>
                    <a:cubicBezTo>
                      <a:pt x="0" y="11"/>
                      <a:pt x="2" y="23"/>
                      <a:pt x="7" y="27"/>
                    </a:cubicBezTo>
                    <a:cubicBezTo>
                      <a:pt x="9" y="28"/>
                      <a:pt x="11" y="25"/>
                      <a:pt x="9" y="2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2" name="Freeform 1043"/>
              <p:cNvSpPr/>
              <p:nvPr/>
            </p:nvSpPr>
            <p:spPr bwMode="auto">
              <a:xfrm>
                <a:off x="43" y="2262"/>
                <a:ext cx="53" cy="90"/>
              </a:xfrm>
              <a:custGeom>
                <a:avLst/>
                <a:gdLst>
                  <a:gd name="T0" fmla="*/ 15 w 20"/>
                  <a:gd name="T1" fmla="*/ 7 h 34"/>
                  <a:gd name="T2" fmla="*/ 1 w 20"/>
                  <a:gd name="T3" fmla="*/ 9 h 34"/>
                  <a:gd name="T4" fmla="*/ 11 w 20"/>
                  <a:gd name="T5" fmla="*/ 21 h 34"/>
                  <a:gd name="T6" fmla="*/ 13 w 20"/>
                  <a:gd name="T7" fmla="*/ 28 h 34"/>
                  <a:gd name="T8" fmla="*/ 2 w 20"/>
                  <a:gd name="T9" fmla="*/ 28 h 34"/>
                  <a:gd name="T10" fmla="*/ 2 w 20"/>
                  <a:gd name="T11" fmla="*/ 31 h 34"/>
                  <a:gd name="T12" fmla="*/ 17 w 20"/>
                  <a:gd name="T13" fmla="*/ 29 h 34"/>
                  <a:gd name="T14" fmla="*/ 13 w 20"/>
                  <a:gd name="T15" fmla="*/ 18 h 34"/>
                  <a:gd name="T16" fmla="*/ 5 w 20"/>
                  <a:gd name="T17" fmla="*/ 7 h 34"/>
                  <a:gd name="T18" fmla="*/ 12 w 20"/>
                  <a:gd name="T19" fmla="*/ 8 h 34"/>
                  <a:gd name="T20" fmla="*/ 15 w 20"/>
                  <a:gd name="T21"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34">
                    <a:moveTo>
                      <a:pt x="15" y="7"/>
                    </a:moveTo>
                    <a:cubicBezTo>
                      <a:pt x="14" y="0"/>
                      <a:pt x="0" y="2"/>
                      <a:pt x="1" y="9"/>
                    </a:cubicBezTo>
                    <a:cubicBezTo>
                      <a:pt x="1" y="15"/>
                      <a:pt x="7" y="19"/>
                      <a:pt x="11" y="21"/>
                    </a:cubicBezTo>
                    <a:cubicBezTo>
                      <a:pt x="14" y="23"/>
                      <a:pt x="17" y="26"/>
                      <a:pt x="13" y="28"/>
                    </a:cubicBezTo>
                    <a:cubicBezTo>
                      <a:pt x="10" y="30"/>
                      <a:pt x="5" y="29"/>
                      <a:pt x="2" y="28"/>
                    </a:cubicBezTo>
                    <a:cubicBezTo>
                      <a:pt x="0" y="28"/>
                      <a:pt x="0" y="31"/>
                      <a:pt x="2" y="31"/>
                    </a:cubicBezTo>
                    <a:cubicBezTo>
                      <a:pt x="7" y="32"/>
                      <a:pt x="13" y="34"/>
                      <a:pt x="17" y="29"/>
                    </a:cubicBezTo>
                    <a:cubicBezTo>
                      <a:pt x="20" y="24"/>
                      <a:pt x="16" y="21"/>
                      <a:pt x="13" y="18"/>
                    </a:cubicBezTo>
                    <a:cubicBezTo>
                      <a:pt x="10" y="17"/>
                      <a:pt x="2" y="12"/>
                      <a:pt x="5" y="7"/>
                    </a:cubicBezTo>
                    <a:cubicBezTo>
                      <a:pt x="6" y="6"/>
                      <a:pt x="11" y="5"/>
                      <a:pt x="12" y="8"/>
                    </a:cubicBezTo>
                    <a:cubicBezTo>
                      <a:pt x="12" y="10"/>
                      <a:pt x="16" y="9"/>
                      <a:pt x="15"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3" name="Freeform 1044"/>
              <p:cNvSpPr/>
              <p:nvPr/>
            </p:nvSpPr>
            <p:spPr bwMode="auto">
              <a:xfrm>
                <a:off x="59" y="2259"/>
                <a:ext cx="26" cy="96"/>
              </a:xfrm>
              <a:custGeom>
                <a:avLst/>
                <a:gdLst>
                  <a:gd name="T0" fmla="*/ 4 w 10"/>
                  <a:gd name="T1" fmla="*/ 3 h 36"/>
                  <a:gd name="T2" fmla="*/ 0 w 10"/>
                  <a:gd name="T3" fmla="*/ 34 h 36"/>
                  <a:gd name="T4" fmla="*/ 3 w 10"/>
                  <a:gd name="T5" fmla="*/ 34 h 36"/>
                  <a:gd name="T6" fmla="*/ 7 w 10"/>
                  <a:gd name="T7" fmla="*/ 2 h 36"/>
                  <a:gd name="T8" fmla="*/ 4 w 10"/>
                  <a:gd name="T9" fmla="*/ 3 h 36"/>
                </a:gdLst>
                <a:ahLst/>
                <a:cxnLst>
                  <a:cxn ang="0">
                    <a:pos x="T0" y="T1"/>
                  </a:cxn>
                  <a:cxn ang="0">
                    <a:pos x="T2" y="T3"/>
                  </a:cxn>
                  <a:cxn ang="0">
                    <a:pos x="T4" y="T5"/>
                  </a:cxn>
                  <a:cxn ang="0">
                    <a:pos x="T6" y="T7"/>
                  </a:cxn>
                  <a:cxn ang="0">
                    <a:pos x="T8" y="T9"/>
                  </a:cxn>
                </a:cxnLst>
                <a:rect l="0" t="0" r="r" b="b"/>
                <a:pathLst>
                  <a:path w="10" h="36">
                    <a:moveTo>
                      <a:pt x="4" y="3"/>
                    </a:moveTo>
                    <a:cubicBezTo>
                      <a:pt x="6" y="13"/>
                      <a:pt x="2" y="24"/>
                      <a:pt x="0" y="34"/>
                    </a:cubicBezTo>
                    <a:cubicBezTo>
                      <a:pt x="0" y="36"/>
                      <a:pt x="3" y="36"/>
                      <a:pt x="3" y="34"/>
                    </a:cubicBezTo>
                    <a:cubicBezTo>
                      <a:pt x="5" y="24"/>
                      <a:pt x="10" y="13"/>
                      <a:pt x="7" y="2"/>
                    </a:cubicBezTo>
                    <a:cubicBezTo>
                      <a:pt x="7" y="0"/>
                      <a:pt x="4" y="1"/>
                      <a:pt x="4"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4" name="Freeform 1045"/>
              <p:cNvSpPr/>
              <p:nvPr/>
            </p:nvSpPr>
            <p:spPr bwMode="auto">
              <a:xfrm>
                <a:off x="59" y="2264"/>
                <a:ext cx="42" cy="38"/>
              </a:xfrm>
              <a:custGeom>
                <a:avLst/>
                <a:gdLst>
                  <a:gd name="T0" fmla="*/ 15 w 16"/>
                  <a:gd name="T1" fmla="*/ 11 h 14"/>
                  <a:gd name="T2" fmla="*/ 3 w 16"/>
                  <a:gd name="T3" fmla="*/ 1 h 14"/>
                  <a:gd name="T4" fmla="*/ 2 w 16"/>
                  <a:gd name="T5" fmla="*/ 4 h 14"/>
                  <a:gd name="T6" fmla="*/ 12 w 16"/>
                  <a:gd name="T7" fmla="*/ 13 h 14"/>
                  <a:gd name="T8" fmla="*/ 15 w 16"/>
                  <a:gd name="T9" fmla="*/ 11 h 14"/>
                </a:gdLst>
                <a:ahLst/>
                <a:cxnLst>
                  <a:cxn ang="0">
                    <a:pos x="T0" y="T1"/>
                  </a:cxn>
                  <a:cxn ang="0">
                    <a:pos x="T2" y="T3"/>
                  </a:cxn>
                  <a:cxn ang="0">
                    <a:pos x="T4" y="T5"/>
                  </a:cxn>
                  <a:cxn ang="0">
                    <a:pos x="T6" y="T7"/>
                  </a:cxn>
                  <a:cxn ang="0">
                    <a:pos x="T8" y="T9"/>
                  </a:cxn>
                </a:cxnLst>
                <a:rect l="0" t="0" r="r" b="b"/>
                <a:pathLst>
                  <a:path w="16" h="14">
                    <a:moveTo>
                      <a:pt x="15" y="11"/>
                    </a:moveTo>
                    <a:cubicBezTo>
                      <a:pt x="11" y="7"/>
                      <a:pt x="8" y="4"/>
                      <a:pt x="3" y="1"/>
                    </a:cubicBezTo>
                    <a:cubicBezTo>
                      <a:pt x="1" y="0"/>
                      <a:pt x="0" y="3"/>
                      <a:pt x="2" y="4"/>
                    </a:cubicBezTo>
                    <a:cubicBezTo>
                      <a:pt x="6" y="6"/>
                      <a:pt x="9" y="10"/>
                      <a:pt x="12" y="13"/>
                    </a:cubicBezTo>
                    <a:cubicBezTo>
                      <a:pt x="13" y="14"/>
                      <a:pt x="16" y="12"/>
                      <a:pt x="15" y="1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5" name="Freeform 1046"/>
              <p:cNvSpPr/>
              <p:nvPr/>
            </p:nvSpPr>
            <p:spPr bwMode="auto">
              <a:xfrm>
                <a:off x="4627" y="3069"/>
                <a:ext cx="160" cy="185"/>
              </a:xfrm>
              <a:custGeom>
                <a:avLst/>
                <a:gdLst>
                  <a:gd name="T0" fmla="*/ 32 w 60"/>
                  <a:gd name="T1" fmla="*/ 1 h 69"/>
                  <a:gd name="T2" fmla="*/ 11 w 60"/>
                  <a:gd name="T3" fmla="*/ 11 h 69"/>
                  <a:gd name="T4" fmla="*/ 1 w 60"/>
                  <a:gd name="T5" fmla="*/ 28 h 69"/>
                  <a:gd name="T6" fmla="*/ 17 w 60"/>
                  <a:gd name="T7" fmla="*/ 60 h 69"/>
                  <a:gd name="T8" fmla="*/ 59 w 60"/>
                  <a:gd name="T9" fmla="*/ 36 h 69"/>
                  <a:gd name="T10" fmla="*/ 51 w 60"/>
                  <a:gd name="T11" fmla="*/ 16 h 69"/>
                  <a:gd name="T12" fmla="*/ 49 w 60"/>
                  <a:gd name="T13" fmla="*/ 18 h 69"/>
                  <a:gd name="T14" fmla="*/ 52 w 60"/>
                  <a:gd name="T15" fmla="*/ 45 h 69"/>
                  <a:gd name="T16" fmla="*/ 28 w 60"/>
                  <a:gd name="T17" fmla="*/ 59 h 69"/>
                  <a:gd name="T18" fmla="*/ 5 w 60"/>
                  <a:gd name="T19" fmla="*/ 35 h 69"/>
                  <a:gd name="T20" fmla="*/ 11 w 60"/>
                  <a:gd name="T21" fmla="*/ 15 h 69"/>
                  <a:gd name="T22" fmla="*/ 33 w 60"/>
                  <a:gd name="T23" fmla="*/ 4 h 69"/>
                  <a:gd name="T24" fmla="*/ 34 w 60"/>
                  <a:gd name="T25" fmla="*/ 3 h 69"/>
                  <a:gd name="T26" fmla="*/ 32 w 60"/>
                  <a:gd name="T27"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9">
                    <a:moveTo>
                      <a:pt x="32" y="1"/>
                    </a:moveTo>
                    <a:cubicBezTo>
                      <a:pt x="26" y="6"/>
                      <a:pt x="17" y="7"/>
                      <a:pt x="11" y="11"/>
                    </a:cubicBezTo>
                    <a:cubicBezTo>
                      <a:pt x="5" y="15"/>
                      <a:pt x="2" y="21"/>
                      <a:pt x="1" y="28"/>
                    </a:cubicBezTo>
                    <a:cubicBezTo>
                      <a:pt x="0" y="40"/>
                      <a:pt x="6" y="54"/>
                      <a:pt x="17" y="60"/>
                    </a:cubicBezTo>
                    <a:cubicBezTo>
                      <a:pt x="35" y="69"/>
                      <a:pt x="56" y="54"/>
                      <a:pt x="59" y="36"/>
                    </a:cubicBezTo>
                    <a:cubicBezTo>
                      <a:pt x="60" y="28"/>
                      <a:pt x="56" y="21"/>
                      <a:pt x="51" y="16"/>
                    </a:cubicBezTo>
                    <a:cubicBezTo>
                      <a:pt x="50" y="14"/>
                      <a:pt x="47" y="17"/>
                      <a:pt x="49" y="18"/>
                    </a:cubicBezTo>
                    <a:cubicBezTo>
                      <a:pt x="56" y="26"/>
                      <a:pt x="57" y="36"/>
                      <a:pt x="52" y="45"/>
                    </a:cubicBezTo>
                    <a:cubicBezTo>
                      <a:pt x="47" y="53"/>
                      <a:pt x="38" y="59"/>
                      <a:pt x="28" y="59"/>
                    </a:cubicBezTo>
                    <a:cubicBezTo>
                      <a:pt x="15" y="59"/>
                      <a:pt x="6" y="47"/>
                      <a:pt x="5" y="35"/>
                    </a:cubicBezTo>
                    <a:cubicBezTo>
                      <a:pt x="3" y="28"/>
                      <a:pt x="6" y="20"/>
                      <a:pt x="11" y="15"/>
                    </a:cubicBezTo>
                    <a:cubicBezTo>
                      <a:pt x="17" y="10"/>
                      <a:pt x="26" y="9"/>
                      <a:pt x="33" y="4"/>
                    </a:cubicBezTo>
                    <a:cubicBezTo>
                      <a:pt x="33" y="4"/>
                      <a:pt x="34" y="4"/>
                      <a:pt x="34" y="3"/>
                    </a:cubicBezTo>
                    <a:cubicBezTo>
                      <a:pt x="36" y="2"/>
                      <a:pt x="34" y="0"/>
                      <a:pt x="32"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6" name="Freeform 1047"/>
              <p:cNvSpPr/>
              <p:nvPr/>
            </p:nvSpPr>
            <p:spPr bwMode="auto">
              <a:xfrm>
                <a:off x="4709" y="3080"/>
                <a:ext cx="54" cy="35"/>
              </a:xfrm>
              <a:custGeom>
                <a:avLst/>
                <a:gdLst>
                  <a:gd name="T0" fmla="*/ 2 w 20"/>
                  <a:gd name="T1" fmla="*/ 4 h 13"/>
                  <a:gd name="T2" fmla="*/ 17 w 20"/>
                  <a:gd name="T3" fmla="*/ 12 h 13"/>
                  <a:gd name="T4" fmla="*/ 18 w 20"/>
                  <a:gd name="T5" fmla="*/ 10 h 13"/>
                  <a:gd name="T6" fmla="*/ 4 w 20"/>
                  <a:gd name="T7" fmla="*/ 1 h 13"/>
                  <a:gd name="T8" fmla="*/ 2 w 20"/>
                  <a:gd name="T9" fmla="*/ 4 h 13"/>
                </a:gdLst>
                <a:ahLst/>
                <a:cxnLst>
                  <a:cxn ang="0">
                    <a:pos x="T0" y="T1"/>
                  </a:cxn>
                  <a:cxn ang="0">
                    <a:pos x="T2" y="T3"/>
                  </a:cxn>
                  <a:cxn ang="0">
                    <a:pos x="T4" y="T5"/>
                  </a:cxn>
                  <a:cxn ang="0">
                    <a:pos x="T6" y="T7"/>
                  </a:cxn>
                  <a:cxn ang="0">
                    <a:pos x="T8" y="T9"/>
                  </a:cxn>
                </a:cxnLst>
                <a:rect l="0" t="0" r="r" b="b"/>
                <a:pathLst>
                  <a:path w="20" h="13">
                    <a:moveTo>
                      <a:pt x="2" y="4"/>
                    </a:moveTo>
                    <a:cubicBezTo>
                      <a:pt x="7" y="6"/>
                      <a:pt x="12" y="10"/>
                      <a:pt x="17" y="12"/>
                    </a:cubicBezTo>
                    <a:cubicBezTo>
                      <a:pt x="18" y="13"/>
                      <a:pt x="20" y="11"/>
                      <a:pt x="18" y="10"/>
                    </a:cubicBezTo>
                    <a:cubicBezTo>
                      <a:pt x="13" y="7"/>
                      <a:pt x="9" y="4"/>
                      <a:pt x="4" y="1"/>
                    </a:cubicBezTo>
                    <a:cubicBezTo>
                      <a:pt x="2" y="0"/>
                      <a:pt x="0" y="3"/>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7" name="Freeform 1048"/>
              <p:cNvSpPr/>
              <p:nvPr/>
            </p:nvSpPr>
            <p:spPr bwMode="auto">
              <a:xfrm>
                <a:off x="4712" y="3075"/>
                <a:ext cx="48" cy="32"/>
              </a:xfrm>
              <a:custGeom>
                <a:avLst/>
                <a:gdLst>
                  <a:gd name="T0" fmla="*/ 2 w 18"/>
                  <a:gd name="T1" fmla="*/ 3 h 12"/>
                  <a:gd name="T2" fmla="*/ 15 w 18"/>
                  <a:gd name="T3" fmla="*/ 11 h 12"/>
                  <a:gd name="T4" fmla="*/ 16 w 18"/>
                  <a:gd name="T5" fmla="*/ 9 h 12"/>
                  <a:gd name="T6" fmla="*/ 3 w 18"/>
                  <a:gd name="T7" fmla="*/ 1 h 12"/>
                  <a:gd name="T8" fmla="*/ 2 w 18"/>
                  <a:gd name="T9" fmla="*/ 3 h 12"/>
                </a:gdLst>
                <a:ahLst/>
                <a:cxnLst>
                  <a:cxn ang="0">
                    <a:pos x="T0" y="T1"/>
                  </a:cxn>
                  <a:cxn ang="0">
                    <a:pos x="T2" y="T3"/>
                  </a:cxn>
                  <a:cxn ang="0">
                    <a:pos x="T4" y="T5"/>
                  </a:cxn>
                  <a:cxn ang="0">
                    <a:pos x="T6" y="T7"/>
                  </a:cxn>
                  <a:cxn ang="0">
                    <a:pos x="T8" y="T9"/>
                  </a:cxn>
                </a:cxnLst>
                <a:rect l="0" t="0" r="r" b="b"/>
                <a:pathLst>
                  <a:path w="18" h="12">
                    <a:moveTo>
                      <a:pt x="2" y="3"/>
                    </a:moveTo>
                    <a:cubicBezTo>
                      <a:pt x="6" y="6"/>
                      <a:pt x="10" y="9"/>
                      <a:pt x="15" y="11"/>
                    </a:cubicBezTo>
                    <a:cubicBezTo>
                      <a:pt x="16" y="12"/>
                      <a:pt x="18" y="10"/>
                      <a:pt x="16" y="9"/>
                    </a:cubicBezTo>
                    <a:cubicBezTo>
                      <a:pt x="12" y="6"/>
                      <a:pt x="8" y="3"/>
                      <a:pt x="3" y="1"/>
                    </a:cubicBezTo>
                    <a:cubicBezTo>
                      <a:pt x="2" y="0"/>
                      <a:pt x="0" y="2"/>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8" name="Freeform 1049"/>
              <p:cNvSpPr/>
              <p:nvPr/>
            </p:nvSpPr>
            <p:spPr bwMode="auto">
              <a:xfrm>
                <a:off x="4707" y="3008"/>
                <a:ext cx="90" cy="96"/>
              </a:xfrm>
              <a:custGeom>
                <a:avLst/>
                <a:gdLst>
                  <a:gd name="T0" fmla="*/ 7 w 34"/>
                  <a:gd name="T1" fmla="*/ 24 h 36"/>
                  <a:gd name="T2" fmla="*/ 7 w 34"/>
                  <a:gd name="T3" fmla="*/ 6 h 36"/>
                  <a:gd name="T4" fmla="*/ 10 w 34"/>
                  <a:gd name="T5" fmla="*/ 5 h 36"/>
                  <a:gd name="T6" fmla="*/ 12 w 34"/>
                  <a:gd name="T7" fmla="*/ 8 h 36"/>
                  <a:gd name="T8" fmla="*/ 18 w 34"/>
                  <a:gd name="T9" fmla="*/ 13 h 36"/>
                  <a:gd name="T10" fmla="*/ 26 w 34"/>
                  <a:gd name="T11" fmla="*/ 14 h 36"/>
                  <a:gd name="T12" fmla="*/ 31 w 34"/>
                  <a:gd name="T13" fmla="*/ 21 h 36"/>
                  <a:gd name="T14" fmla="*/ 25 w 34"/>
                  <a:gd name="T15" fmla="*/ 27 h 36"/>
                  <a:gd name="T16" fmla="*/ 18 w 34"/>
                  <a:gd name="T17" fmla="*/ 33 h 36"/>
                  <a:gd name="T18" fmla="*/ 20 w 34"/>
                  <a:gd name="T19" fmla="*/ 35 h 36"/>
                  <a:gd name="T20" fmla="*/ 29 w 34"/>
                  <a:gd name="T21" fmla="*/ 28 h 36"/>
                  <a:gd name="T22" fmla="*/ 34 w 34"/>
                  <a:gd name="T23" fmla="*/ 20 h 36"/>
                  <a:gd name="T24" fmla="*/ 28 w 34"/>
                  <a:gd name="T25" fmla="*/ 12 h 36"/>
                  <a:gd name="T26" fmla="*/ 24 w 34"/>
                  <a:gd name="T27" fmla="*/ 10 h 36"/>
                  <a:gd name="T28" fmla="*/ 18 w 34"/>
                  <a:gd name="T29" fmla="*/ 10 h 36"/>
                  <a:gd name="T30" fmla="*/ 12 w 34"/>
                  <a:gd name="T31" fmla="*/ 2 h 36"/>
                  <a:gd name="T32" fmla="*/ 4 w 34"/>
                  <a:gd name="T33" fmla="*/ 4 h 36"/>
                  <a:gd name="T34" fmla="*/ 4 w 34"/>
                  <a:gd name="T35" fmla="*/ 26 h 36"/>
                  <a:gd name="T36" fmla="*/ 7 w 34"/>
                  <a:gd name="T3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36">
                    <a:moveTo>
                      <a:pt x="7" y="24"/>
                    </a:moveTo>
                    <a:cubicBezTo>
                      <a:pt x="3" y="20"/>
                      <a:pt x="3" y="10"/>
                      <a:pt x="7" y="6"/>
                    </a:cubicBezTo>
                    <a:cubicBezTo>
                      <a:pt x="8" y="5"/>
                      <a:pt x="9" y="4"/>
                      <a:pt x="10" y="5"/>
                    </a:cubicBezTo>
                    <a:cubicBezTo>
                      <a:pt x="11" y="6"/>
                      <a:pt x="11" y="7"/>
                      <a:pt x="12" y="8"/>
                    </a:cubicBezTo>
                    <a:cubicBezTo>
                      <a:pt x="13" y="11"/>
                      <a:pt x="15" y="13"/>
                      <a:pt x="18" y="13"/>
                    </a:cubicBezTo>
                    <a:cubicBezTo>
                      <a:pt x="20" y="14"/>
                      <a:pt x="23" y="12"/>
                      <a:pt x="26" y="14"/>
                    </a:cubicBezTo>
                    <a:cubicBezTo>
                      <a:pt x="27" y="15"/>
                      <a:pt x="32" y="19"/>
                      <a:pt x="31" y="21"/>
                    </a:cubicBezTo>
                    <a:cubicBezTo>
                      <a:pt x="30" y="24"/>
                      <a:pt x="27" y="26"/>
                      <a:pt x="25" y="27"/>
                    </a:cubicBezTo>
                    <a:cubicBezTo>
                      <a:pt x="23" y="29"/>
                      <a:pt x="20" y="31"/>
                      <a:pt x="18" y="33"/>
                    </a:cubicBezTo>
                    <a:cubicBezTo>
                      <a:pt x="17" y="34"/>
                      <a:pt x="19" y="36"/>
                      <a:pt x="20" y="35"/>
                    </a:cubicBezTo>
                    <a:cubicBezTo>
                      <a:pt x="23" y="33"/>
                      <a:pt x="26" y="31"/>
                      <a:pt x="29" y="28"/>
                    </a:cubicBezTo>
                    <a:cubicBezTo>
                      <a:pt x="31" y="26"/>
                      <a:pt x="34" y="24"/>
                      <a:pt x="34" y="20"/>
                    </a:cubicBezTo>
                    <a:cubicBezTo>
                      <a:pt x="34" y="17"/>
                      <a:pt x="31" y="14"/>
                      <a:pt x="28" y="12"/>
                    </a:cubicBezTo>
                    <a:cubicBezTo>
                      <a:pt x="27" y="11"/>
                      <a:pt x="25" y="10"/>
                      <a:pt x="24" y="10"/>
                    </a:cubicBezTo>
                    <a:cubicBezTo>
                      <a:pt x="22" y="10"/>
                      <a:pt x="20" y="11"/>
                      <a:pt x="18" y="10"/>
                    </a:cubicBezTo>
                    <a:cubicBezTo>
                      <a:pt x="14" y="9"/>
                      <a:pt x="14" y="4"/>
                      <a:pt x="12" y="2"/>
                    </a:cubicBezTo>
                    <a:cubicBezTo>
                      <a:pt x="9" y="0"/>
                      <a:pt x="6" y="2"/>
                      <a:pt x="4" y="4"/>
                    </a:cubicBezTo>
                    <a:cubicBezTo>
                      <a:pt x="0" y="9"/>
                      <a:pt x="0" y="21"/>
                      <a:pt x="4" y="26"/>
                    </a:cubicBezTo>
                    <a:cubicBezTo>
                      <a:pt x="6" y="27"/>
                      <a:pt x="8" y="25"/>
                      <a:pt x="7" y="2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9" name="Freeform 1050"/>
              <p:cNvSpPr/>
              <p:nvPr/>
            </p:nvSpPr>
            <p:spPr bwMode="auto">
              <a:xfrm>
                <a:off x="4675" y="3112"/>
                <a:ext cx="58" cy="91"/>
              </a:xfrm>
              <a:custGeom>
                <a:avLst/>
                <a:gdLst>
                  <a:gd name="T0" fmla="*/ 20 w 22"/>
                  <a:gd name="T1" fmla="*/ 9 h 34"/>
                  <a:gd name="T2" fmla="*/ 6 w 22"/>
                  <a:gd name="T3" fmla="*/ 8 h 34"/>
                  <a:gd name="T4" fmla="*/ 13 w 22"/>
                  <a:gd name="T5" fmla="*/ 22 h 34"/>
                  <a:gd name="T6" fmla="*/ 13 w 22"/>
                  <a:gd name="T7" fmla="*/ 29 h 34"/>
                  <a:gd name="T8" fmla="*/ 3 w 22"/>
                  <a:gd name="T9" fmla="*/ 27 h 34"/>
                  <a:gd name="T10" fmla="*/ 2 w 22"/>
                  <a:gd name="T11" fmla="*/ 30 h 34"/>
                  <a:gd name="T12" fmla="*/ 17 w 22"/>
                  <a:gd name="T13" fmla="*/ 30 h 34"/>
                  <a:gd name="T14" fmla="*/ 15 w 22"/>
                  <a:gd name="T15" fmla="*/ 19 h 34"/>
                  <a:gd name="T16" fmla="*/ 9 w 22"/>
                  <a:gd name="T17" fmla="*/ 7 h 34"/>
                  <a:gd name="T18" fmla="*/ 17 w 22"/>
                  <a:gd name="T19" fmla="*/ 9 h 34"/>
                  <a:gd name="T20" fmla="*/ 20 w 22"/>
                  <a:gd name="T21"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4">
                    <a:moveTo>
                      <a:pt x="20" y="9"/>
                    </a:moveTo>
                    <a:cubicBezTo>
                      <a:pt x="20" y="1"/>
                      <a:pt x="7" y="0"/>
                      <a:pt x="6" y="8"/>
                    </a:cubicBezTo>
                    <a:cubicBezTo>
                      <a:pt x="5" y="13"/>
                      <a:pt x="9" y="18"/>
                      <a:pt x="13" y="22"/>
                    </a:cubicBezTo>
                    <a:cubicBezTo>
                      <a:pt x="16" y="24"/>
                      <a:pt x="18" y="27"/>
                      <a:pt x="13" y="29"/>
                    </a:cubicBezTo>
                    <a:cubicBezTo>
                      <a:pt x="10" y="30"/>
                      <a:pt x="6" y="28"/>
                      <a:pt x="3" y="27"/>
                    </a:cubicBezTo>
                    <a:cubicBezTo>
                      <a:pt x="1" y="26"/>
                      <a:pt x="0" y="29"/>
                      <a:pt x="2" y="30"/>
                    </a:cubicBezTo>
                    <a:cubicBezTo>
                      <a:pt x="7" y="32"/>
                      <a:pt x="13" y="34"/>
                      <a:pt x="17" y="30"/>
                    </a:cubicBezTo>
                    <a:cubicBezTo>
                      <a:pt x="22" y="26"/>
                      <a:pt x="18" y="22"/>
                      <a:pt x="15" y="19"/>
                    </a:cubicBezTo>
                    <a:cubicBezTo>
                      <a:pt x="13" y="17"/>
                      <a:pt x="6" y="10"/>
                      <a:pt x="9" y="7"/>
                    </a:cubicBezTo>
                    <a:cubicBezTo>
                      <a:pt x="11" y="5"/>
                      <a:pt x="17" y="6"/>
                      <a:pt x="17" y="9"/>
                    </a:cubicBezTo>
                    <a:cubicBezTo>
                      <a:pt x="17" y="11"/>
                      <a:pt x="20" y="11"/>
                      <a:pt x="20" y="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0" name="Freeform 1051"/>
              <p:cNvSpPr/>
              <p:nvPr/>
            </p:nvSpPr>
            <p:spPr bwMode="auto">
              <a:xfrm>
                <a:off x="4688" y="3112"/>
                <a:ext cx="37" cy="94"/>
              </a:xfrm>
              <a:custGeom>
                <a:avLst/>
                <a:gdLst>
                  <a:gd name="T0" fmla="*/ 11 w 14"/>
                  <a:gd name="T1" fmla="*/ 2 h 35"/>
                  <a:gd name="T2" fmla="*/ 1 w 14"/>
                  <a:gd name="T3" fmla="*/ 32 h 35"/>
                  <a:gd name="T4" fmla="*/ 4 w 14"/>
                  <a:gd name="T5" fmla="*/ 33 h 35"/>
                  <a:gd name="T6" fmla="*/ 14 w 14"/>
                  <a:gd name="T7" fmla="*/ 2 h 35"/>
                  <a:gd name="T8" fmla="*/ 11 w 14"/>
                  <a:gd name="T9" fmla="*/ 2 h 35"/>
                </a:gdLst>
                <a:ahLst/>
                <a:cxnLst>
                  <a:cxn ang="0">
                    <a:pos x="T0" y="T1"/>
                  </a:cxn>
                  <a:cxn ang="0">
                    <a:pos x="T2" y="T3"/>
                  </a:cxn>
                  <a:cxn ang="0">
                    <a:pos x="T4" y="T5"/>
                  </a:cxn>
                  <a:cxn ang="0">
                    <a:pos x="T6" y="T7"/>
                  </a:cxn>
                  <a:cxn ang="0">
                    <a:pos x="T8" y="T9"/>
                  </a:cxn>
                </a:cxnLst>
                <a:rect l="0" t="0" r="r" b="b"/>
                <a:pathLst>
                  <a:path w="14" h="35">
                    <a:moveTo>
                      <a:pt x="11" y="2"/>
                    </a:moveTo>
                    <a:cubicBezTo>
                      <a:pt x="11" y="13"/>
                      <a:pt x="4" y="22"/>
                      <a:pt x="1" y="32"/>
                    </a:cubicBezTo>
                    <a:cubicBezTo>
                      <a:pt x="0" y="34"/>
                      <a:pt x="3" y="35"/>
                      <a:pt x="4" y="33"/>
                    </a:cubicBezTo>
                    <a:cubicBezTo>
                      <a:pt x="8" y="23"/>
                      <a:pt x="14" y="14"/>
                      <a:pt x="14" y="2"/>
                    </a:cubicBezTo>
                    <a:cubicBezTo>
                      <a:pt x="14" y="0"/>
                      <a:pt x="11" y="0"/>
                      <a:pt x="1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1" name="Freeform 1052"/>
              <p:cNvSpPr/>
              <p:nvPr/>
            </p:nvSpPr>
            <p:spPr bwMode="auto">
              <a:xfrm>
                <a:off x="4707" y="3115"/>
                <a:ext cx="34" cy="43"/>
              </a:xfrm>
              <a:custGeom>
                <a:avLst/>
                <a:gdLst>
                  <a:gd name="T0" fmla="*/ 12 w 13"/>
                  <a:gd name="T1" fmla="*/ 13 h 16"/>
                  <a:gd name="T2" fmla="*/ 3 w 13"/>
                  <a:gd name="T3" fmla="*/ 1 h 16"/>
                  <a:gd name="T4" fmla="*/ 1 w 13"/>
                  <a:gd name="T5" fmla="*/ 4 h 16"/>
                  <a:gd name="T6" fmla="*/ 9 w 13"/>
                  <a:gd name="T7" fmla="*/ 15 h 16"/>
                  <a:gd name="T8" fmla="*/ 12 w 13"/>
                  <a:gd name="T9" fmla="*/ 13 h 16"/>
                </a:gdLst>
                <a:ahLst/>
                <a:cxnLst>
                  <a:cxn ang="0">
                    <a:pos x="T0" y="T1"/>
                  </a:cxn>
                  <a:cxn ang="0">
                    <a:pos x="T2" y="T3"/>
                  </a:cxn>
                  <a:cxn ang="0">
                    <a:pos x="T4" y="T5"/>
                  </a:cxn>
                  <a:cxn ang="0">
                    <a:pos x="T6" y="T7"/>
                  </a:cxn>
                  <a:cxn ang="0">
                    <a:pos x="T8" y="T9"/>
                  </a:cxn>
                </a:cxnLst>
                <a:rect l="0" t="0" r="r" b="b"/>
                <a:pathLst>
                  <a:path w="13" h="16">
                    <a:moveTo>
                      <a:pt x="12" y="13"/>
                    </a:moveTo>
                    <a:cubicBezTo>
                      <a:pt x="10" y="9"/>
                      <a:pt x="7" y="5"/>
                      <a:pt x="3" y="1"/>
                    </a:cubicBezTo>
                    <a:cubicBezTo>
                      <a:pt x="1" y="0"/>
                      <a:pt x="0" y="3"/>
                      <a:pt x="1" y="4"/>
                    </a:cubicBezTo>
                    <a:cubicBezTo>
                      <a:pt x="5" y="7"/>
                      <a:pt x="7" y="11"/>
                      <a:pt x="9" y="15"/>
                    </a:cubicBezTo>
                    <a:cubicBezTo>
                      <a:pt x="10" y="16"/>
                      <a:pt x="13" y="15"/>
                      <a:pt x="12" y="1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2" name="Freeform 1053"/>
              <p:cNvSpPr/>
              <p:nvPr/>
            </p:nvSpPr>
            <p:spPr bwMode="auto">
              <a:xfrm>
                <a:off x="-733" y="3602"/>
                <a:ext cx="576" cy="235"/>
              </a:xfrm>
              <a:custGeom>
                <a:avLst/>
                <a:gdLst>
                  <a:gd name="T0" fmla="*/ 2 w 216"/>
                  <a:gd name="T1" fmla="*/ 83 h 88"/>
                  <a:gd name="T2" fmla="*/ 126 w 216"/>
                  <a:gd name="T3" fmla="*/ 76 h 88"/>
                  <a:gd name="T4" fmla="*/ 216 w 216"/>
                  <a:gd name="T5" fmla="*/ 3 h 88"/>
                  <a:gd name="T6" fmla="*/ 214 w 216"/>
                  <a:gd name="T7" fmla="*/ 2 h 88"/>
                  <a:gd name="T8" fmla="*/ 121 w 216"/>
                  <a:gd name="T9" fmla="*/ 75 h 88"/>
                  <a:gd name="T10" fmla="*/ 2 w 216"/>
                  <a:gd name="T11" fmla="*/ 81 h 88"/>
                  <a:gd name="T12" fmla="*/ 2 w 216"/>
                  <a:gd name="T13" fmla="*/ 83 h 88"/>
                </a:gdLst>
                <a:ahLst/>
                <a:cxnLst>
                  <a:cxn ang="0">
                    <a:pos x="T0" y="T1"/>
                  </a:cxn>
                  <a:cxn ang="0">
                    <a:pos x="T2" y="T3"/>
                  </a:cxn>
                  <a:cxn ang="0">
                    <a:pos x="T4" y="T5"/>
                  </a:cxn>
                  <a:cxn ang="0">
                    <a:pos x="T6" y="T7"/>
                  </a:cxn>
                  <a:cxn ang="0">
                    <a:pos x="T8" y="T9"/>
                  </a:cxn>
                  <a:cxn ang="0">
                    <a:pos x="T10" y="T11"/>
                  </a:cxn>
                  <a:cxn ang="0">
                    <a:pos x="T12" y="T13"/>
                  </a:cxn>
                </a:cxnLst>
                <a:rect l="0" t="0" r="r" b="b"/>
                <a:pathLst>
                  <a:path w="216" h="88">
                    <a:moveTo>
                      <a:pt x="2" y="83"/>
                    </a:moveTo>
                    <a:cubicBezTo>
                      <a:pt x="43" y="87"/>
                      <a:pt x="86" y="88"/>
                      <a:pt x="126" y="76"/>
                    </a:cubicBezTo>
                    <a:cubicBezTo>
                      <a:pt x="165" y="65"/>
                      <a:pt x="196" y="38"/>
                      <a:pt x="216" y="3"/>
                    </a:cubicBezTo>
                    <a:cubicBezTo>
                      <a:pt x="216" y="1"/>
                      <a:pt x="215" y="0"/>
                      <a:pt x="214" y="2"/>
                    </a:cubicBezTo>
                    <a:cubicBezTo>
                      <a:pt x="193" y="38"/>
                      <a:pt x="162" y="64"/>
                      <a:pt x="121" y="75"/>
                    </a:cubicBezTo>
                    <a:cubicBezTo>
                      <a:pt x="83" y="86"/>
                      <a:pt x="41" y="84"/>
                      <a:pt x="2" y="81"/>
                    </a:cubicBezTo>
                    <a:cubicBezTo>
                      <a:pt x="0" y="81"/>
                      <a:pt x="0" y="83"/>
                      <a:pt x="2" y="8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3" name="Freeform 1054"/>
              <p:cNvSpPr/>
              <p:nvPr/>
            </p:nvSpPr>
            <p:spPr bwMode="auto">
              <a:xfrm>
                <a:off x="-261" y="3612"/>
                <a:ext cx="98" cy="78"/>
              </a:xfrm>
              <a:custGeom>
                <a:avLst/>
                <a:gdLst>
                  <a:gd name="T0" fmla="*/ 2 w 37"/>
                  <a:gd name="T1" fmla="*/ 18 h 29"/>
                  <a:gd name="T2" fmla="*/ 35 w 37"/>
                  <a:gd name="T3" fmla="*/ 3 h 29"/>
                  <a:gd name="T4" fmla="*/ 33 w 37"/>
                  <a:gd name="T5" fmla="*/ 2 h 29"/>
                  <a:gd name="T6" fmla="*/ 34 w 37"/>
                  <a:gd name="T7" fmla="*/ 28 h 29"/>
                  <a:gd name="T8" fmla="*/ 37 w 37"/>
                  <a:gd name="T9" fmla="*/ 28 h 29"/>
                  <a:gd name="T10" fmla="*/ 35 w 37"/>
                  <a:gd name="T11" fmla="*/ 1 h 29"/>
                  <a:gd name="T12" fmla="*/ 34 w 37"/>
                  <a:gd name="T13" fmla="*/ 1 h 29"/>
                  <a:gd name="T14" fmla="*/ 2 w 37"/>
                  <a:gd name="T15" fmla="*/ 16 h 29"/>
                  <a:gd name="T16" fmla="*/ 2 w 37"/>
                  <a:gd name="T17"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9">
                    <a:moveTo>
                      <a:pt x="2" y="18"/>
                    </a:moveTo>
                    <a:cubicBezTo>
                      <a:pt x="14" y="16"/>
                      <a:pt x="24" y="9"/>
                      <a:pt x="35" y="3"/>
                    </a:cubicBezTo>
                    <a:cubicBezTo>
                      <a:pt x="34" y="2"/>
                      <a:pt x="34" y="2"/>
                      <a:pt x="33" y="2"/>
                    </a:cubicBezTo>
                    <a:cubicBezTo>
                      <a:pt x="34" y="11"/>
                      <a:pt x="34" y="19"/>
                      <a:pt x="34" y="28"/>
                    </a:cubicBezTo>
                    <a:cubicBezTo>
                      <a:pt x="34" y="29"/>
                      <a:pt x="37" y="29"/>
                      <a:pt x="37" y="28"/>
                    </a:cubicBezTo>
                    <a:cubicBezTo>
                      <a:pt x="37" y="19"/>
                      <a:pt x="37" y="10"/>
                      <a:pt x="35" y="1"/>
                    </a:cubicBezTo>
                    <a:cubicBezTo>
                      <a:pt x="35" y="1"/>
                      <a:pt x="34" y="0"/>
                      <a:pt x="34" y="1"/>
                    </a:cubicBezTo>
                    <a:cubicBezTo>
                      <a:pt x="23" y="7"/>
                      <a:pt x="13" y="14"/>
                      <a:pt x="2" y="16"/>
                    </a:cubicBezTo>
                    <a:cubicBezTo>
                      <a:pt x="0" y="17"/>
                      <a:pt x="1" y="19"/>
                      <a:pt x="2" y="1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4" name="Freeform 1055"/>
              <p:cNvSpPr/>
              <p:nvPr/>
            </p:nvSpPr>
            <p:spPr bwMode="auto">
              <a:xfrm>
                <a:off x="-120" y="3500"/>
                <a:ext cx="93" cy="99"/>
              </a:xfrm>
              <a:custGeom>
                <a:avLst/>
                <a:gdLst>
                  <a:gd name="T0" fmla="*/ 26 w 35"/>
                  <a:gd name="T1" fmla="*/ 6 h 37"/>
                  <a:gd name="T2" fmla="*/ 4 w 35"/>
                  <a:gd name="T3" fmla="*/ 5 h 37"/>
                  <a:gd name="T4" fmla="*/ 5 w 35"/>
                  <a:gd name="T5" fmla="*/ 14 h 37"/>
                  <a:gd name="T6" fmla="*/ 20 w 35"/>
                  <a:gd name="T7" fmla="*/ 17 h 37"/>
                  <a:gd name="T8" fmla="*/ 29 w 35"/>
                  <a:gd name="T9" fmla="*/ 21 h 37"/>
                  <a:gd name="T10" fmla="*/ 26 w 35"/>
                  <a:gd name="T11" fmla="*/ 31 h 37"/>
                  <a:gd name="T12" fmla="*/ 11 w 35"/>
                  <a:gd name="T13" fmla="*/ 33 h 37"/>
                  <a:gd name="T14" fmla="*/ 11 w 35"/>
                  <a:gd name="T15" fmla="*/ 35 h 37"/>
                  <a:gd name="T16" fmla="*/ 32 w 35"/>
                  <a:gd name="T17" fmla="*/ 26 h 37"/>
                  <a:gd name="T18" fmla="*/ 23 w 35"/>
                  <a:gd name="T19" fmla="*/ 16 h 37"/>
                  <a:gd name="T20" fmla="*/ 9 w 35"/>
                  <a:gd name="T21" fmla="*/ 13 h 37"/>
                  <a:gd name="T22" fmla="*/ 5 w 35"/>
                  <a:gd name="T23" fmla="*/ 7 h 37"/>
                  <a:gd name="T24" fmla="*/ 25 w 35"/>
                  <a:gd name="T25" fmla="*/ 8 h 37"/>
                  <a:gd name="T26" fmla="*/ 26 w 35"/>
                  <a:gd name="T2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7">
                    <a:moveTo>
                      <a:pt x="26" y="6"/>
                    </a:moveTo>
                    <a:cubicBezTo>
                      <a:pt x="19" y="3"/>
                      <a:pt x="10" y="0"/>
                      <a:pt x="4" y="5"/>
                    </a:cubicBezTo>
                    <a:cubicBezTo>
                      <a:pt x="0" y="8"/>
                      <a:pt x="1" y="12"/>
                      <a:pt x="5" y="14"/>
                    </a:cubicBezTo>
                    <a:cubicBezTo>
                      <a:pt x="10" y="16"/>
                      <a:pt x="15" y="17"/>
                      <a:pt x="20" y="17"/>
                    </a:cubicBezTo>
                    <a:cubicBezTo>
                      <a:pt x="23" y="17"/>
                      <a:pt x="27" y="20"/>
                      <a:pt x="29" y="21"/>
                    </a:cubicBezTo>
                    <a:cubicBezTo>
                      <a:pt x="33" y="24"/>
                      <a:pt x="28" y="29"/>
                      <a:pt x="26" y="31"/>
                    </a:cubicBezTo>
                    <a:cubicBezTo>
                      <a:pt x="23" y="35"/>
                      <a:pt x="16" y="34"/>
                      <a:pt x="11" y="33"/>
                    </a:cubicBezTo>
                    <a:cubicBezTo>
                      <a:pt x="10" y="33"/>
                      <a:pt x="9" y="35"/>
                      <a:pt x="11" y="35"/>
                    </a:cubicBezTo>
                    <a:cubicBezTo>
                      <a:pt x="20" y="37"/>
                      <a:pt x="28" y="35"/>
                      <a:pt x="32" y="26"/>
                    </a:cubicBezTo>
                    <a:cubicBezTo>
                      <a:pt x="35" y="20"/>
                      <a:pt x="27" y="18"/>
                      <a:pt x="23" y="16"/>
                    </a:cubicBezTo>
                    <a:cubicBezTo>
                      <a:pt x="19" y="14"/>
                      <a:pt x="14" y="14"/>
                      <a:pt x="9" y="13"/>
                    </a:cubicBezTo>
                    <a:cubicBezTo>
                      <a:pt x="6" y="12"/>
                      <a:pt x="1" y="10"/>
                      <a:pt x="5" y="7"/>
                    </a:cubicBezTo>
                    <a:cubicBezTo>
                      <a:pt x="10" y="2"/>
                      <a:pt x="20" y="5"/>
                      <a:pt x="25" y="8"/>
                    </a:cubicBezTo>
                    <a:cubicBezTo>
                      <a:pt x="26" y="8"/>
                      <a:pt x="27" y="6"/>
                      <a:pt x="26"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5" name="Freeform 1056"/>
              <p:cNvSpPr/>
              <p:nvPr/>
            </p:nvSpPr>
            <p:spPr bwMode="auto">
              <a:xfrm>
                <a:off x="-80" y="3465"/>
                <a:ext cx="11" cy="150"/>
              </a:xfrm>
              <a:custGeom>
                <a:avLst/>
                <a:gdLst>
                  <a:gd name="T0" fmla="*/ 0 w 4"/>
                  <a:gd name="T1" fmla="*/ 2 h 56"/>
                  <a:gd name="T2" fmla="*/ 1 w 4"/>
                  <a:gd name="T3" fmla="*/ 54 h 56"/>
                  <a:gd name="T4" fmla="*/ 3 w 4"/>
                  <a:gd name="T5" fmla="*/ 54 h 56"/>
                  <a:gd name="T6" fmla="*/ 2 w 4"/>
                  <a:gd name="T7" fmla="*/ 2 h 56"/>
                  <a:gd name="T8" fmla="*/ 0 w 4"/>
                  <a:gd name="T9" fmla="*/ 2 h 56"/>
                </a:gdLst>
                <a:ahLst/>
                <a:cxnLst>
                  <a:cxn ang="0">
                    <a:pos x="T0" y="T1"/>
                  </a:cxn>
                  <a:cxn ang="0">
                    <a:pos x="T2" y="T3"/>
                  </a:cxn>
                  <a:cxn ang="0">
                    <a:pos x="T4" y="T5"/>
                  </a:cxn>
                  <a:cxn ang="0">
                    <a:pos x="T6" y="T7"/>
                  </a:cxn>
                  <a:cxn ang="0">
                    <a:pos x="T8" y="T9"/>
                  </a:cxn>
                </a:cxnLst>
                <a:rect l="0" t="0" r="r" b="b"/>
                <a:pathLst>
                  <a:path w="4" h="56">
                    <a:moveTo>
                      <a:pt x="0" y="2"/>
                    </a:moveTo>
                    <a:cubicBezTo>
                      <a:pt x="2" y="19"/>
                      <a:pt x="1" y="37"/>
                      <a:pt x="1" y="54"/>
                    </a:cubicBezTo>
                    <a:cubicBezTo>
                      <a:pt x="1" y="56"/>
                      <a:pt x="3" y="56"/>
                      <a:pt x="3" y="54"/>
                    </a:cubicBezTo>
                    <a:cubicBezTo>
                      <a:pt x="3" y="37"/>
                      <a:pt x="4" y="19"/>
                      <a:pt x="2" y="2"/>
                    </a:cubicBezTo>
                    <a:cubicBezTo>
                      <a:pt x="2" y="0"/>
                      <a:pt x="0" y="0"/>
                      <a:pt x="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6" name="Freeform 1057"/>
              <p:cNvSpPr/>
              <p:nvPr/>
            </p:nvSpPr>
            <p:spPr bwMode="auto">
              <a:xfrm>
                <a:off x="5000" y="2930"/>
                <a:ext cx="432" cy="204"/>
              </a:xfrm>
              <a:custGeom>
                <a:avLst/>
                <a:gdLst>
                  <a:gd name="T0" fmla="*/ 57 w 162"/>
                  <a:gd name="T1" fmla="*/ 66 h 76"/>
                  <a:gd name="T2" fmla="*/ 25 w 162"/>
                  <a:gd name="T3" fmla="*/ 54 h 76"/>
                  <a:gd name="T4" fmla="*/ 10 w 162"/>
                  <a:gd name="T5" fmla="*/ 22 h 76"/>
                  <a:gd name="T6" fmla="*/ 40 w 162"/>
                  <a:gd name="T7" fmla="*/ 5 h 76"/>
                  <a:gd name="T8" fmla="*/ 80 w 162"/>
                  <a:gd name="T9" fmla="*/ 5 h 76"/>
                  <a:gd name="T10" fmla="*/ 118 w 162"/>
                  <a:gd name="T11" fmla="*/ 12 h 76"/>
                  <a:gd name="T12" fmla="*/ 150 w 162"/>
                  <a:gd name="T13" fmla="*/ 32 h 76"/>
                  <a:gd name="T14" fmla="*/ 129 w 162"/>
                  <a:gd name="T15" fmla="*/ 63 h 76"/>
                  <a:gd name="T16" fmla="*/ 103 w 162"/>
                  <a:gd name="T17" fmla="*/ 70 h 76"/>
                  <a:gd name="T18" fmla="*/ 74 w 162"/>
                  <a:gd name="T19" fmla="*/ 73 h 76"/>
                  <a:gd name="T20" fmla="*/ 53 w 162"/>
                  <a:gd name="T21" fmla="*/ 66 h 76"/>
                  <a:gd name="T22" fmla="*/ 51 w 162"/>
                  <a:gd name="T23" fmla="*/ 67 h 76"/>
                  <a:gd name="T24" fmla="*/ 67 w 162"/>
                  <a:gd name="T25" fmla="*/ 75 h 76"/>
                  <a:gd name="T26" fmla="*/ 99 w 162"/>
                  <a:gd name="T27" fmla="*/ 72 h 76"/>
                  <a:gd name="T28" fmla="*/ 153 w 162"/>
                  <a:gd name="T29" fmla="*/ 47 h 76"/>
                  <a:gd name="T30" fmla="*/ 116 w 162"/>
                  <a:gd name="T31" fmla="*/ 10 h 76"/>
                  <a:gd name="T32" fmla="*/ 41 w 162"/>
                  <a:gd name="T33" fmla="*/ 3 h 76"/>
                  <a:gd name="T34" fmla="*/ 8 w 162"/>
                  <a:gd name="T35" fmla="*/ 36 h 76"/>
                  <a:gd name="T36" fmla="*/ 29 w 162"/>
                  <a:gd name="T37" fmla="*/ 58 h 76"/>
                  <a:gd name="T38" fmla="*/ 57 w 162"/>
                  <a:gd name="T39" fmla="*/ 67 h 76"/>
                  <a:gd name="T40" fmla="*/ 57 w 162"/>
                  <a:gd name="T41" fmla="*/ 6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 h="76">
                    <a:moveTo>
                      <a:pt x="57" y="66"/>
                    </a:moveTo>
                    <a:cubicBezTo>
                      <a:pt x="46" y="66"/>
                      <a:pt x="34" y="60"/>
                      <a:pt x="25" y="54"/>
                    </a:cubicBezTo>
                    <a:cubicBezTo>
                      <a:pt x="15" y="47"/>
                      <a:pt x="4" y="35"/>
                      <a:pt x="10" y="22"/>
                    </a:cubicBezTo>
                    <a:cubicBezTo>
                      <a:pt x="15" y="11"/>
                      <a:pt x="29" y="7"/>
                      <a:pt x="40" y="5"/>
                    </a:cubicBezTo>
                    <a:cubicBezTo>
                      <a:pt x="53" y="3"/>
                      <a:pt x="67" y="4"/>
                      <a:pt x="80" y="5"/>
                    </a:cubicBezTo>
                    <a:cubicBezTo>
                      <a:pt x="93" y="7"/>
                      <a:pt x="105" y="9"/>
                      <a:pt x="118" y="12"/>
                    </a:cubicBezTo>
                    <a:cubicBezTo>
                      <a:pt x="130" y="16"/>
                      <a:pt x="144" y="21"/>
                      <a:pt x="150" y="32"/>
                    </a:cubicBezTo>
                    <a:cubicBezTo>
                      <a:pt x="159" y="48"/>
                      <a:pt x="141" y="59"/>
                      <a:pt x="129" y="63"/>
                    </a:cubicBezTo>
                    <a:cubicBezTo>
                      <a:pt x="121" y="66"/>
                      <a:pt x="112" y="68"/>
                      <a:pt x="103" y="70"/>
                    </a:cubicBezTo>
                    <a:cubicBezTo>
                      <a:pt x="93" y="72"/>
                      <a:pt x="84" y="73"/>
                      <a:pt x="74" y="73"/>
                    </a:cubicBezTo>
                    <a:cubicBezTo>
                      <a:pt x="68" y="74"/>
                      <a:pt x="55" y="74"/>
                      <a:pt x="53" y="66"/>
                    </a:cubicBezTo>
                    <a:cubicBezTo>
                      <a:pt x="53" y="65"/>
                      <a:pt x="51" y="66"/>
                      <a:pt x="51" y="67"/>
                    </a:cubicBezTo>
                    <a:cubicBezTo>
                      <a:pt x="53" y="73"/>
                      <a:pt x="61" y="74"/>
                      <a:pt x="67" y="75"/>
                    </a:cubicBezTo>
                    <a:cubicBezTo>
                      <a:pt x="77" y="76"/>
                      <a:pt x="89" y="74"/>
                      <a:pt x="99" y="72"/>
                    </a:cubicBezTo>
                    <a:cubicBezTo>
                      <a:pt x="117" y="69"/>
                      <a:pt x="145" y="65"/>
                      <a:pt x="153" y="47"/>
                    </a:cubicBezTo>
                    <a:cubicBezTo>
                      <a:pt x="162" y="26"/>
                      <a:pt x="131" y="14"/>
                      <a:pt x="116" y="10"/>
                    </a:cubicBezTo>
                    <a:cubicBezTo>
                      <a:pt x="92" y="4"/>
                      <a:pt x="66" y="0"/>
                      <a:pt x="41" y="3"/>
                    </a:cubicBezTo>
                    <a:cubicBezTo>
                      <a:pt x="25" y="6"/>
                      <a:pt x="0" y="16"/>
                      <a:pt x="8" y="36"/>
                    </a:cubicBezTo>
                    <a:cubicBezTo>
                      <a:pt x="11" y="46"/>
                      <a:pt x="20" y="53"/>
                      <a:pt x="29" y="58"/>
                    </a:cubicBezTo>
                    <a:cubicBezTo>
                      <a:pt x="37" y="64"/>
                      <a:pt x="47" y="68"/>
                      <a:pt x="57" y="67"/>
                    </a:cubicBezTo>
                    <a:cubicBezTo>
                      <a:pt x="58" y="67"/>
                      <a:pt x="58" y="66"/>
                      <a:pt x="57" y="6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7" name="Freeform 1058"/>
              <p:cNvSpPr/>
              <p:nvPr/>
            </p:nvSpPr>
            <p:spPr bwMode="auto">
              <a:xfrm>
                <a:off x="5181" y="2649"/>
                <a:ext cx="43" cy="391"/>
              </a:xfrm>
              <a:custGeom>
                <a:avLst/>
                <a:gdLst>
                  <a:gd name="T0" fmla="*/ 14 w 16"/>
                  <a:gd name="T1" fmla="*/ 1 h 146"/>
                  <a:gd name="T2" fmla="*/ 7 w 16"/>
                  <a:gd name="T3" fmla="*/ 145 h 146"/>
                  <a:gd name="T4" fmla="*/ 8 w 16"/>
                  <a:gd name="T5" fmla="*/ 144 h 146"/>
                  <a:gd name="T6" fmla="*/ 15 w 16"/>
                  <a:gd name="T7" fmla="*/ 1 h 146"/>
                  <a:gd name="T8" fmla="*/ 14 w 16"/>
                  <a:gd name="T9" fmla="*/ 1 h 146"/>
                </a:gdLst>
                <a:ahLst/>
                <a:cxnLst>
                  <a:cxn ang="0">
                    <a:pos x="T0" y="T1"/>
                  </a:cxn>
                  <a:cxn ang="0">
                    <a:pos x="T2" y="T3"/>
                  </a:cxn>
                  <a:cxn ang="0">
                    <a:pos x="T4" y="T5"/>
                  </a:cxn>
                  <a:cxn ang="0">
                    <a:pos x="T6" y="T7"/>
                  </a:cxn>
                  <a:cxn ang="0">
                    <a:pos x="T8" y="T9"/>
                  </a:cxn>
                </a:cxnLst>
                <a:rect l="0" t="0" r="r" b="b"/>
                <a:pathLst>
                  <a:path w="16" h="146">
                    <a:moveTo>
                      <a:pt x="14" y="1"/>
                    </a:moveTo>
                    <a:cubicBezTo>
                      <a:pt x="10" y="49"/>
                      <a:pt x="0" y="97"/>
                      <a:pt x="7" y="145"/>
                    </a:cubicBezTo>
                    <a:cubicBezTo>
                      <a:pt x="7" y="146"/>
                      <a:pt x="9" y="145"/>
                      <a:pt x="8" y="144"/>
                    </a:cubicBezTo>
                    <a:cubicBezTo>
                      <a:pt x="2" y="96"/>
                      <a:pt x="12" y="48"/>
                      <a:pt x="15" y="1"/>
                    </a:cubicBezTo>
                    <a:cubicBezTo>
                      <a:pt x="16" y="0"/>
                      <a:pt x="14" y="0"/>
                      <a:pt x="14"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8" name="Freeform 1059"/>
              <p:cNvSpPr/>
              <p:nvPr/>
            </p:nvSpPr>
            <p:spPr bwMode="auto">
              <a:xfrm>
                <a:off x="5149" y="3005"/>
                <a:ext cx="296" cy="30"/>
              </a:xfrm>
              <a:custGeom>
                <a:avLst/>
                <a:gdLst>
                  <a:gd name="T0" fmla="*/ 2 w 111"/>
                  <a:gd name="T1" fmla="*/ 11 h 11"/>
                  <a:gd name="T2" fmla="*/ 110 w 111"/>
                  <a:gd name="T3" fmla="*/ 9 h 11"/>
                  <a:gd name="T4" fmla="*/ 110 w 111"/>
                  <a:gd name="T5" fmla="*/ 7 h 11"/>
                  <a:gd name="T6" fmla="*/ 1 w 111"/>
                  <a:gd name="T7" fmla="*/ 9 h 11"/>
                  <a:gd name="T8" fmla="*/ 2 w 111"/>
                  <a:gd name="T9" fmla="*/ 11 h 11"/>
                </a:gdLst>
                <a:ahLst/>
                <a:cxnLst>
                  <a:cxn ang="0">
                    <a:pos x="T0" y="T1"/>
                  </a:cxn>
                  <a:cxn ang="0">
                    <a:pos x="T2" y="T3"/>
                  </a:cxn>
                  <a:cxn ang="0">
                    <a:pos x="T4" y="T5"/>
                  </a:cxn>
                  <a:cxn ang="0">
                    <a:pos x="T6" y="T7"/>
                  </a:cxn>
                  <a:cxn ang="0">
                    <a:pos x="T8" y="T9"/>
                  </a:cxn>
                </a:cxnLst>
                <a:rect l="0" t="0" r="r" b="b"/>
                <a:pathLst>
                  <a:path w="111" h="11">
                    <a:moveTo>
                      <a:pt x="2" y="11"/>
                    </a:moveTo>
                    <a:cubicBezTo>
                      <a:pt x="37" y="2"/>
                      <a:pt x="74" y="9"/>
                      <a:pt x="110" y="9"/>
                    </a:cubicBezTo>
                    <a:cubicBezTo>
                      <a:pt x="111" y="9"/>
                      <a:pt x="111" y="7"/>
                      <a:pt x="110" y="7"/>
                    </a:cubicBezTo>
                    <a:cubicBezTo>
                      <a:pt x="74" y="7"/>
                      <a:pt x="37" y="0"/>
                      <a:pt x="1" y="9"/>
                    </a:cubicBezTo>
                    <a:cubicBezTo>
                      <a:pt x="0" y="9"/>
                      <a:pt x="1" y="11"/>
                      <a:pt x="2" y="1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9" name="Freeform 1060"/>
              <p:cNvSpPr/>
              <p:nvPr/>
            </p:nvSpPr>
            <p:spPr bwMode="auto">
              <a:xfrm>
                <a:off x="5213" y="2655"/>
                <a:ext cx="195" cy="372"/>
              </a:xfrm>
              <a:custGeom>
                <a:avLst/>
                <a:gdLst>
                  <a:gd name="T0" fmla="*/ 0 w 73"/>
                  <a:gd name="T1" fmla="*/ 2 h 139"/>
                  <a:gd name="T2" fmla="*/ 31 w 73"/>
                  <a:gd name="T3" fmla="*/ 67 h 139"/>
                  <a:gd name="T4" fmla="*/ 71 w 73"/>
                  <a:gd name="T5" fmla="*/ 139 h 139"/>
                  <a:gd name="T6" fmla="*/ 72 w 73"/>
                  <a:gd name="T7" fmla="*/ 138 h 139"/>
                  <a:gd name="T8" fmla="*/ 34 w 73"/>
                  <a:gd name="T9" fmla="*/ 68 h 139"/>
                  <a:gd name="T10" fmla="*/ 2 w 73"/>
                  <a:gd name="T11" fmla="*/ 1 h 139"/>
                  <a:gd name="T12" fmla="*/ 0 w 73"/>
                  <a:gd name="T13" fmla="*/ 2 h 139"/>
                </a:gdLst>
                <a:ahLst/>
                <a:cxnLst>
                  <a:cxn ang="0">
                    <a:pos x="T0" y="T1"/>
                  </a:cxn>
                  <a:cxn ang="0">
                    <a:pos x="T2" y="T3"/>
                  </a:cxn>
                  <a:cxn ang="0">
                    <a:pos x="T4" y="T5"/>
                  </a:cxn>
                  <a:cxn ang="0">
                    <a:pos x="T6" y="T7"/>
                  </a:cxn>
                  <a:cxn ang="0">
                    <a:pos x="T8" y="T9"/>
                  </a:cxn>
                  <a:cxn ang="0">
                    <a:pos x="T10" y="T11"/>
                  </a:cxn>
                  <a:cxn ang="0">
                    <a:pos x="T12" y="T13"/>
                  </a:cxn>
                </a:cxnLst>
                <a:rect l="0" t="0" r="r" b="b"/>
                <a:pathLst>
                  <a:path w="73" h="139">
                    <a:moveTo>
                      <a:pt x="0" y="2"/>
                    </a:moveTo>
                    <a:cubicBezTo>
                      <a:pt x="4" y="26"/>
                      <a:pt x="19" y="47"/>
                      <a:pt x="31" y="67"/>
                    </a:cubicBezTo>
                    <a:cubicBezTo>
                      <a:pt x="45" y="90"/>
                      <a:pt x="57" y="115"/>
                      <a:pt x="71" y="139"/>
                    </a:cubicBezTo>
                    <a:cubicBezTo>
                      <a:pt x="71" y="139"/>
                      <a:pt x="73" y="139"/>
                      <a:pt x="72" y="138"/>
                    </a:cubicBezTo>
                    <a:cubicBezTo>
                      <a:pt x="59" y="115"/>
                      <a:pt x="47" y="91"/>
                      <a:pt x="34" y="68"/>
                    </a:cubicBezTo>
                    <a:cubicBezTo>
                      <a:pt x="21" y="47"/>
                      <a:pt x="6" y="26"/>
                      <a:pt x="2" y="1"/>
                    </a:cubicBezTo>
                    <a:cubicBezTo>
                      <a:pt x="2" y="0"/>
                      <a:pt x="0" y="0"/>
                      <a:pt x="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0" name="Freeform 1061"/>
              <p:cNvSpPr/>
              <p:nvPr/>
            </p:nvSpPr>
            <p:spPr bwMode="auto">
              <a:xfrm>
                <a:off x="5267" y="3040"/>
                <a:ext cx="40" cy="27"/>
              </a:xfrm>
              <a:custGeom>
                <a:avLst/>
                <a:gdLst>
                  <a:gd name="T0" fmla="*/ 1 w 15"/>
                  <a:gd name="T1" fmla="*/ 2 h 10"/>
                  <a:gd name="T2" fmla="*/ 13 w 15"/>
                  <a:gd name="T3" fmla="*/ 10 h 10"/>
                  <a:gd name="T4" fmla="*/ 14 w 15"/>
                  <a:gd name="T5" fmla="*/ 8 h 10"/>
                  <a:gd name="T6" fmla="*/ 1 w 15"/>
                  <a:gd name="T7" fmla="*/ 0 h 10"/>
                  <a:gd name="T8" fmla="*/ 1 w 15"/>
                  <a:gd name="T9" fmla="*/ 2 h 10"/>
                </a:gdLst>
                <a:ahLst/>
                <a:cxnLst>
                  <a:cxn ang="0">
                    <a:pos x="T0" y="T1"/>
                  </a:cxn>
                  <a:cxn ang="0">
                    <a:pos x="T2" y="T3"/>
                  </a:cxn>
                  <a:cxn ang="0">
                    <a:pos x="T4" y="T5"/>
                  </a:cxn>
                  <a:cxn ang="0">
                    <a:pos x="T6" y="T7"/>
                  </a:cxn>
                  <a:cxn ang="0">
                    <a:pos x="T8" y="T9"/>
                  </a:cxn>
                </a:cxnLst>
                <a:rect l="0" t="0" r="r" b="b"/>
                <a:pathLst>
                  <a:path w="15" h="10">
                    <a:moveTo>
                      <a:pt x="1" y="2"/>
                    </a:moveTo>
                    <a:cubicBezTo>
                      <a:pt x="5" y="4"/>
                      <a:pt x="9" y="7"/>
                      <a:pt x="13" y="10"/>
                    </a:cubicBezTo>
                    <a:cubicBezTo>
                      <a:pt x="14" y="10"/>
                      <a:pt x="15" y="9"/>
                      <a:pt x="14" y="8"/>
                    </a:cubicBezTo>
                    <a:cubicBezTo>
                      <a:pt x="9" y="6"/>
                      <a:pt x="6" y="3"/>
                      <a:pt x="1" y="0"/>
                    </a:cubicBezTo>
                    <a:cubicBezTo>
                      <a:pt x="1" y="0"/>
                      <a:pt x="0" y="1"/>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1" name="Freeform 1062"/>
              <p:cNvSpPr/>
              <p:nvPr/>
            </p:nvSpPr>
            <p:spPr bwMode="auto">
              <a:xfrm>
                <a:off x="5275" y="3045"/>
                <a:ext cx="26" cy="19"/>
              </a:xfrm>
              <a:custGeom>
                <a:avLst/>
                <a:gdLst>
                  <a:gd name="T0" fmla="*/ 8 w 10"/>
                  <a:gd name="T1" fmla="*/ 0 h 7"/>
                  <a:gd name="T2" fmla="*/ 1 w 10"/>
                  <a:gd name="T3" fmla="*/ 6 h 7"/>
                  <a:gd name="T4" fmla="*/ 2 w 10"/>
                  <a:gd name="T5" fmla="*/ 7 h 7"/>
                  <a:gd name="T6" fmla="*/ 9 w 10"/>
                  <a:gd name="T7" fmla="*/ 2 h 7"/>
                  <a:gd name="T8" fmla="*/ 8 w 10"/>
                  <a:gd name="T9" fmla="*/ 0 h 7"/>
                </a:gdLst>
                <a:ahLst/>
                <a:cxnLst>
                  <a:cxn ang="0">
                    <a:pos x="T0" y="T1"/>
                  </a:cxn>
                  <a:cxn ang="0">
                    <a:pos x="T2" y="T3"/>
                  </a:cxn>
                  <a:cxn ang="0">
                    <a:pos x="T4" y="T5"/>
                  </a:cxn>
                  <a:cxn ang="0">
                    <a:pos x="T6" y="T7"/>
                  </a:cxn>
                  <a:cxn ang="0">
                    <a:pos x="T8" y="T9"/>
                  </a:cxn>
                </a:cxnLst>
                <a:rect l="0" t="0" r="r" b="b"/>
                <a:pathLst>
                  <a:path w="10" h="7">
                    <a:moveTo>
                      <a:pt x="8" y="0"/>
                    </a:moveTo>
                    <a:cubicBezTo>
                      <a:pt x="6" y="2"/>
                      <a:pt x="3" y="3"/>
                      <a:pt x="1" y="6"/>
                    </a:cubicBezTo>
                    <a:cubicBezTo>
                      <a:pt x="0" y="6"/>
                      <a:pt x="1" y="7"/>
                      <a:pt x="2" y="7"/>
                    </a:cubicBezTo>
                    <a:cubicBezTo>
                      <a:pt x="4" y="5"/>
                      <a:pt x="7" y="3"/>
                      <a:pt x="9" y="2"/>
                    </a:cubicBezTo>
                    <a:cubicBezTo>
                      <a:pt x="10" y="1"/>
                      <a:pt x="9" y="0"/>
                      <a:pt x="8"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2" name="Freeform 1063"/>
              <p:cNvSpPr/>
              <p:nvPr/>
            </p:nvSpPr>
            <p:spPr bwMode="auto">
              <a:xfrm>
                <a:off x="5157" y="2805"/>
                <a:ext cx="30" cy="56"/>
              </a:xfrm>
              <a:custGeom>
                <a:avLst/>
                <a:gdLst>
                  <a:gd name="T0" fmla="*/ 0 w 11"/>
                  <a:gd name="T1" fmla="*/ 1 h 21"/>
                  <a:gd name="T2" fmla="*/ 4 w 11"/>
                  <a:gd name="T3" fmla="*/ 10 h 21"/>
                  <a:gd name="T4" fmla="*/ 5 w 11"/>
                  <a:gd name="T5" fmla="*/ 10 h 21"/>
                  <a:gd name="T6" fmla="*/ 10 w 11"/>
                  <a:gd name="T7" fmla="*/ 6 h 21"/>
                  <a:gd name="T8" fmla="*/ 9 w 11"/>
                  <a:gd name="T9" fmla="*/ 5 h 21"/>
                  <a:gd name="T10" fmla="*/ 5 w 11"/>
                  <a:gd name="T11" fmla="*/ 19 h 21"/>
                  <a:gd name="T12" fmla="*/ 6 w 11"/>
                  <a:gd name="T13" fmla="*/ 20 h 21"/>
                  <a:gd name="T14" fmla="*/ 11 w 11"/>
                  <a:gd name="T15" fmla="*/ 6 h 21"/>
                  <a:gd name="T16" fmla="*/ 9 w 11"/>
                  <a:gd name="T17" fmla="*/ 5 h 21"/>
                  <a:gd name="T18" fmla="*/ 4 w 11"/>
                  <a:gd name="T19" fmla="*/ 7 h 21"/>
                  <a:gd name="T20" fmla="*/ 2 w 11"/>
                  <a:gd name="T21" fmla="*/ 1 h 21"/>
                  <a:gd name="T22" fmla="*/ 0 w 11"/>
                  <a:gd name="T23"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21">
                    <a:moveTo>
                      <a:pt x="0" y="1"/>
                    </a:moveTo>
                    <a:cubicBezTo>
                      <a:pt x="1" y="4"/>
                      <a:pt x="2" y="7"/>
                      <a:pt x="4" y="10"/>
                    </a:cubicBezTo>
                    <a:cubicBezTo>
                      <a:pt x="4" y="10"/>
                      <a:pt x="5" y="10"/>
                      <a:pt x="5" y="10"/>
                    </a:cubicBezTo>
                    <a:cubicBezTo>
                      <a:pt x="7" y="9"/>
                      <a:pt x="9" y="8"/>
                      <a:pt x="10" y="6"/>
                    </a:cubicBezTo>
                    <a:cubicBezTo>
                      <a:pt x="10" y="6"/>
                      <a:pt x="9" y="5"/>
                      <a:pt x="9" y="5"/>
                    </a:cubicBezTo>
                    <a:cubicBezTo>
                      <a:pt x="8" y="10"/>
                      <a:pt x="6" y="15"/>
                      <a:pt x="5" y="19"/>
                    </a:cubicBezTo>
                    <a:cubicBezTo>
                      <a:pt x="4" y="20"/>
                      <a:pt x="6" y="21"/>
                      <a:pt x="6" y="20"/>
                    </a:cubicBezTo>
                    <a:cubicBezTo>
                      <a:pt x="8" y="15"/>
                      <a:pt x="9" y="10"/>
                      <a:pt x="11" y="6"/>
                    </a:cubicBezTo>
                    <a:cubicBezTo>
                      <a:pt x="11" y="5"/>
                      <a:pt x="10" y="4"/>
                      <a:pt x="9" y="5"/>
                    </a:cubicBezTo>
                    <a:cubicBezTo>
                      <a:pt x="8" y="6"/>
                      <a:pt x="5" y="9"/>
                      <a:pt x="4" y="7"/>
                    </a:cubicBezTo>
                    <a:cubicBezTo>
                      <a:pt x="3" y="5"/>
                      <a:pt x="2" y="3"/>
                      <a:pt x="2" y="1"/>
                    </a:cubicBezTo>
                    <a:cubicBezTo>
                      <a:pt x="1" y="0"/>
                      <a:pt x="0" y="0"/>
                      <a:pt x="0"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3" name="Freeform 1064"/>
              <p:cNvSpPr/>
              <p:nvPr/>
            </p:nvSpPr>
            <p:spPr bwMode="auto">
              <a:xfrm>
                <a:off x="5192" y="2981"/>
                <a:ext cx="43" cy="8"/>
              </a:xfrm>
              <a:custGeom>
                <a:avLst/>
                <a:gdLst>
                  <a:gd name="T0" fmla="*/ 1 w 16"/>
                  <a:gd name="T1" fmla="*/ 2 h 3"/>
                  <a:gd name="T2" fmla="*/ 15 w 16"/>
                  <a:gd name="T3" fmla="*/ 2 h 3"/>
                  <a:gd name="T4" fmla="*/ 15 w 16"/>
                  <a:gd name="T5" fmla="*/ 1 h 3"/>
                  <a:gd name="T6" fmla="*/ 1 w 16"/>
                  <a:gd name="T7" fmla="*/ 1 h 3"/>
                  <a:gd name="T8" fmla="*/ 1 w 16"/>
                  <a:gd name="T9" fmla="*/ 2 h 3"/>
                </a:gdLst>
                <a:ahLst/>
                <a:cxnLst>
                  <a:cxn ang="0">
                    <a:pos x="T0" y="T1"/>
                  </a:cxn>
                  <a:cxn ang="0">
                    <a:pos x="T2" y="T3"/>
                  </a:cxn>
                  <a:cxn ang="0">
                    <a:pos x="T4" y="T5"/>
                  </a:cxn>
                  <a:cxn ang="0">
                    <a:pos x="T6" y="T7"/>
                  </a:cxn>
                  <a:cxn ang="0">
                    <a:pos x="T8" y="T9"/>
                  </a:cxn>
                </a:cxnLst>
                <a:rect l="0" t="0" r="r" b="b"/>
                <a:pathLst>
                  <a:path w="16" h="3">
                    <a:moveTo>
                      <a:pt x="1" y="2"/>
                    </a:moveTo>
                    <a:cubicBezTo>
                      <a:pt x="5" y="3"/>
                      <a:pt x="10" y="3"/>
                      <a:pt x="15" y="2"/>
                    </a:cubicBezTo>
                    <a:cubicBezTo>
                      <a:pt x="16" y="2"/>
                      <a:pt x="16" y="0"/>
                      <a:pt x="15" y="1"/>
                    </a:cubicBezTo>
                    <a:cubicBezTo>
                      <a:pt x="10" y="1"/>
                      <a:pt x="6" y="1"/>
                      <a:pt x="1" y="1"/>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4" name="Freeform 1065"/>
              <p:cNvSpPr/>
              <p:nvPr/>
            </p:nvSpPr>
            <p:spPr bwMode="auto">
              <a:xfrm>
                <a:off x="5227" y="2984"/>
                <a:ext cx="8" cy="40"/>
              </a:xfrm>
              <a:custGeom>
                <a:avLst/>
                <a:gdLst>
                  <a:gd name="T0" fmla="*/ 0 w 3"/>
                  <a:gd name="T1" fmla="*/ 2 h 15"/>
                  <a:gd name="T2" fmla="*/ 1 w 3"/>
                  <a:gd name="T3" fmla="*/ 14 h 15"/>
                  <a:gd name="T4" fmla="*/ 3 w 3"/>
                  <a:gd name="T5" fmla="*/ 14 h 15"/>
                  <a:gd name="T6" fmla="*/ 2 w 3"/>
                  <a:gd name="T7" fmla="*/ 1 h 15"/>
                  <a:gd name="T8" fmla="*/ 0 w 3"/>
                  <a:gd name="T9" fmla="*/ 2 h 15"/>
                </a:gdLst>
                <a:ahLst/>
                <a:cxnLst>
                  <a:cxn ang="0">
                    <a:pos x="T0" y="T1"/>
                  </a:cxn>
                  <a:cxn ang="0">
                    <a:pos x="T2" y="T3"/>
                  </a:cxn>
                  <a:cxn ang="0">
                    <a:pos x="T4" y="T5"/>
                  </a:cxn>
                  <a:cxn ang="0">
                    <a:pos x="T6" y="T7"/>
                  </a:cxn>
                  <a:cxn ang="0">
                    <a:pos x="T8" y="T9"/>
                  </a:cxn>
                </a:cxnLst>
                <a:rect l="0" t="0" r="r" b="b"/>
                <a:pathLst>
                  <a:path w="3" h="15">
                    <a:moveTo>
                      <a:pt x="0" y="2"/>
                    </a:moveTo>
                    <a:cubicBezTo>
                      <a:pt x="1" y="6"/>
                      <a:pt x="1" y="9"/>
                      <a:pt x="1" y="14"/>
                    </a:cubicBezTo>
                    <a:cubicBezTo>
                      <a:pt x="1" y="15"/>
                      <a:pt x="3" y="15"/>
                      <a:pt x="3" y="14"/>
                    </a:cubicBezTo>
                    <a:cubicBezTo>
                      <a:pt x="3" y="9"/>
                      <a:pt x="3" y="5"/>
                      <a:pt x="2" y="1"/>
                    </a:cubicBezTo>
                    <a:cubicBezTo>
                      <a:pt x="2" y="0"/>
                      <a:pt x="0" y="0"/>
                      <a:pt x="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5" name="Freeform 1066"/>
              <p:cNvSpPr/>
              <p:nvPr/>
            </p:nvSpPr>
            <p:spPr bwMode="auto">
              <a:xfrm>
                <a:off x="6192" y="2120"/>
                <a:ext cx="267" cy="142"/>
              </a:xfrm>
              <a:custGeom>
                <a:avLst/>
                <a:gdLst>
                  <a:gd name="T0" fmla="*/ 1 w 100"/>
                  <a:gd name="T1" fmla="*/ 41 h 53"/>
                  <a:gd name="T2" fmla="*/ 10 w 100"/>
                  <a:gd name="T3" fmla="*/ 53 h 53"/>
                  <a:gd name="T4" fmla="*/ 12 w 100"/>
                  <a:gd name="T5" fmla="*/ 52 h 53"/>
                  <a:gd name="T6" fmla="*/ 42 w 100"/>
                  <a:gd name="T7" fmla="*/ 8 h 53"/>
                  <a:gd name="T8" fmla="*/ 70 w 100"/>
                  <a:gd name="T9" fmla="*/ 4 h 53"/>
                  <a:gd name="T10" fmla="*/ 99 w 100"/>
                  <a:gd name="T11" fmla="*/ 4 h 53"/>
                  <a:gd name="T12" fmla="*/ 99 w 100"/>
                  <a:gd name="T13" fmla="*/ 2 h 53"/>
                  <a:gd name="T14" fmla="*/ 44 w 100"/>
                  <a:gd name="T15" fmla="*/ 1 h 53"/>
                  <a:gd name="T16" fmla="*/ 44 w 100"/>
                  <a:gd name="T17" fmla="*/ 2 h 53"/>
                  <a:gd name="T18" fmla="*/ 25 w 100"/>
                  <a:gd name="T19" fmla="*/ 30 h 53"/>
                  <a:gd name="T20" fmla="*/ 14 w 100"/>
                  <a:gd name="T21" fmla="*/ 46 h 53"/>
                  <a:gd name="T22" fmla="*/ 9 w 100"/>
                  <a:gd name="T23" fmla="*/ 48 h 53"/>
                  <a:gd name="T24" fmla="*/ 3 w 100"/>
                  <a:gd name="T25" fmla="*/ 40 h 53"/>
                  <a:gd name="T26" fmla="*/ 1 w 100"/>
                  <a:gd name="T27" fmla="*/ 4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53">
                    <a:moveTo>
                      <a:pt x="1" y="41"/>
                    </a:moveTo>
                    <a:cubicBezTo>
                      <a:pt x="4" y="45"/>
                      <a:pt x="7" y="49"/>
                      <a:pt x="10" y="53"/>
                    </a:cubicBezTo>
                    <a:cubicBezTo>
                      <a:pt x="11" y="53"/>
                      <a:pt x="12" y="53"/>
                      <a:pt x="12" y="52"/>
                    </a:cubicBezTo>
                    <a:cubicBezTo>
                      <a:pt x="22" y="38"/>
                      <a:pt x="33" y="23"/>
                      <a:pt x="42" y="8"/>
                    </a:cubicBezTo>
                    <a:cubicBezTo>
                      <a:pt x="47" y="0"/>
                      <a:pt x="62" y="4"/>
                      <a:pt x="70" y="4"/>
                    </a:cubicBezTo>
                    <a:cubicBezTo>
                      <a:pt x="80" y="5"/>
                      <a:pt x="89" y="4"/>
                      <a:pt x="99" y="4"/>
                    </a:cubicBezTo>
                    <a:cubicBezTo>
                      <a:pt x="100" y="4"/>
                      <a:pt x="100" y="2"/>
                      <a:pt x="99" y="2"/>
                    </a:cubicBezTo>
                    <a:cubicBezTo>
                      <a:pt x="81" y="2"/>
                      <a:pt x="63" y="2"/>
                      <a:pt x="44" y="1"/>
                    </a:cubicBezTo>
                    <a:cubicBezTo>
                      <a:pt x="44" y="1"/>
                      <a:pt x="44" y="1"/>
                      <a:pt x="44" y="2"/>
                    </a:cubicBezTo>
                    <a:cubicBezTo>
                      <a:pt x="38" y="12"/>
                      <a:pt x="32" y="21"/>
                      <a:pt x="25" y="30"/>
                    </a:cubicBezTo>
                    <a:cubicBezTo>
                      <a:pt x="21" y="36"/>
                      <a:pt x="18" y="41"/>
                      <a:pt x="14" y="46"/>
                    </a:cubicBezTo>
                    <a:cubicBezTo>
                      <a:pt x="12" y="49"/>
                      <a:pt x="12" y="51"/>
                      <a:pt x="9" y="48"/>
                    </a:cubicBezTo>
                    <a:cubicBezTo>
                      <a:pt x="7" y="46"/>
                      <a:pt x="5" y="43"/>
                      <a:pt x="3" y="40"/>
                    </a:cubicBezTo>
                    <a:cubicBezTo>
                      <a:pt x="2" y="39"/>
                      <a:pt x="0" y="40"/>
                      <a:pt x="1" y="4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6" name="Freeform 1067"/>
              <p:cNvSpPr/>
              <p:nvPr/>
            </p:nvSpPr>
            <p:spPr bwMode="auto">
              <a:xfrm>
                <a:off x="6315" y="2181"/>
                <a:ext cx="58" cy="59"/>
              </a:xfrm>
              <a:custGeom>
                <a:avLst/>
                <a:gdLst>
                  <a:gd name="T0" fmla="*/ 1 w 22"/>
                  <a:gd name="T1" fmla="*/ 3 h 22"/>
                  <a:gd name="T2" fmla="*/ 20 w 22"/>
                  <a:gd name="T3" fmla="*/ 22 h 22"/>
                  <a:gd name="T4" fmla="*/ 21 w 22"/>
                  <a:gd name="T5" fmla="*/ 20 h 22"/>
                  <a:gd name="T6" fmla="*/ 3 w 22"/>
                  <a:gd name="T7" fmla="*/ 2 h 22"/>
                  <a:gd name="T8" fmla="*/ 1 w 22"/>
                  <a:gd name="T9" fmla="*/ 3 h 22"/>
                </a:gdLst>
                <a:ahLst/>
                <a:cxnLst>
                  <a:cxn ang="0">
                    <a:pos x="T0" y="T1"/>
                  </a:cxn>
                  <a:cxn ang="0">
                    <a:pos x="T2" y="T3"/>
                  </a:cxn>
                  <a:cxn ang="0">
                    <a:pos x="T4" y="T5"/>
                  </a:cxn>
                  <a:cxn ang="0">
                    <a:pos x="T6" y="T7"/>
                  </a:cxn>
                  <a:cxn ang="0">
                    <a:pos x="T8" y="T9"/>
                  </a:cxn>
                </a:cxnLst>
                <a:rect l="0" t="0" r="r" b="b"/>
                <a:pathLst>
                  <a:path w="22" h="22">
                    <a:moveTo>
                      <a:pt x="1" y="3"/>
                    </a:moveTo>
                    <a:cubicBezTo>
                      <a:pt x="7" y="10"/>
                      <a:pt x="13" y="17"/>
                      <a:pt x="20" y="22"/>
                    </a:cubicBezTo>
                    <a:cubicBezTo>
                      <a:pt x="21" y="22"/>
                      <a:pt x="22" y="21"/>
                      <a:pt x="21" y="20"/>
                    </a:cubicBezTo>
                    <a:cubicBezTo>
                      <a:pt x="14" y="15"/>
                      <a:pt x="8" y="8"/>
                      <a:pt x="3" y="2"/>
                    </a:cubicBezTo>
                    <a:cubicBezTo>
                      <a:pt x="2" y="0"/>
                      <a:pt x="0" y="2"/>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7" name="Freeform 1068"/>
              <p:cNvSpPr/>
              <p:nvPr/>
            </p:nvSpPr>
            <p:spPr bwMode="auto">
              <a:xfrm>
                <a:off x="6293" y="2195"/>
                <a:ext cx="78" cy="56"/>
              </a:xfrm>
              <a:custGeom>
                <a:avLst/>
                <a:gdLst>
                  <a:gd name="T0" fmla="*/ 27 w 29"/>
                  <a:gd name="T1" fmla="*/ 1 h 21"/>
                  <a:gd name="T2" fmla="*/ 1 w 29"/>
                  <a:gd name="T3" fmla="*/ 18 h 21"/>
                  <a:gd name="T4" fmla="*/ 3 w 29"/>
                  <a:gd name="T5" fmla="*/ 20 h 21"/>
                  <a:gd name="T6" fmla="*/ 28 w 29"/>
                  <a:gd name="T7" fmla="*/ 3 h 21"/>
                  <a:gd name="T8" fmla="*/ 27 w 29"/>
                  <a:gd name="T9" fmla="*/ 1 h 21"/>
                </a:gdLst>
                <a:ahLst/>
                <a:cxnLst>
                  <a:cxn ang="0">
                    <a:pos x="T0" y="T1"/>
                  </a:cxn>
                  <a:cxn ang="0">
                    <a:pos x="T2" y="T3"/>
                  </a:cxn>
                  <a:cxn ang="0">
                    <a:pos x="T4" y="T5"/>
                  </a:cxn>
                  <a:cxn ang="0">
                    <a:pos x="T6" y="T7"/>
                  </a:cxn>
                  <a:cxn ang="0">
                    <a:pos x="T8" y="T9"/>
                  </a:cxn>
                </a:cxnLst>
                <a:rect l="0" t="0" r="r" b="b"/>
                <a:pathLst>
                  <a:path w="29" h="21">
                    <a:moveTo>
                      <a:pt x="27" y="1"/>
                    </a:moveTo>
                    <a:cubicBezTo>
                      <a:pt x="17" y="6"/>
                      <a:pt x="9" y="12"/>
                      <a:pt x="1" y="18"/>
                    </a:cubicBezTo>
                    <a:cubicBezTo>
                      <a:pt x="0" y="19"/>
                      <a:pt x="2" y="21"/>
                      <a:pt x="3" y="20"/>
                    </a:cubicBezTo>
                    <a:cubicBezTo>
                      <a:pt x="10" y="13"/>
                      <a:pt x="19" y="7"/>
                      <a:pt x="28" y="3"/>
                    </a:cubicBezTo>
                    <a:cubicBezTo>
                      <a:pt x="29" y="2"/>
                      <a:pt x="28" y="0"/>
                      <a:pt x="27"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8" name="Freeform 1069"/>
              <p:cNvSpPr/>
              <p:nvPr/>
            </p:nvSpPr>
            <p:spPr bwMode="auto">
              <a:xfrm>
                <a:off x="6381" y="2144"/>
                <a:ext cx="40" cy="53"/>
              </a:xfrm>
              <a:custGeom>
                <a:avLst/>
                <a:gdLst>
                  <a:gd name="T0" fmla="*/ 2 w 15"/>
                  <a:gd name="T1" fmla="*/ 10 h 20"/>
                  <a:gd name="T2" fmla="*/ 3 w 15"/>
                  <a:gd name="T3" fmla="*/ 5 h 20"/>
                  <a:gd name="T4" fmla="*/ 8 w 15"/>
                  <a:gd name="T5" fmla="*/ 3 h 20"/>
                  <a:gd name="T6" fmla="*/ 7 w 15"/>
                  <a:gd name="T7" fmla="*/ 11 h 20"/>
                  <a:gd name="T8" fmla="*/ 2 w 15"/>
                  <a:gd name="T9" fmla="*/ 17 h 20"/>
                  <a:gd name="T10" fmla="*/ 2 w 15"/>
                  <a:gd name="T11" fmla="*/ 18 h 20"/>
                  <a:gd name="T12" fmla="*/ 14 w 15"/>
                  <a:gd name="T13" fmla="*/ 20 h 20"/>
                  <a:gd name="T14" fmla="*/ 14 w 15"/>
                  <a:gd name="T15" fmla="*/ 18 h 20"/>
                  <a:gd name="T16" fmla="*/ 3 w 15"/>
                  <a:gd name="T17" fmla="*/ 16 h 20"/>
                  <a:gd name="T18" fmla="*/ 3 w 15"/>
                  <a:gd name="T19" fmla="*/ 18 h 20"/>
                  <a:gd name="T20" fmla="*/ 10 w 15"/>
                  <a:gd name="T21" fmla="*/ 2 h 20"/>
                  <a:gd name="T22" fmla="*/ 9 w 15"/>
                  <a:gd name="T23" fmla="*/ 1 h 20"/>
                  <a:gd name="T24" fmla="*/ 3 w 15"/>
                  <a:gd name="T25" fmla="*/ 2 h 20"/>
                  <a:gd name="T26" fmla="*/ 0 w 15"/>
                  <a:gd name="T27" fmla="*/ 9 h 20"/>
                  <a:gd name="T28" fmla="*/ 2 w 15"/>
                  <a:gd name="T2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0">
                    <a:moveTo>
                      <a:pt x="2" y="10"/>
                    </a:moveTo>
                    <a:cubicBezTo>
                      <a:pt x="2" y="8"/>
                      <a:pt x="3" y="6"/>
                      <a:pt x="3" y="5"/>
                    </a:cubicBezTo>
                    <a:cubicBezTo>
                      <a:pt x="4" y="2"/>
                      <a:pt x="6" y="3"/>
                      <a:pt x="8" y="3"/>
                    </a:cubicBezTo>
                    <a:cubicBezTo>
                      <a:pt x="10" y="4"/>
                      <a:pt x="7" y="10"/>
                      <a:pt x="7" y="11"/>
                    </a:cubicBezTo>
                    <a:cubicBezTo>
                      <a:pt x="5" y="13"/>
                      <a:pt x="3" y="15"/>
                      <a:pt x="2" y="17"/>
                    </a:cubicBezTo>
                    <a:cubicBezTo>
                      <a:pt x="1" y="17"/>
                      <a:pt x="1" y="18"/>
                      <a:pt x="2" y="18"/>
                    </a:cubicBezTo>
                    <a:cubicBezTo>
                      <a:pt x="6" y="20"/>
                      <a:pt x="10" y="20"/>
                      <a:pt x="14" y="20"/>
                    </a:cubicBezTo>
                    <a:cubicBezTo>
                      <a:pt x="15" y="20"/>
                      <a:pt x="15" y="18"/>
                      <a:pt x="14" y="18"/>
                    </a:cubicBezTo>
                    <a:cubicBezTo>
                      <a:pt x="10" y="18"/>
                      <a:pt x="6" y="17"/>
                      <a:pt x="3" y="16"/>
                    </a:cubicBezTo>
                    <a:cubicBezTo>
                      <a:pt x="3" y="17"/>
                      <a:pt x="3" y="18"/>
                      <a:pt x="3" y="18"/>
                    </a:cubicBezTo>
                    <a:cubicBezTo>
                      <a:pt x="8" y="14"/>
                      <a:pt x="11" y="9"/>
                      <a:pt x="10" y="2"/>
                    </a:cubicBezTo>
                    <a:cubicBezTo>
                      <a:pt x="10" y="2"/>
                      <a:pt x="10" y="2"/>
                      <a:pt x="9" y="1"/>
                    </a:cubicBezTo>
                    <a:cubicBezTo>
                      <a:pt x="7" y="1"/>
                      <a:pt x="4" y="0"/>
                      <a:pt x="3" y="2"/>
                    </a:cubicBezTo>
                    <a:cubicBezTo>
                      <a:pt x="1" y="4"/>
                      <a:pt x="1" y="7"/>
                      <a:pt x="0" y="9"/>
                    </a:cubicBezTo>
                    <a:cubicBezTo>
                      <a:pt x="0" y="10"/>
                      <a:pt x="2" y="11"/>
                      <a:pt x="2" y="1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9" name="Freeform 1070"/>
              <p:cNvSpPr/>
              <p:nvPr/>
            </p:nvSpPr>
            <p:spPr bwMode="auto">
              <a:xfrm>
                <a:off x="5037" y="1167"/>
                <a:ext cx="150" cy="16"/>
              </a:xfrm>
              <a:custGeom>
                <a:avLst/>
                <a:gdLst>
                  <a:gd name="T0" fmla="*/ 3 w 56"/>
                  <a:gd name="T1" fmla="*/ 6 h 6"/>
                  <a:gd name="T2" fmla="*/ 54 w 56"/>
                  <a:gd name="T3" fmla="*/ 3 h 6"/>
                  <a:gd name="T4" fmla="*/ 54 w 56"/>
                  <a:gd name="T5" fmla="*/ 0 h 6"/>
                  <a:gd name="T6" fmla="*/ 2 w 56"/>
                  <a:gd name="T7" fmla="*/ 3 h 6"/>
                  <a:gd name="T8" fmla="*/ 3 w 56"/>
                  <a:gd name="T9" fmla="*/ 6 h 6"/>
                </a:gdLst>
                <a:ahLst/>
                <a:cxnLst>
                  <a:cxn ang="0">
                    <a:pos x="T0" y="T1"/>
                  </a:cxn>
                  <a:cxn ang="0">
                    <a:pos x="T2" y="T3"/>
                  </a:cxn>
                  <a:cxn ang="0">
                    <a:pos x="T4" y="T5"/>
                  </a:cxn>
                  <a:cxn ang="0">
                    <a:pos x="T6" y="T7"/>
                  </a:cxn>
                  <a:cxn ang="0">
                    <a:pos x="T8" y="T9"/>
                  </a:cxn>
                </a:cxnLst>
                <a:rect l="0" t="0" r="r" b="b"/>
                <a:pathLst>
                  <a:path w="56" h="6">
                    <a:moveTo>
                      <a:pt x="3" y="6"/>
                    </a:moveTo>
                    <a:cubicBezTo>
                      <a:pt x="20" y="3"/>
                      <a:pt x="37" y="3"/>
                      <a:pt x="54" y="3"/>
                    </a:cubicBezTo>
                    <a:cubicBezTo>
                      <a:pt x="56" y="3"/>
                      <a:pt x="56" y="0"/>
                      <a:pt x="54" y="0"/>
                    </a:cubicBezTo>
                    <a:cubicBezTo>
                      <a:pt x="37" y="0"/>
                      <a:pt x="19" y="0"/>
                      <a:pt x="2" y="3"/>
                    </a:cubicBezTo>
                    <a:cubicBezTo>
                      <a:pt x="0" y="3"/>
                      <a:pt x="1" y="6"/>
                      <a:pt x="3"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0" name="Freeform 1071"/>
              <p:cNvSpPr/>
              <p:nvPr/>
            </p:nvSpPr>
            <p:spPr bwMode="auto">
              <a:xfrm>
                <a:off x="5053" y="1328"/>
                <a:ext cx="136" cy="8"/>
              </a:xfrm>
              <a:custGeom>
                <a:avLst/>
                <a:gdLst>
                  <a:gd name="T0" fmla="*/ 2 w 51"/>
                  <a:gd name="T1" fmla="*/ 3 h 3"/>
                  <a:gd name="T2" fmla="*/ 49 w 51"/>
                  <a:gd name="T3" fmla="*/ 3 h 3"/>
                  <a:gd name="T4" fmla="*/ 49 w 51"/>
                  <a:gd name="T5" fmla="*/ 0 h 3"/>
                  <a:gd name="T6" fmla="*/ 2 w 51"/>
                  <a:gd name="T7" fmla="*/ 0 h 3"/>
                  <a:gd name="T8" fmla="*/ 2 w 51"/>
                  <a:gd name="T9" fmla="*/ 3 h 3"/>
                </a:gdLst>
                <a:ahLst/>
                <a:cxnLst>
                  <a:cxn ang="0">
                    <a:pos x="T0" y="T1"/>
                  </a:cxn>
                  <a:cxn ang="0">
                    <a:pos x="T2" y="T3"/>
                  </a:cxn>
                  <a:cxn ang="0">
                    <a:pos x="T4" y="T5"/>
                  </a:cxn>
                  <a:cxn ang="0">
                    <a:pos x="T6" y="T7"/>
                  </a:cxn>
                  <a:cxn ang="0">
                    <a:pos x="T8" y="T9"/>
                  </a:cxn>
                </a:cxnLst>
                <a:rect l="0" t="0" r="r" b="b"/>
                <a:pathLst>
                  <a:path w="51" h="3">
                    <a:moveTo>
                      <a:pt x="2" y="3"/>
                    </a:moveTo>
                    <a:cubicBezTo>
                      <a:pt x="18" y="3"/>
                      <a:pt x="34" y="3"/>
                      <a:pt x="49" y="3"/>
                    </a:cubicBezTo>
                    <a:cubicBezTo>
                      <a:pt x="51" y="3"/>
                      <a:pt x="51" y="0"/>
                      <a:pt x="49" y="0"/>
                    </a:cubicBezTo>
                    <a:cubicBezTo>
                      <a:pt x="34" y="0"/>
                      <a:pt x="18" y="0"/>
                      <a:pt x="2" y="0"/>
                    </a:cubicBezTo>
                    <a:cubicBezTo>
                      <a:pt x="0" y="0"/>
                      <a:pt x="0" y="3"/>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1" name="Freeform 1072"/>
              <p:cNvSpPr/>
              <p:nvPr/>
            </p:nvSpPr>
            <p:spPr bwMode="auto">
              <a:xfrm>
                <a:off x="5053" y="1475"/>
                <a:ext cx="126" cy="11"/>
              </a:xfrm>
              <a:custGeom>
                <a:avLst/>
                <a:gdLst>
                  <a:gd name="T0" fmla="*/ 2 w 47"/>
                  <a:gd name="T1" fmla="*/ 4 h 4"/>
                  <a:gd name="T2" fmla="*/ 45 w 47"/>
                  <a:gd name="T3" fmla="*/ 3 h 4"/>
                  <a:gd name="T4" fmla="*/ 45 w 47"/>
                  <a:gd name="T5" fmla="*/ 0 h 4"/>
                  <a:gd name="T6" fmla="*/ 2 w 47"/>
                  <a:gd name="T7" fmla="*/ 1 h 4"/>
                  <a:gd name="T8" fmla="*/ 2 w 47"/>
                  <a:gd name="T9" fmla="*/ 4 h 4"/>
                </a:gdLst>
                <a:ahLst/>
                <a:cxnLst>
                  <a:cxn ang="0">
                    <a:pos x="T0" y="T1"/>
                  </a:cxn>
                  <a:cxn ang="0">
                    <a:pos x="T2" y="T3"/>
                  </a:cxn>
                  <a:cxn ang="0">
                    <a:pos x="T4" y="T5"/>
                  </a:cxn>
                  <a:cxn ang="0">
                    <a:pos x="T6" y="T7"/>
                  </a:cxn>
                  <a:cxn ang="0">
                    <a:pos x="T8" y="T9"/>
                  </a:cxn>
                </a:cxnLst>
                <a:rect l="0" t="0" r="r" b="b"/>
                <a:pathLst>
                  <a:path w="47" h="4">
                    <a:moveTo>
                      <a:pt x="2" y="4"/>
                    </a:moveTo>
                    <a:cubicBezTo>
                      <a:pt x="16" y="4"/>
                      <a:pt x="31" y="3"/>
                      <a:pt x="45" y="3"/>
                    </a:cubicBezTo>
                    <a:cubicBezTo>
                      <a:pt x="47" y="3"/>
                      <a:pt x="47" y="0"/>
                      <a:pt x="45" y="0"/>
                    </a:cubicBezTo>
                    <a:cubicBezTo>
                      <a:pt x="31" y="0"/>
                      <a:pt x="16" y="1"/>
                      <a:pt x="2" y="1"/>
                    </a:cubicBezTo>
                    <a:cubicBezTo>
                      <a:pt x="0" y="1"/>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2" name="Freeform 1073"/>
              <p:cNvSpPr/>
              <p:nvPr/>
            </p:nvSpPr>
            <p:spPr bwMode="auto">
              <a:xfrm>
                <a:off x="5160" y="1170"/>
                <a:ext cx="19" cy="302"/>
              </a:xfrm>
              <a:custGeom>
                <a:avLst/>
                <a:gdLst>
                  <a:gd name="T0" fmla="*/ 4 w 7"/>
                  <a:gd name="T1" fmla="*/ 2 h 113"/>
                  <a:gd name="T2" fmla="*/ 4 w 7"/>
                  <a:gd name="T3" fmla="*/ 111 h 113"/>
                  <a:gd name="T4" fmla="*/ 6 w 7"/>
                  <a:gd name="T5" fmla="*/ 111 h 113"/>
                  <a:gd name="T6" fmla="*/ 6 w 7"/>
                  <a:gd name="T7" fmla="*/ 2 h 113"/>
                  <a:gd name="T8" fmla="*/ 4 w 7"/>
                  <a:gd name="T9" fmla="*/ 2 h 113"/>
                </a:gdLst>
                <a:ahLst/>
                <a:cxnLst>
                  <a:cxn ang="0">
                    <a:pos x="T0" y="T1"/>
                  </a:cxn>
                  <a:cxn ang="0">
                    <a:pos x="T2" y="T3"/>
                  </a:cxn>
                  <a:cxn ang="0">
                    <a:pos x="T4" y="T5"/>
                  </a:cxn>
                  <a:cxn ang="0">
                    <a:pos x="T6" y="T7"/>
                  </a:cxn>
                  <a:cxn ang="0">
                    <a:pos x="T8" y="T9"/>
                  </a:cxn>
                </a:cxnLst>
                <a:rect l="0" t="0" r="r" b="b"/>
                <a:pathLst>
                  <a:path w="7" h="113">
                    <a:moveTo>
                      <a:pt x="4" y="2"/>
                    </a:moveTo>
                    <a:cubicBezTo>
                      <a:pt x="2" y="38"/>
                      <a:pt x="0" y="75"/>
                      <a:pt x="4" y="111"/>
                    </a:cubicBezTo>
                    <a:cubicBezTo>
                      <a:pt x="4" y="113"/>
                      <a:pt x="7" y="113"/>
                      <a:pt x="6" y="111"/>
                    </a:cubicBezTo>
                    <a:cubicBezTo>
                      <a:pt x="2" y="75"/>
                      <a:pt x="5" y="38"/>
                      <a:pt x="6" y="2"/>
                    </a:cubicBezTo>
                    <a:cubicBezTo>
                      <a:pt x="6" y="0"/>
                      <a:pt x="4" y="0"/>
                      <a:pt x="4"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3" name="Freeform 1074"/>
              <p:cNvSpPr/>
              <p:nvPr/>
            </p:nvSpPr>
            <p:spPr bwMode="auto">
              <a:xfrm>
                <a:off x="5176" y="1333"/>
                <a:ext cx="125" cy="8"/>
              </a:xfrm>
              <a:custGeom>
                <a:avLst/>
                <a:gdLst>
                  <a:gd name="T0" fmla="*/ 2 w 47"/>
                  <a:gd name="T1" fmla="*/ 3 h 3"/>
                  <a:gd name="T2" fmla="*/ 45 w 47"/>
                  <a:gd name="T3" fmla="*/ 3 h 3"/>
                  <a:gd name="T4" fmla="*/ 45 w 47"/>
                  <a:gd name="T5" fmla="*/ 0 h 3"/>
                  <a:gd name="T6" fmla="*/ 2 w 47"/>
                  <a:gd name="T7" fmla="*/ 0 h 3"/>
                  <a:gd name="T8" fmla="*/ 2 w 47"/>
                  <a:gd name="T9" fmla="*/ 3 h 3"/>
                </a:gdLst>
                <a:ahLst/>
                <a:cxnLst>
                  <a:cxn ang="0">
                    <a:pos x="T0" y="T1"/>
                  </a:cxn>
                  <a:cxn ang="0">
                    <a:pos x="T2" y="T3"/>
                  </a:cxn>
                  <a:cxn ang="0">
                    <a:pos x="T4" y="T5"/>
                  </a:cxn>
                  <a:cxn ang="0">
                    <a:pos x="T6" y="T7"/>
                  </a:cxn>
                  <a:cxn ang="0">
                    <a:pos x="T8" y="T9"/>
                  </a:cxn>
                </a:cxnLst>
                <a:rect l="0" t="0" r="r" b="b"/>
                <a:pathLst>
                  <a:path w="47" h="3">
                    <a:moveTo>
                      <a:pt x="2" y="3"/>
                    </a:moveTo>
                    <a:cubicBezTo>
                      <a:pt x="16" y="3"/>
                      <a:pt x="31" y="3"/>
                      <a:pt x="45" y="3"/>
                    </a:cubicBezTo>
                    <a:cubicBezTo>
                      <a:pt x="47" y="3"/>
                      <a:pt x="47" y="0"/>
                      <a:pt x="45" y="0"/>
                    </a:cubicBezTo>
                    <a:cubicBezTo>
                      <a:pt x="31" y="0"/>
                      <a:pt x="16" y="0"/>
                      <a:pt x="2" y="0"/>
                    </a:cubicBezTo>
                    <a:cubicBezTo>
                      <a:pt x="0" y="0"/>
                      <a:pt x="0" y="3"/>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4" name="Freeform 1075"/>
              <p:cNvSpPr/>
              <p:nvPr/>
            </p:nvSpPr>
            <p:spPr bwMode="auto">
              <a:xfrm>
                <a:off x="5283" y="1290"/>
                <a:ext cx="18" cy="89"/>
              </a:xfrm>
              <a:custGeom>
                <a:avLst/>
                <a:gdLst>
                  <a:gd name="T0" fmla="*/ 1 w 7"/>
                  <a:gd name="T1" fmla="*/ 1 h 33"/>
                  <a:gd name="T2" fmla="*/ 4 w 7"/>
                  <a:gd name="T3" fmla="*/ 32 h 33"/>
                  <a:gd name="T4" fmla="*/ 6 w 7"/>
                  <a:gd name="T5" fmla="*/ 32 h 33"/>
                  <a:gd name="T6" fmla="*/ 3 w 7"/>
                  <a:gd name="T7" fmla="*/ 1 h 33"/>
                  <a:gd name="T8" fmla="*/ 1 w 7"/>
                  <a:gd name="T9" fmla="*/ 1 h 33"/>
                </a:gdLst>
                <a:ahLst/>
                <a:cxnLst>
                  <a:cxn ang="0">
                    <a:pos x="T0" y="T1"/>
                  </a:cxn>
                  <a:cxn ang="0">
                    <a:pos x="T2" y="T3"/>
                  </a:cxn>
                  <a:cxn ang="0">
                    <a:pos x="T4" y="T5"/>
                  </a:cxn>
                  <a:cxn ang="0">
                    <a:pos x="T6" y="T7"/>
                  </a:cxn>
                  <a:cxn ang="0">
                    <a:pos x="T8" y="T9"/>
                  </a:cxn>
                </a:cxnLst>
                <a:rect l="0" t="0" r="r" b="b"/>
                <a:pathLst>
                  <a:path w="7" h="33">
                    <a:moveTo>
                      <a:pt x="1" y="1"/>
                    </a:moveTo>
                    <a:cubicBezTo>
                      <a:pt x="2" y="11"/>
                      <a:pt x="2" y="22"/>
                      <a:pt x="4" y="32"/>
                    </a:cubicBezTo>
                    <a:cubicBezTo>
                      <a:pt x="4" y="33"/>
                      <a:pt x="7" y="33"/>
                      <a:pt x="6" y="32"/>
                    </a:cubicBezTo>
                    <a:cubicBezTo>
                      <a:pt x="5" y="22"/>
                      <a:pt x="5" y="11"/>
                      <a:pt x="3" y="1"/>
                    </a:cubicBezTo>
                    <a:cubicBezTo>
                      <a:pt x="3" y="0"/>
                      <a:pt x="0" y="0"/>
                      <a:pt x="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5" name="Freeform 1076"/>
              <p:cNvSpPr/>
              <p:nvPr/>
            </p:nvSpPr>
            <p:spPr bwMode="auto">
              <a:xfrm>
                <a:off x="5288" y="1296"/>
                <a:ext cx="181" cy="5"/>
              </a:xfrm>
              <a:custGeom>
                <a:avLst/>
                <a:gdLst>
                  <a:gd name="T0" fmla="*/ 2 w 68"/>
                  <a:gd name="T1" fmla="*/ 2 h 2"/>
                  <a:gd name="T2" fmla="*/ 66 w 68"/>
                  <a:gd name="T3" fmla="*/ 2 h 2"/>
                  <a:gd name="T4" fmla="*/ 66 w 68"/>
                  <a:gd name="T5" fmla="*/ 0 h 2"/>
                  <a:gd name="T6" fmla="*/ 2 w 68"/>
                  <a:gd name="T7" fmla="*/ 0 h 2"/>
                  <a:gd name="T8" fmla="*/ 2 w 68"/>
                  <a:gd name="T9" fmla="*/ 2 h 2"/>
                </a:gdLst>
                <a:ahLst/>
                <a:cxnLst>
                  <a:cxn ang="0">
                    <a:pos x="T0" y="T1"/>
                  </a:cxn>
                  <a:cxn ang="0">
                    <a:pos x="T2" y="T3"/>
                  </a:cxn>
                  <a:cxn ang="0">
                    <a:pos x="T4" y="T5"/>
                  </a:cxn>
                  <a:cxn ang="0">
                    <a:pos x="T6" y="T7"/>
                  </a:cxn>
                  <a:cxn ang="0">
                    <a:pos x="T8" y="T9"/>
                  </a:cxn>
                </a:cxnLst>
                <a:rect l="0" t="0" r="r" b="b"/>
                <a:pathLst>
                  <a:path w="68" h="2">
                    <a:moveTo>
                      <a:pt x="2" y="2"/>
                    </a:moveTo>
                    <a:cubicBezTo>
                      <a:pt x="23" y="2"/>
                      <a:pt x="45" y="2"/>
                      <a:pt x="66" y="2"/>
                    </a:cubicBezTo>
                    <a:cubicBezTo>
                      <a:pt x="68" y="2"/>
                      <a:pt x="68" y="0"/>
                      <a:pt x="66" y="0"/>
                    </a:cubicBezTo>
                    <a:cubicBezTo>
                      <a:pt x="45" y="0"/>
                      <a:pt x="23" y="0"/>
                      <a:pt x="2" y="0"/>
                    </a:cubicBezTo>
                    <a:cubicBezTo>
                      <a:pt x="0" y="0"/>
                      <a:pt x="0" y="2"/>
                      <a:pt x="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6" name="Freeform 1077"/>
              <p:cNvSpPr/>
              <p:nvPr/>
            </p:nvSpPr>
            <p:spPr bwMode="auto">
              <a:xfrm>
                <a:off x="5291" y="1376"/>
                <a:ext cx="178" cy="5"/>
              </a:xfrm>
              <a:custGeom>
                <a:avLst/>
                <a:gdLst>
                  <a:gd name="T0" fmla="*/ 2 w 67"/>
                  <a:gd name="T1" fmla="*/ 2 h 2"/>
                  <a:gd name="T2" fmla="*/ 65 w 67"/>
                  <a:gd name="T3" fmla="*/ 2 h 2"/>
                  <a:gd name="T4" fmla="*/ 65 w 67"/>
                  <a:gd name="T5" fmla="*/ 0 h 2"/>
                  <a:gd name="T6" fmla="*/ 2 w 67"/>
                  <a:gd name="T7" fmla="*/ 0 h 2"/>
                  <a:gd name="T8" fmla="*/ 2 w 67"/>
                  <a:gd name="T9" fmla="*/ 2 h 2"/>
                </a:gdLst>
                <a:ahLst/>
                <a:cxnLst>
                  <a:cxn ang="0">
                    <a:pos x="T0" y="T1"/>
                  </a:cxn>
                  <a:cxn ang="0">
                    <a:pos x="T2" y="T3"/>
                  </a:cxn>
                  <a:cxn ang="0">
                    <a:pos x="T4" y="T5"/>
                  </a:cxn>
                  <a:cxn ang="0">
                    <a:pos x="T6" y="T7"/>
                  </a:cxn>
                  <a:cxn ang="0">
                    <a:pos x="T8" y="T9"/>
                  </a:cxn>
                </a:cxnLst>
                <a:rect l="0" t="0" r="r" b="b"/>
                <a:pathLst>
                  <a:path w="67" h="2">
                    <a:moveTo>
                      <a:pt x="2" y="2"/>
                    </a:moveTo>
                    <a:cubicBezTo>
                      <a:pt x="23" y="2"/>
                      <a:pt x="44" y="2"/>
                      <a:pt x="65" y="2"/>
                    </a:cubicBezTo>
                    <a:cubicBezTo>
                      <a:pt x="67" y="2"/>
                      <a:pt x="67" y="0"/>
                      <a:pt x="65" y="0"/>
                    </a:cubicBezTo>
                    <a:cubicBezTo>
                      <a:pt x="44" y="0"/>
                      <a:pt x="23" y="0"/>
                      <a:pt x="2" y="0"/>
                    </a:cubicBezTo>
                    <a:cubicBezTo>
                      <a:pt x="0" y="0"/>
                      <a:pt x="0" y="2"/>
                      <a:pt x="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7" name="Freeform 1078"/>
              <p:cNvSpPr/>
              <p:nvPr/>
            </p:nvSpPr>
            <p:spPr bwMode="auto">
              <a:xfrm>
                <a:off x="5456" y="1299"/>
                <a:ext cx="13" cy="85"/>
              </a:xfrm>
              <a:custGeom>
                <a:avLst/>
                <a:gdLst>
                  <a:gd name="T0" fmla="*/ 2 w 5"/>
                  <a:gd name="T1" fmla="*/ 1 h 32"/>
                  <a:gd name="T2" fmla="*/ 0 w 5"/>
                  <a:gd name="T3" fmla="*/ 30 h 32"/>
                  <a:gd name="T4" fmla="*/ 3 w 5"/>
                  <a:gd name="T5" fmla="*/ 30 h 32"/>
                  <a:gd name="T6" fmla="*/ 4 w 5"/>
                  <a:gd name="T7" fmla="*/ 1 h 32"/>
                  <a:gd name="T8" fmla="*/ 2 w 5"/>
                  <a:gd name="T9" fmla="*/ 1 h 32"/>
                </a:gdLst>
                <a:ahLst/>
                <a:cxnLst>
                  <a:cxn ang="0">
                    <a:pos x="T0" y="T1"/>
                  </a:cxn>
                  <a:cxn ang="0">
                    <a:pos x="T2" y="T3"/>
                  </a:cxn>
                  <a:cxn ang="0">
                    <a:pos x="T4" y="T5"/>
                  </a:cxn>
                  <a:cxn ang="0">
                    <a:pos x="T6" y="T7"/>
                  </a:cxn>
                  <a:cxn ang="0">
                    <a:pos x="T8" y="T9"/>
                  </a:cxn>
                </a:cxnLst>
                <a:rect l="0" t="0" r="r" b="b"/>
                <a:pathLst>
                  <a:path w="5" h="32">
                    <a:moveTo>
                      <a:pt x="2" y="1"/>
                    </a:moveTo>
                    <a:cubicBezTo>
                      <a:pt x="3" y="11"/>
                      <a:pt x="0" y="20"/>
                      <a:pt x="0" y="30"/>
                    </a:cubicBezTo>
                    <a:cubicBezTo>
                      <a:pt x="0" y="32"/>
                      <a:pt x="3" y="32"/>
                      <a:pt x="3" y="30"/>
                    </a:cubicBezTo>
                    <a:cubicBezTo>
                      <a:pt x="3" y="20"/>
                      <a:pt x="5" y="11"/>
                      <a:pt x="4" y="1"/>
                    </a:cubicBezTo>
                    <a:cubicBezTo>
                      <a:pt x="4" y="0"/>
                      <a:pt x="1" y="0"/>
                      <a:pt x="2"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8" name="Freeform 1079"/>
              <p:cNvSpPr/>
              <p:nvPr/>
            </p:nvSpPr>
            <p:spPr bwMode="auto">
              <a:xfrm>
                <a:off x="4864" y="1122"/>
                <a:ext cx="171" cy="19"/>
              </a:xfrm>
              <a:custGeom>
                <a:avLst/>
                <a:gdLst>
                  <a:gd name="T0" fmla="*/ 1 w 64"/>
                  <a:gd name="T1" fmla="*/ 4 h 7"/>
                  <a:gd name="T2" fmla="*/ 61 w 64"/>
                  <a:gd name="T3" fmla="*/ 7 h 7"/>
                  <a:gd name="T4" fmla="*/ 62 w 64"/>
                  <a:gd name="T5" fmla="*/ 4 h 7"/>
                  <a:gd name="T6" fmla="*/ 1 w 64"/>
                  <a:gd name="T7" fmla="*/ 1 h 7"/>
                  <a:gd name="T8" fmla="*/ 1 w 64"/>
                  <a:gd name="T9" fmla="*/ 4 h 7"/>
                </a:gdLst>
                <a:ahLst/>
                <a:cxnLst>
                  <a:cxn ang="0">
                    <a:pos x="T0" y="T1"/>
                  </a:cxn>
                  <a:cxn ang="0">
                    <a:pos x="T2" y="T3"/>
                  </a:cxn>
                  <a:cxn ang="0">
                    <a:pos x="T4" y="T5"/>
                  </a:cxn>
                  <a:cxn ang="0">
                    <a:pos x="T6" y="T7"/>
                  </a:cxn>
                  <a:cxn ang="0">
                    <a:pos x="T8" y="T9"/>
                  </a:cxn>
                </a:cxnLst>
                <a:rect l="0" t="0" r="r" b="b"/>
                <a:pathLst>
                  <a:path w="64" h="7">
                    <a:moveTo>
                      <a:pt x="1" y="4"/>
                    </a:moveTo>
                    <a:cubicBezTo>
                      <a:pt x="21" y="7"/>
                      <a:pt x="41" y="3"/>
                      <a:pt x="61" y="7"/>
                    </a:cubicBezTo>
                    <a:cubicBezTo>
                      <a:pt x="63" y="7"/>
                      <a:pt x="64" y="5"/>
                      <a:pt x="62" y="4"/>
                    </a:cubicBezTo>
                    <a:cubicBezTo>
                      <a:pt x="42" y="0"/>
                      <a:pt x="22" y="4"/>
                      <a:pt x="1" y="1"/>
                    </a:cubicBezTo>
                    <a:cubicBezTo>
                      <a:pt x="0" y="1"/>
                      <a:pt x="0" y="4"/>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9" name="Freeform 1080"/>
              <p:cNvSpPr/>
              <p:nvPr/>
            </p:nvSpPr>
            <p:spPr bwMode="auto">
              <a:xfrm>
                <a:off x="5024" y="1133"/>
                <a:ext cx="11" cy="75"/>
              </a:xfrm>
              <a:custGeom>
                <a:avLst/>
                <a:gdLst>
                  <a:gd name="T0" fmla="*/ 0 w 4"/>
                  <a:gd name="T1" fmla="*/ 2 h 28"/>
                  <a:gd name="T2" fmla="*/ 2 w 4"/>
                  <a:gd name="T3" fmla="*/ 26 h 28"/>
                  <a:gd name="T4" fmla="*/ 4 w 4"/>
                  <a:gd name="T5" fmla="*/ 26 h 28"/>
                  <a:gd name="T6" fmla="*/ 3 w 4"/>
                  <a:gd name="T7" fmla="*/ 1 h 28"/>
                  <a:gd name="T8" fmla="*/ 0 w 4"/>
                  <a:gd name="T9" fmla="*/ 2 h 28"/>
                </a:gdLst>
                <a:ahLst/>
                <a:cxnLst>
                  <a:cxn ang="0">
                    <a:pos x="T0" y="T1"/>
                  </a:cxn>
                  <a:cxn ang="0">
                    <a:pos x="T2" y="T3"/>
                  </a:cxn>
                  <a:cxn ang="0">
                    <a:pos x="T4" y="T5"/>
                  </a:cxn>
                  <a:cxn ang="0">
                    <a:pos x="T6" y="T7"/>
                  </a:cxn>
                  <a:cxn ang="0">
                    <a:pos x="T8" y="T9"/>
                  </a:cxn>
                </a:cxnLst>
                <a:rect l="0" t="0" r="r" b="b"/>
                <a:pathLst>
                  <a:path w="4" h="28">
                    <a:moveTo>
                      <a:pt x="0" y="2"/>
                    </a:moveTo>
                    <a:cubicBezTo>
                      <a:pt x="2" y="10"/>
                      <a:pt x="2" y="18"/>
                      <a:pt x="2" y="26"/>
                    </a:cubicBezTo>
                    <a:cubicBezTo>
                      <a:pt x="2" y="28"/>
                      <a:pt x="4" y="28"/>
                      <a:pt x="4" y="26"/>
                    </a:cubicBezTo>
                    <a:cubicBezTo>
                      <a:pt x="4" y="18"/>
                      <a:pt x="4" y="10"/>
                      <a:pt x="3" y="1"/>
                    </a:cubicBezTo>
                    <a:cubicBezTo>
                      <a:pt x="3" y="0"/>
                      <a:pt x="0" y="0"/>
                      <a:pt x="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0" name="Freeform 1081"/>
              <p:cNvSpPr/>
              <p:nvPr/>
            </p:nvSpPr>
            <p:spPr bwMode="auto">
              <a:xfrm>
                <a:off x="4856" y="1133"/>
                <a:ext cx="11" cy="75"/>
              </a:xfrm>
              <a:custGeom>
                <a:avLst/>
                <a:gdLst>
                  <a:gd name="T0" fmla="*/ 0 w 4"/>
                  <a:gd name="T1" fmla="*/ 2 h 28"/>
                  <a:gd name="T2" fmla="*/ 2 w 4"/>
                  <a:gd name="T3" fmla="*/ 26 h 28"/>
                  <a:gd name="T4" fmla="*/ 4 w 4"/>
                  <a:gd name="T5" fmla="*/ 26 h 28"/>
                  <a:gd name="T6" fmla="*/ 3 w 4"/>
                  <a:gd name="T7" fmla="*/ 1 h 28"/>
                  <a:gd name="T8" fmla="*/ 0 w 4"/>
                  <a:gd name="T9" fmla="*/ 2 h 28"/>
                </a:gdLst>
                <a:ahLst/>
                <a:cxnLst>
                  <a:cxn ang="0">
                    <a:pos x="T0" y="T1"/>
                  </a:cxn>
                  <a:cxn ang="0">
                    <a:pos x="T2" y="T3"/>
                  </a:cxn>
                  <a:cxn ang="0">
                    <a:pos x="T4" y="T5"/>
                  </a:cxn>
                  <a:cxn ang="0">
                    <a:pos x="T6" y="T7"/>
                  </a:cxn>
                  <a:cxn ang="0">
                    <a:pos x="T8" y="T9"/>
                  </a:cxn>
                </a:cxnLst>
                <a:rect l="0" t="0" r="r" b="b"/>
                <a:pathLst>
                  <a:path w="4" h="28">
                    <a:moveTo>
                      <a:pt x="0" y="2"/>
                    </a:moveTo>
                    <a:cubicBezTo>
                      <a:pt x="1" y="10"/>
                      <a:pt x="2" y="18"/>
                      <a:pt x="2" y="26"/>
                    </a:cubicBezTo>
                    <a:cubicBezTo>
                      <a:pt x="2" y="28"/>
                      <a:pt x="4" y="28"/>
                      <a:pt x="4" y="26"/>
                    </a:cubicBezTo>
                    <a:cubicBezTo>
                      <a:pt x="4" y="18"/>
                      <a:pt x="4" y="10"/>
                      <a:pt x="3" y="1"/>
                    </a:cubicBezTo>
                    <a:cubicBezTo>
                      <a:pt x="3" y="0"/>
                      <a:pt x="0" y="0"/>
                      <a:pt x="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1" name="Freeform 1082"/>
              <p:cNvSpPr/>
              <p:nvPr/>
            </p:nvSpPr>
            <p:spPr bwMode="auto">
              <a:xfrm>
                <a:off x="4867" y="1205"/>
                <a:ext cx="154" cy="16"/>
              </a:xfrm>
              <a:custGeom>
                <a:avLst/>
                <a:gdLst>
                  <a:gd name="T0" fmla="*/ 2 w 58"/>
                  <a:gd name="T1" fmla="*/ 5 h 6"/>
                  <a:gd name="T2" fmla="*/ 57 w 58"/>
                  <a:gd name="T3" fmla="*/ 3 h 6"/>
                  <a:gd name="T4" fmla="*/ 56 w 58"/>
                  <a:gd name="T5" fmla="*/ 1 h 6"/>
                  <a:gd name="T6" fmla="*/ 2 w 58"/>
                  <a:gd name="T7" fmla="*/ 2 h 6"/>
                  <a:gd name="T8" fmla="*/ 2 w 58"/>
                  <a:gd name="T9" fmla="*/ 5 h 6"/>
                </a:gdLst>
                <a:ahLst/>
                <a:cxnLst>
                  <a:cxn ang="0">
                    <a:pos x="T0" y="T1"/>
                  </a:cxn>
                  <a:cxn ang="0">
                    <a:pos x="T2" y="T3"/>
                  </a:cxn>
                  <a:cxn ang="0">
                    <a:pos x="T4" y="T5"/>
                  </a:cxn>
                  <a:cxn ang="0">
                    <a:pos x="T6" y="T7"/>
                  </a:cxn>
                  <a:cxn ang="0">
                    <a:pos x="T8" y="T9"/>
                  </a:cxn>
                </a:cxnLst>
                <a:rect l="0" t="0" r="r" b="b"/>
                <a:pathLst>
                  <a:path w="58" h="6">
                    <a:moveTo>
                      <a:pt x="2" y="5"/>
                    </a:moveTo>
                    <a:cubicBezTo>
                      <a:pt x="20" y="5"/>
                      <a:pt x="38" y="6"/>
                      <a:pt x="57" y="3"/>
                    </a:cubicBezTo>
                    <a:cubicBezTo>
                      <a:pt x="58" y="3"/>
                      <a:pt x="58" y="0"/>
                      <a:pt x="56" y="1"/>
                    </a:cubicBezTo>
                    <a:cubicBezTo>
                      <a:pt x="38" y="3"/>
                      <a:pt x="20" y="2"/>
                      <a:pt x="2" y="2"/>
                    </a:cubicBezTo>
                    <a:cubicBezTo>
                      <a:pt x="0" y="2"/>
                      <a:pt x="0" y="5"/>
                      <a:pt x="2"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2" name="Freeform 1083"/>
              <p:cNvSpPr/>
              <p:nvPr/>
            </p:nvSpPr>
            <p:spPr bwMode="auto">
              <a:xfrm>
                <a:off x="4859" y="1277"/>
                <a:ext cx="21" cy="107"/>
              </a:xfrm>
              <a:custGeom>
                <a:avLst/>
                <a:gdLst>
                  <a:gd name="T0" fmla="*/ 1 w 8"/>
                  <a:gd name="T1" fmla="*/ 3 h 40"/>
                  <a:gd name="T2" fmla="*/ 5 w 8"/>
                  <a:gd name="T3" fmla="*/ 38 h 40"/>
                  <a:gd name="T4" fmla="*/ 8 w 8"/>
                  <a:gd name="T5" fmla="*/ 38 h 40"/>
                  <a:gd name="T6" fmla="*/ 3 w 8"/>
                  <a:gd name="T7" fmla="*/ 2 h 40"/>
                  <a:gd name="T8" fmla="*/ 1 w 8"/>
                  <a:gd name="T9" fmla="*/ 3 h 40"/>
                </a:gdLst>
                <a:ahLst/>
                <a:cxnLst>
                  <a:cxn ang="0">
                    <a:pos x="T0" y="T1"/>
                  </a:cxn>
                  <a:cxn ang="0">
                    <a:pos x="T2" y="T3"/>
                  </a:cxn>
                  <a:cxn ang="0">
                    <a:pos x="T4" y="T5"/>
                  </a:cxn>
                  <a:cxn ang="0">
                    <a:pos x="T6" y="T7"/>
                  </a:cxn>
                  <a:cxn ang="0">
                    <a:pos x="T8" y="T9"/>
                  </a:cxn>
                </a:cxnLst>
                <a:rect l="0" t="0" r="r" b="b"/>
                <a:pathLst>
                  <a:path w="8" h="40">
                    <a:moveTo>
                      <a:pt x="1" y="3"/>
                    </a:moveTo>
                    <a:cubicBezTo>
                      <a:pt x="5" y="14"/>
                      <a:pt x="2" y="26"/>
                      <a:pt x="5" y="38"/>
                    </a:cubicBezTo>
                    <a:cubicBezTo>
                      <a:pt x="5" y="40"/>
                      <a:pt x="8" y="39"/>
                      <a:pt x="8" y="38"/>
                    </a:cubicBezTo>
                    <a:cubicBezTo>
                      <a:pt x="5" y="26"/>
                      <a:pt x="7" y="13"/>
                      <a:pt x="3" y="2"/>
                    </a:cubicBezTo>
                    <a:cubicBezTo>
                      <a:pt x="3" y="0"/>
                      <a:pt x="0" y="1"/>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3" name="Freeform 1084"/>
              <p:cNvSpPr/>
              <p:nvPr/>
            </p:nvSpPr>
            <p:spPr bwMode="auto">
              <a:xfrm>
                <a:off x="4859" y="1280"/>
                <a:ext cx="200" cy="13"/>
              </a:xfrm>
              <a:custGeom>
                <a:avLst/>
                <a:gdLst>
                  <a:gd name="T0" fmla="*/ 2 w 75"/>
                  <a:gd name="T1" fmla="*/ 2 h 5"/>
                  <a:gd name="T2" fmla="*/ 74 w 75"/>
                  <a:gd name="T3" fmla="*/ 4 h 5"/>
                  <a:gd name="T4" fmla="*/ 74 w 75"/>
                  <a:gd name="T5" fmla="*/ 1 h 5"/>
                  <a:gd name="T6" fmla="*/ 2 w 75"/>
                  <a:gd name="T7" fmla="*/ 0 h 5"/>
                  <a:gd name="T8" fmla="*/ 2 w 75"/>
                  <a:gd name="T9" fmla="*/ 2 h 5"/>
                </a:gdLst>
                <a:ahLst/>
                <a:cxnLst>
                  <a:cxn ang="0">
                    <a:pos x="T0" y="T1"/>
                  </a:cxn>
                  <a:cxn ang="0">
                    <a:pos x="T2" y="T3"/>
                  </a:cxn>
                  <a:cxn ang="0">
                    <a:pos x="T4" y="T5"/>
                  </a:cxn>
                  <a:cxn ang="0">
                    <a:pos x="T6" y="T7"/>
                  </a:cxn>
                  <a:cxn ang="0">
                    <a:pos x="T8" y="T9"/>
                  </a:cxn>
                </a:cxnLst>
                <a:rect l="0" t="0" r="r" b="b"/>
                <a:pathLst>
                  <a:path w="75" h="5">
                    <a:moveTo>
                      <a:pt x="2" y="2"/>
                    </a:moveTo>
                    <a:cubicBezTo>
                      <a:pt x="26" y="5"/>
                      <a:pt x="50" y="4"/>
                      <a:pt x="74" y="4"/>
                    </a:cubicBezTo>
                    <a:cubicBezTo>
                      <a:pt x="75" y="4"/>
                      <a:pt x="75" y="1"/>
                      <a:pt x="74" y="1"/>
                    </a:cubicBezTo>
                    <a:cubicBezTo>
                      <a:pt x="50" y="1"/>
                      <a:pt x="26" y="3"/>
                      <a:pt x="2" y="0"/>
                    </a:cubicBezTo>
                    <a:cubicBezTo>
                      <a:pt x="0" y="0"/>
                      <a:pt x="0" y="2"/>
                      <a:pt x="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4" name="Freeform 1085"/>
              <p:cNvSpPr/>
              <p:nvPr/>
            </p:nvSpPr>
            <p:spPr bwMode="auto">
              <a:xfrm>
                <a:off x="5051" y="1282"/>
                <a:ext cx="16" cy="91"/>
              </a:xfrm>
              <a:custGeom>
                <a:avLst/>
                <a:gdLst>
                  <a:gd name="T0" fmla="*/ 2 w 6"/>
                  <a:gd name="T1" fmla="*/ 2 h 34"/>
                  <a:gd name="T2" fmla="*/ 0 w 6"/>
                  <a:gd name="T3" fmla="*/ 31 h 34"/>
                  <a:gd name="T4" fmla="*/ 3 w 6"/>
                  <a:gd name="T5" fmla="*/ 32 h 34"/>
                  <a:gd name="T6" fmla="*/ 4 w 6"/>
                  <a:gd name="T7" fmla="*/ 2 h 34"/>
                  <a:gd name="T8" fmla="*/ 2 w 6"/>
                  <a:gd name="T9" fmla="*/ 2 h 34"/>
                </a:gdLst>
                <a:ahLst/>
                <a:cxnLst>
                  <a:cxn ang="0">
                    <a:pos x="T0" y="T1"/>
                  </a:cxn>
                  <a:cxn ang="0">
                    <a:pos x="T2" y="T3"/>
                  </a:cxn>
                  <a:cxn ang="0">
                    <a:pos x="T4" y="T5"/>
                  </a:cxn>
                  <a:cxn ang="0">
                    <a:pos x="T6" y="T7"/>
                  </a:cxn>
                  <a:cxn ang="0">
                    <a:pos x="T8" y="T9"/>
                  </a:cxn>
                </a:cxnLst>
                <a:rect l="0" t="0" r="r" b="b"/>
                <a:pathLst>
                  <a:path w="6" h="34">
                    <a:moveTo>
                      <a:pt x="2" y="2"/>
                    </a:moveTo>
                    <a:cubicBezTo>
                      <a:pt x="3" y="12"/>
                      <a:pt x="2" y="21"/>
                      <a:pt x="0" y="31"/>
                    </a:cubicBezTo>
                    <a:cubicBezTo>
                      <a:pt x="0" y="33"/>
                      <a:pt x="3" y="34"/>
                      <a:pt x="3" y="32"/>
                    </a:cubicBezTo>
                    <a:cubicBezTo>
                      <a:pt x="4" y="22"/>
                      <a:pt x="6" y="12"/>
                      <a:pt x="4" y="2"/>
                    </a:cubicBezTo>
                    <a:cubicBezTo>
                      <a:pt x="4" y="0"/>
                      <a:pt x="1" y="0"/>
                      <a:pt x="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5" name="Freeform 1086"/>
              <p:cNvSpPr/>
              <p:nvPr/>
            </p:nvSpPr>
            <p:spPr bwMode="auto">
              <a:xfrm>
                <a:off x="4877" y="1365"/>
                <a:ext cx="179" cy="19"/>
              </a:xfrm>
              <a:custGeom>
                <a:avLst/>
                <a:gdLst>
                  <a:gd name="T0" fmla="*/ 65 w 67"/>
                  <a:gd name="T1" fmla="*/ 1 h 7"/>
                  <a:gd name="T2" fmla="*/ 2 w 67"/>
                  <a:gd name="T3" fmla="*/ 4 h 7"/>
                  <a:gd name="T4" fmla="*/ 2 w 67"/>
                  <a:gd name="T5" fmla="*/ 6 h 7"/>
                  <a:gd name="T6" fmla="*/ 65 w 67"/>
                  <a:gd name="T7" fmla="*/ 3 h 7"/>
                  <a:gd name="T8" fmla="*/ 65 w 67"/>
                  <a:gd name="T9" fmla="*/ 1 h 7"/>
                </a:gdLst>
                <a:ahLst/>
                <a:cxnLst>
                  <a:cxn ang="0">
                    <a:pos x="T0" y="T1"/>
                  </a:cxn>
                  <a:cxn ang="0">
                    <a:pos x="T2" y="T3"/>
                  </a:cxn>
                  <a:cxn ang="0">
                    <a:pos x="T4" y="T5"/>
                  </a:cxn>
                  <a:cxn ang="0">
                    <a:pos x="T6" y="T7"/>
                  </a:cxn>
                  <a:cxn ang="0">
                    <a:pos x="T8" y="T9"/>
                  </a:cxn>
                </a:cxnLst>
                <a:rect l="0" t="0" r="r" b="b"/>
                <a:pathLst>
                  <a:path w="67" h="7">
                    <a:moveTo>
                      <a:pt x="65" y="1"/>
                    </a:moveTo>
                    <a:cubicBezTo>
                      <a:pt x="44" y="3"/>
                      <a:pt x="23" y="0"/>
                      <a:pt x="2" y="4"/>
                    </a:cubicBezTo>
                    <a:cubicBezTo>
                      <a:pt x="0" y="4"/>
                      <a:pt x="1" y="7"/>
                      <a:pt x="2" y="6"/>
                    </a:cubicBezTo>
                    <a:cubicBezTo>
                      <a:pt x="23" y="2"/>
                      <a:pt x="44" y="6"/>
                      <a:pt x="65" y="3"/>
                    </a:cubicBezTo>
                    <a:cubicBezTo>
                      <a:pt x="67" y="3"/>
                      <a:pt x="67" y="1"/>
                      <a:pt x="65"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6" name="Freeform 1087"/>
              <p:cNvSpPr/>
              <p:nvPr/>
            </p:nvSpPr>
            <p:spPr bwMode="auto">
              <a:xfrm>
                <a:off x="4875" y="1427"/>
                <a:ext cx="16" cy="107"/>
              </a:xfrm>
              <a:custGeom>
                <a:avLst/>
                <a:gdLst>
                  <a:gd name="T0" fmla="*/ 0 w 6"/>
                  <a:gd name="T1" fmla="*/ 2 h 40"/>
                  <a:gd name="T2" fmla="*/ 0 w 6"/>
                  <a:gd name="T3" fmla="*/ 38 h 40"/>
                  <a:gd name="T4" fmla="*/ 3 w 6"/>
                  <a:gd name="T5" fmla="*/ 38 h 40"/>
                  <a:gd name="T6" fmla="*/ 3 w 6"/>
                  <a:gd name="T7" fmla="*/ 2 h 40"/>
                  <a:gd name="T8" fmla="*/ 0 w 6"/>
                  <a:gd name="T9" fmla="*/ 2 h 40"/>
                </a:gdLst>
                <a:ahLst/>
                <a:cxnLst>
                  <a:cxn ang="0">
                    <a:pos x="T0" y="T1"/>
                  </a:cxn>
                  <a:cxn ang="0">
                    <a:pos x="T2" y="T3"/>
                  </a:cxn>
                  <a:cxn ang="0">
                    <a:pos x="T4" y="T5"/>
                  </a:cxn>
                  <a:cxn ang="0">
                    <a:pos x="T6" y="T7"/>
                  </a:cxn>
                  <a:cxn ang="0">
                    <a:pos x="T8" y="T9"/>
                  </a:cxn>
                </a:cxnLst>
                <a:rect l="0" t="0" r="r" b="b"/>
                <a:pathLst>
                  <a:path w="6" h="40">
                    <a:moveTo>
                      <a:pt x="0" y="2"/>
                    </a:moveTo>
                    <a:cubicBezTo>
                      <a:pt x="3" y="14"/>
                      <a:pt x="2" y="26"/>
                      <a:pt x="0" y="38"/>
                    </a:cubicBezTo>
                    <a:cubicBezTo>
                      <a:pt x="0" y="40"/>
                      <a:pt x="3" y="40"/>
                      <a:pt x="3" y="38"/>
                    </a:cubicBezTo>
                    <a:cubicBezTo>
                      <a:pt x="5" y="26"/>
                      <a:pt x="6" y="14"/>
                      <a:pt x="3" y="2"/>
                    </a:cubicBezTo>
                    <a:cubicBezTo>
                      <a:pt x="3" y="0"/>
                      <a:pt x="0" y="1"/>
                      <a:pt x="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7" name="Freeform 1088"/>
              <p:cNvSpPr/>
              <p:nvPr/>
            </p:nvSpPr>
            <p:spPr bwMode="auto">
              <a:xfrm>
                <a:off x="4883" y="1427"/>
                <a:ext cx="176" cy="16"/>
              </a:xfrm>
              <a:custGeom>
                <a:avLst/>
                <a:gdLst>
                  <a:gd name="T0" fmla="*/ 2 w 66"/>
                  <a:gd name="T1" fmla="*/ 3 h 6"/>
                  <a:gd name="T2" fmla="*/ 65 w 66"/>
                  <a:gd name="T3" fmla="*/ 3 h 6"/>
                  <a:gd name="T4" fmla="*/ 65 w 66"/>
                  <a:gd name="T5" fmla="*/ 1 h 6"/>
                  <a:gd name="T6" fmla="*/ 2 w 66"/>
                  <a:gd name="T7" fmla="*/ 1 h 6"/>
                  <a:gd name="T8" fmla="*/ 2 w 66"/>
                  <a:gd name="T9" fmla="*/ 3 h 6"/>
                </a:gdLst>
                <a:ahLst/>
                <a:cxnLst>
                  <a:cxn ang="0">
                    <a:pos x="T0" y="T1"/>
                  </a:cxn>
                  <a:cxn ang="0">
                    <a:pos x="T2" y="T3"/>
                  </a:cxn>
                  <a:cxn ang="0">
                    <a:pos x="T4" y="T5"/>
                  </a:cxn>
                  <a:cxn ang="0">
                    <a:pos x="T6" y="T7"/>
                  </a:cxn>
                  <a:cxn ang="0">
                    <a:pos x="T8" y="T9"/>
                  </a:cxn>
                </a:cxnLst>
                <a:rect l="0" t="0" r="r" b="b"/>
                <a:pathLst>
                  <a:path w="66" h="6">
                    <a:moveTo>
                      <a:pt x="2" y="3"/>
                    </a:moveTo>
                    <a:cubicBezTo>
                      <a:pt x="23" y="6"/>
                      <a:pt x="44" y="6"/>
                      <a:pt x="65" y="3"/>
                    </a:cubicBezTo>
                    <a:cubicBezTo>
                      <a:pt x="66" y="3"/>
                      <a:pt x="66" y="0"/>
                      <a:pt x="65" y="1"/>
                    </a:cubicBezTo>
                    <a:cubicBezTo>
                      <a:pt x="44" y="4"/>
                      <a:pt x="23" y="4"/>
                      <a:pt x="2" y="1"/>
                    </a:cubicBezTo>
                    <a:cubicBezTo>
                      <a:pt x="0" y="0"/>
                      <a:pt x="0" y="3"/>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8" name="Freeform 1089"/>
              <p:cNvSpPr/>
              <p:nvPr/>
            </p:nvSpPr>
            <p:spPr bwMode="auto">
              <a:xfrm>
                <a:off x="5045" y="1435"/>
                <a:ext cx="16" cy="83"/>
              </a:xfrm>
              <a:custGeom>
                <a:avLst/>
                <a:gdLst>
                  <a:gd name="T0" fmla="*/ 1 w 6"/>
                  <a:gd name="T1" fmla="*/ 2 h 31"/>
                  <a:gd name="T2" fmla="*/ 4 w 6"/>
                  <a:gd name="T3" fmla="*/ 29 h 31"/>
                  <a:gd name="T4" fmla="*/ 6 w 6"/>
                  <a:gd name="T5" fmla="*/ 29 h 31"/>
                  <a:gd name="T6" fmla="*/ 3 w 6"/>
                  <a:gd name="T7" fmla="*/ 2 h 31"/>
                  <a:gd name="T8" fmla="*/ 1 w 6"/>
                  <a:gd name="T9" fmla="*/ 2 h 31"/>
                </a:gdLst>
                <a:ahLst/>
                <a:cxnLst>
                  <a:cxn ang="0">
                    <a:pos x="T0" y="T1"/>
                  </a:cxn>
                  <a:cxn ang="0">
                    <a:pos x="T2" y="T3"/>
                  </a:cxn>
                  <a:cxn ang="0">
                    <a:pos x="T4" y="T5"/>
                  </a:cxn>
                  <a:cxn ang="0">
                    <a:pos x="T6" y="T7"/>
                  </a:cxn>
                  <a:cxn ang="0">
                    <a:pos x="T8" y="T9"/>
                  </a:cxn>
                </a:cxnLst>
                <a:rect l="0" t="0" r="r" b="b"/>
                <a:pathLst>
                  <a:path w="6" h="31">
                    <a:moveTo>
                      <a:pt x="1" y="2"/>
                    </a:moveTo>
                    <a:cubicBezTo>
                      <a:pt x="4" y="11"/>
                      <a:pt x="4" y="20"/>
                      <a:pt x="4" y="29"/>
                    </a:cubicBezTo>
                    <a:cubicBezTo>
                      <a:pt x="4" y="31"/>
                      <a:pt x="6" y="31"/>
                      <a:pt x="6" y="29"/>
                    </a:cubicBezTo>
                    <a:cubicBezTo>
                      <a:pt x="6" y="20"/>
                      <a:pt x="6" y="11"/>
                      <a:pt x="3" y="2"/>
                    </a:cubicBezTo>
                    <a:cubicBezTo>
                      <a:pt x="3" y="0"/>
                      <a:pt x="0" y="1"/>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9" name="Freeform 1090"/>
              <p:cNvSpPr/>
              <p:nvPr/>
            </p:nvSpPr>
            <p:spPr bwMode="auto">
              <a:xfrm>
                <a:off x="4883" y="1513"/>
                <a:ext cx="181" cy="21"/>
              </a:xfrm>
              <a:custGeom>
                <a:avLst/>
                <a:gdLst>
                  <a:gd name="T0" fmla="*/ 66 w 68"/>
                  <a:gd name="T1" fmla="*/ 0 h 8"/>
                  <a:gd name="T2" fmla="*/ 2 w 68"/>
                  <a:gd name="T3" fmla="*/ 5 h 8"/>
                  <a:gd name="T4" fmla="*/ 2 w 68"/>
                  <a:gd name="T5" fmla="*/ 7 h 8"/>
                  <a:gd name="T6" fmla="*/ 66 w 68"/>
                  <a:gd name="T7" fmla="*/ 3 h 8"/>
                  <a:gd name="T8" fmla="*/ 66 w 68"/>
                  <a:gd name="T9" fmla="*/ 0 h 8"/>
                </a:gdLst>
                <a:ahLst/>
                <a:cxnLst>
                  <a:cxn ang="0">
                    <a:pos x="T0" y="T1"/>
                  </a:cxn>
                  <a:cxn ang="0">
                    <a:pos x="T2" y="T3"/>
                  </a:cxn>
                  <a:cxn ang="0">
                    <a:pos x="T4" y="T5"/>
                  </a:cxn>
                  <a:cxn ang="0">
                    <a:pos x="T6" y="T7"/>
                  </a:cxn>
                  <a:cxn ang="0">
                    <a:pos x="T8" y="T9"/>
                  </a:cxn>
                </a:cxnLst>
                <a:rect l="0" t="0" r="r" b="b"/>
                <a:pathLst>
                  <a:path w="68" h="8">
                    <a:moveTo>
                      <a:pt x="66" y="0"/>
                    </a:moveTo>
                    <a:cubicBezTo>
                      <a:pt x="45" y="6"/>
                      <a:pt x="23" y="5"/>
                      <a:pt x="2" y="5"/>
                    </a:cubicBezTo>
                    <a:cubicBezTo>
                      <a:pt x="0" y="5"/>
                      <a:pt x="0" y="7"/>
                      <a:pt x="2" y="7"/>
                    </a:cubicBezTo>
                    <a:cubicBezTo>
                      <a:pt x="23" y="7"/>
                      <a:pt x="45" y="8"/>
                      <a:pt x="66" y="3"/>
                    </a:cubicBezTo>
                    <a:cubicBezTo>
                      <a:pt x="68" y="2"/>
                      <a:pt x="67" y="0"/>
                      <a:pt x="66"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0" name="Freeform 1091"/>
              <p:cNvSpPr/>
              <p:nvPr/>
            </p:nvSpPr>
            <p:spPr bwMode="auto">
              <a:xfrm>
                <a:off x="-1152" y="2034"/>
                <a:ext cx="147" cy="14"/>
              </a:xfrm>
              <a:custGeom>
                <a:avLst/>
                <a:gdLst>
                  <a:gd name="T0" fmla="*/ 2 w 55"/>
                  <a:gd name="T1" fmla="*/ 5 h 5"/>
                  <a:gd name="T2" fmla="*/ 53 w 55"/>
                  <a:gd name="T3" fmla="*/ 2 h 5"/>
                  <a:gd name="T4" fmla="*/ 53 w 55"/>
                  <a:gd name="T5" fmla="*/ 0 h 5"/>
                  <a:gd name="T6" fmla="*/ 1 w 55"/>
                  <a:gd name="T7" fmla="*/ 3 h 5"/>
                  <a:gd name="T8" fmla="*/ 2 w 55"/>
                  <a:gd name="T9" fmla="*/ 5 h 5"/>
                </a:gdLst>
                <a:ahLst/>
                <a:cxnLst>
                  <a:cxn ang="0">
                    <a:pos x="T0" y="T1"/>
                  </a:cxn>
                  <a:cxn ang="0">
                    <a:pos x="T2" y="T3"/>
                  </a:cxn>
                  <a:cxn ang="0">
                    <a:pos x="T4" y="T5"/>
                  </a:cxn>
                  <a:cxn ang="0">
                    <a:pos x="T6" y="T7"/>
                  </a:cxn>
                  <a:cxn ang="0">
                    <a:pos x="T8" y="T9"/>
                  </a:cxn>
                </a:cxnLst>
                <a:rect l="0" t="0" r="r" b="b"/>
                <a:pathLst>
                  <a:path w="55" h="5">
                    <a:moveTo>
                      <a:pt x="2" y="5"/>
                    </a:moveTo>
                    <a:cubicBezTo>
                      <a:pt x="19" y="3"/>
                      <a:pt x="36" y="2"/>
                      <a:pt x="53" y="2"/>
                    </a:cubicBezTo>
                    <a:cubicBezTo>
                      <a:pt x="55" y="2"/>
                      <a:pt x="55" y="0"/>
                      <a:pt x="53" y="0"/>
                    </a:cubicBezTo>
                    <a:cubicBezTo>
                      <a:pt x="36" y="0"/>
                      <a:pt x="19" y="0"/>
                      <a:pt x="1" y="3"/>
                    </a:cubicBezTo>
                    <a:cubicBezTo>
                      <a:pt x="0" y="3"/>
                      <a:pt x="1" y="5"/>
                      <a:pt x="2"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1" name="Freeform 1092"/>
              <p:cNvSpPr/>
              <p:nvPr/>
            </p:nvSpPr>
            <p:spPr bwMode="auto">
              <a:xfrm>
                <a:off x="-1136" y="2195"/>
                <a:ext cx="136" cy="8"/>
              </a:xfrm>
              <a:custGeom>
                <a:avLst/>
                <a:gdLst>
                  <a:gd name="T0" fmla="*/ 2 w 51"/>
                  <a:gd name="T1" fmla="*/ 3 h 3"/>
                  <a:gd name="T2" fmla="*/ 49 w 51"/>
                  <a:gd name="T3" fmla="*/ 3 h 3"/>
                  <a:gd name="T4" fmla="*/ 49 w 51"/>
                  <a:gd name="T5" fmla="*/ 0 h 3"/>
                  <a:gd name="T6" fmla="*/ 2 w 51"/>
                  <a:gd name="T7" fmla="*/ 0 h 3"/>
                  <a:gd name="T8" fmla="*/ 2 w 51"/>
                  <a:gd name="T9" fmla="*/ 3 h 3"/>
                </a:gdLst>
                <a:ahLst/>
                <a:cxnLst>
                  <a:cxn ang="0">
                    <a:pos x="T0" y="T1"/>
                  </a:cxn>
                  <a:cxn ang="0">
                    <a:pos x="T2" y="T3"/>
                  </a:cxn>
                  <a:cxn ang="0">
                    <a:pos x="T4" y="T5"/>
                  </a:cxn>
                  <a:cxn ang="0">
                    <a:pos x="T6" y="T7"/>
                  </a:cxn>
                  <a:cxn ang="0">
                    <a:pos x="T8" y="T9"/>
                  </a:cxn>
                </a:cxnLst>
                <a:rect l="0" t="0" r="r" b="b"/>
                <a:pathLst>
                  <a:path w="51" h="3">
                    <a:moveTo>
                      <a:pt x="2" y="3"/>
                    </a:moveTo>
                    <a:cubicBezTo>
                      <a:pt x="17" y="3"/>
                      <a:pt x="33" y="3"/>
                      <a:pt x="49" y="3"/>
                    </a:cubicBezTo>
                    <a:cubicBezTo>
                      <a:pt x="51" y="3"/>
                      <a:pt x="51" y="0"/>
                      <a:pt x="49" y="0"/>
                    </a:cubicBezTo>
                    <a:cubicBezTo>
                      <a:pt x="33" y="0"/>
                      <a:pt x="17" y="0"/>
                      <a:pt x="2" y="0"/>
                    </a:cubicBezTo>
                    <a:cubicBezTo>
                      <a:pt x="0" y="0"/>
                      <a:pt x="0" y="3"/>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2" name="Freeform 1093"/>
              <p:cNvSpPr/>
              <p:nvPr/>
            </p:nvSpPr>
            <p:spPr bwMode="auto">
              <a:xfrm>
                <a:off x="-1136" y="2339"/>
                <a:ext cx="123" cy="13"/>
              </a:xfrm>
              <a:custGeom>
                <a:avLst/>
                <a:gdLst>
                  <a:gd name="T0" fmla="*/ 2 w 46"/>
                  <a:gd name="T1" fmla="*/ 5 h 5"/>
                  <a:gd name="T2" fmla="*/ 45 w 46"/>
                  <a:gd name="T3" fmla="*/ 3 h 5"/>
                  <a:gd name="T4" fmla="*/ 45 w 46"/>
                  <a:gd name="T5" fmla="*/ 0 h 5"/>
                  <a:gd name="T6" fmla="*/ 2 w 46"/>
                  <a:gd name="T7" fmla="*/ 2 h 5"/>
                  <a:gd name="T8" fmla="*/ 2 w 46"/>
                  <a:gd name="T9" fmla="*/ 5 h 5"/>
                </a:gdLst>
                <a:ahLst/>
                <a:cxnLst>
                  <a:cxn ang="0">
                    <a:pos x="T0" y="T1"/>
                  </a:cxn>
                  <a:cxn ang="0">
                    <a:pos x="T2" y="T3"/>
                  </a:cxn>
                  <a:cxn ang="0">
                    <a:pos x="T4" y="T5"/>
                  </a:cxn>
                  <a:cxn ang="0">
                    <a:pos x="T6" y="T7"/>
                  </a:cxn>
                  <a:cxn ang="0">
                    <a:pos x="T8" y="T9"/>
                  </a:cxn>
                </a:cxnLst>
                <a:rect l="0" t="0" r="r" b="b"/>
                <a:pathLst>
                  <a:path w="46" h="5">
                    <a:moveTo>
                      <a:pt x="2" y="5"/>
                    </a:moveTo>
                    <a:cubicBezTo>
                      <a:pt x="16" y="4"/>
                      <a:pt x="30" y="3"/>
                      <a:pt x="45" y="3"/>
                    </a:cubicBezTo>
                    <a:cubicBezTo>
                      <a:pt x="46" y="3"/>
                      <a:pt x="46" y="0"/>
                      <a:pt x="45" y="0"/>
                    </a:cubicBezTo>
                    <a:cubicBezTo>
                      <a:pt x="30" y="1"/>
                      <a:pt x="16" y="2"/>
                      <a:pt x="2" y="2"/>
                    </a:cubicBezTo>
                    <a:cubicBezTo>
                      <a:pt x="0" y="2"/>
                      <a:pt x="0" y="5"/>
                      <a:pt x="2"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3" name="Freeform 1094"/>
              <p:cNvSpPr/>
              <p:nvPr/>
            </p:nvSpPr>
            <p:spPr bwMode="auto">
              <a:xfrm>
                <a:off x="-1032" y="2037"/>
                <a:ext cx="19" cy="299"/>
              </a:xfrm>
              <a:custGeom>
                <a:avLst/>
                <a:gdLst>
                  <a:gd name="T0" fmla="*/ 4 w 7"/>
                  <a:gd name="T1" fmla="*/ 1 h 112"/>
                  <a:gd name="T2" fmla="*/ 4 w 7"/>
                  <a:gd name="T3" fmla="*/ 110 h 112"/>
                  <a:gd name="T4" fmla="*/ 7 w 7"/>
                  <a:gd name="T5" fmla="*/ 110 h 112"/>
                  <a:gd name="T6" fmla="*/ 7 w 7"/>
                  <a:gd name="T7" fmla="*/ 1 h 112"/>
                  <a:gd name="T8" fmla="*/ 4 w 7"/>
                  <a:gd name="T9" fmla="*/ 1 h 112"/>
                </a:gdLst>
                <a:ahLst/>
                <a:cxnLst>
                  <a:cxn ang="0">
                    <a:pos x="T0" y="T1"/>
                  </a:cxn>
                  <a:cxn ang="0">
                    <a:pos x="T2" y="T3"/>
                  </a:cxn>
                  <a:cxn ang="0">
                    <a:pos x="T4" y="T5"/>
                  </a:cxn>
                  <a:cxn ang="0">
                    <a:pos x="T6" y="T7"/>
                  </a:cxn>
                  <a:cxn ang="0">
                    <a:pos x="T8" y="T9"/>
                  </a:cxn>
                </a:cxnLst>
                <a:rect l="0" t="0" r="r" b="b"/>
                <a:pathLst>
                  <a:path w="7" h="112">
                    <a:moveTo>
                      <a:pt x="4" y="1"/>
                    </a:moveTo>
                    <a:cubicBezTo>
                      <a:pt x="3" y="38"/>
                      <a:pt x="0" y="74"/>
                      <a:pt x="4" y="110"/>
                    </a:cubicBezTo>
                    <a:cubicBezTo>
                      <a:pt x="4" y="112"/>
                      <a:pt x="7" y="112"/>
                      <a:pt x="7" y="110"/>
                    </a:cubicBezTo>
                    <a:cubicBezTo>
                      <a:pt x="3" y="74"/>
                      <a:pt x="5" y="38"/>
                      <a:pt x="7" y="1"/>
                    </a:cubicBezTo>
                    <a:cubicBezTo>
                      <a:pt x="7" y="0"/>
                      <a:pt x="4" y="0"/>
                      <a:pt x="4"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4" name="Freeform 1095"/>
              <p:cNvSpPr/>
              <p:nvPr/>
            </p:nvSpPr>
            <p:spPr bwMode="auto">
              <a:xfrm>
                <a:off x="-1013" y="2197"/>
                <a:ext cx="122" cy="8"/>
              </a:xfrm>
              <a:custGeom>
                <a:avLst/>
                <a:gdLst>
                  <a:gd name="T0" fmla="*/ 1 w 46"/>
                  <a:gd name="T1" fmla="*/ 3 h 3"/>
                  <a:gd name="T2" fmla="*/ 44 w 46"/>
                  <a:gd name="T3" fmla="*/ 3 h 3"/>
                  <a:gd name="T4" fmla="*/ 44 w 46"/>
                  <a:gd name="T5" fmla="*/ 0 h 3"/>
                  <a:gd name="T6" fmla="*/ 1 w 46"/>
                  <a:gd name="T7" fmla="*/ 0 h 3"/>
                  <a:gd name="T8" fmla="*/ 1 w 46"/>
                  <a:gd name="T9" fmla="*/ 3 h 3"/>
                </a:gdLst>
                <a:ahLst/>
                <a:cxnLst>
                  <a:cxn ang="0">
                    <a:pos x="T0" y="T1"/>
                  </a:cxn>
                  <a:cxn ang="0">
                    <a:pos x="T2" y="T3"/>
                  </a:cxn>
                  <a:cxn ang="0">
                    <a:pos x="T4" y="T5"/>
                  </a:cxn>
                  <a:cxn ang="0">
                    <a:pos x="T6" y="T7"/>
                  </a:cxn>
                  <a:cxn ang="0">
                    <a:pos x="T8" y="T9"/>
                  </a:cxn>
                </a:cxnLst>
                <a:rect l="0" t="0" r="r" b="b"/>
                <a:pathLst>
                  <a:path w="46" h="3">
                    <a:moveTo>
                      <a:pt x="1" y="3"/>
                    </a:moveTo>
                    <a:cubicBezTo>
                      <a:pt x="16" y="3"/>
                      <a:pt x="30" y="3"/>
                      <a:pt x="44" y="3"/>
                    </a:cubicBezTo>
                    <a:cubicBezTo>
                      <a:pt x="46" y="3"/>
                      <a:pt x="46" y="0"/>
                      <a:pt x="44" y="0"/>
                    </a:cubicBezTo>
                    <a:cubicBezTo>
                      <a:pt x="30" y="0"/>
                      <a:pt x="16" y="0"/>
                      <a:pt x="1" y="0"/>
                    </a:cubicBezTo>
                    <a:cubicBezTo>
                      <a:pt x="0" y="0"/>
                      <a:pt x="0" y="3"/>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5" name="Freeform 1096"/>
              <p:cNvSpPr/>
              <p:nvPr/>
            </p:nvSpPr>
            <p:spPr bwMode="auto">
              <a:xfrm>
                <a:off x="-907" y="2155"/>
                <a:ext cx="16" cy="90"/>
              </a:xfrm>
              <a:custGeom>
                <a:avLst/>
                <a:gdLst>
                  <a:gd name="T0" fmla="*/ 0 w 6"/>
                  <a:gd name="T1" fmla="*/ 2 h 34"/>
                  <a:gd name="T2" fmla="*/ 3 w 6"/>
                  <a:gd name="T3" fmla="*/ 32 h 34"/>
                  <a:gd name="T4" fmla="*/ 6 w 6"/>
                  <a:gd name="T5" fmla="*/ 32 h 34"/>
                  <a:gd name="T6" fmla="*/ 3 w 6"/>
                  <a:gd name="T7" fmla="*/ 2 h 34"/>
                  <a:gd name="T8" fmla="*/ 0 w 6"/>
                  <a:gd name="T9" fmla="*/ 2 h 34"/>
                </a:gdLst>
                <a:ahLst/>
                <a:cxnLst>
                  <a:cxn ang="0">
                    <a:pos x="T0" y="T1"/>
                  </a:cxn>
                  <a:cxn ang="0">
                    <a:pos x="T2" y="T3"/>
                  </a:cxn>
                  <a:cxn ang="0">
                    <a:pos x="T4" y="T5"/>
                  </a:cxn>
                  <a:cxn ang="0">
                    <a:pos x="T6" y="T7"/>
                  </a:cxn>
                  <a:cxn ang="0">
                    <a:pos x="T8" y="T9"/>
                  </a:cxn>
                </a:cxnLst>
                <a:rect l="0" t="0" r="r" b="b"/>
                <a:pathLst>
                  <a:path w="6" h="34">
                    <a:moveTo>
                      <a:pt x="0" y="2"/>
                    </a:moveTo>
                    <a:cubicBezTo>
                      <a:pt x="2" y="12"/>
                      <a:pt x="2" y="22"/>
                      <a:pt x="3" y="32"/>
                    </a:cubicBezTo>
                    <a:cubicBezTo>
                      <a:pt x="3" y="34"/>
                      <a:pt x="6" y="34"/>
                      <a:pt x="6" y="32"/>
                    </a:cubicBezTo>
                    <a:cubicBezTo>
                      <a:pt x="4" y="22"/>
                      <a:pt x="4" y="12"/>
                      <a:pt x="3" y="2"/>
                    </a:cubicBezTo>
                    <a:cubicBezTo>
                      <a:pt x="3" y="0"/>
                      <a:pt x="0" y="0"/>
                      <a:pt x="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6" name="Freeform 1097"/>
              <p:cNvSpPr/>
              <p:nvPr/>
            </p:nvSpPr>
            <p:spPr bwMode="auto">
              <a:xfrm>
                <a:off x="-904" y="2160"/>
                <a:ext cx="181" cy="8"/>
              </a:xfrm>
              <a:custGeom>
                <a:avLst/>
                <a:gdLst>
                  <a:gd name="T0" fmla="*/ 2 w 68"/>
                  <a:gd name="T1" fmla="*/ 3 h 3"/>
                  <a:gd name="T2" fmla="*/ 67 w 68"/>
                  <a:gd name="T3" fmla="*/ 3 h 3"/>
                  <a:gd name="T4" fmla="*/ 67 w 68"/>
                  <a:gd name="T5" fmla="*/ 0 h 3"/>
                  <a:gd name="T6" fmla="*/ 2 w 68"/>
                  <a:gd name="T7" fmla="*/ 0 h 3"/>
                  <a:gd name="T8" fmla="*/ 2 w 68"/>
                  <a:gd name="T9" fmla="*/ 3 h 3"/>
                </a:gdLst>
                <a:ahLst/>
                <a:cxnLst>
                  <a:cxn ang="0">
                    <a:pos x="T0" y="T1"/>
                  </a:cxn>
                  <a:cxn ang="0">
                    <a:pos x="T2" y="T3"/>
                  </a:cxn>
                  <a:cxn ang="0">
                    <a:pos x="T4" y="T5"/>
                  </a:cxn>
                  <a:cxn ang="0">
                    <a:pos x="T6" y="T7"/>
                  </a:cxn>
                  <a:cxn ang="0">
                    <a:pos x="T8" y="T9"/>
                  </a:cxn>
                </a:cxnLst>
                <a:rect l="0" t="0" r="r" b="b"/>
                <a:pathLst>
                  <a:path w="68" h="3">
                    <a:moveTo>
                      <a:pt x="2" y="3"/>
                    </a:moveTo>
                    <a:cubicBezTo>
                      <a:pt x="24" y="3"/>
                      <a:pt x="45" y="3"/>
                      <a:pt x="67" y="3"/>
                    </a:cubicBezTo>
                    <a:cubicBezTo>
                      <a:pt x="68" y="3"/>
                      <a:pt x="68" y="0"/>
                      <a:pt x="67" y="0"/>
                    </a:cubicBezTo>
                    <a:cubicBezTo>
                      <a:pt x="45" y="0"/>
                      <a:pt x="24" y="0"/>
                      <a:pt x="2" y="0"/>
                    </a:cubicBezTo>
                    <a:cubicBezTo>
                      <a:pt x="0" y="0"/>
                      <a:pt x="0" y="3"/>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7" name="Freeform 1098"/>
              <p:cNvSpPr/>
              <p:nvPr/>
            </p:nvSpPr>
            <p:spPr bwMode="auto">
              <a:xfrm>
                <a:off x="-899" y="2240"/>
                <a:ext cx="176" cy="8"/>
              </a:xfrm>
              <a:custGeom>
                <a:avLst/>
                <a:gdLst>
                  <a:gd name="T0" fmla="*/ 1 w 66"/>
                  <a:gd name="T1" fmla="*/ 3 h 3"/>
                  <a:gd name="T2" fmla="*/ 65 w 66"/>
                  <a:gd name="T3" fmla="*/ 3 h 3"/>
                  <a:gd name="T4" fmla="*/ 65 w 66"/>
                  <a:gd name="T5" fmla="*/ 0 h 3"/>
                  <a:gd name="T6" fmla="*/ 1 w 66"/>
                  <a:gd name="T7" fmla="*/ 0 h 3"/>
                  <a:gd name="T8" fmla="*/ 1 w 66"/>
                  <a:gd name="T9" fmla="*/ 3 h 3"/>
                </a:gdLst>
                <a:ahLst/>
                <a:cxnLst>
                  <a:cxn ang="0">
                    <a:pos x="T0" y="T1"/>
                  </a:cxn>
                  <a:cxn ang="0">
                    <a:pos x="T2" y="T3"/>
                  </a:cxn>
                  <a:cxn ang="0">
                    <a:pos x="T4" y="T5"/>
                  </a:cxn>
                  <a:cxn ang="0">
                    <a:pos x="T6" y="T7"/>
                  </a:cxn>
                  <a:cxn ang="0">
                    <a:pos x="T8" y="T9"/>
                  </a:cxn>
                </a:cxnLst>
                <a:rect l="0" t="0" r="r" b="b"/>
                <a:pathLst>
                  <a:path w="66" h="3">
                    <a:moveTo>
                      <a:pt x="1" y="3"/>
                    </a:moveTo>
                    <a:cubicBezTo>
                      <a:pt x="22" y="3"/>
                      <a:pt x="44" y="3"/>
                      <a:pt x="65" y="3"/>
                    </a:cubicBezTo>
                    <a:cubicBezTo>
                      <a:pt x="66" y="3"/>
                      <a:pt x="66" y="0"/>
                      <a:pt x="65" y="0"/>
                    </a:cubicBezTo>
                    <a:cubicBezTo>
                      <a:pt x="44" y="0"/>
                      <a:pt x="22" y="0"/>
                      <a:pt x="1" y="0"/>
                    </a:cubicBezTo>
                    <a:cubicBezTo>
                      <a:pt x="0" y="0"/>
                      <a:pt x="0" y="3"/>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8" name="Freeform 1099"/>
              <p:cNvSpPr/>
              <p:nvPr/>
            </p:nvSpPr>
            <p:spPr bwMode="auto">
              <a:xfrm>
                <a:off x="-733" y="2163"/>
                <a:ext cx="13" cy="85"/>
              </a:xfrm>
              <a:custGeom>
                <a:avLst/>
                <a:gdLst>
                  <a:gd name="T0" fmla="*/ 1 w 5"/>
                  <a:gd name="T1" fmla="*/ 2 h 32"/>
                  <a:gd name="T2" fmla="*/ 0 w 5"/>
                  <a:gd name="T3" fmla="*/ 30 h 32"/>
                  <a:gd name="T4" fmla="*/ 2 w 5"/>
                  <a:gd name="T5" fmla="*/ 30 h 32"/>
                  <a:gd name="T6" fmla="*/ 4 w 5"/>
                  <a:gd name="T7" fmla="*/ 2 h 32"/>
                  <a:gd name="T8" fmla="*/ 1 w 5"/>
                  <a:gd name="T9" fmla="*/ 2 h 32"/>
                </a:gdLst>
                <a:ahLst/>
                <a:cxnLst>
                  <a:cxn ang="0">
                    <a:pos x="T0" y="T1"/>
                  </a:cxn>
                  <a:cxn ang="0">
                    <a:pos x="T2" y="T3"/>
                  </a:cxn>
                  <a:cxn ang="0">
                    <a:pos x="T4" y="T5"/>
                  </a:cxn>
                  <a:cxn ang="0">
                    <a:pos x="T6" y="T7"/>
                  </a:cxn>
                  <a:cxn ang="0">
                    <a:pos x="T8" y="T9"/>
                  </a:cxn>
                </a:cxnLst>
                <a:rect l="0" t="0" r="r" b="b"/>
                <a:pathLst>
                  <a:path w="5" h="32">
                    <a:moveTo>
                      <a:pt x="1" y="2"/>
                    </a:moveTo>
                    <a:cubicBezTo>
                      <a:pt x="2" y="11"/>
                      <a:pt x="0" y="21"/>
                      <a:pt x="0" y="30"/>
                    </a:cubicBezTo>
                    <a:cubicBezTo>
                      <a:pt x="0" y="32"/>
                      <a:pt x="2" y="32"/>
                      <a:pt x="2" y="30"/>
                    </a:cubicBezTo>
                    <a:cubicBezTo>
                      <a:pt x="3" y="21"/>
                      <a:pt x="5" y="11"/>
                      <a:pt x="4" y="2"/>
                    </a:cubicBezTo>
                    <a:cubicBezTo>
                      <a:pt x="4" y="0"/>
                      <a:pt x="1" y="0"/>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9" name="Freeform 1100"/>
              <p:cNvSpPr/>
              <p:nvPr/>
            </p:nvSpPr>
            <p:spPr bwMode="auto">
              <a:xfrm>
                <a:off x="-1328" y="1989"/>
                <a:ext cx="171" cy="18"/>
              </a:xfrm>
              <a:custGeom>
                <a:avLst/>
                <a:gdLst>
                  <a:gd name="T0" fmla="*/ 2 w 64"/>
                  <a:gd name="T1" fmla="*/ 4 h 7"/>
                  <a:gd name="T2" fmla="*/ 62 w 64"/>
                  <a:gd name="T3" fmla="*/ 6 h 7"/>
                  <a:gd name="T4" fmla="*/ 62 w 64"/>
                  <a:gd name="T5" fmla="*/ 4 h 7"/>
                  <a:gd name="T6" fmla="*/ 2 w 64"/>
                  <a:gd name="T7" fmla="*/ 1 h 7"/>
                  <a:gd name="T8" fmla="*/ 2 w 64"/>
                  <a:gd name="T9" fmla="*/ 4 h 7"/>
                </a:gdLst>
                <a:ahLst/>
                <a:cxnLst>
                  <a:cxn ang="0">
                    <a:pos x="T0" y="T1"/>
                  </a:cxn>
                  <a:cxn ang="0">
                    <a:pos x="T2" y="T3"/>
                  </a:cxn>
                  <a:cxn ang="0">
                    <a:pos x="T4" y="T5"/>
                  </a:cxn>
                  <a:cxn ang="0">
                    <a:pos x="T6" y="T7"/>
                  </a:cxn>
                  <a:cxn ang="0">
                    <a:pos x="T8" y="T9"/>
                  </a:cxn>
                </a:cxnLst>
                <a:rect l="0" t="0" r="r" b="b"/>
                <a:pathLst>
                  <a:path w="64" h="7">
                    <a:moveTo>
                      <a:pt x="2" y="4"/>
                    </a:moveTo>
                    <a:cubicBezTo>
                      <a:pt x="22" y="6"/>
                      <a:pt x="42" y="2"/>
                      <a:pt x="62" y="6"/>
                    </a:cubicBezTo>
                    <a:cubicBezTo>
                      <a:pt x="63" y="7"/>
                      <a:pt x="64" y="4"/>
                      <a:pt x="62" y="4"/>
                    </a:cubicBezTo>
                    <a:cubicBezTo>
                      <a:pt x="42" y="0"/>
                      <a:pt x="22" y="3"/>
                      <a:pt x="2" y="1"/>
                    </a:cubicBezTo>
                    <a:cubicBezTo>
                      <a:pt x="0" y="1"/>
                      <a:pt x="0" y="3"/>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0" name="Freeform 1101"/>
              <p:cNvSpPr/>
              <p:nvPr/>
            </p:nvSpPr>
            <p:spPr bwMode="auto">
              <a:xfrm>
                <a:off x="-1165" y="1997"/>
                <a:ext cx="10" cy="75"/>
              </a:xfrm>
              <a:custGeom>
                <a:avLst/>
                <a:gdLst>
                  <a:gd name="T0" fmla="*/ 0 w 4"/>
                  <a:gd name="T1" fmla="*/ 3 h 28"/>
                  <a:gd name="T2" fmla="*/ 1 w 4"/>
                  <a:gd name="T3" fmla="*/ 27 h 28"/>
                  <a:gd name="T4" fmla="*/ 4 w 4"/>
                  <a:gd name="T5" fmla="*/ 27 h 28"/>
                  <a:gd name="T6" fmla="*/ 2 w 4"/>
                  <a:gd name="T7" fmla="*/ 2 h 28"/>
                  <a:gd name="T8" fmla="*/ 0 w 4"/>
                  <a:gd name="T9" fmla="*/ 3 h 28"/>
                </a:gdLst>
                <a:ahLst/>
                <a:cxnLst>
                  <a:cxn ang="0">
                    <a:pos x="T0" y="T1"/>
                  </a:cxn>
                  <a:cxn ang="0">
                    <a:pos x="T2" y="T3"/>
                  </a:cxn>
                  <a:cxn ang="0">
                    <a:pos x="T4" y="T5"/>
                  </a:cxn>
                  <a:cxn ang="0">
                    <a:pos x="T6" y="T7"/>
                  </a:cxn>
                  <a:cxn ang="0">
                    <a:pos x="T8" y="T9"/>
                  </a:cxn>
                </a:cxnLst>
                <a:rect l="0" t="0" r="r" b="b"/>
                <a:pathLst>
                  <a:path w="4" h="28">
                    <a:moveTo>
                      <a:pt x="0" y="3"/>
                    </a:moveTo>
                    <a:cubicBezTo>
                      <a:pt x="1" y="10"/>
                      <a:pt x="1" y="18"/>
                      <a:pt x="1" y="27"/>
                    </a:cubicBezTo>
                    <a:cubicBezTo>
                      <a:pt x="1" y="28"/>
                      <a:pt x="4" y="28"/>
                      <a:pt x="4" y="27"/>
                    </a:cubicBezTo>
                    <a:cubicBezTo>
                      <a:pt x="4" y="18"/>
                      <a:pt x="4" y="10"/>
                      <a:pt x="2" y="2"/>
                    </a:cubicBezTo>
                    <a:cubicBezTo>
                      <a:pt x="2" y="0"/>
                      <a:pt x="0" y="1"/>
                      <a:pt x="0"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1" name="Freeform 1102"/>
              <p:cNvSpPr/>
              <p:nvPr/>
            </p:nvSpPr>
            <p:spPr bwMode="auto">
              <a:xfrm>
                <a:off x="-1336" y="1997"/>
                <a:ext cx="13" cy="75"/>
              </a:xfrm>
              <a:custGeom>
                <a:avLst/>
                <a:gdLst>
                  <a:gd name="T0" fmla="*/ 1 w 5"/>
                  <a:gd name="T1" fmla="*/ 3 h 28"/>
                  <a:gd name="T2" fmla="*/ 2 w 5"/>
                  <a:gd name="T3" fmla="*/ 27 h 28"/>
                  <a:gd name="T4" fmla="*/ 5 w 5"/>
                  <a:gd name="T5" fmla="*/ 27 h 28"/>
                  <a:gd name="T6" fmla="*/ 3 w 5"/>
                  <a:gd name="T7" fmla="*/ 2 h 28"/>
                  <a:gd name="T8" fmla="*/ 1 w 5"/>
                  <a:gd name="T9" fmla="*/ 3 h 28"/>
                </a:gdLst>
                <a:ahLst/>
                <a:cxnLst>
                  <a:cxn ang="0">
                    <a:pos x="T0" y="T1"/>
                  </a:cxn>
                  <a:cxn ang="0">
                    <a:pos x="T2" y="T3"/>
                  </a:cxn>
                  <a:cxn ang="0">
                    <a:pos x="T4" y="T5"/>
                  </a:cxn>
                  <a:cxn ang="0">
                    <a:pos x="T6" y="T7"/>
                  </a:cxn>
                  <a:cxn ang="0">
                    <a:pos x="T8" y="T9"/>
                  </a:cxn>
                </a:cxnLst>
                <a:rect l="0" t="0" r="r" b="b"/>
                <a:pathLst>
                  <a:path w="5" h="28">
                    <a:moveTo>
                      <a:pt x="1" y="3"/>
                    </a:moveTo>
                    <a:cubicBezTo>
                      <a:pt x="2" y="11"/>
                      <a:pt x="2" y="18"/>
                      <a:pt x="2" y="27"/>
                    </a:cubicBezTo>
                    <a:cubicBezTo>
                      <a:pt x="2" y="28"/>
                      <a:pt x="5" y="28"/>
                      <a:pt x="5" y="27"/>
                    </a:cubicBezTo>
                    <a:cubicBezTo>
                      <a:pt x="5" y="18"/>
                      <a:pt x="5" y="10"/>
                      <a:pt x="3" y="2"/>
                    </a:cubicBezTo>
                    <a:cubicBezTo>
                      <a:pt x="3" y="0"/>
                      <a:pt x="0" y="1"/>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2" name="Freeform 1103"/>
              <p:cNvSpPr/>
              <p:nvPr/>
            </p:nvSpPr>
            <p:spPr bwMode="auto">
              <a:xfrm>
                <a:off x="-1323" y="2072"/>
                <a:ext cx="155" cy="13"/>
              </a:xfrm>
              <a:custGeom>
                <a:avLst/>
                <a:gdLst>
                  <a:gd name="T0" fmla="*/ 1 w 58"/>
                  <a:gd name="T1" fmla="*/ 4 h 5"/>
                  <a:gd name="T2" fmla="*/ 56 w 58"/>
                  <a:gd name="T3" fmla="*/ 3 h 5"/>
                  <a:gd name="T4" fmla="*/ 55 w 58"/>
                  <a:gd name="T5" fmla="*/ 0 h 5"/>
                  <a:gd name="T6" fmla="*/ 1 w 58"/>
                  <a:gd name="T7" fmla="*/ 1 h 5"/>
                  <a:gd name="T8" fmla="*/ 1 w 58"/>
                  <a:gd name="T9" fmla="*/ 4 h 5"/>
                </a:gdLst>
                <a:ahLst/>
                <a:cxnLst>
                  <a:cxn ang="0">
                    <a:pos x="T0" y="T1"/>
                  </a:cxn>
                  <a:cxn ang="0">
                    <a:pos x="T2" y="T3"/>
                  </a:cxn>
                  <a:cxn ang="0">
                    <a:pos x="T4" y="T5"/>
                  </a:cxn>
                  <a:cxn ang="0">
                    <a:pos x="T6" y="T7"/>
                  </a:cxn>
                  <a:cxn ang="0">
                    <a:pos x="T8" y="T9"/>
                  </a:cxn>
                </a:cxnLst>
                <a:rect l="0" t="0" r="r" b="b"/>
                <a:pathLst>
                  <a:path w="58" h="5">
                    <a:moveTo>
                      <a:pt x="1" y="4"/>
                    </a:moveTo>
                    <a:cubicBezTo>
                      <a:pt x="20" y="4"/>
                      <a:pt x="38" y="5"/>
                      <a:pt x="56" y="3"/>
                    </a:cubicBezTo>
                    <a:cubicBezTo>
                      <a:pt x="58" y="2"/>
                      <a:pt x="57" y="0"/>
                      <a:pt x="55" y="0"/>
                    </a:cubicBezTo>
                    <a:cubicBezTo>
                      <a:pt x="37" y="3"/>
                      <a:pt x="19" y="2"/>
                      <a:pt x="1" y="1"/>
                    </a:cubicBezTo>
                    <a:cubicBezTo>
                      <a:pt x="0" y="1"/>
                      <a:pt x="0" y="4"/>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3" name="Freeform 1104"/>
              <p:cNvSpPr/>
              <p:nvPr/>
            </p:nvSpPr>
            <p:spPr bwMode="auto">
              <a:xfrm>
                <a:off x="-1331" y="2144"/>
                <a:ext cx="19" cy="107"/>
              </a:xfrm>
              <a:custGeom>
                <a:avLst/>
                <a:gdLst>
                  <a:gd name="T0" fmla="*/ 0 w 7"/>
                  <a:gd name="T1" fmla="*/ 2 h 40"/>
                  <a:gd name="T2" fmla="*/ 4 w 7"/>
                  <a:gd name="T3" fmla="*/ 38 h 40"/>
                  <a:gd name="T4" fmla="*/ 7 w 7"/>
                  <a:gd name="T5" fmla="*/ 37 h 40"/>
                  <a:gd name="T6" fmla="*/ 3 w 7"/>
                  <a:gd name="T7" fmla="*/ 1 h 40"/>
                  <a:gd name="T8" fmla="*/ 0 w 7"/>
                  <a:gd name="T9" fmla="*/ 2 h 40"/>
                </a:gdLst>
                <a:ahLst/>
                <a:cxnLst>
                  <a:cxn ang="0">
                    <a:pos x="T0" y="T1"/>
                  </a:cxn>
                  <a:cxn ang="0">
                    <a:pos x="T2" y="T3"/>
                  </a:cxn>
                  <a:cxn ang="0">
                    <a:pos x="T4" y="T5"/>
                  </a:cxn>
                  <a:cxn ang="0">
                    <a:pos x="T6" y="T7"/>
                  </a:cxn>
                  <a:cxn ang="0">
                    <a:pos x="T8" y="T9"/>
                  </a:cxn>
                </a:cxnLst>
                <a:rect l="0" t="0" r="r" b="b"/>
                <a:pathLst>
                  <a:path w="7" h="40">
                    <a:moveTo>
                      <a:pt x="0" y="2"/>
                    </a:moveTo>
                    <a:cubicBezTo>
                      <a:pt x="4" y="14"/>
                      <a:pt x="2" y="26"/>
                      <a:pt x="4" y="38"/>
                    </a:cubicBezTo>
                    <a:cubicBezTo>
                      <a:pt x="5" y="40"/>
                      <a:pt x="7" y="39"/>
                      <a:pt x="7" y="37"/>
                    </a:cubicBezTo>
                    <a:cubicBezTo>
                      <a:pt x="4" y="25"/>
                      <a:pt x="7" y="13"/>
                      <a:pt x="3" y="1"/>
                    </a:cubicBezTo>
                    <a:cubicBezTo>
                      <a:pt x="2" y="0"/>
                      <a:pt x="0" y="0"/>
                      <a:pt x="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4" name="Freeform 1105"/>
              <p:cNvSpPr/>
              <p:nvPr/>
            </p:nvSpPr>
            <p:spPr bwMode="auto">
              <a:xfrm>
                <a:off x="-1331" y="2144"/>
                <a:ext cx="200" cy="16"/>
              </a:xfrm>
              <a:custGeom>
                <a:avLst/>
                <a:gdLst>
                  <a:gd name="T0" fmla="*/ 1 w 75"/>
                  <a:gd name="T1" fmla="*/ 3 h 6"/>
                  <a:gd name="T2" fmla="*/ 73 w 75"/>
                  <a:gd name="T3" fmla="*/ 4 h 6"/>
                  <a:gd name="T4" fmla="*/ 73 w 75"/>
                  <a:gd name="T5" fmla="*/ 2 h 6"/>
                  <a:gd name="T6" fmla="*/ 1 w 75"/>
                  <a:gd name="T7" fmla="*/ 0 h 6"/>
                  <a:gd name="T8" fmla="*/ 1 w 75"/>
                  <a:gd name="T9" fmla="*/ 3 h 6"/>
                </a:gdLst>
                <a:ahLst/>
                <a:cxnLst>
                  <a:cxn ang="0">
                    <a:pos x="T0" y="T1"/>
                  </a:cxn>
                  <a:cxn ang="0">
                    <a:pos x="T2" y="T3"/>
                  </a:cxn>
                  <a:cxn ang="0">
                    <a:pos x="T4" y="T5"/>
                  </a:cxn>
                  <a:cxn ang="0">
                    <a:pos x="T6" y="T7"/>
                  </a:cxn>
                  <a:cxn ang="0">
                    <a:pos x="T8" y="T9"/>
                  </a:cxn>
                </a:cxnLst>
                <a:rect l="0" t="0" r="r" b="b"/>
                <a:pathLst>
                  <a:path w="75" h="6">
                    <a:moveTo>
                      <a:pt x="1" y="3"/>
                    </a:moveTo>
                    <a:cubicBezTo>
                      <a:pt x="25" y="6"/>
                      <a:pt x="49" y="4"/>
                      <a:pt x="73" y="4"/>
                    </a:cubicBezTo>
                    <a:cubicBezTo>
                      <a:pt x="75" y="4"/>
                      <a:pt x="75" y="2"/>
                      <a:pt x="73" y="2"/>
                    </a:cubicBezTo>
                    <a:cubicBezTo>
                      <a:pt x="49" y="2"/>
                      <a:pt x="25" y="3"/>
                      <a:pt x="1" y="0"/>
                    </a:cubicBezTo>
                    <a:cubicBezTo>
                      <a:pt x="0" y="0"/>
                      <a:pt x="0" y="3"/>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5" name="Freeform 1106"/>
              <p:cNvSpPr/>
              <p:nvPr/>
            </p:nvSpPr>
            <p:spPr bwMode="auto">
              <a:xfrm>
                <a:off x="-1139" y="2147"/>
                <a:ext cx="14" cy="90"/>
              </a:xfrm>
              <a:custGeom>
                <a:avLst/>
                <a:gdLst>
                  <a:gd name="T0" fmla="*/ 1 w 5"/>
                  <a:gd name="T1" fmla="*/ 2 h 34"/>
                  <a:gd name="T2" fmla="*/ 0 w 5"/>
                  <a:gd name="T3" fmla="*/ 32 h 34"/>
                  <a:gd name="T4" fmla="*/ 2 w 5"/>
                  <a:gd name="T5" fmla="*/ 33 h 34"/>
                  <a:gd name="T6" fmla="*/ 4 w 5"/>
                  <a:gd name="T7" fmla="*/ 2 h 34"/>
                  <a:gd name="T8" fmla="*/ 1 w 5"/>
                  <a:gd name="T9" fmla="*/ 2 h 34"/>
                </a:gdLst>
                <a:ahLst/>
                <a:cxnLst>
                  <a:cxn ang="0">
                    <a:pos x="T0" y="T1"/>
                  </a:cxn>
                  <a:cxn ang="0">
                    <a:pos x="T2" y="T3"/>
                  </a:cxn>
                  <a:cxn ang="0">
                    <a:pos x="T4" y="T5"/>
                  </a:cxn>
                  <a:cxn ang="0">
                    <a:pos x="T6" y="T7"/>
                  </a:cxn>
                  <a:cxn ang="0">
                    <a:pos x="T8" y="T9"/>
                  </a:cxn>
                </a:cxnLst>
                <a:rect l="0" t="0" r="r" b="b"/>
                <a:pathLst>
                  <a:path w="5" h="34">
                    <a:moveTo>
                      <a:pt x="1" y="2"/>
                    </a:moveTo>
                    <a:cubicBezTo>
                      <a:pt x="2" y="12"/>
                      <a:pt x="1" y="22"/>
                      <a:pt x="0" y="32"/>
                    </a:cubicBezTo>
                    <a:cubicBezTo>
                      <a:pt x="0" y="34"/>
                      <a:pt x="2" y="34"/>
                      <a:pt x="2" y="33"/>
                    </a:cubicBezTo>
                    <a:cubicBezTo>
                      <a:pt x="4" y="22"/>
                      <a:pt x="5" y="12"/>
                      <a:pt x="4" y="2"/>
                    </a:cubicBezTo>
                    <a:cubicBezTo>
                      <a:pt x="4" y="0"/>
                      <a:pt x="1" y="0"/>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6" name="Freeform 1107"/>
              <p:cNvSpPr/>
              <p:nvPr/>
            </p:nvSpPr>
            <p:spPr bwMode="auto">
              <a:xfrm>
                <a:off x="-1312" y="2229"/>
                <a:ext cx="176" cy="19"/>
              </a:xfrm>
              <a:custGeom>
                <a:avLst/>
                <a:gdLst>
                  <a:gd name="T0" fmla="*/ 65 w 66"/>
                  <a:gd name="T1" fmla="*/ 1 h 7"/>
                  <a:gd name="T2" fmla="*/ 1 w 66"/>
                  <a:gd name="T3" fmla="*/ 4 h 7"/>
                  <a:gd name="T4" fmla="*/ 2 w 66"/>
                  <a:gd name="T5" fmla="*/ 7 h 7"/>
                  <a:gd name="T6" fmla="*/ 65 w 66"/>
                  <a:gd name="T7" fmla="*/ 4 h 7"/>
                  <a:gd name="T8" fmla="*/ 65 w 66"/>
                  <a:gd name="T9" fmla="*/ 1 h 7"/>
                </a:gdLst>
                <a:ahLst/>
                <a:cxnLst>
                  <a:cxn ang="0">
                    <a:pos x="T0" y="T1"/>
                  </a:cxn>
                  <a:cxn ang="0">
                    <a:pos x="T2" y="T3"/>
                  </a:cxn>
                  <a:cxn ang="0">
                    <a:pos x="T4" y="T5"/>
                  </a:cxn>
                  <a:cxn ang="0">
                    <a:pos x="T6" y="T7"/>
                  </a:cxn>
                  <a:cxn ang="0">
                    <a:pos x="T8" y="T9"/>
                  </a:cxn>
                </a:cxnLst>
                <a:rect l="0" t="0" r="r" b="b"/>
                <a:pathLst>
                  <a:path w="66" h="7">
                    <a:moveTo>
                      <a:pt x="65" y="1"/>
                    </a:moveTo>
                    <a:cubicBezTo>
                      <a:pt x="44" y="4"/>
                      <a:pt x="22" y="0"/>
                      <a:pt x="1" y="4"/>
                    </a:cubicBezTo>
                    <a:cubicBezTo>
                      <a:pt x="0" y="5"/>
                      <a:pt x="0" y="7"/>
                      <a:pt x="2" y="7"/>
                    </a:cubicBezTo>
                    <a:cubicBezTo>
                      <a:pt x="23" y="3"/>
                      <a:pt x="44" y="6"/>
                      <a:pt x="65" y="4"/>
                    </a:cubicBezTo>
                    <a:cubicBezTo>
                      <a:pt x="66" y="4"/>
                      <a:pt x="66" y="1"/>
                      <a:pt x="65"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7" name="Freeform 1108"/>
              <p:cNvSpPr/>
              <p:nvPr/>
            </p:nvSpPr>
            <p:spPr bwMode="auto">
              <a:xfrm>
                <a:off x="-1315" y="2294"/>
                <a:ext cx="14" cy="104"/>
              </a:xfrm>
              <a:custGeom>
                <a:avLst/>
                <a:gdLst>
                  <a:gd name="T0" fmla="*/ 0 w 5"/>
                  <a:gd name="T1" fmla="*/ 2 h 39"/>
                  <a:gd name="T2" fmla="*/ 0 w 5"/>
                  <a:gd name="T3" fmla="*/ 37 h 39"/>
                  <a:gd name="T4" fmla="*/ 3 w 5"/>
                  <a:gd name="T5" fmla="*/ 37 h 39"/>
                  <a:gd name="T6" fmla="*/ 2 w 5"/>
                  <a:gd name="T7" fmla="*/ 1 h 39"/>
                  <a:gd name="T8" fmla="*/ 0 w 5"/>
                  <a:gd name="T9" fmla="*/ 2 h 39"/>
                </a:gdLst>
                <a:ahLst/>
                <a:cxnLst>
                  <a:cxn ang="0">
                    <a:pos x="T0" y="T1"/>
                  </a:cxn>
                  <a:cxn ang="0">
                    <a:pos x="T2" y="T3"/>
                  </a:cxn>
                  <a:cxn ang="0">
                    <a:pos x="T4" y="T5"/>
                  </a:cxn>
                  <a:cxn ang="0">
                    <a:pos x="T6" y="T7"/>
                  </a:cxn>
                  <a:cxn ang="0">
                    <a:pos x="T8" y="T9"/>
                  </a:cxn>
                </a:cxnLst>
                <a:rect l="0" t="0" r="r" b="b"/>
                <a:pathLst>
                  <a:path w="5" h="39">
                    <a:moveTo>
                      <a:pt x="0" y="2"/>
                    </a:moveTo>
                    <a:cubicBezTo>
                      <a:pt x="3" y="14"/>
                      <a:pt x="1" y="26"/>
                      <a:pt x="0" y="37"/>
                    </a:cubicBezTo>
                    <a:cubicBezTo>
                      <a:pt x="0" y="39"/>
                      <a:pt x="2" y="39"/>
                      <a:pt x="3" y="37"/>
                    </a:cubicBezTo>
                    <a:cubicBezTo>
                      <a:pt x="4" y="25"/>
                      <a:pt x="5" y="13"/>
                      <a:pt x="2" y="1"/>
                    </a:cubicBezTo>
                    <a:cubicBezTo>
                      <a:pt x="2" y="0"/>
                      <a:pt x="0" y="0"/>
                      <a:pt x="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8" name="Freeform 1109"/>
              <p:cNvSpPr/>
              <p:nvPr/>
            </p:nvSpPr>
            <p:spPr bwMode="auto">
              <a:xfrm>
                <a:off x="-1309" y="2294"/>
                <a:ext cx="178" cy="16"/>
              </a:xfrm>
              <a:custGeom>
                <a:avLst/>
                <a:gdLst>
                  <a:gd name="T0" fmla="*/ 2 w 67"/>
                  <a:gd name="T1" fmla="*/ 3 h 6"/>
                  <a:gd name="T2" fmla="*/ 65 w 67"/>
                  <a:gd name="T3" fmla="*/ 3 h 6"/>
                  <a:gd name="T4" fmla="*/ 65 w 67"/>
                  <a:gd name="T5" fmla="*/ 0 h 6"/>
                  <a:gd name="T6" fmla="*/ 2 w 67"/>
                  <a:gd name="T7" fmla="*/ 0 h 6"/>
                  <a:gd name="T8" fmla="*/ 2 w 67"/>
                  <a:gd name="T9" fmla="*/ 3 h 6"/>
                </a:gdLst>
                <a:ahLst/>
                <a:cxnLst>
                  <a:cxn ang="0">
                    <a:pos x="T0" y="T1"/>
                  </a:cxn>
                  <a:cxn ang="0">
                    <a:pos x="T2" y="T3"/>
                  </a:cxn>
                  <a:cxn ang="0">
                    <a:pos x="T4" y="T5"/>
                  </a:cxn>
                  <a:cxn ang="0">
                    <a:pos x="T6" y="T7"/>
                  </a:cxn>
                  <a:cxn ang="0">
                    <a:pos x="T8" y="T9"/>
                  </a:cxn>
                </a:cxnLst>
                <a:rect l="0" t="0" r="r" b="b"/>
                <a:pathLst>
                  <a:path w="67" h="6">
                    <a:moveTo>
                      <a:pt x="2" y="3"/>
                    </a:moveTo>
                    <a:cubicBezTo>
                      <a:pt x="23" y="6"/>
                      <a:pt x="44" y="6"/>
                      <a:pt x="65" y="3"/>
                    </a:cubicBezTo>
                    <a:cubicBezTo>
                      <a:pt x="67" y="3"/>
                      <a:pt x="67" y="0"/>
                      <a:pt x="65" y="0"/>
                    </a:cubicBezTo>
                    <a:cubicBezTo>
                      <a:pt x="44" y="3"/>
                      <a:pt x="23" y="3"/>
                      <a:pt x="2" y="0"/>
                    </a:cubicBezTo>
                    <a:cubicBezTo>
                      <a:pt x="0" y="0"/>
                      <a:pt x="0" y="3"/>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9" name="Freeform 1110"/>
              <p:cNvSpPr/>
              <p:nvPr/>
            </p:nvSpPr>
            <p:spPr bwMode="auto">
              <a:xfrm>
                <a:off x="-1144" y="2299"/>
                <a:ext cx="16" cy="83"/>
              </a:xfrm>
              <a:custGeom>
                <a:avLst/>
                <a:gdLst>
                  <a:gd name="T0" fmla="*/ 0 w 6"/>
                  <a:gd name="T1" fmla="*/ 3 h 31"/>
                  <a:gd name="T2" fmla="*/ 3 w 6"/>
                  <a:gd name="T3" fmla="*/ 30 h 31"/>
                  <a:gd name="T4" fmla="*/ 6 w 6"/>
                  <a:gd name="T5" fmla="*/ 30 h 31"/>
                  <a:gd name="T6" fmla="*/ 3 w 6"/>
                  <a:gd name="T7" fmla="*/ 2 h 31"/>
                  <a:gd name="T8" fmla="*/ 0 w 6"/>
                  <a:gd name="T9" fmla="*/ 3 h 31"/>
                </a:gdLst>
                <a:ahLst/>
                <a:cxnLst>
                  <a:cxn ang="0">
                    <a:pos x="T0" y="T1"/>
                  </a:cxn>
                  <a:cxn ang="0">
                    <a:pos x="T2" y="T3"/>
                  </a:cxn>
                  <a:cxn ang="0">
                    <a:pos x="T4" y="T5"/>
                  </a:cxn>
                  <a:cxn ang="0">
                    <a:pos x="T6" y="T7"/>
                  </a:cxn>
                  <a:cxn ang="0">
                    <a:pos x="T8" y="T9"/>
                  </a:cxn>
                </a:cxnLst>
                <a:rect l="0" t="0" r="r" b="b"/>
                <a:pathLst>
                  <a:path w="6" h="31">
                    <a:moveTo>
                      <a:pt x="0" y="3"/>
                    </a:moveTo>
                    <a:cubicBezTo>
                      <a:pt x="3" y="12"/>
                      <a:pt x="3" y="21"/>
                      <a:pt x="3" y="30"/>
                    </a:cubicBezTo>
                    <a:cubicBezTo>
                      <a:pt x="3" y="31"/>
                      <a:pt x="6" y="31"/>
                      <a:pt x="6" y="30"/>
                    </a:cubicBezTo>
                    <a:cubicBezTo>
                      <a:pt x="6" y="20"/>
                      <a:pt x="6" y="11"/>
                      <a:pt x="3" y="2"/>
                    </a:cubicBezTo>
                    <a:cubicBezTo>
                      <a:pt x="2" y="0"/>
                      <a:pt x="0" y="1"/>
                      <a:pt x="0"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0" name="Freeform 1111"/>
              <p:cNvSpPr/>
              <p:nvPr/>
            </p:nvSpPr>
            <p:spPr bwMode="auto">
              <a:xfrm>
                <a:off x="-1309" y="2377"/>
                <a:ext cx="184" cy="24"/>
              </a:xfrm>
              <a:custGeom>
                <a:avLst/>
                <a:gdLst>
                  <a:gd name="T0" fmla="*/ 66 w 69"/>
                  <a:gd name="T1" fmla="*/ 1 h 9"/>
                  <a:gd name="T2" fmla="*/ 2 w 69"/>
                  <a:gd name="T3" fmla="*/ 5 h 9"/>
                  <a:gd name="T4" fmla="*/ 2 w 69"/>
                  <a:gd name="T5" fmla="*/ 8 h 9"/>
                  <a:gd name="T6" fmla="*/ 67 w 69"/>
                  <a:gd name="T7" fmla="*/ 3 h 9"/>
                  <a:gd name="T8" fmla="*/ 66 w 69"/>
                  <a:gd name="T9" fmla="*/ 1 h 9"/>
                </a:gdLst>
                <a:ahLst/>
                <a:cxnLst>
                  <a:cxn ang="0">
                    <a:pos x="T0" y="T1"/>
                  </a:cxn>
                  <a:cxn ang="0">
                    <a:pos x="T2" y="T3"/>
                  </a:cxn>
                  <a:cxn ang="0">
                    <a:pos x="T4" y="T5"/>
                  </a:cxn>
                  <a:cxn ang="0">
                    <a:pos x="T6" y="T7"/>
                  </a:cxn>
                  <a:cxn ang="0">
                    <a:pos x="T8" y="T9"/>
                  </a:cxn>
                </a:cxnLst>
                <a:rect l="0" t="0" r="r" b="b"/>
                <a:pathLst>
                  <a:path w="69" h="9">
                    <a:moveTo>
                      <a:pt x="66" y="1"/>
                    </a:moveTo>
                    <a:cubicBezTo>
                      <a:pt x="45" y="6"/>
                      <a:pt x="24" y="5"/>
                      <a:pt x="2" y="5"/>
                    </a:cubicBezTo>
                    <a:cubicBezTo>
                      <a:pt x="0" y="5"/>
                      <a:pt x="0" y="8"/>
                      <a:pt x="2" y="8"/>
                    </a:cubicBezTo>
                    <a:cubicBezTo>
                      <a:pt x="24" y="8"/>
                      <a:pt x="46" y="9"/>
                      <a:pt x="67" y="3"/>
                    </a:cubicBezTo>
                    <a:cubicBezTo>
                      <a:pt x="69" y="3"/>
                      <a:pt x="68" y="0"/>
                      <a:pt x="66"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1" name="Freeform 1112"/>
              <p:cNvSpPr/>
              <p:nvPr/>
            </p:nvSpPr>
            <p:spPr bwMode="auto">
              <a:xfrm>
                <a:off x="-264" y="3013"/>
                <a:ext cx="93" cy="8"/>
              </a:xfrm>
              <a:custGeom>
                <a:avLst/>
                <a:gdLst>
                  <a:gd name="T0" fmla="*/ 2 w 35"/>
                  <a:gd name="T1" fmla="*/ 3 h 3"/>
                  <a:gd name="T2" fmla="*/ 34 w 35"/>
                  <a:gd name="T3" fmla="*/ 2 h 3"/>
                  <a:gd name="T4" fmla="*/ 34 w 35"/>
                  <a:gd name="T5" fmla="*/ 0 h 3"/>
                  <a:gd name="T6" fmla="*/ 1 w 35"/>
                  <a:gd name="T7" fmla="*/ 2 h 3"/>
                  <a:gd name="T8" fmla="*/ 2 w 35"/>
                  <a:gd name="T9" fmla="*/ 3 h 3"/>
                </a:gdLst>
                <a:ahLst/>
                <a:cxnLst>
                  <a:cxn ang="0">
                    <a:pos x="T0" y="T1"/>
                  </a:cxn>
                  <a:cxn ang="0">
                    <a:pos x="T2" y="T3"/>
                  </a:cxn>
                  <a:cxn ang="0">
                    <a:pos x="T4" y="T5"/>
                  </a:cxn>
                  <a:cxn ang="0">
                    <a:pos x="T6" y="T7"/>
                  </a:cxn>
                  <a:cxn ang="0">
                    <a:pos x="T8" y="T9"/>
                  </a:cxn>
                </a:cxnLst>
                <a:rect l="0" t="0" r="r" b="b"/>
                <a:pathLst>
                  <a:path w="35" h="3">
                    <a:moveTo>
                      <a:pt x="2" y="3"/>
                    </a:moveTo>
                    <a:cubicBezTo>
                      <a:pt x="12" y="2"/>
                      <a:pt x="23" y="2"/>
                      <a:pt x="34" y="2"/>
                    </a:cubicBezTo>
                    <a:cubicBezTo>
                      <a:pt x="35" y="2"/>
                      <a:pt x="35" y="0"/>
                      <a:pt x="34" y="0"/>
                    </a:cubicBezTo>
                    <a:cubicBezTo>
                      <a:pt x="23" y="0"/>
                      <a:pt x="12" y="0"/>
                      <a:pt x="1" y="2"/>
                    </a:cubicBezTo>
                    <a:cubicBezTo>
                      <a:pt x="0" y="2"/>
                      <a:pt x="1" y="3"/>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2" name="Freeform 1113"/>
              <p:cNvSpPr/>
              <p:nvPr/>
            </p:nvSpPr>
            <p:spPr bwMode="auto">
              <a:xfrm>
                <a:off x="-253" y="3112"/>
                <a:ext cx="85" cy="6"/>
              </a:xfrm>
              <a:custGeom>
                <a:avLst/>
                <a:gdLst>
                  <a:gd name="T0" fmla="*/ 1 w 32"/>
                  <a:gd name="T1" fmla="*/ 2 h 2"/>
                  <a:gd name="T2" fmla="*/ 30 w 32"/>
                  <a:gd name="T3" fmla="*/ 2 h 2"/>
                  <a:gd name="T4" fmla="*/ 30 w 32"/>
                  <a:gd name="T5" fmla="*/ 0 h 2"/>
                  <a:gd name="T6" fmla="*/ 1 w 32"/>
                  <a:gd name="T7" fmla="*/ 0 h 2"/>
                  <a:gd name="T8" fmla="*/ 1 w 32"/>
                  <a:gd name="T9" fmla="*/ 2 h 2"/>
                </a:gdLst>
                <a:ahLst/>
                <a:cxnLst>
                  <a:cxn ang="0">
                    <a:pos x="T0" y="T1"/>
                  </a:cxn>
                  <a:cxn ang="0">
                    <a:pos x="T2" y="T3"/>
                  </a:cxn>
                  <a:cxn ang="0">
                    <a:pos x="T4" y="T5"/>
                  </a:cxn>
                  <a:cxn ang="0">
                    <a:pos x="T6" y="T7"/>
                  </a:cxn>
                  <a:cxn ang="0">
                    <a:pos x="T8" y="T9"/>
                  </a:cxn>
                </a:cxnLst>
                <a:rect l="0" t="0" r="r" b="b"/>
                <a:pathLst>
                  <a:path w="32" h="2">
                    <a:moveTo>
                      <a:pt x="1" y="2"/>
                    </a:moveTo>
                    <a:cubicBezTo>
                      <a:pt x="11" y="2"/>
                      <a:pt x="21" y="2"/>
                      <a:pt x="30" y="2"/>
                    </a:cubicBezTo>
                    <a:cubicBezTo>
                      <a:pt x="32" y="2"/>
                      <a:pt x="32" y="0"/>
                      <a:pt x="30" y="0"/>
                    </a:cubicBezTo>
                    <a:cubicBezTo>
                      <a:pt x="21" y="0"/>
                      <a:pt x="11"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3" name="Freeform 1114"/>
              <p:cNvSpPr/>
              <p:nvPr/>
            </p:nvSpPr>
            <p:spPr bwMode="auto">
              <a:xfrm>
                <a:off x="-253" y="3203"/>
                <a:ext cx="77" cy="8"/>
              </a:xfrm>
              <a:custGeom>
                <a:avLst/>
                <a:gdLst>
                  <a:gd name="T0" fmla="*/ 1 w 29"/>
                  <a:gd name="T1" fmla="*/ 3 h 3"/>
                  <a:gd name="T2" fmla="*/ 28 w 29"/>
                  <a:gd name="T3" fmla="*/ 2 h 3"/>
                  <a:gd name="T4" fmla="*/ 28 w 29"/>
                  <a:gd name="T5" fmla="*/ 0 h 3"/>
                  <a:gd name="T6" fmla="*/ 1 w 29"/>
                  <a:gd name="T7" fmla="*/ 1 h 3"/>
                  <a:gd name="T8" fmla="*/ 1 w 29"/>
                  <a:gd name="T9" fmla="*/ 3 h 3"/>
                </a:gdLst>
                <a:ahLst/>
                <a:cxnLst>
                  <a:cxn ang="0">
                    <a:pos x="T0" y="T1"/>
                  </a:cxn>
                  <a:cxn ang="0">
                    <a:pos x="T2" y="T3"/>
                  </a:cxn>
                  <a:cxn ang="0">
                    <a:pos x="T4" y="T5"/>
                  </a:cxn>
                  <a:cxn ang="0">
                    <a:pos x="T6" y="T7"/>
                  </a:cxn>
                  <a:cxn ang="0">
                    <a:pos x="T8" y="T9"/>
                  </a:cxn>
                </a:cxnLst>
                <a:rect l="0" t="0" r="r" b="b"/>
                <a:pathLst>
                  <a:path w="29" h="3">
                    <a:moveTo>
                      <a:pt x="1" y="3"/>
                    </a:moveTo>
                    <a:cubicBezTo>
                      <a:pt x="10" y="3"/>
                      <a:pt x="19" y="2"/>
                      <a:pt x="28" y="2"/>
                    </a:cubicBezTo>
                    <a:cubicBezTo>
                      <a:pt x="29" y="2"/>
                      <a:pt x="29" y="0"/>
                      <a:pt x="28" y="0"/>
                    </a:cubicBezTo>
                    <a:cubicBezTo>
                      <a:pt x="19" y="0"/>
                      <a:pt x="10" y="1"/>
                      <a:pt x="1" y="1"/>
                    </a:cubicBezTo>
                    <a:cubicBezTo>
                      <a:pt x="0" y="1"/>
                      <a:pt x="0" y="3"/>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4" name="Freeform 1115"/>
              <p:cNvSpPr/>
              <p:nvPr/>
            </p:nvSpPr>
            <p:spPr bwMode="auto">
              <a:xfrm>
                <a:off x="-189" y="3013"/>
                <a:ext cx="13" cy="188"/>
              </a:xfrm>
              <a:custGeom>
                <a:avLst/>
                <a:gdLst>
                  <a:gd name="T0" fmla="*/ 3 w 5"/>
                  <a:gd name="T1" fmla="*/ 2 h 70"/>
                  <a:gd name="T2" fmla="*/ 3 w 5"/>
                  <a:gd name="T3" fmla="*/ 69 h 70"/>
                  <a:gd name="T4" fmla="*/ 5 w 5"/>
                  <a:gd name="T5" fmla="*/ 69 h 70"/>
                  <a:gd name="T6" fmla="*/ 5 w 5"/>
                  <a:gd name="T7" fmla="*/ 2 h 70"/>
                  <a:gd name="T8" fmla="*/ 3 w 5"/>
                  <a:gd name="T9" fmla="*/ 2 h 70"/>
                </a:gdLst>
                <a:ahLst/>
                <a:cxnLst>
                  <a:cxn ang="0">
                    <a:pos x="T0" y="T1"/>
                  </a:cxn>
                  <a:cxn ang="0">
                    <a:pos x="T2" y="T3"/>
                  </a:cxn>
                  <a:cxn ang="0">
                    <a:pos x="T4" y="T5"/>
                  </a:cxn>
                  <a:cxn ang="0">
                    <a:pos x="T6" y="T7"/>
                  </a:cxn>
                  <a:cxn ang="0">
                    <a:pos x="T8" y="T9"/>
                  </a:cxn>
                </a:cxnLst>
                <a:rect l="0" t="0" r="r" b="b"/>
                <a:pathLst>
                  <a:path w="5" h="70">
                    <a:moveTo>
                      <a:pt x="3" y="2"/>
                    </a:moveTo>
                    <a:cubicBezTo>
                      <a:pt x="2" y="24"/>
                      <a:pt x="0" y="47"/>
                      <a:pt x="3" y="69"/>
                    </a:cubicBezTo>
                    <a:cubicBezTo>
                      <a:pt x="3" y="70"/>
                      <a:pt x="5" y="70"/>
                      <a:pt x="5" y="69"/>
                    </a:cubicBezTo>
                    <a:cubicBezTo>
                      <a:pt x="2" y="47"/>
                      <a:pt x="4" y="24"/>
                      <a:pt x="5" y="2"/>
                    </a:cubicBezTo>
                    <a:cubicBezTo>
                      <a:pt x="5" y="0"/>
                      <a:pt x="3" y="1"/>
                      <a:pt x="3"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5" name="Freeform 1116"/>
              <p:cNvSpPr/>
              <p:nvPr/>
            </p:nvSpPr>
            <p:spPr bwMode="auto">
              <a:xfrm>
                <a:off x="-179" y="3115"/>
                <a:ext cx="78" cy="5"/>
              </a:xfrm>
              <a:custGeom>
                <a:avLst/>
                <a:gdLst>
                  <a:gd name="T0" fmla="*/ 2 w 29"/>
                  <a:gd name="T1" fmla="*/ 2 h 2"/>
                  <a:gd name="T2" fmla="*/ 28 w 29"/>
                  <a:gd name="T3" fmla="*/ 2 h 2"/>
                  <a:gd name="T4" fmla="*/ 28 w 29"/>
                  <a:gd name="T5" fmla="*/ 0 h 2"/>
                  <a:gd name="T6" fmla="*/ 2 w 29"/>
                  <a:gd name="T7" fmla="*/ 0 h 2"/>
                  <a:gd name="T8" fmla="*/ 2 w 29"/>
                  <a:gd name="T9" fmla="*/ 2 h 2"/>
                </a:gdLst>
                <a:ahLst/>
                <a:cxnLst>
                  <a:cxn ang="0">
                    <a:pos x="T0" y="T1"/>
                  </a:cxn>
                  <a:cxn ang="0">
                    <a:pos x="T2" y="T3"/>
                  </a:cxn>
                  <a:cxn ang="0">
                    <a:pos x="T4" y="T5"/>
                  </a:cxn>
                  <a:cxn ang="0">
                    <a:pos x="T6" y="T7"/>
                  </a:cxn>
                  <a:cxn ang="0">
                    <a:pos x="T8" y="T9"/>
                  </a:cxn>
                </a:cxnLst>
                <a:rect l="0" t="0" r="r" b="b"/>
                <a:pathLst>
                  <a:path w="29" h="2">
                    <a:moveTo>
                      <a:pt x="2" y="2"/>
                    </a:moveTo>
                    <a:cubicBezTo>
                      <a:pt x="10" y="2"/>
                      <a:pt x="19" y="2"/>
                      <a:pt x="28" y="2"/>
                    </a:cubicBezTo>
                    <a:cubicBezTo>
                      <a:pt x="29" y="2"/>
                      <a:pt x="29" y="0"/>
                      <a:pt x="28" y="0"/>
                    </a:cubicBezTo>
                    <a:cubicBezTo>
                      <a:pt x="19" y="0"/>
                      <a:pt x="10" y="0"/>
                      <a:pt x="2" y="0"/>
                    </a:cubicBezTo>
                    <a:cubicBezTo>
                      <a:pt x="0" y="0"/>
                      <a:pt x="0" y="2"/>
                      <a:pt x="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6" name="Freeform 1117"/>
              <p:cNvSpPr/>
              <p:nvPr/>
            </p:nvSpPr>
            <p:spPr bwMode="auto">
              <a:xfrm>
                <a:off x="-112" y="3088"/>
                <a:ext cx="11" cy="56"/>
              </a:xfrm>
              <a:custGeom>
                <a:avLst/>
                <a:gdLst>
                  <a:gd name="T0" fmla="*/ 1 w 4"/>
                  <a:gd name="T1" fmla="*/ 1 h 21"/>
                  <a:gd name="T2" fmla="*/ 2 w 4"/>
                  <a:gd name="T3" fmla="*/ 20 h 21"/>
                  <a:gd name="T4" fmla="*/ 4 w 4"/>
                  <a:gd name="T5" fmla="*/ 20 h 21"/>
                  <a:gd name="T6" fmla="*/ 2 w 4"/>
                  <a:gd name="T7" fmla="*/ 1 h 21"/>
                  <a:gd name="T8" fmla="*/ 1 w 4"/>
                  <a:gd name="T9" fmla="*/ 1 h 21"/>
                </a:gdLst>
                <a:ahLst/>
                <a:cxnLst>
                  <a:cxn ang="0">
                    <a:pos x="T0" y="T1"/>
                  </a:cxn>
                  <a:cxn ang="0">
                    <a:pos x="T2" y="T3"/>
                  </a:cxn>
                  <a:cxn ang="0">
                    <a:pos x="T4" y="T5"/>
                  </a:cxn>
                  <a:cxn ang="0">
                    <a:pos x="T6" y="T7"/>
                  </a:cxn>
                  <a:cxn ang="0">
                    <a:pos x="T8" y="T9"/>
                  </a:cxn>
                </a:cxnLst>
                <a:rect l="0" t="0" r="r" b="b"/>
                <a:pathLst>
                  <a:path w="4" h="21">
                    <a:moveTo>
                      <a:pt x="1" y="1"/>
                    </a:moveTo>
                    <a:cubicBezTo>
                      <a:pt x="1" y="7"/>
                      <a:pt x="2" y="14"/>
                      <a:pt x="2" y="20"/>
                    </a:cubicBezTo>
                    <a:cubicBezTo>
                      <a:pt x="3" y="21"/>
                      <a:pt x="4" y="21"/>
                      <a:pt x="4" y="20"/>
                    </a:cubicBezTo>
                    <a:cubicBezTo>
                      <a:pt x="3" y="14"/>
                      <a:pt x="3" y="7"/>
                      <a:pt x="2" y="1"/>
                    </a:cubicBezTo>
                    <a:cubicBezTo>
                      <a:pt x="2" y="0"/>
                      <a:pt x="0" y="0"/>
                      <a:pt x="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7" name="Freeform 1118"/>
              <p:cNvSpPr/>
              <p:nvPr/>
            </p:nvSpPr>
            <p:spPr bwMode="auto">
              <a:xfrm>
                <a:off x="-109" y="3091"/>
                <a:ext cx="112" cy="5"/>
              </a:xfrm>
              <a:custGeom>
                <a:avLst/>
                <a:gdLst>
                  <a:gd name="T0" fmla="*/ 1 w 42"/>
                  <a:gd name="T1" fmla="*/ 2 h 2"/>
                  <a:gd name="T2" fmla="*/ 41 w 42"/>
                  <a:gd name="T3" fmla="*/ 2 h 2"/>
                  <a:gd name="T4" fmla="*/ 41 w 42"/>
                  <a:gd name="T5" fmla="*/ 0 h 2"/>
                  <a:gd name="T6" fmla="*/ 1 w 42"/>
                  <a:gd name="T7" fmla="*/ 0 h 2"/>
                  <a:gd name="T8" fmla="*/ 1 w 42"/>
                  <a:gd name="T9" fmla="*/ 2 h 2"/>
                </a:gdLst>
                <a:ahLst/>
                <a:cxnLst>
                  <a:cxn ang="0">
                    <a:pos x="T0" y="T1"/>
                  </a:cxn>
                  <a:cxn ang="0">
                    <a:pos x="T2" y="T3"/>
                  </a:cxn>
                  <a:cxn ang="0">
                    <a:pos x="T4" y="T5"/>
                  </a:cxn>
                  <a:cxn ang="0">
                    <a:pos x="T6" y="T7"/>
                  </a:cxn>
                  <a:cxn ang="0">
                    <a:pos x="T8" y="T9"/>
                  </a:cxn>
                </a:cxnLst>
                <a:rect l="0" t="0" r="r" b="b"/>
                <a:pathLst>
                  <a:path w="42" h="2">
                    <a:moveTo>
                      <a:pt x="1" y="2"/>
                    </a:moveTo>
                    <a:cubicBezTo>
                      <a:pt x="15" y="2"/>
                      <a:pt x="28" y="2"/>
                      <a:pt x="41" y="2"/>
                    </a:cubicBezTo>
                    <a:cubicBezTo>
                      <a:pt x="42" y="2"/>
                      <a:pt x="42" y="0"/>
                      <a:pt x="41" y="0"/>
                    </a:cubicBezTo>
                    <a:cubicBezTo>
                      <a:pt x="28" y="0"/>
                      <a:pt x="15"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8" name="Freeform 1119"/>
              <p:cNvSpPr/>
              <p:nvPr/>
            </p:nvSpPr>
            <p:spPr bwMode="auto">
              <a:xfrm>
                <a:off x="-107" y="3142"/>
                <a:ext cx="110" cy="5"/>
              </a:xfrm>
              <a:custGeom>
                <a:avLst/>
                <a:gdLst>
                  <a:gd name="T0" fmla="*/ 1 w 41"/>
                  <a:gd name="T1" fmla="*/ 2 h 2"/>
                  <a:gd name="T2" fmla="*/ 40 w 41"/>
                  <a:gd name="T3" fmla="*/ 2 h 2"/>
                  <a:gd name="T4" fmla="*/ 40 w 41"/>
                  <a:gd name="T5" fmla="*/ 0 h 2"/>
                  <a:gd name="T6" fmla="*/ 1 w 41"/>
                  <a:gd name="T7" fmla="*/ 0 h 2"/>
                  <a:gd name="T8" fmla="*/ 1 w 41"/>
                  <a:gd name="T9" fmla="*/ 2 h 2"/>
                </a:gdLst>
                <a:ahLst/>
                <a:cxnLst>
                  <a:cxn ang="0">
                    <a:pos x="T0" y="T1"/>
                  </a:cxn>
                  <a:cxn ang="0">
                    <a:pos x="T2" y="T3"/>
                  </a:cxn>
                  <a:cxn ang="0">
                    <a:pos x="T4" y="T5"/>
                  </a:cxn>
                  <a:cxn ang="0">
                    <a:pos x="T6" y="T7"/>
                  </a:cxn>
                  <a:cxn ang="0">
                    <a:pos x="T8" y="T9"/>
                  </a:cxn>
                </a:cxnLst>
                <a:rect l="0" t="0" r="r" b="b"/>
                <a:pathLst>
                  <a:path w="41" h="2">
                    <a:moveTo>
                      <a:pt x="1" y="2"/>
                    </a:moveTo>
                    <a:cubicBezTo>
                      <a:pt x="14" y="2"/>
                      <a:pt x="27" y="2"/>
                      <a:pt x="40" y="2"/>
                    </a:cubicBezTo>
                    <a:cubicBezTo>
                      <a:pt x="41" y="2"/>
                      <a:pt x="41" y="0"/>
                      <a:pt x="40" y="0"/>
                    </a:cubicBezTo>
                    <a:cubicBezTo>
                      <a:pt x="27" y="0"/>
                      <a:pt x="14"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9" name="Freeform 1120"/>
              <p:cNvSpPr/>
              <p:nvPr/>
            </p:nvSpPr>
            <p:spPr bwMode="auto">
              <a:xfrm>
                <a:off x="-3" y="3093"/>
                <a:ext cx="8" cy="54"/>
              </a:xfrm>
              <a:custGeom>
                <a:avLst/>
                <a:gdLst>
                  <a:gd name="T0" fmla="*/ 1 w 3"/>
                  <a:gd name="T1" fmla="*/ 1 h 20"/>
                  <a:gd name="T2" fmla="*/ 0 w 3"/>
                  <a:gd name="T3" fmla="*/ 19 h 20"/>
                  <a:gd name="T4" fmla="*/ 1 w 3"/>
                  <a:gd name="T5" fmla="*/ 19 h 20"/>
                  <a:gd name="T6" fmla="*/ 2 w 3"/>
                  <a:gd name="T7" fmla="*/ 1 h 20"/>
                  <a:gd name="T8" fmla="*/ 1 w 3"/>
                  <a:gd name="T9" fmla="*/ 1 h 20"/>
                </a:gdLst>
                <a:ahLst/>
                <a:cxnLst>
                  <a:cxn ang="0">
                    <a:pos x="T0" y="T1"/>
                  </a:cxn>
                  <a:cxn ang="0">
                    <a:pos x="T2" y="T3"/>
                  </a:cxn>
                  <a:cxn ang="0">
                    <a:pos x="T4" y="T5"/>
                  </a:cxn>
                  <a:cxn ang="0">
                    <a:pos x="T6" y="T7"/>
                  </a:cxn>
                  <a:cxn ang="0">
                    <a:pos x="T8" y="T9"/>
                  </a:cxn>
                </a:cxnLst>
                <a:rect l="0" t="0" r="r" b="b"/>
                <a:pathLst>
                  <a:path w="3" h="20">
                    <a:moveTo>
                      <a:pt x="1" y="1"/>
                    </a:moveTo>
                    <a:cubicBezTo>
                      <a:pt x="1" y="7"/>
                      <a:pt x="0" y="13"/>
                      <a:pt x="0" y="19"/>
                    </a:cubicBezTo>
                    <a:cubicBezTo>
                      <a:pt x="0" y="20"/>
                      <a:pt x="1" y="20"/>
                      <a:pt x="1" y="19"/>
                    </a:cubicBezTo>
                    <a:cubicBezTo>
                      <a:pt x="1" y="13"/>
                      <a:pt x="3" y="7"/>
                      <a:pt x="2" y="1"/>
                    </a:cubicBezTo>
                    <a:cubicBezTo>
                      <a:pt x="2" y="0"/>
                      <a:pt x="0" y="0"/>
                      <a:pt x="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0" name="Freeform 1121"/>
              <p:cNvSpPr/>
              <p:nvPr/>
            </p:nvSpPr>
            <p:spPr bwMode="auto">
              <a:xfrm>
                <a:off x="-371" y="2984"/>
                <a:ext cx="104" cy="13"/>
              </a:xfrm>
              <a:custGeom>
                <a:avLst/>
                <a:gdLst>
                  <a:gd name="T0" fmla="*/ 1 w 39"/>
                  <a:gd name="T1" fmla="*/ 3 h 5"/>
                  <a:gd name="T2" fmla="*/ 38 w 39"/>
                  <a:gd name="T3" fmla="*/ 4 h 5"/>
                  <a:gd name="T4" fmla="*/ 38 w 39"/>
                  <a:gd name="T5" fmla="*/ 3 h 5"/>
                  <a:gd name="T6" fmla="*/ 1 w 39"/>
                  <a:gd name="T7" fmla="*/ 1 h 5"/>
                  <a:gd name="T8" fmla="*/ 1 w 39"/>
                  <a:gd name="T9" fmla="*/ 3 h 5"/>
                </a:gdLst>
                <a:ahLst/>
                <a:cxnLst>
                  <a:cxn ang="0">
                    <a:pos x="T0" y="T1"/>
                  </a:cxn>
                  <a:cxn ang="0">
                    <a:pos x="T2" y="T3"/>
                  </a:cxn>
                  <a:cxn ang="0">
                    <a:pos x="T4" y="T5"/>
                  </a:cxn>
                  <a:cxn ang="0">
                    <a:pos x="T6" y="T7"/>
                  </a:cxn>
                  <a:cxn ang="0">
                    <a:pos x="T8" y="T9"/>
                  </a:cxn>
                </a:cxnLst>
                <a:rect l="0" t="0" r="r" b="b"/>
                <a:pathLst>
                  <a:path w="39" h="5">
                    <a:moveTo>
                      <a:pt x="1" y="3"/>
                    </a:moveTo>
                    <a:cubicBezTo>
                      <a:pt x="13" y="4"/>
                      <a:pt x="25" y="2"/>
                      <a:pt x="38" y="4"/>
                    </a:cubicBezTo>
                    <a:cubicBezTo>
                      <a:pt x="39" y="5"/>
                      <a:pt x="39" y="3"/>
                      <a:pt x="38" y="3"/>
                    </a:cubicBezTo>
                    <a:cubicBezTo>
                      <a:pt x="26" y="0"/>
                      <a:pt x="13" y="3"/>
                      <a:pt x="1" y="1"/>
                    </a:cubicBezTo>
                    <a:cubicBezTo>
                      <a:pt x="0" y="1"/>
                      <a:pt x="0" y="3"/>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1" name="Freeform 1122"/>
              <p:cNvSpPr/>
              <p:nvPr/>
            </p:nvSpPr>
            <p:spPr bwMode="auto">
              <a:xfrm>
                <a:off x="-272" y="2989"/>
                <a:ext cx="8" cy="48"/>
              </a:xfrm>
              <a:custGeom>
                <a:avLst/>
                <a:gdLst>
                  <a:gd name="T0" fmla="*/ 0 w 3"/>
                  <a:gd name="T1" fmla="*/ 2 h 18"/>
                  <a:gd name="T2" fmla="*/ 1 w 3"/>
                  <a:gd name="T3" fmla="*/ 17 h 18"/>
                  <a:gd name="T4" fmla="*/ 3 w 3"/>
                  <a:gd name="T5" fmla="*/ 17 h 18"/>
                  <a:gd name="T6" fmla="*/ 2 w 3"/>
                  <a:gd name="T7" fmla="*/ 1 h 18"/>
                  <a:gd name="T8" fmla="*/ 0 w 3"/>
                  <a:gd name="T9" fmla="*/ 2 h 18"/>
                </a:gdLst>
                <a:ahLst/>
                <a:cxnLst>
                  <a:cxn ang="0">
                    <a:pos x="T0" y="T1"/>
                  </a:cxn>
                  <a:cxn ang="0">
                    <a:pos x="T2" y="T3"/>
                  </a:cxn>
                  <a:cxn ang="0">
                    <a:pos x="T4" y="T5"/>
                  </a:cxn>
                  <a:cxn ang="0">
                    <a:pos x="T6" y="T7"/>
                  </a:cxn>
                  <a:cxn ang="0">
                    <a:pos x="T8" y="T9"/>
                  </a:cxn>
                </a:cxnLst>
                <a:rect l="0" t="0" r="r" b="b"/>
                <a:pathLst>
                  <a:path w="3" h="18">
                    <a:moveTo>
                      <a:pt x="0" y="2"/>
                    </a:moveTo>
                    <a:cubicBezTo>
                      <a:pt x="1" y="7"/>
                      <a:pt x="1" y="12"/>
                      <a:pt x="1" y="17"/>
                    </a:cubicBezTo>
                    <a:cubicBezTo>
                      <a:pt x="1" y="18"/>
                      <a:pt x="3" y="18"/>
                      <a:pt x="3" y="17"/>
                    </a:cubicBezTo>
                    <a:cubicBezTo>
                      <a:pt x="3" y="12"/>
                      <a:pt x="3" y="7"/>
                      <a:pt x="2" y="1"/>
                    </a:cubicBezTo>
                    <a:cubicBezTo>
                      <a:pt x="2" y="0"/>
                      <a:pt x="0" y="1"/>
                      <a:pt x="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2" name="Freeform 1123"/>
              <p:cNvSpPr/>
              <p:nvPr/>
            </p:nvSpPr>
            <p:spPr bwMode="auto">
              <a:xfrm>
                <a:off x="-376" y="2989"/>
                <a:ext cx="8" cy="48"/>
              </a:xfrm>
              <a:custGeom>
                <a:avLst/>
                <a:gdLst>
                  <a:gd name="T0" fmla="*/ 0 w 3"/>
                  <a:gd name="T1" fmla="*/ 2 h 18"/>
                  <a:gd name="T2" fmla="*/ 1 w 3"/>
                  <a:gd name="T3" fmla="*/ 17 h 18"/>
                  <a:gd name="T4" fmla="*/ 3 w 3"/>
                  <a:gd name="T5" fmla="*/ 17 h 18"/>
                  <a:gd name="T6" fmla="*/ 2 w 3"/>
                  <a:gd name="T7" fmla="*/ 1 h 18"/>
                  <a:gd name="T8" fmla="*/ 0 w 3"/>
                  <a:gd name="T9" fmla="*/ 2 h 18"/>
                </a:gdLst>
                <a:ahLst/>
                <a:cxnLst>
                  <a:cxn ang="0">
                    <a:pos x="T0" y="T1"/>
                  </a:cxn>
                  <a:cxn ang="0">
                    <a:pos x="T2" y="T3"/>
                  </a:cxn>
                  <a:cxn ang="0">
                    <a:pos x="T4" y="T5"/>
                  </a:cxn>
                  <a:cxn ang="0">
                    <a:pos x="T6" y="T7"/>
                  </a:cxn>
                  <a:cxn ang="0">
                    <a:pos x="T8" y="T9"/>
                  </a:cxn>
                </a:cxnLst>
                <a:rect l="0" t="0" r="r" b="b"/>
                <a:pathLst>
                  <a:path w="3" h="18">
                    <a:moveTo>
                      <a:pt x="0" y="2"/>
                    </a:moveTo>
                    <a:cubicBezTo>
                      <a:pt x="1" y="7"/>
                      <a:pt x="1" y="12"/>
                      <a:pt x="1" y="17"/>
                    </a:cubicBezTo>
                    <a:cubicBezTo>
                      <a:pt x="1" y="18"/>
                      <a:pt x="3" y="18"/>
                      <a:pt x="3" y="17"/>
                    </a:cubicBezTo>
                    <a:cubicBezTo>
                      <a:pt x="3" y="12"/>
                      <a:pt x="2" y="7"/>
                      <a:pt x="2" y="1"/>
                    </a:cubicBezTo>
                    <a:cubicBezTo>
                      <a:pt x="1" y="0"/>
                      <a:pt x="0" y="1"/>
                      <a:pt x="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3" name="Freeform 1124"/>
              <p:cNvSpPr/>
              <p:nvPr/>
            </p:nvSpPr>
            <p:spPr bwMode="auto">
              <a:xfrm>
                <a:off x="-371" y="3037"/>
                <a:ext cx="99" cy="8"/>
              </a:xfrm>
              <a:custGeom>
                <a:avLst/>
                <a:gdLst>
                  <a:gd name="T0" fmla="*/ 1 w 37"/>
                  <a:gd name="T1" fmla="*/ 2 h 3"/>
                  <a:gd name="T2" fmla="*/ 36 w 37"/>
                  <a:gd name="T3" fmla="*/ 1 h 3"/>
                  <a:gd name="T4" fmla="*/ 35 w 37"/>
                  <a:gd name="T5" fmla="*/ 0 h 3"/>
                  <a:gd name="T6" fmla="*/ 1 w 37"/>
                  <a:gd name="T7" fmla="*/ 1 h 3"/>
                  <a:gd name="T8" fmla="*/ 1 w 37"/>
                  <a:gd name="T9" fmla="*/ 2 h 3"/>
                </a:gdLst>
                <a:ahLst/>
                <a:cxnLst>
                  <a:cxn ang="0">
                    <a:pos x="T0" y="T1"/>
                  </a:cxn>
                  <a:cxn ang="0">
                    <a:pos x="T2" y="T3"/>
                  </a:cxn>
                  <a:cxn ang="0">
                    <a:pos x="T4" y="T5"/>
                  </a:cxn>
                  <a:cxn ang="0">
                    <a:pos x="T6" y="T7"/>
                  </a:cxn>
                  <a:cxn ang="0">
                    <a:pos x="T8" y="T9"/>
                  </a:cxn>
                </a:cxnLst>
                <a:rect l="0" t="0" r="r" b="b"/>
                <a:pathLst>
                  <a:path w="37" h="3">
                    <a:moveTo>
                      <a:pt x="1" y="2"/>
                    </a:moveTo>
                    <a:cubicBezTo>
                      <a:pt x="13" y="2"/>
                      <a:pt x="24" y="3"/>
                      <a:pt x="36" y="1"/>
                    </a:cubicBezTo>
                    <a:cubicBezTo>
                      <a:pt x="37" y="1"/>
                      <a:pt x="36" y="0"/>
                      <a:pt x="35" y="0"/>
                    </a:cubicBezTo>
                    <a:cubicBezTo>
                      <a:pt x="24" y="1"/>
                      <a:pt x="13" y="1"/>
                      <a:pt x="1" y="1"/>
                    </a:cubicBezTo>
                    <a:cubicBezTo>
                      <a:pt x="0" y="1"/>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4" name="Freeform 1125"/>
              <p:cNvSpPr/>
              <p:nvPr/>
            </p:nvSpPr>
            <p:spPr bwMode="auto">
              <a:xfrm>
                <a:off x="-373" y="3080"/>
                <a:ext cx="10" cy="67"/>
              </a:xfrm>
              <a:custGeom>
                <a:avLst/>
                <a:gdLst>
                  <a:gd name="T0" fmla="*/ 0 w 4"/>
                  <a:gd name="T1" fmla="*/ 2 h 25"/>
                  <a:gd name="T2" fmla="*/ 3 w 4"/>
                  <a:gd name="T3" fmla="*/ 24 h 25"/>
                  <a:gd name="T4" fmla="*/ 4 w 4"/>
                  <a:gd name="T5" fmla="*/ 24 h 25"/>
                  <a:gd name="T6" fmla="*/ 2 w 4"/>
                  <a:gd name="T7" fmla="*/ 1 h 25"/>
                  <a:gd name="T8" fmla="*/ 0 w 4"/>
                  <a:gd name="T9" fmla="*/ 2 h 25"/>
                </a:gdLst>
                <a:ahLst/>
                <a:cxnLst>
                  <a:cxn ang="0">
                    <a:pos x="T0" y="T1"/>
                  </a:cxn>
                  <a:cxn ang="0">
                    <a:pos x="T2" y="T3"/>
                  </a:cxn>
                  <a:cxn ang="0">
                    <a:pos x="T4" y="T5"/>
                  </a:cxn>
                  <a:cxn ang="0">
                    <a:pos x="T6" y="T7"/>
                  </a:cxn>
                  <a:cxn ang="0">
                    <a:pos x="T8" y="T9"/>
                  </a:cxn>
                </a:cxnLst>
                <a:rect l="0" t="0" r="r" b="b"/>
                <a:pathLst>
                  <a:path w="4" h="25">
                    <a:moveTo>
                      <a:pt x="0" y="2"/>
                    </a:moveTo>
                    <a:cubicBezTo>
                      <a:pt x="2" y="9"/>
                      <a:pt x="1" y="17"/>
                      <a:pt x="3" y="24"/>
                    </a:cubicBezTo>
                    <a:cubicBezTo>
                      <a:pt x="3" y="25"/>
                      <a:pt x="4" y="25"/>
                      <a:pt x="4" y="24"/>
                    </a:cubicBezTo>
                    <a:cubicBezTo>
                      <a:pt x="3" y="16"/>
                      <a:pt x="4" y="9"/>
                      <a:pt x="2" y="1"/>
                    </a:cubicBezTo>
                    <a:cubicBezTo>
                      <a:pt x="1" y="0"/>
                      <a:pt x="0" y="1"/>
                      <a:pt x="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5" name="Freeform 1126"/>
              <p:cNvSpPr/>
              <p:nvPr/>
            </p:nvSpPr>
            <p:spPr bwMode="auto">
              <a:xfrm>
                <a:off x="-373" y="3083"/>
                <a:ext cx="122" cy="8"/>
              </a:xfrm>
              <a:custGeom>
                <a:avLst/>
                <a:gdLst>
                  <a:gd name="T0" fmla="*/ 1 w 46"/>
                  <a:gd name="T1" fmla="*/ 1 h 3"/>
                  <a:gd name="T2" fmla="*/ 45 w 46"/>
                  <a:gd name="T3" fmla="*/ 2 h 3"/>
                  <a:gd name="T4" fmla="*/ 45 w 46"/>
                  <a:gd name="T5" fmla="*/ 1 h 3"/>
                  <a:gd name="T6" fmla="*/ 1 w 46"/>
                  <a:gd name="T7" fmla="*/ 0 h 3"/>
                  <a:gd name="T8" fmla="*/ 1 w 46"/>
                  <a:gd name="T9" fmla="*/ 1 h 3"/>
                </a:gdLst>
                <a:ahLst/>
                <a:cxnLst>
                  <a:cxn ang="0">
                    <a:pos x="T0" y="T1"/>
                  </a:cxn>
                  <a:cxn ang="0">
                    <a:pos x="T2" y="T3"/>
                  </a:cxn>
                  <a:cxn ang="0">
                    <a:pos x="T4" y="T5"/>
                  </a:cxn>
                  <a:cxn ang="0">
                    <a:pos x="T6" y="T7"/>
                  </a:cxn>
                  <a:cxn ang="0">
                    <a:pos x="T8" y="T9"/>
                  </a:cxn>
                </a:cxnLst>
                <a:rect l="0" t="0" r="r" b="b"/>
                <a:pathLst>
                  <a:path w="46" h="3">
                    <a:moveTo>
                      <a:pt x="1" y="1"/>
                    </a:moveTo>
                    <a:cubicBezTo>
                      <a:pt x="15" y="3"/>
                      <a:pt x="30" y="2"/>
                      <a:pt x="45" y="2"/>
                    </a:cubicBezTo>
                    <a:cubicBezTo>
                      <a:pt x="46" y="2"/>
                      <a:pt x="46" y="1"/>
                      <a:pt x="45" y="1"/>
                    </a:cubicBezTo>
                    <a:cubicBezTo>
                      <a:pt x="30" y="1"/>
                      <a:pt x="15" y="1"/>
                      <a:pt x="1" y="0"/>
                    </a:cubicBezTo>
                    <a:cubicBezTo>
                      <a:pt x="0" y="0"/>
                      <a:pt x="0" y="1"/>
                      <a:pt x="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6" name="Freeform 1127"/>
              <p:cNvSpPr/>
              <p:nvPr/>
            </p:nvSpPr>
            <p:spPr bwMode="auto">
              <a:xfrm>
                <a:off x="-256" y="3083"/>
                <a:ext cx="11" cy="56"/>
              </a:xfrm>
              <a:custGeom>
                <a:avLst/>
                <a:gdLst>
                  <a:gd name="T0" fmla="*/ 1 w 4"/>
                  <a:gd name="T1" fmla="*/ 1 h 21"/>
                  <a:gd name="T2" fmla="*/ 0 w 4"/>
                  <a:gd name="T3" fmla="*/ 20 h 21"/>
                  <a:gd name="T4" fmla="*/ 2 w 4"/>
                  <a:gd name="T5" fmla="*/ 20 h 21"/>
                  <a:gd name="T6" fmla="*/ 3 w 4"/>
                  <a:gd name="T7" fmla="*/ 1 h 21"/>
                  <a:gd name="T8" fmla="*/ 1 w 4"/>
                  <a:gd name="T9" fmla="*/ 1 h 21"/>
                </a:gdLst>
                <a:ahLst/>
                <a:cxnLst>
                  <a:cxn ang="0">
                    <a:pos x="T0" y="T1"/>
                  </a:cxn>
                  <a:cxn ang="0">
                    <a:pos x="T2" y="T3"/>
                  </a:cxn>
                  <a:cxn ang="0">
                    <a:pos x="T4" y="T5"/>
                  </a:cxn>
                  <a:cxn ang="0">
                    <a:pos x="T6" y="T7"/>
                  </a:cxn>
                  <a:cxn ang="0">
                    <a:pos x="T8" y="T9"/>
                  </a:cxn>
                </a:cxnLst>
                <a:rect l="0" t="0" r="r" b="b"/>
                <a:pathLst>
                  <a:path w="4" h="21">
                    <a:moveTo>
                      <a:pt x="1" y="1"/>
                    </a:moveTo>
                    <a:cubicBezTo>
                      <a:pt x="2" y="8"/>
                      <a:pt x="1" y="14"/>
                      <a:pt x="0" y="20"/>
                    </a:cubicBezTo>
                    <a:cubicBezTo>
                      <a:pt x="0" y="21"/>
                      <a:pt x="2" y="21"/>
                      <a:pt x="2" y="20"/>
                    </a:cubicBezTo>
                    <a:cubicBezTo>
                      <a:pt x="3" y="14"/>
                      <a:pt x="4" y="8"/>
                      <a:pt x="3" y="1"/>
                    </a:cubicBezTo>
                    <a:cubicBezTo>
                      <a:pt x="3" y="0"/>
                      <a:pt x="1" y="0"/>
                      <a:pt x="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7" name="Freeform 1128"/>
              <p:cNvSpPr/>
              <p:nvPr/>
            </p:nvSpPr>
            <p:spPr bwMode="auto">
              <a:xfrm>
                <a:off x="-363" y="3134"/>
                <a:ext cx="110" cy="13"/>
              </a:xfrm>
              <a:custGeom>
                <a:avLst/>
                <a:gdLst>
                  <a:gd name="T0" fmla="*/ 40 w 41"/>
                  <a:gd name="T1" fmla="*/ 1 h 5"/>
                  <a:gd name="T2" fmla="*/ 1 w 41"/>
                  <a:gd name="T3" fmla="*/ 3 h 5"/>
                  <a:gd name="T4" fmla="*/ 1 w 41"/>
                  <a:gd name="T5" fmla="*/ 5 h 5"/>
                  <a:gd name="T6" fmla="*/ 40 w 41"/>
                  <a:gd name="T7" fmla="*/ 3 h 5"/>
                  <a:gd name="T8" fmla="*/ 40 w 41"/>
                  <a:gd name="T9" fmla="*/ 1 h 5"/>
                </a:gdLst>
                <a:ahLst/>
                <a:cxnLst>
                  <a:cxn ang="0">
                    <a:pos x="T0" y="T1"/>
                  </a:cxn>
                  <a:cxn ang="0">
                    <a:pos x="T2" y="T3"/>
                  </a:cxn>
                  <a:cxn ang="0">
                    <a:pos x="T4" y="T5"/>
                  </a:cxn>
                  <a:cxn ang="0">
                    <a:pos x="T6" y="T7"/>
                  </a:cxn>
                  <a:cxn ang="0">
                    <a:pos x="T8" y="T9"/>
                  </a:cxn>
                </a:cxnLst>
                <a:rect l="0" t="0" r="r" b="b"/>
                <a:pathLst>
                  <a:path w="41" h="5">
                    <a:moveTo>
                      <a:pt x="40" y="1"/>
                    </a:moveTo>
                    <a:cubicBezTo>
                      <a:pt x="27" y="3"/>
                      <a:pt x="14" y="0"/>
                      <a:pt x="1" y="3"/>
                    </a:cubicBezTo>
                    <a:cubicBezTo>
                      <a:pt x="0" y="3"/>
                      <a:pt x="0" y="5"/>
                      <a:pt x="1" y="5"/>
                    </a:cubicBezTo>
                    <a:cubicBezTo>
                      <a:pt x="14" y="2"/>
                      <a:pt x="27" y="4"/>
                      <a:pt x="40" y="3"/>
                    </a:cubicBezTo>
                    <a:cubicBezTo>
                      <a:pt x="41" y="3"/>
                      <a:pt x="41" y="1"/>
                      <a:pt x="40"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8" name="Freeform 1129"/>
              <p:cNvSpPr/>
              <p:nvPr/>
            </p:nvSpPr>
            <p:spPr bwMode="auto">
              <a:xfrm>
                <a:off x="-365" y="3174"/>
                <a:ext cx="10" cy="67"/>
              </a:xfrm>
              <a:custGeom>
                <a:avLst/>
                <a:gdLst>
                  <a:gd name="T0" fmla="*/ 0 w 4"/>
                  <a:gd name="T1" fmla="*/ 1 h 25"/>
                  <a:gd name="T2" fmla="*/ 0 w 4"/>
                  <a:gd name="T3" fmla="*/ 23 h 25"/>
                  <a:gd name="T4" fmla="*/ 2 w 4"/>
                  <a:gd name="T5" fmla="*/ 23 h 25"/>
                  <a:gd name="T6" fmla="*/ 2 w 4"/>
                  <a:gd name="T7" fmla="*/ 1 h 25"/>
                  <a:gd name="T8" fmla="*/ 0 w 4"/>
                  <a:gd name="T9" fmla="*/ 1 h 25"/>
                </a:gdLst>
                <a:ahLst/>
                <a:cxnLst>
                  <a:cxn ang="0">
                    <a:pos x="T0" y="T1"/>
                  </a:cxn>
                  <a:cxn ang="0">
                    <a:pos x="T2" y="T3"/>
                  </a:cxn>
                  <a:cxn ang="0">
                    <a:pos x="T4" y="T5"/>
                  </a:cxn>
                  <a:cxn ang="0">
                    <a:pos x="T6" y="T7"/>
                  </a:cxn>
                  <a:cxn ang="0">
                    <a:pos x="T8" y="T9"/>
                  </a:cxn>
                </a:cxnLst>
                <a:rect l="0" t="0" r="r" b="b"/>
                <a:pathLst>
                  <a:path w="4" h="25">
                    <a:moveTo>
                      <a:pt x="0" y="1"/>
                    </a:moveTo>
                    <a:cubicBezTo>
                      <a:pt x="2" y="9"/>
                      <a:pt x="1" y="16"/>
                      <a:pt x="0" y="23"/>
                    </a:cubicBezTo>
                    <a:cubicBezTo>
                      <a:pt x="0" y="25"/>
                      <a:pt x="2" y="24"/>
                      <a:pt x="2" y="23"/>
                    </a:cubicBezTo>
                    <a:cubicBezTo>
                      <a:pt x="3" y="16"/>
                      <a:pt x="4" y="8"/>
                      <a:pt x="2" y="1"/>
                    </a:cubicBezTo>
                    <a:cubicBezTo>
                      <a:pt x="2" y="0"/>
                      <a:pt x="0" y="0"/>
                      <a:pt x="0"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9" name="Freeform 1130"/>
              <p:cNvSpPr/>
              <p:nvPr/>
            </p:nvSpPr>
            <p:spPr bwMode="auto">
              <a:xfrm>
                <a:off x="-360" y="3174"/>
                <a:ext cx="109" cy="10"/>
              </a:xfrm>
              <a:custGeom>
                <a:avLst/>
                <a:gdLst>
                  <a:gd name="T0" fmla="*/ 1 w 41"/>
                  <a:gd name="T1" fmla="*/ 2 h 4"/>
                  <a:gd name="T2" fmla="*/ 40 w 41"/>
                  <a:gd name="T3" fmla="*/ 2 h 4"/>
                  <a:gd name="T4" fmla="*/ 40 w 41"/>
                  <a:gd name="T5" fmla="*/ 0 h 4"/>
                  <a:gd name="T6" fmla="*/ 1 w 41"/>
                  <a:gd name="T7" fmla="*/ 0 h 4"/>
                  <a:gd name="T8" fmla="*/ 1 w 41"/>
                  <a:gd name="T9" fmla="*/ 2 h 4"/>
                </a:gdLst>
                <a:ahLst/>
                <a:cxnLst>
                  <a:cxn ang="0">
                    <a:pos x="T0" y="T1"/>
                  </a:cxn>
                  <a:cxn ang="0">
                    <a:pos x="T2" y="T3"/>
                  </a:cxn>
                  <a:cxn ang="0">
                    <a:pos x="T4" y="T5"/>
                  </a:cxn>
                  <a:cxn ang="0">
                    <a:pos x="T6" y="T7"/>
                  </a:cxn>
                  <a:cxn ang="0">
                    <a:pos x="T8" y="T9"/>
                  </a:cxn>
                </a:cxnLst>
                <a:rect l="0" t="0" r="r" b="b"/>
                <a:pathLst>
                  <a:path w="41" h="4">
                    <a:moveTo>
                      <a:pt x="1" y="2"/>
                    </a:moveTo>
                    <a:cubicBezTo>
                      <a:pt x="14" y="4"/>
                      <a:pt x="27" y="4"/>
                      <a:pt x="40" y="2"/>
                    </a:cubicBezTo>
                    <a:cubicBezTo>
                      <a:pt x="41" y="2"/>
                      <a:pt x="41" y="0"/>
                      <a:pt x="40" y="0"/>
                    </a:cubicBezTo>
                    <a:cubicBezTo>
                      <a:pt x="27" y="2"/>
                      <a:pt x="14" y="2"/>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0" name="Freeform 1131"/>
              <p:cNvSpPr/>
              <p:nvPr/>
            </p:nvSpPr>
            <p:spPr bwMode="auto">
              <a:xfrm>
                <a:off x="-259" y="3179"/>
                <a:ext cx="11" cy="51"/>
              </a:xfrm>
              <a:custGeom>
                <a:avLst/>
                <a:gdLst>
                  <a:gd name="T0" fmla="*/ 0 w 4"/>
                  <a:gd name="T1" fmla="*/ 1 h 19"/>
                  <a:gd name="T2" fmla="*/ 2 w 4"/>
                  <a:gd name="T3" fmla="*/ 18 h 19"/>
                  <a:gd name="T4" fmla="*/ 4 w 4"/>
                  <a:gd name="T5" fmla="*/ 18 h 19"/>
                  <a:gd name="T6" fmla="*/ 2 w 4"/>
                  <a:gd name="T7" fmla="*/ 1 h 19"/>
                  <a:gd name="T8" fmla="*/ 0 w 4"/>
                  <a:gd name="T9" fmla="*/ 1 h 19"/>
                </a:gdLst>
                <a:ahLst/>
                <a:cxnLst>
                  <a:cxn ang="0">
                    <a:pos x="T0" y="T1"/>
                  </a:cxn>
                  <a:cxn ang="0">
                    <a:pos x="T2" y="T3"/>
                  </a:cxn>
                  <a:cxn ang="0">
                    <a:pos x="T4" y="T5"/>
                  </a:cxn>
                  <a:cxn ang="0">
                    <a:pos x="T6" y="T7"/>
                  </a:cxn>
                  <a:cxn ang="0">
                    <a:pos x="T8" y="T9"/>
                  </a:cxn>
                </a:cxnLst>
                <a:rect l="0" t="0" r="r" b="b"/>
                <a:pathLst>
                  <a:path w="4" h="19">
                    <a:moveTo>
                      <a:pt x="0" y="1"/>
                    </a:moveTo>
                    <a:cubicBezTo>
                      <a:pt x="2" y="7"/>
                      <a:pt x="2" y="12"/>
                      <a:pt x="2" y="18"/>
                    </a:cubicBezTo>
                    <a:cubicBezTo>
                      <a:pt x="2" y="19"/>
                      <a:pt x="4" y="19"/>
                      <a:pt x="4" y="18"/>
                    </a:cubicBezTo>
                    <a:cubicBezTo>
                      <a:pt x="4" y="12"/>
                      <a:pt x="4" y="6"/>
                      <a:pt x="2" y="1"/>
                    </a:cubicBezTo>
                    <a:cubicBezTo>
                      <a:pt x="2" y="0"/>
                      <a:pt x="0" y="0"/>
                      <a:pt x="0"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1" name="Freeform 1132"/>
              <p:cNvSpPr/>
              <p:nvPr/>
            </p:nvSpPr>
            <p:spPr bwMode="auto">
              <a:xfrm>
                <a:off x="-360" y="3227"/>
                <a:ext cx="112" cy="14"/>
              </a:xfrm>
              <a:custGeom>
                <a:avLst/>
                <a:gdLst>
                  <a:gd name="T0" fmla="*/ 41 w 42"/>
                  <a:gd name="T1" fmla="*/ 0 h 5"/>
                  <a:gd name="T2" fmla="*/ 1 w 42"/>
                  <a:gd name="T3" fmla="*/ 3 h 5"/>
                  <a:gd name="T4" fmla="*/ 1 w 42"/>
                  <a:gd name="T5" fmla="*/ 4 h 5"/>
                  <a:gd name="T6" fmla="*/ 41 w 42"/>
                  <a:gd name="T7" fmla="*/ 2 h 5"/>
                  <a:gd name="T8" fmla="*/ 41 w 42"/>
                  <a:gd name="T9" fmla="*/ 0 h 5"/>
                </a:gdLst>
                <a:ahLst/>
                <a:cxnLst>
                  <a:cxn ang="0">
                    <a:pos x="T0" y="T1"/>
                  </a:cxn>
                  <a:cxn ang="0">
                    <a:pos x="T2" y="T3"/>
                  </a:cxn>
                  <a:cxn ang="0">
                    <a:pos x="T4" y="T5"/>
                  </a:cxn>
                  <a:cxn ang="0">
                    <a:pos x="T6" y="T7"/>
                  </a:cxn>
                  <a:cxn ang="0">
                    <a:pos x="T8" y="T9"/>
                  </a:cxn>
                </a:cxnLst>
                <a:rect l="0" t="0" r="r" b="b"/>
                <a:pathLst>
                  <a:path w="42" h="5">
                    <a:moveTo>
                      <a:pt x="41" y="0"/>
                    </a:moveTo>
                    <a:cubicBezTo>
                      <a:pt x="28" y="3"/>
                      <a:pt x="14" y="3"/>
                      <a:pt x="1" y="3"/>
                    </a:cubicBezTo>
                    <a:cubicBezTo>
                      <a:pt x="0" y="3"/>
                      <a:pt x="0" y="4"/>
                      <a:pt x="1" y="4"/>
                    </a:cubicBezTo>
                    <a:cubicBezTo>
                      <a:pt x="15" y="4"/>
                      <a:pt x="28" y="5"/>
                      <a:pt x="41" y="2"/>
                    </a:cubicBezTo>
                    <a:cubicBezTo>
                      <a:pt x="42" y="1"/>
                      <a:pt x="42" y="0"/>
                      <a:pt x="41"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2" name="Freeform 1133"/>
              <p:cNvSpPr/>
              <p:nvPr/>
            </p:nvSpPr>
            <p:spPr bwMode="auto">
              <a:xfrm>
                <a:off x="6421" y="1480"/>
                <a:ext cx="91" cy="11"/>
              </a:xfrm>
              <a:custGeom>
                <a:avLst/>
                <a:gdLst>
                  <a:gd name="T0" fmla="*/ 1 w 34"/>
                  <a:gd name="T1" fmla="*/ 4 h 4"/>
                  <a:gd name="T2" fmla="*/ 33 w 34"/>
                  <a:gd name="T3" fmla="*/ 2 h 4"/>
                  <a:gd name="T4" fmla="*/ 33 w 34"/>
                  <a:gd name="T5" fmla="*/ 0 h 4"/>
                  <a:gd name="T6" fmla="*/ 1 w 34"/>
                  <a:gd name="T7" fmla="*/ 2 h 4"/>
                  <a:gd name="T8" fmla="*/ 1 w 34"/>
                  <a:gd name="T9" fmla="*/ 4 h 4"/>
                </a:gdLst>
                <a:ahLst/>
                <a:cxnLst>
                  <a:cxn ang="0">
                    <a:pos x="T0" y="T1"/>
                  </a:cxn>
                  <a:cxn ang="0">
                    <a:pos x="T2" y="T3"/>
                  </a:cxn>
                  <a:cxn ang="0">
                    <a:pos x="T4" y="T5"/>
                  </a:cxn>
                  <a:cxn ang="0">
                    <a:pos x="T6" y="T7"/>
                  </a:cxn>
                  <a:cxn ang="0">
                    <a:pos x="T8" y="T9"/>
                  </a:cxn>
                </a:cxnLst>
                <a:rect l="0" t="0" r="r" b="b"/>
                <a:pathLst>
                  <a:path w="34" h="4">
                    <a:moveTo>
                      <a:pt x="1" y="4"/>
                    </a:moveTo>
                    <a:cubicBezTo>
                      <a:pt x="12" y="2"/>
                      <a:pt x="23" y="2"/>
                      <a:pt x="33" y="2"/>
                    </a:cubicBezTo>
                    <a:cubicBezTo>
                      <a:pt x="34" y="2"/>
                      <a:pt x="34" y="0"/>
                      <a:pt x="33" y="0"/>
                    </a:cubicBezTo>
                    <a:cubicBezTo>
                      <a:pt x="22" y="0"/>
                      <a:pt x="12" y="1"/>
                      <a:pt x="1" y="2"/>
                    </a:cubicBezTo>
                    <a:cubicBezTo>
                      <a:pt x="0" y="2"/>
                      <a:pt x="0" y="4"/>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3" name="Freeform 1134"/>
              <p:cNvSpPr/>
              <p:nvPr/>
            </p:nvSpPr>
            <p:spPr bwMode="auto">
              <a:xfrm>
                <a:off x="6432" y="1582"/>
                <a:ext cx="83" cy="3"/>
              </a:xfrm>
              <a:custGeom>
                <a:avLst/>
                <a:gdLst>
                  <a:gd name="T0" fmla="*/ 1 w 31"/>
                  <a:gd name="T1" fmla="*/ 1 h 1"/>
                  <a:gd name="T2" fmla="*/ 30 w 31"/>
                  <a:gd name="T3" fmla="*/ 1 h 1"/>
                  <a:gd name="T4" fmla="*/ 30 w 31"/>
                  <a:gd name="T5" fmla="*/ 0 h 1"/>
                  <a:gd name="T6" fmla="*/ 1 w 31"/>
                  <a:gd name="T7" fmla="*/ 0 h 1"/>
                  <a:gd name="T8" fmla="*/ 1 w 31"/>
                  <a:gd name="T9" fmla="*/ 1 h 1"/>
                </a:gdLst>
                <a:ahLst/>
                <a:cxnLst>
                  <a:cxn ang="0">
                    <a:pos x="T0" y="T1"/>
                  </a:cxn>
                  <a:cxn ang="0">
                    <a:pos x="T2" y="T3"/>
                  </a:cxn>
                  <a:cxn ang="0">
                    <a:pos x="T4" y="T5"/>
                  </a:cxn>
                  <a:cxn ang="0">
                    <a:pos x="T6" y="T7"/>
                  </a:cxn>
                  <a:cxn ang="0">
                    <a:pos x="T8" y="T9"/>
                  </a:cxn>
                </a:cxnLst>
                <a:rect l="0" t="0" r="r" b="b"/>
                <a:pathLst>
                  <a:path w="31" h="1">
                    <a:moveTo>
                      <a:pt x="1" y="1"/>
                    </a:moveTo>
                    <a:cubicBezTo>
                      <a:pt x="11" y="1"/>
                      <a:pt x="20" y="1"/>
                      <a:pt x="30" y="1"/>
                    </a:cubicBezTo>
                    <a:cubicBezTo>
                      <a:pt x="31" y="1"/>
                      <a:pt x="31" y="0"/>
                      <a:pt x="30" y="0"/>
                    </a:cubicBezTo>
                    <a:cubicBezTo>
                      <a:pt x="20" y="0"/>
                      <a:pt x="11" y="0"/>
                      <a:pt x="1" y="0"/>
                    </a:cubicBezTo>
                    <a:cubicBezTo>
                      <a:pt x="0" y="0"/>
                      <a:pt x="0" y="1"/>
                      <a:pt x="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4" name="Freeform 1135"/>
              <p:cNvSpPr/>
              <p:nvPr/>
            </p:nvSpPr>
            <p:spPr bwMode="auto">
              <a:xfrm>
                <a:off x="6432" y="1673"/>
                <a:ext cx="75" cy="5"/>
              </a:xfrm>
              <a:custGeom>
                <a:avLst/>
                <a:gdLst>
                  <a:gd name="T0" fmla="*/ 1 w 28"/>
                  <a:gd name="T1" fmla="*/ 2 h 2"/>
                  <a:gd name="T2" fmla="*/ 27 w 28"/>
                  <a:gd name="T3" fmla="*/ 1 h 2"/>
                  <a:gd name="T4" fmla="*/ 27 w 28"/>
                  <a:gd name="T5" fmla="*/ 0 h 2"/>
                  <a:gd name="T6" fmla="*/ 1 w 28"/>
                  <a:gd name="T7" fmla="*/ 0 h 2"/>
                  <a:gd name="T8" fmla="*/ 1 w 28"/>
                  <a:gd name="T9" fmla="*/ 2 h 2"/>
                </a:gdLst>
                <a:ahLst/>
                <a:cxnLst>
                  <a:cxn ang="0">
                    <a:pos x="T0" y="T1"/>
                  </a:cxn>
                  <a:cxn ang="0">
                    <a:pos x="T2" y="T3"/>
                  </a:cxn>
                  <a:cxn ang="0">
                    <a:pos x="T4" y="T5"/>
                  </a:cxn>
                  <a:cxn ang="0">
                    <a:pos x="T6" y="T7"/>
                  </a:cxn>
                  <a:cxn ang="0">
                    <a:pos x="T8" y="T9"/>
                  </a:cxn>
                </a:cxnLst>
                <a:rect l="0" t="0" r="r" b="b"/>
                <a:pathLst>
                  <a:path w="28" h="2">
                    <a:moveTo>
                      <a:pt x="1" y="2"/>
                    </a:moveTo>
                    <a:cubicBezTo>
                      <a:pt x="10" y="2"/>
                      <a:pt x="18" y="1"/>
                      <a:pt x="27" y="1"/>
                    </a:cubicBezTo>
                    <a:cubicBezTo>
                      <a:pt x="28" y="1"/>
                      <a:pt x="28" y="0"/>
                      <a:pt x="27" y="0"/>
                    </a:cubicBezTo>
                    <a:cubicBezTo>
                      <a:pt x="18" y="0"/>
                      <a:pt x="10"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5" name="Freeform 1136"/>
              <p:cNvSpPr/>
              <p:nvPr/>
            </p:nvSpPr>
            <p:spPr bwMode="auto">
              <a:xfrm>
                <a:off x="6496" y="1483"/>
                <a:ext cx="11" cy="187"/>
              </a:xfrm>
              <a:custGeom>
                <a:avLst/>
                <a:gdLst>
                  <a:gd name="T0" fmla="*/ 3 w 4"/>
                  <a:gd name="T1" fmla="*/ 1 h 70"/>
                  <a:gd name="T2" fmla="*/ 3 w 4"/>
                  <a:gd name="T3" fmla="*/ 69 h 70"/>
                  <a:gd name="T4" fmla="*/ 4 w 4"/>
                  <a:gd name="T5" fmla="*/ 69 h 70"/>
                  <a:gd name="T6" fmla="*/ 4 w 4"/>
                  <a:gd name="T7" fmla="*/ 1 h 70"/>
                  <a:gd name="T8" fmla="*/ 3 w 4"/>
                  <a:gd name="T9" fmla="*/ 1 h 70"/>
                </a:gdLst>
                <a:ahLst/>
                <a:cxnLst>
                  <a:cxn ang="0">
                    <a:pos x="T0" y="T1"/>
                  </a:cxn>
                  <a:cxn ang="0">
                    <a:pos x="T2" y="T3"/>
                  </a:cxn>
                  <a:cxn ang="0">
                    <a:pos x="T4" y="T5"/>
                  </a:cxn>
                  <a:cxn ang="0">
                    <a:pos x="T6" y="T7"/>
                  </a:cxn>
                  <a:cxn ang="0">
                    <a:pos x="T8" y="T9"/>
                  </a:cxn>
                </a:cxnLst>
                <a:rect l="0" t="0" r="r" b="b"/>
                <a:pathLst>
                  <a:path w="4" h="70">
                    <a:moveTo>
                      <a:pt x="3" y="1"/>
                    </a:moveTo>
                    <a:cubicBezTo>
                      <a:pt x="2" y="24"/>
                      <a:pt x="0" y="46"/>
                      <a:pt x="3" y="69"/>
                    </a:cubicBezTo>
                    <a:cubicBezTo>
                      <a:pt x="3" y="70"/>
                      <a:pt x="4" y="70"/>
                      <a:pt x="4" y="69"/>
                    </a:cubicBezTo>
                    <a:cubicBezTo>
                      <a:pt x="2" y="46"/>
                      <a:pt x="3" y="24"/>
                      <a:pt x="4" y="1"/>
                    </a:cubicBezTo>
                    <a:cubicBezTo>
                      <a:pt x="4" y="0"/>
                      <a:pt x="3" y="0"/>
                      <a:pt x="3"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6" name="Freeform 1137"/>
              <p:cNvSpPr/>
              <p:nvPr/>
            </p:nvSpPr>
            <p:spPr bwMode="auto">
              <a:xfrm>
                <a:off x="6507" y="1585"/>
                <a:ext cx="77" cy="2"/>
              </a:xfrm>
              <a:custGeom>
                <a:avLst/>
                <a:gdLst>
                  <a:gd name="T0" fmla="*/ 1 w 29"/>
                  <a:gd name="T1" fmla="*/ 1 h 1"/>
                  <a:gd name="T2" fmla="*/ 28 w 29"/>
                  <a:gd name="T3" fmla="*/ 1 h 1"/>
                  <a:gd name="T4" fmla="*/ 28 w 29"/>
                  <a:gd name="T5" fmla="*/ 0 h 1"/>
                  <a:gd name="T6" fmla="*/ 1 w 29"/>
                  <a:gd name="T7" fmla="*/ 0 h 1"/>
                  <a:gd name="T8" fmla="*/ 1 w 29"/>
                  <a:gd name="T9" fmla="*/ 1 h 1"/>
                </a:gdLst>
                <a:ahLst/>
                <a:cxnLst>
                  <a:cxn ang="0">
                    <a:pos x="T0" y="T1"/>
                  </a:cxn>
                  <a:cxn ang="0">
                    <a:pos x="T2" y="T3"/>
                  </a:cxn>
                  <a:cxn ang="0">
                    <a:pos x="T4" y="T5"/>
                  </a:cxn>
                  <a:cxn ang="0">
                    <a:pos x="T6" y="T7"/>
                  </a:cxn>
                  <a:cxn ang="0">
                    <a:pos x="T8" y="T9"/>
                  </a:cxn>
                </a:cxnLst>
                <a:rect l="0" t="0" r="r" b="b"/>
                <a:pathLst>
                  <a:path w="29" h="1">
                    <a:moveTo>
                      <a:pt x="1" y="1"/>
                    </a:moveTo>
                    <a:cubicBezTo>
                      <a:pt x="10" y="1"/>
                      <a:pt x="19" y="1"/>
                      <a:pt x="28" y="1"/>
                    </a:cubicBezTo>
                    <a:cubicBezTo>
                      <a:pt x="29" y="1"/>
                      <a:pt x="29" y="0"/>
                      <a:pt x="28" y="0"/>
                    </a:cubicBezTo>
                    <a:cubicBezTo>
                      <a:pt x="19" y="0"/>
                      <a:pt x="10" y="0"/>
                      <a:pt x="1" y="0"/>
                    </a:cubicBezTo>
                    <a:cubicBezTo>
                      <a:pt x="0" y="0"/>
                      <a:pt x="0" y="1"/>
                      <a:pt x="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7" name="Freeform 1138"/>
              <p:cNvSpPr/>
              <p:nvPr/>
            </p:nvSpPr>
            <p:spPr bwMode="auto">
              <a:xfrm>
                <a:off x="6573" y="1558"/>
                <a:ext cx="11" cy="53"/>
              </a:xfrm>
              <a:custGeom>
                <a:avLst/>
                <a:gdLst>
                  <a:gd name="T0" fmla="*/ 0 w 4"/>
                  <a:gd name="T1" fmla="*/ 1 h 20"/>
                  <a:gd name="T2" fmla="*/ 2 w 4"/>
                  <a:gd name="T3" fmla="*/ 19 h 20"/>
                  <a:gd name="T4" fmla="*/ 4 w 4"/>
                  <a:gd name="T5" fmla="*/ 19 h 20"/>
                  <a:gd name="T6" fmla="*/ 2 w 4"/>
                  <a:gd name="T7" fmla="*/ 1 h 20"/>
                  <a:gd name="T8" fmla="*/ 0 w 4"/>
                  <a:gd name="T9" fmla="*/ 1 h 20"/>
                </a:gdLst>
                <a:ahLst/>
                <a:cxnLst>
                  <a:cxn ang="0">
                    <a:pos x="T0" y="T1"/>
                  </a:cxn>
                  <a:cxn ang="0">
                    <a:pos x="T2" y="T3"/>
                  </a:cxn>
                  <a:cxn ang="0">
                    <a:pos x="T4" y="T5"/>
                  </a:cxn>
                  <a:cxn ang="0">
                    <a:pos x="T6" y="T7"/>
                  </a:cxn>
                  <a:cxn ang="0">
                    <a:pos x="T8" y="T9"/>
                  </a:cxn>
                </a:cxnLst>
                <a:rect l="0" t="0" r="r" b="b"/>
                <a:pathLst>
                  <a:path w="4" h="20">
                    <a:moveTo>
                      <a:pt x="0" y="1"/>
                    </a:moveTo>
                    <a:cubicBezTo>
                      <a:pt x="1" y="7"/>
                      <a:pt x="1" y="13"/>
                      <a:pt x="2" y="19"/>
                    </a:cubicBezTo>
                    <a:cubicBezTo>
                      <a:pt x="2" y="20"/>
                      <a:pt x="4" y="20"/>
                      <a:pt x="4" y="19"/>
                    </a:cubicBezTo>
                    <a:cubicBezTo>
                      <a:pt x="3" y="13"/>
                      <a:pt x="3" y="7"/>
                      <a:pt x="2" y="1"/>
                    </a:cubicBezTo>
                    <a:cubicBezTo>
                      <a:pt x="2" y="0"/>
                      <a:pt x="0" y="0"/>
                      <a:pt x="0"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8" name="Freeform 1139"/>
              <p:cNvSpPr/>
              <p:nvPr/>
            </p:nvSpPr>
            <p:spPr bwMode="auto">
              <a:xfrm>
                <a:off x="6576" y="1561"/>
                <a:ext cx="112" cy="2"/>
              </a:xfrm>
              <a:custGeom>
                <a:avLst/>
                <a:gdLst>
                  <a:gd name="T0" fmla="*/ 1 w 42"/>
                  <a:gd name="T1" fmla="*/ 1 h 1"/>
                  <a:gd name="T2" fmla="*/ 41 w 42"/>
                  <a:gd name="T3" fmla="*/ 1 h 1"/>
                  <a:gd name="T4" fmla="*/ 41 w 42"/>
                  <a:gd name="T5" fmla="*/ 0 h 1"/>
                  <a:gd name="T6" fmla="*/ 1 w 42"/>
                  <a:gd name="T7" fmla="*/ 0 h 1"/>
                  <a:gd name="T8" fmla="*/ 1 w 42"/>
                  <a:gd name="T9" fmla="*/ 1 h 1"/>
                </a:gdLst>
                <a:ahLst/>
                <a:cxnLst>
                  <a:cxn ang="0">
                    <a:pos x="T0" y="T1"/>
                  </a:cxn>
                  <a:cxn ang="0">
                    <a:pos x="T2" y="T3"/>
                  </a:cxn>
                  <a:cxn ang="0">
                    <a:pos x="T4" y="T5"/>
                  </a:cxn>
                  <a:cxn ang="0">
                    <a:pos x="T6" y="T7"/>
                  </a:cxn>
                  <a:cxn ang="0">
                    <a:pos x="T8" y="T9"/>
                  </a:cxn>
                </a:cxnLst>
                <a:rect l="0" t="0" r="r" b="b"/>
                <a:pathLst>
                  <a:path w="42" h="1">
                    <a:moveTo>
                      <a:pt x="1" y="1"/>
                    </a:moveTo>
                    <a:cubicBezTo>
                      <a:pt x="14" y="1"/>
                      <a:pt x="28" y="1"/>
                      <a:pt x="41" y="1"/>
                    </a:cubicBezTo>
                    <a:cubicBezTo>
                      <a:pt x="42" y="1"/>
                      <a:pt x="42" y="0"/>
                      <a:pt x="41" y="0"/>
                    </a:cubicBezTo>
                    <a:cubicBezTo>
                      <a:pt x="28" y="0"/>
                      <a:pt x="14" y="0"/>
                      <a:pt x="1" y="0"/>
                    </a:cubicBezTo>
                    <a:cubicBezTo>
                      <a:pt x="0" y="0"/>
                      <a:pt x="0" y="1"/>
                      <a:pt x="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9" name="Freeform 1140"/>
              <p:cNvSpPr/>
              <p:nvPr/>
            </p:nvSpPr>
            <p:spPr bwMode="auto">
              <a:xfrm>
                <a:off x="6579" y="1609"/>
                <a:ext cx="109" cy="5"/>
              </a:xfrm>
              <a:custGeom>
                <a:avLst/>
                <a:gdLst>
                  <a:gd name="T0" fmla="*/ 1 w 41"/>
                  <a:gd name="T1" fmla="*/ 2 h 2"/>
                  <a:gd name="T2" fmla="*/ 40 w 41"/>
                  <a:gd name="T3" fmla="*/ 2 h 2"/>
                  <a:gd name="T4" fmla="*/ 40 w 41"/>
                  <a:gd name="T5" fmla="*/ 0 h 2"/>
                  <a:gd name="T6" fmla="*/ 1 w 41"/>
                  <a:gd name="T7" fmla="*/ 0 h 2"/>
                  <a:gd name="T8" fmla="*/ 1 w 41"/>
                  <a:gd name="T9" fmla="*/ 2 h 2"/>
                </a:gdLst>
                <a:ahLst/>
                <a:cxnLst>
                  <a:cxn ang="0">
                    <a:pos x="T0" y="T1"/>
                  </a:cxn>
                  <a:cxn ang="0">
                    <a:pos x="T2" y="T3"/>
                  </a:cxn>
                  <a:cxn ang="0">
                    <a:pos x="T4" y="T5"/>
                  </a:cxn>
                  <a:cxn ang="0">
                    <a:pos x="T6" y="T7"/>
                  </a:cxn>
                  <a:cxn ang="0">
                    <a:pos x="T8" y="T9"/>
                  </a:cxn>
                </a:cxnLst>
                <a:rect l="0" t="0" r="r" b="b"/>
                <a:pathLst>
                  <a:path w="41" h="2">
                    <a:moveTo>
                      <a:pt x="1" y="2"/>
                    </a:moveTo>
                    <a:cubicBezTo>
                      <a:pt x="14" y="2"/>
                      <a:pt x="27" y="2"/>
                      <a:pt x="40" y="2"/>
                    </a:cubicBezTo>
                    <a:cubicBezTo>
                      <a:pt x="41" y="2"/>
                      <a:pt x="41" y="0"/>
                      <a:pt x="40" y="0"/>
                    </a:cubicBezTo>
                    <a:cubicBezTo>
                      <a:pt x="27" y="0"/>
                      <a:pt x="14"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0" name="Freeform 1141"/>
              <p:cNvSpPr/>
              <p:nvPr/>
            </p:nvSpPr>
            <p:spPr bwMode="auto">
              <a:xfrm>
                <a:off x="6680" y="1561"/>
                <a:ext cx="11" cy="53"/>
              </a:xfrm>
              <a:custGeom>
                <a:avLst/>
                <a:gdLst>
                  <a:gd name="T0" fmla="*/ 1 w 4"/>
                  <a:gd name="T1" fmla="*/ 1 h 20"/>
                  <a:gd name="T2" fmla="*/ 0 w 4"/>
                  <a:gd name="T3" fmla="*/ 19 h 20"/>
                  <a:gd name="T4" fmla="*/ 2 w 4"/>
                  <a:gd name="T5" fmla="*/ 19 h 20"/>
                  <a:gd name="T6" fmla="*/ 3 w 4"/>
                  <a:gd name="T7" fmla="*/ 1 h 20"/>
                  <a:gd name="T8" fmla="*/ 1 w 4"/>
                  <a:gd name="T9" fmla="*/ 1 h 20"/>
                </a:gdLst>
                <a:ahLst/>
                <a:cxnLst>
                  <a:cxn ang="0">
                    <a:pos x="T0" y="T1"/>
                  </a:cxn>
                  <a:cxn ang="0">
                    <a:pos x="T2" y="T3"/>
                  </a:cxn>
                  <a:cxn ang="0">
                    <a:pos x="T4" y="T5"/>
                  </a:cxn>
                  <a:cxn ang="0">
                    <a:pos x="T6" y="T7"/>
                  </a:cxn>
                  <a:cxn ang="0">
                    <a:pos x="T8" y="T9"/>
                  </a:cxn>
                </a:cxnLst>
                <a:rect l="0" t="0" r="r" b="b"/>
                <a:pathLst>
                  <a:path w="4" h="20">
                    <a:moveTo>
                      <a:pt x="1" y="1"/>
                    </a:moveTo>
                    <a:cubicBezTo>
                      <a:pt x="2" y="7"/>
                      <a:pt x="0" y="13"/>
                      <a:pt x="0" y="19"/>
                    </a:cubicBezTo>
                    <a:cubicBezTo>
                      <a:pt x="0" y="20"/>
                      <a:pt x="2" y="20"/>
                      <a:pt x="2" y="19"/>
                    </a:cubicBezTo>
                    <a:cubicBezTo>
                      <a:pt x="2" y="13"/>
                      <a:pt x="4" y="7"/>
                      <a:pt x="3" y="1"/>
                    </a:cubicBezTo>
                    <a:cubicBezTo>
                      <a:pt x="3" y="0"/>
                      <a:pt x="1" y="0"/>
                      <a:pt x="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1" name="Freeform 1142"/>
              <p:cNvSpPr/>
              <p:nvPr/>
            </p:nvSpPr>
            <p:spPr bwMode="auto">
              <a:xfrm>
                <a:off x="6312" y="1454"/>
                <a:ext cx="107" cy="10"/>
              </a:xfrm>
              <a:custGeom>
                <a:avLst/>
                <a:gdLst>
                  <a:gd name="T0" fmla="*/ 1 w 40"/>
                  <a:gd name="T1" fmla="*/ 2 h 4"/>
                  <a:gd name="T2" fmla="*/ 38 w 40"/>
                  <a:gd name="T3" fmla="*/ 4 h 4"/>
                  <a:gd name="T4" fmla="*/ 39 w 40"/>
                  <a:gd name="T5" fmla="*/ 2 h 4"/>
                  <a:gd name="T6" fmla="*/ 1 w 40"/>
                  <a:gd name="T7" fmla="*/ 1 h 4"/>
                  <a:gd name="T8" fmla="*/ 1 w 40"/>
                  <a:gd name="T9" fmla="*/ 2 h 4"/>
                </a:gdLst>
                <a:ahLst/>
                <a:cxnLst>
                  <a:cxn ang="0">
                    <a:pos x="T0" y="T1"/>
                  </a:cxn>
                  <a:cxn ang="0">
                    <a:pos x="T2" y="T3"/>
                  </a:cxn>
                  <a:cxn ang="0">
                    <a:pos x="T4" y="T5"/>
                  </a:cxn>
                  <a:cxn ang="0">
                    <a:pos x="T6" y="T7"/>
                  </a:cxn>
                  <a:cxn ang="0">
                    <a:pos x="T8" y="T9"/>
                  </a:cxn>
                </a:cxnLst>
                <a:rect l="0" t="0" r="r" b="b"/>
                <a:pathLst>
                  <a:path w="40" h="4">
                    <a:moveTo>
                      <a:pt x="1" y="2"/>
                    </a:moveTo>
                    <a:cubicBezTo>
                      <a:pt x="14" y="4"/>
                      <a:pt x="26" y="2"/>
                      <a:pt x="38" y="4"/>
                    </a:cubicBezTo>
                    <a:cubicBezTo>
                      <a:pt x="39" y="4"/>
                      <a:pt x="40" y="3"/>
                      <a:pt x="39" y="2"/>
                    </a:cubicBezTo>
                    <a:cubicBezTo>
                      <a:pt x="26" y="0"/>
                      <a:pt x="14" y="2"/>
                      <a:pt x="1" y="1"/>
                    </a:cubicBezTo>
                    <a:cubicBezTo>
                      <a:pt x="0" y="1"/>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2" name="Freeform 1143"/>
              <p:cNvSpPr/>
              <p:nvPr/>
            </p:nvSpPr>
            <p:spPr bwMode="auto">
              <a:xfrm>
                <a:off x="6413" y="1459"/>
                <a:ext cx="6" cy="45"/>
              </a:xfrm>
              <a:custGeom>
                <a:avLst/>
                <a:gdLst>
                  <a:gd name="T0" fmla="*/ 0 w 2"/>
                  <a:gd name="T1" fmla="*/ 1 h 17"/>
                  <a:gd name="T2" fmla="*/ 1 w 2"/>
                  <a:gd name="T3" fmla="*/ 16 h 17"/>
                  <a:gd name="T4" fmla="*/ 2 w 2"/>
                  <a:gd name="T5" fmla="*/ 16 h 17"/>
                  <a:gd name="T6" fmla="*/ 1 w 2"/>
                  <a:gd name="T7" fmla="*/ 1 h 17"/>
                  <a:gd name="T8" fmla="*/ 0 w 2"/>
                  <a:gd name="T9" fmla="*/ 1 h 17"/>
                </a:gdLst>
                <a:ahLst/>
                <a:cxnLst>
                  <a:cxn ang="0">
                    <a:pos x="T0" y="T1"/>
                  </a:cxn>
                  <a:cxn ang="0">
                    <a:pos x="T2" y="T3"/>
                  </a:cxn>
                  <a:cxn ang="0">
                    <a:pos x="T4" y="T5"/>
                  </a:cxn>
                  <a:cxn ang="0">
                    <a:pos x="T6" y="T7"/>
                  </a:cxn>
                  <a:cxn ang="0">
                    <a:pos x="T8" y="T9"/>
                  </a:cxn>
                </a:cxnLst>
                <a:rect l="0" t="0" r="r" b="b"/>
                <a:pathLst>
                  <a:path w="2" h="17">
                    <a:moveTo>
                      <a:pt x="0" y="1"/>
                    </a:moveTo>
                    <a:cubicBezTo>
                      <a:pt x="1" y="6"/>
                      <a:pt x="1" y="11"/>
                      <a:pt x="1" y="16"/>
                    </a:cubicBezTo>
                    <a:cubicBezTo>
                      <a:pt x="1" y="17"/>
                      <a:pt x="2" y="17"/>
                      <a:pt x="2" y="16"/>
                    </a:cubicBezTo>
                    <a:cubicBezTo>
                      <a:pt x="2" y="11"/>
                      <a:pt x="2" y="6"/>
                      <a:pt x="1" y="1"/>
                    </a:cubicBezTo>
                    <a:cubicBezTo>
                      <a:pt x="1" y="0"/>
                      <a:pt x="0" y="0"/>
                      <a:pt x="0"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3" name="Freeform 1144"/>
              <p:cNvSpPr/>
              <p:nvPr/>
            </p:nvSpPr>
            <p:spPr bwMode="auto">
              <a:xfrm>
                <a:off x="6307" y="1459"/>
                <a:ext cx="8" cy="45"/>
              </a:xfrm>
              <a:custGeom>
                <a:avLst/>
                <a:gdLst>
                  <a:gd name="T0" fmla="*/ 1 w 3"/>
                  <a:gd name="T1" fmla="*/ 1 h 17"/>
                  <a:gd name="T2" fmla="*/ 2 w 3"/>
                  <a:gd name="T3" fmla="*/ 16 h 17"/>
                  <a:gd name="T4" fmla="*/ 3 w 3"/>
                  <a:gd name="T5" fmla="*/ 16 h 17"/>
                  <a:gd name="T6" fmla="*/ 2 w 3"/>
                  <a:gd name="T7" fmla="*/ 1 h 17"/>
                  <a:gd name="T8" fmla="*/ 1 w 3"/>
                  <a:gd name="T9" fmla="*/ 1 h 17"/>
                </a:gdLst>
                <a:ahLst/>
                <a:cxnLst>
                  <a:cxn ang="0">
                    <a:pos x="T0" y="T1"/>
                  </a:cxn>
                  <a:cxn ang="0">
                    <a:pos x="T2" y="T3"/>
                  </a:cxn>
                  <a:cxn ang="0">
                    <a:pos x="T4" y="T5"/>
                  </a:cxn>
                  <a:cxn ang="0">
                    <a:pos x="T6" y="T7"/>
                  </a:cxn>
                  <a:cxn ang="0">
                    <a:pos x="T8" y="T9"/>
                  </a:cxn>
                </a:cxnLst>
                <a:rect l="0" t="0" r="r" b="b"/>
                <a:pathLst>
                  <a:path w="3" h="17">
                    <a:moveTo>
                      <a:pt x="1" y="1"/>
                    </a:moveTo>
                    <a:cubicBezTo>
                      <a:pt x="1" y="6"/>
                      <a:pt x="1" y="11"/>
                      <a:pt x="2" y="16"/>
                    </a:cubicBezTo>
                    <a:cubicBezTo>
                      <a:pt x="2" y="17"/>
                      <a:pt x="3" y="17"/>
                      <a:pt x="3" y="16"/>
                    </a:cubicBezTo>
                    <a:cubicBezTo>
                      <a:pt x="3" y="11"/>
                      <a:pt x="3" y="6"/>
                      <a:pt x="2" y="1"/>
                    </a:cubicBezTo>
                    <a:cubicBezTo>
                      <a:pt x="2" y="0"/>
                      <a:pt x="0" y="0"/>
                      <a:pt x="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4" name="Freeform 1145"/>
              <p:cNvSpPr/>
              <p:nvPr/>
            </p:nvSpPr>
            <p:spPr bwMode="auto">
              <a:xfrm>
                <a:off x="6315" y="1504"/>
                <a:ext cx="96" cy="11"/>
              </a:xfrm>
              <a:custGeom>
                <a:avLst/>
                <a:gdLst>
                  <a:gd name="T0" fmla="*/ 1 w 36"/>
                  <a:gd name="T1" fmla="*/ 3 h 4"/>
                  <a:gd name="T2" fmla="*/ 35 w 36"/>
                  <a:gd name="T3" fmla="*/ 2 h 4"/>
                  <a:gd name="T4" fmla="*/ 35 w 36"/>
                  <a:gd name="T5" fmla="*/ 0 h 4"/>
                  <a:gd name="T6" fmla="*/ 1 w 36"/>
                  <a:gd name="T7" fmla="*/ 1 h 4"/>
                  <a:gd name="T8" fmla="*/ 1 w 36"/>
                  <a:gd name="T9" fmla="*/ 3 h 4"/>
                </a:gdLst>
                <a:ahLst/>
                <a:cxnLst>
                  <a:cxn ang="0">
                    <a:pos x="T0" y="T1"/>
                  </a:cxn>
                  <a:cxn ang="0">
                    <a:pos x="T2" y="T3"/>
                  </a:cxn>
                  <a:cxn ang="0">
                    <a:pos x="T4" y="T5"/>
                  </a:cxn>
                  <a:cxn ang="0">
                    <a:pos x="T6" y="T7"/>
                  </a:cxn>
                  <a:cxn ang="0">
                    <a:pos x="T8" y="T9"/>
                  </a:cxn>
                </a:cxnLst>
                <a:rect l="0" t="0" r="r" b="b"/>
                <a:pathLst>
                  <a:path w="36" h="4">
                    <a:moveTo>
                      <a:pt x="1" y="3"/>
                    </a:moveTo>
                    <a:cubicBezTo>
                      <a:pt x="12" y="3"/>
                      <a:pt x="24" y="4"/>
                      <a:pt x="35" y="2"/>
                    </a:cubicBezTo>
                    <a:cubicBezTo>
                      <a:pt x="36" y="2"/>
                      <a:pt x="36" y="0"/>
                      <a:pt x="35" y="0"/>
                    </a:cubicBezTo>
                    <a:cubicBezTo>
                      <a:pt x="24" y="2"/>
                      <a:pt x="12" y="1"/>
                      <a:pt x="1" y="1"/>
                    </a:cubicBezTo>
                    <a:cubicBezTo>
                      <a:pt x="0" y="1"/>
                      <a:pt x="0" y="3"/>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5" name="Freeform 1146"/>
              <p:cNvSpPr/>
              <p:nvPr/>
            </p:nvSpPr>
            <p:spPr bwMode="auto">
              <a:xfrm>
                <a:off x="6309" y="1550"/>
                <a:ext cx="14" cy="67"/>
              </a:xfrm>
              <a:custGeom>
                <a:avLst/>
                <a:gdLst>
                  <a:gd name="T0" fmla="*/ 1 w 5"/>
                  <a:gd name="T1" fmla="*/ 1 h 25"/>
                  <a:gd name="T2" fmla="*/ 3 w 5"/>
                  <a:gd name="T3" fmla="*/ 24 h 25"/>
                  <a:gd name="T4" fmla="*/ 5 w 5"/>
                  <a:gd name="T5" fmla="*/ 23 h 25"/>
                  <a:gd name="T6" fmla="*/ 2 w 5"/>
                  <a:gd name="T7" fmla="*/ 1 h 25"/>
                  <a:gd name="T8" fmla="*/ 1 w 5"/>
                  <a:gd name="T9" fmla="*/ 1 h 25"/>
                </a:gdLst>
                <a:ahLst/>
                <a:cxnLst>
                  <a:cxn ang="0">
                    <a:pos x="T0" y="T1"/>
                  </a:cxn>
                  <a:cxn ang="0">
                    <a:pos x="T2" y="T3"/>
                  </a:cxn>
                  <a:cxn ang="0">
                    <a:pos x="T4" y="T5"/>
                  </a:cxn>
                  <a:cxn ang="0">
                    <a:pos x="T6" y="T7"/>
                  </a:cxn>
                  <a:cxn ang="0">
                    <a:pos x="T8" y="T9"/>
                  </a:cxn>
                </a:cxnLst>
                <a:rect l="0" t="0" r="r" b="b"/>
                <a:pathLst>
                  <a:path w="5" h="25">
                    <a:moveTo>
                      <a:pt x="1" y="1"/>
                    </a:moveTo>
                    <a:cubicBezTo>
                      <a:pt x="3" y="8"/>
                      <a:pt x="2" y="16"/>
                      <a:pt x="3" y="24"/>
                    </a:cubicBezTo>
                    <a:cubicBezTo>
                      <a:pt x="3" y="25"/>
                      <a:pt x="5" y="24"/>
                      <a:pt x="5" y="23"/>
                    </a:cubicBezTo>
                    <a:cubicBezTo>
                      <a:pt x="3" y="16"/>
                      <a:pt x="5" y="8"/>
                      <a:pt x="2" y="1"/>
                    </a:cubicBezTo>
                    <a:cubicBezTo>
                      <a:pt x="2" y="0"/>
                      <a:pt x="0" y="0"/>
                      <a:pt x="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6" name="Freeform 1147"/>
              <p:cNvSpPr/>
              <p:nvPr/>
            </p:nvSpPr>
            <p:spPr bwMode="auto">
              <a:xfrm>
                <a:off x="6309" y="1550"/>
                <a:ext cx="126" cy="11"/>
              </a:xfrm>
              <a:custGeom>
                <a:avLst/>
                <a:gdLst>
                  <a:gd name="T0" fmla="*/ 1 w 47"/>
                  <a:gd name="T1" fmla="*/ 2 h 4"/>
                  <a:gd name="T2" fmla="*/ 46 w 47"/>
                  <a:gd name="T3" fmla="*/ 3 h 4"/>
                  <a:gd name="T4" fmla="*/ 46 w 47"/>
                  <a:gd name="T5" fmla="*/ 1 h 4"/>
                  <a:gd name="T6" fmla="*/ 1 w 47"/>
                  <a:gd name="T7" fmla="*/ 0 h 4"/>
                  <a:gd name="T8" fmla="*/ 1 w 47"/>
                  <a:gd name="T9" fmla="*/ 2 h 4"/>
                </a:gdLst>
                <a:ahLst/>
                <a:cxnLst>
                  <a:cxn ang="0">
                    <a:pos x="T0" y="T1"/>
                  </a:cxn>
                  <a:cxn ang="0">
                    <a:pos x="T2" y="T3"/>
                  </a:cxn>
                  <a:cxn ang="0">
                    <a:pos x="T4" y="T5"/>
                  </a:cxn>
                  <a:cxn ang="0">
                    <a:pos x="T6" y="T7"/>
                  </a:cxn>
                  <a:cxn ang="0">
                    <a:pos x="T8" y="T9"/>
                  </a:cxn>
                </a:cxnLst>
                <a:rect l="0" t="0" r="r" b="b"/>
                <a:pathLst>
                  <a:path w="47" h="4">
                    <a:moveTo>
                      <a:pt x="1" y="2"/>
                    </a:moveTo>
                    <a:cubicBezTo>
                      <a:pt x="16" y="4"/>
                      <a:pt x="31" y="3"/>
                      <a:pt x="46" y="3"/>
                    </a:cubicBezTo>
                    <a:cubicBezTo>
                      <a:pt x="47" y="3"/>
                      <a:pt x="47" y="1"/>
                      <a:pt x="46" y="1"/>
                    </a:cubicBezTo>
                    <a:cubicBezTo>
                      <a:pt x="31" y="1"/>
                      <a:pt x="16" y="2"/>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7" name="Freeform 1148"/>
              <p:cNvSpPr/>
              <p:nvPr/>
            </p:nvSpPr>
            <p:spPr bwMode="auto">
              <a:xfrm>
                <a:off x="6429" y="1553"/>
                <a:ext cx="8" cy="56"/>
              </a:xfrm>
              <a:custGeom>
                <a:avLst/>
                <a:gdLst>
                  <a:gd name="T0" fmla="*/ 1 w 3"/>
                  <a:gd name="T1" fmla="*/ 1 h 21"/>
                  <a:gd name="T2" fmla="*/ 0 w 3"/>
                  <a:gd name="T3" fmla="*/ 19 h 21"/>
                  <a:gd name="T4" fmla="*/ 2 w 3"/>
                  <a:gd name="T5" fmla="*/ 20 h 21"/>
                  <a:gd name="T6" fmla="*/ 3 w 3"/>
                  <a:gd name="T7" fmla="*/ 1 h 21"/>
                  <a:gd name="T8" fmla="*/ 1 w 3"/>
                  <a:gd name="T9" fmla="*/ 1 h 21"/>
                </a:gdLst>
                <a:ahLst/>
                <a:cxnLst>
                  <a:cxn ang="0">
                    <a:pos x="T0" y="T1"/>
                  </a:cxn>
                  <a:cxn ang="0">
                    <a:pos x="T2" y="T3"/>
                  </a:cxn>
                  <a:cxn ang="0">
                    <a:pos x="T4" y="T5"/>
                  </a:cxn>
                  <a:cxn ang="0">
                    <a:pos x="T6" y="T7"/>
                  </a:cxn>
                  <a:cxn ang="0">
                    <a:pos x="T8" y="T9"/>
                  </a:cxn>
                </a:cxnLst>
                <a:rect l="0" t="0" r="r" b="b"/>
                <a:pathLst>
                  <a:path w="3" h="21">
                    <a:moveTo>
                      <a:pt x="1" y="1"/>
                    </a:moveTo>
                    <a:cubicBezTo>
                      <a:pt x="2" y="7"/>
                      <a:pt x="1" y="13"/>
                      <a:pt x="0" y="19"/>
                    </a:cubicBezTo>
                    <a:cubicBezTo>
                      <a:pt x="0" y="20"/>
                      <a:pt x="1" y="21"/>
                      <a:pt x="2" y="20"/>
                    </a:cubicBezTo>
                    <a:cubicBezTo>
                      <a:pt x="3" y="14"/>
                      <a:pt x="3" y="7"/>
                      <a:pt x="3" y="1"/>
                    </a:cubicBezTo>
                    <a:cubicBezTo>
                      <a:pt x="2" y="0"/>
                      <a:pt x="1" y="0"/>
                      <a:pt x="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8" name="Freeform 1149"/>
              <p:cNvSpPr/>
              <p:nvPr/>
            </p:nvSpPr>
            <p:spPr bwMode="auto">
              <a:xfrm>
                <a:off x="6320" y="1603"/>
                <a:ext cx="112" cy="11"/>
              </a:xfrm>
              <a:custGeom>
                <a:avLst/>
                <a:gdLst>
                  <a:gd name="T0" fmla="*/ 41 w 42"/>
                  <a:gd name="T1" fmla="*/ 1 h 4"/>
                  <a:gd name="T2" fmla="*/ 2 w 42"/>
                  <a:gd name="T3" fmla="*/ 2 h 4"/>
                  <a:gd name="T4" fmla="*/ 2 w 42"/>
                  <a:gd name="T5" fmla="*/ 4 h 4"/>
                  <a:gd name="T6" fmla="*/ 41 w 42"/>
                  <a:gd name="T7" fmla="*/ 2 h 4"/>
                  <a:gd name="T8" fmla="*/ 41 w 42"/>
                  <a:gd name="T9" fmla="*/ 1 h 4"/>
                </a:gdLst>
                <a:ahLst/>
                <a:cxnLst>
                  <a:cxn ang="0">
                    <a:pos x="T0" y="T1"/>
                  </a:cxn>
                  <a:cxn ang="0">
                    <a:pos x="T2" y="T3"/>
                  </a:cxn>
                  <a:cxn ang="0">
                    <a:pos x="T4" y="T5"/>
                  </a:cxn>
                  <a:cxn ang="0">
                    <a:pos x="T6" y="T7"/>
                  </a:cxn>
                  <a:cxn ang="0">
                    <a:pos x="T8" y="T9"/>
                  </a:cxn>
                </a:cxnLst>
                <a:rect l="0" t="0" r="r" b="b"/>
                <a:pathLst>
                  <a:path w="42" h="4">
                    <a:moveTo>
                      <a:pt x="41" y="1"/>
                    </a:moveTo>
                    <a:cubicBezTo>
                      <a:pt x="28" y="2"/>
                      <a:pt x="15" y="0"/>
                      <a:pt x="2" y="2"/>
                    </a:cubicBezTo>
                    <a:cubicBezTo>
                      <a:pt x="0" y="3"/>
                      <a:pt x="1" y="4"/>
                      <a:pt x="2" y="4"/>
                    </a:cubicBezTo>
                    <a:cubicBezTo>
                      <a:pt x="15" y="2"/>
                      <a:pt x="28" y="4"/>
                      <a:pt x="41" y="2"/>
                    </a:cubicBezTo>
                    <a:cubicBezTo>
                      <a:pt x="42" y="2"/>
                      <a:pt x="42" y="1"/>
                      <a:pt x="4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9" name="Freeform 1150"/>
              <p:cNvSpPr/>
              <p:nvPr/>
            </p:nvSpPr>
            <p:spPr bwMode="auto">
              <a:xfrm>
                <a:off x="6320" y="1641"/>
                <a:ext cx="8" cy="67"/>
              </a:xfrm>
              <a:custGeom>
                <a:avLst/>
                <a:gdLst>
                  <a:gd name="T0" fmla="*/ 0 w 3"/>
                  <a:gd name="T1" fmla="*/ 2 h 25"/>
                  <a:gd name="T2" fmla="*/ 0 w 3"/>
                  <a:gd name="T3" fmla="*/ 24 h 25"/>
                  <a:gd name="T4" fmla="*/ 2 w 3"/>
                  <a:gd name="T5" fmla="*/ 24 h 25"/>
                  <a:gd name="T6" fmla="*/ 2 w 3"/>
                  <a:gd name="T7" fmla="*/ 2 h 25"/>
                  <a:gd name="T8" fmla="*/ 0 w 3"/>
                  <a:gd name="T9" fmla="*/ 2 h 25"/>
                </a:gdLst>
                <a:ahLst/>
                <a:cxnLst>
                  <a:cxn ang="0">
                    <a:pos x="T0" y="T1"/>
                  </a:cxn>
                  <a:cxn ang="0">
                    <a:pos x="T2" y="T3"/>
                  </a:cxn>
                  <a:cxn ang="0">
                    <a:pos x="T4" y="T5"/>
                  </a:cxn>
                  <a:cxn ang="0">
                    <a:pos x="T6" y="T7"/>
                  </a:cxn>
                  <a:cxn ang="0">
                    <a:pos x="T8" y="T9"/>
                  </a:cxn>
                </a:cxnLst>
                <a:rect l="0" t="0" r="r" b="b"/>
                <a:pathLst>
                  <a:path w="3" h="25">
                    <a:moveTo>
                      <a:pt x="0" y="2"/>
                    </a:moveTo>
                    <a:cubicBezTo>
                      <a:pt x="2" y="9"/>
                      <a:pt x="1" y="17"/>
                      <a:pt x="0" y="24"/>
                    </a:cubicBezTo>
                    <a:cubicBezTo>
                      <a:pt x="0" y="25"/>
                      <a:pt x="2" y="25"/>
                      <a:pt x="2" y="24"/>
                    </a:cubicBezTo>
                    <a:cubicBezTo>
                      <a:pt x="3" y="16"/>
                      <a:pt x="3" y="9"/>
                      <a:pt x="2" y="2"/>
                    </a:cubicBezTo>
                    <a:cubicBezTo>
                      <a:pt x="1" y="0"/>
                      <a:pt x="0" y="1"/>
                      <a:pt x="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0" name="Freeform 1151"/>
              <p:cNvSpPr/>
              <p:nvPr/>
            </p:nvSpPr>
            <p:spPr bwMode="auto">
              <a:xfrm>
                <a:off x="6325" y="1644"/>
                <a:ext cx="110" cy="8"/>
              </a:xfrm>
              <a:custGeom>
                <a:avLst/>
                <a:gdLst>
                  <a:gd name="T0" fmla="*/ 1 w 41"/>
                  <a:gd name="T1" fmla="*/ 2 h 3"/>
                  <a:gd name="T2" fmla="*/ 40 w 41"/>
                  <a:gd name="T3" fmla="*/ 2 h 3"/>
                  <a:gd name="T4" fmla="*/ 40 w 41"/>
                  <a:gd name="T5" fmla="*/ 0 h 3"/>
                  <a:gd name="T6" fmla="*/ 1 w 41"/>
                  <a:gd name="T7" fmla="*/ 0 h 3"/>
                  <a:gd name="T8" fmla="*/ 1 w 41"/>
                  <a:gd name="T9" fmla="*/ 2 h 3"/>
                </a:gdLst>
                <a:ahLst/>
                <a:cxnLst>
                  <a:cxn ang="0">
                    <a:pos x="T0" y="T1"/>
                  </a:cxn>
                  <a:cxn ang="0">
                    <a:pos x="T2" y="T3"/>
                  </a:cxn>
                  <a:cxn ang="0">
                    <a:pos x="T4" y="T5"/>
                  </a:cxn>
                  <a:cxn ang="0">
                    <a:pos x="T6" y="T7"/>
                  </a:cxn>
                  <a:cxn ang="0">
                    <a:pos x="T8" y="T9"/>
                  </a:cxn>
                </a:cxnLst>
                <a:rect l="0" t="0" r="r" b="b"/>
                <a:pathLst>
                  <a:path w="41" h="3">
                    <a:moveTo>
                      <a:pt x="1" y="2"/>
                    </a:moveTo>
                    <a:cubicBezTo>
                      <a:pt x="14" y="3"/>
                      <a:pt x="27" y="3"/>
                      <a:pt x="40" y="2"/>
                    </a:cubicBezTo>
                    <a:cubicBezTo>
                      <a:pt x="41" y="1"/>
                      <a:pt x="41" y="0"/>
                      <a:pt x="40" y="0"/>
                    </a:cubicBezTo>
                    <a:cubicBezTo>
                      <a:pt x="27" y="2"/>
                      <a:pt x="14" y="2"/>
                      <a:pt x="1" y="0"/>
                    </a:cubicBezTo>
                    <a:cubicBezTo>
                      <a:pt x="0" y="0"/>
                      <a:pt x="0" y="1"/>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1" name="Freeform 1152"/>
              <p:cNvSpPr/>
              <p:nvPr/>
            </p:nvSpPr>
            <p:spPr bwMode="auto">
              <a:xfrm>
                <a:off x="6427" y="1646"/>
                <a:ext cx="10" cy="54"/>
              </a:xfrm>
              <a:custGeom>
                <a:avLst/>
                <a:gdLst>
                  <a:gd name="T0" fmla="*/ 0 w 4"/>
                  <a:gd name="T1" fmla="*/ 2 h 20"/>
                  <a:gd name="T2" fmla="*/ 2 w 4"/>
                  <a:gd name="T3" fmla="*/ 18 h 20"/>
                  <a:gd name="T4" fmla="*/ 4 w 4"/>
                  <a:gd name="T5" fmla="*/ 18 h 20"/>
                  <a:gd name="T6" fmla="*/ 2 w 4"/>
                  <a:gd name="T7" fmla="*/ 1 h 20"/>
                  <a:gd name="T8" fmla="*/ 0 w 4"/>
                  <a:gd name="T9" fmla="*/ 2 h 20"/>
                </a:gdLst>
                <a:ahLst/>
                <a:cxnLst>
                  <a:cxn ang="0">
                    <a:pos x="T0" y="T1"/>
                  </a:cxn>
                  <a:cxn ang="0">
                    <a:pos x="T2" y="T3"/>
                  </a:cxn>
                  <a:cxn ang="0">
                    <a:pos x="T4" y="T5"/>
                  </a:cxn>
                  <a:cxn ang="0">
                    <a:pos x="T6" y="T7"/>
                  </a:cxn>
                  <a:cxn ang="0">
                    <a:pos x="T8" y="T9"/>
                  </a:cxn>
                </a:cxnLst>
                <a:rect l="0" t="0" r="r" b="b"/>
                <a:pathLst>
                  <a:path w="4" h="20">
                    <a:moveTo>
                      <a:pt x="0" y="2"/>
                    </a:moveTo>
                    <a:cubicBezTo>
                      <a:pt x="2" y="7"/>
                      <a:pt x="2" y="13"/>
                      <a:pt x="2" y="18"/>
                    </a:cubicBezTo>
                    <a:cubicBezTo>
                      <a:pt x="2" y="20"/>
                      <a:pt x="4" y="20"/>
                      <a:pt x="4" y="18"/>
                    </a:cubicBezTo>
                    <a:cubicBezTo>
                      <a:pt x="4" y="13"/>
                      <a:pt x="3" y="7"/>
                      <a:pt x="2" y="1"/>
                    </a:cubicBezTo>
                    <a:cubicBezTo>
                      <a:pt x="1" y="0"/>
                      <a:pt x="0" y="1"/>
                      <a:pt x="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2" name="Freeform 1153"/>
              <p:cNvSpPr/>
              <p:nvPr/>
            </p:nvSpPr>
            <p:spPr bwMode="auto">
              <a:xfrm>
                <a:off x="6325" y="1694"/>
                <a:ext cx="112" cy="16"/>
              </a:xfrm>
              <a:custGeom>
                <a:avLst/>
                <a:gdLst>
                  <a:gd name="T0" fmla="*/ 40 w 42"/>
                  <a:gd name="T1" fmla="*/ 1 h 6"/>
                  <a:gd name="T2" fmla="*/ 1 w 42"/>
                  <a:gd name="T3" fmla="*/ 3 h 6"/>
                  <a:gd name="T4" fmla="*/ 1 w 42"/>
                  <a:gd name="T5" fmla="*/ 5 h 6"/>
                  <a:gd name="T6" fmla="*/ 41 w 42"/>
                  <a:gd name="T7" fmla="*/ 2 h 6"/>
                  <a:gd name="T8" fmla="*/ 40 w 42"/>
                  <a:gd name="T9" fmla="*/ 1 h 6"/>
                </a:gdLst>
                <a:ahLst/>
                <a:cxnLst>
                  <a:cxn ang="0">
                    <a:pos x="T0" y="T1"/>
                  </a:cxn>
                  <a:cxn ang="0">
                    <a:pos x="T2" y="T3"/>
                  </a:cxn>
                  <a:cxn ang="0">
                    <a:pos x="T4" y="T5"/>
                  </a:cxn>
                  <a:cxn ang="0">
                    <a:pos x="T6" y="T7"/>
                  </a:cxn>
                  <a:cxn ang="0">
                    <a:pos x="T8" y="T9"/>
                  </a:cxn>
                </a:cxnLst>
                <a:rect l="0" t="0" r="r" b="b"/>
                <a:pathLst>
                  <a:path w="42" h="6">
                    <a:moveTo>
                      <a:pt x="40" y="1"/>
                    </a:moveTo>
                    <a:cubicBezTo>
                      <a:pt x="27" y="4"/>
                      <a:pt x="14" y="3"/>
                      <a:pt x="1" y="3"/>
                    </a:cubicBezTo>
                    <a:cubicBezTo>
                      <a:pt x="0" y="3"/>
                      <a:pt x="0" y="5"/>
                      <a:pt x="1" y="5"/>
                    </a:cubicBezTo>
                    <a:cubicBezTo>
                      <a:pt x="14" y="5"/>
                      <a:pt x="28" y="6"/>
                      <a:pt x="41" y="2"/>
                    </a:cubicBezTo>
                    <a:cubicBezTo>
                      <a:pt x="42" y="2"/>
                      <a:pt x="42" y="0"/>
                      <a:pt x="40"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3" name="Freeform 1154"/>
              <p:cNvSpPr/>
              <p:nvPr/>
            </p:nvSpPr>
            <p:spPr bwMode="auto">
              <a:xfrm>
                <a:off x="5928" y="1652"/>
                <a:ext cx="16" cy="369"/>
              </a:xfrm>
              <a:custGeom>
                <a:avLst/>
                <a:gdLst>
                  <a:gd name="T0" fmla="*/ 3 w 6"/>
                  <a:gd name="T1" fmla="*/ 2 h 138"/>
                  <a:gd name="T2" fmla="*/ 4 w 6"/>
                  <a:gd name="T3" fmla="*/ 137 h 138"/>
                  <a:gd name="T4" fmla="*/ 6 w 6"/>
                  <a:gd name="T5" fmla="*/ 137 h 138"/>
                  <a:gd name="T6" fmla="*/ 5 w 6"/>
                  <a:gd name="T7" fmla="*/ 2 h 138"/>
                  <a:gd name="T8" fmla="*/ 3 w 6"/>
                  <a:gd name="T9" fmla="*/ 2 h 138"/>
                </a:gdLst>
                <a:ahLst/>
                <a:cxnLst>
                  <a:cxn ang="0">
                    <a:pos x="T0" y="T1"/>
                  </a:cxn>
                  <a:cxn ang="0">
                    <a:pos x="T2" y="T3"/>
                  </a:cxn>
                  <a:cxn ang="0">
                    <a:pos x="T4" y="T5"/>
                  </a:cxn>
                  <a:cxn ang="0">
                    <a:pos x="T6" y="T7"/>
                  </a:cxn>
                  <a:cxn ang="0">
                    <a:pos x="T8" y="T9"/>
                  </a:cxn>
                </a:cxnLst>
                <a:rect l="0" t="0" r="r" b="b"/>
                <a:pathLst>
                  <a:path w="6" h="138">
                    <a:moveTo>
                      <a:pt x="3" y="2"/>
                    </a:moveTo>
                    <a:cubicBezTo>
                      <a:pt x="3" y="47"/>
                      <a:pt x="0" y="92"/>
                      <a:pt x="4" y="137"/>
                    </a:cubicBezTo>
                    <a:cubicBezTo>
                      <a:pt x="4" y="138"/>
                      <a:pt x="6" y="138"/>
                      <a:pt x="6" y="137"/>
                    </a:cubicBezTo>
                    <a:cubicBezTo>
                      <a:pt x="2" y="92"/>
                      <a:pt x="5" y="47"/>
                      <a:pt x="5" y="2"/>
                    </a:cubicBezTo>
                    <a:cubicBezTo>
                      <a:pt x="5" y="0"/>
                      <a:pt x="3" y="0"/>
                      <a:pt x="3"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4" name="Freeform 1155"/>
              <p:cNvSpPr/>
              <p:nvPr/>
            </p:nvSpPr>
            <p:spPr bwMode="auto">
              <a:xfrm>
                <a:off x="5813" y="1999"/>
                <a:ext cx="502" cy="35"/>
              </a:xfrm>
              <a:custGeom>
                <a:avLst/>
                <a:gdLst>
                  <a:gd name="T0" fmla="*/ 2 w 188"/>
                  <a:gd name="T1" fmla="*/ 2 h 13"/>
                  <a:gd name="T2" fmla="*/ 187 w 188"/>
                  <a:gd name="T3" fmla="*/ 13 h 13"/>
                  <a:gd name="T4" fmla="*/ 187 w 188"/>
                  <a:gd name="T5" fmla="*/ 11 h 13"/>
                  <a:gd name="T6" fmla="*/ 2 w 188"/>
                  <a:gd name="T7" fmla="*/ 0 h 13"/>
                  <a:gd name="T8" fmla="*/ 2 w 188"/>
                  <a:gd name="T9" fmla="*/ 2 h 13"/>
                </a:gdLst>
                <a:ahLst/>
                <a:cxnLst>
                  <a:cxn ang="0">
                    <a:pos x="T0" y="T1"/>
                  </a:cxn>
                  <a:cxn ang="0">
                    <a:pos x="T2" y="T3"/>
                  </a:cxn>
                  <a:cxn ang="0">
                    <a:pos x="T4" y="T5"/>
                  </a:cxn>
                  <a:cxn ang="0">
                    <a:pos x="T6" y="T7"/>
                  </a:cxn>
                  <a:cxn ang="0">
                    <a:pos x="T8" y="T9"/>
                  </a:cxn>
                </a:cxnLst>
                <a:rect l="0" t="0" r="r" b="b"/>
                <a:pathLst>
                  <a:path w="188" h="13">
                    <a:moveTo>
                      <a:pt x="2" y="2"/>
                    </a:moveTo>
                    <a:cubicBezTo>
                      <a:pt x="63" y="2"/>
                      <a:pt x="125" y="10"/>
                      <a:pt x="187" y="13"/>
                    </a:cubicBezTo>
                    <a:cubicBezTo>
                      <a:pt x="188" y="13"/>
                      <a:pt x="188" y="11"/>
                      <a:pt x="187" y="11"/>
                    </a:cubicBezTo>
                    <a:cubicBezTo>
                      <a:pt x="125" y="8"/>
                      <a:pt x="63" y="0"/>
                      <a:pt x="2" y="0"/>
                    </a:cubicBezTo>
                    <a:cubicBezTo>
                      <a:pt x="0" y="0"/>
                      <a:pt x="0" y="2"/>
                      <a:pt x="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5" name="Freeform 1156"/>
              <p:cNvSpPr/>
              <p:nvPr/>
            </p:nvSpPr>
            <p:spPr bwMode="auto">
              <a:xfrm>
                <a:off x="5981" y="1820"/>
                <a:ext cx="24" cy="198"/>
              </a:xfrm>
              <a:custGeom>
                <a:avLst/>
                <a:gdLst>
                  <a:gd name="T0" fmla="*/ 6 w 9"/>
                  <a:gd name="T1" fmla="*/ 2 h 74"/>
                  <a:gd name="T2" fmla="*/ 1 w 9"/>
                  <a:gd name="T3" fmla="*/ 73 h 74"/>
                  <a:gd name="T4" fmla="*/ 3 w 9"/>
                  <a:gd name="T5" fmla="*/ 73 h 74"/>
                  <a:gd name="T6" fmla="*/ 8 w 9"/>
                  <a:gd name="T7" fmla="*/ 2 h 74"/>
                  <a:gd name="T8" fmla="*/ 6 w 9"/>
                  <a:gd name="T9" fmla="*/ 2 h 74"/>
                </a:gdLst>
                <a:ahLst/>
                <a:cxnLst>
                  <a:cxn ang="0">
                    <a:pos x="T0" y="T1"/>
                  </a:cxn>
                  <a:cxn ang="0">
                    <a:pos x="T2" y="T3"/>
                  </a:cxn>
                  <a:cxn ang="0">
                    <a:pos x="T4" y="T5"/>
                  </a:cxn>
                  <a:cxn ang="0">
                    <a:pos x="T6" y="T7"/>
                  </a:cxn>
                  <a:cxn ang="0">
                    <a:pos x="T8" y="T9"/>
                  </a:cxn>
                </a:cxnLst>
                <a:rect l="0" t="0" r="r" b="b"/>
                <a:pathLst>
                  <a:path w="9" h="74">
                    <a:moveTo>
                      <a:pt x="6" y="2"/>
                    </a:moveTo>
                    <a:cubicBezTo>
                      <a:pt x="1" y="25"/>
                      <a:pt x="0" y="49"/>
                      <a:pt x="1" y="73"/>
                    </a:cubicBezTo>
                    <a:cubicBezTo>
                      <a:pt x="1" y="74"/>
                      <a:pt x="3" y="74"/>
                      <a:pt x="3" y="73"/>
                    </a:cubicBezTo>
                    <a:cubicBezTo>
                      <a:pt x="2" y="49"/>
                      <a:pt x="3" y="25"/>
                      <a:pt x="8" y="2"/>
                    </a:cubicBezTo>
                    <a:cubicBezTo>
                      <a:pt x="9" y="1"/>
                      <a:pt x="7" y="0"/>
                      <a:pt x="6"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6" name="Freeform 1157"/>
              <p:cNvSpPr/>
              <p:nvPr/>
            </p:nvSpPr>
            <p:spPr bwMode="auto">
              <a:xfrm>
                <a:off x="5995" y="1823"/>
                <a:ext cx="72" cy="8"/>
              </a:xfrm>
              <a:custGeom>
                <a:avLst/>
                <a:gdLst>
                  <a:gd name="T0" fmla="*/ 1 w 27"/>
                  <a:gd name="T1" fmla="*/ 2 h 3"/>
                  <a:gd name="T2" fmla="*/ 26 w 27"/>
                  <a:gd name="T3" fmla="*/ 3 h 3"/>
                  <a:gd name="T4" fmla="*/ 26 w 27"/>
                  <a:gd name="T5" fmla="*/ 1 h 3"/>
                  <a:gd name="T6" fmla="*/ 1 w 27"/>
                  <a:gd name="T7" fmla="*/ 0 h 3"/>
                  <a:gd name="T8" fmla="*/ 1 w 27"/>
                  <a:gd name="T9" fmla="*/ 2 h 3"/>
                </a:gdLst>
                <a:ahLst/>
                <a:cxnLst>
                  <a:cxn ang="0">
                    <a:pos x="T0" y="T1"/>
                  </a:cxn>
                  <a:cxn ang="0">
                    <a:pos x="T2" y="T3"/>
                  </a:cxn>
                  <a:cxn ang="0">
                    <a:pos x="T4" y="T5"/>
                  </a:cxn>
                  <a:cxn ang="0">
                    <a:pos x="T6" y="T7"/>
                  </a:cxn>
                  <a:cxn ang="0">
                    <a:pos x="T8" y="T9"/>
                  </a:cxn>
                </a:cxnLst>
                <a:rect l="0" t="0" r="r" b="b"/>
                <a:pathLst>
                  <a:path w="27" h="3">
                    <a:moveTo>
                      <a:pt x="1" y="2"/>
                    </a:moveTo>
                    <a:cubicBezTo>
                      <a:pt x="9" y="2"/>
                      <a:pt x="17" y="2"/>
                      <a:pt x="26" y="3"/>
                    </a:cubicBezTo>
                    <a:cubicBezTo>
                      <a:pt x="27" y="3"/>
                      <a:pt x="27" y="1"/>
                      <a:pt x="26" y="1"/>
                    </a:cubicBezTo>
                    <a:cubicBezTo>
                      <a:pt x="17" y="0"/>
                      <a:pt x="9"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7" name="Freeform 1158"/>
              <p:cNvSpPr/>
              <p:nvPr/>
            </p:nvSpPr>
            <p:spPr bwMode="auto">
              <a:xfrm>
                <a:off x="6043" y="1828"/>
                <a:ext cx="24" cy="185"/>
              </a:xfrm>
              <a:custGeom>
                <a:avLst/>
                <a:gdLst>
                  <a:gd name="T0" fmla="*/ 7 w 9"/>
                  <a:gd name="T1" fmla="*/ 1 h 69"/>
                  <a:gd name="T2" fmla="*/ 0 w 9"/>
                  <a:gd name="T3" fmla="*/ 67 h 69"/>
                  <a:gd name="T4" fmla="*/ 2 w 9"/>
                  <a:gd name="T5" fmla="*/ 68 h 69"/>
                  <a:gd name="T6" fmla="*/ 9 w 9"/>
                  <a:gd name="T7" fmla="*/ 1 h 69"/>
                  <a:gd name="T8" fmla="*/ 7 w 9"/>
                  <a:gd name="T9" fmla="*/ 1 h 69"/>
                </a:gdLst>
                <a:ahLst/>
                <a:cxnLst>
                  <a:cxn ang="0">
                    <a:pos x="T0" y="T1"/>
                  </a:cxn>
                  <a:cxn ang="0">
                    <a:pos x="T2" y="T3"/>
                  </a:cxn>
                  <a:cxn ang="0">
                    <a:pos x="T4" y="T5"/>
                  </a:cxn>
                  <a:cxn ang="0">
                    <a:pos x="T6" y="T7"/>
                  </a:cxn>
                  <a:cxn ang="0">
                    <a:pos x="T8" y="T9"/>
                  </a:cxn>
                </a:cxnLst>
                <a:rect l="0" t="0" r="r" b="b"/>
                <a:pathLst>
                  <a:path w="9" h="69">
                    <a:moveTo>
                      <a:pt x="7" y="1"/>
                    </a:moveTo>
                    <a:cubicBezTo>
                      <a:pt x="7" y="23"/>
                      <a:pt x="4" y="45"/>
                      <a:pt x="0" y="67"/>
                    </a:cubicBezTo>
                    <a:cubicBezTo>
                      <a:pt x="0" y="69"/>
                      <a:pt x="2" y="69"/>
                      <a:pt x="2" y="68"/>
                    </a:cubicBezTo>
                    <a:cubicBezTo>
                      <a:pt x="5" y="46"/>
                      <a:pt x="9" y="24"/>
                      <a:pt x="9" y="1"/>
                    </a:cubicBezTo>
                    <a:cubicBezTo>
                      <a:pt x="8" y="0"/>
                      <a:pt x="6" y="0"/>
                      <a:pt x="7"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8" name="Freeform 1159"/>
              <p:cNvSpPr/>
              <p:nvPr/>
            </p:nvSpPr>
            <p:spPr bwMode="auto">
              <a:xfrm>
                <a:off x="6075" y="1887"/>
                <a:ext cx="16" cy="123"/>
              </a:xfrm>
              <a:custGeom>
                <a:avLst/>
                <a:gdLst>
                  <a:gd name="T0" fmla="*/ 4 w 6"/>
                  <a:gd name="T1" fmla="*/ 1 h 46"/>
                  <a:gd name="T2" fmla="*/ 0 w 6"/>
                  <a:gd name="T3" fmla="*/ 44 h 46"/>
                  <a:gd name="T4" fmla="*/ 2 w 6"/>
                  <a:gd name="T5" fmla="*/ 45 h 46"/>
                  <a:gd name="T6" fmla="*/ 6 w 6"/>
                  <a:gd name="T7" fmla="*/ 1 h 46"/>
                  <a:gd name="T8" fmla="*/ 4 w 6"/>
                  <a:gd name="T9" fmla="*/ 1 h 46"/>
                </a:gdLst>
                <a:ahLst/>
                <a:cxnLst>
                  <a:cxn ang="0">
                    <a:pos x="T0" y="T1"/>
                  </a:cxn>
                  <a:cxn ang="0">
                    <a:pos x="T2" y="T3"/>
                  </a:cxn>
                  <a:cxn ang="0">
                    <a:pos x="T4" y="T5"/>
                  </a:cxn>
                  <a:cxn ang="0">
                    <a:pos x="T6" y="T7"/>
                  </a:cxn>
                  <a:cxn ang="0">
                    <a:pos x="T8" y="T9"/>
                  </a:cxn>
                </a:cxnLst>
                <a:rect l="0" t="0" r="r" b="b"/>
                <a:pathLst>
                  <a:path w="6" h="46">
                    <a:moveTo>
                      <a:pt x="4" y="1"/>
                    </a:moveTo>
                    <a:cubicBezTo>
                      <a:pt x="4" y="16"/>
                      <a:pt x="3" y="30"/>
                      <a:pt x="0" y="44"/>
                    </a:cubicBezTo>
                    <a:cubicBezTo>
                      <a:pt x="0" y="46"/>
                      <a:pt x="1" y="46"/>
                      <a:pt x="2" y="45"/>
                    </a:cubicBezTo>
                    <a:cubicBezTo>
                      <a:pt x="5" y="31"/>
                      <a:pt x="6" y="16"/>
                      <a:pt x="6" y="1"/>
                    </a:cubicBezTo>
                    <a:cubicBezTo>
                      <a:pt x="6" y="0"/>
                      <a:pt x="4" y="0"/>
                      <a:pt x="4"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9" name="Freeform 1160"/>
              <p:cNvSpPr/>
              <p:nvPr/>
            </p:nvSpPr>
            <p:spPr bwMode="auto">
              <a:xfrm>
                <a:off x="6083" y="1884"/>
                <a:ext cx="72" cy="14"/>
              </a:xfrm>
              <a:custGeom>
                <a:avLst/>
                <a:gdLst>
                  <a:gd name="T0" fmla="*/ 1 w 27"/>
                  <a:gd name="T1" fmla="*/ 2 h 5"/>
                  <a:gd name="T2" fmla="*/ 25 w 27"/>
                  <a:gd name="T3" fmla="*/ 4 h 5"/>
                  <a:gd name="T4" fmla="*/ 25 w 27"/>
                  <a:gd name="T5" fmla="*/ 2 h 5"/>
                  <a:gd name="T6" fmla="*/ 1 w 27"/>
                  <a:gd name="T7" fmla="*/ 0 h 5"/>
                  <a:gd name="T8" fmla="*/ 1 w 27"/>
                  <a:gd name="T9" fmla="*/ 2 h 5"/>
                </a:gdLst>
                <a:ahLst/>
                <a:cxnLst>
                  <a:cxn ang="0">
                    <a:pos x="T0" y="T1"/>
                  </a:cxn>
                  <a:cxn ang="0">
                    <a:pos x="T2" y="T3"/>
                  </a:cxn>
                  <a:cxn ang="0">
                    <a:pos x="T4" y="T5"/>
                  </a:cxn>
                  <a:cxn ang="0">
                    <a:pos x="T6" y="T7"/>
                  </a:cxn>
                  <a:cxn ang="0">
                    <a:pos x="T8" y="T9"/>
                  </a:cxn>
                </a:cxnLst>
                <a:rect l="0" t="0" r="r" b="b"/>
                <a:pathLst>
                  <a:path w="27" h="5">
                    <a:moveTo>
                      <a:pt x="1" y="2"/>
                    </a:moveTo>
                    <a:cubicBezTo>
                      <a:pt x="9" y="2"/>
                      <a:pt x="17" y="3"/>
                      <a:pt x="25" y="4"/>
                    </a:cubicBezTo>
                    <a:cubicBezTo>
                      <a:pt x="27" y="5"/>
                      <a:pt x="27" y="3"/>
                      <a:pt x="25" y="2"/>
                    </a:cubicBezTo>
                    <a:cubicBezTo>
                      <a:pt x="17" y="1"/>
                      <a:pt x="9"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0" name="Freeform 1161"/>
              <p:cNvSpPr/>
              <p:nvPr/>
            </p:nvSpPr>
            <p:spPr bwMode="auto">
              <a:xfrm>
                <a:off x="6128" y="1892"/>
                <a:ext cx="32" cy="129"/>
              </a:xfrm>
              <a:custGeom>
                <a:avLst/>
                <a:gdLst>
                  <a:gd name="T0" fmla="*/ 9 w 12"/>
                  <a:gd name="T1" fmla="*/ 1 h 48"/>
                  <a:gd name="T2" fmla="*/ 0 w 12"/>
                  <a:gd name="T3" fmla="*/ 47 h 48"/>
                  <a:gd name="T4" fmla="*/ 2 w 12"/>
                  <a:gd name="T5" fmla="*/ 47 h 48"/>
                  <a:gd name="T6" fmla="*/ 11 w 12"/>
                  <a:gd name="T7" fmla="*/ 2 h 48"/>
                  <a:gd name="T8" fmla="*/ 9 w 12"/>
                  <a:gd name="T9" fmla="*/ 1 h 48"/>
                </a:gdLst>
                <a:ahLst/>
                <a:cxnLst>
                  <a:cxn ang="0">
                    <a:pos x="T0" y="T1"/>
                  </a:cxn>
                  <a:cxn ang="0">
                    <a:pos x="T2" y="T3"/>
                  </a:cxn>
                  <a:cxn ang="0">
                    <a:pos x="T4" y="T5"/>
                  </a:cxn>
                  <a:cxn ang="0">
                    <a:pos x="T6" y="T7"/>
                  </a:cxn>
                  <a:cxn ang="0">
                    <a:pos x="T8" y="T9"/>
                  </a:cxn>
                </a:cxnLst>
                <a:rect l="0" t="0" r="r" b="b"/>
                <a:pathLst>
                  <a:path w="12" h="48">
                    <a:moveTo>
                      <a:pt x="9" y="1"/>
                    </a:moveTo>
                    <a:cubicBezTo>
                      <a:pt x="6" y="16"/>
                      <a:pt x="2" y="31"/>
                      <a:pt x="0" y="47"/>
                    </a:cubicBezTo>
                    <a:cubicBezTo>
                      <a:pt x="0" y="48"/>
                      <a:pt x="2" y="48"/>
                      <a:pt x="2" y="47"/>
                    </a:cubicBezTo>
                    <a:cubicBezTo>
                      <a:pt x="4" y="32"/>
                      <a:pt x="8" y="17"/>
                      <a:pt x="11" y="2"/>
                    </a:cubicBezTo>
                    <a:cubicBezTo>
                      <a:pt x="12" y="0"/>
                      <a:pt x="10" y="0"/>
                      <a:pt x="9"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1" name="Freeform 1162"/>
              <p:cNvSpPr/>
              <p:nvPr/>
            </p:nvSpPr>
            <p:spPr bwMode="auto">
              <a:xfrm>
                <a:off x="6163" y="1935"/>
                <a:ext cx="24" cy="91"/>
              </a:xfrm>
              <a:custGeom>
                <a:avLst/>
                <a:gdLst>
                  <a:gd name="T0" fmla="*/ 7 w 9"/>
                  <a:gd name="T1" fmla="*/ 1 h 34"/>
                  <a:gd name="T2" fmla="*/ 1 w 9"/>
                  <a:gd name="T3" fmla="*/ 33 h 34"/>
                  <a:gd name="T4" fmla="*/ 3 w 9"/>
                  <a:gd name="T5" fmla="*/ 33 h 34"/>
                  <a:gd name="T6" fmla="*/ 9 w 9"/>
                  <a:gd name="T7" fmla="*/ 1 h 34"/>
                  <a:gd name="T8" fmla="*/ 7 w 9"/>
                  <a:gd name="T9" fmla="*/ 1 h 34"/>
                </a:gdLst>
                <a:ahLst/>
                <a:cxnLst>
                  <a:cxn ang="0">
                    <a:pos x="T0" y="T1"/>
                  </a:cxn>
                  <a:cxn ang="0">
                    <a:pos x="T2" y="T3"/>
                  </a:cxn>
                  <a:cxn ang="0">
                    <a:pos x="T4" y="T5"/>
                  </a:cxn>
                  <a:cxn ang="0">
                    <a:pos x="T6" y="T7"/>
                  </a:cxn>
                  <a:cxn ang="0">
                    <a:pos x="T8" y="T9"/>
                  </a:cxn>
                </a:cxnLst>
                <a:rect l="0" t="0" r="r" b="b"/>
                <a:pathLst>
                  <a:path w="9" h="34">
                    <a:moveTo>
                      <a:pt x="7" y="1"/>
                    </a:moveTo>
                    <a:cubicBezTo>
                      <a:pt x="7" y="12"/>
                      <a:pt x="4" y="22"/>
                      <a:pt x="1" y="33"/>
                    </a:cubicBezTo>
                    <a:cubicBezTo>
                      <a:pt x="0" y="34"/>
                      <a:pt x="2" y="34"/>
                      <a:pt x="3" y="33"/>
                    </a:cubicBezTo>
                    <a:cubicBezTo>
                      <a:pt x="6" y="23"/>
                      <a:pt x="9" y="12"/>
                      <a:pt x="9" y="1"/>
                    </a:cubicBezTo>
                    <a:cubicBezTo>
                      <a:pt x="9" y="0"/>
                      <a:pt x="7" y="0"/>
                      <a:pt x="7"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2" name="Freeform 1163"/>
              <p:cNvSpPr/>
              <p:nvPr/>
            </p:nvSpPr>
            <p:spPr bwMode="auto">
              <a:xfrm>
                <a:off x="6163" y="2021"/>
                <a:ext cx="8" cy="5"/>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2"/>
                      <a:pt x="3" y="0"/>
                      <a:pt x="2" y="0"/>
                    </a:cubicBezTo>
                    <a:cubicBezTo>
                      <a:pt x="0" y="0"/>
                      <a:pt x="0" y="2"/>
                      <a:pt x="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3" name="Freeform 1164"/>
              <p:cNvSpPr/>
              <p:nvPr/>
            </p:nvSpPr>
            <p:spPr bwMode="auto">
              <a:xfrm>
                <a:off x="6181" y="1935"/>
                <a:ext cx="72" cy="6"/>
              </a:xfrm>
              <a:custGeom>
                <a:avLst/>
                <a:gdLst>
                  <a:gd name="T0" fmla="*/ 1 w 27"/>
                  <a:gd name="T1" fmla="*/ 2 h 2"/>
                  <a:gd name="T2" fmla="*/ 25 w 27"/>
                  <a:gd name="T3" fmla="*/ 2 h 2"/>
                  <a:gd name="T4" fmla="*/ 25 w 27"/>
                  <a:gd name="T5" fmla="*/ 0 h 2"/>
                  <a:gd name="T6" fmla="*/ 1 w 27"/>
                  <a:gd name="T7" fmla="*/ 0 h 2"/>
                  <a:gd name="T8" fmla="*/ 1 w 27"/>
                  <a:gd name="T9" fmla="*/ 2 h 2"/>
                </a:gdLst>
                <a:ahLst/>
                <a:cxnLst>
                  <a:cxn ang="0">
                    <a:pos x="T0" y="T1"/>
                  </a:cxn>
                  <a:cxn ang="0">
                    <a:pos x="T2" y="T3"/>
                  </a:cxn>
                  <a:cxn ang="0">
                    <a:pos x="T4" y="T5"/>
                  </a:cxn>
                  <a:cxn ang="0">
                    <a:pos x="T6" y="T7"/>
                  </a:cxn>
                  <a:cxn ang="0">
                    <a:pos x="T8" y="T9"/>
                  </a:cxn>
                </a:cxnLst>
                <a:rect l="0" t="0" r="r" b="b"/>
                <a:pathLst>
                  <a:path w="27" h="2">
                    <a:moveTo>
                      <a:pt x="1" y="2"/>
                    </a:moveTo>
                    <a:cubicBezTo>
                      <a:pt x="9" y="2"/>
                      <a:pt x="17" y="2"/>
                      <a:pt x="25" y="2"/>
                    </a:cubicBezTo>
                    <a:cubicBezTo>
                      <a:pt x="27" y="2"/>
                      <a:pt x="27" y="0"/>
                      <a:pt x="25" y="0"/>
                    </a:cubicBezTo>
                    <a:cubicBezTo>
                      <a:pt x="17" y="0"/>
                      <a:pt x="9"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4" name="Freeform 1165"/>
              <p:cNvSpPr/>
              <p:nvPr/>
            </p:nvSpPr>
            <p:spPr bwMode="auto">
              <a:xfrm>
                <a:off x="6240" y="1938"/>
                <a:ext cx="11" cy="85"/>
              </a:xfrm>
              <a:custGeom>
                <a:avLst/>
                <a:gdLst>
                  <a:gd name="T0" fmla="*/ 2 w 4"/>
                  <a:gd name="T1" fmla="*/ 1 h 32"/>
                  <a:gd name="T2" fmla="*/ 0 w 4"/>
                  <a:gd name="T3" fmla="*/ 31 h 32"/>
                  <a:gd name="T4" fmla="*/ 2 w 4"/>
                  <a:gd name="T5" fmla="*/ 31 h 32"/>
                  <a:gd name="T6" fmla="*/ 4 w 4"/>
                  <a:gd name="T7" fmla="*/ 1 h 32"/>
                  <a:gd name="T8" fmla="*/ 2 w 4"/>
                  <a:gd name="T9" fmla="*/ 1 h 32"/>
                </a:gdLst>
                <a:ahLst/>
                <a:cxnLst>
                  <a:cxn ang="0">
                    <a:pos x="T0" y="T1"/>
                  </a:cxn>
                  <a:cxn ang="0">
                    <a:pos x="T2" y="T3"/>
                  </a:cxn>
                  <a:cxn ang="0">
                    <a:pos x="T4" y="T5"/>
                  </a:cxn>
                  <a:cxn ang="0">
                    <a:pos x="T6" y="T7"/>
                  </a:cxn>
                  <a:cxn ang="0">
                    <a:pos x="T8" y="T9"/>
                  </a:cxn>
                </a:cxnLst>
                <a:rect l="0" t="0" r="r" b="b"/>
                <a:pathLst>
                  <a:path w="4" h="32">
                    <a:moveTo>
                      <a:pt x="2" y="1"/>
                    </a:moveTo>
                    <a:cubicBezTo>
                      <a:pt x="2" y="11"/>
                      <a:pt x="2" y="21"/>
                      <a:pt x="0" y="31"/>
                    </a:cubicBezTo>
                    <a:cubicBezTo>
                      <a:pt x="0" y="32"/>
                      <a:pt x="2" y="32"/>
                      <a:pt x="2" y="31"/>
                    </a:cubicBezTo>
                    <a:cubicBezTo>
                      <a:pt x="4" y="21"/>
                      <a:pt x="4" y="11"/>
                      <a:pt x="4" y="1"/>
                    </a:cubicBezTo>
                    <a:cubicBezTo>
                      <a:pt x="4" y="0"/>
                      <a:pt x="2" y="0"/>
                      <a:pt x="2"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5" name="Freeform 1166"/>
              <p:cNvSpPr/>
              <p:nvPr/>
            </p:nvSpPr>
            <p:spPr bwMode="auto">
              <a:xfrm>
                <a:off x="6016" y="1737"/>
                <a:ext cx="243" cy="145"/>
              </a:xfrm>
              <a:custGeom>
                <a:avLst/>
                <a:gdLst>
                  <a:gd name="T0" fmla="*/ 1 w 91"/>
                  <a:gd name="T1" fmla="*/ 2 h 54"/>
                  <a:gd name="T2" fmla="*/ 89 w 91"/>
                  <a:gd name="T3" fmla="*/ 53 h 54"/>
                  <a:gd name="T4" fmla="*/ 90 w 91"/>
                  <a:gd name="T5" fmla="*/ 51 h 54"/>
                  <a:gd name="T6" fmla="*/ 2 w 91"/>
                  <a:gd name="T7" fmla="*/ 0 h 54"/>
                  <a:gd name="T8" fmla="*/ 1 w 91"/>
                  <a:gd name="T9" fmla="*/ 2 h 54"/>
                </a:gdLst>
                <a:ahLst/>
                <a:cxnLst>
                  <a:cxn ang="0">
                    <a:pos x="T0" y="T1"/>
                  </a:cxn>
                  <a:cxn ang="0">
                    <a:pos x="T2" y="T3"/>
                  </a:cxn>
                  <a:cxn ang="0">
                    <a:pos x="T4" y="T5"/>
                  </a:cxn>
                  <a:cxn ang="0">
                    <a:pos x="T6" y="T7"/>
                  </a:cxn>
                  <a:cxn ang="0">
                    <a:pos x="T8" y="T9"/>
                  </a:cxn>
                </a:cxnLst>
                <a:rect l="0" t="0" r="r" b="b"/>
                <a:pathLst>
                  <a:path w="91" h="54">
                    <a:moveTo>
                      <a:pt x="1" y="2"/>
                    </a:moveTo>
                    <a:cubicBezTo>
                      <a:pt x="32" y="16"/>
                      <a:pt x="62" y="32"/>
                      <a:pt x="89" y="53"/>
                    </a:cubicBezTo>
                    <a:cubicBezTo>
                      <a:pt x="90" y="54"/>
                      <a:pt x="91" y="52"/>
                      <a:pt x="90" y="51"/>
                    </a:cubicBezTo>
                    <a:cubicBezTo>
                      <a:pt x="63" y="30"/>
                      <a:pt x="33" y="14"/>
                      <a:pt x="2" y="0"/>
                    </a:cubicBezTo>
                    <a:cubicBezTo>
                      <a:pt x="1"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6" name="Freeform 1167"/>
              <p:cNvSpPr/>
              <p:nvPr/>
            </p:nvSpPr>
            <p:spPr bwMode="auto">
              <a:xfrm>
                <a:off x="6235" y="1836"/>
                <a:ext cx="21" cy="48"/>
              </a:xfrm>
              <a:custGeom>
                <a:avLst/>
                <a:gdLst>
                  <a:gd name="T0" fmla="*/ 0 w 8"/>
                  <a:gd name="T1" fmla="*/ 2 h 18"/>
                  <a:gd name="T2" fmla="*/ 5 w 8"/>
                  <a:gd name="T3" fmla="*/ 16 h 18"/>
                  <a:gd name="T4" fmla="*/ 7 w 8"/>
                  <a:gd name="T5" fmla="*/ 16 h 18"/>
                  <a:gd name="T6" fmla="*/ 2 w 8"/>
                  <a:gd name="T7" fmla="*/ 1 h 18"/>
                  <a:gd name="T8" fmla="*/ 0 w 8"/>
                  <a:gd name="T9" fmla="*/ 2 h 18"/>
                </a:gdLst>
                <a:ahLst/>
                <a:cxnLst>
                  <a:cxn ang="0">
                    <a:pos x="T0" y="T1"/>
                  </a:cxn>
                  <a:cxn ang="0">
                    <a:pos x="T2" y="T3"/>
                  </a:cxn>
                  <a:cxn ang="0">
                    <a:pos x="T4" y="T5"/>
                  </a:cxn>
                  <a:cxn ang="0">
                    <a:pos x="T6" y="T7"/>
                  </a:cxn>
                  <a:cxn ang="0">
                    <a:pos x="T8" y="T9"/>
                  </a:cxn>
                </a:cxnLst>
                <a:rect l="0" t="0" r="r" b="b"/>
                <a:pathLst>
                  <a:path w="8" h="18">
                    <a:moveTo>
                      <a:pt x="0" y="2"/>
                    </a:moveTo>
                    <a:cubicBezTo>
                      <a:pt x="2" y="6"/>
                      <a:pt x="4" y="11"/>
                      <a:pt x="5" y="16"/>
                    </a:cubicBezTo>
                    <a:cubicBezTo>
                      <a:pt x="6" y="18"/>
                      <a:pt x="8" y="17"/>
                      <a:pt x="7" y="16"/>
                    </a:cubicBezTo>
                    <a:cubicBezTo>
                      <a:pt x="6" y="11"/>
                      <a:pt x="4" y="6"/>
                      <a:pt x="2" y="1"/>
                    </a:cubicBezTo>
                    <a:cubicBezTo>
                      <a:pt x="2" y="0"/>
                      <a:pt x="0" y="0"/>
                      <a:pt x="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7" name="Freeform 1168"/>
              <p:cNvSpPr/>
              <p:nvPr/>
            </p:nvSpPr>
            <p:spPr bwMode="auto">
              <a:xfrm>
                <a:off x="6203" y="1868"/>
                <a:ext cx="50" cy="14"/>
              </a:xfrm>
              <a:custGeom>
                <a:avLst/>
                <a:gdLst>
                  <a:gd name="T0" fmla="*/ 1 w 19"/>
                  <a:gd name="T1" fmla="*/ 5 h 5"/>
                  <a:gd name="T2" fmla="*/ 18 w 19"/>
                  <a:gd name="T3" fmla="*/ 2 h 5"/>
                  <a:gd name="T4" fmla="*/ 17 w 19"/>
                  <a:gd name="T5" fmla="*/ 0 h 5"/>
                  <a:gd name="T6" fmla="*/ 1 w 19"/>
                  <a:gd name="T7" fmla="*/ 3 h 5"/>
                  <a:gd name="T8" fmla="*/ 1 w 19"/>
                  <a:gd name="T9" fmla="*/ 5 h 5"/>
                </a:gdLst>
                <a:ahLst/>
                <a:cxnLst>
                  <a:cxn ang="0">
                    <a:pos x="T0" y="T1"/>
                  </a:cxn>
                  <a:cxn ang="0">
                    <a:pos x="T2" y="T3"/>
                  </a:cxn>
                  <a:cxn ang="0">
                    <a:pos x="T4" y="T5"/>
                  </a:cxn>
                  <a:cxn ang="0">
                    <a:pos x="T6" y="T7"/>
                  </a:cxn>
                  <a:cxn ang="0">
                    <a:pos x="T8" y="T9"/>
                  </a:cxn>
                </a:cxnLst>
                <a:rect l="0" t="0" r="r" b="b"/>
                <a:pathLst>
                  <a:path w="19" h="5">
                    <a:moveTo>
                      <a:pt x="1" y="5"/>
                    </a:moveTo>
                    <a:cubicBezTo>
                      <a:pt x="7" y="5"/>
                      <a:pt x="13" y="4"/>
                      <a:pt x="18" y="2"/>
                    </a:cubicBezTo>
                    <a:cubicBezTo>
                      <a:pt x="19" y="1"/>
                      <a:pt x="18" y="0"/>
                      <a:pt x="17" y="0"/>
                    </a:cubicBezTo>
                    <a:cubicBezTo>
                      <a:pt x="12" y="2"/>
                      <a:pt x="7" y="3"/>
                      <a:pt x="1" y="3"/>
                    </a:cubicBezTo>
                    <a:cubicBezTo>
                      <a:pt x="0" y="3"/>
                      <a:pt x="0" y="5"/>
                      <a:pt x="1"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8" name="Freeform 1169"/>
              <p:cNvSpPr/>
              <p:nvPr/>
            </p:nvSpPr>
            <p:spPr bwMode="auto">
              <a:xfrm>
                <a:off x="6173" y="1938"/>
                <a:ext cx="46" cy="29"/>
              </a:xfrm>
              <a:custGeom>
                <a:avLst/>
                <a:gdLst>
                  <a:gd name="T0" fmla="*/ 2 w 17"/>
                  <a:gd name="T1" fmla="*/ 11 h 11"/>
                  <a:gd name="T2" fmla="*/ 16 w 17"/>
                  <a:gd name="T3" fmla="*/ 2 h 11"/>
                  <a:gd name="T4" fmla="*/ 15 w 17"/>
                  <a:gd name="T5" fmla="*/ 0 h 11"/>
                  <a:gd name="T6" fmla="*/ 1 w 17"/>
                  <a:gd name="T7" fmla="*/ 9 h 11"/>
                  <a:gd name="T8" fmla="*/ 2 w 17"/>
                  <a:gd name="T9" fmla="*/ 11 h 11"/>
                </a:gdLst>
                <a:ahLst/>
                <a:cxnLst>
                  <a:cxn ang="0">
                    <a:pos x="T0" y="T1"/>
                  </a:cxn>
                  <a:cxn ang="0">
                    <a:pos x="T2" y="T3"/>
                  </a:cxn>
                  <a:cxn ang="0">
                    <a:pos x="T4" y="T5"/>
                  </a:cxn>
                  <a:cxn ang="0">
                    <a:pos x="T6" y="T7"/>
                  </a:cxn>
                  <a:cxn ang="0">
                    <a:pos x="T8" y="T9"/>
                  </a:cxn>
                </a:cxnLst>
                <a:rect l="0" t="0" r="r" b="b"/>
                <a:pathLst>
                  <a:path w="17" h="11">
                    <a:moveTo>
                      <a:pt x="2" y="11"/>
                    </a:moveTo>
                    <a:cubicBezTo>
                      <a:pt x="7" y="7"/>
                      <a:pt x="11" y="5"/>
                      <a:pt x="16" y="2"/>
                    </a:cubicBezTo>
                    <a:cubicBezTo>
                      <a:pt x="17" y="2"/>
                      <a:pt x="16" y="0"/>
                      <a:pt x="15" y="0"/>
                    </a:cubicBezTo>
                    <a:cubicBezTo>
                      <a:pt x="10" y="3"/>
                      <a:pt x="6" y="6"/>
                      <a:pt x="1" y="9"/>
                    </a:cubicBezTo>
                    <a:cubicBezTo>
                      <a:pt x="0" y="10"/>
                      <a:pt x="1" y="11"/>
                      <a:pt x="2" y="1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9" name="Freeform 1170"/>
              <p:cNvSpPr/>
              <p:nvPr/>
            </p:nvSpPr>
            <p:spPr bwMode="auto">
              <a:xfrm>
                <a:off x="6173" y="1943"/>
                <a:ext cx="78" cy="38"/>
              </a:xfrm>
              <a:custGeom>
                <a:avLst/>
                <a:gdLst>
                  <a:gd name="T0" fmla="*/ 2 w 29"/>
                  <a:gd name="T1" fmla="*/ 14 h 14"/>
                  <a:gd name="T2" fmla="*/ 28 w 29"/>
                  <a:gd name="T3" fmla="*/ 2 h 14"/>
                  <a:gd name="T4" fmla="*/ 27 w 29"/>
                  <a:gd name="T5" fmla="*/ 1 h 14"/>
                  <a:gd name="T6" fmla="*/ 2 w 29"/>
                  <a:gd name="T7" fmla="*/ 12 h 14"/>
                  <a:gd name="T8" fmla="*/ 2 w 29"/>
                  <a:gd name="T9" fmla="*/ 14 h 14"/>
                </a:gdLst>
                <a:ahLst/>
                <a:cxnLst>
                  <a:cxn ang="0">
                    <a:pos x="T0" y="T1"/>
                  </a:cxn>
                  <a:cxn ang="0">
                    <a:pos x="T2" y="T3"/>
                  </a:cxn>
                  <a:cxn ang="0">
                    <a:pos x="T4" y="T5"/>
                  </a:cxn>
                  <a:cxn ang="0">
                    <a:pos x="T6" y="T7"/>
                  </a:cxn>
                  <a:cxn ang="0">
                    <a:pos x="T8" y="T9"/>
                  </a:cxn>
                </a:cxnLst>
                <a:rect l="0" t="0" r="r" b="b"/>
                <a:pathLst>
                  <a:path w="29" h="14">
                    <a:moveTo>
                      <a:pt x="2" y="14"/>
                    </a:moveTo>
                    <a:cubicBezTo>
                      <a:pt x="11" y="12"/>
                      <a:pt x="20" y="8"/>
                      <a:pt x="28" y="2"/>
                    </a:cubicBezTo>
                    <a:cubicBezTo>
                      <a:pt x="29" y="2"/>
                      <a:pt x="28" y="0"/>
                      <a:pt x="27" y="1"/>
                    </a:cubicBezTo>
                    <a:cubicBezTo>
                      <a:pt x="19" y="6"/>
                      <a:pt x="11" y="10"/>
                      <a:pt x="2" y="12"/>
                    </a:cubicBezTo>
                    <a:cubicBezTo>
                      <a:pt x="0" y="12"/>
                      <a:pt x="1" y="14"/>
                      <a:pt x="2" y="1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0" name="Freeform 1171"/>
              <p:cNvSpPr/>
              <p:nvPr/>
            </p:nvSpPr>
            <p:spPr bwMode="auto">
              <a:xfrm>
                <a:off x="6165" y="1973"/>
                <a:ext cx="75" cy="29"/>
              </a:xfrm>
              <a:custGeom>
                <a:avLst/>
                <a:gdLst>
                  <a:gd name="T0" fmla="*/ 2 w 28"/>
                  <a:gd name="T1" fmla="*/ 10 h 11"/>
                  <a:gd name="T2" fmla="*/ 27 w 28"/>
                  <a:gd name="T3" fmla="*/ 2 h 11"/>
                  <a:gd name="T4" fmla="*/ 26 w 28"/>
                  <a:gd name="T5" fmla="*/ 0 h 11"/>
                  <a:gd name="T6" fmla="*/ 2 w 28"/>
                  <a:gd name="T7" fmla="*/ 8 h 11"/>
                  <a:gd name="T8" fmla="*/ 2 w 28"/>
                  <a:gd name="T9" fmla="*/ 10 h 11"/>
                </a:gdLst>
                <a:ahLst/>
                <a:cxnLst>
                  <a:cxn ang="0">
                    <a:pos x="T0" y="T1"/>
                  </a:cxn>
                  <a:cxn ang="0">
                    <a:pos x="T2" y="T3"/>
                  </a:cxn>
                  <a:cxn ang="0">
                    <a:pos x="T4" y="T5"/>
                  </a:cxn>
                  <a:cxn ang="0">
                    <a:pos x="T6" y="T7"/>
                  </a:cxn>
                  <a:cxn ang="0">
                    <a:pos x="T8" y="T9"/>
                  </a:cxn>
                </a:cxnLst>
                <a:rect l="0" t="0" r="r" b="b"/>
                <a:pathLst>
                  <a:path w="28" h="11">
                    <a:moveTo>
                      <a:pt x="2" y="10"/>
                    </a:moveTo>
                    <a:cubicBezTo>
                      <a:pt x="11" y="10"/>
                      <a:pt x="19" y="6"/>
                      <a:pt x="27" y="2"/>
                    </a:cubicBezTo>
                    <a:cubicBezTo>
                      <a:pt x="28" y="1"/>
                      <a:pt x="27" y="0"/>
                      <a:pt x="26" y="0"/>
                    </a:cubicBezTo>
                    <a:cubicBezTo>
                      <a:pt x="18" y="4"/>
                      <a:pt x="11" y="8"/>
                      <a:pt x="2" y="8"/>
                    </a:cubicBezTo>
                    <a:cubicBezTo>
                      <a:pt x="0" y="9"/>
                      <a:pt x="0" y="11"/>
                      <a:pt x="2" y="1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1" name="Freeform 1172"/>
              <p:cNvSpPr/>
              <p:nvPr/>
            </p:nvSpPr>
            <p:spPr bwMode="auto">
              <a:xfrm>
                <a:off x="6163" y="1994"/>
                <a:ext cx="88" cy="27"/>
              </a:xfrm>
              <a:custGeom>
                <a:avLst/>
                <a:gdLst>
                  <a:gd name="T0" fmla="*/ 2 w 33"/>
                  <a:gd name="T1" fmla="*/ 10 h 10"/>
                  <a:gd name="T2" fmla="*/ 31 w 33"/>
                  <a:gd name="T3" fmla="*/ 2 h 10"/>
                  <a:gd name="T4" fmla="*/ 31 w 33"/>
                  <a:gd name="T5" fmla="*/ 1 h 10"/>
                  <a:gd name="T6" fmla="*/ 2 w 33"/>
                  <a:gd name="T7" fmla="*/ 8 h 10"/>
                  <a:gd name="T8" fmla="*/ 2 w 33"/>
                  <a:gd name="T9" fmla="*/ 10 h 10"/>
                </a:gdLst>
                <a:ahLst/>
                <a:cxnLst>
                  <a:cxn ang="0">
                    <a:pos x="T0" y="T1"/>
                  </a:cxn>
                  <a:cxn ang="0">
                    <a:pos x="T2" y="T3"/>
                  </a:cxn>
                  <a:cxn ang="0">
                    <a:pos x="T4" y="T5"/>
                  </a:cxn>
                  <a:cxn ang="0">
                    <a:pos x="T6" y="T7"/>
                  </a:cxn>
                  <a:cxn ang="0">
                    <a:pos x="T8" y="T9"/>
                  </a:cxn>
                </a:cxnLst>
                <a:rect l="0" t="0" r="r" b="b"/>
                <a:pathLst>
                  <a:path w="33" h="10">
                    <a:moveTo>
                      <a:pt x="2" y="10"/>
                    </a:moveTo>
                    <a:cubicBezTo>
                      <a:pt x="12" y="9"/>
                      <a:pt x="21" y="5"/>
                      <a:pt x="31" y="2"/>
                    </a:cubicBezTo>
                    <a:cubicBezTo>
                      <a:pt x="33" y="2"/>
                      <a:pt x="32" y="0"/>
                      <a:pt x="31" y="1"/>
                    </a:cubicBezTo>
                    <a:cubicBezTo>
                      <a:pt x="21" y="3"/>
                      <a:pt x="12" y="7"/>
                      <a:pt x="2" y="8"/>
                    </a:cubicBezTo>
                    <a:cubicBezTo>
                      <a:pt x="0" y="8"/>
                      <a:pt x="0" y="10"/>
                      <a:pt x="2" y="1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2" name="Freeform 1173"/>
              <p:cNvSpPr/>
              <p:nvPr/>
            </p:nvSpPr>
            <p:spPr bwMode="auto">
              <a:xfrm>
                <a:off x="6093" y="1911"/>
                <a:ext cx="6" cy="5"/>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3" name="Freeform 1174"/>
              <p:cNvSpPr/>
              <p:nvPr/>
            </p:nvSpPr>
            <p:spPr bwMode="auto">
              <a:xfrm>
                <a:off x="6107" y="1906"/>
                <a:ext cx="8" cy="5"/>
              </a:xfrm>
              <a:custGeom>
                <a:avLst/>
                <a:gdLst>
                  <a:gd name="T0" fmla="*/ 1 w 3"/>
                  <a:gd name="T1" fmla="*/ 2 h 2"/>
                  <a:gd name="T2" fmla="*/ 1 w 3"/>
                  <a:gd name="T3" fmla="*/ 0 h 2"/>
                  <a:gd name="T4" fmla="*/ 1 w 3"/>
                  <a:gd name="T5" fmla="*/ 2 h 2"/>
                </a:gdLst>
                <a:ahLst/>
                <a:cxnLst>
                  <a:cxn ang="0">
                    <a:pos x="T0" y="T1"/>
                  </a:cxn>
                  <a:cxn ang="0">
                    <a:pos x="T2" y="T3"/>
                  </a:cxn>
                  <a:cxn ang="0">
                    <a:pos x="T4" y="T5"/>
                  </a:cxn>
                </a:cxnLst>
                <a:rect l="0" t="0" r="r" b="b"/>
                <a:pathLst>
                  <a:path w="3" h="2">
                    <a:moveTo>
                      <a:pt x="1" y="2"/>
                    </a:moveTo>
                    <a:cubicBezTo>
                      <a:pt x="3" y="2"/>
                      <a:pt x="3"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4" name="Freeform 1175"/>
              <p:cNvSpPr/>
              <p:nvPr/>
            </p:nvSpPr>
            <p:spPr bwMode="auto">
              <a:xfrm>
                <a:off x="6125" y="1908"/>
                <a:ext cx="6" cy="6"/>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5" name="Freeform 1176"/>
              <p:cNvSpPr/>
              <p:nvPr/>
            </p:nvSpPr>
            <p:spPr bwMode="auto">
              <a:xfrm>
                <a:off x="6141" y="1903"/>
                <a:ext cx="6" cy="5"/>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6" name="Freeform 1177"/>
              <p:cNvSpPr/>
              <p:nvPr/>
            </p:nvSpPr>
            <p:spPr bwMode="auto">
              <a:xfrm>
                <a:off x="6125" y="1935"/>
                <a:ext cx="6" cy="6"/>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7" name="Freeform 1178"/>
              <p:cNvSpPr/>
              <p:nvPr/>
            </p:nvSpPr>
            <p:spPr bwMode="auto">
              <a:xfrm>
                <a:off x="6107" y="1930"/>
                <a:ext cx="8" cy="5"/>
              </a:xfrm>
              <a:custGeom>
                <a:avLst/>
                <a:gdLst>
                  <a:gd name="T0" fmla="*/ 1 w 3"/>
                  <a:gd name="T1" fmla="*/ 2 h 2"/>
                  <a:gd name="T2" fmla="*/ 1 w 3"/>
                  <a:gd name="T3" fmla="*/ 0 h 2"/>
                  <a:gd name="T4" fmla="*/ 1 w 3"/>
                  <a:gd name="T5" fmla="*/ 2 h 2"/>
                </a:gdLst>
                <a:ahLst/>
                <a:cxnLst>
                  <a:cxn ang="0">
                    <a:pos x="T0" y="T1"/>
                  </a:cxn>
                  <a:cxn ang="0">
                    <a:pos x="T2" y="T3"/>
                  </a:cxn>
                  <a:cxn ang="0">
                    <a:pos x="T4" y="T5"/>
                  </a:cxn>
                </a:cxnLst>
                <a:rect l="0" t="0" r="r" b="b"/>
                <a:pathLst>
                  <a:path w="3" h="2">
                    <a:moveTo>
                      <a:pt x="1" y="2"/>
                    </a:moveTo>
                    <a:cubicBezTo>
                      <a:pt x="3" y="2"/>
                      <a:pt x="3"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8" name="Freeform 1179"/>
              <p:cNvSpPr/>
              <p:nvPr/>
            </p:nvSpPr>
            <p:spPr bwMode="auto">
              <a:xfrm>
                <a:off x="6093" y="1957"/>
                <a:ext cx="6" cy="5"/>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9" name="Freeform 1180"/>
              <p:cNvSpPr/>
              <p:nvPr/>
            </p:nvSpPr>
            <p:spPr bwMode="auto">
              <a:xfrm>
                <a:off x="6107" y="1978"/>
                <a:ext cx="8" cy="5"/>
              </a:xfrm>
              <a:custGeom>
                <a:avLst/>
                <a:gdLst>
                  <a:gd name="T0" fmla="*/ 1 w 3"/>
                  <a:gd name="T1" fmla="*/ 2 h 2"/>
                  <a:gd name="T2" fmla="*/ 1 w 3"/>
                  <a:gd name="T3" fmla="*/ 0 h 2"/>
                  <a:gd name="T4" fmla="*/ 1 w 3"/>
                  <a:gd name="T5" fmla="*/ 2 h 2"/>
                </a:gdLst>
                <a:ahLst/>
                <a:cxnLst>
                  <a:cxn ang="0">
                    <a:pos x="T0" y="T1"/>
                  </a:cxn>
                  <a:cxn ang="0">
                    <a:pos x="T2" y="T3"/>
                  </a:cxn>
                  <a:cxn ang="0">
                    <a:pos x="T4" y="T5"/>
                  </a:cxn>
                </a:cxnLst>
                <a:rect l="0" t="0" r="r" b="b"/>
                <a:pathLst>
                  <a:path w="3" h="2">
                    <a:moveTo>
                      <a:pt x="1" y="2"/>
                    </a:moveTo>
                    <a:cubicBezTo>
                      <a:pt x="3" y="2"/>
                      <a:pt x="3"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0" name="Freeform 1181"/>
              <p:cNvSpPr/>
              <p:nvPr/>
            </p:nvSpPr>
            <p:spPr bwMode="auto">
              <a:xfrm>
                <a:off x="6112" y="1959"/>
                <a:ext cx="8" cy="6"/>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2"/>
                      <a:pt x="3" y="0"/>
                      <a:pt x="2" y="0"/>
                    </a:cubicBezTo>
                    <a:cubicBezTo>
                      <a:pt x="0" y="0"/>
                      <a:pt x="0" y="2"/>
                      <a:pt x="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1" name="Freeform 1182"/>
              <p:cNvSpPr/>
              <p:nvPr/>
            </p:nvSpPr>
            <p:spPr bwMode="auto">
              <a:xfrm>
                <a:off x="6091" y="1935"/>
                <a:ext cx="5" cy="6"/>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2" name="Freeform 1183"/>
              <p:cNvSpPr/>
              <p:nvPr/>
            </p:nvSpPr>
            <p:spPr bwMode="auto">
              <a:xfrm>
                <a:off x="6117" y="1959"/>
                <a:ext cx="8" cy="6"/>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2"/>
                      <a:pt x="3" y="0"/>
                      <a:pt x="2" y="0"/>
                    </a:cubicBezTo>
                    <a:cubicBezTo>
                      <a:pt x="0" y="0"/>
                      <a:pt x="0" y="2"/>
                      <a:pt x="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3" name="Freeform 1184"/>
              <p:cNvSpPr/>
              <p:nvPr/>
            </p:nvSpPr>
            <p:spPr bwMode="auto">
              <a:xfrm>
                <a:off x="6107" y="1986"/>
                <a:ext cx="8" cy="5"/>
              </a:xfrm>
              <a:custGeom>
                <a:avLst/>
                <a:gdLst>
                  <a:gd name="T0" fmla="*/ 1 w 3"/>
                  <a:gd name="T1" fmla="*/ 2 h 2"/>
                  <a:gd name="T2" fmla="*/ 1 w 3"/>
                  <a:gd name="T3" fmla="*/ 0 h 2"/>
                  <a:gd name="T4" fmla="*/ 1 w 3"/>
                  <a:gd name="T5" fmla="*/ 2 h 2"/>
                </a:gdLst>
                <a:ahLst/>
                <a:cxnLst>
                  <a:cxn ang="0">
                    <a:pos x="T0" y="T1"/>
                  </a:cxn>
                  <a:cxn ang="0">
                    <a:pos x="T2" y="T3"/>
                  </a:cxn>
                  <a:cxn ang="0">
                    <a:pos x="T4" y="T5"/>
                  </a:cxn>
                </a:cxnLst>
                <a:rect l="0" t="0" r="r" b="b"/>
                <a:pathLst>
                  <a:path w="3" h="2">
                    <a:moveTo>
                      <a:pt x="1" y="2"/>
                    </a:moveTo>
                    <a:cubicBezTo>
                      <a:pt x="3" y="2"/>
                      <a:pt x="3"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4" name="Freeform 1185"/>
              <p:cNvSpPr/>
              <p:nvPr/>
            </p:nvSpPr>
            <p:spPr bwMode="auto">
              <a:xfrm>
                <a:off x="6093" y="1986"/>
                <a:ext cx="6" cy="5"/>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5" name="Freeform 1186"/>
              <p:cNvSpPr/>
              <p:nvPr/>
            </p:nvSpPr>
            <p:spPr bwMode="auto">
              <a:xfrm>
                <a:off x="6085" y="1986"/>
                <a:ext cx="6" cy="5"/>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6" name="Freeform 1187"/>
              <p:cNvSpPr/>
              <p:nvPr/>
            </p:nvSpPr>
            <p:spPr bwMode="auto">
              <a:xfrm>
                <a:off x="6093" y="2010"/>
                <a:ext cx="6" cy="5"/>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7" name="Freeform 1188"/>
              <p:cNvSpPr/>
              <p:nvPr/>
            </p:nvSpPr>
            <p:spPr bwMode="auto">
              <a:xfrm>
                <a:off x="6117" y="2005"/>
                <a:ext cx="8" cy="5"/>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2"/>
                      <a:pt x="3" y="0"/>
                      <a:pt x="2" y="0"/>
                    </a:cubicBezTo>
                    <a:cubicBezTo>
                      <a:pt x="0" y="0"/>
                      <a:pt x="0" y="2"/>
                      <a:pt x="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8" name="Freeform 1189"/>
              <p:cNvSpPr/>
              <p:nvPr/>
            </p:nvSpPr>
            <p:spPr bwMode="auto">
              <a:xfrm>
                <a:off x="6125" y="1962"/>
                <a:ext cx="6" cy="5"/>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9" name="Freeform 1190"/>
              <p:cNvSpPr/>
              <p:nvPr/>
            </p:nvSpPr>
            <p:spPr bwMode="auto">
              <a:xfrm>
                <a:off x="6133" y="1924"/>
                <a:ext cx="6" cy="6"/>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0" name="Freeform 1191"/>
              <p:cNvSpPr/>
              <p:nvPr/>
            </p:nvSpPr>
            <p:spPr bwMode="auto">
              <a:xfrm>
                <a:off x="6107" y="1924"/>
                <a:ext cx="8" cy="6"/>
              </a:xfrm>
              <a:custGeom>
                <a:avLst/>
                <a:gdLst>
                  <a:gd name="T0" fmla="*/ 1 w 3"/>
                  <a:gd name="T1" fmla="*/ 2 h 2"/>
                  <a:gd name="T2" fmla="*/ 1 w 3"/>
                  <a:gd name="T3" fmla="*/ 0 h 2"/>
                  <a:gd name="T4" fmla="*/ 1 w 3"/>
                  <a:gd name="T5" fmla="*/ 2 h 2"/>
                </a:gdLst>
                <a:ahLst/>
                <a:cxnLst>
                  <a:cxn ang="0">
                    <a:pos x="T0" y="T1"/>
                  </a:cxn>
                  <a:cxn ang="0">
                    <a:pos x="T2" y="T3"/>
                  </a:cxn>
                  <a:cxn ang="0">
                    <a:pos x="T4" y="T5"/>
                  </a:cxn>
                </a:cxnLst>
                <a:rect l="0" t="0" r="r" b="b"/>
                <a:pathLst>
                  <a:path w="3" h="2">
                    <a:moveTo>
                      <a:pt x="1" y="2"/>
                    </a:moveTo>
                    <a:cubicBezTo>
                      <a:pt x="3" y="2"/>
                      <a:pt x="3"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1" name="Freeform 1192"/>
              <p:cNvSpPr/>
              <p:nvPr/>
            </p:nvSpPr>
            <p:spPr bwMode="auto">
              <a:xfrm>
                <a:off x="6091" y="1959"/>
                <a:ext cx="5" cy="6"/>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2" name="Freeform 1193"/>
              <p:cNvSpPr/>
              <p:nvPr/>
            </p:nvSpPr>
            <p:spPr bwMode="auto">
              <a:xfrm>
                <a:off x="6117" y="1943"/>
                <a:ext cx="8" cy="6"/>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2"/>
                      <a:pt x="3" y="0"/>
                      <a:pt x="2" y="0"/>
                    </a:cubicBezTo>
                    <a:cubicBezTo>
                      <a:pt x="0" y="0"/>
                      <a:pt x="0" y="2"/>
                      <a:pt x="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3" name="Freeform 1194"/>
              <p:cNvSpPr/>
              <p:nvPr/>
            </p:nvSpPr>
            <p:spPr bwMode="auto">
              <a:xfrm>
                <a:off x="6099" y="1895"/>
                <a:ext cx="8" cy="5"/>
              </a:xfrm>
              <a:custGeom>
                <a:avLst/>
                <a:gdLst>
                  <a:gd name="T0" fmla="*/ 1 w 3"/>
                  <a:gd name="T1" fmla="*/ 2 h 2"/>
                  <a:gd name="T2" fmla="*/ 1 w 3"/>
                  <a:gd name="T3" fmla="*/ 0 h 2"/>
                  <a:gd name="T4" fmla="*/ 1 w 3"/>
                  <a:gd name="T5" fmla="*/ 2 h 2"/>
                </a:gdLst>
                <a:ahLst/>
                <a:cxnLst>
                  <a:cxn ang="0">
                    <a:pos x="T0" y="T1"/>
                  </a:cxn>
                  <a:cxn ang="0">
                    <a:pos x="T2" y="T3"/>
                  </a:cxn>
                  <a:cxn ang="0">
                    <a:pos x="T4" y="T5"/>
                  </a:cxn>
                </a:cxnLst>
                <a:rect l="0" t="0" r="r" b="b"/>
                <a:pathLst>
                  <a:path w="3" h="2">
                    <a:moveTo>
                      <a:pt x="1" y="2"/>
                    </a:moveTo>
                    <a:cubicBezTo>
                      <a:pt x="3" y="2"/>
                      <a:pt x="3"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4" name="Freeform 1195"/>
              <p:cNvSpPr/>
              <p:nvPr/>
            </p:nvSpPr>
            <p:spPr bwMode="auto">
              <a:xfrm>
                <a:off x="5920" y="1646"/>
                <a:ext cx="37" cy="27"/>
              </a:xfrm>
              <a:custGeom>
                <a:avLst/>
                <a:gdLst>
                  <a:gd name="T0" fmla="*/ 3 w 14"/>
                  <a:gd name="T1" fmla="*/ 9 h 10"/>
                  <a:gd name="T2" fmla="*/ 7 w 14"/>
                  <a:gd name="T3" fmla="*/ 2 h 10"/>
                  <a:gd name="T4" fmla="*/ 5 w 14"/>
                  <a:gd name="T5" fmla="*/ 2 h 10"/>
                  <a:gd name="T6" fmla="*/ 12 w 14"/>
                  <a:gd name="T7" fmla="*/ 7 h 10"/>
                  <a:gd name="T8" fmla="*/ 13 w 14"/>
                  <a:gd name="T9" fmla="*/ 6 h 10"/>
                  <a:gd name="T10" fmla="*/ 6 w 14"/>
                  <a:gd name="T11" fmla="*/ 1 h 10"/>
                  <a:gd name="T12" fmla="*/ 5 w 14"/>
                  <a:gd name="T13" fmla="*/ 1 h 10"/>
                  <a:gd name="T14" fmla="*/ 1 w 14"/>
                  <a:gd name="T15" fmla="*/ 9 h 10"/>
                  <a:gd name="T16" fmla="*/ 3 w 14"/>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0">
                    <a:moveTo>
                      <a:pt x="3" y="9"/>
                    </a:moveTo>
                    <a:cubicBezTo>
                      <a:pt x="4" y="6"/>
                      <a:pt x="5" y="4"/>
                      <a:pt x="7" y="2"/>
                    </a:cubicBezTo>
                    <a:cubicBezTo>
                      <a:pt x="6" y="2"/>
                      <a:pt x="6" y="2"/>
                      <a:pt x="5" y="2"/>
                    </a:cubicBezTo>
                    <a:cubicBezTo>
                      <a:pt x="8" y="4"/>
                      <a:pt x="10" y="6"/>
                      <a:pt x="12" y="7"/>
                    </a:cubicBezTo>
                    <a:cubicBezTo>
                      <a:pt x="13" y="8"/>
                      <a:pt x="14" y="7"/>
                      <a:pt x="13" y="6"/>
                    </a:cubicBezTo>
                    <a:cubicBezTo>
                      <a:pt x="11" y="4"/>
                      <a:pt x="9" y="2"/>
                      <a:pt x="6" y="1"/>
                    </a:cubicBezTo>
                    <a:cubicBezTo>
                      <a:pt x="6" y="0"/>
                      <a:pt x="6" y="0"/>
                      <a:pt x="5" y="1"/>
                    </a:cubicBezTo>
                    <a:cubicBezTo>
                      <a:pt x="3" y="3"/>
                      <a:pt x="2" y="6"/>
                      <a:pt x="1" y="9"/>
                    </a:cubicBezTo>
                    <a:cubicBezTo>
                      <a:pt x="0" y="10"/>
                      <a:pt x="2" y="10"/>
                      <a:pt x="3" y="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5" name="Freeform 1196"/>
              <p:cNvSpPr/>
              <p:nvPr/>
            </p:nvSpPr>
            <p:spPr bwMode="auto">
              <a:xfrm>
                <a:off x="6285" y="2018"/>
                <a:ext cx="22" cy="46"/>
              </a:xfrm>
              <a:custGeom>
                <a:avLst/>
                <a:gdLst>
                  <a:gd name="T0" fmla="*/ 1 w 8"/>
                  <a:gd name="T1" fmla="*/ 2 h 17"/>
                  <a:gd name="T2" fmla="*/ 6 w 8"/>
                  <a:gd name="T3" fmla="*/ 9 h 17"/>
                  <a:gd name="T4" fmla="*/ 1 w 8"/>
                  <a:gd name="T5" fmla="*/ 15 h 17"/>
                  <a:gd name="T6" fmla="*/ 2 w 8"/>
                  <a:gd name="T7" fmla="*/ 17 h 17"/>
                  <a:gd name="T8" fmla="*/ 8 w 8"/>
                  <a:gd name="T9" fmla="*/ 8 h 17"/>
                  <a:gd name="T10" fmla="*/ 1 w 8"/>
                  <a:gd name="T11" fmla="*/ 0 h 17"/>
                  <a:gd name="T12" fmla="*/ 1 w 8"/>
                  <a:gd name="T13" fmla="*/ 2 h 17"/>
                </a:gdLst>
                <a:ahLst/>
                <a:cxnLst>
                  <a:cxn ang="0">
                    <a:pos x="T0" y="T1"/>
                  </a:cxn>
                  <a:cxn ang="0">
                    <a:pos x="T2" y="T3"/>
                  </a:cxn>
                  <a:cxn ang="0">
                    <a:pos x="T4" y="T5"/>
                  </a:cxn>
                  <a:cxn ang="0">
                    <a:pos x="T6" y="T7"/>
                  </a:cxn>
                  <a:cxn ang="0">
                    <a:pos x="T8" y="T9"/>
                  </a:cxn>
                  <a:cxn ang="0">
                    <a:pos x="T10" y="T11"/>
                  </a:cxn>
                  <a:cxn ang="0">
                    <a:pos x="T12" y="T13"/>
                  </a:cxn>
                </a:cxnLst>
                <a:rect l="0" t="0" r="r" b="b"/>
                <a:pathLst>
                  <a:path w="8" h="17">
                    <a:moveTo>
                      <a:pt x="1" y="2"/>
                    </a:moveTo>
                    <a:cubicBezTo>
                      <a:pt x="4" y="3"/>
                      <a:pt x="6" y="5"/>
                      <a:pt x="6" y="9"/>
                    </a:cubicBezTo>
                    <a:cubicBezTo>
                      <a:pt x="6" y="11"/>
                      <a:pt x="3" y="14"/>
                      <a:pt x="1" y="15"/>
                    </a:cubicBezTo>
                    <a:cubicBezTo>
                      <a:pt x="0" y="16"/>
                      <a:pt x="0" y="17"/>
                      <a:pt x="2" y="17"/>
                    </a:cubicBezTo>
                    <a:cubicBezTo>
                      <a:pt x="5" y="15"/>
                      <a:pt x="8" y="12"/>
                      <a:pt x="8" y="8"/>
                    </a:cubicBezTo>
                    <a:cubicBezTo>
                      <a:pt x="8" y="4"/>
                      <a:pt x="5" y="1"/>
                      <a:pt x="1" y="0"/>
                    </a:cubicBezTo>
                    <a:cubicBezTo>
                      <a:pt x="0" y="0"/>
                      <a:pt x="0" y="1"/>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6" name="Freeform 1197"/>
              <p:cNvSpPr/>
              <p:nvPr/>
            </p:nvSpPr>
            <p:spPr bwMode="auto">
              <a:xfrm>
                <a:off x="2627" y="2992"/>
                <a:ext cx="16" cy="107"/>
              </a:xfrm>
              <a:custGeom>
                <a:avLst/>
                <a:gdLst>
                  <a:gd name="T0" fmla="*/ 3 w 6"/>
                  <a:gd name="T1" fmla="*/ 1 h 40"/>
                  <a:gd name="T2" fmla="*/ 1 w 6"/>
                  <a:gd name="T3" fmla="*/ 38 h 40"/>
                  <a:gd name="T4" fmla="*/ 3 w 6"/>
                  <a:gd name="T5" fmla="*/ 39 h 40"/>
                  <a:gd name="T6" fmla="*/ 5 w 6"/>
                  <a:gd name="T7" fmla="*/ 1 h 40"/>
                  <a:gd name="T8" fmla="*/ 3 w 6"/>
                  <a:gd name="T9" fmla="*/ 1 h 40"/>
                </a:gdLst>
                <a:ahLst/>
                <a:cxnLst>
                  <a:cxn ang="0">
                    <a:pos x="T0" y="T1"/>
                  </a:cxn>
                  <a:cxn ang="0">
                    <a:pos x="T2" y="T3"/>
                  </a:cxn>
                  <a:cxn ang="0">
                    <a:pos x="T4" y="T5"/>
                  </a:cxn>
                  <a:cxn ang="0">
                    <a:pos x="T6" y="T7"/>
                  </a:cxn>
                  <a:cxn ang="0">
                    <a:pos x="T8" y="T9"/>
                  </a:cxn>
                </a:cxnLst>
                <a:rect l="0" t="0" r="r" b="b"/>
                <a:pathLst>
                  <a:path w="6" h="40">
                    <a:moveTo>
                      <a:pt x="3" y="1"/>
                    </a:moveTo>
                    <a:cubicBezTo>
                      <a:pt x="5" y="14"/>
                      <a:pt x="4" y="26"/>
                      <a:pt x="1" y="38"/>
                    </a:cubicBezTo>
                    <a:cubicBezTo>
                      <a:pt x="0" y="39"/>
                      <a:pt x="2" y="40"/>
                      <a:pt x="3" y="39"/>
                    </a:cubicBezTo>
                    <a:cubicBezTo>
                      <a:pt x="6" y="26"/>
                      <a:pt x="6" y="14"/>
                      <a:pt x="5" y="1"/>
                    </a:cubicBezTo>
                    <a:cubicBezTo>
                      <a:pt x="4" y="0"/>
                      <a:pt x="3" y="0"/>
                      <a:pt x="3"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7" name="Freeform 1198"/>
              <p:cNvSpPr/>
              <p:nvPr/>
            </p:nvSpPr>
            <p:spPr bwMode="auto">
              <a:xfrm>
                <a:off x="2632" y="2995"/>
                <a:ext cx="72" cy="8"/>
              </a:xfrm>
              <a:custGeom>
                <a:avLst/>
                <a:gdLst>
                  <a:gd name="T0" fmla="*/ 2 w 27"/>
                  <a:gd name="T1" fmla="*/ 3 h 3"/>
                  <a:gd name="T2" fmla="*/ 26 w 27"/>
                  <a:gd name="T3" fmla="*/ 2 h 3"/>
                  <a:gd name="T4" fmla="*/ 26 w 27"/>
                  <a:gd name="T5" fmla="*/ 0 h 3"/>
                  <a:gd name="T6" fmla="*/ 2 w 27"/>
                  <a:gd name="T7" fmla="*/ 1 h 3"/>
                  <a:gd name="T8" fmla="*/ 2 w 27"/>
                  <a:gd name="T9" fmla="*/ 3 h 3"/>
                </a:gdLst>
                <a:ahLst/>
                <a:cxnLst>
                  <a:cxn ang="0">
                    <a:pos x="T0" y="T1"/>
                  </a:cxn>
                  <a:cxn ang="0">
                    <a:pos x="T2" y="T3"/>
                  </a:cxn>
                  <a:cxn ang="0">
                    <a:pos x="T4" y="T5"/>
                  </a:cxn>
                  <a:cxn ang="0">
                    <a:pos x="T6" y="T7"/>
                  </a:cxn>
                  <a:cxn ang="0">
                    <a:pos x="T8" y="T9"/>
                  </a:cxn>
                </a:cxnLst>
                <a:rect l="0" t="0" r="r" b="b"/>
                <a:pathLst>
                  <a:path w="27" h="3">
                    <a:moveTo>
                      <a:pt x="2" y="3"/>
                    </a:moveTo>
                    <a:cubicBezTo>
                      <a:pt x="10" y="2"/>
                      <a:pt x="18" y="2"/>
                      <a:pt x="26" y="2"/>
                    </a:cubicBezTo>
                    <a:cubicBezTo>
                      <a:pt x="27" y="2"/>
                      <a:pt x="27" y="0"/>
                      <a:pt x="26" y="0"/>
                    </a:cubicBezTo>
                    <a:cubicBezTo>
                      <a:pt x="18" y="0"/>
                      <a:pt x="10" y="0"/>
                      <a:pt x="2" y="1"/>
                    </a:cubicBezTo>
                    <a:cubicBezTo>
                      <a:pt x="0" y="1"/>
                      <a:pt x="0" y="3"/>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8" name="Freeform 1199"/>
              <p:cNvSpPr/>
              <p:nvPr/>
            </p:nvSpPr>
            <p:spPr bwMode="auto">
              <a:xfrm>
                <a:off x="2635" y="3048"/>
                <a:ext cx="72" cy="8"/>
              </a:xfrm>
              <a:custGeom>
                <a:avLst/>
                <a:gdLst>
                  <a:gd name="T0" fmla="*/ 2 w 27"/>
                  <a:gd name="T1" fmla="*/ 2 h 3"/>
                  <a:gd name="T2" fmla="*/ 26 w 27"/>
                  <a:gd name="T3" fmla="*/ 3 h 3"/>
                  <a:gd name="T4" fmla="*/ 26 w 27"/>
                  <a:gd name="T5" fmla="*/ 1 h 3"/>
                  <a:gd name="T6" fmla="*/ 2 w 27"/>
                  <a:gd name="T7" fmla="*/ 0 h 3"/>
                  <a:gd name="T8" fmla="*/ 2 w 27"/>
                  <a:gd name="T9" fmla="*/ 2 h 3"/>
                </a:gdLst>
                <a:ahLst/>
                <a:cxnLst>
                  <a:cxn ang="0">
                    <a:pos x="T0" y="T1"/>
                  </a:cxn>
                  <a:cxn ang="0">
                    <a:pos x="T2" y="T3"/>
                  </a:cxn>
                  <a:cxn ang="0">
                    <a:pos x="T4" y="T5"/>
                  </a:cxn>
                  <a:cxn ang="0">
                    <a:pos x="T6" y="T7"/>
                  </a:cxn>
                  <a:cxn ang="0">
                    <a:pos x="T8" y="T9"/>
                  </a:cxn>
                </a:cxnLst>
                <a:rect l="0" t="0" r="r" b="b"/>
                <a:pathLst>
                  <a:path w="27" h="3">
                    <a:moveTo>
                      <a:pt x="2" y="2"/>
                    </a:moveTo>
                    <a:cubicBezTo>
                      <a:pt x="10" y="3"/>
                      <a:pt x="18" y="3"/>
                      <a:pt x="26" y="3"/>
                    </a:cubicBezTo>
                    <a:cubicBezTo>
                      <a:pt x="27" y="3"/>
                      <a:pt x="27" y="1"/>
                      <a:pt x="26" y="1"/>
                    </a:cubicBezTo>
                    <a:cubicBezTo>
                      <a:pt x="18" y="1"/>
                      <a:pt x="10" y="1"/>
                      <a:pt x="2" y="0"/>
                    </a:cubicBezTo>
                    <a:cubicBezTo>
                      <a:pt x="0" y="0"/>
                      <a:pt x="0" y="2"/>
                      <a:pt x="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9" name="Freeform 1200"/>
              <p:cNvSpPr/>
              <p:nvPr/>
            </p:nvSpPr>
            <p:spPr bwMode="auto">
              <a:xfrm>
                <a:off x="2627" y="3088"/>
                <a:ext cx="85" cy="11"/>
              </a:xfrm>
              <a:custGeom>
                <a:avLst/>
                <a:gdLst>
                  <a:gd name="T0" fmla="*/ 2 w 32"/>
                  <a:gd name="T1" fmla="*/ 3 h 4"/>
                  <a:gd name="T2" fmla="*/ 31 w 32"/>
                  <a:gd name="T3" fmla="*/ 2 h 4"/>
                  <a:gd name="T4" fmla="*/ 30 w 32"/>
                  <a:gd name="T5" fmla="*/ 0 h 4"/>
                  <a:gd name="T6" fmla="*/ 2 w 32"/>
                  <a:gd name="T7" fmla="*/ 1 h 4"/>
                  <a:gd name="T8" fmla="*/ 2 w 32"/>
                  <a:gd name="T9" fmla="*/ 3 h 4"/>
                </a:gdLst>
                <a:ahLst/>
                <a:cxnLst>
                  <a:cxn ang="0">
                    <a:pos x="T0" y="T1"/>
                  </a:cxn>
                  <a:cxn ang="0">
                    <a:pos x="T2" y="T3"/>
                  </a:cxn>
                  <a:cxn ang="0">
                    <a:pos x="T4" y="T5"/>
                  </a:cxn>
                  <a:cxn ang="0">
                    <a:pos x="T6" y="T7"/>
                  </a:cxn>
                  <a:cxn ang="0">
                    <a:pos x="T8" y="T9"/>
                  </a:cxn>
                </a:cxnLst>
                <a:rect l="0" t="0" r="r" b="b"/>
                <a:pathLst>
                  <a:path w="32" h="4">
                    <a:moveTo>
                      <a:pt x="2" y="3"/>
                    </a:moveTo>
                    <a:cubicBezTo>
                      <a:pt x="11" y="4"/>
                      <a:pt x="21" y="4"/>
                      <a:pt x="31" y="2"/>
                    </a:cubicBezTo>
                    <a:cubicBezTo>
                      <a:pt x="32" y="2"/>
                      <a:pt x="32" y="0"/>
                      <a:pt x="30" y="0"/>
                    </a:cubicBezTo>
                    <a:cubicBezTo>
                      <a:pt x="21" y="2"/>
                      <a:pt x="11" y="2"/>
                      <a:pt x="2" y="1"/>
                    </a:cubicBezTo>
                    <a:cubicBezTo>
                      <a:pt x="0" y="1"/>
                      <a:pt x="0" y="3"/>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0" name="Freeform 1201"/>
              <p:cNvSpPr/>
              <p:nvPr/>
            </p:nvSpPr>
            <p:spPr bwMode="auto">
              <a:xfrm>
                <a:off x="2755" y="3053"/>
                <a:ext cx="42" cy="8"/>
              </a:xfrm>
              <a:custGeom>
                <a:avLst/>
                <a:gdLst>
                  <a:gd name="T0" fmla="*/ 1 w 16"/>
                  <a:gd name="T1" fmla="*/ 3 h 3"/>
                  <a:gd name="T2" fmla="*/ 15 w 16"/>
                  <a:gd name="T3" fmla="*/ 2 h 3"/>
                  <a:gd name="T4" fmla="*/ 15 w 16"/>
                  <a:gd name="T5" fmla="*/ 0 h 3"/>
                  <a:gd name="T6" fmla="*/ 1 w 16"/>
                  <a:gd name="T7" fmla="*/ 1 h 3"/>
                  <a:gd name="T8" fmla="*/ 1 w 16"/>
                  <a:gd name="T9" fmla="*/ 3 h 3"/>
                </a:gdLst>
                <a:ahLst/>
                <a:cxnLst>
                  <a:cxn ang="0">
                    <a:pos x="T0" y="T1"/>
                  </a:cxn>
                  <a:cxn ang="0">
                    <a:pos x="T2" y="T3"/>
                  </a:cxn>
                  <a:cxn ang="0">
                    <a:pos x="T4" y="T5"/>
                  </a:cxn>
                  <a:cxn ang="0">
                    <a:pos x="T6" y="T7"/>
                  </a:cxn>
                  <a:cxn ang="0">
                    <a:pos x="T8" y="T9"/>
                  </a:cxn>
                </a:cxnLst>
                <a:rect l="0" t="0" r="r" b="b"/>
                <a:pathLst>
                  <a:path w="16" h="3">
                    <a:moveTo>
                      <a:pt x="1" y="3"/>
                    </a:moveTo>
                    <a:cubicBezTo>
                      <a:pt x="6" y="3"/>
                      <a:pt x="11" y="3"/>
                      <a:pt x="15" y="2"/>
                    </a:cubicBezTo>
                    <a:cubicBezTo>
                      <a:pt x="16" y="1"/>
                      <a:pt x="16" y="0"/>
                      <a:pt x="15" y="0"/>
                    </a:cubicBezTo>
                    <a:cubicBezTo>
                      <a:pt x="10" y="1"/>
                      <a:pt x="6" y="1"/>
                      <a:pt x="1" y="1"/>
                    </a:cubicBezTo>
                    <a:cubicBezTo>
                      <a:pt x="0" y="1"/>
                      <a:pt x="0" y="3"/>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1" name="Freeform 1202"/>
              <p:cNvSpPr/>
              <p:nvPr/>
            </p:nvSpPr>
            <p:spPr bwMode="auto">
              <a:xfrm>
                <a:off x="2749" y="3040"/>
                <a:ext cx="40" cy="11"/>
              </a:xfrm>
              <a:custGeom>
                <a:avLst/>
                <a:gdLst>
                  <a:gd name="T0" fmla="*/ 1 w 15"/>
                  <a:gd name="T1" fmla="*/ 3 h 4"/>
                  <a:gd name="T2" fmla="*/ 14 w 15"/>
                  <a:gd name="T3" fmla="*/ 4 h 4"/>
                  <a:gd name="T4" fmla="*/ 14 w 15"/>
                  <a:gd name="T5" fmla="*/ 2 h 4"/>
                  <a:gd name="T6" fmla="*/ 1 w 15"/>
                  <a:gd name="T7" fmla="*/ 1 h 4"/>
                  <a:gd name="T8" fmla="*/ 1 w 15"/>
                  <a:gd name="T9" fmla="*/ 3 h 4"/>
                </a:gdLst>
                <a:ahLst/>
                <a:cxnLst>
                  <a:cxn ang="0">
                    <a:pos x="T0" y="T1"/>
                  </a:cxn>
                  <a:cxn ang="0">
                    <a:pos x="T2" y="T3"/>
                  </a:cxn>
                  <a:cxn ang="0">
                    <a:pos x="T4" y="T5"/>
                  </a:cxn>
                  <a:cxn ang="0">
                    <a:pos x="T6" y="T7"/>
                  </a:cxn>
                  <a:cxn ang="0">
                    <a:pos x="T8" y="T9"/>
                  </a:cxn>
                </a:cxnLst>
                <a:rect l="0" t="0" r="r" b="b"/>
                <a:pathLst>
                  <a:path w="15" h="4">
                    <a:moveTo>
                      <a:pt x="1" y="3"/>
                    </a:moveTo>
                    <a:cubicBezTo>
                      <a:pt x="5" y="4"/>
                      <a:pt x="9" y="4"/>
                      <a:pt x="14" y="4"/>
                    </a:cubicBezTo>
                    <a:cubicBezTo>
                      <a:pt x="15" y="4"/>
                      <a:pt x="15" y="2"/>
                      <a:pt x="14" y="2"/>
                    </a:cubicBezTo>
                    <a:cubicBezTo>
                      <a:pt x="10" y="2"/>
                      <a:pt x="6" y="2"/>
                      <a:pt x="1" y="1"/>
                    </a:cubicBezTo>
                    <a:cubicBezTo>
                      <a:pt x="0" y="0"/>
                      <a:pt x="0" y="2"/>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2" name="Freeform 1203"/>
              <p:cNvSpPr/>
              <p:nvPr/>
            </p:nvSpPr>
            <p:spPr bwMode="auto">
              <a:xfrm>
                <a:off x="2835" y="3032"/>
                <a:ext cx="90" cy="53"/>
              </a:xfrm>
              <a:custGeom>
                <a:avLst/>
                <a:gdLst>
                  <a:gd name="T0" fmla="*/ 1 w 34"/>
                  <a:gd name="T1" fmla="*/ 2 h 20"/>
                  <a:gd name="T2" fmla="*/ 5 w 34"/>
                  <a:gd name="T3" fmla="*/ 19 h 20"/>
                  <a:gd name="T4" fmla="*/ 6 w 34"/>
                  <a:gd name="T5" fmla="*/ 19 h 20"/>
                  <a:gd name="T6" fmla="*/ 10 w 34"/>
                  <a:gd name="T7" fmla="*/ 6 h 20"/>
                  <a:gd name="T8" fmla="*/ 17 w 34"/>
                  <a:gd name="T9" fmla="*/ 18 h 20"/>
                  <a:gd name="T10" fmla="*/ 19 w 34"/>
                  <a:gd name="T11" fmla="*/ 18 h 20"/>
                  <a:gd name="T12" fmla="*/ 27 w 34"/>
                  <a:gd name="T13" fmla="*/ 5 h 20"/>
                  <a:gd name="T14" fmla="*/ 32 w 34"/>
                  <a:gd name="T15" fmla="*/ 17 h 20"/>
                  <a:gd name="T16" fmla="*/ 33 w 34"/>
                  <a:gd name="T17" fmla="*/ 17 h 20"/>
                  <a:gd name="T18" fmla="*/ 33 w 34"/>
                  <a:gd name="T19" fmla="*/ 6 h 20"/>
                  <a:gd name="T20" fmla="*/ 25 w 34"/>
                  <a:gd name="T21" fmla="*/ 3 h 20"/>
                  <a:gd name="T22" fmla="*/ 17 w 34"/>
                  <a:gd name="T23" fmla="*/ 18 h 20"/>
                  <a:gd name="T24" fmla="*/ 19 w 34"/>
                  <a:gd name="T25" fmla="*/ 18 h 20"/>
                  <a:gd name="T26" fmla="*/ 10 w 34"/>
                  <a:gd name="T27" fmla="*/ 4 h 20"/>
                  <a:gd name="T28" fmla="*/ 5 w 34"/>
                  <a:gd name="T29" fmla="*/ 19 h 20"/>
                  <a:gd name="T30" fmla="*/ 7 w 34"/>
                  <a:gd name="T31" fmla="*/ 19 h 20"/>
                  <a:gd name="T32" fmla="*/ 2 w 34"/>
                  <a:gd name="T33" fmla="*/ 1 h 20"/>
                  <a:gd name="T34" fmla="*/ 1 w 34"/>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20">
                    <a:moveTo>
                      <a:pt x="1" y="2"/>
                    </a:moveTo>
                    <a:cubicBezTo>
                      <a:pt x="4" y="7"/>
                      <a:pt x="4" y="13"/>
                      <a:pt x="5" y="19"/>
                    </a:cubicBezTo>
                    <a:cubicBezTo>
                      <a:pt x="5" y="19"/>
                      <a:pt x="6" y="19"/>
                      <a:pt x="6" y="19"/>
                    </a:cubicBezTo>
                    <a:cubicBezTo>
                      <a:pt x="5" y="14"/>
                      <a:pt x="4" y="8"/>
                      <a:pt x="10" y="6"/>
                    </a:cubicBezTo>
                    <a:cubicBezTo>
                      <a:pt x="17" y="4"/>
                      <a:pt x="18" y="14"/>
                      <a:pt x="17" y="18"/>
                    </a:cubicBezTo>
                    <a:cubicBezTo>
                      <a:pt x="18" y="18"/>
                      <a:pt x="18" y="18"/>
                      <a:pt x="19" y="18"/>
                    </a:cubicBezTo>
                    <a:cubicBezTo>
                      <a:pt x="18" y="12"/>
                      <a:pt x="20" y="6"/>
                      <a:pt x="27" y="5"/>
                    </a:cubicBezTo>
                    <a:cubicBezTo>
                      <a:pt x="33" y="4"/>
                      <a:pt x="33" y="13"/>
                      <a:pt x="32" y="17"/>
                    </a:cubicBezTo>
                    <a:cubicBezTo>
                      <a:pt x="31" y="18"/>
                      <a:pt x="33" y="19"/>
                      <a:pt x="33" y="17"/>
                    </a:cubicBezTo>
                    <a:cubicBezTo>
                      <a:pt x="34" y="13"/>
                      <a:pt x="34" y="10"/>
                      <a:pt x="33" y="6"/>
                    </a:cubicBezTo>
                    <a:cubicBezTo>
                      <a:pt x="32" y="2"/>
                      <a:pt x="28" y="3"/>
                      <a:pt x="25" y="3"/>
                    </a:cubicBezTo>
                    <a:cubicBezTo>
                      <a:pt x="18" y="4"/>
                      <a:pt x="16" y="12"/>
                      <a:pt x="17" y="18"/>
                    </a:cubicBezTo>
                    <a:cubicBezTo>
                      <a:pt x="17" y="20"/>
                      <a:pt x="19" y="19"/>
                      <a:pt x="19" y="18"/>
                    </a:cubicBezTo>
                    <a:cubicBezTo>
                      <a:pt x="20" y="13"/>
                      <a:pt x="18" y="3"/>
                      <a:pt x="10" y="4"/>
                    </a:cubicBezTo>
                    <a:cubicBezTo>
                      <a:pt x="3" y="5"/>
                      <a:pt x="2" y="14"/>
                      <a:pt x="5" y="19"/>
                    </a:cubicBezTo>
                    <a:cubicBezTo>
                      <a:pt x="5" y="20"/>
                      <a:pt x="7" y="20"/>
                      <a:pt x="7" y="19"/>
                    </a:cubicBezTo>
                    <a:cubicBezTo>
                      <a:pt x="6" y="13"/>
                      <a:pt x="5" y="7"/>
                      <a:pt x="2" y="1"/>
                    </a:cubicBezTo>
                    <a:cubicBezTo>
                      <a:pt x="2" y="0"/>
                      <a:pt x="0" y="1"/>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3" name="Freeform 1204"/>
              <p:cNvSpPr/>
              <p:nvPr/>
            </p:nvSpPr>
            <p:spPr bwMode="auto">
              <a:xfrm>
                <a:off x="2928" y="3035"/>
                <a:ext cx="67" cy="56"/>
              </a:xfrm>
              <a:custGeom>
                <a:avLst/>
                <a:gdLst>
                  <a:gd name="T0" fmla="*/ 23 w 25"/>
                  <a:gd name="T1" fmla="*/ 2 h 21"/>
                  <a:gd name="T2" fmla="*/ 1 w 25"/>
                  <a:gd name="T3" fmla="*/ 9 h 21"/>
                  <a:gd name="T4" fmla="*/ 23 w 25"/>
                  <a:gd name="T5" fmla="*/ 20 h 21"/>
                  <a:gd name="T6" fmla="*/ 23 w 25"/>
                  <a:gd name="T7" fmla="*/ 18 h 21"/>
                  <a:gd name="T8" fmla="*/ 3 w 25"/>
                  <a:gd name="T9" fmla="*/ 8 h 21"/>
                  <a:gd name="T10" fmla="*/ 23 w 25"/>
                  <a:gd name="T11" fmla="*/ 4 h 21"/>
                  <a:gd name="T12" fmla="*/ 23 w 25"/>
                  <a:gd name="T13" fmla="*/ 2 h 21"/>
                </a:gdLst>
                <a:ahLst/>
                <a:cxnLst>
                  <a:cxn ang="0">
                    <a:pos x="T0" y="T1"/>
                  </a:cxn>
                  <a:cxn ang="0">
                    <a:pos x="T2" y="T3"/>
                  </a:cxn>
                  <a:cxn ang="0">
                    <a:pos x="T4" y="T5"/>
                  </a:cxn>
                  <a:cxn ang="0">
                    <a:pos x="T6" y="T7"/>
                  </a:cxn>
                  <a:cxn ang="0">
                    <a:pos x="T8" y="T9"/>
                  </a:cxn>
                  <a:cxn ang="0">
                    <a:pos x="T10" y="T11"/>
                  </a:cxn>
                  <a:cxn ang="0">
                    <a:pos x="T12" y="T13"/>
                  </a:cxn>
                </a:cxnLst>
                <a:rect l="0" t="0" r="r" b="b"/>
                <a:pathLst>
                  <a:path w="25" h="21">
                    <a:moveTo>
                      <a:pt x="23" y="2"/>
                    </a:moveTo>
                    <a:cubicBezTo>
                      <a:pt x="17" y="2"/>
                      <a:pt x="3" y="0"/>
                      <a:pt x="1" y="9"/>
                    </a:cubicBezTo>
                    <a:cubicBezTo>
                      <a:pt x="0" y="21"/>
                      <a:pt x="16" y="20"/>
                      <a:pt x="23" y="20"/>
                    </a:cubicBezTo>
                    <a:cubicBezTo>
                      <a:pt x="25" y="20"/>
                      <a:pt x="25" y="18"/>
                      <a:pt x="23" y="18"/>
                    </a:cubicBezTo>
                    <a:cubicBezTo>
                      <a:pt x="17" y="18"/>
                      <a:pt x="2" y="19"/>
                      <a:pt x="3" y="8"/>
                    </a:cubicBezTo>
                    <a:cubicBezTo>
                      <a:pt x="4" y="2"/>
                      <a:pt x="19" y="4"/>
                      <a:pt x="23" y="4"/>
                    </a:cubicBezTo>
                    <a:cubicBezTo>
                      <a:pt x="25" y="3"/>
                      <a:pt x="25" y="2"/>
                      <a:pt x="23"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4" name="Freeform 1205"/>
              <p:cNvSpPr/>
              <p:nvPr/>
            </p:nvSpPr>
            <p:spPr bwMode="auto">
              <a:xfrm>
                <a:off x="2979" y="2976"/>
                <a:ext cx="56" cy="53"/>
              </a:xfrm>
              <a:custGeom>
                <a:avLst/>
                <a:gdLst>
                  <a:gd name="T0" fmla="*/ 4 w 21"/>
                  <a:gd name="T1" fmla="*/ 11 h 20"/>
                  <a:gd name="T2" fmla="*/ 10 w 21"/>
                  <a:gd name="T3" fmla="*/ 2 h 20"/>
                  <a:gd name="T4" fmla="*/ 8 w 21"/>
                  <a:gd name="T5" fmla="*/ 17 h 20"/>
                  <a:gd name="T6" fmla="*/ 8 w 21"/>
                  <a:gd name="T7" fmla="*/ 18 h 20"/>
                  <a:gd name="T8" fmla="*/ 20 w 21"/>
                  <a:gd name="T9" fmla="*/ 19 h 20"/>
                  <a:gd name="T10" fmla="*/ 20 w 21"/>
                  <a:gd name="T11" fmla="*/ 17 h 20"/>
                  <a:gd name="T12" fmla="*/ 9 w 21"/>
                  <a:gd name="T13" fmla="*/ 16 h 20"/>
                  <a:gd name="T14" fmla="*/ 9 w 21"/>
                  <a:gd name="T15" fmla="*/ 18 h 20"/>
                  <a:gd name="T16" fmla="*/ 14 w 21"/>
                  <a:gd name="T17" fmla="*/ 8 h 20"/>
                  <a:gd name="T18" fmla="*/ 14 w 21"/>
                  <a:gd name="T19" fmla="*/ 2 h 20"/>
                  <a:gd name="T20" fmla="*/ 11 w 21"/>
                  <a:gd name="T21" fmla="*/ 0 h 20"/>
                  <a:gd name="T22" fmla="*/ 2 w 21"/>
                  <a:gd name="T23" fmla="*/ 11 h 20"/>
                  <a:gd name="T24" fmla="*/ 4 w 21"/>
                  <a:gd name="T25"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0">
                    <a:moveTo>
                      <a:pt x="4" y="11"/>
                    </a:moveTo>
                    <a:cubicBezTo>
                      <a:pt x="2" y="6"/>
                      <a:pt x="5" y="2"/>
                      <a:pt x="10" y="2"/>
                    </a:cubicBezTo>
                    <a:cubicBezTo>
                      <a:pt x="17" y="3"/>
                      <a:pt x="10" y="14"/>
                      <a:pt x="8" y="17"/>
                    </a:cubicBezTo>
                    <a:cubicBezTo>
                      <a:pt x="7" y="17"/>
                      <a:pt x="8" y="18"/>
                      <a:pt x="8" y="18"/>
                    </a:cubicBezTo>
                    <a:cubicBezTo>
                      <a:pt x="12" y="19"/>
                      <a:pt x="16" y="20"/>
                      <a:pt x="20" y="19"/>
                    </a:cubicBezTo>
                    <a:cubicBezTo>
                      <a:pt x="21" y="19"/>
                      <a:pt x="21" y="17"/>
                      <a:pt x="20" y="17"/>
                    </a:cubicBezTo>
                    <a:cubicBezTo>
                      <a:pt x="16" y="18"/>
                      <a:pt x="12" y="17"/>
                      <a:pt x="9" y="16"/>
                    </a:cubicBezTo>
                    <a:cubicBezTo>
                      <a:pt x="9" y="17"/>
                      <a:pt x="9" y="18"/>
                      <a:pt x="9" y="18"/>
                    </a:cubicBezTo>
                    <a:cubicBezTo>
                      <a:pt x="12" y="15"/>
                      <a:pt x="14" y="12"/>
                      <a:pt x="14" y="8"/>
                    </a:cubicBezTo>
                    <a:cubicBezTo>
                      <a:pt x="15" y="5"/>
                      <a:pt x="14" y="4"/>
                      <a:pt x="14" y="2"/>
                    </a:cubicBezTo>
                    <a:cubicBezTo>
                      <a:pt x="13" y="1"/>
                      <a:pt x="12" y="1"/>
                      <a:pt x="11" y="0"/>
                    </a:cubicBezTo>
                    <a:cubicBezTo>
                      <a:pt x="4" y="0"/>
                      <a:pt x="0" y="5"/>
                      <a:pt x="2" y="11"/>
                    </a:cubicBezTo>
                    <a:cubicBezTo>
                      <a:pt x="3" y="13"/>
                      <a:pt x="5" y="12"/>
                      <a:pt x="4" y="1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5" name="Freeform 1206"/>
              <p:cNvSpPr/>
              <p:nvPr/>
            </p:nvSpPr>
            <p:spPr bwMode="auto">
              <a:xfrm>
                <a:off x="2632" y="2989"/>
                <a:ext cx="16" cy="110"/>
              </a:xfrm>
              <a:custGeom>
                <a:avLst/>
                <a:gdLst>
                  <a:gd name="T0" fmla="*/ 3 w 6"/>
                  <a:gd name="T1" fmla="*/ 2 h 41"/>
                  <a:gd name="T2" fmla="*/ 1 w 6"/>
                  <a:gd name="T3" fmla="*/ 39 h 41"/>
                  <a:gd name="T4" fmla="*/ 2 w 6"/>
                  <a:gd name="T5" fmla="*/ 39 h 41"/>
                  <a:gd name="T6" fmla="*/ 5 w 6"/>
                  <a:gd name="T7" fmla="*/ 1 h 41"/>
                  <a:gd name="T8" fmla="*/ 3 w 6"/>
                  <a:gd name="T9" fmla="*/ 2 h 41"/>
                </a:gdLst>
                <a:ahLst/>
                <a:cxnLst>
                  <a:cxn ang="0">
                    <a:pos x="T0" y="T1"/>
                  </a:cxn>
                  <a:cxn ang="0">
                    <a:pos x="T2" y="T3"/>
                  </a:cxn>
                  <a:cxn ang="0">
                    <a:pos x="T4" y="T5"/>
                  </a:cxn>
                  <a:cxn ang="0">
                    <a:pos x="T6" y="T7"/>
                  </a:cxn>
                  <a:cxn ang="0">
                    <a:pos x="T8" y="T9"/>
                  </a:cxn>
                </a:cxnLst>
                <a:rect l="0" t="0" r="r" b="b"/>
                <a:pathLst>
                  <a:path w="6" h="41">
                    <a:moveTo>
                      <a:pt x="3" y="2"/>
                    </a:moveTo>
                    <a:cubicBezTo>
                      <a:pt x="4" y="14"/>
                      <a:pt x="3" y="27"/>
                      <a:pt x="1" y="39"/>
                    </a:cubicBezTo>
                    <a:cubicBezTo>
                      <a:pt x="0" y="40"/>
                      <a:pt x="2" y="41"/>
                      <a:pt x="2" y="39"/>
                    </a:cubicBezTo>
                    <a:cubicBezTo>
                      <a:pt x="5" y="27"/>
                      <a:pt x="6" y="14"/>
                      <a:pt x="5" y="1"/>
                    </a:cubicBezTo>
                    <a:cubicBezTo>
                      <a:pt x="4" y="0"/>
                      <a:pt x="2" y="1"/>
                      <a:pt x="3"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6" name="Freeform 1207"/>
              <p:cNvSpPr/>
              <p:nvPr/>
            </p:nvSpPr>
            <p:spPr bwMode="auto">
              <a:xfrm>
                <a:off x="2637" y="2995"/>
                <a:ext cx="72" cy="8"/>
              </a:xfrm>
              <a:custGeom>
                <a:avLst/>
                <a:gdLst>
                  <a:gd name="T0" fmla="*/ 2 w 27"/>
                  <a:gd name="T1" fmla="*/ 3 h 3"/>
                  <a:gd name="T2" fmla="*/ 25 w 27"/>
                  <a:gd name="T3" fmla="*/ 2 h 3"/>
                  <a:gd name="T4" fmla="*/ 25 w 27"/>
                  <a:gd name="T5" fmla="*/ 0 h 3"/>
                  <a:gd name="T6" fmla="*/ 2 w 27"/>
                  <a:gd name="T7" fmla="*/ 1 h 3"/>
                  <a:gd name="T8" fmla="*/ 2 w 27"/>
                  <a:gd name="T9" fmla="*/ 3 h 3"/>
                </a:gdLst>
                <a:ahLst/>
                <a:cxnLst>
                  <a:cxn ang="0">
                    <a:pos x="T0" y="T1"/>
                  </a:cxn>
                  <a:cxn ang="0">
                    <a:pos x="T2" y="T3"/>
                  </a:cxn>
                  <a:cxn ang="0">
                    <a:pos x="T4" y="T5"/>
                  </a:cxn>
                  <a:cxn ang="0">
                    <a:pos x="T6" y="T7"/>
                  </a:cxn>
                  <a:cxn ang="0">
                    <a:pos x="T8" y="T9"/>
                  </a:cxn>
                </a:cxnLst>
                <a:rect l="0" t="0" r="r" b="b"/>
                <a:pathLst>
                  <a:path w="27" h="3">
                    <a:moveTo>
                      <a:pt x="2" y="3"/>
                    </a:moveTo>
                    <a:cubicBezTo>
                      <a:pt x="9" y="2"/>
                      <a:pt x="17" y="2"/>
                      <a:pt x="25" y="2"/>
                    </a:cubicBezTo>
                    <a:cubicBezTo>
                      <a:pt x="27" y="2"/>
                      <a:pt x="27" y="0"/>
                      <a:pt x="25" y="0"/>
                    </a:cubicBezTo>
                    <a:cubicBezTo>
                      <a:pt x="17" y="0"/>
                      <a:pt x="9" y="0"/>
                      <a:pt x="2" y="1"/>
                    </a:cubicBezTo>
                    <a:cubicBezTo>
                      <a:pt x="0" y="1"/>
                      <a:pt x="0" y="3"/>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7" name="Freeform 1208"/>
              <p:cNvSpPr/>
              <p:nvPr/>
            </p:nvSpPr>
            <p:spPr bwMode="auto">
              <a:xfrm>
                <a:off x="2640" y="3045"/>
                <a:ext cx="72" cy="11"/>
              </a:xfrm>
              <a:custGeom>
                <a:avLst/>
                <a:gdLst>
                  <a:gd name="T0" fmla="*/ 2 w 27"/>
                  <a:gd name="T1" fmla="*/ 2 h 4"/>
                  <a:gd name="T2" fmla="*/ 25 w 27"/>
                  <a:gd name="T3" fmla="*/ 4 h 4"/>
                  <a:gd name="T4" fmla="*/ 25 w 27"/>
                  <a:gd name="T5" fmla="*/ 2 h 4"/>
                  <a:gd name="T6" fmla="*/ 2 w 27"/>
                  <a:gd name="T7" fmla="*/ 1 h 4"/>
                  <a:gd name="T8" fmla="*/ 2 w 27"/>
                  <a:gd name="T9" fmla="*/ 2 h 4"/>
                </a:gdLst>
                <a:ahLst/>
                <a:cxnLst>
                  <a:cxn ang="0">
                    <a:pos x="T0" y="T1"/>
                  </a:cxn>
                  <a:cxn ang="0">
                    <a:pos x="T2" y="T3"/>
                  </a:cxn>
                  <a:cxn ang="0">
                    <a:pos x="T4" y="T5"/>
                  </a:cxn>
                  <a:cxn ang="0">
                    <a:pos x="T6" y="T7"/>
                  </a:cxn>
                  <a:cxn ang="0">
                    <a:pos x="T8" y="T9"/>
                  </a:cxn>
                </a:cxnLst>
                <a:rect l="0" t="0" r="r" b="b"/>
                <a:pathLst>
                  <a:path w="27" h="4">
                    <a:moveTo>
                      <a:pt x="2" y="2"/>
                    </a:moveTo>
                    <a:cubicBezTo>
                      <a:pt x="10" y="3"/>
                      <a:pt x="17" y="3"/>
                      <a:pt x="25" y="4"/>
                    </a:cubicBezTo>
                    <a:cubicBezTo>
                      <a:pt x="27" y="4"/>
                      <a:pt x="27" y="2"/>
                      <a:pt x="25" y="2"/>
                    </a:cubicBezTo>
                    <a:cubicBezTo>
                      <a:pt x="17" y="2"/>
                      <a:pt x="10" y="1"/>
                      <a:pt x="2" y="1"/>
                    </a:cubicBezTo>
                    <a:cubicBezTo>
                      <a:pt x="0" y="0"/>
                      <a:pt x="0" y="2"/>
                      <a:pt x="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8" name="Freeform 1209"/>
              <p:cNvSpPr/>
              <p:nvPr/>
            </p:nvSpPr>
            <p:spPr bwMode="auto">
              <a:xfrm>
                <a:off x="2632" y="3088"/>
                <a:ext cx="85" cy="11"/>
              </a:xfrm>
              <a:custGeom>
                <a:avLst/>
                <a:gdLst>
                  <a:gd name="T0" fmla="*/ 2 w 32"/>
                  <a:gd name="T1" fmla="*/ 3 h 4"/>
                  <a:gd name="T2" fmla="*/ 31 w 32"/>
                  <a:gd name="T3" fmla="*/ 2 h 4"/>
                  <a:gd name="T4" fmla="*/ 30 w 32"/>
                  <a:gd name="T5" fmla="*/ 0 h 4"/>
                  <a:gd name="T6" fmla="*/ 2 w 32"/>
                  <a:gd name="T7" fmla="*/ 1 h 4"/>
                  <a:gd name="T8" fmla="*/ 2 w 32"/>
                  <a:gd name="T9" fmla="*/ 3 h 4"/>
                </a:gdLst>
                <a:ahLst/>
                <a:cxnLst>
                  <a:cxn ang="0">
                    <a:pos x="T0" y="T1"/>
                  </a:cxn>
                  <a:cxn ang="0">
                    <a:pos x="T2" y="T3"/>
                  </a:cxn>
                  <a:cxn ang="0">
                    <a:pos x="T4" y="T5"/>
                  </a:cxn>
                  <a:cxn ang="0">
                    <a:pos x="T6" y="T7"/>
                  </a:cxn>
                  <a:cxn ang="0">
                    <a:pos x="T8" y="T9"/>
                  </a:cxn>
                </a:cxnLst>
                <a:rect l="0" t="0" r="r" b="b"/>
                <a:pathLst>
                  <a:path w="32" h="4">
                    <a:moveTo>
                      <a:pt x="2" y="3"/>
                    </a:moveTo>
                    <a:cubicBezTo>
                      <a:pt x="11" y="4"/>
                      <a:pt x="21" y="4"/>
                      <a:pt x="31" y="2"/>
                    </a:cubicBezTo>
                    <a:cubicBezTo>
                      <a:pt x="32" y="2"/>
                      <a:pt x="32" y="0"/>
                      <a:pt x="30" y="0"/>
                    </a:cubicBezTo>
                    <a:cubicBezTo>
                      <a:pt x="21" y="2"/>
                      <a:pt x="11" y="2"/>
                      <a:pt x="2" y="1"/>
                    </a:cubicBezTo>
                    <a:cubicBezTo>
                      <a:pt x="0" y="1"/>
                      <a:pt x="0" y="3"/>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9" name="Freeform 1210"/>
              <p:cNvSpPr/>
              <p:nvPr/>
            </p:nvSpPr>
            <p:spPr bwMode="auto">
              <a:xfrm>
                <a:off x="2760" y="3051"/>
                <a:ext cx="43" cy="10"/>
              </a:xfrm>
              <a:custGeom>
                <a:avLst/>
                <a:gdLst>
                  <a:gd name="T0" fmla="*/ 1 w 16"/>
                  <a:gd name="T1" fmla="*/ 4 h 4"/>
                  <a:gd name="T2" fmla="*/ 15 w 16"/>
                  <a:gd name="T3" fmla="*/ 3 h 4"/>
                  <a:gd name="T4" fmla="*/ 14 w 16"/>
                  <a:gd name="T5" fmla="*/ 1 h 4"/>
                  <a:gd name="T6" fmla="*/ 1 w 16"/>
                  <a:gd name="T7" fmla="*/ 2 h 4"/>
                  <a:gd name="T8" fmla="*/ 1 w 16"/>
                  <a:gd name="T9" fmla="*/ 4 h 4"/>
                </a:gdLst>
                <a:ahLst/>
                <a:cxnLst>
                  <a:cxn ang="0">
                    <a:pos x="T0" y="T1"/>
                  </a:cxn>
                  <a:cxn ang="0">
                    <a:pos x="T2" y="T3"/>
                  </a:cxn>
                  <a:cxn ang="0">
                    <a:pos x="T4" y="T5"/>
                  </a:cxn>
                  <a:cxn ang="0">
                    <a:pos x="T6" y="T7"/>
                  </a:cxn>
                  <a:cxn ang="0">
                    <a:pos x="T8" y="T9"/>
                  </a:cxn>
                </a:cxnLst>
                <a:rect l="0" t="0" r="r" b="b"/>
                <a:pathLst>
                  <a:path w="16" h="4">
                    <a:moveTo>
                      <a:pt x="1" y="4"/>
                    </a:moveTo>
                    <a:cubicBezTo>
                      <a:pt x="6" y="4"/>
                      <a:pt x="10" y="4"/>
                      <a:pt x="15" y="3"/>
                    </a:cubicBezTo>
                    <a:cubicBezTo>
                      <a:pt x="16" y="2"/>
                      <a:pt x="16" y="0"/>
                      <a:pt x="14" y="1"/>
                    </a:cubicBezTo>
                    <a:cubicBezTo>
                      <a:pt x="10" y="2"/>
                      <a:pt x="6" y="2"/>
                      <a:pt x="1" y="2"/>
                    </a:cubicBezTo>
                    <a:cubicBezTo>
                      <a:pt x="0" y="2"/>
                      <a:pt x="0" y="4"/>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0" name="Freeform 1211"/>
              <p:cNvSpPr/>
              <p:nvPr/>
            </p:nvSpPr>
            <p:spPr bwMode="auto">
              <a:xfrm>
                <a:off x="2755" y="3040"/>
                <a:ext cx="40" cy="8"/>
              </a:xfrm>
              <a:custGeom>
                <a:avLst/>
                <a:gdLst>
                  <a:gd name="T0" fmla="*/ 1 w 15"/>
                  <a:gd name="T1" fmla="*/ 2 h 3"/>
                  <a:gd name="T2" fmla="*/ 14 w 15"/>
                  <a:gd name="T3" fmla="*/ 3 h 3"/>
                  <a:gd name="T4" fmla="*/ 14 w 15"/>
                  <a:gd name="T5" fmla="*/ 1 h 3"/>
                  <a:gd name="T6" fmla="*/ 1 w 15"/>
                  <a:gd name="T7" fmla="*/ 0 h 3"/>
                  <a:gd name="T8" fmla="*/ 1 w 15"/>
                  <a:gd name="T9" fmla="*/ 2 h 3"/>
                </a:gdLst>
                <a:ahLst/>
                <a:cxnLst>
                  <a:cxn ang="0">
                    <a:pos x="T0" y="T1"/>
                  </a:cxn>
                  <a:cxn ang="0">
                    <a:pos x="T2" y="T3"/>
                  </a:cxn>
                  <a:cxn ang="0">
                    <a:pos x="T4" y="T5"/>
                  </a:cxn>
                  <a:cxn ang="0">
                    <a:pos x="T6" y="T7"/>
                  </a:cxn>
                  <a:cxn ang="0">
                    <a:pos x="T8" y="T9"/>
                  </a:cxn>
                </a:cxnLst>
                <a:rect l="0" t="0" r="r" b="b"/>
                <a:pathLst>
                  <a:path w="15" h="3">
                    <a:moveTo>
                      <a:pt x="1" y="2"/>
                    </a:moveTo>
                    <a:cubicBezTo>
                      <a:pt x="5" y="3"/>
                      <a:pt x="9" y="3"/>
                      <a:pt x="14" y="3"/>
                    </a:cubicBezTo>
                    <a:cubicBezTo>
                      <a:pt x="15" y="3"/>
                      <a:pt x="15" y="1"/>
                      <a:pt x="14" y="1"/>
                    </a:cubicBezTo>
                    <a:cubicBezTo>
                      <a:pt x="9" y="1"/>
                      <a:pt x="5" y="1"/>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1" name="Freeform 1212"/>
              <p:cNvSpPr/>
              <p:nvPr/>
            </p:nvSpPr>
            <p:spPr bwMode="auto">
              <a:xfrm>
                <a:off x="2840" y="3032"/>
                <a:ext cx="91" cy="53"/>
              </a:xfrm>
              <a:custGeom>
                <a:avLst/>
                <a:gdLst>
                  <a:gd name="T0" fmla="*/ 0 w 34"/>
                  <a:gd name="T1" fmla="*/ 2 h 20"/>
                  <a:gd name="T2" fmla="*/ 4 w 34"/>
                  <a:gd name="T3" fmla="*/ 19 h 20"/>
                  <a:gd name="T4" fmla="*/ 6 w 34"/>
                  <a:gd name="T5" fmla="*/ 19 h 20"/>
                  <a:gd name="T6" fmla="*/ 10 w 34"/>
                  <a:gd name="T7" fmla="*/ 6 h 20"/>
                  <a:gd name="T8" fmla="*/ 17 w 34"/>
                  <a:gd name="T9" fmla="*/ 18 h 20"/>
                  <a:gd name="T10" fmla="*/ 19 w 34"/>
                  <a:gd name="T11" fmla="*/ 18 h 20"/>
                  <a:gd name="T12" fmla="*/ 27 w 34"/>
                  <a:gd name="T13" fmla="*/ 5 h 20"/>
                  <a:gd name="T14" fmla="*/ 31 w 34"/>
                  <a:gd name="T15" fmla="*/ 17 h 20"/>
                  <a:gd name="T16" fmla="*/ 33 w 34"/>
                  <a:gd name="T17" fmla="*/ 17 h 20"/>
                  <a:gd name="T18" fmla="*/ 33 w 34"/>
                  <a:gd name="T19" fmla="*/ 5 h 20"/>
                  <a:gd name="T20" fmla="*/ 25 w 34"/>
                  <a:gd name="T21" fmla="*/ 3 h 20"/>
                  <a:gd name="T22" fmla="*/ 17 w 34"/>
                  <a:gd name="T23" fmla="*/ 18 h 20"/>
                  <a:gd name="T24" fmla="*/ 19 w 34"/>
                  <a:gd name="T25" fmla="*/ 18 h 20"/>
                  <a:gd name="T26" fmla="*/ 10 w 34"/>
                  <a:gd name="T27" fmla="*/ 4 h 20"/>
                  <a:gd name="T28" fmla="*/ 5 w 34"/>
                  <a:gd name="T29" fmla="*/ 19 h 20"/>
                  <a:gd name="T30" fmla="*/ 6 w 34"/>
                  <a:gd name="T31" fmla="*/ 19 h 20"/>
                  <a:gd name="T32" fmla="*/ 2 w 34"/>
                  <a:gd name="T33" fmla="*/ 1 h 20"/>
                  <a:gd name="T34" fmla="*/ 0 w 34"/>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20">
                    <a:moveTo>
                      <a:pt x="0" y="2"/>
                    </a:moveTo>
                    <a:cubicBezTo>
                      <a:pt x="3" y="7"/>
                      <a:pt x="4" y="13"/>
                      <a:pt x="4" y="19"/>
                    </a:cubicBezTo>
                    <a:cubicBezTo>
                      <a:pt x="5" y="19"/>
                      <a:pt x="6" y="19"/>
                      <a:pt x="6" y="19"/>
                    </a:cubicBezTo>
                    <a:cubicBezTo>
                      <a:pt x="5" y="14"/>
                      <a:pt x="4" y="7"/>
                      <a:pt x="10" y="6"/>
                    </a:cubicBezTo>
                    <a:cubicBezTo>
                      <a:pt x="17" y="4"/>
                      <a:pt x="17" y="14"/>
                      <a:pt x="17" y="18"/>
                    </a:cubicBezTo>
                    <a:cubicBezTo>
                      <a:pt x="18" y="18"/>
                      <a:pt x="18" y="18"/>
                      <a:pt x="19" y="18"/>
                    </a:cubicBezTo>
                    <a:cubicBezTo>
                      <a:pt x="18" y="12"/>
                      <a:pt x="20" y="6"/>
                      <a:pt x="27" y="5"/>
                    </a:cubicBezTo>
                    <a:cubicBezTo>
                      <a:pt x="33" y="4"/>
                      <a:pt x="32" y="12"/>
                      <a:pt x="31" y="17"/>
                    </a:cubicBezTo>
                    <a:cubicBezTo>
                      <a:pt x="31" y="18"/>
                      <a:pt x="33" y="18"/>
                      <a:pt x="33" y="17"/>
                    </a:cubicBezTo>
                    <a:cubicBezTo>
                      <a:pt x="34" y="13"/>
                      <a:pt x="34" y="9"/>
                      <a:pt x="33" y="5"/>
                    </a:cubicBezTo>
                    <a:cubicBezTo>
                      <a:pt x="32" y="2"/>
                      <a:pt x="28" y="3"/>
                      <a:pt x="25" y="3"/>
                    </a:cubicBezTo>
                    <a:cubicBezTo>
                      <a:pt x="18" y="4"/>
                      <a:pt x="16" y="12"/>
                      <a:pt x="17" y="18"/>
                    </a:cubicBezTo>
                    <a:cubicBezTo>
                      <a:pt x="17" y="19"/>
                      <a:pt x="19" y="19"/>
                      <a:pt x="19" y="18"/>
                    </a:cubicBezTo>
                    <a:cubicBezTo>
                      <a:pt x="20" y="12"/>
                      <a:pt x="18" y="3"/>
                      <a:pt x="10" y="4"/>
                    </a:cubicBezTo>
                    <a:cubicBezTo>
                      <a:pt x="3" y="5"/>
                      <a:pt x="2" y="13"/>
                      <a:pt x="5" y="19"/>
                    </a:cubicBezTo>
                    <a:cubicBezTo>
                      <a:pt x="5" y="20"/>
                      <a:pt x="6" y="20"/>
                      <a:pt x="6" y="19"/>
                    </a:cubicBezTo>
                    <a:cubicBezTo>
                      <a:pt x="6" y="13"/>
                      <a:pt x="5" y="7"/>
                      <a:pt x="2" y="1"/>
                    </a:cubicBezTo>
                    <a:cubicBezTo>
                      <a:pt x="2" y="0"/>
                      <a:pt x="0" y="1"/>
                      <a:pt x="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2" name="Freeform 1213"/>
              <p:cNvSpPr/>
              <p:nvPr/>
            </p:nvSpPr>
            <p:spPr bwMode="auto">
              <a:xfrm>
                <a:off x="2931" y="3032"/>
                <a:ext cx="69" cy="56"/>
              </a:xfrm>
              <a:custGeom>
                <a:avLst/>
                <a:gdLst>
                  <a:gd name="T0" fmla="*/ 24 w 26"/>
                  <a:gd name="T1" fmla="*/ 2 h 21"/>
                  <a:gd name="T2" fmla="*/ 2 w 26"/>
                  <a:gd name="T3" fmla="*/ 9 h 21"/>
                  <a:gd name="T4" fmla="*/ 24 w 26"/>
                  <a:gd name="T5" fmla="*/ 21 h 21"/>
                  <a:gd name="T6" fmla="*/ 24 w 26"/>
                  <a:gd name="T7" fmla="*/ 19 h 21"/>
                  <a:gd name="T8" fmla="*/ 4 w 26"/>
                  <a:gd name="T9" fmla="*/ 9 h 21"/>
                  <a:gd name="T10" fmla="*/ 24 w 26"/>
                  <a:gd name="T11" fmla="*/ 4 h 21"/>
                  <a:gd name="T12" fmla="*/ 24 w 26"/>
                  <a:gd name="T13" fmla="*/ 2 h 21"/>
                </a:gdLst>
                <a:ahLst/>
                <a:cxnLst>
                  <a:cxn ang="0">
                    <a:pos x="T0" y="T1"/>
                  </a:cxn>
                  <a:cxn ang="0">
                    <a:pos x="T2" y="T3"/>
                  </a:cxn>
                  <a:cxn ang="0">
                    <a:pos x="T4" y="T5"/>
                  </a:cxn>
                  <a:cxn ang="0">
                    <a:pos x="T6" y="T7"/>
                  </a:cxn>
                  <a:cxn ang="0">
                    <a:pos x="T8" y="T9"/>
                  </a:cxn>
                  <a:cxn ang="0">
                    <a:pos x="T10" y="T11"/>
                  </a:cxn>
                  <a:cxn ang="0">
                    <a:pos x="T12" y="T13"/>
                  </a:cxn>
                </a:cxnLst>
                <a:rect l="0" t="0" r="r" b="b"/>
                <a:pathLst>
                  <a:path w="26" h="21">
                    <a:moveTo>
                      <a:pt x="24" y="2"/>
                    </a:moveTo>
                    <a:cubicBezTo>
                      <a:pt x="18" y="3"/>
                      <a:pt x="4" y="0"/>
                      <a:pt x="2" y="9"/>
                    </a:cubicBezTo>
                    <a:cubicBezTo>
                      <a:pt x="0" y="21"/>
                      <a:pt x="17" y="21"/>
                      <a:pt x="24" y="21"/>
                    </a:cubicBezTo>
                    <a:cubicBezTo>
                      <a:pt x="26" y="21"/>
                      <a:pt x="26" y="19"/>
                      <a:pt x="24" y="19"/>
                    </a:cubicBezTo>
                    <a:cubicBezTo>
                      <a:pt x="18" y="19"/>
                      <a:pt x="3" y="20"/>
                      <a:pt x="4" y="9"/>
                    </a:cubicBezTo>
                    <a:cubicBezTo>
                      <a:pt x="5" y="3"/>
                      <a:pt x="20" y="5"/>
                      <a:pt x="24" y="4"/>
                    </a:cubicBezTo>
                    <a:cubicBezTo>
                      <a:pt x="26" y="4"/>
                      <a:pt x="26" y="2"/>
                      <a:pt x="24"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3" name="Freeform 1214"/>
              <p:cNvSpPr/>
              <p:nvPr/>
            </p:nvSpPr>
            <p:spPr bwMode="auto">
              <a:xfrm>
                <a:off x="2984" y="2973"/>
                <a:ext cx="56" cy="56"/>
              </a:xfrm>
              <a:custGeom>
                <a:avLst/>
                <a:gdLst>
                  <a:gd name="T0" fmla="*/ 4 w 21"/>
                  <a:gd name="T1" fmla="*/ 12 h 21"/>
                  <a:gd name="T2" fmla="*/ 10 w 21"/>
                  <a:gd name="T3" fmla="*/ 3 h 21"/>
                  <a:gd name="T4" fmla="*/ 8 w 21"/>
                  <a:gd name="T5" fmla="*/ 17 h 21"/>
                  <a:gd name="T6" fmla="*/ 8 w 21"/>
                  <a:gd name="T7" fmla="*/ 19 h 21"/>
                  <a:gd name="T8" fmla="*/ 20 w 21"/>
                  <a:gd name="T9" fmla="*/ 20 h 21"/>
                  <a:gd name="T10" fmla="*/ 20 w 21"/>
                  <a:gd name="T11" fmla="*/ 18 h 21"/>
                  <a:gd name="T12" fmla="*/ 9 w 21"/>
                  <a:gd name="T13" fmla="*/ 17 h 21"/>
                  <a:gd name="T14" fmla="*/ 9 w 21"/>
                  <a:gd name="T15" fmla="*/ 19 h 21"/>
                  <a:gd name="T16" fmla="*/ 14 w 21"/>
                  <a:gd name="T17" fmla="*/ 8 h 21"/>
                  <a:gd name="T18" fmla="*/ 14 w 21"/>
                  <a:gd name="T19" fmla="*/ 2 h 21"/>
                  <a:gd name="T20" fmla="*/ 11 w 21"/>
                  <a:gd name="T21" fmla="*/ 1 h 21"/>
                  <a:gd name="T22" fmla="*/ 2 w 21"/>
                  <a:gd name="T23" fmla="*/ 12 h 21"/>
                  <a:gd name="T24" fmla="*/ 4 w 21"/>
                  <a:gd name="T25"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1">
                    <a:moveTo>
                      <a:pt x="4" y="12"/>
                    </a:moveTo>
                    <a:cubicBezTo>
                      <a:pt x="2" y="7"/>
                      <a:pt x="4" y="3"/>
                      <a:pt x="10" y="3"/>
                    </a:cubicBezTo>
                    <a:cubicBezTo>
                      <a:pt x="17" y="3"/>
                      <a:pt x="10" y="15"/>
                      <a:pt x="8" y="17"/>
                    </a:cubicBezTo>
                    <a:cubicBezTo>
                      <a:pt x="7" y="18"/>
                      <a:pt x="8" y="19"/>
                      <a:pt x="8" y="19"/>
                    </a:cubicBezTo>
                    <a:cubicBezTo>
                      <a:pt x="12" y="20"/>
                      <a:pt x="16" y="21"/>
                      <a:pt x="20" y="20"/>
                    </a:cubicBezTo>
                    <a:cubicBezTo>
                      <a:pt x="21" y="20"/>
                      <a:pt x="21" y="18"/>
                      <a:pt x="20" y="18"/>
                    </a:cubicBezTo>
                    <a:cubicBezTo>
                      <a:pt x="16" y="19"/>
                      <a:pt x="12" y="18"/>
                      <a:pt x="9" y="17"/>
                    </a:cubicBezTo>
                    <a:cubicBezTo>
                      <a:pt x="9" y="18"/>
                      <a:pt x="9" y="18"/>
                      <a:pt x="9" y="19"/>
                    </a:cubicBezTo>
                    <a:cubicBezTo>
                      <a:pt x="12" y="16"/>
                      <a:pt x="14" y="12"/>
                      <a:pt x="14" y="8"/>
                    </a:cubicBezTo>
                    <a:cubicBezTo>
                      <a:pt x="15" y="6"/>
                      <a:pt x="14" y="4"/>
                      <a:pt x="14" y="2"/>
                    </a:cubicBezTo>
                    <a:cubicBezTo>
                      <a:pt x="13" y="1"/>
                      <a:pt x="12" y="1"/>
                      <a:pt x="11" y="1"/>
                    </a:cubicBezTo>
                    <a:cubicBezTo>
                      <a:pt x="4" y="0"/>
                      <a:pt x="0" y="5"/>
                      <a:pt x="2" y="12"/>
                    </a:cubicBezTo>
                    <a:cubicBezTo>
                      <a:pt x="3" y="13"/>
                      <a:pt x="5" y="13"/>
                      <a:pt x="4" y="1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4" name="Freeform 1215"/>
              <p:cNvSpPr/>
              <p:nvPr/>
            </p:nvSpPr>
            <p:spPr bwMode="auto">
              <a:xfrm>
                <a:off x="-139" y="2647"/>
                <a:ext cx="16" cy="107"/>
              </a:xfrm>
              <a:custGeom>
                <a:avLst/>
                <a:gdLst>
                  <a:gd name="T0" fmla="*/ 2 w 6"/>
                  <a:gd name="T1" fmla="*/ 2 h 40"/>
                  <a:gd name="T2" fmla="*/ 0 w 6"/>
                  <a:gd name="T3" fmla="*/ 38 h 40"/>
                  <a:gd name="T4" fmla="*/ 2 w 6"/>
                  <a:gd name="T5" fmla="*/ 39 h 40"/>
                  <a:gd name="T6" fmla="*/ 4 w 6"/>
                  <a:gd name="T7" fmla="*/ 1 h 40"/>
                  <a:gd name="T8" fmla="*/ 2 w 6"/>
                  <a:gd name="T9" fmla="*/ 2 h 40"/>
                </a:gdLst>
                <a:ahLst/>
                <a:cxnLst>
                  <a:cxn ang="0">
                    <a:pos x="T0" y="T1"/>
                  </a:cxn>
                  <a:cxn ang="0">
                    <a:pos x="T2" y="T3"/>
                  </a:cxn>
                  <a:cxn ang="0">
                    <a:pos x="T4" y="T5"/>
                  </a:cxn>
                  <a:cxn ang="0">
                    <a:pos x="T6" y="T7"/>
                  </a:cxn>
                  <a:cxn ang="0">
                    <a:pos x="T8" y="T9"/>
                  </a:cxn>
                </a:cxnLst>
                <a:rect l="0" t="0" r="r" b="b"/>
                <a:pathLst>
                  <a:path w="6" h="40">
                    <a:moveTo>
                      <a:pt x="2" y="2"/>
                    </a:moveTo>
                    <a:cubicBezTo>
                      <a:pt x="4" y="14"/>
                      <a:pt x="3" y="26"/>
                      <a:pt x="0" y="38"/>
                    </a:cubicBezTo>
                    <a:cubicBezTo>
                      <a:pt x="0" y="40"/>
                      <a:pt x="2" y="40"/>
                      <a:pt x="2" y="39"/>
                    </a:cubicBezTo>
                    <a:cubicBezTo>
                      <a:pt x="5" y="26"/>
                      <a:pt x="6" y="14"/>
                      <a:pt x="4" y="1"/>
                    </a:cubicBezTo>
                    <a:cubicBezTo>
                      <a:pt x="4" y="0"/>
                      <a:pt x="2" y="0"/>
                      <a:pt x="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5" name="Freeform 1216"/>
              <p:cNvSpPr/>
              <p:nvPr/>
            </p:nvSpPr>
            <p:spPr bwMode="auto">
              <a:xfrm>
                <a:off x="-133" y="2649"/>
                <a:ext cx="69" cy="8"/>
              </a:xfrm>
              <a:custGeom>
                <a:avLst/>
                <a:gdLst>
                  <a:gd name="T0" fmla="*/ 1 w 26"/>
                  <a:gd name="T1" fmla="*/ 3 h 3"/>
                  <a:gd name="T2" fmla="*/ 25 w 26"/>
                  <a:gd name="T3" fmla="*/ 2 h 3"/>
                  <a:gd name="T4" fmla="*/ 25 w 26"/>
                  <a:gd name="T5" fmla="*/ 0 h 3"/>
                  <a:gd name="T6" fmla="*/ 1 w 26"/>
                  <a:gd name="T7" fmla="*/ 1 h 3"/>
                  <a:gd name="T8" fmla="*/ 1 w 26"/>
                  <a:gd name="T9" fmla="*/ 3 h 3"/>
                </a:gdLst>
                <a:ahLst/>
                <a:cxnLst>
                  <a:cxn ang="0">
                    <a:pos x="T0" y="T1"/>
                  </a:cxn>
                  <a:cxn ang="0">
                    <a:pos x="T2" y="T3"/>
                  </a:cxn>
                  <a:cxn ang="0">
                    <a:pos x="T4" y="T5"/>
                  </a:cxn>
                  <a:cxn ang="0">
                    <a:pos x="T6" y="T7"/>
                  </a:cxn>
                  <a:cxn ang="0">
                    <a:pos x="T8" y="T9"/>
                  </a:cxn>
                </a:cxnLst>
                <a:rect l="0" t="0" r="r" b="b"/>
                <a:pathLst>
                  <a:path w="26" h="3">
                    <a:moveTo>
                      <a:pt x="1" y="3"/>
                    </a:moveTo>
                    <a:cubicBezTo>
                      <a:pt x="9" y="2"/>
                      <a:pt x="17" y="2"/>
                      <a:pt x="25" y="2"/>
                    </a:cubicBezTo>
                    <a:cubicBezTo>
                      <a:pt x="26" y="2"/>
                      <a:pt x="26" y="0"/>
                      <a:pt x="25" y="0"/>
                    </a:cubicBezTo>
                    <a:cubicBezTo>
                      <a:pt x="17" y="0"/>
                      <a:pt x="9" y="0"/>
                      <a:pt x="1" y="1"/>
                    </a:cubicBezTo>
                    <a:cubicBezTo>
                      <a:pt x="0" y="2"/>
                      <a:pt x="0" y="3"/>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6" name="Freeform 1217"/>
              <p:cNvSpPr/>
              <p:nvPr/>
            </p:nvSpPr>
            <p:spPr bwMode="auto">
              <a:xfrm>
                <a:off x="-131" y="2703"/>
                <a:ext cx="70" cy="8"/>
              </a:xfrm>
              <a:custGeom>
                <a:avLst/>
                <a:gdLst>
                  <a:gd name="T0" fmla="*/ 1 w 26"/>
                  <a:gd name="T1" fmla="*/ 2 h 3"/>
                  <a:gd name="T2" fmla="*/ 25 w 26"/>
                  <a:gd name="T3" fmla="*/ 3 h 3"/>
                  <a:gd name="T4" fmla="*/ 25 w 26"/>
                  <a:gd name="T5" fmla="*/ 1 h 3"/>
                  <a:gd name="T6" fmla="*/ 1 w 26"/>
                  <a:gd name="T7" fmla="*/ 0 h 3"/>
                  <a:gd name="T8" fmla="*/ 1 w 26"/>
                  <a:gd name="T9" fmla="*/ 2 h 3"/>
                </a:gdLst>
                <a:ahLst/>
                <a:cxnLst>
                  <a:cxn ang="0">
                    <a:pos x="T0" y="T1"/>
                  </a:cxn>
                  <a:cxn ang="0">
                    <a:pos x="T2" y="T3"/>
                  </a:cxn>
                  <a:cxn ang="0">
                    <a:pos x="T4" y="T5"/>
                  </a:cxn>
                  <a:cxn ang="0">
                    <a:pos x="T6" y="T7"/>
                  </a:cxn>
                  <a:cxn ang="0">
                    <a:pos x="T8" y="T9"/>
                  </a:cxn>
                </a:cxnLst>
                <a:rect l="0" t="0" r="r" b="b"/>
                <a:pathLst>
                  <a:path w="26" h="3">
                    <a:moveTo>
                      <a:pt x="1" y="2"/>
                    </a:moveTo>
                    <a:cubicBezTo>
                      <a:pt x="9" y="3"/>
                      <a:pt x="17" y="3"/>
                      <a:pt x="25" y="3"/>
                    </a:cubicBezTo>
                    <a:cubicBezTo>
                      <a:pt x="26" y="3"/>
                      <a:pt x="26" y="1"/>
                      <a:pt x="25" y="1"/>
                    </a:cubicBezTo>
                    <a:cubicBezTo>
                      <a:pt x="17" y="1"/>
                      <a:pt x="9" y="1"/>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7" name="Freeform 1218"/>
              <p:cNvSpPr/>
              <p:nvPr/>
            </p:nvSpPr>
            <p:spPr bwMode="auto">
              <a:xfrm>
                <a:off x="-139" y="2743"/>
                <a:ext cx="86" cy="13"/>
              </a:xfrm>
              <a:custGeom>
                <a:avLst/>
                <a:gdLst>
                  <a:gd name="T0" fmla="*/ 1 w 32"/>
                  <a:gd name="T1" fmla="*/ 4 h 5"/>
                  <a:gd name="T2" fmla="*/ 30 w 32"/>
                  <a:gd name="T3" fmla="*/ 3 h 5"/>
                  <a:gd name="T4" fmla="*/ 30 w 32"/>
                  <a:gd name="T5" fmla="*/ 1 h 5"/>
                  <a:gd name="T6" fmla="*/ 1 w 32"/>
                  <a:gd name="T7" fmla="*/ 2 h 5"/>
                  <a:gd name="T8" fmla="*/ 1 w 32"/>
                  <a:gd name="T9" fmla="*/ 4 h 5"/>
                </a:gdLst>
                <a:ahLst/>
                <a:cxnLst>
                  <a:cxn ang="0">
                    <a:pos x="T0" y="T1"/>
                  </a:cxn>
                  <a:cxn ang="0">
                    <a:pos x="T2" y="T3"/>
                  </a:cxn>
                  <a:cxn ang="0">
                    <a:pos x="T4" y="T5"/>
                  </a:cxn>
                  <a:cxn ang="0">
                    <a:pos x="T6" y="T7"/>
                  </a:cxn>
                  <a:cxn ang="0">
                    <a:pos x="T8" y="T9"/>
                  </a:cxn>
                </a:cxnLst>
                <a:rect l="0" t="0" r="r" b="b"/>
                <a:pathLst>
                  <a:path w="32" h="5">
                    <a:moveTo>
                      <a:pt x="1" y="4"/>
                    </a:moveTo>
                    <a:cubicBezTo>
                      <a:pt x="11" y="5"/>
                      <a:pt x="21" y="5"/>
                      <a:pt x="30" y="3"/>
                    </a:cubicBezTo>
                    <a:cubicBezTo>
                      <a:pt x="32" y="2"/>
                      <a:pt x="31" y="0"/>
                      <a:pt x="30" y="1"/>
                    </a:cubicBezTo>
                    <a:cubicBezTo>
                      <a:pt x="20" y="3"/>
                      <a:pt x="11" y="3"/>
                      <a:pt x="1" y="2"/>
                    </a:cubicBezTo>
                    <a:cubicBezTo>
                      <a:pt x="0" y="2"/>
                      <a:pt x="0" y="3"/>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8" name="Freeform 1219"/>
              <p:cNvSpPr/>
              <p:nvPr/>
            </p:nvSpPr>
            <p:spPr bwMode="auto">
              <a:xfrm>
                <a:off x="-13" y="2708"/>
                <a:ext cx="45" cy="8"/>
              </a:xfrm>
              <a:custGeom>
                <a:avLst/>
                <a:gdLst>
                  <a:gd name="T0" fmla="*/ 2 w 17"/>
                  <a:gd name="T1" fmla="*/ 3 h 3"/>
                  <a:gd name="T2" fmla="*/ 15 w 17"/>
                  <a:gd name="T3" fmla="*/ 2 h 3"/>
                  <a:gd name="T4" fmla="*/ 15 w 17"/>
                  <a:gd name="T5" fmla="*/ 0 h 3"/>
                  <a:gd name="T6" fmla="*/ 2 w 17"/>
                  <a:gd name="T7" fmla="*/ 1 h 3"/>
                  <a:gd name="T8" fmla="*/ 2 w 17"/>
                  <a:gd name="T9" fmla="*/ 3 h 3"/>
                </a:gdLst>
                <a:ahLst/>
                <a:cxnLst>
                  <a:cxn ang="0">
                    <a:pos x="T0" y="T1"/>
                  </a:cxn>
                  <a:cxn ang="0">
                    <a:pos x="T2" y="T3"/>
                  </a:cxn>
                  <a:cxn ang="0">
                    <a:pos x="T4" y="T5"/>
                  </a:cxn>
                  <a:cxn ang="0">
                    <a:pos x="T6" y="T7"/>
                  </a:cxn>
                  <a:cxn ang="0">
                    <a:pos x="T8" y="T9"/>
                  </a:cxn>
                </a:cxnLst>
                <a:rect l="0" t="0" r="r" b="b"/>
                <a:pathLst>
                  <a:path w="17" h="3">
                    <a:moveTo>
                      <a:pt x="2" y="3"/>
                    </a:moveTo>
                    <a:cubicBezTo>
                      <a:pt x="6" y="3"/>
                      <a:pt x="11" y="3"/>
                      <a:pt x="15" y="2"/>
                    </a:cubicBezTo>
                    <a:cubicBezTo>
                      <a:pt x="17" y="2"/>
                      <a:pt x="16" y="0"/>
                      <a:pt x="15" y="0"/>
                    </a:cubicBezTo>
                    <a:cubicBezTo>
                      <a:pt x="11" y="1"/>
                      <a:pt x="6" y="1"/>
                      <a:pt x="2" y="1"/>
                    </a:cubicBezTo>
                    <a:cubicBezTo>
                      <a:pt x="0" y="1"/>
                      <a:pt x="0" y="3"/>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9" name="Freeform 1220"/>
              <p:cNvSpPr/>
              <p:nvPr/>
            </p:nvSpPr>
            <p:spPr bwMode="auto">
              <a:xfrm>
                <a:off x="-19" y="2698"/>
                <a:ext cx="40" cy="8"/>
              </a:xfrm>
              <a:custGeom>
                <a:avLst/>
                <a:gdLst>
                  <a:gd name="T0" fmla="*/ 1 w 15"/>
                  <a:gd name="T1" fmla="*/ 2 h 3"/>
                  <a:gd name="T2" fmla="*/ 14 w 15"/>
                  <a:gd name="T3" fmla="*/ 3 h 3"/>
                  <a:gd name="T4" fmla="*/ 14 w 15"/>
                  <a:gd name="T5" fmla="*/ 1 h 3"/>
                  <a:gd name="T6" fmla="*/ 2 w 15"/>
                  <a:gd name="T7" fmla="*/ 0 h 3"/>
                  <a:gd name="T8" fmla="*/ 1 w 15"/>
                  <a:gd name="T9" fmla="*/ 2 h 3"/>
                </a:gdLst>
                <a:ahLst/>
                <a:cxnLst>
                  <a:cxn ang="0">
                    <a:pos x="T0" y="T1"/>
                  </a:cxn>
                  <a:cxn ang="0">
                    <a:pos x="T2" y="T3"/>
                  </a:cxn>
                  <a:cxn ang="0">
                    <a:pos x="T4" y="T5"/>
                  </a:cxn>
                  <a:cxn ang="0">
                    <a:pos x="T6" y="T7"/>
                  </a:cxn>
                  <a:cxn ang="0">
                    <a:pos x="T8" y="T9"/>
                  </a:cxn>
                </a:cxnLst>
                <a:rect l="0" t="0" r="r" b="b"/>
                <a:pathLst>
                  <a:path w="15" h="3">
                    <a:moveTo>
                      <a:pt x="1" y="2"/>
                    </a:moveTo>
                    <a:cubicBezTo>
                      <a:pt x="6" y="3"/>
                      <a:pt x="10" y="3"/>
                      <a:pt x="14" y="3"/>
                    </a:cubicBezTo>
                    <a:cubicBezTo>
                      <a:pt x="15" y="3"/>
                      <a:pt x="15" y="1"/>
                      <a:pt x="14" y="1"/>
                    </a:cubicBezTo>
                    <a:cubicBezTo>
                      <a:pt x="10" y="1"/>
                      <a:pt x="6" y="1"/>
                      <a:pt x="2" y="0"/>
                    </a:cubicBezTo>
                    <a:cubicBezTo>
                      <a:pt x="1"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0" name="Freeform 1221"/>
              <p:cNvSpPr/>
              <p:nvPr/>
            </p:nvSpPr>
            <p:spPr bwMode="auto">
              <a:xfrm>
                <a:off x="67" y="2687"/>
                <a:ext cx="93" cy="56"/>
              </a:xfrm>
              <a:custGeom>
                <a:avLst/>
                <a:gdLst>
                  <a:gd name="T0" fmla="*/ 1 w 35"/>
                  <a:gd name="T1" fmla="*/ 2 h 21"/>
                  <a:gd name="T2" fmla="*/ 5 w 35"/>
                  <a:gd name="T3" fmla="*/ 19 h 21"/>
                  <a:gd name="T4" fmla="*/ 7 w 35"/>
                  <a:gd name="T5" fmla="*/ 19 h 21"/>
                  <a:gd name="T6" fmla="*/ 11 w 35"/>
                  <a:gd name="T7" fmla="*/ 6 h 21"/>
                  <a:gd name="T8" fmla="*/ 17 w 35"/>
                  <a:gd name="T9" fmla="*/ 18 h 21"/>
                  <a:gd name="T10" fmla="*/ 19 w 35"/>
                  <a:gd name="T11" fmla="*/ 18 h 21"/>
                  <a:gd name="T12" fmla="*/ 27 w 35"/>
                  <a:gd name="T13" fmla="*/ 5 h 21"/>
                  <a:gd name="T14" fmla="*/ 32 w 35"/>
                  <a:gd name="T15" fmla="*/ 17 h 21"/>
                  <a:gd name="T16" fmla="*/ 34 w 35"/>
                  <a:gd name="T17" fmla="*/ 18 h 21"/>
                  <a:gd name="T18" fmla="*/ 33 w 35"/>
                  <a:gd name="T19" fmla="*/ 6 h 21"/>
                  <a:gd name="T20" fmla="*/ 26 w 35"/>
                  <a:gd name="T21" fmla="*/ 3 h 21"/>
                  <a:gd name="T22" fmla="*/ 17 w 35"/>
                  <a:gd name="T23" fmla="*/ 19 h 21"/>
                  <a:gd name="T24" fmla="*/ 19 w 35"/>
                  <a:gd name="T25" fmla="*/ 18 h 21"/>
                  <a:gd name="T26" fmla="*/ 11 w 35"/>
                  <a:gd name="T27" fmla="*/ 4 h 21"/>
                  <a:gd name="T28" fmla="*/ 5 w 35"/>
                  <a:gd name="T29" fmla="*/ 20 h 21"/>
                  <a:gd name="T30" fmla="*/ 7 w 35"/>
                  <a:gd name="T31" fmla="*/ 19 h 21"/>
                  <a:gd name="T32" fmla="*/ 3 w 35"/>
                  <a:gd name="T33" fmla="*/ 1 h 21"/>
                  <a:gd name="T34" fmla="*/ 1 w 35"/>
                  <a:gd name="T35"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21">
                    <a:moveTo>
                      <a:pt x="1" y="2"/>
                    </a:moveTo>
                    <a:cubicBezTo>
                      <a:pt x="4" y="8"/>
                      <a:pt x="5" y="13"/>
                      <a:pt x="5" y="19"/>
                    </a:cubicBezTo>
                    <a:cubicBezTo>
                      <a:pt x="6" y="19"/>
                      <a:pt x="6" y="19"/>
                      <a:pt x="7" y="19"/>
                    </a:cubicBezTo>
                    <a:cubicBezTo>
                      <a:pt x="5" y="15"/>
                      <a:pt x="4" y="8"/>
                      <a:pt x="11" y="6"/>
                    </a:cubicBezTo>
                    <a:cubicBezTo>
                      <a:pt x="17" y="5"/>
                      <a:pt x="18" y="14"/>
                      <a:pt x="17" y="18"/>
                    </a:cubicBezTo>
                    <a:cubicBezTo>
                      <a:pt x="18" y="18"/>
                      <a:pt x="19" y="18"/>
                      <a:pt x="19" y="18"/>
                    </a:cubicBezTo>
                    <a:cubicBezTo>
                      <a:pt x="18" y="12"/>
                      <a:pt x="20" y="6"/>
                      <a:pt x="27" y="5"/>
                    </a:cubicBezTo>
                    <a:cubicBezTo>
                      <a:pt x="33" y="4"/>
                      <a:pt x="33" y="13"/>
                      <a:pt x="32" y="17"/>
                    </a:cubicBezTo>
                    <a:cubicBezTo>
                      <a:pt x="32" y="18"/>
                      <a:pt x="34" y="19"/>
                      <a:pt x="34" y="18"/>
                    </a:cubicBezTo>
                    <a:cubicBezTo>
                      <a:pt x="35" y="14"/>
                      <a:pt x="34" y="10"/>
                      <a:pt x="33" y="6"/>
                    </a:cubicBezTo>
                    <a:cubicBezTo>
                      <a:pt x="32" y="3"/>
                      <a:pt x="28" y="3"/>
                      <a:pt x="26" y="3"/>
                    </a:cubicBezTo>
                    <a:cubicBezTo>
                      <a:pt x="18" y="4"/>
                      <a:pt x="16" y="13"/>
                      <a:pt x="17" y="19"/>
                    </a:cubicBezTo>
                    <a:cubicBezTo>
                      <a:pt x="18" y="20"/>
                      <a:pt x="19" y="19"/>
                      <a:pt x="19" y="18"/>
                    </a:cubicBezTo>
                    <a:cubicBezTo>
                      <a:pt x="20" y="13"/>
                      <a:pt x="19" y="3"/>
                      <a:pt x="11" y="4"/>
                    </a:cubicBezTo>
                    <a:cubicBezTo>
                      <a:pt x="3" y="5"/>
                      <a:pt x="3" y="14"/>
                      <a:pt x="5" y="20"/>
                    </a:cubicBezTo>
                    <a:cubicBezTo>
                      <a:pt x="5" y="21"/>
                      <a:pt x="7" y="21"/>
                      <a:pt x="7" y="19"/>
                    </a:cubicBezTo>
                    <a:cubicBezTo>
                      <a:pt x="7" y="13"/>
                      <a:pt x="6" y="7"/>
                      <a:pt x="3" y="1"/>
                    </a:cubicBezTo>
                    <a:cubicBezTo>
                      <a:pt x="2" y="0"/>
                      <a:pt x="0" y="1"/>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1" name="Freeform 1222"/>
              <p:cNvSpPr/>
              <p:nvPr/>
            </p:nvSpPr>
            <p:spPr bwMode="auto">
              <a:xfrm>
                <a:off x="160" y="2690"/>
                <a:ext cx="67" cy="56"/>
              </a:xfrm>
              <a:custGeom>
                <a:avLst/>
                <a:gdLst>
                  <a:gd name="T0" fmla="*/ 24 w 25"/>
                  <a:gd name="T1" fmla="*/ 2 h 21"/>
                  <a:gd name="T2" fmla="*/ 2 w 25"/>
                  <a:gd name="T3" fmla="*/ 9 h 21"/>
                  <a:gd name="T4" fmla="*/ 24 w 25"/>
                  <a:gd name="T5" fmla="*/ 20 h 21"/>
                  <a:gd name="T6" fmla="*/ 24 w 25"/>
                  <a:gd name="T7" fmla="*/ 19 h 21"/>
                  <a:gd name="T8" fmla="*/ 4 w 25"/>
                  <a:gd name="T9" fmla="*/ 9 h 21"/>
                  <a:gd name="T10" fmla="*/ 24 w 25"/>
                  <a:gd name="T11" fmla="*/ 4 h 21"/>
                  <a:gd name="T12" fmla="*/ 24 w 25"/>
                  <a:gd name="T13" fmla="*/ 2 h 21"/>
                </a:gdLst>
                <a:ahLst/>
                <a:cxnLst>
                  <a:cxn ang="0">
                    <a:pos x="T0" y="T1"/>
                  </a:cxn>
                  <a:cxn ang="0">
                    <a:pos x="T2" y="T3"/>
                  </a:cxn>
                  <a:cxn ang="0">
                    <a:pos x="T4" y="T5"/>
                  </a:cxn>
                  <a:cxn ang="0">
                    <a:pos x="T6" y="T7"/>
                  </a:cxn>
                  <a:cxn ang="0">
                    <a:pos x="T8" y="T9"/>
                  </a:cxn>
                  <a:cxn ang="0">
                    <a:pos x="T10" y="T11"/>
                  </a:cxn>
                  <a:cxn ang="0">
                    <a:pos x="T12" y="T13"/>
                  </a:cxn>
                </a:cxnLst>
                <a:rect l="0" t="0" r="r" b="b"/>
                <a:pathLst>
                  <a:path w="25" h="21">
                    <a:moveTo>
                      <a:pt x="24" y="2"/>
                    </a:moveTo>
                    <a:cubicBezTo>
                      <a:pt x="18" y="3"/>
                      <a:pt x="3" y="0"/>
                      <a:pt x="2" y="9"/>
                    </a:cubicBezTo>
                    <a:cubicBezTo>
                      <a:pt x="0" y="21"/>
                      <a:pt x="16" y="21"/>
                      <a:pt x="24" y="20"/>
                    </a:cubicBezTo>
                    <a:cubicBezTo>
                      <a:pt x="25" y="20"/>
                      <a:pt x="25" y="19"/>
                      <a:pt x="24" y="19"/>
                    </a:cubicBezTo>
                    <a:cubicBezTo>
                      <a:pt x="17" y="19"/>
                      <a:pt x="2" y="19"/>
                      <a:pt x="4" y="9"/>
                    </a:cubicBezTo>
                    <a:cubicBezTo>
                      <a:pt x="5" y="2"/>
                      <a:pt x="19" y="4"/>
                      <a:pt x="24" y="4"/>
                    </a:cubicBezTo>
                    <a:cubicBezTo>
                      <a:pt x="25" y="4"/>
                      <a:pt x="25" y="2"/>
                      <a:pt x="24"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2" name="Freeform 1223"/>
              <p:cNvSpPr/>
              <p:nvPr/>
            </p:nvSpPr>
            <p:spPr bwMode="auto">
              <a:xfrm>
                <a:off x="211" y="2631"/>
                <a:ext cx="58" cy="56"/>
              </a:xfrm>
              <a:custGeom>
                <a:avLst/>
                <a:gdLst>
                  <a:gd name="T0" fmla="*/ 5 w 22"/>
                  <a:gd name="T1" fmla="*/ 11 h 21"/>
                  <a:gd name="T2" fmla="*/ 11 w 22"/>
                  <a:gd name="T3" fmla="*/ 3 h 21"/>
                  <a:gd name="T4" fmla="*/ 8 w 22"/>
                  <a:gd name="T5" fmla="*/ 17 h 21"/>
                  <a:gd name="T6" fmla="*/ 9 w 22"/>
                  <a:gd name="T7" fmla="*/ 19 h 21"/>
                  <a:gd name="T8" fmla="*/ 21 w 22"/>
                  <a:gd name="T9" fmla="*/ 20 h 21"/>
                  <a:gd name="T10" fmla="*/ 20 w 22"/>
                  <a:gd name="T11" fmla="*/ 18 h 21"/>
                  <a:gd name="T12" fmla="*/ 9 w 22"/>
                  <a:gd name="T13" fmla="*/ 17 h 21"/>
                  <a:gd name="T14" fmla="*/ 10 w 22"/>
                  <a:gd name="T15" fmla="*/ 18 h 21"/>
                  <a:gd name="T16" fmla="*/ 15 w 22"/>
                  <a:gd name="T17" fmla="*/ 8 h 21"/>
                  <a:gd name="T18" fmla="*/ 14 w 22"/>
                  <a:gd name="T19" fmla="*/ 2 h 21"/>
                  <a:gd name="T20" fmla="*/ 11 w 22"/>
                  <a:gd name="T21" fmla="*/ 1 h 21"/>
                  <a:gd name="T22" fmla="*/ 3 w 22"/>
                  <a:gd name="T23" fmla="*/ 12 h 21"/>
                  <a:gd name="T24" fmla="*/ 5 w 22"/>
                  <a:gd name="T25"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1">
                    <a:moveTo>
                      <a:pt x="5" y="11"/>
                    </a:moveTo>
                    <a:cubicBezTo>
                      <a:pt x="3" y="6"/>
                      <a:pt x="5" y="2"/>
                      <a:pt x="11" y="3"/>
                    </a:cubicBezTo>
                    <a:cubicBezTo>
                      <a:pt x="17" y="3"/>
                      <a:pt x="10" y="15"/>
                      <a:pt x="8" y="17"/>
                    </a:cubicBezTo>
                    <a:cubicBezTo>
                      <a:pt x="8" y="17"/>
                      <a:pt x="8" y="18"/>
                      <a:pt x="9" y="19"/>
                    </a:cubicBezTo>
                    <a:cubicBezTo>
                      <a:pt x="13" y="20"/>
                      <a:pt x="17" y="21"/>
                      <a:pt x="21" y="20"/>
                    </a:cubicBezTo>
                    <a:cubicBezTo>
                      <a:pt x="22" y="19"/>
                      <a:pt x="21" y="17"/>
                      <a:pt x="20" y="18"/>
                    </a:cubicBezTo>
                    <a:cubicBezTo>
                      <a:pt x="17" y="19"/>
                      <a:pt x="13" y="18"/>
                      <a:pt x="9" y="17"/>
                    </a:cubicBezTo>
                    <a:cubicBezTo>
                      <a:pt x="9" y="17"/>
                      <a:pt x="10" y="18"/>
                      <a:pt x="10" y="18"/>
                    </a:cubicBezTo>
                    <a:cubicBezTo>
                      <a:pt x="12" y="15"/>
                      <a:pt x="15" y="12"/>
                      <a:pt x="15" y="8"/>
                    </a:cubicBezTo>
                    <a:cubicBezTo>
                      <a:pt x="15" y="6"/>
                      <a:pt x="15" y="4"/>
                      <a:pt x="14" y="2"/>
                    </a:cubicBezTo>
                    <a:cubicBezTo>
                      <a:pt x="14" y="1"/>
                      <a:pt x="12" y="1"/>
                      <a:pt x="11" y="1"/>
                    </a:cubicBezTo>
                    <a:cubicBezTo>
                      <a:pt x="4" y="0"/>
                      <a:pt x="0" y="5"/>
                      <a:pt x="3" y="12"/>
                    </a:cubicBezTo>
                    <a:cubicBezTo>
                      <a:pt x="3" y="13"/>
                      <a:pt x="5" y="12"/>
                      <a:pt x="5" y="1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3" name="Group 1425"/>
            <p:cNvGrpSpPr/>
            <p:nvPr/>
          </p:nvGrpSpPr>
          <p:grpSpPr bwMode="auto">
            <a:xfrm>
              <a:off x="-296863" y="596900"/>
              <a:ext cx="13974763" cy="6445250"/>
              <a:chOff x="-187" y="376"/>
              <a:chExt cx="8803" cy="4060"/>
            </a:xfrm>
          </p:grpSpPr>
          <p:sp>
            <p:nvSpPr>
              <p:cNvPr id="923" name="Freeform 1225"/>
              <p:cNvSpPr/>
              <p:nvPr/>
            </p:nvSpPr>
            <p:spPr bwMode="auto">
              <a:xfrm>
                <a:off x="5120" y="1970"/>
                <a:ext cx="133" cy="126"/>
              </a:xfrm>
              <a:custGeom>
                <a:avLst/>
                <a:gdLst>
                  <a:gd name="T0" fmla="*/ 7 w 50"/>
                  <a:gd name="T1" fmla="*/ 26 h 47"/>
                  <a:gd name="T2" fmla="*/ 45 w 50"/>
                  <a:gd name="T3" fmla="*/ 26 h 47"/>
                  <a:gd name="T4" fmla="*/ 9 w 50"/>
                  <a:gd name="T5" fmla="*/ 26 h 47"/>
                  <a:gd name="T6" fmla="*/ 7 w 50"/>
                  <a:gd name="T7" fmla="*/ 26 h 47"/>
                  <a:gd name="T8" fmla="*/ 48 w 50"/>
                  <a:gd name="T9" fmla="*/ 24 h 47"/>
                  <a:gd name="T10" fmla="*/ 5 w 50"/>
                  <a:gd name="T11" fmla="*/ 26 h 47"/>
                  <a:gd name="T12" fmla="*/ 7 w 50"/>
                  <a:gd name="T13" fmla="*/ 26 h 47"/>
                </a:gdLst>
                <a:ahLst/>
                <a:cxnLst>
                  <a:cxn ang="0">
                    <a:pos x="T0" y="T1"/>
                  </a:cxn>
                  <a:cxn ang="0">
                    <a:pos x="T2" y="T3"/>
                  </a:cxn>
                  <a:cxn ang="0">
                    <a:pos x="T4" y="T5"/>
                  </a:cxn>
                  <a:cxn ang="0">
                    <a:pos x="T6" y="T7"/>
                  </a:cxn>
                  <a:cxn ang="0">
                    <a:pos x="T8" y="T9"/>
                  </a:cxn>
                  <a:cxn ang="0">
                    <a:pos x="T10" y="T11"/>
                  </a:cxn>
                  <a:cxn ang="0">
                    <a:pos x="T12" y="T13"/>
                  </a:cxn>
                </a:cxnLst>
                <a:rect l="0" t="0" r="r" b="b"/>
                <a:pathLst>
                  <a:path w="50" h="47">
                    <a:moveTo>
                      <a:pt x="7" y="26"/>
                    </a:moveTo>
                    <a:cubicBezTo>
                      <a:pt x="3" y="3"/>
                      <a:pt x="43" y="5"/>
                      <a:pt x="45" y="26"/>
                    </a:cubicBezTo>
                    <a:cubicBezTo>
                      <a:pt x="47" y="44"/>
                      <a:pt x="7" y="43"/>
                      <a:pt x="9" y="26"/>
                    </a:cubicBezTo>
                    <a:cubicBezTo>
                      <a:pt x="9" y="24"/>
                      <a:pt x="7" y="24"/>
                      <a:pt x="7" y="26"/>
                    </a:cubicBezTo>
                    <a:cubicBezTo>
                      <a:pt x="5" y="46"/>
                      <a:pt x="50" y="47"/>
                      <a:pt x="48" y="24"/>
                    </a:cubicBezTo>
                    <a:cubicBezTo>
                      <a:pt x="45" y="1"/>
                      <a:pt x="0" y="0"/>
                      <a:pt x="5" y="26"/>
                    </a:cubicBezTo>
                    <a:cubicBezTo>
                      <a:pt x="5" y="28"/>
                      <a:pt x="8" y="27"/>
                      <a:pt x="7" y="2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4" name="Freeform 1226"/>
              <p:cNvSpPr/>
              <p:nvPr/>
            </p:nvSpPr>
            <p:spPr bwMode="auto">
              <a:xfrm>
                <a:off x="5171" y="1890"/>
                <a:ext cx="13" cy="61"/>
              </a:xfrm>
              <a:custGeom>
                <a:avLst/>
                <a:gdLst>
                  <a:gd name="T0" fmla="*/ 4 w 5"/>
                  <a:gd name="T1" fmla="*/ 21 h 23"/>
                  <a:gd name="T2" fmla="*/ 3 w 5"/>
                  <a:gd name="T3" fmla="*/ 2 h 23"/>
                  <a:gd name="T4" fmla="*/ 0 w 5"/>
                  <a:gd name="T5" fmla="*/ 2 h 23"/>
                  <a:gd name="T6" fmla="*/ 1 w 5"/>
                  <a:gd name="T7" fmla="*/ 21 h 23"/>
                  <a:gd name="T8" fmla="*/ 4 w 5"/>
                  <a:gd name="T9" fmla="*/ 21 h 23"/>
                </a:gdLst>
                <a:ahLst/>
                <a:cxnLst>
                  <a:cxn ang="0">
                    <a:pos x="T0" y="T1"/>
                  </a:cxn>
                  <a:cxn ang="0">
                    <a:pos x="T2" y="T3"/>
                  </a:cxn>
                  <a:cxn ang="0">
                    <a:pos x="T4" y="T5"/>
                  </a:cxn>
                  <a:cxn ang="0">
                    <a:pos x="T6" y="T7"/>
                  </a:cxn>
                  <a:cxn ang="0">
                    <a:pos x="T8" y="T9"/>
                  </a:cxn>
                </a:cxnLst>
                <a:rect l="0" t="0" r="r" b="b"/>
                <a:pathLst>
                  <a:path w="5" h="23">
                    <a:moveTo>
                      <a:pt x="4" y="21"/>
                    </a:moveTo>
                    <a:cubicBezTo>
                      <a:pt x="5" y="15"/>
                      <a:pt x="3" y="8"/>
                      <a:pt x="3" y="2"/>
                    </a:cubicBezTo>
                    <a:cubicBezTo>
                      <a:pt x="3" y="0"/>
                      <a:pt x="0" y="0"/>
                      <a:pt x="0" y="2"/>
                    </a:cubicBezTo>
                    <a:cubicBezTo>
                      <a:pt x="1" y="8"/>
                      <a:pt x="2" y="15"/>
                      <a:pt x="1" y="21"/>
                    </a:cubicBezTo>
                    <a:cubicBezTo>
                      <a:pt x="1" y="23"/>
                      <a:pt x="4" y="23"/>
                      <a:pt x="4" y="2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5" name="Freeform 1227"/>
              <p:cNvSpPr/>
              <p:nvPr/>
            </p:nvSpPr>
            <p:spPr bwMode="auto">
              <a:xfrm>
                <a:off x="5171" y="1887"/>
                <a:ext cx="61" cy="13"/>
              </a:xfrm>
              <a:custGeom>
                <a:avLst/>
                <a:gdLst>
                  <a:gd name="T0" fmla="*/ 2 w 23"/>
                  <a:gd name="T1" fmla="*/ 2 h 5"/>
                  <a:gd name="T2" fmla="*/ 21 w 23"/>
                  <a:gd name="T3" fmla="*/ 5 h 5"/>
                  <a:gd name="T4" fmla="*/ 21 w 23"/>
                  <a:gd name="T5" fmla="*/ 3 h 5"/>
                  <a:gd name="T6" fmla="*/ 2 w 23"/>
                  <a:gd name="T7" fmla="*/ 0 h 5"/>
                  <a:gd name="T8" fmla="*/ 2 w 23"/>
                  <a:gd name="T9" fmla="*/ 2 h 5"/>
                </a:gdLst>
                <a:ahLst/>
                <a:cxnLst>
                  <a:cxn ang="0">
                    <a:pos x="T0" y="T1"/>
                  </a:cxn>
                  <a:cxn ang="0">
                    <a:pos x="T2" y="T3"/>
                  </a:cxn>
                  <a:cxn ang="0">
                    <a:pos x="T4" y="T5"/>
                  </a:cxn>
                  <a:cxn ang="0">
                    <a:pos x="T6" y="T7"/>
                  </a:cxn>
                  <a:cxn ang="0">
                    <a:pos x="T8" y="T9"/>
                  </a:cxn>
                </a:cxnLst>
                <a:rect l="0" t="0" r="r" b="b"/>
                <a:pathLst>
                  <a:path w="23" h="5">
                    <a:moveTo>
                      <a:pt x="2" y="2"/>
                    </a:moveTo>
                    <a:cubicBezTo>
                      <a:pt x="8" y="3"/>
                      <a:pt x="14" y="4"/>
                      <a:pt x="21" y="5"/>
                    </a:cubicBezTo>
                    <a:cubicBezTo>
                      <a:pt x="22" y="5"/>
                      <a:pt x="23" y="3"/>
                      <a:pt x="21" y="3"/>
                    </a:cubicBezTo>
                    <a:cubicBezTo>
                      <a:pt x="15" y="2"/>
                      <a:pt x="8" y="0"/>
                      <a:pt x="2" y="0"/>
                    </a:cubicBezTo>
                    <a:cubicBezTo>
                      <a:pt x="0" y="0"/>
                      <a:pt x="0" y="2"/>
                      <a:pt x="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6" name="Freeform 1228"/>
              <p:cNvSpPr/>
              <p:nvPr/>
            </p:nvSpPr>
            <p:spPr bwMode="auto">
              <a:xfrm>
                <a:off x="5211" y="1892"/>
                <a:ext cx="21" cy="51"/>
              </a:xfrm>
              <a:custGeom>
                <a:avLst/>
                <a:gdLst>
                  <a:gd name="T0" fmla="*/ 6 w 8"/>
                  <a:gd name="T1" fmla="*/ 2 h 19"/>
                  <a:gd name="T2" fmla="*/ 0 w 8"/>
                  <a:gd name="T3" fmla="*/ 17 h 19"/>
                  <a:gd name="T4" fmla="*/ 3 w 8"/>
                  <a:gd name="T5" fmla="*/ 18 h 19"/>
                  <a:gd name="T6" fmla="*/ 8 w 8"/>
                  <a:gd name="T7" fmla="*/ 2 h 19"/>
                  <a:gd name="T8" fmla="*/ 6 w 8"/>
                  <a:gd name="T9" fmla="*/ 2 h 19"/>
                </a:gdLst>
                <a:ahLst/>
                <a:cxnLst>
                  <a:cxn ang="0">
                    <a:pos x="T0" y="T1"/>
                  </a:cxn>
                  <a:cxn ang="0">
                    <a:pos x="T2" y="T3"/>
                  </a:cxn>
                  <a:cxn ang="0">
                    <a:pos x="T4" y="T5"/>
                  </a:cxn>
                  <a:cxn ang="0">
                    <a:pos x="T6" y="T7"/>
                  </a:cxn>
                  <a:cxn ang="0">
                    <a:pos x="T8" y="T9"/>
                  </a:cxn>
                </a:cxnLst>
                <a:rect l="0" t="0" r="r" b="b"/>
                <a:pathLst>
                  <a:path w="8" h="19">
                    <a:moveTo>
                      <a:pt x="6" y="2"/>
                    </a:moveTo>
                    <a:cubicBezTo>
                      <a:pt x="5" y="7"/>
                      <a:pt x="2" y="12"/>
                      <a:pt x="0" y="17"/>
                    </a:cubicBezTo>
                    <a:cubicBezTo>
                      <a:pt x="0" y="19"/>
                      <a:pt x="2" y="19"/>
                      <a:pt x="3" y="18"/>
                    </a:cubicBezTo>
                    <a:cubicBezTo>
                      <a:pt x="5" y="13"/>
                      <a:pt x="7" y="8"/>
                      <a:pt x="8" y="2"/>
                    </a:cubicBezTo>
                    <a:cubicBezTo>
                      <a:pt x="8" y="1"/>
                      <a:pt x="6" y="0"/>
                      <a:pt x="6"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7" name="Freeform 1229"/>
              <p:cNvSpPr/>
              <p:nvPr/>
            </p:nvSpPr>
            <p:spPr bwMode="auto">
              <a:xfrm>
                <a:off x="5205" y="1938"/>
                <a:ext cx="35" cy="19"/>
              </a:xfrm>
              <a:custGeom>
                <a:avLst/>
                <a:gdLst>
                  <a:gd name="T0" fmla="*/ 1 w 13"/>
                  <a:gd name="T1" fmla="*/ 3 h 7"/>
                  <a:gd name="T2" fmla="*/ 10 w 13"/>
                  <a:gd name="T3" fmla="*/ 6 h 7"/>
                  <a:gd name="T4" fmla="*/ 11 w 13"/>
                  <a:gd name="T5" fmla="*/ 4 h 7"/>
                  <a:gd name="T6" fmla="*/ 2 w 13"/>
                  <a:gd name="T7" fmla="*/ 0 h 7"/>
                  <a:gd name="T8" fmla="*/ 1 w 13"/>
                  <a:gd name="T9" fmla="*/ 3 h 7"/>
                </a:gdLst>
                <a:ahLst/>
                <a:cxnLst>
                  <a:cxn ang="0">
                    <a:pos x="T0" y="T1"/>
                  </a:cxn>
                  <a:cxn ang="0">
                    <a:pos x="T2" y="T3"/>
                  </a:cxn>
                  <a:cxn ang="0">
                    <a:pos x="T4" y="T5"/>
                  </a:cxn>
                  <a:cxn ang="0">
                    <a:pos x="T6" y="T7"/>
                  </a:cxn>
                  <a:cxn ang="0">
                    <a:pos x="T8" y="T9"/>
                  </a:cxn>
                </a:cxnLst>
                <a:rect l="0" t="0" r="r" b="b"/>
                <a:pathLst>
                  <a:path w="13" h="7">
                    <a:moveTo>
                      <a:pt x="1" y="3"/>
                    </a:moveTo>
                    <a:cubicBezTo>
                      <a:pt x="4" y="3"/>
                      <a:pt x="7" y="4"/>
                      <a:pt x="10" y="6"/>
                    </a:cubicBezTo>
                    <a:cubicBezTo>
                      <a:pt x="11" y="7"/>
                      <a:pt x="13" y="5"/>
                      <a:pt x="11" y="4"/>
                    </a:cubicBezTo>
                    <a:cubicBezTo>
                      <a:pt x="8" y="2"/>
                      <a:pt x="5" y="1"/>
                      <a:pt x="2" y="0"/>
                    </a:cubicBezTo>
                    <a:cubicBezTo>
                      <a:pt x="0" y="0"/>
                      <a:pt x="0" y="2"/>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8" name="Freeform 1230"/>
              <p:cNvSpPr/>
              <p:nvPr/>
            </p:nvSpPr>
            <p:spPr bwMode="auto">
              <a:xfrm>
                <a:off x="5232" y="1903"/>
                <a:ext cx="24" cy="54"/>
              </a:xfrm>
              <a:custGeom>
                <a:avLst/>
                <a:gdLst>
                  <a:gd name="T0" fmla="*/ 3 w 9"/>
                  <a:gd name="T1" fmla="*/ 18 h 20"/>
                  <a:gd name="T2" fmla="*/ 8 w 9"/>
                  <a:gd name="T3" fmla="*/ 2 h 20"/>
                  <a:gd name="T4" fmla="*/ 6 w 9"/>
                  <a:gd name="T5" fmla="*/ 1 h 20"/>
                  <a:gd name="T6" fmla="*/ 0 w 9"/>
                  <a:gd name="T7" fmla="*/ 18 h 20"/>
                  <a:gd name="T8" fmla="*/ 3 w 9"/>
                  <a:gd name="T9" fmla="*/ 18 h 20"/>
                </a:gdLst>
                <a:ahLst/>
                <a:cxnLst>
                  <a:cxn ang="0">
                    <a:pos x="T0" y="T1"/>
                  </a:cxn>
                  <a:cxn ang="0">
                    <a:pos x="T2" y="T3"/>
                  </a:cxn>
                  <a:cxn ang="0">
                    <a:pos x="T4" y="T5"/>
                  </a:cxn>
                  <a:cxn ang="0">
                    <a:pos x="T6" y="T7"/>
                  </a:cxn>
                  <a:cxn ang="0">
                    <a:pos x="T8" y="T9"/>
                  </a:cxn>
                </a:cxnLst>
                <a:rect l="0" t="0" r="r" b="b"/>
                <a:pathLst>
                  <a:path w="9" h="20">
                    <a:moveTo>
                      <a:pt x="3" y="18"/>
                    </a:moveTo>
                    <a:cubicBezTo>
                      <a:pt x="5" y="13"/>
                      <a:pt x="6" y="7"/>
                      <a:pt x="8" y="2"/>
                    </a:cubicBezTo>
                    <a:cubicBezTo>
                      <a:pt x="9" y="0"/>
                      <a:pt x="6" y="0"/>
                      <a:pt x="6" y="1"/>
                    </a:cubicBezTo>
                    <a:cubicBezTo>
                      <a:pt x="4" y="7"/>
                      <a:pt x="2" y="12"/>
                      <a:pt x="0" y="18"/>
                    </a:cubicBezTo>
                    <a:cubicBezTo>
                      <a:pt x="0" y="19"/>
                      <a:pt x="2" y="20"/>
                      <a:pt x="3" y="1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9" name="Freeform 1231"/>
              <p:cNvSpPr/>
              <p:nvPr/>
            </p:nvSpPr>
            <p:spPr bwMode="auto">
              <a:xfrm>
                <a:off x="5248" y="1903"/>
                <a:ext cx="69" cy="51"/>
              </a:xfrm>
              <a:custGeom>
                <a:avLst/>
                <a:gdLst>
                  <a:gd name="T0" fmla="*/ 1 w 26"/>
                  <a:gd name="T1" fmla="*/ 3 h 19"/>
                  <a:gd name="T2" fmla="*/ 23 w 26"/>
                  <a:gd name="T3" fmla="*/ 18 h 19"/>
                  <a:gd name="T4" fmla="*/ 25 w 26"/>
                  <a:gd name="T5" fmla="*/ 16 h 19"/>
                  <a:gd name="T6" fmla="*/ 3 w 26"/>
                  <a:gd name="T7" fmla="*/ 0 h 19"/>
                  <a:gd name="T8" fmla="*/ 1 w 26"/>
                  <a:gd name="T9" fmla="*/ 3 h 19"/>
                </a:gdLst>
                <a:ahLst/>
                <a:cxnLst>
                  <a:cxn ang="0">
                    <a:pos x="T0" y="T1"/>
                  </a:cxn>
                  <a:cxn ang="0">
                    <a:pos x="T2" y="T3"/>
                  </a:cxn>
                  <a:cxn ang="0">
                    <a:pos x="T4" y="T5"/>
                  </a:cxn>
                  <a:cxn ang="0">
                    <a:pos x="T6" y="T7"/>
                  </a:cxn>
                  <a:cxn ang="0">
                    <a:pos x="T8" y="T9"/>
                  </a:cxn>
                </a:cxnLst>
                <a:rect l="0" t="0" r="r" b="b"/>
                <a:pathLst>
                  <a:path w="26" h="19">
                    <a:moveTo>
                      <a:pt x="1" y="3"/>
                    </a:moveTo>
                    <a:cubicBezTo>
                      <a:pt x="9" y="7"/>
                      <a:pt x="16" y="12"/>
                      <a:pt x="23" y="18"/>
                    </a:cubicBezTo>
                    <a:cubicBezTo>
                      <a:pt x="24" y="19"/>
                      <a:pt x="26" y="17"/>
                      <a:pt x="25" y="16"/>
                    </a:cubicBezTo>
                    <a:cubicBezTo>
                      <a:pt x="18" y="10"/>
                      <a:pt x="10" y="5"/>
                      <a:pt x="3" y="0"/>
                    </a:cubicBezTo>
                    <a:cubicBezTo>
                      <a:pt x="1" y="0"/>
                      <a:pt x="0" y="2"/>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0" name="Freeform 1232"/>
              <p:cNvSpPr/>
              <p:nvPr/>
            </p:nvSpPr>
            <p:spPr bwMode="auto">
              <a:xfrm>
                <a:off x="5259" y="1946"/>
                <a:ext cx="58" cy="29"/>
              </a:xfrm>
              <a:custGeom>
                <a:avLst/>
                <a:gdLst>
                  <a:gd name="T0" fmla="*/ 19 w 22"/>
                  <a:gd name="T1" fmla="*/ 1 h 11"/>
                  <a:gd name="T2" fmla="*/ 2 w 22"/>
                  <a:gd name="T3" fmla="*/ 8 h 11"/>
                  <a:gd name="T4" fmla="*/ 3 w 22"/>
                  <a:gd name="T5" fmla="*/ 10 h 11"/>
                  <a:gd name="T6" fmla="*/ 21 w 22"/>
                  <a:gd name="T7" fmla="*/ 3 h 11"/>
                  <a:gd name="T8" fmla="*/ 19 w 22"/>
                  <a:gd name="T9" fmla="*/ 1 h 11"/>
                </a:gdLst>
                <a:ahLst/>
                <a:cxnLst>
                  <a:cxn ang="0">
                    <a:pos x="T0" y="T1"/>
                  </a:cxn>
                  <a:cxn ang="0">
                    <a:pos x="T2" y="T3"/>
                  </a:cxn>
                  <a:cxn ang="0">
                    <a:pos x="T4" y="T5"/>
                  </a:cxn>
                  <a:cxn ang="0">
                    <a:pos x="T6" y="T7"/>
                  </a:cxn>
                  <a:cxn ang="0">
                    <a:pos x="T8" y="T9"/>
                  </a:cxn>
                </a:cxnLst>
                <a:rect l="0" t="0" r="r" b="b"/>
                <a:pathLst>
                  <a:path w="22" h="11">
                    <a:moveTo>
                      <a:pt x="19" y="1"/>
                    </a:moveTo>
                    <a:cubicBezTo>
                      <a:pt x="14" y="4"/>
                      <a:pt x="8" y="6"/>
                      <a:pt x="2" y="8"/>
                    </a:cubicBezTo>
                    <a:cubicBezTo>
                      <a:pt x="0" y="9"/>
                      <a:pt x="2" y="11"/>
                      <a:pt x="3" y="10"/>
                    </a:cubicBezTo>
                    <a:cubicBezTo>
                      <a:pt x="9" y="8"/>
                      <a:pt x="15" y="6"/>
                      <a:pt x="21" y="3"/>
                    </a:cubicBezTo>
                    <a:cubicBezTo>
                      <a:pt x="22" y="2"/>
                      <a:pt x="21" y="0"/>
                      <a:pt x="19"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1" name="Freeform 1233"/>
              <p:cNvSpPr/>
              <p:nvPr/>
            </p:nvSpPr>
            <p:spPr bwMode="auto">
              <a:xfrm>
                <a:off x="5256" y="1965"/>
                <a:ext cx="19" cy="37"/>
              </a:xfrm>
              <a:custGeom>
                <a:avLst/>
                <a:gdLst>
                  <a:gd name="T0" fmla="*/ 1 w 7"/>
                  <a:gd name="T1" fmla="*/ 3 h 14"/>
                  <a:gd name="T2" fmla="*/ 4 w 7"/>
                  <a:gd name="T3" fmla="*/ 12 h 14"/>
                  <a:gd name="T4" fmla="*/ 7 w 7"/>
                  <a:gd name="T5" fmla="*/ 11 h 14"/>
                  <a:gd name="T6" fmla="*/ 3 w 7"/>
                  <a:gd name="T7" fmla="*/ 2 h 14"/>
                  <a:gd name="T8" fmla="*/ 1 w 7"/>
                  <a:gd name="T9" fmla="*/ 3 h 14"/>
                </a:gdLst>
                <a:ahLst/>
                <a:cxnLst>
                  <a:cxn ang="0">
                    <a:pos x="T0" y="T1"/>
                  </a:cxn>
                  <a:cxn ang="0">
                    <a:pos x="T2" y="T3"/>
                  </a:cxn>
                  <a:cxn ang="0">
                    <a:pos x="T4" y="T5"/>
                  </a:cxn>
                  <a:cxn ang="0">
                    <a:pos x="T6" y="T7"/>
                  </a:cxn>
                  <a:cxn ang="0">
                    <a:pos x="T8" y="T9"/>
                  </a:cxn>
                </a:cxnLst>
                <a:rect l="0" t="0" r="r" b="b"/>
                <a:pathLst>
                  <a:path w="7" h="14">
                    <a:moveTo>
                      <a:pt x="1" y="3"/>
                    </a:moveTo>
                    <a:cubicBezTo>
                      <a:pt x="1" y="6"/>
                      <a:pt x="2" y="9"/>
                      <a:pt x="4" y="12"/>
                    </a:cubicBezTo>
                    <a:cubicBezTo>
                      <a:pt x="5" y="14"/>
                      <a:pt x="7" y="12"/>
                      <a:pt x="7" y="11"/>
                    </a:cubicBezTo>
                    <a:cubicBezTo>
                      <a:pt x="5" y="8"/>
                      <a:pt x="4" y="5"/>
                      <a:pt x="3" y="2"/>
                    </a:cubicBezTo>
                    <a:cubicBezTo>
                      <a:pt x="3" y="0"/>
                      <a:pt x="0" y="1"/>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2" name="Freeform 1234"/>
              <p:cNvSpPr/>
              <p:nvPr/>
            </p:nvSpPr>
            <p:spPr bwMode="auto">
              <a:xfrm>
                <a:off x="5267" y="1981"/>
                <a:ext cx="61" cy="21"/>
              </a:xfrm>
              <a:custGeom>
                <a:avLst/>
                <a:gdLst>
                  <a:gd name="T0" fmla="*/ 2 w 23"/>
                  <a:gd name="T1" fmla="*/ 8 h 8"/>
                  <a:gd name="T2" fmla="*/ 21 w 23"/>
                  <a:gd name="T3" fmla="*/ 3 h 8"/>
                  <a:gd name="T4" fmla="*/ 20 w 23"/>
                  <a:gd name="T5" fmla="*/ 1 h 8"/>
                  <a:gd name="T6" fmla="*/ 1 w 23"/>
                  <a:gd name="T7" fmla="*/ 5 h 8"/>
                  <a:gd name="T8" fmla="*/ 2 w 23"/>
                  <a:gd name="T9" fmla="*/ 8 h 8"/>
                </a:gdLst>
                <a:ahLst/>
                <a:cxnLst>
                  <a:cxn ang="0">
                    <a:pos x="T0" y="T1"/>
                  </a:cxn>
                  <a:cxn ang="0">
                    <a:pos x="T2" y="T3"/>
                  </a:cxn>
                  <a:cxn ang="0">
                    <a:pos x="T4" y="T5"/>
                  </a:cxn>
                  <a:cxn ang="0">
                    <a:pos x="T6" y="T7"/>
                  </a:cxn>
                  <a:cxn ang="0">
                    <a:pos x="T8" y="T9"/>
                  </a:cxn>
                </a:cxnLst>
                <a:rect l="0" t="0" r="r" b="b"/>
                <a:pathLst>
                  <a:path w="23" h="8">
                    <a:moveTo>
                      <a:pt x="2" y="8"/>
                    </a:moveTo>
                    <a:cubicBezTo>
                      <a:pt x="8" y="6"/>
                      <a:pt x="15" y="5"/>
                      <a:pt x="21" y="3"/>
                    </a:cubicBezTo>
                    <a:cubicBezTo>
                      <a:pt x="23" y="3"/>
                      <a:pt x="22" y="0"/>
                      <a:pt x="20" y="1"/>
                    </a:cubicBezTo>
                    <a:cubicBezTo>
                      <a:pt x="14" y="2"/>
                      <a:pt x="7" y="3"/>
                      <a:pt x="1" y="5"/>
                    </a:cubicBezTo>
                    <a:cubicBezTo>
                      <a:pt x="0" y="6"/>
                      <a:pt x="0" y="8"/>
                      <a:pt x="2" y="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3" name="Freeform 1235"/>
              <p:cNvSpPr/>
              <p:nvPr/>
            </p:nvSpPr>
            <p:spPr bwMode="auto">
              <a:xfrm>
                <a:off x="5317" y="1981"/>
                <a:ext cx="11" cy="64"/>
              </a:xfrm>
              <a:custGeom>
                <a:avLst/>
                <a:gdLst>
                  <a:gd name="T0" fmla="*/ 0 w 4"/>
                  <a:gd name="T1" fmla="*/ 2 h 24"/>
                  <a:gd name="T2" fmla="*/ 1 w 4"/>
                  <a:gd name="T3" fmla="*/ 22 h 24"/>
                  <a:gd name="T4" fmla="*/ 4 w 4"/>
                  <a:gd name="T5" fmla="*/ 22 h 24"/>
                  <a:gd name="T6" fmla="*/ 3 w 4"/>
                  <a:gd name="T7" fmla="*/ 2 h 24"/>
                  <a:gd name="T8" fmla="*/ 0 w 4"/>
                  <a:gd name="T9" fmla="*/ 2 h 24"/>
                </a:gdLst>
                <a:ahLst/>
                <a:cxnLst>
                  <a:cxn ang="0">
                    <a:pos x="T0" y="T1"/>
                  </a:cxn>
                  <a:cxn ang="0">
                    <a:pos x="T2" y="T3"/>
                  </a:cxn>
                  <a:cxn ang="0">
                    <a:pos x="T4" y="T5"/>
                  </a:cxn>
                  <a:cxn ang="0">
                    <a:pos x="T6" y="T7"/>
                  </a:cxn>
                  <a:cxn ang="0">
                    <a:pos x="T8" y="T9"/>
                  </a:cxn>
                </a:cxnLst>
                <a:rect l="0" t="0" r="r" b="b"/>
                <a:pathLst>
                  <a:path w="4" h="24">
                    <a:moveTo>
                      <a:pt x="0" y="2"/>
                    </a:moveTo>
                    <a:cubicBezTo>
                      <a:pt x="1" y="9"/>
                      <a:pt x="1" y="15"/>
                      <a:pt x="1" y="22"/>
                    </a:cubicBezTo>
                    <a:cubicBezTo>
                      <a:pt x="1" y="24"/>
                      <a:pt x="4" y="24"/>
                      <a:pt x="4" y="22"/>
                    </a:cubicBezTo>
                    <a:cubicBezTo>
                      <a:pt x="4" y="15"/>
                      <a:pt x="4" y="9"/>
                      <a:pt x="3" y="2"/>
                    </a:cubicBezTo>
                    <a:cubicBezTo>
                      <a:pt x="3" y="0"/>
                      <a:pt x="0" y="0"/>
                      <a:pt x="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4" name="Freeform 1236"/>
              <p:cNvSpPr/>
              <p:nvPr/>
            </p:nvSpPr>
            <p:spPr bwMode="auto">
              <a:xfrm>
                <a:off x="5280" y="2040"/>
                <a:ext cx="45" cy="8"/>
              </a:xfrm>
              <a:custGeom>
                <a:avLst/>
                <a:gdLst>
                  <a:gd name="T0" fmla="*/ 16 w 17"/>
                  <a:gd name="T1" fmla="*/ 1 h 3"/>
                  <a:gd name="T2" fmla="*/ 2 w 17"/>
                  <a:gd name="T3" fmla="*/ 0 h 3"/>
                  <a:gd name="T4" fmla="*/ 2 w 17"/>
                  <a:gd name="T5" fmla="*/ 2 h 3"/>
                  <a:gd name="T6" fmla="*/ 16 w 17"/>
                  <a:gd name="T7" fmla="*/ 3 h 3"/>
                  <a:gd name="T8" fmla="*/ 16 w 17"/>
                  <a:gd name="T9" fmla="*/ 1 h 3"/>
                </a:gdLst>
                <a:ahLst/>
                <a:cxnLst>
                  <a:cxn ang="0">
                    <a:pos x="T0" y="T1"/>
                  </a:cxn>
                  <a:cxn ang="0">
                    <a:pos x="T2" y="T3"/>
                  </a:cxn>
                  <a:cxn ang="0">
                    <a:pos x="T4" y="T5"/>
                  </a:cxn>
                  <a:cxn ang="0">
                    <a:pos x="T6" y="T7"/>
                  </a:cxn>
                  <a:cxn ang="0">
                    <a:pos x="T8" y="T9"/>
                  </a:cxn>
                </a:cxnLst>
                <a:rect l="0" t="0" r="r" b="b"/>
                <a:pathLst>
                  <a:path w="17" h="3">
                    <a:moveTo>
                      <a:pt x="16" y="1"/>
                    </a:moveTo>
                    <a:cubicBezTo>
                      <a:pt x="11" y="1"/>
                      <a:pt x="7" y="0"/>
                      <a:pt x="2" y="0"/>
                    </a:cubicBezTo>
                    <a:cubicBezTo>
                      <a:pt x="0" y="0"/>
                      <a:pt x="0" y="2"/>
                      <a:pt x="2" y="2"/>
                    </a:cubicBezTo>
                    <a:cubicBezTo>
                      <a:pt x="7" y="2"/>
                      <a:pt x="11" y="3"/>
                      <a:pt x="16" y="3"/>
                    </a:cubicBezTo>
                    <a:cubicBezTo>
                      <a:pt x="17" y="3"/>
                      <a:pt x="17" y="1"/>
                      <a:pt x="16"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5" name="Freeform 1237"/>
              <p:cNvSpPr/>
              <p:nvPr/>
            </p:nvSpPr>
            <p:spPr bwMode="auto">
              <a:xfrm>
                <a:off x="5275" y="2037"/>
                <a:ext cx="10" cy="37"/>
              </a:xfrm>
              <a:custGeom>
                <a:avLst/>
                <a:gdLst>
                  <a:gd name="T0" fmla="*/ 1 w 4"/>
                  <a:gd name="T1" fmla="*/ 2 h 14"/>
                  <a:gd name="T2" fmla="*/ 2 w 4"/>
                  <a:gd name="T3" fmla="*/ 12 h 14"/>
                  <a:gd name="T4" fmla="*/ 4 w 4"/>
                  <a:gd name="T5" fmla="*/ 12 h 14"/>
                  <a:gd name="T6" fmla="*/ 3 w 4"/>
                  <a:gd name="T7" fmla="*/ 2 h 14"/>
                  <a:gd name="T8" fmla="*/ 1 w 4"/>
                  <a:gd name="T9" fmla="*/ 2 h 14"/>
                </a:gdLst>
                <a:ahLst/>
                <a:cxnLst>
                  <a:cxn ang="0">
                    <a:pos x="T0" y="T1"/>
                  </a:cxn>
                  <a:cxn ang="0">
                    <a:pos x="T2" y="T3"/>
                  </a:cxn>
                  <a:cxn ang="0">
                    <a:pos x="T4" y="T5"/>
                  </a:cxn>
                  <a:cxn ang="0">
                    <a:pos x="T6" y="T7"/>
                  </a:cxn>
                  <a:cxn ang="0">
                    <a:pos x="T8" y="T9"/>
                  </a:cxn>
                </a:cxnLst>
                <a:rect l="0" t="0" r="r" b="b"/>
                <a:pathLst>
                  <a:path w="4" h="14">
                    <a:moveTo>
                      <a:pt x="1" y="2"/>
                    </a:moveTo>
                    <a:cubicBezTo>
                      <a:pt x="2" y="6"/>
                      <a:pt x="2" y="9"/>
                      <a:pt x="2" y="12"/>
                    </a:cubicBezTo>
                    <a:cubicBezTo>
                      <a:pt x="2" y="14"/>
                      <a:pt x="4" y="14"/>
                      <a:pt x="4" y="12"/>
                    </a:cubicBezTo>
                    <a:cubicBezTo>
                      <a:pt x="4" y="9"/>
                      <a:pt x="4" y="5"/>
                      <a:pt x="3" y="2"/>
                    </a:cubicBezTo>
                    <a:cubicBezTo>
                      <a:pt x="3" y="0"/>
                      <a:pt x="0" y="1"/>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6" name="Freeform 1238"/>
              <p:cNvSpPr/>
              <p:nvPr/>
            </p:nvSpPr>
            <p:spPr bwMode="auto">
              <a:xfrm>
                <a:off x="5277" y="2072"/>
                <a:ext cx="54" cy="10"/>
              </a:xfrm>
              <a:custGeom>
                <a:avLst/>
                <a:gdLst>
                  <a:gd name="T0" fmla="*/ 2 w 20"/>
                  <a:gd name="T1" fmla="*/ 2 h 4"/>
                  <a:gd name="T2" fmla="*/ 17 w 20"/>
                  <a:gd name="T3" fmla="*/ 4 h 4"/>
                  <a:gd name="T4" fmla="*/ 18 w 20"/>
                  <a:gd name="T5" fmla="*/ 1 h 4"/>
                  <a:gd name="T6" fmla="*/ 2 w 20"/>
                  <a:gd name="T7" fmla="*/ 0 h 4"/>
                  <a:gd name="T8" fmla="*/ 2 w 20"/>
                  <a:gd name="T9" fmla="*/ 2 h 4"/>
                </a:gdLst>
                <a:ahLst/>
                <a:cxnLst>
                  <a:cxn ang="0">
                    <a:pos x="T0" y="T1"/>
                  </a:cxn>
                  <a:cxn ang="0">
                    <a:pos x="T2" y="T3"/>
                  </a:cxn>
                  <a:cxn ang="0">
                    <a:pos x="T4" y="T5"/>
                  </a:cxn>
                  <a:cxn ang="0">
                    <a:pos x="T6" y="T7"/>
                  </a:cxn>
                  <a:cxn ang="0">
                    <a:pos x="T8" y="T9"/>
                  </a:cxn>
                </a:cxnLst>
                <a:rect l="0" t="0" r="r" b="b"/>
                <a:pathLst>
                  <a:path w="20" h="4">
                    <a:moveTo>
                      <a:pt x="2" y="2"/>
                    </a:moveTo>
                    <a:cubicBezTo>
                      <a:pt x="7" y="2"/>
                      <a:pt x="12" y="3"/>
                      <a:pt x="17" y="4"/>
                    </a:cubicBezTo>
                    <a:cubicBezTo>
                      <a:pt x="19" y="4"/>
                      <a:pt x="20" y="2"/>
                      <a:pt x="18" y="1"/>
                    </a:cubicBezTo>
                    <a:cubicBezTo>
                      <a:pt x="13" y="1"/>
                      <a:pt x="7" y="0"/>
                      <a:pt x="2" y="0"/>
                    </a:cubicBezTo>
                    <a:cubicBezTo>
                      <a:pt x="0" y="0"/>
                      <a:pt x="0" y="2"/>
                      <a:pt x="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7" name="Freeform 1239"/>
              <p:cNvSpPr/>
              <p:nvPr/>
            </p:nvSpPr>
            <p:spPr bwMode="auto">
              <a:xfrm>
                <a:off x="5272" y="2074"/>
                <a:ext cx="59" cy="64"/>
              </a:xfrm>
              <a:custGeom>
                <a:avLst/>
                <a:gdLst>
                  <a:gd name="T0" fmla="*/ 19 w 22"/>
                  <a:gd name="T1" fmla="*/ 1 h 24"/>
                  <a:gd name="T2" fmla="*/ 1 w 22"/>
                  <a:gd name="T3" fmla="*/ 21 h 24"/>
                  <a:gd name="T4" fmla="*/ 3 w 22"/>
                  <a:gd name="T5" fmla="*/ 23 h 24"/>
                  <a:gd name="T6" fmla="*/ 22 w 22"/>
                  <a:gd name="T7" fmla="*/ 2 h 24"/>
                  <a:gd name="T8" fmla="*/ 19 w 22"/>
                  <a:gd name="T9" fmla="*/ 1 h 24"/>
                </a:gdLst>
                <a:ahLst/>
                <a:cxnLst>
                  <a:cxn ang="0">
                    <a:pos x="T0" y="T1"/>
                  </a:cxn>
                  <a:cxn ang="0">
                    <a:pos x="T2" y="T3"/>
                  </a:cxn>
                  <a:cxn ang="0">
                    <a:pos x="T4" y="T5"/>
                  </a:cxn>
                  <a:cxn ang="0">
                    <a:pos x="T6" y="T7"/>
                  </a:cxn>
                  <a:cxn ang="0">
                    <a:pos x="T8" y="T9"/>
                  </a:cxn>
                </a:cxnLst>
                <a:rect l="0" t="0" r="r" b="b"/>
                <a:pathLst>
                  <a:path w="22" h="24">
                    <a:moveTo>
                      <a:pt x="19" y="1"/>
                    </a:moveTo>
                    <a:cubicBezTo>
                      <a:pt x="15" y="9"/>
                      <a:pt x="8" y="15"/>
                      <a:pt x="1" y="21"/>
                    </a:cubicBezTo>
                    <a:cubicBezTo>
                      <a:pt x="0" y="22"/>
                      <a:pt x="2" y="24"/>
                      <a:pt x="3" y="23"/>
                    </a:cubicBezTo>
                    <a:cubicBezTo>
                      <a:pt x="10" y="16"/>
                      <a:pt x="18" y="11"/>
                      <a:pt x="22" y="2"/>
                    </a:cubicBezTo>
                    <a:cubicBezTo>
                      <a:pt x="22" y="1"/>
                      <a:pt x="20" y="0"/>
                      <a:pt x="19"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8" name="Freeform 1240"/>
              <p:cNvSpPr/>
              <p:nvPr/>
            </p:nvSpPr>
            <p:spPr bwMode="auto">
              <a:xfrm>
                <a:off x="5248" y="2093"/>
                <a:ext cx="29" cy="51"/>
              </a:xfrm>
              <a:custGeom>
                <a:avLst/>
                <a:gdLst>
                  <a:gd name="T0" fmla="*/ 11 w 11"/>
                  <a:gd name="T1" fmla="*/ 16 h 19"/>
                  <a:gd name="T2" fmla="*/ 3 w 11"/>
                  <a:gd name="T3" fmla="*/ 1 h 19"/>
                  <a:gd name="T4" fmla="*/ 1 w 11"/>
                  <a:gd name="T5" fmla="*/ 3 h 19"/>
                  <a:gd name="T6" fmla="*/ 8 w 11"/>
                  <a:gd name="T7" fmla="*/ 17 h 19"/>
                  <a:gd name="T8" fmla="*/ 11 w 11"/>
                  <a:gd name="T9" fmla="*/ 16 h 19"/>
                </a:gdLst>
                <a:ahLst/>
                <a:cxnLst>
                  <a:cxn ang="0">
                    <a:pos x="T0" y="T1"/>
                  </a:cxn>
                  <a:cxn ang="0">
                    <a:pos x="T2" y="T3"/>
                  </a:cxn>
                  <a:cxn ang="0">
                    <a:pos x="T4" y="T5"/>
                  </a:cxn>
                  <a:cxn ang="0">
                    <a:pos x="T6" y="T7"/>
                  </a:cxn>
                  <a:cxn ang="0">
                    <a:pos x="T8" y="T9"/>
                  </a:cxn>
                </a:cxnLst>
                <a:rect l="0" t="0" r="r" b="b"/>
                <a:pathLst>
                  <a:path w="11" h="19">
                    <a:moveTo>
                      <a:pt x="11" y="16"/>
                    </a:moveTo>
                    <a:cubicBezTo>
                      <a:pt x="9" y="11"/>
                      <a:pt x="7" y="5"/>
                      <a:pt x="3" y="1"/>
                    </a:cubicBezTo>
                    <a:cubicBezTo>
                      <a:pt x="2" y="0"/>
                      <a:pt x="0" y="2"/>
                      <a:pt x="1" y="3"/>
                    </a:cubicBezTo>
                    <a:cubicBezTo>
                      <a:pt x="5" y="7"/>
                      <a:pt x="6" y="12"/>
                      <a:pt x="8" y="17"/>
                    </a:cubicBezTo>
                    <a:cubicBezTo>
                      <a:pt x="9" y="19"/>
                      <a:pt x="11" y="18"/>
                      <a:pt x="11" y="1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9" name="Freeform 1241"/>
              <p:cNvSpPr/>
              <p:nvPr/>
            </p:nvSpPr>
            <p:spPr bwMode="auto">
              <a:xfrm>
                <a:off x="5227" y="2093"/>
                <a:ext cx="29" cy="32"/>
              </a:xfrm>
              <a:custGeom>
                <a:avLst/>
                <a:gdLst>
                  <a:gd name="T0" fmla="*/ 8 w 11"/>
                  <a:gd name="T1" fmla="*/ 2 h 12"/>
                  <a:gd name="T2" fmla="*/ 1 w 11"/>
                  <a:gd name="T3" fmla="*/ 9 h 12"/>
                  <a:gd name="T4" fmla="*/ 2 w 11"/>
                  <a:gd name="T5" fmla="*/ 12 h 12"/>
                  <a:gd name="T6" fmla="*/ 10 w 11"/>
                  <a:gd name="T7" fmla="*/ 2 h 12"/>
                  <a:gd name="T8" fmla="*/ 8 w 11"/>
                  <a:gd name="T9" fmla="*/ 2 h 12"/>
                </a:gdLst>
                <a:ahLst/>
                <a:cxnLst>
                  <a:cxn ang="0">
                    <a:pos x="T0" y="T1"/>
                  </a:cxn>
                  <a:cxn ang="0">
                    <a:pos x="T2" y="T3"/>
                  </a:cxn>
                  <a:cxn ang="0">
                    <a:pos x="T4" y="T5"/>
                  </a:cxn>
                  <a:cxn ang="0">
                    <a:pos x="T6" y="T7"/>
                  </a:cxn>
                  <a:cxn ang="0">
                    <a:pos x="T8" y="T9"/>
                  </a:cxn>
                </a:cxnLst>
                <a:rect l="0" t="0" r="r" b="b"/>
                <a:pathLst>
                  <a:path w="11" h="12">
                    <a:moveTo>
                      <a:pt x="8" y="2"/>
                    </a:moveTo>
                    <a:cubicBezTo>
                      <a:pt x="7" y="5"/>
                      <a:pt x="5" y="8"/>
                      <a:pt x="1" y="9"/>
                    </a:cubicBezTo>
                    <a:cubicBezTo>
                      <a:pt x="0" y="9"/>
                      <a:pt x="1" y="12"/>
                      <a:pt x="2" y="12"/>
                    </a:cubicBezTo>
                    <a:cubicBezTo>
                      <a:pt x="7" y="10"/>
                      <a:pt x="9" y="7"/>
                      <a:pt x="10" y="2"/>
                    </a:cubicBezTo>
                    <a:cubicBezTo>
                      <a:pt x="11" y="1"/>
                      <a:pt x="8" y="0"/>
                      <a:pt x="8"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0" name="Freeform 1242"/>
              <p:cNvSpPr/>
              <p:nvPr/>
            </p:nvSpPr>
            <p:spPr bwMode="auto">
              <a:xfrm>
                <a:off x="5227" y="2117"/>
                <a:ext cx="10" cy="51"/>
              </a:xfrm>
              <a:custGeom>
                <a:avLst/>
                <a:gdLst>
                  <a:gd name="T0" fmla="*/ 0 w 4"/>
                  <a:gd name="T1" fmla="*/ 1 h 19"/>
                  <a:gd name="T2" fmla="*/ 1 w 4"/>
                  <a:gd name="T3" fmla="*/ 17 h 19"/>
                  <a:gd name="T4" fmla="*/ 4 w 4"/>
                  <a:gd name="T5" fmla="*/ 17 h 19"/>
                  <a:gd name="T6" fmla="*/ 2 w 4"/>
                  <a:gd name="T7" fmla="*/ 1 h 19"/>
                  <a:gd name="T8" fmla="*/ 0 w 4"/>
                  <a:gd name="T9" fmla="*/ 1 h 19"/>
                </a:gdLst>
                <a:ahLst/>
                <a:cxnLst>
                  <a:cxn ang="0">
                    <a:pos x="T0" y="T1"/>
                  </a:cxn>
                  <a:cxn ang="0">
                    <a:pos x="T2" y="T3"/>
                  </a:cxn>
                  <a:cxn ang="0">
                    <a:pos x="T4" y="T5"/>
                  </a:cxn>
                  <a:cxn ang="0">
                    <a:pos x="T6" y="T7"/>
                  </a:cxn>
                  <a:cxn ang="0">
                    <a:pos x="T8" y="T9"/>
                  </a:cxn>
                </a:cxnLst>
                <a:rect l="0" t="0" r="r" b="b"/>
                <a:pathLst>
                  <a:path w="4" h="19">
                    <a:moveTo>
                      <a:pt x="0" y="1"/>
                    </a:moveTo>
                    <a:cubicBezTo>
                      <a:pt x="0" y="7"/>
                      <a:pt x="0" y="12"/>
                      <a:pt x="1" y="17"/>
                    </a:cubicBezTo>
                    <a:cubicBezTo>
                      <a:pt x="2" y="19"/>
                      <a:pt x="4" y="18"/>
                      <a:pt x="4" y="17"/>
                    </a:cubicBezTo>
                    <a:cubicBezTo>
                      <a:pt x="3" y="11"/>
                      <a:pt x="2" y="6"/>
                      <a:pt x="2" y="1"/>
                    </a:cubicBezTo>
                    <a:cubicBezTo>
                      <a:pt x="2" y="0"/>
                      <a:pt x="0" y="0"/>
                      <a:pt x="0"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1" name="Freeform 1243"/>
              <p:cNvSpPr/>
              <p:nvPr/>
            </p:nvSpPr>
            <p:spPr bwMode="auto">
              <a:xfrm>
                <a:off x="5157" y="2155"/>
                <a:ext cx="83" cy="16"/>
              </a:xfrm>
              <a:custGeom>
                <a:avLst/>
                <a:gdLst>
                  <a:gd name="T0" fmla="*/ 30 w 31"/>
                  <a:gd name="T1" fmla="*/ 3 h 6"/>
                  <a:gd name="T2" fmla="*/ 1 w 31"/>
                  <a:gd name="T3" fmla="*/ 0 h 6"/>
                  <a:gd name="T4" fmla="*/ 1 w 31"/>
                  <a:gd name="T5" fmla="*/ 2 h 6"/>
                  <a:gd name="T6" fmla="*/ 29 w 31"/>
                  <a:gd name="T7" fmla="*/ 6 h 6"/>
                  <a:gd name="T8" fmla="*/ 30 w 31"/>
                  <a:gd name="T9" fmla="*/ 3 h 6"/>
                </a:gdLst>
                <a:ahLst/>
                <a:cxnLst>
                  <a:cxn ang="0">
                    <a:pos x="T0" y="T1"/>
                  </a:cxn>
                  <a:cxn ang="0">
                    <a:pos x="T2" y="T3"/>
                  </a:cxn>
                  <a:cxn ang="0">
                    <a:pos x="T4" y="T5"/>
                  </a:cxn>
                  <a:cxn ang="0">
                    <a:pos x="T6" y="T7"/>
                  </a:cxn>
                  <a:cxn ang="0">
                    <a:pos x="T8" y="T9"/>
                  </a:cxn>
                </a:cxnLst>
                <a:rect l="0" t="0" r="r" b="b"/>
                <a:pathLst>
                  <a:path w="31" h="6">
                    <a:moveTo>
                      <a:pt x="30" y="3"/>
                    </a:moveTo>
                    <a:cubicBezTo>
                      <a:pt x="21" y="0"/>
                      <a:pt x="11" y="0"/>
                      <a:pt x="1" y="0"/>
                    </a:cubicBezTo>
                    <a:cubicBezTo>
                      <a:pt x="0" y="0"/>
                      <a:pt x="0" y="2"/>
                      <a:pt x="1" y="2"/>
                    </a:cubicBezTo>
                    <a:cubicBezTo>
                      <a:pt x="11" y="2"/>
                      <a:pt x="20" y="3"/>
                      <a:pt x="29" y="6"/>
                    </a:cubicBezTo>
                    <a:cubicBezTo>
                      <a:pt x="31" y="6"/>
                      <a:pt x="31" y="4"/>
                      <a:pt x="30"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2" name="Freeform 1244"/>
              <p:cNvSpPr/>
              <p:nvPr/>
            </p:nvSpPr>
            <p:spPr bwMode="auto">
              <a:xfrm>
                <a:off x="5149" y="2106"/>
                <a:ext cx="40" cy="54"/>
              </a:xfrm>
              <a:custGeom>
                <a:avLst/>
                <a:gdLst>
                  <a:gd name="T0" fmla="*/ 3 w 15"/>
                  <a:gd name="T1" fmla="*/ 19 h 20"/>
                  <a:gd name="T2" fmla="*/ 14 w 15"/>
                  <a:gd name="T3" fmla="*/ 3 h 20"/>
                  <a:gd name="T4" fmla="*/ 12 w 15"/>
                  <a:gd name="T5" fmla="*/ 2 h 20"/>
                  <a:gd name="T6" fmla="*/ 1 w 15"/>
                  <a:gd name="T7" fmla="*/ 17 h 20"/>
                  <a:gd name="T8" fmla="*/ 3 w 15"/>
                  <a:gd name="T9" fmla="*/ 19 h 20"/>
                </a:gdLst>
                <a:ahLst/>
                <a:cxnLst>
                  <a:cxn ang="0">
                    <a:pos x="T0" y="T1"/>
                  </a:cxn>
                  <a:cxn ang="0">
                    <a:pos x="T2" y="T3"/>
                  </a:cxn>
                  <a:cxn ang="0">
                    <a:pos x="T4" y="T5"/>
                  </a:cxn>
                  <a:cxn ang="0">
                    <a:pos x="T6" y="T7"/>
                  </a:cxn>
                  <a:cxn ang="0">
                    <a:pos x="T8" y="T9"/>
                  </a:cxn>
                </a:cxnLst>
                <a:rect l="0" t="0" r="r" b="b"/>
                <a:pathLst>
                  <a:path w="15" h="20">
                    <a:moveTo>
                      <a:pt x="3" y="19"/>
                    </a:moveTo>
                    <a:cubicBezTo>
                      <a:pt x="7" y="14"/>
                      <a:pt x="10" y="8"/>
                      <a:pt x="14" y="3"/>
                    </a:cubicBezTo>
                    <a:cubicBezTo>
                      <a:pt x="15" y="2"/>
                      <a:pt x="13" y="0"/>
                      <a:pt x="12" y="2"/>
                    </a:cubicBezTo>
                    <a:cubicBezTo>
                      <a:pt x="8" y="7"/>
                      <a:pt x="5" y="12"/>
                      <a:pt x="1" y="17"/>
                    </a:cubicBezTo>
                    <a:cubicBezTo>
                      <a:pt x="0" y="19"/>
                      <a:pt x="3" y="20"/>
                      <a:pt x="3" y="1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3" name="Freeform 1245"/>
              <p:cNvSpPr/>
              <p:nvPr/>
            </p:nvSpPr>
            <p:spPr bwMode="auto">
              <a:xfrm>
                <a:off x="5149" y="2104"/>
                <a:ext cx="40" cy="10"/>
              </a:xfrm>
              <a:custGeom>
                <a:avLst/>
                <a:gdLst>
                  <a:gd name="T0" fmla="*/ 13 w 15"/>
                  <a:gd name="T1" fmla="*/ 1 h 4"/>
                  <a:gd name="T2" fmla="*/ 2 w 15"/>
                  <a:gd name="T3" fmla="*/ 0 h 4"/>
                  <a:gd name="T4" fmla="*/ 1 w 15"/>
                  <a:gd name="T5" fmla="*/ 3 h 4"/>
                  <a:gd name="T6" fmla="*/ 13 w 15"/>
                  <a:gd name="T7" fmla="*/ 4 h 4"/>
                  <a:gd name="T8" fmla="*/ 13 w 15"/>
                  <a:gd name="T9" fmla="*/ 1 h 4"/>
                </a:gdLst>
                <a:ahLst/>
                <a:cxnLst>
                  <a:cxn ang="0">
                    <a:pos x="T0" y="T1"/>
                  </a:cxn>
                  <a:cxn ang="0">
                    <a:pos x="T2" y="T3"/>
                  </a:cxn>
                  <a:cxn ang="0">
                    <a:pos x="T4" y="T5"/>
                  </a:cxn>
                  <a:cxn ang="0">
                    <a:pos x="T6" y="T7"/>
                  </a:cxn>
                  <a:cxn ang="0">
                    <a:pos x="T8" y="T9"/>
                  </a:cxn>
                </a:cxnLst>
                <a:rect l="0" t="0" r="r" b="b"/>
                <a:pathLst>
                  <a:path w="15" h="4">
                    <a:moveTo>
                      <a:pt x="13" y="1"/>
                    </a:moveTo>
                    <a:cubicBezTo>
                      <a:pt x="9" y="1"/>
                      <a:pt x="6" y="1"/>
                      <a:pt x="2" y="0"/>
                    </a:cubicBezTo>
                    <a:cubicBezTo>
                      <a:pt x="0" y="0"/>
                      <a:pt x="0" y="3"/>
                      <a:pt x="1" y="3"/>
                    </a:cubicBezTo>
                    <a:cubicBezTo>
                      <a:pt x="5" y="4"/>
                      <a:pt x="9" y="4"/>
                      <a:pt x="13" y="4"/>
                    </a:cubicBezTo>
                    <a:cubicBezTo>
                      <a:pt x="15" y="4"/>
                      <a:pt x="15" y="1"/>
                      <a:pt x="13"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4" name="Freeform 1246"/>
              <p:cNvSpPr/>
              <p:nvPr/>
            </p:nvSpPr>
            <p:spPr bwMode="auto">
              <a:xfrm>
                <a:off x="5133" y="2104"/>
                <a:ext cx="19" cy="51"/>
              </a:xfrm>
              <a:custGeom>
                <a:avLst/>
                <a:gdLst>
                  <a:gd name="T0" fmla="*/ 4 w 7"/>
                  <a:gd name="T1" fmla="*/ 2 h 19"/>
                  <a:gd name="T2" fmla="*/ 1 w 7"/>
                  <a:gd name="T3" fmla="*/ 17 h 19"/>
                  <a:gd name="T4" fmla="*/ 3 w 7"/>
                  <a:gd name="T5" fmla="*/ 18 h 19"/>
                  <a:gd name="T6" fmla="*/ 7 w 7"/>
                  <a:gd name="T7" fmla="*/ 2 h 19"/>
                  <a:gd name="T8" fmla="*/ 4 w 7"/>
                  <a:gd name="T9" fmla="*/ 2 h 19"/>
                </a:gdLst>
                <a:ahLst/>
                <a:cxnLst>
                  <a:cxn ang="0">
                    <a:pos x="T0" y="T1"/>
                  </a:cxn>
                  <a:cxn ang="0">
                    <a:pos x="T2" y="T3"/>
                  </a:cxn>
                  <a:cxn ang="0">
                    <a:pos x="T4" y="T5"/>
                  </a:cxn>
                  <a:cxn ang="0">
                    <a:pos x="T6" y="T7"/>
                  </a:cxn>
                  <a:cxn ang="0">
                    <a:pos x="T8" y="T9"/>
                  </a:cxn>
                </a:cxnLst>
                <a:rect l="0" t="0" r="r" b="b"/>
                <a:pathLst>
                  <a:path w="7" h="19">
                    <a:moveTo>
                      <a:pt x="4" y="2"/>
                    </a:moveTo>
                    <a:cubicBezTo>
                      <a:pt x="4" y="7"/>
                      <a:pt x="3" y="12"/>
                      <a:pt x="1" y="17"/>
                    </a:cubicBezTo>
                    <a:cubicBezTo>
                      <a:pt x="0" y="18"/>
                      <a:pt x="3" y="19"/>
                      <a:pt x="3" y="18"/>
                    </a:cubicBezTo>
                    <a:cubicBezTo>
                      <a:pt x="5" y="12"/>
                      <a:pt x="7" y="7"/>
                      <a:pt x="7" y="2"/>
                    </a:cubicBezTo>
                    <a:cubicBezTo>
                      <a:pt x="7" y="0"/>
                      <a:pt x="4" y="0"/>
                      <a:pt x="4"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5" name="Freeform 1247"/>
              <p:cNvSpPr/>
              <p:nvPr/>
            </p:nvSpPr>
            <p:spPr bwMode="auto">
              <a:xfrm>
                <a:off x="5067" y="2101"/>
                <a:ext cx="72" cy="56"/>
              </a:xfrm>
              <a:custGeom>
                <a:avLst/>
                <a:gdLst>
                  <a:gd name="T0" fmla="*/ 26 w 27"/>
                  <a:gd name="T1" fmla="*/ 18 h 21"/>
                  <a:gd name="T2" fmla="*/ 3 w 27"/>
                  <a:gd name="T3" fmla="*/ 1 h 21"/>
                  <a:gd name="T4" fmla="*/ 2 w 27"/>
                  <a:gd name="T5" fmla="*/ 3 h 21"/>
                  <a:gd name="T6" fmla="*/ 24 w 27"/>
                  <a:gd name="T7" fmla="*/ 20 h 21"/>
                  <a:gd name="T8" fmla="*/ 26 w 27"/>
                  <a:gd name="T9" fmla="*/ 18 h 21"/>
                </a:gdLst>
                <a:ahLst/>
                <a:cxnLst>
                  <a:cxn ang="0">
                    <a:pos x="T0" y="T1"/>
                  </a:cxn>
                  <a:cxn ang="0">
                    <a:pos x="T2" y="T3"/>
                  </a:cxn>
                  <a:cxn ang="0">
                    <a:pos x="T4" y="T5"/>
                  </a:cxn>
                  <a:cxn ang="0">
                    <a:pos x="T6" y="T7"/>
                  </a:cxn>
                  <a:cxn ang="0">
                    <a:pos x="T8" y="T9"/>
                  </a:cxn>
                </a:cxnLst>
                <a:rect l="0" t="0" r="r" b="b"/>
                <a:pathLst>
                  <a:path w="27" h="21">
                    <a:moveTo>
                      <a:pt x="26" y="18"/>
                    </a:moveTo>
                    <a:cubicBezTo>
                      <a:pt x="19" y="11"/>
                      <a:pt x="11" y="6"/>
                      <a:pt x="3" y="1"/>
                    </a:cubicBezTo>
                    <a:cubicBezTo>
                      <a:pt x="2" y="0"/>
                      <a:pt x="0" y="2"/>
                      <a:pt x="2" y="3"/>
                    </a:cubicBezTo>
                    <a:cubicBezTo>
                      <a:pt x="9" y="9"/>
                      <a:pt x="18" y="13"/>
                      <a:pt x="24" y="20"/>
                    </a:cubicBezTo>
                    <a:cubicBezTo>
                      <a:pt x="25" y="21"/>
                      <a:pt x="27" y="20"/>
                      <a:pt x="26" y="1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6" name="Freeform 1248"/>
              <p:cNvSpPr/>
              <p:nvPr/>
            </p:nvSpPr>
            <p:spPr bwMode="auto">
              <a:xfrm>
                <a:off x="5067" y="2082"/>
                <a:ext cx="58" cy="27"/>
              </a:xfrm>
              <a:custGeom>
                <a:avLst/>
                <a:gdLst>
                  <a:gd name="T0" fmla="*/ 1 w 22"/>
                  <a:gd name="T1" fmla="*/ 9 h 10"/>
                  <a:gd name="T2" fmla="*/ 20 w 22"/>
                  <a:gd name="T3" fmla="*/ 3 h 10"/>
                  <a:gd name="T4" fmla="*/ 19 w 22"/>
                  <a:gd name="T5" fmla="*/ 1 h 10"/>
                  <a:gd name="T6" fmla="*/ 1 w 22"/>
                  <a:gd name="T7" fmla="*/ 7 h 10"/>
                  <a:gd name="T8" fmla="*/ 1 w 22"/>
                  <a:gd name="T9" fmla="*/ 9 h 10"/>
                </a:gdLst>
                <a:ahLst/>
                <a:cxnLst>
                  <a:cxn ang="0">
                    <a:pos x="T0" y="T1"/>
                  </a:cxn>
                  <a:cxn ang="0">
                    <a:pos x="T2" y="T3"/>
                  </a:cxn>
                  <a:cxn ang="0">
                    <a:pos x="T4" y="T5"/>
                  </a:cxn>
                  <a:cxn ang="0">
                    <a:pos x="T6" y="T7"/>
                  </a:cxn>
                  <a:cxn ang="0">
                    <a:pos x="T8" y="T9"/>
                  </a:cxn>
                </a:cxnLst>
                <a:rect l="0" t="0" r="r" b="b"/>
                <a:pathLst>
                  <a:path w="22" h="10">
                    <a:moveTo>
                      <a:pt x="1" y="9"/>
                    </a:moveTo>
                    <a:cubicBezTo>
                      <a:pt x="8" y="10"/>
                      <a:pt x="15" y="8"/>
                      <a:pt x="20" y="3"/>
                    </a:cubicBezTo>
                    <a:cubicBezTo>
                      <a:pt x="22" y="2"/>
                      <a:pt x="20" y="0"/>
                      <a:pt x="19" y="1"/>
                    </a:cubicBezTo>
                    <a:cubicBezTo>
                      <a:pt x="14" y="6"/>
                      <a:pt x="8" y="7"/>
                      <a:pt x="1" y="7"/>
                    </a:cubicBezTo>
                    <a:cubicBezTo>
                      <a:pt x="0" y="6"/>
                      <a:pt x="0" y="9"/>
                      <a:pt x="1" y="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7" name="Freeform 1249"/>
              <p:cNvSpPr/>
              <p:nvPr/>
            </p:nvSpPr>
            <p:spPr bwMode="auto">
              <a:xfrm>
                <a:off x="5088" y="2053"/>
                <a:ext cx="37" cy="40"/>
              </a:xfrm>
              <a:custGeom>
                <a:avLst/>
                <a:gdLst>
                  <a:gd name="T0" fmla="*/ 12 w 14"/>
                  <a:gd name="T1" fmla="*/ 12 h 15"/>
                  <a:gd name="T2" fmla="*/ 4 w 14"/>
                  <a:gd name="T3" fmla="*/ 2 h 15"/>
                  <a:gd name="T4" fmla="*/ 1 w 14"/>
                  <a:gd name="T5" fmla="*/ 3 h 15"/>
                  <a:gd name="T6" fmla="*/ 11 w 14"/>
                  <a:gd name="T7" fmla="*/ 13 h 15"/>
                  <a:gd name="T8" fmla="*/ 12 w 14"/>
                  <a:gd name="T9" fmla="*/ 12 h 15"/>
                </a:gdLst>
                <a:ahLst/>
                <a:cxnLst>
                  <a:cxn ang="0">
                    <a:pos x="T0" y="T1"/>
                  </a:cxn>
                  <a:cxn ang="0">
                    <a:pos x="T2" y="T3"/>
                  </a:cxn>
                  <a:cxn ang="0">
                    <a:pos x="T4" y="T5"/>
                  </a:cxn>
                  <a:cxn ang="0">
                    <a:pos x="T6" y="T7"/>
                  </a:cxn>
                  <a:cxn ang="0">
                    <a:pos x="T8" y="T9"/>
                  </a:cxn>
                </a:cxnLst>
                <a:rect l="0" t="0" r="r" b="b"/>
                <a:pathLst>
                  <a:path w="14" h="15">
                    <a:moveTo>
                      <a:pt x="12" y="12"/>
                    </a:moveTo>
                    <a:cubicBezTo>
                      <a:pt x="9" y="8"/>
                      <a:pt x="6" y="5"/>
                      <a:pt x="4" y="2"/>
                    </a:cubicBezTo>
                    <a:cubicBezTo>
                      <a:pt x="3" y="0"/>
                      <a:pt x="0" y="2"/>
                      <a:pt x="1" y="3"/>
                    </a:cubicBezTo>
                    <a:cubicBezTo>
                      <a:pt x="4" y="7"/>
                      <a:pt x="7" y="10"/>
                      <a:pt x="11" y="13"/>
                    </a:cubicBezTo>
                    <a:cubicBezTo>
                      <a:pt x="12" y="15"/>
                      <a:pt x="14" y="13"/>
                      <a:pt x="12" y="1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8" name="Freeform 1250"/>
              <p:cNvSpPr/>
              <p:nvPr/>
            </p:nvSpPr>
            <p:spPr bwMode="auto">
              <a:xfrm>
                <a:off x="5051" y="2050"/>
                <a:ext cx="48" cy="43"/>
              </a:xfrm>
              <a:custGeom>
                <a:avLst/>
                <a:gdLst>
                  <a:gd name="T0" fmla="*/ 15 w 18"/>
                  <a:gd name="T1" fmla="*/ 2 h 16"/>
                  <a:gd name="T2" fmla="*/ 1 w 18"/>
                  <a:gd name="T3" fmla="*/ 13 h 16"/>
                  <a:gd name="T4" fmla="*/ 3 w 18"/>
                  <a:gd name="T5" fmla="*/ 15 h 16"/>
                  <a:gd name="T6" fmla="*/ 16 w 18"/>
                  <a:gd name="T7" fmla="*/ 3 h 16"/>
                  <a:gd name="T8" fmla="*/ 15 w 18"/>
                  <a:gd name="T9" fmla="*/ 2 h 16"/>
                </a:gdLst>
                <a:ahLst/>
                <a:cxnLst>
                  <a:cxn ang="0">
                    <a:pos x="T0" y="T1"/>
                  </a:cxn>
                  <a:cxn ang="0">
                    <a:pos x="T2" y="T3"/>
                  </a:cxn>
                  <a:cxn ang="0">
                    <a:pos x="T4" y="T5"/>
                  </a:cxn>
                  <a:cxn ang="0">
                    <a:pos x="T6" y="T7"/>
                  </a:cxn>
                  <a:cxn ang="0">
                    <a:pos x="T8" y="T9"/>
                  </a:cxn>
                </a:cxnLst>
                <a:rect l="0" t="0" r="r" b="b"/>
                <a:pathLst>
                  <a:path w="18" h="16">
                    <a:moveTo>
                      <a:pt x="15" y="2"/>
                    </a:moveTo>
                    <a:cubicBezTo>
                      <a:pt x="10" y="6"/>
                      <a:pt x="6" y="10"/>
                      <a:pt x="1" y="13"/>
                    </a:cubicBezTo>
                    <a:cubicBezTo>
                      <a:pt x="0" y="14"/>
                      <a:pt x="1" y="16"/>
                      <a:pt x="3" y="15"/>
                    </a:cubicBezTo>
                    <a:cubicBezTo>
                      <a:pt x="7" y="11"/>
                      <a:pt x="12" y="8"/>
                      <a:pt x="16" y="3"/>
                    </a:cubicBezTo>
                    <a:cubicBezTo>
                      <a:pt x="18" y="2"/>
                      <a:pt x="16" y="0"/>
                      <a:pt x="15"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9" name="Freeform 1251"/>
              <p:cNvSpPr/>
              <p:nvPr/>
            </p:nvSpPr>
            <p:spPr bwMode="auto">
              <a:xfrm>
                <a:off x="5016" y="2023"/>
                <a:ext cx="43" cy="70"/>
              </a:xfrm>
              <a:custGeom>
                <a:avLst/>
                <a:gdLst>
                  <a:gd name="T0" fmla="*/ 15 w 16"/>
                  <a:gd name="T1" fmla="*/ 24 h 26"/>
                  <a:gd name="T2" fmla="*/ 3 w 16"/>
                  <a:gd name="T3" fmla="*/ 2 h 26"/>
                  <a:gd name="T4" fmla="*/ 1 w 16"/>
                  <a:gd name="T5" fmla="*/ 3 h 26"/>
                  <a:gd name="T6" fmla="*/ 13 w 16"/>
                  <a:gd name="T7" fmla="*/ 25 h 26"/>
                  <a:gd name="T8" fmla="*/ 15 w 16"/>
                  <a:gd name="T9" fmla="*/ 24 h 26"/>
                </a:gdLst>
                <a:ahLst/>
                <a:cxnLst>
                  <a:cxn ang="0">
                    <a:pos x="T0" y="T1"/>
                  </a:cxn>
                  <a:cxn ang="0">
                    <a:pos x="T2" y="T3"/>
                  </a:cxn>
                  <a:cxn ang="0">
                    <a:pos x="T4" y="T5"/>
                  </a:cxn>
                  <a:cxn ang="0">
                    <a:pos x="T6" y="T7"/>
                  </a:cxn>
                  <a:cxn ang="0">
                    <a:pos x="T8" y="T9"/>
                  </a:cxn>
                </a:cxnLst>
                <a:rect l="0" t="0" r="r" b="b"/>
                <a:pathLst>
                  <a:path w="16" h="26">
                    <a:moveTo>
                      <a:pt x="15" y="24"/>
                    </a:moveTo>
                    <a:cubicBezTo>
                      <a:pt x="12" y="16"/>
                      <a:pt x="7" y="9"/>
                      <a:pt x="3" y="2"/>
                    </a:cubicBezTo>
                    <a:cubicBezTo>
                      <a:pt x="2" y="0"/>
                      <a:pt x="0" y="2"/>
                      <a:pt x="1" y="3"/>
                    </a:cubicBezTo>
                    <a:cubicBezTo>
                      <a:pt x="5" y="10"/>
                      <a:pt x="10" y="17"/>
                      <a:pt x="13" y="25"/>
                    </a:cubicBezTo>
                    <a:cubicBezTo>
                      <a:pt x="13" y="26"/>
                      <a:pt x="16" y="26"/>
                      <a:pt x="15" y="2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0" name="Freeform 1252"/>
              <p:cNvSpPr/>
              <p:nvPr/>
            </p:nvSpPr>
            <p:spPr bwMode="auto">
              <a:xfrm>
                <a:off x="5016" y="2029"/>
                <a:ext cx="69" cy="8"/>
              </a:xfrm>
              <a:custGeom>
                <a:avLst/>
                <a:gdLst>
                  <a:gd name="T0" fmla="*/ 2 w 26"/>
                  <a:gd name="T1" fmla="*/ 3 h 3"/>
                  <a:gd name="T2" fmla="*/ 24 w 26"/>
                  <a:gd name="T3" fmla="*/ 3 h 3"/>
                  <a:gd name="T4" fmla="*/ 24 w 26"/>
                  <a:gd name="T5" fmla="*/ 0 h 3"/>
                  <a:gd name="T6" fmla="*/ 2 w 26"/>
                  <a:gd name="T7" fmla="*/ 0 h 3"/>
                  <a:gd name="T8" fmla="*/ 2 w 26"/>
                  <a:gd name="T9" fmla="*/ 3 h 3"/>
                </a:gdLst>
                <a:ahLst/>
                <a:cxnLst>
                  <a:cxn ang="0">
                    <a:pos x="T0" y="T1"/>
                  </a:cxn>
                  <a:cxn ang="0">
                    <a:pos x="T2" y="T3"/>
                  </a:cxn>
                  <a:cxn ang="0">
                    <a:pos x="T4" y="T5"/>
                  </a:cxn>
                  <a:cxn ang="0">
                    <a:pos x="T6" y="T7"/>
                  </a:cxn>
                  <a:cxn ang="0">
                    <a:pos x="T8" y="T9"/>
                  </a:cxn>
                </a:cxnLst>
                <a:rect l="0" t="0" r="r" b="b"/>
                <a:pathLst>
                  <a:path w="26" h="3">
                    <a:moveTo>
                      <a:pt x="2" y="3"/>
                    </a:moveTo>
                    <a:cubicBezTo>
                      <a:pt x="9" y="3"/>
                      <a:pt x="17" y="3"/>
                      <a:pt x="24" y="3"/>
                    </a:cubicBezTo>
                    <a:cubicBezTo>
                      <a:pt x="26" y="3"/>
                      <a:pt x="26" y="0"/>
                      <a:pt x="24" y="0"/>
                    </a:cubicBezTo>
                    <a:cubicBezTo>
                      <a:pt x="17" y="0"/>
                      <a:pt x="9" y="0"/>
                      <a:pt x="2" y="0"/>
                    </a:cubicBezTo>
                    <a:cubicBezTo>
                      <a:pt x="0" y="0"/>
                      <a:pt x="0" y="3"/>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1" name="Freeform 1253"/>
              <p:cNvSpPr/>
              <p:nvPr/>
            </p:nvSpPr>
            <p:spPr bwMode="auto">
              <a:xfrm>
                <a:off x="5083" y="2010"/>
                <a:ext cx="5" cy="27"/>
              </a:xfrm>
              <a:custGeom>
                <a:avLst/>
                <a:gdLst>
                  <a:gd name="T0" fmla="*/ 2 w 2"/>
                  <a:gd name="T1" fmla="*/ 8 h 10"/>
                  <a:gd name="T2" fmla="*/ 2 w 2"/>
                  <a:gd name="T3" fmla="*/ 2 h 10"/>
                  <a:gd name="T4" fmla="*/ 0 w 2"/>
                  <a:gd name="T5" fmla="*/ 2 h 10"/>
                  <a:gd name="T6" fmla="*/ 0 w 2"/>
                  <a:gd name="T7" fmla="*/ 8 h 10"/>
                  <a:gd name="T8" fmla="*/ 2 w 2"/>
                  <a:gd name="T9" fmla="*/ 8 h 10"/>
                </a:gdLst>
                <a:ahLst/>
                <a:cxnLst>
                  <a:cxn ang="0">
                    <a:pos x="T0" y="T1"/>
                  </a:cxn>
                  <a:cxn ang="0">
                    <a:pos x="T2" y="T3"/>
                  </a:cxn>
                  <a:cxn ang="0">
                    <a:pos x="T4" y="T5"/>
                  </a:cxn>
                  <a:cxn ang="0">
                    <a:pos x="T6" y="T7"/>
                  </a:cxn>
                  <a:cxn ang="0">
                    <a:pos x="T8" y="T9"/>
                  </a:cxn>
                </a:cxnLst>
                <a:rect l="0" t="0" r="r" b="b"/>
                <a:pathLst>
                  <a:path w="2" h="10">
                    <a:moveTo>
                      <a:pt x="2" y="8"/>
                    </a:moveTo>
                    <a:cubicBezTo>
                      <a:pt x="2" y="6"/>
                      <a:pt x="2" y="4"/>
                      <a:pt x="2" y="2"/>
                    </a:cubicBezTo>
                    <a:cubicBezTo>
                      <a:pt x="2" y="0"/>
                      <a:pt x="0" y="0"/>
                      <a:pt x="0" y="2"/>
                    </a:cubicBezTo>
                    <a:cubicBezTo>
                      <a:pt x="0" y="4"/>
                      <a:pt x="0" y="6"/>
                      <a:pt x="0" y="8"/>
                    </a:cubicBezTo>
                    <a:cubicBezTo>
                      <a:pt x="0" y="10"/>
                      <a:pt x="2" y="10"/>
                      <a:pt x="2" y="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2" name="Freeform 1254"/>
              <p:cNvSpPr/>
              <p:nvPr/>
            </p:nvSpPr>
            <p:spPr bwMode="auto">
              <a:xfrm>
                <a:off x="5035" y="1970"/>
                <a:ext cx="56" cy="45"/>
              </a:xfrm>
              <a:custGeom>
                <a:avLst/>
                <a:gdLst>
                  <a:gd name="T0" fmla="*/ 20 w 21"/>
                  <a:gd name="T1" fmla="*/ 14 h 17"/>
                  <a:gd name="T2" fmla="*/ 3 w 21"/>
                  <a:gd name="T3" fmla="*/ 1 h 17"/>
                  <a:gd name="T4" fmla="*/ 2 w 21"/>
                  <a:gd name="T5" fmla="*/ 3 h 17"/>
                  <a:gd name="T6" fmla="*/ 18 w 21"/>
                  <a:gd name="T7" fmla="*/ 16 h 17"/>
                  <a:gd name="T8" fmla="*/ 20 w 21"/>
                  <a:gd name="T9" fmla="*/ 14 h 17"/>
                </a:gdLst>
                <a:ahLst/>
                <a:cxnLst>
                  <a:cxn ang="0">
                    <a:pos x="T0" y="T1"/>
                  </a:cxn>
                  <a:cxn ang="0">
                    <a:pos x="T2" y="T3"/>
                  </a:cxn>
                  <a:cxn ang="0">
                    <a:pos x="T4" y="T5"/>
                  </a:cxn>
                  <a:cxn ang="0">
                    <a:pos x="T6" y="T7"/>
                  </a:cxn>
                  <a:cxn ang="0">
                    <a:pos x="T8" y="T9"/>
                  </a:cxn>
                </a:cxnLst>
                <a:rect l="0" t="0" r="r" b="b"/>
                <a:pathLst>
                  <a:path w="21" h="17">
                    <a:moveTo>
                      <a:pt x="20" y="14"/>
                    </a:moveTo>
                    <a:cubicBezTo>
                      <a:pt x="15" y="9"/>
                      <a:pt x="9" y="5"/>
                      <a:pt x="3" y="1"/>
                    </a:cubicBezTo>
                    <a:cubicBezTo>
                      <a:pt x="2" y="0"/>
                      <a:pt x="0" y="2"/>
                      <a:pt x="2" y="3"/>
                    </a:cubicBezTo>
                    <a:cubicBezTo>
                      <a:pt x="7" y="7"/>
                      <a:pt x="13" y="11"/>
                      <a:pt x="18" y="16"/>
                    </a:cubicBezTo>
                    <a:cubicBezTo>
                      <a:pt x="19" y="17"/>
                      <a:pt x="21" y="15"/>
                      <a:pt x="20" y="1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3" name="Freeform 1255"/>
              <p:cNvSpPr/>
              <p:nvPr/>
            </p:nvSpPr>
            <p:spPr bwMode="auto">
              <a:xfrm>
                <a:off x="5035" y="1938"/>
                <a:ext cx="64" cy="40"/>
              </a:xfrm>
              <a:custGeom>
                <a:avLst/>
                <a:gdLst>
                  <a:gd name="T0" fmla="*/ 3 w 24"/>
                  <a:gd name="T1" fmla="*/ 14 h 15"/>
                  <a:gd name="T2" fmla="*/ 22 w 24"/>
                  <a:gd name="T3" fmla="*/ 2 h 15"/>
                  <a:gd name="T4" fmla="*/ 21 w 24"/>
                  <a:gd name="T5" fmla="*/ 0 h 15"/>
                  <a:gd name="T6" fmla="*/ 2 w 24"/>
                  <a:gd name="T7" fmla="*/ 12 h 15"/>
                  <a:gd name="T8" fmla="*/ 3 w 24"/>
                  <a:gd name="T9" fmla="*/ 14 h 15"/>
                </a:gdLst>
                <a:ahLst/>
                <a:cxnLst>
                  <a:cxn ang="0">
                    <a:pos x="T0" y="T1"/>
                  </a:cxn>
                  <a:cxn ang="0">
                    <a:pos x="T2" y="T3"/>
                  </a:cxn>
                  <a:cxn ang="0">
                    <a:pos x="T4" y="T5"/>
                  </a:cxn>
                  <a:cxn ang="0">
                    <a:pos x="T6" y="T7"/>
                  </a:cxn>
                  <a:cxn ang="0">
                    <a:pos x="T8" y="T9"/>
                  </a:cxn>
                </a:cxnLst>
                <a:rect l="0" t="0" r="r" b="b"/>
                <a:pathLst>
                  <a:path w="24" h="15">
                    <a:moveTo>
                      <a:pt x="3" y="14"/>
                    </a:moveTo>
                    <a:cubicBezTo>
                      <a:pt x="9" y="10"/>
                      <a:pt x="15" y="6"/>
                      <a:pt x="22" y="2"/>
                    </a:cubicBezTo>
                    <a:cubicBezTo>
                      <a:pt x="24" y="2"/>
                      <a:pt x="22" y="0"/>
                      <a:pt x="21" y="0"/>
                    </a:cubicBezTo>
                    <a:cubicBezTo>
                      <a:pt x="14" y="3"/>
                      <a:pt x="8" y="8"/>
                      <a:pt x="2" y="12"/>
                    </a:cubicBezTo>
                    <a:cubicBezTo>
                      <a:pt x="0" y="13"/>
                      <a:pt x="2" y="15"/>
                      <a:pt x="3" y="1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4" name="Freeform 1256"/>
              <p:cNvSpPr/>
              <p:nvPr/>
            </p:nvSpPr>
            <p:spPr bwMode="auto">
              <a:xfrm>
                <a:off x="5091" y="1933"/>
                <a:ext cx="34" cy="58"/>
              </a:xfrm>
              <a:custGeom>
                <a:avLst/>
                <a:gdLst>
                  <a:gd name="T0" fmla="*/ 1 w 13"/>
                  <a:gd name="T1" fmla="*/ 3 h 22"/>
                  <a:gd name="T2" fmla="*/ 10 w 13"/>
                  <a:gd name="T3" fmla="*/ 21 h 22"/>
                  <a:gd name="T4" fmla="*/ 13 w 13"/>
                  <a:gd name="T5" fmla="*/ 19 h 22"/>
                  <a:gd name="T6" fmla="*/ 3 w 13"/>
                  <a:gd name="T7" fmla="*/ 2 h 22"/>
                  <a:gd name="T8" fmla="*/ 1 w 13"/>
                  <a:gd name="T9" fmla="*/ 3 h 22"/>
                </a:gdLst>
                <a:ahLst/>
                <a:cxnLst>
                  <a:cxn ang="0">
                    <a:pos x="T0" y="T1"/>
                  </a:cxn>
                  <a:cxn ang="0">
                    <a:pos x="T2" y="T3"/>
                  </a:cxn>
                  <a:cxn ang="0">
                    <a:pos x="T4" y="T5"/>
                  </a:cxn>
                  <a:cxn ang="0">
                    <a:pos x="T6" y="T7"/>
                  </a:cxn>
                  <a:cxn ang="0">
                    <a:pos x="T8" y="T9"/>
                  </a:cxn>
                </a:cxnLst>
                <a:rect l="0" t="0" r="r" b="b"/>
                <a:pathLst>
                  <a:path w="13" h="22">
                    <a:moveTo>
                      <a:pt x="1" y="3"/>
                    </a:moveTo>
                    <a:cubicBezTo>
                      <a:pt x="5" y="9"/>
                      <a:pt x="7" y="15"/>
                      <a:pt x="10" y="21"/>
                    </a:cubicBezTo>
                    <a:cubicBezTo>
                      <a:pt x="11" y="22"/>
                      <a:pt x="13" y="21"/>
                      <a:pt x="13" y="19"/>
                    </a:cubicBezTo>
                    <a:cubicBezTo>
                      <a:pt x="9" y="14"/>
                      <a:pt x="7" y="7"/>
                      <a:pt x="3" y="2"/>
                    </a:cubicBezTo>
                    <a:cubicBezTo>
                      <a:pt x="3" y="0"/>
                      <a:pt x="0" y="2"/>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5" name="Freeform 1257"/>
              <p:cNvSpPr/>
              <p:nvPr/>
            </p:nvSpPr>
            <p:spPr bwMode="auto">
              <a:xfrm>
                <a:off x="5117" y="1946"/>
                <a:ext cx="56" cy="45"/>
              </a:xfrm>
              <a:custGeom>
                <a:avLst/>
                <a:gdLst>
                  <a:gd name="T0" fmla="*/ 4 w 21"/>
                  <a:gd name="T1" fmla="*/ 16 h 17"/>
                  <a:gd name="T2" fmla="*/ 20 w 21"/>
                  <a:gd name="T3" fmla="*/ 3 h 17"/>
                  <a:gd name="T4" fmla="*/ 18 w 21"/>
                  <a:gd name="T5" fmla="*/ 1 h 17"/>
                  <a:gd name="T6" fmla="*/ 1 w 21"/>
                  <a:gd name="T7" fmla="*/ 14 h 17"/>
                  <a:gd name="T8" fmla="*/ 4 w 21"/>
                  <a:gd name="T9" fmla="*/ 16 h 17"/>
                </a:gdLst>
                <a:ahLst/>
                <a:cxnLst>
                  <a:cxn ang="0">
                    <a:pos x="T0" y="T1"/>
                  </a:cxn>
                  <a:cxn ang="0">
                    <a:pos x="T2" y="T3"/>
                  </a:cxn>
                  <a:cxn ang="0">
                    <a:pos x="T4" y="T5"/>
                  </a:cxn>
                  <a:cxn ang="0">
                    <a:pos x="T6" y="T7"/>
                  </a:cxn>
                  <a:cxn ang="0">
                    <a:pos x="T8" y="T9"/>
                  </a:cxn>
                </a:cxnLst>
                <a:rect l="0" t="0" r="r" b="b"/>
                <a:pathLst>
                  <a:path w="21" h="17">
                    <a:moveTo>
                      <a:pt x="4" y="16"/>
                    </a:moveTo>
                    <a:cubicBezTo>
                      <a:pt x="7" y="9"/>
                      <a:pt x="14" y="7"/>
                      <a:pt x="20" y="3"/>
                    </a:cubicBezTo>
                    <a:cubicBezTo>
                      <a:pt x="21" y="2"/>
                      <a:pt x="20" y="0"/>
                      <a:pt x="18" y="1"/>
                    </a:cubicBezTo>
                    <a:cubicBezTo>
                      <a:pt x="12" y="5"/>
                      <a:pt x="5" y="8"/>
                      <a:pt x="1" y="14"/>
                    </a:cubicBezTo>
                    <a:cubicBezTo>
                      <a:pt x="0" y="16"/>
                      <a:pt x="3" y="17"/>
                      <a:pt x="4" y="1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6" name="Freeform 1258"/>
              <p:cNvSpPr/>
              <p:nvPr/>
            </p:nvSpPr>
            <p:spPr bwMode="auto">
              <a:xfrm>
                <a:off x="-123" y="3733"/>
                <a:ext cx="1488" cy="685"/>
              </a:xfrm>
              <a:custGeom>
                <a:avLst/>
                <a:gdLst>
                  <a:gd name="T0" fmla="*/ 3 w 558"/>
                  <a:gd name="T1" fmla="*/ 191 h 256"/>
                  <a:gd name="T2" fmla="*/ 90 w 558"/>
                  <a:gd name="T3" fmla="*/ 143 h 256"/>
                  <a:gd name="T4" fmla="*/ 129 w 558"/>
                  <a:gd name="T5" fmla="*/ 57 h 256"/>
                  <a:gd name="T6" fmla="*/ 158 w 558"/>
                  <a:gd name="T7" fmla="*/ 14 h 256"/>
                  <a:gd name="T8" fmla="*/ 200 w 558"/>
                  <a:gd name="T9" fmla="*/ 22 h 256"/>
                  <a:gd name="T10" fmla="*/ 220 w 558"/>
                  <a:gd name="T11" fmla="*/ 103 h 256"/>
                  <a:gd name="T12" fmla="*/ 217 w 558"/>
                  <a:gd name="T13" fmla="*/ 181 h 256"/>
                  <a:gd name="T14" fmla="*/ 253 w 558"/>
                  <a:gd name="T15" fmla="*/ 248 h 256"/>
                  <a:gd name="T16" fmla="*/ 318 w 558"/>
                  <a:gd name="T17" fmla="*/ 198 h 256"/>
                  <a:gd name="T18" fmla="*/ 323 w 558"/>
                  <a:gd name="T19" fmla="*/ 149 h 256"/>
                  <a:gd name="T20" fmla="*/ 363 w 558"/>
                  <a:gd name="T21" fmla="*/ 43 h 256"/>
                  <a:gd name="T22" fmla="*/ 386 w 558"/>
                  <a:gd name="T23" fmla="*/ 104 h 256"/>
                  <a:gd name="T24" fmla="*/ 390 w 558"/>
                  <a:gd name="T25" fmla="*/ 174 h 256"/>
                  <a:gd name="T26" fmla="*/ 418 w 558"/>
                  <a:gd name="T27" fmla="*/ 212 h 256"/>
                  <a:gd name="T28" fmla="*/ 472 w 558"/>
                  <a:gd name="T29" fmla="*/ 199 h 256"/>
                  <a:gd name="T30" fmla="*/ 499 w 558"/>
                  <a:gd name="T31" fmla="*/ 77 h 256"/>
                  <a:gd name="T32" fmla="*/ 516 w 558"/>
                  <a:gd name="T33" fmla="*/ 64 h 256"/>
                  <a:gd name="T34" fmla="*/ 542 w 558"/>
                  <a:gd name="T35" fmla="*/ 91 h 256"/>
                  <a:gd name="T36" fmla="*/ 553 w 558"/>
                  <a:gd name="T37" fmla="*/ 155 h 256"/>
                  <a:gd name="T38" fmla="*/ 557 w 558"/>
                  <a:gd name="T39" fmla="*/ 154 h 256"/>
                  <a:gd name="T40" fmla="*/ 541 w 558"/>
                  <a:gd name="T41" fmla="*/ 77 h 256"/>
                  <a:gd name="T42" fmla="*/ 503 w 558"/>
                  <a:gd name="T43" fmla="*/ 64 h 256"/>
                  <a:gd name="T44" fmla="*/ 490 w 558"/>
                  <a:gd name="T45" fmla="*/ 108 h 256"/>
                  <a:gd name="T46" fmla="*/ 478 w 558"/>
                  <a:gd name="T47" fmla="*/ 182 h 256"/>
                  <a:gd name="T48" fmla="*/ 413 w 558"/>
                  <a:gd name="T49" fmla="*/ 206 h 256"/>
                  <a:gd name="T50" fmla="*/ 391 w 558"/>
                  <a:gd name="T51" fmla="*/ 143 h 256"/>
                  <a:gd name="T52" fmla="*/ 358 w 558"/>
                  <a:gd name="T53" fmla="*/ 37 h 256"/>
                  <a:gd name="T54" fmla="*/ 318 w 558"/>
                  <a:gd name="T55" fmla="*/ 114 h 256"/>
                  <a:gd name="T56" fmla="*/ 318 w 558"/>
                  <a:gd name="T57" fmla="*/ 180 h 256"/>
                  <a:gd name="T58" fmla="*/ 242 w 558"/>
                  <a:gd name="T59" fmla="*/ 240 h 256"/>
                  <a:gd name="T60" fmla="*/ 224 w 558"/>
                  <a:gd name="T61" fmla="*/ 139 h 256"/>
                  <a:gd name="T62" fmla="*/ 221 w 558"/>
                  <a:gd name="T63" fmla="*/ 66 h 256"/>
                  <a:gd name="T64" fmla="*/ 193 w 558"/>
                  <a:gd name="T65" fmla="*/ 11 h 256"/>
                  <a:gd name="T66" fmla="*/ 137 w 558"/>
                  <a:gd name="T67" fmla="*/ 25 h 256"/>
                  <a:gd name="T68" fmla="*/ 123 w 558"/>
                  <a:gd name="T69" fmla="*/ 64 h 256"/>
                  <a:gd name="T70" fmla="*/ 105 w 558"/>
                  <a:gd name="T71" fmla="*/ 114 h 256"/>
                  <a:gd name="T72" fmla="*/ 3 w 558"/>
                  <a:gd name="T73" fmla="*/ 187 h 256"/>
                  <a:gd name="T74" fmla="*/ 3 w 558"/>
                  <a:gd name="T75" fmla="*/ 19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8" h="256">
                    <a:moveTo>
                      <a:pt x="3" y="191"/>
                    </a:moveTo>
                    <a:cubicBezTo>
                      <a:pt x="39" y="190"/>
                      <a:pt x="68" y="170"/>
                      <a:pt x="90" y="143"/>
                    </a:cubicBezTo>
                    <a:cubicBezTo>
                      <a:pt x="112" y="117"/>
                      <a:pt x="120" y="89"/>
                      <a:pt x="129" y="57"/>
                    </a:cubicBezTo>
                    <a:cubicBezTo>
                      <a:pt x="133" y="40"/>
                      <a:pt x="140" y="21"/>
                      <a:pt x="158" y="14"/>
                    </a:cubicBezTo>
                    <a:cubicBezTo>
                      <a:pt x="173" y="8"/>
                      <a:pt x="189" y="11"/>
                      <a:pt x="200" y="22"/>
                    </a:cubicBezTo>
                    <a:cubicBezTo>
                      <a:pt x="218" y="42"/>
                      <a:pt x="219" y="78"/>
                      <a:pt x="220" y="103"/>
                    </a:cubicBezTo>
                    <a:cubicBezTo>
                      <a:pt x="221" y="129"/>
                      <a:pt x="219" y="155"/>
                      <a:pt x="217" y="181"/>
                    </a:cubicBezTo>
                    <a:cubicBezTo>
                      <a:pt x="215" y="209"/>
                      <a:pt x="220" y="242"/>
                      <a:pt x="253" y="248"/>
                    </a:cubicBezTo>
                    <a:cubicBezTo>
                      <a:pt x="282" y="253"/>
                      <a:pt x="308" y="221"/>
                      <a:pt x="318" y="198"/>
                    </a:cubicBezTo>
                    <a:cubicBezTo>
                      <a:pt x="325" y="184"/>
                      <a:pt x="323" y="165"/>
                      <a:pt x="323" y="149"/>
                    </a:cubicBezTo>
                    <a:cubicBezTo>
                      <a:pt x="322" y="124"/>
                      <a:pt x="313" y="20"/>
                      <a:pt x="363" y="43"/>
                    </a:cubicBezTo>
                    <a:cubicBezTo>
                      <a:pt x="384" y="53"/>
                      <a:pt x="385" y="84"/>
                      <a:pt x="386" y="104"/>
                    </a:cubicBezTo>
                    <a:cubicBezTo>
                      <a:pt x="387" y="127"/>
                      <a:pt x="386" y="151"/>
                      <a:pt x="390" y="174"/>
                    </a:cubicBezTo>
                    <a:cubicBezTo>
                      <a:pt x="394" y="190"/>
                      <a:pt x="401" y="206"/>
                      <a:pt x="418" y="212"/>
                    </a:cubicBezTo>
                    <a:cubicBezTo>
                      <a:pt x="436" y="219"/>
                      <a:pt x="459" y="212"/>
                      <a:pt x="472" y="199"/>
                    </a:cubicBezTo>
                    <a:cubicBezTo>
                      <a:pt x="503" y="167"/>
                      <a:pt x="486" y="114"/>
                      <a:pt x="499" y="77"/>
                    </a:cubicBezTo>
                    <a:cubicBezTo>
                      <a:pt x="502" y="69"/>
                      <a:pt x="507" y="64"/>
                      <a:pt x="516" y="64"/>
                    </a:cubicBezTo>
                    <a:cubicBezTo>
                      <a:pt x="531" y="64"/>
                      <a:pt x="538" y="78"/>
                      <a:pt x="542" y="91"/>
                    </a:cubicBezTo>
                    <a:cubicBezTo>
                      <a:pt x="548" y="111"/>
                      <a:pt x="544" y="135"/>
                      <a:pt x="553" y="155"/>
                    </a:cubicBezTo>
                    <a:cubicBezTo>
                      <a:pt x="554" y="157"/>
                      <a:pt x="558" y="156"/>
                      <a:pt x="557" y="154"/>
                    </a:cubicBezTo>
                    <a:cubicBezTo>
                      <a:pt x="547" y="129"/>
                      <a:pt x="552" y="101"/>
                      <a:pt x="541" y="77"/>
                    </a:cubicBezTo>
                    <a:cubicBezTo>
                      <a:pt x="535" y="64"/>
                      <a:pt x="516" y="53"/>
                      <a:pt x="503" y="64"/>
                    </a:cubicBezTo>
                    <a:cubicBezTo>
                      <a:pt x="491" y="74"/>
                      <a:pt x="491" y="94"/>
                      <a:pt x="490" y="108"/>
                    </a:cubicBezTo>
                    <a:cubicBezTo>
                      <a:pt x="488" y="133"/>
                      <a:pt x="488" y="159"/>
                      <a:pt x="478" y="182"/>
                    </a:cubicBezTo>
                    <a:cubicBezTo>
                      <a:pt x="468" y="206"/>
                      <a:pt x="437" y="218"/>
                      <a:pt x="413" y="206"/>
                    </a:cubicBezTo>
                    <a:cubicBezTo>
                      <a:pt x="393" y="195"/>
                      <a:pt x="392" y="163"/>
                      <a:pt x="391" y="143"/>
                    </a:cubicBezTo>
                    <a:cubicBezTo>
                      <a:pt x="389" y="109"/>
                      <a:pt x="398" y="51"/>
                      <a:pt x="358" y="37"/>
                    </a:cubicBezTo>
                    <a:cubicBezTo>
                      <a:pt x="318" y="23"/>
                      <a:pt x="319" y="92"/>
                      <a:pt x="318" y="114"/>
                    </a:cubicBezTo>
                    <a:cubicBezTo>
                      <a:pt x="318" y="136"/>
                      <a:pt x="320" y="158"/>
                      <a:pt x="318" y="180"/>
                    </a:cubicBezTo>
                    <a:cubicBezTo>
                      <a:pt x="316" y="214"/>
                      <a:pt x="276" y="256"/>
                      <a:pt x="242" y="240"/>
                    </a:cubicBezTo>
                    <a:cubicBezTo>
                      <a:pt x="208" y="225"/>
                      <a:pt x="224" y="168"/>
                      <a:pt x="224" y="139"/>
                    </a:cubicBezTo>
                    <a:cubicBezTo>
                      <a:pt x="224" y="115"/>
                      <a:pt x="224" y="91"/>
                      <a:pt x="221" y="66"/>
                    </a:cubicBezTo>
                    <a:cubicBezTo>
                      <a:pt x="218" y="46"/>
                      <a:pt x="211" y="23"/>
                      <a:pt x="193" y="11"/>
                    </a:cubicBezTo>
                    <a:cubicBezTo>
                      <a:pt x="174" y="0"/>
                      <a:pt x="149" y="9"/>
                      <a:pt x="137" y="25"/>
                    </a:cubicBezTo>
                    <a:cubicBezTo>
                      <a:pt x="129" y="36"/>
                      <a:pt x="126" y="51"/>
                      <a:pt x="123" y="64"/>
                    </a:cubicBezTo>
                    <a:cubicBezTo>
                      <a:pt x="118" y="82"/>
                      <a:pt x="114" y="98"/>
                      <a:pt x="105" y="114"/>
                    </a:cubicBezTo>
                    <a:cubicBezTo>
                      <a:pt x="84" y="152"/>
                      <a:pt x="48" y="186"/>
                      <a:pt x="3" y="187"/>
                    </a:cubicBezTo>
                    <a:cubicBezTo>
                      <a:pt x="0" y="187"/>
                      <a:pt x="0" y="192"/>
                      <a:pt x="3" y="19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7" name="Freeform 1259"/>
              <p:cNvSpPr/>
              <p:nvPr/>
            </p:nvSpPr>
            <p:spPr bwMode="auto">
              <a:xfrm>
                <a:off x="-187" y="4059"/>
                <a:ext cx="1568" cy="35"/>
              </a:xfrm>
              <a:custGeom>
                <a:avLst/>
                <a:gdLst>
                  <a:gd name="T0" fmla="*/ 3 w 588"/>
                  <a:gd name="T1" fmla="*/ 13 h 13"/>
                  <a:gd name="T2" fmla="*/ 585 w 588"/>
                  <a:gd name="T3" fmla="*/ 13 h 13"/>
                  <a:gd name="T4" fmla="*/ 585 w 588"/>
                  <a:gd name="T5" fmla="*/ 8 h 13"/>
                  <a:gd name="T6" fmla="*/ 3 w 588"/>
                  <a:gd name="T7" fmla="*/ 8 h 13"/>
                  <a:gd name="T8" fmla="*/ 3 w 588"/>
                  <a:gd name="T9" fmla="*/ 13 h 13"/>
                </a:gdLst>
                <a:ahLst/>
                <a:cxnLst>
                  <a:cxn ang="0">
                    <a:pos x="T0" y="T1"/>
                  </a:cxn>
                  <a:cxn ang="0">
                    <a:pos x="T2" y="T3"/>
                  </a:cxn>
                  <a:cxn ang="0">
                    <a:pos x="T4" y="T5"/>
                  </a:cxn>
                  <a:cxn ang="0">
                    <a:pos x="T6" y="T7"/>
                  </a:cxn>
                  <a:cxn ang="0">
                    <a:pos x="T8" y="T9"/>
                  </a:cxn>
                </a:cxnLst>
                <a:rect l="0" t="0" r="r" b="b"/>
                <a:pathLst>
                  <a:path w="588" h="13">
                    <a:moveTo>
                      <a:pt x="3" y="13"/>
                    </a:moveTo>
                    <a:cubicBezTo>
                      <a:pt x="197" y="4"/>
                      <a:pt x="391" y="10"/>
                      <a:pt x="585" y="13"/>
                    </a:cubicBezTo>
                    <a:cubicBezTo>
                      <a:pt x="588" y="13"/>
                      <a:pt x="588" y="8"/>
                      <a:pt x="585" y="8"/>
                    </a:cubicBezTo>
                    <a:cubicBezTo>
                      <a:pt x="391" y="6"/>
                      <a:pt x="197" y="0"/>
                      <a:pt x="3" y="8"/>
                    </a:cubicBezTo>
                    <a:cubicBezTo>
                      <a:pt x="0" y="9"/>
                      <a:pt x="0" y="13"/>
                      <a:pt x="3" y="1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8" name="Freeform 1260"/>
              <p:cNvSpPr/>
              <p:nvPr/>
            </p:nvSpPr>
            <p:spPr bwMode="auto">
              <a:xfrm>
                <a:off x="296" y="3722"/>
                <a:ext cx="88" cy="70"/>
              </a:xfrm>
              <a:custGeom>
                <a:avLst/>
                <a:gdLst>
                  <a:gd name="T0" fmla="*/ 2 w 33"/>
                  <a:gd name="T1" fmla="*/ 5 h 26"/>
                  <a:gd name="T2" fmla="*/ 29 w 33"/>
                  <a:gd name="T3" fmla="*/ 24 h 26"/>
                  <a:gd name="T4" fmla="*/ 31 w 33"/>
                  <a:gd name="T5" fmla="*/ 21 h 26"/>
                  <a:gd name="T6" fmla="*/ 5 w 33"/>
                  <a:gd name="T7" fmla="*/ 1 h 26"/>
                  <a:gd name="T8" fmla="*/ 2 w 33"/>
                  <a:gd name="T9" fmla="*/ 5 h 26"/>
                </a:gdLst>
                <a:ahLst/>
                <a:cxnLst>
                  <a:cxn ang="0">
                    <a:pos x="T0" y="T1"/>
                  </a:cxn>
                  <a:cxn ang="0">
                    <a:pos x="T2" y="T3"/>
                  </a:cxn>
                  <a:cxn ang="0">
                    <a:pos x="T4" y="T5"/>
                  </a:cxn>
                  <a:cxn ang="0">
                    <a:pos x="T6" y="T7"/>
                  </a:cxn>
                  <a:cxn ang="0">
                    <a:pos x="T8" y="T9"/>
                  </a:cxn>
                </a:cxnLst>
                <a:rect l="0" t="0" r="r" b="b"/>
                <a:pathLst>
                  <a:path w="33" h="26">
                    <a:moveTo>
                      <a:pt x="2" y="5"/>
                    </a:moveTo>
                    <a:cubicBezTo>
                      <a:pt x="11" y="11"/>
                      <a:pt x="20" y="18"/>
                      <a:pt x="29" y="24"/>
                    </a:cubicBezTo>
                    <a:cubicBezTo>
                      <a:pt x="31" y="26"/>
                      <a:pt x="33" y="22"/>
                      <a:pt x="31" y="21"/>
                    </a:cubicBezTo>
                    <a:cubicBezTo>
                      <a:pt x="22" y="14"/>
                      <a:pt x="13" y="8"/>
                      <a:pt x="5" y="1"/>
                    </a:cubicBezTo>
                    <a:cubicBezTo>
                      <a:pt x="2" y="0"/>
                      <a:pt x="0" y="3"/>
                      <a:pt x="2"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9" name="Freeform 1261"/>
              <p:cNvSpPr/>
              <p:nvPr/>
            </p:nvSpPr>
            <p:spPr bwMode="auto">
              <a:xfrm>
                <a:off x="301" y="3733"/>
                <a:ext cx="59" cy="69"/>
              </a:xfrm>
              <a:custGeom>
                <a:avLst/>
                <a:gdLst>
                  <a:gd name="T0" fmla="*/ 17 w 22"/>
                  <a:gd name="T1" fmla="*/ 2 h 26"/>
                  <a:gd name="T2" fmla="*/ 2 w 22"/>
                  <a:gd name="T3" fmla="*/ 22 h 26"/>
                  <a:gd name="T4" fmla="*/ 5 w 22"/>
                  <a:gd name="T5" fmla="*/ 24 h 26"/>
                  <a:gd name="T6" fmla="*/ 21 w 22"/>
                  <a:gd name="T7" fmla="*/ 4 h 26"/>
                  <a:gd name="T8" fmla="*/ 17 w 22"/>
                  <a:gd name="T9" fmla="*/ 2 h 26"/>
                </a:gdLst>
                <a:ahLst/>
                <a:cxnLst>
                  <a:cxn ang="0">
                    <a:pos x="T0" y="T1"/>
                  </a:cxn>
                  <a:cxn ang="0">
                    <a:pos x="T2" y="T3"/>
                  </a:cxn>
                  <a:cxn ang="0">
                    <a:pos x="T4" y="T5"/>
                  </a:cxn>
                  <a:cxn ang="0">
                    <a:pos x="T6" y="T7"/>
                  </a:cxn>
                  <a:cxn ang="0">
                    <a:pos x="T8" y="T9"/>
                  </a:cxn>
                </a:cxnLst>
                <a:rect l="0" t="0" r="r" b="b"/>
                <a:pathLst>
                  <a:path w="22" h="26">
                    <a:moveTo>
                      <a:pt x="17" y="2"/>
                    </a:moveTo>
                    <a:cubicBezTo>
                      <a:pt x="13" y="9"/>
                      <a:pt x="7" y="15"/>
                      <a:pt x="2" y="22"/>
                    </a:cubicBezTo>
                    <a:cubicBezTo>
                      <a:pt x="0" y="24"/>
                      <a:pt x="4" y="26"/>
                      <a:pt x="5" y="24"/>
                    </a:cubicBezTo>
                    <a:cubicBezTo>
                      <a:pt x="10" y="17"/>
                      <a:pt x="16" y="11"/>
                      <a:pt x="21" y="4"/>
                    </a:cubicBezTo>
                    <a:cubicBezTo>
                      <a:pt x="22" y="2"/>
                      <a:pt x="19" y="0"/>
                      <a:pt x="17"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0" name="Freeform 1262"/>
              <p:cNvSpPr/>
              <p:nvPr/>
            </p:nvSpPr>
            <p:spPr bwMode="auto">
              <a:xfrm>
                <a:off x="565" y="4337"/>
                <a:ext cx="59" cy="70"/>
              </a:xfrm>
              <a:custGeom>
                <a:avLst/>
                <a:gdLst>
                  <a:gd name="T0" fmla="*/ 1 w 22"/>
                  <a:gd name="T1" fmla="*/ 4 h 26"/>
                  <a:gd name="T2" fmla="*/ 17 w 22"/>
                  <a:gd name="T3" fmla="*/ 24 h 26"/>
                  <a:gd name="T4" fmla="*/ 20 w 22"/>
                  <a:gd name="T5" fmla="*/ 21 h 26"/>
                  <a:gd name="T6" fmla="*/ 5 w 22"/>
                  <a:gd name="T7" fmla="*/ 2 h 26"/>
                  <a:gd name="T8" fmla="*/ 1 w 22"/>
                  <a:gd name="T9" fmla="*/ 4 h 26"/>
                </a:gdLst>
                <a:ahLst/>
                <a:cxnLst>
                  <a:cxn ang="0">
                    <a:pos x="T0" y="T1"/>
                  </a:cxn>
                  <a:cxn ang="0">
                    <a:pos x="T2" y="T3"/>
                  </a:cxn>
                  <a:cxn ang="0">
                    <a:pos x="T4" y="T5"/>
                  </a:cxn>
                  <a:cxn ang="0">
                    <a:pos x="T6" y="T7"/>
                  </a:cxn>
                  <a:cxn ang="0">
                    <a:pos x="T8" y="T9"/>
                  </a:cxn>
                </a:cxnLst>
                <a:rect l="0" t="0" r="r" b="b"/>
                <a:pathLst>
                  <a:path w="22" h="26">
                    <a:moveTo>
                      <a:pt x="1" y="4"/>
                    </a:moveTo>
                    <a:cubicBezTo>
                      <a:pt x="6" y="11"/>
                      <a:pt x="11" y="18"/>
                      <a:pt x="17" y="24"/>
                    </a:cubicBezTo>
                    <a:cubicBezTo>
                      <a:pt x="19" y="26"/>
                      <a:pt x="22" y="23"/>
                      <a:pt x="20" y="21"/>
                    </a:cubicBezTo>
                    <a:cubicBezTo>
                      <a:pt x="14" y="15"/>
                      <a:pt x="10" y="9"/>
                      <a:pt x="5" y="2"/>
                    </a:cubicBezTo>
                    <a:cubicBezTo>
                      <a:pt x="4" y="0"/>
                      <a:pt x="0" y="2"/>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1" name="Freeform 1263"/>
              <p:cNvSpPr/>
              <p:nvPr/>
            </p:nvSpPr>
            <p:spPr bwMode="auto">
              <a:xfrm>
                <a:off x="531" y="4335"/>
                <a:ext cx="93" cy="101"/>
              </a:xfrm>
              <a:custGeom>
                <a:avLst/>
                <a:gdLst>
                  <a:gd name="T0" fmla="*/ 30 w 35"/>
                  <a:gd name="T1" fmla="*/ 2 h 38"/>
                  <a:gd name="T2" fmla="*/ 2 w 35"/>
                  <a:gd name="T3" fmla="*/ 33 h 38"/>
                  <a:gd name="T4" fmla="*/ 5 w 35"/>
                  <a:gd name="T5" fmla="*/ 36 h 38"/>
                  <a:gd name="T6" fmla="*/ 33 w 35"/>
                  <a:gd name="T7" fmla="*/ 5 h 38"/>
                  <a:gd name="T8" fmla="*/ 30 w 35"/>
                  <a:gd name="T9" fmla="*/ 2 h 38"/>
                </a:gdLst>
                <a:ahLst/>
                <a:cxnLst>
                  <a:cxn ang="0">
                    <a:pos x="T0" y="T1"/>
                  </a:cxn>
                  <a:cxn ang="0">
                    <a:pos x="T2" y="T3"/>
                  </a:cxn>
                  <a:cxn ang="0">
                    <a:pos x="T4" y="T5"/>
                  </a:cxn>
                  <a:cxn ang="0">
                    <a:pos x="T6" y="T7"/>
                  </a:cxn>
                  <a:cxn ang="0">
                    <a:pos x="T8" y="T9"/>
                  </a:cxn>
                </a:cxnLst>
                <a:rect l="0" t="0" r="r" b="b"/>
                <a:pathLst>
                  <a:path w="35" h="38">
                    <a:moveTo>
                      <a:pt x="30" y="2"/>
                    </a:moveTo>
                    <a:cubicBezTo>
                      <a:pt x="20" y="12"/>
                      <a:pt x="11" y="23"/>
                      <a:pt x="2" y="33"/>
                    </a:cubicBezTo>
                    <a:cubicBezTo>
                      <a:pt x="0" y="35"/>
                      <a:pt x="3" y="38"/>
                      <a:pt x="5" y="36"/>
                    </a:cubicBezTo>
                    <a:cubicBezTo>
                      <a:pt x="14" y="26"/>
                      <a:pt x="23" y="15"/>
                      <a:pt x="33" y="5"/>
                    </a:cubicBezTo>
                    <a:cubicBezTo>
                      <a:pt x="35" y="3"/>
                      <a:pt x="32" y="0"/>
                      <a:pt x="3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2" name="Freeform 1264"/>
              <p:cNvSpPr/>
              <p:nvPr/>
            </p:nvSpPr>
            <p:spPr bwMode="auto">
              <a:xfrm>
                <a:off x="787" y="3792"/>
                <a:ext cx="74" cy="83"/>
              </a:xfrm>
              <a:custGeom>
                <a:avLst/>
                <a:gdLst>
                  <a:gd name="T0" fmla="*/ 2 w 28"/>
                  <a:gd name="T1" fmla="*/ 4 h 31"/>
                  <a:gd name="T2" fmla="*/ 24 w 28"/>
                  <a:gd name="T3" fmla="*/ 29 h 31"/>
                  <a:gd name="T4" fmla="*/ 26 w 28"/>
                  <a:gd name="T5" fmla="*/ 26 h 31"/>
                  <a:gd name="T6" fmla="*/ 5 w 28"/>
                  <a:gd name="T7" fmla="*/ 2 h 31"/>
                  <a:gd name="T8" fmla="*/ 2 w 28"/>
                  <a:gd name="T9" fmla="*/ 4 h 31"/>
                </a:gdLst>
                <a:ahLst/>
                <a:cxnLst>
                  <a:cxn ang="0">
                    <a:pos x="T0" y="T1"/>
                  </a:cxn>
                  <a:cxn ang="0">
                    <a:pos x="T2" y="T3"/>
                  </a:cxn>
                  <a:cxn ang="0">
                    <a:pos x="T4" y="T5"/>
                  </a:cxn>
                  <a:cxn ang="0">
                    <a:pos x="T6" y="T7"/>
                  </a:cxn>
                  <a:cxn ang="0">
                    <a:pos x="T8" y="T9"/>
                  </a:cxn>
                </a:cxnLst>
                <a:rect l="0" t="0" r="r" b="b"/>
                <a:pathLst>
                  <a:path w="28" h="31">
                    <a:moveTo>
                      <a:pt x="2" y="4"/>
                    </a:moveTo>
                    <a:cubicBezTo>
                      <a:pt x="8" y="13"/>
                      <a:pt x="15" y="22"/>
                      <a:pt x="24" y="29"/>
                    </a:cubicBezTo>
                    <a:cubicBezTo>
                      <a:pt x="26" y="31"/>
                      <a:pt x="28" y="27"/>
                      <a:pt x="26" y="26"/>
                    </a:cubicBezTo>
                    <a:cubicBezTo>
                      <a:pt x="18" y="19"/>
                      <a:pt x="12" y="11"/>
                      <a:pt x="5" y="2"/>
                    </a:cubicBezTo>
                    <a:cubicBezTo>
                      <a:pt x="4" y="0"/>
                      <a:pt x="0" y="2"/>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3" name="Freeform 1265"/>
              <p:cNvSpPr/>
              <p:nvPr/>
            </p:nvSpPr>
            <p:spPr bwMode="auto">
              <a:xfrm>
                <a:off x="776" y="3797"/>
                <a:ext cx="64" cy="83"/>
              </a:xfrm>
              <a:custGeom>
                <a:avLst/>
                <a:gdLst>
                  <a:gd name="T0" fmla="*/ 19 w 24"/>
                  <a:gd name="T1" fmla="*/ 2 h 31"/>
                  <a:gd name="T2" fmla="*/ 2 w 24"/>
                  <a:gd name="T3" fmla="*/ 26 h 31"/>
                  <a:gd name="T4" fmla="*/ 5 w 24"/>
                  <a:gd name="T5" fmla="*/ 29 h 31"/>
                  <a:gd name="T6" fmla="*/ 22 w 24"/>
                  <a:gd name="T7" fmla="*/ 4 h 31"/>
                  <a:gd name="T8" fmla="*/ 19 w 24"/>
                  <a:gd name="T9" fmla="*/ 2 h 31"/>
                </a:gdLst>
                <a:ahLst/>
                <a:cxnLst>
                  <a:cxn ang="0">
                    <a:pos x="T0" y="T1"/>
                  </a:cxn>
                  <a:cxn ang="0">
                    <a:pos x="T2" y="T3"/>
                  </a:cxn>
                  <a:cxn ang="0">
                    <a:pos x="T4" y="T5"/>
                  </a:cxn>
                  <a:cxn ang="0">
                    <a:pos x="T6" y="T7"/>
                  </a:cxn>
                  <a:cxn ang="0">
                    <a:pos x="T8" y="T9"/>
                  </a:cxn>
                </a:cxnLst>
                <a:rect l="0" t="0" r="r" b="b"/>
                <a:pathLst>
                  <a:path w="24" h="31">
                    <a:moveTo>
                      <a:pt x="19" y="2"/>
                    </a:moveTo>
                    <a:cubicBezTo>
                      <a:pt x="13" y="10"/>
                      <a:pt x="8" y="19"/>
                      <a:pt x="2" y="26"/>
                    </a:cubicBezTo>
                    <a:cubicBezTo>
                      <a:pt x="0" y="28"/>
                      <a:pt x="3" y="31"/>
                      <a:pt x="5" y="29"/>
                    </a:cubicBezTo>
                    <a:cubicBezTo>
                      <a:pt x="12" y="22"/>
                      <a:pt x="16" y="13"/>
                      <a:pt x="22" y="4"/>
                    </a:cubicBezTo>
                    <a:cubicBezTo>
                      <a:pt x="24" y="2"/>
                      <a:pt x="20" y="0"/>
                      <a:pt x="19"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4" name="Freeform 1266"/>
              <p:cNvSpPr/>
              <p:nvPr/>
            </p:nvSpPr>
            <p:spPr bwMode="auto">
              <a:xfrm>
                <a:off x="1016" y="4236"/>
                <a:ext cx="45" cy="69"/>
              </a:xfrm>
              <a:custGeom>
                <a:avLst/>
                <a:gdLst>
                  <a:gd name="T0" fmla="*/ 1 w 17"/>
                  <a:gd name="T1" fmla="*/ 5 h 26"/>
                  <a:gd name="T2" fmla="*/ 12 w 17"/>
                  <a:gd name="T3" fmla="*/ 24 h 26"/>
                  <a:gd name="T4" fmla="*/ 16 w 17"/>
                  <a:gd name="T5" fmla="*/ 23 h 26"/>
                  <a:gd name="T6" fmla="*/ 5 w 17"/>
                  <a:gd name="T7" fmla="*/ 3 h 26"/>
                  <a:gd name="T8" fmla="*/ 1 w 17"/>
                  <a:gd name="T9" fmla="*/ 5 h 26"/>
                </a:gdLst>
                <a:ahLst/>
                <a:cxnLst>
                  <a:cxn ang="0">
                    <a:pos x="T0" y="T1"/>
                  </a:cxn>
                  <a:cxn ang="0">
                    <a:pos x="T2" y="T3"/>
                  </a:cxn>
                  <a:cxn ang="0">
                    <a:pos x="T4" y="T5"/>
                  </a:cxn>
                  <a:cxn ang="0">
                    <a:pos x="T6" y="T7"/>
                  </a:cxn>
                  <a:cxn ang="0">
                    <a:pos x="T8" y="T9"/>
                  </a:cxn>
                </a:cxnLst>
                <a:rect l="0" t="0" r="r" b="b"/>
                <a:pathLst>
                  <a:path w="17" h="26">
                    <a:moveTo>
                      <a:pt x="1" y="5"/>
                    </a:moveTo>
                    <a:cubicBezTo>
                      <a:pt x="5" y="11"/>
                      <a:pt x="9" y="17"/>
                      <a:pt x="12" y="24"/>
                    </a:cubicBezTo>
                    <a:cubicBezTo>
                      <a:pt x="13" y="26"/>
                      <a:pt x="17" y="25"/>
                      <a:pt x="16" y="23"/>
                    </a:cubicBezTo>
                    <a:cubicBezTo>
                      <a:pt x="13" y="15"/>
                      <a:pt x="9" y="9"/>
                      <a:pt x="5" y="3"/>
                    </a:cubicBezTo>
                    <a:cubicBezTo>
                      <a:pt x="3" y="0"/>
                      <a:pt x="0" y="2"/>
                      <a:pt x="1"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5" name="Freeform 1267"/>
              <p:cNvSpPr/>
              <p:nvPr/>
            </p:nvSpPr>
            <p:spPr bwMode="auto">
              <a:xfrm>
                <a:off x="997" y="4230"/>
                <a:ext cx="62" cy="99"/>
              </a:xfrm>
              <a:custGeom>
                <a:avLst/>
                <a:gdLst>
                  <a:gd name="T0" fmla="*/ 19 w 23"/>
                  <a:gd name="T1" fmla="*/ 3 h 37"/>
                  <a:gd name="T2" fmla="*/ 2 w 23"/>
                  <a:gd name="T3" fmla="*/ 33 h 37"/>
                  <a:gd name="T4" fmla="*/ 5 w 23"/>
                  <a:gd name="T5" fmla="*/ 36 h 37"/>
                  <a:gd name="T6" fmla="*/ 23 w 23"/>
                  <a:gd name="T7" fmla="*/ 4 h 37"/>
                  <a:gd name="T8" fmla="*/ 19 w 23"/>
                  <a:gd name="T9" fmla="*/ 3 h 37"/>
                </a:gdLst>
                <a:ahLst/>
                <a:cxnLst>
                  <a:cxn ang="0">
                    <a:pos x="T0" y="T1"/>
                  </a:cxn>
                  <a:cxn ang="0">
                    <a:pos x="T2" y="T3"/>
                  </a:cxn>
                  <a:cxn ang="0">
                    <a:pos x="T4" y="T5"/>
                  </a:cxn>
                  <a:cxn ang="0">
                    <a:pos x="T6" y="T7"/>
                  </a:cxn>
                  <a:cxn ang="0">
                    <a:pos x="T8" y="T9"/>
                  </a:cxn>
                </a:cxnLst>
                <a:rect l="0" t="0" r="r" b="b"/>
                <a:pathLst>
                  <a:path w="23" h="37">
                    <a:moveTo>
                      <a:pt x="19" y="3"/>
                    </a:moveTo>
                    <a:cubicBezTo>
                      <a:pt x="16" y="14"/>
                      <a:pt x="10" y="24"/>
                      <a:pt x="2" y="33"/>
                    </a:cubicBezTo>
                    <a:cubicBezTo>
                      <a:pt x="0" y="35"/>
                      <a:pt x="3" y="37"/>
                      <a:pt x="5" y="36"/>
                    </a:cubicBezTo>
                    <a:cubicBezTo>
                      <a:pt x="13" y="27"/>
                      <a:pt x="20" y="16"/>
                      <a:pt x="23" y="4"/>
                    </a:cubicBezTo>
                    <a:cubicBezTo>
                      <a:pt x="23" y="1"/>
                      <a:pt x="19" y="0"/>
                      <a:pt x="19"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6" name="Freeform 1268"/>
              <p:cNvSpPr/>
              <p:nvPr/>
            </p:nvSpPr>
            <p:spPr bwMode="auto">
              <a:xfrm>
                <a:off x="1208" y="3867"/>
                <a:ext cx="64" cy="58"/>
              </a:xfrm>
              <a:custGeom>
                <a:avLst/>
                <a:gdLst>
                  <a:gd name="T0" fmla="*/ 2 w 24"/>
                  <a:gd name="T1" fmla="*/ 5 h 22"/>
                  <a:gd name="T2" fmla="*/ 19 w 24"/>
                  <a:gd name="T3" fmla="*/ 20 h 22"/>
                  <a:gd name="T4" fmla="*/ 22 w 24"/>
                  <a:gd name="T5" fmla="*/ 18 h 22"/>
                  <a:gd name="T6" fmla="*/ 4 w 24"/>
                  <a:gd name="T7" fmla="*/ 2 h 22"/>
                  <a:gd name="T8" fmla="*/ 2 w 24"/>
                  <a:gd name="T9" fmla="*/ 5 h 22"/>
                </a:gdLst>
                <a:ahLst/>
                <a:cxnLst>
                  <a:cxn ang="0">
                    <a:pos x="T0" y="T1"/>
                  </a:cxn>
                  <a:cxn ang="0">
                    <a:pos x="T2" y="T3"/>
                  </a:cxn>
                  <a:cxn ang="0">
                    <a:pos x="T4" y="T5"/>
                  </a:cxn>
                  <a:cxn ang="0">
                    <a:pos x="T6" y="T7"/>
                  </a:cxn>
                  <a:cxn ang="0">
                    <a:pos x="T8" y="T9"/>
                  </a:cxn>
                </a:cxnLst>
                <a:rect l="0" t="0" r="r" b="b"/>
                <a:pathLst>
                  <a:path w="24" h="22">
                    <a:moveTo>
                      <a:pt x="2" y="5"/>
                    </a:moveTo>
                    <a:cubicBezTo>
                      <a:pt x="8" y="10"/>
                      <a:pt x="15" y="14"/>
                      <a:pt x="19" y="20"/>
                    </a:cubicBezTo>
                    <a:cubicBezTo>
                      <a:pt x="20" y="22"/>
                      <a:pt x="24" y="20"/>
                      <a:pt x="22" y="18"/>
                    </a:cubicBezTo>
                    <a:cubicBezTo>
                      <a:pt x="18" y="11"/>
                      <a:pt x="11" y="6"/>
                      <a:pt x="4" y="2"/>
                    </a:cubicBezTo>
                    <a:cubicBezTo>
                      <a:pt x="2" y="0"/>
                      <a:pt x="0" y="4"/>
                      <a:pt x="2"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7" name="Freeform 1269"/>
              <p:cNvSpPr/>
              <p:nvPr/>
            </p:nvSpPr>
            <p:spPr bwMode="auto">
              <a:xfrm>
                <a:off x="1197" y="3861"/>
                <a:ext cx="64" cy="64"/>
              </a:xfrm>
              <a:custGeom>
                <a:avLst/>
                <a:gdLst>
                  <a:gd name="T0" fmla="*/ 19 w 24"/>
                  <a:gd name="T1" fmla="*/ 2 h 24"/>
                  <a:gd name="T2" fmla="*/ 2 w 24"/>
                  <a:gd name="T3" fmla="*/ 19 h 24"/>
                  <a:gd name="T4" fmla="*/ 4 w 24"/>
                  <a:gd name="T5" fmla="*/ 23 h 24"/>
                  <a:gd name="T6" fmla="*/ 22 w 24"/>
                  <a:gd name="T7" fmla="*/ 5 h 24"/>
                  <a:gd name="T8" fmla="*/ 19 w 24"/>
                  <a:gd name="T9" fmla="*/ 2 h 24"/>
                </a:gdLst>
                <a:ahLst/>
                <a:cxnLst>
                  <a:cxn ang="0">
                    <a:pos x="T0" y="T1"/>
                  </a:cxn>
                  <a:cxn ang="0">
                    <a:pos x="T2" y="T3"/>
                  </a:cxn>
                  <a:cxn ang="0">
                    <a:pos x="T4" y="T5"/>
                  </a:cxn>
                  <a:cxn ang="0">
                    <a:pos x="T6" y="T7"/>
                  </a:cxn>
                  <a:cxn ang="0">
                    <a:pos x="T8" y="T9"/>
                  </a:cxn>
                </a:cxnLst>
                <a:rect l="0" t="0" r="r" b="b"/>
                <a:pathLst>
                  <a:path w="24" h="24">
                    <a:moveTo>
                      <a:pt x="19" y="2"/>
                    </a:moveTo>
                    <a:cubicBezTo>
                      <a:pt x="13" y="8"/>
                      <a:pt x="8" y="15"/>
                      <a:pt x="2" y="19"/>
                    </a:cubicBezTo>
                    <a:cubicBezTo>
                      <a:pt x="0" y="21"/>
                      <a:pt x="2" y="24"/>
                      <a:pt x="4" y="23"/>
                    </a:cubicBezTo>
                    <a:cubicBezTo>
                      <a:pt x="11" y="18"/>
                      <a:pt x="16" y="11"/>
                      <a:pt x="22" y="5"/>
                    </a:cubicBezTo>
                    <a:cubicBezTo>
                      <a:pt x="24" y="3"/>
                      <a:pt x="21" y="0"/>
                      <a:pt x="19"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8" name="Freeform 1270"/>
              <p:cNvSpPr/>
              <p:nvPr/>
            </p:nvSpPr>
            <p:spPr bwMode="auto">
              <a:xfrm>
                <a:off x="7795" y="1018"/>
                <a:ext cx="136" cy="1038"/>
              </a:xfrm>
              <a:custGeom>
                <a:avLst/>
                <a:gdLst>
                  <a:gd name="T0" fmla="*/ 33 w 51"/>
                  <a:gd name="T1" fmla="*/ 3 h 388"/>
                  <a:gd name="T2" fmla="*/ 1 w 51"/>
                  <a:gd name="T3" fmla="*/ 384 h 388"/>
                  <a:gd name="T4" fmla="*/ 5 w 51"/>
                  <a:gd name="T5" fmla="*/ 385 h 388"/>
                  <a:gd name="T6" fmla="*/ 37 w 51"/>
                  <a:gd name="T7" fmla="*/ 3 h 388"/>
                  <a:gd name="T8" fmla="*/ 33 w 51"/>
                  <a:gd name="T9" fmla="*/ 3 h 388"/>
                </a:gdLst>
                <a:ahLst/>
                <a:cxnLst>
                  <a:cxn ang="0">
                    <a:pos x="T0" y="T1"/>
                  </a:cxn>
                  <a:cxn ang="0">
                    <a:pos x="T2" y="T3"/>
                  </a:cxn>
                  <a:cxn ang="0">
                    <a:pos x="T4" y="T5"/>
                  </a:cxn>
                  <a:cxn ang="0">
                    <a:pos x="T6" y="T7"/>
                  </a:cxn>
                  <a:cxn ang="0">
                    <a:pos x="T8" y="T9"/>
                  </a:cxn>
                </a:cxnLst>
                <a:rect l="0" t="0" r="r" b="b"/>
                <a:pathLst>
                  <a:path w="51" h="388">
                    <a:moveTo>
                      <a:pt x="33" y="3"/>
                    </a:moveTo>
                    <a:cubicBezTo>
                      <a:pt x="46" y="130"/>
                      <a:pt x="34" y="261"/>
                      <a:pt x="1" y="384"/>
                    </a:cubicBezTo>
                    <a:cubicBezTo>
                      <a:pt x="0" y="387"/>
                      <a:pt x="4" y="388"/>
                      <a:pt x="5" y="385"/>
                    </a:cubicBezTo>
                    <a:cubicBezTo>
                      <a:pt x="39" y="262"/>
                      <a:pt x="51" y="130"/>
                      <a:pt x="37" y="3"/>
                    </a:cubicBezTo>
                    <a:cubicBezTo>
                      <a:pt x="37" y="0"/>
                      <a:pt x="32" y="0"/>
                      <a:pt x="33"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9" name="Freeform 1271"/>
              <p:cNvSpPr/>
              <p:nvPr/>
            </p:nvSpPr>
            <p:spPr bwMode="auto">
              <a:xfrm>
                <a:off x="7699" y="996"/>
                <a:ext cx="200" cy="153"/>
              </a:xfrm>
              <a:custGeom>
                <a:avLst/>
                <a:gdLst>
                  <a:gd name="T0" fmla="*/ 72 w 75"/>
                  <a:gd name="T1" fmla="*/ 11 h 57"/>
                  <a:gd name="T2" fmla="*/ 17 w 75"/>
                  <a:gd name="T3" fmla="*/ 15 h 57"/>
                  <a:gd name="T4" fmla="*/ 15 w 75"/>
                  <a:gd name="T5" fmla="*/ 55 h 57"/>
                  <a:gd name="T6" fmla="*/ 18 w 75"/>
                  <a:gd name="T7" fmla="*/ 51 h 57"/>
                  <a:gd name="T8" fmla="*/ 23 w 75"/>
                  <a:gd name="T9" fmla="*/ 16 h 57"/>
                  <a:gd name="T10" fmla="*/ 70 w 75"/>
                  <a:gd name="T11" fmla="*/ 15 h 57"/>
                  <a:gd name="T12" fmla="*/ 72 w 75"/>
                  <a:gd name="T13" fmla="*/ 11 h 57"/>
                </a:gdLst>
                <a:ahLst/>
                <a:cxnLst>
                  <a:cxn ang="0">
                    <a:pos x="T0" y="T1"/>
                  </a:cxn>
                  <a:cxn ang="0">
                    <a:pos x="T2" y="T3"/>
                  </a:cxn>
                  <a:cxn ang="0">
                    <a:pos x="T4" y="T5"/>
                  </a:cxn>
                  <a:cxn ang="0">
                    <a:pos x="T6" y="T7"/>
                  </a:cxn>
                  <a:cxn ang="0">
                    <a:pos x="T8" y="T9"/>
                  </a:cxn>
                  <a:cxn ang="0">
                    <a:pos x="T10" y="T11"/>
                  </a:cxn>
                  <a:cxn ang="0">
                    <a:pos x="T12" y="T13"/>
                  </a:cxn>
                </a:cxnLst>
                <a:rect l="0" t="0" r="r" b="b"/>
                <a:pathLst>
                  <a:path w="75" h="57">
                    <a:moveTo>
                      <a:pt x="72" y="11"/>
                    </a:moveTo>
                    <a:cubicBezTo>
                      <a:pt x="55" y="0"/>
                      <a:pt x="33" y="3"/>
                      <a:pt x="17" y="15"/>
                    </a:cubicBezTo>
                    <a:cubicBezTo>
                      <a:pt x="2" y="25"/>
                      <a:pt x="0" y="43"/>
                      <a:pt x="15" y="55"/>
                    </a:cubicBezTo>
                    <a:cubicBezTo>
                      <a:pt x="17" y="57"/>
                      <a:pt x="21" y="53"/>
                      <a:pt x="18" y="51"/>
                    </a:cubicBezTo>
                    <a:cubicBezTo>
                      <a:pt x="4" y="40"/>
                      <a:pt x="9" y="25"/>
                      <a:pt x="23" y="16"/>
                    </a:cubicBezTo>
                    <a:cubicBezTo>
                      <a:pt x="37" y="7"/>
                      <a:pt x="56" y="6"/>
                      <a:pt x="70" y="15"/>
                    </a:cubicBezTo>
                    <a:cubicBezTo>
                      <a:pt x="72" y="17"/>
                      <a:pt x="75" y="13"/>
                      <a:pt x="72" y="1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0" name="Freeform 1272"/>
              <p:cNvSpPr/>
              <p:nvPr/>
            </p:nvSpPr>
            <p:spPr bwMode="auto">
              <a:xfrm>
                <a:off x="7504" y="1084"/>
                <a:ext cx="229" cy="193"/>
              </a:xfrm>
              <a:custGeom>
                <a:avLst/>
                <a:gdLst>
                  <a:gd name="T0" fmla="*/ 83 w 86"/>
                  <a:gd name="T1" fmla="*/ 16 h 72"/>
                  <a:gd name="T2" fmla="*/ 10 w 86"/>
                  <a:gd name="T3" fmla="*/ 29 h 72"/>
                  <a:gd name="T4" fmla="*/ 5 w 86"/>
                  <a:gd name="T5" fmla="*/ 56 h 72"/>
                  <a:gd name="T6" fmla="*/ 44 w 86"/>
                  <a:gd name="T7" fmla="*/ 71 h 72"/>
                  <a:gd name="T8" fmla="*/ 44 w 86"/>
                  <a:gd name="T9" fmla="*/ 66 h 72"/>
                  <a:gd name="T10" fmla="*/ 9 w 86"/>
                  <a:gd name="T11" fmla="*/ 53 h 72"/>
                  <a:gd name="T12" fmla="*/ 17 w 86"/>
                  <a:gd name="T13" fmla="*/ 28 h 72"/>
                  <a:gd name="T14" fmla="*/ 81 w 86"/>
                  <a:gd name="T15" fmla="*/ 20 h 72"/>
                  <a:gd name="T16" fmla="*/ 83 w 86"/>
                  <a:gd name="T17" fmla="*/ 1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72">
                    <a:moveTo>
                      <a:pt x="83" y="16"/>
                    </a:moveTo>
                    <a:cubicBezTo>
                      <a:pt x="60" y="0"/>
                      <a:pt x="26" y="6"/>
                      <a:pt x="10" y="29"/>
                    </a:cubicBezTo>
                    <a:cubicBezTo>
                      <a:pt x="4" y="36"/>
                      <a:pt x="0" y="46"/>
                      <a:pt x="5" y="56"/>
                    </a:cubicBezTo>
                    <a:cubicBezTo>
                      <a:pt x="12" y="69"/>
                      <a:pt x="31" y="71"/>
                      <a:pt x="44" y="71"/>
                    </a:cubicBezTo>
                    <a:cubicBezTo>
                      <a:pt x="47" y="72"/>
                      <a:pt x="47" y="67"/>
                      <a:pt x="44" y="66"/>
                    </a:cubicBezTo>
                    <a:cubicBezTo>
                      <a:pt x="32" y="66"/>
                      <a:pt x="16" y="64"/>
                      <a:pt x="9" y="53"/>
                    </a:cubicBezTo>
                    <a:cubicBezTo>
                      <a:pt x="4" y="45"/>
                      <a:pt x="11" y="34"/>
                      <a:pt x="17" y="28"/>
                    </a:cubicBezTo>
                    <a:cubicBezTo>
                      <a:pt x="33" y="10"/>
                      <a:pt x="61" y="6"/>
                      <a:pt x="81" y="20"/>
                    </a:cubicBezTo>
                    <a:cubicBezTo>
                      <a:pt x="83" y="22"/>
                      <a:pt x="86" y="18"/>
                      <a:pt x="83" y="1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1" name="Freeform 1273"/>
              <p:cNvSpPr/>
              <p:nvPr/>
            </p:nvSpPr>
            <p:spPr bwMode="auto">
              <a:xfrm>
                <a:off x="7485" y="1245"/>
                <a:ext cx="139" cy="209"/>
              </a:xfrm>
              <a:custGeom>
                <a:avLst/>
                <a:gdLst>
                  <a:gd name="T0" fmla="*/ 49 w 52"/>
                  <a:gd name="T1" fmla="*/ 1 h 78"/>
                  <a:gd name="T2" fmla="*/ 3 w 52"/>
                  <a:gd name="T3" fmla="*/ 39 h 78"/>
                  <a:gd name="T4" fmla="*/ 42 w 52"/>
                  <a:gd name="T5" fmla="*/ 77 h 78"/>
                  <a:gd name="T6" fmla="*/ 42 w 52"/>
                  <a:gd name="T7" fmla="*/ 72 h 78"/>
                  <a:gd name="T8" fmla="*/ 8 w 52"/>
                  <a:gd name="T9" fmla="*/ 39 h 78"/>
                  <a:gd name="T10" fmla="*/ 49 w 52"/>
                  <a:gd name="T11" fmla="*/ 6 h 78"/>
                  <a:gd name="T12" fmla="*/ 49 w 52"/>
                  <a:gd name="T13" fmla="*/ 1 h 78"/>
                </a:gdLst>
                <a:ahLst/>
                <a:cxnLst>
                  <a:cxn ang="0">
                    <a:pos x="T0" y="T1"/>
                  </a:cxn>
                  <a:cxn ang="0">
                    <a:pos x="T2" y="T3"/>
                  </a:cxn>
                  <a:cxn ang="0">
                    <a:pos x="T4" y="T5"/>
                  </a:cxn>
                  <a:cxn ang="0">
                    <a:pos x="T6" y="T7"/>
                  </a:cxn>
                  <a:cxn ang="0">
                    <a:pos x="T8" y="T9"/>
                  </a:cxn>
                  <a:cxn ang="0">
                    <a:pos x="T10" y="T11"/>
                  </a:cxn>
                  <a:cxn ang="0">
                    <a:pos x="T12" y="T13"/>
                  </a:cxn>
                </a:cxnLst>
                <a:rect l="0" t="0" r="r" b="b"/>
                <a:pathLst>
                  <a:path w="52" h="78">
                    <a:moveTo>
                      <a:pt x="49" y="1"/>
                    </a:moveTo>
                    <a:cubicBezTo>
                      <a:pt x="25" y="0"/>
                      <a:pt x="6" y="15"/>
                      <a:pt x="3" y="39"/>
                    </a:cubicBezTo>
                    <a:cubicBezTo>
                      <a:pt x="0" y="63"/>
                      <a:pt x="19" y="78"/>
                      <a:pt x="42" y="77"/>
                    </a:cubicBezTo>
                    <a:cubicBezTo>
                      <a:pt x="45" y="77"/>
                      <a:pt x="45" y="72"/>
                      <a:pt x="42" y="72"/>
                    </a:cubicBezTo>
                    <a:cubicBezTo>
                      <a:pt x="21" y="73"/>
                      <a:pt x="7" y="60"/>
                      <a:pt x="8" y="39"/>
                    </a:cubicBezTo>
                    <a:cubicBezTo>
                      <a:pt x="10" y="18"/>
                      <a:pt x="29" y="5"/>
                      <a:pt x="49" y="6"/>
                    </a:cubicBezTo>
                    <a:cubicBezTo>
                      <a:pt x="52" y="6"/>
                      <a:pt x="52" y="1"/>
                      <a:pt x="49"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2" name="Freeform 1274"/>
              <p:cNvSpPr/>
              <p:nvPr/>
            </p:nvSpPr>
            <p:spPr bwMode="auto">
              <a:xfrm>
                <a:off x="7421" y="1414"/>
                <a:ext cx="158" cy="206"/>
              </a:xfrm>
              <a:custGeom>
                <a:avLst/>
                <a:gdLst>
                  <a:gd name="T0" fmla="*/ 56 w 59"/>
                  <a:gd name="T1" fmla="*/ 2 h 77"/>
                  <a:gd name="T2" fmla="*/ 0 w 59"/>
                  <a:gd name="T3" fmla="*/ 41 h 77"/>
                  <a:gd name="T4" fmla="*/ 53 w 59"/>
                  <a:gd name="T5" fmla="*/ 69 h 77"/>
                  <a:gd name="T6" fmla="*/ 52 w 59"/>
                  <a:gd name="T7" fmla="*/ 64 h 77"/>
                  <a:gd name="T8" fmla="*/ 5 w 59"/>
                  <a:gd name="T9" fmla="*/ 41 h 77"/>
                  <a:gd name="T10" fmla="*/ 56 w 59"/>
                  <a:gd name="T11" fmla="*/ 7 h 77"/>
                  <a:gd name="T12" fmla="*/ 56 w 59"/>
                  <a:gd name="T13" fmla="*/ 2 h 77"/>
                </a:gdLst>
                <a:ahLst/>
                <a:cxnLst>
                  <a:cxn ang="0">
                    <a:pos x="T0" y="T1"/>
                  </a:cxn>
                  <a:cxn ang="0">
                    <a:pos x="T2" y="T3"/>
                  </a:cxn>
                  <a:cxn ang="0">
                    <a:pos x="T4" y="T5"/>
                  </a:cxn>
                  <a:cxn ang="0">
                    <a:pos x="T6" y="T7"/>
                  </a:cxn>
                  <a:cxn ang="0">
                    <a:pos x="T8" y="T9"/>
                  </a:cxn>
                  <a:cxn ang="0">
                    <a:pos x="T10" y="T11"/>
                  </a:cxn>
                  <a:cxn ang="0">
                    <a:pos x="T12" y="T13"/>
                  </a:cxn>
                </a:cxnLst>
                <a:rect l="0" t="0" r="r" b="b"/>
                <a:pathLst>
                  <a:path w="59" h="77">
                    <a:moveTo>
                      <a:pt x="56" y="2"/>
                    </a:moveTo>
                    <a:cubicBezTo>
                      <a:pt x="30" y="0"/>
                      <a:pt x="0" y="11"/>
                      <a:pt x="0" y="41"/>
                    </a:cubicBezTo>
                    <a:cubicBezTo>
                      <a:pt x="1" y="70"/>
                      <a:pt x="31" y="77"/>
                      <a:pt x="53" y="69"/>
                    </a:cubicBezTo>
                    <a:cubicBezTo>
                      <a:pt x="56" y="68"/>
                      <a:pt x="55" y="63"/>
                      <a:pt x="52" y="64"/>
                    </a:cubicBezTo>
                    <a:cubicBezTo>
                      <a:pt x="32" y="71"/>
                      <a:pt x="7" y="66"/>
                      <a:pt x="5" y="41"/>
                    </a:cubicBezTo>
                    <a:cubicBezTo>
                      <a:pt x="4" y="13"/>
                      <a:pt x="34" y="5"/>
                      <a:pt x="56" y="7"/>
                    </a:cubicBezTo>
                    <a:cubicBezTo>
                      <a:pt x="59" y="7"/>
                      <a:pt x="59" y="2"/>
                      <a:pt x="56"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3" name="Freeform 1275"/>
              <p:cNvSpPr/>
              <p:nvPr/>
            </p:nvSpPr>
            <p:spPr bwMode="auto">
              <a:xfrm>
                <a:off x="7357" y="1571"/>
                <a:ext cx="286" cy="284"/>
              </a:xfrm>
              <a:custGeom>
                <a:avLst/>
                <a:gdLst>
                  <a:gd name="T0" fmla="*/ 59 w 107"/>
                  <a:gd name="T1" fmla="*/ 1 h 106"/>
                  <a:gd name="T2" fmla="*/ 104 w 107"/>
                  <a:gd name="T3" fmla="*/ 76 h 106"/>
                  <a:gd name="T4" fmla="*/ 102 w 107"/>
                  <a:gd name="T5" fmla="*/ 71 h 106"/>
                  <a:gd name="T6" fmla="*/ 60 w 107"/>
                  <a:gd name="T7" fmla="*/ 6 h 106"/>
                  <a:gd name="T8" fmla="*/ 59 w 107"/>
                  <a:gd name="T9" fmla="*/ 1 h 106"/>
                </a:gdLst>
                <a:ahLst/>
                <a:cxnLst>
                  <a:cxn ang="0">
                    <a:pos x="T0" y="T1"/>
                  </a:cxn>
                  <a:cxn ang="0">
                    <a:pos x="T2" y="T3"/>
                  </a:cxn>
                  <a:cxn ang="0">
                    <a:pos x="T4" y="T5"/>
                  </a:cxn>
                  <a:cxn ang="0">
                    <a:pos x="T6" y="T7"/>
                  </a:cxn>
                  <a:cxn ang="0">
                    <a:pos x="T8" y="T9"/>
                  </a:cxn>
                </a:cxnLst>
                <a:rect l="0" t="0" r="r" b="b"/>
                <a:pathLst>
                  <a:path w="107" h="106">
                    <a:moveTo>
                      <a:pt x="59" y="1"/>
                    </a:moveTo>
                    <a:cubicBezTo>
                      <a:pt x="0" y="26"/>
                      <a:pt x="55" y="106"/>
                      <a:pt x="104" y="76"/>
                    </a:cubicBezTo>
                    <a:cubicBezTo>
                      <a:pt x="107" y="74"/>
                      <a:pt x="104" y="70"/>
                      <a:pt x="102" y="71"/>
                    </a:cubicBezTo>
                    <a:cubicBezTo>
                      <a:pt x="59" y="98"/>
                      <a:pt x="8" y="28"/>
                      <a:pt x="60" y="6"/>
                    </a:cubicBezTo>
                    <a:cubicBezTo>
                      <a:pt x="63" y="5"/>
                      <a:pt x="62" y="0"/>
                      <a:pt x="59"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4" name="Freeform 1276"/>
              <p:cNvSpPr/>
              <p:nvPr/>
            </p:nvSpPr>
            <p:spPr bwMode="auto">
              <a:xfrm>
                <a:off x="7560" y="1753"/>
                <a:ext cx="133" cy="188"/>
              </a:xfrm>
              <a:custGeom>
                <a:avLst/>
                <a:gdLst>
                  <a:gd name="T0" fmla="*/ 12 w 50"/>
                  <a:gd name="T1" fmla="*/ 2 h 70"/>
                  <a:gd name="T2" fmla="*/ 7 w 50"/>
                  <a:gd name="T3" fmla="*/ 51 h 70"/>
                  <a:gd name="T4" fmla="*/ 47 w 50"/>
                  <a:gd name="T5" fmla="*/ 55 h 70"/>
                  <a:gd name="T6" fmla="*/ 44 w 50"/>
                  <a:gd name="T7" fmla="*/ 50 h 70"/>
                  <a:gd name="T8" fmla="*/ 10 w 50"/>
                  <a:gd name="T9" fmla="*/ 46 h 70"/>
                  <a:gd name="T10" fmla="*/ 16 w 50"/>
                  <a:gd name="T11" fmla="*/ 5 h 70"/>
                  <a:gd name="T12" fmla="*/ 12 w 50"/>
                  <a:gd name="T13" fmla="*/ 2 h 70"/>
                </a:gdLst>
                <a:ahLst/>
                <a:cxnLst>
                  <a:cxn ang="0">
                    <a:pos x="T0" y="T1"/>
                  </a:cxn>
                  <a:cxn ang="0">
                    <a:pos x="T2" y="T3"/>
                  </a:cxn>
                  <a:cxn ang="0">
                    <a:pos x="T4" y="T5"/>
                  </a:cxn>
                  <a:cxn ang="0">
                    <a:pos x="T6" y="T7"/>
                  </a:cxn>
                  <a:cxn ang="0">
                    <a:pos x="T8" y="T9"/>
                  </a:cxn>
                  <a:cxn ang="0">
                    <a:pos x="T10" y="T11"/>
                  </a:cxn>
                  <a:cxn ang="0">
                    <a:pos x="T12" y="T13"/>
                  </a:cxn>
                </a:cxnLst>
                <a:rect l="0" t="0" r="r" b="b"/>
                <a:pathLst>
                  <a:path w="50" h="70">
                    <a:moveTo>
                      <a:pt x="12" y="2"/>
                    </a:moveTo>
                    <a:cubicBezTo>
                      <a:pt x="3" y="17"/>
                      <a:pt x="0" y="36"/>
                      <a:pt x="7" y="51"/>
                    </a:cubicBezTo>
                    <a:cubicBezTo>
                      <a:pt x="14" y="70"/>
                      <a:pt x="34" y="63"/>
                      <a:pt x="47" y="55"/>
                    </a:cubicBezTo>
                    <a:cubicBezTo>
                      <a:pt x="50" y="53"/>
                      <a:pt x="47" y="49"/>
                      <a:pt x="44" y="50"/>
                    </a:cubicBezTo>
                    <a:cubicBezTo>
                      <a:pt x="32" y="59"/>
                      <a:pt x="16" y="64"/>
                      <a:pt x="10" y="46"/>
                    </a:cubicBezTo>
                    <a:cubicBezTo>
                      <a:pt x="5" y="33"/>
                      <a:pt x="9" y="17"/>
                      <a:pt x="16" y="5"/>
                    </a:cubicBezTo>
                    <a:cubicBezTo>
                      <a:pt x="17" y="2"/>
                      <a:pt x="13" y="0"/>
                      <a:pt x="1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5" name="Freeform 1277"/>
              <p:cNvSpPr/>
              <p:nvPr/>
            </p:nvSpPr>
            <p:spPr bwMode="auto">
              <a:xfrm>
                <a:off x="7616" y="1874"/>
                <a:ext cx="237" cy="198"/>
              </a:xfrm>
              <a:custGeom>
                <a:avLst/>
                <a:gdLst>
                  <a:gd name="T0" fmla="*/ 11 w 89"/>
                  <a:gd name="T1" fmla="*/ 3 h 74"/>
                  <a:gd name="T2" fmla="*/ 30 w 89"/>
                  <a:gd name="T3" fmla="*/ 63 h 74"/>
                  <a:gd name="T4" fmla="*/ 87 w 89"/>
                  <a:gd name="T5" fmla="*/ 35 h 74"/>
                  <a:gd name="T6" fmla="*/ 83 w 89"/>
                  <a:gd name="T7" fmla="*/ 33 h 74"/>
                  <a:gd name="T8" fmla="*/ 30 w 89"/>
                  <a:gd name="T9" fmla="*/ 58 h 74"/>
                  <a:gd name="T10" fmla="*/ 16 w 89"/>
                  <a:gd name="T11" fmla="*/ 5 h 74"/>
                  <a:gd name="T12" fmla="*/ 11 w 89"/>
                  <a:gd name="T13" fmla="*/ 3 h 74"/>
                </a:gdLst>
                <a:ahLst/>
                <a:cxnLst>
                  <a:cxn ang="0">
                    <a:pos x="T0" y="T1"/>
                  </a:cxn>
                  <a:cxn ang="0">
                    <a:pos x="T2" y="T3"/>
                  </a:cxn>
                  <a:cxn ang="0">
                    <a:pos x="T4" y="T5"/>
                  </a:cxn>
                  <a:cxn ang="0">
                    <a:pos x="T6" y="T7"/>
                  </a:cxn>
                  <a:cxn ang="0">
                    <a:pos x="T8" y="T9"/>
                  </a:cxn>
                  <a:cxn ang="0">
                    <a:pos x="T10" y="T11"/>
                  </a:cxn>
                  <a:cxn ang="0">
                    <a:pos x="T12" y="T13"/>
                  </a:cxn>
                </a:cxnLst>
                <a:rect l="0" t="0" r="r" b="b"/>
                <a:pathLst>
                  <a:path w="89" h="74">
                    <a:moveTo>
                      <a:pt x="11" y="3"/>
                    </a:moveTo>
                    <a:cubicBezTo>
                      <a:pt x="0" y="26"/>
                      <a:pt x="5" y="52"/>
                      <a:pt x="30" y="63"/>
                    </a:cubicBezTo>
                    <a:cubicBezTo>
                      <a:pt x="55" y="74"/>
                      <a:pt x="78" y="57"/>
                      <a:pt x="87" y="35"/>
                    </a:cubicBezTo>
                    <a:cubicBezTo>
                      <a:pt x="89" y="32"/>
                      <a:pt x="84" y="30"/>
                      <a:pt x="83" y="33"/>
                    </a:cubicBezTo>
                    <a:cubicBezTo>
                      <a:pt x="74" y="55"/>
                      <a:pt x="53" y="68"/>
                      <a:pt x="30" y="58"/>
                    </a:cubicBezTo>
                    <a:cubicBezTo>
                      <a:pt x="9" y="48"/>
                      <a:pt x="6" y="24"/>
                      <a:pt x="16" y="5"/>
                    </a:cubicBezTo>
                    <a:cubicBezTo>
                      <a:pt x="17" y="2"/>
                      <a:pt x="13" y="0"/>
                      <a:pt x="1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6" name="Freeform 1278"/>
              <p:cNvSpPr/>
              <p:nvPr/>
            </p:nvSpPr>
            <p:spPr bwMode="auto">
              <a:xfrm>
                <a:off x="7640" y="1301"/>
                <a:ext cx="141" cy="158"/>
              </a:xfrm>
              <a:custGeom>
                <a:avLst/>
                <a:gdLst>
                  <a:gd name="T0" fmla="*/ 50 w 53"/>
                  <a:gd name="T1" fmla="*/ 1 h 59"/>
                  <a:gd name="T2" fmla="*/ 8 w 53"/>
                  <a:gd name="T3" fmla="*/ 26 h 59"/>
                  <a:gd name="T4" fmla="*/ 24 w 53"/>
                  <a:gd name="T5" fmla="*/ 58 h 59"/>
                  <a:gd name="T6" fmla="*/ 26 w 53"/>
                  <a:gd name="T7" fmla="*/ 53 h 59"/>
                  <a:gd name="T8" fmla="*/ 15 w 53"/>
                  <a:gd name="T9" fmla="*/ 24 h 59"/>
                  <a:gd name="T10" fmla="*/ 50 w 53"/>
                  <a:gd name="T11" fmla="*/ 5 h 59"/>
                  <a:gd name="T12" fmla="*/ 50 w 53"/>
                  <a:gd name="T13" fmla="*/ 1 h 59"/>
                </a:gdLst>
                <a:ahLst/>
                <a:cxnLst>
                  <a:cxn ang="0">
                    <a:pos x="T0" y="T1"/>
                  </a:cxn>
                  <a:cxn ang="0">
                    <a:pos x="T2" y="T3"/>
                  </a:cxn>
                  <a:cxn ang="0">
                    <a:pos x="T4" y="T5"/>
                  </a:cxn>
                  <a:cxn ang="0">
                    <a:pos x="T6" y="T7"/>
                  </a:cxn>
                  <a:cxn ang="0">
                    <a:pos x="T8" y="T9"/>
                  </a:cxn>
                  <a:cxn ang="0">
                    <a:pos x="T10" y="T11"/>
                  </a:cxn>
                  <a:cxn ang="0">
                    <a:pos x="T12" y="T13"/>
                  </a:cxn>
                </a:cxnLst>
                <a:rect l="0" t="0" r="r" b="b"/>
                <a:pathLst>
                  <a:path w="53" h="59">
                    <a:moveTo>
                      <a:pt x="50" y="1"/>
                    </a:moveTo>
                    <a:cubicBezTo>
                      <a:pt x="32" y="0"/>
                      <a:pt x="16" y="11"/>
                      <a:pt x="8" y="26"/>
                    </a:cubicBezTo>
                    <a:cubicBezTo>
                      <a:pt x="0" y="42"/>
                      <a:pt x="9" y="54"/>
                      <a:pt x="24" y="58"/>
                    </a:cubicBezTo>
                    <a:cubicBezTo>
                      <a:pt x="28" y="59"/>
                      <a:pt x="29" y="54"/>
                      <a:pt x="26" y="53"/>
                    </a:cubicBezTo>
                    <a:cubicBezTo>
                      <a:pt x="10" y="49"/>
                      <a:pt x="6" y="37"/>
                      <a:pt x="15" y="24"/>
                    </a:cubicBezTo>
                    <a:cubicBezTo>
                      <a:pt x="22" y="13"/>
                      <a:pt x="36" y="5"/>
                      <a:pt x="50" y="5"/>
                    </a:cubicBezTo>
                    <a:cubicBezTo>
                      <a:pt x="53" y="5"/>
                      <a:pt x="53" y="1"/>
                      <a:pt x="50"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7" name="Freeform 1279"/>
              <p:cNvSpPr/>
              <p:nvPr/>
            </p:nvSpPr>
            <p:spPr bwMode="auto">
              <a:xfrm>
                <a:off x="7787" y="1240"/>
                <a:ext cx="29" cy="80"/>
              </a:xfrm>
              <a:custGeom>
                <a:avLst/>
                <a:gdLst>
                  <a:gd name="T0" fmla="*/ 0 w 11"/>
                  <a:gd name="T1" fmla="*/ 3 h 30"/>
                  <a:gd name="T2" fmla="*/ 6 w 11"/>
                  <a:gd name="T3" fmla="*/ 27 h 30"/>
                  <a:gd name="T4" fmla="*/ 10 w 11"/>
                  <a:gd name="T5" fmla="*/ 25 h 30"/>
                  <a:gd name="T6" fmla="*/ 5 w 11"/>
                  <a:gd name="T7" fmla="*/ 3 h 30"/>
                  <a:gd name="T8" fmla="*/ 0 w 11"/>
                  <a:gd name="T9" fmla="*/ 3 h 30"/>
                </a:gdLst>
                <a:ahLst/>
                <a:cxnLst>
                  <a:cxn ang="0">
                    <a:pos x="T0" y="T1"/>
                  </a:cxn>
                  <a:cxn ang="0">
                    <a:pos x="T2" y="T3"/>
                  </a:cxn>
                  <a:cxn ang="0">
                    <a:pos x="T4" y="T5"/>
                  </a:cxn>
                  <a:cxn ang="0">
                    <a:pos x="T6" y="T7"/>
                  </a:cxn>
                  <a:cxn ang="0">
                    <a:pos x="T8" y="T9"/>
                  </a:cxn>
                </a:cxnLst>
                <a:rect l="0" t="0" r="r" b="b"/>
                <a:pathLst>
                  <a:path w="11" h="30">
                    <a:moveTo>
                      <a:pt x="0" y="3"/>
                    </a:moveTo>
                    <a:cubicBezTo>
                      <a:pt x="0" y="12"/>
                      <a:pt x="2" y="20"/>
                      <a:pt x="6" y="27"/>
                    </a:cubicBezTo>
                    <a:cubicBezTo>
                      <a:pt x="7" y="30"/>
                      <a:pt x="11" y="28"/>
                      <a:pt x="10" y="25"/>
                    </a:cubicBezTo>
                    <a:cubicBezTo>
                      <a:pt x="7" y="18"/>
                      <a:pt x="5" y="11"/>
                      <a:pt x="5" y="3"/>
                    </a:cubicBezTo>
                    <a:cubicBezTo>
                      <a:pt x="5" y="0"/>
                      <a:pt x="0" y="0"/>
                      <a:pt x="0"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8" name="Freeform 1280"/>
              <p:cNvSpPr/>
              <p:nvPr/>
            </p:nvSpPr>
            <p:spPr bwMode="auto">
              <a:xfrm>
                <a:off x="7701" y="1446"/>
                <a:ext cx="35" cy="139"/>
              </a:xfrm>
              <a:custGeom>
                <a:avLst/>
                <a:gdLst>
                  <a:gd name="T0" fmla="*/ 7 w 13"/>
                  <a:gd name="T1" fmla="*/ 3 h 52"/>
                  <a:gd name="T2" fmla="*/ 0 w 13"/>
                  <a:gd name="T3" fmla="*/ 49 h 52"/>
                  <a:gd name="T4" fmla="*/ 5 w 13"/>
                  <a:gd name="T5" fmla="*/ 49 h 52"/>
                  <a:gd name="T6" fmla="*/ 12 w 13"/>
                  <a:gd name="T7" fmla="*/ 4 h 52"/>
                  <a:gd name="T8" fmla="*/ 7 w 13"/>
                  <a:gd name="T9" fmla="*/ 3 h 52"/>
                </a:gdLst>
                <a:ahLst/>
                <a:cxnLst>
                  <a:cxn ang="0">
                    <a:pos x="T0" y="T1"/>
                  </a:cxn>
                  <a:cxn ang="0">
                    <a:pos x="T2" y="T3"/>
                  </a:cxn>
                  <a:cxn ang="0">
                    <a:pos x="T4" y="T5"/>
                  </a:cxn>
                  <a:cxn ang="0">
                    <a:pos x="T6" y="T7"/>
                  </a:cxn>
                  <a:cxn ang="0">
                    <a:pos x="T8" y="T9"/>
                  </a:cxn>
                </a:cxnLst>
                <a:rect l="0" t="0" r="r" b="b"/>
                <a:pathLst>
                  <a:path w="13" h="52">
                    <a:moveTo>
                      <a:pt x="7" y="3"/>
                    </a:moveTo>
                    <a:cubicBezTo>
                      <a:pt x="1" y="18"/>
                      <a:pt x="0" y="33"/>
                      <a:pt x="0" y="49"/>
                    </a:cubicBezTo>
                    <a:cubicBezTo>
                      <a:pt x="0" y="52"/>
                      <a:pt x="5" y="52"/>
                      <a:pt x="5" y="49"/>
                    </a:cubicBezTo>
                    <a:cubicBezTo>
                      <a:pt x="5" y="34"/>
                      <a:pt x="6" y="18"/>
                      <a:pt x="12" y="4"/>
                    </a:cubicBezTo>
                    <a:cubicBezTo>
                      <a:pt x="13" y="1"/>
                      <a:pt x="8" y="0"/>
                      <a:pt x="7"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9" name="Freeform 1281"/>
              <p:cNvSpPr/>
              <p:nvPr/>
            </p:nvSpPr>
            <p:spPr bwMode="auto">
              <a:xfrm>
                <a:off x="7571" y="1566"/>
                <a:ext cx="162" cy="144"/>
              </a:xfrm>
              <a:custGeom>
                <a:avLst/>
                <a:gdLst>
                  <a:gd name="T0" fmla="*/ 11 w 61"/>
                  <a:gd name="T1" fmla="*/ 3 h 54"/>
                  <a:gd name="T2" fmla="*/ 56 w 61"/>
                  <a:gd name="T3" fmla="*/ 53 h 54"/>
                  <a:gd name="T4" fmla="*/ 57 w 61"/>
                  <a:gd name="T5" fmla="*/ 49 h 54"/>
                  <a:gd name="T6" fmla="*/ 16 w 61"/>
                  <a:gd name="T7" fmla="*/ 5 h 54"/>
                  <a:gd name="T8" fmla="*/ 11 w 61"/>
                  <a:gd name="T9" fmla="*/ 3 h 54"/>
                </a:gdLst>
                <a:ahLst/>
                <a:cxnLst>
                  <a:cxn ang="0">
                    <a:pos x="T0" y="T1"/>
                  </a:cxn>
                  <a:cxn ang="0">
                    <a:pos x="T2" y="T3"/>
                  </a:cxn>
                  <a:cxn ang="0">
                    <a:pos x="T4" y="T5"/>
                  </a:cxn>
                  <a:cxn ang="0">
                    <a:pos x="T6" y="T7"/>
                  </a:cxn>
                  <a:cxn ang="0">
                    <a:pos x="T8" y="T9"/>
                  </a:cxn>
                </a:cxnLst>
                <a:rect l="0" t="0" r="r" b="b"/>
                <a:pathLst>
                  <a:path w="61" h="54">
                    <a:moveTo>
                      <a:pt x="11" y="3"/>
                    </a:moveTo>
                    <a:cubicBezTo>
                      <a:pt x="0" y="31"/>
                      <a:pt x="33" y="49"/>
                      <a:pt x="56" y="53"/>
                    </a:cubicBezTo>
                    <a:cubicBezTo>
                      <a:pt x="59" y="54"/>
                      <a:pt x="61" y="49"/>
                      <a:pt x="57" y="49"/>
                    </a:cubicBezTo>
                    <a:cubicBezTo>
                      <a:pt x="37" y="45"/>
                      <a:pt x="6" y="30"/>
                      <a:pt x="16" y="5"/>
                    </a:cubicBezTo>
                    <a:cubicBezTo>
                      <a:pt x="17" y="2"/>
                      <a:pt x="12" y="0"/>
                      <a:pt x="1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0" name="Freeform 1282"/>
              <p:cNvSpPr/>
              <p:nvPr/>
            </p:nvSpPr>
            <p:spPr bwMode="auto">
              <a:xfrm>
                <a:off x="7781" y="1526"/>
                <a:ext cx="91" cy="147"/>
              </a:xfrm>
              <a:custGeom>
                <a:avLst/>
                <a:gdLst>
                  <a:gd name="T0" fmla="*/ 14 w 34"/>
                  <a:gd name="T1" fmla="*/ 6 h 55"/>
                  <a:gd name="T2" fmla="*/ 3 w 34"/>
                  <a:gd name="T3" fmla="*/ 49 h 55"/>
                  <a:gd name="T4" fmla="*/ 5 w 34"/>
                  <a:gd name="T5" fmla="*/ 53 h 55"/>
                  <a:gd name="T6" fmla="*/ 17 w 34"/>
                  <a:gd name="T7" fmla="*/ 2 h 55"/>
                  <a:gd name="T8" fmla="*/ 14 w 34"/>
                  <a:gd name="T9" fmla="*/ 6 h 55"/>
                </a:gdLst>
                <a:ahLst/>
                <a:cxnLst>
                  <a:cxn ang="0">
                    <a:pos x="T0" y="T1"/>
                  </a:cxn>
                  <a:cxn ang="0">
                    <a:pos x="T2" y="T3"/>
                  </a:cxn>
                  <a:cxn ang="0">
                    <a:pos x="T4" y="T5"/>
                  </a:cxn>
                  <a:cxn ang="0">
                    <a:pos x="T6" y="T7"/>
                  </a:cxn>
                  <a:cxn ang="0">
                    <a:pos x="T8" y="T9"/>
                  </a:cxn>
                </a:cxnLst>
                <a:rect l="0" t="0" r="r" b="b"/>
                <a:pathLst>
                  <a:path w="34" h="55">
                    <a:moveTo>
                      <a:pt x="14" y="6"/>
                    </a:moveTo>
                    <a:cubicBezTo>
                      <a:pt x="28" y="23"/>
                      <a:pt x="20" y="38"/>
                      <a:pt x="3" y="49"/>
                    </a:cubicBezTo>
                    <a:cubicBezTo>
                      <a:pt x="0" y="50"/>
                      <a:pt x="3" y="55"/>
                      <a:pt x="5" y="53"/>
                    </a:cubicBezTo>
                    <a:cubicBezTo>
                      <a:pt x="25" y="40"/>
                      <a:pt x="34" y="22"/>
                      <a:pt x="17" y="2"/>
                    </a:cubicBezTo>
                    <a:cubicBezTo>
                      <a:pt x="15" y="0"/>
                      <a:pt x="12" y="3"/>
                      <a:pt x="14"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1" name="Freeform 1283"/>
              <p:cNvSpPr/>
              <p:nvPr/>
            </p:nvSpPr>
            <p:spPr bwMode="auto">
              <a:xfrm>
                <a:off x="7704" y="1777"/>
                <a:ext cx="80" cy="113"/>
              </a:xfrm>
              <a:custGeom>
                <a:avLst/>
                <a:gdLst>
                  <a:gd name="T0" fmla="*/ 8 w 30"/>
                  <a:gd name="T1" fmla="*/ 3 h 42"/>
                  <a:gd name="T2" fmla="*/ 5 w 30"/>
                  <a:gd name="T3" fmla="*/ 32 h 42"/>
                  <a:gd name="T4" fmla="*/ 27 w 30"/>
                  <a:gd name="T5" fmla="*/ 38 h 42"/>
                  <a:gd name="T6" fmla="*/ 24 w 30"/>
                  <a:gd name="T7" fmla="*/ 34 h 42"/>
                  <a:gd name="T8" fmla="*/ 9 w 30"/>
                  <a:gd name="T9" fmla="*/ 28 h 42"/>
                  <a:gd name="T10" fmla="*/ 13 w 30"/>
                  <a:gd name="T11" fmla="*/ 5 h 42"/>
                  <a:gd name="T12" fmla="*/ 8 w 30"/>
                  <a:gd name="T13" fmla="*/ 3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8" y="3"/>
                    </a:moveTo>
                    <a:cubicBezTo>
                      <a:pt x="3" y="11"/>
                      <a:pt x="0" y="23"/>
                      <a:pt x="5" y="32"/>
                    </a:cubicBezTo>
                    <a:cubicBezTo>
                      <a:pt x="9" y="41"/>
                      <a:pt x="18" y="42"/>
                      <a:pt x="27" y="38"/>
                    </a:cubicBezTo>
                    <a:cubicBezTo>
                      <a:pt x="30" y="37"/>
                      <a:pt x="27" y="33"/>
                      <a:pt x="24" y="34"/>
                    </a:cubicBezTo>
                    <a:cubicBezTo>
                      <a:pt x="17" y="37"/>
                      <a:pt x="11" y="35"/>
                      <a:pt x="9" y="28"/>
                    </a:cubicBezTo>
                    <a:cubicBezTo>
                      <a:pt x="6" y="20"/>
                      <a:pt x="9" y="12"/>
                      <a:pt x="13" y="5"/>
                    </a:cubicBezTo>
                    <a:cubicBezTo>
                      <a:pt x="14" y="3"/>
                      <a:pt x="10" y="0"/>
                      <a:pt x="8"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2" name="Freeform 1284"/>
              <p:cNvSpPr/>
              <p:nvPr/>
            </p:nvSpPr>
            <p:spPr bwMode="auto">
              <a:xfrm>
                <a:off x="7773" y="1858"/>
                <a:ext cx="19" cy="13"/>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3" name="Freeform 1285"/>
              <p:cNvSpPr/>
              <p:nvPr/>
            </p:nvSpPr>
            <p:spPr bwMode="auto">
              <a:xfrm>
                <a:off x="7861" y="1023"/>
                <a:ext cx="168" cy="979"/>
              </a:xfrm>
              <a:custGeom>
                <a:avLst/>
                <a:gdLst>
                  <a:gd name="T0" fmla="*/ 30 w 63"/>
                  <a:gd name="T1" fmla="*/ 4 h 366"/>
                  <a:gd name="T2" fmla="*/ 0 w 63"/>
                  <a:gd name="T3" fmla="*/ 363 h 366"/>
                  <a:gd name="T4" fmla="*/ 5 w 63"/>
                  <a:gd name="T5" fmla="*/ 363 h 366"/>
                  <a:gd name="T6" fmla="*/ 35 w 63"/>
                  <a:gd name="T7" fmla="*/ 3 h 366"/>
                  <a:gd name="T8" fmla="*/ 30 w 63"/>
                  <a:gd name="T9" fmla="*/ 4 h 366"/>
                </a:gdLst>
                <a:ahLst/>
                <a:cxnLst>
                  <a:cxn ang="0">
                    <a:pos x="T0" y="T1"/>
                  </a:cxn>
                  <a:cxn ang="0">
                    <a:pos x="T2" y="T3"/>
                  </a:cxn>
                  <a:cxn ang="0">
                    <a:pos x="T4" y="T5"/>
                  </a:cxn>
                  <a:cxn ang="0">
                    <a:pos x="T6" y="T7"/>
                  </a:cxn>
                  <a:cxn ang="0">
                    <a:pos x="T8" y="T9"/>
                  </a:cxn>
                </a:cxnLst>
                <a:rect l="0" t="0" r="r" b="b"/>
                <a:pathLst>
                  <a:path w="63" h="366">
                    <a:moveTo>
                      <a:pt x="30" y="4"/>
                    </a:moveTo>
                    <a:cubicBezTo>
                      <a:pt x="58" y="126"/>
                      <a:pt x="12" y="243"/>
                      <a:pt x="0" y="363"/>
                    </a:cubicBezTo>
                    <a:cubicBezTo>
                      <a:pt x="0" y="366"/>
                      <a:pt x="5" y="366"/>
                      <a:pt x="5" y="363"/>
                    </a:cubicBezTo>
                    <a:cubicBezTo>
                      <a:pt x="17" y="242"/>
                      <a:pt x="63" y="125"/>
                      <a:pt x="35" y="3"/>
                    </a:cubicBezTo>
                    <a:cubicBezTo>
                      <a:pt x="34" y="0"/>
                      <a:pt x="30" y="1"/>
                      <a:pt x="30"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4" name="Freeform 1286"/>
              <p:cNvSpPr/>
              <p:nvPr/>
            </p:nvSpPr>
            <p:spPr bwMode="auto">
              <a:xfrm>
                <a:off x="7933" y="897"/>
                <a:ext cx="318" cy="246"/>
              </a:xfrm>
              <a:custGeom>
                <a:avLst/>
                <a:gdLst>
                  <a:gd name="T0" fmla="*/ 6 w 119"/>
                  <a:gd name="T1" fmla="*/ 57 h 92"/>
                  <a:gd name="T2" fmla="*/ 96 w 119"/>
                  <a:gd name="T3" fmla="*/ 87 h 92"/>
                  <a:gd name="T4" fmla="*/ 100 w 119"/>
                  <a:gd name="T5" fmla="*/ 89 h 92"/>
                  <a:gd name="T6" fmla="*/ 2 w 119"/>
                  <a:gd name="T7" fmla="*/ 55 h 92"/>
                  <a:gd name="T8" fmla="*/ 6 w 119"/>
                  <a:gd name="T9" fmla="*/ 57 h 92"/>
                </a:gdLst>
                <a:ahLst/>
                <a:cxnLst>
                  <a:cxn ang="0">
                    <a:pos x="T0" y="T1"/>
                  </a:cxn>
                  <a:cxn ang="0">
                    <a:pos x="T2" y="T3"/>
                  </a:cxn>
                  <a:cxn ang="0">
                    <a:pos x="T4" y="T5"/>
                  </a:cxn>
                  <a:cxn ang="0">
                    <a:pos x="T6" y="T7"/>
                  </a:cxn>
                  <a:cxn ang="0">
                    <a:pos x="T8" y="T9"/>
                  </a:cxn>
                </a:cxnLst>
                <a:rect l="0" t="0" r="r" b="b"/>
                <a:pathLst>
                  <a:path w="119" h="92">
                    <a:moveTo>
                      <a:pt x="6" y="57"/>
                    </a:moveTo>
                    <a:cubicBezTo>
                      <a:pt x="33" y="8"/>
                      <a:pt x="113" y="27"/>
                      <a:pt x="96" y="87"/>
                    </a:cubicBezTo>
                    <a:cubicBezTo>
                      <a:pt x="95" y="90"/>
                      <a:pt x="99" y="92"/>
                      <a:pt x="100" y="89"/>
                    </a:cubicBezTo>
                    <a:cubicBezTo>
                      <a:pt x="119" y="23"/>
                      <a:pt x="31" y="0"/>
                      <a:pt x="2" y="55"/>
                    </a:cubicBezTo>
                    <a:cubicBezTo>
                      <a:pt x="0" y="58"/>
                      <a:pt x="4" y="60"/>
                      <a:pt x="6" y="5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5" name="Freeform 1287"/>
              <p:cNvSpPr/>
              <p:nvPr/>
            </p:nvSpPr>
            <p:spPr bwMode="auto">
              <a:xfrm>
                <a:off x="8160" y="1101"/>
                <a:ext cx="237" cy="187"/>
              </a:xfrm>
              <a:custGeom>
                <a:avLst/>
                <a:gdLst>
                  <a:gd name="T0" fmla="*/ 4 w 89"/>
                  <a:gd name="T1" fmla="*/ 11 h 70"/>
                  <a:gd name="T2" fmla="*/ 63 w 89"/>
                  <a:gd name="T3" fmla="*/ 16 h 70"/>
                  <a:gd name="T4" fmla="*/ 76 w 89"/>
                  <a:gd name="T5" fmla="*/ 54 h 70"/>
                  <a:gd name="T6" fmla="*/ 44 w 89"/>
                  <a:gd name="T7" fmla="*/ 64 h 70"/>
                  <a:gd name="T8" fmla="*/ 46 w 89"/>
                  <a:gd name="T9" fmla="*/ 69 h 70"/>
                  <a:gd name="T10" fmla="*/ 81 w 89"/>
                  <a:gd name="T11" fmla="*/ 55 h 70"/>
                  <a:gd name="T12" fmla="*/ 78 w 89"/>
                  <a:gd name="T13" fmla="*/ 22 h 70"/>
                  <a:gd name="T14" fmla="*/ 4 w 89"/>
                  <a:gd name="T15" fmla="*/ 6 h 70"/>
                  <a:gd name="T16" fmla="*/ 4 w 89"/>
                  <a:gd name="T17" fmla="*/ 1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70">
                    <a:moveTo>
                      <a:pt x="4" y="11"/>
                    </a:moveTo>
                    <a:cubicBezTo>
                      <a:pt x="23" y="9"/>
                      <a:pt x="44" y="7"/>
                      <a:pt x="63" y="16"/>
                    </a:cubicBezTo>
                    <a:cubicBezTo>
                      <a:pt x="76" y="22"/>
                      <a:pt x="86" y="41"/>
                      <a:pt x="76" y="54"/>
                    </a:cubicBezTo>
                    <a:cubicBezTo>
                      <a:pt x="69" y="62"/>
                      <a:pt x="54" y="63"/>
                      <a:pt x="44" y="64"/>
                    </a:cubicBezTo>
                    <a:cubicBezTo>
                      <a:pt x="41" y="65"/>
                      <a:pt x="43" y="70"/>
                      <a:pt x="46" y="69"/>
                    </a:cubicBezTo>
                    <a:cubicBezTo>
                      <a:pt x="58" y="67"/>
                      <a:pt x="73" y="65"/>
                      <a:pt x="81" y="55"/>
                    </a:cubicBezTo>
                    <a:cubicBezTo>
                      <a:pt x="89" y="46"/>
                      <a:pt x="84" y="31"/>
                      <a:pt x="78" y="22"/>
                    </a:cubicBezTo>
                    <a:cubicBezTo>
                      <a:pt x="64" y="0"/>
                      <a:pt x="26" y="4"/>
                      <a:pt x="4" y="6"/>
                    </a:cubicBezTo>
                    <a:cubicBezTo>
                      <a:pt x="0" y="6"/>
                      <a:pt x="0" y="11"/>
                      <a:pt x="4" y="1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6" name="Freeform 1288"/>
              <p:cNvSpPr/>
              <p:nvPr/>
            </p:nvSpPr>
            <p:spPr bwMode="auto">
              <a:xfrm>
                <a:off x="8291" y="1277"/>
                <a:ext cx="186" cy="284"/>
              </a:xfrm>
              <a:custGeom>
                <a:avLst/>
                <a:gdLst>
                  <a:gd name="T0" fmla="*/ 2 w 70"/>
                  <a:gd name="T1" fmla="*/ 7 h 106"/>
                  <a:gd name="T2" fmla="*/ 41 w 70"/>
                  <a:gd name="T3" fmla="*/ 101 h 106"/>
                  <a:gd name="T4" fmla="*/ 45 w 70"/>
                  <a:gd name="T5" fmla="*/ 104 h 106"/>
                  <a:gd name="T6" fmla="*/ 5 w 70"/>
                  <a:gd name="T7" fmla="*/ 2 h 106"/>
                  <a:gd name="T8" fmla="*/ 2 w 70"/>
                  <a:gd name="T9" fmla="*/ 7 h 106"/>
                </a:gdLst>
                <a:ahLst/>
                <a:cxnLst>
                  <a:cxn ang="0">
                    <a:pos x="T0" y="T1"/>
                  </a:cxn>
                  <a:cxn ang="0">
                    <a:pos x="T2" y="T3"/>
                  </a:cxn>
                  <a:cxn ang="0">
                    <a:pos x="T4" y="T5"/>
                  </a:cxn>
                  <a:cxn ang="0">
                    <a:pos x="T6" y="T7"/>
                  </a:cxn>
                  <a:cxn ang="0">
                    <a:pos x="T8" y="T9"/>
                  </a:cxn>
                </a:cxnLst>
                <a:rect l="0" t="0" r="r" b="b"/>
                <a:pathLst>
                  <a:path w="70" h="106">
                    <a:moveTo>
                      <a:pt x="2" y="7"/>
                    </a:moveTo>
                    <a:cubicBezTo>
                      <a:pt x="35" y="29"/>
                      <a:pt x="65" y="60"/>
                      <a:pt x="41" y="101"/>
                    </a:cubicBezTo>
                    <a:cubicBezTo>
                      <a:pt x="39" y="104"/>
                      <a:pt x="44" y="106"/>
                      <a:pt x="45" y="104"/>
                    </a:cubicBezTo>
                    <a:cubicBezTo>
                      <a:pt x="70" y="60"/>
                      <a:pt x="40" y="27"/>
                      <a:pt x="5" y="2"/>
                    </a:cubicBezTo>
                    <a:cubicBezTo>
                      <a:pt x="2" y="0"/>
                      <a:pt x="0" y="5"/>
                      <a:pt x="2"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7" name="Freeform 1289"/>
              <p:cNvSpPr/>
              <p:nvPr/>
            </p:nvSpPr>
            <p:spPr bwMode="auto">
              <a:xfrm>
                <a:off x="8200" y="1555"/>
                <a:ext cx="256" cy="220"/>
              </a:xfrm>
              <a:custGeom>
                <a:avLst/>
                <a:gdLst>
                  <a:gd name="T0" fmla="*/ 71 w 96"/>
                  <a:gd name="T1" fmla="*/ 5 h 82"/>
                  <a:gd name="T2" fmla="*/ 3 w 96"/>
                  <a:gd name="T3" fmla="*/ 77 h 82"/>
                  <a:gd name="T4" fmla="*/ 4 w 96"/>
                  <a:gd name="T5" fmla="*/ 82 h 82"/>
                  <a:gd name="T6" fmla="*/ 76 w 96"/>
                  <a:gd name="T7" fmla="*/ 3 h 82"/>
                  <a:gd name="T8" fmla="*/ 71 w 96"/>
                  <a:gd name="T9" fmla="*/ 5 h 82"/>
                </a:gdLst>
                <a:ahLst/>
                <a:cxnLst>
                  <a:cxn ang="0">
                    <a:pos x="T0" y="T1"/>
                  </a:cxn>
                  <a:cxn ang="0">
                    <a:pos x="T2" y="T3"/>
                  </a:cxn>
                  <a:cxn ang="0">
                    <a:pos x="T4" y="T5"/>
                  </a:cxn>
                  <a:cxn ang="0">
                    <a:pos x="T6" y="T7"/>
                  </a:cxn>
                  <a:cxn ang="0">
                    <a:pos x="T8" y="T9"/>
                  </a:cxn>
                </a:cxnLst>
                <a:rect l="0" t="0" r="r" b="b"/>
                <a:pathLst>
                  <a:path w="96" h="82">
                    <a:moveTo>
                      <a:pt x="71" y="5"/>
                    </a:moveTo>
                    <a:cubicBezTo>
                      <a:pt x="90" y="48"/>
                      <a:pt x="36" y="71"/>
                      <a:pt x="3" y="77"/>
                    </a:cubicBezTo>
                    <a:cubicBezTo>
                      <a:pt x="0" y="78"/>
                      <a:pt x="1" y="82"/>
                      <a:pt x="4" y="82"/>
                    </a:cubicBezTo>
                    <a:cubicBezTo>
                      <a:pt x="42" y="75"/>
                      <a:pt x="96" y="49"/>
                      <a:pt x="76" y="3"/>
                    </a:cubicBezTo>
                    <a:cubicBezTo>
                      <a:pt x="74" y="0"/>
                      <a:pt x="70" y="2"/>
                      <a:pt x="71"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8" name="Freeform 1290"/>
              <p:cNvSpPr/>
              <p:nvPr/>
            </p:nvSpPr>
            <p:spPr bwMode="auto">
              <a:xfrm>
                <a:off x="8179" y="1764"/>
                <a:ext cx="136" cy="225"/>
              </a:xfrm>
              <a:custGeom>
                <a:avLst/>
                <a:gdLst>
                  <a:gd name="T0" fmla="*/ 16 w 51"/>
                  <a:gd name="T1" fmla="*/ 6 h 84"/>
                  <a:gd name="T2" fmla="*/ 40 w 51"/>
                  <a:gd name="T3" fmla="*/ 48 h 84"/>
                  <a:gd name="T4" fmla="*/ 3 w 51"/>
                  <a:gd name="T5" fmla="*/ 78 h 84"/>
                  <a:gd name="T6" fmla="*/ 5 w 51"/>
                  <a:gd name="T7" fmla="*/ 83 h 84"/>
                  <a:gd name="T8" fmla="*/ 46 w 51"/>
                  <a:gd name="T9" fmla="*/ 46 h 84"/>
                  <a:gd name="T10" fmla="*/ 19 w 51"/>
                  <a:gd name="T11" fmla="*/ 1 h 84"/>
                  <a:gd name="T12" fmla="*/ 16 w 51"/>
                  <a:gd name="T13" fmla="*/ 6 h 84"/>
                </a:gdLst>
                <a:ahLst/>
                <a:cxnLst>
                  <a:cxn ang="0">
                    <a:pos x="T0" y="T1"/>
                  </a:cxn>
                  <a:cxn ang="0">
                    <a:pos x="T2" y="T3"/>
                  </a:cxn>
                  <a:cxn ang="0">
                    <a:pos x="T4" y="T5"/>
                  </a:cxn>
                  <a:cxn ang="0">
                    <a:pos x="T6" y="T7"/>
                  </a:cxn>
                  <a:cxn ang="0">
                    <a:pos x="T8" y="T9"/>
                  </a:cxn>
                  <a:cxn ang="0">
                    <a:pos x="T10" y="T11"/>
                  </a:cxn>
                  <a:cxn ang="0">
                    <a:pos x="T12" y="T13"/>
                  </a:cxn>
                </a:cxnLst>
                <a:rect l="0" t="0" r="r" b="b"/>
                <a:pathLst>
                  <a:path w="51" h="84">
                    <a:moveTo>
                      <a:pt x="16" y="6"/>
                    </a:moveTo>
                    <a:cubicBezTo>
                      <a:pt x="33" y="14"/>
                      <a:pt x="45" y="28"/>
                      <a:pt x="40" y="48"/>
                    </a:cubicBezTo>
                    <a:cubicBezTo>
                      <a:pt x="36" y="65"/>
                      <a:pt x="19" y="75"/>
                      <a:pt x="3" y="78"/>
                    </a:cubicBezTo>
                    <a:cubicBezTo>
                      <a:pt x="0" y="79"/>
                      <a:pt x="2" y="84"/>
                      <a:pt x="5" y="83"/>
                    </a:cubicBezTo>
                    <a:cubicBezTo>
                      <a:pt x="24" y="79"/>
                      <a:pt x="41" y="66"/>
                      <a:pt x="46" y="46"/>
                    </a:cubicBezTo>
                    <a:cubicBezTo>
                      <a:pt x="51" y="26"/>
                      <a:pt x="35" y="10"/>
                      <a:pt x="19" y="1"/>
                    </a:cubicBezTo>
                    <a:cubicBezTo>
                      <a:pt x="16" y="0"/>
                      <a:pt x="13" y="4"/>
                      <a:pt x="16"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9" name="Freeform 1291"/>
              <p:cNvSpPr/>
              <p:nvPr/>
            </p:nvSpPr>
            <p:spPr bwMode="auto">
              <a:xfrm>
                <a:off x="7997" y="1975"/>
                <a:ext cx="203" cy="118"/>
              </a:xfrm>
              <a:custGeom>
                <a:avLst/>
                <a:gdLst>
                  <a:gd name="T0" fmla="*/ 70 w 76"/>
                  <a:gd name="T1" fmla="*/ 6 h 44"/>
                  <a:gd name="T2" fmla="*/ 5 w 76"/>
                  <a:gd name="T3" fmla="*/ 4 h 44"/>
                  <a:gd name="T4" fmla="*/ 0 w 76"/>
                  <a:gd name="T5" fmla="*/ 4 h 44"/>
                  <a:gd name="T6" fmla="*/ 74 w 76"/>
                  <a:gd name="T7" fmla="*/ 9 h 44"/>
                  <a:gd name="T8" fmla="*/ 70 w 76"/>
                  <a:gd name="T9" fmla="*/ 6 h 44"/>
                </a:gdLst>
                <a:ahLst/>
                <a:cxnLst>
                  <a:cxn ang="0">
                    <a:pos x="T0" y="T1"/>
                  </a:cxn>
                  <a:cxn ang="0">
                    <a:pos x="T2" y="T3"/>
                  </a:cxn>
                  <a:cxn ang="0">
                    <a:pos x="T4" y="T5"/>
                  </a:cxn>
                  <a:cxn ang="0">
                    <a:pos x="T6" y="T7"/>
                  </a:cxn>
                  <a:cxn ang="0">
                    <a:pos x="T8" y="T9"/>
                  </a:cxn>
                </a:cxnLst>
                <a:rect l="0" t="0" r="r" b="b"/>
                <a:pathLst>
                  <a:path w="76" h="44">
                    <a:moveTo>
                      <a:pt x="70" y="6"/>
                    </a:moveTo>
                    <a:cubicBezTo>
                      <a:pt x="58" y="28"/>
                      <a:pt x="5" y="39"/>
                      <a:pt x="5" y="4"/>
                    </a:cubicBezTo>
                    <a:cubicBezTo>
                      <a:pt x="5" y="0"/>
                      <a:pt x="0" y="0"/>
                      <a:pt x="0" y="4"/>
                    </a:cubicBezTo>
                    <a:cubicBezTo>
                      <a:pt x="0" y="44"/>
                      <a:pt x="60" y="36"/>
                      <a:pt x="74" y="9"/>
                    </a:cubicBezTo>
                    <a:cubicBezTo>
                      <a:pt x="76" y="6"/>
                      <a:pt x="71" y="3"/>
                      <a:pt x="70"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0" name="Freeform 1292"/>
              <p:cNvSpPr/>
              <p:nvPr/>
            </p:nvSpPr>
            <p:spPr bwMode="auto">
              <a:xfrm>
                <a:off x="7864" y="1981"/>
                <a:ext cx="139" cy="72"/>
              </a:xfrm>
              <a:custGeom>
                <a:avLst/>
                <a:gdLst>
                  <a:gd name="T0" fmla="*/ 47 w 52"/>
                  <a:gd name="T1" fmla="*/ 4 h 27"/>
                  <a:gd name="T2" fmla="*/ 6 w 52"/>
                  <a:gd name="T3" fmla="*/ 3 h 27"/>
                  <a:gd name="T4" fmla="*/ 1 w 52"/>
                  <a:gd name="T5" fmla="*/ 4 h 27"/>
                  <a:gd name="T6" fmla="*/ 50 w 52"/>
                  <a:gd name="T7" fmla="*/ 7 h 27"/>
                  <a:gd name="T8" fmla="*/ 47 w 52"/>
                  <a:gd name="T9" fmla="*/ 4 h 27"/>
                </a:gdLst>
                <a:ahLst/>
                <a:cxnLst>
                  <a:cxn ang="0">
                    <a:pos x="T0" y="T1"/>
                  </a:cxn>
                  <a:cxn ang="0">
                    <a:pos x="T2" y="T3"/>
                  </a:cxn>
                  <a:cxn ang="0">
                    <a:pos x="T4" y="T5"/>
                  </a:cxn>
                  <a:cxn ang="0">
                    <a:pos x="T6" y="T7"/>
                  </a:cxn>
                  <a:cxn ang="0">
                    <a:pos x="T8" y="T9"/>
                  </a:cxn>
                </a:cxnLst>
                <a:rect l="0" t="0" r="r" b="b"/>
                <a:pathLst>
                  <a:path w="52" h="27">
                    <a:moveTo>
                      <a:pt x="47" y="4"/>
                    </a:moveTo>
                    <a:cubicBezTo>
                      <a:pt x="39" y="14"/>
                      <a:pt x="9" y="21"/>
                      <a:pt x="6" y="3"/>
                    </a:cubicBezTo>
                    <a:cubicBezTo>
                      <a:pt x="5" y="0"/>
                      <a:pt x="0" y="1"/>
                      <a:pt x="1" y="4"/>
                    </a:cubicBezTo>
                    <a:cubicBezTo>
                      <a:pt x="4" y="27"/>
                      <a:pt x="40" y="20"/>
                      <a:pt x="50" y="7"/>
                    </a:cubicBezTo>
                    <a:cubicBezTo>
                      <a:pt x="52" y="5"/>
                      <a:pt x="49" y="1"/>
                      <a:pt x="47"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1" name="Freeform 1293"/>
              <p:cNvSpPr/>
              <p:nvPr/>
            </p:nvSpPr>
            <p:spPr bwMode="auto">
              <a:xfrm>
                <a:off x="8013" y="1777"/>
                <a:ext cx="96" cy="150"/>
              </a:xfrm>
              <a:custGeom>
                <a:avLst/>
                <a:gdLst>
                  <a:gd name="T0" fmla="*/ 19 w 36"/>
                  <a:gd name="T1" fmla="*/ 5 h 56"/>
                  <a:gd name="T2" fmla="*/ 3 w 36"/>
                  <a:gd name="T3" fmla="*/ 51 h 56"/>
                  <a:gd name="T4" fmla="*/ 5 w 36"/>
                  <a:gd name="T5" fmla="*/ 55 h 56"/>
                  <a:gd name="T6" fmla="*/ 23 w 36"/>
                  <a:gd name="T7" fmla="*/ 3 h 56"/>
                  <a:gd name="T8" fmla="*/ 19 w 36"/>
                  <a:gd name="T9" fmla="*/ 5 h 56"/>
                </a:gdLst>
                <a:ahLst/>
                <a:cxnLst>
                  <a:cxn ang="0">
                    <a:pos x="T0" y="T1"/>
                  </a:cxn>
                  <a:cxn ang="0">
                    <a:pos x="T2" y="T3"/>
                  </a:cxn>
                  <a:cxn ang="0">
                    <a:pos x="T4" y="T5"/>
                  </a:cxn>
                  <a:cxn ang="0">
                    <a:pos x="T6" y="T7"/>
                  </a:cxn>
                  <a:cxn ang="0">
                    <a:pos x="T8" y="T9"/>
                  </a:cxn>
                </a:cxnLst>
                <a:rect l="0" t="0" r="r" b="b"/>
                <a:pathLst>
                  <a:path w="36" h="56">
                    <a:moveTo>
                      <a:pt x="19" y="5"/>
                    </a:moveTo>
                    <a:cubicBezTo>
                      <a:pt x="30" y="23"/>
                      <a:pt x="24" y="45"/>
                      <a:pt x="3" y="51"/>
                    </a:cubicBezTo>
                    <a:cubicBezTo>
                      <a:pt x="0" y="52"/>
                      <a:pt x="1" y="56"/>
                      <a:pt x="5" y="55"/>
                    </a:cubicBezTo>
                    <a:cubicBezTo>
                      <a:pt x="28" y="49"/>
                      <a:pt x="36" y="23"/>
                      <a:pt x="23" y="3"/>
                    </a:cubicBezTo>
                    <a:cubicBezTo>
                      <a:pt x="21" y="0"/>
                      <a:pt x="17" y="3"/>
                      <a:pt x="19"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2" name="Freeform 1294"/>
              <p:cNvSpPr/>
              <p:nvPr/>
            </p:nvSpPr>
            <p:spPr bwMode="auto">
              <a:xfrm>
                <a:off x="8051" y="1529"/>
                <a:ext cx="170" cy="168"/>
              </a:xfrm>
              <a:custGeom>
                <a:avLst/>
                <a:gdLst>
                  <a:gd name="T0" fmla="*/ 18 w 64"/>
                  <a:gd name="T1" fmla="*/ 5 h 63"/>
                  <a:gd name="T2" fmla="*/ 3 w 64"/>
                  <a:gd name="T3" fmla="*/ 57 h 63"/>
                  <a:gd name="T4" fmla="*/ 3 w 64"/>
                  <a:gd name="T5" fmla="*/ 62 h 63"/>
                  <a:gd name="T6" fmla="*/ 18 w 64"/>
                  <a:gd name="T7" fmla="*/ 0 h 63"/>
                  <a:gd name="T8" fmla="*/ 18 w 64"/>
                  <a:gd name="T9" fmla="*/ 5 h 63"/>
                </a:gdLst>
                <a:ahLst/>
                <a:cxnLst>
                  <a:cxn ang="0">
                    <a:pos x="T0" y="T1"/>
                  </a:cxn>
                  <a:cxn ang="0">
                    <a:pos x="T2" y="T3"/>
                  </a:cxn>
                  <a:cxn ang="0">
                    <a:pos x="T4" y="T5"/>
                  </a:cxn>
                  <a:cxn ang="0">
                    <a:pos x="T6" y="T7"/>
                  </a:cxn>
                  <a:cxn ang="0">
                    <a:pos x="T8" y="T9"/>
                  </a:cxn>
                </a:cxnLst>
                <a:rect l="0" t="0" r="r" b="b"/>
                <a:pathLst>
                  <a:path w="64" h="63">
                    <a:moveTo>
                      <a:pt x="18" y="5"/>
                    </a:moveTo>
                    <a:cubicBezTo>
                      <a:pt x="57" y="6"/>
                      <a:pt x="31" y="57"/>
                      <a:pt x="3" y="57"/>
                    </a:cubicBezTo>
                    <a:cubicBezTo>
                      <a:pt x="0" y="57"/>
                      <a:pt x="0" y="62"/>
                      <a:pt x="3" y="62"/>
                    </a:cubicBezTo>
                    <a:cubicBezTo>
                      <a:pt x="38" y="63"/>
                      <a:pt x="64" y="2"/>
                      <a:pt x="18" y="0"/>
                    </a:cubicBezTo>
                    <a:cubicBezTo>
                      <a:pt x="15" y="0"/>
                      <a:pt x="15" y="5"/>
                      <a:pt x="18"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3" name="Freeform 1295"/>
              <p:cNvSpPr/>
              <p:nvPr/>
            </p:nvSpPr>
            <p:spPr bwMode="auto">
              <a:xfrm>
                <a:off x="8213" y="1325"/>
                <a:ext cx="150" cy="166"/>
              </a:xfrm>
              <a:custGeom>
                <a:avLst/>
                <a:gdLst>
                  <a:gd name="T0" fmla="*/ 3 w 56"/>
                  <a:gd name="T1" fmla="*/ 6 h 62"/>
                  <a:gd name="T2" fmla="*/ 29 w 56"/>
                  <a:gd name="T3" fmla="*/ 56 h 62"/>
                  <a:gd name="T4" fmla="*/ 32 w 56"/>
                  <a:gd name="T5" fmla="*/ 60 h 62"/>
                  <a:gd name="T6" fmla="*/ 6 w 56"/>
                  <a:gd name="T7" fmla="*/ 1 h 62"/>
                  <a:gd name="T8" fmla="*/ 3 w 56"/>
                  <a:gd name="T9" fmla="*/ 6 h 62"/>
                </a:gdLst>
                <a:ahLst/>
                <a:cxnLst>
                  <a:cxn ang="0">
                    <a:pos x="T0" y="T1"/>
                  </a:cxn>
                  <a:cxn ang="0">
                    <a:pos x="T2" y="T3"/>
                  </a:cxn>
                  <a:cxn ang="0">
                    <a:pos x="T4" y="T5"/>
                  </a:cxn>
                  <a:cxn ang="0">
                    <a:pos x="T6" y="T7"/>
                  </a:cxn>
                  <a:cxn ang="0">
                    <a:pos x="T8" y="T9"/>
                  </a:cxn>
                </a:cxnLst>
                <a:rect l="0" t="0" r="r" b="b"/>
                <a:pathLst>
                  <a:path w="56" h="62">
                    <a:moveTo>
                      <a:pt x="3" y="6"/>
                    </a:moveTo>
                    <a:cubicBezTo>
                      <a:pt x="19" y="14"/>
                      <a:pt x="50" y="37"/>
                      <a:pt x="29" y="56"/>
                    </a:cubicBezTo>
                    <a:cubicBezTo>
                      <a:pt x="27" y="58"/>
                      <a:pt x="30" y="62"/>
                      <a:pt x="32" y="60"/>
                    </a:cubicBezTo>
                    <a:cubicBezTo>
                      <a:pt x="56" y="38"/>
                      <a:pt x="25" y="11"/>
                      <a:pt x="6" y="1"/>
                    </a:cubicBezTo>
                    <a:cubicBezTo>
                      <a:pt x="3" y="0"/>
                      <a:pt x="0" y="4"/>
                      <a:pt x="3"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4" name="Freeform 1296"/>
              <p:cNvSpPr/>
              <p:nvPr/>
            </p:nvSpPr>
            <p:spPr bwMode="auto">
              <a:xfrm>
                <a:off x="8032" y="1178"/>
                <a:ext cx="88" cy="139"/>
              </a:xfrm>
              <a:custGeom>
                <a:avLst/>
                <a:gdLst>
                  <a:gd name="T0" fmla="*/ 28 w 33"/>
                  <a:gd name="T1" fmla="*/ 2 h 52"/>
                  <a:gd name="T2" fmla="*/ 0 w 33"/>
                  <a:gd name="T3" fmla="*/ 49 h 52"/>
                  <a:gd name="T4" fmla="*/ 5 w 33"/>
                  <a:gd name="T5" fmla="*/ 49 h 52"/>
                  <a:gd name="T6" fmla="*/ 30 w 33"/>
                  <a:gd name="T7" fmla="*/ 6 h 52"/>
                  <a:gd name="T8" fmla="*/ 28 w 33"/>
                  <a:gd name="T9" fmla="*/ 2 h 52"/>
                </a:gdLst>
                <a:ahLst/>
                <a:cxnLst>
                  <a:cxn ang="0">
                    <a:pos x="T0" y="T1"/>
                  </a:cxn>
                  <a:cxn ang="0">
                    <a:pos x="T2" y="T3"/>
                  </a:cxn>
                  <a:cxn ang="0">
                    <a:pos x="T4" y="T5"/>
                  </a:cxn>
                  <a:cxn ang="0">
                    <a:pos x="T6" y="T7"/>
                  </a:cxn>
                  <a:cxn ang="0">
                    <a:pos x="T8" y="T9"/>
                  </a:cxn>
                </a:cxnLst>
                <a:rect l="0" t="0" r="r" b="b"/>
                <a:pathLst>
                  <a:path w="33" h="52">
                    <a:moveTo>
                      <a:pt x="28" y="2"/>
                    </a:moveTo>
                    <a:cubicBezTo>
                      <a:pt x="11" y="12"/>
                      <a:pt x="1" y="29"/>
                      <a:pt x="0" y="49"/>
                    </a:cubicBezTo>
                    <a:cubicBezTo>
                      <a:pt x="0" y="52"/>
                      <a:pt x="5" y="52"/>
                      <a:pt x="5" y="49"/>
                    </a:cubicBezTo>
                    <a:cubicBezTo>
                      <a:pt x="6" y="31"/>
                      <a:pt x="15" y="16"/>
                      <a:pt x="30" y="6"/>
                    </a:cubicBezTo>
                    <a:cubicBezTo>
                      <a:pt x="33" y="4"/>
                      <a:pt x="30" y="0"/>
                      <a:pt x="28"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5" name="Freeform 1297"/>
              <p:cNvSpPr/>
              <p:nvPr/>
            </p:nvSpPr>
            <p:spPr bwMode="auto">
              <a:xfrm>
                <a:off x="8061" y="1058"/>
                <a:ext cx="67" cy="93"/>
              </a:xfrm>
              <a:custGeom>
                <a:avLst/>
                <a:gdLst>
                  <a:gd name="T0" fmla="*/ 21 w 25"/>
                  <a:gd name="T1" fmla="*/ 1 h 35"/>
                  <a:gd name="T2" fmla="*/ 4 w 25"/>
                  <a:gd name="T3" fmla="*/ 32 h 35"/>
                  <a:gd name="T4" fmla="*/ 9 w 25"/>
                  <a:gd name="T5" fmla="*/ 31 h 35"/>
                  <a:gd name="T6" fmla="*/ 22 w 25"/>
                  <a:gd name="T7" fmla="*/ 6 h 35"/>
                  <a:gd name="T8" fmla="*/ 21 w 25"/>
                  <a:gd name="T9" fmla="*/ 1 h 35"/>
                </a:gdLst>
                <a:ahLst/>
                <a:cxnLst>
                  <a:cxn ang="0">
                    <a:pos x="T0" y="T1"/>
                  </a:cxn>
                  <a:cxn ang="0">
                    <a:pos x="T2" y="T3"/>
                  </a:cxn>
                  <a:cxn ang="0">
                    <a:pos x="T4" y="T5"/>
                  </a:cxn>
                  <a:cxn ang="0">
                    <a:pos x="T6" y="T7"/>
                  </a:cxn>
                  <a:cxn ang="0">
                    <a:pos x="T8" y="T9"/>
                  </a:cxn>
                </a:cxnLst>
                <a:rect l="0" t="0" r="r" b="b"/>
                <a:pathLst>
                  <a:path w="25" h="35">
                    <a:moveTo>
                      <a:pt x="21" y="1"/>
                    </a:moveTo>
                    <a:cubicBezTo>
                      <a:pt x="8" y="5"/>
                      <a:pt x="0" y="19"/>
                      <a:pt x="4" y="32"/>
                    </a:cubicBezTo>
                    <a:cubicBezTo>
                      <a:pt x="5" y="35"/>
                      <a:pt x="10" y="34"/>
                      <a:pt x="9" y="31"/>
                    </a:cubicBezTo>
                    <a:cubicBezTo>
                      <a:pt x="6" y="20"/>
                      <a:pt x="11" y="9"/>
                      <a:pt x="22" y="6"/>
                    </a:cubicBezTo>
                    <a:cubicBezTo>
                      <a:pt x="25" y="5"/>
                      <a:pt x="24" y="0"/>
                      <a:pt x="2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6" name="Freeform 1298"/>
              <p:cNvSpPr/>
              <p:nvPr/>
            </p:nvSpPr>
            <p:spPr bwMode="auto">
              <a:xfrm>
                <a:off x="8088" y="1360"/>
                <a:ext cx="96" cy="110"/>
              </a:xfrm>
              <a:custGeom>
                <a:avLst/>
                <a:gdLst>
                  <a:gd name="T0" fmla="*/ 32 w 36"/>
                  <a:gd name="T1" fmla="*/ 1 h 41"/>
                  <a:gd name="T2" fmla="*/ 0 w 36"/>
                  <a:gd name="T3" fmla="*/ 38 h 41"/>
                  <a:gd name="T4" fmla="*/ 5 w 36"/>
                  <a:gd name="T5" fmla="*/ 38 h 41"/>
                  <a:gd name="T6" fmla="*/ 33 w 36"/>
                  <a:gd name="T7" fmla="*/ 6 h 41"/>
                  <a:gd name="T8" fmla="*/ 32 w 36"/>
                  <a:gd name="T9" fmla="*/ 1 h 41"/>
                </a:gdLst>
                <a:ahLst/>
                <a:cxnLst>
                  <a:cxn ang="0">
                    <a:pos x="T0" y="T1"/>
                  </a:cxn>
                  <a:cxn ang="0">
                    <a:pos x="T2" y="T3"/>
                  </a:cxn>
                  <a:cxn ang="0">
                    <a:pos x="T4" y="T5"/>
                  </a:cxn>
                  <a:cxn ang="0">
                    <a:pos x="T6" y="T7"/>
                  </a:cxn>
                  <a:cxn ang="0">
                    <a:pos x="T8" y="T9"/>
                  </a:cxn>
                </a:cxnLst>
                <a:rect l="0" t="0" r="r" b="b"/>
                <a:pathLst>
                  <a:path w="36" h="41">
                    <a:moveTo>
                      <a:pt x="32" y="1"/>
                    </a:moveTo>
                    <a:cubicBezTo>
                      <a:pt x="16" y="7"/>
                      <a:pt x="0" y="19"/>
                      <a:pt x="0" y="38"/>
                    </a:cubicBezTo>
                    <a:cubicBezTo>
                      <a:pt x="0" y="41"/>
                      <a:pt x="5" y="41"/>
                      <a:pt x="5" y="38"/>
                    </a:cubicBezTo>
                    <a:cubicBezTo>
                      <a:pt x="5" y="21"/>
                      <a:pt x="19" y="11"/>
                      <a:pt x="33" y="6"/>
                    </a:cubicBezTo>
                    <a:cubicBezTo>
                      <a:pt x="36" y="5"/>
                      <a:pt x="35" y="0"/>
                      <a:pt x="32"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7" name="Freeform 1299"/>
              <p:cNvSpPr/>
              <p:nvPr/>
            </p:nvSpPr>
            <p:spPr bwMode="auto">
              <a:xfrm>
                <a:off x="8195" y="1566"/>
                <a:ext cx="120" cy="163"/>
              </a:xfrm>
              <a:custGeom>
                <a:avLst/>
                <a:gdLst>
                  <a:gd name="T0" fmla="*/ 26 w 45"/>
                  <a:gd name="T1" fmla="*/ 5 h 61"/>
                  <a:gd name="T2" fmla="*/ 3 w 45"/>
                  <a:gd name="T3" fmla="*/ 55 h 61"/>
                  <a:gd name="T4" fmla="*/ 5 w 45"/>
                  <a:gd name="T5" fmla="*/ 59 h 61"/>
                  <a:gd name="T6" fmla="*/ 30 w 45"/>
                  <a:gd name="T7" fmla="*/ 3 h 61"/>
                  <a:gd name="T8" fmla="*/ 26 w 45"/>
                  <a:gd name="T9" fmla="*/ 5 h 61"/>
                </a:gdLst>
                <a:ahLst/>
                <a:cxnLst>
                  <a:cxn ang="0">
                    <a:pos x="T0" y="T1"/>
                  </a:cxn>
                  <a:cxn ang="0">
                    <a:pos x="T2" y="T3"/>
                  </a:cxn>
                  <a:cxn ang="0">
                    <a:pos x="T4" y="T5"/>
                  </a:cxn>
                  <a:cxn ang="0">
                    <a:pos x="T6" y="T7"/>
                  </a:cxn>
                  <a:cxn ang="0">
                    <a:pos x="T8" y="T9"/>
                  </a:cxn>
                </a:cxnLst>
                <a:rect l="0" t="0" r="r" b="b"/>
                <a:pathLst>
                  <a:path w="45" h="61">
                    <a:moveTo>
                      <a:pt x="26" y="5"/>
                    </a:moveTo>
                    <a:cubicBezTo>
                      <a:pt x="39" y="28"/>
                      <a:pt x="20" y="42"/>
                      <a:pt x="3" y="55"/>
                    </a:cubicBezTo>
                    <a:cubicBezTo>
                      <a:pt x="0" y="56"/>
                      <a:pt x="2" y="61"/>
                      <a:pt x="5" y="59"/>
                    </a:cubicBezTo>
                    <a:cubicBezTo>
                      <a:pt x="25" y="45"/>
                      <a:pt x="45" y="28"/>
                      <a:pt x="30" y="3"/>
                    </a:cubicBezTo>
                    <a:cubicBezTo>
                      <a:pt x="29" y="0"/>
                      <a:pt x="25" y="2"/>
                      <a:pt x="26"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8" name="Freeform 1300"/>
              <p:cNvSpPr/>
              <p:nvPr/>
            </p:nvSpPr>
            <p:spPr bwMode="auto">
              <a:xfrm>
                <a:off x="7971" y="1718"/>
                <a:ext cx="48" cy="75"/>
              </a:xfrm>
              <a:custGeom>
                <a:avLst/>
                <a:gdLst>
                  <a:gd name="T0" fmla="*/ 12 w 18"/>
                  <a:gd name="T1" fmla="*/ 2 h 28"/>
                  <a:gd name="T2" fmla="*/ 1 w 18"/>
                  <a:gd name="T3" fmla="*/ 23 h 28"/>
                  <a:gd name="T4" fmla="*/ 5 w 18"/>
                  <a:gd name="T5" fmla="*/ 25 h 28"/>
                  <a:gd name="T6" fmla="*/ 16 w 18"/>
                  <a:gd name="T7" fmla="*/ 5 h 28"/>
                  <a:gd name="T8" fmla="*/ 12 w 18"/>
                  <a:gd name="T9" fmla="*/ 2 h 28"/>
                </a:gdLst>
                <a:ahLst/>
                <a:cxnLst>
                  <a:cxn ang="0">
                    <a:pos x="T0" y="T1"/>
                  </a:cxn>
                  <a:cxn ang="0">
                    <a:pos x="T2" y="T3"/>
                  </a:cxn>
                  <a:cxn ang="0">
                    <a:pos x="T4" y="T5"/>
                  </a:cxn>
                  <a:cxn ang="0">
                    <a:pos x="T6" y="T7"/>
                  </a:cxn>
                  <a:cxn ang="0">
                    <a:pos x="T8" y="T9"/>
                  </a:cxn>
                </a:cxnLst>
                <a:rect l="0" t="0" r="r" b="b"/>
                <a:pathLst>
                  <a:path w="18" h="28">
                    <a:moveTo>
                      <a:pt x="12" y="2"/>
                    </a:moveTo>
                    <a:cubicBezTo>
                      <a:pt x="8" y="9"/>
                      <a:pt x="3" y="16"/>
                      <a:pt x="1" y="23"/>
                    </a:cubicBezTo>
                    <a:cubicBezTo>
                      <a:pt x="0" y="27"/>
                      <a:pt x="4" y="28"/>
                      <a:pt x="5" y="25"/>
                    </a:cubicBezTo>
                    <a:cubicBezTo>
                      <a:pt x="7" y="17"/>
                      <a:pt x="12" y="11"/>
                      <a:pt x="16" y="5"/>
                    </a:cubicBezTo>
                    <a:cubicBezTo>
                      <a:pt x="18" y="2"/>
                      <a:pt x="14" y="0"/>
                      <a:pt x="1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9" name="Freeform 1301"/>
              <p:cNvSpPr/>
              <p:nvPr/>
            </p:nvSpPr>
            <p:spPr bwMode="auto">
              <a:xfrm>
                <a:off x="8211" y="940"/>
                <a:ext cx="74" cy="123"/>
              </a:xfrm>
              <a:custGeom>
                <a:avLst/>
                <a:gdLst>
                  <a:gd name="T0" fmla="*/ 22 w 28"/>
                  <a:gd name="T1" fmla="*/ 3 h 46"/>
                  <a:gd name="T2" fmla="*/ 1 w 28"/>
                  <a:gd name="T3" fmla="*/ 41 h 46"/>
                  <a:gd name="T4" fmla="*/ 6 w 28"/>
                  <a:gd name="T5" fmla="*/ 43 h 46"/>
                  <a:gd name="T6" fmla="*/ 26 w 28"/>
                  <a:gd name="T7" fmla="*/ 5 h 46"/>
                  <a:gd name="T8" fmla="*/ 22 w 28"/>
                  <a:gd name="T9" fmla="*/ 3 h 46"/>
                </a:gdLst>
                <a:ahLst/>
                <a:cxnLst>
                  <a:cxn ang="0">
                    <a:pos x="T0" y="T1"/>
                  </a:cxn>
                  <a:cxn ang="0">
                    <a:pos x="T2" y="T3"/>
                  </a:cxn>
                  <a:cxn ang="0">
                    <a:pos x="T4" y="T5"/>
                  </a:cxn>
                  <a:cxn ang="0">
                    <a:pos x="T6" y="T7"/>
                  </a:cxn>
                  <a:cxn ang="0">
                    <a:pos x="T8" y="T9"/>
                  </a:cxn>
                </a:cxnLst>
                <a:rect l="0" t="0" r="r" b="b"/>
                <a:pathLst>
                  <a:path w="28" h="46">
                    <a:moveTo>
                      <a:pt x="22" y="3"/>
                    </a:moveTo>
                    <a:cubicBezTo>
                      <a:pt x="14" y="15"/>
                      <a:pt x="5" y="27"/>
                      <a:pt x="1" y="41"/>
                    </a:cubicBezTo>
                    <a:cubicBezTo>
                      <a:pt x="0" y="44"/>
                      <a:pt x="5" y="46"/>
                      <a:pt x="6" y="43"/>
                    </a:cubicBezTo>
                    <a:cubicBezTo>
                      <a:pt x="10" y="29"/>
                      <a:pt x="18" y="17"/>
                      <a:pt x="26" y="5"/>
                    </a:cubicBezTo>
                    <a:cubicBezTo>
                      <a:pt x="28" y="3"/>
                      <a:pt x="24" y="0"/>
                      <a:pt x="2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0" name="Freeform 1302"/>
              <p:cNvSpPr/>
              <p:nvPr/>
            </p:nvSpPr>
            <p:spPr bwMode="auto">
              <a:xfrm>
                <a:off x="8213" y="999"/>
                <a:ext cx="59" cy="59"/>
              </a:xfrm>
              <a:custGeom>
                <a:avLst/>
                <a:gdLst>
                  <a:gd name="T0" fmla="*/ 0 w 22"/>
                  <a:gd name="T1" fmla="*/ 3 h 22"/>
                  <a:gd name="T2" fmla="*/ 4 w 22"/>
                  <a:gd name="T3" fmla="*/ 21 h 22"/>
                  <a:gd name="T4" fmla="*/ 6 w 22"/>
                  <a:gd name="T5" fmla="*/ 22 h 22"/>
                  <a:gd name="T6" fmla="*/ 19 w 22"/>
                  <a:gd name="T7" fmla="*/ 16 h 22"/>
                  <a:gd name="T8" fmla="*/ 16 w 22"/>
                  <a:gd name="T9" fmla="*/ 12 h 22"/>
                  <a:gd name="T10" fmla="*/ 6 w 22"/>
                  <a:gd name="T11" fmla="*/ 17 h 22"/>
                  <a:gd name="T12" fmla="*/ 8 w 22"/>
                  <a:gd name="T13" fmla="*/ 19 h 22"/>
                  <a:gd name="T14" fmla="*/ 5 w 22"/>
                  <a:gd name="T15" fmla="*/ 3 h 22"/>
                  <a:gd name="T16" fmla="*/ 0 w 22"/>
                  <a:gd name="T17"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0" y="3"/>
                    </a:moveTo>
                    <a:cubicBezTo>
                      <a:pt x="0" y="9"/>
                      <a:pt x="1" y="15"/>
                      <a:pt x="4" y="21"/>
                    </a:cubicBezTo>
                    <a:cubicBezTo>
                      <a:pt x="4" y="22"/>
                      <a:pt x="5" y="22"/>
                      <a:pt x="6" y="22"/>
                    </a:cubicBezTo>
                    <a:cubicBezTo>
                      <a:pt x="11" y="22"/>
                      <a:pt x="15" y="19"/>
                      <a:pt x="19" y="16"/>
                    </a:cubicBezTo>
                    <a:cubicBezTo>
                      <a:pt x="22" y="15"/>
                      <a:pt x="19" y="11"/>
                      <a:pt x="16" y="12"/>
                    </a:cubicBezTo>
                    <a:cubicBezTo>
                      <a:pt x="13" y="14"/>
                      <a:pt x="10" y="17"/>
                      <a:pt x="6" y="17"/>
                    </a:cubicBezTo>
                    <a:cubicBezTo>
                      <a:pt x="7" y="18"/>
                      <a:pt x="8" y="18"/>
                      <a:pt x="8" y="19"/>
                    </a:cubicBezTo>
                    <a:cubicBezTo>
                      <a:pt x="6" y="14"/>
                      <a:pt x="5" y="8"/>
                      <a:pt x="5" y="3"/>
                    </a:cubicBezTo>
                    <a:cubicBezTo>
                      <a:pt x="5" y="0"/>
                      <a:pt x="0" y="0"/>
                      <a:pt x="0"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1" name="Freeform 1303"/>
              <p:cNvSpPr/>
              <p:nvPr/>
            </p:nvSpPr>
            <p:spPr bwMode="auto">
              <a:xfrm>
                <a:off x="8405" y="1189"/>
                <a:ext cx="158" cy="120"/>
              </a:xfrm>
              <a:custGeom>
                <a:avLst/>
                <a:gdLst>
                  <a:gd name="T0" fmla="*/ 54 w 59"/>
                  <a:gd name="T1" fmla="*/ 1 h 45"/>
                  <a:gd name="T2" fmla="*/ 2 w 59"/>
                  <a:gd name="T3" fmla="*/ 40 h 45"/>
                  <a:gd name="T4" fmla="*/ 6 w 59"/>
                  <a:gd name="T5" fmla="*/ 42 h 45"/>
                  <a:gd name="T6" fmla="*/ 56 w 59"/>
                  <a:gd name="T7" fmla="*/ 6 h 45"/>
                  <a:gd name="T8" fmla="*/ 54 w 59"/>
                  <a:gd name="T9" fmla="*/ 1 h 45"/>
                </a:gdLst>
                <a:ahLst/>
                <a:cxnLst>
                  <a:cxn ang="0">
                    <a:pos x="T0" y="T1"/>
                  </a:cxn>
                  <a:cxn ang="0">
                    <a:pos x="T2" y="T3"/>
                  </a:cxn>
                  <a:cxn ang="0">
                    <a:pos x="T4" y="T5"/>
                  </a:cxn>
                  <a:cxn ang="0">
                    <a:pos x="T6" y="T7"/>
                  </a:cxn>
                  <a:cxn ang="0">
                    <a:pos x="T8" y="T9"/>
                  </a:cxn>
                </a:cxnLst>
                <a:rect l="0" t="0" r="r" b="b"/>
                <a:pathLst>
                  <a:path w="59" h="45">
                    <a:moveTo>
                      <a:pt x="54" y="1"/>
                    </a:moveTo>
                    <a:cubicBezTo>
                      <a:pt x="35" y="12"/>
                      <a:pt x="13" y="20"/>
                      <a:pt x="2" y="40"/>
                    </a:cubicBezTo>
                    <a:cubicBezTo>
                      <a:pt x="0" y="43"/>
                      <a:pt x="5" y="45"/>
                      <a:pt x="6" y="42"/>
                    </a:cubicBezTo>
                    <a:cubicBezTo>
                      <a:pt x="16" y="23"/>
                      <a:pt x="38" y="15"/>
                      <a:pt x="56" y="6"/>
                    </a:cubicBezTo>
                    <a:cubicBezTo>
                      <a:pt x="59" y="4"/>
                      <a:pt x="56" y="0"/>
                      <a:pt x="54"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2" name="Freeform 1304"/>
              <p:cNvSpPr/>
              <p:nvPr/>
            </p:nvSpPr>
            <p:spPr bwMode="auto">
              <a:xfrm>
                <a:off x="8408" y="1261"/>
                <a:ext cx="67" cy="54"/>
              </a:xfrm>
              <a:custGeom>
                <a:avLst/>
                <a:gdLst>
                  <a:gd name="T0" fmla="*/ 0 w 25"/>
                  <a:gd name="T1" fmla="*/ 3 h 20"/>
                  <a:gd name="T2" fmla="*/ 1 w 25"/>
                  <a:gd name="T3" fmla="*/ 11 h 20"/>
                  <a:gd name="T4" fmla="*/ 2 w 25"/>
                  <a:gd name="T5" fmla="*/ 14 h 20"/>
                  <a:gd name="T6" fmla="*/ 22 w 25"/>
                  <a:gd name="T7" fmla="*/ 18 h 20"/>
                  <a:gd name="T8" fmla="*/ 21 w 25"/>
                  <a:gd name="T9" fmla="*/ 14 h 20"/>
                  <a:gd name="T10" fmla="*/ 4 w 25"/>
                  <a:gd name="T11" fmla="*/ 10 h 20"/>
                  <a:gd name="T12" fmla="*/ 5 w 25"/>
                  <a:gd name="T13" fmla="*/ 14 h 20"/>
                  <a:gd name="T14" fmla="*/ 5 w 25"/>
                  <a:gd name="T15" fmla="*/ 3 h 20"/>
                  <a:gd name="T16" fmla="*/ 0 w 25"/>
                  <a:gd name="T17"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0">
                    <a:moveTo>
                      <a:pt x="0" y="3"/>
                    </a:moveTo>
                    <a:cubicBezTo>
                      <a:pt x="1" y="5"/>
                      <a:pt x="2" y="9"/>
                      <a:pt x="1" y="11"/>
                    </a:cubicBezTo>
                    <a:cubicBezTo>
                      <a:pt x="0" y="12"/>
                      <a:pt x="1" y="14"/>
                      <a:pt x="2" y="14"/>
                    </a:cubicBezTo>
                    <a:cubicBezTo>
                      <a:pt x="8" y="18"/>
                      <a:pt x="15" y="20"/>
                      <a:pt x="22" y="18"/>
                    </a:cubicBezTo>
                    <a:cubicBezTo>
                      <a:pt x="25" y="18"/>
                      <a:pt x="24" y="13"/>
                      <a:pt x="21" y="14"/>
                    </a:cubicBezTo>
                    <a:cubicBezTo>
                      <a:pt x="15" y="15"/>
                      <a:pt x="9" y="13"/>
                      <a:pt x="4" y="10"/>
                    </a:cubicBezTo>
                    <a:cubicBezTo>
                      <a:pt x="4" y="11"/>
                      <a:pt x="5" y="12"/>
                      <a:pt x="5" y="14"/>
                    </a:cubicBezTo>
                    <a:cubicBezTo>
                      <a:pt x="7" y="10"/>
                      <a:pt x="6" y="6"/>
                      <a:pt x="5" y="3"/>
                    </a:cubicBezTo>
                    <a:cubicBezTo>
                      <a:pt x="5" y="0"/>
                      <a:pt x="0" y="0"/>
                      <a:pt x="0"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3" name="Freeform 1305"/>
              <p:cNvSpPr/>
              <p:nvPr/>
            </p:nvSpPr>
            <p:spPr bwMode="auto">
              <a:xfrm>
                <a:off x="8467" y="1478"/>
                <a:ext cx="149" cy="32"/>
              </a:xfrm>
              <a:custGeom>
                <a:avLst/>
                <a:gdLst>
                  <a:gd name="T0" fmla="*/ 4 w 56"/>
                  <a:gd name="T1" fmla="*/ 5 h 12"/>
                  <a:gd name="T2" fmla="*/ 52 w 56"/>
                  <a:gd name="T3" fmla="*/ 11 h 12"/>
                  <a:gd name="T4" fmla="*/ 53 w 56"/>
                  <a:gd name="T5" fmla="*/ 6 h 12"/>
                  <a:gd name="T6" fmla="*/ 4 w 56"/>
                  <a:gd name="T7" fmla="*/ 0 h 12"/>
                  <a:gd name="T8" fmla="*/ 4 w 56"/>
                  <a:gd name="T9" fmla="*/ 5 h 12"/>
                </a:gdLst>
                <a:ahLst/>
                <a:cxnLst>
                  <a:cxn ang="0">
                    <a:pos x="T0" y="T1"/>
                  </a:cxn>
                  <a:cxn ang="0">
                    <a:pos x="T2" y="T3"/>
                  </a:cxn>
                  <a:cxn ang="0">
                    <a:pos x="T4" y="T5"/>
                  </a:cxn>
                  <a:cxn ang="0">
                    <a:pos x="T6" y="T7"/>
                  </a:cxn>
                  <a:cxn ang="0">
                    <a:pos x="T8" y="T9"/>
                  </a:cxn>
                </a:cxnLst>
                <a:rect l="0" t="0" r="r" b="b"/>
                <a:pathLst>
                  <a:path w="56" h="12">
                    <a:moveTo>
                      <a:pt x="4" y="5"/>
                    </a:moveTo>
                    <a:cubicBezTo>
                      <a:pt x="20" y="6"/>
                      <a:pt x="36" y="7"/>
                      <a:pt x="52" y="11"/>
                    </a:cubicBezTo>
                    <a:cubicBezTo>
                      <a:pt x="55" y="12"/>
                      <a:pt x="56" y="7"/>
                      <a:pt x="53" y="6"/>
                    </a:cubicBezTo>
                    <a:cubicBezTo>
                      <a:pt x="37" y="2"/>
                      <a:pt x="20" y="1"/>
                      <a:pt x="4" y="0"/>
                    </a:cubicBezTo>
                    <a:cubicBezTo>
                      <a:pt x="0" y="0"/>
                      <a:pt x="0" y="5"/>
                      <a:pt x="4"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4" name="Freeform 1306"/>
              <p:cNvSpPr/>
              <p:nvPr/>
            </p:nvSpPr>
            <p:spPr bwMode="auto">
              <a:xfrm>
                <a:off x="8475" y="1451"/>
                <a:ext cx="37" cy="70"/>
              </a:xfrm>
              <a:custGeom>
                <a:avLst/>
                <a:gdLst>
                  <a:gd name="T0" fmla="*/ 8 w 14"/>
                  <a:gd name="T1" fmla="*/ 2 h 26"/>
                  <a:gd name="T2" fmla="*/ 1 w 14"/>
                  <a:gd name="T3" fmla="*/ 12 h 26"/>
                  <a:gd name="T4" fmla="*/ 6 w 14"/>
                  <a:gd name="T5" fmla="*/ 24 h 26"/>
                  <a:gd name="T6" fmla="*/ 10 w 14"/>
                  <a:gd name="T7" fmla="*/ 21 h 26"/>
                  <a:gd name="T8" fmla="*/ 6 w 14"/>
                  <a:gd name="T9" fmla="*/ 12 h 26"/>
                  <a:gd name="T10" fmla="*/ 12 w 14"/>
                  <a:gd name="T11" fmla="*/ 5 h 26"/>
                  <a:gd name="T12" fmla="*/ 8 w 14"/>
                  <a:gd name="T13" fmla="*/ 2 h 26"/>
                </a:gdLst>
                <a:ahLst/>
                <a:cxnLst>
                  <a:cxn ang="0">
                    <a:pos x="T0" y="T1"/>
                  </a:cxn>
                  <a:cxn ang="0">
                    <a:pos x="T2" y="T3"/>
                  </a:cxn>
                  <a:cxn ang="0">
                    <a:pos x="T4" y="T5"/>
                  </a:cxn>
                  <a:cxn ang="0">
                    <a:pos x="T6" y="T7"/>
                  </a:cxn>
                  <a:cxn ang="0">
                    <a:pos x="T8" y="T9"/>
                  </a:cxn>
                  <a:cxn ang="0">
                    <a:pos x="T10" y="T11"/>
                  </a:cxn>
                  <a:cxn ang="0">
                    <a:pos x="T12" y="T13"/>
                  </a:cxn>
                </a:cxnLst>
                <a:rect l="0" t="0" r="r" b="b"/>
                <a:pathLst>
                  <a:path w="14" h="26">
                    <a:moveTo>
                      <a:pt x="8" y="2"/>
                    </a:moveTo>
                    <a:cubicBezTo>
                      <a:pt x="5" y="4"/>
                      <a:pt x="1" y="8"/>
                      <a:pt x="1" y="12"/>
                    </a:cubicBezTo>
                    <a:cubicBezTo>
                      <a:pt x="0" y="17"/>
                      <a:pt x="3" y="21"/>
                      <a:pt x="6" y="24"/>
                    </a:cubicBezTo>
                    <a:cubicBezTo>
                      <a:pt x="9" y="26"/>
                      <a:pt x="12" y="23"/>
                      <a:pt x="10" y="21"/>
                    </a:cubicBezTo>
                    <a:cubicBezTo>
                      <a:pt x="8" y="18"/>
                      <a:pt x="5" y="16"/>
                      <a:pt x="6" y="12"/>
                    </a:cubicBezTo>
                    <a:cubicBezTo>
                      <a:pt x="7" y="9"/>
                      <a:pt x="10" y="7"/>
                      <a:pt x="12" y="5"/>
                    </a:cubicBezTo>
                    <a:cubicBezTo>
                      <a:pt x="14" y="3"/>
                      <a:pt x="11" y="0"/>
                      <a:pt x="8"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5" name="Freeform 1307"/>
              <p:cNvSpPr/>
              <p:nvPr/>
            </p:nvSpPr>
            <p:spPr bwMode="auto">
              <a:xfrm>
                <a:off x="8416" y="1708"/>
                <a:ext cx="91" cy="75"/>
              </a:xfrm>
              <a:custGeom>
                <a:avLst/>
                <a:gdLst>
                  <a:gd name="T0" fmla="*/ 2 w 34"/>
                  <a:gd name="T1" fmla="*/ 6 h 28"/>
                  <a:gd name="T2" fmla="*/ 28 w 34"/>
                  <a:gd name="T3" fmla="*/ 26 h 28"/>
                  <a:gd name="T4" fmla="*/ 32 w 34"/>
                  <a:gd name="T5" fmla="*/ 23 h 28"/>
                  <a:gd name="T6" fmla="*/ 5 w 34"/>
                  <a:gd name="T7" fmla="*/ 2 h 28"/>
                  <a:gd name="T8" fmla="*/ 2 w 34"/>
                  <a:gd name="T9" fmla="*/ 6 h 28"/>
                </a:gdLst>
                <a:ahLst/>
                <a:cxnLst>
                  <a:cxn ang="0">
                    <a:pos x="T0" y="T1"/>
                  </a:cxn>
                  <a:cxn ang="0">
                    <a:pos x="T2" y="T3"/>
                  </a:cxn>
                  <a:cxn ang="0">
                    <a:pos x="T4" y="T5"/>
                  </a:cxn>
                  <a:cxn ang="0">
                    <a:pos x="T6" y="T7"/>
                  </a:cxn>
                  <a:cxn ang="0">
                    <a:pos x="T8" y="T9"/>
                  </a:cxn>
                </a:cxnLst>
                <a:rect l="0" t="0" r="r" b="b"/>
                <a:pathLst>
                  <a:path w="34" h="28">
                    <a:moveTo>
                      <a:pt x="2" y="6"/>
                    </a:moveTo>
                    <a:cubicBezTo>
                      <a:pt x="12" y="12"/>
                      <a:pt x="20" y="18"/>
                      <a:pt x="28" y="26"/>
                    </a:cubicBezTo>
                    <a:cubicBezTo>
                      <a:pt x="31" y="28"/>
                      <a:pt x="34" y="25"/>
                      <a:pt x="32" y="23"/>
                    </a:cubicBezTo>
                    <a:cubicBezTo>
                      <a:pt x="24" y="15"/>
                      <a:pt x="15" y="7"/>
                      <a:pt x="5" y="2"/>
                    </a:cubicBezTo>
                    <a:cubicBezTo>
                      <a:pt x="2" y="0"/>
                      <a:pt x="0" y="4"/>
                      <a:pt x="2"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6" name="Freeform 1308"/>
              <p:cNvSpPr/>
              <p:nvPr/>
            </p:nvSpPr>
            <p:spPr bwMode="auto">
              <a:xfrm>
                <a:off x="8403" y="1692"/>
                <a:ext cx="77" cy="85"/>
              </a:xfrm>
              <a:custGeom>
                <a:avLst/>
                <a:gdLst>
                  <a:gd name="T0" fmla="*/ 26 w 29"/>
                  <a:gd name="T1" fmla="*/ 2 h 32"/>
                  <a:gd name="T2" fmla="*/ 5 w 29"/>
                  <a:gd name="T3" fmla="*/ 8 h 32"/>
                  <a:gd name="T4" fmla="*/ 7 w 29"/>
                  <a:gd name="T5" fmla="*/ 30 h 32"/>
                  <a:gd name="T6" fmla="*/ 11 w 29"/>
                  <a:gd name="T7" fmla="*/ 27 h 32"/>
                  <a:gd name="T8" fmla="*/ 8 w 29"/>
                  <a:gd name="T9" fmla="*/ 11 h 32"/>
                  <a:gd name="T10" fmla="*/ 25 w 29"/>
                  <a:gd name="T11" fmla="*/ 6 h 32"/>
                  <a:gd name="T12" fmla="*/ 26 w 29"/>
                  <a:gd name="T13" fmla="*/ 2 h 32"/>
                </a:gdLst>
                <a:ahLst/>
                <a:cxnLst>
                  <a:cxn ang="0">
                    <a:pos x="T0" y="T1"/>
                  </a:cxn>
                  <a:cxn ang="0">
                    <a:pos x="T2" y="T3"/>
                  </a:cxn>
                  <a:cxn ang="0">
                    <a:pos x="T4" y="T5"/>
                  </a:cxn>
                  <a:cxn ang="0">
                    <a:pos x="T6" y="T7"/>
                  </a:cxn>
                  <a:cxn ang="0">
                    <a:pos x="T8" y="T9"/>
                  </a:cxn>
                  <a:cxn ang="0">
                    <a:pos x="T10" y="T11"/>
                  </a:cxn>
                  <a:cxn ang="0">
                    <a:pos x="T12" y="T13"/>
                  </a:cxn>
                </a:cxnLst>
                <a:rect l="0" t="0" r="r" b="b"/>
                <a:pathLst>
                  <a:path w="29" h="32">
                    <a:moveTo>
                      <a:pt x="26" y="2"/>
                    </a:moveTo>
                    <a:cubicBezTo>
                      <a:pt x="19" y="0"/>
                      <a:pt x="9" y="0"/>
                      <a:pt x="5" y="8"/>
                    </a:cubicBezTo>
                    <a:cubicBezTo>
                      <a:pt x="0" y="15"/>
                      <a:pt x="3" y="23"/>
                      <a:pt x="7" y="30"/>
                    </a:cubicBezTo>
                    <a:cubicBezTo>
                      <a:pt x="8" y="32"/>
                      <a:pt x="12" y="30"/>
                      <a:pt x="11" y="27"/>
                    </a:cubicBezTo>
                    <a:cubicBezTo>
                      <a:pt x="8" y="22"/>
                      <a:pt x="6" y="16"/>
                      <a:pt x="8" y="11"/>
                    </a:cubicBezTo>
                    <a:cubicBezTo>
                      <a:pt x="12" y="5"/>
                      <a:pt x="20" y="5"/>
                      <a:pt x="25" y="6"/>
                    </a:cubicBezTo>
                    <a:cubicBezTo>
                      <a:pt x="28" y="7"/>
                      <a:pt x="29" y="2"/>
                      <a:pt x="26"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7" name="Freeform 1309"/>
              <p:cNvSpPr/>
              <p:nvPr/>
            </p:nvSpPr>
            <p:spPr bwMode="auto">
              <a:xfrm>
                <a:off x="8344" y="1871"/>
                <a:ext cx="24" cy="136"/>
              </a:xfrm>
              <a:custGeom>
                <a:avLst/>
                <a:gdLst>
                  <a:gd name="T0" fmla="*/ 0 w 9"/>
                  <a:gd name="T1" fmla="*/ 3 h 51"/>
                  <a:gd name="T2" fmla="*/ 4 w 9"/>
                  <a:gd name="T3" fmla="*/ 48 h 51"/>
                  <a:gd name="T4" fmla="*/ 9 w 9"/>
                  <a:gd name="T5" fmla="*/ 48 h 51"/>
                  <a:gd name="T6" fmla="*/ 5 w 9"/>
                  <a:gd name="T7" fmla="*/ 3 h 51"/>
                  <a:gd name="T8" fmla="*/ 0 w 9"/>
                  <a:gd name="T9" fmla="*/ 3 h 51"/>
                </a:gdLst>
                <a:ahLst/>
                <a:cxnLst>
                  <a:cxn ang="0">
                    <a:pos x="T0" y="T1"/>
                  </a:cxn>
                  <a:cxn ang="0">
                    <a:pos x="T2" y="T3"/>
                  </a:cxn>
                  <a:cxn ang="0">
                    <a:pos x="T4" y="T5"/>
                  </a:cxn>
                  <a:cxn ang="0">
                    <a:pos x="T6" y="T7"/>
                  </a:cxn>
                  <a:cxn ang="0">
                    <a:pos x="T8" y="T9"/>
                  </a:cxn>
                </a:cxnLst>
                <a:rect l="0" t="0" r="r" b="b"/>
                <a:pathLst>
                  <a:path w="9" h="51">
                    <a:moveTo>
                      <a:pt x="0" y="3"/>
                    </a:moveTo>
                    <a:cubicBezTo>
                      <a:pt x="2" y="18"/>
                      <a:pt x="2" y="33"/>
                      <a:pt x="4" y="48"/>
                    </a:cubicBezTo>
                    <a:cubicBezTo>
                      <a:pt x="4" y="51"/>
                      <a:pt x="9" y="51"/>
                      <a:pt x="9" y="48"/>
                    </a:cubicBezTo>
                    <a:cubicBezTo>
                      <a:pt x="7" y="33"/>
                      <a:pt x="7" y="18"/>
                      <a:pt x="5" y="3"/>
                    </a:cubicBezTo>
                    <a:cubicBezTo>
                      <a:pt x="5" y="0"/>
                      <a:pt x="0" y="0"/>
                      <a:pt x="0"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8" name="Freeform 1310"/>
              <p:cNvSpPr/>
              <p:nvPr/>
            </p:nvSpPr>
            <p:spPr bwMode="auto">
              <a:xfrm>
                <a:off x="8331" y="1871"/>
                <a:ext cx="21" cy="48"/>
              </a:xfrm>
              <a:custGeom>
                <a:avLst/>
                <a:gdLst>
                  <a:gd name="T0" fmla="*/ 3 w 8"/>
                  <a:gd name="T1" fmla="*/ 3 h 18"/>
                  <a:gd name="T2" fmla="*/ 2 w 8"/>
                  <a:gd name="T3" fmla="*/ 13 h 18"/>
                  <a:gd name="T4" fmla="*/ 6 w 8"/>
                  <a:gd name="T5" fmla="*/ 16 h 18"/>
                  <a:gd name="T6" fmla="*/ 8 w 8"/>
                  <a:gd name="T7" fmla="*/ 3 h 18"/>
                  <a:gd name="T8" fmla="*/ 3 w 8"/>
                  <a:gd name="T9" fmla="*/ 3 h 18"/>
                </a:gdLst>
                <a:ahLst/>
                <a:cxnLst>
                  <a:cxn ang="0">
                    <a:pos x="T0" y="T1"/>
                  </a:cxn>
                  <a:cxn ang="0">
                    <a:pos x="T2" y="T3"/>
                  </a:cxn>
                  <a:cxn ang="0">
                    <a:pos x="T4" y="T5"/>
                  </a:cxn>
                  <a:cxn ang="0">
                    <a:pos x="T6" y="T7"/>
                  </a:cxn>
                  <a:cxn ang="0">
                    <a:pos x="T8" y="T9"/>
                  </a:cxn>
                </a:cxnLst>
                <a:rect l="0" t="0" r="r" b="b"/>
                <a:pathLst>
                  <a:path w="8" h="18">
                    <a:moveTo>
                      <a:pt x="3" y="3"/>
                    </a:moveTo>
                    <a:cubicBezTo>
                      <a:pt x="3" y="6"/>
                      <a:pt x="3" y="10"/>
                      <a:pt x="2" y="13"/>
                    </a:cubicBezTo>
                    <a:cubicBezTo>
                      <a:pt x="0" y="16"/>
                      <a:pt x="4" y="18"/>
                      <a:pt x="6" y="16"/>
                    </a:cubicBezTo>
                    <a:cubicBezTo>
                      <a:pt x="8" y="11"/>
                      <a:pt x="8" y="7"/>
                      <a:pt x="8" y="3"/>
                    </a:cubicBezTo>
                    <a:cubicBezTo>
                      <a:pt x="8" y="0"/>
                      <a:pt x="3" y="0"/>
                      <a:pt x="3"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9" name="Freeform 1311"/>
              <p:cNvSpPr/>
              <p:nvPr/>
            </p:nvSpPr>
            <p:spPr bwMode="auto">
              <a:xfrm>
                <a:off x="8355" y="1858"/>
                <a:ext cx="72" cy="61"/>
              </a:xfrm>
              <a:custGeom>
                <a:avLst/>
                <a:gdLst>
                  <a:gd name="T0" fmla="*/ 2 w 27"/>
                  <a:gd name="T1" fmla="*/ 5 h 23"/>
                  <a:gd name="T2" fmla="*/ 22 w 27"/>
                  <a:gd name="T3" fmla="*/ 21 h 23"/>
                  <a:gd name="T4" fmla="*/ 24 w 27"/>
                  <a:gd name="T5" fmla="*/ 17 h 23"/>
                  <a:gd name="T6" fmla="*/ 6 w 27"/>
                  <a:gd name="T7" fmla="*/ 3 h 23"/>
                  <a:gd name="T8" fmla="*/ 2 w 27"/>
                  <a:gd name="T9" fmla="*/ 5 h 23"/>
                </a:gdLst>
                <a:ahLst/>
                <a:cxnLst>
                  <a:cxn ang="0">
                    <a:pos x="T0" y="T1"/>
                  </a:cxn>
                  <a:cxn ang="0">
                    <a:pos x="T2" y="T3"/>
                  </a:cxn>
                  <a:cxn ang="0">
                    <a:pos x="T4" y="T5"/>
                  </a:cxn>
                  <a:cxn ang="0">
                    <a:pos x="T6" y="T7"/>
                  </a:cxn>
                  <a:cxn ang="0">
                    <a:pos x="T8" y="T9"/>
                  </a:cxn>
                </a:cxnLst>
                <a:rect l="0" t="0" r="r" b="b"/>
                <a:pathLst>
                  <a:path w="27" h="23">
                    <a:moveTo>
                      <a:pt x="2" y="5"/>
                    </a:moveTo>
                    <a:cubicBezTo>
                      <a:pt x="7" y="12"/>
                      <a:pt x="14" y="17"/>
                      <a:pt x="22" y="21"/>
                    </a:cubicBezTo>
                    <a:cubicBezTo>
                      <a:pt x="24" y="23"/>
                      <a:pt x="27" y="19"/>
                      <a:pt x="24" y="17"/>
                    </a:cubicBezTo>
                    <a:cubicBezTo>
                      <a:pt x="17" y="14"/>
                      <a:pt x="11" y="9"/>
                      <a:pt x="6" y="3"/>
                    </a:cubicBezTo>
                    <a:cubicBezTo>
                      <a:pt x="4" y="0"/>
                      <a:pt x="0" y="3"/>
                      <a:pt x="2"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0" name="Freeform 1312"/>
              <p:cNvSpPr/>
              <p:nvPr/>
            </p:nvSpPr>
            <p:spPr bwMode="auto">
              <a:xfrm>
                <a:off x="8125" y="2072"/>
                <a:ext cx="22" cy="66"/>
              </a:xfrm>
              <a:custGeom>
                <a:avLst/>
                <a:gdLst>
                  <a:gd name="T0" fmla="*/ 1 w 8"/>
                  <a:gd name="T1" fmla="*/ 4 h 25"/>
                  <a:gd name="T2" fmla="*/ 3 w 8"/>
                  <a:gd name="T3" fmla="*/ 22 h 25"/>
                  <a:gd name="T4" fmla="*/ 8 w 8"/>
                  <a:gd name="T5" fmla="*/ 22 h 25"/>
                  <a:gd name="T6" fmla="*/ 6 w 8"/>
                  <a:gd name="T7" fmla="*/ 3 h 25"/>
                  <a:gd name="T8" fmla="*/ 1 w 8"/>
                  <a:gd name="T9" fmla="*/ 4 h 25"/>
                </a:gdLst>
                <a:ahLst/>
                <a:cxnLst>
                  <a:cxn ang="0">
                    <a:pos x="T0" y="T1"/>
                  </a:cxn>
                  <a:cxn ang="0">
                    <a:pos x="T2" y="T3"/>
                  </a:cxn>
                  <a:cxn ang="0">
                    <a:pos x="T4" y="T5"/>
                  </a:cxn>
                  <a:cxn ang="0">
                    <a:pos x="T6" y="T7"/>
                  </a:cxn>
                  <a:cxn ang="0">
                    <a:pos x="T8" y="T9"/>
                  </a:cxn>
                </a:cxnLst>
                <a:rect l="0" t="0" r="r" b="b"/>
                <a:pathLst>
                  <a:path w="8" h="25">
                    <a:moveTo>
                      <a:pt x="1" y="4"/>
                    </a:moveTo>
                    <a:cubicBezTo>
                      <a:pt x="2" y="10"/>
                      <a:pt x="3" y="16"/>
                      <a:pt x="3" y="22"/>
                    </a:cubicBezTo>
                    <a:cubicBezTo>
                      <a:pt x="3" y="25"/>
                      <a:pt x="8" y="25"/>
                      <a:pt x="8" y="22"/>
                    </a:cubicBezTo>
                    <a:cubicBezTo>
                      <a:pt x="8" y="16"/>
                      <a:pt x="7" y="9"/>
                      <a:pt x="6" y="3"/>
                    </a:cubicBezTo>
                    <a:cubicBezTo>
                      <a:pt x="5" y="0"/>
                      <a:pt x="0" y="1"/>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1" name="Freeform 1313"/>
              <p:cNvSpPr/>
              <p:nvPr/>
            </p:nvSpPr>
            <p:spPr bwMode="auto">
              <a:xfrm>
                <a:off x="8131" y="2072"/>
                <a:ext cx="21" cy="128"/>
              </a:xfrm>
              <a:custGeom>
                <a:avLst/>
                <a:gdLst>
                  <a:gd name="T0" fmla="*/ 1 w 8"/>
                  <a:gd name="T1" fmla="*/ 3 h 48"/>
                  <a:gd name="T2" fmla="*/ 3 w 8"/>
                  <a:gd name="T3" fmla="*/ 45 h 48"/>
                  <a:gd name="T4" fmla="*/ 8 w 8"/>
                  <a:gd name="T5" fmla="*/ 45 h 48"/>
                  <a:gd name="T6" fmla="*/ 6 w 8"/>
                  <a:gd name="T7" fmla="*/ 3 h 48"/>
                  <a:gd name="T8" fmla="*/ 1 w 8"/>
                  <a:gd name="T9" fmla="*/ 3 h 48"/>
                </a:gdLst>
                <a:ahLst/>
                <a:cxnLst>
                  <a:cxn ang="0">
                    <a:pos x="T0" y="T1"/>
                  </a:cxn>
                  <a:cxn ang="0">
                    <a:pos x="T2" y="T3"/>
                  </a:cxn>
                  <a:cxn ang="0">
                    <a:pos x="T4" y="T5"/>
                  </a:cxn>
                  <a:cxn ang="0">
                    <a:pos x="T6" y="T7"/>
                  </a:cxn>
                  <a:cxn ang="0">
                    <a:pos x="T8" y="T9"/>
                  </a:cxn>
                </a:cxnLst>
                <a:rect l="0" t="0" r="r" b="b"/>
                <a:pathLst>
                  <a:path w="8" h="48">
                    <a:moveTo>
                      <a:pt x="1" y="3"/>
                    </a:moveTo>
                    <a:cubicBezTo>
                      <a:pt x="2" y="17"/>
                      <a:pt x="3" y="31"/>
                      <a:pt x="3" y="45"/>
                    </a:cubicBezTo>
                    <a:cubicBezTo>
                      <a:pt x="3" y="48"/>
                      <a:pt x="8" y="48"/>
                      <a:pt x="8" y="45"/>
                    </a:cubicBezTo>
                    <a:cubicBezTo>
                      <a:pt x="8" y="31"/>
                      <a:pt x="7" y="17"/>
                      <a:pt x="6" y="3"/>
                    </a:cubicBezTo>
                    <a:cubicBezTo>
                      <a:pt x="5" y="0"/>
                      <a:pt x="0" y="0"/>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2" name="Freeform 1314"/>
              <p:cNvSpPr/>
              <p:nvPr/>
            </p:nvSpPr>
            <p:spPr bwMode="auto">
              <a:xfrm>
                <a:off x="8109" y="2074"/>
                <a:ext cx="46" cy="67"/>
              </a:xfrm>
              <a:custGeom>
                <a:avLst/>
                <a:gdLst>
                  <a:gd name="T0" fmla="*/ 11 w 17"/>
                  <a:gd name="T1" fmla="*/ 3 h 25"/>
                  <a:gd name="T2" fmla="*/ 2 w 17"/>
                  <a:gd name="T3" fmla="*/ 20 h 25"/>
                  <a:gd name="T4" fmla="*/ 6 w 17"/>
                  <a:gd name="T5" fmla="*/ 22 h 25"/>
                  <a:gd name="T6" fmla="*/ 15 w 17"/>
                  <a:gd name="T7" fmla="*/ 5 h 25"/>
                  <a:gd name="T8" fmla="*/ 11 w 17"/>
                  <a:gd name="T9" fmla="*/ 3 h 25"/>
                </a:gdLst>
                <a:ahLst/>
                <a:cxnLst>
                  <a:cxn ang="0">
                    <a:pos x="T0" y="T1"/>
                  </a:cxn>
                  <a:cxn ang="0">
                    <a:pos x="T2" y="T3"/>
                  </a:cxn>
                  <a:cxn ang="0">
                    <a:pos x="T4" y="T5"/>
                  </a:cxn>
                  <a:cxn ang="0">
                    <a:pos x="T6" y="T7"/>
                  </a:cxn>
                  <a:cxn ang="0">
                    <a:pos x="T8" y="T9"/>
                  </a:cxn>
                </a:cxnLst>
                <a:rect l="0" t="0" r="r" b="b"/>
                <a:pathLst>
                  <a:path w="17" h="25">
                    <a:moveTo>
                      <a:pt x="11" y="3"/>
                    </a:moveTo>
                    <a:cubicBezTo>
                      <a:pt x="7" y="8"/>
                      <a:pt x="5" y="15"/>
                      <a:pt x="2" y="20"/>
                    </a:cubicBezTo>
                    <a:cubicBezTo>
                      <a:pt x="0" y="23"/>
                      <a:pt x="4" y="25"/>
                      <a:pt x="6" y="22"/>
                    </a:cubicBezTo>
                    <a:cubicBezTo>
                      <a:pt x="9" y="17"/>
                      <a:pt x="12" y="11"/>
                      <a:pt x="15" y="5"/>
                    </a:cubicBezTo>
                    <a:cubicBezTo>
                      <a:pt x="17" y="3"/>
                      <a:pt x="13" y="0"/>
                      <a:pt x="1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3" name="Freeform 1315"/>
              <p:cNvSpPr/>
              <p:nvPr/>
            </p:nvSpPr>
            <p:spPr bwMode="auto">
              <a:xfrm>
                <a:off x="8131" y="2082"/>
                <a:ext cx="74" cy="32"/>
              </a:xfrm>
              <a:custGeom>
                <a:avLst/>
                <a:gdLst>
                  <a:gd name="T0" fmla="*/ 3 w 28"/>
                  <a:gd name="T1" fmla="*/ 6 h 12"/>
                  <a:gd name="T2" fmla="*/ 23 w 28"/>
                  <a:gd name="T3" fmla="*/ 11 h 12"/>
                  <a:gd name="T4" fmla="*/ 25 w 28"/>
                  <a:gd name="T5" fmla="*/ 6 h 12"/>
                  <a:gd name="T6" fmla="*/ 4 w 28"/>
                  <a:gd name="T7" fmla="*/ 1 h 12"/>
                  <a:gd name="T8" fmla="*/ 3 w 28"/>
                  <a:gd name="T9" fmla="*/ 6 h 12"/>
                </a:gdLst>
                <a:ahLst/>
                <a:cxnLst>
                  <a:cxn ang="0">
                    <a:pos x="T0" y="T1"/>
                  </a:cxn>
                  <a:cxn ang="0">
                    <a:pos x="T2" y="T3"/>
                  </a:cxn>
                  <a:cxn ang="0">
                    <a:pos x="T4" y="T5"/>
                  </a:cxn>
                  <a:cxn ang="0">
                    <a:pos x="T6" y="T7"/>
                  </a:cxn>
                  <a:cxn ang="0">
                    <a:pos x="T8" y="T9"/>
                  </a:cxn>
                </a:cxnLst>
                <a:rect l="0" t="0" r="r" b="b"/>
                <a:pathLst>
                  <a:path w="28" h="12">
                    <a:moveTo>
                      <a:pt x="3" y="6"/>
                    </a:moveTo>
                    <a:cubicBezTo>
                      <a:pt x="10" y="7"/>
                      <a:pt x="16" y="9"/>
                      <a:pt x="23" y="11"/>
                    </a:cubicBezTo>
                    <a:cubicBezTo>
                      <a:pt x="26" y="12"/>
                      <a:pt x="28" y="7"/>
                      <a:pt x="25" y="6"/>
                    </a:cubicBezTo>
                    <a:cubicBezTo>
                      <a:pt x="18" y="5"/>
                      <a:pt x="11" y="3"/>
                      <a:pt x="4" y="1"/>
                    </a:cubicBezTo>
                    <a:cubicBezTo>
                      <a:pt x="1" y="0"/>
                      <a:pt x="0" y="5"/>
                      <a:pt x="3"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4" name="Freeform 1316"/>
              <p:cNvSpPr/>
              <p:nvPr/>
            </p:nvSpPr>
            <p:spPr bwMode="auto">
              <a:xfrm>
                <a:off x="7677" y="854"/>
                <a:ext cx="94" cy="134"/>
              </a:xfrm>
              <a:custGeom>
                <a:avLst/>
                <a:gdLst>
                  <a:gd name="T0" fmla="*/ 2 w 35"/>
                  <a:gd name="T1" fmla="*/ 6 h 50"/>
                  <a:gd name="T2" fmla="*/ 30 w 35"/>
                  <a:gd name="T3" fmla="*/ 47 h 50"/>
                  <a:gd name="T4" fmla="*/ 34 w 35"/>
                  <a:gd name="T5" fmla="*/ 44 h 50"/>
                  <a:gd name="T6" fmla="*/ 5 w 35"/>
                  <a:gd name="T7" fmla="*/ 2 h 50"/>
                  <a:gd name="T8" fmla="*/ 2 w 35"/>
                  <a:gd name="T9" fmla="*/ 6 h 50"/>
                </a:gdLst>
                <a:ahLst/>
                <a:cxnLst>
                  <a:cxn ang="0">
                    <a:pos x="T0" y="T1"/>
                  </a:cxn>
                  <a:cxn ang="0">
                    <a:pos x="T2" y="T3"/>
                  </a:cxn>
                  <a:cxn ang="0">
                    <a:pos x="T4" y="T5"/>
                  </a:cxn>
                  <a:cxn ang="0">
                    <a:pos x="T6" y="T7"/>
                  </a:cxn>
                  <a:cxn ang="0">
                    <a:pos x="T8" y="T9"/>
                  </a:cxn>
                </a:cxnLst>
                <a:rect l="0" t="0" r="r" b="b"/>
                <a:pathLst>
                  <a:path w="35" h="50">
                    <a:moveTo>
                      <a:pt x="2" y="6"/>
                    </a:moveTo>
                    <a:cubicBezTo>
                      <a:pt x="13" y="19"/>
                      <a:pt x="22" y="32"/>
                      <a:pt x="30" y="47"/>
                    </a:cubicBezTo>
                    <a:cubicBezTo>
                      <a:pt x="31" y="50"/>
                      <a:pt x="35" y="47"/>
                      <a:pt x="34" y="44"/>
                    </a:cubicBezTo>
                    <a:cubicBezTo>
                      <a:pt x="26" y="29"/>
                      <a:pt x="16" y="15"/>
                      <a:pt x="5" y="2"/>
                    </a:cubicBezTo>
                    <a:cubicBezTo>
                      <a:pt x="3" y="0"/>
                      <a:pt x="0" y="3"/>
                      <a:pt x="2"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5" name="Freeform 1317"/>
              <p:cNvSpPr/>
              <p:nvPr/>
            </p:nvSpPr>
            <p:spPr bwMode="auto">
              <a:xfrm>
                <a:off x="7691" y="927"/>
                <a:ext cx="93" cy="61"/>
              </a:xfrm>
              <a:custGeom>
                <a:avLst/>
                <a:gdLst>
                  <a:gd name="T0" fmla="*/ 3 w 35"/>
                  <a:gd name="T1" fmla="*/ 17 h 23"/>
                  <a:gd name="T2" fmla="*/ 24 w 35"/>
                  <a:gd name="T3" fmla="*/ 23 h 23"/>
                  <a:gd name="T4" fmla="*/ 27 w 35"/>
                  <a:gd name="T5" fmla="*/ 21 h 23"/>
                  <a:gd name="T6" fmla="*/ 35 w 35"/>
                  <a:gd name="T7" fmla="*/ 3 h 23"/>
                  <a:gd name="T8" fmla="*/ 30 w 35"/>
                  <a:gd name="T9" fmla="*/ 3 h 23"/>
                  <a:gd name="T10" fmla="*/ 23 w 35"/>
                  <a:gd name="T11" fmla="*/ 20 h 23"/>
                  <a:gd name="T12" fmla="*/ 26 w 35"/>
                  <a:gd name="T13" fmla="*/ 18 h 23"/>
                  <a:gd name="T14" fmla="*/ 6 w 35"/>
                  <a:gd name="T15" fmla="*/ 13 h 23"/>
                  <a:gd name="T16" fmla="*/ 3 w 35"/>
                  <a:gd name="T1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3">
                    <a:moveTo>
                      <a:pt x="3" y="17"/>
                    </a:moveTo>
                    <a:cubicBezTo>
                      <a:pt x="10" y="21"/>
                      <a:pt x="17" y="21"/>
                      <a:pt x="24" y="23"/>
                    </a:cubicBezTo>
                    <a:cubicBezTo>
                      <a:pt x="26" y="23"/>
                      <a:pt x="27" y="22"/>
                      <a:pt x="27" y="21"/>
                    </a:cubicBezTo>
                    <a:cubicBezTo>
                      <a:pt x="30" y="15"/>
                      <a:pt x="34" y="10"/>
                      <a:pt x="35" y="3"/>
                    </a:cubicBezTo>
                    <a:cubicBezTo>
                      <a:pt x="35" y="0"/>
                      <a:pt x="30" y="0"/>
                      <a:pt x="30" y="3"/>
                    </a:cubicBezTo>
                    <a:cubicBezTo>
                      <a:pt x="30" y="9"/>
                      <a:pt x="25" y="14"/>
                      <a:pt x="23" y="20"/>
                    </a:cubicBezTo>
                    <a:cubicBezTo>
                      <a:pt x="24" y="19"/>
                      <a:pt x="25" y="19"/>
                      <a:pt x="26" y="18"/>
                    </a:cubicBezTo>
                    <a:cubicBezTo>
                      <a:pt x="19" y="16"/>
                      <a:pt x="12" y="16"/>
                      <a:pt x="6" y="13"/>
                    </a:cubicBezTo>
                    <a:cubicBezTo>
                      <a:pt x="3" y="11"/>
                      <a:pt x="0" y="15"/>
                      <a:pt x="3" y="1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6" name="Freeform 1318"/>
              <p:cNvSpPr/>
              <p:nvPr/>
            </p:nvSpPr>
            <p:spPr bwMode="auto">
              <a:xfrm>
                <a:off x="7349" y="956"/>
                <a:ext cx="168" cy="126"/>
              </a:xfrm>
              <a:custGeom>
                <a:avLst/>
                <a:gdLst>
                  <a:gd name="T0" fmla="*/ 3 w 63"/>
                  <a:gd name="T1" fmla="*/ 6 h 47"/>
                  <a:gd name="T2" fmla="*/ 57 w 63"/>
                  <a:gd name="T3" fmla="*/ 45 h 47"/>
                  <a:gd name="T4" fmla="*/ 60 w 63"/>
                  <a:gd name="T5" fmla="*/ 42 h 47"/>
                  <a:gd name="T6" fmla="*/ 5 w 63"/>
                  <a:gd name="T7" fmla="*/ 2 h 47"/>
                  <a:gd name="T8" fmla="*/ 3 w 63"/>
                  <a:gd name="T9" fmla="*/ 6 h 47"/>
                </a:gdLst>
                <a:ahLst/>
                <a:cxnLst>
                  <a:cxn ang="0">
                    <a:pos x="T0" y="T1"/>
                  </a:cxn>
                  <a:cxn ang="0">
                    <a:pos x="T2" y="T3"/>
                  </a:cxn>
                  <a:cxn ang="0">
                    <a:pos x="T4" y="T5"/>
                  </a:cxn>
                  <a:cxn ang="0">
                    <a:pos x="T6" y="T7"/>
                  </a:cxn>
                  <a:cxn ang="0">
                    <a:pos x="T8" y="T9"/>
                  </a:cxn>
                </a:cxnLst>
                <a:rect l="0" t="0" r="r" b="b"/>
                <a:pathLst>
                  <a:path w="63" h="47">
                    <a:moveTo>
                      <a:pt x="3" y="6"/>
                    </a:moveTo>
                    <a:cubicBezTo>
                      <a:pt x="22" y="17"/>
                      <a:pt x="40" y="30"/>
                      <a:pt x="57" y="45"/>
                    </a:cubicBezTo>
                    <a:cubicBezTo>
                      <a:pt x="59" y="47"/>
                      <a:pt x="63" y="44"/>
                      <a:pt x="60" y="42"/>
                    </a:cubicBezTo>
                    <a:cubicBezTo>
                      <a:pt x="43" y="27"/>
                      <a:pt x="25" y="13"/>
                      <a:pt x="5" y="2"/>
                    </a:cubicBezTo>
                    <a:cubicBezTo>
                      <a:pt x="3" y="0"/>
                      <a:pt x="0" y="4"/>
                      <a:pt x="3"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7" name="Freeform 1319"/>
              <p:cNvSpPr/>
              <p:nvPr/>
            </p:nvSpPr>
            <p:spPr bwMode="auto">
              <a:xfrm>
                <a:off x="7411" y="1034"/>
                <a:ext cx="112" cy="61"/>
              </a:xfrm>
              <a:custGeom>
                <a:avLst/>
                <a:gdLst>
                  <a:gd name="T0" fmla="*/ 3 w 42"/>
                  <a:gd name="T1" fmla="*/ 15 h 23"/>
                  <a:gd name="T2" fmla="*/ 37 w 42"/>
                  <a:gd name="T3" fmla="*/ 22 h 23"/>
                  <a:gd name="T4" fmla="*/ 40 w 42"/>
                  <a:gd name="T5" fmla="*/ 21 h 23"/>
                  <a:gd name="T6" fmla="*/ 42 w 42"/>
                  <a:gd name="T7" fmla="*/ 3 h 23"/>
                  <a:gd name="T8" fmla="*/ 37 w 42"/>
                  <a:gd name="T9" fmla="*/ 3 h 23"/>
                  <a:gd name="T10" fmla="*/ 35 w 42"/>
                  <a:gd name="T11" fmla="*/ 19 h 23"/>
                  <a:gd name="T12" fmla="*/ 38 w 42"/>
                  <a:gd name="T13" fmla="*/ 18 h 23"/>
                  <a:gd name="T14" fmla="*/ 4 w 42"/>
                  <a:gd name="T15" fmla="*/ 10 h 23"/>
                  <a:gd name="T16" fmla="*/ 3 w 42"/>
                  <a:gd name="T17"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23">
                    <a:moveTo>
                      <a:pt x="3" y="15"/>
                    </a:moveTo>
                    <a:cubicBezTo>
                      <a:pt x="14" y="17"/>
                      <a:pt x="26" y="20"/>
                      <a:pt x="37" y="22"/>
                    </a:cubicBezTo>
                    <a:cubicBezTo>
                      <a:pt x="38" y="23"/>
                      <a:pt x="40" y="22"/>
                      <a:pt x="40" y="21"/>
                    </a:cubicBezTo>
                    <a:cubicBezTo>
                      <a:pt x="42" y="15"/>
                      <a:pt x="42" y="9"/>
                      <a:pt x="42" y="3"/>
                    </a:cubicBezTo>
                    <a:cubicBezTo>
                      <a:pt x="42" y="0"/>
                      <a:pt x="37" y="0"/>
                      <a:pt x="37" y="3"/>
                    </a:cubicBezTo>
                    <a:cubicBezTo>
                      <a:pt x="37" y="9"/>
                      <a:pt x="37" y="14"/>
                      <a:pt x="35" y="19"/>
                    </a:cubicBezTo>
                    <a:cubicBezTo>
                      <a:pt x="36" y="19"/>
                      <a:pt x="37" y="18"/>
                      <a:pt x="38" y="18"/>
                    </a:cubicBezTo>
                    <a:cubicBezTo>
                      <a:pt x="27" y="16"/>
                      <a:pt x="16" y="12"/>
                      <a:pt x="4" y="10"/>
                    </a:cubicBezTo>
                    <a:cubicBezTo>
                      <a:pt x="1" y="10"/>
                      <a:pt x="0" y="14"/>
                      <a:pt x="3" y="1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8" name="Freeform 1320"/>
              <p:cNvSpPr/>
              <p:nvPr/>
            </p:nvSpPr>
            <p:spPr bwMode="auto">
              <a:xfrm>
                <a:off x="7251" y="1282"/>
                <a:ext cx="160" cy="78"/>
              </a:xfrm>
              <a:custGeom>
                <a:avLst/>
                <a:gdLst>
                  <a:gd name="T0" fmla="*/ 3 w 60"/>
                  <a:gd name="T1" fmla="*/ 5 h 29"/>
                  <a:gd name="T2" fmla="*/ 55 w 60"/>
                  <a:gd name="T3" fmla="*/ 27 h 29"/>
                  <a:gd name="T4" fmla="*/ 57 w 60"/>
                  <a:gd name="T5" fmla="*/ 23 h 29"/>
                  <a:gd name="T6" fmla="*/ 3 w 60"/>
                  <a:gd name="T7" fmla="*/ 0 h 29"/>
                  <a:gd name="T8" fmla="*/ 3 w 60"/>
                  <a:gd name="T9" fmla="*/ 5 h 29"/>
                </a:gdLst>
                <a:ahLst/>
                <a:cxnLst>
                  <a:cxn ang="0">
                    <a:pos x="T0" y="T1"/>
                  </a:cxn>
                  <a:cxn ang="0">
                    <a:pos x="T2" y="T3"/>
                  </a:cxn>
                  <a:cxn ang="0">
                    <a:pos x="T4" y="T5"/>
                  </a:cxn>
                  <a:cxn ang="0">
                    <a:pos x="T6" y="T7"/>
                  </a:cxn>
                  <a:cxn ang="0">
                    <a:pos x="T8" y="T9"/>
                  </a:cxn>
                </a:cxnLst>
                <a:rect l="0" t="0" r="r" b="b"/>
                <a:pathLst>
                  <a:path w="60" h="29">
                    <a:moveTo>
                      <a:pt x="3" y="5"/>
                    </a:moveTo>
                    <a:cubicBezTo>
                      <a:pt x="22" y="7"/>
                      <a:pt x="38" y="19"/>
                      <a:pt x="55" y="27"/>
                    </a:cubicBezTo>
                    <a:cubicBezTo>
                      <a:pt x="58" y="29"/>
                      <a:pt x="60" y="24"/>
                      <a:pt x="57" y="23"/>
                    </a:cubicBezTo>
                    <a:cubicBezTo>
                      <a:pt x="40" y="14"/>
                      <a:pt x="23" y="3"/>
                      <a:pt x="3" y="0"/>
                    </a:cubicBezTo>
                    <a:cubicBezTo>
                      <a:pt x="0" y="0"/>
                      <a:pt x="0" y="4"/>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9" name="Freeform 1321"/>
              <p:cNvSpPr/>
              <p:nvPr/>
            </p:nvSpPr>
            <p:spPr bwMode="auto">
              <a:xfrm>
                <a:off x="7347" y="1299"/>
                <a:ext cx="69" cy="82"/>
              </a:xfrm>
              <a:custGeom>
                <a:avLst/>
                <a:gdLst>
                  <a:gd name="T0" fmla="*/ 9 w 26"/>
                  <a:gd name="T1" fmla="*/ 6 h 31"/>
                  <a:gd name="T2" fmla="*/ 19 w 26"/>
                  <a:gd name="T3" fmla="*/ 19 h 31"/>
                  <a:gd name="T4" fmla="*/ 3 w 26"/>
                  <a:gd name="T5" fmla="*/ 26 h 31"/>
                  <a:gd name="T6" fmla="*/ 3 w 26"/>
                  <a:gd name="T7" fmla="*/ 31 h 31"/>
                  <a:gd name="T8" fmla="*/ 24 w 26"/>
                  <a:gd name="T9" fmla="*/ 20 h 31"/>
                  <a:gd name="T10" fmla="*/ 21 w 26"/>
                  <a:gd name="T11" fmla="*/ 11 h 31"/>
                  <a:gd name="T12" fmla="*/ 12 w 26"/>
                  <a:gd name="T13" fmla="*/ 2 h 31"/>
                  <a:gd name="T14" fmla="*/ 9 w 26"/>
                  <a:gd name="T15" fmla="*/ 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1">
                    <a:moveTo>
                      <a:pt x="9" y="6"/>
                    </a:moveTo>
                    <a:cubicBezTo>
                      <a:pt x="12" y="8"/>
                      <a:pt x="21" y="16"/>
                      <a:pt x="19" y="19"/>
                    </a:cubicBezTo>
                    <a:cubicBezTo>
                      <a:pt x="15" y="24"/>
                      <a:pt x="9" y="26"/>
                      <a:pt x="3" y="26"/>
                    </a:cubicBezTo>
                    <a:cubicBezTo>
                      <a:pt x="0" y="26"/>
                      <a:pt x="0" y="31"/>
                      <a:pt x="3" y="31"/>
                    </a:cubicBezTo>
                    <a:cubicBezTo>
                      <a:pt x="12" y="31"/>
                      <a:pt x="19" y="27"/>
                      <a:pt x="24" y="20"/>
                    </a:cubicBezTo>
                    <a:cubicBezTo>
                      <a:pt x="26" y="18"/>
                      <a:pt x="22" y="13"/>
                      <a:pt x="21" y="11"/>
                    </a:cubicBezTo>
                    <a:cubicBezTo>
                      <a:pt x="19" y="8"/>
                      <a:pt x="16" y="4"/>
                      <a:pt x="12" y="2"/>
                    </a:cubicBezTo>
                    <a:cubicBezTo>
                      <a:pt x="9" y="0"/>
                      <a:pt x="7" y="4"/>
                      <a:pt x="9"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0" name="Freeform 1322"/>
              <p:cNvSpPr/>
              <p:nvPr/>
            </p:nvSpPr>
            <p:spPr bwMode="auto">
              <a:xfrm>
                <a:off x="7259" y="1547"/>
                <a:ext cx="162" cy="139"/>
              </a:xfrm>
              <a:custGeom>
                <a:avLst/>
                <a:gdLst>
                  <a:gd name="T0" fmla="*/ 6 w 61"/>
                  <a:gd name="T1" fmla="*/ 50 h 52"/>
                  <a:gd name="T2" fmla="*/ 58 w 61"/>
                  <a:gd name="T3" fmla="*/ 5 h 52"/>
                  <a:gd name="T4" fmla="*/ 56 w 61"/>
                  <a:gd name="T5" fmla="*/ 1 h 52"/>
                  <a:gd name="T6" fmla="*/ 2 w 61"/>
                  <a:gd name="T7" fmla="*/ 47 h 52"/>
                  <a:gd name="T8" fmla="*/ 6 w 61"/>
                  <a:gd name="T9" fmla="*/ 50 h 52"/>
                </a:gdLst>
                <a:ahLst/>
                <a:cxnLst>
                  <a:cxn ang="0">
                    <a:pos x="T0" y="T1"/>
                  </a:cxn>
                  <a:cxn ang="0">
                    <a:pos x="T2" y="T3"/>
                  </a:cxn>
                  <a:cxn ang="0">
                    <a:pos x="T4" y="T5"/>
                  </a:cxn>
                  <a:cxn ang="0">
                    <a:pos x="T6" y="T7"/>
                  </a:cxn>
                  <a:cxn ang="0">
                    <a:pos x="T8" y="T9"/>
                  </a:cxn>
                </a:cxnLst>
                <a:rect l="0" t="0" r="r" b="b"/>
                <a:pathLst>
                  <a:path w="61" h="52">
                    <a:moveTo>
                      <a:pt x="6" y="50"/>
                    </a:moveTo>
                    <a:cubicBezTo>
                      <a:pt x="20" y="31"/>
                      <a:pt x="38" y="17"/>
                      <a:pt x="58" y="5"/>
                    </a:cubicBezTo>
                    <a:cubicBezTo>
                      <a:pt x="61" y="4"/>
                      <a:pt x="58" y="0"/>
                      <a:pt x="56" y="1"/>
                    </a:cubicBezTo>
                    <a:cubicBezTo>
                      <a:pt x="34" y="13"/>
                      <a:pt x="17" y="28"/>
                      <a:pt x="2" y="47"/>
                    </a:cubicBezTo>
                    <a:cubicBezTo>
                      <a:pt x="0" y="50"/>
                      <a:pt x="4" y="52"/>
                      <a:pt x="6" y="5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1" name="Freeform 1323"/>
              <p:cNvSpPr/>
              <p:nvPr/>
            </p:nvSpPr>
            <p:spPr bwMode="auto">
              <a:xfrm>
                <a:off x="7341" y="1537"/>
                <a:ext cx="86" cy="96"/>
              </a:xfrm>
              <a:custGeom>
                <a:avLst/>
                <a:gdLst>
                  <a:gd name="T0" fmla="*/ 4 w 32"/>
                  <a:gd name="T1" fmla="*/ 8 h 36"/>
                  <a:gd name="T2" fmla="*/ 23 w 32"/>
                  <a:gd name="T3" fmla="*/ 11 h 36"/>
                  <a:gd name="T4" fmla="*/ 17 w 32"/>
                  <a:gd name="T5" fmla="*/ 30 h 36"/>
                  <a:gd name="T6" fmla="*/ 20 w 32"/>
                  <a:gd name="T7" fmla="*/ 34 h 36"/>
                  <a:gd name="T8" fmla="*/ 28 w 32"/>
                  <a:gd name="T9" fmla="*/ 9 h 36"/>
                  <a:gd name="T10" fmla="*/ 3 w 32"/>
                  <a:gd name="T11" fmla="*/ 3 h 36"/>
                  <a:gd name="T12" fmla="*/ 4 w 32"/>
                  <a:gd name="T13" fmla="*/ 8 h 36"/>
                </a:gdLst>
                <a:ahLst/>
                <a:cxnLst>
                  <a:cxn ang="0">
                    <a:pos x="T0" y="T1"/>
                  </a:cxn>
                  <a:cxn ang="0">
                    <a:pos x="T2" y="T3"/>
                  </a:cxn>
                  <a:cxn ang="0">
                    <a:pos x="T4" y="T5"/>
                  </a:cxn>
                  <a:cxn ang="0">
                    <a:pos x="T6" y="T7"/>
                  </a:cxn>
                  <a:cxn ang="0">
                    <a:pos x="T8" y="T9"/>
                  </a:cxn>
                  <a:cxn ang="0">
                    <a:pos x="T10" y="T11"/>
                  </a:cxn>
                  <a:cxn ang="0">
                    <a:pos x="T12" y="T13"/>
                  </a:cxn>
                </a:cxnLst>
                <a:rect l="0" t="0" r="r" b="b"/>
                <a:pathLst>
                  <a:path w="32" h="36">
                    <a:moveTo>
                      <a:pt x="4" y="8"/>
                    </a:moveTo>
                    <a:cubicBezTo>
                      <a:pt x="10" y="7"/>
                      <a:pt x="20" y="5"/>
                      <a:pt x="23" y="11"/>
                    </a:cubicBezTo>
                    <a:cubicBezTo>
                      <a:pt x="27" y="17"/>
                      <a:pt x="20" y="26"/>
                      <a:pt x="17" y="30"/>
                    </a:cubicBezTo>
                    <a:cubicBezTo>
                      <a:pt x="15" y="32"/>
                      <a:pt x="18" y="36"/>
                      <a:pt x="20" y="34"/>
                    </a:cubicBezTo>
                    <a:cubicBezTo>
                      <a:pt x="25" y="28"/>
                      <a:pt x="32" y="18"/>
                      <a:pt x="28" y="9"/>
                    </a:cubicBezTo>
                    <a:cubicBezTo>
                      <a:pt x="23" y="0"/>
                      <a:pt x="11" y="1"/>
                      <a:pt x="3" y="3"/>
                    </a:cubicBezTo>
                    <a:cubicBezTo>
                      <a:pt x="0" y="4"/>
                      <a:pt x="1" y="8"/>
                      <a:pt x="4" y="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2" name="Freeform 1324"/>
              <p:cNvSpPr/>
              <p:nvPr/>
            </p:nvSpPr>
            <p:spPr bwMode="auto">
              <a:xfrm>
                <a:off x="7355" y="1804"/>
                <a:ext cx="122" cy="110"/>
              </a:xfrm>
              <a:custGeom>
                <a:avLst/>
                <a:gdLst>
                  <a:gd name="T0" fmla="*/ 6 w 46"/>
                  <a:gd name="T1" fmla="*/ 39 h 41"/>
                  <a:gd name="T2" fmla="*/ 43 w 46"/>
                  <a:gd name="T3" fmla="*/ 6 h 41"/>
                  <a:gd name="T4" fmla="*/ 40 w 46"/>
                  <a:gd name="T5" fmla="*/ 1 h 41"/>
                  <a:gd name="T6" fmla="*/ 2 w 46"/>
                  <a:gd name="T7" fmla="*/ 36 h 41"/>
                  <a:gd name="T8" fmla="*/ 6 w 46"/>
                  <a:gd name="T9" fmla="*/ 39 h 41"/>
                </a:gdLst>
                <a:ahLst/>
                <a:cxnLst>
                  <a:cxn ang="0">
                    <a:pos x="T0" y="T1"/>
                  </a:cxn>
                  <a:cxn ang="0">
                    <a:pos x="T2" y="T3"/>
                  </a:cxn>
                  <a:cxn ang="0">
                    <a:pos x="T4" y="T5"/>
                  </a:cxn>
                  <a:cxn ang="0">
                    <a:pos x="T6" y="T7"/>
                  </a:cxn>
                  <a:cxn ang="0">
                    <a:pos x="T8" y="T9"/>
                  </a:cxn>
                </a:cxnLst>
                <a:rect l="0" t="0" r="r" b="b"/>
                <a:pathLst>
                  <a:path w="46" h="41">
                    <a:moveTo>
                      <a:pt x="6" y="39"/>
                    </a:moveTo>
                    <a:cubicBezTo>
                      <a:pt x="16" y="25"/>
                      <a:pt x="27" y="13"/>
                      <a:pt x="43" y="6"/>
                    </a:cubicBezTo>
                    <a:cubicBezTo>
                      <a:pt x="46" y="4"/>
                      <a:pt x="43" y="0"/>
                      <a:pt x="40" y="1"/>
                    </a:cubicBezTo>
                    <a:cubicBezTo>
                      <a:pt x="24" y="9"/>
                      <a:pt x="12" y="22"/>
                      <a:pt x="2" y="36"/>
                    </a:cubicBezTo>
                    <a:cubicBezTo>
                      <a:pt x="0" y="39"/>
                      <a:pt x="4" y="41"/>
                      <a:pt x="6" y="3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3" name="Freeform 1325"/>
              <p:cNvSpPr/>
              <p:nvPr/>
            </p:nvSpPr>
            <p:spPr bwMode="auto">
              <a:xfrm>
                <a:off x="7400" y="1796"/>
                <a:ext cx="69" cy="54"/>
              </a:xfrm>
              <a:custGeom>
                <a:avLst/>
                <a:gdLst>
                  <a:gd name="T0" fmla="*/ 5 w 26"/>
                  <a:gd name="T1" fmla="*/ 9 h 20"/>
                  <a:gd name="T2" fmla="*/ 22 w 26"/>
                  <a:gd name="T3" fmla="*/ 7 h 20"/>
                  <a:gd name="T4" fmla="*/ 20 w 26"/>
                  <a:gd name="T5" fmla="*/ 5 h 20"/>
                  <a:gd name="T6" fmla="*/ 19 w 26"/>
                  <a:gd name="T7" fmla="*/ 15 h 20"/>
                  <a:gd name="T8" fmla="*/ 23 w 26"/>
                  <a:gd name="T9" fmla="*/ 17 h 20"/>
                  <a:gd name="T10" fmla="*/ 26 w 26"/>
                  <a:gd name="T11" fmla="*/ 7 h 20"/>
                  <a:gd name="T12" fmla="*/ 21 w 26"/>
                  <a:gd name="T13" fmla="*/ 2 h 20"/>
                  <a:gd name="T14" fmla="*/ 3 w 26"/>
                  <a:gd name="T15" fmla="*/ 4 h 20"/>
                  <a:gd name="T16" fmla="*/ 5 w 26"/>
                  <a:gd name="T17"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0">
                    <a:moveTo>
                      <a:pt x="5" y="9"/>
                    </a:moveTo>
                    <a:cubicBezTo>
                      <a:pt x="10" y="5"/>
                      <a:pt x="16" y="5"/>
                      <a:pt x="22" y="7"/>
                    </a:cubicBezTo>
                    <a:cubicBezTo>
                      <a:pt x="22" y="6"/>
                      <a:pt x="21" y="6"/>
                      <a:pt x="20" y="5"/>
                    </a:cubicBezTo>
                    <a:cubicBezTo>
                      <a:pt x="22" y="9"/>
                      <a:pt x="20" y="12"/>
                      <a:pt x="19" y="15"/>
                    </a:cubicBezTo>
                    <a:cubicBezTo>
                      <a:pt x="17" y="17"/>
                      <a:pt x="22" y="20"/>
                      <a:pt x="23" y="17"/>
                    </a:cubicBezTo>
                    <a:cubicBezTo>
                      <a:pt x="25" y="14"/>
                      <a:pt x="26" y="11"/>
                      <a:pt x="26" y="7"/>
                    </a:cubicBezTo>
                    <a:cubicBezTo>
                      <a:pt x="26" y="4"/>
                      <a:pt x="24" y="2"/>
                      <a:pt x="21" y="2"/>
                    </a:cubicBezTo>
                    <a:cubicBezTo>
                      <a:pt x="15" y="0"/>
                      <a:pt x="8" y="1"/>
                      <a:pt x="3" y="4"/>
                    </a:cubicBezTo>
                    <a:cubicBezTo>
                      <a:pt x="0" y="6"/>
                      <a:pt x="2" y="10"/>
                      <a:pt x="5" y="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4" name="Freeform 1326"/>
              <p:cNvSpPr/>
              <p:nvPr/>
            </p:nvSpPr>
            <p:spPr bwMode="auto">
              <a:xfrm>
                <a:off x="7523" y="1986"/>
                <a:ext cx="40" cy="139"/>
              </a:xfrm>
              <a:custGeom>
                <a:avLst/>
                <a:gdLst>
                  <a:gd name="T0" fmla="*/ 10 w 15"/>
                  <a:gd name="T1" fmla="*/ 3 h 52"/>
                  <a:gd name="T2" fmla="*/ 1 w 15"/>
                  <a:gd name="T3" fmla="*/ 48 h 52"/>
                  <a:gd name="T4" fmla="*/ 6 w 15"/>
                  <a:gd name="T5" fmla="*/ 49 h 52"/>
                  <a:gd name="T6" fmla="*/ 15 w 15"/>
                  <a:gd name="T7" fmla="*/ 3 h 52"/>
                  <a:gd name="T8" fmla="*/ 10 w 15"/>
                  <a:gd name="T9" fmla="*/ 3 h 52"/>
                </a:gdLst>
                <a:ahLst/>
                <a:cxnLst>
                  <a:cxn ang="0">
                    <a:pos x="T0" y="T1"/>
                  </a:cxn>
                  <a:cxn ang="0">
                    <a:pos x="T2" y="T3"/>
                  </a:cxn>
                  <a:cxn ang="0">
                    <a:pos x="T4" y="T5"/>
                  </a:cxn>
                  <a:cxn ang="0">
                    <a:pos x="T6" y="T7"/>
                  </a:cxn>
                  <a:cxn ang="0">
                    <a:pos x="T8" y="T9"/>
                  </a:cxn>
                </a:cxnLst>
                <a:rect l="0" t="0" r="r" b="b"/>
                <a:pathLst>
                  <a:path w="15" h="52">
                    <a:moveTo>
                      <a:pt x="10" y="3"/>
                    </a:moveTo>
                    <a:cubicBezTo>
                      <a:pt x="10" y="19"/>
                      <a:pt x="5" y="33"/>
                      <a:pt x="1" y="48"/>
                    </a:cubicBezTo>
                    <a:cubicBezTo>
                      <a:pt x="0" y="51"/>
                      <a:pt x="5" y="52"/>
                      <a:pt x="6" y="49"/>
                    </a:cubicBezTo>
                    <a:cubicBezTo>
                      <a:pt x="10" y="34"/>
                      <a:pt x="15" y="19"/>
                      <a:pt x="15" y="3"/>
                    </a:cubicBezTo>
                    <a:cubicBezTo>
                      <a:pt x="15" y="0"/>
                      <a:pt x="10" y="0"/>
                      <a:pt x="10"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5" name="Freeform 1327"/>
              <p:cNvSpPr/>
              <p:nvPr/>
            </p:nvSpPr>
            <p:spPr bwMode="auto">
              <a:xfrm>
                <a:off x="7523" y="2109"/>
                <a:ext cx="16" cy="13"/>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6" name="Freeform 1328"/>
              <p:cNvSpPr/>
              <p:nvPr/>
            </p:nvSpPr>
            <p:spPr bwMode="auto">
              <a:xfrm>
                <a:off x="7523" y="1967"/>
                <a:ext cx="77" cy="62"/>
              </a:xfrm>
              <a:custGeom>
                <a:avLst/>
                <a:gdLst>
                  <a:gd name="T0" fmla="*/ 6 w 29"/>
                  <a:gd name="T1" fmla="*/ 19 h 23"/>
                  <a:gd name="T2" fmla="*/ 20 w 29"/>
                  <a:gd name="T3" fmla="*/ 5 h 23"/>
                  <a:gd name="T4" fmla="*/ 18 w 29"/>
                  <a:gd name="T5" fmla="*/ 3 h 23"/>
                  <a:gd name="T6" fmla="*/ 23 w 29"/>
                  <a:gd name="T7" fmla="*/ 20 h 23"/>
                  <a:gd name="T8" fmla="*/ 28 w 29"/>
                  <a:gd name="T9" fmla="*/ 19 h 23"/>
                  <a:gd name="T10" fmla="*/ 23 w 29"/>
                  <a:gd name="T11" fmla="*/ 2 h 23"/>
                  <a:gd name="T12" fmla="*/ 20 w 29"/>
                  <a:gd name="T13" fmla="*/ 0 h 23"/>
                  <a:gd name="T14" fmla="*/ 1 w 29"/>
                  <a:gd name="T15" fmla="*/ 17 h 23"/>
                  <a:gd name="T16" fmla="*/ 6 w 29"/>
                  <a:gd name="T17"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3">
                    <a:moveTo>
                      <a:pt x="6" y="19"/>
                    </a:moveTo>
                    <a:cubicBezTo>
                      <a:pt x="8" y="11"/>
                      <a:pt x="12" y="6"/>
                      <a:pt x="20" y="5"/>
                    </a:cubicBezTo>
                    <a:cubicBezTo>
                      <a:pt x="19" y="5"/>
                      <a:pt x="19" y="4"/>
                      <a:pt x="18" y="3"/>
                    </a:cubicBezTo>
                    <a:cubicBezTo>
                      <a:pt x="20" y="9"/>
                      <a:pt x="22" y="15"/>
                      <a:pt x="23" y="20"/>
                    </a:cubicBezTo>
                    <a:cubicBezTo>
                      <a:pt x="24" y="23"/>
                      <a:pt x="29" y="22"/>
                      <a:pt x="28" y="19"/>
                    </a:cubicBezTo>
                    <a:cubicBezTo>
                      <a:pt x="26" y="13"/>
                      <a:pt x="24" y="8"/>
                      <a:pt x="23" y="2"/>
                    </a:cubicBezTo>
                    <a:cubicBezTo>
                      <a:pt x="22" y="1"/>
                      <a:pt x="21" y="0"/>
                      <a:pt x="20" y="0"/>
                    </a:cubicBezTo>
                    <a:cubicBezTo>
                      <a:pt x="10" y="1"/>
                      <a:pt x="3" y="8"/>
                      <a:pt x="1" y="17"/>
                    </a:cubicBezTo>
                    <a:cubicBezTo>
                      <a:pt x="0" y="20"/>
                      <a:pt x="5" y="22"/>
                      <a:pt x="6" y="1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 name="Freeform 1329"/>
              <p:cNvSpPr/>
              <p:nvPr/>
            </p:nvSpPr>
            <p:spPr bwMode="auto">
              <a:xfrm>
                <a:off x="7755" y="2080"/>
                <a:ext cx="40" cy="117"/>
              </a:xfrm>
              <a:custGeom>
                <a:avLst/>
                <a:gdLst>
                  <a:gd name="T0" fmla="*/ 10 w 15"/>
                  <a:gd name="T1" fmla="*/ 3 h 44"/>
                  <a:gd name="T2" fmla="*/ 0 w 15"/>
                  <a:gd name="T3" fmla="*/ 39 h 44"/>
                  <a:gd name="T4" fmla="*/ 5 w 15"/>
                  <a:gd name="T5" fmla="*/ 41 h 44"/>
                  <a:gd name="T6" fmla="*/ 15 w 15"/>
                  <a:gd name="T7" fmla="*/ 5 h 44"/>
                  <a:gd name="T8" fmla="*/ 10 w 15"/>
                  <a:gd name="T9" fmla="*/ 3 h 44"/>
                </a:gdLst>
                <a:ahLst/>
                <a:cxnLst>
                  <a:cxn ang="0">
                    <a:pos x="T0" y="T1"/>
                  </a:cxn>
                  <a:cxn ang="0">
                    <a:pos x="T2" y="T3"/>
                  </a:cxn>
                  <a:cxn ang="0">
                    <a:pos x="T4" y="T5"/>
                  </a:cxn>
                  <a:cxn ang="0">
                    <a:pos x="T6" y="T7"/>
                  </a:cxn>
                  <a:cxn ang="0">
                    <a:pos x="T8" y="T9"/>
                  </a:cxn>
                </a:cxnLst>
                <a:rect l="0" t="0" r="r" b="b"/>
                <a:pathLst>
                  <a:path w="15" h="44">
                    <a:moveTo>
                      <a:pt x="10" y="3"/>
                    </a:moveTo>
                    <a:cubicBezTo>
                      <a:pt x="8" y="16"/>
                      <a:pt x="4" y="28"/>
                      <a:pt x="0" y="39"/>
                    </a:cubicBezTo>
                    <a:cubicBezTo>
                      <a:pt x="0" y="42"/>
                      <a:pt x="4" y="44"/>
                      <a:pt x="5" y="41"/>
                    </a:cubicBezTo>
                    <a:cubicBezTo>
                      <a:pt x="9" y="29"/>
                      <a:pt x="13" y="17"/>
                      <a:pt x="15" y="5"/>
                    </a:cubicBezTo>
                    <a:cubicBezTo>
                      <a:pt x="15" y="2"/>
                      <a:pt x="10" y="0"/>
                      <a:pt x="10"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8" name="Freeform 1330"/>
              <p:cNvSpPr/>
              <p:nvPr/>
            </p:nvSpPr>
            <p:spPr bwMode="auto">
              <a:xfrm>
                <a:off x="7747" y="2069"/>
                <a:ext cx="77" cy="56"/>
              </a:xfrm>
              <a:custGeom>
                <a:avLst/>
                <a:gdLst>
                  <a:gd name="T0" fmla="*/ 6 w 29"/>
                  <a:gd name="T1" fmla="*/ 15 h 21"/>
                  <a:gd name="T2" fmla="*/ 23 w 29"/>
                  <a:gd name="T3" fmla="*/ 5 h 21"/>
                  <a:gd name="T4" fmla="*/ 21 w 29"/>
                  <a:gd name="T5" fmla="*/ 4 h 21"/>
                  <a:gd name="T6" fmla="*/ 24 w 29"/>
                  <a:gd name="T7" fmla="*/ 18 h 21"/>
                  <a:gd name="T8" fmla="*/ 29 w 29"/>
                  <a:gd name="T9" fmla="*/ 18 h 21"/>
                  <a:gd name="T10" fmla="*/ 25 w 29"/>
                  <a:gd name="T11" fmla="*/ 1 h 21"/>
                  <a:gd name="T12" fmla="*/ 22 w 29"/>
                  <a:gd name="T13" fmla="*/ 0 h 21"/>
                  <a:gd name="T14" fmla="*/ 2 w 29"/>
                  <a:gd name="T15" fmla="*/ 13 h 21"/>
                  <a:gd name="T16" fmla="*/ 6 w 29"/>
                  <a:gd name="T17"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1">
                    <a:moveTo>
                      <a:pt x="6" y="15"/>
                    </a:moveTo>
                    <a:cubicBezTo>
                      <a:pt x="10" y="10"/>
                      <a:pt x="17" y="7"/>
                      <a:pt x="23" y="5"/>
                    </a:cubicBezTo>
                    <a:cubicBezTo>
                      <a:pt x="23" y="4"/>
                      <a:pt x="22" y="4"/>
                      <a:pt x="21" y="4"/>
                    </a:cubicBezTo>
                    <a:cubicBezTo>
                      <a:pt x="23" y="8"/>
                      <a:pt x="24" y="13"/>
                      <a:pt x="24" y="18"/>
                    </a:cubicBezTo>
                    <a:cubicBezTo>
                      <a:pt x="24" y="21"/>
                      <a:pt x="29" y="21"/>
                      <a:pt x="29" y="18"/>
                    </a:cubicBezTo>
                    <a:cubicBezTo>
                      <a:pt x="29" y="12"/>
                      <a:pt x="27" y="6"/>
                      <a:pt x="25" y="1"/>
                    </a:cubicBezTo>
                    <a:cubicBezTo>
                      <a:pt x="25" y="0"/>
                      <a:pt x="23" y="0"/>
                      <a:pt x="22" y="0"/>
                    </a:cubicBezTo>
                    <a:cubicBezTo>
                      <a:pt x="15" y="3"/>
                      <a:pt x="7" y="6"/>
                      <a:pt x="2" y="13"/>
                    </a:cubicBezTo>
                    <a:cubicBezTo>
                      <a:pt x="0" y="15"/>
                      <a:pt x="4" y="18"/>
                      <a:pt x="6" y="1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9" name="Freeform 1331"/>
              <p:cNvSpPr/>
              <p:nvPr/>
            </p:nvSpPr>
            <p:spPr bwMode="auto">
              <a:xfrm>
                <a:off x="403" y="539"/>
                <a:ext cx="136" cy="1038"/>
              </a:xfrm>
              <a:custGeom>
                <a:avLst/>
                <a:gdLst>
                  <a:gd name="T0" fmla="*/ 33 w 51"/>
                  <a:gd name="T1" fmla="*/ 3 h 388"/>
                  <a:gd name="T2" fmla="*/ 1 w 51"/>
                  <a:gd name="T3" fmla="*/ 383 h 388"/>
                  <a:gd name="T4" fmla="*/ 6 w 51"/>
                  <a:gd name="T5" fmla="*/ 385 h 388"/>
                  <a:gd name="T6" fmla="*/ 38 w 51"/>
                  <a:gd name="T7" fmla="*/ 3 h 388"/>
                  <a:gd name="T8" fmla="*/ 33 w 51"/>
                  <a:gd name="T9" fmla="*/ 3 h 388"/>
                </a:gdLst>
                <a:ahLst/>
                <a:cxnLst>
                  <a:cxn ang="0">
                    <a:pos x="T0" y="T1"/>
                  </a:cxn>
                  <a:cxn ang="0">
                    <a:pos x="T2" y="T3"/>
                  </a:cxn>
                  <a:cxn ang="0">
                    <a:pos x="T4" y="T5"/>
                  </a:cxn>
                  <a:cxn ang="0">
                    <a:pos x="T6" y="T7"/>
                  </a:cxn>
                  <a:cxn ang="0">
                    <a:pos x="T8" y="T9"/>
                  </a:cxn>
                </a:cxnLst>
                <a:rect l="0" t="0" r="r" b="b"/>
                <a:pathLst>
                  <a:path w="51" h="388">
                    <a:moveTo>
                      <a:pt x="33" y="3"/>
                    </a:moveTo>
                    <a:cubicBezTo>
                      <a:pt x="46" y="130"/>
                      <a:pt x="35" y="261"/>
                      <a:pt x="1" y="383"/>
                    </a:cubicBezTo>
                    <a:cubicBezTo>
                      <a:pt x="0" y="386"/>
                      <a:pt x="5" y="388"/>
                      <a:pt x="6" y="385"/>
                    </a:cubicBezTo>
                    <a:cubicBezTo>
                      <a:pt x="39" y="262"/>
                      <a:pt x="51" y="130"/>
                      <a:pt x="38" y="3"/>
                    </a:cubicBezTo>
                    <a:cubicBezTo>
                      <a:pt x="38" y="0"/>
                      <a:pt x="33" y="0"/>
                      <a:pt x="33"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0" name="Freeform 1332"/>
              <p:cNvSpPr/>
              <p:nvPr/>
            </p:nvSpPr>
            <p:spPr bwMode="auto">
              <a:xfrm>
                <a:off x="309" y="517"/>
                <a:ext cx="198" cy="150"/>
              </a:xfrm>
              <a:custGeom>
                <a:avLst/>
                <a:gdLst>
                  <a:gd name="T0" fmla="*/ 72 w 74"/>
                  <a:gd name="T1" fmla="*/ 11 h 56"/>
                  <a:gd name="T2" fmla="*/ 16 w 74"/>
                  <a:gd name="T3" fmla="*/ 14 h 56"/>
                  <a:gd name="T4" fmla="*/ 14 w 74"/>
                  <a:gd name="T5" fmla="*/ 54 h 56"/>
                  <a:gd name="T6" fmla="*/ 17 w 74"/>
                  <a:gd name="T7" fmla="*/ 51 h 56"/>
                  <a:gd name="T8" fmla="*/ 22 w 74"/>
                  <a:gd name="T9" fmla="*/ 16 h 56"/>
                  <a:gd name="T10" fmla="*/ 69 w 74"/>
                  <a:gd name="T11" fmla="*/ 15 h 56"/>
                  <a:gd name="T12" fmla="*/ 72 w 74"/>
                  <a:gd name="T13" fmla="*/ 11 h 56"/>
                </a:gdLst>
                <a:ahLst/>
                <a:cxnLst>
                  <a:cxn ang="0">
                    <a:pos x="T0" y="T1"/>
                  </a:cxn>
                  <a:cxn ang="0">
                    <a:pos x="T2" y="T3"/>
                  </a:cxn>
                  <a:cxn ang="0">
                    <a:pos x="T4" y="T5"/>
                  </a:cxn>
                  <a:cxn ang="0">
                    <a:pos x="T6" y="T7"/>
                  </a:cxn>
                  <a:cxn ang="0">
                    <a:pos x="T8" y="T9"/>
                  </a:cxn>
                  <a:cxn ang="0">
                    <a:pos x="T10" y="T11"/>
                  </a:cxn>
                  <a:cxn ang="0">
                    <a:pos x="T12" y="T13"/>
                  </a:cxn>
                </a:cxnLst>
                <a:rect l="0" t="0" r="r" b="b"/>
                <a:pathLst>
                  <a:path w="74" h="56">
                    <a:moveTo>
                      <a:pt x="72" y="11"/>
                    </a:moveTo>
                    <a:cubicBezTo>
                      <a:pt x="54" y="0"/>
                      <a:pt x="32" y="2"/>
                      <a:pt x="16" y="14"/>
                    </a:cubicBezTo>
                    <a:cubicBezTo>
                      <a:pt x="1" y="25"/>
                      <a:pt x="0" y="43"/>
                      <a:pt x="14" y="54"/>
                    </a:cubicBezTo>
                    <a:cubicBezTo>
                      <a:pt x="16" y="56"/>
                      <a:pt x="20" y="53"/>
                      <a:pt x="17" y="51"/>
                    </a:cubicBezTo>
                    <a:cubicBezTo>
                      <a:pt x="3" y="40"/>
                      <a:pt x="9" y="25"/>
                      <a:pt x="22" y="16"/>
                    </a:cubicBezTo>
                    <a:cubicBezTo>
                      <a:pt x="36" y="7"/>
                      <a:pt x="55" y="6"/>
                      <a:pt x="69" y="15"/>
                    </a:cubicBezTo>
                    <a:cubicBezTo>
                      <a:pt x="72" y="17"/>
                      <a:pt x="74" y="13"/>
                      <a:pt x="72" y="1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1" name="Freeform 1333"/>
              <p:cNvSpPr/>
              <p:nvPr/>
            </p:nvSpPr>
            <p:spPr bwMode="auto">
              <a:xfrm>
                <a:off x="115" y="606"/>
                <a:ext cx="226" cy="190"/>
              </a:xfrm>
              <a:custGeom>
                <a:avLst/>
                <a:gdLst>
                  <a:gd name="T0" fmla="*/ 82 w 85"/>
                  <a:gd name="T1" fmla="*/ 16 h 71"/>
                  <a:gd name="T2" fmla="*/ 9 w 85"/>
                  <a:gd name="T3" fmla="*/ 28 h 71"/>
                  <a:gd name="T4" fmla="*/ 5 w 85"/>
                  <a:gd name="T5" fmla="*/ 55 h 71"/>
                  <a:gd name="T6" fmla="*/ 43 w 85"/>
                  <a:gd name="T7" fmla="*/ 71 h 71"/>
                  <a:gd name="T8" fmla="*/ 43 w 85"/>
                  <a:gd name="T9" fmla="*/ 66 h 71"/>
                  <a:gd name="T10" fmla="*/ 9 w 85"/>
                  <a:gd name="T11" fmla="*/ 53 h 71"/>
                  <a:gd name="T12" fmla="*/ 16 w 85"/>
                  <a:gd name="T13" fmla="*/ 28 h 71"/>
                  <a:gd name="T14" fmla="*/ 80 w 85"/>
                  <a:gd name="T15" fmla="*/ 20 h 71"/>
                  <a:gd name="T16" fmla="*/ 82 w 85"/>
                  <a:gd name="T17" fmla="*/ 1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71">
                    <a:moveTo>
                      <a:pt x="82" y="16"/>
                    </a:moveTo>
                    <a:cubicBezTo>
                      <a:pt x="59" y="0"/>
                      <a:pt x="26" y="6"/>
                      <a:pt x="9" y="28"/>
                    </a:cubicBezTo>
                    <a:cubicBezTo>
                      <a:pt x="3" y="36"/>
                      <a:pt x="0" y="46"/>
                      <a:pt x="5" y="55"/>
                    </a:cubicBezTo>
                    <a:cubicBezTo>
                      <a:pt x="11" y="69"/>
                      <a:pt x="31" y="70"/>
                      <a:pt x="43" y="71"/>
                    </a:cubicBezTo>
                    <a:cubicBezTo>
                      <a:pt x="47" y="71"/>
                      <a:pt x="47" y="66"/>
                      <a:pt x="43" y="66"/>
                    </a:cubicBezTo>
                    <a:cubicBezTo>
                      <a:pt x="32" y="66"/>
                      <a:pt x="16" y="64"/>
                      <a:pt x="9" y="53"/>
                    </a:cubicBezTo>
                    <a:cubicBezTo>
                      <a:pt x="4" y="44"/>
                      <a:pt x="10" y="34"/>
                      <a:pt x="16" y="28"/>
                    </a:cubicBezTo>
                    <a:cubicBezTo>
                      <a:pt x="32" y="10"/>
                      <a:pt x="60" y="6"/>
                      <a:pt x="80" y="20"/>
                    </a:cubicBezTo>
                    <a:cubicBezTo>
                      <a:pt x="83" y="22"/>
                      <a:pt x="85" y="18"/>
                      <a:pt x="82" y="1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2" name="Freeform 1334"/>
              <p:cNvSpPr/>
              <p:nvPr/>
            </p:nvSpPr>
            <p:spPr bwMode="auto">
              <a:xfrm>
                <a:off x="96" y="766"/>
                <a:ext cx="139" cy="209"/>
              </a:xfrm>
              <a:custGeom>
                <a:avLst/>
                <a:gdLst>
                  <a:gd name="T0" fmla="*/ 49 w 52"/>
                  <a:gd name="T1" fmla="*/ 1 h 78"/>
                  <a:gd name="T2" fmla="*/ 3 w 52"/>
                  <a:gd name="T3" fmla="*/ 39 h 78"/>
                  <a:gd name="T4" fmla="*/ 41 w 52"/>
                  <a:gd name="T5" fmla="*/ 77 h 78"/>
                  <a:gd name="T6" fmla="*/ 41 w 52"/>
                  <a:gd name="T7" fmla="*/ 72 h 78"/>
                  <a:gd name="T8" fmla="*/ 8 w 52"/>
                  <a:gd name="T9" fmla="*/ 39 h 78"/>
                  <a:gd name="T10" fmla="*/ 49 w 52"/>
                  <a:gd name="T11" fmla="*/ 6 h 78"/>
                  <a:gd name="T12" fmla="*/ 49 w 52"/>
                  <a:gd name="T13" fmla="*/ 1 h 78"/>
                </a:gdLst>
                <a:ahLst/>
                <a:cxnLst>
                  <a:cxn ang="0">
                    <a:pos x="T0" y="T1"/>
                  </a:cxn>
                  <a:cxn ang="0">
                    <a:pos x="T2" y="T3"/>
                  </a:cxn>
                  <a:cxn ang="0">
                    <a:pos x="T4" y="T5"/>
                  </a:cxn>
                  <a:cxn ang="0">
                    <a:pos x="T6" y="T7"/>
                  </a:cxn>
                  <a:cxn ang="0">
                    <a:pos x="T8" y="T9"/>
                  </a:cxn>
                  <a:cxn ang="0">
                    <a:pos x="T10" y="T11"/>
                  </a:cxn>
                  <a:cxn ang="0">
                    <a:pos x="T12" y="T13"/>
                  </a:cxn>
                </a:cxnLst>
                <a:rect l="0" t="0" r="r" b="b"/>
                <a:pathLst>
                  <a:path w="52" h="78">
                    <a:moveTo>
                      <a:pt x="49" y="1"/>
                    </a:moveTo>
                    <a:cubicBezTo>
                      <a:pt x="25" y="0"/>
                      <a:pt x="6" y="15"/>
                      <a:pt x="3" y="39"/>
                    </a:cubicBezTo>
                    <a:cubicBezTo>
                      <a:pt x="0" y="63"/>
                      <a:pt x="19" y="78"/>
                      <a:pt x="41" y="77"/>
                    </a:cubicBezTo>
                    <a:cubicBezTo>
                      <a:pt x="44" y="77"/>
                      <a:pt x="44" y="72"/>
                      <a:pt x="41" y="72"/>
                    </a:cubicBezTo>
                    <a:cubicBezTo>
                      <a:pt x="20" y="73"/>
                      <a:pt x="6" y="60"/>
                      <a:pt x="8" y="39"/>
                    </a:cubicBezTo>
                    <a:cubicBezTo>
                      <a:pt x="9" y="17"/>
                      <a:pt x="28" y="5"/>
                      <a:pt x="49" y="6"/>
                    </a:cubicBezTo>
                    <a:cubicBezTo>
                      <a:pt x="52" y="6"/>
                      <a:pt x="52" y="1"/>
                      <a:pt x="49"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3" name="Freeform 1335"/>
              <p:cNvSpPr/>
              <p:nvPr/>
            </p:nvSpPr>
            <p:spPr bwMode="auto">
              <a:xfrm>
                <a:off x="29" y="935"/>
                <a:ext cx="160" cy="203"/>
              </a:xfrm>
              <a:custGeom>
                <a:avLst/>
                <a:gdLst>
                  <a:gd name="T0" fmla="*/ 57 w 60"/>
                  <a:gd name="T1" fmla="*/ 2 h 76"/>
                  <a:gd name="T2" fmla="*/ 1 w 60"/>
                  <a:gd name="T3" fmla="*/ 41 h 76"/>
                  <a:gd name="T4" fmla="*/ 54 w 60"/>
                  <a:gd name="T5" fmla="*/ 69 h 76"/>
                  <a:gd name="T6" fmla="*/ 52 w 60"/>
                  <a:gd name="T7" fmla="*/ 64 h 76"/>
                  <a:gd name="T8" fmla="*/ 6 w 60"/>
                  <a:gd name="T9" fmla="*/ 41 h 76"/>
                  <a:gd name="T10" fmla="*/ 57 w 60"/>
                  <a:gd name="T11" fmla="*/ 7 h 76"/>
                  <a:gd name="T12" fmla="*/ 57 w 60"/>
                  <a:gd name="T13" fmla="*/ 2 h 76"/>
                </a:gdLst>
                <a:ahLst/>
                <a:cxnLst>
                  <a:cxn ang="0">
                    <a:pos x="T0" y="T1"/>
                  </a:cxn>
                  <a:cxn ang="0">
                    <a:pos x="T2" y="T3"/>
                  </a:cxn>
                  <a:cxn ang="0">
                    <a:pos x="T4" y="T5"/>
                  </a:cxn>
                  <a:cxn ang="0">
                    <a:pos x="T6" y="T7"/>
                  </a:cxn>
                  <a:cxn ang="0">
                    <a:pos x="T8" y="T9"/>
                  </a:cxn>
                  <a:cxn ang="0">
                    <a:pos x="T10" y="T11"/>
                  </a:cxn>
                  <a:cxn ang="0">
                    <a:pos x="T12" y="T13"/>
                  </a:cxn>
                </a:cxnLst>
                <a:rect l="0" t="0" r="r" b="b"/>
                <a:pathLst>
                  <a:path w="60" h="76">
                    <a:moveTo>
                      <a:pt x="57" y="2"/>
                    </a:moveTo>
                    <a:cubicBezTo>
                      <a:pt x="31" y="0"/>
                      <a:pt x="0" y="11"/>
                      <a:pt x="1" y="41"/>
                    </a:cubicBezTo>
                    <a:cubicBezTo>
                      <a:pt x="1" y="70"/>
                      <a:pt x="31" y="76"/>
                      <a:pt x="54" y="69"/>
                    </a:cubicBezTo>
                    <a:cubicBezTo>
                      <a:pt x="56" y="68"/>
                      <a:pt x="55" y="63"/>
                      <a:pt x="52" y="64"/>
                    </a:cubicBezTo>
                    <a:cubicBezTo>
                      <a:pt x="32" y="71"/>
                      <a:pt x="7" y="66"/>
                      <a:pt x="6" y="41"/>
                    </a:cubicBezTo>
                    <a:cubicBezTo>
                      <a:pt x="4" y="13"/>
                      <a:pt x="35" y="5"/>
                      <a:pt x="57" y="7"/>
                    </a:cubicBezTo>
                    <a:cubicBezTo>
                      <a:pt x="60" y="7"/>
                      <a:pt x="60" y="2"/>
                      <a:pt x="57"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4" name="Freeform 1336"/>
              <p:cNvSpPr/>
              <p:nvPr/>
            </p:nvSpPr>
            <p:spPr bwMode="auto">
              <a:xfrm>
                <a:off x="-35" y="1093"/>
                <a:ext cx="286" cy="283"/>
              </a:xfrm>
              <a:custGeom>
                <a:avLst/>
                <a:gdLst>
                  <a:gd name="T0" fmla="*/ 59 w 107"/>
                  <a:gd name="T1" fmla="*/ 1 h 106"/>
                  <a:gd name="T2" fmla="*/ 104 w 107"/>
                  <a:gd name="T3" fmla="*/ 75 h 106"/>
                  <a:gd name="T4" fmla="*/ 102 w 107"/>
                  <a:gd name="T5" fmla="*/ 71 h 106"/>
                  <a:gd name="T6" fmla="*/ 61 w 107"/>
                  <a:gd name="T7" fmla="*/ 6 h 106"/>
                  <a:gd name="T8" fmla="*/ 59 w 107"/>
                  <a:gd name="T9" fmla="*/ 1 h 106"/>
                </a:gdLst>
                <a:ahLst/>
                <a:cxnLst>
                  <a:cxn ang="0">
                    <a:pos x="T0" y="T1"/>
                  </a:cxn>
                  <a:cxn ang="0">
                    <a:pos x="T2" y="T3"/>
                  </a:cxn>
                  <a:cxn ang="0">
                    <a:pos x="T4" y="T5"/>
                  </a:cxn>
                  <a:cxn ang="0">
                    <a:pos x="T6" y="T7"/>
                  </a:cxn>
                  <a:cxn ang="0">
                    <a:pos x="T8" y="T9"/>
                  </a:cxn>
                </a:cxnLst>
                <a:rect l="0" t="0" r="r" b="b"/>
                <a:pathLst>
                  <a:path w="107" h="106">
                    <a:moveTo>
                      <a:pt x="59" y="1"/>
                    </a:moveTo>
                    <a:cubicBezTo>
                      <a:pt x="0" y="26"/>
                      <a:pt x="56" y="106"/>
                      <a:pt x="104" y="75"/>
                    </a:cubicBezTo>
                    <a:cubicBezTo>
                      <a:pt x="107" y="74"/>
                      <a:pt x="105" y="70"/>
                      <a:pt x="102" y="71"/>
                    </a:cubicBezTo>
                    <a:cubicBezTo>
                      <a:pt x="59" y="98"/>
                      <a:pt x="8" y="28"/>
                      <a:pt x="61" y="6"/>
                    </a:cubicBezTo>
                    <a:cubicBezTo>
                      <a:pt x="63" y="5"/>
                      <a:pt x="62" y="0"/>
                      <a:pt x="59"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5" name="Freeform 1337"/>
              <p:cNvSpPr/>
              <p:nvPr/>
            </p:nvSpPr>
            <p:spPr bwMode="auto">
              <a:xfrm>
                <a:off x="168" y="1272"/>
                <a:ext cx="133" cy="187"/>
              </a:xfrm>
              <a:custGeom>
                <a:avLst/>
                <a:gdLst>
                  <a:gd name="T0" fmla="*/ 12 w 50"/>
                  <a:gd name="T1" fmla="*/ 3 h 70"/>
                  <a:gd name="T2" fmla="*/ 7 w 50"/>
                  <a:gd name="T3" fmla="*/ 52 h 70"/>
                  <a:gd name="T4" fmla="*/ 47 w 50"/>
                  <a:gd name="T5" fmla="*/ 56 h 70"/>
                  <a:gd name="T6" fmla="*/ 45 w 50"/>
                  <a:gd name="T7" fmla="*/ 51 h 70"/>
                  <a:gd name="T8" fmla="*/ 10 w 50"/>
                  <a:gd name="T9" fmla="*/ 47 h 70"/>
                  <a:gd name="T10" fmla="*/ 16 w 50"/>
                  <a:gd name="T11" fmla="*/ 6 h 70"/>
                  <a:gd name="T12" fmla="*/ 12 w 50"/>
                  <a:gd name="T13" fmla="*/ 3 h 70"/>
                </a:gdLst>
                <a:ahLst/>
                <a:cxnLst>
                  <a:cxn ang="0">
                    <a:pos x="T0" y="T1"/>
                  </a:cxn>
                  <a:cxn ang="0">
                    <a:pos x="T2" y="T3"/>
                  </a:cxn>
                  <a:cxn ang="0">
                    <a:pos x="T4" y="T5"/>
                  </a:cxn>
                  <a:cxn ang="0">
                    <a:pos x="T6" y="T7"/>
                  </a:cxn>
                  <a:cxn ang="0">
                    <a:pos x="T8" y="T9"/>
                  </a:cxn>
                  <a:cxn ang="0">
                    <a:pos x="T10" y="T11"/>
                  </a:cxn>
                  <a:cxn ang="0">
                    <a:pos x="T12" y="T13"/>
                  </a:cxn>
                </a:cxnLst>
                <a:rect l="0" t="0" r="r" b="b"/>
                <a:pathLst>
                  <a:path w="50" h="70">
                    <a:moveTo>
                      <a:pt x="12" y="3"/>
                    </a:moveTo>
                    <a:cubicBezTo>
                      <a:pt x="4" y="18"/>
                      <a:pt x="0" y="36"/>
                      <a:pt x="7" y="52"/>
                    </a:cubicBezTo>
                    <a:cubicBezTo>
                      <a:pt x="15" y="70"/>
                      <a:pt x="35" y="64"/>
                      <a:pt x="47" y="56"/>
                    </a:cubicBezTo>
                    <a:cubicBezTo>
                      <a:pt x="50" y="54"/>
                      <a:pt x="47" y="50"/>
                      <a:pt x="45" y="51"/>
                    </a:cubicBezTo>
                    <a:cubicBezTo>
                      <a:pt x="33" y="60"/>
                      <a:pt x="17" y="65"/>
                      <a:pt x="10" y="47"/>
                    </a:cubicBezTo>
                    <a:cubicBezTo>
                      <a:pt x="6" y="34"/>
                      <a:pt x="9" y="18"/>
                      <a:pt x="16" y="6"/>
                    </a:cubicBezTo>
                    <a:cubicBezTo>
                      <a:pt x="18" y="3"/>
                      <a:pt x="14" y="0"/>
                      <a:pt x="1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6" name="Freeform 1338"/>
              <p:cNvSpPr/>
              <p:nvPr/>
            </p:nvSpPr>
            <p:spPr bwMode="auto">
              <a:xfrm>
                <a:off x="224" y="1395"/>
                <a:ext cx="237" cy="198"/>
              </a:xfrm>
              <a:custGeom>
                <a:avLst/>
                <a:gdLst>
                  <a:gd name="T0" fmla="*/ 12 w 89"/>
                  <a:gd name="T1" fmla="*/ 2 h 74"/>
                  <a:gd name="T2" fmla="*/ 30 w 89"/>
                  <a:gd name="T3" fmla="*/ 63 h 74"/>
                  <a:gd name="T4" fmla="*/ 88 w 89"/>
                  <a:gd name="T5" fmla="*/ 35 h 74"/>
                  <a:gd name="T6" fmla="*/ 83 w 89"/>
                  <a:gd name="T7" fmla="*/ 33 h 74"/>
                  <a:gd name="T8" fmla="*/ 31 w 89"/>
                  <a:gd name="T9" fmla="*/ 58 h 74"/>
                  <a:gd name="T10" fmla="*/ 16 w 89"/>
                  <a:gd name="T11" fmla="*/ 5 h 74"/>
                  <a:gd name="T12" fmla="*/ 12 w 89"/>
                  <a:gd name="T13" fmla="*/ 2 h 74"/>
                </a:gdLst>
                <a:ahLst/>
                <a:cxnLst>
                  <a:cxn ang="0">
                    <a:pos x="T0" y="T1"/>
                  </a:cxn>
                  <a:cxn ang="0">
                    <a:pos x="T2" y="T3"/>
                  </a:cxn>
                  <a:cxn ang="0">
                    <a:pos x="T4" y="T5"/>
                  </a:cxn>
                  <a:cxn ang="0">
                    <a:pos x="T6" y="T7"/>
                  </a:cxn>
                  <a:cxn ang="0">
                    <a:pos x="T8" y="T9"/>
                  </a:cxn>
                  <a:cxn ang="0">
                    <a:pos x="T10" y="T11"/>
                  </a:cxn>
                  <a:cxn ang="0">
                    <a:pos x="T12" y="T13"/>
                  </a:cxn>
                </a:cxnLst>
                <a:rect l="0" t="0" r="r" b="b"/>
                <a:pathLst>
                  <a:path w="89" h="74">
                    <a:moveTo>
                      <a:pt x="12" y="2"/>
                    </a:moveTo>
                    <a:cubicBezTo>
                      <a:pt x="0" y="26"/>
                      <a:pt x="5" y="52"/>
                      <a:pt x="30" y="63"/>
                    </a:cubicBezTo>
                    <a:cubicBezTo>
                      <a:pt x="55" y="74"/>
                      <a:pt x="78" y="57"/>
                      <a:pt x="88" y="35"/>
                    </a:cubicBezTo>
                    <a:cubicBezTo>
                      <a:pt x="89" y="32"/>
                      <a:pt x="84" y="30"/>
                      <a:pt x="83" y="33"/>
                    </a:cubicBezTo>
                    <a:cubicBezTo>
                      <a:pt x="74" y="55"/>
                      <a:pt x="53" y="68"/>
                      <a:pt x="31" y="58"/>
                    </a:cubicBezTo>
                    <a:cubicBezTo>
                      <a:pt x="9" y="48"/>
                      <a:pt x="6" y="24"/>
                      <a:pt x="16" y="5"/>
                    </a:cubicBezTo>
                    <a:cubicBezTo>
                      <a:pt x="17" y="2"/>
                      <a:pt x="13" y="0"/>
                      <a:pt x="1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 name="Freeform 1339"/>
              <p:cNvSpPr/>
              <p:nvPr/>
            </p:nvSpPr>
            <p:spPr bwMode="auto">
              <a:xfrm>
                <a:off x="248" y="822"/>
                <a:ext cx="141" cy="158"/>
              </a:xfrm>
              <a:custGeom>
                <a:avLst/>
                <a:gdLst>
                  <a:gd name="T0" fmla="*/ 50 w 53"/>
                  <a:gd name="T1" fmla="*/ 0 h 59"/>
                  <a:gd name="T2" fmla="*/ 8 w 53"/>
                  <a:gd name="T3" fmla="*/ 26 h 59"/>
                  <a:gd name="T4" fmla="*/ 25 w 53"/>
                  <a:gd name="T5" fmla="*/ 58 h 59"/>
                  <a:gd name="T6" fmla="*/ 26 w 53"/>
                  <a:gd name="T7" fmla="*/ 53 h 59"/>
                  <a:gd name="T8" fmla="*/ 15 w 53"/>
                  <a:gd name="T9" fmla="*/ 24 h 59"/>
                  <a:gd name="T10" fmla="*/ 50 w 53"/>
                  <a:gd name="T11" fmla="*/ 5 h 59"/>
                  <a:gd name="T12" fmla="*/ 50 w 53"/>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53" h="59">
                    <a:moveTo>
                      <a:pt x="50" y="0"/>
                    </a:moveTo>
                    <a:cubicBezTo>
                      <a:pt x="33" y="0"/>
                      <a:pt x="16" y="11"/>
                      <a:pt x="8" y="26"/>
                    </a:cubicBezTo>
                    <a:cubicBezTo>
                      <a:pt x="0" y="42"/>
                      <a:pt x="10" y="54"/>
                      <a:pt x="25" y="58"/>
                    </a:cubicBezTo>
                    <a:cubicBezTo>
                      <a:pt x="28" y="59"/>
                      <a:pt x="29" y="54"/>
                      <a:pt x="26" y="53"/>
                    </a:cubicBezTo>
                    <a:cubicBezTo>
                      <a:pt x="10" y="49"/>
                      <a:pt x="6" y="37"/>
                      <a:pt x="15" y="24"/>
                    </a:cubicBezTo>
                    <a:cubicBezTo>
                      <a:pt x="23" y="13"/>
                      <a:pt x="37" y="5"/>
                      <a:pt x="50" y="5"/>
                    </a:cubicBezTo>
                    <a:cubicBezTo>
                      <a:pt x="53" y="5"/>
                      <a:pt x="53" y="0"/>
                      <a:pt x="50"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8" name="Freeform 1340"/>
              <p:cNvSpPr/>
              <p:nvPr/>
            </p:nvSpPr>
            <p:spPr bwMode="auto">
              <a:xfrm>
                <a:off x="395" y="761"/>
                <a:ext cx="32" cy="80"/>
              </a:xfrm>
              <a:custGeom>
                <a:avLst/>
                <a:gdLst>
                  <a:gd name="T0" fmla="*/ 0 w 12"/>
                  <a:gd name="T1" fmla="*/ 3 h 30"/>
                  <a:gd name="T2" fmla="*/ 6 w 12"/>
                  <a:gd name="T3" fmla="*/ 27 h 30"/>
                  <a:gd name="T4" fmla="*/ 10 w 12"/>
                  <a:gd name="T5" fmla="*/ 25 h 30"/>
                  <a:gd name="T6" fmla="*/ 5 w 12"/>
                  <a:gd name="T7" fmla="*/ 3 h 30"/>
                  <a:gd name="T8" fmla="*/ 0 w 12"/>
                  <a:gd name="T9" fmla="*/ 3 h 30"/>
                </a:gdLst>
                <a:ahLst/>
                <a:cxnLst>
                  <a:cxn ang="0">
                    <a:pos x="T0" y="T1"/>
                  </a:cxn>
                  <a:cxn ang="0">
                    <a:pos x="T2" y="T3"/>
                  </a:cxn>
                  <a:cxn ang="0">
                    <a:pos x="T4" y="T5"/>
                  </a:cxn>
                  <a:cxn ang="0">
                    <a:pos x="T6" y="T7"/>
                  </a:cxn>
                  <a:cxn ang="0">
                    <a:pos x="T8" y="T9"/>
                  </a:cxn>
                </a:cxnLst>
                <a:rect l="0" t="0" r="r" b="b"/>
                <a:pathLst>
                  <a:path w="12" h="30">
                    <a:moveTo>
                      <a:pt x="0" y="3"/>
                    </a:moveTo>
                    <a:cubicBezTo>
                      <a:pt x="0" y="12"/>
                      <a:pt x="2" y="20"/>
                      <a:pt x="6" y="27"/>
                    </a:cubicBezTo>
                    <a:cubicBezTo>
                      <a:pt x="7" y="30"/>
                      <a:pt x="12" y="27"/>
                      <a:pt x="10" y="25"/>
                    </a:cubicBezTo>
                    <a:cubicBezTo>
                      <a:pt x="7" y="18"/>
                      <a:pt x="5" y="11"/>
                      <a:pt x="5" y="3"/>
                    </a:cubicBezTo>
                    <a:cubicBezTo>
                      <a:pt x="5" y="0"/>
                      <a:pt x="0" y="0"/>
                      <a:pt x="0"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9" name="Freeform 1341"/>
              <p:cNvSpPr/>
              <p:nvPr/>
            </p:nvSpPr>
            <p:spPr bwMode="auto">
              <a:xfrm>
                <a:off x="309" y="967"/>
                <a:ext cx="38" cy="139"/>
              </a:xfrm>
              <a:custGeom>
                <a:avLst/>
                <a:gdLst>
                  <a:gd name="T0" fmla="*/ 8 w 14"/>
                  <a:gd name="T1" fmla="*/ 3 h 52"/>
                  <a:gd name="T2" fmla="*/ 0 w 14"/>
                  <a:gd name="T3" fmla="*/ 49 h 52"/>
                  <a:gd name="T4" fmla="*/ 5 w 14"/>
                  <a:gd name="T5" fmla="*/ 49 h 52"/>
                  <a:gd name="T6" fmla="*/ 12 w 14"/>
                  <a:gd name="T7" fmla="*/ 4 h 52"/>
                  <a:gd name="T8" fmla="*/ 8 w 14"/>
                  <a:gd name="T9" fmla="*/ 3 h 52"/>
                </a:gdLst>
                <a:ahLst/>
                <a:cxnLst>
                  <a:cxn ang="0">
                    <a:pos x="T0" y="T1"/>
                  </a:cxn>
                  <a:cxn ang="0">
                    <a:pos x="T2" y="T3"/>
                  </a:cxn>
                  <a:cxn ang="0">
                    <a:pos x="T4" y="T5"/>
                  </a:cxn>
                  <a:cxn ang="0">
                    <a:pos x="T6" y="T7"/>
                  </a:cxn>
                  <a:cxn ang="0">
                    <a:pos x="T8" y="T9"/>
                  </a:cxn>
                </a:cxnLst>
                <a:rect l="0" t="0" r="r" b="b"/>
                <a:pathLst>
                  <a:path w="14" h="52">
                    <a:moveTo>
                      <a:pt x="8" y="3"/>
                    </a:moveTo>
                    <a:cubicBezTo>
                      <a:pt x="2" y="17"/>
                      <a:pt x="0" y="33"/>
                      <a:pt x="0" y="49"/>
                    </a:cubicBezTo>
                    <a:cubicBezTo>
                      <a:pt x="0" y="52"/>
                      <a:pt x="5" y="52"/>
                      <a:pt x="5" y="49"/>
                    </a:cubicBezTo>
                    <a:cubicBezTo>
                      <a:pt x="5" y="34"/>
                      <a:pt x="7" y="18"/>
                      <a:pt x="12" y="4"/>
                    </a:cubicBezTo>
                    <a:cubicBezTo>
                      <a:pt x="14" y="1"/>
                      <a:pt x="9" y="0"/>
                      <a:pt x="8"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0" name="Freeform 1342"/>
              <p:cNvSpPr/>
              <p:nvPr/>
            </p:nvSpPr>
            <p:spPr bwMode="auto">
              <a:xfrm>
                <a:off x="181" y="1087"/>
                <a:ext cx="160" cy="145"/>
              </a:xfrm>
              <a:custGeom>
                <a:avLst/>
                <a:gdLst>
                  <a:gd name="T0" fmla="*/ 10 w 60"/>
                  <a:gd name="T1" fmla="*/ 3 h 54"/>
                  <a:gd name="T2" fmla="*/ 56 w 60"/>
                  <a:gd name="T3" fmla="*/ 53 h 54"/>
                  <a:gd name="T4" fmla="*/ 57 w 60"/>
                  <a:gd name="T5" fmla="*/ 48 h 54"/>
                  <a:gd name="T6" fmla="*/ 15 w 60"/>
                  <a:gd name="T7" fmla="*/ 4 h 54"/>
                  <a:gd name="T8" fmla="*/ 10 w 60"/>
                  <a:gd name="T9" fmla="*/ 3 h 54"/>
                </a:gdLst>
                <a:ahLst/>
                <a:cxnLst>
                  <a:cxn ang="0">
                    <a:pos x="T0" y="T1"/>
                  </a:cxn>
                  <a:cxn ang="0">
                    <a:pos x="T2" y="T3"/>
                  </a:cxn>
                  <a:cxn ang="0">
                    <a:pos x="T4" y="T5"/>
                  </a:cxn>
                  <a:cxn ang="0">
                    <a:pos x="T6" y="T7"/>
                  </a:cxn>
                  <a:cxn ang="0">
                    <a:pos x="T8" y="T9"/>
                  </a:cxn>
                </a:cxnLst>
                <a:rect l="0" t="0" r="r" b="b"/>
                <a:pathLst>
                  <a:path w="60" h="54">
                    <a:moveTo>
                      <a:pt x="10" y="3"/>
                    </a:moveTo>
                    <a:cubicBezTo>
                      <a:pt x="0" y="31"/>
                      <a:pt x="33" y="49"/>
                      <a:pt x="56" y="53"/>
                    </a:cubicBezTo>
                    <a:cubicBezTo>
                      <a:pt x="59" y="54"/>
                      <a:pt x="60" y="49"/>
                      <a:pt x="57" y="48"/>
                    </a:cubicBezTo>
                    <a:cubicBezTo>
                      <a:pt x="37" y="45"/>
                      <a:pt x="5" y="30"/>
                      <a:pt x="15" y="4"/>
                    </a:cubicBezTo>
                    <a:cubicBezTo>
                      <a:pt x="16" y="1"/>
                      <a:pt x="12" y="0"/>
                      <a:pt x="10"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1" name="Freeform 1343"/>
              <p:cNvSpPr/>
              <p:nvPr/>
            </p:nvSpPr>
            <p:spPr bwMode="auto">
              <a:xfrm>
                <a:off x="392" y="1044"/>
                <a:ext cx="88" cy="150"/>
              </a:xfrm>
              <a:custGeom>
                <a:avLst/>
                <a:gdLst>
                  <a:gd name="T0" fmla="*/ 13 w 33"/>
                  <a:gd name="T1" fmla="*/ 6 h 56"/>
                  <a:gd name="T2" fmla="*/ 2 w 33"/>
                  <a:gd name="T3" fmla="*/ 50 h 56"/>
                  <a:gd name="T4" fmla="*/ 5 w 33"/>
                  <a:gd name="T5" fmla="*/ 54 h 56"/>
                  <a:gd name="T6" fmla="*/ 17 w 33"/>
                  <a:gd name="T7" fmla="*/ 3 h 56"/>
                  <a:gd name="T8" fmla="*/ 13 w 33"/>
                  <a:gd name="T9" fmla="*/ 6 h 56"/>
                </a:gdLst>
                <a:ahLst/>
                <a:cxnLst>
                  <a:cxn ang="0">
                    <a:pos x="T0" y="T1"/>
                  </a:cxn>
                  <a:cxn ang="0">
                    <a:pos x="T2" y="T3"/>
                  </a:cxn>
                  <a:cxn ang="0">
                    <a:pos x="T4" y="T5"/>
                  </a:cxn>
                  <a:cxn ang="0">
                    <a:pos x="T6" y="T7"/>
                  </a:cxn>
                  <a:cxn ang="0">
                    <a:pos x="T8" y="T9"/>
                  </a:cxn>
                </a:cxnLst>
                <a:rect l="0" t="0" r="r" b="b"/>
                <a:pathLst>
                  <a:path w="33" h="56">
                    <a:moveTo>
                      <a:pt x="13" y="6"/>
                    </a:moveTo>
                    <a:cubicBezTo>
                      <a:pt x="27" y="23"/>
                      <a:pt x="19" y="39"/>
                      <a:pt x="2" y="50"/>
                    </a:cubicBezTo>
                    <a:cubicBezTo>
                      <a:pt x="0" y="51"/>
                      <a:pt x="2" y="56"/>
                      <a:pt x="5" y="54"/>
                    </a:cubicBezTo>
                    <a:cubicBezTo>
                      <a:pt x="25" y="41"/>
                      <a:pt x="33" y="22"/>
                      <a:pt x="17" y="3"/>
                    </a:cubicBezTo>
                    <a:cubicBezTo>
                      <a:pt x="15" y="0"/>
                      <a:pt x="11" y="4"/>
                      <a:pt x="13"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2" name="Freeform 1344"/>
              <p:cNvSpPr/>
              <p:nvPr/>
            </p:nvSpPr>
            <p:spPr bwMode="auto">
              <a:xfrm>
                <a:off x="315" y="1299"/>
                <a:ext cx="77" cy="112"/>
              </a:xfrm>
              <a:custGeom>
                <a:avLst/>
                <a:gdLst>
                  <a:gd name="T0" fmla="*/ 8 w 29"/>
                  <a:gd name="T1" fmla="*/ 3 h 42"/>
                  <a:gd name="T2" fmla="*/ 4 w 29"/>
                  <a:gd name="T3" fmla="*/ 32 h 42"/>
                  <a:gd name="T4" fmla="*/ 26 w 29"/>
                  <a:gd name="T5" fmla="*/ 38 h 42"/>
                  <a:gd name="T6" fmla="*/ 24 w 29"/>
                  <a:gd name="T7" fmla="*/ 34 h 42"/>
                  <a:gd name="T8" fmla="*/ 8 w 29"/>
                  <a:gd name="T9" fmla="*/ 27 h 42"/>
                  <a:gd name="T10" fmla="*/ 12 w 29"/>
                  <a:gd name="T11" fmla="*/ 5 h 42"/>
                  <a:gd name="T12" fmla="*/ 8 w 29"/>
                  <a:gd name="T13" fmla="*/ 3 h 42"/>
                </a:gdLst>
                <a:ahLst/>
                <a:cxnLst>
                  <a:cxn ang="0">
                    <a:pos x="T0" y="T1"/>
                  </a:cxn>
                  <a:cxn ang="0">
                    <a:pos x="T2" y="T3"/>
                  </a:cxn>
                  <a:cxn ang="0">
                    <a:pos x="T4" y="T5"/>
                  </a:cxn>
                  <a:cxn ang="0">
                    <a:pos x="T6" y="T7"/>
                  </a:cxn>
                  <a:cxn ang="0">
                    <a:pos x="T8" y="T9"/>
                  </a:cxn>
                  <a:cxn ang="0">
                    <a:pos x="T10" y="T11"/>
                  </a:cxn>
                  <a:cxn ang="0">
                    <a:pos x="T12" y="T13"/>
                  </a:cxn>
                </a:cxnLst>
                <a:rect l="0" t="0" r="r" b="b"/>
                <a:pathLst>
                  <a:path w="29" h="42">
                    <a:moveTo>
                      <a:pt x="8" y="3"/>
                    </a:moveTo>
                    <a:cubicBezTo>
                      <a:pt x="3" y="11"/>
                      <a:pt x="0" y="22"/>
                      <a:pt x="4" y="32"/>
                    </a:cubicBezTo>
                    <a:cubicBezTo>
                      <a:pt x="9" y="41"/>
                      <a:pt x="18" y="42"/>
                      <a:pt x="26" y="38"/>
                    </a:cubicBezTo>
                    <a:cubicBezTo>
                      <a:pt x="29" y="37"/>
                      <a:pt x="27" y="32"/>
                      <a:pt x="24" y="34"/>
                    </a:cubicBezTo>
                    <a:cubicBezTo>
                      <a:pt x="17" y="37"/>
                      <a:pt x="10" y="35"/>
                      <a:pt x="8" y="27"/>
                    </a:cubicBezTo>
                    <a:cubicBezTo>
                      <a:pt x="5" y="20"/>
                      <a:pt x="8" y="12"/>
                      <a:pt x="12" y="5"/>
                    </a:cubicBezTo>
                    <a:cubicBezTo>
                      <a:pt x="14" y="2"/>
                      <a:pt x="10" y="0"/>
                      <a:pt x="8"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3" name="Freeform 1345"/>
              <p:cNvSpPr/>
              <p:nvPr/>
            </p:nvSpPr>
            <p:spPr bwMode="auto">
              <a:xfrm>
                <a:off x="384" y="1379"/>
                <a:ext cx="16" cy="13"/>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4" name="Freeform 1346"/>
              <p:cNvSpPr/>
              <p:nvPr/>
            </p:nvSpPr>
            <p:spPr bwMode="auto">
              <a:xfrm>
                <a:off x="469" y="541"/>
                <a:ext cx="168" cy="982"/>
              </a:xfrm>
              <a:custGeom>
                <a:avLst/>
                <a:gdLst>
                  <a:gd name="T0" fmla="*/ 31 w 63"/>
                  <a:gd name="T1" fmla="*/ 5 h 367"/>
                  <a:gd name="T2" fmla="*/ 0 w 63"/>
                  <a:gd name="T3" fmla="*/ 364 h 367"/>
                  <a:gd name="T4" fmla="*/ 5 w 63"/>
                  <a:gd name="T5" fmla="*/ 364 h 367"/>
                  <a:gd name="T6" fmla="*/ 35 w 63"/>
                  <a:gd name="T7" fmla="*/ 4 h 367"/>
                  <a:gd name="T8" fmla="*/ 31 w 63"/>
                  <a:gd name="T9" fmla="*/ 5 h 367"/>
                </a:gdLst>
                <a:ahLst/>
                <a:cxnLst>
                  <a:cxn ang="0">
                    <a:pos x="T0" y="T1"/>
                  </a:cxn>
                  <a:cxn ang="0">
                    <a:pos x="T2" y="T3"/>
                  </a:cxn>
                  <a:cxn ang="0">
                    <a:pos x="T4" y="T5"/>
                  </a:cxn>
                  <a:cxn ang="0">
                    <a:pos x="T6" y="T7"/>
                  </a:cxn>
                  <a:cxn ang="0">
                    <a:pos x="T8" y="T9"/>
                  </a:cxn>
                </a:cxnLst>
                <a:rect l="0" t="0" r="r" b="b"/>
                <a:pathLst>
                  <a:path w="63" h="367">
                    <a:moveTo>
                      <a:pt x="31" y="5"/>
                    </a:moveTo>
                    <a:cubicBezTo>
                      <a:pt x="58" y="127"/>
                      <a:pt x="12" y="244"/>
                      <a:pt x="0" y="364"/>
                    </a:cubicBezTo>
                    <a:cubicBezTo>
                      <a:pt x="0" y="367"/>
                      <a:pt x="5" y="367"/>
                      <a:pt x="5" y="364"/>
                    </a:cubicBezTo>
                    <a:cubicBezTo>
                      <a:pt x="17" y="243"/>
                      <a:pt x="63" y="126"/>
                      <a:pt x="35" y="4"/>
                    </a:cubicBezTo>
                    <a:cubicBezTo>
                      <a:pt x="35" y="0"/>
                      <a:pt x="30" y="2"/>
                      <a:pt x="31"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5" name="Freeform 1347"/>
              <p:cNvSpPr/>
              <p:nvPr/>
            </p:nvSpPr>
            <p:spPr bwMode="auto">
              <a:xfrm>
                <a:off x="541" y="418"/>
                <a:ext cx="318" cy="247"/>
              </a:xfrm>
              <a:custGeom>
                <a:avLst/>
                <a:gdLst>
                  <a:gd name="T0" fmla="*/ 6 w 119"/>
                  <a:gd name="T1" fmla="*/ 57 h 92"/>
                  <a:gd name="T2" fmla="*/ 96 w 119"/>
                  <a:gd name="T3" fmla="*/ 87 h 92"/>
                  <a:gd name="T4" fmla="*/ 101 w 119"/>
                  <a:gd name="T5" fmla="*/ 89 h 92"/>
                  <a:gd name="T6" fmla="*/ 2 w 119"/>
                  <a:gd name="T7" fmla="*/ 55 h 92"/>
                  <a:gd name="T8" fmla="*/ 6 w 119"/>
                  <a:gd name="T9" fmla="*/ 57 h 92"/>
                </a:gdLst>
                <a:ahLst/>
                <a:cxnLst>
                  <a:cxn ang="0">
                    <a:pos x="T0" y="T1"/>
                  </a:cxn>
                  <a:cxn ang="0">
                    <a:pos x="T2" y="T3"/>
                  </a:cxn>
                  <a:cxn ang="0">
                    <a:pos x="T4" y="T5"/>
                  </a:cxn>
                  <a:cxn ang="0">
                    <a:pos x="T6" y="T7"/>
                  </a:cxn>
                  <a:cxn ang="0">
                    <a:pos x="T8" y="T9"/>
                  </a:cxn>
                </a:cxnLst>
                <a:rect l="0" t="0" r="r" b="b"/>
                <a:pathLst>
                  <a:path w="119" h="92">
                    <a:moveTo>
                      <a:pt x="6" y="57"/>
                    </a:moveTo>
                    <a:cubicBezTo>
                      <a:pt x="33" y="7"/>
                      <a:pt x="113" y="27"/>
                      <a:pt x="96" y="87"/>
                    </a:cubicBezTo>
                    <a:cubicBezTo>
                      <a:pt x="95" y="90"/>
                      <a:pt x="100" y="92"/>
                      <a:pt x="101" y="89"/>
                    </a:cubicBezTo>
                    <a:cubicBezTo>
                      <a:pt x="119" y="23"/>
                      <a:pt x="32" y="0"/>
                      <a:pt x="2" y="55"/>
                    </a:cubicBezTo>
                    <a:cubicBezTo>
                      <a:pt x="0" y="57"/>
                      <a:pt x="5" y="60"/>
                      <a:pt x="6" y="5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6" name="Freeform 1348"/>
              <p:cNvSpPr/>
              <p:nvPr/>
            </p:nvSpPr>
            <p:spPr bwMode="auto">
              <a:xfrm>
                <a:off x="771" y="622"/>
                <a:ext cx="234" cy="184"/>
              </a:xfrm>
              <a:custGeom>
                <a:avLst/>
                <a:gdLst>
                  <a:gd name="T0" fmla="*/ 3 w 88"/>
                  <a:gd name="T1" fmla="*/ 11 h 69"/>
                  <a:gd name="T2" fmla="*/ 62 w 88"/>
                  <a:gd name="T3" fmla="*/ 15 h 69"/>
                  <a:gd name="T4" fmla="*/ 75 w 88"/>
                  <a:gd name="T5" fmla="*/ 54 h 69"/>
                  <a:gd name="T6" fmla="*/ 44 w 88"/>
                  <a:gd name="T7" fmla="*/ 64 h 69"/>
                  <a:gd name="T8" fmla="*/ 45 w 88"/>
                  <a:gd name="T9" fmla="*/ 69 h 69"/>
                  <a:gd name="T10" fmla="*/ 81 w 88"/>
                  <a:gd name="T11" fmla="*/ 55 h 69"/>
                  <a:gd name="T12" fmla="*/ 78 w 88"/>
                  <a:gd name="T13" fmla="*/ 22 h 69"/>
                  <a:gd name="T14" fmla="*/ 3 w 88"/>
                  <a:gd name="T15" fmla="*/ 6 h 69"/>
                  <a:gd name="T16" fmla="*/ 3 w 88"/>
                  <a:gd name="T17" fmla="*/ 1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69">
                    <a:moveTo>
                      <a:pt x="3" y="11"/>
                    </a:moveTo>
                    <a:cubicBezTo>
                      <a:pt x="23" y="9"/>
                      <a:pt x="44" y="7"/>
                      <a:pt x="62" y="15"/>
                    </a:cubicBezTo>
                    <a:cubicBezTo>
                      <a:pt x="75" y="21"/>
                      <a:pt x="86" y="41"/>
                      <a:pt x="75" y="54"/>
                    </a:cubicBezTo>
                    <a:cubicBezTo>
                      <a:pt x="69" y="62"/>
                      <a:pt x="53" y="63"/>
                      <a:pt x="44" y="64"/>
                    </a:cubicBezTo>
                    <a:cubicBezTo>
                      <a:pt x="41" y="65"/>
                      <a:pt x="42" y="69"/>
                      <a:pt x="45" y="69"/>
                    </a:cubicBezTo>
                    <a:cubicBezTo>
                      <a:pt x="57" y="67"/>
                      <a:pt x="72" y="65"/>
                      <a:pt x="81" y="55"/>
                    </a:cubicBezTo>
                    <a:cubicBezTo>
                      <a:pt x="88" y="46"/>
                      <a:pt x="83" y="31"/>
                      <a:pt x="78" y="22"/>
                    </a:cubicBezTo>
                    <a:cubicBezTo>
                      <a:pt x="63" y="0"/>
                      <a:pt x="25" y="4"/>
                      <a:pt x="3" y="6"/>
                    </a:cubicBezTo>
                    <a:cubicBezTo>
                      <a:pt x="0" y="6"/>
                      <a:pt x="0" y="11"/>
                      <a:pt x="3" y="1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7" name="Freeform 1349"/>
              <p:cNvSpPr/>
              <p:nvPr/>
            </p:nvSpPr>
            <p:spPr bwMode="auto">
              <a:xfrm>
                <a:off x="899" y="798"/>
                <a:ext cx="189" cy="284"/>
              </a:xfrm>
              <a:custGeom>
                <a:avLst/>
                <a:gdLst>
                  <a:gd name="T0" fmla="*/ 3 w 71"/>
                  <a:gd name="T1" fmla="*/ 6 h 106"/>
                  <a:gd name="T2" fmla="*/ 41 w 71"/>
                  <a:gd name="T3" fmla="*/ 101 h 106"/>
                  <a:gd name="T4" fmla="*/ 46 w 71"/>
                  <a:gd name="T5" fmla="*/ 104 h 106"/>
                  <a:gd name="T6" fmla="*/ 5 w 71"/>
                  <a:gd name="T7" fmla="*/ 2 h 106"/>
                  <a:gd name="T8" fmla="*/ 3 w 71"/>
                  <a:gd name="T9" fmla="*/ 6 h 106"/>
                </a:gdLst>
                <a:ahLst/>
                <a:cxnLst>
                  <a:cxn ang="0">
                    <a:pos x="T0" y="T1"/>
                  </a:cxn>
                  <a:cxn ang="0">
                    <a:pos x="T2" y="T3"/>
                  </a:cxn>
                  <a:cxn ang="0">
                    <a:pos x="T4" y="T5"/>
                  </a:cxn>
                  <a:cxn ang="0">
                    <a:pos x="T6" y="T7"/>
                  </a:cxn>
                  <a:cxn ang="0">
                    <a:pos x="T8" y="T9"/>
                  </a:cxn>
                </a:cxnLst>
                <a:rect l="0" t="0" r="r" b="b"/>
                <a:pathLst>
                  <a:path w="71" h="106">
                    <a:moveTo>
                      <a:pt x="3" y="6"/>
                    </a:moveTo>
                    <a:cubicBezTo>
                      <a:pt x="35" y="29"/>
                      <a:pt x="65" y="60"/>
                      <a:pt x="41" y="101"/>
                    </a:cubicBezTo>
                    <a:cubicBezTo>
                      <a:pt x="40" y="104"/>
                      <a:pt x="44" y="106"/>
                      <a:pt x="46" y="104"/>
                    </a:cubicBezTo>
                    <a:cubicBezTo>
                      <a:pt x="71" y="60"/>
                      <a:pt x="40" y="27"/>
                      <a:pt x="5" y="2"/>
                    </a:cubicBezTo>
                    <a:cubicBezTo>
                      <a:pt x="3" y="0"/>
                      <a:pt x="0" y="5"/>
                      <a:pt x="3"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8" name="Freeform 1350"/>
              <p:cNvSpPr/>
              <p:nvPr/>
            </p:nvSpPr>
            <p:spPr bwMode="auto">
              <a:xfrm>
                <a:off x="808" y="1076"/>
                <a:ext cx="256" cy="220"/>
              </a:xfrm>
              <a:custGeom>
                <a:avLst/>
                <a:gdLst>
                  <a:gd name="T0" fmla="*/ 72 w 96"/>
                  <a:gd name="T1" fmla="*/ 5 h 82"/>
                  <a:gd name="T2" fmla="*/ 3 w 96"/>
                  <a:gd name="T3" fmla="*/ 77 h 82"/>
                  <a:gd name="T4" fmla="*/ 5 w 96"/>
                  <a:gd name="T5" fmla="*/ 82 h 82"/>
                  <a:gd name="T6" fmla="*/ 76 w 96"/>
                  <a:gd name="T7" fmla="*/ 3 h 82"/>
                  <a:gd name="T8" fmla="*/ 72 w 96"/>
                  <a:gd name="T9" fmla="*/ 5 h 82"/>
                </a:gdLst>
                <a:ahLst/>
                <a:cxnLst>
                  <a:cxn ang="0">
                    <a:pos x="T0" y="T1"/>
                  </a:cxn>
                  <a:cxn ang="0">
                    <a:pos x="T2" y="T3"/>
                  </a:cxn>
                  <a:cxn ang="0">
                    <a:pos x="T4" y="T5"/>
                  </a:cxn>
                  <a:cxn ang="0">
                    <a:pos x="T6" y="T7"/>
                  </a:cxn>
                  <a:cxn ang="0">
                    <a:pos x="T8" y="T9"/>
                  </a:cxn>
                </a:cxnLst>
                <a:rect l="0" t="0" r="r" b="b"/>
                <a:pathLst>
                  <a:path w="96" h="82">
                    <a:moveTo>
                      <a:pt x="72" y="5"/>
                    </a:moveTo>
                    <a:cubicBezTo>
                      <a:pt x="90" y="48"/>
                      <a:pt x="37" y="71"/>
                      <a:pt x="3" y="77"/>
                    </a:cubicBezTo>
                    <a:cubicBezTo>
                      <a:pt x="0" y="78"/>
                      <a:pt x="2" y="82"/>
                      <a:pt x="5" y="82"/>
                    </a:cubicBezTo>
                    <a:cubicBezTo>
                      <a:pt x="42" y="75"/>
                      <a:pt x="96" y="49"/>
                      <a:pt x="76" y="3"/>
                    </a:cubicBezTo>
                    <a:cubicBezTo>
                      <a:pt x="75" y="0"/>
                      <a:pt x="70" y="2"/>
                      <a:pt x="72"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9" name="Freeform 1351"/>
              <p:cNvSpPr/>
              <p:nvPr/>
            </p:nvSpPr>
            <p:spPr bwMode="auto">
              <a:xfrm>
                <a:off x="789" y="1285"/>
                <a:ext cx="134" cy="225"/>
              </a:xfrm>
              <a:custGeom>
                <a:avLst/>
                <a:gdLst>
                  <a:gd name="T0" fmla="*/ 15 w 50"/>
                  <a:gd name="T1" fmla="*/ 5 h 84"/>
                  <a:gd name="T2" fmla="*/ 40 w 50"/>
                  <a:gd name="T3" fmla="*/ 48 h 84"/>
                  <a:gd name="T4" fmla="*/ 3 w 50"/>
                  <a:gd name="T5" fmla="*/ 78 h 84"/>
                  <a:gd name="T6" fmla="*/ 4 w 50"/>
                  <a:gd name="T7" fmla="*/ 83 h 84"/>
                  <a:gd name="T8" fmla="*/ 45 w 50"/>
                  <a:gd name="T9" fmla="*/ 46 h 84"/>
                  <a:gd name="T10" fmla="*/ 18 w 50"/>
                  <a:gd name="T11" fmla="*/ 1 h 84"/>
                  <a:gd name="T12" fmla="*/ 15 w 50"/>
                  <a:gd name="T13" fmla="*/ 5 h 84"/>
                </a:gdLst>
                <a:ahLst/>
                <a:cxnLst>
                  <a:cxn ang="0">
                    <a:pos x="T0" y="T1"/>
                  </a:cxn>
                  <a:cxn ang="0">
                    <a:pos x="T2" y="T3"/>
                  </a:cxn>
                  <a:cxn ang="0">
                    <a:pos x="T4" y="T5"/>
                  </a:cxn>
                  <a:cxn ang="0">
                    <a:pos x="T6" y="T7"/>
                  </a:cxn>
                  <a:cxn ang="0">
                    <a:pos x="T8" y="T9"/>
                  </a:cxn>
                  <a:cxn ang="0">
                    <a:pos x="T10" y="T11"/>
                  </a:cxn>
                  <a:cxn ang="0">
                    <a:pos x="T12" y="T13"/>
                  </a:cxn>
                </a:cxnLst>
                <a:rect l="0" t="0" r="r" b="b"/>
                <a:pathLst>
                  <a:path w="50" h="84">
                    <a:moveTo>
                      <a:pt x="15" y="5"/>
                    </a:moveTo>
                    <a:cubicBezTo>
                      <a:pt x="32" y="14"/>
                      <a:pt x="45" y="28"/>
                      <a:pt x="40" y="48"/>
                    </a:cubicBezTo>
                    <a:cubicBezTo>
                      <a:pt x="36" y="65"/>
                      <a:pt x="19" y="75"/>
                      <a:pt x="3" y="78"/>
                    </a:cubicBezTo>
                    <a:cubicBezTo>
                      <a:pt x="0" y="79"/>
                      <a:pt x="1" y="84"/>
                      <a:pt x="4" y="83"/>
                    </a:cubicBezTo>
                    <a:cubicBezTo>
                      <a:pt x="24" y="79"/>
                      <a:pt x="40" y="66"/>
                      <a:pt x="45" y="46"/>
                    </a:cubicBezTo>
                    <a:cubicBezTo>
                      <a:pt x="50" y="26"/>
                      <a:pt x="35" y="9"/>
                      <a:pt x="18" y="1"/>
                    </a:cubicBezTo>
                    <a:cubicBezTo>
                      <a:pt x="15" y="0"/>
                      <a:pt x="13" y="4"/>
                      <a:pt x="15"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0" name="Freeform 1352"/>
              <p:cNvSpPr/>
              <p:nvPr/>
            </p:nvSpPr>
            <p:spPr bwMode="auto">
              <a:xfrm>
                <a:off x="605" y="1496"/>
                <a:ext cx="203" cy="118"/>
              </a:xfrm>
              <a:custGeom>
                <a:avLst/>
                <a:gdLst>
                  <a:gd name="T0" fmla="*/ 70 w 76"/>
                  <a:gd name="T1" fmla="*/ 6 h 44"/>
                  <a:gd name="T2" fmla="*/ 5 w 76"/>
                  <a:gd name="T3" fmla="*/ 3 h 44"/>
                  <a:gd name="T4" fmla="*/ 0 w 76"/>
                  <a:gd name="T5" fmla="*/ 3 h 44"/>
                  <a:gd name="T6" fmla="*/ 75 w 76"/>
                  <a:gd name="T7" fmla="*/ 8 h 44"/>
                  <a:gd name="T8" fmla="*/ 70 w 76"/>
                  <a:gd name="T9" fmla="*/ 6 h 44"/>
                </a:gdLst>
                <a:ahLst/>
                <a:cxnLst>
                  <a:cxn ang="0">
                    <a:pos x="T0" y="T1"/>
                  </a:cxn>
                  <a:cxn ang="0">
                    <a:pos x="T2" y="T3"/>
                  </a:cxn>
                  <a:cxn ang="0">
                    <a:pos x="T4" y="T5"/>
                  </a:cxn>
                  <a:cxn ang="0">
                    <a:pos x="T6" y="T7"/>
                  </a:cxn>
                  <a:cxn ang="0">
                    <a:pos x="T8" y="T9"/>
                  </a:cxn>
                </a:cxnLst>
                <a:rect l="0" t="0" r="r" b="b"/>
                <a:pathLst>
                  <a:path w="76" h="44">
                    <a:moveTo>
                      <a:pt x="70" y="6"/>
                    </a:moveTo>
                    <a:cubicBezTo>
                      <a:pt x="59" y="28"/>
                      <a:pt x="5" y="39"/>
                      <a:pt x="5" y="3"/>
                    </a:cubicBezTo>
                    <a:cubicBezTo>
                      <a:pt x="5" y="0"/>
                      <a:pt x="0" y="0"/>
                      <a:pt x="0" y="3"/>
                    </a:cubicBezTo>
                    <a:cubicBezTo>
                      <a:pt x="0" y="44"/>
                      <a:pt x="61" y="35"/>
                      <a:pt x="75" y="8"/>
                    </a:cubicBezTo>
                    <a:cubicBezTo>
                      <a:pt x="76" y="6"/>
                      <a:pt x="72" y="3"/>
                      <a:pt x="70"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1" name="Freeform 1353"/>
              <p:cNvSpPr/>
              <p:nvPr/>
            </p:nvSpPr>
            <p:spPr bwMode="auto">
              <a:xfrm>
                <a:off x="475" y="1502"/>
                <a:ext cx="138" cy="69"/>
              </a:xfrm>
              <a:custGeom>
                <a:avLst/>
                <a:gdLst>
                  <a:gd name="T0" fmla="*/ 46 w 52"/>
                  <a:gd name="T1" fmla="*/ 3 h 26"/>
                  <a:gd name="T2" fmla="*/ 5 w 52"/>
                  <a:gd name="T3" fmla="*/ 3 h 26"/>
                  <a:gd name="T4" fmla="*/ 0 w 52"/>
                  <a:gd name="T5" fmla="*/ 4 h 26"/>
                  <a:gd name="T6" fmla="*/ 50 w 52"/>
                  <a:gd name="T7" fmla="*/ 7 h 26"/>
                  <a:gd name="T8" fmla="*/ 46 w 52"/>
                  <a:gd name="T9" fmla="*/ 3 h 26"/>
                </a:gdLst>
                <a:ahLst/>
                <a:cxnLst>
                  <a:cxn ang="0">
                    <a:pos x="T0" y="T1"/>
                  </a:cxn>
                  <a:cxn ang="0">
                    <a:pos x="T2" y="T3"/>
                  </a:cxn>
                  <a:cxn ang="0">
                    <a:pos x="T4" y="T5"/>
                  </a:cxn>
                  <a:cxn ang="0">
                    <a:pos x="T6" y="T7"/>
                  </a:cxn>
                  <a:cxn ang="0">
                    <a:pos x="T8" y="T9"/>
                  </a:cxn>
                </a:cxnLst>
                <a:rect l="0" t="0" r="r" b="b"/>
                <a:pathLst>
                  <a:path w="52" h="26">
                    <a:moveTo>
                      <a:pt x="46" y="3"/>
                    </a:moveTo>
                    <a:cubicBezTo>
                      <a:pt x="38" y="14"/>
                      <a:pt x="8" y="21"/>
                      <a:pt x="5" y="3"/>
                    </a:cubicBezTo>
                    <a:cubicBezTo>
                      <a:pt x="5" y="0"/>
                      <a:pt x="0" y="1"/>
                      <a:pt x="0" y="4"/>
                    </a:cubicBezTo>
                    <a:cubicBezTo>
                      <a:pt x="4" y="26"/>
                      <a:pt x="39" y="20"/>
                      <a:pt x="50" y="7"/>
                    </a:cubicBezTo>
                    <a:cubicBezTo>
                      <a:pt x="52" y="4"/>
                      <a:pt x="48" y="1"/>
                      <a:pt x="46"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2" name="Freeform 1354"/>
              <p:cNvSpPr/>
              <p:nvPr/>
            </p:nvSpPr>
            <p:spPr bwMode="auto">
              <a:xfrm>
                <a:off x="624" y="1299"/>
                <a:ext cx="96" cy="149"/>
              </a:xfrm>
              <a:custGeom>
                <a:avLst/>
                <a:gdLst>
                  <a:gd name="T0" fmla="*/ 18 w 36"/>
                  <a:gd name="T1" fmla="*/ 5 h 56"/>
                  <a:gd name="T2" fmla="*/ 3 w 36"/>
                  <a:gd name="T3" fmla="*/ 51 h 56"/>
                  <a:gd name="T4" fmla="*/ 4 w 36"/>
                  <a:gd name="T5" fmla="*/ 55 h 56"/>
                  <a:gd name="T6" fmla="*/ 22 w 36"/>
                  <a:gd name="T7" fmla="*/ 3 h 56"/>
                  <a:gd name="T8" fmla="*/ 18 w 36"/>
                  <a:gd name="T9" fmla="*/ 5 h 56"/>
                </a:gdLst>
                <a:ahLst/>
                <a:cxnLst>
                  <a:cxn ang="0">
                    <a:pos x="T0" y="T1"/>
                  </a:cxn>
                  <a:cxn ang="0">
                    <a:pos x="T2" y="T3"/>
                  </a:cxn>
                  <a:cxn ang="0">
                    <a:pos x="T4" y="T5"/>
                  </a:cxn>
                  <a:cxn ang="0">
                    <a:pos x="T6" y="T7"/>
                  </a:cxn>
                  <a:cxn ang="0">
                    <a:pos x="T8" y="T9"/>
                  </a:cxn>
                </a:cxnLst>
                <a:rect l="0" t="0" r="r" b="b"/>
                <a:pathLst>
                  <a:path w="36" h="56">
                    <a:moveTo>
                      <a:pt x="18" y="5"/>
                    </a:moveTo>
                    <a:cubicBezTo>
                      <a:pt x="30" y="23"/>
                      <a:pt x="24" y="44"/>
                      <a:pt x="3" y="51"/>
                    </a:cubicBezTo>
                    <a:cubicBezTo>
                      <a:pt x="0" y="51"/>
                      <a:pt x="1" y="56"/>
                      <a:pt x="4" y="55"/>
                    </a:cubicBezTo>
                    <a:cubicBezTo>
                      <a:pt x="28" y="48"/>
                      <a:pt x="36" y="23"/>
                      <a:pt x="22" y="3"/>
                    </a:cubicBezTo>
                    <a:cubicBezTo>
                      <a:pt x="21" y="0"/>
                      <a:pt x="16" y="2"/>
                      <a:pt x="18"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3" name="Freeform 1355"/>
              <p:cNvSpPr/>
              <p:nvPr/>
            </p:nvSpPr>
            <p:spPr bwMode="auto">
              <a:xfrm>
                <a:off x="659" y="1050"/>
                <a:ext cx="170" cy="166"/>
              </a:xfrm>
              <a:custGeom>
                <a:avLst/>
                <a:gdLst>
                  <a:gd name="T0" fmla="*/ 19 w 64"/>
                  <a:gd name="T1" fmla="*/ 5 h 62"/>
                  <a:gd name="T2" fmla="*/ 3 w 64"/>
                  <a:gd name="T3" fmla="*/ 57 h 62"/>
                  <a:gd name="T4" fmla="*/ 3 w 64"/>
                  <a:gd name="T5" fmla="*/ 62 h 62"/>
                  <a:gd name="T6" fmla="*/ 19 w 64"/>
                  <a:gd name="T7" fmla="*/ 0 h 62"/>
                  <a:gd name="T8" fmla="*/ 19 w 64"/>
                  <a:gd name="T9" fmla="*/ 5 h 62"/>
                </a:gdLst>
                <a:ahLst/>
                <a:cxnLst>
                  <a:cxn ang="0">
                    <a:pos x="T0" y="T1"/>
                  </a:cxn>
                  <a:cxn ang="0">
                    <a:pos x="T2" y="T3"/>
                  </a:cxn>
                  <a:cxn ang="0">
                    <a:pos x="T4" y="T5"/>
                  </a:cxn>
                  <a:cxn ang="0">
                    <a:pos x="T6" y="T7"/>
                  </a:cxn>
                  <a:cxn ang="0">
                    <a:pos x="T8" y="T9"/>
                  </a:cxn>
                </a:cxnLst>
                <a:rect l="0" t="0" r="r" b="b"/>
                <a:pathLst>
                  <a:path w="64" h="62">
                    <a:moveTo>
                      <a:pt x="19" y="5"/>
                    </a:moveTo>
                    <a:cubicBezTo>
                      <a:pt x="57" y="6"/>
                      <a:pt x="31" y="57"/>
                      <a:pt x="3" y="57"/>
                    </a:cubicBezTo>
                    <a:cubicBezTo>
                      <a:pt x="0" y="57"/>
                      <a:pt x="0" y="62"/>
                      <a:pt x="3" y="62"/>
                    </a:cubicBezTo>
                    <a:cubicBezTo>
                      <a:pt x="38" y="62"/>
                      <a:pt x="64" y="1"/>
                      <a:pt x="19" y="0"/>
                    </a:cubicBezTo>
                    <a:cubicBezTo>
                      <a:pt x="15" y="0"/>
                      <a:pt x="15" y="5"/>
                      <a:pt x="19"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4" name="Freeform 1356"/>
              <p:cNvSpPr/>
              <p:nvPr/>
            </p:nvSpPr>
            <p:spPr bwMode="auto">
              <a:xfrm>
                <a:off x="824" y="846"/>
                <a:ext cx="147" cy="166"/>
              </a:xfrm>
              <a:custGeom>
                <a:avLst/>
                <a:gdLst>
                  <a:gd name="T0" fmla="*/ 2 w 55"/>
                  <a:gd name="T1" fmla="*/ 5 h 62"/>
                  <a:gd name="T2" fmla="*/ 28 w 55"/>
                  <a:gd name="T3" fmla="*/ 56 h 62"/>
                  <a:gd name="T4" fmla="*/ 32 w 55"/>
                  <a:gd name="T5" fmla="*/ 60 h 62"/>
                  <a:gd name="T6" fmla="*/ 5 w 55"/>
                  <a:gd name="T7" fmla="*/ 1 h 62"/>
                  <a:gd name="T8" fmla="*/ 2 w 55"/>
                  <a:gd name="T9" fmla="*/ 5 h 62"/>
                </a:gdLst>
                <a:ahLst/>
                <a:cxnLst>
                  <a:cxn ang="0">
                    <a:pos x="T0" y="T1"/>
                  </a:cxn>
                  <a:cxn ang="0">
                    <a:pos x="T2" y="T3"/>
                  </a:cxn>
                  <a:cxn ang="0">
                    <a:pos x="T4" y="T5"/>
                  </a:cxn>
                  <a:cxn ang="0">
                    <a:pos x="T6" y="T7"/>
                  </a:cxn>
                  <a:cxn ang="0">
                    <a:pos x="T8" y="T9"/>
                  </a:cxn>
                </a:cxnLst>
                <a:rect l="0" t="0" r="r" b="b"/>
                <a:pathLst>
                  <a:path w="55" h="62">
                    <a:moveTo>
                      <a:pt x="2" y="5"/>
                    </a:moveTo>
                    <a:cubicBezTo>
                      <a:pt x="19" y="14"/>
                      <a:pt x="49" y="37"/>
                      <a:pt x="28" y="56"/>
                    </a:cubicBezTo>
                    <a:cubicBezTo>
                      <a:pt x="26" y="58"/>
                      <a:pt x="29" y="62"/>
                      <a:pt x="32" y="60"/>
                    </a:cubicBezTo>
                    <a:cubicBezTo>
                      <a:pt x="55" y="38"/>
                      <a:pt x="25" y="11"/>
                      <a:pt x="5" y="1"/>
                    </a:cubicBezTo>
                    <a:cubicBezTo>
                      <a:pt x="2" y="0"/>
                      <a:pt x="0" y="4"/>
                      <a:pt x="2"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5" name="Freeform 1357"/>
              <p:cNvSpPr/>
              <p:nvPr/>
            </p:nvSpPr>
            <p:spPr bwMode="auto">
              <a:xfrm>
                <a:off x="640" y="699"/>
                <a:ext cx="88" cy="139"/>
              </a:xfrm>
              <a:custGeom>
                <a:avLst/>
                <a:gdLst>
                  <a:gd name="T0" fmla="*/ 28 w 33"/>
                  <a:gd name="T1" fmla="*/ 1 h 52"/>
                  <a:gd name="T2" fmla="*/ 0 w 33"/>
                  <a:gd name="T3" fmla="*/ 49 h 52"/>
                  <a:gd name="T4" fmla="*/ 5 w 33"/>
                  <a:gd name="T5" fmla="*/ 49 h 52"/>
                  <a:gd name="T6" fmla="*/ 31 w 33"/>
                  <a:gd name="T7" fmla="*/ 6 h 52"/>
                  <a:gd name="T8" fmla="*/ 28 w 33"/>
                  <a:gd name="T9" fmla="*/ 1 h 52"/>
                </a:gdLst>
                <a:ahLst/>
                <a:cxnLst>
                  <a:cxn ang="0">
                    <a:pos x="T0" y="T1"/>
                  </a:cxn>
                  <a:cxn ang="0">
                    <a:pos x="T2" y="T3"/>
                  </a:cxn>
                  <a:cxn ang="0">
                    <a:pos x="T4" y="T5"/>
                  </a:cxn>
                  <a:cxn ang="0">
                    <a:pos x="T6" y="T7"/>
                  </a:cxn>
                  <a:cxn ang="0">
                    <a:pos x="T8" y="T9"/>
                  </a:cxn>
                </a:cxnLst>
                <a:rect l="0" t="0" r="r" b="b"/>
                <a:pathLst>
                  <a:path w="33" h="52">
                    <a:moveTo>
                      <a:pt x="28" y="1"/>
                    </a:moveTo>
                    <a:cubicBezTo>
                      <a:pt x="12" y="12"/>
                      <a:pt x="1" y="29"/>
                      <a:pt x="0" y="49"/>
                    </a:cubicBezTo>
                    <a:cubicBezTo>
                      <a:pt x="0" y="52"/>
                      <a:pt x="5" y="52"/>
                      <a:pt x="5" y="49"/>
                    </a:cubicBezTo>
                    <a:cubicBezTo>
                      <a:pt x="6" y="31"/>
                      <a:pt x="16" y="15"/>
                      <a:pt x="31" y="6"/>
                    </a:cubicBezTo>
                    <a:cubicBezTo>
                      <a:pt x="33" y="4"/>
                      <a:pt x="31" y="0"/>
                      <a:pt x="28"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6" name="Freeform 1358"/>
              <p:cNvSpPr/>
              <p:nvPr/>
            </p:nvSpPr>
            <p:spPr bwMode="auto">
              <a:xfrm>
                <a:off x="672" y="579"/>
                <a:ext cx="67" cy="94"/>
              </a:xfrm>
              <a:custGeom>
                <a:avLst/>
                <a:gdLst>
                  <a:gd name="T0" fmla="*/ 20 w 25"/>
                  <a:gd name="T1" fmla="*/ 1 h 35"/>
                  <a:gd name="T2" fmla="*/ 4 w 25"/>
                  <a:gd name="T3" fmla="*/ 32 h 35"/>
                  <a:gd name="T4" fmla="*/ 8 w 25"/>
                  <a:gd name="T5" fmla="*/ 31 h 35"/>
                  <a:gd name="T6" fmla="*/ 22 w 25"/>
                  <a:gd name="T7" fmla="*/ 6 h 35"/>
                  <a:gd name="T8" fmla="*/ 20 w 25"/>
                  <a:gd name="T9" fmla="*/ 1 h 35"/>
                </a:gdLst>
                <a:ahLst/>
                <a:cxnLst>
                  <a:cxn ang="0">
                    <a:pos x="T0" y="T1"/>
                  </a:cxn>
                  <a:cxn ang="0">
                    <a:pos x="T2" y="T3"/>
                  </a:cxn>
                  <a:cxn ang="0">
                    <a:pos x="T4" y="T5"/>
                  </a:cxn>
                  <a:cxn ang="0">
                    <a:pos x="T6" y="T7"/>
                  </a:cxn>
                  <a:cxn ang="0">
                    <a:pos x="T8" y="T9"/>
                  </a:cxn>
                </a:cxnLst>
                <a:rect l="0" t="0" r="r" b="b"/>
                <a:pathLst>
                  <a:path w="25" h="35">
                    <a:moveTo>
                      <a:pt x="20" y="1"/>
                    </a:moveTo>
                    <a:cubicBezTo>
                      <a:pt x="7" y="5"/>
                      <a:pt x="0" y="19"/>
                      <a:pt x="4" y="32"/>
                    </a:cubicBezTo>
                    <a:cubicBezTo>
                      <a:pt x="5" y="35"/>
                      <a:pt x="9" y="34"/>
                      <a:pt x="8" y="31"/>
                    </a:cubicBezTo>
                    <a:cubicBezTo>
                      <a:pt x="5" y="20"/>
                      <a:pt x="11" y="9"/>
                      <a:pt x="22" y="6"/>
                    </a:cubicBezTo>
                    <a:cubicBezTo>
                      <a:pt x="25" y="5"/>
                      <a:pt x="23" y="0"/>
                      <a:pt x="20"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7" name="Freeform 1359"/>
              <p:cNvSpPr/>
              <p:nvPr/>
            </p:nvSpPr>
            <p:spPr bwMode="auto">
              <a:xfrm>
                <a:off x="696" y="881"/>
                <a:ext cx="96" cy="110"/>
              </a:xfrm>
              <a:custGeom>
                <a:avLst/>
                <a:gdLst>
                  <a:gd name="T0" fmla="*/ 32 w 36"/>
                  <a:gd name="T1" fmla="*/ 1 h 41"/>
                  <a:gd name="T2" fmla="*/ 0 w 36"/>
                  <a:gd name="T3" fmla="*/ 37 h 41"/>
                  <a:gd name="T4" fmla="*/ 5 w 36"/>
                  <a:gd name="T5" fmla="*/ 37 h 41"/>
                  <a:gd name="T6" fmla="*/ 33 w 36"/>
                  <a:gd name="T7" fmla="*/ 6 h 41"/>
                  <a:gd name="T8" fmla="*/ 32 w 36"/>
                  <a:gd name="T9" fmla="*/ 1 h 41"/>
                </a:gdLst>
                <a:ahLst/>
                <a:cxnLst>
                  <a:cxn ang="0">
                    <a:pos x="T0" y="T1"/>
                  </a:cxn>
                  <a:cxn ang="0">
                    <a:pos x="T2" y="T3"/>
                  </a:cxn>
                  <a:cxn ang="0">
                    <a:pos x="T4" y="T5"/>
                  </a:cxn>
                  <a:cxn ang="0">
                    <a:pos x="T6" y="T7"/>
                  </a:cxn>
                  <a:cxn ang="0">
                    <a:pos x="T8" y="T9"/>
                  </a:cxn>
                </a:cxnLst>
                <a:rect l="0" t="0" r="r" b="b"/>
                <a:pathLst>
                  <a:path w="36" h="41">
                    <a:moveTo>
                      <a:pt x="32" y="1"/>
                    </a:moveTo>
                    <a:cubicBezTo>
                      <a:pt x="16" y="7"/>
                      <a:pt x="1" y="19"/>
                      <a:pt x="0" y="37"/>
                    </a:cubicBezTo>
                    <a:cubicBezTo>
                      <a:pt x="0" y="41"/>
                      <a:pt x="5" y="41"/>
                      <a:pt x="5" y="37"/>
                    </a:cubicBezTo>
                    <a:cubicBezTo>
                      <a:pt x="6" y="21"/>
                      <a:pt x="20" y="11"/>
                      <a:pt x="33" y="6"/>
                    </a:cubicBezTo>
                    <a:cubicBezTo>
                      <a:pt x="36" y="5"/>
                      <a:pt x="35" y="0"/>
                      <a:pt x="32"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8" name="Freeform 1360"/>
              <p:cNvSpPr/>
              <p:nvPr/>
            </p:nvSpPr>
            <p:spPr bwMode="auto">
              <a:xfrm>
                <a:off x="803" y="1087"/>
                <a:ext cx="120" cy="161"/>
              </a:xfrm>
              <a:custGeom>
                <a:avLst/>
                <a:gdLst>
                  <a:gd name="T0" fmla="*/ 27 w 45"/>
                  <a:gd name="T1" fmla="*/ 5 h 60"/>
                  <a:gd name="T2" fmla="*/ 3 w 45"/>
                  <a:gd name="T3" fmla="*/ 54 h 60"/>
                  <a:gd name="T4" fmla="*/ 5 w 45"/>
                  <a:gd name="T5" fmla="*/ 59 h 60"/>
                  <a:gd name="T6" fmla="*/ 31 w 45"/>
                  <a:gd name="T7" fmla="*/ 2 h 60"/>
                  <a:gd name="T8" fmla="*/ 27 w 45"/>
                  <a:gd name="T9" fmla="*/ 5 h 60"/>
                </a:gdLst>
                <a:ahLst/>
                <a:cxnLst>
                  <a:cxn ang="0">
                    <a:pos x="T0" y="T1"/>
                  </a:cxn>
                  <a:cxn ang="0">
                    <a:pos x="T2" y="T3"/>
                  </a:cxn>
                  <a:cxn ang="0">
                    <a:pos x="T4" y="T5"/>
                  </a:cxn>
                  <a:cxn ang="0">
                    <a:pos x="T6" y="T7"/>
                  </a:cxn>
                  <a:cxn ang="0">
                    <a:pos x="T8" y="T9"/>
                  </a:cxn>
                </a:cxnLst>
                <a:rect l="0" t="0" r="r" b="b"/>
                <a:pathLst>
                  <a:path w="45" h="60">
                    <a:moveTo>
                      <a:pt x="27" y="5"/>
                    </a:moveTo>
                    <a:cubicBezTo>
                      <a:pt x="39" y="28"/>
                      <a:pt x="20" y="42"/>
                      <a:pt x="3" y="54"/>
                    </a:cubicBezTo>
                    <a:cubicBezTo>
                      <a:pt x="0" y="56"/>
                      <a:pt x="3" y="60"/>
                      <a:pt x="5" y="59"/>
                    </a:cubicBezTo>
                    <a:cubicBezTo>
                      <a:pt x="25" y="45"/>
                      <a:pt x="45" y="28"/>
                      <a:pt x="31" y="2"/>
                    </a:cubicBezTo>
                    <a:cubicBezTo>
                      <a:pt x="29" y="0"/>
                      <a:pt x="25" y="2"/>
                      <a:pt x="27"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9" name="Freeform 1361"/>
              <p:cNvSpPr/>
              <p:nvPr/>
            </p:nvSpPr>
            <p:spPr bwMode="auto">
              <a:xfrm>
                <a:off x="579" y="1237"/>
                <a:ext cx="50" cy="78"/>
              </a:xfrm>
              <a:custGeom>
                <a:avLst/>
                <a:gdLst>
                  <a:gd name="T0" fmla="*/ 12 w 19"/>
                  <a:gd name="T1" fmla="*/ 3 h 29"/>
                  <a:gd name="T2" fmla="*/ 1 w 19"/>
                  <a:gd name="T3" fmla="*/ 24 h 29"/>
                  <a:gd name="T4" fmla="*/ 6 w 19"/>
                  <a:gd name="T5" fmla="*/ 26 h 29"/>
                  <a:gd name="T6" fmla="*/ 17 w 19"/>
                  <a:gd name="T7" fmla="*/ 6 h 29"/>
                  <a:gd name="T8" fmla="*/ 12 w 19"/>
                  <a:gd name="T9" fmla="*/ 3 h 29"/>
                </a:gdLst>
                <a:ahLst/>
                <a:cxnLst>
                  <a:cxn ang="0">
                    <a:pos x="T0" y="T1"/>
                  </a:cxn>
                  <a:cxn ang="0">
                    <a:pos x="T2" y="T3"/>
                  </a:cxn>
                  <a:cxn ang="0">
                    <a:pos x="T4" y="T5"/>
                  </a:cxn>
                  <a:cxn ang="0">
                    <a:pos x="T6" y="T7"/>
                  </a:cxn>
                  <a:cxn ang="0">
                    <a:pos x="T8" y="T9"/>
                  </a:cxn>
                </a:cxnLst>
                <a:rect l="0" t="0" r="r" b="b"/>
                <a:pathLst>
                  <a:path w="19" h="29">
                    <a:moveTo>
                      <a:pt x="12" y="3"/>
                    </a:moveTo>
                    <a:cubicBezTo>
                      <a:pt x="8" y="10"/>
                      <a:pt x="3" y="16"/>
                      <a:pt x="1" y="24"/>
                    </a:cubicBezTo>
                    <a:cubicBezTo>
                      <a:pt x="0" y="27"/>
                      <a:pt x="5" y="29"/>
                      <a:pt x="6" y="26"/>
                    </a:cubicBezTo>
                    <a:cubicBezTo>
                      <a:pt x="8" y="18"/>
                      <a:pt x="12" y="12"/>
                      <a:pt x="17" y="6"/>
                    </a:cubicBezTo>
                    <a:cubicBezTo>
                      <a:pt x="19" y="3"/>
                      <a:pt x="14" y="0"/>
                      <a:pt x="1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0" name="Freeform 1362"/>
              <p:cNvSpPr/>
              <p:nvPr/>
            </p:nvSpPr>
            <p:spPr bwMode="auto">
              <a:xfrm>
                <a:off x="819" y="461"/>
                <a:ext cx="74" cy="121"/>
              </a:xfrm>
              <a:custGeom>
                <a:avLst/>
                <a:gdLst>
                  <a:gd name="T0" fmla="*/ 22 w 28"/>
                  <a:gd name="T1" fmla="*/ 3 h 45"/>
                  <a:gd name="T2" fmla="*/ 1 w 28"/>
                  <a:gd name="T3" fmla="*/ 41 h 45"/>
                  <a:gd name="T4" fmla="*/ 6 w 28"/>
                  <a:gd name="T5" fmla="*/ 42 h 45"/>
                  <a:gd name="T6" fmla="*/ 27 w 28"/>
                  <a:gd name="T7" fmla="*/ 5 h 45"/>
                  <a:gd name="T8" fmla="*/ 22 w 28"/>
                  <a:gd name="T9" fmla="*/ 3 h 45"/>
                </a:gdLst>
                <a:ahLst/>
                <a:cxnLst>
                  <a:cxn ang="0">
                    <a:pos x="T0" y="T1"/>
                  </a:cxn>
                  <a:cxn ang="0">
                    <a:pos x="T2" y="T3"/>
                  </a:cxn>
                  <a:cxn ang="0">
                    <a:pos x="T4" y="T5"/>
                  </a:cxn>
                  <a:cxn ang="0">
                    <a:pos x="T6" y="T7"/>
                  </a:cxn>
                  <a:cxn ang="0">
                    <a:pos x="T8" y="T9"/>
                  </a:cxn>
                </a:cxnLst>
                <a:rect l="0" t="0" r="r" b="b"/>
                <a:pathLst>
                  <a:path w="28" h="45">
                    <a:moveTo>
                      <a:pt x="22" y="3"/>
                    </a:moveTo>
                    <a:cubicBezTo>
                      <a:pt x="14" y="15"/>
                      <a:pt x="6" y="27"/>
                      <a:pt x="1" y="41"/>
                    </a:cubicBezTo>
                    <a:cubicBezTo>
                      <a:pt x="0" y="44"/>
                      <a:pt x="5" y="45"/>
                      <a:pt x="6" y="42"/>
                    </a:cubicBezTo>
                    <a:cubicBezTo>
                      <a:pt x="10" y="29"/>
                      <a:pt x="19" y="17"/>
                      <a:pt x="27" y="5"/>
                    </a:cubicBezTo>
                    <a:cubicBezTo>
                      <a:pt x="28" y="3"/>
                      <a:pt x="24" y="0"/>
                      <a:pt x="2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1" name="Freeform 1363"/>
              <p:cNvSpPr/>
              <p:nvPr/>
            </p:nvSpPr>
            <p:spPr bwMode="auto">
              <a:xfrm>
                <a:off x="821" y="520"/>
                <a:ext cx="59" cy="59"/>
              </a:xfrm>
              <a:custGeom>
                <a:avLst/>
                <a:gdLst>
                  <a:gd name="T0" fmla="*/ 0 w 22"/>
                  <a:gd name="T1" fmla="*/ 3 h 22"/>
                  <a:gd name="T2" fmla="*/ 4 w 22"/>
                  <a:gd name="T3" fmla="*/ 21 h 22"/>
                  <a:gd name="T4" fmla="*/ 7 w 22"/>
                  <a:gd name="T5" fmla="*/ 22 h 22"/>
                  <a:gd name="T6" fmla="*/ 19 w 22"/>
                  <a:gd name="T7" fmla="*/ 16 h 22"/>
                  <a:gd name="T8" fmla="*/ 17 w 22"/>
                  <a:gd name="T9" fmla="*/ 12 h 22"/>
                  <a:gd name="T10" fmla="*/ 7 w 22"/>
                  <a:gd name="T11" fmla="*/ 17 h 22"/>
                  <a:gd name="T12" fmla="*/ 9 w 22"/>
                  <a:gd name="T13" fmla="*/ 18 h 22"/>
                  <a:gd name="T14" fmla="*/ 5 w 22"/>
                  <a:gd name="T15" fmla="*/ 3 h 22"/>
                  <a:gd name="T16" fmla="*/ 0 w 22"/>
                  <a:gd name="T17"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0" y="3"/>
                    </a:moveTo>
                    <a:cubicBezTo>
                      <a:pt x="0" y="9"/>
                      <a:pt x="2" y="15"/>
                      <a:pt x="4" y="21"/>
                    </a:cubicBezTo>
                    <a:cubicBezTo>
                      <a:pt x="5" y="22"/>
                      <a:pt x="6" y="22"/>
                      <a:pt x="7" y="22"/>
                    </a:cubicBezTo>
                    <a:cubicBezTo>
                      <a:pt x="11" y="22"/>
                      <a:pt x="15" y="18"/>
                      <a:pt x="19" y="16"/>
                    </a:cubicBezTo>
                    <a:cubicBezTo>
                      <a:pt x="22" y="15"/>
                      <a:pt x="19" y="10"/>
                      <a:pt x="17" y="12"/>
                    </a:cubicBezTo>
                    <a:cubicBezTo>
                      <a:pt x="13" y="14"/>
                      <a:pt x="10" y="17"/>
                      <a:pt x="7" y="17"/>
                    </a:cubicBezTo>
                    <a:cubicBezTo>
                      <a:pt x="7" y="18"/>
                      <a:pt x="8" y="18"/>
                      <a:pt x="9" y="18"/>
                    </a:cubicBezTo>
                    <a:cubicBezTo>
                      <a:pt x="6" y="14"/>
                      <a:pt x="5" y="8"/>
                      <a:pt x="5" y="3"/>
                    </a:cubicBezTo>
                    <a:cubicBezTo>
                      <a:pt x="5" y="0"/>
                      <a:pt x="0" y="0"/>
                      <a:pt x="0"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2" name="Freeform 1364"/>
              <p:cNvSpPr/>
              <p:nvPr/>
            </p:nvSpPr>
            <p:spPr bwMode="auto">
              <a:xfrm>
                <a:off x="1016" y="710"/>
                <a:ext cx="155" cy="120"/>
              </a:xfrm>
              <a:custGeom>
                <a:avLst/>
                <a:gdLst>
                  <a:gd name="T0" fmla="*/ 53 w 58"/>
                  <a:gd name="T1" fmla="*/ 1 h 45"/>
                  <a:gd name="T2" fmla="*/ 1 w 58"/>
                  <a:gd name="T3" fmla="*/ 40 h 45"/>
                  <a:gd name="T4" fmla="*/ 5 w 58"/>
                  <a:gd name="T5" fmla="*/ 42 h 45"/>
                  <a:gd name="T6" fmla="*/ 55 w 58"/>
                  <a:gd name="T7" fmla="*/ 5 h 45"/>
                  <a:gd name="T8" fmla="*/ 53 w 58"/>
                  <a:gd name="T9" fmla="*/ 1 h 45"/>
                </a:gdLst>
                <a:ahLst/>
                <a:cxnLst>
                  <a:cxn ang="0">
                    <a:pos x="T0" y="T1"/>
                  </a:cxn>
                  <a:cxn ang="0">
                    <a:pos x="T2" y="T3"/>
                  </a:cxn>
                  <a:cxn ang="0">
                    <a:pos x="T4" y="T5"/>
                  </a:cxn>
                  <a:cxn ang="0">
                    <a:pos x="T6" y="T7"/>
                  </a:cxn>
                  <a:cxn ang="0">
                    <a:pos x="T8" y="T9"/>
                  </a:cxn>
                </a:cxnLst>
                <a:rect l="0" t="0" r="r" b="b"/>
                <a:pathLst>
                  <a:path w="58" h="45">
                    <a:moveTo>
                      <a:pt x="53" y="1"/>
                    </a:moveTo>
                    <a:cubicBezTo>
                      <a:pt x="34" y="12"/>
                      <a:pt x="12" y="20"/>
                      <a:pt x="1" y="40"/>
                    </a:cubicBezTo>
                    <a:cubicBezTo>
                      <a:pt x="0" y="43"/>
                      <a:pt x="4" y="45"/>
                      <a:pt x="5" y="42"/>
                    </a:cubicBezTo>
                    <a:cubicBezTo>
                      <a:pt x="16" y="23"/>
                      <a:pt x="37" y="15"/>
                      <a:pt x="55" y="5"/>
                    </a:cubicBezTo>
                    <a:cubicBezTo>
                      <a:pt x="58" y="4"/>
                      <a:pt x="56" y="0"/>
                      <a:pt x="53"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3" name="Freeform 1365"/>
              <p:cNvSpPr/>
              <p:nvPr/>
            </p:nvSpPr>
            <p:spPr bwMode="auto">
              <a:xfrm>
                <a:off x="1016" y="782"/>
                <a:ext cx="69" cy="54"/>
              </a:xfrm>
              <a:custGeom>
                <a:avLst/>
                <a:gdLst>
                  <a:gd name="T0" fmla="*/ 1 w 26"/>
                  <a:gd name="T1" fmla="*/ 3 h 20"/>
                  <a:gd name="T2" fmla="*/ 1 w 26"/>
                  <a:gd name="T3" fmla="*/ 11 h 20"/>
                  <a:gd name="T4" fmla="*/ 2 w 26"/>
                  <a:gd name="T5" fmla="*/ 14 h 20"/>
                  <a:gd name="T6" fmla="*/ 23 w 26"/>
                  <a:gd name="T7" fmla="*/ 18 h 20"/>
                  <a:gd name="T8" fmla="*/ 21 w 26"/>
                  <a:gd name="T9" fmla="*/ 14 h 20"/>
                  <a:gd name="T10" fmla="*/ 5 w 26"/>
                  <a:gd name="T11" fmla="*/ 10 h 20"/>
                  <a:gd name="T12" fmla="*/ 5 w 26"/>
                  <a:gd name="T13" fmla="*/ 13 h 20"/>
                  <a:gd name="T14" fmla="*/ 6 w 26"/>
                  <a:gd name="T15" fmla="*/ 3 h 20"/>
                  <a:gd name="T16" fmla="*/ 1 w 26"/>
                  <a:gd name="T17"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0">
                    <a:moveTo>
                      <a:pt x="1" y="3"/>
                    </a:moveTo>
                    <a:cubicBezTo>
                      <a:pt x="1" y="5"/>
                      <a:pt x="2" y="9"/>
                      <a:pt x="1" y="11"/>
                    </a:cubicBezTo>
                    <a:cubicBezTo>
                      <a:pt x="0" y="12"/>
                      <a:pt x="1" y="14"/>
                      <a:pt x="2" y="14"/>
                    </a:cubicBezTo>
                    <a:cubicBezTo>
                      <a:pt x="8" y="18"/>
                      <a:pt x="16" y="20"/>
                      <a:pt x="23" y="18"/>
                    </a:cubicBezTo>
                    <a:cubicBezTo>
                      <a:pt x="26" y="17"/>
                      <a:pt x="25" y="13"/>
                      <a:pt x="21" y="14"/>
                    </a:cubicBezTo>
                    <a:cubicBezTo>
                      <a:pt x="16" y="15"/>
                      <a:pt x="10" y="13"/>
                      <a:pt x="5" y="10"/>
                    </a:cubicBezTo>
                    <a:cubicBezTo>
                      <a:pt x="5" y="11"/>
                      <a:pt x="5" y="12"/>
                      <a:pt x="5" y="13"/>
                    </a:cubicBezTo>
                    <a:cubicBezTo>
                      <a:pt x="8" y="10"/>
                      <a:pt x="6" y="6"/>
                      <a:pt x="6" y="3"/>
                    </a:cubicBezTo>
                    <a:cubicBezTo>
                      <a:pt x="6" y="0"/>
                      <a:pt x="1" y="0"/>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4" name="Freeform 1366"/>
              <p:cNvSpPr/>
              <p:nvPr/>
            </p:nvSpPr>
            <p:spPr bwMode="auto">
              <a:xfrm>
                <a:off x="1077" y="999"/>
                <a:ext cx="150" cy="32"/>
              </a:xfrm>
              <a:custGeom>
                <a:avLst/>
                <a:gdLst>
                  <a:gd name="T0" fmla="*/ 3 w 56"/>
                  <a:gd name="T1" fmla="*/ 5 h 12"/>
                  <a:gd name="T2" fmla="*/ 51 w 56"/>
                  <a:gd name="T3" fmla="*/ 11 h 12"/>
                  <a:gd name="T4" fmla="*/ 53 w 56"/>
                  <a:gd name="T5" fmla="*/ 6 h 12"/>
                  <a:gd name="T6" fmla="*/ 3 w 56"/>
                  <a:gd name="T7" fmla="*/ 0 h 12"/>
                  <a:gd name="T8" fmla="*/ 3 w 56"/>
                  <a:gd name="T9" fmla="*/ 5 h 12"/>
                </a:gdLst>
                <a:ahLst/>
                <a:cxnLst>
                  <a:cxn ang="0">
                    <a:pos x="T0" y="T1"/>
                  </a:cxn>
                  <a:cxn ang="0">
                    <a:pos x="T2" y="T3"/>
                  </a:cxn>
                  <a:cxn ang="0">
                    <a:pos x="T4" y="T5"/>
                  </a:cxn>
                  <a:cxn ang="0">
                    <a:pos x="T6" y="T7"/>
                  </a:cxn>
                  <a:cxn ang="0">
                    <a:pos x="T8" y="T9"/>
                  </a:cxn>
                </a:cxnLst>
                <a:rect l="0" t="0" r="r" b="b"/>
                <a:pathLst>
                  <a:path w="56" h="12">
                    <a:moveTo>
                      <a:pt x="3" y="5"/>
                    </a:moveTo>
                    <a:cubicBezTo>
                      <a:pt x="19" y="5"/>
                      <a:pt x="35" y="7"/>
                      <a:pt x="51" y="11"/>
                    </a:cubicBezTo>
                    <a:cubicBezTo>
                      <a:pt x="54" y="12"/>
                      <a:pt x="56" y="7"/>
                      <a:pt x="53" y="6"/>
                    </a:cubicBezTo>
                    <a:cubicBezTo>
                      <a:pt x="36" y="2"/>
                      <a:pt x="20" y="0"/>
                      <a:pt x="3" y="0"/>
                    </a:cubicBezTo>
                    <a:cubicBezTo>
                      <a:pt x="0" y="0"/>
                      <a:pt x="0" y="5"/>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5" name="Freeform 1367"/>
              <p:cNvSpPr/>
              <p:nvPr/>
            </p:nvSpPr>
            <p:spPr bwMode="auto">
              <a:xfrm>
                <a:off x="1085" y="972"/>
                <a:ext cx="38" cy="70"/>
              </a:xfrm>
              <a:custGeom>
                <a:avLst/>
                <a:gdLst>
                  <a:gd name="T0" fmla="*/ 8 w 14"/>
                  <a:gd name="T1" fmla="*/ 2 h 26"/>
                  <a:gd name="T2" fmla="*/ 0 w 14"/>
                  <a:gd name="T3" fmla="*/ 12 h 26"/>
                  <a:gd name="T4" fmla="*/ 6 w 14"/>
                  <a:gd name="T5" fmla="*/ 24 h 26"/>
                  <a:gd name="T6" fmla="*/ 9 w 14"/>
                  <a:gd name="T7" fmla="*/ 20 h 26"/>
                  <a:gd name="T8" fmla="*/ 5 w 14"/>
                  <a:gd name="T9" fmla="*/ 12 h 26"/>
                  <a:gd name="T10" fmla="*/ 11 w 14"/>
                  <a:gd name="T11" fmla="*/ 5 h 26"/>
                  <a:gd name="T12" fmla="*/ 8 w 14"/>
                  <a:gd name="T13" fmla="*/ 2 h 26"/>
                </a:gdLst>
                <a:ahLst/>
                <a:cxnLst>
                  <a:cxn ang="0">
                    <a:pos x="T0" y="T1"/>
                  </a:cxn>
                  <a:cxn ang="0">
                    <a:pos x="T2" y="T3"/>
                  </a:cxn>
                  <a:cxn ang="0">
                    <a:pos x="T4" y="T5"/>
                  </a:cxn>
                  <a:cxn ang="0">
                    <a:pos x="T6" y="T7"/>
                  </a:cxn>
                  <a:cxn ang="0">
                    <a:pos x="T8" y="T9"/>
                  </a:cxn>
                  <a:cxn ang="0">
                    <a:pos x="T10" y="T11"/>
                  </a:cxn>
                  <a:cxn ang="0">
                    <a:pos x="T12" y="T13"/>
                  </a:cxn>
                </a:cxnLst>
                <a:rect l="0" t="0" r="r" b="b"/>
                <a:pathLst>
                  <a:path w="14" h="26">
                    <a:moveTo>
                      <a:pt x="8" y="2"/>
                    </a:moveTo>
                    <a:cubicBezTo>
                      <a:pt x="4" y="4"/>
                      <a:pt x="1" y="8"/>
                      <a:pt x="0" y="12"/>
                    </a:cubicBezTo>
                    <a:cubicBezTo>
                      <a:pt x="0" y="17"/>
                      <a:pt x="3" y="21"/>
                      <a:pt x="6" y="24"/>
                    </a:cubicBezTo>
                    <a:cubicBezTo>
                      <a:pt x="8" y="26"/>
                      <a:pt x="11" y="23"/>
                      <a:pt x="9" y="20"/>
                    </a:cubicBezTo>
                    <a:cubicBezTo>
                      <a:pt x="7" y="18"/>
                      <a:pt x="5" y="15"/>
                      <a:pt x="5" y="12"/>
                    </a:cubicBezTo>
                    <a:cubicBezTo>
                      <a:pt x="6" y="9"/>
                      <a:pt x="9" y="7"/>
                      <a:pt x="11" y="5"/>
                    </a:cubicBezTo>
                    <a:cubicBezTo>
                      <a:pt x="14" y="3"/>
                      <a:pt x="10" y="0"/>
                      <a:pt x="8"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6" name="Freeform 1368"/>
              <p:cNvSpPr/>
              <p:nvPr/>
            </p:nvSpPr>
            <p:spPr bwMode="auto">
              <a:xfrm>
                <a:off x="1024" y="1229"/>
                <a:ext cx="91" cy="75"/>
              </a:xfrm>
              <a:custGeom>
                <a:avLst/>
                <a:gdLst>
                  <a:gd name="T0" fmla="*/ 3 w 34"/>
                  <a:gd name="T1" fmla="*/ 6 h 28"/>
                  <a:gd name="T2" fmla="*/ 29 w 34"/>
                  <a:gd name="T3" fmla="*/ 26 h 28"/>
                  <a:gd name="T4" fmla="*/ 32 w 34"/>
                  <a:gd name="T5" fmla="*/ 22 h 28"/>
                  <a:gd name="T6" fmla="*/ 5 w 34"/>
                  <a:gd name="T7" fmla="*/ 1 h 28"/>
                  <a:gd name="T8" fmla="*/ 3 w 34"/>
                  <a:gd name="T9" fmla="*/ 6 h 28"/>
                </a:gdLst>
                <a:ahLst/>
                <a:cxnLst>
                  <a:cxn ang="0">
                    <a:pos x="T0" y="T1"/>
                  </a:cxn>
                  <a:cxn ang="0">
                    <a:pos x="T2" y="T3"/>
                  </a:cxn>
                  <a:cxn ang="0">
                    <a:pos x="T4" y="T5"/>
                  </a:cxn>
                  <a:cxn ang="0">
                    <a:pos x="T6" y="T7"/>
                  </a:cxn>
                  <a:cxn ang="0">
                    <a:pos x="T8" y="T9"/>
                  </a:cxn>
                </a:cxnLst>
                <a:rect l="0" t="0" r="r" b="b"/>
                <a:pathLst>
                  <a:path w="34" h="28">
                    <a:moveTo>
                      <a:pt x="3" y="6"/>
                    </a:moveTo>
                    <a:cubicBezTo>
                      <a:pt x="12" y="11"/>
                      <a:pt x="21" y="18"/>
                      <a:pt x="29" y="26"/>
                    </a:cubicBezTo>
                    <a:cubicBezTo>
                      <a:pt x="31" y="28"/>
                      <a:pt x="34" y="25"/>
                      <a:pt x="32" y="22"/>
                    </a:cubicBezTo>
                    <a:cubicBezTo>
                      <a:pt x="24" y="14"/>
                      <a:pt x="15" y="7"/>
                      <a:pt x="5" y="1"/>
                    </a:cubicBezTo>
                    <a:cubicBezTo>
                      <a:pt x="3" y="0"/>
                      <a:pt x="0" y="4"/>
                      <a:pt x="3"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7" name="Freeform 1369"/>
              <p:cNvSpPr/>
              <p:nvPr/>
            </p:nvSpPr>
            <p:spPr bwMode="auto">
              <a:xfrm>
                <a:off x="1011" y="1213"/>
                <a:ext cx="80" cy="86"/>
              </a:xfrm>
              <a:custGeom>
                <a:avLst/>
                <a:gdLst>
                  <a:gd name="T0" fmla="*/ 27 w 30"/>
                  <a:gd name="T1" fmla="*/ 1 h 32"/>
                  <a:gd name="T2" fmla="*/ 5 w 30"/>
                  <a:gd name="T3" fmla="*/ 7 h 32"/>
                  <a:gd name="T4" fmla="*/ 7 w 30"/>
                  <a:gd name="T5" fmla="*/ 30 h 32"/>
                  <a:gd name="T6" fmla="*/ 11 w 30"/>
                  <a:gd name="T7" fmla="*/ 27 h 32"/>
                  <a:gd name="T8" fmla="*/ 9 w 30"/>
                  <a:gd name="T9" fmla="*/ 11 h 32"/>
                  <a:gd name="T10" fmla="*/ 25 w 30"/>
                  <a:gd name="T11" fmla="*/ 6 h 32"/>
                  <a:gd name="T12" fmla="*/ 27 w 30"/>
                  <a:gd name="T13" fmla="*/ 1 h 32"/>
                </a:gdLst>
                <a:ahLst/>
                <a:cxnLst>
                  <a:cxn ang="0">
                    <a:pos x="T0" y="T1"/>
                  </a:cxn>
                  <a:cxn ang="0">
                    <a:pos x="T2" y="T3"/>
                  </a:cxn>
                  <a:cxn ang="0">
                    <a:pos x="T4" y="T5"/>
                  </a:cxn>
                  <a:cxn ang="0">
                    <a:pos x="T6" y="T7"/>
                  </a:cxn>
                  <a:cxn ang="0">
                    <a:pos x="T8" y="T9"/>
                  </a:cxn>
                  <a:cxn ang="0">
                    <a:pos x="T10" y="T11"/>
                  </a:cxn>
                  <a:cxn ang="0">
                    <a:pos x="T12" y="T13"/>
                  </a:cxn>
                </a:cxnLst>
                <a:rect l="0" t="0" r="r" b="b"/>
                <a:pathLst>
                  <a:path w="30" h="32">
                    <a:moveTo>
                      <a:pt x="27" y="1"/>
                    </a:moveTo>
                    <a:cubicBezTo>
                      <a:pt x="19" y="0"/>
                      <a:pt x="10" y="0"/>
                      <a:pt x="5" y="7"/>
                    </a:cubicBezTo>
                    <a:cubicBezTo>
                      <a:pt x="0" y="14"/>
                      <a:pt x="3" y="23"/>
                      <a:pt x="7" y="30"/>
                    </a:cubicBezTo>
                    <a:cubicBezTo>
                      <a:pt x="9" y="32"/>
                      <a:pt x="13" y="30"/>
                      <a:pt x="11" y="27"/>
                    </a:cubicBezTo>
                    <a:cubicBezTo>
                      <a:pt x="8" y="22"/>
                      <a:pt x="6" y="16"/>
                      <a:pt x="9" y="11"/>
                    </a:cubicBezTo>
                    <a:cubicBezTo>
                      <a:pt x="12" y="5"/>
                      <a:pt x="20" y="5"/>
                      <a:pt x="25" y="6"/>
                    </a:cubicBezTo>
                    <a:cubicBezTo>
                      <a:pt x="28" y="7"/>
                      <a:pt x="30" y="2"/>
                      <a:pt x="27"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8" name="Freeform 1370"/>
              <p:cNvSpPr/>
              <p:nvPr/>
            </p:nvSpPr>
            <p:spPr bwMode="auto">
              <a:xfrm>
                <a:off x="952" y="1392"/>
                <a:ext cx="24" cy="137"/>
              </a:xfrm>
              <a:custGeom>
                <a:avLst/>
                <a:gdLst>
                  <a:gd name="T0" fmla="*/ 0 w 9"/>
                  <a:gd name="T1" fmla="*/ 3 h 51"/>
                  <a:gd name="T2" fmla="*/ 4 w 9"/>
                  <a:gd name="T3" fmla="*/ 48 h 51"/>
                  <a:gd name="T4" fmla="*/ 9 w 9"/>
                  <a:gd name="T5" fmla="*/ 48 h 51"/>
                  <a:gd name="T6" fmla="*/ 5 w 9"/>
                  <a:gd name="T7" fmla="*/ 3 h 51"/>
                  <a:gd name="T8" fmla="*/ 0 w 9"/>
                  <a:gd name="T9" fmla="*/ 3 h 51"/>
                </a:gdLst>
                <a:ahLst/>
                <a:cxnLst>
                  <a:cxn ang="0">
                    <a:pos x="T0" y="T1"/>
                  </a:cxn>
                  <a:cxn ang="0">
                    <a:pos x="T2" y="T3"/>
                  </a:cxn>
                  <a:cxn ang="0">
                    <a:pos x="T4" y="T5"/>
                  </a:cxn>
                  <a:cxn ang="0">
                    <a:pos x="T6" y="T7"/>
                  </a:cxn>
                  <a:cxn ang="0">
                    <a:pos x="T8" y="T9"/>
                  </a:cxn>
                </a:cxnLst>
                <a:rect l="0" t="0" r="r" b="b"/>
                <a:pathLst>
                  <a:path w="9" h="51">
                    <a:moveTo>
                      <a:pt x="0" y="3"/>
                    </a:moveTo>
                    <a:cubicBezTo>
                      <a:pt x="2" y="18"/>
                      <a:pt x="2" y="33"/>
                      <a:pt x="4" y="48"/>
                    </a:cubicBezTo>
                    <a:cubicBezTo>
                      <a:pt x="4" y="51"/>
                      <a:pt x="9" y="51"/>
                      <a:pt x="9" y="48"/>
                    </a:cubicBezTo>
                    <a:cubicBezTo>
                      <a:pt x="7" y="33"/>
                      <a:pt x="7" y="18"/>
                      <a:pt x="5" y="3"/>
                    </a:cubicBezTo>
                    <a:cubicBezTo>
                      <a:pt x="5" y="0"/>
                      <a:pt x="0" y="0"/>
                      <a:pt x="0"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9" name="Freeform 1371"/>
              <p:cNvSpPr/>
              <p:nvPr/>
            </p:nvSpPr>
            <p:spPr bwMode="auto">
              <a:xfrm>
                <a:off x="941" y="1392"/>
                <a:ext cx="19" cy="48"/>
              </a:xfrm>
              <a:custGeom>
                <a:avLst/>
                <a:gdLst>
                  <a:gd name="T0" fmla="*/ 2 w 7"/>
                  <a:gd name="T1" fmla="*/ 3 h 18"/>
                  <a:gd name="T2" fmla="*/ 1 w 7"/>
                  <a:gd name="T3" fmla="*/ 13 h 18"/>
                  <a:gd name="T4" fmla="*/ 5 w 7"/>
                  <a:gd name="T5" fmla="*/ 15 h 18"/>
                  <a:gd name="T6" fmla="*/ 7 w 7"/>
                  <a:gd name="T7" fmla="*/ 3 h 18"/>
                  <a:gd name="T8" fmla="*/ 2 w 7"/>
                  <a:gd name="T9" fmla="*/ 3 h 18"/>
                </a:gdLst>
                <a:ahLst/>
                <a:cxnLst>
                  <a:cxn ang="0">
                    <a:pos x="T0" y="T1"/>
                  </a:cxn>
                  <a:cxn ang="0">
                    <a:pos x="T2" y="T3"/>
                  </a:cxn>
                  <a:cxn ang="0">
                    <a:pos x="T4" y="T5"/>
                  </a:cxn>
                  <a:cxn ang="0">
                    <a:pos x="T6" y="T7"/>
                  </a:cxn>
                  <a:cxn ang="0">
                    <a:pos x="T8" y="T9"/>
                  </a:cxn>
                </a:cxnLst>
                <a:rect l="0" t="0" r="r" b="b"/>
                <a:pathLst>
                  <a:path w="7" h="18">
                    <a:moveTo>
                      <a:pt x="2" y="3"/>
                    </a:moveTo>
                    <a:cubicBezTo>
                      <a:pt x="2" y="6"/>
                      <a:pt x="2" y="10"/>
                      <a:pt x="1" y="13"/>
                    </a:cubicBezTo>
                    <a:cubicBezTo>
                      <a:pt x="0" y="16"/>
                      <a:pt x="4" y="18"/>
                      <a:pt x="5" y="15"/>
                    </a:cubicBezTo>
                    <a:cubicBezTo>
                      <a:pt x="7" y="11"/>
                      <a:pt x="7" y="7"/>
                      <a:pt x="7" y="3"/>
                    </a:cubicBezTo>
                    <a:cubicBezTo>
                      <a:pt x="7" y="0"/>
                      <a:pt x="2" y="0"/>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0" name="Freeform 1372"/>
              <p:cNvSpPr/>
              <p:nvPr/>
            </p:nvSpPr>
            <p:spPr bwMode="auto">
              <a:xfrm>
                <a:off x="963" y="1379"/>
                <a:ext cx="72" cy="61"/>
              </a:xfrm>
              <a:custGeom>
                <a:avLst/>
                <a:gdLst>
                  <a:gd name="T0" fmla="*/ 2 w 27"/>
                  <a:gd name="T1" fmla="*/ 5 h 23"/>
                  <a:gd name="T2" fmla="*/ 22 w 27"/>
                  <a:gd name="T3" fmla="*/ 21 h 23"/>
                  <a:gd name="T4" fmla="*/ 25 w 27"/>
                  <a:gd name="T5" fmla="*/ 17 h 23"/>
                  <a:gd name="T6" fmla="*/ 7 w 27"/>
                  <a:gd name="T7" fmla="*/ 3 h 23"/>
                  <a:gd name="T8" fmla="*/ 2 w 27"/>
                  <a:gd name="T9" fmla="*/ 5 h 23"/>
                </a:gdLst>
                <a:ahLst/>
                <a:cxnLst>
                  <a:cxn ang="0">
                    <a:pos x="T0" y="T1"/>
                  </a:cxn>
                  <a:cxn ang="0">
                    <a:pos x="T2" y="T3"/>
                  </a:cxn>
                  <a:cxn ang="0">
                    <a:pos x="T4" y="T5"/>
                  </a:cxn>
                  <a:cxn ang="0">
                    <a:pos x="T6" y="T7"/>
                  </a:cxn>
                  <a:cxn ang="0">
                    <a:pos x="T8" y="T9"/>
                  </a:cxn>
                </a:cxnLst>
                <a:rect l="0" t="0" r="r" b="b"/>
                <a:pathLst>
                  <a:path w="27" h="23">
                    <a:moveTo>
                      <a:pt x="2" y="5"/>
                    </a:moveTo>
                    <a:cubicBezTo>
                      <a:pt x="8" y="12"/>
                      <a:pt x="14" y="17"/>
                      <a:pt x="22" y="21"/>
                    </a:cubicBezTo>
                    <a:cubicBezTo>
                      <a:pt x="25" y="23"/>
                      <a:pt x="27" y="18"/>
                      <a:pt x="25" y="17"/>
                    </a:cubicBezTo>
                    <a:cubicBezTo>
                      <a:pt x="17" y="13"/>
                      <a:pt x="11" y="9"/>
                      <a:pt x="7" y="3"/>
                    </a:cubicBezTo>
                    <a:cubicBezTo>
                      <a:pt x="5" y="0"/>
                      <a:pt x="0" y="3"/>
                      <a:pt x="2"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1" name="Freeform 1373"/>
              <p:cNvSpPr/>
              <p:nvPr/>
            </p:nvSpPr>
            <p:spPr bwMode="auto">
              <a:xfrm>
                <a:off x="736" y="1590"/>
                <a:ext cx="19" cy="70"/>
              </a:xfrm>
              <a:custGeom>
                <a:avLst/>
                <a:gdLst>
                  <a:gd name="T0" fmla="*/ 0 w 7"/>
                  <a:gd name="T1" fmla="*/ 5 h 26"/>
                  <a:gd name="T2" fmla="*/ 2 w 7"/>
                  <a:gd name="T3" fmla="*/ 23 h 26"/>
                  <a:gd name="T4" fmla="*/ 7 w 7"/>
                  <a:gd name="T5" fmla="*/ 23 h 26"/>
                  <a:gd name="T6" fmla="*/ 5 w 7"/>
                  <a:gd name="T7" fmla="*/ 4 h 26"/>
                  <a:gd name="T8" fmla="*/ 0 w 7"/>
                  <a:gd name="T9" fmla="*/ 5 h 26"/>
                </a:gdLst>
                <a:ahLst/>
                <a:cxnLst>
                  <a:cxn ang="0">
                    <a:pos x="T0" y="T1"/>
                  </a:cxn>
                  <a:cxn ang="0">
                    <a:pos x="T2" y="T3"/>
                  </a:cxn>
                  <a:cxn ang="0">
                    <a:pos x="T4" y="T5"/>
                  </a:cxn>
                  <a:cxn ang="0">
                    <a:pos x="T6" y="T7"/>
                  </a:cxn>
                  <a:cxn ang="0">
                    <a:pos x="T8" y="T9"/>
                  </a:cxn>
                </a:cxnLst>
                <a:rect l="0" t="0" r="r" b="b"/>
                <a:pathLst>
                  <a:path w="7" h="26">
                    <a:moveTo>
                      <a:pt x="0" y="5"/>
                    </a:moveTo>
                    <a:cubicBezTo>
                      <a:pt x="2" y="11"/>
                      <a:pt x="2" y="17"/>
                      <a:pt x="2" y="23"/>
                    </a:cubicBezTo>
                    <a:cubicBezTo>
                      <a:pt x="2" y="26"/>
                      <a:pt x="7" y="26"/>
                      <a:pt x="7" y="23"/>
                    </a:cubicBezTo>
                    <a:cubicBezTo>
                      <a:pt x="7" y="16"/>
                      <a:pt x="7" y="10"/>
                      <a:pt x="5" y="4"/>
                    </a:cubicBezTo>
                    <a:cubicBezTo>
                      <a:pt x="4" y="0"/>
                      <a:pt x="0" y="2"/>
                      <a:pt x="0"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2" name="Freeform 1374"/>
              <p:cNvSpPr/>
              <p:nvPr/>
            </p:nvSpPr>
            <p:spPr bwMode="auto">
              <a:xfrm>
                <a:off x="741" y="1593"/>
                <a:ext cx="19" cy="128"/>
              </a:xfrm>
              <a:custGeom>
                <a:avLst/>
                <a:gdLst>
                  <a:gd name="T0" fmla="*/ 0 w 7"/>
                  <a:gd name="T1" fmla="*/ 3 h 48"/>
                  <a:gd name="T2" fmla="*/ 2 w 7"/>
                  <a:gd name="T3" fmla="*/ 45 h 48"/>
                  <a:gd name="T4" fmla="*/ 7 w 7"/>
                  <a:gd name="T5" fmla="*/ 45 h 48"/>
                  <a:gd name="T6" fmla="*/ 5 w 7"/>
                  <a:gd name="T7" fmla="*/ 3 h 48"/>
                  <a:gd name="T8" fmla="*/ 0 w 7"/>
                  <a:gd name="T9" fmla="*/ 3 h 48"/>
                </a:gdLst>
                <a:ahLst/>
                <a:cxnLst>
                  <a:cxn ang="0">
                    <a:pos x="T0" y="T1"/>
                  </a:cxn>
                  <a:cxn ang="0">
                    <a:pos x="T2" y="T3"/>
                  </a:cxn>
                  <a:cxn ang="0">
                    <a:pos x="T4" y="T5"/>
                  </a:cxn>
                  <a:cxn ang="0">
                    <a:pos x="T6" y="T7"/>
                  </a:cxn>
                  <a:cxn ang="0">
                    <a:pos x="T8" y="T9"/>
                  </a:cxn>
                </a:cxnLst>
                <a:rect l="0" t="0" r="r" b="b"/>
                <a:pathLst>
                  <a:path w="7" h="48">
                    <a:moveTo>
                      <a:pt x="0" y="3"/>
                    </a:moveTo>
                    <a:cubicBezTo>
                      <a:pt x="2" y="17"/>
                      <a:pt x="2" y="31"/>
                      <a:pt x="2" y="45"/>
                    </a:cubicBezTo>
                    <a:cubicBezTo>
                      <a:pt x="2" y="48"/>
                      <a:pt x="7" y="48"/>
                      <a:pt x="7" y="45"/>
                    </a:cubicBezTo>
                    <a:cubicBezTo>
                      <a:pt x="7" y="31"/>
                      <a:pt x="7" y="17"/>
                      <a:pt x="5" y="3"/>
                    </a:cubicBezTo>
                    <a:cubicBezTo>
                      <a:pt x="5" y="0"/>
                      <a:pt x="0" y="0"/>
                      <a:pt x="0"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3" name="Freeform 1375"/>
              <p:cNvSpPr/>
              <p:nvPr/>
            </p:nvSpPr>
            <p:spPr bwMode="auto">
              <a:xfrm>
                <a:off x="717" y="1595"/>
                <a:ext cx="46" cy="67"/>
              </a:xfrm>
              <a:custGeom>
                <a:avLst/>
                <a:gdLst>
                  <a:gd name="T0" fmla="*/ 11 w 17"/>
                  <a:gd name="T1" fmla="*/ 3 h 25"/>
                  <a:gd name="T2" fmla="*/ 2 w 17"/>
                  <a:gd name="T3" fmla="*/ 20 h 25"/>
                  <a:gd name="T4" fmla="*/ 6 w 17"/>
                  <a:gd name="T5" fmla="*/ 22 h 25"/>
                  <a:gd name="T6" fmla="*/ 16 w 17"/>
                  <a:gd name="T7" fmla="*/ 5 h 25"/>
                  <a:gd name="T8" fmla="*/ 11 w 17"/>
                  <a:gd name="T9" fmla="*/ 3 h 25"/>
                </a:gdLst>
                <a:ahLst/>
                <a:cxnLst>
                  <a:cxn ang="0">
                    <a:pos x="T0" y="T1"/>
                  </a:cxn>
                  <a:cxn ang="0">
                    <a:pos x="T2" y="T3"/>
                  </a:cxn>
                  <a:cxn ang="0">
                    <a:pos x="T4" y="T5"/>
                  </a:cxn>
                  <a:cxn ang="0">
                    <a:pos x="T6" y="T7"/>
                  </a:cxn>
                  <a:cxn ang="0">
                    <a:pos x="T8" y="T9"/>
                  </a:cxn>
                </a:cxnLst>
                <a:rect l="0" t="0" r="r" b="b"/>
                <a:pathLst>
                  <a:path w="17" h="25">
                    <a:moveTo>
                      <a:pt x="11" y="3"/>
                    </a:moveTo>
                    <a:cubicBezTo>
                      <a:pt x="8" y="8"/>
                      <a:pt x="5" y="14"/>
                      <a:pt x="2" y="20"/>
                    </a:cubicBezTo>
                    <a:cubicBezTo>
                      <a:pt x="0" y="23"/>
                      <a:pt x="4" y="25"/>
                      <a:pt x="6" y="22"/>
                    </a:cubicBezTo>
                    <a:cubicBezTo>
                      <a:pt x="10" y="17"/>
                      <a:pt x="12" y="11"/>
                      <a:pt x="16" y="5"/>
                    </a:cubicBezTo>
                    <a:cubicBezTo>
                      <a:pt x="17" y="3"/>
                      <a:pt x="13" y="0"/>
                      <a:pt x="1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4" name="Freeform 1376"/>
              <p:cNvSpPr/>
              <p:nvPr/>
            </p:nvSpPr>
            <p:spPr bwMode="auto">
              <a:xfrm>
                <a:off x="739" y="1603"/>
                <a:ext cx="74" cy="33"/>
              </a:xfrm>
              <a:custGeom>
                <a:avLst/>
                <a:gdLst>
                  <a:gd name="T0" fmla="*/ 3 w 28"/>
                  <a:gd name="T1" fmla="*/ 5 h 12"/>
                  <a:gd name="T2" fmla="*/ 24 w 28"/>
                  <a:gd name="T3" fmla="*/ 11 h 12"/>
                  <a:gd name="T4" fmla="*/ 25 w 28"/>
                  <a:gd name="T5" fmla="*/ 6 h 12"/>
                  <a:gd name="T6" fmla="*/ 4 w 28"/>
                  <a:gd name="T7" fmla="*/ 1 h 12"/>
                  <a:gd name="T8" fmla="*/ 3 w 28"/>
                  <a:gd name="T9" fmla="*/ 5 h 12"/>
                </a:gdLst>
                <a:ahLst/>
                <a:cxnLst>
                  <a:cxn ang="0">
                    <a:pos x="T0" y="T1"/>
                  </a:cxn>
                  <a:cxn ang="0">
                    <a:pos x="T2" y="T3"/>
                  </a:cxn>
                  <a:cxn ang="0">
                    <a:pos x="T4" y="T5"/>
                  </a:cxn>
                  <a:cxn ang="0">
                    <a:pos x="T6" y="T7"/>
                  </a:cxn>
                  <a:cxn ang="0">
                    <a:pos x="T8" y="T9"/>
                  </a:cxn>
                </a:cxnLst>
                <a:rect l="0" t="0" r="r" b="b"/>
                <a:pathLst>
                  <a:path w="28" h="12">
                    <a:moveTo>
                      <a:pt x="3" y="5"/>
                    </a:moveTo>
                    <a:cubicBezTo>
                      <a:pt x="10" y="7"/>
                      <a:pt x="17" y="9"/>
                      <a:pt x="24" y="11"/>
                    </a:cubicBezTo>
                    <a:cubicBezTo>
                      <a:pt x="27" y="12"/>
                      <a:pt x="28" y="7"/>
                      <a:pt x="25" y="6"/>
                    </a:cubicBezTo>
                    <a:cubicBezTo>
                      <a:pt x="18" y="5"/>
                      <a:pt x="11" y="2"/>
                      <a:pt x="4" y="1"/>
                    </a:cubicBezTo>
                    <a:cubicBezTo>
                      <a:pt x="1" y="0"/>
                      <a:pt x="0" y="5"/>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5" name="Freeform 1377"/>
              <p:cNvSpPr/>
              <p:nvPr/>
            </p:nvSpPr>
            <p:spPr bwMode="auto">
              <a:xfrm>
                <a:off x="285" y="376"/>
                <a:ext cx="96" cy="131"/>
              </a:xfrm>
              <a:custGeom>
                <a:avLst/>
                <a:gdLst>
                  <a:gd name="T0" fmla="*/ 2 w 36"/>
                  <a:gd name="T1" fmla="*/ 6 h 49"/>
                  <a:gd name="T2" fmla="*/ 30 w 36"/>
                  <a:gd name="T3" fmla="*/ 47 h 49"/>
                  <a:gd name="T4" fmla="*/ 34 w 36"/>
                  <a:gd name="T5" fmla="*/ 44 h 49"/>
                  <a:gd name="T6" fmla="*/ 6 w 36"/>
                  <a:gd name="T7" fmla="*/ 2 h 49"/>
                  <a:gd name="T8" fmla="*/ 2 w 36"/>
                  <a:gd name="T9" fmla="*/ 6 h 49"/>
                </a:gdLst>
                <a:ahLst/>
                <a:cxnLst>
                  <a:cxn ang="0">
                    <a:pos x="T0" y="T1"/>
                  </a:cxn>
                  <a:cxn ang="0">
                    <a:pos x="T2" y="T3"/>
                  </a:cxn>
                  <a:cxn ang="0">
                    <a:pos x="T4" y="T5"/>
                  </a:cxn>
                  <a:cxn ang="0">
                    <a:pos x="T6" y="T7"/>
                  </a:cxn>
                  <a:cxn ang="0">
                    <a:pos x="T8" y="T9"/>
                  </a:cxn>
                </a:cxnLst>
                <a:rect l="0" t="0" r="r" b="b"/>
                <a:pathLst>
                  <a:path w="36" h="49">
                    <a:moveTo>
                      <a:pt x="2" y="6"/>
                    </a:moveTo>
                    <a:cubicBezTo>
                      <a:pt x="13" y="18"/>
                      <a:pt x="23" y="32"/>
                      <a:pt x="30" y="47"/>
                    </a:cubicBezTo>
                    <a:cubicBezTo>
                      <a:pt x="32" y="49"/>
                      <a:pt x="36" y="47"/>
                      <a:pt x="34" y="44"/>
                    </a:cubicBezTo>
                    <a:cubicBezTo>
                      <a:pt x="27" y="29"/>
                      <a:pt x="17" y="15"/>
                      <a:pt x="6" y="2"/>
                    </a:cubicBezTo>
                    <a:cubicBezTo>
                      <a:pt x="4" y="0"/>
                      <a:pt x="0" y="3"/>
                      <a:pt x="2"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6" name="Freeform 1378"/>
              <p:cNvSpPr/>
              <p:nvPr/>
            </p:nvSpPr>
            <p:spPr bwMode="auto">
              <a:xfrm>
                <a:off x="301" y="448"/>
                <a:ext cx="94" cy="61"/>
              </a:xfrm>
              <a:custGeom>
                <a:avLst/>
                <a:gdLst>
                  <a:gd name="T0" fmla="*/ 2 w 35"/>
                  <a:gd name="T1" fmla="*/ 17 h 23"/>
                  <a:gd name="T2" fmla="*/ 24 w 35"/>
                  <a:gd name="T3" fmla="*/ 23 h 23"/>
                  <a:gd name="T4" fmla="*/ 27 w 35"/>
                  <a:gd name="T5" fmla="*/ 21 h 23"/>
                  <a:gd name="T6" fmla="*/ 34 w 35"/>
                  <a:gd name="T7" fmla="*/ 3 h 23"/>
                  <a:gd name="T8" fmla="*/ 29 w 35"/>
                  <a:gd name="T9" fmla="*/ 3 h 23"/>
                  <a:gd name="T10" fmla="*/ 22 w 35"/>
                  <a:gd name="T11" fmla="*/ 20 h 23"/>
                  <a:gd name="T12" fmla="*/ 25 w 35"/>
                  <a:gd name="T13" fmla="*/ 18 h 23"/>
                  <a:gd name="T14" fmla="*/ 5 w 35"/>
                  <a:gd name="T15" fmla="*/ 13 h 23"/>
                  <a:gd name="T16" fmla="*/ 2 w 35"/>
                  <a:gd name="T1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3">
                    <a:moveTo>
                      <a:pt x="2" y="17"/>
                    </a:moveTo>
                    <a:cubicBezTo>
                      <a:pt x="9" y="21"/>
                      <a:pt x="17" y="21"/>
                      <a:pt x="24" y="23"/>
                    </a:cubicBezTo>
                    <a:cubicBezTo>
                      <a:pt x="25" y="23"/>
                      <a:pt x="26" y="22"/>
                      <a:pt x="27" y="21"/>
                    </a:cubicBezTo>
                    <a:cubicBezTo>
                      <a:pt x="29" y="15"/>
                      <a:pt x="34" y="10"/>
                      <a:pt x="34" y="3"/>
                    </a:cubicBezTo>
                    <a:cubicBezTo>
                      <a:pt x="35" y="0"/>
                      <a:pt x="30" y="0"/>
                      <a:pt x="29" y="3"/>
                    </a:cubicBezTo>
                    <a:cubicBezTo>
                      <a:pt x="29" y="9"/>
                      <a:pt x="24" y="14"/>
                      <a:pt x="22" y="20"/>
                    </a:cubicBezTo>
                    <a:cubicBezTo>
                      <a:pt x="23" y="19"/>
                      <a:pt x="24" y="19"/>
                      <a:pt x="25" y="18"/>
                    </a:cubicBezTo>
                    <a:cubicBezTo>
                      <a:pt x="18" y="16"/>
                      <a:pt x="11" y="16"/>
                      <a:pt x="5" y="13"/>
                    </a:cubicBezTo>
                    <a:cubicBezTo>
                      <a:pt x="2" y="11"/>
                      <a:pt x="0" y="15"/>
                      <a:pt x="2" y="1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7" name="Freeform 1379"/>
              <p:cNvSpPr/>
              <p:nvPr/>
            </p:nvSpPr>
            <p:spPr bwMode="auto">
              <a:xfrm>
                <a:off x="-43" y="477"/>
                <a:ext cx="168" cy="126"/>
              </a:xfrm>
              <a:custGeom>
                <a:avLst/>
                <a:gdLst>
                  <a:gd name="T0" fmla="*/ 3 w 63"/>
                  <a:gd name="T1" fmla="*/ 6 h 47"/>
                  <a:gd name="T2" fmla="*/ 57 w 63"/>
                  <a:gd name="T3" fmla="*/ 45 h 47"/>
                  <a:gd name="T4" fmla="*/ 61 w 63"/>
                  <a:gd name="T5" fmla="*/ 42 h 47"/>
                  <a:gd name="T6" fmla="*/ 6 w 63"/>
                  <a:gd name="T7" fmla="*/ 2 h 47"/>
                  <a:gd name="T8" fmla="*/ 3 w 63"/>
                  <a:gd name="T9" fmla="*/ 6 h 47"/>
                </a:gdLst>
                <a:ahLst/>
                <a:cxnLst>
                  <a:cxn ang="0">
                    <a:pos x="T0" y="T1"/>
                  </a:cxn>
                  <a:cxn ang="0">
                    <a:pos x="T2" y="T3"/>
                  </a:cxn>
                  <a:cxn ang="0">
                    <a:pos x="T4" y="T5"/>
                  </a:cxn>
                  <a:cxn ang="0">
                    <a:pos x="T6" y="T7"/>
                  </a:cxn>
                  <a:cxn ang="0">
                    <a:pos x="T8" y="T9"/>
                  </a:cxn>
                </a:cxnLst>
                <a:rect l="0" t="0" r="r" b="b"/>
                <a:pathLst>
                  <a:path w="63" h="47">
                    <a:moveTo>
                      <a:pt x="3" y="6"/>
                    </a:moveTo>
                    <a:cubicBezTo>
                      <a:pt x="23" y="17"/>
                      <a:pt x="41" y="30"/>
                      <a:pt x="57" y="45"/>
                    </a:cubicBezTo>
                    <a:cubicBezTo>
                      <a:pt x="60" y="47"/>
                      <a:pt x="63" y="44"/>
                      <a:pt x="61" y="42"/>
                    </a:cubicBezTo>
                    <a:cubicBezTo>
                      <a:pt x="44" y="26"/>
                      <a:pt x="26" y="13"/>
                      <a:pt x="6" y="2"/>
                    </a:cubicBezTo>
                    <a:cubicBezTo>
                      <a:pt x="3" y="0"/>
                      <a:pt x="0" y="4"/>
                      <a:pt x="3"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8" name="Freeform 1380"/>
              <p:cNvSpPr/>
              <p:nvPr/>
            </p:nvSpPr>
            <p:spPr bwMode="auto">
              <a:xfrm>
                <a:off x="19" y="555"/>
                <a:ext cx="112" cy="61"/>
              </a:xfrm>
              <a:custGeom>
                <a:avLst/>
                <a:gdLst>
                  <a:gd name="T0" fmla="*/ 3 w 42"/>
                  <a:gd name="T1" fmla="*/ 15 h 23"/>
                  <a:gd name="T2" fmla="*/ 37 w 42"/>
                  <a:gd name="T3" fmla="*/ 22 h 23"/>
                  <a:gd name="T4" fmla="*/ 40 w 42"/>
                  <a:gd name="T5" fmla="*/ 21 h 23"/>
                  <a:gd name="T6" fmla="*/ 42 w 42"/>
                  <a:gd name="T7" fmla="*/ 3 h 23"/>
                  <a:gd name="T8" fmla="*/ 37 w 42"/>
                  <a:gd name="T9" fmla="*/ 3 h 23"/>
                  <a:gd name="T10" fmla="*/ 36 w 42"/>
                  <a:gd name="T11" fmla="*/ 19 h 23"/>
                  <a:gd name="T12" fmla="*/ 39 w 42"/>
                  <a:gd name="T13" fmla="*/ 18 h 23"/>
                  <a:gd name="T14" fmla="*/ 5 w 42"/>
                  <a:gd name="T15" fmla="*/ 10 h 23"/>
                  <a:gd name="T16" fmla="*/ 3 w 42"/>
                  <a:gd name="T17"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23">
                    <a:moveTo>
                      <a:pt x="3" y="15"/>
                    </a:moveTo>
                    <a:cubicBezTo>
                      <a:pt x="15" y="17"/>
                      <a:pt x="26" y="20"/>
                      <a:pt x="37" y="22"/>
                    </a:cubicBezTo>
                    <a:cubicBezTo>
                      <a:pt x="39" y="23"/>
                      <a:pt x="40" y="22"/>
                      <a:pt x="40" y="21"/>
                    </a:cubicBezTo>
                    <a:cubicBezTo>
                      <a:pt x="42" y="15"/>
                      <a:pt x="42" y="9"/>
                      <a:pt x="42" y="3"/>
                    </a:cubicBezTo>
                    <a:cubicBezTo>
                      <a:pt x="42" y="0"/>
                      <a:pt x="37" y="0"/>
                      <a:pt x="37" y="3"/>
                    </a:cubicBezTo>
                    <a:cubicBezTo>
                      <a:pt x="37" y="9"/>
                      <a:pt x="37" y="14"/>
                      <a:pt x="36" y="19"/>
                    </a:cubicBezTo>
                    <a:cubicBezTo>
                      <a:pt x="37" y="19"/>
                      <a:pt x="38" y="18"/>
                      <a:pt x="39" y="18"/>
                    </a:cubicBezTo>
                    <a:cubicBezTo>
                      <a:pt x="27" y="15"/>
                      <a:pt x="16" y="12"/>
                      <a:pt x="5" y="10"/>
                    </a:cubicBezTo>
                    <a:cubicBezTo>
                      <a:pt x="2" y="9"/>
                      <a:pt x="0" y="14"/>
                      <a:pt x="3" y="1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9" name="Freeform 1381"/>
              <p:cNvSpPr/>
              <p:nvPr/>
            </p:nvSpPr>
            <p:spPr bwMode="auto">
              <a:xfrm>
                <a:off x="-139" y="801"/>
                <a:ext cx="160" cy="78"/>
              </a:xfrm>
              <a:custGeom>
                <a:avLst/>
                <a:gdLst>
                  <a:gd name="T0" fmla="*/ 3 w 60"/>
                  <a:gd name="T1" fmla="*/ 6 h 29"/>
                  <a:gd name="T2" fmla="*/ 54 w 60"/>
                  <a:gd name="T3" fmla="*/ 28 h 29"/>
                  <a:gd name="T4" fmla="*/ 57 w 60"/>
                  <a:gd name="T5" fmla="*/ 24 h 29"/>
                  <a:gd name="T6" fmla="*/ 3 w 60"/>
                  <a:gd name="T7" fmla="*/ 1 h 29"/>
                  <a:gd name="T8" fmla="*/ 3 w 60"/>
                  <a:gd name="T9" fmla="*/ 6 h 29"/>
                </a:gdLst>
                <a:ahLst/>
                <a:cxnLst>
                  <a:cxn ang="0">
                    <a:pos x="T0" y="T1"/>
                  </a:cxn>
                  <a:cxn ang="0">
                    <a:pos x="T2" y="T3"/>
                  </a:cxn>
                  <a:cxn ang="0">
                    <a:pos x="T4" y="T5"/>
                  </a:cxn>
                  <a:cxn ang="0">
                    <a:pos x="T6" y="T7"/>
                  </a:cxn>
                  <a:cxn ang="0">
                    <a:pos x="T8" y="T9"/>
                  </a:cxn>
                </a:cxnLst>
                <a:rect l="0" t="0" r="r" b="b"/>
                <a:pathLst>
                  <a:path w="60" h="29">
                    <a:moveTo>
                      <a:pt x="3" y="6"/>
                    </a:moveTo>
                    <a:cubicBezTo>
                      <a:pt x="22" y="8"/>
                      <a:pt x="38" y="19"/>
                      <a:pt x="54" y="28"/>
                    </a:cubicBezTo>
                    <a:cubicBezTo>
                      <a:pt x="57" y="29"/>
                      <a:pt x="60" y="25"/>
                      <a:pt x="57" y="24"/>
                    </a:cubicBezTo>
                    <a:cubicBezTo>
                      <a:pt x="39" y="15"/>
                      <a:pt x="23" y="4"/>
                      <a:pt x="3" y="1"/>
                    </a:cubicBezTo>
                    <a:cubicBezTo>
                      <a:pt x="0" y="0"/>
                      <a:pt x="0" y="5"/>
                      <a:pt x="3"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0" name="Freeform 1382"/>
              <p:cNvSpPr/>
              <p:nvPr/>
            </p:nvSpPr>
            <p:spPr bwMode="auto">
              <a:xfrm>
                <a:off x="-45" y="820"/>
                <a:ext cx="69" cy="83"/>
              </a:xfrm>
              <a:custGeom>
                <a:avLst/>
                <a:gdLst>
                  <a:gd name="T0" fmla="*/ 10 w 26"/>
                  <a:gd name="T1" fmla="*/ 6 h 31"/>
                  <a:gd name="T2" fmla="*/ 19 w 26"/>
                  <a:gd name="T3" fmla="*/ 19 h 31"/>
                  <a:gd name="T4" fmla="*/ 4 w 26"/>
                  <a:gd name="T5" fmla="*/ 26 h 31"/>
                  <a:gd name="T6" fmla="*/ 4 w 26"/>
                  <a:gd name="T7" fmla="*/ 31 h 31"/>
                  <a:gd name="T8" fmla="*/ 25 w 26"/>
                  <a:gd name="T9" fmla="*/ 20 h 31"/>
                  <a:gd name="T10" fmla="*/ 22 w 26"/>
                  <a:gd name="T11" fmla="*/ 11 h 31"/>
                  <a:gd name="T12" fmla="*/ 12 w 26"/>
                  <a:gd name="T13" fmla="*/ 2 h 31"/>
                  <a:gd name="T14" fmla="*/ 10 w 26"/>
                  <a:gd name="T15" fmla="*/ 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1">
                    <a:moveTo>
                      <a:pt x="10" y="6"/>
                    </a:moveTo>
                    <a:cubicBezTo>
                      <a:pt x="12" y="8"/>
                      <a:pt x="22" y="16"/>
                      <a:pt x="19" y="19"/>
                    </a:cubicBezTo>
                    <a:cubicBezTo>
                      <a:pt x="15" y="24"/>
                      <a:pt x="9" y="26"/>
                      <a:pt x="4" y="26"/>
                    </a:cubicBezTo>
                    <a:cubicBezTo>
                      <a:pt x="0" y="26"/>
                      <a:pt x="0" y="31"/>
                      <a:pt x="4" y="31"/>
                    </a:cubicBezTo>
                    <a:cubicBezTo>
                      <a:pt x="12" y="31"/>
                      <a:pt x="20" y="27"/>
                      <a:pt x="25" y="20"/>
                    </a:cubicBezTo>
                    <a:cubicBezTo>
                      <a:pt x="26" y="18"/>
                      <a:pt x="23" y="13"/>
                      <a:pt x="22" y="11"/>
                    </a:cubicBezTo>
                    <a:cubicBezTo>
                      <a:pt x="19" y="7"/>
                      <a:pt x="16" y="4"/>
                      <a:pt x="12" y="2"/>
                    </a:cubicBezTo>
                    <a:cubicBezTo>
                      <a:pt x="10" y="0"/>
                      <a:pt x="7" y="4"/>
                      <a:pt x="10"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1" name="Freeform 1383"/>
              <p:cNvSpPr/>
              <p:nvPr/>
            </p:nvSpPr>
            <p:spPr bwMode="auto">
              <a:xfrm>
                <a:off x="-131" y="1068"/>
                <a:ext cx="160" cy="140"/>
              </a:xfrm>
              <a:custGeom>
                <a:avLst/>
                <a:gdLst>
                  <a:gd name="T0" fmla="*/ 6 w 60"/>
                  <a:gd name="T1" fmla="*/ 50 h 52"/>
                  <a:gd name="T2" fmla="*/ 58 w 60"/>
                  <a:gd name="T3" fmla="*/ 5 h 52"/>
                  <a:gd name="T4" fmla="*/ 55 w 60"/>
                  <a:gd name="T5" fmla="*/ 1 h 52"/>
                  <a:gd name="T6" fmla="*/ 1 w 60"/>
                  <a:gd name="T7" fmla="*/ 47 h 52"/>
                  <a:gd name="T8" fmla="*/ 6 w 60"/>
                  <a:gd name="T9" fmla="*/ 50 h 52"/>
                </a:gdLst>
                <a:ahLst/>
                <a:cxnLst>
                  <a:cxn ang="0">
                    <a:pos x="T0" y="T1"/>
                  </a:cxn>
                  <a:cxn ang="0">
                    <a:pos x="T2" y="T3"/>
                  </a:cxn>
                  <a:cxn ang="0">
                    <a:pos x="T4" y="T5"/>
                  </a:cxn>
                  <a:cxn ang="0">
                    <a:pos x="T6" y="T7"/>
                  </a:cxn>
                  <a:cxn ang="0">
                    <a:pos x="T8" y="T9"/>
                  </a:cxn>
                </a:cxnLst>
                <a:rect l="0" t="0" r="r" b="b"/>
                <a:pathLst>
                  <a:path w="60" h="52">
                    <a:moveTo>
                      <a:pt x="6" y="50"/>
                    </a:moveTo>
                    <a:cubicBezTo>
                      <a:pt x="20" y="31"/>
                      <a:pt x="37" y="17"/>
                      <a:pt x="58" y="5"/>
                    </a:cubicBezTo>
                    <a:cubicBezTo>
                      <a:pt x="60" y="4"/>
                      <a:pt x="58" y="0"/>
                      <a:pt x="55" y="1"/>
                    </a:cubicBezTo>
                    <a:cubicBezTo>
                      <a:pt x="34" y="13"/>
                      <a:pt x="16" y="28"/>
                      <a:pt x="1" y="47"/>
                    </a:cubicBezTo>
                    <a:cubicBezTo>
                      <a:pt x="0" y="50"/>
                      <a:pt x="4" y="52"/>
                      <a:pt x="6" y="5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2" name="Freeform 1384"/>
              <p:cNvSpPr/>
              <p:nvPr/>
            </p:nvSpPr>
            <p:spPr bwMode="auto">
              <a:xfrm>
                <a:off x="-51" y="1058"/>
                <a:ext cx="88" cy="96"/>
              </a:xfrm>
              <a:custGeom>
                <a:avLst/>
                <a:gdLst>
                  <a:gd name="T0" fmla="*/ 4 w 33"/>
                  <a:gd name="T1" fmla="*/ 8 h 36"/>
                  <a:gd name="T2" fmla="*/ 24 w 33"/>
                  <a:gd name="T3" fmla="*/ 11 h 36"/>
                  <a:gd name="T4" fmla="*/ 17 w 33"/>
                  <a:gd name="T5" fmla="*/ 30 h 36"/>
                  <a:gd name="T6" fmla="*/ 21 w 33"/>
                  <a:gd name="T7" fmla="*/ 33 h 36"/>
                  <a:gd name="T8" fmla="*/ 28 w 33"/>
                  <a:gd name="T9" fmla="*/ 9 h 36"/>
                  <a:gd name="T10" fmla="*/ 3 w 33"/>
                  <a:gd name="T11" fmla="*/ 3 h 36"/>
                  <a:gd name="T12" fmla="*/ 4 w 33"/>
                  <a:gd name="T13" fmla="*/ 8 h 36"/>
                </a:gdLst>
                <a:ahLst/>
                <a:cxnLst>
                  <a:cxn ang="0">
                    <a:pos x="T0" y="T1"/>
                  </a:cxn>
                  <a:cxn ang="0">
                    <a:pos x="T2" y="T3"/>
                  </a:cxn>
                  <a:cxn ang="0">
                    <a:pos x="T4" y="T5"/>
                  </a:cxn>
                  <a:cxn ang="0">
                    <a:pos x="T6" y="T7"/>
                  </a:cxn>
                  <a:cxn ang="0">
                    <a:pos x="T8" y="T9"/>
                  </a:cxn>
                  <a:cxn ang="0">
                    <a:pos x="T10" y="T11"/>
                  </a:cxn>
                  <a:cxn ang="0">
                    <a:pos x="T12" y="T13"/>
                  </a:cxn>
                </a:cxnLst>
                <a:rect l="0" t="0" r="r" b="b"/>
                <a:pathLst>
                  <a:path w="33" h="36">
                    <a:moveTo>
                      <a:pt x="4" y="8"/>
                    </a:moveTo>
                    <a:cubicBezTo>
                      <a:pt x="10" y="6"/>
                      <a:pt x="20" y="5"/>
                      <a:pt x="24" y="11"/>
                    </a:cubicBezTo>
                    <a:cubicBezTo>
                      <a:pt x="27" y="17"/>
                      <a:pt x="21" y="26"/>
                      <a:pt x="17" y="30"/>
                    </a:cubicBezTo>
                    <a:cubicBezTo>
                      <a:pt x="15" y="32"/>
                      <a:pt x="18" y="36"/>
                      <a:pt x="21" y="33"/>
                    </a:cubicBezTo>
                    <a:cubicBezTo>
                      <a:pt x="26" y="27"/>
                      <a:pt x="33" y="18"/>
                      <a:pt x="28" y="9"/>
                    </a:cubicBezTo>
                    <a:cubicBezTo>
                      <a:pt x="24" y="0"/>
                      <a:pt x="11" y="1"/>
                      <a:pt x="3" y="3"/>
                    </a:cubicBezTo>
                    <a:cubicBezTo>
                      <a:pt x="0" y="4"/>
                      <a:pt x="1" y="8"/>
                      <a:pt x="4" y="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3" name="Freeform 1385"/>
              <p:cNvSpPr/>
              <p:nvPr/>
            </p:nvSpPr>
            <p:spPr bwMode="auto">
              <a:xfrm>
                <a:off x="-37" y="1325"/>
                <a:ext cx="122" cy="110"/>
              </a:xfrm>
              <a:custGeom>
                <a:avLst/>
                <a:gdLst>
                  <a:gd name="T0" fmla="*/ 6 w 46"/>
                  <a:gd name="T1" fmla="*/ 38 h 41"/>
                  <a:gd name="T2" fmla="*/ 43 w 46"/>
                  <a:gd name="T3" fmla="*/ 5 h 41"/>
                  <a:gd name="T4" fmla="*/ 41 w 46"/>
                  <a:gd name="T5" fmla="*/ 1 h 41"/>
                  <a:gd name="T6" fmla="*/ 2 w 46"/>
                  <a:gd name="T7" fmla="*/ 36 h 41"/>
                  <a:gd name="T8" fmla="*/ 6 w 46"/>
                  <a:gd name="T9" fmla="*/ 38 h 41"/>
                </a:gdLst>
                <a:ahLst/>
                <a:cxnLst>
                  <a:cxn ang="0">
                    <a:pos x="T0" y="T1"/>
                  </a:cxn>
                  <a:cxn ang="0">
                    <a:pos x="T2" y="T3"/>
                  </a:cxn>
                  <a:cxn ang="0">
                    <a:pos x="T4" y="T5"/>
                  </a:cxn>
                  <a:cxn ang="0">
                    <a:pos x="T6" y="T7"/>
                  </a:cxn>
                  <a:cxn ang="0">
                    <a:pos x="T8" y="T9"/>
                  </a:cxn>
                </a:cxnLst>
                <a:rect l="0" t="0" r="r" b="b"/>
                <a:pathLst>
                  <a:path w="46" h="41">
                    <a:moveTo>
                      <a:pt x="6" y="38"/>
                    </a:moveTo>
                    <a:cubicBezTo>
                      <a:pt x="16" y="25"/>
                      <a:pt x="28" y="13"/>
                      <a:pt x="43" y="5"/>
                    </a:cubicBezTo>
                    <a:cubicBezTo>
                      <a:pt x="46" y="4"/>
                      <a:pt x="44" y="0"/>
                      <a:pt x="41" y="1"/>
                    </a:cubicBezTo>
                    <a:cubicBezTo>
                      <a:pt x="24" y="9"/>
                      <a:pt x="13" y="22"/>
                      <a:pt x="2" y="36"/>
                    </a:cubicBezTo>
                    <a:cubicBezTo>
                      <a:pt x="0" y="39"/>
                      <a:pt x="5" y="41"/>
                      <a:pt x="6" y="3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4" name="Freeform 1386"/>
              <p:cNvSpPr/>
              <p:nvPr/>
            </p:nvSpPr>
            <p:spPr bwMode="auto">
              <a:xfrm>
                <a:off x="8" y="1317"/>
                <a:ext cx="69" cy="54"/>
              </a:xfrm>
              <a:custGeom>
                <a:avLst/>
                <a:gdLst>
                  <a:gd name="T0" fmla="*/ 6 w 26"/>
                  <a:gd name="T1" fmla="*/ 8 h 20"/>
                  <a:gd name="T2" fmla="*/ 23 w 26"/>
                  <a:gd name="T3" fmla="*/ 7 h 20"/>
                  <a:gd name="T4" fmla="*/ 21 w 26"/>
                  <a:gd name="T5" fmla="*/ 5 h 20"/>
                  <a:gd name="T6" fmla="*/ 19 w 26"/>
                  <a:gd name="T7" fmla="*/ 15 h 20"/>
                  <a:gd name="T8" fmla="*/ 23 w 26"/>
                  <a:gd name="T9" fmla="*/ 17 h 20"/>
                  <a:gd name="T10" fmla="*/ 26 w 26"/>
                  <a:gd name="T11" fmla="*/ 7 h 20"/>
                  <a:gd name="T12" fmla="*/ 22 w 26"/>
                  <a:gd name="T13" fmla="*/ 1 h 20"/>
                  <a:gd name="T14" fmla="*/ 3 w 26"/>
                  <a:gd name="T15" fmla="*/ 4 h 20"/>
                  <a:gd name="T16" fmla="*/ 6 w 26"/>
                  <a:gd name="T17"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0">
                    <a:moveTo>
                      <a:pt x="6" y="8"/>
                    </a:moveTo>
                    <a:cubicBezTo>
                      <a:pt x="11" y="5"/>
                      <a:pt x="17" y="5"/>
                      <a:pt x="23" y="7"/>
                    </a:cubicBezTo>
                    <a:cubicBezTo>
                      <a:pt x="22" y="6"/>
                      <a:pt x="21" y="6"/>
                      <a:pt x="21" y="5"/>
                    </a:cubicBezTo>
                    <a:cubicBezTo>
                      <a:pt x="22" y="9"/>
                      <a:pt x="21" y="11"/>
                      <a:pt x="19" y="15"/>
                    </a:cubicBezTo>
                    <a:cubicBezTo>
                      <a:pt x="18" y="17"/>
                      <a:pt x="22" y="20"/>
                      <a:pt x="23" y="17"/>
                    </a:cubicBezTo>
                    <a:cubicBezTo>
                      <a:pt x="25" y="14"/>
                      <a:pt x="26" y="11"/>
                      <a:pt x="26" y="7"/>
                    </a:cubicBezTo>
                    <a:cubicBezTo>
                      <a:pt x="26" y="4"/>
                      <a:pt x="25" y="2"/>
                      <a:pt x="22" y="1"/>
                    </a:cubicBezTo>
                    <a:cubicBezTo>
                      <a:pt x="15" y="0"/>
                      <a:pt x="9" y="1"/>
                      <a:pt x="3" y="4"/>
                    </a:cubicBezTo>
                    <a:cubicBezTo>
                      <a:pt x="0" y="6"/>
                      <a:pt x="3" y="10"/>
                      <a:pt x="6" y="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5" name="Freeform 1387"/>
              <p:cNvSpPr/>
              <p:nvPr/>
            </p:nvSpPr>
            <p:spPr bwMode="auto">
              <a:xfrm>
                <a:off x="131" y="1507"/>
                <a:ext cx="40" cy="139"/>
              </a:xfrm>
              <a:custGeom>
                <a:avLst/>
                <a:gdLst>
                  <a:gd name="T0" fmla="*/ 11 w 15"/>
                  <a:gd name="T1" fmla="*/ 3 h 52"/>
                  <a:gd name="T2" fmla="*/ 1 w 15"/>
                  <a:gd name="T3" fmla="*/ 48 h 52"/>
                  <a:gd name="T4" fmla="*/ 6 w 15"/>
                  <a:gd name="T5" fmla="*/ 49 h 52"/>
                  <a:gd name="T6" fmla="*/ 15 w 15"/>
                  <a:gd name="T7" fmla="*/ 3 h 52"/>
                  <a:gd name="T8" fmla="*/ 11 w 15"/>
                  <a:gd name="T9" fmla="*/ 3 h 52"/>
                </a:gdLst>
                <a:ahLst/>
                <a:cxnLst>
                  <a:cxn ang="0">
                    <a:pos x="T0" y="T1"/>
                  </a:cxn>
                  <a:cxn ang="0">
                    <a:pos x="T2" y="T3"/>
                  </a:cxn>
                  <a:cxn ang="0">
                    <a:pos x="T4" y="T5"/>
                  </a:cxn>
                  <a:cxn ang="0">
                    <a:pos x="T6" y="T7"/>
                  </a:cxn>
                  <a:cxn ang="0">
                    <a:pos x="T8" y="T9"/>
                  </a:cxn>
                </a:cxnLst>
                <a:rect l="0" t="0" r="r" b="b"/>
                <a:pathLst>
                  <a:path w="15" h="52">
                    <a:moveTo>
                      <a:pt x="11" y="3"/>
                    </a:moveTo>
                    <a:cubicBezTo>
                      <a:pt x="10" y="19"/>
                      <a:pt x="5" y="33"/>
                      <a:pt x="1" y="48"/>
                    </a:cubicBezTo>
                    <a:cubicBezTo>
                      <a:pt x="0" y="51"/>
                      <a:pt x="5" y="52"/>
                      <a:pt x="6" y="49"/>
                    </a:cubicBezTo>
                    <a:cubicBezTo>
                      <a:pt x="10" y="34"/>
                      <a:pt x="15" y="19"/>
                      <a:pt x="15" y="3"/>
                    </a:cubicBezTo>
                    <a:cubicBezTo>
                      <a:pt x="15" y="0"/>
                      <a:pt x="11" y="0"/>
                      <a:pt x="1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6" name="Freeform 1388"/>
              <p:cNvSpPr/>
              <p:nvPr/>
            </p:nvSpPr>
            <p:spPr bwMode="auto">
              <a:xfrm>
                <a:off x="131" y="1630"/>
                <a:ext cx="18" cy="14"/>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7" name="Freeform 1389"/>
              <p:cNvSpPr/>
              <p:nvPr/>
            </p:nvSpPr>
            <p:spPr bwMode="auto">
              <a:xfrm>
                <a:off x="131" y="1488"/>
                <a:ext cx="80" cy="62"/>
              </a:xfrm>
              <a:custGeom>
                <a:avLst/>
                <a:gdLst>
                  <a:gd name="T0" fmla="*/ 6 w 30"/>
                  <a:gd name="T1" fmla="*/ 18 h 23"/>
                  <a:gd name="T2" fmla="*/ 21 w 30"/>
                  <a:gd name="T3" fmla="*/ 5 h 23"/>
                  <a:gd name="T4" fmla="*/ 18 w 30"/>
                  <a:gd name="T5" fmla="*/ 3 h 23"/>
                  <a:gd name="T6" fmla="*/ 24 w 30"/>
                  <a:gd name="T7" fmla="*/ 20 h 23"/>
                  <a:gd name="T8" fmla="*/ 29 w 30"/>
                  <a:gd name="T9" fmla="*/ 19 h 23"/>
                  <a:gd name="T10" fmla="*/ 23 w 30"/>
                  <a:gd name="T11" fmla="*/ 2 h 23"/>
                  <a:gd name="T12" fmla="*/ 21 w 30"/>
                  <a:gd name="T13" fmla="*/ 0 h 23"/>
                  <a:gd name="T14" fmla="*/ 1 w 30"/>
                  <a:gd name="T15" fmla="*/ 17 h 23"/>
                  <a:gd name="T16" fmla="*/ 6 w 30"/>
                  <a:gd name="T17"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3">
                    <a:moveTo>
                      <a:pt x="6" y="18"/>
                    </a:moveTo>
                    <a:cubicBezTo>
                      <a:pt x="8" y="11"/>
                      <a:pt x="13" y="5"/>
                      <a:pt x="21" y="5"/>
                    </a:cubicBezTo>
                    <a:cubicBezTo>
                      <a:pt x="20" y="5"/>
                      <a:pt x="19" y="4"/>
                      <a:pt x="18" y="3"/>
                    </a:cubicBezTo>
                    <a:cubicBezTo>
                      <a:pt x="20" y="9"/>
                      <a:pt x="22" y="15"/>
                      <a:pt x="24" y="20"/>
                    </a:cubicBezTo>
                    <a:cubicBezTo>
                      <a:pt x="25" y="23"/>
                      <a:pt x="30" y="22"/>
                      <a:pt x="29" y="19"/>
                    </a:cubicBezTo>
                    <a:cubicBezTo>
                      <a:pt x="27" y="13"/>
                      <a:pt x="25" y="8"/>
                      <a:pt x="23" y="2"/>
                    </a:cubicBezTo>
                    <a:cubicBezTo>
                      <a:pt x="23" y="1"/>
                      <a:pt x="22" y="0"/>
                      <a:pt x="21" y="0"/>
                    </a:cubicBezTo>
                    <a:cubicBezTo>
                      <a:pt x="10" y="1"/>
                      <a:pt x="4" y="8"/>
                      <a:pt x="1" y="17"/>
                    </a:cubicBezTo>
                    <a:cubicBezTo>
                      <a:pt x="0" y="20"/>
                      <a:pt x="5" y="21"/>
                      <a:pt x="6" y="1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8" name="Freeform 1390"/>
              <p:cNvSpPr/>
              <p:nvPr/>
            </p:nvSpPr>
            <p:spPr bwMode="auto">
              <a:xfrm>
                <a:off x="363" y="1601"/>
                <a:ext cx="42" cy="115"/>
              </a:xfrm>
              <a:custGeom>
                <a:avLst/>
                <a:gdLst>
                  <a:gd name="T0" fmla="*/ 10 w 16"/>
                  <a:gd name="T1" fmla="*/ 3 h 43"/>
                  <a:gd name="T2" fmla="*/ 1 w 16"/>
                  <a:gd name="T3" fmla="*/ 39 h 43"/>
                  <a:gd name="T4" fmla="*/ 6 w 16"/>
                  <a:gd name="T5" fmla="*/ 40 h 43"/>
                  <a:gd name="T6" fmla="*/ 15 w 16"/>
                  <a:gd name="T7" fmla="*/ 5 h 43"/>
                  <a:gd name="T8" fmla="*/ 10 w 16"/>
                  <a:gd name="T9" fmla="*/ 3 h 43"/>
                </a:gdLst>
                <a:ahLst/>
                <a:cxnLst>
                  <a:cxn ang="0">
                    <a:pos x="T0" y="T1"/>
                  </a:cxn>
                  <a:cxn ang="0">
                    <a:pos x="T2" y="T3"/>
                  </a:cxn>
                  <a:cxn ang="0">
                    <a:pos x="T4" y="T5"/>
                  </a:cxn>
                  <a:cxn ang="0">
                    <a:pos x="T6" y="T7"/>
                  </a:cxn>
                  <a:cxn ang="0">
                    <a:pos x="T8" y="T9"/>
                  </a:cxn>
                </a:cxnLst>
                <a:rect l="0" t="0" r="r" b="b"/>
                <a:pathLst>
                  <a:path w="16" h="43">
                    <a:moveTo>
                      <a:pt x="10" y="3"/>
                    </a:moveTo>
                    <a:cubicBezTo>
                      <a:pt x="8" y="16"/>
                      <a:pt x="5" y="27"/>
                      <a:pt x="1" y="39"/>
                    </a:cubicBezTo>
                    <a:cubicBezTo>
                      <a:pt x="0" y="42"/>
                      <a:pt x="5" y="43"/>
                      <a:pt x="6" y="40"/>
                    </a:cubicBezTo>
                    <a:cubicBezTo>
                      <a:pt x="9" y="29"/>
                      <a:pt x="13" y="17"/>
                      <a:pt x="15" y="5"/>
                    </a:cubicBezTo>
                    <a:cubicBezTo>
                      <a:pt x="16" y="2"/>
                      <a:pt x="11" y="0"/>
                      <a:pt x="10"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9" name="Freeform 1391"/>
              <p:cNvSpPr/>
              <p:nvPr/>
            </p:nvSpPr>
            <p:spPr bwMode="auto">
              <a:xfrm>
                <a:off x="355" y="1590"/>
                <a:ext cx="80" cy="56"/>
              </a:xfrm>
              <a:custGeom>
                <a:avLst/>
                <a:gdLst>
                  <a:gd name="T0" fmla="*/ 6 w 30"/>
                  <a:gd name="T1" fmla="*/ 15 h 21"/>
                  <a:gd name="T2" fmla="*/ 24 w 30"/>
                  <a:gd name="T3" fmla="*/ 5 h 21"/>
                  <a:gd name="T4" fmla="*/ 21 w 30"/>
                  <a:gd name="T5" fmla="*/ 4 h 21"/>
                  <a:gd name="T6" fmla="*/ 25 w 30"/>
                  <a:gd name="T7" fmla="*/ 17 h 21"/>
                  <a:gd name="T8" fmla="*/ 29 w 30"/>
                  <a:gd name="T9" fmla="*/ 17 h 21"/>
                  <a:gd name="T10" fmla="*/ 25 w 30"/>
                  <a:gd name="T11" fmla="*/ 1 h 21"/>
                  <a:gd name="T12" fmla="*/ 23 w 30"/>
                  <a:gd name="T13" fmla="*/ 0 h 21"/>
                  <a:gd name="T14" fmla="*/ 2 w 30"/>
                  <a:gd name="T15" fmla="*/ 12 h 21"/>
                  <a:gd name="T16" fmla="*/ 6 w 30"/>
                  <a:gd name="T17"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1">
                    <a:moveTo>
                      <a:pt x="6" y="15"/>
                    </a:moveTo>
                    <a:cubicBezTo>
                      <a:pt x="10" y="9"/>
                      <a:pt x="18" y="7"/>
                      <a:pt x="24" y="5"/>
                    </a:cubicBezTo>
                    <a:cubicBezTo>
                      <a:pt x="23" y="4"/>
                      <a:pt x="22" y="4"/>
                      <a:pt x="21" y="4"/>
                    </a:cubicBezTo>
                    <a:cubicBezTo>
                      <a:pt x="23" y="8"/>
                      <a:pt x="24" y="13"/>
                      <a:pt x="25" y="17"/>
                    </a:cubicBezTo>
                    <a:cubicBezTo>
                      <a:pt x="25" y="21"/>
                      <a:pt x="30" y="21"/>
                      <a:pt x="29" y="17"/>
                    </a:cubicBezTo>
                    <a:cubicBezTo>
                      <a:pt x="29" y="12"/>
                      <a:pt x="28" y="6"/>
                      <a:pt x="25" y="1"/>
                    </a:cubicBezTo>
                    <a:cubicBezTo>
                      <a:pt x="25" y="0"/>
                      <a:pt x="24" y="0"/>
                      <a:pt x="23" y="0"/>
                    </a:cubicBezTo>
                    <a:cubicBezTo>
                      <a:pt x="15" y="3"/>
                      <a:pt x="7" y="6"/>
                      <a:pt x="2" y="12"/>
                    </a:cubicBezTo>
                    <a:cubicBezTo>
                      <a:pt x="0" y="15"/>
                      <a:pt x="5" y="17"/>
                      <a:pt x="6" y="1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0" name="Freeform 1392"/>
              <p:cNvSpPr/>
              <p:nvPr/>
            </p:nvSpPr>
            <p:spPr bwMode="auto">
              <a:xfrm>
                <a:off x="7179" y="2920"/>
                <a:ext cx="26" cy="13"/>
              </a:xfrm>
              <a:custGeom>
                <a:avLst/>
                <a:gdLst>
                  <a:gd name="T0" fmla="*/ 2 w 10"/>
                  <a:gd name="T1" fmla="*/ 5 h 5"/>
                  <a:gd name="T2" fmla="*/ 9 w 10"/>
                  <a:gd name="T3" fmla="*/ 2 h 5"/>
                  <a:gd name="T4" fmla="*/ 8 w 10"/>
                  <a:gd name="T5" fmla="*/ 1 h 5"/>
                  <a:gd name="T6" fmla="*/ 1 w 10"/>
                  <a:gd name="T7" fmla="*/ 3 h 5"/>
                  <a:gd name="T8" fmla="*/ 2 w 10"/>
                  <a:gd name="T9" fmla="*/ 5 h 5"/>
                </a:gdLst>
                <a:ahLst/>
                <a:cxnLst>
                  <a:cxn ang="0">
                    <a:pos x="T0" y="T1"/>
                  </a:cxn>
                  <a:cxn ang="0">
                    <a:pos x="T2" y="T3"/>
                  </a:cxn>
                  <a:cxn ang="0">
                    <a:pos x="T4" y="T5"/>
                  </a:cxn>
                  <a:cxn ang="0">
                    <a:pos x="T6" y="T7"/>
                  </a:cxn>
                  <a:cxn ang="0">
                    <a:pos x="T8" y="T9"/>
                  </a:cxn>
                </a:cxnLst>
                <a:rect l="0" t="0" r="r" b="b"/>
                <a:pathLst>
                  <a:path w="10" h="5">
                    <a:moveTo>
                      <a:pt x="2" y="5"/>
                    </a:moveTo>
                    <a:cubicBezTo>
                      <a:pt x="4" y="4"/>
                      <a:pt x="6" y="3"/>
                      <a:pt x="9" y="2"/>
                    </a:cubicBezTo>
                    <a:cubicBezTo>
                      <a:pt x="10" y="2"/>
                      <a:pt x="9" y="0"/>
                      <a:pt x="8" y="1"/>
                    </a:cubicBezTo>
                    <a:cubicBezTo>
                      <a:pt x="6" y="1"/>
                      <a:pt x="4" y="2"/>
                      <a:pt x="1" y="3"/>
                    </a:cubicBezTo>
                    <a:cubicBezTo>
                      <a:pt x="0" y="3"/>
                      <a:pt x="0" y="5"/>
                      <a:pt x="2"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1" name="Freeform 1393"/>
              <p:cNvSpPr/>
              <p:nvPr/>
            </p:nvSpPr>
            <p:spPr bwMode="auto">
              <a:xfrm>
                <a:off x="7200" y="2920"/>
                <a:ext cx="11" cy="24"/>
              </a:xfrm>
              <a:custGeom>
                <a:avLst/>
                <a:gdLst>
                  <a:gd name="T0" fmla="*/ 0 w 4"/>
                  <a:gd name="T1" fmla="*/ 2 h 9"/>
                  <a:gd name="T2" fmla="*/ 1 w 4"/>
                  <a:gd name="T3" fmla="*/ 8 h 9"/>
                  <a:gd name="T4" fmla="*/ 3 w 4"/>
                  <a:gd name="T5" fmla="*/ 7 h 9"/>
                  <a:gd name="T6" fmla="*/ 2 w 4"/>
                  <a:gd name="T7" fmla="*/ 1 h 9"/>
                  <a:gd name="T8" fmla="*/ 0 w 4"/>
                  <a:gd name="T9" fmla="*/ 2 h 9"/>
                </a:gdLst>
                <a:ahLst/>
                <a:cxnLst>
                  <a:cxn ang="0">
                    <a:pos x="T0" y="T1"/>
                  </a:cxn>
                  <a:cxn ang="0">
                    <a:pos x="T2" y="T3"/>
                  </a:cxn>
                  <a:cxn ang="0">
                    <a:pos x="T4" y="T5"/>
                  </a:cxn>
                  <a:cxn ang="0">
                    <a:pos x="T6" y="T7"/>
                  </a:cxn>
                  <a:cxn ang="0">
                    <a:pos x="T8" y="T9"/>
                  </a:cxn>
                </a:cxnLst>
                <a:rect l="0" t="0" r="r" b="b"/>
                <a:pathLst>
                  <a:path w="4" h="9">
                    <a:moveTo>
                      <a:pt x="0" y="2"/>
                    </a:moveTo>
                    <a:cubicBezTo>
                      <a:pt x="0" y="4"/>
                      <a:pt x="1" y="6"/>
                      <a:pt x="1" y="8"/>
                    </a:cubicBezTo>
                    <a:cubicBezTo>
                      <a:pt x="2" y="9"/>
                      <a:pt x="4" y="9"/>
                      <a:pt x="3" y="7"/>
                    </a:cubicBezTo>
                    <a:cubicBezTo>
                      <a:pt x="3" y="5"/>
                      <a:pt x="2" y="3"/>
                      <a:pt x="2" y="1"/>
                    </a:cubicBezTo>
                    <a:cubicBezTo>
                      <a:pt x="2" y="0"/>
                      <a:pt x="0" y="0"/>
                      <a:pt x="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2" name="Freeform 1394"/>
              <p:cNvSpPr/>
              <p:nvPr/>
            </p:nvSpPr>
            <p:spPr bwMode="auto">
              <a:xfrm>
                <a:off x="7203" y="2930"/>
                <a:ext cx="26" cy="14"/>
              </a:xfrm>
              <a:custGeom>
                <a:avLst/>
                <a:gdLst>
                  <a:gd name="T0" fmla="*/ 1 w 10"/>
                  <a:gd name="T1" fmla="*/ 5 h 5"/>
                  <a:gd name="T2" fmla="*/ 9 w 10"/>
                  <a:gd name="T3" fmla="*/ 3 h 5"/>
                  <a:gd name="T4" fmla="*/ 8 w 10"/>
                  <a:gd name="T5" fmla="*/ 1 h 5"/>
                  <a:gd name="T6" fmla="*/ 2 w 10"/>
                  <a:gd name="T7" fmla="*/ 3 h 5"/>
                  <a:gd name="T8" fmla="*/ 1 w 10"/>
                  <a:gd name="T9" fmla="*/ 5 h 5"/>
                </a:gdLst>
                <a:ahLst/>
                <a:cxnLst>
                  <a:cxn ang="0">
                    <a:pos x="T0" y="T1"/>
                  </a:cxn>
                  <a:cxn ang="0">
                    <a:pos x="T2" y="T3"/>
                  </a:cxn>
                  <a:cxn ang="0">
                    <a:pos x="T4" y="T5"/>
                  </a:cxn>
                  <a:cxn ang="0">
                    <a:pos x="T6" y="T7"/>
                  </a:cxn>
                  <a:cxn ang="0">
                    <a:pos x="T8" y="T9"/>
                  </a:cxn>
                </a:cxnLst>
                <a:rect l="0" t="0" r="r" b="b"/>
                <a:pathLst>
                  <a:path w="10" h="5">
                    <a:moveTo>
                      <a:pt x="1" y="5"/>
                    </a:moveTo>
                    <a:cubicBezTo>
                      <a:pt x="4" y="5"/>
                      <a:pt x="6" y="4"/>
                      <a:pt x="9" y="3"/>
                    </a:cubicBezTo>
                    <a:cubicBezTo>
                      <a:pt x="10" y="2"/>
                      <a:pt x="9" y="0"/>
                      <a:pt x="8" y="1"/>
                    </a:cubicBezTo>
                    <a:cubicBezTo>
                      <a:pt x="6" y="2"/>
                      <a:pt x="4" y="3"/>
                      <a:pt x="2" y="3"/>
                    </a:cubicBezTo>
                    <a:cubicBezTo>
                      <a:pt x="0" y="2"/>
                      <a:pt x="0" y="4"/>
                      <a:pt x="1"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3" name="Freeform 1395"/>
              <p:cNvSpPr/>
              <p:nvPr/>
            </p:nvSpPr>
            <p:spPr bwMode="auto">
              <a:xfrm>
                <a:off x="7221" y="2930"/>
                <a:ext cx="19" cy="30"/>
              </a:xfrm>
              <a:custGeom>
                <a:avLst/>
                <a:gdLst>
                  <a:gd name="T0" fmla="*/ 1 w 7"/>
                  <a:gd name="T1" fmla="*/ 2 h 11"/>
                  <a:gd name="T2" fmla="*/ 5 w 7"/>
                  <a:gd name="T3" fmla="*/ 10 h 11"/>
                  <a:gd name="T4" fmla="*/ 6 w 7"/>
                  <a:gd name="T5" fmla="*/ 9 h 11"/>
                  <a:gd name="T6" fmla="*/ 3 w 7"/>
                  <a:gd name="T7" fmla="*/ 1 h 11"/>
                  <a:gd name="T8" fmla="*/ 1 w 7"/>
                  <a:gd name="T9" fmla="*/ 2 h 11"/>
                </a:gdLst>
                <a:ahLst/>
                <a:cxnLst>
                  <a:cxn ang="0">
                    <a:pos x="T0" y="T1"/>
                  </a:cxn>
                  <a:cxn ang="0">
                    <a:pos x="T2" y="T3"/>
                  </a:cxn>
                  <a:cxn ang="0">
                    <a:pos x="T4" y="T5"/>
                  </a:cxn>
                  <a:cxn ang="0">
                    <a:pos x="T6" y="T7"/>
                  </a:cxn>
                  <a:cxn ang="0">
                    <a:pos x="T8" y="T9"/>
                  </a:cxn>
                </a:cxnLst>
                <a:rect l="0" t="0" r="r" b="b"/>
                <a:pathLst>
                  <a:path w="7" h="11">
                    <a:moveTo>
                      <a:pt x="1" y="2"/>
                    </a:moveTo>
                    <a:cubicBezTo>
                      <a:pt x="2" y="5"/>
                      <a:pt x="2" y="8"/>
                      <a:pt x="5" y="10"/>
                    </a:cubicBezTo>
                    <a:cubicBezTo>
                      <a:pt x="6" y="11"/>
                      <a:pt x="7" y="10"/>
                      <a:pt x="6" y="9"/>
                    </a:cubicBezTo>
                    <a:cubicBezTo>
                      <a:pt x="4" y="7"/>
                      <a:pt x="4" y="4"/>
                      <a:pt x="3" y="1"/>
                    </a:cubicBezTo>
                    <a:cubicBezTo>
                      <a:pt x="2" y="0"/>
                      <a:pt x="0" y="1"/>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4" name="Freeform 1396"/>
              <p:cNvSpPr/>
              <p:nvPr/>
            </p:nvSpPr>
            <p:spPr bwMode="auto">
              <a:xfrm>
                <a:off x="7232" y="2941"/>
                <a:ext cx="24" cy="19"/>
              </a:xfrm>
              <a:custGeom>
                <a:avLst/>
                <a:gdLst>
                  <a:gd name="T0" fmla="*/ 2 w 9"/>
                  <a:gd name="T1" fmla="*/ 6 h 7"/>
                  <a:gd name="T2" fmla="*/ 8 w 9"/>
                  <a:gd name="T3" fmla="*/ 2 h 7"/>
                  <a:gd name="T4" fmla="*/ 7 w 9"/>
                  <a:gd name="T5" fmla="*/ 1 h 7"/>
                  <a:gd name="T6" fmla="*/ 1 w 9"/>
                  <a:gd name="T7" fmla="*/ 4 h 7"/>
                  <a:gd name="T8" fmla="*/ 2 w 9"/>
                  <a:gd name="T9" fmla="*/ 6 h 7"/>
                </a:gdLst>
                <a:ahLst/>
                <a:cxnLst>
                  <a:cxn ang="0">
                    <a:pos x="T0" y="T1"/>
                  </a:cxn>
                  <a:cxn ang="0">
                    <a:pos x="T2" y="T3"/>
                  </a:cxn>
                  <a:cxn ang="0">
                    <a:pos x="T4" y="T5"/>
                  </a:cxn>
                  <a:cxn ang="0">
                    <a:pos x="T6" y="T7"/>
                  </a:cxn>
                  <a:cxn ang="0">
                    <a:pos x="T8" y="T9"/>
                  </a:cxn>
                </a:cxnLst>
                <a:rect l="0" t="0" r="r" b="b"/>
                <a:pathLst>
                  <a:path w="9" h="7">
                    <a:moveTo>
                      <a:pt x="2" y="6"/>
                    </a:moveTo>
                    <a:cubicBezTo>
                      <a:pt x="4" y="5"/>
                      <a:pt x="6" y="4"/>
                      <a:pt x="8" y="2"/>
                    </a:cubicBezTo>
                    <a:cubicBezTo>
                      <a:pt x="9" y="2"/>
                      <a:pt x="8" y="0"/>
                      <a:pt x="7" y="1"/>
                    </a:cubicBezTo>
                    <a:cubicBezTo>
                      <a:pt x="5" y="2"/>
                      <a:pt x="3" y="3"/>
                      <a:pt x="1" y="4"/>
                    </a:cubicBezTo>
                    <a:cubicBezTo>
                      <a:pt x="0" y="5"/>
                      <a:pt x="1" y="7"/>
                      <a:pt x="2"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5" name="Freeform 1397"/>
              <p:cNvSpPr/>
              <p:nvPr/>
            </p:nvSpPr>
            <p:spPr bwMode="auto">
              <a:xfrm>
                <a:off x="7179" y="2928"/>
                <a:ext cx="18" cy="83"/>
              </a:xfrm>
              <a:custGeom>
                <a:avLst/>
                <a:gdLst>
                  <a:gd name="T0" fmla="*/ 0 w 7"/>
                  <a:gd name="T1" fmla="*/ 1 h 31"/>
                  <a:gd name="T2" fmla="*/ 4 w 7"/>
                  <a:gd name="T3" fmla="*/ 29 h 31"/>
                  <a:gd name="T4" fmla="*/ 6 w 7"/>
                  <a:gd name="T5" fmla="*/ 29 h 31"/>
                  <a:gd name="T6" fmla="*/ 2 w 7"/>
                  <a:gd name="T7" fmla="*/ 1 h 31"/>
                  <a:gd name="T8" fmla="*/ 0 w 7"/>
                  <a:gd name="T9" fmla="*/ 1 h 31"/>
                </a:gdLst>
                <a:ahLst/>
                <a:cxnLst>
                  <a:cxn ang="0">
                    <a:pos x="T0" y="T1"/>
                  </a:cxn>
                  <a:cxn ang="0">
                    <a:pos x="T2" y="T3"/>
                  </a:cxn>
                  <a:cxn ang="0">
                    <a:pos x="T4" y="T5"/>
                  </a:cxn>
                  <a:cxn ang="0">
                    <a:pos x="T6" y="T7"/>
                  </a:cxn>
                  <a:cxn ang="0">
                    <a:pos x="T8" y="T9"/>
                  </a:cxn>
                </a:cxnLst>
                <a:rect l="0" t="0" r="r" b="b"/>
                <a:pathLst>
                  <a:path w="7" h="31">
                    <a:moveTo>
                      <a:pt x="0" y="1"/>
                    </a:moveTo>
                    <a:cubicBezTo>
                      <a:pt x="1" y="11"/>
                      <a:pt x="2" y="20"/>
                      <a:pt x="4" y="29"/>
                    </a:cubicBezTo>
                    <a:cubicBezTo>
                      <a:pt x="5" y="31"/>
                      <a:pt x="7" y="30"/>
                      <a:pt x="6" y="29"/>
                    </a:cubicBezTo>
                    <a:cubicBezTo>
                      <a:pt x="4" y="20"/>
                      <a:pt x="3" y="10"/>
                      <a:pt x="2" y="1"/>
                    </a:cubicBezTo>
                    <a:cubicBezTo>
                      <a:pt x="2" y="0"/>
                      <a:pt x="0" y="0"/>
                      <a:pt x="0"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6" name="Freeform 1398"/>
              <p:cNvSpPr/>
              <p:nvPr/>
            </p:nvSpPr>
            <p:spPr bwMode="auto">
              <a:xfrm>
                <a:off x="7245" y="2944"/>
                <a:ext cx="11" cy="21"/>
              </a:xfrm>
              <a:custGeom>
                <a:avLst/>
                <a:gdLst>
                  <a:gd name="T0" fmla="*/ 1 w 4"/>
                  <a:gd name="T1" fmla="*/ 2 h 8"/>
                  <a:gd name="T2" fmla="*/ 2 w 4"/>
                  <a:gd name="T3" fmla="*/ 7 h 8"/>
                  <a:gd name="T4" fmla="*/ 4 w 4"/>
                  <a:gd name="T5" fmla="*/ 7 h 8"/>
                  <a:gd name="T6" fmla="*/ 3 w 4"/>
                  <a:gd name="T7" fmla="*/ 1 h 8"/>
                  <a:gd name="T8" fmla="*/ 1 w 4"/>
                  <a:gd name="T9" fmla="*/ 2 h 8"/>
                </a:gdLst>
                <a:ahLst/>
                <a:cxnLst>
                  <a:cxn ang="0">
                    <a:pos x="T0" y="T1"/>
                  </a:cxn>
                  <a:cxn ang="0">
                    <a:pos x="T2" y="T3"/>
                  </a:cxn>
                  <a:cxn ang="0">
                    <a:pos x="T4" y="T5"/>
                  </a:cxn>
                  <a:cxn ang="0">
                    <a:pos x="T6" y="T7"/>
                  </a:cxn>
                  <a:cxn ang="0">
                    <a:pos x="T8" y="T9"/>
                  </a:cxn>
                </a:cxnLst>
                <a:rect l="0" t="0" r="r" b="b"/>
                <a:pathLst>
                  <a:path w="4" h="8">
                    <a:moveTo>
                      <a:pt x="1" y="2"/>
                    </a:moveTo>
                    <a:cubicBezTo>
                      <a:pt x="1" y="4"/>
                      <a:pt x="1" y="6"/>
                      <a:pt x="2" y="7"/>
                    </a:cubicBezTo>
                    <a:cubicBezTo>
                      <a:pt x="2" y="8"/>
                      <a:pt x="4" y="8"/>
                      <a:pt x="4" y="7"/>
                    </a:cubicBezTo>
                    <a:cubicBezTo>
                      <a:pt x="3" y="5"/>
                      <a:pt x="3" y="3"/>
                      <a:pt x="3" y="1"/>
                    </a:cubicBezTo>
                    <a:cubicBezTo>
                      <a:pt x="2" y="0"/>
                      <a:pt x="0" y="1"/>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7" name="Freeform 1399"/>
              <p:cNvSpPr/>
              <p:nvPr/>
            </p:nvSpPr>
            <p:spPr bwMode="auto">
              <a:xfrm>
                <a:off x="7187" y="2960"/>
                <a:ext cx="72" cy="51"/>
              </a:xfrm>
              <a:custGeom>
                <a:avLst/>
                <a:gdLst>
                  <a:gd name="T0" fmla="*/ 25 w 27"/>
                  <a:gd name="T1" fmla="*/ 1 h 19"/>
                  <a:gd name="T2" fmla="*/ 1 w 27"/>
                  <a:gd name="T3" fmla="*/ 17 h 19"/>
                  <a:gd name="T4" fmla="*/ 3 w 27"/>
                  <a:gd name="T5" fmla="*/ 18 h 19"/>
                  <a:gd name="T6" fmla="*/ 26 w 27"/>
                  <a:gd name="T7" fmla="*/ 3 h 19"/>
                  <a:gd name="T8" fmla="*/ 25 w 27"/>
                  <a:gd name="T9" fmla="*/ 1 h 19"/>
                </a:gdLst>
                <a:ahLst/>
                <a:cxnLst>
                  <a:cxn ang="0">
                    <a:pos x="T0" y="T1"/>
                  </a:cxn>
                  <a:cxn ang="0">
                    <a:pos x="T2" y="T3"/>
                  </a:cxn>
                  <a:cxn ang="0">
                    <a:pos x="T4" y="T5"/>
                  </a:cxn>
                  <a:cxn ang="0">
                    <a:pos x="T6" y="T7"/>
                  </a:cxn>
                  <a:cxn ang="0">
                    <a:pos x="T8" y="T9"/>
                  </a:cxn>
                </a:cxnLst>
                <a:rect l="0" t="0" r="r" b="b"/>
                <a:pathLst>
                  <a:path w="27" h="19">
                    <a:moveTo>
                      <a:pt x="25" y="1"/>
                    </a:moveTo>
                    <a:cubicBezTo>
                      <a:pt x="17" y="7"/>
                      <a:pt x="8" y="10"/>
                      <a:pt x="1" y="17"/>
                    </a:cubicBezTo>
                    <a:cubicBezTo>
                      <a:pt x="0" y="18"/>
                      <a:pt x="2" y="19"/>
                      <a:pt x="3" y="18"/>
                    </a:cubicBezTo>
                    <a:cubicBezTo>
                      <a:pt x="10" y="12"/>
                      <a:pt x="18" y="8"/>
                      <a:pt x="26" y="3"/>
                    </a:cubicBezTo>
                    <a:cubicBezTo>
                      <a:pt x="27" y="2"/>
                      <a:pt x="26" y="0"/>
                      <a:pt x="25"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8" name="Freeform 1400"/>
              <p:cNvSpPr/>
              <p:nvPr/>
            </p:nvSpPr>
            <p:spPr bwMode="auto">
              <a:xfrm>
                <a:off x="7187" y="2986"/>
                <a:ext cx="16" cy="19"/>
              </a:xfrm>
              <a:custGeom>
                <a:avLst/>
                <a:gdLst>
                  <a:gd name="T0" fmla="*/ 1 w 6"/>
                  <a:gd name="T1" fmla="*/ 3 h 7"/>
                  <a:gd name="T2" fmla="*/ 4 w 6"/>
                  <a:gd name="T3" fmla="*/ 4 h 7"/>
                  <a:gd name="T4" fmla="*/ 4 w 6"/>
                  <a:gd name="T5" fmla="*/ 2 h 7"/>
                  <a:gd name="T6" fmla="*/ 3 w 6"/>
                  <a:gd name="T7" fmla="*/ 2 h 7"/>
                  <a:gd name="T8" fmla="*/ 1 w 6"/>
                  <a:gd name="T9" fmla="*/ 3 h 7"/>
                  <a:gd name="T10" fmla="*/ 3 w 6"/>
                  <a:gd name="T11" fmla="*/ 5 h 7"/>
                  <a:gd name="T12" fmla="*/ 3 w 6"/>
                  <a:gd name="T13" fmla="*/ 3 h 7"/>
                  <a:gd name="T14" fmla="*/ 1 w 6"/>
                  <a:gd name="T15" fmla="*/ 4 h 7"/>
                  <a:gd name="T16" fmla="*/ 1 w 6"/>
                  <a:gd name="T17" fmla="*/ 5 h 7"/>
                  <a:gd name="T18" fmla="*/ 1 w 6"/>
                  <a:gd name="T19" fmla="*/ 6 h 7"/>
                  <a:gd name="T20" fmla="*/ 2 w 6"/>
                  <a:gd name="T21" fmla="*/ 6 h 7"/>
                  <a:gd name="T22" fmla="*/ 1 w 6"/>
                  <a:gd name="T23" fmla="*/ 6 h 7"/>
                  <a:gd name="T24" fmla="*/ 3 w 6"/>
                  <a:gd name="T25" fmla="*/ 5 h 7"/>
                  <a:gd name="T26" fmla="*/ 3 w 6"/>
                  <a:gd name="T27" fmla="*/ 4 h 7"/>
                  <a:gd name="T28" fmla="*/ 2 w 6"/>
                  <a:gd name="T29" fmla="*/ 4 h 7"/>
                  <a:gd name="T30" fmla="*/ 2 w 6"/>
                  <a:gd name="T31" fmla="*/ 4 h 7"/>
                  <a:gd name="T32" fmla="*/ 3 w 6"/>
                  <a:gd name="T33" fmla="*/ 5 h 7"/>
                  <a:gd name="T34" fmla="*/ 2 w 6"/>
                  <a:gd name="T35" fmla="*/ 5 h 7"/>
                  <a:gd name="T36" fmla="*/ 2 w 6"/>
                  <a:gd name="T37" fmla="*/ 5 h 7"/>
                  <a:gd name="T38" fmla="*/ 3 w 6"/>
                  <a:gd name="T39" fmla="*/ 5 h 7"/>
                  <a:gd name="T40" fmla="*/ 3 w 6"/>
                  <a:gd name="T41" fmla="*/ 3 h 7"/>
                  <a:gd name="T42" fmla="*/ 3 w 6"/>
                  <a:gd name="T43" fmla="*/ 4 h 7"/>
                  <a:gd name="T44" fmla="*/ 2 w 6"/>
                  <a:gd name="T45" fmla="*/ 4 h 7"/>
                  <a:gd name="T46" fmla="*/ 4 w 6"/>
                  <a:gd name="T47" fmla="*/ 4 h 7"/>
                  <a:gd name="T48" fmla="*/ 5 w 6"/>
                  <a:gd name="T49" fmla="*/ 3 h 7"/>
                  <a:gd name="T50" fmla="*/ 2 w 6"/>
                  <a:gd name="T51" fmla="*/ 1 h 7"/>
                  <a:gd name="T52" fmla="*/ 1 w 6"/>
                  <a:gd name="T5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 h="7">
                    <a:moveTo>
                      <a:pt x="1" y="3"/>
                    </a:moveTo>
                    <a:cubicBezTo>
                      <a:pt x="2" y="3"/>
                      <a:pt x="3" y="4"/>
                      <a:pt x="4" y="4"/>
                    </a:cubicBezTo>
                    <a:cubicBezTo>
                      <a:pt x="4" y="4"/>
                      <a:pt x="4" y="3"/>
                      <a:pt x="4" y="2"/>
                    </a:cubicBezTo>
                    <a:cubicBezTo>
                      <a:pt x="4" y="2"/>
                      <a:pt x="3" y="3"/>
                      <a:pt x="3" y="2"/>
                    </a:cubicBezTo>
                    <a:cubicBezTo>
                      <a:pt x="2" y="2"/>
                      <a:pt x="2" y="3"/>
                      <a:pt x="1" y="3"/>
                    </a:cubicBezTo>
                    <a:cubicBezTo>
                      <a:pt x="1" y="4"/>
                      <a:pt x="2" y="5"/>
                      <a:pt x="3" y="5"/>
                    </a:cubicBezTo>
                    <a:cubicBezTo>
                      <a:pt x="3" y="4"/>
                      <a:pt x="3" y="4"/>
                      <a:pt x="3" y="3"/>
                    </a:cubicBezTo>
                    <a:cubicBezTo>
                      <a:pt x="2" y="3"/>
                      <a:pt x="1" y="3"/>
                      <a:pt x="1" y="4"/>
                    </a:cubicBezTo>
                    <a:cubicBezTo>
                      <a:pt x="1" y="5"/>
                      <a:pt x="1" y="5"/>
                      <a:pt x="1" y="5"/>
                    </a:cubicBezTo>
                    <a:cubicBezTo>
                      <a:pt x="1" y="6"/>
                      <a:pt x="1" y="6"/>
                      <a:pt x="1" y="6"/>
                    </a:cubicBezTo>
                    <a:cubicBezTo>
                      <a:pt x="1" y="6"/>
                      <a:pt x="1" y="6"/>
                      <a:pt x="2" y="6"/>
                    </a:cubicBezTo>
                    <a:cubicBezTo>
                      <a:pt x="2" y="6"/>
                      <a:pt x="2" y="6"/>
                      <a:pt x="1" y="6"/>
                    </a:cubicBezTo>
                    <a:cubicBezTo>
                      <a:pt x="2" y="7"/>
                      <a:pt x="4" y="6"/>
                      <a:pt x="3" y="5"/>
                    </a:cubicBezTo>
                    <a:cubicBezTo>
                      <a:pt x="3" y="4"/>
                      <a:pt x="3" y="4"/>
                      <a:pt x="3" y="4"/>
                    </a:cubicBezTo>
                    <a:cubicBezTo>
                      <a:pt x="2" y="4"/>
                      <a:pt x="2" y="4"/>
                      <a:pt x="2" y="4"/>
                    </a:cubicBezTo>
                    <a:cubicBezTo>
                      <a:pt x="2" y="4"/>
                      <a:pt x="2" y="4"/>
                      <a:pt x="2" y="4"/>
                    </a:cubicBezTo>
                    <a:cubicBezTo>
                      <a:pt x="2" y="4"/>
                      <a:pt x="3" y="5"/>
                      <a:pt x="3" y="5"/>
                    </a:cubicBezTo>
                    <a:cubicBezTo>
                      <a:pt x="3" y="5"/>
                      <a:pt x="3" y="5"/>
                      <a:pt x="2" y="5"/>
                    </a:cubicBezTo>
                    <a:cubicBezTo>
                      <a:pt x="2" y="5"/>
                      <a:pt x="2" y="5"/>
                      <a:pt x="2" y="5"/>
                    </a:cubicBezTo>
                    <a:cubicBezTo>
                      <a:pt x="2" y="5"/>
                      <a:pt x="3" y="5"/>
                      <a:pt x="3" y="5"/>
                    </a:cubicBezTo>
                    <a:cubicBezTo>
                      <a:pt x="5" y="5"/>
                      <a:pt x="4" y="3"/>
                      <a:pt x="3" y="3"/>
                    </a:cubicBezTo>
                    <a:cubicBezTo>
                      <a:pt x="3" y="3"/>
                      <a:pt x="3" y="3"/>
                      <a:pt x="3" y="4"/>
                    </a:cubicBezTo>
                    <a:cubicBezTo>
                      <a:pt x="3" y="4"/>
                      <a:pt x="3" y="4"/>
                      <a:pt x="2" y="4"/>
                    </a:cubicBezTo>
                    <a:cubicBezTo>
                      <a:pt x="3" y="5"/>
                      <a:pt x="4" y="4"/>
                      <a:pt x="4" y="4"/>
                    </a:cubicBezTo>
                    <a:cubicBezTo>
                      <a:pt x="5" y="4"/>
                      <a:pt x="6" y="3"/>
                      <a:pt x="5" y="3"/>
                    </a:cubicBezTo>
                    <a:cubicBezTo>
                      <a:pt x="4" y="2"/>
                      <a:pt x="3" y="1"/>
                      <a:pt x="2" y="1"/>
                    </a:cubicBezTo>
                    <a:cubicBezTo>
                      <a:pt x="1" y="0"/>
                      <a:pt x="0" y="2"/>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9" name="Freeform 1401"/>
              <p:cNvSpPr/>
              <p:nvPr/>
            </p:nvSpPr>
            <p:spPr bwMode="auto">
              <a:xfrm>
                <a:off x="7184" y="2984"/>
                <a:ext cx="29" cy="13"/>
              </a:xfrm>
              <a:custGeom>
                <a:avLst/>
                <a:gdLst>
                  <a:gd name="T0" fmla="*/ 2 w 11"/>
                  <a:gd name="T1" fmla="*/ 2 h 5"/>
                  <a:gd name="T2" fmla="*/ 8 w 11"/>
                  <a:gd name="T3" fmla="*/ 5 h 5"/>
                  <a:gd name="T4" fmla="*/ 9 w 11"/>
                  <a:gd name="T5" fmla="*/ 3 h 5"/>
                  <a:gd name="T6" fmla="*/ 2 w 11"/>
                  <a:gd name="T7" fmla="*/ 0 h 5"/>
                  <a:gd name="T8" fmla="*/ 2 w 11"/>
                  <a:gd name="T9" fmla="*/ 2 h 5"/>
                </a:gdLst>
                <a:ahLst/>
                <a:cxnLst>
                  <a:cxn ang="0">
                    <a:pos x="T0" y="T1"/>
                  </a:cxn>
                  <a:cxn ang="0">
                    <a:pos x="T2" y="T3"/>
                  </a:cxn>
                  <a:cxn ang="0">
                    <a:pos x="T4" y="T5"/>
                  </a:cxn>
                  <a:cxn ang="0">
                    <a:pos x="T6" y="T7"/>
                  </a:cxn>
                  <a:cxn ang="0">
                    <a:pos x="T8" y="T9"/>
                  </a:cxn>
                </a:cxnLst>
                <a:rect l="0" t="0" r="r" b="b"/>
                <a:pathLst>
                  <a:path w="11" h="5">
                    <a:moveTo>
                      <a:pt x="2" y="2"/>
                    </a:moveTo>
                    <a:cubicBezTo>
                      <a:pt x="4" y="2"/>
                      <a:pt x="6" y="3"/>
                      <a:pt x="8" y="5"/>
                    </a:cubicBezTo>
                    <a:cubicBezTo>
                      <a:pt x="10" y="5"/>
                      <a:pt x="11" y="4"/>
                      <a:pt x="9" y="3"/>
                    </a:cubicBezTo>
                    <a:cubicBezTo>
                      <a:pt x="7" y="1"/>
                      <a:pt x="4" y="0"/>
                      <a:pt x="2" y="0"/>
                    </a:cubicBezTo>
                    <a:cubicBezTo>
                      <a:pt x="0" y="0"/>
                      <a:pt x="0" y="2"/>
                      <a:pt x="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0" name="Freeform 1402"/>
              <p:cNvSpPr/>
              <p:nvPr/>
            </p:nvSpPr>
            <p:spPr bwMode="auto">
              <a:xfrm>
                <a:off x="7184" y="2984"/>
                <a:ext cx="24" cy="21"/>
              </a:xfrm>
              <a:custGeom>
                <a:avLst/>
                <a:gdLst>
                  <a:gd name="T0" fmla="*/ 7 w 9"/>
                  <a:gd name="T1" fmla="*/ 3 h 8"/>
                  <a:gd name="T2" fmla="*/ 4 w 9"/>
                  <a:gd name="T3" fmla="*/ 4 h 8"/>
                  <a:gd name="T4" fmla="*/ 6 w 9"/>
                  <a:gd name="T5" fmla="*/ 6 h 8"/>
                  <a:gd name="T6" fmla="*/ 7 w 9"/>
                  <a:gd name="T7" fmla="*/ 4 h 8"/>
                  <a:gd name="T8" fmla="*/ 5 w 9"/>
                  <a:gd name="T9" fmla="*/ 2 h 8"/>
                  <a:gd name="T10" fmla="*/ 4 w 9"/>
                  <a:gd name="T11" fmla="*/ 3 h 8"/>
                  <a:gd name="T12" fmla="*/ 4 w 9"/>
                  <a:gd name="T13" fmla="*/ 4 h 8"/>
                  <a:gd name="T14" fmla="*/ 7 w 9"/>
                  <a:gd name="T15" fmla="*/ 3 h 8"/>
                  <a:gd name="T16" fmla="*/ 7 w 9"/>
                  <a:gd name="T17" fmla="*/ 2 h 8"/>
                  <a:gd name="T18" fmla="*/ 4 w 9"/>
                  <a:gd name="T19" fmla="*/ 0 h 8"/>
                  <a:gd name="T20" fmla="*/ 3 w 9"/>
                  <a:gd name="T21" fmla="*/ 1 h 8"/>
                  <a:gd name="T22" fmla="*/ 3 w 9"/>
                  <a:gd name="T23" fmla="*/ 2 h 8"/>
                  <a:gd name="T24" fmla="*/ 4 w 9"/>
                  <a:gd name="T25" fmla="*/ 3 h 8"/>
                  <a:gd name="T26" fmla="*/ 4 w 9"/>
                  <a:gd name="T27" fmla="*/ 2 h 8"/>
                  <a:gd name="T28" fmla="*/ 4 w 9"/>
                  <a:gd name="T29" fmla="*/ 2 h 8"/>
                  <a:gd name="T30" fmla="*/ 5 w 9"/>
                  <a:gd name="T31" fmla="*/ 1 h 8"/>
                  <a:gd name="T32" fmla="*/ 3 w 9"/>
                  <a:gd name="T33" fmla="*/ 2 h 8"/>
                  <a:gd name="T34" fmla="*/ 1 w 9"/>
                  <a:gd name="T35" fmla="*/ 3 h 8"/>
                  <a:gd name="T36" fmla="*/ 2 w 9"/>
                  <a:gd name="T37" fmla="*/ 4 h 8"/>
                  <a:gd name="T38" fmla="*/ 5 w 9"/>
                  <a:gd name="T39" fmla="*/ 6 h 8"/>
                  <a:gd name="T40" fmla="*/ 7 w 9"/>
                  <a:gd name="T41" fmla="*/ 6 h 8"/>
                  <a:gd name="T42" fmla="*/ 8 w 9"/>
                  <a:gd name="T43" fmla="*/ 4 h 8"/>
                  <a:gd name="T44" fmla="*/ 6 w 9"/>
                  <a:gd name="T45" fmla="*/ 3 h 8"/>
                  <a:gd name="T46" fmla="*/ 3 w 9"/>
                  <a:gd name="T47" fmla="*/ 6 h 8"/>
                  <a:gd name="T48" fmla="*/ 4 w 9"/>
                  <a:gd name="T49" fmla="*/ 7 h 8"/>
                  <a:gd name="T50" fmla="*/ 7 w 9"/>
                  <a:gd name="T51" fmla="*/ 5 h 8"/>
                  <a:gd name="T52" fmla="*/ 6 w 9"/>
                  <a:gd name="T53" fmla="*/ 3 h 8"/>
                  <a:gd name="T54" fmla="*/ 5 w 9"/>
                  <a:gd name="T55" fmla="*/ 5 h 8"/>
                  <a:gd name="T56" fmla="*/ 7 w 9"/>
                  <a:gd name="T57" fmla="*/ 5 h 8"/>
                  <a:gd name="T58" fmla="*/ 2 w 9"/>
                  <a:gd name="T59" fmla="*/ 2 h 8"/>
                  <a:gd name="T60" fmla="*/ 3 w 9"/>
                  <a:gd name="T61" fmla="*/ 4 h 8"/>
                  <a:gd name="T62" fmla="*/ 5 w 9"/>
                  <a:gd name="T63" fmla="*/ 3 h 8"/>
                  <a:gd name="T64" fmla="*/ 6 w 9"/>
                  <a:gd name="T65" fmla="*/ 2 h 8"/>
                  <a:gd name="T66" fmla="*/ 5 w 9"/>
                  <a:gd name="T67" fmla="*/ 1 h 8"/>
                  <a:gd name="T68" fmla="*/ 5 w 9"/>
                  <a:gd name="T69" fmla="*/ 1 h 8"/>
                  <a:gd name="T70" fmla="*/ 5 w 9"/>
                  <a:gd name="T71" fmla="*/ 1 h 8"/>
                  <a:gd name="T72" fmla="*/ 3 w 9"/>
                  <a:gd name="T73" fmla="*/ 2 h 8"/>
                  <a:gd name="T74" fmla="*/ 5 w 9"/>
                  <a:gd name="T75" fmla="*/ 3 h 8"/>
                  <a:gd name="T76" fmla="*/ 5 w 9"/>
                  <a:gd name="T77" fmla="*/ 2 h 8"/>
                  <a:gd name="T78" fmla="*/ 5 w 9"/>
                  <a:gd name="T79" fmla="*/ 3 h 8"/>
                  <a:gd name="T80" fmla="*/ 5 w 9"/>
                  <a:gd name="T81" fmla="*/ 3 h 8"/>
                  <a:gd name="T82" fmla="*/ 5 w 9"/>
                  <a:gd name="T83" fmla="*/ 3 h 8"/>
                  <a:gd name="T84" fmla="*/ 6 w 9"/>
                  <a:gd name="T85" fmla="*/ 3 h 8"/>
                  <a:gd name="T86" fmla="*/ 6 w 9"/>
                  <a:gd name="T87" fmla="*/ 3 h 8"/>
                  <a:gd name="T88" fmla="*/ 6 w 9"/>
                  <a:gd name="T89" fmla="*/ 4 h 8"/>
                  <a:gd name="T90" fmla="*/ 7 w 9"/>
                  <a:gd name="T91" fmla="*/ 4 h 8"/>
                  <a:gd name="T92" fmla="*/ 5 w 9"/>
                  <a:gd name="T93" fmla="*/ 3 h 8"/>
                  <a:gd name="T94" fmla="*/ 4 w 9"/>
                  <a:gd name="T95" fmla="*/ 5 h 8"/>
                  <a:gd name="T96" fmla="*/ 5 w 9"/>
                  <a:gd name="T97" fmla="*/ 6 h 8"/>
                  <a:gd name="T98" fmla="*/ 8 w 9"/>
                  <a:gd name="T99" fmla="*/ 4 h 8"/>
                  <a:gd name="T100" fmla="*/ 7 w 9"/>
                  <a:gd name="T10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 h="8">
                    <a:moveTo>
                      <a:pt x="7" y="3"/>
                    </a:moveTo>
                    <a:cubicBezTo>
                      <a:pt x="6" y="3"/>
                      <a:pt x="5" y="4"/>
                      <a:pt x="4" y="4"/>
                    </a:cubicBezTo>
                    <a:cubicBezTo>
                      <a:pt x="5" y="5"/>
                      <a:pt x="5" y="5"/>
                      <a:pt x="6" y="6"/>
                    </a:cubicBezTo>
                    <a:cubicBezTo>
                      <a:pt x="6" y="5"/>
                      <a:pt x="6" y="4"/>
                      <a:pt x="7" y="4"/>
                    </a:cubicBezTo>
                    <a:cubicBezTo>
                      <a:pt x="7" y="3"/>
                      <a:pt x="6" y="2"/>
                      <a:pt x="5" y="2"/>
                    </a:cubicBezTo>
                    <a:cubicBezTo>
                      <a:pt x="5" y="3"/>
                      <a:pt x="5" y="3"/>
                      <a:pt x="4" y="3"/>
                    </a:cubicBezTo>
                    <a:cubicBezTo>
                      <a:pt x="4" y="3"/>
                      <a:pt x="4" y="4"/>
                      <a:pt x="4" y="4"/>
                    </a:cubicBezTo>
                    <a:cubicBezTo>
                      <a:pt x="5" y="6"/>
                      <a:pt x="7" y="4"/>
                      <a:pt x="7" y="3"/>
                    </a:cubicBezTo>
                    <a:cubicBezTo>
                      <a:pt x="7" y="3"/>
                      <a:pt x="7" y="2"/>
                      <a:pt x="7" y="2"/>
                    </a:cubicBezTo>
                    <a:cubicBezTo>
                      <a:pt x="6" y="1"/>
                      <a:pt x="5" y="1"/>
                      <a:pt x="4" y="0"/>
                    </a:cubicBezTo>
                    <a:cubicBezTo>
                      <a:pt x="4" y="0"/>
                      <a:pt x="3" y="0"/>
                      <a:pt x="3" y="1"/>
                    </a:cubicBezTo>
                    <a:cubicBezTo>
                      <a:pt x="3" y="1"/>
                      <a:pt x="3" y="2"/>
                      <a:pt x="3" y="2"/>
                    </a:cubicBezTo>
                    <a:cubicBezTo>
                      <a:pt x="3" y="2"/>
                      <a:pt x="4" y="3"/>
                      <a:pt x="4" y="3"/>
                    </a:cubicBezTo>
                    <a:cubicBezTo>
                      <a:pt x="4" y="3"/>
                      <a:pt x="4" y="2"/>
                      <a:pt x="4" y="2"/>
                    </a:cubicBezTo>
                    <a:cubicBezTo>
                      <a:pt x="4" y="2"/>
                      <a:pt x="4" y="2"/>
                      <a:pt x="4" y="2"/>
                    </a:cubicBezTo>
                    <a:cubicBezTo>
                      <a:pt x="4" y="2"/>
                      <a:pt x="4" y="2"/>
                      <a:pt x="5" y="1"/>
                    </a:cubicBezTo>
                    <a:cubicBezTo>
                      <a:pt x="4" y="1"/>
                      <a:pt x="3" y="1"/>
                      <a:pt x="3" y="2"/>
                    </a:cubicBezTo>
                    <a:cubicBezTo>
                      <a:pt x="2" y="2"/>
                      <a:pt x="2" y="2"/>
                      <a:pt x="1" y="3"/>
                    </a:cubicBezTo>
                    <a:cubicBezTo>
                      <a:pt x="0" y="3"/>
                      <a:pt x="1" y="5"/>
                      <a:pt x="2" y="4"/>
                    </a:cubicBezTo>
                    <a:cubicBezTo>
                      <a:pt x="4" y="4"/>
                      <a:pt x="5" y="4"/>
                      <a:pt x="5" y="6"/>
                    </a:cubicBezTo>
                    <a:cubicBezTo>
                      <a:pt x="5" y="7"/>
                      <a:pt x="6" y="7"/>
                      <a:pt x="7" y="6"/>
                    </a:cubicBezTo>
                    <a:cubicBezTo>
                      <a:pt x="7" y="5"/>
                      <a:pt x="8" y="5"/>
                      <a:pt x="8" y="4"/>
                    </a:cubicBezTo>
                    <a:cubicBezTo>
                      <a:pt x="8" y="4"/>
                      <a:pt x="7" y="3"/>
                      <a:pt x="6" y="3"/>
                    </a:cubicBezTo>
                    <a:cubicBezTo>
                      <a:pt x="5" y="4"/>
                      <a:pt x="4" y="5"/>
                      <a:pt x="3" y="6"/>
                    </a:cubicBezTo>
                    <a:cubicBezTo>
                      <a:pt x="2" y="6"/>
                      <a:pt x="3" y="8"/>
                      <a:pt x="4" y="7"/>
                    </a:cubicBezTo>
                    <a:cubicBezTo>
                      <a:pt x="5" y="6"/>
                      <a:pt x="6" y="5"/>
                      <a:pt x="7" y="5"/>
                    </a:cubicBezTo>
                    <a:cubicBezTo>
                      <a:pt x="7" y="4"/>
                      <a:pt x="7" y="4"/>
                      <a:pt x="6" y="3"/>
                    </a:cubicBezTo>
                    <a:cubicBezTo>
                      <a:pt x="6" y="4"/>
                      <a:pt x="5" y="4"/>
                      <a:pt x="5" y="5"/>
                    </a:cubicBezTo>
                    <a:cubicBezTo>
                      <a:pt x="6" y="5"/>
                      <a:pt x="6" y="5"/>
                      <a:pt x="7" y="5"/>
                    </a:cubicBezTo>
                    <a:cubicBezTo>
                      <a:pt x="6" y="3"/>
                      <a:pt x="4" y="2"/>
                      <a:pt x="2" y="2"/>
                    </a:cubicBezTo>
                    <a:cubicBezTo>
                      <a:pt x="2" y="3"/>
                      <a:pt x="2" y="3"/>
                      <a:pt x="3" y="4"/>
                    </a:cubicBezTo>
                    <a:cubicBezTo>
                      <a:pt x="3" y="3"/>
                      <a:pt x="4" y="3"/>
                      <a:pt x="5" y="3"/>
                    </a:cubicBezTo>
                    <a:cubicBezTo>
                      <a:pt x="5" y="3"/>
                      <a:pt x="6" y="3"/>
                      <a:pt x="6" y="2"/>
                    </a:cubicBezTo>
                    <a:cubicBezTo>
                      <a:pt x="6" y="2"/>
                      <a:pt x="6" y="2"/>
                      <a:pt x="5" y="1"/>
                    </a:cubicBezTo>
                    <a:cubicBezTo>
                      <a:pt x="5" y="1"/>
                      <a:pt x="5" y="1"/>
                      <a:pt x="5" y="1"/>
                    </a:cubicBezTo>
                    <a:cubicBezTo>
                      <a:pt x="4" y="1"/>
                      <a:pt x="5" y="1"/>
                      <a:pt x="5" y="1"/>
                    </a:cubicBezTo>
                    <a:cubicBezTo>
                      <a:pt x="4" y="2"/>
                      <a:pt x="4" y="2"/>
                      <a:pt x="3" y="2"/>
                    </a:cubicBezTo>
                    <a:cubicBezTo>
                      <a:pt x="4" y="2"/>
                      <a:pt x="5" y="3"/>
                      <a:pt x="5" y="3"/>
                    </a:cubicBezTo>
                    <a:cubicBezTo>
                      <a:pt x="5" y="3"/>
                      <a:pt x="5" y="2"/>
                      <a:pt x="5" y="2"/>
                    </a:cubicBezTo>
                    <a:cubicBezTo>
                      <a:pt x="5" y="2"/>
                      <a:pt x="5" y="3"/>
                      <a:pt x="5" y="3"/>
                    </a:cubicBezTo>
                    <a:cubicBezTo>
                      <a:pt x="5" y="3"/>
                      <a:pt x="5" y="3"/>
                      <a:pt x="5" y="3"/>
                    </a:cubicBezTo>
                    <a:cubicBezTo>
                      <a:pt x="5" y="3"/>
                      <a:pt x="5" y="3"/>
                      <a:pt x="5" y="3"/>
                    </a:cubicBezTo>
                    <a:cubicBezTo>
                      <a:pt x="6" y="3"/>
                      <a:pt x="6" y="3"/>
                      <a:pt x="6" y="3"/>
                    </a:cubicBezTo>
                    <a:cubicBezTo>
                      <a:pt x="6" y="3"/>
                      <a:pt x="6" y="3"/>
                      <a:pt x="6" y="3"/>
                    </a:cubicBezTo>
                    <a:cubicBezTo>
                      <a:pt x="6" y="3"/>
                      <a:pt x="6" y="4"/>
                      <a:pt x="6" y="4"/>
                    </a:cubicBezTo>
                    <a:cubicBezTo>
                      <a:pt x="6" y="4"/>
                      <a:pt x="6" y="4"/>
                      <a:pt x="7" y="4"/>
                    </a:cubicBezTo>
                    <a:cubicBezTo>
                      <a:pt x="6" y="3"/>
                      <a:pt x="5" y="3"/>
                      <a:pt x="5" y="3"/>
                    </a:cubicBezTo>
                    <a:cubicBezTo>
                      <a:pt x="5" y="3"/>
                      <a:pt x="4" y="4"/>
                      <a:pt x="4" y="5"/>
                    </a:cubicBezTo>
                    <a:cubicBezTo>
                      <a:pt x="4" y="6"/>
                      <a:pt x="4" y="7"/>
                      <a:pt x="5" y="6"/>
                    </a:cubicBezTo>
                    <a:cubicBezTo>
                      <a:pt x="6" y="6"/>
                      <a:pt x="7" y="5"/>
                      <a:pt x="8" y="4"/>
                    </a:cubicBezTo>
                    <a:cubicBezTo>
                      <a:pt x="9" y="4"/>
                      <a:pt x="8" y="2"/>
                      <a:pt x="7"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1" name="Freeform 1403"/>
              <p:cNvSpPr/>
              <p:nvPr/>
            </p:nvSpPr>
            <p:spPr bwMode="auto">
              <a:xfrm>
                <a:off x="7179" y="2716"/>
                <a:ext cx="90" cy="214"/>
              </a:xfrm>
              <a:custGeom>
                <a:avLst/>
                <a:gdLst>
                  <a:gd name="T0" fmla="*/ 31 w 34"/>
                  <a:gd name="T1" fmla="*/ 1 h 80"/>
                  <a:gd name="T2" fmla="*/ 13 w 34"/>
                  <a:gd name="T3" fmla="*/ 40 h 80"/>
                  <a:gd name="T4" fmla="*/ 0 w 34"/>
                  <a:gd name="T5" fmla="*/ 79 h 80"/>
                  <a:gd name="T6" fmla="*/ 2 w 34"/>
                  <a:gd name="T7" fmla="*/ 79 h 80"/>
                  <a:gd name="T8" fmla="*/ 16 w 34"/>
                  <a:gd name="T9" fmla="*/ 39 h 80"/>
                  <a:gd name="T10" fmla="*/ 33 w 34"/>
                  <a:gd name="T11" fmla="*/ 2 h 80"/>
                  <a:gd name="T12" fmla="*/ 31 w 34"/>
                  <a:gd name="T13" fmla="*/ 1 h 80"/>
                </a:gdLst>
                <a:ahLst/>
                <a:cxnLst>
                  <a:cxn ang="0">
                    <a:pos x="T0" y="T1"/>
                  </a:cxn>
                  <a:cxn ang="0">
                    <a:pos x="T2" y="T3"/>
                  </a:cxn>
                  <a:cxn ang="0">
                    <a:pos x="T4" y="T5"/>
                  </a:cxn>
                  <a:cxn ang="0">
                    <a:pos x="T6" y="T7"/>
                  </a:cxn>
                  <a:cxn ang="0">
                    <a:pos x="T8" y="T9"/>
                  </a:cxn>
                  <a:cxn ang="0">
                    <a:pos x="T10" y="T11"/>
                  </a:cxn>
                  <a:cxn ang="0">
                    <a:pos x="T12" y="T13"/>
                  </a:cxn>
                </a:cxnLst>
                <a:rect l="0" t="0" r="r" b="b"/>
                <a:pathLst>
                  <a:path w="34" h="80">
                    <a:moveTo>
                      <a:pt x="31" y="1"/>
                    </a:moveTo>
                    <a:cubicBezTo>
                      <a:pt x="22" y="12"/>
                      <a:pt x="19" y="27"/>
                      <a:pt x="13" y="40"/>
                    </a:cubicBezTo>
                    <a:cubicBezTo>
                      <a:pt x="8" y="53"/>
                      <a:pt x="0" y="65"/>
                      <a:pt x="0" y="79"/>
                    </a:cubicBezTo>
                    <a:cubicBezTo>
                      <a:pt x="0" y="80"/>
                      <a:pt x="2" y="80"/>
                      <a:pt x="2" y="79"/>
                    </a:cubicBezTo>
                    <a:cubicBezTo>
                      <a:pt x="2" y="64"/>
                      <a:pt x="11" y="52"/>
                      <a:pt x="16" y="39"/>
                    </a:cubicBezTo>
                    <a:cubicBezTo>
                      <a:pt x="21" y="26"/>
                      <a:pt x="25" y="13"/>
                      <a:pt x="33" y="2"/>
                    </a:cubicBezTo>
                    <a:cubicBezTo>
                      <a:pt x="34" y="1"/>
                      <a:pt x="32" y="0"/>
                      <a:pt x="3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2" name="Freeform 1404"/>
              <p:cNvSpPr/>
              <p:nvPr/>
            </p:nvSpPr>
            <p:spPr bwMode="auto">
              <a:xfrm>
                <a:off x="7192" y="2724"/>
                <a:ext cx="93" cy="206"/>
              </a:xfrm>
              <a:custGeom>
                <a:avLst/>
                <a:gdLst>
                  <a:gd name="T0" fmla="*/ 32 w 35"/>
                  <a:gd name="T1" fmla="*/ 1 h 77"/>
                  <a:gd name="T2" fmla="*/ 15 w 35"/>
                  <a:gd name="T3" fmla="*/ 45 h 77"/>
                  <a:gd name="T4" fmla="*/ 0 w 35"/>
                  <a:gd name="T5" fmla="*/ 75 h 77"/>
                  <a:gd name="T6" fmla="*/ 2 w 35"/>
                  <a:gd name="T7" fmla="*/ 75 h 77"/>
                  <a:gd name="T8" fmla="*/ 19 w 35"/>
                  <a:gd name="T9" fmla="*/ 41 h 77"/>
                  <a:gd name="T10" fmla="*/ 34 w 35"/>
                  <a:gd name="T11" fmla="*/ 2 h 77"/>
                  <a:gd name="T12" fmla="*/ 32 w 35"/>
                  <a:gd name="T13" fmla="*/ 1 h 77"/>
                </a:gdLst>
                <a:ahLst/>
                <a:cxnLst>
                  <a:cxn ang="0">
                    <a:pos x="T0" y="T1"/>
                  </a:cxn>
                  <a:cxn ang="0">
                    <a:pos x="T2" y="T3"/>
                  </a:cxn>
                  <a:cxn ang="0">
                    <a:pos x="T4" y="T5"/>
                  </a:cxn>
                  <a:cxn ang="0">
                    <a:pos x="T6" y="T7"/>
                  </a:cxn>
                  <a:cxn ang="0">
                    <a:pos x="T8" y="T9"/>
                  </a:cxn>
                  <a:cxn ang="0">
                    <a:pos x="T10" y="T11"/>
                  </a:cxn>
                  <a:cxn ang="0">
                    <a:pos x="T12" y="T13"/>
                  </a:cxn>
                </a:cxnLst>
                <a:rect l="0" t="0" r="r" b="b"/>
                <a:pathLst>
                  <a:path w="35" h="77">
                    <a:moveTo>
                      <a:pt x="32" y="1"/>
                    </a:moveTo>
                    <a:cubicBezTo>
                      <a:pt x="26" y="16"/>
                      <a:pt x="21" y="31"/>
                      <a:pt x="15" y="45"/>
                    </a:cubicBezTo>
                    <a:cubicBezTo>
                      <a:pt x="10" y="55"/>
                      <a:pt x="1" y="64"/>
                      <a:pt x="0" y="75"/>
                    </a:cubicBezTo>
                    <a:cubicBezTo>
                      <a:pt x="0" y="77"/>
                      <a:pt x="2" y="77"/>
                      <a:pt x="2" y="75"/>
                    </a:cubicBezTo>
                    <a:cubicBezTo>
                      <a:pt x="3" y="63"/>
                      <a:pt x="14" y="52"/>
                      <a:pt x="19" y="41"/>
                    </a:cubicBezTo>
                    <a:cubicBezTo>
                      <a:pt x="25" y="28"/>
                      <a:pt x="29" y="15"/>
                      <a:pt x="34" y="2"/>
                    </a:cubicBezTo>
                    <a:cubicBezTo>
                      <a:pt x="35" y="1"/>
                      <a:pt x="33" y="0"/>
                      <a:pt x="32"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3" name="Freeform 1405"/>
              <p:cNvSpPr/>
              <p:nvPr/>
            </p:nvSpPr>
            <p:spPr bwMode="auto">
              <a:xfrm>
                <a:off x="7221" y="2730"/>
                <a:ext cx="80" cy="211"/>
              </a:xfrm>
              <a:custGeom>
                <a:avLst/>
                <a:gdLst>
                  <a:gd name="T0" fmla="*/ 28 w 30"/>
                  <a:gd name="T1" fmla="*/ 2 h 79"/>
                  <a:gd name="T2" fmla="*/ 15 w 30"/>
                  <a:gd name="T3" fmla="*/ 41 h 79"/>
                  <a:gd name="T4" fmla="*/ 1 w 30"/>
                  <a:gd name="T5" fmla="*/ 77 h 79"/>
                  <a:gd name="T6" fmla="*/ 3 w 30"/>
                  <a:gd name="T7" fmla="*/ 78 h 79"/>
                  <a:gd name="T8" fmla="*/ 18 w 30"/>
                  <a:gd name="T9" fmla="*/ 39 h 79"/>
                  <a:gd name="T10" fmla="*/ 30 w 30"/>
                  <a:gd name="T11" fmla="*/ 2 h 79"/>
                  <a:gd name="T12" fmla="*/ 28 w 30"/>
                  <a:gd name="T13" fmla="*/ 2 h 79"/>
                </a:gdLst>
                <a:ahLst/>
                <a:cxnLst>
                  <a:cxn ang="0">
                    <a:pos x="T0" y="T1"/>
                  </a:cxn>
                  <a:cxn ang="0">
                    <a:pos x="T2" y="T3"/>
                  </a:cxn>
                  <a:cxn ang="0">
                    <a:pos x="T4" y="T5"/>
                  </a:cxn>
                  <a:cxn ang="0">
                    <a:pos x="T6" y="T7"/>
                  </a:cxn>
                  <a:cxn ang="0">
                    <a:pos x="T8" y="T9"/>
                  </a:cxn>
                  <a:cxn ang="0">
                    <a:pos x="T10" y="T11"/>
                  </a:cxn>
                  <a:cxn ang="0">
                    <a:pos x="T12" y="T13"/>
                  </a:cxn>
                </a:cxnLst>
                <a:rect l="0" t="0" r="r" b="b"/>
                <a:pathLst>
                  <a:path w="30" h="79">
                    <a:moveTo>
                      <a:pt x="28" y="2"/>
                    </a:moveTo>
                    <a:cubicBezTo>
                      <a:pt x="26" y="15"/>
                      <a:pt x="21" y="28"/>
                      <a:pt x="15" y="41"/>
                    </a:cubicBezTo>
                    <a:cubicBezTo>
                      <a:pt x="10" y="53"/>
                      <a:pt x="6" y="65"/>
                      <a:pt x="1" y="77"/>
                    </a:cubicBezTo>
                    <a:cubicBezTo>
                      <a:pt x="0" y="78"/>
                      <a:pt x="2" y="79"/>
                      <a:pt x="3" y="78"/>
                    </a:cubicBezTo>
                    <a:cubicBezTo>
                      <a:pt x="8" y="66"/>
                      <a:pt x="12" y="52"/>
                      <a:pt x="18" y="39"/>
                    </a:cubicBezTo>
                    <a:cubicBezTo>
                      <a:pt x="23" y="27"/>
                      <a:pt x="28" y="15"/>
                      <a:pt x="30" y="2"/>
                    </a:cubicBezTo>
                    <a:cubicBezTo>
                      <a:pt x="30" y="1"/>
                      <a:pt x="28" y="0"/>
                      <a:pt x="28"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4" name="Freeform 1406"/>
              <p:cNvSpPr/>
              <p:nvPr/>
            </p:nvSpPr>
            <p:spPr bwMode="auto">
              <a:xfrm>
                <a:off x="7237" y="2743"/>
                <a:ext cx="88" cy="209"/>
              </a:xfrm>
              <a:custGeom>
                <a:avLst/>
                <a:gdLst>
                  <a:gd name="T0" fmla="*/ 31 w 33"/>
                  <a:gd name="T1" fmla="*/ 1 h 78"/>
                  <a:gd name="T2" fmla="*/ 0 w 33"/>
                  <a:gd name="T3" fmla="*/ 76 h 78"/>
                  <a:gd name="T4" fmla="*/ 2 w 33"/>
                  <a:gd name="T5" fmla="*/ 77 h 78"/>
                  <a:gd name="T6" fmla="*/ 33 w 33"/>
                  <a:gd name="T7" fmla="*/ 1 h 78"/>
                  <a:gd name="T8" fmla="*/ 31 w 33"/>
                  <a:gd name="T9" fmla="*/ 1 h 78"/>
                </a:gdLst>
                <a:ahLst/>
                <a:cxnLst>
                  <a:cxn ang="0">
                    <a:pos x="T0" y="T1"/>
                  </a:cxn>
                  <a:cxn ang="0">
                    <a:pos x="T2" y="T3"/>
                  </a:cxn>
                  <a:cxn ang="0">
                    <a:pos x="T4" y="T5"/>
                  </a:cxn>
                  <a:cxn ang="0">
                    <a:pos x="T6" y="T7"/>
                  </a:cxn>
                  <a:cxn ang="0">
                    <a:pos x="T8" y="T9"/>
                  </a:cxn>
                </a:cxnLst>
                <a:rect l="0" t="0" r="r" b="b"/>
                <a:pathLst>
                  <a:path w="33" h="78">
                    <a:moveTo>
                      <a:pt x="31" y="1"/>
                    </a:moveTo>
                    <a:cubicBezTo>
                      <a:pt x="26" y="27"/>
                      <a:pt x="11" y="52"/>
                      <a:pt x="0" y="76"/>
                    </a:cubicBezTo>
                    <a:cubicBezTo>
                      <a:pt x="0" y="77"/>
                      <a:pt x="2" y="78"/>
                      <a:pt x="2" y="77"/>
                    </a:cubicBezTo>
                    <a:cubicBezTo>
                      <a:pt x="13" y="52"/>
                      <a:pt x="28" y="28"/>
                      <a:pt x="33" y="1"/>
                    </a:cubicBezTo>
                    <a:cubicBezTo>
                      <a:pt x="33" y="0"/>
                      <a:pt x="31" y="0"/>
                      <a:pt x="3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5" name="Freeform 1407"/>
              <p:cNvSpPr/>
              <p:nvPr/>
            </p:nvSpPr>
            <p:spPr bwMode="auto">
              <a:xfrm>
                <a:off x="7251" y="2746"/>
                <a:ext cx="101" cy="219"/>
              </a:xfrm>
              <a:custGeom>
                <a:avLst/>
                <a:gdLst>
                  <a:gd name="T0" fmla="*/ 35 w 38"/>
                  <a:gd name="T1" fmla="*/ 1 h 82"/>
                  <a:gd name="T2" fmla="*/ 18 w 38"/>
                  <a:gd name="T3" fmla="*/ 41 h 82"/>
                  <a:gd name="T4" fmla="*/ 1 w 38"/>
                  <a:gd name="T5" fmla="*/ 81 h 82"/>
                  <a:gd name="T6" fmla="*/ 3 w 38"/>
                  <a:gd name="T7" fmla="*/ 81 h 82"/>
                  <a:gd name="T8" fmla="*/ 19 w 38"/>
                  <a:gd name="T9" fmla="*/ 42 h 82"/>
                  <a:gd name="T10" fmla="*/ 37 w 38"/>
                  <a:gd name="T11" fmla="*/ 2 h 82"/>
                  <a:gd name="T12" fmla="*/ 35 w 38"/>
                  <a:gd name="T13" fmla="*/ 1 h 82"/>
                </a:gdLst>
                <a:ahLst/>
                <a:cxnLst>
                  <a:cxn ang="0">
                    <a:pos x="T0" y="T1"/>
                  </a:cxn>
                  <a:cxn ang="0">
                    <a:pos x="T2" y="T3"/>
                  </a:cxn>
                  <a:cxn ang="0">
                    <a:pos x="T4" y="T5"/>
                  </a:cxn>
                  <a:cxn ang="0">
                    <a:pos x="T6" y="T7"/>
                  </a:cxn>
                  <a:cxn ang="0">
                    <a:pos x="T8" y="T9"/>
                  </a:cxn>
                  <a:cxn ang="0">
                    <a:pos x="T10" y="T11"/>
                  </a:cxn>
                  <a:cxn ang="0">
                    <a:pos x="T12" y="T13"/>
                  </a:cxn>
                </a:cxnLst>
                <a:rect l="0" t="0" r="r" b="b"/>
                <a:pathLst>
                  <a:path w="38" h="82">
                    <a:moveTo>
                      <a:pt x="35" y="1"/>
                    </a:moveTo>
                    <a:cubicBezTo>
                      <a:pt x="30" y="14"/>
                      <a:pt x="24" y="28"/>
                      <a:pt x="18" y="41"/>
                    </a:cubicBezTo>
                    <a:cubicBezTo>
                      <a:pt x="12" y="54"/>
                      <a:pt x="5" y="67"/>
                      <a:pt x="1" y="81"/>
                    </a:cubicBezTo>
                    <a:cubicBezTo>
                      <a:pt x="0" y="82"/>
                      <a:pt x="2" y="82"/>
                      <a:pt x="3" y="81"/>
                    </a:cubicBezTo>
                    <a:cubicBezTo>
                      <a:pt x="7" y="68"/>
                      <a:pt x="14" y="55"/>
                      <a:pt x="19" y="42"/>
                    </a:cubicBezTo>
                    <a:cubicBezTo>
                      <a:pt x="25" y="29"/>
                      <a:pt x="31" y="15"/>
                      <a:pt x="37" y="2"/>
                    </a:cubicBezTo>
                    <a:cubicBezTo>
                      <a:pt x="38" y="1"/>
                      <a:pt x="36" y="0"/>
                      <a:pt x="35"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6" name="Freeform 1408"/>
              <p:cNvSpPr/>
              <p:nvPr/>
            </p:nvSpPr>
            <p:spPr bwMode="auto">
              <a:xfrm>
                <a:off x="7261" y="2714"/>
                <a:ext cx="86" cy="40"/>
              </a:xfrm>
              <a:custGeom>
                <a:avLst/>
                <a:gdLst>
                  <a:gd name="T0" fmla="*/ 1 w 32"/>
                  <a:gd name="T1" fmla="*/ 2 h 15"/>
                  <a:gd name="T2" fmla="*/ 29 w 32"/>
                  <a:gd name="T3" fmla="*/ 15 h 15"/>
                  <a:gd name="T4" fmla="*/ 30 w 32"/>
                  <a:gd name="T5" fmla="*/ 13 h 15"/>
                  <a:gd name="T6" fmla="*/ 1 w 32"/>
                  <a:gd name="T7" fmla="*/ 0 h 15"/>
                  <a:gd name="T8" fmla="*/ 1 w 32"/>
                  <a:gd name="T9" fmla="*/ 2 h 15"/>
                </a:gdLst>
                <a:ahLst/>
                <a:cxnLst>
                  <a:cxn ang="0">
                    <a:pos x="T0" y="T1"/>
                  </a:cxn>
                  <a:cxn ang="0">
                    <a:pos x="T2" y="T3"/>
                  </a:cxn>
                  <a:cxn ang="0">
                    <a:pos x="T4" y="T5"/>
                  </a:cxn>
                  <a:cxn ang="0">
                    <a:pos x="T6" y="T7"/>
                  </a:cxn>
                  <a:cxn ang="0">
                    <a:pos x="T8" y="T9"/>
                  </a:cxn>
                </a:cxnLst>
                <a:rect l="0" t="0" r="r" b="b"/>
                <a:pathLst>
                  <a:path w="32" h="15">
                    <a:moveTo>
                      <a:pt x="1" y="2"/>
                    </a:moveTo>
                    <a:cubicBezTo>
                      <a:pt x="11" y="6"/>
                      <a:pt x="20" y="11"/>
                      <a:pt x="29" y="15"/>
                    </a:cubicBezTo>
                    <a:cubicBezTo>
                      <a:pt x="31" y="15"/>
                      <a:pt x="32" y="14"/>
                      <a:pt x="30" y="13"/>
                    </a:cubicBezTo>
                    <a:cubicBezTo>
                      <a:pt x="21" y="9"/>
                      <a:pt x="11" y="4"/>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7" name="Freeform 1409"/>
              <p:cNvSpPr/>
              <p:nvPr/>
            </p:nvSpPr>
            <p:spPr bwMode="auto">
              <a:xfrm>
                <a:off x="1280" y="3963"/>
                <a:ext cx="27" cy="11"/>
              </a:xfrm>
              <a:custGeom>
                <a:avLst/>
                <a:gdLst>
                  <a:gd name="T0" fmla="*/ 1 w 10"/>
                  <a:gd name="T1" fmla="*/ 4 h 4"/>
                  <a:gd name="T2" fmla="*/ 8 w 10"/>
                  <a:gd name="T3" fmla="*/ 2 h 4"/>
                  <a:gd name="T4" fmla="*/ 8 w 10"/>
                  <a:gd name="T5" fmla="*/ 0 h 4"/>
                  <a:gd name="T6" fmla="*/ 1 w 10"/>
                  <a:gd name="T7" fmla="*/ 2 h 4"/>
                  <a:gd name="T8" fmla="*/ 1 w 10"/>
                  <a:gd name="T9" fmla="*/ 4 h 4"/>
                </a:gdLst>
                <a:ahLst/>
                <a:cxnLst>
                  <a:cxn ang="0">
                    <a:pos x="T0" y="T1"/>
                  </a:cxn>
                  <a:cxn ang="0">
                    <a:pos x="T2" y="T3"/>
                  </a:cxn>
                  <a:cxn ang="0">
                    <a:pos x="T4" y="T5"/>
                  </a:cxn>
                  <a:cxn ang="0">
                    <a:pos x="T6" y="T7"/>
                  </a:cxn>
                  <a:cxn ang="0">
                    <a:pos x="T8" y="T9"/>
                  </a:cxn>
                </a:cxnLst>
                <a:rect l="0" t="0" r="r" b="b"/>
                <a:pathLst>
                  <a:path w="10" h="4">
                    <a:moveTo>
                      <a:pt x="1" y="4"/>
                    </a:moveTo>
                    <a:cubicBezTo>
                      <a:pt x="4" y="3"/>
                      <a:pt x="6" y="3"/>
                      <a:pt x="8" y="2"/>
                    </a:cubicBezTo>
                    <a:cubicBezTo>
                      <a:pt x="10" y="2"/>
                      <a:pt x="9" y="0"/>
                      <a:pt x="8" y="0"/>
                    </a:cubicBezTo>
                    <a:cubicBezTo>
                      <a:pt x="5" y="1"/>
                      <a:pt x="3" y="1"/>
                      <a:pt x="1" y="2"/>
                    </a:cubicBezTo>
                    <a:cubicBezTo>
                      <a:pt x="0" y="3"/>
                      <a:pt x="0" y="4"/>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8" name="Freeform 1410"/>
              <p:cNvSpPr/>
              <p:nvPr/>
            </p:nvSpPr>
            <p:spPr bwMode="auto">
              <a:xfrm>
                <a:off x="1299" y="3960"/>
                <a:ext cx="10" cy="27"/>
              </a:xfrm>
              <a:custGeom>
                <a:avLst/>
                <a:gdLst>
                  <a:gd name="T0" fmla="*/ 1 w 4"/>
                  <a:gd name="T1" fmla="*/ 2 h 10"/>
                  <a:gd name="T2" fmla="*/ 2 w 4"/>
                  <a:gd name="T3" fmla="*/ 8 h 10"/>
                  <a:gd name="T4" fmla="*/ 4 w 4"/>
                  <a:gd name="T5" fmla="*/ 8 h 10"/>
                  <a:gd name="T6" fmla="*/ 2 w 4"/>
                  <a:gd name="T7" fmla="*/ 1 h 10"/>
                  <a:gd name="T8" fmla="*/ 1 w 4"/>
                  <a:gd name="T9" fmla="*/ 2 h 10"/>
                </a:gdLst>
                <a:ahLst/>
                <a:cxnLst>
                  <a:cxn ang="0">
                    <a:pos x="T0" y="T1"/>
                  </a:cxn>
                  <a:cxn ang="0">
                    <a:pos x="T2" y="T3"/>
                  </a:cxn>
                  <a:cxn ang="0">
                    <a:pos x="T4" y="T5"/>
                  </a:cxn>
                  <a:cxn ang="0">
                    <a:pos x="T6" y="T7"/>
                  </a:cxn>
                  <a:cxn ang="0">
                    <a:pos x="T8" y="T9"/>
                  </a:cxn>
                </a:cxnLst>
                <a:rect l="0" t="0" r="r" b="b"/>
                <a:pathLst>
                  <a:path w="4" h="10">
                    <a:moveTo>
                      <a:pt x="1" y="2"/>
                    </a:moveTo>
                    <a:cubicBezTo>
                      <a:pt x="1" y="4"/>
                      <a:pt x="1" y="6"/>
                      <a:pt x="2" y="8"/>
                    </a:cubicBezTo>
                    <a:cubicBezTo>
                      <a:pt x="2" y="10"/>
                      <a:pt x="4" y="9"/>
                      <a:pt x="4" y="8"/>
                    </a:cubicBezTo>
                    <a:cubicBezTo>
                      <a:pt x="3" y="6"/>
                      <a:pt x="3" y="4"/>
                      <a:pt x="2" y="1"/>
                    </a:cubicBezTo>
                    <a:cubicBezTo>
                      <a:pt x="2" y="0"/>
                      <a:pt x="0" y="1"/>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9" name="Freeform 1411"/>
              <p:cNvSpPr/>
              <p:nvPr/>
            </p:nvSpPr>
            <p:spPr bwMode="auto">
              <a:xfrm>
                <a:off x="1301" y="3974"/>
                <a:ext cx="30" cy="13"/>
              </a:xfrm>
              <a:custGeom>
                <a:avLst/>
                <a:gdLst>
                  <a:gd name="T0" fmla="*/ 2 w 11"/>
                  <a:gd name="T1" fmla="*/ 4 h 5"/>
                  <a:gd name="T2" fmla="*/ 10 w 11"/>
                  <a:gd name="T3" fmla="*/ 2 h 5"/>
                  <a:gd name="T4" fmla="*/ 9 w 11"/>
                  <a:gd name="T5" fmla="*/ 0 h 5"/>
                  <a:gd name="T6" fmla="*/ 2 w 11"/>
                  <a:gd name="T7" fmla="*/ 2 h 5"/>
                  <a:gd name="T8" fmla="*/ 2 w 11"/>
                  <a:gd name="T9" fmla="*/ 4 h 5"/>
                </a:gdLst>
                <a:ahLst/>
                <a:cxnLst>
                  <a:cxn ang="0">
                    <a:pos x="T0" y="T1"/>
                  </a:cxn>
                  <a:cxn ang="0">
                    <a:pos x="T2" y="T3"/>
                  </a:cxn>
                  <a:cxn ang="0">
                    <a:pos x="T4" y="T5"/>
                  </a:cxn>
                  <a:cxn ang="0">
                    <a:pos x="T6" y="T7"/>
                  </a:cxn>
                  <a:cxn ang="0">
                    <a:pos x="T8" y="T9"/>
                  </a:cxn>
                </a:cxnLst>
                <a:rect l="0" t="0" r="r" b="b"/>
                <a:pathLst>
                  <a:path w="11" h="5">
                    <a:moveTo>
                      <a:pt x="2" y="4"/>
                    </a:moveTo>
                    <a:cubicBezTo>
                      <a:pt x="5" y="5"/>
                      <a:pt x="7" y="3"/>
                      <a:pt x="10" y="2"/>
                    </a:cubicBezTo>
                    <a:cubicBezTo>
                      <a:pt x="11" y="1"/>
                      <a:pt x="10" y="0"/>
                      <a:pt x="9" y="0"/>
                    </a:cubicBezTo>
                    <a:cubicBezTo>
                      <a:pt x="7" y="1"/>
                      <a:pt x="4" y="3"/>
                      <a:pt x="2" y="2"/>
                    </a:cubicBezTo>
                    <a:cubicBezTo>
                      <a:pt x="1" y="2"/>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0" name="Freeform 1412"/>
              <p:cNvSpPr/>
              <p:nvPr/>
            </p:nvSpPr>
            <p:spPr bwMode="auto">
              <a:xfrm>
                <a:off x="1323" y="3974"/>
                <a:ext cx="18" cy="26"/>
              </a:xfrm>
              <a:custGeom>
                <a:avLst/>
                <a:gdLst>
                  <a:gd name="T0" fmla="*/ 1 w 7"/>
                  <a:gd name="T1" fmla="*/ 1 h 10"/>
                  <a:gd name="T2" fmla="*/ 4 w 7"/>
                  <a:gd name="T3" fmla="*/ 10 h 10"/>
                  <a:gd name="T4" fmla="*/ 6 w 7"/>
                  <a:gd name="T5" fmla="*/ 8 h 10"/>
                  <a:gd name="T6" fmla="*/ 2 w 7"/>
                  <a:gd name="T7" fmla="*/ 1 h 10"/>
                  <a:gd name="T8" fmla="*/ 1 w 7"/>
                  <a:gd name="T9" fmla="*/ 1 h 10"/>
                </a:gdLst>
                <a:ahLst/>
                <a:cxnLst>
                  <a:cxn ang="0">
                    <a:pos x="T0" y="T1"/>
                  </a:cxn>
                  <a:cxn ang="0">
                    <a:pos x="T2" y="T3"/>
                  </a:cxn>
                  <a:cxn ang="0">
                    <a:pos x="T4" y="T5"/>
                  </a:cxn>
                  <a:cxn ang="0">
                    <a:pos x="T6" y="T7"/>
                  </a:cxn>
                  <a:cxn ang="0">
                    <a:pos x="T8" y="T9"/>
                  </a:cxn>
                </a:cxnLst>
                <a:rect l="0" t="0" r="r" b="b"/>
                <a:pathLst>
                  <a:path w="7" h="10">
                    <a:moveTo>
                      <a:pt x="1" y="1"/>
                    </a:moveTo>
                    <a:cubicBezTo>
                      <a:pt x="2" y="4"/>
                      <a:pt x="2" y="8"/>
                      <a:pt x="4" y="10"/>
                    </a:cubicBezTo>
                    <a:cubicBezTo>
                      <a:pt x="5" y="10"/>
                      <a:pt x="7" y="9"/>
                      <a:pt x="6" y="8"/>
                    </a:cubicBezTo>
                    <a:cubicBezTo>
                      <a:pt x="3" y="6"/>
                      <a:pt x="3" y="3"/>
                      <a:pt x="2" y="1"/>
                    </a:cubicBezTo>
                    <a:cubicBezTo>
                      <a:pt x="2" y="0"/>
                      <a:pt x="0" y="0"/>
                      <a:pt x="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1" name="Freeform 1413"/>
              <p:cNvSpPr/>
              <p:nvPr/>
            </p:nvSpPr>
            <p:spPr bwMode="auto">
              <a:xfrm>
                <a:off x="1331" y="3984"/>
                <a:ext cx="24" cy="16"/>
              </a:xfrm>
              <a:custGeom>
                <a:avLst/>
                <a:gdLst>
                  <a:gd name="T0" fmla="*/ 3 w 9"/>
                  <a:gd name="T1" fmla="*/ 5 h 6"/>
                  <a:gd name="T2" fmla="*/ 8 w 9"/>
                  <a:gd name="T3" fmla="*/ 2 h 6"/>
                  <a:gd name="T4" fmla="*/ 7 w 9"/>
                  <a:gd name="T5" fmla="*/ 0 h 6"/>
                  <a:gd name="T6" fmla="*/ 1 w 9"/>
                  <a:gd name="T7" fmla="*/ 4 h 6"/>
                  <a:gd name="T8" fmla="*/ 3 w 9"/>
                  <a:gd name="T9" fmla="*/ 5 h 6"/>
                </a:gdLst>
                <a:ahLst/>
                <a:cxnLst>
                  <a:cxn ang="0">
                    <a:pos x="T0" y="T1"/>
                  </a:cxn>
                  <a:cxn ang="0">
                    <a:pos x="T2" y="T3"/>
                  </a:cxn>
                  <a:cxn ang="0">
                    <a:pos x="T4" y="T5"/>
                  </a:cxn>
                  <a:cxn ang="0">
                    <a:pos x="T6" y="T7"/>
                  </a:cxn>
                  <a:cxn ang="0">
                    <a:pos x="T8" y="T9"/>
                  </a:cxn>
                </a:cxnLst>
                <a:rect l="0" t="0" r="r" b="b"/>
                <a:pathLst>
                  <a:path w="9" h="6">
                    <a:moveTo>
                      <a:pt x="3" y="5"/>
                    </a:moveTo>
                    <a:cubicBezTo>
                      <a:pt x="4" y="4"/>
                      <a:pt x="6" y="3"/>
                      <a:pt x="8" y="2"/>
                    </a:cubicBezTo>
                    <a:cubicBezTo>
                      <a:pt x="9" y="1"/>
                      <a:pt x="8" y="0"/>
                      <a:pt x="7" y="0"/>
                    </a:cubicBezTo>
                    <a:cubicBezTo>
                      <a:pt x="5" y="1"/>
                      <a:pt x="3" y="2"/>
                      <a:pt x="1" y="4"/>
                    </a:cubicBezTo>
                    <a:cubicBezTo>
                      <a:pt x="0" y="4"/>
                      <a:pt x="1" y="6"/>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2" name="Freeform 1414"/>
              <p:cNvSpPr/>
              <p:nvPr/>
            </p:nvSpPr>
            <p:spPr bwMode="auto">
              <a:xfrm>
                <a:off x="1280" y="3968"/>
                <a:ext cx="16" cy="83"/>
              </a:xfrm>
              <a:custGeom>
                <a:avLst/>
                <a:gdLst>
                  <a:gd name="T0" fmla="*/ 0 w 6"/>
                  <a:gd name="T1" fmla="*/ 1 h 31"/>
                  <a:gd name="T2" fmla="*/ 4 w 6"/>
                  <a:gd name="T3" fmla="*/ 30 h 31"/>
                  <a:gd name="T4" fmla="*/ 6 w 6"/>
                  <a:gd name="T5" fmla="*/ 29 h 31"/>
                  <a:gd name="T6" fmla="*/ 2 w 6"/>
                  <a:gd name="T7" fmla="*/ 1 h 31"/>
                  <a:gd name="T8" fmla="*/ 0 w 6"/>
                  <a:gd name="T9" fmla="*/ 1 h 31"/>
                </a:gdLst>
                <a:ahLst/>
                <a:cxnLst>
                  <a:cxn ang="0">
                    <a:pos x="T0" y="T1"/>
                  </a:cxn>
                  <a:cxn ang="0">
                    <a:pos x="T2" y="T3"/>
                  </a:cxn>
                  <a:cxn ang="0">
                    <a:pos x="T4" y="T5"/>
                  </a:cxn>
                  <a:cxn ang="0">
                    <a:pos x="T6" y="T7"/>
                  </a:cxn>
                  <a:cxn ang="0">
                    <a:pos x="T8" y="T9"/>
                  </a:cxn>
                </a:cxnLst>
                <a:rect l="0" t="0" r="r" b="b"/>
                <a:pathLst>
                  <a:path w="6" h="31">
                    <a:moveTo>
                      <a:pt x="0" y="1"/>
                    </a:moveTo>
                    <a:cubicBezTo>
                      <a:pt x="1" y="11"/>
                      <a:pt x="2" y="20"/>
                      <a:pt x="4" y="30"/>
                    </a:cubicBezTo>
                    <a:cubicBezTo>
                      <a:pt x="4" y="31"/>
                      <a:pt x="6" y="30"/>
                      <a:pt x="6" y="29"/>
                    </a:cubicBezTo>
                    <a:cubicBezTo>
                      <a:pt x="4" y="20"/>
                      <a:pt x="3" y="11"/>
                      <a:pt x="2" y="1"/>
                    </a:cubicBezTo>
                    <a:cubicBezTo>
                      <a:pt x="2" y="0"/>
                      <a:pt x="0" y="0"/>
                      <a:pt x="0"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3" name="Freeform 1415"/>
              <p:cNvSpPr/>
              <p:nvPr/>
            </p:nvSpPr>
            <p:spPr bwMode="auto">
              <a:xfrm>
                <a:off x="1347" y="3984"/>
                <a:ext cx="10" cy="24"/>
              </a:xfrm>
              <a:custGeom>
                <a:avLst/>
                <a:gdLst>
                  <a:gd name="T0" fmla="*/ 0 w 4"/>
                  <a:gd name="T1" fmla="*/ 2 h 9"/>
                  <a:gd name="T2" fmla="*/ 2 w 4"/>
                  <a:gd name="T3" fmla="*/ 8 h 9"/>
                  <a:gd name="T4" fmla="*/ 4 w 4"/>
                  <a:gd name="T5" fmla="*/ 7 h 9"/>
                  <a:gd name="T6" fmla="*/ 2 w 4"/>
                  <a:gd name="T7" fmla="*/ 2 h 9"/>
                  <a:gd name="T8" fmla="*/ 0 w 4"/>
                  <a:gd name="T9" fmla="*/ 2 h 9"/>
                </a:gdLst>
                <a:ahLst/>
                <a:cxnLst>
                  <a:cxn ang="0">
                    <a:pos x="T0" y="T1"/>
                  </a:cxn>
                  <a:cxn ang="0">
                    <a:pos x="T2" y="T3"/>
                  </a:cxn>
                  <a:cxn ang="0">
                    <a:pos x="T4" y="T5"/>
                  </a:cxn>
                  <a:cxn ang="0">
                    <a:pos x="T6" y="T7"/>
                  </a:cxn>
                  <a:cxn ang="0">
                    <a:pos x="T8" y="T9"/>
                  </a:cxn>
                </a:cxnLst>
                <a:rect l="0" t="0" r="r" b="b"/>
                <a:pathLst>
                  <a:path w="4" h="9">
                    <a:moveTo>
                      <a:pt x="0" y="2"/>
                    </a:moveTo>
                    <a:cubicBezTo>
                      <a:pt x="1" y="4"/>
                      <a:pt x="1" y="6"/>
                      <a:pt x="2" y="8"/>
                    </a:cubicBezTo>
                    <a:cubicBezTo>
                      <a:pt x="2" y="9"/>
                      <a:pt x="4" y="8"/>
                      <a:pt x="4" y="7"/>
                    </a:cubicBezTo>
                    <a:cubicBezTo>
                      <a:pt x="3" y="5"/>
                      <a:pt x="2" y="4"/>
                      <a:pt x="2" y="2"/>
                    </a:cubicBezTo>
                    <a:cubicBezTo>
                      <a:pt x="2" y="0"/>
                      <a:pt x="0" y="1"/>
                      <a:pt x="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4" name="Freeform 1416"/>
              <p:cNvSpPr/>
              <p:nvPr/>
            </p:nvSpPr>
            <p:spPr bwMode="auto">
              <a:xfrm>
                <a:off x="1288" y="4003"/>
                <a:ext cx="69" cy="48"/>
              </a:xfrm>
              <a:custGeom>
                <a:avLst/>
                <a:gdLst>
                  <a:gd name="T0" fmla="*/ 24 w 26"/>
                  <a:gd name="T1" fmla="*/ 0 h 18"/>
                  <a:gd name="T2" fmla="*/ 1 w 26"/>
                  <a:gd name="T3" fmla="*/ 16 h 18"/>
                  <a:gd name="T4" fmla="*/ 2 w 26"/>
                  <a:gd name="T5" fmla="*/ 17 h 18"/>
                  <a:gd name="T6" fmla="*/ 25 w 26"/>
                  <a:gd name="T7" fmla="*/ 2 h 18"/>
                  <a:gd name="T8" fmla="*/ 24 w 26"/>
                  <a:gd name="T9" fmla="*/ 0 h 18"/>
                </a:gdLst>
                <a:ahLst/>
                <a:cxnLst>
                  <a:cxn ang="0">
                    <a:pos x="T0" y="T1"/>
                  </a:cxn>
                  <a:cxn ang="0">
                    <a:pos x="T2" y="T3"/>
                  </a:cxn>
                  <a:cxn ang="0">
                    <a:pos x="T4" y="T5"/>
                  </a:cxn>
                  <a:cxn ang="0">
                    <a:pos x="T6" y="T7"/>
                  </a:cxn>
                  <a:cxn ang="0">
                    <a:pos x="T8" y="T9"/>
                  </a:cxn>
                </a:cxnLst>
                <a:rect l="0" t="0" r="r" b="b"/>
                <a:pathLst>
                  <a:path w="26" h="18">
                    <a:moveTo>
                      <a:pt x="24" y="0"/>
                    </a:moveTo>
                    <a:cubicBezTo>
                      <a:pt x="17" y="6"/>
                      <a:pt x="8" y="9"/>
                      <a:pt x="1" y="16"/>
                    </a:cubicBezTo>
                    <a:cubicBezTo>
                      <a:pt x="0" y="17"/>
                      <a:pt x="2" y="18"/>
                      <a:pt x="2" y="17"/>
                    </a:cubicBezTo>
                    <a:cubicBezTo>
                      <a:pt x="9" y="11"/>
                      <a:pt x="18" y="8"/>
                      <a:pt x="25" y="2"/>
                    </a:cubicBezTo>
                    <a:cubicBezTo>
                      <a:pt x="26" y="1"/>
                      <a:pt x="25" y="0"/>
                      <a:pt x="24"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5" name="Freeform 1417"/>
              <p:cNvSpPr/>
              <p:nvPr/>
            </p:nvSpPr>
            <p:spPr bwMode="auto">
              <a:xfrm>
                <a:off x="1285" y="4030"/>
                <a:ext cx="16" cy="16"/>
              </a:xfrm>
              <a:custGeom>
                <a:avLst/>
                <a:gdLst>
                  <a:gd name="T0" fmla="*/ 1 w 6"/>
                  <a:gd name="T1" fmla="*/ 2 h 6"/>
                  <a:gd name="T2" fmla="*/ 4 w 6"/>
                  <a:gd name="T3" fmla="*/ 4 h 6"/>
                  <a:gd name="T4" fmla="*/ 5 w 6"/>
                  <a:gd name="T5" fmla="*/ 2 h 6"/>
                  <a:gd name="T6" fmla="*/ 3 w 6"/>
                  <a:gd name="T7" fmla="*/ 2 h 6"/>
                  <a:gd name="T8" fmla="*/ 2 w 6"/>
                  <a:gd name="T9" fmla="*/ 2 h 6"/>
                  <a:gd name="T10" fmla="*/ 4 w 6"/>
                  <a:gd name="T11" fmla="*/ 4 h 6"/>
                  <a:gd name="T12" fmla="*/ 4 w 6"/>
                  <a:gd name="T13" fmla="*/ 3 h 6"/>
                  <a:gd name="T14" fmla="*/ 1 w 6"/>
                  <a:gd name="T15" fmla="*/ 4 h 6"/>
                  <a:gd name="T16" fmla="*/ 2 w 6"/>
                  <a:gd name="T17" fmla="*/ 5 h 6"/>
                  <a:gd name="T18" fmla="*/ 2 w 6"/>
                  <a:gd name="T19" fmla="*/ 5 h 6"/>
                  <a:gd name="T20" fmla="*/ 2 w 6"/>
                  <a:gd name="T21" fmla="*/ 5 h 6"/>
                  <a:gd name="T22" fmla="*/ 2 w 6"/>
                  <a:gd name="T23" fmla="*/ 5 h 6"/>
                  <a:gd name="T24" fmla="*/ 4 w 6"/>
                  <a:gd name="T25" fmla="*/ 4 h 6"/>
                  <a:gd name="T26" fmla="*/ 3 w 6"/>
                  <a:gd name="T27" fmla="*/ 4 h 6"/>
                  <a:gd name="T28" fmla="*/ 3 w 6"/>
                  <a:gd name="T29" fmla="*/ 3 h 6"/>
                  <a:gd name="T30" fmla="*/ 3 w 6"/>
                  <a:gd name="T31" fmla="*/ 4 h 6"/>
                  <a:gd name="T32" fmla="*/ 3 w 6"/>
                  <a:gd name="T33" fmla="*/ 4 h 6"/>
                  <a:gd name="T34" fmla="*/ 3 w 6"/>
                  <a:gd name="T35" fmla="*/ 5 h 6"/>
                  <a:gd name="T36" fmla="*/ 2 w 6"/>
                  <a:gd name="T37" fmla="*/ 5 h 6"/>
                  <a:gd name="T38" fmla="*/ 4 w 6"/>
                  <a:gd name="T39" fmla="*/ 4 h 6"/>
                  <a:gd name="T40" fmla="*/ 4 w 6"/>
                  <a:gd name="T41" fmla="*/ 3 h 6"/>
                  <a:gd name="T42" fmla="*/ 4 w 6"/>
                  <a:gd name="T43" fmla="*/ 3 h 6"/>
                  <a:gd name="T44" fmla="*/ 3 w 6"/>
                  <a:gd name="T45" fmla="*/ 4 h 6"/>
                  <a:gd name="T46" fmla="*/ 5 w 6"/>
                  <a:gd name="T47" fmla="*/ 4 h 6"/>
                  <a:gd name="T48" fmla="*/ 5 w 6"/>
                  <a:gd name="T49" fmla="*/ 2 h 6"/>
                  <a:gd name="T50" fmla="*/ 2 w 6"/>
                  <a:gd name="T51" fmla="*/ 0 h 6"/>
                  <a:gd name="T52" fmla="*/ 1 w 6"/>
                  <a:gd name="T5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 h="6">
                    <a:moveTo>
                      <a:pt x="1" y="2"/>
                    </a:moveTo>
                    <a:cubicBezTo>
                      <a:pt x="2" y="2"/>
                      <a:pt x="3" y="3"/>
                      <a:pt x="4" y="4"/>
                    </a:cubicBezTo>
                    <a:cubicBezTo>
                      <a:pt x="5" y="3"/>
                      <a:pt x="5" y="2"/>
                      <a:pt x="5" y="2"/>
                    </a:cubicBezTo>
                    <a:cubicBezTo>
                      <a:pt x="4" y="2"/>
                      <a:pt x="4" y="2"/>
                      <a:pt x="3" y="2"/>
                    </a:cubicBezTo>
                    <a:cubicBezTo>
                      <a:pt x="3" y="2"/>
                      <a:pt x="2" y="2"/>
                      <a:pt x="2" y="2"/>
                    </a:cubicBezTo>
                    <a:cubicBezTo>
                      <a:pt x="2" y="4"/>
                      <a:pt x="3" y="5"/>
                      <a:pt x="4" y="4"/>
                    </a:cubicBezTo>
                    <a:cubicBezTo>
                      <a:pt x="4" y="4"/>
                      <a:pt x="4" y="3"/>
                      <a:pt x="4" y="3"/>
                    </a:cubicBezTo>
                    <a:cubicBezTo>
                      <a:pt x="3" y="3"/>
                      <a:pt x="1" y="3"/>
                      <a:pt x="1" y="4"/>
                    </a:cubicBezTo>
                    <a:cubicBezTo>
                      <a:pt x="1" y="4"/>
                      <a:pt x="1" y="5"/>
                      <a:pt x="2" y="5"/>
                    </a:cubicBezTo>
                    <a:cubicBezTo>
                      <a:pt x="2" y="5"/>
                      <a:pt x="2" y="5"/>
                      <a:pt x="2" y="5"/>
                    </a:cubicBezTo>
                    <a:cubicBezTo>
                      <a:pt x="2" y="5"/>
                      <a:pt x="2" y="5"/>
                      <a:pt x="2" y="5"/>
                    </a:cubicBezTo>
                    <a:cubicBezTo>
                      <a:pt x="2" y="5"/>
                      <a:pt x="2" y="5"/>
                      <a:pt x="2" y="5"/>
                    </a:cubicBezTo>
                    <a:cubicBezTo>
                      <a:pt x="3" y="6"/>
                      <a:pt x="5" y="5"/>
                      <a:pt x="4" y="4"/>
                    </a:cubicBezTo>
                    <a:cubicBezTo>
                      <a:pt x="4" y="4"/>
                      <a:pt x="3" y="4"/>
                      <a:pt x="3" y="4"/>
                    </a:cubicBezTo>
                    <a:cubicBezTo>
                      <a:pt x="3" y="3"/>
                      <a:pt x="3" y="3"/>
                      <a:pt x="3" y="3"/>
                    </a:cubicBezTo>
                    <a:cubicBezTo>
                      <a:pt x="3" y="3"/>
                      <a:pt x="3" y="3"/>
                      <a:pt x="3" y="4"/>
                    </a:cubicBezTo>
                    <a:cubicBezTo>
                      <a:pt x="3" y="4"/>
                      <a:pt x="3" y="4"/>
                      <a:pt x="3" y="4"/>
                    </a:cubicBezTo>
                    <a:cubicBezTo>
                      <a:pt x="3" y="4"/>
                      <a:pt x="3" y="4"/>
                      <a:pt x="3" y="5"/>
                    </a:cubicBezTo>
                    <a:cubicBezTo>
                      <a:pt x="3" y="5"/>
                      <a:pt x="3" y="5"/>
                      <a:pt x="2" y="5"/>
                    </a:cubicBezTo>
                    <a:cubicBezTo>
                      <a:pt x="3" y="5"/>
                      <a:pt x="3" y="5"/>
                      <a:pt x="4" y="4"/>
                    </a:cubicBezTo>
                    <a:cubicBezTo>
                      <a:pt x="5" y="4"/>
                      <a:pt x="5" y="2"/>
                      <a:pt x="4" y="3"/>
                    </a:cubicBezTo>
                    <a:cubicBezTo>
                      <a:pt x="4" y="2"/>
                      <a:pt x="4" y="3"/>
                      <a:pt x="4" y="3"/>
                    </a:cubicBezTo>
                    <a:cubicBezTo>
                      <a:pt x="4" y="3"/>
                      <a:pt x="3" y="3"/>
                      <a:pt x="3" y="4"/>
                    </a:cubicBezTo>
                    <a:cubicBezTo>
                      <a:pt x="3" y="4"/>
                      <a:pt x="4" y="4"/>
                      <a:pt x="5" y="4"/>
                    </a:cubicBezTo>
                    <a:cubicBezTo>
                      <a:pt x="6" y="4"/>
                      <a:pt x="6" y="2"/>
                      <a:pt x="5" y="2"/>
                    </a:cubicBezTo>
                    <a:cubicBezTo>
                      <a:pt x="4" y="1"/>
                      <a:pt x="3" y="1"/>
                      <a:pt x="2" y="0"/>
                    </a:cubicBezTo>
                    <a:cubicBezTo>
                      <a:pt x="1" y="0"/>
                      <a:pt x="0" y="1"/>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6" name="Freeform 1418"/>
              <p:cNvSpPr/>
              <p:nvPr/>
            </p:nvSpPr>
            <p:spPr bwMode="auto">
              <a:xfrm>
                <a:off x="1285" y="4024"/>
                <a:ext cx="27" cy="16"/>
              </a:xfrm>
              <a:custGeom>
                <a:avLst/>
                <a:gdLst>
                  <a:gd name="T0" fmla="*/ 1 w 10"/>
                  <a:gd name="T1" fmla="*/ 2 h 6"/>
                  <a:gd name="T2" fmla="*/ 8 w 10"/>
                  <a:gd name="T3" fmla="*/ 5 h 6"/>
                  <a:gd name="T4" fmla="*/ 9 w 10"/>
                  <a:gd name="T5" fmla="*/ 3 h 6"/>
                  <a:gd name="T6" fmla="*/ 1 w 10"/>
                  <a:gd name="T7" fmla="*/ 0 h 6"/>
                  <a:gd name="T8" fmla="*/ 1 w 10"/>
                  <a:gd name="T9" fmla="*/ 2 h 6"/>
                </a:gdLst>
                <a:ahLst/>
                <a:cxnLst>
                  <a:cxn ang="0">
                    <a:pos x="T0" y="T1"/>
                  </a:cxn>
                  <a:cxn ang="0">
                    <a:pos x="T2" y="T3"/>
                  </a:cxn>
                  <a:cxn ang="0">
                    <a:pos x="T4" y="T5"/>
                  </a:cxn>
                  <a:cxn ang="0">
                    <a:pos x="T6" y="T7"/>
                  </a:cxn>
                  <a:cxn ang="0">
                    <a:pos x="T8" y="T9"/>
                  </a:cxn>
                </a:cxnLst>
                <a:rect l="0" t="0" r="r" b="b"/>
                <a:pathLst>
                  <a:path w="10" h="6">
                    <a:moveTo>
                      <a:pt x="1" y="2"/>
                    </a:moveTo>
                    <a:cubicBezTo>
                      <a:pt x="4" y="2"/>
                      <a:pt x="6" y="4"/>
                      <a:pt x="8" y="5"/>
                    </a:cubicBezTo>
                    <a:cubicBezTo>
                      <a:pt x="9" y="6"/>
                      <a:pt x="10" y="4"/>
                      <a:pt x="9" y="3"/>
                    </a:cubicBezTo>
                    <a:cubicBezTo>
                      <a:pt x="7" y="2"/>
                      <a:pt x="4"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7" name="Freeform 1419"/>
              <p:cNvSpPr/>
              <p:nvPr/>
            </p:nvSpPr>
            <p:spPr bwMode="auto">
              <a:xfrm>
                <a:off x="1285" y="4024"/>
                <a:ext cx="24" cy="22"/>
              </a:xfrm>
              <a:custGeom>
                <a:avLst/>
                <a:gdLst>
                  <a:gd name="T0" fmla="*/ 7 w 9"/>
                  <a:gd name="T1" fmla="*/ 3 h 8"/>
                  <a:gd name="T2" fmla="*/ 4 w 9"/>
                  <a:gd name="T3" fmla="*/ 5 h 8"/>
                  <a:gd name="T4" fmla="*/ 5 w 9"/>
                  <a:gd name="T5" fmla="*/ 6 h 8"/>
                  <a:gd name="T6" fmla="*/ 6 w 9"/>
                  <a:gd name="T7" fmla="*/ 4 h 8"/>
                  <a:gd name="T8" fmla="*/ 5 w 9"/>
                  <a:gd name="T9" fmla="*/ 3 h 8"/>
                  <a:gd name="T10" fmla="*/ 4 w 9"/>
                  <a:gd name="T11" fmla="*/ 3 h 8"/>
                  <a:gd name="T12" fmla="*/ 4 w 9"/>
                  <a:gd name="T13" fmla="*/ 5 h 8"/>
                  <a:gd name="T14" fmla="*/ 7 w 9"/>
                  <a:gd name="T15" fmla="*/ 3 h 8"/>
                  <a:gd name="T16" fmla="*/ 6 w 9"/>
                  <a:gd name="T17" fmla="*/ 2 h 8"/>
                  <a:gd name="T18" fmla="*/ 4 w 9"/>
                  <a:gd name="T19" fmla="*/ 1 h 8"/>
                  <a:gd name="T20" fmla="*/ 2 w 9"/>
                  <a:gd name="T21" fmla="*/ 1 h 8"/>
                  <a:gd name="T22" fmla="*/ 3 w 9"/>
                  <a:gd name="T23" fmla="*/ 3 h 8"/>
                  <a:gd name="T24" fmla="*/ 4 w 9"/>
                  <a:gd name="T25" fmla="*/ 3 h 8"/>
                  <a:gd name="T26" fmla="*/ 3 w 9"/>
                  <a:gd name="T27" fmla="*/ 3 h 8"/>
                  <a:gd name="T28" fmla="*/ 3 w 9"/>
                  <a:gd name="T29" fmla="*/ 3 h 8"/>
                  <a:gd name="T30" fmla="*/ 4 w 9"/>
                  <a:gd name="T31" fmla="*/ 2 h 8"/>
                  <a:gd name="T32" fmla="*/ 2 w 9"/>
                  <a:gd name="T33" fmla="*/ 2 h 8"/>
                  <a:gd name="T34" fmla="*/ 1 w 9"/>
                  <a:gd name="T35" fmla="*/ 3 h 8"/>
                  <a:gd name="T36" fmla="*/ 2 w 9"/>
                  <a:gd name="T37" fmla="*/ 5 h 8"/>
                  <a:gd name="T38" fmla="*/ 5 w 9"/>
                  <a:gd name="T39" fmla="*/ 6 h 8"/>
                  <a:gd name="T40" fmla="*/ 6 w 9"/>
                  <a:gd name="T41" fmla="*/ 6 h 8"/>
                  <a:gd name="T42" fmla="*/ 7 w 9"/>
                  <a:gd name="T43" fmla="*/ 5 h 8"/>
                  <a:gd name="T44" fmla="*/ 6 w 9"/>
                  <a:gd name="T45" fmla="*/ 4 h 8"/>
                  <a:gd name="T46" fmla="*/ 3 w 9"/>
                  <a:gd name="T47" fmla="*/ 6 h 8"/>
                  <a:gd name="T48" fmla="*/ 4 w 9"/>
                  <a:gd name="T49" fmla="*/ 7 h 8"/>
                  <a:gd name="T50" fmla="*/ 7 w 9"/>
                  <a:gd name="T51" fmla="*/ 5 h 8"/>
                  <a:gd name="T52" fmla="*/ 6 w 9"/>
                  <a:gd name="T53" fmla="*/ 4 h 8"/>
                  <a:gd name="T54" fmla="*/ 5 w 9"/>
                  <a:gd name="T55" fmla="*/ 5 h 8"/>
                  <a:gd name="T56" fmla="*/ 7 w 9"/>
                  <a:gd name="T57" fmla="*/ 6 h 8"/>
                  <a:gd name="T58" fmla="*/ 1 w 9"/>
                  <a:gd name="T59" fmla="*/ 3 h 8"/>
                  <a:gd name="T60" fmla="*/ 2 w 9"/>
                  <a:gd name="T61" fmla="*/ 4 h 8"/>
                  <a:gd name="T62" fmla="*/ 4 w 9"/>
                  <a:gd name="T63" fmla="*/ 4 h 8"/>
                  <a:gd name="T64" fmla="*/ 5 w 9"/>
                  <a:gd name="T65" fmla="*/ 3 h 8"/>
                  <a:gd name="T66" fmla="*/ 5 w 9"/>
                  <a:gd name="T67" fmla="*/ 2 h 8"/>
                  <a:gd name="T68" fmla="*/ 4 w 9"/>
                  <a:gd name="T69" fmla="*/ 1 h 8"/>
                  <a:gd name="T70" fmla="*/ 4 w 9"/>
                  <a:gd name="T71" fmla="*/ 2 h 8"/>
                  <a:gd name="T72" fmla="*/ 3 w 9"/>
                  <a:gd name="T73" fmla="*/ 2 h 8"/>
                  <a:gd name="T74" fmla="*/ 5 w 9"/>
                  <a:gd name="T75" fmla="*/ 4 h 8"/>
                  <a:gd name="T76" fmla="*/ 5 w 9"/>
                  <a:gd name="T77" fmla="*/ 2 h 8"/>
                  <a:gd name="T78" fmla="*/ 4 w 9"/>
                  <a:gd name="T79" fmla="*/ 3 h 8"/>
                  <a:gd name="T80" fmla="*/ 5 w 9"/>
                  <a:gd name="T81" fmla="*/ 3 h 8"/>
                  <a:gd name="T82" fmla="*/ 5 w 9"/>
                  <a:gd name="T83" fmla="*/ 3 h 8"/>
                  <a:gd name="T84" fmla="*/ 6 w 9"/>
                  <a:gd name="T85" fmla="*/ 3 h 8"/>
                  <a:gd name="T86" fmla="*/ 6 w 9"/>
                  <a:gd name="T87" fmla="*/ 3 h 8"/>
                  <a:gd name="T88" fmla="*/ 6 w 9"/>
                  <a:gd name="T89" fmla="*/ 5 h 8"/>
                  <a:gd name="T90" fmla="*/ 6 w 9"/>
                  <a:gd name="T91" fmla="*/ 4 h 8"/>
                  <a:gd name="T92" fmla="*/ 5 w 9"/>
                  <a:gd name="T93" fmla="*/ 3 h 8"/>
                  <a:gd name="T94" fmla="*/ 4 w 9"/>
                  <a:gd name="T95" fmla="*/ 5 h 8"/>
                  <a:gd name="T96" fmla="*/ 5 w 9"/>
                  <a:gd name="T97" fmla="*/ 7 h 8"/>
                  <a:gd name="T98" fmla="*/ 8 w 9"/>
                  <a:gd name="T99" fmla="*/ 5 h 8"/>
                  <a:gd name="T100" fmla="*/ 7 w 9"/>
                  <a:gd name="T10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 h="8">
                    <a:moveTo>
                      <a:pt x="7" y="3"/>
                    </a:moveTo>
                    <a:cubicBezTo>
                      <a:pt x="6" y="4"/>
                      <a:pt x="5" y="4"/>
                      <a:pt x="4" y="5"/>
                    </a:cubicBezTo>
                    <a:cubicBezTo>
                      <a:pt x="4" y="5"/>
                      <a:pt x="5" y="6"/>
                      <a:pt x="5" y="6"/>
                    </a:cubicBezTo>
                    <a:cubicBezTo>
                      <a:pt x="6" y="6"/>
                      <a:pt x="6" y="5"/>
                      <a:pt x="6" y="4"/>
                    </a:cubicBezTo>
                    <a:cubicBezTo>
                      <a:pt x="7" y="3"/>
                      <a:pt x="6" y="2"/>
                      <a:pt x="5" y="3"/>
                    </a:cubicBezTo>
                    <a:cubicBezTo>
                      <a:pt x="5" y="3"/>
                      <a:pt x="4" y="3"/>
                      <a:pt x="4" y="3"/>
                    </a:cubicBezTo>
                    <a:cubicBezTo>
                      <a:pt x="4" y="4"/>
                      <a:pt x="4" y="4"/>
                      <a:pt x="4" y="5"/>
                    </a:cubicBezTo>
                    <a:cubicBezTo>
                      <a:pt x="5" y="6"/>
                      <a:pt x="6" y="4"/>
                      <a:pt x="7" y="3"/>
                    </a:cubicBezTo>
                    <a:cubicBezTo>
                      <a:pt x="7" y="3"/>
                      <a:pt x="7" y="2"/>
                      <a:pt x="6" y="2"/>
                    </a:cubicBezTo>
                    <a:cubicBezTo>
                      <a:pt x="6" y="2"/>
                      <a:pt x="5" y="1"/>
                      <a:pt x="4" y="1"/>
                    </a:cubicBezTo>
                    <a:cubicBezTo>
                      <a:pt x="3" y="0"/>
                      <a:pt x="2" y="1"/>
                      <a:pt x="2" y="1"/>
                    </a:cubicBezTo>
                    <a:cubicBezTo>
                      <a:pt x="2" y="2"/>
                      <a:pt x="2" y="2"/>
                      <a:pt x="3" y="3"/>
                    </a:cubicBezTo>
                    <a:cubicBezTo>
                      <a:pt x="3" y="3"/>
                      <a:pt x="3" y="3"/>
                      <a:pt x="4" y="3"/>
                    </a:cubicBezTo>
                    <a:cubicBezTo>
                      <a:pt x="3" y="3"/>
                      <a:pt x="3" y="3"/>
                      <a:pt x="3" y="3"/>
                    </a:cubicBezTo>
                    <a:cubicBezTo>
                      <a:pt x="3" y="3"/>
                      <a:pt x="3" y="3"/>
                      <a:pt x="3" y="3"/>
                    </a:cubicBezTo>
                    <a:cubicBezTo>
                      <a:pt x="4" y="2"/>
                      <a:pt x="4" y="2"/>
                      <a:pt x="4" y="2"/>
                    </a:cubicBezTo>
                    <a:cubicBezTo>
                      <a:pt x="4" y="2"/>
                      <a:pt x="3" y="2"/>
                      <a:pt x="2" y="2"/>
                    </a:cubicBezTo>
                    <a:cubicBezTo>
                      <a:pt x="2" y="2"/>
                      <a:pt x="1" y="3"/>
                      <a:pt x="1" y="3"/>
                    </a:cubicBezTo>
                    <a:cubicBezTo>
                      <a:pt x="0" y="4"/>
                      <a:pt x="1" y="5"/>
                      <a:pt x="2" y="5"/>
                    </a:cubicBezTo>
                    <a:cubicBezTo>
                      <a:pt x="3" y="4"/>
                      <a:pt x="4" y="5"/>
                      <a:pt x="5" y="6"/>
                    </a:cubicBezTo>
                    <a:cubicBezTo>
                      <a:pt x="5" y="7"/>
                      <a:pt x="6" y="7"/>
                      <a:pt x="6" y="6"/>
                    </a:cubicBezTo>
                    <a:cubicBezTo>
                      <a:pt x="7" y="6"/>
                      <a:pt x="7" y="5"/>
                      <a:pt x="7" y="5"/>
                    </a:cubicBezTo>
                    <a:cubicBezTo>
                      <a:pt x="8" y="4"/>
                      <a:pt x="7" y="3"/>
                      <a:pt x="6" y="4"/>
                    </a:cubicBezTo>
                    <a:cubicBezTo>
                      <a:pt x="5" y="4"/>
                      <a:pt x="4" y="5"/>
                      <a:pt x="3" y="6"/>
                    </a:cubicBezTo>
                    <a:cubicBezTo>
                      <a:pt x="2" y="7"/>
                      <a:pt x="3" y="8"/>
                      <a:pt x="4" y="7"/>
                    </a:cubicBezTo>
                    <a:cubicBezTo>
                      <a:pt x="5" y="7"/>
                      <a:pt x="6" y="6"/>
                      <a:pt x="7" y="5"/>
                    </a:cubicBezTo>
                    <a:cubicBezTo>
                      <a:pt x="7" y="5"/>
                      <a:pt x="6" y="4"/>
                      <a:pt x="6" y="4"/>
                    </a:cubicBezTo>
                    <a:cubicBezTo>
                      <a:pt x="5" y="4"/>
                      <a:pt x="5" y="5"/>
                      <a:pt x="5" y="5"/>
                    </a:cubicBezTo>
                    <a:cubicBezTo>
                      <a:pt x="5" y="5"/>
                      <a:pt x="6" y="6"/>
                      <a:pt x="7" y="6"/>
                    </a:cubicBezTo>
                    <a:cubicBezTo>
                      <a:pt x="6" y="3"/>
                      <a:pt x="4" y="2"/>
                      <a:pt x="1" y="3"/>
                    </a:cubicBezTo>
                    <a:cubicBezTo>
                      <a:pt x="2" y="3"/>
                      <a:pt x="2" y="4"/>
                      <a:pt x="2" y="4"/>
                    </a:cubicBezTo>
                    <a:cubicBezTo>
                      <a:pt x="3" y="4"/>
                      <a:pt x="3" y="4"/>
                      <a:pt x="4" y="4"/>
                    </a:cubicBezTo>
                    <a:cubicBezTo>
                      <a:pt x="5" y="4"/>
                      <a:pt x="5" y="3"/>
                      <a:pt x="5" y="3"/>
                    </a:cubicBezTo>
                    <a:cubicBezTo>
                      <a:pt x="5" y="2"/>
                      <a:pt x="5" y="2"/>
                      <a:pt x="5" y="2"/>
                    </a:cubicBezTo>
                    <a:cubicBezTo>
                      <a:pt x="5" y="2"/>
                      <a:pt x="5" y="2"/>
                      <a:pt x="4" y="1"/>
                    </a:cubicBezTo>
                    <a:cubicBezTo>
                      <a:pt x="4" y="1"/>
                      <a:pt x="4" y="1"/>
                      <a:pt x="4" y="2"/>
                    </a:cubicBezTo>
                    <a:cubicBezTo>
                      <a:pt x="4" y="2"/>
                      <a:pt x="3" y="2"/>
                      <a:pt x="3" y="2"/>
                    </a:cubicBezTo>
                    <a:cubicBezTo>
                      <a:pt x="4" y="3"/>
                      <a:pt x="4" y="3"/>
                      <a:pt x="5" y="4"/>
                    </a:cubicBezTo>
                    <a:cubicBezTo>
                      <a:pt x="5" y="3"/>
                      <a:pt x="5" y="3"/>
                      <a:pt x="5" y="2"/>
                    </a:cubicBezTo>
                    <a:cubicBezTo>
                      <a:pt x="5" y="3"/>
                      <a:pt x="5" y="3"/>
                      <a:pt x="4" y="3"/>
                    </a:cubicBezTo>
                    <a:cubicBezTo>
                      <a:pt x="4" y="3"/>
                      <a:pt x="5" y="3"/>
                      <a:pt x="5" y="3"/>
                    </a:cubicBezTo>
                    <a:cubicBezTo>
                      <a:pt x="5" y="3"/>
                      <a:pt x="5" y="3"/>
                      <a:pt x="5" y="3"/>
                    </a:cubicBezTo>
                    <a:cubicBezTo>
                      <a:pt x="5" y="3"/>
                      <a:pt x="5" y="3"/>
                      <a:pt x="6" y="3"/>
                    </a:cubicBezTo>
                    <a:cubicBezTo>
                      <a:pt x="6" y="3"/>
                      <a:pt x="6" y="3"/>
                      <a:pt x="6" y="3"/>
                    </a:cubicBezTo>
                    <a:cubicBezTo>
                      <a:pt x="6" y="4"/>
                      <a:pt x="6" y="4"/>
                      <a:pt x="6" y="5"/>
                    </a:cubicBezTo>
                    <a:cubicBezTo>
                      <a:pt x="6" y="5"/>
                      <a:pt x="6" y="4"/>
                      <a:pt x="6" y="4"/>
                    </a:cubicBezTo>
                    <a:cubicBezTo>
                      <a:pt x="6" y="4"/>
                      <a:pt x="5" y="3"/>
                      <a:pt x="5" y="3"/>
                    </a:cubicBezTo>
                    <a:cubicBezTo>
                      <a:pt x="4" y="4"/>
                      <a:pt x="4" y="5"/>
                      <a:pt x="4" y="5"/>
                    </a:cubicBezTo>
                    <a:cubicBezTo>
                      <a:pt x="3" y="6"/>
                      <a:pt x="4" y="7"/>
                      <a:pt x="5" y="7"/>
                    </a:cubicBezTo>
                    <a:cubicBezTo>
                      <a:pt x="6" y="6"/>
                      <a:pt x="7" y="6"/>
                      <a:pt x="8" y="5"/>
                    </a:cubicBezTo>
                    <a:cubicBezTo>
                      <a:pt x="9" y="4"/>
                      <a:pt x="8" y="2"/>
                      <a:pt x="7"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8" name="Freeform 1420"/>
              <p:cNvSpPr/>
              <p:nvPr/>
            </p:nvSpPr>
            <p:spPr bwMode="auto">
              <a:xfrm>
                <a:off x="1280" y="3757"/>
                <a:ext cx="91" cy="217"/>
              </a:xfrm>
              <a:custGeom>
                <a:avLst/>
                <a:gdLst>
                  <a:gd name="T0" fmla="*/ 31 w 34"/>
                  <a:gd name="T1" fmla="*/ 1 h 81"/>
                  <a:gd name="T2" fmla="*/ 13 w 34"/>
                  <a:gd name="T3" fmla="*/ 40 h 81"/>
                  <a:gd name="T4" fmla="*/ 0 w 34"/>
                  <a:gd name="T5" fmla="*/ 79 h 81"/>
                  <a:gd name="T6" fmla="*/ 2 w 34"/>
                  <a:gd name="T7" fmla="*/ 79 h 81"/>
                  <a:gd name="T8" fmla="*/ 16 w 34"/>
                  <a:gd name="T9" fmla="*/ 39 h 81"/>
                  <a:gd name="T10" fmla="*/ 33 w 34"/>
                  <a:gd name="T11" fmla="*/ 2 h 81"/>
                  <a:gd name="T12" fmla="*/ 31 w 34"/>
                  <a:gd name="T13" fmla="*/ 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1" y="1"/>
                    </a:moveTo>
                    <a:cubicBezTo>
                      <a:pt x="22" y="13"/>
                      <a:pt x="18" y="27"/>
                      <a:pt x="13" y="40"/>
                    </a:cubicBezTo>
                    <a:cubicBezTo>
                      <a:pt x="7" y="53"/>
                      <a:pt x="0" y="65"/>
                      <a:pt x="0" y="79"/>
                    </a:cubicBezTo>
                    <a:cubicBezTo>
                      <a:pt x="0" y="81"/>
                      <a:pt x="2" y="81"/>
                      <a:pt x="2" y="79"/>
                    </a:cubicBezTo>
                    <a:cubicBezTo>
                      <a:pt x="2" y="64"/>
                      <a:pt x="10" y="52"/>
                      <a:pt x="16" y="39"/>
                    </a:cubicBezTo>
                    <a:cubicBezTo>
                      <a:pt x="21" y="26"/>
                      <a:pt x="24" y="13"/>
                      <a:pt x="33" y="2"/>
                    </a:cubicBezTo>
                    <a:cubicBezTo>
                      <a:pt x="34" y="1"/>
                      <a:pt x="32" y="0"/>
                      <a:pt x="3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9" name="Freeform 1421"/>
              <p:cNvSpPr/>
              <p:nvPr/>
            </p:nvSpPr>
            <p:spPr bwMode="auto">
              <a:xfrm>
                <a:off x="1291" y="3765"/>
                <a:ext cx="93" cy="206"/>
              </a:xfrm>
              <a:custGeom>
                <a:avLst/>
                <a:gdLst>
                  <a:gd name="T0" fmla="*/ 33 w 35"/>
                  <a:gd name="T1" fmla="*/ 1 h 77"/>
                  <a:gd name="T2" fmla="*/ 15 w 35"/>
                  <a:gd name="T3" fmla="*/ 45 h 77"/>
                  <a:gd name="T4" fmla="*/ 0 w 35"/>
                  <a:gd name="T5" fmla="*/ 76 h 77"/>
                  <a:gd name="T6" fmla="*/ 2 w 35"/>
                  <a:gd name="T7" fmla="*/ 76 h 77"/>
                  <a:gd name="T8" fmla="*/ 19 w 35"/>
                  <a:gd name="T9" fmla="*/ 41 h 77"/>
                  <a:gd name="T10" fmla="*/ 35 w 35"/>
                  <a:gd name="T11" fmla="*/ 2 h 77"/>
                  <a:gd name="T12" fmla="*/ 33 w 35"/>
                  <a:gd name="T13" fmla="*/ 1 h 77"/>
                </a:gdLst>
                <a:ahLst/>
                <a:cxnLst>
                  <a:cxn ang="0">
                    <a:pos x="T0" y="T1"/>
                  </a:cxn>
                  <a:cxn ang="0">
                    <a:pos x="T2" y="T3"/>
                  </a:cxn>
                  <a:cxn ang="0">
                    <a:pos x="T4" y="T5"/>
                  </a:cxn>
                  <a:cxn ang="0">
                    <a:pos x="T6" y="T7"/>
                  </a:cxn>
                  <a:cxn ang="0">
                    <a:pos x="T8" y="T9"/>
                  </a:cxn>
                  <a:cxn ang="0">
                    <a:pos x="T10" y="T11"/>
                  </a:cxn>
                  <a:cxn ang="0">
                    <a:pos x="T12" y="T13"/>
                  </a:cxn>
                </a:cxnLst>
                <a:rect l="0" t="0" r="r" b="b"/>
                <a:pathLst>
                  <a:path w="35" h="77">
                    <a:moveTo>
                      <a:pt x="33" y="1"/>
                    </a:moveTo>
                    <a:cubicBezTo>
                      <a:pt x="27" y="16"/>
                      <a:pt x="22" y="31"/>
                      <a:pt x="15" y="45"/>
                    </a:cubicBezTo>
                    <a:cubicBezTo>
                      <a:pt x="10" y="55"/>
                      <a:pt x="1" y="64"/>
                      <a:pt x="0" y="76"/>
                    </a:cubicBezTo>
                    <a:cubicBezTo>
                      <a:pt x="0" y="77"/>
                      <a:pt x="2" y="77"/>
                      <a:pt x="2" y="76"/>
                    </a:cubicBezTo>
                    <a:cubicBezTo>
                      <a:pt x="4" y="63"/>
                      <a:pt x="14" y="52"/>
                      <a:pt x="19" y="41"/>
                    </a:cubicBezTo>
                    <a:cubicBezTo>
                      <a:pt x="25" y="28"/>
                      <a:pt x="29" y="15"/>
                      <a:pt x="35" y="2"/>
                    </a:cubicBezTo>
                    <a:cubicBezTo>
                      <a:pt x="35" y="1"/>
                      <a:pt x="34" y="0"/>
                      <a:pt x="33"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0" name="Freeform 1422"/>
              <p:cNvSpPr/>
              <p:nvPr/>
            </p:nvSpPr>
            <p:spPr bwMode="auto">
              <a:xfrm>
                <a:off x="1323" y="3773"/>
                <a:ext cx="80" cy="211"/>
              </a:xfrm>
              <a:custGeom>
                <a:avLst/>
                <a:gdLst>
                  <a:gd name="T0" fmla="*/ 28 w 30"/>
                  <a:gd name="T1" fmla="*/ 1 h 79"/>
                  <a:gd name="T2" fmla="*/ 15 w 30"/>
                  <a:gd name="T3" fmla="*/ 40 h 79"/>
                  <a:gd name="T4" fmla="*/ 1 w 30"/>
                  <a:gd name="T5" fmla="*/ 77 h 79"/>
                  <a:gd name="T6" fmla="*/ 2 w 30"/>
                  <a:gd name="T7" fmla="*/ 78 h 79"/>
                  <a:gd name="T8" fmla="*/ 18 w 30"/>
                  <a:gd name="T9" fmla="*/ 39 h 79"/>
                  <a:gd name="T10" fmla="*/ 30 w 30"/>
                  <a:gd name="T11" fmla="*/ 2 h 79"/>
                  <a:gd name="T12" fmla="*/ 28 w 30"/>
                  <a:gd name="T13" fmla="*/ 1 h 79"/>
                </a:gdLst>
                <a:ahLst/>
                <a:cxnLst>
                  <a:cxn ang="0">
                    <a:pos x="T0" y="T1"/>
                  </a:cxn>
                  <a:cxn ang="0">
                    <a:pos x="T2" y="T3"/>
                  </a:cxn>
                  <a:cxn ang="0">
                    <a:pos x="T4" y="T5"/>
                  </a:cxn>
                  <a:cxn ang="0">
                    <a:pos x="T6" y="T7"/>
                  </a:cxn>
                  <a:cxn ang="0">
                    <a:pos x="T8" y="T9"/>
                  </a:cxn>
                  <a:cxn ang="0">
                    <a:pos x="T10" y="T11"/>
                  </a:cxn>
                  <a:cxn ang="0">
                    <a:pos x="T12" y="T13"/>
                  </a:cxn>
                </a:cxnLst>
                <a:rect l="0" t="0" r="r" b="b"/>
                <a:pathLst>
                  <a:path w="30" h="79">
                    <a:moveTo>
                      <a:pt x="28" y="1"/>
                    </a:moveTo>
                    <a:cubicBezTo>
                      <a:pt x="25" y="15"/>
                      <a:pt x="20" y="27"/>
                      <a:pt x="15" y="40"/>
                    </a:cubicBezTo>
                    <a:cubicBezTo>
                      <a:pt x="10" y="52"/>
                      <a:pt x="6" y="65"/>
                      <a:pt x="1" y="77"/>
                    </a:cubicBezTo>
                    <a:cubicBezTo>
                      <a:pt x="0" y="78"/>
                      <a:pt x="2" y="79"/>
                      <a:pt x="2" y="78"/>
                    </a:cubicBezTo>
                    <a:cubicBezTo>
                      <a:pt x="8" y="65"/>
                      <a:pt x="12" y="52"/>
                      <a:pt x="18" y="39"/>
                    </a:cubicBezTo>
                    <a:cubicBezTo>
                      <a:pt x="23" y="27"/>
                      <a:pt x="28" y="14"/>
                      <a:pt x="30" y="2"/>
                    </a:cubicBezTo>
                    <a:cubicBezTo>
                      <a:pt x="30" y="0"/>
                      <a:pt x="28" y="0"/>
                      <a:pt x="28"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1" name="Freeform 1423"/>
              <p:cNvSpPr/>
              <p:nvPr/>
            </p:nvSpPr>
            <p:spPr bwMode="auto">
              <a:xfrm>
                <a:off x="1336" y="3784"/>
                <a:ext cx="91" cy="211"/>
              </a:xfrm>
              <a:custGeom>
                <a:avLst/>
                <a:gdLst>
                  <a:gd name="T0" fmla="*/ 32 w 34"/>
                  <a:gd name="T1" fmla="*/ 1 h 79"/>
                  <a:gd name="T2" fmla="*/ 1 w 34"/>
                  <a:gd name="T3" fmla="*/ 76 h 79"/>
                  <a:gd name="T4" fmla="*/ 3 w 34"/>
                  <a:gd name="T5" fmla="*/ 78 h 79"/>
                  <a:gd name="T6" fmla="*/ 34 w 34"/>
                  <a:gd name="T7" fmla="*/ 2 h 79"/>
                  <a:gd name="T8" fmla="*/ 32 w 34"/>
                  <a:gd name="T9" fmla="*/ 1 h 79"/>
                </a:gdLst>
                <a:ahLst/>
                <a:cxnLst>
                  <a:cxn ang="0">
                    <a:pos x="T0" y="T1"/>
                  </a:cxn>
                  <a:cxn ang="0">
                    <a:pos x="T2" y="T3"/>
                  </a:cxn>
                  <a:cxn ang="0">
                    <a:pos x="T4" y="T5"/>
                  </a:cxn>
                  <a:cxn ang="0">
                    <a:pos x="T6" y="T7"/>
                  </a:cxn>
                  <a:cxn ang="0">
                    <a:pos x="T8" y="T9"/>
                  </a:cxn>
                </a:cxnLst>
                <a:rect l="0" t="0" r="r" b="b"/>
                <a:pathLst>
                  <a:path w="34" h="79">
                    <a:moveTo>
                      <a:pt x="32" y="1"/>
                    </a:moveTo>
                    <a:cubicBezTo>
                      <a:pt x="27" y="28"/>
                      <a:pt x="12" y="52"/>
                      <a:pt x="1" y="76"/>
                    </a:cubicBezTo>
                    <a:cubicBezTo>
                      <a:pt x="0" y="78"/>
                      <a:pt x="2" y="79"/>
                      <a:pt x="3" y="78"/>
                    </a:cubicBezTo>
                    <a:cubicBezTo>
                      <a:pt x="13" y="53"/>
                      <a:pt x="29" y="28"/>
                      <a:pt x="34" y="2"/>
                    </a:cubicBezTo>
                    <a:cubicBezTo>
                      <a:pt x="34" y="1"/>
                      <a:pt x="32" y="0"/>
                      <a:pt x="32"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2" name="Freeform 1424"/>
              <p:cNvSpPr/>
              <p:nvPr/>
            </p:nvSpPr>
            <p:spPr bwMode="auto">
              <a:xfrm>
                <a:off x="1352" y="3786"/>
                <a:ext cx="99" cy="222"/>
              </a:xfrm>
              <a:custGeom>
                <a:avLst/>
                <a:gdLst>
                  <a:gd name="T0" fmla="*/ 35 w 37"/>
                  <a:gd name="T1" fmla="*/ 1 h 83"/>
                  <a:gd name="T2" fmla="*/ 17 w 37"/>
                  <a:gd name="T3" fmla="*/ 41 h 83"/>
                  <a:gd name="T4" fmla="*/ 0 w 37"/>
                  <a:gd name="T5" fmla="*/ 81 h 83"/>
                  <a:gd name="T6" fmla="*/ 2 w 37"/>
                  <a:gd name="T7" fmla="*/ 82 h 83"/>
                  <a:gd name="T8" fmla="*/ 19 w 37"/>
                  <a:gd name="T9" fmla="*/ 42 h 83"/>
                  <a:gd name="T10" fmla="*/ 37 w 37"/>
                  <a:gd name="T11" fmla="*/ 2 h 83"/>
                  <a:gd name="T12" fmla="*/ 35 w 37"/>
                  <a:gd name="T13" fmla="*/ 1 h 83"/>
                </a:gdLst>
                <a:ahLst/>
                <a:cxnLst>
                  <a:cxn ang="0">
                    <a:pos x="T0" y="T1"/>
                  </a:cxn>
                  <a:cxn ang="0">
                    <a:pos x="T2" y="T3"/>
                  </a:cxn>
                  <a:cxn ang="0">
                    <a:pos x="T4" y="T5"/>
                  </a:cxn>
                  <a:cxn ang="0">
                    <a:pos x="T6" y="T7"/>
                  </a:cxn>
                  <a:cxn ang="0">
                    <a:pos x="T8" y="T9"/>
                  </a:cxn>
                  <a:cxn ang="0">
                    <a:pos x="T10" y="T11"/>
                  </a:cxn>
                  <a:cxn ang="0">
                    <a:pos x="T12" y="T13"/>
                  </a:cxn>
                </a:cxnLst>
                <a:rect l="0" t="0" r="r" b="b"/>
                <a:pathLst>
                  <a:path w="37" h="83">
                    <a:moveTo>
                      <a:pt x="35" y="1"/>
                    </a:moveTo>
                    <a:cubicBezTo>
                      <a:pt x="29" y="15"/>
                      <a:pt x="23" y="28"/>
                      <a:pt x="17" y="41"/>
                    </a:cubicBezTo>
                    <a:cubicBezTo>
                      <a:pt x="12" y="54"/>
                      <a:pt x="5" y="67"/>
                      <a:pt x="0" y="81"/>
                    </a:cubicBezTo>
                    <a:cubicBezTo>
                      <a:pt x="0" y="82"/>
                      <a:pt x="2" y="83"/>
                      <a:pt x="2" y="82"/>
                    </a:cubicBezTo>
                    <a:cubicBezTo>
                      <a:pt x="6" y="68"/>
                      <a:pt x="13" y="55"/>
                      <a:pt x="19" y="42"/>
                    </a:cubicBezTo>
                    <a:cubicBezTo>
                      <a:pt x="25" y="29"/>
                      <a:pt x="31" y="16"/>
                      <a:pt x="37" y="2"/>
                    </a:cubicBezTo>
                    <a:cubicBezTo>
                      <a:pt x="37" y="1"/>
                      <a:pt x="36" y="0"/>
                      <a:pt x="35"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4" name="Group 1626"/>
            <p:cNvGrpSpPr/>
            <p:nvPr/>
          </p:nvGrpSpPr>
          <p:grpSpPr bwMode="auto">
            <a:xfrm>
              <a:off x="-939800" y="-601663"/>
              <a:ext cx="12204700" cy="7096125"/>
              <a:chOff x="-592" y="-379"/>
              <a:chExt cx="7688" cy="4470"/>
            </a:xfrm>
          </p:grpSpPr>
          <p:sp>
            <p:nvSpPr>
              <p:cNvPr id="723" name="Freeform 1426"/>
              <p:cNvSpPr/>
              <p:nvPr/>
            </p:nvSpPr>
            <p:spPr bwMode="auto">
              <a:xfrm>
                <a:off x="1360" y="3754"/>
                <a:ext cx="85" cy="43"/>
              </a:xfrm>
              <a:custGeom>
                <a:avLst/>
                <a:gdLst>
                  <a:gd name="T0" fmla="*/ 2 w 32"/>
                  <a:gd name="T1" fmla="*/ 3 h 16"/>
                  <a:gd name="T2" fmla="*/ 30 w 32"/>
                  <a:gd name="T3" fmla="*/ 15 h 16"/>
                  <a:gd name="T4" fmla="*/ 31 w 32"/>
                  <a:gd name="T5" fmla="*/ 13 h 16"/>
                  <a:gd name="T6" fmla="*/ 2 w 32"/>
                  <a:gd name="T7" fmla="*/ 1 h 16"/>
                  <a:gd name="T8" fmla="*/ 2 w 32"/>
                  <a:gd name="T9" fmla="*/ 3 h 16"/>
                </a:gdLst>
                <a:ahLst/>
                <a:cxnLst>
                  <a:cxn ang="0">
                    <a:pos x="T0" y="T1"/>
                  </a:cxn>
                  <a:cxn ang="0">
                    <a:pos x="T2" y="T3"/>
                  </a:cxn>
                  <a:cxn ang="0">
                    <a:pos x="T4" y="T5"/>
                  </a:cxn>
                  <a:cxn ang="0">
                    <a:pos x="T6" y="T7"/>
                  </a:cxn>
                  <a:cxn ang="0">
                    <a:pos x="T8" y="T9"/>
                  </a:cxn>
                </a:cxnLst>
                <a:rect l="0" t="0" r="r" b="b"/>
                <a:pathLst>
                  <a:path w="32" h="16">
                    <a:moveTo>
                      <a:pt x="2" y="3"/>
                    </a:moveTo>
                    <a:cubicBezTo>
                      <a:pt x="11" y="6"/>
                      <a:pt x="21" y="11"/>
                      <a:pt x="30" y="15"/>
                    </a:cubicBezTo>
                    <a:cubicBezTo>
                      <a:pt x="31" y="16"/>
                      <a:pt x="32" y="14"/>
                      <a:pt x="31" y="13"/>
                    </a:cubicBezTo>
                    <a:cubicBezTo>
                      <a:pt x="21" y="9"/>
                      <a:pt x="12" y="4"/>
                      <a:pt x="2" y="1"/>
                    </a:cubicBezTo>
                    <a:cubicBezTo>
                      <a:pt x="1" y="0"/>
                      <a:pt x="0" y="2"/>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4" name="Freeform 1427"/>
              <p:cNvSpPr/>
              <p:nvPr/>
            </p:nvSpPr>
            <p:spPr bwMode="auto">
              <a:xfrm>
                <a:off x="5923" y="25"/>
                <a:ext cx="26" cy="14"/>
              </a:xfrm>
              <a:custGeom>
                <a:avLst/>
                <a:gdLst>
                  <a:gd name="T0" fmla="*/ 1 w 10"/>
                  <a:gd name="T1" fmla="*/ 5 h 5"/>
                  <a:gd name="T2" fmla="*/ 8 w 10"/>
                  <a:gd name="T3" fmla="*/ 2 h 5"/>
                  <a:gd name="T4" fmla="*/ 8 w 10"/>
                  <a:gd name="T5" fmla="*/ 1 h 5"/>
                  <a:gd name="T6" fmla="*/ 1 w 10"/>
                  <a:gd name="T7" fmla="*/ 3 h 5"/>
                  <a:gd name="T8" fmla="*/ 1 w 10"/>
                  <a:gd name="T9" fmla="*/ 5 h 5"/>
                </a:gdLst>
                <a:ahLst/>
                <a:cxnLst>
                  <a:cxn ang="0">
                    <a:pos x="T0" y="T1"/>
                  </a:cxn>
                  <a:cxn ang="0">
                    <a:pos x="T2" y="T3"/>
                  </a:cxn>
                  <a:cxn ang="0">
                    <a:pos x="T4" y="T5"/>
                  </a:cxn>
                  <a:cxn ang="0">
                    <a:pos x="T6" y="T7"/>
                  </a:cxn>
                  <a:cxn ang="0">
                    <a:pos x="T8" y="T9"/>
                  </a:cxn>
                </a:cxnLst>
                <a:rect l="0" t="0" r="r" b="b"/>
                <a:pathLst>
                  <a:path w="10" h="5">
                    <a:moveTo>
                      <a:pt x="1" y="5"/>
                    </a:moveTo>
                    <a:cubicBezTo>
                      <a:pt x="4" y="4"/>
                      <a:pt x="6" y="3"/>
                      <a:pt x="8" y="2"/>
                    </a:cubicBezTo>
                    <a:cubicBezTo>
                      <a:pt x="10" y="2"/>
                      <a:pt x="9" y="0"/>
                      <a:pt x="8" y="1"/>
                    </a:cubicBezTo>
                    <a:cubicBezTo>
                      <a:pt x="6" y="1"/>
                      <a:pt x="3" y="2"/>
                      <a:pt x="1" y="3"/>
                    </a:cubicBezTo>
                    <a:cubicBezTo>
                      <a:pt x="0" y="3"/>
                      <a:pt x="0" y="5"/>
                      <a:pt x="1"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5" name="Freeform 1428"/>
              <p:cNvSpPr/>
              <p:nvPr/>
            </p:nvSpPr>
            <p:spPr bwMode="auto">
              <a:xfrm>
                <a:off x="5941" y="25"/>
                <a:ext cx="11" cy="24"/>
              </a:xfrm>
              <a:custGeom>
                <a:avLst/>
                <a:gdLst>
                  <a:gd name="T0" fmla="*/ 1 w 4"/>
                  <a:gd name="T1" fmla="*/ 2 h 9"/>
                  <a:gd name="T2" fmla="*/ 2 w 4"/>
                  <a:gd name="T3" fmla="*/ 8 h 9"/>
                  <a:gd name="T4" fmla="*/ 4 w 4"/>
                  <a:gd name="T5" fmla="*/ 7 h 9"/>
                  <a:gd name="T6" fmla="*/ 3 w 4"/>
                  <a:gd name="T7" fmla="*/ 1 h 9"/>
                  <a:gd name="T8" fmla="*/ 1 w 4"/>
                  <a:gd name="T9" fmla="*/ 2 h 9"/>
                </a:gdLst>
                <a:ahLst/>
                <a:cxnLst>
                  <a:cxn ang="0">
                    <a:pos x="T0" y="T1"/>
                  </a:cxn>
                  <a:cxn ang="0">
                    <a:pos x="T2" y="T3"/>
                  </a:cxn>
                  <a:cxn ang="0">
                    <a:pos x="T4" y="T5"/>
                  </a:cxn>
                  <a:cxn ang="0">
                    <a:pos x="T6" y="T7"/>
                  </a:cxn>
                  <a:cxn ang="0">
                    <a:pos x="T8" y="T9"/>
                  </a:cxn>
                </a:cxnLst>
                <a:rect l="0" t="0" r="r" b="b"/>
                <a:pathLst>
                  <a:path w="4" h="9">
                    <a:moveTo>
                      <a:pt x="1" y="2"/>
                    </a:moveTo>
                    <a:cubicBezTo>
                      <a:pt x="1" y="4"/>
                      <a:pt x="2" y="6"/>
                      <a:pt x="2" y="8"/>
                    </a:cubicBezTo>
                    <a:cubicBezTo>
                      <a:pt x="2" y="9"/>
                      <a:pt x="4" y="9"/>
                      <a:pt x="4" y="7"/>
                    </a:cubicBezTo>
                    <a:cubicBezTo>
                      <a:pt x="3" y="5"/>
                      <a:pt x="3" y="3"/>
                      <a:pt x="3" y="1"/>
                    </a:cubicBezTo>
                    <a:cubicBezTo>
                      <a:pt x="2" y="0"/>
                      <a:pt x="0" y="0"/>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6" name="Freeform 1429"/>
              <p:cNvSpPr/>
              <p:nvPr/>
            </p:nvSpPr>
            <p:spPr bwMode="auto">
              <a:xfrm>
                <a:off x="5944" y="36"/>
                <a:ext cx="29" cy="13"/>
              </a:xfrm>
              <a:custGeom>
                <a:avLst/>
                <a:gdLst>
                  <a:gd name="T0" fmla="*/ 2 w 11"/>
                  <a:gd name="T1" fmla="*/ 5 h 5"/>
                  <a:gd name="T2" fmla="*/ 10 w 11"/>
                  <a:gd name="T3" fmla="*/ 3 h 5"/>
                  <a:gd name="T4" fmla="*/ 9 w 11"/>
                  <a:gd name="T5" fmla="*/ 1 h 5"/>
                  <a:gd name="T6" fmla="*/ 2 w 11"/>
                  <a:gd name="T7" fmla="*/ 3 h 5"/>
                  <a:gd name="T8" fmla="*/ 2 w 11"/>
                  <a:gd name="T9" fmla="*/ 5 h 5"/>
                </a:gdLst>
                <a:ahLst/>
                <a:cxnLst>
                  <a:cxn ang="0">
                    <a:pos x="T0" y="T1"/>
                  </a:cxn>
                  <a:cxn ang="0">
                    <a:pos x="T2" y="T3"/>
                  </a:cxn>
                  <a:cxn ang="0">
                    <a:pos x="T4" y="T5"/>
                  </a:cxn>
                  <a:cxn ang="0">
                    <a:pos x="T6" y="T7"/>
                  </a:cxn>
                  <a:cxn ang="0">
                    <a:pos x="T8" y="T9"/>
                  </a:cxn>
                </a:cxnLst>
                <a:rect l="0" t="0" r="r" b="b"/>
                <a:pathLst>
                  <a:path w="11" h="5">
                    <a:moveTo>
                      <a:pt x="2" y="5"/>
                    </a:moveTo>
                    <a:cubicBezTo>
                      <a:pt x="5" y="5"/>
                      <a:pt x="7" y="4"/>
                      <a:pt x="10" y="3"/>
                    </a:cubicBezTo>
                    <a:cubicBezTo>
                      <a:pt x="11" y="2"/>
                      <a:pt x="10" y="0"/>
                      <a:pt x="9" y="1"/>
                    </a:cubicBezTo>
                    <a:cubicBezTo>
                      <a:pt x="7" y="2"/>
                      <a:pt x="5" y="3"/>
                      <a:pt x="2" y="3"/>
                    </a:cubicBezTo>
                    <a:cubicBezTo>
                      <a:pt x="1" y="2"/>
                      <a:pt x="0" y="4"/>
                      <a:pt x="2"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7" name="Freeform 1430"/>
              <p:cNvSpPr/>
              <p:nvPr/>
            </p:nvSpPr>
            <p:spPr bwMode="auto">
              <a:xfrm>
                <a:off x="5965" y="36"/>
                <a:ext cx="19" cy="29"/>
              </a:xfrm>
              <a:custGeom>
                <a:avLst/>
                <a:gdLst>
                  <a:gd name="T0" fmla="*/ 1 w 7"/>
                  <a:gd name="T1" fmla="*/ 2 h 11"/>
                  <a:gd name="T2" fmla="*/ 4 w 7"/>
                  <a:gd name="T3" fmla="*/ 10 h 11"/>
                  <a:gd name="T4" fmla="*/ 6 w 7"/>
                  <a:gd name="T5" fmla="*/ 9 h 11"/>
                  <a:gd name="T6" fmla="*/ 3 w 7"/>
                  <a:gd name="T7" fmla="*/ 1 h 11"/>
                  <a:gd name="T8" fmla="*/ 1 w 7"/>
                  <a:gd name="T9" fmla="*/ 2 h 11"/>
                </a:gdLst>
                <a:ahLst/>
                <a:cxnLst>
                  <a:cxn ang="0">
                    <a:pos x="T0" y="T1"/>
                  </a:cxn>
                  <a:cxn ang="0">
                    <a:pos x="T2" y="T3"/>
                  </a:cxn>
                  <a:cxn ang="0">
                    <a:pos x="T4" y="T5"/>
                  </a:cxn>
                  <a:cxn ang="0">
                    <a:pos x="T6" y="T7"/>
                  </a:cxn>
                  <a:cxn ang="0">
                    <a:pos x="T8" y="T9"/>
                  </a:cxn>
                </a:cxnLst>
                <a:rect l="0" t="0" r="r" b="b"/>
                <a:pathLst>
                  <a:path w="7" h="11">
                    <a:moveTo>
                      <a:pt x="1" y="2"/>
                    </a:moveTo>
                    <a:cubicBezTo>
                      <a:pt x="2" y="5"/>
                      <a:pt x="2" y="8"/>
                      <a:pt x="4" y="10"/>
                    </a:cubicBezTo>
                    <a:cubicBezTo>
                      <a:pt x="5" y="11"/>
                      <a:pt x="7" y="10"/>
                      <a:pt x="6" y="9"/>
                    </a:cubicBezTo>
                    <a:cubicBezTo>
                      <a:pt x="4" y="7"/>
                      <a:pt x="4" y="4"/>
                      <a:pt x="3" y="1"/>
                    </a:cubicBezTo>
                    <a:cubicBezTo>
                      <a:pt x="2" y="0"/>
                      <a:pt x="0" y="1"/>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8" name="Freeform 1431"/>
              <p:cNvSpPr/>
              <p:nvPr/>
            </p:nvSpPr>
            <p:spPr bwMode="auto">
              <a:xfrm>
                <a:off x="5976" y="47"/>
                <a:ext cx="21" cy="18"/>
              </a:xfrm>
              <a:custGeom>
                <a:avLst/>
                <a:gdLst>
                  <a:gd name="T0" fmla="*/ 2 w 8"/>
                  <a:gd name="T1" fmla="*/ 6 h 7"/>
                  <a:gd name="T2" fmla="*/ 7 w 8"/>
                  <a:gd name="T3" fmla="*/ 2 h 7"/>
                  <a:gd name="T4" fmla="*/ 6 w 8"/>
                  <a:gd name="T5" fmla="*/ 1 h 7"/>
                  <a:gd name="T6" fmla="*/ 1 w 8"/>
                  <a:gd name="T7" fmla="*/ 4 h 7"/>
                  <a:gd name="T8" fmla="*/ 2 w 8"/>
                  <a:gd name="T9" fmla="*/ 6 h 7"/>
                </a:gdLst>
                <a:ahLst/>
                <a:cxnLst>
                  <a:cxn ang="0">
                    <a:pos x="T0" y="T1"/>
                  </a:cxn>
                  <a:cxn ang="0">
                    <a:pos x="T2" y="T3"/>
                  </a:cxn>
                  <a:cxn ang="0">
                    <a:pos x="T4" y="T5"/>
                  </a:cxn>
                  <a:cxn ang="0">
                    <a:pos x="T6" y="T7"/>
                  </a:cxn>
                  <a:cxn ang="0">
                    <a:pos x="T8" y="T9"/>
                  </a:cxn>
                </a:cxnLst>
                <a:rect l="0" t="0" r="r" b="b"/>
                <a:pathLst>
                  <a:path w="8" h="7">
                    <a:moveTo>
                      <a:pt x="2" y="6"/>
                    </a:moveTo>
                    <a:cubicBezTo>
                      <a:pt x="3" y="5"/>
                      <a:pt x="5" y="4"/>
                      <a:pt x="7" y="2"/>
                    </a:cubicBezTo>
                    <a:cubicBezTo>
                      <a:pt x="8" y="2"/>
                      <a:pt x="7" y="0"/>
                      <a:pt x="6" y="1"/>
                    </a:cubicBezTo>
                    <a:cubicBezTo>
                      <a:pt x="4" y="2"/>
                      <a:pt x="2" y="3"/>
                      <a:pt x="1" y="4"/>
                    </a:cubicBezTo>
                    <a:cubicBezTo>
                      <a:pt x="0" y="5"/>
                      <a:pt x="1" y="7"/>
                      <a:pt x="2"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9" name="Freeform 1432"/>
              <p:cNvSpPr/>
              <p:nvPr/>
            </p:nvSpPr>
            <p:spPr bwMode="auto">
              <a:xfrm>
                <a:off x="5923" y="33"/>
                <a:ext cx="16" cy="83"/>
              </a:xfrm>
              <a:custGeom>
                <a:avLst/>
                <a:gdLst>
                  <a:gd name="T0" fmla="*/ 0 w 6"/>
                  <a:gd name="T1" fmla="*/ 1 h 31"/>
                  <a:gd name="T2" fmla="*/ 4 w 6"/>
                  <a:gd name="T3" fmla="*/ 29 h 31"/>
                  <a:gd name="T4" fmla="*/ 6 w 6"/>
                  <a:gd name="T5" fmla="*/ 29 h 31"/>
                  <a:gd name="T6" fmla="*/ 2 w 6"/>
                  <a:gd name="T7" fmla="*/ 1 h 31"/>
                  <a:gd name="T8" fmla="*/ 0 w 6"/>
                  <a:gd name="T9" fmla="*/ 1 h 31"/>
                </a:gdLst>
                <a:ahLst/>
                <a:cxnLst>
                  <a:cxn ang="0">
                    <a:pos x="T0" y="T1"/>
                  </a:cxn>
                  <a:cxn ang="0">
                    <a:pos x="T2" y="T3"/>
                  </a:cxn>
                  <a:cxn ang="0">
                    <a:pos x="T4" y="T5"/>
                  </a:cxn>
                  <a:cxn ang="0">
                    <a:pos x="T6" y="T7"/>
                  </a:cxn>
                  <a:cxn ang="0">
                    <a:pos x="T8" y="T9"/>
                  </a:cxn>
                </a:cxnLst>
                <a:rect l="0" t="0" r="r" b="b"/>
                <a:pathLst>
                  <a:path w="6" h="31">
                    <a:moveTo>
                      <a:pt x="0" y="1"/>
                    </a:moveTo>
                    <a:cubicBezTo>
                      <a:pt x="1" y="11"/>
                      <a:pt x="2" y="20"/>
                      <a:pt x="4" y="29"/>
                    </a:cubicBezTo>
                    <a:cubicBezTo>
                      <a:pt x="4" y="31"/>
                      <a:pt x="6" y="30"/>
                      <a:pt x="6" y="29"/>
                    </a:cubicBezTo>
                    <a:cubicBezTo>
                      <a:pt x="4" y="20"/>
                      <a:pt x="3" y="10"/>
                      <a:pt x="2" y="1"/>
                    </a:cubicBezTo>
                    <a:cubicBezTo>
                      <a:pt x="2" y="0"/>
                      <a:pt x="0" y="0"/>
                      <a:pt x="0"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0" name="Freeform 1433"/>
              <p:cNvSpPr/>
              <p:nvPr/>
            </p:nvSpPr>
            <p:spPr bwMode="auto">
              <a:xfrm>
                <a:off x="5989" y="49"/>
                <a:ext cx="11" cy="22"/>
              </a:xfrm>
              <a:custGeom>
                <a:avLst/>
                <a:gdLst>
                  <a:gd name="T0" fmla="*/ 0 w 4"/>
                  <a:gd name="T1" fmla="*/ 2 h 8"/>
                  <a:gd name="T2" fmla="*/ 2 w 4"/>
                  <a:gd name="T3" fmla="*/ 7 h 8"/>
                  <a:gd name="T4" fmla="*/ 4 w 4"/>
                  <a:gd name="T5" fmla="*/ 7 h 8"/>
                  <a:gd name="T6" fmla="*/ 2 w 4"/>
                  <a:gd name="T7" fmla="*/ 1 h 8"/>
                  <a:gd name="T8" fmla="*/ 0 w 4"/>
                  <a:gd name="T9" fmla="*/ 2 h 8"/>
                </a:gdLst>
                <a:ahLst/>
                <a:cxnLst>
                  <a:cxn ang="0">
                    <a:pos x="T0" y="T1"/>
                  </a:cxn>
                  <a:cxn ang="0">
                    <a:pos x="T2" y="T3"/>
                  </a:cxn>
                  <a:cxn ang="0">
                    <a:pos x="T4" y="T5"/>
                  </a:cxn>
                  <a:cxn ang="0">
                    <a:pos x="T6" y="T7"/>
                  </a:cxn>
                  <a:cxn ang="0">
                    <a:pos x="T8" y="T9"/>
                  </a:cxn>
                </a:cxnLst>
                <a:rect l="0" t="0" r="r" b="b"/>
                <a:pathLst>
                  <a:path w="4" h="8">
                    <a:moveTo>
                      <a:pt x="0" y="2"/>
                    </a:moveTo>
                    <a:cubicBezTo>
                      <a:pt x="1" y="4"/>
                      <a:pt x="1" y="6"/>
                      <a:pt x="2" y="7"/>
                    </a:cubicBezTo>
                    <a:cubicBezTo>
                      <a:pt x="2" y="8"/>
                      <a:pt x="4" y="8"/>
                      <a:pt x="4" y="7"/>
                    </a:cubicBezTo>
                    <a:cubicBezTo>
                      <a:pt x="3" y="5"/>
                      <a:pt x="3" y="3"/>
                      <a:pt x="2" y="1"/>
                    </a:cubicBezTo>
                    <a:cubicBezTo>
                      <a:pt x="2" y="0"/>
                      <a:pt x="0" y="1"/>
                      <a:pt x="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1" name="Freeform 1434"/>
              <p:cNvSpPr/>
              <p:nvPr/>
            </p:nvSpPr>
            <p:spPr bwMode="auto">
              <a:xfrm>
                <a:off x="5931" y="65"/>
                <a:ext cx="69" cy="51"/>
              </a:xfrm>
              <a:custGeom>
                <a:avLst/>
                <a:gdLst>
                  <a:gd name="T0" fmla="*/ 24 w 26"/>
                  <a:gd name="T1" fmla="*/ 1 h 19"/>
                  <a:gd name="T2" fmla="*/ 1 w 26"/>
                  <a:gd name="T3" fmla="*/ 17 h 19"/>
                  <a:gd name="T4" fmla="*/ 3 w 26"/>
                  <a:gd name="T5" fmla="*/ 18 h 19"/>
                  <a:gd name="T6" fmla="*/ 25 w 26"/>
                  <a:gd name="T7" fmla="*/ 3 h 19"/>
                  <a:gd name="T8" fmla="*/ 24 w 26"/>
                  <a:gd name="T9" fmla="*/ 1 h 19"/>
                </a:gdLst>
                <a:ahLst/>
                <a:cxnLst>
                  <a:cxn ang="0">
                    <a:pos x="T0" y="T1"/>
                  </a:cxn>
                  <a:cxn ang="0">
                    <a:pos x="T2" y="T3"/>
                  </a:cxn>
                  <a:cxn ang="0">
                    <a:pos x="T4" y="T5"/>
                  </a:cxn>
                  <a:cxn ang="0">
                    <a:pos x="T6" y="T7"/>
                  </a:cxn>
                  <a:cxn ang="0">
                    <a:pos x="T8" y="T9"/>
                  </a:cxn>
                </a:cxnLst>
                <a:rect l="0" t="0" r="r" b="b"/>
                <a:pathLst>
                  <a:path w="26" h="19">
                    <a:moveTo>
                      <a:pt x="24" y="1"/>
                    </a:moveTo>
                    <a:cubicBezTo>
                      <a:pt x="17" y="7"/>
                      <a:pt x="8" y="10"/>
                      <a:pt x="1" y="17"/>
                    </a:cubicBezTo>
                    <a:cubicBezTo>
                      <a:pt x="0" y="18"/>
                      <a:pt x="2" y="19"/>
                      <a:pt x="3" y="18"/>
                    </a:cubicBezTo>
                    <a:cubicBezTo>
                      <a:pt x="9" y="12"/>
                      <a:pt x="18" y="8"/>
                      <a:pt x="25" y="3"/>
                    </a:cubicBezTo>
                    <a:cubicBezTo>
                      <a:pt x="26" y="2"/>
                      <a:pt x="25" y="0"/>
                      <a:pt x="24"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2" name="Freeform 1435"/>
              <p:cNvSpPr/>
              <p:nvPr/>
            </p:nvSpPr>
            <p:spPr bwMode="auto">
              <a:xfrm>
                <a:off x="5928" y="92"/>
                <a:ext cx="16" cy="19"/>
              </a:xfrm>
              <a:custGeom>
                <a:avLst/>
                <a:gdLst>
                  <a:gd name="T0" fmla="*/ 1 w 6"/>
                  <a:gd name="T1" fmla="*/ 3 h 7"/>
                  <a:gd name="T2" fmla="*/ 4 w 6"/>
                  <a:gd name="T3" fmla="*/ 4 h 7"/>
                  <a:gd name="T4" fmla="*/ 5 w 6"/>
                  <a:gd name="T5" fmla="*/ 2 h 7"/>
                  <a:gd name="T6" fmla="*/ 3 w 6"/>
                  <a:gd name="T7" fmla="*/ 2 h 7"/>
                  <a:gd name="T8" fmla="*/ 2 w 6"/>
                  <a:gd name="T9" fmla="*/ 3 h 7"/>
                  <a:gd name="T10" fmla="*/ 4 w 6"/>
                  <a:gd name="T11" fmla="*/ 5 h 7"/>
                  <a:gd name="T12" fmla="*/ 4 w 6"/>
                  <a:gd name="T13" fmla="*/ 3 h 7"/>
                  <a:gd name="T14" fmla="*/ 1 w 6"/>
                  <a:gd name="T15" fmla="*/ 4 h 7"/>
                  <a:gd name="T16" fmla="*/ 2 w 6"/>
                  <a:gd name="T17" fmla="*/ 5 h 7"/>
                  <a:gd name="T18" fmla="*/ 2 w 6"/>
                  <a:gd name="T19" fmla="*/ 6 h 7"/>
                  <a:gd name="T20" fmla="*/ 2 w 6"/>
                  <a:gd name="T21" fmla="*/ 6 h 7"/>
                  <a:gd name="T22" fmla="*/ 2 w 6"/>
                  <a:gd name="T23" fmla="*/ 6 h 7"/>
                  <a:gd name="T24" fmla="*/ 4 w 6"/>
                  <a:gd name="T25" fmla="*/ 5 h 7"/>
                  <a:gd name="T26" fmla="*/ 3 w 6"/>
                  <a:gd name="T27" fmla="*/ 4 h 7"/>
                  <a:gd name="T28" fmla="*/ 3 w 6"/>
                  <a:gd name="T29" fmla="*/ 4 h 7"/>
                  <a:gd name="T30" fmla="*/ 3 w 6"/>
                  <a:gd name="T31" fmla="*/ 4 h 7"/>
                  <a:gd name="T32" fmla="*/ 3 w 6"/>
                  <a:gd name="T33" fmla="*/ 5 h 7"/>
                  <a:gd name="T34" fmla="*/ 3 w 6"/>
                  <a:gd name="T35" fmla="*/ 5 h 7"/>
                  <a:gd name="T36" fmla="*/ 2 w 6"/>
                  <a:gd name="T37" fmla="*/ 5 h 7"/>
                  <a:gd name="T38" fmla="*/ 4 w 6"/>
                  <a:gd name="T39" fmla="*/ 5 h 7"/>
                  <a:gd name="T40" fmla="*/ 4 w 6"/>
                  <a:gd name="T41" fmla="*/ 3 h 7"/>
                  <a:gd name="T42" fmla="*/ 4 w 6"/>
                  <a:gd name="T43" fmla="*/ 4 h 7"/>
                  <a:gd name="T44" fmla="*/ 3 w 6"/>
                  <a:gd name="T45" fmla="*/ 4 h 7"/>
                  <a:gd name="T46" fmla="*/ 5 w 6"/>
                  <a:gd name="T47" fmla="*/ 4 h 7"/>
                  <a:gd name="T48" fmla="*/ 5 w 6"/>
                  <a:gd name="T49" fmla="*/ 3 h 7"/>
                  <a:gd name="T50" fmla="*/ 2 w 6"/>
                  <a:gd name="T51" fmla="*/ 1 h 7"/>
                  <a:gd name="T52" fmla="*/ 1 w 6"/>
                  <a:gd name="T5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 h="7">
                    <a:moveTo>
                      <a:pt x="1" y="3"/>
                    </a:moveTo>
                    <a:cubicBezTo>
                      <a:pt x="3" y="3"/>
                      <a:pt x="3" y="4"/>
                      <a:pt x="4" y="4"/>
                    </a:cubicBezTo>
                    <a:cubicBezTo>
                      <a:pt x="5" y="4"/>
                      <a:pt x="5" y="3"/>
                      <a:pt x="5" y="2"/>
                    </a:cubicBezTo>
                    <a:cubicBezTo>
                      <a:pt x="4" y="2"/>
                      <a:pt x="4" y="3"/>
                      <a:pt x="3" y="2"/>
                    </a:cubicBezTo>
                    <a:cubicBezTo>
                      <a:pt x="3" y="2"/>
                      <a:pt x="2" y="3"/>
                      <a:pt x="2" y="3"/>
                    </a:cubicBezTo>
                    <a:cubicBezTo>
                      <a:pt x="2" y="4"/>
                      <a:pt x="3" y="5"/>
                      <a:pt x="4" y="5"/>
                    </a:cubicBezTo>
                    <a:cubicBezTo>
                      <a:pt x="4" y="4"/>
                      <a:pt x="4" y="4"/>
                      <a:pt x="4" y="3"/>
                    </a:cubicBezTo>
                    <a:cubicBezTo>
                      <a:pt x="3" y="3"/>
                      <a:pt x="2" y="3"/>
                      <a:pt x="1" y="4"/>
                    </a:cubicBezTo>
                    <a:cubicBezTo>
                      <a:pt x="1" y="5"/>
                      <a:pt x="1" y="5"/>
                      <a:pt x="2" y="5"/>
                    </a:cubicBezTo>
                    <a:cubicBezTo>
                      <a:pt x="2" y="6"/>
                      <a:pt x="2" y="6"/>
                      <a:pt x="2" y="6"/>
                    </a:cubicBezTo>
                    <a:cubicBezTo>
                      <a:pt x="2" y="6"/>
                      <a:pt x="2" y="6"/>
                      <a:pt x="2" y="6"/>
                    </a:cubicBezTo>
                    <a:cubicBezTo>
                      <a:pt x="3" y="6"/>
                      <a:pt x="2" y="6"/>
                      <a:pt x="2" y="6"/>
                    </a:cubicBezTo>
                    <a:cubicBezTo>
                      <a:pt x="3" y="7"/>
                      <a:pt x="5" y="6"/>
                      <a:pt x="4" y="5"/>
                    </a:cubicBezTo>
                    <a:cubicBezTo>
                      <a:pt x="4" y="4"/>
                      <a:pt x="4" y="4"/>
                      <a:pt x="3" y="4"/>
                    </a:cubicBezTo>
                    <a:cubicBezTo>
                      <a:pt x="3" y="4"/>
                      <a:pt x="3" y="4"/>
                      <a:pt x="3" y="4"/>
                    </a:cubicBezTo>
                    <a:cubicBezTo>
                      <a:pt x="3" y="4"/>
                      <a:pt x="3" y="4"/>
                      <a:pt x="3" y="4"/>
                    </a:cubicBezTo>
                    <a:cubicBezTo>
                      <a:pt x="3" y="4"/>
                      <a:pt x="3" y="5"/>
                      <a:pt x="3" y="5"/>
                    </a:cubicBezTo>
                    <a:cubicBezTo>
                      <a:pt x="3" y="5"/>
                      <a:pt x="3" y="5"/>
                      <a:pt x="3" y="5"/>
                    </a:cubicBezTo>
                    <a:cubicBezTo>
                      <a:pt x="3" y="5"/>
                      <a:pt x="3" y="5"/>
                      <a:pt x="2" y="5"/>
                    </a:cubicBezTo>
                    <a:cubicBezTo>
                      <a:pt x="3" y="5"/>
                      <a:pt x="4" y="5"/>
                      <a:pt x="4" y="5"/>
                    </a:cubicBezTo>
                    <a:cubicBezTo>
                      <a:pt x="5" y="5"/>
                      <a:pt x="5" y="3"/>
                      <a:pt x="4" y="3"/>
                    </a:cubicBezTo>
                    <a:cubicBezTo>
                      <a:pt x="4" y="3"/>
                      <a:pt x="4" y="3"/>
                      <a:pt x="4" y="4"/>
                    </a:cubicBezTo>
                    <a:cubicBezTo>
                      <a:pt x="4" y="4"/>
                      <a:pt x="3" y="4"/>
                      <a:pt x="3" y="4"/>
                    </a:cubicBezTo>
                    <a:cubicBezTo>
                      <a:pt x="4" y="5"/>
                      <a:pt x="4" y="4"/>
                      <a:pt x="5" y="4"/>
                    </a:cubicBezTo>
                    <a:cubicBezTo>
                      <a:pt x="6" y="4"/>
                      <a:pt x="6" y="3"/>
                      <a:pt x="5" y="3"/>
                    </a:cubicBezTo>
                    <a:cubicBezTo>
                      <a:pt x="4" y="2"/>
                      <a:pt x="4" y="1"/>
                      <a:pt x="2" y="1"/>
                    </a:cubicBezTo>
                    <a:cubicBezTo>
                      <a:pt x="1" y="0"/>
                      <a:pt x="0" y="2"/>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3" name="Freeform 1436"/>
              <p:cNvSpPr/>
              <p:nvPr/>
            </p:nvSpPr>
            <p:spPr bwMode="auto">
              <a:xfrm>
                <a:off x="5928" y="89"/>
                <a:ext cx="27" cy="14"/>
              </a:xfrm>
              <a:custGeom>
                <a:avLst/>
                <a:gdLst>
                  <a:gd name="T0" fmla="*/ 1 w 10"/>
                  <a:gd name="T1" fmla="*/ 2 h 5"/>
                  <a:gd name="T2" fmla="*/ 8 w 10"/>
                  <a:gd name="T3" fmla="*/ 5 h 5"/>
                  <a:gd name="T4" fmla="*/ 9 w 10"/>
                  <a:gd name="T5" fmla="*/ 3 h 5"/>
                  <a:gd name="T6" fmla="*/ 1 w 10"/>
                  <a:gd name="T7" fmla="*/ 0 h 5"/>
                  <a:gd name="T8" fmla="*/ 1 w 10"/>
                  <a:gd name="T9" fmla="*/ 2 h 5"/>
                </a:gdLst>
                <a:ahLst/>
                <a:cxnLst>
                  <a:cxn ang="0">
                    <a:pos x="T0" y="T1"/>
                  </a:cxn>
                  <a:cxn ang="0">
                    <a:pos x="T2" y="T3"/>
                  </a:cxn>
                  <a:cxn ang="0">
                    <a:pos x="T4" y="T5"/>
                  </a:cxn>
                  <a:cxn ang="0">
                    <a:pos x="T6" y="T7"/>
                  </a:cxn>
                  <a:cxn ang="0">
                    <a:pos x="T8" y="T9"/>
                  </a:cxn>
                </a:cxnLst>
                <a:rect l="0" t="0" r="r" b="b"/>
                <a:pathLst>
                  <a:path w="10" h="5">
                    <a:moveTo>
                      <a:pt x="1" y="2"/>
                    </a:moveTo>
                    <a:cubicBezTo>
                      <a:pt x="4" y="2"/>
                      <a:pt x="6" y="3"/>
                      <a:pt x="8" y="5"/>
                    </a:cubicBezTo>
                    <a:cubicBezTo>
                      <a:pt x="9" y="5"/>
                      <a:pt x="10" y="4"/>
                      <a:pt x="9" y="3"/>
                    </a:cubicBezTo>
                    <a:cubicBezTo>
                      <a:pt x="7" y="1"/>
                      <a:pt x="4"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4" name="Freeform 1437"/>
              <p:cNvSpPr/>
              <p:nvPr/>
            </p:nvSpPr>
            <p:spPr bwMode="auto">
              <a:xfrm>
                <a:off x="5928" y="89"/>
                <a:ext cx="24" cy="22"/>
              </a:xfrm>
              <a:custGeom>
                <a:avLst/>
                <a:gdLst>
                  <a:gd name="T0" fmla="*/ 7 w 9"/>
                  <a:gd name="T1" fmla="*/ 3 h 8"/>
                  <a:gd name="T2" fmla="*/ 4 w 9"/>
                  <a:gd name="T3" fmla="*/ 4 h 8"/>
                  <a:gd name="T4" fmla="*/ 5 w 9"/>
                  <a:gd name="T5" fmla="*/ 6 h 8"/>
                  <a:gd name="T6" fmla="*/ 6 w 9"/>
                  <a:gd name="T7" fmla="*/ 4 h 8"/>
                  <a:gd name="T8" fmla="*/ 5 w 9"/>
                  <a:gd name="T9" fmla="*/ 2 h 8"/>
                  <a:gd name="T10" fmla="*/ 4 w 9"/>
                  <a:gd name="T11" fmla="*/ 3 h 8"/>
                  <a:gd name="T12" fmla="*/ 4 w 9"/>
                  <a:gd name="T13" fmla="*/ 4 h 8"/>
                  <a:gd name="T14" fmla="*/ 7 w 9"/>
                  <a:gd name="T15" fmla="*/ 3 h 8"/>
                  <a:gd name="T16" fmla="*/ 7 w 9"/>
                  <a:gd name="T17" fmla="*/ 2 h 8"/>
                  <a:gd name="T18" fmla="*/ 4 w 9"/>
                  <a:gd name="T19" fmla="*/ 0 h 8"/>
                  <a:gd name="T20" fmla="*/ 2 w 9"/>
                  <a:gd name="T21" fmla="*/ 1 h 8"/>
                  <a:gd name="T22" fmla="*/ 3 w 9"/>
                  <a:gd name="T23" fmla="*/ 2 h 8"/>
                  <a:gd name="T24" fmla="*/ 4 w 9"/>
                  <a:gd name="T25" fmla="*/ 3 h 8"/>
                  <a:gd name="T26" fmla="*/ 3 w 9"/>
                  <a:gd name="T27" fmla="*/ 2 h 8"/>
                  <a:gd name="T28" fmla="*/ 3 w 9"/>
                  <a:gd name="T29" fmla="*/ 2 h 8"/>
                  <a:gd name="T30" fmla="*/ 4 w 9"/>
                  <a:gd name="T31" fmla="*/ 1 h 8"/>
                  <a:gd name="T32" fmla="*/ 2 w 9"/>
                  <a:gd name="T33" fmla="*/ 2 h 8"/>
                  <a:gd name="T34" fmla="*/ 1 w 9"/>
                  <a:gd name="T35" fmla="*/ 3 h 8"/>
                  <a:gd name="T36" fmla="*/ 2 w 9"/>
                  <a:gd name="T37" fmla="*/ 4 h 8"/>
                  <a:gd name="T38" fmla="*/ 5 w 9"/>
                  <a:gd name="T39" fmla="*/ 6 h 8"/>
                  <a:gd name="T40" fmla="*/ 7 w 9"/>
                  <a:gd name="T41" fmla="*/ 6 h 8"/>
                  <a:gd name="T42" fmla="*/ 8 w 9"/>
                  <a:gd name="T43" fmla="*/ 4 h 8"/>
                  <a:gd name="T44" fmla="*/ 6 w 9"/>
                  <a:gd name="T45" fmla="*/ 3 h 8"/>
                  <a:gd name="T46" fmla="*/ 3 w 9"/>
                  <a:gd name="T47" fmla="*/ 6 h 8"/>
                  <a:gd name="T48" fmla="*/ 4 w 9"/>
                  <a:gd name="T49" fmla="*/ 7 h 8"/>
                  <a:gd name="T50" fmla="*/ 7 w 9"/>
                  <a:gd name="T51" fmla="*/ 5 h 8"/>
                  <a:gd name="T52" fmla="*/ 6 w 9"/>
                  <a:gd name="T53" fmla="*/ 3 h 8"/>
                  <a:gd name="T54" fmla="*/ 5 w 9"/>
                  <a:gd name="T55" fmla="*/ 5 h 8"/>
                  <a:gd name="T56" fmla="*/ 7 w 9"/>
                  <a:gd name="T57" fmla="*/ 5 h 8"/>
                  <a:gd name="T58" fmla="*/ 1 w 9"/>
                  <a:gd name="T59" fmla="*/ 2 h 8"/>
                  <a:gd name="T60" fmla="*/ 2 w 9"/>
                  <a:gd name="T61" fmla="*/ 4 h 8"/>
                  <a:gd name="T62" fmla="*/ 4 w 9"/>
                  <a:gd name="T63" fmla="*/ 3 h 8"/>
                  <a:gd name="T64" fmla="*/ 5 w 9"/>
                  <a:gd name="T65" fmla="*/ 2 h 8"/>
                  <a:gd name="T66" fmla="*/ 5 w 9"/>
                  <a:gd name="T67" fmla="*/ 1 h 8"/>
                  <a:gd name="T68" fmla="*/ 5 w 9"/>
                  <a:gd name="T69" fmla="*/ 1 h 8"/>
                  <a:gd name="T70" fmla="*/ 4 w 9"/>
                  <a:gd name="T71" fmla="*/ 1 h 8"/>
                  <a:gd name="T72" fmla="*/ 3 w 9"/>
                  <a:gd name="T73" fmla="*/ 2 h 8"/>
                  <a:gd name="T74" fmla="*/ 5 w 9"/>
                  <a:gd name="T75" fmla="*/ 3 h 8"/>
                  <a:gd name="T76" fmla="*/ 5 w 9"/>
                  <a:gd name="T77" fmla="*/ 2 h 8"/>
                  <a:gd name="T78" fmla="*/ 4 w 9"/>
                  <a:gd name="T79" fmla="*/ 3 h 8"/>
                  <a:gd name="T80" fmla="*/ 5 w 9"/>
                  <a:gd name="T81" fmla="*/ 3 h 8"/>
                  <a:gd name="T82" fmla="*/ 5 w 9"/>
                  <a:gd name="T83" fmla="*/ 3 h 8"/>
                  <a:gd name="T84" fmla="*/ 6 w 9"/>
                  <a:gd name="T85" fmla="*/ 3 h 8"/>
                  <a:gd name="T86" fmla="*/ 6 w 9"/>
                  <a:gd name="T87" fmla="*/ 3 h 8"/>
                  <a:gd name="T88" fmla="*/ 6 w 9"/>
                  <a:gd name="T89" fmla="*/ 4 h 8"/>
                  <a:gd name="T90" fmla="*/ 6 w 9"/>
                  <a:gd name="T91" fmla="*/ 4 h 8"/>
                  <a:gd name="T92" fmla="*/ 5 w 9"/>
                  <a:gd name="T93" fmla="*/ 3 h 8"/>
                  <a:gd name="T94" fmla="*/ 4 w 9"/>
                  <a:gd name="T95" fmla="*/ 5 h 8"/>
                  <a:gd name="T96" fmla="*/ 5 w 9"/>
                  <a:gd name="T97" fmla="*/ 6 h 8"/>
                  <a:gd name="T98" fmla="*/ 8 w 9"/>
                  <a:gd name="T99" fmla="*/ 4 h 8"/>
                  <a:gd name="T100" fmla="*/ 7 w 9"/>
                  <a:gd name="T10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 h="8">
                    <a:moveTo>
                      <a:pt x="7" y="3"/>
                    </a:moveTo>
                    <a:cubicBezTo>
                      <a:pt x="6" y="3"/>
                      <a:pt x="5" y="4"/>
                      <a:pt x="4" y="4"/>
                    </a:cubicBezTo>
                    <a:cubicBezTo>
                      <a:pt x="5" y="5"/>
                      <a:pt x="5" y="5"/>
                      <a:pt x="5" y="6"/>
                    </a:cubicBezTo>
                    <a:cubicBezTo>
                      <a:pt x="6" y="5"/>
                      <a:pt x="6" y="4"/>
                      <a:pt x="6" y="4"/>
                    </a:cubicBezTo>
                    <a:cubicBezTo>
                      <a:pt x="7" y="3"/>
                      <a:pt x="6" y="2"/>
                      <a:pt x="5" y="2"/>
                    </a:cubicBezTo>
                    <a:cubicBezTo>
                      <a:pt x="5" y="3"/>
                      <a:pt x="4" y="3"/>
                      <a:pt x="4" y="3"/>
                    </a:cubicBezTo>
                    <a:cubicBezTo>
                      <a:pt x="4" y="3"/>
                      <a:pt x="4" y="4"/>
                      <a:pt x="4" y="4"/>
                    </a:cubicBezTo>
                    <a:cubicBezTo>
                      <a:pt x="5" y="6"/>
                      <a:pt x="6" y="4"/>
                      <a:pt x="7" y="3"/>
                    </a:cubicBezTo>
                    <a:cubicBezTo>
                      <a:pt x="7" y="3"/>
                      <a:pt x="7" y="2"/>
                      <a:pt x="7" y="2"/>
                    </a:cubicBezTo>
                    <a:cubicBezTo>
                      <a:pt x="6" y="1"/>
                      <a:pt x="5" y="1"/>
                      <a:pt x="4" y="0"/>
                    </a:cubicBezTo>
                    <a:cubicBezTo>
                      <a:pt x="3" y="0"/>
                      <a:pt x="3" y="0"/>
                      <a:pt x="2" y="1"/>
                    </a:cubicBezTo>
                    <a:cubicBezTo>
                      <a:pt x="2" y="1"/>
                      <a:pt x="2" y="2"/>
                      <a:pt x="3" y="2"/>
                    </a:cubicBezTo>
                    <a:cubicBezTo>
                      <a:pt x="3" y="2"/>
                      <a:pt x="3" y="3"/>
                      <a:pt x="4" y="3"/>
                    </a:cubicBezTo>
                    <a:cubicBezTo>
                      <a:pt x="4" y="3"/>
                      <a:pt x="3" y="2"/>
                      <a:pt x="3" y="2"/>
                    </a:cubicBezTo>
                    <a:cubicBezTo>
                      <a:pt x="3" y="2"/>
                      <a:pt x="3" y="2"/>
                      <a:pt x="3" y="2"/>
                    </a:cubicBezTo>
                    <a:cubicBezTo>
                      <a:pt x="4" y="2"/>
                      <a:pt x="4" y="2"/>
                      <a:pt x="4" y="1"/>
                    </a:cubicBezTo>
                    <a:cubicBezTo>
                      <a:pt x="4" y="1"/>
                      <a:pt x="3" y="1"/>
                      <a:pt x="2" y="2"/>
                    </a:cubicBezTo>
                    <a:cubicBezTo>
                      <a:pt x="2" y="2"/>
                      <a:pt x="1" y="2"/>
                      <a:pt x="1" y="3"/>
                    </a:cubicBezTo>
                    <a:cubicBezTo>
                      <a:pt x="0" y="3"/>
                      <a:pt x="1" y="5"/>
                      <a:pt x="2" y="4"/>
                    </a:cubicBezTo>
                    <a:cubicBezTo>
                      <a:pt x="3" y="4"/>
                      <a:pt x="4" y="4"/>
                      <a:pt x="5" y="6"/>
                    </a:cubicBezTo>
                    <a:cubicBezTo>
                      <a:pt x="5" y="7"/>
                      <a:pt x="6" y="7"/>
                      <a:pt x="7" y="6"/>
                    </a:cubicBezTo>
                    <a:cubicBezTo>
                      <a:pt x="7" y="5"/>
                      <a:pt x="7" y="5"/>
                      <a:pt x="8" y="4"/>
                    </a:cubicBezTo>
                    <a:cubicBezTo>
                      <a:pt x="8" y="4"/>
                      <a:pt x="7" y="3"/>
                      <a:pt x="6" y="3"/>
                    </a:cubicBezTo>
                    <a:cubicBezTo>
                      <a:pt x="5" y="4"/>
                      <a:pt x="4" y="5"/>
                      <a:pt x="3" y="6"/>
                    </a:cubicBezTo>
                    <a:cubicBezTo>
                      <a:pt x="2" y="6"/>
                      <a:pt x="3" y="8"/>
                      <a:pt x="4" y="7"/>
                    </a:cubicBezTo>
                    <a:cubicBezTo>
                      <a:pt x="5" y="6"/>
                      <a:pt x="6" y="5"/>
                      <a:pt x="7" y="5"/>
                    </a:cubicBezTo>
                    <a:cubicBezTo>
                      <a:pt x="7" y="4"/>
                      <a:pt x="6" y="4"/>
                      <a:pt x="6" y="3"/>
                    </a:cubicBezTo>
                    <a:cubicBezTo>
                      <a:pt x="5" y="4"/>
                      <a:pt x="5" y="4"/>
                      <a:pt x="5" y="5"/>
                    </a:cubicBezTo>
                    <a:cubicBezTo>
                      <a:pt x="5" y="5"/>
                      <a:pt x="6" y="5"/>
                      <a:pt x="7" y="5"/>
                    </a:cubicBezTo>
                    <a:cubicBezTo>
                      <a:pt x="6" y="3"/>
                      <a:pt x="4" y="1"/>
                      <a:pt x="1" y="2"/>
                    </a:cubicBezTo>
                    <a:cubicBezTo>
                      <a:pt x="2" y="3"/>
                      <a:pt x="2" y="3"/>
                      <a:pt x="2" y="4"/>
                    </a:cubicBezTo>
                    <a:cubicBezTo>
                      <a:pt x="3" y="3"/>
                      <a:pt x="3" y="3"/>
                      <a:pt x="4" y="3"/>
                    </a:cubicBezTo>
                    <a:cubicBezTo>
                      <a:pt x="5" y="3"/>
                      <a:pt x="5" y="3"/>
                      <a:pt x="5" y="2"/>
                    </a:cubicBezTo>
                    <a:cubicBezTo>
                      <a:pt x="5" y="2"/>
                      <a:pt x="5" y="2"/>
                      <a:pt x="5" y="1"/>
                    </a:cubicBezTo>
                    <a:cubicBezTo>
                      <a:pt x="5" y="1"/>
                      <a:pt x="5" y="1"/>
                      <a:pt x="5" y="1"/>
                    </a:cubicBezTo>
                    <a:cubicBezTo>
                      <a:pt x="4" y="1"/>
                      <a:pt x="4" y="1"/>
                      <a:pt x="4" y="1"/>
                    </a:cubicBezTo>
                    <a:cubicBezTo>
                      <a:pt x="4" y="2"/>
                      <a:pt x="3" y="2"/>
                      <a:pt x="3" y="2"/>
                    </a:cubicBezTo>
                    <a:cubicBezTo>
                      <a:pt x="4" y="2"/>
                      <a:pt x="4" y="3"/>
                      <a:pt x="5" y="3"/>
                    </a:cubicBezTo>
                    <a:cubicBezTo>
                      <a:pt x="5" y="3"/>
                      <a:pt x="5" y="2"/>
                      <a:pt x="5" y="2"/>
                    </a:cubicBezTo>
                    <a:cubicBezTo>
                      <a:pt x="5" y="2"/>
                      <a:pt x="5" y="3"/>
                      <a:pt x="4" y="3"/>
                    </a:cubicBezTo>
                    <a:cubicBezTo>
                      <a:pt x="5" y="3"/>
                      <a:pt x="5" y="3"/>
                      <a:pt x="5" y="3"/>
                    </a:cubicBezTo>
                    <a:cubicBezTo>
                      <a:pt x="5" y="3"/>
                      <a:pt x="5" y="3"/>
                      <a:pt x="5" y="3"/>
                    </a:cubicBezTo>
                    <a:cubicBezTo>
                      <a:pt x="5" y="3"/>
                      <a:pt x="5" y="3"/>
                      <a:pt x="6" y="3"/>
                    </a:cubicBezTo>
                    <a:cubicBezTo>
                      <a:pt x="6" y="3"/>
                      <a:pt x="6" y="3"/>
                      <a:pt x="6" y="3"/>
                    </a:cubicBezTo>
                    <a:cubicBezTo>
                      <a:pt x="6" y="3"/>
                      <a:pt x="6" y="4"/>
                      <a:pt x="6" y="4"/>
                    </a:cubicBezTo>
                    <a:cubicBezTo>
                      <a:pt x="6" y="4"/>
                      <a:pt x="6" y="4"/>
                      <a:pt x="6" y="4"/>
                    </a:cubicBezTo>
                    <a:cubicBezTo>
                      <a:pt x="6" y="3"/>
                      <a:pt x="5" y="3"/>
                      <a:pt x="5" y="3"/>
                    </a:cubicBezTo>
                    <a:cubicBezTo>
                      <a:pt x="4" y="3"/>
                      <a:pt x="4" y="4"/>
                      <a:pt x="4" y="5"/>
                    </a:cubicBezTo>
                    <a:cubicBezTo>
                      <a:pt x="3" y="6"/>
                      <a:pt x="4" y="7"/>
                      <a:pt x="5" y="6"/>
                    </a:cubicBezTo>
                    <a:cubicBezTo>
                      <a:pt x="6" y="6"/>
                      <a:pt x="7" y="5"/>
                      <a:pt x="8" y="4"/>
                    </a:cubicBezTo>
                    <a:cubicBezTo>
                      <a:pt x="9" y="4"/>
                      <a:pt x="8" y="2"/>
                      <a:pt x="7"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5" name="Freeform 1438"/>
              <p:cNvSpPr/>
              <p:nvPr/>
            </p:nvSpPr>
            <p:spPr bwMode="auto">
              <a:xfrm>
                <a:off x="5923" y="-178"/>
                <a:ext cx="90" cy="214"/>
              </a:xfrm>
              <a:custGeom>
                <a:avLst/>
                <a:gdLst>
                  <a:gd name="T0" fmla="*/ 31 w 34"/>
                  <a:gd name="T1" fmla="*/ 1 h 80"/>
                  <a:gd name="T2" fmla="*/ 13 w 34"/>
                  <a:gd name="T3" fmla="*/ 40 h 80"/>
                  <a:gd name="T4" fmla="*/ 0 w 34"/>
                  <a:gd name="T5" fmla="*/ 79 h 80"/>
                  <a:gd name="T6" fmla="*/ 2 w 34"/>
                  <a:gd name="T7" fmla="*/ 79 h 80"/>
                  <a:gd name="T8" fmla="*/ 16 w 34"/>
                  <a:gd name="T9" fmla="*/ 39 h 80"/>
                  <a:gd name="T10" fmla="*/ 33 w 34"/>
                  <a:gd name="T11" fmla="*/ 2 h 80"/>
                  <a:gd name="T12" fmla="*/ 31 w 34"/>
                  <a:gd name="T13" fmla="*/ 1 h 80"/>
                </a:gdLst>
                <a:ahLst/>
                <a:cxnLst>
                  <a:cxn ang="0">
                    <a:pos x="T0" y="T1"/>
                  </a:cxn>
                  <a:cxn ang="0">
                    <a:pos x="T2" y="T3"/>
                  </a:cxn>
                  <a:cxn ang="0">
                    <a:pos x="T4" y="T5"/>
                  </a:cxn>
                  <a:cxn ang="0">
                    <a:pos x="T6" y="T7"/>
                  </a:cxn>
                  <a:cxn ang="0">
                    <a:pos x="T8" y="T9"/>
                  </a:cxn>
                  <a:cxn ang="0">
                    <a:pos x="T10" y="T11"/>
                  </a:cxn>
                  <a:cxn ang="0">
                    <a:pos x="T12" y="T13"/>
                  </a:cxn>
                </a:cxnLst>
                <a:rect l="0" t="0" r="r" b="b"/>
                <a:pathLst>
                  <a:path w="34" h="80">
                    <a:moveTo>
                      <a:pt x="31" y="1"/>
                    </a:moveTo>
                    <a:cubicBezTo>
                      <a:pt x="22" y="12"/>
                      <a:pt x="19" y="27"/>
                      <a:pt x="13" y="40"/>
                    </a:cubicBezTo>
                    <a:cubicBezTo>
                      <a:pt x="7" y="53"/>
                      <a:pt x="0" y="65"/>
                      <a:pt x="0" y="79"/>
                    </a:cubicBezTo>
                    <a:cubicBezTo>
                      <a:pt x="0" y="80"/>
                      <a:pt x="2" y="80"/>
                      <a:pt x="2" y="79"/>
                    </a:cubicBezTo>
                    <a:cubicBezTo>
                      <a:pt x="2" y="64"/>
                      <a:pt x="10" y="52"/>
                      <a:pt x="16" y="39"/>
                    </a:cubicBezTo>
                    <a:cubicBezTo>
                      <a:pt x="21" y="26"/>
                      <a:pt x="25" y="13"/>
                      <a:pt x="33" y="2"/>
                    </a:cubicBezTo>
                    <a:cubicBezTo>
                      <a:pt x="34" y="1"/>
                      <a:pt x="32" y="0"/>
                      <a:pt x="3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6" name="Freeform 1439"/>
              <p:cNvSpPr/>
              <p:nvPr/>
            </p:nvSpPr>
            <p:spPr bwMode="auto">
              <a:xfrm>
                <a:off x="5933" y="-170"/>
                <a:ext cx="94" cy="206"/>
              </a:xfrm>
              <a:custGeom>
                <a:avLst/>
                <a:gdLst>
                  <a:gd name="T0" fmla="*/ 33 w 35"/>
                  <a:gd name="T1" fmla="*/ 1 h 77"/>
                  <a:gd name="T2" fmla="*/ 15 w 35"/>
                  <a:gd name="T3" fmla="*/ 45 h 77"/>
                  <a:gd name="T4" fmla="*/ 1 w 35"/>
                  <a:gd name="T5" fmla="*/ 75 h 77"/>
                  <a:gd name="T6" fmla="*/ 3 w 35"/>
                  <a:gd name="T7" fmla="*/ 75 h 77"/>
                  <a:gd name="T8" fmla="*/ 20 w 35"/>
                  <a:gd name="T9" fmla="*/ 41 h 77"/>
                  <a:gd name="T10" fmla="*/ 35 w 35"/>
                  <a:gd name="T11" fmla="*/ 2 h 77"/>
                  <a:gd name="T12" fmla="*/ 33 w 35"/>
                  <a:gd name="T13" fmla="*/ 1 h 77"/>
                </a:gdLst>
                <a:ahLst/>
                <a:cxnLst>
                  <a:cxn ang="0">
                    <a:pos x="T0" y="T1"/>
                  </a:cxn>
                  <a:cxn ang="0">
                    <a:pos x="T2" y="T3"/>
                  </a:cxn>
                  <a:cxn ang="0">
                    <a:pos x="T4" y="T5"/>
                  </a:cxn>
                  <a:cxn ang="0">
                    <a:pos x="T6" y="T7"/>
                  </a:cxn>
                  <a:cxn ang="0">
                    <a:pos x="T8" y="T9"/>
                  </a:cxn>
                  <a:cxn ang="0">
                    <a:pos x="T10" y="T11"/>
                  </a:cxn>
                  <a:cxn ang="0">
                    <a:pos x="T12" y="T13"/>
                  </a:cxn>
                </a:cxnLst>
                <a:rect l="0" t="0" r="r" b="b"/>
                <a:pathLst>
                  <a:path w="35" h="77">
                    <a:moveTo>
                      <a:pt x="33" y="1"/>
                    </a:moveTo>
                    <a:cubicBezTo>
                      <a:pt x="27" y="16"/>
                      <a:pt x="22" y="31"/>
                      <a:pt x="15" y="45"/>
                    </a:cubicBezTo>
                    <a:cubicBezTo>
                      <a:pt x="11" y="55"/>
                      <a:pt x="2" y="64"/>
                      <a:pt x="1" y="75"/>
                    </a:cubicBezTo>
                    <a:cubicBezTo>
                      <a:pt x="0" y="77"/>
                      <a:pt x="2" y="77"/>
                      <a:pt x="3" y="75"/>
                    </a:cubicBezTo>
                    <a:cubicBezTo>
                      <a:pt x="4" y="63"/>
                      <a:pt x="15" y="52"/>
                      <a:pt x="20" y="41"/>
                    </a:cubicBezTo>
                    <a:cubicBezTo>
                      <a:pt x="25" y="28"/>
                      <a:pt x="29" y="15"/>
                      <a:pt x="35" y="2"/>
                    </a:cubicBezTo>
                    <a:cubicBezTo>
                      <a:pt x="35" y="1"/>
                      <a:pt x="34" y="0"/>
                      <a:pt x="33"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7" name="Freeform 1440"/>
              <p:cNvSpPr/>
              <p:nvPr/>
            </p:nvSpPr>
            <p:spPr bwMode="auto">
              <a:xfrm>
                <a:off x="5965" y="-165"/>
                <a:ext cx="80" cy="212"/>
              </a:xfrm>
              <a:custGeom>
                <a:avLst/>
                <a:gdLst>
                  <a:gd name="T0" fmla="*/ 28 w 30"/>
                  <a:gd name="T1" fmla="*/ 2 h 79"/>
                  <a:gd name="T2" fmla="*/ 15 w 30"/>
                  <a:gd name="T3" fmla="*/ 41 h 79"/>
                  <a:gd name="T4" fmla="*/ 1 w 30"/>
                  <a:gd name="T5" fmla="*/ 77 h 79"/>
                  <a:gd name="T6" fmla="*/ 2 w 30"/>
                  <a:gd name="T7" fmla="*/ 78 h 79"/>
                  <a:gd name="T8" fmla="*/ 18 w 30"/>
                  <a:gd name="T9" fmla="*/ 39 h 79"/>
                  <a:gd name="T10" fmla="*/ 30 w 30"/>
                  <a:gd name="T11" fmla="*/ 2 h 79"/>
                  <a:gd name="T12" fmla="*/ 28 w 30"/>
                  <a:gd name="T13" fmla="*/ 2 h 79"/>
                </a:gdLst>
                <a:ahLst/>
                <a:cxnLst>
                  <a:cxn ang="0">
                    <a:pos x="T0" y="T1"/>
                  </a:cxn>
                  <a:cxn ang="0">
                    <a:pos x="T2" y="T3"/>
                  </a:cxn>
                  <a:cxn ang="0">
                    <a:pos x="T4" y="T5"/>
                  </a:cxn>
                  <a:cxn ang="0">
                    <a:pos x="T6" y="T7"/>
                  </a:cxn>
                  <a:cxn ang="0">
                    <a:pos x="T8" y="T9"/>
                  </a:cxn>
                  <a:cxn ang="0">
                    <a:pos x="T10" y="T11"/>
                  </a:cxn>
                  <a:cxn ang="0">
                    <a:pos x="T12" y="T13"/>
                  </a:cxn>
                </a:cxnLst>
                <a:rect l="0" t="0" r="r" b="b"/>
                <a:pathLst>
                  <a:path w="30" h="79">
                    <a:moveTo>
                      <a:pt x="28" y="2"/>
                    </a:moveTo>
                    <a:cubicBezTo>
                      <a:pt x="26" y="15"/>
                      <a:pt x="20" y="28"/>
                      <a:pt x="15" y="41"/>
                    </a:cubicBezTo>
                    <a:cubicBezTo>
                      <a:pt x="10" y="53"/>
                      <a:pt x="6" y="65"/>
                      <a:pt x="1" y="77"/>
                    </a:cubicBezTo>
                    <a:cubicBezTo>
                      <a:pt x="0" y="78"/>
                      <a:pt x="2" y="79"/>
                      <a:pt x="2" y="78"/>
                    </a:cubicBezTo>
                    <a:cubicBezTo>
                      <a:pt x="8" y="66"/>
                      <a:pt x="12" y="52"/>
                      <a:pt x="18" y="39"/>
                    </a:cubicBezTo>
                    <a:cubicBezTo>
                      <a:pt x="23" y="27"/>
                      <a:pt x="28" y="15"/>
                      <a:pt x="30" y="2"/>
                    </a:cubicBezTo>
                    <a:cubicBezTo>
                      <a:pt x="30" y="1"/>
                      <a:pt x="28" y="0"/>
                      <a:pt x="28"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8" name="Freeform 1441"/>
              <p:cNvSpPr/>
              <p:nvPr/>
            </p:nvSpPr>
            <p:spPr bwMode="auto">
              <a:xfrm>
                <a:off x="5981" y="-151"/>
                <a:ext cx="88" cy="208"/>
              </a:xfrm>
              <a:custGeom>
                <a:avLst/>
                <a:gdLst>
                  <a:gd name="T0" fmla="*/ 31 w 33"/>
                  <a:gd name="T1" fmla="*/ 1 h 78"/>
                  <a:gd name="T2" fmla="*/ 0 w 33"/>
                  <a:gd name="T3" fmla="*/ 76 h 78"/>
                  <a:gd name="T4" fmla="*/ 2 w 33"/>
                  <a:gd name="T5" fmla="*/ 77 h 78"/>
                  <a:gd name="T6" fmla="*/ 33 w 33"/>
                  <a:gd name="T7" fmla="*/ 1 h 78"/>
                  <a:gd name="T8" fmla="*/ 31 w 33"/>
                  <a:gd name="T9" fmla="*/ 1 h 78"/>
                </a:gdLst>
                <a:ahLst/>
                <a:cxnLst>
                  <a:cxn ang="0">
                    <a:pos x="T0" y="T1"/>
                  </a:cxn>
                  <a:cxn ang="0">
                    <a:pos x="T2" y="T3"/>
                  </a:cxn>
                  <a:cxn ang="0">
                    <a:pos x="T4" y="T5"/>
                  </a:cxn>
                  <a:cxn ang="0">
                    <a:pos x="T6" y="T7"/>
                  </a:cxn>
                  <a:cxn ang="0">
                    <a:pos x="T8" y="T9"/>
                  </a:cxn>
                </a:cxnLst>
                <a:rect l="0" t="0" r="r" b="b"/>
                <a:pathLst>
                  <a:path w="33" h="78">
                    <a:moveTo>
                      <a:pt x="31" y="1"/>
                    </a:moveTo>
                    <a:cubicBezTo>
                      <a:pt x="26" y="27"/>
                      <a:pt x="11" y="52"/>
                      <a:pt x="0" y="76"/>
                    </a:cubicBezTo>
                    <a:cubicBezTo>
                      <a:pt x="0" y="77"/>
                      <a:pt x="1" y="78"/>
                      <a:pt x="2" y="77"/>
                    </a:cubicBezTo>
                    <a:cubicBezTo>
                      <a:pt x="13" y="52"/>
                      <a:pt x="28" y="28"/>
                      <a:pt x="33" y="1"/>
                    </a:cubicBezTo>
                    <a:cubicBezTo>
                      <a:pt x="33" y="0"/>
                      <a:pt x="31" y="0"/>
                      <a:pt x="3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9" name="Freeform 1442"/>
              <p:cNvSpPr/>
              <p:nvPr/>
            </p:nvSpPr>
            <p:spPr bwMode="auto">
              <a:xfrm>
                <a:off x="5995" y="-149"/>
                <a:ext cx="98" cy="220"/>
              </a:xfrm>
              <a:custGeom>
                <a:avLst/>
                <a:gdLst>
                  <a:gd name="T0" fmla="*/ 35 w 37"/>
                  <a:gd name="T1" fmla="*/ 1 h 82"/>
                  <a:gd name="T2" fmla="*/ 17 w 37"/>
                  <a:gd name="T3" fmla="*/ 41 h 82"/>
                  <a:gd name="T4" fmla="*/ 1 w 37"/>
                  <a:gd name="T5" fmla="*/ 81 h 82"/>
                  <a:gd name="T6" fmla="*/ 2 w 37"/>
                  <a:gd name="T7" fmla="*/ 81 h 82"/>
                  <a:gd name="T8" fmla="*/ 19 w 37"/>
                  <a:gd name="T9" fmla="*/ 42 h 82"/>
                  <a:gd name="T10" fmla="*/ 37 w 37"/>
                  <a:gd name="T11" fmla="*/ 2 h 82"/>
                  <a:gd name="T12" fmla="*/ 35 w 37"/>
                  <a:gd name="T13" fmla="*/ 1 h 82"/>
                </a:gdLst>
                <a:ahLst/>
                <a:cxnLst>
                  <a:cxn ang="0">
                    <a:pos x="T0" y="T1"/>
                  </a:cxn>
                  <a:cxn ang="0">
                    <a:pos x="T2" y="T3"/>
                  </a:cxn>
                  <a:cxn ang="0">
                    <a:pos x="T4" y="T5"/>
                  </a:cxn>
                  <a:cxn ang="0">
                    <a:pos x="T6" y="T7"/>
                  </a:cxn>
                  <a:cxn ang="0">
                    <a:pos x="T8" y="T9"/>
                  </a:cxn>
                  <a:cxn ang="0">
                    <a:pos x="T10" y="T11"/>
                  </a:cxn>
                  <a:cxn ang="0">
                    <a:pos x="T12" y="T13"/>
                  </a:cxn>
                </a:cxnLst>
                <a:rect l="0" t="0" r="r" b="b"/>
                <a:pathLst>
                  <a:path w="37" h="82">
                    <a:moveTo>
                      <a:pt x="35" y="1"/>
                    </a:moveTo>
                    <a:cubicBezTo>
                      <a:pt x="29" y="14"/>
                      <a:pt x="23" y="28"/>
                      <a:pt x="17" y="41"/>
                    </a:cubicBezTo>
                    <a:cubicBezTo>
                      <a:pt x="12" y="54"/>
                      <a:pt x="5" y="67"/>
                      <a:pt x="1" y="81"/>
                    </a:cubicBezTo>
                    <a:cubicBezTo>
                      <a:pt x="0" y="82"/>
                      <a:pt x="2" y="82"/>
                      <a:pt x="2" y="81"/>
                    </a:cubicBezTo>
                    <a:cubicBezTo>
                      <a:pt x="7" y="68"/>
                      <a:pt x="14" y="55"/>
                      <a:pt x="19" y="42"/>
                    </a:cubicBezTo>
                    <a:cubicBezTo>
                      <a:pt x="25" y="29"/>
                      <a:pt x="31" y="15"/>
                      <a:pt x="37" y="2"/>
                    </a:cubicBezTo>
                    <a:cubicBezTo>
                      <a:pt x="37" y="1"/>
                      <a:pt x="36" y="0"/>
                      <a:pt x="35"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0" name="Freeform 1443"/>
              <p:cNvSpPr/>
              <p:nvPr/>
            </p:nvSpPr>
            <p:spPr bwMode="auto">
              <a:xfrm>
                <a:off x="6003" y="-181"/>
                <a:ext cx="85" cy="40"/>
              </a:xfrm>
              <a:custGeom>
                <a:avLst/>
                <a:gdLst>
                  <a:gd name="T0" fmla="*/ 2 w 32"/>
                  <a:gd name="T1" fmla="*/ 2 h 15"/>
                  <a:gd name="T2" fmla="*/ 30 w 32"/>
                  <a:gd name="T3" fmla="*/ 15 h 15"/>
                  <a:gd name="T4" fmla="*/ 31 w 32"/>
                  <a:gd name="T5" fmla="*/ 13 h 15"/>
                  <a:gd name="T6" fmla="*/ 2 w 32"/>
                  <a:gd name="T7" fmla="*/ 0 h 15"/>
                  <a:gd name="T8" fmla="*/ 2 w 32"/>
                  <a:gd name="T9" fmla="*/ 2 h 15"/>
                </a:gdLst>
                <a:ahLst/>
                <a:cxnLst>
                  <a:cxn ang="0">
                    <a:pos x="T0" y="T1"/>
                  </a:cxn>
                  <a:cxn ang="0">
                    <a:pos x="T2" y="T3"/>
                  </a:cxn>
                  <a:cxn ang="0">
                    <a:pos x="T4" y="T5"/>
                  </a:cxn>
                  <a:cxn ang="0">
                    <a:pos x="T6" y="T7"/>
                  </a:cxn>
                  <a:cxn ang="0">
                    <a:pos x="T8" y="T9"/>
                  </a:cxn>
                </a:cxnLst>
                <a:rect l="0" t="0" r="r" b="b"/>
                <a:pathLst>
                  <a:path w="32" h="15">
                    <a:moveTo>
                      <a:pt x="2" y="2"/>
                    </a:moveTo>
                    <a:cubicBezTo>
                      <a:pt x="11" y="6"/>
                      <a:pt x="21" y="11"/>
                      <a:pt x="30" y="15"/>
                    </a:cubicBezTo>
                    <a:cubicBezTo>
                      <a:pt x="31" y="15"/>
                      <a:pt x="32" y="14"/>
                      <a:pt x="31" y="13"/>
                    </a:cubicBezTo>
                    <a:cubicBezTo>
                      <a:pt x="22" y="9"/>
                      <a:pt x="12" y="4"/>
                      <a:pt x="2" y="0"/>
                    </a:cubicBezTo>
                    <a:cubicBezTo>
                      <a:pt x="1" y="0"/>
                      <a:pt x="0" y="2"/>
                      <a:pt x="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1" name="Freeform 1444"/>
              <p:cNvSpPr/>
              <p:nvPr/>
            </p:nvSpPr>
            <p:spPr bwMode="auto">
              <a:xfrm>
                <a:off x="5419" y="1646"/>
                <a:ext cx="8" cy="67"/>
              </a:xfrm>
              <a:custGeom>
                <a:avLst/>
                <a:gdLst>
                  <a:gd name="T0" fmla="*/ 0 w 3"/>
                  <a:gd name="T1" fmla="*/ 2 h 25"/>
                  <a:gd name="T2" fmla="*/ 0 w 3"/>
                  <a:gd name="T3" fmla="*/ 23 h 25"/>
                  <a:gd name="T4" fmla="*/ 2 w 3"/>
                  <a:gd name="T5" fmla="*/ 24 h 25"/>
                  <a:gd name="T6" fmla="*/ 2 w 3"/>
                  <a:gd name="T7" fmla="*/ 2 h 25"/>
                  <a:gd name="T8" fmla="*/ 0 w 3"/>
                  <a:gd name="T9" fmla="*/ 2 h 25"/>
                </a:gdLst>
                <a:ahLst/>
                <a:cxnLst>
                  <a:cxn ang="0">
                    <a:pos x="T0" y="T1"/>
                  </a:cxn>
                  <a:cxn ang="0">
                    <a:pos x="T2" y="T3"/>
                  </a:cxn>
                  <a:cxn ang="0">
                    <a:pos x="T4" y="T5"/>
                  </a:cxn>
                  <a:cxn ang="0">
                    <a:pos x="T6" y="T7"/>
                  </a:cxn>
                  <a:cxn ang="0">
                    <a:pos x="T8" y="T9"/>
                  </a:cxn>
                </a:cxnLst>
                <a:rect l="0" t="0" r="r" b="b"/>
                <a:pathLst>
                  <a:path w="3" h="25">
                    <a:moveTo>
                      <a:pt x="0" y="2"/>
                    </a:moveTo>
                    <a:cubicBezTo>
                      <a:pt x="1" y="9"/>
                      <a:pt x="1" y="16"/>
                      <a:pt x="0" y="23"/>
                    </a:cubicBezTo>
                    <a:cubicBezTo>
                      <a:pt x="0" y="25"/>
                      <a:pt x="2" y="25"/>
                      <a:pt x="2" y="24"/>
                    </a:cubicBezTo>
                    <a:cubicBezTo>
                      <a:pt x="3" y="17"/>
                      <a:pt x="3" y="9"/>
                      <a:pt x="2" y="2"/>
                    </a:cubicBezTo>
                    <a:cubicBezTo>
                      <a:pt x="2" y="0"/>
                      <a:pt x="0" y="0"/>
                      <a:pt x="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2" name="Freeform 1445"/>
              <p:cNvSpPr/>
              <p:nvPr/>
            </p:nvSpPr>
            <p:spPr bwMode="auto">
              <a:xfrm>
                <a:off x="5381" y="1708"/>
                <a:ext cx="51" cy="67"/>
              </a:xfrm>
              <a:custGeom>
                <a:avLst/>
                <a:gdLst>
                  <a:gd name="T0" fmla="*/ 14 w 19"/>
                  <a:gd name="T1" fmla="*/ 0 h 25"/>
                  <a:gd name="T2" fmla="*/ 1 w 19"/>
                  <a:gd name="T3" fmla="*/ 14 h 25"/>
                  <a:gd name="T4" fmla="*/ 18 w 19"/>
                  <a:gd name="T5" fmla="*/ 25 h 25"/>
                  <a:gd name="T6" fmla="*/ 18 w 19"/>
                  <a:gd name="T7" fmla="*/ 22 h 25"/>
                  <a:gd name="T8" fmla="*/ 3 w 19"/>
                  <a:gd name="T9" fmla="*/ 14 h 25"/>
                  <a:gd name="T10" fmla="*/ 15 w 19"/>
                  <a:gd name="T11" fmla="*/ 2 h 25"/>
                  <a:gd name="T12" fmla="*/ 14 w 19"/>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19" h="25">
                    <a:moveTo>
                      <a:pt x="14" y="0"/>
                    </a:moveTo>
                    <a:cubicBezTo>
                      <a:pt x="8" y="2"/>
                      <a:pt x="0" y="6"/>
                      <a:pt x="1" y="14"/>
                    </a:cubicBezTo>
                    <a:cubicBezTo>
                      <a:pt x="2" y="21"/>
                      <a:pt x="12" y="24"/>
                      <a:pt x="18" y="25"/>
                    </a:cubicBezTo>
                    <a:cubicBezTo>
                      <a:pt x="19" y="25"/>
                      <a:pt x="19" y="23"/>
                      <a:pt x="18" y="22"/>
                    </a:cubicBezTo>
                    <a:cubicBezTo>
                      <a:pt x="12" y="22"/>
                      <a:pt x="5" y="20"/>
                      <a:pt x="3" y="14"/>
                    </a:cubicBezTo>
                    <a:cubicBezTo>
                      <a:pt x="1" y="7"/>
                      <a:pt x="10" y="4"/>
                      <a:pt x="15" y="2"/>
                    </a:cubicBezTo>
                    <a:cubicBezTo>
                      <a:pt x="16" y="2"/>
                      <a:pt x="15" y="0"/>
                      <a:pt x="14"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3" name="Freeform 1446"/>
              <p:cNvSpPr/>
              <p:nvPr/>
            </p:nvSpPr>
            <p:spPr bwMode="auto">
              <a:xfrm>
                <a:off x="5424" y="1767"/>
                <a:ext cx="13" cy="75"/>
              </a:xfrm>
              <a:custGeom>
                <a:avLst/>
                <a:gdLst>
                  <a:gd name="T0" fmla="*/ 2 w 5"/>
                  <a:gd name="T1" fmla="*/ 2 h 28"/>
                  <a:gd name="T2" fmla="*/ 0 w 5"/>
                  <a:gd name="T3" fmla="*/ 26 h 28"/>
                  <a:gd name="T4" fmla="*/ 2 w 5"/>
                  <a:gd name="T5" fmla="*/ 27 h 28"/>
                  <a:gd name="T6" fmla="*/ 4 w 5"/>
                  <a:gd name="T7" fmla="*/ 1 h 28"/>
                  <a:gd name="T8" fmla="*/ 2 w 5"/>
                  <a:gd name="T9" fmla="*/ 2 h 28"/>
                </a:gdLst>
                <a:ahLst/>
                <a:cxnLst>
                  <a:cxn ang="0">
                    <a:pos x="T0" y="T1"/>
                  </a:cxn>
                  <a:cxn ang="0">
                    <a:pos x="T2" y="T3"/>
                  </a:cxn>
                  <a:cxn ang="0">
                    <a:pos x="T4" y="T5"/>
                  </a:cxn>
                  <a:cxn ang="0">
                    <a:pos x="T6" y="T7"/>
                  </a:cxn>
                  <a:cxn ang="0">
                    <a:pos x="T8" y="T9"/>
                  </a:cxn>
                </a:cxnLst>
                <a:rect l="0" t="0" r="r" b="b"/>
                <a:pathLst>
                  <a:path w="5" h="28">
                    <a:moveTo>
                      <a:pt x="2" y="2"/>
                    </a:moveTo>
                    <a:cubicBezTo>
                      <a:pt x="3" y="10"/>
                      <a:pt x="2" y="18"/>
                      <a:pt x="0" y="26"/>
                    </a:cubicBezTo>
                    <a:cubicBezTo>
                      <a:pt x="0" y="28"/>
                      <a:pt x="2" y="28"/>
                      <a:pt x="2" y="27"/>
                    </a:cubicBezTo>
                    <a:cubicBezTo>
                      <a:pt x="4" y="18"/>
                      <a:pt x="5" y="10"/>
                      <a:pt x="4" y="1"/>
                    </a:cubicBezTo>
                    <a:cubicBezTo>
                      <a:pt x="3" y="0"/>
                      <a:pt x="1" y="0"/>
                      <a:pt x="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4" name="Freeform 1447"/>
              <p:cNvSpPr/>
              <p:nvPr/>
            </p:nvSpPr>
            <p:spPr bwMode="auto">
              <a:xfrm>
                <a:off x="5424" y="1842"/>
                <a:ext cx="109" cy="8"/>
              </a:xfrm>
              <a:custGeom>
                <a:avLst/>
                <a:gdLst>
                  <a:gd name="T0" fmla="*/ 2 w 41"/>
                  <a:gd name="T1" fmla="*/ 2 h 3"/>
                  <a:gd name="T2" fmla="*/ 40 w 41"/>
                  <a:gd name="T3" fmla="*/ 3 h 3"/>
                  <a:gd name="T4" fmla="*/ 40 w 41"/>
                  <a:gd name="T5" fmla="*/ 1 h 3"/>
                  <a:gd name="T6" fmla="*/ 2 w 41"/>
                  <a:gd name="T7" fmla="*/ 0 h 3"/>
                  <a:gd name="T8" fmla="*/ 2 w 41"/>
                  <a:gd name="T9" fmla="*/ 2 h 3"/>
                </a:gdLst>
                <a:ahLst/>
                <a:cxnLst>
                  <a:cxn ang="0">
                    <a:pos x="T0" y="T1"/>
                  </a:cxn>
                  <a:cxn ang="0">
                    <a:pos x="T2" y="T3"/>
                  </a:cxn>
                  <a:cxn ang="0">
                    <a:pos x="T4" y="T5"/>
                  </a:cxn>
                  <a:cxn ang="0">
                    <a:pos x="T6" y="T7"/>
                  </a:cxn>
                  <a:cxn ang="0">
                    <a:pos x="T8" y="T9"/>
                  </a:cxn>
                </a:cxnLst>
                <a:rect l="0" t="0" r="r" b="b"/>
                <a:pathLst>
                  <a:path w="41" h="3">
                    <a:moveTo>
                      <a:pt x="2" y="2"/>
                    </a:moveTo>
                    <a:cubicBezTo>
                      <a:pt x="15" y="2"/>
                      <a:pt x="27" y="3"/>
                      <a:pt x="40" y="3"/>
                    </a:cubicBezTo>
                    <a:cubicBezTo>
                      <a:pt x="41" y="3"/>
                      <a:pt x="41" y="1"/>
                      <a:pt x="40" y="1"/>
                    </a:cubicBezTo>
                    <a:cubicBezTo>
                      <a:pt x="27" y="1"/>
                      <a:pt x="15" y="0"/>
                      <a:pt x="2" y="0"/>
                    </a:cubicBezTo>
                    <a:cubicBezTo>
                      <a:pt x="0" y="0"/>
                      <a:pt x="0" y="2"/>
                      <a:pt x="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5" name="Freeform 1448"/>
              <p:cNvSpPr/>
              <p:nvPr/>
            </p:nvSpPr>
            <p:spPr bwMode="auto">
              <a:xfrm>
                <a:off x="5528" y="1793"/>
                <a:ext cx="64" cy="59"/>
              </a:xfrm>
              <a:custGeom>
                <a:avLst/>
                <a:gdLst>
                  <a:gd name="T0" fmla="*/ 3 w 24"/>
                  <a:gd name="T1" fmla="*/ 20 h 22"/>
                  <a:gd name="T2" fmla="*/ 13 w 24"/>
                  <a:gd name="T3" fmla="*/ 4 h 22"/>
                  <a:gd name="T4" fmla="*/ 20 w 24"/>
                  <a:gd name="T5" fmla="*/ 20 h 22"/>
                  <a:gd name="T6" fmla="*/ 22 w 24"/>
                  <a:gd name="T7" fmla="*/ 21 h 22"/>
                  <a:gd name="T8" fmla="*/ 13 w 24"/>
                  <a:gd name="T9" fmla="*/ 1 h 22"/>
                  <a:gd name="T10" fmla="*/ 1 w 24"/>
                  <a:gd name="T11" fmla="*/ 20 h 22"/>
                  <a:gd name="T12" fmla="*/ 3 w 24"/>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4" h="22">
                    <a:moveTo>
                      <a:pt x="3" y="20"/>
                    </a:moveTo>
                    <a:cubicBezTo>
                      <a:pt x="3" y="14"/>
                      <a:pt x="4" y="2"/>
                      <a:pt x="13" y="4"/>
                    </a:cubicBezTo>
                    <a:cubicBezTo>
                      <a:pt x="20" y="5"/>
                      <a:pt x="21" y="14"/>
                      <a:pt x="20" y="20"/>
                    </a:cubicBezTo>
                    <a:cubicBezTo>
                      <a:pt x="20" y="21"/>
                      <a:pt x="22" y="22"/>
                      <a:pt x="22" y="21"/>
                    </a:cubicBezTo>
                    <a:cubicBezTo>
                      <a:pt x="24" y="13"/>
                      <a:pt x="22" y="3"/>
                      <a:pt x="13" y="1"/>
                    </a:cubicBezTo>
                    <a:cubicBezTo>
                      <a:pt x="3" y="0"/>
                      <a:pt x="0" y="12"/>
                      <a:pt x="1" y="20"/>
                    </a:cubicBezTo>
                    <a:cubicBezTo>
                      <a:pt x="1" y="21"/>
                      <a:pt x="3" y="21"/>
                      <a:pt x="3" y="2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6" name="Freeform 1449"/>
              <p:cNvSpPr/>
              <p:nvPr/>
            </p:nvSpPr>
            <p:spPr bwMode="auto">
              <a:xfrm>
                <a:off x="5581" y="1844"/>
                <a:ext cx="72" cy="8"/>
              </a:xfrm>
              <a:custGeom>
                <a:avLst/>
                <a:gdLst>
                  <a:gd name="T0" fmla="*/ 1 w 27"/>
                  <a:gd name="T1" fmla="*/ 2 h 3"/>
                  <a:gd name="T2" fmla="*/ 25 w 27"/>
                  <a:gd name="T3" fmla="*/ 3 h 3"/>
                  <a:gd name="T4" fmla="*/ 25 w 27"/>
                  <a:gd name="T5" fmla="*/ 1 h 3"/>
                  <a:gd name="T6" fmla="*/ 1 w 27"/>
                  <a:gd name="T7" fmla="*/ 0 h 3"/>
                  <a:gd name="T8" fmla="*/ 1 w 27"/>
                  <a:gd name="T9" fmla="*/ 2 h 3"/>
                </a:gdLst>
                <a:ahLst/>
                <a:cxnLst>
                  <a:cxn ang="0">
                    <a:pos x="T0" y="T1"/>
                  </a:cxn>
                  <a:cxn ang="0">
                    <a:pos x="T2" y="T3"/>
                  </a:cxn>
                  <a:cxn ang="0">
                    <a:pos x="T4" y="T5"/>
                  </a:cxn>
                  <a:cxn ang="0">
                    <a:pos x="T6" y="T7"/>
                  </a:cxn>
                  <a:cxn ang="0">
                    <a:pos x="T8" y="T9"/>
                  </a:cxn>
                </a:cxnLst>
                <a:rect l="0" t="0" r="r" b="b"/>
                <a:pathLst>
                  <a:path w="27" h="3">
                    <a:moveTo>
                      <a:pt x="1" y="2"/>
                    </a:moveTo>
                    <a:cubicBezTo>
                      <a:pt x="9" y="3"/>
                      <a:pt x="17" y="3"/>
                      <a:pt x="25" y="3"/>
                    </a:cubicBezTo>
                    <a:cubicBezTo>
                      <a:pt x="27" y="3"/>
                      <a:pt x="27" y="1"/>
                      <a:pt x="25" y="1"/>
                    </a:cubicBezTo>
                    <a:cubicBezTo>
                      <a:pt x="17" y="1"/>
                      <a:pt x="9" y="1"/>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7" name="Freeform 1450"/>
              <p:cNvSpPr/>
              <p:nvPr/>
            </p:nvSpPr>
            <p:spPr bwMode="auto">
              <a:xfrm>
                <a:off x="5651" y="1625"/>
                <a:ext cx="40" cy="227"/>
              </a:xfrm>
              <a:custGeom>
                <a:avLst/>
                <a:gdLst>
                  <a:gd name="T0" fmla="*/ 3 w 15"/>
                  <a:gd name="T1" fmla="*/ 83 h 85"/>
                  <a:gd name="T2" fmla="*/ 5 w 15"/>
                  <a:gd name="T3" fmla="*/ 1 h 85"/>
                  <a:gd name="T4" fmla="*/ 3 w 15"/>
                  <a:gd name="T5" fmla="*/ 2 h 85"/>
                  <a:gd name="T6" fmla="*/ 0 w 15"/>
                  <a:gd name="T7" fmla="*/ 83 h 85"/>
                  <a:gd name="T8" fmla="*/ 3 w 15"/>
                  <a:gd name="T9" fmla="*/ 83 h 85"/>
                </a:gdLst>
                <a:ahLst/>
                <a:cxnLst>
                  <a:cxn ang="0">
                    <a:pos x="T0" y="T1"/>
                  </a:cxn>
                  <a:cxn ang="0">
                    <a:pos x="T2" y="T3"/>
                  </a:cxn>
                  <a:cxn ang="0">
                    <a:pos x="T4" y="T5"/>
                  </a:cxn>
                  <a:cxn ang="0">
                    <a:pos x="T6" y="T7"/>
                  </a:cxn>
                  <a:cxn ang="0">
                    <a:pos x="T8" y="T9"/>
                  </a:cxn>
                </a:cxnLst>
                <a:rect l="0" t="0" r="r" b="b"/>
                <a:pathLst>
                  <a:path w="15" h="85">
                    <a:moveTo>
                      <a:pt x="3" y="83"/>
                    </a:moveTo>
                    <a:cubicBezTo>
                      <a:pt x="2" y="55"/>
                      <a:pt x="15" y="29"/>
                      <a:pt x="5" y="1"/>
                    </a:cubicBezTo>
                    <a:cubicBezTo>
                      <a:pt x="5" y="0"/>
                      <a:pt x="3" y="0"/>
                      <a:pt x="3" y="2"/>
                    </a:cubicBezTo>
                    <a:cubicBezTo>
                      <a:pt x="13" y="29"/>
                      <a:pt x="0" y="56"/>
                      <a:pt x="0" y="83"/>
                    </a:cubicBezTo>
                    <a:cubicBezTo>
                      <a:pt x="1" y="85"/>
                      <a:pt x="3" y="85"/>
                      <a:pt x="3" y="8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8" name="Freeform 1451"/>
              <p:cNvSpPr/>
              <p:nvPr/>
            </p:nvSpPr>
            <p:spPr bwMode="auto">
              <a:xfrm>
                <a:off x="5565" y="1622"/>
                <a:ext cx="96" cy="8"/>
              </a:xfrm>
              <a:custGeom>
                <a:avLst/>
                <a:gdLst>
                  <a:gd name="T0" fmla="*/ 34 w 36"/>
                  <a:gd name="T1" fmla="*/ 0 h 3"/>
                  <a:gd name="T2" fmla="*/ 1 w 36"/>
                  <a:gd name="T3" fmla="*/ 0 h 3"/>
                  <a:gd name="T4" fmla="*/ 1 w 36"/>
                  <a:gd name="T5" fmla="*/ 3 h 3"/>
                  <a:gd name="T6" fmla="*/ 34 w 36"/>
                  <a:gd name="T7" fmla="*/ 2 h 3"/>
                  <a:gd name="T8" fmla="*/ 34 w 36"/>
                  <a:gd name="T9" fmla="*/ 0 h 3"/>
                </a:gdLst>
                <a:ahLst/>
                <a:cxnLst>
                  <a:cxn ang="0">
                    <a:pos x="T0" y="T1"/>
                  </a:cxn>
                  <a:cxn ang="0">
                    <a:pos x="T2" y="T3"/>
                  </a:cxn>
                  <a:cxn ang="0">
                    <a:pos x="T4" y="T5"/>
                  </a:cxn>
                  <a:cxn ang="0">
                    <a:pos x="T6" y="T7"/>
                  </a:cxn>
                  <a:cxn ang="0">
                    <a:pos x="T8" y="T9"/>
                  </a:cxn>
                </a:cxnLst>
                <a:rect l="0" t="0" r="r" b="b"/>
                <a:pathLst>
                  <a:path w="36" h="3">
                    <a:moveTo>
                      <a:pt x="34" y="0"/>
                    </a:moveTo>
                    <a:cubicBezTo>
                      <a:pt x="23" y="1"/>
                      <a:pt x="12" y="0"/>
                      <a:pt x="1" y="0"/>
                    </a:cubicBezTo>
                    <a:cubicBezTo>
                      <a:pt x="0" y="0"/>
                      <a:pt x="0" y="3"/>
                      <a:pt x="1" y="3"/>
                    </a:cubicBezTo>
                    <a:cubicBezTo>
                      <a:pt x="12" y="3"/>
                      <a:pt x="23" y="3"/>
                      <a:pt x="34" y="2"/>
                    </a:cubicBezTo>
                    <a:cubicBezTo>
                      <a:pt x="36" y="2"/>
                      <a:pt x="36" y="0"/>
                      <a:pt x="34"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9" name="Freeform 1452"/>
              <p:cNvSpPr/>
              <p:nvPr/>
            </p:nvSpPr>
            <p:spPr bwMode="auto">
              <a:xfrm>
                <a:off x="5464" y="1537"/>
                <a:ext cx="117" cy="93"/>
              </a:xfrm>
              <a:custGeom>
                <a:avLst/>
                <a:gdLst>
                  <a:gd name="T0" fmla="*/ 39 w 44"/>
                  <a:gd name="T1" fmla="*/ 33 h 35"/>
                  <a:gd name="T2" fmla="*/ 39 w 44"/>
                  <a:gd name="T3" fmla="*/ 8 h 35"/>
                  <a:gd name="T4" fmla="*/ 16 w 44"/>
                  <a:gd name="T5" fmla="*/ 0 h 35"/>
                  <a:gd name="T6" fmla="*/ 4 w 44"/>
                  <a:gd name="T7" fmla="*/ 14 h 35"/>
                  <a:gd name="T8" fmla="*/ 15 w 44"/>
                  <a:gd name="T9" fmla="*/ 34 h 35"/>
                  <a:gd name="T10" fmla="*/ 16 w 44"/>
                  <a:gd name="T11" fmla="*/ 32 h 35"/>
                  <a:gd name="T12" fmla="*/ 19 w 44"/>
                  <a:gd name="T13" fmla="*/ 2 h 35"/>
                  <a:gd name="T14" fmla="*/ 38 w 44"/>
                  <a:gd name="T15" fmla="*/ 10 h 35"/>
                  <a:gd name="T16" fmla="*/ 37 w 44"/>
                  <a:gd name="T17" fmla="*/ 32 h 35"/>
                  <a:gd name="T18" fmla="*/ 39 w 44"/>
                  <a:gd name="T19"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35">
                    <a:moveTo>
                      <a:pt x="39" y="33"/>
                    </a:moveTo>
                    <a:cubicBezTo>
                      <a:pt x="40" y="26"/>
                      <a:pt x="44" y="15"/>
                      <a:pt x="39" y="8"/>
                    </a:cubicBezTo>
                    <a:cubicBezTo>
                      <a:pt x="34" y="2"/>
                      <a:pt x="24" y="0"/>
                      <a:pt x="16" y="0"/>
                    </a:cubicBezTo>
                    <a:cubicBezTo>
                      <a:pt x="9" y="0"/>
                      <a:pt x="4" y="6"/>
                      <a:pt x="4" y="14"/>
                    </a:cubicBezTo>
                    <a:cubicBezTo>
                      <a:pt x="3" y="21"/>
                      <a:pt x="9" y="29"/>
                      <a:pt x="15" y="34"/>
                    </a:cubicBezTo>
                    <a:cubicBezTo>
                      <a:pt x="16" y="35"/>
                      <a:pt x="17" y="33"/>
                      <a:pt x="16" y="32"/>
                    </a:cubicBezTo>
                    <a:cubicBezTo>
                      <a:pt x="5" y="24"/>
                      <a:pt x="0" y="1"/>
                      <a:pt x="19" y="2"/>
                    </a:cubicBezTo>
                    <a:cubicBezTo>
                      <a:pt x="25" y="2"/>
                      <a:pt x="34" y="5"/>
                      <a:pt x="38" y="10"/>
                    </a:cubicBezTo>
                    <a:cubicBezTo>
                      <a:pt x="42" y="16"/>
                      <a:pt x="38" y="26"/>
                      <a:pt x="37" y="32"/>
                    </a:cubicBezTo>
                    <a:cubicBezTo>
                      <a:pt x="36" y="34"/>
                      <a:pt x="38" y="34"/>
                      <a:pt x="39" y="3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0" name="Freeform 1453"/>
              <p:cNvSpPr/>
              <p:nvPr/>
            </p:nvSpPr>
            <p:spPr bwMode="auto">
              <a:xfrm>
                <a:off x="5413" y="1620"/>
                <a:ext cx="99" cy="16"/>
              </a:xfrm>
              <a:custGeom>
                <a:avLst/>
                <a:gdLst>
                  <a:gd name="T0" fmla="*/ 35 w 37"/>
                  <a:gd name="T1" fmla="*/ 1 h 6"/>
                  <a:gd name="T2" fmla="*/ 2 w 37"/>
                  <a:gd name="T3" fmla="*/ 4 h 6"/>
                  <a:gd name="T4" fmla="*/ 2 w 37"/>
                  <a:gd name="T5" fmla="*/ 6 h 6"/>
                  <a:gd name="T6" fmla="*/ 35 w 37"/>
                  <a:gd name="T7" fmla="*/ 3 h 6"/>
                  <a:gd name="T8" fmla="*/ 35 w 37"/>
                  <a:gd name="T9" fmla="*/ 1 h 6"/>
                </a:gdLst>
                <a:ahLst/>
                <a:cxnLst>
                  <a:cxn ang="0">
                    <a:pos x="T0" y="T1"/>
                  </a:cxn>
                  <a:cxn ang="0">
                    <a:pos x="T2" y="T3"/>
                  </a:cxn>
                  <a:cxn ang="0">
                    <a:pos x="T4" y="T5"/>
                  </a:cxn>
                  <a:cxn ang="0">
                    <a:pos x="T6" y="T7"/>
                  </a:cxn>
                  <a:cxn ang="0">
                    <a:pos x="T8" y="T9"/>
                  </a:cxn>
                </a:cxnLst>
                <a:rect l="0" t="0" r="r" b="b"/>
                <a:pathLst>
                  <a:path w="37" h="6">
                    <a:moveTo>
                      <a:pt x="35" y="1"/>
                    </a:moveTo>
                    <a:cubicBezTo>
                      <a:pt x="24" y="3"/>
                      <a:pt x="13" y="4"/>
                      <a:pt x="2" y="4"/>
                    </a:cubicBezTo>
                    <a:cubicBezTo>
                      <a:pt x="0" y="4"/>
                      <a:pt x="0" y="6"/>
                      <a:pt x="2" y="6"/>
                    </a:cubicBezTo>
                    <a:cubicBezTo>
                      <a:pt x="13" y="6"/>
                      <a:pt x="24" y="6"/>
                      <a:pt x="35" y="3"/>
                    </a:cubicBezTo>
                    <a:cubicBezTo>
                      <a:pt x="37" y="2"/>
                      <a:pt x="36" y="0"/>
                      <a:pt x="35"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1" name="Freeform 1454"/>
              <p:cNvSpPr/>
              <p:nvPr/>
            </p:nvSpPr>
            <p:spPr bwMode="auto">
              <a:xfrm>
                <a:off x="5624" y="1628"/>
                <a:ext cx="53" cy="40"/>
              </a:xfrm>
              <a:custGeom>
                <a:avLst/>
                <a:gdLst>
                  <a:gd name="T0" fmla="*/ 1 w 20"/>
                  <a:gd name="T1" fmla="*/ 2 h 15"/>
                  <a:gd name="T2" fmla="*/ 17 w 20"/>
                  <a:gd name="T3" fmla="*/ 14 h 15"/>
                  <a:gd name="T4" fmla="*/ 19 w 20"/>
                  <a:gd name="T5" fmla="*/ 12 h 15"/>
                  <a:gd name="T6" fmla="*/ 2 w 20"/>
                  <a:gd name="T7" fmla="*/ 0 h 15"/>
                  <a:gd name="T8" fmla="*/ 1 w 20"/>
                  <a:gd name="T9" fmla="*/ 2 h 15"/>
                </a:gdLst>
                <a:ahLst/>
                <a:cxnLst>
                  <a:cxn ang="0">
                    <a:pos x="T0" y="T1"/>
                  </a:cxn>
                  <a:cxn ang="0">
                    <a:pos x="T2" y="T3"/>
                  </a:cxn>
                  <a:cxn ang="0">
                    <a:pos x="T4" y="T5"/>
                  </a:cxn>
                  <a:cxn ang="0">
                    <a:pos x="T6" y="T7"/>
                  </a:cxn>
                  <a:cxn ang="0">
                    <a:pos x="T8" y="T9"/>
                  </a:cxn>
                </a:cxnLst>
                <a:rect l="0" t="0" r="r" b="b"/>
                <a:pathLst>
                  <a:path w="20" h="15">
                    <a:moveTo>
                      <a:pt x="1" y="2"/>
                    </a:moveTo>
                    <a:cubicBezTo>
                      <a:pt x="8" y="3"/>
                      <a:pt x="12" y="10"/>
                      <a:pt x="17" y="14"/>
                    </a:cubicBezTo>
                    <a:cubicBezTo>
                      <a:pt x="19" y="15"/>
                      <a:pt x="20" y="13"/>
                      <a:pt x="19" y="12"/>
                    </a:cubicBezTo>
                    <a:cubicBezTo>
                      <a:pt x="13" y="8"/>
                      <a:pt x="9" y="1"/>
                      <a:pt x="2"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2" name="Freeform 1455"/>
              <p:cNvSpPr/>
              <p:nvPr/>
            </p:nvSpPr>
            <p:spPr bwMode="auto">
              <a:xfrm>
                <a:off x="5584" y="1622"/>
                <a:ext cx="91" cy="72"/>
              </a:xfrm>
              <a:custGeom>
                <a:avLst/>
                <a:gdLst>
                  <a:gd name="T0" fmla="*/ 1 w 34"/>
                  <a:gd name="T1" fmla="*/ 3 h 27"/>
                  <a:gd name="T2" fmla="*/ 31 w 34"/>
                  <a:gd name="T3" fmla="*/ 26 h 27"/>
                  <a:gd name="T4" fmla="*/ 33 w 34"/>
                  <a:gd name="T5" fmla="*/ 25 h 27"/>
                  <a:gd name="T6" fmla="*/ 2 w 34"/>
                  <a:gd name="T7" fmla="*/ 1 h 27"/>
                  <a:gd name="T8" fmla="*/ 1 w 34"/>
                  <a:gd name="T9" fmla="*/ 3 h 27"/>
                </a:gdLst>
                <a:ahLst/>
                <a:cxnLst>
                  <a:cxn ang="0">
                    <a:pos x="T0" y="T1"/>
                  </a:cxn>
                  <a:cxn ang="0">
                    <a:pos x="T2" y="T3"/>
                  </a:cxn>
                  <a:cxn ang="0">
                    <a:pos x="T4" y="T5"/>
                  </a:cxn>
                  <a:cxn ang="0">
                    <a:pos x="T6" y="T7"/>
                  </a:cxn>
                  <a:cxn ang="0">
                    <a:pos x="T8" y="T9"/>
                  </a:cxn>
                </a:cxnLst>
                <a:rect l="0" t="0" r="r" b="b"/>
                <a:pathLst>
                  <a:path w="34" h="27">
                    <a:moveTo>
                      <a:pt x="1" y="3"/>
                    </a:moveTo>
                    <a:cubicBezTo>
                      <a:pt x="12" y="9"/>
                      <a:pt x="22" y="18"/>
                      <a:pt x="31" y="26"/>
                    </a:cubicBezTo>
                    <a:cubicBezTo>
                      <a:pt x="32" y="27"/>
                      <a:pt x="34" y="26"/>
                      <a:pt x="33" y="25"/>
                    </a:cubicBezTo>
                    <a:cubicBezTo>
                      <a:pt x="23" y="16"/>
                      <a:pt x="14" y="7"/>
                      <a:pt x="2" y="1"/>
                    </a:cubicBezTo>
                    <a:cubicBezTo>
                      <a:pt x="1" y="0"/>
                      <a:pt x="0" y="2"/>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3" name="Freeform 1456"/>
              <p:cNvSpPr/>
              <p:nvPr/>
            </p:nvSpPr>
            <p:spPr bwMode="auto">
              <a:xfrm>
                <a:off x="5563" y="1625"/>
                <a:ext cx="109" cy="91"/>
              </a:xfrm>
              <a:custGeom>
                <a:avLst/>
                <a:gdLst>
                  <a:gd name="T0" fmla="*/ 1 w 41"/>
                  <a:gd name="T1" fmla="*/ 2 h 34"/>
                  <a:gd name="T2" fmla="*/ 39 w 41"/>
                  <a:gd name="T3" fmla="*/ 33 h 34"/>
                  <a:gd name="T4" fmla="*/ 40 w 41"/>
                  <a:gd name="T5" fmla="*/ 32 h 34"/>
                  <a:gd name="T6" fmla="*/ 2 w 41"/>
                  <a:gd name="T7" fmla="*/ 1 h 34"/>
                  <a:gd name="T8" fmla="*/ 1 w 41"/>
                  <a:gd name="T9" fmla="*/ 2 h 34"/>
                </a:gdLst>
                <a:ahLst/>
                <a:cxnLst>
                  <a:cxn ang="0">
                    <a:pos x="T0" y="T1"/>
                  </a:cxn>
                  <a:cxn ang="0">
                    <a:pos x="T2" y="T3"/>
                  </a:cxn>
                  <a:cxn ang="0">
                    <a:pos x="T4" y="T5"/>
                  </a:cxn>
                  <a:cxn ang="0">
                    <a:pos x="T6" y="T7"/>
                  </a:cxn>
                  <a:cxn ang="0">
                    <a:pos x="T8" y="T9"/>
                  </a:cxn>
                </a:cxnLst>
                <a:rect l="0" t="0" r="r" b="b"/>
                <a:pathLst>
                  <a:path w="41" h="34">
                    <a:moveTo>
                      <a:pt x="1" y="2"/>
                    </a:moveTo>
                    <a:cubicBezTo>
                      <a:pt x="13" y="12"/>
                      <a:pt x="27" y="22"/>
                      <a:pt x="39" y="33"/>
                    </a:cubicBezTo>
                    <a:cubicBezTo>
                      <a:pt x="40" y="34"/>
                      <a:pt x="41" y="33"/>
                      <a:pt x="40" y="32"/>
                    </a:cubicBezTo>
                    <a:cubicBezTo>
                      <a:pt x="28" y="21"/>
                      <a:pt x="15" y="11"/>
                      <a:pt x="2" y="1"/>
                    </a:cubicBezTo>
                    <a:cubicBezTo>
                      <a:pt x="1" y="0"/>
                      <a:pt x="0" y="1"/>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4" name="Freeform 1457"/>
              <p:cNvSpPr/>
              <p:nvPr/>
            </p:nvSpPr>
            <p:spPr bwMode="auto">
              <a:xfrm>
                <a:off x="5483" y="1547"/>
                <a:ext cx="88" cy="86"/>
              </a:xfrm>
              <a:custGeom>
                <a:avLst/>
                <a:gdLst>
                  <a:gd name="T0" fmla="*/ 1 w 33"/>
                  <a:gd name="T1" fmla="*/ 3 h 32"/>
                  <a:gd name="T2" fmla="*/ 30 w 33"/>
                  <a:gd name="T3" fmla="*/ 31 h 32"/>
                  <a:gd name="T4" fmla="*/ 32 w 33"/>
                  <a:gd name="T5" fmla="*/ 30 h 32"/>
                  <a:gd name="T6" fmla="*/ 2 w 33"/>
                  <a:gd name="T7" fmla="*/ 1 h 32"/>
                  <a:gd name="T8" fmla="*/ 1 w 33"/>
                  <a:gd name="T9" fmla="*/ 3 h 32"/>
                </a:gdLst>
                <a:ahLst/>
                <a:cxnLst>
                  <a:cxn ang="0">
                    <a:pos x="T0" y="T1"/>
                  </a:cxn>
                  <a:cxn ang="0">
                    <a:pos x="T2" y="T3"/>
                  </a:cxn>
                  <a:cxn ang="0">
                    <a:pos x="T4" y="T5"/>
                  </a:cxn>
                  <a:cxn ang="0">
                    <a:pos x="T6" y="T7"/>
                  </a:cxn>
                  <a:cxn ang="0">
                    <a:pos x="T8" y="T9"/>
                  </a:cxn>
                </a:cxnLst>
                <a:rect l="0" t="0" r="r" b="b"/>
                <a:pathLst>
                  <a:path w="33" h="32">
                    <a:moveTo>
                      <a:pt x="1" y="3"/>
                    </a:moveTo>
                    <a:cubicBezTo>
                      <a:pt x="12" y="11"/>
                      <a:pt x="22" y="20"/>
                      <a:pt x="30" y="31"/>
                    </a:cubicBezTo>
                    <a:cubicBezTo>
                      <a:pt x="31" y="32"/>
                      <a:pt x="33" y="31"/>
                      <a:pt x="32" y="30"/>
                    </a:cubicBezTo>
                    <a:cubicBezTo>
                      <a:pt x="24" y="18"/>
                      <a:pt x="14" y="9"/>
                      <a:pt x="2" y="1"/>
                    </a:cubicBezTo>
                    <a:cubicBezTo>
                      <a:pt x="1" y="0"/>
                      <a:pt x="0" y="2"/>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5" name="Freeform 1458"/>
              <p:cNvSpPr/>
              <p:nvPr/>
            </p:nvSpPr>
            <p:spPr bwMode="auto">
              <a:xfrm>
                <a:off x="5507" y="1542"/>
                <a:ext cx="66" cy="69"/>
              </a:xfrm>
              <a:custGeom>
                <a:avLst/>
                <a:gdLst>
                  <a:gd name="T0" fmla="*/ 1 w 25"/>
                  <a:gd name="T1" fmla="*/ 2 h 26"/>
                  <a:gd name="T2" fmla="*/ 22 w 25"/>
                  <a:gd name="T3" fmla="*/ 25 h 26"/>
                  <a:gd name="T4" fmla="*/ 24 w 25"/>
                  <a:gd name="T5" fmla="*/ 24 h 26"/>
                  <a:gd name="T6" fmla="*/ 2 w 25"/>
                  <a:gd name="T7" fmla="*/ 0 h 26"/>
                  <a:gd name="T8" fmla="*/ 1 w 25"/>
                  <a:gd name="T9" fmla="*/ 2 h 26"/>
                </a:gdLst>
                <a:ahLst/>
                <a:cxnLst>
                  <a:cxn ang="0">
                    <a:pos x="T0" y="T1"/>
                  </a:cxn>
                  <a:cxn ang="0">
                    <a:pos x="T2" y="T3"/>
                  </a:cxn>
                  <a:cxn ang="0">
                    <a:pos x="T4" y="T5"/>
                  </a:cxn>
                  <a:cxn ang="0">
                    <a:pos x="T6" y="T7"/>
                  </a:cxn>
                  <a:cxn ang="0">
                    <a:pos x="T8" y="T9"/>
                  </a:cxn>
                </a:cxnLst>
                <a:rect l="0" t="0" r="r" b="b"/>
                <a:pathLst>
                  <a:path w="25" h="26">
                    <a:moveTo>
                      <a:pt x="1" y="2"/>
                    </a:moveTo>
                    <a:cubicBezTo>
                      <a:pt x="11" y="7"/>
                      <a:pt x="17" y="15"/>
                      <a:pt x="22" y="25"/>
                    </a:cubicBezTo>
                    <a:cubicBezTo>
                      <a:pt x="23" y="26"/>
                      <a:pt x="25" y="25"/>
                      <a:pt x="24" y="24"/>
                    </a:cubicBezTo>
                    <a:cubicBezTo>
                      <a:pt x="19" y="14"/>
                      <a:pt x="12" y="5"/>
                      <a:pt x="2" y="0"/>
                    </a:cubicBezTo>
                    <a:cubicBezTo>
                      <a:pt x="1"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6" name="Freeform 1459"/>
              <p:cNvSpPr/>
              <p:nvPr/>
            </p:nvSpPr>
            <p:spPr bwMode="auto">
              <a:xfrm>
                <a:off x="5477" y="1577"/>
                <a:ext cx="195" cy="187"/>
              </a:xfrm>
              <a:custGeom>
                <a:avLst/>
                <a:gdLst>
                  <a:gd name="T0" fmla="*/ 1 w 73"/>
                  <a:gd name="T1" fmla="*/ 3 h 70"/>
                  <a:gd name="T2" fmla="*/ 34 w 73"/>
                  <a:gd name="T3" fmla="*/ 36 h 70"/>
                  <a:gd name="T4" fmla="*/ 70 w 73"/>
                  <a:gd name="T5" fmla="*/ 69 h 70"/>
                  <a:gd name="T6" fmla="*/ 71 w 73"/>
                  <a:gd name="T7" fmla="*/ 67 h 70"/>
                  <a:gd name="T8" fmla="*/ 30 w 73"/>
                  <a:gd name="T9" fmla="*/ 28 h 70"/>
                  <a:gd name="T10" fmla="*/ 2 w 73"/>
                  <a:gd name="T11" fmla="*/ 0 h 70"/>
                  <a:gd name="T12" fmla="*/ 1 w 73"/>
                  <a:gd name="T13" fmla="*/ 3 h 70"/>
                </a:gdLst>
                <a:ahLst/>
                <a:cxnLst>
                  <a:cxn ang="0">
                    <a:pos x="T0" y="T1"/>
                  </a:cxn>
                  <a:cxn ang="0">
                    <a:pos x="T2" y="T3"/>
                  </a:cxn>
                  <a:cxn ang="0">
                    <a:pos x="T4" y="T5"/>
                  </a:cxn>
                  <a:cxn ang="0">
                    <a:pos x="T6" y="T7"/>
                  </a:cxn>
                  <a:cxn ang="0">
                    <a:pos x="T8" y="T9"/>
                  </a:cxn>
                  <a:cxn ang="0">
                    <a:pos x="T10" y="T11"/>
                  </a:cxn>
                  <a:cxn ang="0">
                    <a:pos x="T12" y="T13"/>
                  </a:cxn>
                </a:cxnLst>
                <a:rect l="0" t="0" r="r" b="b"/>
                <a:pathLst>
                  <a:path w="73" h="70">
                    <a:moveTo>
                      <a:pt x="1" y="3"/>
                    </a:moveTo>
                    <a:cubicBezTo>
                      <a:pt x="16" y="9"/>
                      <a:pt x="25" y="24"/>
                      <a:pt x="34" y="36"/>
                    </a:cubicBezTo>
                    <a:cubicBezTo>
                      <a:pt x="44" y="49"/>
                      <a:pt x="57" y="59"/>
                      <a:pt x="70" y="69"/>
                    </a:cubicBezTo>
                    <a:cubicBezTo>
                      <a:pt x="72" y="70"/>
                      <a:pt x="73" y="68"/>
                      <a:pt x="71" y="67"/>
                    </a:cubicBezTo>
                    <a:cubicBezTo>
                      <a:pt x="56" y="56"/>
                      <a:pt x="42" y="43"/>
                      <a:pt x="30" y="28"/>
                    </a:cubicBezTo>
                    <a:cubicBezTo>
                      <a:pt x="22" y="17"/>
                      <a:pt x="14" y="6"/>
                      <a:pt x="2" y="0"/>
                    </a:cubicBezTo>
                    <a:cubicBezTo>
                      <a:pt x="0" y="0"/>
                      <a:pt x="0" y="2"/>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7" name="Freeform 1460"/>
              <p:cNvSpPr/>
              <p:nvPr/>
            </p:nvSpPr>
            <p:spPr bwMode="auto">
              <a:xfrm>
                <a:off x="5493" y="1625"/>
                <a:ext cx="171" cy="160"/>
              </a:xfrm>
              <a:custGeom>
                <a:avLst/>
                <a:gdLst>
                  <a:gd name="T0" fmla="*/ 1 w 64"/>
                  <a:gd name="T1" fmla="*/ 3 h 60"/>
                  <a:gd name="T2" fmla="*/ 30 w 64"/>
                  <a:gd name="T3" fmla="*/ 30 h 60"/>
                  <a:gd name="T4" fmla="*/ 61 w 64"/>
                  <a:gd name="T5" fmla="*/ 59 h 60"/>
                  <a:gd name="T6" fmla="*/ 63 w 64"/>
                  <a:gd name="T7" fmla="*/ 57 h 60"/>
                  <a:gd name="T8" fmla="*/ 32 w 64"/>
                  <a:gd name="T9" fmla="*/ 29 h 60"/>
                  <a:gd name="T10" fmla="*/ 2 w 64"/>
                  <a:gd name="T11" fmla="*/ 1 h 60"/>
                  <a:gd name="T12" fmla="*/ 1 w 64"/>
                  <a:gd name="T13" fmla="*/ 3 h 60"/>
                </a:gdLst>
                <a:ahLst/>
                <a:cxnLst>
                  <a:cxn ang="0">
                    <a:pos x="T0" y="T1"/>
                  </a:cxn>
                  <a:cxn ang="0">
                    <a:pos x="T2" y="T3"/>
                  </a:cxn>
                  <a:cxn ang="0">
                    <a:pos x="T4" y="T5"/>
                  </a:cxn>
                  <a:cxn ang="0">
                    <a:pos x="T6" y="T7"/>
                  </a:cxn>
                  <a:cxn ang="0">
                    <a:pos x="T8" y="T9"/>
                  </a:cxn>
                  <a:cxn ang="0">
                    <a:pos x="T10" y="T11"/>
                  </a:cxn>
                  <a:cxn ang="0">
                    <a:pos x="T12" y="T13"/>
                  </a:cxn>
                </a:cxnLst>
                <a:rect l="0" t="0" r="r" b="b"/>
                <a:pathLst>
                  <a:path w="64" h="60">
                    <a:moveTo>
                      <a:pt x="1" y="3"/>
                    </a:moveTo>
                    <a:cubicBezTo>
                      <a:pt x="12" y="11"/>
                      <a:pt x="21" y="21"/>
                      <a:pt x="30" y="30"/>
                    </a:cubicBezTo>
                    <a:cubicBezTo>
                      <a:pt x="40" y="40"/>
                      <a:pt x="52" y="48"/>
                      <a:pt x="61" y="59"/>
                    </a:cubicBezTo>
                    <a:cubicBezTo>
                      <a:pt x="62" y="60"/>
                      <a:pt x="64" y="58"/>
                      <a:pt x="63" y="57"/>
                    </a:cubicBezTo>
                    <a:cubicBezTo>
                      <a:pt x="53" y="47"/>
                      <a:pt x="42" y="38"/>
                      <a:pt x="32" y="29"/>
                    </a:cubicBezTo>
                    <a:cubicBezTo>
                      <a:pt x="22" y="19"/>
                      <a:pt x="13" y="9"/>
                      <a:pt x="2" y="1"/>
                    </a:cubicBezTo>
                    <a:cubicBezTo>
                      <a:pt x="1" y="0"/>
                      <a:pt x="0" y="2"/>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8" name="Freeform 1461"/>
              <p:cNvSpPr/>
              <p:nvPr/>
            </p:nvSpPr>
            <p:spPr bwMode="auto">
              <a:xfrm>
                <a:off x="5456" y="1628"/>
                <a:ext cx="208" cy="179"/>
              </a:xfrm>
              <a:custGeom>
                <a:avLst/>
                <a:gdLst>
                  <a:gd name="T0" fmla="*/ 1 w 78"/>
                  <a:gd name="T1" fmla="*/ 3 h 67"/>
                  <a:gd name="T2" fmla="*/ 76 w 78"/>
                  <a:gd name="T3" fmla="*/ 66 h 67"/>
                  <a:gd name="T4" fmla="*/ 77 w 78"/>
                  <a:gd name="T5" fmla="*/ 65 h 67"/>
                  <a:gd name="T6" fmla="*/ 2 w 78"/>
                  <a:gd name="T7" fmla="*/ 1 h 67"/>
                  <a:gd name="T8" fmla="*/ 1 w 78"/>
                  <a:gd name="T9" fmla="*/ 3 h 67"/>
                </a:gdLst>
                <a:ahLst/>
                <a:cxnLst>
                  <a:cxn ang="0">
                    <a:pos x="T0" y="T1"/>
                  </a:cxn>
                  <a:cxn ang="0">
                    <a:pos x="T2" y="T3"/>
                  </a:cxn>
                  <a:cxn ang="0">
                    <a:pos x="T4" y="T5"/>
                  </a:cxn>
                  <a:cxn ang="0">
                    <a:pos x="T6" y="T7"/>
                  </a:cxn>
                  <a:cxn ang="0">
                    <a:pos x="T8" y="T9"/>
                  </a:cxn>
                </a:cxnLst>
                <a:rect l="0" t="0" r="r" b="b"/>
                <a:pathLst>
                  <a:path w="78" h="67">
                    <a:moveTo>
                      <a:pt x="1" y="3"/>
                    </a:moveTo>
                    <a:cubicBezTo>
                      <a:pt x="27" y="23"/>
                      <a:pt x="52" y="44"/>
                      <a:pt x="76" y="66"/>
                    </a:cubicBezTo>
                    <a:cubicBezTo>
                      <a:pt x="77" y="67"/>
                      <a:pt x="78" y="66"/>
                      <a:pt x="77" y="65"/>
                    </a:cubicBezTo>
                    <a:cubicBezTo>
                      <a:pt x="53" y="42"/>
                      <a:pt x="28" y="21"/>
                      <a:pt x="2" y="1"/>
                    </a:cubicBezTo>
                    <a:cubicBezTo>
                      <a:pt x="1" y="0"/>
                      <a:pt x="0" y="2"/>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9" name="Freeform 1462"/>
              <p:cNvSpPr/>
              <p:nvPr/>
            </p:nvSpPr>
            <p:spPr bwMode="auto">
              <a:xfrm>
                <a:off x="5421" y="1630"/>
                <a:ext cx="246" cy="204"/>
              </a:xfrm>
              <a:custGeom>
                <a:avLst/>
                <a:gdLst>
                  <a:gd name="T0" fmla="*/ 1 w 92"/>
                  <a:gd name="T1" fmla="*/ 2 h 76"/>
                  <a:gd name="T2" fmla="*/ 43 w 92"/>
                  <a:gd name="T3" fmla="*/ 42 h 76"/>
                  <a:gd name="T4" fmla="*/ 90 w 92"/>
                  <a:gd name="T5" fmla="*/ 75 h 76"/>
                  <a:gd name="T6" fmla="*/ 91 w 92"/>
                  <a:gd name="T7" fmla="*/ 73 h 76"/>
                  <a:gd name="T8" fmla="*/ 43 w 92"/>
                  <a:gd name="T9" fmla="*/ 39 h 76"/>
                  <a:gd name="T10" fmla="*/ 3 w 92"/>
                  <a:gd name="T11" fmla="*/ 1 h 76"/>
                  <a:gd name="T12" fmla="*/ 1 w 92"/>
                  <a:gd name="T13" fmla="*/ 2 h 76"/>
                </a:gdLst>
                <a:ahLst/>
                <a:cxnLst>
                  <a:cxn ang="0">
                    <a:pos x="T0" y="T1"/>
                  </a:cxn>
                  <a:cxn ang="0">
                    <a:pos x="T2" y="T3"/>
                  </a:cxn>
                  <a:cxn ang="0">
                    <a:pos x="T4" y="T5"/>
                  </a:cxn>
                  <a:cxn ang="0">
                    <a:pos x="T6" y="T7"/>
                  </a:cxn>
                  <a:cxn ang="0">
                    <a:pos x="T8" y="T9"/>
                  </a:cxn>
                  <a:cxn ang="0">
                    <a:pos x="T10" y="T11"/>
                  </a:cxn>
                  <a:cxn ang="0">
                    <a:pos x="T12" y="T13"/>
                  </a:cxn>
                </a:cxnLst>
                <a:rect l="0" t="0" r="r" b="b"/>
                <a:pathLst>
                  <a:path w="92" h="76">
                    <a:moveTo>
                      <a:pt x="1" y="2"/>
                    </a:moveTo>
                    <a:cubicBezTo>
                      <a:pt x="16" y="15"/>
                      <a:pt x="29" y="29"/>
                      <a:pt x="43" y="42"/>
                    </a:cubicBezTo>
                    <a:cubicBezTo>
                      <a:pt x="57" y="55"/>
                      <a:pt x="75" y="63"/>
                      <a:pt x="90" y="75"/>
                    </a:cubicBezTo>
                    <a:cubicBezTo>
                      <a:pt x="91" y="76"/>
                      <a:pt x="92" y="74"/>
                      <a:pt x="91" y="73"/>
                    </a:cubicBezTo>
                    <a:cubicBezTo>
                      <a:pt x="75" y="61"/>
                      <a:pt x="57" y="52"/>
                      <a:pt x="43" y="39"/>
                    </a:cubicBezTo>
                    <a:cubicBezTo>
                      <a:pt x="29" y="26"/>
                      <a:pt x="17" y="12"/>
                      <a:pt x="3" y="1"/>
                    </a:cubicBezTo>
                    <a:cubicBezTo>
                      <a:pt x="2"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0" name="Freeform 1463"/>
              <p:cNvSpPr/>
              <p:nvPr/>
            </p:nvSpPr>
            <p:spPr bwMode="auto">
              <a:xfrm>
                <a:off x="5421" y="1678"/>
                <a:ext cx="230" cy="174"/>
              </a:xfrm>
              <a:custGeom>
                <a:avLst/>
                <a:gdLst>
                  <a:gd name="T0" fmla="*/ 1 w 86"/>
                  <a:gd name="T1" fmla="*/ 2 h 65"/>
                  <a:gd name="T2" fmla="*/ 84 w 86"/>
                  <a:gd name="T3" fmla="*/ 64 h 65"/>
                  <a:gd name="T4" fmla="*/ 85 w 86"/>
                  <a:gd name="T5" fmla="*/ 62 h 65"/>
                  <a:gd name="T6" fmla="*/ 2 w 86"/>
                  <a:gd name="T7" fmla="*/ 1 h 65"/>
                  <a:gd name="T8" fmla="*/ 1 w 86"/>
                  <a:gd name="T9" fmla="*/ 2 h 65"/>
                </a:gdLst>
                <a:ahLst/>
                <a:cxnLst>
                  <a:cxn ang="0">
                    <a:pos x="T0" y="T1"/>
                  </a:cxn>
                  <a:cxn ang="0">
                    <a:pos x="T2" y="T3"/>
                  </a:cxn>
                  <a:cxn ang="0">
                    <a:pos x="T4" y="T5"/>
                  </a:cxn>
                  <a:cxn ang="0">
                    <a:pos x="T6" y="T7"/>
                  </a:cxn>
                  <a:cxn ang="0">
                    <a:pos x="T8" y="T9"/>
                  </a:cxn>
                </a:cxnLst>
                <a:rect l="0" t="0" r="r" b="b"/>
                <a:pathLst>
                  <a:path w="86" h="65">
                    <a:moveTo>
                      <a:pt x="1" y="2"/>
                    </a:moveTo>
                    <a:cubicBezTo>
                      <a:pt x="29" y="22"/>
                      <a:pt x="57" y="43"/>
                      <a:pt x="84" y="64"/>
                    </a:cubicBezTo>
                    <a:cubicBezTo>
                      <a:pt x="85" y="65"/>
                      <a:pt x="86" y="63"/>
                      <a:pt x="85" y="62"/>
                    </a:cubicBezTo>
                    <a:cubicBezTo>
                      <a:pt x="58" y="41"/>
                      <a:pt x="30" y="21"/>
                      <a:pt x="2" y="1"/>
                    </a:cubicBezTo>
                    <a:cubicBezTo>
                      <a:pt x="1"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1" name="Freeform 1464"/>
              <p:cNvSpPr/>
              <p:nvPr/>
            </p:nvSpPr>
            <p:spPr bwMode="auto">
              <a:xfrm>
                <a:off x="5421" y="1708"/>
                <a:ext cx="131" cy="101"/>
              </a:xfrm>
              <a:custGeom>
                <a:avLst/>
                <a:gdLst>
                  <a:gd name="T0" fmla="*/ 1 w 49"/>
                  <a:gd name="T1" fmla="*/ 2 h 38"/>
                  <a:gd name="T2" fmla="*/ 47 w 49"/>
                  <a:gd name="T3" fmla="*/ 37 h 38"/>
                  <a:gd name="T4" fmla="*/ 48 w 49"/>
                  <a:gd name="T5" fmla="*/ 36 h 38"/>
                  <a:gd name="T6" fmla="*/ 3 w 49"/>
                  <a:gd name="T7" fmla="*/ 1 h 38"/>
                  <a:gd name="T8" fmla="*/ 1 w 49"/>
                  <a:gd name="T9" fmla="*/ 2 h 38"/>
                </a:gdLst>
                <a:ahLst/>
                <a:cxnLst>
                  <a:cxn ang="0">
                    <a:pos x="T0" y="T1"/>
                  </a:cxn>
                  <a:cxn ang="0">
                    <a:pos x="T2" y="T3"/>
                  </a:cxn>
                  <a:cxn ang="0">
                    <a:pos x="T4" y="T5"/>
                  </a:cxn>
                  <a:cxn ang="0">
                    <a:pos x="T6" y="T7"/>
                  </a:cxn>
                  <a:cxn ang="0">
                    <a:pos x="T8" y="T9"/>
                  </a:cxn>
                </a:cxnLst>
                <a:rect l="0" t="0" r="r" b="b"/>
                <a:pathLst>
                  <a:path w="49" h="38">
                    <a:moveTo>
                      <a:pt x="1" y="2"/>
                    </a:moveTo>
                    <a:cubicBezTo>
                      <a:pt x="15" y="15"/>
                      <a:pt x="32" y="26"/>
                      <a:pt x="47" y="37"/>
                    </a:cubicBezTo>
                    <a:cubicBezTo>
                      <a:pt x="48" y="38"/>
                      <a:pt x="49" y="36"/>
                      <a:pt x="48" y="36"/>
                    </a:cubicBezTo>
                    <a:cubicBezTo>
                      <a:pt x="33" y="24"/>
                      <a:pt x="17" y="14"/>
                      <a:pt x="3" y="1"/>
                    </a:cubicBezTo>
                    <a:cubicBezTo>
                      <a:pt x="2" y="0"/>
                      <a:pt x="0" y="1"/>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2" name="Freeform 1465"/>
              <p:cNvSpPr/>
              <p:nvPr/>
            </p:nvSpPr>
            <p:spPr bwMode="auto">
              <a:xfrm>
                <a:off x="5395" y="1718"/>
                <a:ext cx="146" cy="110"/>
              </a:xfrm>
              <a:custGeom>
                <a:avLst/>
                <a:gdLst>
                  <a:gd name="T0" fmla="*/ 1 w 55"/>
                  <a:gd name="T1" fmla="*/ 3 h 41"/>
                  <a:gd name="T2" fmla="*/ 53 w 55"/>
                  <a:gd name="T3" fmla="*/ 40 h 41"/>
                  <a:gd name="T4" fmla="*/ 54 w 55"/>
                  <a:gd name="T5" fmla="*/ 39 h 41"/>
                  <a:gd name="T6" fmla="*/ 2 w 55"/>
                  <a:gd name="T7" fmla="*/ 1 h 41"/>
                  <a:gd name="T8" fmla="*/ 1 w 55"/>
                  <a:gd name="T9" fmla="*/ 3 h 41"/>
                </a:gdLst>
                <a:ahLst/>
                <a:cxnLst>
                  <a:cxn ang="0">
                    <a:pos x="T0" y="T1"/>
                  </a:cxn>
                  <a:cxn ang="0">
                    <a:pos x="T2" y="T3"/>
                  </a:cxn>
                  <a:cxn ang="0">
                    <a:pos x="T4" y="T5"/>
                  </a:cxn>
                  <a:cxn ang="0">
                    <a:pos x="T6" y="T7"/>
                  </a:cxn>
                  <a:cxn ang="0">
                    <a:pos x="T8" y="T9"/>
                  </a:cxn>
                </a:cxnLst>
                <a:rect l="0" t="0" r="r" b="b"/>
                <a:pathLst>
                  <a:path w="55" h="41">
                    <a:moveTo>
                      <a:pt x="1" y="3"/>
                    </a:moveTo>
                    <a:cubicBezTo>
                      <a:pt x="18" y="15"/>
                      <a:pt x="36" y="28"/>
                      <a:pt x="53" y="40"/>
                    </a:cubicBezTo>
                    <a:cubicBezTo>
                      <a:pt x="54" y="41"/>
                      <a:pt x="55" y="39"/>
                      <a:pt x="54" y="39"/>
                    </a:cubicBezTo>
                    <a:cubicBezTo>
                      <a:pt x="37" y="26"/>
                      <a:pt x="19" y="13"/>
                      <a:pt x="2" y="1"/>
                    </a:cubicBezTo>
                    <a:cubicBezTo>
                      <a:pt x="1" y="0"/>
                      <a:pt x="0" y="2"/>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3" name="Freeform 1466"/>
              <p:cNvSpPr/>
              <p:nvPr/>
            </p:nvSpPr>
            <p:spPr bwMode="auto">
              <a:xfrm>
                <a:off x="5429" y="1772"/>
                <a:ext cx="104" cy="59"/>
              </a:xfrm>
              <a:custGeom>
                <a:avLst/>
                <a:gdLst>
                  <a:gd name="T0" fmla="*/ 2 w 39"/>
                  <a:gd name="T1" fmla="*/ 3 h 22"/>
                  <a:gd name="T2" fmla="*/ 37 w 39"/>
                  <a:gd name="T3" fmla="*/ 22 h 22"/>
                  <a:gd name="T4" fmla="*/ 38 w 39"/>
                  <a:gd name="T5" fmla="*/ 20 h 22"/>
                  <a:gd name="T6" fmla="*/ 2 w 39"/>
                  <a:gd name="T7" fmla="*/ 1 h 22"/>
                  <a:gd name="T8" fmla="*/ 2 w 39"/>
                  <a:gd name="T9" fmla="*/ 3 h 22"/>
                </a:gdLst>
                <a:ahLst/>
                <a:cxnLst>
                  <a:cxn ang="0">
                    <a:pos x="T0" y="T1"/>
                  </a:cxn>
                  <a:cxn ang="0">
                    <a:pos x="T2" y="T3"/>
                  </a:cxn>
                  <a:cxn ang="0">
                    <a:pos x="T4" y="T5"/>
                  </a:cxn>
                  <a:cxn ang="0">
                    <a:pos x="T6" y="T7"/>
                  </a:cxn>
                  <a:cxn ang="0">
                    <a:pos x="T8" y="T9"/>
                  </a:cxn>
                </a:cxnLst>
                <a:rect l="0" t="0" r="r" b="b"/>
                <a:pathLst>
                  <a:path w="39" h="22">
                    <a:moveTo>
                      <a:pt x="2" y="3"/>
                    </a:moveTo>
                    <a:cubicBezTo>
                      <a:pt x="15" y="7"/>
                      <a:pt x="25" y="16"/>
                      <a:pt x="37" y="22"/>
                    </a:cubicBezTo>
                    <a:cubicBezTo>
                      <a:pt x="38" y="22"/>
                      <a:pt x="39" y="20"/>
                      <a:pt x="38" y="20"/>
                    </a:cubicBezTo>
                    <a:cubicBezTo>
                      <a:pt x="26" y="14"/>
                      <a:pt x="15" y="5"/>
                      <a:pt x="2" y="1"/>
                    </a:cubicBezTo>
                    <a:cubicBezTo>
                      <a:pt x="1" y="0"/>
                      <a:pt x="0" y="2"/>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4" name="Freeform 1467"/>
              <p:cNvSpPr/>
              <p:nvPr/>
            </p:nvSpPr>
            <p:spPr bwMode="auto">
              <a:xfrm>
                <a:off x="5435" y="1801"/>
                <a:ext cx="88" cy="46"/>
              </a:xfrm>
              <a:custGeom>
                <a:avLst/>
                <a:gdLst>
                  <a:gd name="T0" fmla="*/ 1 w 33"/>
                  <a:gd name="T1" fmla="*/ 3 h 17"/>
                  <a:gd name="T2" fmla="*/ 31 w 33"/>
                  <a:gd name="T3" fmla="*/ 16 h 17"/>
                  <a:gd name="T4" fmla="*/ 32 w 33"/>
                  <a:gd name="T5" fmla="*/ 14 h 17"/>
                  <a:gd name="T6" fmla="*/ 2 w 33"/>
                  <a:gd name="T7" fmla="*/ 1 h 17"/>
                  <a:gd name="T8" fmla="*/ 1 w 33"/>
                  <a:gd name="T9" fmla="*/ 3 h 17"/>
                </a:gdLst>
                <a:ahLst/>
                <a:cxnLst>
                  <a:cxn ang="0">
                    <a:pos x="T0" y="T1"/>
                  </a:cxn>
                  <a:cxn ang="0">
                    <a:pos x="T2" y="T3"/>
                  </a:cxn>
                  <a:cxn ang="0">
                    <a:pos x="T4" y="T5"/>
                  </a:cxn>
                  <a:cxn ang="0">
                    <a:pos x="T6" y="T7"/>
                  </a:cxn>
                  <a:cxn ang="0">
                    <a:pos x="T8" y="T9"/>
                  </a:cxn>
                </a:cxnLst>
                <a:rect l="0" t="0" r="r" b="b"/>
                <a:pathLst>
                  <a:path w="33" h="17">
                    <a:moveTo>
                      <a:pt x="1" y="3"/>
                    </a:moveTo>
                    <a:cubicBezTo>
                      <a:pt x="12" y="7"/>
                      <a:pt x="21" y="12"/>
                      <a:pt x="31" y="16"/>
                    </a:cubicBezTo>
                    <a:cubicBezTo>
                      <a:pt x="32" y="17"/>
                      <a:pt x="33" y="15"/>
                      <a:pt x="32" y="14"/>
                    </a:cubicBezTo>
                    <a:cubicBezTo>
                      <a:pt x="22" y="10"/>
                      <a:pt x="12" y="5"/>
                      <a:pt x="2" y="1"/>
                    </a:cubicBezTo>
                    <a:cubicBezTo>
                      <a:pt x="1" y="0"/>
                      <a:pt x="0" y="2"/>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5" name="Freeform 1468"/>
              <p:cNvSpPr/>
              <p:nvPr/>
            </p:nvSpPr>
            <p:spPr bwMode="auto">
              <a:xfrm>
                <a:off x="5427" y="1820"/>
                <a:ext cx="50" cy="30"/>
              </a:xfrm>
              <a:custGeom>
                <a:avLst/>
                <a:gdLst>
                  <a:gd name="T0" fmla="*/ 1 w 19"/>
                  <a:gd name="T1" fmla="*/ 2 h 11"/>
                  <a:gd name="T2" fmla="*/ 17 w 19"/>
                  <a:gd name="T3" fmla="*/ 10 h 11"/>
                  <a:gd name="T4" fmla="*/ 18 w 19"/>
                  <a:gd name="T5" fmla="*/ 9 h 11"/>
                  <a:gd name="T6" fmla="*/ 2 w 19"/>
                  <a:gd name="T7" fmla="*/ 1 h 11"/>
                  <a:gd name="T8" fmla="*/ 1 w 19"/>
                  <a:gd name="T9" fmla="*/ 2 h 11"/>
                </a:gdLst>
                <a:ahLst/>
                <a:cxnLst>
                  <a:cxn ang="0">
                    <a:pos x="T0" y="T1"/>
                  </a:cxn>
                  <a:cxn ang="0">
                    <a:pos x="T2" y="T3"/>
                  </a:cxn>
                  <a:cxn ang="0">
                    <a:pos x="T4" y="T5"/>
                  </a:cxn>
                  <a:cxn ang="0">
                    <a:pos x="T6" y="T7"/>
                  </a:cxn>
                  <a:cxn ang="0">
                    <a:pos x="T8" y="T9"/>
                  </a:cxn>
                </a:cxnLst>
                <a:rect l="0" t="0" r="r" b="b"/>
                <a:pathLst>
                  <a:path w="19" h="11">
                    <a:moveTo>
                      <a:pt x="1" y="2"/>
                    </a:moveTo>
                    <a:cubicBezTo>
                      <a:pt x="7" y="5"/>
                      <a:pt x="12" y="8"/>
                      <a:pt x="17" y="10"/>
                    </a:cubicBezTo>
                    <a:cubicBezTo>
                      <a:pt x="18" y="11"/>
                      <a:pt x="19" y="9"/>
                      <a:pt x="18" y="9"/>
                    </a:cubicBezTo>
                    <a:cubicBezTo>
                      <a:pt x="13" y="6"/>
                      <a:pt x="8" y="3"/>
                      <a:pt x="2" y="1"/>
                    </a:cubicBezTo>
                    <a:cubicBezTo>
                      <a:pt x="1"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6" name="Freeform 1469"/>
              <p:cNvSpPr/>
              <p:nvPr/>
            </p:nvSpPr>
            <p:spPr bwMode="auto">
              <a:xfrm>
                <a:off x="3251" y="2687"/>
                <a:ext cx="114" cy="83"/>
              </a:xfrm>
              <a:custGeom>
                <a:avLst/>
                <a:gdLst>
                  <a:gd name="T0" fmla="*/ 38 w 43"/>
                  <a:gd name="T1" fmla="*/ 3 h 31"/>
                  <a:gd name="T2" fmla="*/ 13 w 43"/>
                  <a:gd name="T3" fmla="*/ 25 h 31"/>
                  <a:gd name="T4" fmla="*/ 34 w 43"/>
                  <a:gd name="T5" fmla="*/ 25 h 31"/>
                  <a:gd name="T6" fmla="*/ 43 w 43"/>
                  <a:gd name="T7" fmla="*/ 2 h 31"/>
                  <a:gd name="T8" fmla="*/ 41 w 43"/>
                  <a:gd name="T9" fmla="*/ 2 h 31"/>
                  <a:gd name="T10" fmla="*/ 36 w 43"/>
                  <a:gd name="T11" fmla="*/ 20 h 31"/>
                  <a:gd name="T12" fmla="*/ 16 w 43"/>
                  <a:gd name="T13" fmla="*/ 25 h 31"/>
                  <a:gd name="T14" fmla="*/ 19 w 43"/>
                  <a:gd name="T15" fmla="*/ 11 h 31"/>
                  <a:gd name="T16" fmla="*/ 38 w 43"/>
                  <a:gd name="T17" fmla="*/ 5 h 31"/>
                  <a:gd name="T18" fmla="*/ 38 w 43"/>
                  <a:gd name="T19"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31">
                    <a:moveTo>
                      <a:pt x="38" y="3"/>
                    </a:moveTo>
                    <a:cubicBezTo>
                      <a:pt x="30" y="2"/>
                      <a:pt x="0" y="14"/>
                      <a:pt x="13" y="25"/>
                    </a:cubicBezTo>
                    <a:cubicBezTo>
                      <a:pt x="18" y="30"/>
                      <a:pt x="28" y="31"/>
                      <a:pt x="34" y="25"/>
                    </a:cubicBezTo>
                    <a:cubicBezTo>
                      <a:pt x="40" y="20"/>
                      <a:pt x="41" y="10"/>
                      <a:pt x="43" y="2"/>
                    </a:cubicBezTo>
                    <a:cubicBezTo>
                      <a:pt x="43" y="1"/>
                      <a:pt x="41" y="0"/>
                      <a:pt x="41" y="2"/>
                    </a:cubicBezTo>
                    <a:cubicBezTo>
                      <a:pt x="39" y="8"/>
                      <a:pt x="38" y="14"/>
                      <a:pt x="36" y="20"/>
                    </a:cubicBezTo>
                    <a:cubicBezTo>
                      <a:pt x="32" y="28"/>
                      <a:pt x="23" y="29"/>
                      <a:pt x="16" y="25"/>
                    </a:cubicBezTo>
                    <a:cubicBezTo>
                      <a:pt x="8" y="20"/>
                      <a:pt x="15" y="14"/>
                      <a:pt x="19" y="11"/>
                    </a:cubicBezTo>
                    <a:cubicBezTo>
                      <a:pt x="25" y="7"/>
                      <a:pt x="31" y="4"/>
                      <a:pt x="38" y="5"/>
                    </a:cubicBezTo>
                    <a:cubicBezTo>
                      <a:pt x="39" y="5"/>
                      <a:pt x="39" y="3"/>
                      <a:pt x="38"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7" name="Freeform 1470"/>
              <p:cNvSpPr/>
              <p:nvPr/>
            </p:nvSpPr>
            <p:spPr bwMode="auto">
              <a:xfrm>
                <a:off x="3203" y="2657"/>
                <a:ext cx="221" cy="148"/>
              </a:xfrm>
              <a:custGeom>
                <a:avLst/>
                <a:gdLst>
                  <a:gd name="T0" fmla="*/ 58 w 83"/>
                  <a:gd name="T1" fmla="*/ 15 h 55"/>
                  <a:gd name="T2" fmla="*/ 59 w 83"/>
                  <a:gd name="T3" fmla="*/ 36 h 55"/>
                  <a:gd name="T4" fmla="*/ 77 w 83"/>
                  <a:gd name="T5" fmla="*/ 32 h 55"/>
                  <a:gd name="T6" fmla="*/ 72 w 83"/>
                  <a:gd name="T7" fmla="*/ 7 h 55"/>
                  <a:gd name="T8" fmla="*/ 41 w 83"/>
                  <a:gd name="T9" fmla="*/ 1 h 55"/>
                  <a:gd name="T10" fmla="*/ 8 w 83"/>
                  <a:gd name="T11" fmla="*/ 30 h 55"/>
                  <a:gd name="T12" fmla="*/ 69 w 83"/>
                  <a:gd name="T13" fmla="*/ 36 h 55"/>
                  <a:gd name="T14" fmla="*/ 68 w 83"/>
                  <a:gd name="T15" fmla="*/ 34 h 55"/>
                  <a:gd name="T16" fmla="*/ 20 w 83"/>
                  <a:gd name="T17" fmla="*/ 41 h 55"/>
                  <a:gd name="T18" fmla="*/ 11 w 83"/>
                  <a:gd name="T19" fmla="*/ 19 h 55"/>
                  <a:gd name="T20" fmla="*/ 29 w 83"/>
                  <a:gd name="T21" fmla="*/ 6 h 55"/>
                  <a:gd name="T22" fmla="*/ 72 w 83"/>
                  <a:gd name="T23" fmla="*/ 10 h 55"/>
                  <a:gd name="T24" fmla="*/ 66 w 83"/>
                  <a:gd name="T25" fmla="*/ 36 h 55"/>
                  <a:gd name="T26" fmla="*/ 60 w 83"/>
                  <a:gd name="T27" fmla="*/ 16 h 55"/>
                  <a:gd name="T28" fmla="*/ 58 w 83"/>
                  <a:gd name="T29" fmla="*/ 1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55">
                    <a:moveTo>
                      <a:pt x="58" y="15"/>
                    </a:moveTo>
                    <a:cubicBezTo>
                      <a:pt x="55" y="21"/>
                      <a:pt x="54" y="30"/>
                      <a:pt x="59" y="36"/>
                    </a:cubicBezTo>
                    <a:cubicBezTo>
                      <a:pt x="64" y="42"/>
                      <a:pt x="74" y="37"/>
                      <a:pt x="77" y="32"/>
                    </a:cubicBezTo>
                    <a:cubicBezTo>
                      <a:pt x="83" y="24"/>
                      <a:pt x="78" y="13"/>
                      <a:pt x="72" y="7"/>
                    </a:cubicBezTo>
                    <a:cubicBezTo>
                      <a:pt x="64" y="1"/>
                      <a:pt x="51" y="0"/>
                      <a:pt x="41" y="1"/>
                    </a:cubicBezTo>
                    <a:cubicBezTo>
                      <a:pt x="29" y="2"/>
                      <a:pt x="0" y="13"/>
                      <a:pt x="8" y="30"/>
                    </a:cubicBezTo>
                    <a:cubicBezTo>
                      <a:pt x="19" y="55"/>
                      <a:pt x="52" y="49"/>
                      <a:pt x="69" y="36"/>
                    </a:cubicBezTo>
                    <a:cubicBezTo>
                      <a:pt x="70" y="35"/>
                      <a:pt x="69" y="34"/>
                      <a:pt x="68" y="34"/>
                    </a:cubicBezTo>
                    <a:cubicBezTo>
                      <a:pt x="55" y="44"/>
                      <a:pt x="36" y="50"/>
                      <a:pt x="20" y="41"/>
                    </a:cubicBezTo>
                    <a:cubicBezTo>
                      <a:pt x="13" y="37"/>
                      <a:pt x="6" y="28"/>
                      <a:pt x="11" y="19"/>
                    </a:cubicBezTo>
                    <a:cubicBezTo>
                      <a:pt x="14" y="13"/>
                      <a:pt x="22" y="9"/>
                      <a:pt x="29" y="6"/>
                    </a:cubicBezTo>
                    <a:cubicBezTo>
                      <a:pt x="41" y="1"/>
                      <a:pt x="61" y="1"/>
                      <a:pt x="72" y="10"/>
                    </a:cubicBezTo>
                    <a:cubicBezTo>
                      <a:pt x="81" y="17"/>
                      <a:pt x="79" y="35"/>
                      <a:pt x="66" y="36"/>
                    </a:cubicBezTo>
                    <a:cubicBezTo>
                      <a:pt x="55" y="37"/>
                      <a:pt x="57" y="21"/>
                      <a:pt x="60" y="16"/>
                    </a:cubicBezTo>
                    <a:cubicBezTo>
                      <a:pt x="61" y="15"/>
                      <a:pt x="59" y="14"/>
                      <a:pt x="58" y="1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8" name="Freeform 1471"/>
              <p:cNvSpPr/>
              <p:nvPr/>
            </p:nvSpPr>
            <p:spPr bwMode="auto">
              <a:xfrm>
                <a:off x="-544" y="2665"/>
                <a:ext cx="115" cy="81"/>
              </a:xfrm>
              <a:custGeom>
                <a:avLst/>
                <a:gdLst>
                  <a:gd name="T0" fmla="*/ 38 w 43"/>
                  <a:gd name="T1" fmla="*/ 2 h 30"/>
                  <a:gd name="T2" fmla="*/ 13 w 43"/>
                  <a:gd name="T3" fmla="*/ 24 h 30"/>
                  <a:gd name="T4" fmla="*/ 34 w 43"/>
                  <a:gd name="T5" fmla="*/ 25 h 30"/>
                  <a:gd name="T6" fmla="*/ 43 w 43"/>
                  <a:gd name="T7" fmla="*/ 2 h 30"/>
                  <a:gd name="T8" fmla="*/ 41 w 43"/>
                  <a:gd name="T9" fmla="*/ 1 h 30"/>
                  <a:gd name="T10" fmla="*/ 36 w 43"/>
                  <a:gd name="T11" fmla="*/ 19 h 30"/>
                  <a:gd name="T12" fmla="*/ 16 w 43"/>
                  <a:gd name="T13" fmla="*/ 24 h 30"/>
                  <a:gd name="T14" fmla="*/ 19 w 43"/>
                  <a:gd name="T15" fmla="*/ 10 h 30"/>
                  <a:gd name="T16" fmla="*/ 38 w 43"/>
                  <a:gd name="T17" fmla="*/ 4 h 30"/>
                  <a:gd name="T18" fmla="*/ 38 w 43"/>
                  <a:gd name="T19"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30">
                    <a:moveTo>
                      <a:pt x="38" y="2"/>
                    </a:moveTo>
                    <a:cubicBezTo>
                      <a:pt x="30" y="2"/>
                      <a:pt x="0" y="13"/>
                      <a:pt x="13" y="24"/>
                    </a:cubicBezTo>
                    <a:cubicBezTo>
                      <a:pt x="19" y="30"/>
                      <a:pt x="29" y="30"/>
                      <a:pt x="34" y="25"/>
                    </a:cubicBezTo>
                    <a:cubicBezTo>
                      <a:pt x="40" y="19"/>
                      <a:pt x="41" y="9"/>
                      <a:pt x="43" y="2"/>
                    </a:cubicBezTo>
                    <a:cubicBezTo>
                      <a:pt x="43" y="0"/>
                      <a:pt x="41" y="0"/>
                      <a:pt x="41" y="1"/>
                    </a:cubicBezTo>
                    <a:cubicBezTo>
                      <a:pt x="40" y="7"/>
                      <a:pt x="39" y="13"/>
                      <a:pt x="36" y="19"/>
                    </a:cubicBezTo>
                    <a:cubicBezTo>
                      <a:pt x="32" y="27"/>
                      <a:pt x="23" y="28"/>
                      <a:pt x="16" y="24"/>
                    </a:cubicBezTo>
                    <a:cubicBezTo>
                      <a:pt x="8" y="20"/>
                      <a:pt x="15" y="13"/>
                      <a:pt x="19" y="10"/>
                    </a:cubicBezTo>
                    <a:cubicBezTo>
                      <a:pt x="25" y="6"/>
                      <a:pt x="32" y="4"/>
                      <a:pt x="38" y="4"/>
                    </a:cubicBezTo>
                    <a:cubicBezTo>
                      <a:pt x="39" y="4"/>
                      <a:pt x="39" y="2"/>
                      <a:pt x="38"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9" name="Freeform 1472"/>
              <p:cNvSpPr/>
              <p:nvPr/>
            </p:nvSpPr>
            <p:spPr bwMode="auto">
              <a:xfrm>
                <a:off x="-592" y="2636"/>
                <a:ext cx="221" cy="145"/>
              </a:xfrm>
              <a:custGeom>
                <a:avLst/>
                <a:gdLst>
                  <a:gd name="T0" fmla="*/ 58 w 83"/>
                  <a:gd name="T1" fmla="*/ 14 h 54"/>
                  <a:gd name="T2" fmla="*/ 59 w 83"/>
                  <a:gd name="T3" fmla="*/ 35 h 54"/>
                  <a:gd name="T4" fmla="*/ 78 w 83"/>
                  <a:gd name="T5" fmla="*/ 31 h 54"/>
                  <a:gd name="T6" fmla="*/ 72 w 83"/>
                  <a:gd name="T7" fmla="*/ 7 h 54"/>
                  <a:gd name="T8" fmla="*/ 41 w 83"/>
                  <a:gd name="T9" fmla="*/ 0 h 54"/>
                  <a:gd name="T10" fmla="*/ 8 w 83"/>
                  <a:gd name="T11" fmla="*/ 30 h 54"/>
                  <a:gd name="T12" fmla="*/ 69 w 83"/>
                  <a:gd name="T13" fmla="*/ 35 h 54"/>
                  <a:gd name="T14" fmla="*/ 68 w 83"/>
                  <a:gd name="T15" fmla="*/ 34 h 54"/>
                  <a:gd name="T16" fmla="*/ 20 w 83"/>
                  <a:gd name="T17" fmla="*/ 40 h 54"/>
                  <a:gd name="T18" fmla="*/ 11 w 83"/>
                  <a:gd name="T19" fmla="*/ 19 h 54"/>
                  <a:gd name="T20" fmla="*/ 29 w 83"/>
                  <a:gd name="T21" fmla="*/ 5 h 54"/>
                  <a:gd name="T22" fmla="*/ 72 w 83"/>
                  <a:gd name="T23" fmla="*/ 9 h 54"/>
                  <a:gd name="T24" fmla="*/ 66 w 83"/>
                  <a:gd name="T25" fmla="*/ 36 h 54"/>
                  <a:gd name="T26" fmla="*/ 60 w 83"/>
                  <a:gd name="T27" fmla="*/ 15 h 54"/>
                  <a:gd name="T28" fmla="*/ 58 w 83"/>
                  <a:gd name="T2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54">
                    <a:moveTo>
                      <a:pt x="58" y="14"/>
                    </a:moveTo>
                    <a:cubicBezTo>
                      <a:pt x="55" y="21"/>
                      <a:pt x="55" y="29"/>
                      <a:pt x="59" y="35"/>
                    </a:cubicBezTo>
                    <a:cubicBezTo>
                      <a:pt x="64" y="41"/>
                      <a:pt x="74" y="36"/>
                      <a:pt x="78" y="31"/>
                    </a:cubicBezTo>
                    <a:cubicBezTo>
                      <a:pt x="83" y="23"/>
                      <a:pt x="78" y="12"/>
                      <a:pt x="72" y="7"/>
                    </a:cubicBezTo>
                    <a:cubicBezTo>
                      <a:pt x="64" y="0"/>
                      <a:pt x="51" y="0"/>
                      <a:pt x="41" y="0"/>
                    </a:cubicBezTo>
                    <a:cubicBezTo>
                      <a:pt x="29" y="1"/>
                      <a:pt x="0" y="12"/>
                      <a:pt x="8" y="30"/>
                    </a:cubicBezTo>
                    <a:cubicBezTo>
                      <a:pt x="19" y="54"/>
                      <a:pt x="52" y="48"/>
                      <a:pt x="69" y="35"/>
                    </a:cubicBezTo>
                    <a:cubicBezTo>
                      <a:pt x="70" y="35"/>
                      <a:pt x="69" y="33"/>
                      <a:pt x="68" y="34"/>
                    </a:cubicBezTo>
                    <a:cubicBezTo>
                      <a:pt x="55" y="44"/>
                      <a:pt x="36" y="49"/>
                      <a:pt x="20" y="40"/>
                    </a:cubicBezTo>
                    <a:cubicBezTo>
                      <a:pt x="13" y="36"/>
                      <a:pt x="7" y="27"/>
                      <a:pt x="11" y="19"/>
                    </a:cubicBezTo>
                    <a:cubicBezTo>
                      <a:pt x="14" y="12"/>
                      <a:pt x="22" y="8"/>
                      <a:pt x="29" y="5"/>
                    </a:cubicBezTo>
                    <a:cubicBezTo>
                      <a:pt x="41" y="0"/>
                      <a:pt x="61" y="0"/>
                      <a:pt x="72" y="9"/>
                    </a:cubicBezTo>
                    <a:cubicBezTo>
                      <a:pt x="81" y="17"/>
                      <a:pt x="79" y="34"/>
                      <a:pt x="66" y="36"/>
                    </a:cubicBezTo>
                    <a:cubicBezTo>
                      <a:pt x="56" y="37"/>
                      <a:pt x="57" y="21"/>
                      <a:pt x="60" y="15"/>
                    </a:cubicBezTo>
                    <a:cubicBezTo>
                      <a:pt x="61" y="14"/>
                      <a:pt x="59" y="13"/>
                      <a:pt x="58" y="1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0" name="Freeform 1473"/>
              <p:cNvSpPr/>
              <p:nvPr/>
            </p:nvSpPr>
            <p:spPr bwMode="auto">
              <a:xfrm>
                <a:off x="3072" y="2082"/>
                <a:ext cx="24" cy="254"/>
              </a:xfrm>
              <a:custGeom>
                <a:avLst/>
                <a:gdLst>
                  <a:gd name="T0" fmla="*/ 6 w 9"/>
                  <a:gd name="T1" fmla="*/ 1 h 95"/>
                  <a:gd name="T2" fmla="*/ 3 w 9"/>
                  <a:gd name="T3" fmla="*/ 94 h 95"/>
                  <a:gd name="T4" fmla="*/ 5 w 9"/>
                  <a:gd name="T5" fmla="*/ 94 h 95"/>
                  <a:gd name="T6" fmla="*/ 8 w 9"/>
                  <a:gd name="T7" fmla="*/ 2 h 95"/>
                  <a:gd name="T8" fmla="*/ 6 w 9"/>
                  <a:gd name="T9" fmla="*/ 1 h 95"/>
                </a:gdLst>
                <a:ahLst/>
                <a:cxnLst>
                  <a:cxn ang="0">
                    <a:pos x="T0" y="T1"/>
                  </a:cxn>
                  <a:cxn ang="0">
                    <a:pos x="T2" y="T3"/>
                  </a:cxn>
                  <a:cxn ang="0">
                    <a:pos x="T4" y="T5"/>
                  </a:cxn>
                  <a:cxn ang="0">
                    <a:pos x="T6" y="T7"/>
                  </a:cxn>
                  <a:cxn ang="0">
                    <a:pos x="T8" y="T9"/>
                  </a:cxn>
                </a:cxnLst>
                <a:rect l="0" t="0" r="r" b="b"/>
                <a:pathLst>
                  <a:path w="9" h="95">
                    <a:moveTo>
                      <a:pt x="6" y="1"/>
                    </a:moveTo>
                    <a:cubicBezTo>
                      <a:pt x="0" y="32"/>
                      <a:pt x="3" y="63"/>
                      <a:pt x="3" y="94"/>
                    </a:cubicBezTo>
                    <a:cubicBezTo>
                      <a:pt x="3" y="95"/>
                      <a:pt x="5" y="95"/>
                      <a:pt x="5" y="94"/>
                    </a:cubicBezTo>
                    <a:cubicBezTo>
                      <a:pt x="5" y="63"/>
                      <a:pt x="2" y="32"/>
                      <a:pt x="8" y="2"/>
                    </a:cubicBezTo>
                    <a:cubicBezTo>
                      <a:pt x="9" y="1"/>
                      <a:pt x="7" y="0"/>
                      <a:pt x="6"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1" name="Freeform 1474"/>
              <p:cNvSpPr/>
              <p:nvPr/>
            </p:nvSpPr>
            <p:spPr bwMode="auto">
              <a:xfrm>
                <a:off x="3085" y="2085"/>
                <a:ext cx="435" cy="35"/>
              </a:xfrm>
              <a:custGeom>
                <a:avLst/>
                <a:gdLst>
                  <a:gd name="T0" fmla="*/ 2 w 163"/>
                  <a:gd name="T1" fmla="*/ 3 h 13"/>
                  <a:gd name="T2" fmla="*/ 161 w 163"/>
                  <a:gd name="T3" fmla="*/ 13 h 13"/>
                  <a:gd name="T4" fmla="*/ 161 w 163"/>
                  <a:gd name="T5" fmla="*/ 11 h 13"/>
                  <a:gd name="T6" fmla="*/ 2 w 163"/>
                  <a:gd name="T7" fmla="*/ 0 h 13"/>
                  <a:gd name="T8" fmla="*/ 2 w 163"/>
                  <a:gd name="T9" fmla="*/ 3 h 13"/>
                </a:gdLst>
                <a:ahLst/>
                <a:cxnLst>
                  <a:cxn ang="0">
                    <a:pos x="T0" y="T1"/>
                  </a:cxn>
                  <a:cxn ang="0">
                    <a:pos x="T2" y="T3"/>
                  </a:cxn>
                  <a:cxn ang="0">
                    <a:pos x="T4" y="T5"/>
                  </a:cxn>
                  <a:cxn ang="0">
                    <a:pos x="T6" y="T7"/>
                  </a:cxn>
                  <a:cxn ang="0">
                    <a:pos x="T8" y="T9"/>
                  </a:cxn>
                </a:cxnLst>
                <a:rect l="0" t="0" r="r" b="b"/>
                <a:pathLst>
                  <a:path w="163" h="13">
                    <a:moveTo>
                      <a:pt x="2" y="3"/>
                    </a:moveTo>
                    <a:cubicBezTo>
                      <a:pt x="55" y="8"/>
                      <a:pt x="108" y="7"/>
                      <a:pt x="161" y="13"/>
                    </a:cubicBezTo>
                    <a:cubicBezTo>
                      <a:pt x="163" y="13"/>
                      <a:pt x="163" y="11"/>
                      <a:pt x="161" y="11"/>
                    </a:cubicBezTo>
                    <a:cubicBezTo>
                      <a:pt x="108" y="5"/>
                      <a:pt x="55" y="5"/>
                      <a:pt x="2" y="0"/>
                    </a:cubicBezTo>
                    <a:cubicBezTo>
                      <a:pt x="0" y="0"/>
                      <a:pt x="0" y="2"/>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2" name="Freeform 1475"/>
              <p:cNvSpPr/>
              <p:nvPr/>
            </p:nvSpPr>
            <p:spPr bwMode="auto">
              <a:xfrm>
                <a:off x="3077" y="2334"/>
                <a:ext cx="430" cy="18"/>
              </a:xfrm>
              <a:custGeom>
                <a:avLst/>
                <a:gdLst>
                  <a:gd name="T0" fmla="*/ 1 w 161"/>
                  <a:gd name="T1" fmla="*/ 2 h 7"/>
                  <a:gd name="T2" fmla="*/ 159 w 161"/>
                  <a:gd name="T3" fmla="*/ 7 h 7"/>
                  <a:gd name="T4" fmla="*/ 159 w 161"/>
                  <a:gd name="T5" fmla="*/ 4 h 7"/>
                  <a:gd name="T6" fmla="*/ 1 w 161"/>
                  <a:gd name="T7" fmla="*/ 0 h 7"/>
                  <a:gd name="T8" fmla="*/ 1 w 161"/>
                  <a:gd name="T9" fmla="*/ 2 h 7"/>
                </a:gdLst>
                <a:ahLst/>
                <a:cxnLst>
                  <a:cxn ang="0">
                    <a:pos x="T0" y="T1"/>
                  </a:cxn>
                  <a:cxn ang="0">
                    <a:pos x="T2" y="T3"/>
                  </a:cxn>
                  <a:cxn ang="0">
                    <a:pos x="T4" y="T5"/>
                  </a:cxn>
                  <a:cxn ang="0">
                    <a:pos x="T6" y="T7"/>
                  </a:cxn>
                  <a:cxn ang="0">
                    <a:pos x="T8" y="T9"/>
                  </a:cxn>
                </a:cxnLst>
                <a:rect l="0" t="0" r="r" b="b"/>
                <a:pathLst>
                  <a:path w="161" h="7">
                    <a:moveTo>
                      <a:pt x="1" y="2"/>
                    </a:moveTo>
                    <a:cubicBezTo>
                      <a:pt x="54" y="7"/>
                      <a:pt x="106" y="7"/>
                      <a:pt x="159" y="7"/>
                    </a:cubicBezTo>
                    <a:cubicBezTo>
                      <a:pt x="161" y="7"/>
                      <a:pt x="161" y="4"/>
                      <a:pt x="159" y="4"/>
                    </a:cubicBezTo>
                    <a:cubicBezTo>
                      <a:pt x="106" y="4"/>
                      <a:pt x="54" y="4"/>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3" name="Freeform 1476"/>
              <p:cNvSpPr/>
              <p:nvPr/>
            </p:nvSpPr>
            <p:spPr bwMode="auto">
              <a:xfrm>
                <a:off x="3493" y="2122"/>
                <a:ext cx="19" cy="236"/>
              </a:xfrm>
              <a:custGeom>
                <a:avLst/>
                <a:gdLst>
                  <a:gd name="T0" fmla="*/ 5 w 7"/>
                  <a:gd name="T1" fmla="*/ 2 h 88"/>
                  <a:gd name="T2" fmla="*/ 0 w 7"/>
                  <a:gd name="T3" fmla="*/ 86 h 88"/>
                  <a:gd name="T4" fmla="*/ 3 w 7"/>
                  <a:gd name="T5" fmla="*/ 86 h 88"/>
                  <a:gd name="T6" fmla="*/ 7 w 7"/>
                  <a:gd name="T7" fmla="*/ 2 h 88"/>
                  <a:gd name="T8" fmla="*/ 5 w 7"/>
                  <a:gd name="T9" fmla="*/ 2 h 88"/>
                </a:gdLst>
                <a:ahLst/>
                <a:cxnLst>
                  <a:cxn ang="0">
                    <a:pos x="T0" y="T1"/>
                  </a:cxn>
                  <a:cxn ang="0">
                    <a:pos x="T2" y="T3"/>
                  </a:cxn>
                  <a:cxn ang="0">
                    <a:pos x="T4" y="T5"/>
                  </a:cxn>
                  <a:cxn ang="0">
                    <a:pos x="T6" y="T7"/>
                  </a:cxn>
                  <a:cxn ang="0">
                    <a:pos x="T8" y="T9"/>
                  </a:cxn>
                </a:cxnLst>
                <a:rect l="0" t="0" r="r" b="b"/>
                <a:pathLst>
                  <a:path w="7" h="88">
                    <a:moveTo>
                      <a:pt x="5" y="2"/>
                    </a:moveTo>
                    <a:cubicBezTo>
                      <a:pt x="0" y="30"/>
                      <a:pt x="4" y="58"/>
                      <a:pt x="0" y="86"/>
                    </a:cubicBezTo>
                    <a:cubicBezTo>
                      <a:pt x="0" y="88"/>
                      <a:pt x="2" y="88"/>
                      <a:pt x="3" y="86"/>
                    </a:cubicBezTo>
                    <a:cubicBezTo>
                      <a:pt x="6" y="58"/>
                      <a:pt x="2" y="30"/>
                      <a:pt x="7" y="2"/>
                    </a:cubicBezTo>
                    <a:cubicBezTo>
                      <a:pt x="7" y="1"/>
                      <a:pt x="5" y="0"/>
                      <a:pt x="5"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4" name="Freeform 1477"/>
              <p:cNvSpPr/>
              <p:nvPr/>
            </p:nvSpPr>
            <p:spPr bwMode="auto">
              <a:xfrm>
                <a:off x="3088" y="2090"/>
                <a:ext cx="205" cy="145"/>
              </a:xfrm>
              <a:custGeom>
                <a:avLst/>
                <a:gdLst>
                  <a:gd name="T0" fmla="*/ 1 w 77"/>
                  <a:gd name="T1" fmla="*/ 2 h 54"/>
                  <a:gd name="T2" fmla="*/ 75 w 77"/>
                  <a:gd name="T3" fmla="*/ 54 h 54"/>
                  <a:gd name="T4" fmla="*/ 76 w 77"/>
                  <a:gd name="T5" fmla="*/ 52 h 54"/>
                  <a:gd name="T6" fmla="*/ 2 w 77"/>
                  <a:gd name="T7" fmla="*/ 0 h 54"/>
                  <a:gd name="T8" fmla="*/ 1 w 77"/>
                  <a:gd name="T9" fmla="*/ 2 h 54"/>
                </a:gdLst>
                <a:ahLst/>
                <a:cxnLst>
                  <a:cxn ang="0">
                    <a:pos x="T0" y="T1"/>
                  </a:cxn>
                  <a:cxn ang="0">
                    <a:pos x="T2" y="T3"/>
                  </a:cxn>
                  <a:cxn ang="0">
                    <a:pos x="T4" y="T5"/>
                  </a:cxn>
                  <a:cxn ang="0">
                    <a:pos x="T6" y="T7"/>
                  </a:cxn>
                  <a:cxn ang="0">
                    <a:pos x="T8" y="T9"/>
                  </a:cxn>
                </a:cxnLst>
                <a:rect l="0" t="0" r="r" b="b"/>
                <a:pathLst>
                  <a:path w="77" h="54">
                    <a:moveTo>
                      <a:pt x="1" y="2"/>
                    </a:moveTo>
                    <a:cubicBezTo>
                      <a:pt x="29" y="15"/>
                      <a:pt x="49" y="38"/>
                      <a:pt x="75" y="54"/>
                    </a:cubicBezTo>
                    <a:cubicBezTo>
                      <a:pt x="76" y="54"/>
                      <a:pt x="77" y="53"/>
                      <a:pt x="76" y="52"/>
                    </a:cubicBezTo>
                    <a:cubicBezTo>
                      <a:pt x="50" y="36"/>
                      <a:pt x="30" y="13"/>
                      <a:pt x="2" y="0"/>
                    </a:cubicBezTo>
                    <a:cubicBezTo>
                      <a:pt x="1"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5" name="Freeform 1478"/>
              <p:cNvSpPr/>
              <p:nvPr/>
            </p:nvSpPr>
            <p:spPr bwMode="auto">
              <a:xfrm>
                <a:off x="3283" y="2106"/>
                <a:ext cx="248" cy="129"/>
              </a:xfrm>
              <a:custGeom>
                <a:avLst/>
                <a:gdLst>
                  <a:gd name="T0" fmla="*/ 2 w 93"/>
                  <a:gd name="T1" fmla="*/ 48 h 48"/>
                  <a:gd name="T2" fmla="*/ 92 w 93"/>
                  <a:gd name="T3" fmla="*/ 2 h 48"/>
                  <a:gd name="T4" fmla="*/ 90 w 93"/>
                  <a:gd name="T5" fmla="*/ 0 h 48"/>
                  <a:gd name="T6" fmla="*/ 1 w 93"/>
                  <a:gd name="T7" fmla="*/ 46 h 48"/>
                  <a:gd name="T8" fmla="*/ 2 w 93"/>
                  <a:gd name="T9" fmla="*/ 48 h 48"/>
                </a:gdLst>
                <a:ahLst/>
                <a:cxnLst>
                  <a:cxn ang="0">
                    <a:pos x="T0" y="T1"/>
                  </a:cxn>
                  <a:cxn ang="0">
                    <a:pos x="T2" y="T3"/>
                  </a:cxn>
                  <a:cxn ang="0">
                    <a:pos x="T4" y="T5"/>
                  </a:cxn>
                  <a:cxn ang="0">
                    <a:pos x="T6" y="T7"/>
                  </a:cxn>
                  <a:cxn ang="0">
                    <a:pos x="T8" y="T9"/>
                  </a:cxn>
                </a:cxnLst>
                <a:rect l="0" t="0" r="r" b="b"/>
                <a:pathLst>
                  <a:path w="93" h="48">
                    <a:moveTo>
                      <a:pt x="2" y="48"/>
                    </a:moveTo>
                    <a:cubicBezTo>
                      <a:pt x="35" y="43"/>
                      <a:pt x="66" y="23"/>
                      <a:pt x="92" y="2"/>
                    </a:cubicBezTo>
                    <a:cubicBezTo>
                      <a:pt x="93" y="1"/>
                      <a:pt x="91" y="0"/>
                      <a:pt x="90" y="0"/>
                    </a:cubicBezTo>
                    <a:cubicBezTo>
                      <a:pt x="65" y="22"/>
                      <a:pt x="34" y="41"/>
                      <a:pt x="1" y="46"/>
                    </a:cubicBezTo>
                    <a:cubicBezTo>
                      <a:pt x="0" y="46"/>
                      <a:pt x="0" y="48"/>
                      <a:pt x="2" y="4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6" name="Freeform 1479"/>
              <p:cNvSpPr/>
              <p:nvPr/>
            </p:nvSpPr>
            <p:spPr bwMode="auto">
              <a:xfrm>
                <a:off x="3256" y="2187"/>
                <a:ext cx="88" cy="80"/>
              </a:xfrm>
              <a:custGeom>
                <a:avLst/>
                <a:gdLst>
                  <a:gd name="T0" fmla="*/ 7 w 33"/>
                  <a:gd name="T1" fmla="*/ 26 h 30"/>
                  <a:gd name="T2" fmla="*/ 11 w 33"/>
                  <a:gd name="T3" fmla="*/ 12 h 30"/>
                  <a:gd name="T4" fmla="*/ 25 w 33"/>
                  <a:gd name="T5" fmla="*/ 15 h 30"/>
                  <a:gd name="T6" fmla="*/ 18 w 33"/>
                  <a:gd name="T7" fmla="*/ 24 h 30"/>
                  <a:gd name="T8" fmla="*/ 7 w 33"/>
                  <a:gd name="T9" fmla="*/ 27 h 30"/>
                  <a:gd name="T10" fmla="*/ 7 w 33"/>
                  <a:gd name="T11" fmla="*/ 29 h 30"/>
                  <a:gd name="T12" fmla="*/ 25 w 33"/>
                  <a:gd name="T13" fmla="*/ 11 h 30"/>
                  <a:gd name="T14" fmla="*/ 5 w 33"/>
                  <a:gd name="T15" fmla="*/ 27 h 30"/>
                  <a:gd name="T16" fmla="*/ 7 w 33"/>
                  <a:gd name="T17"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0">
                    <a:moveTo>
                      <a:pt x="7" y="26"/>
                    </a:moveTo>
                    <a:cubicBezTo>
                      <a:pt x="5" y="21"/>
                      <a:pt x="8" y="15"/>
                      <a:pt x="11" y="12"/>
                    </a:cubicBezTo>
                    <a:cubicBezTo>
                      <a:pt x="16" y="8"/>
                      <a:pt x="22" y="9"/>
                      <a:pt x="25" y="15"/>
                    </a:cubicBezTo>
                    <a:cubicBezTo>
                      <a:pt x="26" y="19"/>
                      <a:pt x="21" y="22"/>
                      <a:pt x="18" y="24"/>
                    </a:cubicBezTo>
                    <a:cubicBezTo>
                      <a:pt x="15" y="26"/>
                      <a:pt x="11" y="27"/>
                      <a:pt x="7" y="27"/>
                    </a:cubicBezTo>
                    <a:cubicBezTo>
                      <a:pt x="6" y="27"/>
                      <a:pt x="6" y="29"/>
                      <a:pt x="7" y="29"/>
                    </a:cubicBezTo>
                    <a:cubicBezTo>
                      <a:pt x="15" y="30"/>
                      <a:pt x="33" y="21"/>
                      <a:pt x="25" y="11"/>
                    </a:cubicBezTo>
                    <a:cubicBezTo>
                      <a:pt x="16" y="0"/>
                      <a:pt x="0" y="16"/>
                      <a:pt x="5" y="27"/>
                    </a:cubicBezTo>
                    <a:cubicBezTo>
                      <a:pt x="6" y="28"/>
                      <a:pt x="8" y="27"/>
                      <a:pt x="7" y="2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7" name="Freeform 1480"/>
              <p:cNvSpPr/>
              <p:nvPr/>
            </p:nvSpPr>
            <p:spPr bwMode="auto">
              <a:xfrm>
                <a:off x="3875" y="2692"/>
                <a:ext cx="72" cy="134"/>
              </a:xfrm>
              <a:custGeom>
                <a:avLst/>
                <a:gdLst>
                  <a:gd name="T0" fmla="*/ 19 w 27"/>
                  <a:gd name="T1" fmla="*/ 1 h 50"/>
                  <a:gd name="T2" fmla="*/ 4 w 27"/>
                  <a:gd name="T3" fmla="*/ 15 h 50"/>
                  <a:gd name="T4" fmla="*/ 1 w 27"/>
                  <a:gd name="T5" fmla="*/ 46 h 50"/>
                  <a:gd name="T6" fmla="*/ 1 w 27"/>
                  <a:gd name="T7" fmla="*/ 48 h 50"/>
                  <a:gd name="T8" fmla="*/ 26 w 27"/>
                  <a:gd name="T9" fmla="*/ 49 h 50"/>
                  <a:gd name="T10" fmla="*/ 26 w 27"/>
                  <a:gd name="T11" fmla="*/ 47 h 50"/>
                  <a:gd name="T12" fmla="*/ 2 w 27"/>
                  <a:gd name="T13" fmla="*/ 46 h 50"/>
                  <a:gd name="T14" fmla="*/ 2 w 27"/>
                  <a:gd name="T15" fmla="*/ 48 h 50"/>
                  <a:gd name="T16" fmla="*/ 11 w 27"/>
                  <a:gd name="T17" fmla="*/ 29 h 50"/>
                  <a:gd name="T18" fmla="*/ 8 w 27"/>
                  <a:gd name="T19" fmla="*/ 17 h 50"/>
                  <a:gd name="T20" fmla="*/ 19 w 27"/>
                  <a:gd name="T21" fmla="*/ 3 h 50"/>
                  <a:gd name="T22" fmla="*/ 19 w 27"/>
                  <a:gd name="T23" fmla="*/ 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50">
                    <a:moveTo>
                      <a:pt x="19" y="1"/>
                    </a:moveTo>
                    <a:cubicBezTo>
                      <a:pt x="11" y="3"/>
                      <a:pt x="3" y="6"/>
                      <a:pt x="4" y="15"/>
                    </a:cubicBezTo>
                    <a:cubicBezTo>
                      <a:pt x="6" y="27"/>
                      <a:pt x="15" y="37"/>
                      <a:pt x="1" y="46"/>
                    </a:cubicBezTo>
                    <a:cubicBezTo>
                      <a:pt x="0" y="46"/>
                      <a:pt x="0" y="48"/>
                      <a:pt x="1" y="48"/>
                    </a:cubicBezTo>
                    <a:cubicBezTo>
                      <a:pt x="9" y="50"/>
                      <a:pt x="17" y="50"/>
                      <a:pt x="26" y="49"/>
                    </a:cubicBezTo>
                    <a:cubicBezTo>
                      <a:pt x="27" y="49"/>
                      <a:pt x="27" y="47"/>
                      <a:pt x="26" y="47"/>
                    </a:cubicBezTo>
                    <a:cubicBezTo>
                      <a:pt x="18" y="47"/>
                      <a:pt x="10" y="47"/>
                      <a:pt x="2" y="46"/>
                    </a:cubicBezTo>
                    <a:cubicBezTo>
                      <a:pt x="2" y="46"/>
                      <a:pt x="2" y="47"/>
                      <a:pt x="2" y="48"/>
                    </a:cubicBezTo>
                    <a:cubicBezTo>
                      <a:pt x="9" y="43"/>
                      <a:pt x="13" y="38"/>
                      <a:pt x="11" y="29"/>
                    </a:cubicBezTo>
                    <a:cubicBezTo>
                      <a:pt x="11" y="25"/>
                      <a:pt x="9" y="21"/>
                      <a:pt x="8" y="17"/>
                    </a:cubicBezTo>
                    <a:cubicBezTo>
                      <a:pt x="5" y="8"/>
                      <a:pt x="12" y="5"/>
                      <a:pt x="19" y="3"/>
                    </a:cubicBezTo>
                    <a:cubicBezTo>
                      <a:pt x="21" y="3"/>
                      <a:pt x="20" y="0"/>
                      <a:pt x="19"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8" name="Freeform 1481"/>
              <p:cNvSpPr/>
              <p:nvPr/>
            </p:nvSpPr>
            <p:spPr bwMode="auto">
              <a:xfrm>
                <a:off x="3864" y="2756"/>
                <a:ext cx="51" cy="6"/>
              </a:xfrm>
              <a:custGeom>
                <a:avLst/>
                <a:gdLst>
                  <a:gd name="T0" fmla="*/ 1 w 19"/>
                  <a:gd name="T1" fmla="*/ 2 h 2"/>
                  <a:gd name="T2" fmla="*/ 18 w 19"/>
                  <a:gd name="T3" fmla="*/ 2 h 2"/>
                  <a:gd name="T4" fmla="*/ 18 w 19"/>
                  <a:gd name="T5" fmla="*/ 0 h 2"/>
                  <a:gd name="T6" fmla="*/ 1 w 19"/>
                  <a:gd name="T7" fmla="*/ 0 h 2"/>
                  <a:gd name="T8" fmla="*/ 1 w 19"/>
                  <a:gd name="T9" fmla="*/ 2 h 2"/>
                </a:gdLst>
                <a:ahLst/>
                <a:cxnLst>
                  <a:cxn ang="0">
                    <a:pos x="T0" y="T1"/>
                  </a:cxn>
                  <a:cxn ang="0">
                    <a:pos x="T2" y="T3"/>
                  </a:cxn>
                  <a:cxn ang="0">
                    <a:pos x="T4" y="T5"/>
                  </a:cxn>
                  <a:cxn ang="0">
                    <a:pos x="T6" y="T7"/>
                  </a:cxn>
                  <a:cxn ang="0">
                    <a:pos x="T8" y="T9"/>
                  </a:cxn>
                </a:cxnLst>
                <a:rect l="0" t="0" r="r" b="b"/>
                <a:pathLst>
                  <a:path w="19" h="2">
                    <a:moveTo>
                      <a:pt x="1" y="2"/>
                    </a:moveTo>
                    <a:cubicBezTo>
                      <a:pt x="7" y="2"/>
                      <a:pt x="12" y="2"/>
                      <a:pt x="18" y="2"/>
                    </a:cubicBezTo>
                    <a:cubicBezTo>
                      <a:pt x="19" y="2"/>
                      <a:pt x="19" y="0"/>
                      <a:pt x="18" y="0"/>
                    </a:cubicBezTo>
                    <a:cubicBezTo>
                      <a:pt x="12" y="0"/>
                      <a:pt x="7"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9" name="Freeform 1482"/>
              <p:cNvSpPr/>
              <p:nvPr/>
            </p:nvSpPr>
            <p:spPr bwMode="auto">
              <a:xfrm>
                <a:off x="3864" y="2767"/>
                <a:ext cx="64" cy="14"/>
              </a:xfrm>
              <a:custGeom>
                <a:avLst/>
                <a:gdLst>
                  <a:gd name="T0" fmla="*/ 1 w 24"/>
                  <a:gd name="T1" fmla="*/ 3 h 5"/>
                  <a:gd name="T2" fmla="*/ 22 w 24"/>
                  <a:gd name="T3" fmla="*/ 5 h 5"/>
                  <a:gd name="T4" fmla="*/ 22 w 24"/>
                  <a:gd name="T5" fmla="*/ 2 h 5"/>
                  <a:gd name="T6" fmla="*/ 1 w 24"/>
                  <a:gd name="T7" fmla="*/ 0 h 5"/>
                  <a:gd name="T8" fmla="*/ 1 w 24"/>
                  <a:gd name="T9" fmla="*/ 3 h 5"/>
                </a:gdLst>
                <a:ahLst/>
                <a:cxnLst>
                  <a:cxn ang="0">
                    <a:pos x="T0" y="T1"/>
                  </a:cxn>
                  <a:cxn ang="0">
                    <a:pos x="T2" y="T3"/>
                  </a:cxn>
                  <a:cxn ang="0">
                    <a:pos x="T4" y="T5"/>
                  </a:cxn>
                  <a:cxn ang="0">
                    <a:pos x="T6" y="T7"/>
                  </a:cxn>
                  <a:cxn ang="0">
                    <a:pos x="T8" y="T9"/>
                  </a:cxn>
                </a:cxnLst>
                <a:rect l="0" t="0" r="r" b="b"/>
                <a:pathLst>
                  <a:path w="24" h="5">
                    <a:moveTo>
                      <a:pt x="1" y="3"/>
                    </a:moveTo>
                    <a:cubicBezTo>
                      <a:pt x="8" y="3"/>
                      <a:pt x="15" y="4"/>
                      <a:pt x="22" y="5"/>
                    </a:cubicBezTo>
                    <a:cubicBezTo>
                      <a:pt x="23" y="5"/>
                      <a:pt x="24" y="3"/>
                      <a:pt x="22" y="2"/>
                    </a:cubicBezTo>
                    <a:cubicBezTo>
                      <a:pt x="15" y="1"/>
                      <a:pt x="8" y="0"/>
                      <a:pt x="1" y="0"/>
                    </a:cubicBezTo>
                    <a:cubicBezTo>
                      <a:pt x="0" y="0"/>
                      <a:pt x="0" y="3"/>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0" name="Freeform 1483"/>
              <p:cNvSpPr/>
              <p:nvPr/>
            </p:nvSpPr>
            <p:spPr bwMode="auto">
              <a:xfrm>
                <a:off x="5840" y="2502"/>
                <a:ext cx="419" cy="356"/>
              </a:xfrm>
              <a:custGeom>
                <a:avLst/>
                <a:gdLst>
                  <a:gd name="T0" fmla="*/ 38 w 157"/>
                  <a:gd name="T1" fmla="*/ 123 h 133"/>
                  <a:gd name="T2" fmla="*/ 18 w 157"/>
                  <a:gd name="T3" fmla="*/ 36 h 133"/>
                  <a:gd name="T4" fmla="*/ 112 w 157"/>
                  <a:gd name="T5" fmla="*/ 17 h 133"/>
                  <a:gd name="T6" fmla="*/ 126 w 157"/>
                  <a:gd name="T7" fmla="*/ 103 h 133"/>
                  <a:gd name="T8" fmla="*/ 37 w 157"/>
                  <a:gd name="T9" fmla="*/ 121 h 133"/>
                  <a:gd name="T10" fmla="*/ 37 w 157"/>
                  <a:gd name="T11" fmla="*/ 123 h 133"/>
                  <a:gd name="T12" fmla="*/ 131 w 157"/>
                  <a:gd name="T13" fmla="*/ 102 h 133"/>
                  <a:gd name="T14" fmla="*/ 118 w 157"/>
                  <a:gd name="T15" fmla="*/ 17 h 133"/>
                  <a:gd name="T16" fmla="*/ 20 w 157"/>
                  <a:gd name="T17" fmla="*/ 28 h 133"/>
                  <a:gd name="T18" fmla="*/ 31 w 157"/>
                  <a:gd name="T19" fmla="*/ 121 h 133"/>
                  <a:gd name="T20" fmla="*/ 36 w 157"/>
                  <a:gd name="T21" fmla="*/ 125 h 133"/>
                  <a:gd name="T22" fmla="*/ 38 w 157"/>
                  <a:gd name="T23" fmla="*/ 12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33">
                    <a:moveTo>
                      <a:pt x="38" y="123"/>
                    </a:moveTo>
                    <a:cubicBezTo>
                      <a:pt x="14" y="103"/>
                      <a:pt x="4" y="64"/>
                      <a:pt x="18" y="36"/>
                    </a:cubicBezTo>
                    <a:cubicBezTo>
                      <a:pt x="34" y="4"/>
                      <a:pt x="84" y="3"/>
                      <a:pt x="112" y="17"/>
                    </a:cubicBezTo>
                    <a:cubicBezTo>
                      <a:pt x="145" y="34"/>
                      <a:pt x="153" y="78"/>
                      <a:pt x="126" y="103"/>
                    </a:cubicBezTo>
                    <a:cubicBezTo>
                      <a:pt x="104" y="123"/>
                      <a:pt x="66" y="130"/>
                      <a:pt x="37" y="121"/>
                    </a:cubicBezTo>
                    <a:cubicBezTo>
                      <a:pt x="36" y="120"/>
                      <a:pt x="35" y="123"/>
                      <a:pt x="37" y="123"/>
                    </a:cubicBezTo>
                    <a:cubicBezTo>
                      <a:pt x="68" y="133"/>
                      <a:pt x="107" y="125"/>
                      <a:pt x="131" y="102"/>
                    </a:cubicBezTo>
                    <a:cubicBezTo>
                      <a:pt x="157" y="77"/>
                      <a:pt x="146" y="35"/>
                      <a:pt x="118" y="17"/>
                    </a:cubicBezTo>
                    <a:cubicBezTo>
                      <a:pt x="91" y="0"/>
                      <a:pt x="40" y="0"/>
                      <a:pt x="20" y="28"/>
                    </a:cubicBezTo>
                    <a:cubicBezTo>
                      <a:pt x="0" y="55"/>
                      <a:pt x="8" y="97"/>
                      <a:pt x="31" y="121"/>
                    </a:cubicBezTo>
                    <a:cubicBezTo>
                      <a:pt x="33" y="122"/>
                      <a:pt x="34" y="123"/>
                      <a:pt x="36" y="125"/>
                    </a:cubicBezTo>
                    <a:cubicBezTo>
                      <a:pt x="37" y="126"/>
                      <a:pt x="39" y="124"/>
                      <a:pt x="38" y="12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1" name="Freeform 1484"/>
              <p:cNvSpPr/>
              <p:nvPr/>
            </p:nvSpPr>
            <p:spPr bwMode="auto">
              <a:xfrm>
                <a:off x="6019" y="2524"/>
                <a:ext cx="5" cy="318"/>
              </a:xfrm>
              <a:custGeom>
                <a:avLst/>
                <a:gdLst>
                  <a:gd name="T0" fmla="*/ 0 w 2"/>
                  <a:gd name="T1" fmla="*/ 2 h 119"/>
                  <a:gd name="T2" fmla="*/ 0 w 2"/>
                  <a:gd name="T3" fmla="*/ 117 h 119"/>
                  <a:gd name="T4" fmla="*/ 2 w 2"/>
                  <a:gd name="T5" fmla="*/ 117 h 119"/>
                  <a:gd name="T6" fmla="*/ 2 w 2"/>
                  <a:gd name="T7" fmla="*/ 2 h 119"/>
                  <a:gd name="T8" fmla="*/ 0 w 2"/>
                  <a:gd name="T9" fmla="*/ 2 h 119"/>
                </a:gdLst>
                <a:ahLst/>
                <a:cxnLst>
                  <a:cxn ang="0">
                    <a:pos x="T0" y="T1"/>
                  </a:cxn>
                  <a:cxn ang="0">
                    <a:pos x="T2" y="T3"/>
                  </a:cxn>
                  <a:cxn ang="0">
                    <a:pos x="T4" y="T5"/>
                  </a:cxn>
                  <a:cxn ang="0">
                    <a:pos x="T6" y="T7"/>
                  </a:cxn>
                  <a:cxn ang="0">
                    <a:pos x="T8" y="T9"/>
                  </a:cxn>
                </a:cxnLst>
                <a:rect l="0" t="0" r="r" b="b"/>
                <a:pathLst>
                  <a:path w="2" h="119">
                    <a:moveTo>
                      <a:pt x="0" y="2"/>
                    </a:moveTo>
                    <a:cubicBezTo>
                      <a:pt x="0" y="40"/>
                      <a:pt x="0" y="78"/>
                      <a:pt x="0" y="117"/>
                    </a:cubicBezTo>
                    <a:cubicBezTo>
                      <a:pt x="0" y="119"/>
                      <a:pt x="2" y="119"/>
                      <a:pt x="2" y="117"/>
                    </a:cubicBezTo>
                    <a:cubicBezTo>
                      <a:pt x="2" y="78"/>
                      <a:pt x="2" y="40"/>
                      <a:pt x="2" y="2"/>
                    </a:cubicBezTo>
                    <a:cubicBezTo>
                      <a:pt x="2" y="0"/>
                      <a:pt x="0" y="0"/>
                      <a:pt x="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2" name="Freeform 1485"/>
              <p:cNvSpPr/>
              <p:nvPr/>
            </p:nvSpPr>
            <p:spPr bwMode="auto">
              <a:xfrm>
                <a:off x="5907" y="2521"/>
                <a:ext cx="104" cy="43"/>
              </a:xfrm>
              <a:custGeom>
                <a:avLst/>
                <a:gdLst>
                  <a:gd name="T0" fmla="*/ 2 w 39"/>
                  <a:gd name="T1" fmla="*/ 15 h 16"/>
                  <a:gd name="T2" fmla="*/ 37 w 39"/>
                  <a:gd name="T3" fmla="*/ 3 h 16"/>
                  <a:gd name="T4" fmla="*/ 36 w 39"/>
                  <a:gd name="T5" fmla="*/ 0 h 16"/>
                  <a:gd name="T6" fmla="*/ 1 w 39"/>
                  <a:gd name="T7" fmla="*/ 13 h 16"/>
                  <a:gd name="T8" fmla="*/ 2 w 39"/>
                  <a:gd name="T9" fmla="*/ 15 h 16"/>
                </a:gdLst>
                <a:ahLst/>
                <a:cxnLst>
                  <a:cxn ang="0">
                    <a:pos x="T0" y="T1"/>
                  </a:cxn>
                  <a:cxn ang="0">
                    <a:pos x="T2" y="T3"/>
                  </a:cxn>
                  <a:cxn ang="0">
                    <a:pos x="T4" y="T5"/>
                  </a:cxn>
                  <a:cxn ang="0">
                    <a:pos x="T6" y="T7"/>
                  </a:cxn>
                  <a:cxn ang="0">
                    <a:pos x="T8" y="T9"/>
                  </a:cxn>
                </a:cxnLst>
                <a:rect l="0" t="0" r="r" b="b"/>
                <a:pathLst>
                  <a:path w="39" h="16">
                    <a:moveTo>
                      <a:pt x="2" y="15"/>
                    </a:moveTo>
                    <a:cubicBezTo>
                      <a:pt x="13" y="9"/>
                      <a:pt x="25" y="5"/>
                      <a:pt x="37" y="3"/>
                    </a:cubicBezTo>
                    <a:cubicBezTo>
                      <a:pt x="39" y="3"/>
                      <a:pt x="38" y="0"/>
                      <a:pt x="36" y="0"/>
                    </a:cubicBezTo>
                    <a:cubicBezTo>
                      <a:pt x="24" y="3"/>
                      <a:pt x="12" y="7"/>
                      <a:pt x="1" y="13"/>
                    </a:cubicBezTo>
                    <a:cubicBezTo>
                      <a:pt x="0" y="14"/>
                      <a:pt x="1" y="16"/>
                      <a:pt x="2" y="1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3" name="Freeform 1486"/>
              <p:cNvSpPr/>
              <p:nvPr/>
            </p:nvSpPr>
            <p:spPr bwMode="auto">
              <a:xfrm>
                <a:off x="5885" y="2534"/>
                <a:ext cx="139" cy="65"/>
              </a:xfrm>
              <a:custGeom>
                <a:avLst/>
                <a:gdLst>
                  <a:gd name="T0" fmla="*/ 2 w 52"/>
                  <a:gd name="T1" fmla="*/ 24 h 24"/>
                  <a:gd name="T2" fmla="*/ 50 w 52"/>
                  <a:gd name="T3" fmla="*/ 3 h 24"/>
                  <a:gd name="T4" fmla="*/ 50 w 52"/>
                  <a:gd name="T5" fmla="*/ 1 h 24"/>
                  <a:gd name="T6" fmla="*/ 1 w 52"/>
                  <a:gd name="T7" fmla="*/ 21 h 24"/>
                  <a:gd name="T8" fmla="*/ 2 w 52"/>
                  <a:gd name="T9" fmla="*/ 24 h 24"/>
                </a:gdLst>
                <a:ahLst/>
                <a:cxnLst>
                  <a:cxn ang="0">
                    <a:pos x="T0" y="T1"/>
                  </a:cxn>
                  <a:cxn ang="0">
                    <a:pos x="T2" y="T3"/>
                  </a:cxn>
                  <a:cxn ang="0">
                    <a:pos x="T4" y="T5"/>
                  </a:cxn>
                  <a:cxn ang="0">
                    <a:pos x="T6" y="T7"/>
                  </a:cxn>
                  <a:cxn ang="0">
                    <a:pos x="T8" y="T9"/>
                  </a:cxn>
                </a:cxnLst>
                <a:rect l="0" t="0" r="r" b="b"/>
                <a:pathLst>
                  <a:path w="52" h="24">
                    <a:moveTo>
                      <a:pt x="2" y="24"/>
                    </a:moveTo>
                    <a:cubicBezTo>
                      <a:pt x="17" y="13"/>
                      <a:pt x="34" y="9"/>
                      <a:pt x="50" y="3"/>
                    </a:cubicBezTo>
                    <a:cubicBezTo>
                      <a:pt x="52" y="3"/>
                      <a:pt x="51" y="0"/>
                      <a:pt x="50" y="1"/>
                    </a:cubicBezTo>
                    <a:cubicBezTo>
                      <a:pt x="33" y="7"/>
                      <a:pt x="16" y="11"/>
                      <a:pt x="1" y="21"/>
                    </a:cubicBezTo>
                    <a:cubicBezTo>
                      <a:pt x="0" y="22"/>
                      <a:pt x="1" y="24"/>
                      <a:pt x="2" y="2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4" name="Freeform 1487"/>
              <p:cNvSpPr/>
              <p:nvPr/>
            </p:nvSpPr>
            <p:spPr bwMode="auto">
              <a:xfrm>
                <a:off x="5856" y="2548"/>
                <a:ext cx="157" cy="91"/>
              </a:xfrm>
              <a:custGeom>
                <a:avLst/>
                <a:gdLst>
                  <a:gd name="T0" fmla="*/ 3 w 59"/>
                  <a:gd name="T1" fmla="*/ 33 h 34"/>
                  <a:gd name="T2" fmla="*/ 57 w 59"/>
                  <a:gd name="T3" fmla="*/ 3 h 34"/>
                  <a:gd name="T4" fmla="*/ 56 w 59"/>
                  <a:gd name="T5" fmla="*/ 1 h 34"/>
                  <a:gd name="T6" fmla="*/ 2 w 59"/>
                  <a:gd name="T7" fmla="*/ 31 h 34"/>
                  <a:gd name="T8" fmla="*/ 3 w 59"/>
                  <a:gd name="T9" fmla="*/ 33 h 34"/>
                </a:gdLst>
                <a:ahLst/>
                <a:cxnLst>
                  <a:cxn ang="0">
                    <a:pos x="T0" y="T1"/>
                  </a:cxn>
                  <a:cxn ang="0">
                    <a:pos x="T2" y="T3"/>
                  </a:cxn>
                  <a:cxn ang="0">
                    <a:pos x="T4" y="T5"/>
                  </a:cxn>
                  <a:cxn ang="0">
                    <a:pos x="T6" y="T7"/>
                  </a:cxn>
                  <a:cxn ang="0">
                    <a:pos x="T8" y="T9"/>
                  </a:cxn>
                </a:cxnLst>
                <a:rect l="0" t="0" r="r" b="b"/>
                <a:pathLst>
                  <a:path w="59" h="34">
                    <a:moveTo>
                      <a:pt x="3" y="33"/>
                    </a:moveTo>
                    <a:cubicBezTo>
                      <a:pt x="21" y="22"/>
                      <a:pt x="38" y="11"/>
                      <a:pt x="57" y="3"/>
                    </a:cubicBezTo>
                    <a:cubicBezTo>
                      <a:pt x="59" y="3"/>
                      <a:pt x="58" y="0"/>
                      <a:pt x="56" y="1"/>
                    </a:cubicBezTo>
                    <a:cubicBezTo>
                      <a:pt x="37" y="9"/>
                      <a:pt x="20" y="20"/>
                      <a:pt x="2" y="31"/>
                    </a:cubicBezTo>
                    <a:cubicBezTo>
                      <a:pt x="0" y="32"/>
                      <a:pt x="1" y="34"/>
                      <a:pt x="3" y="3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5" name="Freeform 1488"/>
              <p:cNvSpPr/>
              <p:nvPr/>
            </p:nvSpPr>
            <p:spPr bwMode="auto">
              <a:xfrm>
                <a:off x="5861" y="2580"/>
                <a:ext cx="171" cy="77"/>
              </a:xfrm>
              <a:custGeom>
                <a:avLst/>
                <a:gdLst>
                  <a:gd name="T0" fmla="*/ 3 w 64"/>
                  <a:gd name="T1" fmla="*/ 28 h 29"/>
                  <a:gd name="T2" fmla="*/ 62 w 64"/>
                  <a:gd name="T3" fmla="*/ 4 h 29"/>
                  <a:gd name="T4" fmla="*/ 62 w 64"/>
                  <a:gd name="T5" fmla="*/ 1 h 29"/>
                  <a:gd name="T6" fmla="*/ 2 w 64"/>
                  <a:gd name="T7" fmla="*/ 26 h 29"/>
                  <a:gd name="T8" fmla="*/ 3 w 64"/>
                  <a:gd name="T9" fmla="*/ 28 h 29"/>
                </a:gdLst>
                <a:ahLst/>
                <a:cxnLst>
                  <a:cxn ang="0">
                    <a:pos x="T0" y="T1"/>
                  </a:cxn>
                  <a:cxn ang="0">
                    <a:pos x="T2" y="T3"/>
                  </a:cxn>
                  <a:cxn ang="0">
                    <a:pos x="T4" y="T5"/>
                  </a:cxn>
                  <a:cxn ang="0">
                    <a:pos x="T6" y="T7"/>
                  </a:cxn>
                  <a:cxn ang="0">
                    <a:pos x="T8" y="T9"/>
                  </a:cxn>
                </a:cxnLst>
                <a:rect l="0" t="0" r="r" b="b"/>
                <a:pathLst>
                  <a:path w="64" h="29">
                    <a:moveTo>
                      <a:pt x="3" y="28"/>
                    </a:moveTo>
                    <a:cubicBezTo>
                      <a:pt x="22" y="17"/>
                      <a:pt x="42" y="12"/>
                      <a:pt x="62" y="4"/>
                    </a:cubicBezTo>
                    <a:cubicBezTo>
                      <a:pt x="64" y="3"/>
                      <a:pt x="63" y="0"/>
                      <a:pt x="62" y="1"/>
                    </a:cubicBezTo>
                    <a:cubicBezTo>
                      <a:pt x="42" y="9"/>
                      <a:pt x="20" y="15"/>
                      <a:pt x="2" y="26"/>
                    </a:cubicBezTo>
                    <a:cubicBezTo>
                      <a:pt x="0" y="27"/>
                      <a:pt x="2" y="29"/>
                      <a:pt x="3" y="2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6" name="Freeform 1489"/>
              <p:cNvSpPr/>
              <p:nvPr/>
            </p:nvSpPr>
            <p:spPr bwMode="auto">
              <a:xfrm>
                <a:off x="5859" y="2617"/>
                <a:ext cx="160" cy="67"/>
              </a:xfrm>
              <a:custGeom>
                <a:avLst/>
                <a:gdLst>
                  <a:gd name="T0" fmla="*/ 3 w 60"/>
                  <a:gd name="T1" fmla="*/ 24 h 25"/>
                  <a:gd name="T2" fmla="*/ 58 w 60"/>
                  <a:gd name="T3" fmla="*/ 3 h 25"/>
                  <a:gd name="T4" fmla="*/ 57 w 60"/>
                  <a:gd name="T5" fmla="*/ 0 h 25"/>
                  <a:gd name="T6" fmla="*/ 2 w 60"/>
                  <a:gd name="T7" fmla="*/ 22 h 25"/>
                  <a:gd name="T8" fmla="*/ 3 w 60"/>
                  <a:gd name="T9" fmla="*/ 24 h 25"/>
                </a:gdLst>
                <a:ahLst/>
                <a:cxnLst>
                  <a:cxn ang="0">
                    <a:pos x="T0" y="T1"/>
                  </a:cxn>
                  <a:cxn ang="0">
                    <a:pos x="T2" y="T3"/>
                  </a:cxn>
                  <a:cxn ang="0">
                    <a:pos x="T4" y="T5"/>
                  </a:cxn>
                  <a:cxn ang="0">
                    <a:pos x="T6" y="T7"/>
                  </a:cxn>
                  <a:cxn ang="0">
                    <a:pos x="T8" y="T9"/>
                  </a:cxn>
                </a:cxnLst>
                <a:rect l="0" t="0" r="r" b="b"/>
                <a:pathLst>
                  <a:path w="60" h="25">
                    <a:moveTo>
                      <a:pt x="3" y="24"/>
                    </a:moveTo>
                    <a:cubicBezTo>
                      <a:pt x="20" y="13"/>
                      <a:pt x="39" y="9"/>
                      <a:pt x="58" y="3"/>
                    </a:cubicBezTo>
                    <a:cubicBezTo>
                      <a:pt x="60" y="2"/>
                      <a:pt x="59" y="0"/>
                      <a:pt x="57" y="0"/>
                    </a:cubicBezTo>
                    <a:cubicBezTo>
                      <a:pt x="38" y="7"/>
                      <a:pt x="19" y="11"/>
                      <a:pt x="2" y="22"/>
                    </a:cubicBezTo>
                    <a:cubicBezTo>
                      <a:pt x="0" y="23"/>
                      <a:pt x="2" y="25"/>
                      <a:pt x="3" y="2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7" name="Freeform 1490"/>
              <p:cNvSpPr/>
              <p:nvPr/>
            </p:nvSpPr>
            <p:spPr bwMode="auto">
              <a:xfrm>
                <a:off x="5864" y="2644"/>
                <a:ext cx="149" cy="56"/>
              </a:xfrm>
              <a:custGeom>
                <a:avLst/>
                <a:gdLst>
                  <a:gd name="T0" fmla="*/ 3 w 56"/>
                  <a:gd name="T1" fmla="*/ 21 h 21"/>
                  <a:gd name="T2" fmla="*/ 54 w 56"/>
                  <a:gd name="T3" fmla="*/ 3 h 21"/>
                  <a:gd name="T4" fmla="*/ 53 w 56"/>
                  <a:gd name="T5" fmla="*/ 1 h 21"/>
                  <a:gd name="T6" fmla="*/ 2 w 56"/>
                  <a:gd name="T7" fmla="*/ 18 h 21"/>
                  <a:gd name="T8" fmla="*/ 3 w 56"/>
                  <a:gd name="T9" fmla="*/ 21 h 21"/>
                </a:gdLst>
                <a:ahLst/>
                <a:cxnLst>
                  <a:cxn ang="0">
                    <a:pos x="T0" y="T1"/>
                  </a:cxn>
                  <a:cxn ang="0">
                    <a:pos x="T2" y="T3"/>
                  </a:cxn>
                  <a:cxn ang="0">
                    <a:pos x="T4" y="T5"/>
                  </a:cxn>
                  <a:cxn ang="0">
                    <a:pos x="T6" y="T7"/>
                  </a:cxn>
                  <a:cxn ang="0">
                    <a:pos x="T8" y="T9"/>
                  </a:cxn>
                </a:cxnLst>
                <a:rect l="0" t="0" r="r" b="b"/>
                <a:pathLst>
                  <a:path w="56" h="21">
                    <a:moveTo>
                      <a:pt x="3" y="21"/>
                    </a:moveTo>
                    <a:cubicBezTo>
                      <a:pt x="20" y="14"/>
                      <a:pt x="38" y="11"/>
                      <a:pt x="54" y="3"/>
                    </a:cubicBezTo>
                    <a:cubicBezTo>
                      <a:pt x="56" y="2"/>
                      <a:pt x="55" y="0"/>
                      <a:pt x="53" y="1"/>
                    </a:cubicBezTo>
                    <a:cubicBezTo>
                      <a:pt x="37" y="8"/>
                      <a:pt x="19" y="12"/>
                      <a:pt x="2" y="18"/>
                    </a:cubicBezTo>
                    <a:cubicBezTo>
                      <a:pt x="0" y="19"/>
                      <a:pt x="1" y="21"/>
                      <a:pt x="3" y="2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8" name="Freeform 1491"/>
              <p:cNvSpPr/>
              <p:nvPr/>
            </p:nvSpPr>
            <p:spPr bwMode="auto">
              <a:xfrm>
                <a:off x="5859" y="2668"/>
                <a:ext cx="154" cy="51"/>
              </a:xfrm>
              <a:custGeom>
                <a:avLst/>
                <a:gdLst>
                  <a:gd name="T0" fmla="*/ 3 w 58"/>
                  <a:gd name="T1" fmla="*/ 19 h 19"/>
                  <a:gd name="T2" fmla="*/ 56 w 58"/>
                  <a:gd name="T3" fmla="*/ 3 h 19"/>
                  <a:gd name="T4" fmla="*/ 55 w 58"/>
                  <a:gd name="T5" fmla="*/ 1 h 19"/>
                  <a:gd name="T6" fmla="*/ 2 w 58"/>
                  <a:gd name="T7" fmla="*/ 16 h 19"/>
                  <a:gd name="T8" fmla="*/ 3 w 58"/>
                  <a:gd name="T9" fmla="*/ 19 h 19"/>
                </a:gdLst>
                <a:ahLst/>
                <a:cxnLst>
                  <a:cxn ang="0">
                    <a:pos x="T0" y="T1"/>
                  </a:cxn>
                  <a:cxn ang="0">
                    <a:pos x="T2" y="T3"/>
                  </a:cxn>
                  <a:cxn ang="0">
                    <a:pos x="T4" y="T5"/>
                  </a:cxn>
                  <a:cxn ang="0">
                    <a:pos x="T6" y="T7"/>
                  </a:cxn>
                  <a:cxn ang="0">
                    <a:pos x="T8" y="T9"/>
                  </a:cxn>
                </a:cxnLst>
                <a:rect l="0" t="0" r="r" b="b"/>
                <a:pathLst>
                  <a:path w="58" h="19">
                    <a:moveTo>
                      <a:pt x="3" y="19"/>
                    </a:moveTo>
                    <a:cubicBezTo>
                      <a:pt x="21" y="16"/>
                      <a:pt x="39" y="11"/>
                      <a:pt x="56" y="3"/>
                    </a:cubicBezTo>
                    <a:cubicBezTo>
                      <a:pt x="58" y="3"/>
                      <a:pt x="57" y="0"/>
                      <a:pt x="55" y="1"/>
                    </a:cubicBezTo>
                    <a:cubicBezTo>
                      <a:pt x="38" y="8"/>
                      <a:pt x="20" y="13"/>
                      <a:pt x="2" y="16"/>
                    </a:cubicBezTo>
                    <a:cubicBezTo>
                      <a:pt x="0" y="17"/>
                      <a:pt x="1" y="19"/>
                      <a:pt x="3" y="1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9" name="Freeform 1492"/>
              <p:cNvSpPr/>
              <p:nvPr/>
            </p:nvSpPr>
            <p:spPr bwMode="auto">
              <a:xfrm>
                <a:off x="5875" y="2700"/>
                <a:ext cx="146" cy="38"/>
              </a:xfrm>
              <a:custGeom>
                <a:avLst/>
                <a:gdLst>
                  <a:gd name="T0" fmla="*/ 1 w 55"/>
                  <a:gd name="T1" fmla="*/ 14 h 14"/>
                  <a:gd name="T2" fmla="*/ 53 w 55"/>
                  <a:gd name="T3" fmla="*/ 3 h 14"/>
                  <a:gd name="T4" fmla="*/ 52 w 55"/>
                  <a:gd name="T5" fmla="*/ 0 h 14"/>
                  <a:gd name="T6" fmla="*/ 1 w 55"/>
                  <a:gd name="T7" fmla="*/ 12 h 14"/>
                  <a:gd name="T8" fmla="*/ 1 w 55"/>
                  <a:gd name="T9" fmla="*/ 14 h 14"/>
                </a:gdLst>
                <a:ahLst/>
                <a:cxnLst>
                  <a:cxn ang="0">
                    <a:pos x="T0" y="T1"/>
                  </a:cxn>
                  <a:cxn ang="0">
                    <a:pos x="T2" y="T3"/>
                  </a:cxn>
                  <a:cxn ang="0">
                    <a:pos x="T4" y="T5"/>
                  </a:cxn>
                  <a:cxn ang="0">
                    <a:pos x="T6" y="T7"/>
                  </a:cxn>
                  <a:cxn ang="0">
                    <a:pos x="T8" y="T9"/>
                  </a:cxn>
                </a:cxnLst>
                <a:rect l="0" t="0" r="r" b="b"/>
                <a:pathLst>
                  <a:path w="55" h="14">
                    <a:moveTo>
                      <a:pt x="1" y="14"/>
                    </a:moveTo>
                    <a:cubicBezTo>
                      <a:pt x="19" y="12"/>
                      <a:pt x="37" y="10"/>
                      <a:pt x="53" y="3"/>
                    </a:cubicBezTo>
                    <a:cubicBezTo>
                      <a:pt x="55" y="2"/>
                      <a:pt x="54" y="0"/>
                      <a:pt x="52" y="0"/>
                    </a:cubicBezTo>
                    <a:cubicBezTo>
                      <a:pt x="36" y="7"/>
                      <a:pt x="19" y="9"/>
                      <a:pt x="1" y="12"/>
                    </a:cubicBezTo>
                    <a:cubicBezTo>
                      <a:pt x="0" y="12"/>
                      <a:pt x="0" y="14"/>
                      <a:pt x="1" y="1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0" name="Freeform 1493"/>
              <p:cNvSpPr/>
              <p:nvPr/>
            </p:nvSpPr>
            <p:spPr bwMode="auto">
              <a:xfrm>
                <a:off x="5877" y="2724"/>
                <a:ext cx="152" cy="43"/>
              </a:xfrm>
              <a:custGeom>
                <a:avLst/>
                <a:gdLst>
                  <a:gd name="T0" fmla="*/ 1 w 57"/>
                  <a:gd name="T1" fmla="*/ 15 h 16"/>
                  <a:gd name="T2" fmla="*/ 55 w 57"/>
                  <a:gd name="T3" fmla="*/ 3 h 16"/>
                  <a:gd name="T4" fmla="*/ 55 w 57"/>
                  <a:gd name="T5" fmla="*/ 1 h 16"/>
                  <a:gd name="T6" fmla="*/ 1 w 57"/>
                  <a:gd name="T7" fmla="*/ 13 h 16"/>
                  <a:gd name="T8" fmla="*/ 1 w 57"/>
                  <a:gd name="T9" fmla="*/ 15 h 16"/>
                </a:gdLst>
                <a:ahLst/>
                <a:cxnLst>
                  <a:cxn ang="0">
                    <a:pos x="T0" y="T1"/>
                  </a:cxn>
                  <a:cxn ang="0">
                    <a:pos x="T2" y="T3"/>
                  </a:cxn>
                  <a:cxn ang="0">
                    <a:pos x="T4" y="T5"/>
                  </a:cxn>
                  <a:cxn ang="0">
                    <a:pos x="T6" y="T7"/>
                  </a:cxn>
                  <a:cxn ang="0">
                    <a:pos x="T8" y="T9"/>
                  </a:cxn>
                </a:cxnLst>
                <a:rect l="0" t="0" r="r" b="b"/>
                <a:pathLst>
                  <a:path w="57" h="16">
                    <a:moveTo>
                      <a:pt x="1" y="15"/>
                    </a:moveTo>
                    <a:cubicBezTo>
                      <a:pt x="20" y="16"/>
                      <a:pt x="38" y="10"/>
                      <a:pt x="55" y="3"/>
                    </a:cubicBezTo>
                    <a:cubicBezTo>
                      <a:pt x="57" y="2"/>
                      <a:pt x="56" y="0"/>
                      <a:pt x="55" y="1"/>
                    </a:cubicBezTo>
                    <a:cubicBezTo>
                      <a:pt x="37" y="7"/>
                      <a:pt x="20" y="13"/>
                      <a:pt x="1" y="13"/>
                    </a:cubicBezTo>
                    <a:cubicBezTo>
                      <a:pt x="0" y="13"/>
                      <a:pt x="0" y="15"/>
                      <a:pt x="1" y="1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1" name="Freeform 1494"/>
              <p:cNvSpPr/>
              <p:nvPr/>
            </p:nvSpPr>
            <p:spPr bwMode="auto">
              <a:xfrm>
                <a:off x="5899" y="2748"/>
                <a:ext cx="130" cy="49"/>
              </a:xfrm>
              <a:custGeom>
                <a:avLst/>
                <a:gdLst>
                  <a:gd name="T0" fmla="*/ 2 w 49"/>
                  <a:gd name="T1" fmla="*/ 18 h 18"/>
                  <a:gd name="T2" fmla="*/ 47 w 49"/>
                  <a:gd name="T3" fmla="*/ 3 h 18"/>
                  <a:gd name="T4" fmla="*/ 47 w 49"/>
                  <a:gd name="T5" fmla="*/ 1 h 18"/>
                  <a:gd name="T6" fmla="*/ 1 w 49"/>
                  <a:gd name="T7" fmla="*/ 15 h 18"/>
                  <a:gd name="T8" fmla="*/ 2 w 49"/>
                  <a:gd name="T9" fmla="*/ 18 h 18"/>
                </a:gdLst>
                <a:ahLst/>
                <a:cxnLst>
                  <a:cxn ang="0">
                    <a:pos x="T0" y="T1"/>
                  </a:cxn>
                  <a:cxn ang="0">
                    <a:pos x="T2" y="T3"/>
                  </a:cxn>
                  <a:cxn ang="0">
                    <a:pos x="T4" y="T5"/>
                  </a:cxn>
                  <a:cxn ang="0">
                    <a:pos x="T6" y="T7"/>
                  </a:cxn>
                  <a:cxn ang="0">
                    <a:pos x="T8" y="T9"/>
                  </a:cxn>
                </a:cxnLst>
                <a:rect l="0" t="0" r="r" b="b"/>
                <a:pathLst>
                  <a:path w="49" h="18">
                    <a:moveTo>
                      <a:pt x="2" y="18"/>
                    </a:moveTo>
                    <a:cubicBezTo>
                      <a:pt x="17" y="11"/>
                      <a:pt x="32" y="8"/>
                      <a:pt x="47" y="3"/>
                    </a:cubicBezTo>
                    <a:cubicBezTo>
                      <a:pt x="49" y="3"/>
                      <a:pt x="48" y="0"/>
                      <a:pt x="47" y="1"/>
                    </a:cubicBezTo>
                    <a:cubicBezTo>
                      <a:pt x="31" y="6"/>
                      <a:pt x="16" y="8"/>
                      <a:pt x="1" y="15"/>
                    </a:cubicBezTo>
                    <a:cubicBezTo>
                      <a:pt x="0" y="16"/>
                      <a:pt x="1" y="18"/>
                      <a:pt x="2" y="1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2" name="Freeform 1495"/>
              <p:cNvSpPr/>
              <p:nvPr/>
            </p:nvSpPr>
            <p:spPr bwMode="auto">
              <a:xfrm>
                <a:off x="5928" y="2781"/>
                <a:ext cx="88" cy="34"/>
              </a:xfrm>
              <a:custGeom>
                <a:avLst/>
                <a:gdLst>
                  <a:gd name="T0" fmla="*/ 3 w 33"/>
                  <a:gd name="T1" fmla="*/ 13 h 13"/>
                  <a:gd name="T2" fmla="*/ 31 w 33"/>
                  <a:gd name="T3" fmla="*/ 2 h 13"/>
                  <a:gd name="T4" fmla="*/ 30 w 33"/>
                  <a:gd name="T5" fmla="*/ 0 h 13"/>
                  <a:gd name="T6" fmla="*/ 1 w 33"/>
                  <a:gd name="T7" fmla="*/ 11 h 13"/>
                  <a:gd name="T8" fmla="*/ 3 w 33"/>
                  <a:gd name="T9" fmla="*/ 13 h 13"/>
                </a:gdLst>
                <a:ahLst/>
                <a:cxnLst>
                  <a:cxn ang="0">
                    <a:pos x="T0" y="T1"/>
                  </a:cxn>
                  <a:cxn ang="0">
                    <a:pos x="T2" y="T3"/>
                  </a:cxn>
                  <a:cxn ang="0">
                    <a:pos x="T4" y="T5"/>
                  </a:cxn>
                  <a:cxn ang="0">
                    <a:pos x="T6" y="T7"/>
                  </a:cxn>
                  <a:cxn ang="0">
                    <a:pos x="T8" y="T9"/>
                  </a:cxn>
                </a:cxnLst>
                <a:rect l="0" t="0" r="r" b="b"/>
                <a:pathLst>
                  <a:path w="33" h="13">
                    <a:moveTo>
                      <a:pt x="3" y="13"/>
                    </a:moveTo>
                    <a:cubicBezTo>
                      <a:pt x="12" y="9"/>
                      <a:pt x="22" y="6"/>
                      <a:pt x="31" y="2"/>
                    </a:cubicBezTo>
                    <a:cubicBezTo>
                      <a:pt x="33" y="2"/>
                      <a:pt x="32" y="0"/>
                      <a:pt x="30" y="0"/>
                    </a:cubicBezTo>
                    <a:cubicBezTo>
                      <a:pt x="21" y="4"/>
                      <a:pt x="11" y="7"/>
                      <a:pt x="1" y="11"/>
                    </a:cubicBezTo>
                    <a:cubicBezTo>
                      <a:pt x="0" y="11"/>
                      <a:pt x="1" y="13"/>
                      <a:pt x="3" y="1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3" name="Freeform 1496"/>
              <p:cNvSpPr/>
              <p:nvPr/>
            </p:nvSpPr>
            <p:spPr bwMode="auto">
              <a:xfrm>
                <a:off x="5952" y="2805"/>
                <a:ext cx="59" cy="24"/>
              </a:xfrm>
              <a:custGeom>
                <a:avLst/>
                <a:gdLst>
                  <a:gd name="T0" fmla="*/ 3 w 22"/>
                  <a:gd name="T1" fmla="*/ 8 h 9"/>
                  <a:gd name="T2" fmla="*/ 20 w 22"/>
                  <a:gd name="T3" fmla="*/ 3 h 9"/>
                  <a:gd name="T4" fmla="*/ 19 w 22"/>
                  <a:gd name="T5" fmla="*/ 0 h 9"/>
                  <a:gd name="T6" fmla="*/ 2 w 22"/>
                  <a:gd name="T7" fmla="*/ 6 h 9"/>
                  <a:gd name="T8" fmla="*/ 3 w 22"/>
                  <a:gd name="T9" fmla="*/ 8 h 9"/>
                </a:gdLst>
                <a:ahLst/>
                <a:cxnLst>
                  <a:cxn ang="0">
                    <a:pos x="T0" y="T1"/>
                  </a:cxn>
                  <a:cxn ang="0">
                    <a:pos x="T2" y="T3"/>
                  </a:cxn>
                  <a:cxn ang="0">
                    <a:pos x="T4" y="T5"/>
                  </a:cxn>
                  <a:cxn ang="0">
                    <a:pos x="T6" y="T7"/>
                  </a:cxn>
                  <a:cxn ang="0">
                    <a:pos x="T8" y="T9"/>
                  </a:cxn>
                </a:cxnLst>
                <a:rect l="0" t="0" r="r" b="b"/>
                <a:pathLst>
                  <a:path w="22" h="9">
                    <a:moveTo>
                      <a:pt x="3" y="8"/>
                    </a:moveTo>
                    <a:cubicBezTo>
                      <a:pt x="8" y="6"/>
                      <a:pt x="14" y="5"/>
                      <a:pt x="20" y="3"/>
                    </a:cubicBezTo>
                    <a:cubicBezTo>
                      <a:pt x="22" y="2"/>
                      <a:pt x="21" y="0"/>
                      <a:pt x="19" y="0"/>
                    </a:cubicBezTo>
                    <a:cubicBezTo>
                      <a:pt x="14" y="2"/>
                      <a:pt x="8" y="3"/>
                      <a:pt x="2" y="6"/>
                    </a:cubicBezTo>
                    <a:cubicBezTo>
                      <a:pt x="0" y="6"/>
                      <a:pt x="1" y="9"/>
                      <a:pt x="3" y="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4" name="Freeform 1497"/>
              <p:cNvSpPr/>
              <p:nvPr/>
            </p:nvSpPr>
            <p:spPr bwMode="auto">
              <a:xfrm>
                <a:off x="6059" y="2655"/>
                <a:ext cx="37" cy="88"/>
              </a:xfrm>
              <a:custGeom>
                <a:avLst/>
                <a:gdLst>
                  <a:gd name="T0" fmla="*/ 11 w 14"/>
                  <a:gd name="T1" fmla="*/ 1 h 33"/>
                  <a:gd name="T2" fmla="*/ 1 w 14"/>
                  <a:gd name="T3" fmla="*/ 14 h 33"/>
                  <a:gd name="T4" fmla="*/ 3 w 14"/>
                  <a:gd name="T5" fmla="*/ 15 h 33"/>
                  <a:gd name="T6" fmla="*/ 8 w 14"/>
                  <a:gd name="T7" fmla="*/ 11 h 33"/>
                  <a:gd name="T8" fmla="*/ 10 w 14"/>
                  <a:gd name="T9" fmla="*/ 16 h 33"/>
                  <a:gd name="T10" fmla="*/ 2 w 14"/>
                  <a:gd name="T11" fmla="*/ 30 h 33"/>
                  <a:gd name="T12" fmla="*/ 3 w 14"/>
                  <a:gd name="T13" fmla="*/ 32 h 33"/>
                  <a:gd name="T14" fmla="*/ 12 w 14"/>
                  <a:gd name="T15" fmla="*/ 12 h 33"/>
                  <a:gd name="T16" fmla="*/ 1 w 14"/>
                  <a:gd name="T17" fmla="*/ 14 h 33"/>
                  <a:gd name="T18" fmla="*/ 4 w 14"/>
                  <a:gd name="T19" fmla="*/ 14 h 33"/>
                  <a:gd name="T20" fmla="*/ 12 w 14"/>
                  <a:gd name="T21" fmla="*/ 3 h 33"/>
                  <a:gd name="T22" fmla="*/ 11 w 14"/>
                  <a:gd name="T23"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33">
                    <a:moveTo>
                      <a:pt x="11" y="1"/>
                    </a:moveTo>
                    <a:cubicBezTo>
                      <a:pt x="4" y="2"/>
                      <a:pt x="1" y="8"/>
                      <a:pt x="1" y="14"/>
                    </a:cubicBezTo>
                    <a:cubicBezTo>
                      <a:pt x="1" y="16"/>
                      <a:pt x="3" y="16"/>
                      <a:pt x="3" y="15"/>
                    </a:cubicBezTo>
                    <a:cubicBezTo>
                      <a:pt x="4" y="14"/>
                      <a:pt x="6" y="10"/>
                      <a:pt x="8" y="11"/>
                    </a:cubicBezTo>
                    <a:cubicBezTo>
                      <a:pt x="9" y="11"/>
                      <a:pt x="10" y="15"/>
                      <a:pt x="10" y="16"/>
                    </a:cubicBezTo>
                    <a:cubicBezTo>
                      <a:pt x="10" y="22"/>
                      <a:pt x="7" y="27"/>
                      <a:pt x="2" y="30"/>
                    </a:cubicBezTo>
                    <a:cubicBezTo>
                      <a:pt x="0" y="31"/>
                      <a:pt x="2" y="33"/>
                      <a:pt x="3" y="32"/>
                    </a:cubicBezTo>
                    <a:cubicBezTo>
                      <a:pt x="10" y="28"/>
                      <a:pt x="14" y="20"/>
                      <a:pt x="12" y="12"/>
                    </a:cubicBezTo>
                    <a:cubicBezTo>
                      <a:pt x="10" y="5"/>
                      <a:pt x="4" y="9"/>
                      <a:pt x="1" y="14"/>
                    </a:cubicBezTo>
                    <a:cubicBezTo>
                      <a:pt x="2" y="14"/>
                      <a:pt x="3" y="14"/>
                      <a:pt x="4" y="14"/>
                    </a:cubicBezTo>
                    <a:cubicBezTo>
                      <a:pt x="4" y="9"/>
                      <a:pt x="6" y="5"/>
                      <a:pt x="12" y="3"/>
                    </a:cubicBezTo>
                    <a:cubicBezTo>
                      <a:pt x="14" y="3"/>
                      <a:pt x="13" y="0"/>
                      <a:pt x="1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5" name="Freeform 1498"/>
              <p:cNvSpPr/>
              <p:nvPr/>
            </p:nvSpPr>
            <p:spPr bwMode="auto">
              <a:xfrm>
                <a:off x="6096" y="2655"/>
                <a:ext cx="53" cy="77"/>
              </a:xfrm>
              <a:custGeom>
                <a:avLst/>
                <a:gdLst>
                  <a:gd name="T0" fmla="*/ 4 w 20"/>
                  <a:gd name="T1" fmla="*/ 21 h 29"/>
                  <a:gd name="T2" fmla="*/ 13 w 20"/>
                  <a:gd name="T3" fmla="*/ 2 h 29"/>
                  <a:gd name="T4" fmla="*/ 11 w 20"/>
                  <a:gd name="T5" fmla="*/ 2 h 29"/>
                  <a:gd name="T6" fmla="*/ 2 w 20"/>
                  <a:gd name="T7" fmla="*/ 23 h 29"/>
                  <a:gd name="T8" fmla="*/ 1 w 20"/>
                  <a:gd name="T9" fmla="*/ 26 h 29"/>
                  <a:gd name="T10" fmla="*/ 13 w 20"/>
                  <a:gd name="T11" fmla="*/ 0 h 29"/>
                  <a:gd name="T12" fmla="*/ 11 w 20"/>
                  <a:gd name="T13" fmla="*/ 0 h 29"/>
                  <a:gd name="T14" fmla="*/ 1 w 20"/>
                  <a:gd name="T15" fmla="*/ 21 h 29"/>
                  <a:gd name="T16" fmla="*/ 4 w 20"/>
                  <a:gd name="T17"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9">
                    <a:moveTo>
                      <a:pt x="4" y="21"/>
                    </a:moveTo>
                    <a:cubicBezTo>
                      <a:pt x="4" y="13"/>
                      <a:pt x="6" y="6"/>
                      <a:pt x="13" y="2"/>
                    </a:cubicBezTo>
                    <a:cubicBezTo>
                      <a:pt x="12" y="2"/>
                      <a:pt x="12" y="2"/>
                      <a:pt x="11" y="2"/>
                    </a:cubicBezTo>
                    <a:cubicBezTo>
                      <a:pt x="17" y="9"/>
                      <a:pt x="14" y="26"/>
                      <a:pt x="2" y="23"/>
                    </a:cubicBezTo>
                    <a:cubicBezTo>
                      <a:pt x="0" y="23"/>
                      <a:pt x="0" y="26"/>
                      <a:pt x="1" y="26"/>
                    </a:cubicBezTo>
                    <a:cubicBezTo>
                      <a:pt x="16" y="29"/>
                      <a:pt x="20" y="9"/>
                      <a:pt x="13" y="0"/>
                    </a:cubicBezTo>
                    <a:cubicBezTo>
                      <a:pt x="13" y="0"/>
                      <a:pt x="12" y="0"/>
                      <a:pt x="11" y="0"/>
                    </a:cubicBezTo>
                    <a:cubicBezTo>
                      <a:pt x="4" y="5"/>
                      <a:pt x="2" y="12"/>
                      <a:pt x="1" y="21"/>
                    </a:cubicBezTo>
                    <a:cubicBezTo>
                      <a:pt x="1" y="22"/>
                      <a:pt x="4" y="22"/>
                      <a:pt x="4" y="2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6" name="Freeform 1499"/>
              <p:cNvSpPr/>
              <p:nvPr/>
            </p:nvSpPr>
            <p:spPr bwMode="auto">
              <a:xfrm>
                <a:off x="6139" y="2636"/>
                <a:ext cx="48" cy="78"/>
              </a:xfrm>
              <a:custGeom>
                <a:avLst/>
                <a:gdLst>
                  <a:gd name="T0" fmla="*/ 15 w 18"/>
                  <a:gd name="T1" fmla="*/ 2 h 29"/>
                  <a:gd name="T2" fmla="*/ 1 w 18"/>
                  <a:gd name="T3" fmla="*/ 26 h 29"/>
                  <a:gd name="T4" fmla="*/ 3 w 18"/>
                  <a:gd name="T5" fmla="*/ 27 h 29"/>
                  <a:gd name="T6" fmla="*/ 18 w 18"/>
                  <a:gd name="T7" fmla="*/ 2 h 29"/>
                  <a:gd name="T8" fmla="*/ 15 w 18"/>
                  <a:gd name="T9" fmla="*/ 2 h 29"/>
                </a:gdLst>
                <a:ahLst/>
                <a:cxnLst>
                  <a:cxn ang="0">
                    <a:pos x="T0" y="T1"/>
                  </a:cxn>
                  <a:cxn ang="0">
                    <a:pos x="T2" y="T3"/>
                  </a:cxn>
                  <a:cxn ang="0">
                    <a:pos x="T4" y="T5"/>
                  </a:cxn>
                  <a:cxn ang="0">
                    <a:pos x="T6" y="T7"/>
                  </a:cxn>
                  <a:cxn ang="0">
                    <a:pos x="T8" y="T9"/>
                  </a:cxn>
                </a:cxnLst>
                <a:rect l="0" t="0" r="r" b="b"/>
                <a:pathLst>
                  <a:path w="18" h="29">
                    <a:moveTo>
                      <a:pt x="15" y="2"/>
                    </a:moveTo>
                    <a:cubicBezTo>
                      <a:pt x="12" y="11"/>
                      <a:pt x="7" y="18"/>
                      <a:pt x="1" y="26"/>
                    </a:cubicBezTo>
                    <a:cubicBezTo>
                      <a:pt x="0" y="27"/>
                      <a:pt x="2" y="29"/>
                      <a:pt x="3" y="27"/>
                    </a:cubicBezTo>
                    <a:cubicBezTo>
                      <a:pt x="9" y="20"/>
                      <a:pt x="15" y="12"/>
                      <a:pt x="18" y="2"/>
                    </a:cubicBezTo>
                    <a:cubicBezTo>
                      <a:pt x="18" y="1"/>
                      <a:pt x="16" y="0"/>
                      <a:pt x="15"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7" name="Freeform 1500"/>
              <p:cNvSpPr/>
              <p:nvPr/>
            </p:nvSpPr>
            <p:spPr bwMode="auto">
              <a:xfrm>
                <a:off x="6152" y="2649"/>
                <a:ext cx="13" cy="8"/>
              </a:xfrm>
              <a:custGeom>
                <a:avLst/>
                <a:gdLst>
                  <a:gd name="T0" fmla="*/ 2 w 5"/>
                  <a:gd name="T1" fmla="*/ 0 h 3"/>
                  <a:gd name="T2" fmla="*/ 1 w 5"/>
                  <a:gd name="T3" fmla="*/ 2 h 3"/>
                  <a:gd name="T4" fmla="*/ 3 w 5"/>
                  <a:gd name="T5" fmla="*/ 3 h 3"/>
                  <a:gd name="T6" fmla="*/ 3 w 5"/>
                  <a:gd name="T7" fmla="*/ 1 h 3"/>
                  <a:gd name="T8" fmla="*/ 3 w 5"/>
                  <a:gd name="T9" fmla="*/ 1 h 3"/>
                  <a:gd name="T10" fmla="*/ 3 w 5"/>
                  <a:gd name="T11" fmla="*/ 2 h 3"/>
                  <a:gd name="T12" fmla="*/ 2 w 5"/>
                  <a:gd name="T13" fmla="*/ 2 h 3"/>
                  <a:gd name="T14" fmla="*/ 2 w 5"/>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0"/>
                    </a:moveTo>
                    <a:cubicBezTo>
                      <a:pt x="1" y="0"/>
                      <a:pt x="0" y="0"/>
                      <a:pt x="1" y="2"/>
                    </a:cubicBezTo>
                    <a:cubicBezTo>
                      <a:pt x="1" y="3"/>
                      <a:pt x="2" y="3"/>
                      <a:pt x="3" y="3"/>
                    </a:cubicBezTo>
                    <a:cubicBezTo>
                      <a:pt x="5" y="3"/>
                      <a:pt x="5" y="1"/>
                      <a:pt x="3" y="1"/>
                    </a:cubicBezTo>
                    <a:cubicBezTo>
                      <a:pt x="3" y="1"/>
                      <a:pt x="3" y="0"/>
                      <a:pt x="3" y="1"/>
                    </a:cubicBezTo>
                    <a:cubicBezTo>
                      <a:pt x="3" y="1"/>
                      <a:pt x="3" y="1"/>
                      <a:pt x="3" y="2"/>
                    </a:cubicBezTo>
                    <a:cubicBezTo>
                      <a:pt x="3" y="2"/>
                      <a:pt x="3" y="2"/>
                      <a:pt x="2" y="2"/>
                    </a:cubicBezTo>
                    <a:cubicBezTo>
                      <a:pt x="4" y="2"/>
                      <a:pt x="4" y="0"/>
                      <a:pt x="2"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8" name="Freeform 1501"/>
              <p:cNvSpPr/>
              <p:nvPr/>
            </p:nvSpPr>
            <p:spPr bwMode="auto">
              <a:xfrm>
                <a:off x="6163" y="2679"/>
                <a:ext cx="18" cy="21"/>
              </a:xfrm>
              <a:custGeom>
                <a:avLst/>
                <a:gdLst>
                  <a:gd name="T0" fmla="*/ 3 w 7"/>
                  <a:gd name="T1" fmla="*/ 3 h 8"/>
                  <a:gd name="T2" fmla="*/ 4 w 7"/>
                  <a:gd name="T3" fmla="*/ 4 h 8"/>
                  <a:gd name="T4" fmla="*/ 4 w 7"/>
                  <a:gd name="T5" fmla="*/ 5 h 8"/>
                  <a:gd name="T6" fmla="*/ 1 w 7"/>
                  <a:gd name="T7" fmla="*/ 5 h 8"/>
                  <a:gd name="T8" fmla="*/ 1 w 7"/>
                  <a:gd name="T9" fmla="*/ 8 h 8"/>
                  <a:gd name="T10" fmla="*/ 6 w 7"/>
                  <a:gd name="T11" fmla="*/ 6 h 8"/>
                  <a:gd name="T12" fmla="*/ 4 w 7"/>
                  <a:gd name="T13" fmla="*/ 1 h 8"/>
                  <a:gd name="T14" fmla="*/ 3 w 7"/>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3" y="3"/>
                    </a:moveTo>
                    <a:cubicBezTo>
                      <a:pt x="3" y="4"/>
                      <a:pt x="4" y="4"/>
                      <a:pt x="4" y="4"/>
                    </a:cubicBezTo>
                    <a:cubicBezTo>
                      <a:pt x="4" y="5"/>
                      <a:pt x="4" y="5"/>
                      <a:pt x="4" y="5"/>
                    </a:cubicBezTo>
                    <a:cubicBezTo>
                      <a:pt x="4" y="5"/>
                      <a:pt x="2" y="5"/>
                      <a:pt x="1" y="5"/>
                    </a:cubicBezTo>
                    <a:cubicBezTo>
                      <a:pt x="0" y="5"/>
                      <a:pt x="0" y="8"/>
                      <a:pt x="1" y="8"/>
                    </a:cubicBezTo>
                    <a:cubicBezTo>
                      <a:pt x="3" y="8"/>
                      <a:pt x="6" y="7"/>
                      <a:pt x="6" y="6"/>
                    </a:cubicBezTo>
                    <a:cubicBezTo>
                      <a:pt x="7" y="4"/>
                      <a:pt x="6" y="2"/>
                      <a:pt x="4" y="1"/>
                    </a:cubicBezTo>
                    <a:cubicBezTo>
                      <a:pt x="3" y="0"/>
                      <a:pt x="1" y="3"/>
                      <a:pt x="3"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9" name="Freeform 1502"/>
              <p:cNvSpPr/>
              <p:nvPr/>
            </p:nvSpPr>
            <p:spPr bwMode="auto">
              <a:xfrm>
                <a:off x="4219" y="3548"/>
                <a:ext cx="501" cy="476"/>
              </a:xfrm>
              <a:custGeom>
                <a:avLst/>
                <a:gdLst>
                  <a:gd name="T0" fmla="*/ 4 w 188"/>
                  <a:gd name="T1" fmla="*/ 162 h 178"/>
                  <a:gd name="T2" fmla="*/ 80 w 188"/>
                  <a:gd name="T3" fmla="*/ 36 h 178"/>
                  <a:gd name="T4" fmla="*/ 100 w 188"/>
                  <a:gd name="T5" fmla="*/ 6 h 178"/>
                  <a:gd name="T6" fmla="*/ 113 w 188"/>
                  <a:gd name="T7" fmla="*/ 22 h 178"/>
                  <a:gd name="T8" fmla="*/ 131 w 188"/>
                  <a:gd name="T9" fmla="*/ 73 h 178"/>
                  <a:gd name="T10" fmla="*/ 162 w 188"/>
                  <a:gd name="T11" fmla="*/ 132 h 178"/>
                  <a:gd name="T12" fmla="*/ 181 w 188"/>
                  <a:gd name="T13" fmla="*/ 162 h 178"/>
                  <a:gd name="T14" fmla="*/ 175 w 188"/>
                  <a:gd name="T15" fmla="*/ 170 h 178"/>
                  <a:gd name="T16" fmla="*/ 151 w 188"/>
                  <a:gd name="T17" fmla="*/ 172 h 178"/>
                  <a:gd name="T18" fmla="*/ 83 w 188"/>
                  <a:gd name="T19" fmla="*/ 170 h 178"/>
                  <a:gd name="T20" fmla="*/ 4 w 188"/>
                  <a:gd name="T21" fmla="*/ 167 h 178"/>
                  <a:gd name="T22" fmla="*/ 3 w 188"/>
                  <a:gd name="T23" fmla="*/ 170 h 178"/>
                  <a:gd name="T24" fmla="*/ 51 w 188"/>
                  <a:gd name="T25" fmla="*/ 171 h 178"/>
                  <a:gd name="T26" fmla="*/ 96 w 188"/>
                  <a:gd name="T27" fmla="*/ 174 h 178"/>
                  <a:gd name="T28" fmla="*/ 187 w 188"/>
                  <a:gd name="T29" fmla="*/ 171 h 178"/>
                  <a:gd name="T30" fmla="*/ 188 w 188"/>
                  <a:gd name="T31" fmla="*/ 169 h 178"/>
                  <a:gd name="T32" fmla="*/ 132 w 188"/>
                  <a:gd name="T33" fmla="*/ 68 h 178"/>
                  <a:gd name="T34" fmla="*/ 102 w 188"/>
                  <a:gd name="T35" fmla="*/ 1 h 178"/>
                  <a:gd name="T36" fmla="*/ 99 w 188"/>
                  <a:gd name="T37" fmla="*/ 1 h 178"/>
                  <a:gd name="T38" fmla="*/ 1 w 188"/>
                  <a:gd name="T39" fmla="*/ 160 h 178"/>
                  <a:gd name="T40" fmla="*/ 4 w 188"/>
                  <a:gd name="T41" fmla="*/ 162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8" h="178">
                    <a:moveTo>
                      <a:pt x="4" y="162"/>
                    </a:moveTo>
                    <a:cubicBezTo>
                      <a:pt x="33" y="122"/>
                      <a:pt x="55" y="78"/>
                      <a:pt x="80" y="36"/>
                    </a:cubicBezTo>
                    <a:cubicBezTo>
                      <a:pt x="86" y="26"/>
                      <a:pt x="93" y="16"/>
                      <a:pt x="100" y="6"/>
                    </a:cubicBezTo>
                    <a:cubicBezTo>
                      <a:pt x="103" y="1"/>
                      <a:pt x="112" y="18"/>
                      <a:pt x="113" y="22"/>
                    </a:cubicBezTo>
                    <a:cubicBezTo>
                      <a:pt x="121" y="38"/>
                      <a:pt x="124" y="57"/>
                      <a:pt x="131" y="73"/>
                    </a:cubicBezTo>
                    <a:cubicBezTo>
                      <a:pt x="139" y="94"/>
                      <a:pt x="150" y="113"/>
                      <a:pt x="162" y="132"/>
                    </a:cubicBezTo>
                    <a:cubicBezTo>
                      <a:pt x="168" y="142"/>
                      <a:pt x="174" y="152"/>
                      <a:pt x="181" y="162"/>
                    </a:cubicBezTo>
                    <a:cubicBezTo>
                      <a:pt x="185" y="169"/>
                      <a:pt x="181" y="169"/>
                      <a:pt x="175" y="170"/>
                    </a:cubicBezTo>
                    <a:cubicBezTo>
                      <a:pt x="167" y="172"/>
                      <a:pt x="159" y="172"/>
                      <a:pt x="151" y="172"/>
                    </a:cubicBezTo>
                    <a:cubicBezTo>
                      <a:pt x="128" y="173"/>
                      <a:pt x="106" y="171"/>
                      <a:pt x="83" y="170"/>
                    </a:cubicBezTo>
                    <a:cubicBezTo>
                      <a:pt x="57" y="168"/>
                      <a:pt x="30" y="170"/>
                      <a:pt x="4" y="167"/>
                    </a:cubicBezTo>
                    <a:cubicBezTo>
                      <a:pt x="2" y="166"/>
                      <a:pt x="1" y="169"/>
                      <a:pt x="3" y="170"/>
                    </a:cubicBezTo>
                    <a:cubicBezTo>
                      <a:pt x="19" y="172"/>
                      <a:pt x="35" y="171"/>
                      <a:pt x="51" y="171"/>
                    </a:cubicBezTo>
                    <a:cubicBezTo>
                      <a:pt x="66" y="171"/>
                      <a:pt x="81" y="173"/>
                      <a:pt x="96" y="174"/>
                    </a:cubicBezTo>
                    <a:cubicBezTo>
                      <a:pt x="126" y="176"/>
                      <a:pt x="157" y="178"/>
                      <a:pt x="187" y="171"/>
                    </a:cubicBezTo>
                    <a:cubicBezTo>
                      <a:pt x="188" y="171"/>
                      <a:pt x="188" y="169"/>
                      <a:pt x="188" y="169"/>
                    </a:cubicBezTo>
                    <a:cubicBezTo>
                      <a:pt x="169" y="135"/>
                      <a:pt x="145" y="104"/>
                      <a:pt x="132" y="68"/>
                    </a:cubicBezTo>
                    <a:cubicBezTo>
                      <a:pt x="124" y="46"/>
                      <a:pt x="121" y="16"/>
                      <a:pt x="102" y="1"/>
                    </a:cubicBezTo>
                    <a:cubicBezTo>
                      <a:pt x="101" y="0"/>
                      <a:pt x="100" y="0"/>
                      <a:pt x="99" y="1"/>
                    </a:cubicBezTo>
                    <a:cubicBezTo>
                      <a:pt x="64" y="52"/>
                      <a:pt x="38" y="109"/>
                      <a:pt x="1" y="160"/>
                    </a:cubicBezTo>
                    <a:cubicBezTo>
                      <a:pt x="0" y="162"/>
                      <a:pt x="3" y="163"/>
                      <a:pt x="4" y="16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0" name="Freeform 1503"/>
              <p:cNvSpPr/>
              <p:nvPr/>
            </p:nvSpPr>
            <p:spPr bwMode="auto">
              <a:xfrm>
                <a:off x="4432" y="3567"/>
                <a:ext cx="53" cy="452"/>
              </a:xfrm>
              <a:custGeom>
                <a:avLst/>
                <a:gdLst>
                  <a:gd name="T0" fmla="*/ 14 w 20"/>
                  <a:gd name="T1" fmla="*/ 2 h 169"/>
                  <a:gd name="T2" fmla="*/ 9 w 20"/>
                  <a:gd name="T3" fmla="*/ 86 h 169"/>
                  <a:gd name="T4" fmla="*/ 4 w 20"/>
                  <a:gd name="T5" fmla="*/ 123 h 169"/>
                  <a:gd name="T6" fmla="*/ 1 w 20"/>
                  <a:gd name="T7" fmla="*/ 166 h 169"/>
                  <a:gd name="T8" fmla="*/ 4 w 20"/>
                  <a:gd name="T9" fmla="*/ 167 h 169"/>
                  <a:gd name="T10" fmla="*/ 7 w 20"/>
                  <a:gd name="T11" fmla="*/ 132 h 169"/>
                  <a:gd name="T12" fmla="*/ 12 w 20"/>
                  <a:gd name="T13" fmla="*/ 86 h 169"/>
                  <a:gd name="T14" fmla="*/ 17 w 20"/>
                  <a:gd name="T15" fmla="*/ 2 h 169"/>
                  <a:gd name="T16" fmla="*/ 14 w 20"/>
                  <a:gd name="T17" fmla="*/ 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69">
                    <a:moveTo>
                      <a:pt x="14" y="2"/>
                    </a:moveTo>
                    <a:cubicBezTo>
                      <a:pt x="17" y="30"/>
                      <a:pt x="13" y="58"/>
                      <a:pt x="9" y="86"/>
                    </a:cubicBezTo>
                    <a:cubicBezTo>
                      <a:pt x="7" y="98"/>
                      <a:pt x="5" y="111"/>
                      <a:pt x="4" y="123"/>
                    </a:cubicBezTo>
                    <a:cubicBezTo>
                      <a:pt x="3" y="138"/>
                      <a:pt x="4" y="152"/>
                      <a:pt x="1" y="166"/>
                    </a:cubicBezTo>
                    <a:cubicBezTo>
                      <a:pt x="0" y="168"/>
                      <a:pt x="3" y="169"/>
                      <a:pt x="4" y="167"/>
                    </a:cubicBezTo>
                    <a:cubicBezTo>
                      <a:pt x="6" y="155"/>
                      <a:pt x="7" y="144"/>
                      <a:pt x="7" y="132"/>
                    </a:cubicBezTo>
                    <a:cubicBezTo>
                      <a:pt x="7" y="117"/>
                      <a:pt x="9" y="102"/>
                      <a:pt x="12" y="86"/>
                    </a:cubicBezTo>
                    <a:cubicBezTo>
                      <a:pt x="16" y="58"/>
                      <a:pt x="20" y="30"/>
                      <a:pt x="17" y="2"/>
                    </a:cubicBezTo>
                    <a:cubicBezTo>
                      <a:pt x="17" y="0"/>
                      <a:pt x="14" y="0"/>
                      <a:pt x="14"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1" name="Freeform 1504"/>
              <p:cNvSpPr/>
              <p:nvPr/>
            </p:nvSpPr>
            <p:spPr bwMode="auto">
              <a:xfrm>
                <a:off x="4477" y="3572"/>
                <a:ext cx="54" cy="57"/>
              </a:xfrm>
              <a:custGeom>
                <a:avLst/>
                <a:gdLst>
                  <a:gd name="T0" fmla="*/ 4 w 20"/>
                  <a:gd name="T1" fmla="*/ 20 h 21"/>
                  <a:gd name="T2" fmla="*/ 19 w 20"/>
                  <a:gd name="T3" fmla="*/ 4 h 21"/>
                  <a:gd name="T4" fmla="*/ 16 w 20"/>
                  <a:gd name="T5" fmla="*/ 1 h 21"/>
                  <a:gd name="T6" fmla="*/ 1 w 20"/>
                  <a:gd name="T7" fmla="*/ 18 h 21"/>
                  <a:gd name="T8" fmla="*/ 4 w 20"/>
                  <a:gd name="T9" fmla="*/ 20 h 21"/>
                </a:gdLst>
                <a:ahLst/>
                <a:cxnLst>
                  <a:cxn ang="0">
                    <a:pos x="T0" y="T1"/>
                  </a:cxn>
                  <a:cxn ang="0">
                    <a:pos x="T2" y="T3"/>
                  </a:cxn>
                  <a:cxn ang="0">
                    <a:pos x="T4" y="T5"/>
                  </a:cxn>
                  <a:cxn ang="0">
                    <a:pos x="T6" y="T7"/>
                  </a:cxn>
                  <a:cxn ang="0">
                    <a:pos x="T8" y="T9"/>
                  </a:cxn>
                </a:cxnLst>
                <a:rect l="0" t="0" r="r" b="b"/>
                <a:pathLst>
                  <a:path w="20" h="21">
                    <a:moveTo>
                      <a:pt x="4" y="20"/>
                    </a:moveTo>
                    <a:cubicBezTo>
                      <a:pt x="8" y="14"/>
                      <a:pt x="13" y="9"/>
                      <a:pt x="19" y="4"/>
                    </a:cubicBezTo>
                    <a:cubicBezTo>
                      <a:pt x="20" y="2"/>
                      <a:pt x="18" y="0"/>
                      <a:pt x="16" y="1"/>
                    </a:cubicBezTo>
                    <a:cubicBezTo>
                      <a:pt x="11" y="7"/>
                      <a:pt x="6" y="12"/>
                      <a:pt x="1" y="18"/>
                    </a:cubicBezTo>
                    <a:cubicBezTo>
                      <a:pt x="0" y="19"/>
                      <a:pt x="2" y="21"/>
                      <a:pt x="4" y="2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2" name="Freeform 1505"/>
              <p:cNvSpPr/>
              <p:nvPr/>
            </p:nvSpPr>
            <p:spPr bwMode="auto">
              <a:xfrm>
                <a:off x="4464" y="3612"/>
                <a:ext cx="67" cy="73"/>
              </a:xfrm>
              <a:custGeom>
                <a:avLst/>
                <a:gdLst>
                  <a:gd name="T0" fmla="*/ 4 w 25"/>
                  <a:gd name="T1" fmla="*/ 26 h 27"/>
                  <a:gd name="T2" fmla="*/ 24 w 25"/>
                  <a:gd name="T3" fmla="*/ 4 h 27"/>
                  <a:gd name="T4" fmla="*/ 21 w 25"/>
                  <a:gd name="T5" fmla="*/ 1 h 27"/>
                  <a:gd name="T6" fmla="*/ 1 w 25"/>
                  <a:gd name="T7" fmla="*/ 24 h 27"/>
                  <a:gd name="T8" fmla="*/ 4 w 25"/>
                  <a:gd name="T9" fmla="*/ 26 h 27"/>
                </a:gdLst>
                <a:ahLst/>
                <a:cxnLst>
                  <a:cxn ang="0">
                    <a:pos x="T0" y="T1"/>
                  </a:cxn>
                  <a:cxn ang="0">
                    <a:pos x="T2" y="T3"/>
                  </a:cxn>
                  <a:cxn ang="0">
                    <a:pos x="T4" y="T5"/>
                  </a:cxn>
                  <a:cxn ang="0">
                    <a:pos x="T6" y="T7"/>
                  </a:cxn>
                  <a:cxn ang="0">
                    <a:pos x="T8" y="T9"/>
                  </a:cxn>
                </a:cxnLst>
                <a:rect l="0" t="0" r="r" b="b"/>
                <a:pathLst>
                  <a:path w="25" h="27">
                    <a:moveTo>
                      <a:pt x="4" y="26"/>
                    </a:moveTo>
                    <a:cubicBezTo>
                      <a:pt x="11" y="19"/>
                      <a:pt x="16" y="10"/>
                      <a:pt x="24" y="4"/>
                    </a:cubicBezTo>
                    <a:cubicBezTo>
                      <a:pt x="25" y="2"/>
                      <a:pt x="23" y="0"/>
                      <a:pt x="21" y="1"/>
                    </a:cubicBezTo>
                    <a:cubicBezTo>
                      <a:pt x="14" y="8"/>
                      <a:pt x="8" y="17"/>
                      <a:pt x="1" y="24"/>
                    </a:cubicBezTo>
                    <a:cubicBezTo>
                      <a:pt x="0" y="25"/>
                      <a:pt x="2" y="27"/>
                      <a:pt x="4" y="2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3" name="Freeform 1506"/>
              <p:cNvSpPr/>
              <p:nvPr/>
            </p:nvSpPr>
            <p:spPr bwMode="auto">
              <a:xfrm>
                <a:off x="4461" y="3639"/>
                <a:ext cx="86" cy="97"/>
              </a:xfrm>
              <a:custGeom>
                <a:avLst/>
                <a:gdLst>
                  <a:gd name="T0" fmla="*/ 4 w 32"/>
                  <a:gd name="T1" fmla="*/ 34 h 36"/>
                  <a:gd name="T2" fmla="*/ 31 w 32"/>
                  <a:gd name="T3" fmla="*/ 4 h 36"/>
                  <a:gd name="T4" fmla="*/ 29 w 32"/>
                  <a:gd name="T5" fmla="*/ 1 h 36"/>
                  <a:gd name="T6" fmla="*/ 1 w 32"/>
                  <a:gd name="T7" fmla="*/ 33 h 36"/>
                  <a:gd name="T8" fmla="*/ 4 w 32"/>
                  <a:gd name="T9" fmla="*/ 34 h 36"/>
                </a:gdLst>
                <a:ahLst/>
                <a:cxnLst>
                  <a:cxn ang="0">
                    <a:pos x="T0" y="T1"/>
                  </a:cxn>
                  <a:cxn ang="0">
                    <a:pos x="T2" y="T3"/>
                  </a:cxn>
                  <a:cxn ang="0">
                    <a:pos x="T4" y="T5"/>
                  </a:cxn>
                  <a:cxn ang="0">
                    <a:pos x="T6" y="T7"/>
                  </a:cxn>
                  <a:cxn ang="0">
                    <a:pos x="T8" y="T9"/>
                  </a:cxn>
                </a:cxnLst>
                <a:rect l="0" t="0" r="r" b="b"/>
                <a:pathLst>
                  <a:path w="32" h="36">
                    <a:moveTo>
                      <a:pt x="4" y="34"/>
                    </a:moveTo>
                    <a:cubicBezTo>
                      <a:pt x="9" y="21"/>
                      <a:pt x="20" y="12"/>
                      <a:pt x="31" y="4"/>
                    </a:cubicBezTo>
                    <a:cubicBezTo>
                      <a:pt x="32" y="2"/>
                      <a:pt x="30" y="0"/>
                      <a:pt x="29" y="1"/>
                    </a:cubicBezTo>
                    <a:cubicBezTo>
                      <a:pt x="17" y="10"/>
                      <a:pt x="6" y="19"/>
                      <a:pt x="1" y="33"/>
                    </a:cubicBezTo>
                    <a:cubicBezTo>
                      <a:pt x="0" y="35"/>
                      <a:pt x="3" y="36"/>
                      <a:pt x="4" y="3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4" name="Freeform 1507"/>
              <p:cNvSpPr/>
              <p:nvPr/>
            </p:nvSpPr>
            <p:spPr bwMode="auto">
              <a:xfrm>
                <a:off x="4459" y="3677"/>
                <a:ext cx="109" cy="107"/>
              </a:xfrm>
              <a:custGeom>
                <a:avLst/>
                <a:gdLst>
                  <a:gd name="T0" fmla="*/ 3 w 41"/>
                  <a:gd name="T1" fmla="*/ 38 h 40"/>
                  <a:gd name="T2" fmla="*/ 39 w 41"/>
                  <a:gd name="T3" fmla="*/ 3 h 40"/>
                  <a:gd name="T4" fmla="*/ 37 w 41"/>
                  <a:gd name="T5" fmla="*/ 1 h 40"/>
                  <a:gd name="T6" fmla="*/ 1 w 41"/>
                  <a:gd name="T7" fmla="*/ 36 h 40"/>
                  <a:gd name="T8" fmla="*/ 3 w 41"/>
                  <a:gd name="T9" fmla="*/ 38 h 40"/>
                </a:gdLst>
                <a:ahLst/>
                <a:cxnLst>
                  <a:cxn ang="0">
                    <a:pos x="T0" y="T1"/>
                  </a:cxn>
                  <a:cxn ang="0">
                    <a:pos x="T2" y="T3"/>
                  </a:cxn>
                  <a:cxn ang="0">
                    <a:pos x="T4" y="T5"/>
                  </a:cxn>
                  <a:cxn ang="0">
                    <a:pos x="T6" y="T7"/>
                  </a:cxn>
                  <a:cxn ang="0">
                    <a:pos x="T8" y="T9"/>
                  </a:cxn>
                </a:cxnLst>
                <a:rect l="0" t="0" r="r" b="b"/>
                <a:pathLst>
                  <a:path w="41" h="40">
                    <a:moveTo>
                      <a:pt x="3" y="38"/>
                    </a:moveTo>
                    <a:cubicBezTo>
                      <a:pt x="14" y="25"/>
                      <a:pt x="27" y="14"/>
                      <a:pt x="39" y="3"/>
                    </a:cubicBezTo>
                    <a:cubicBezTo>
                      <a:pt x="41" y="2"/>
                      <a:pt x="39" y="0"/>
                      <a:pt x="37" y="1"/>
                    </a:cubicBezTo>
                    <a:cubicBezTo>
                      <a:pt x="25" y="12"/>
                      <a:pt x="12" y="23"/>
                      <a:pt x="1" y="36"/>
                    </a:cubicBezTo>
                    <a:cubicBezTo>
                      <a:pt x="0" y="37"/>
                      <a:pt x="2" y="40"/>
                      <a:pt x="3" y="3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5" name="Freeform 1508"/>
              <p:cNvSpPr/>
              <p:nvPr/>
            </p:nvSpPr>
            <p:spPr bwMode="auto">
              <a:xfrm>
                <a:off x="4440" y="3719"/>
                <a:ext cx="144" cy="124"/>
              </a:xfrm>
              <a:custGeom>
                <a:avLst/>
                <a:gdLst>
                  <a:gd name="T0" fmla="*/ 4 w 54"/>
                  <a:gd name="T1" fmla="*/ 44 h 46"/>
                  <a:gd name="T2" fmla="*/ 52 w 54"/>
                  <a:gd name="T3" fmla="*/ 4 h 46"/>
                  <a:gd name="T4" fmla="*/ 51 w 54"/>
                  <a:gd name="T5" fmla="*/ 1 h 46"/>
                  <a:gd name="T6" fmla="*/ 2 w 54"/>
                  <a:gd name="T7" fmla="*/ 42 h 46"/>
                  <a:gd name="T8" fmla="*/ 4 w 54"/>
                  <a:gd name="T9" fmla="*/ 44 h 46"/>
                </a:gdLst>
                <a:ahLst/>
                <a:cxnLst>
                  <a:cxn ang="0">
                    <a:pos x="T0" y="T1"/>
                  </a:cxn>
                  <a:cxn ang="0">
                    <a:pos x="T2" y="T3"/>
                  </a:cxn>
                  <a:cxn ang="0">
                    <a:pos x="T4" y="T5"/>
                  </a:cxn>
                  <a:cxn ang="0">
                    <a:pos x="T6" y="T7"/>
                  </a:cxn>
                  <a:cxn ang="0">
                    <a:pos x="T8" y="T9"/>
                  </a:cxn>
                </a:cxnLst>
                <a:rect l="0" t="0" r="r" b="b"/>
                <a:pathLst>
                  <a:path w="54" h="46">
                    <a:moveTo>
                      <a:pt x="4" y="44"/>
                    </a:moveTo>
                    <a:cubicBezTo>
                      <a:pt x="18" y="29"/>
                      <a:pt x="35" y="16"/>
                      <a:pt x="52" y="4"/>
                    </a:cubicBezTo>
                    <a:cubicBezTo>
                      <a:pt x="54" y="2"/>
                      <a:pt x="52" y="0"/>
                      <a:pt x="51" y="1"/>
                    </a:cubicBezTo>
                    <a:cubicBezTo>
                      <a:pt x="34" y="14"/>
                      <a:pt x="16" y="27"/>
                      <a:pt x="2" y="42"/>
                    </a:cubicBezTo>
                    <a:cubicBezTo>
                      <a:pt x="0" y="44"/>
                      <a:pt x="3" y="46"/>
                      <a:pt x="4" y="4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6" name="Freeform 1509"/>
              <p:cNvSpPr/>
              <p:nvPr/>
            </p:nvSpPr>
            <p:spPr bwMode="auto">
              <a:xfrm>
                <a:off x="4440" y="3760"/>
                <a:ext cx="144" cy="128"/>
              </a:xfrm>
              <a:custGeom>
                <a:avLst/>
                <a:gdLst>
                  <a:gd name="T0" fmla="*/ 4 w 54"/>
                  <a:gd name="T1" fmla="*/ 47 h 48"/>
                  <a:gd name="T2" fmla="*/ 52 w 54"/>
                  <a:gd name="T3" fmla="*/ 3 h 48"/>
                  <a:gd name="T4" fmla="*/ 50 w 54"/>
                  <a:gd name="T5" fmla="*/ 1 h 48"/>
                  <a:gd name="T6" fmla="*/ 2 w 54"/>
                  <a:gd name="T7" fmla="*/ 45 h 48"/>
                  <a:gd name="T8" fmla="*/ 4 w 54"/>
                  <a:gd name="T9" fmla="*/ 47 h 48"/>
                </a:gdLst>
                <a:ahLst/>
                <a:cxnLst>
                  <a:cxn ang="0">
                    <a:pos x="T0" y="T1"/>
                  </a:cxn>
                  <a:cxn ang="0">
                    <a:pos x="T2" y="T3"/>
                  </a:cxn>
                  <a:cxn ang="0">
                    <a:pos x="T4" y="T5"/>
                  </a:cxn>
                  <a:cxn ang="0">
                    <a:pos x="T6" y="T7"/>
                  </a:cxn>
                  <a:cxn ang="0">
                    <a:pos x="T8" y="T9"/>
                  </a:cxn>
                </a:cxnLst>
                <a:rect l="0" t="0" r="r" b="b"/>
                <a:pathLst>
                  <a:path w="54" h="48">
                    <a:moveTo>
                      <a:pt x="4" y="47"/>
                    </a:moveTo>
                    <a:cubicBezTo>
                      <a:pt x="19" y="31"/>
                      <a:pt x="37" y="19"/>
                      <a:pt x="52" y="3"/>
                    </a:cubicBezTo>
                    <a:cubicBezTo>
                      <a:pt x="54" y="2"/>
                      <a:pt x="52" y="0"/>
                      <a:pt x="50" y="1"/>
                    </a:cubicBezTo>
                    <a:cubicBezTo>
                      <a:pt x="35" y="16"/>
                      <a:pt x="17" y="29"/>
                      <a:pt x="2" y="45"/>
                    </a:cubicBezTo>
                    <a:cubicBezTo>
                      <a:pt x="0" y="46"/>
                      <a:pt x="3" y="48"/>
                      <a:pt x="4" y="4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7" name="Freeform 1510"/>
              <p:cNvSpPr/>
              <p:nvPr/>
            </p:nvSpPr>
            <p:spPr bwMode="auto">
              <a:xfrm>
                <a:off x="4440" y="3794"/>
                <a:ext cx="184" cy="118"/>
              </a:xfrm>
              <a:custGeom>
                <a:avLst/>
                <a:gdLst>
                  <a:gd name="T0" fmla="*/ 4 w 69"/>
                  <a:gd name="T1" fmla="*/ 43 h 44"/>
                  <a:gd name="T2" fmla="*/ 67 w 69"/>
                  <a:gd name="T3" fmla="*/ 4 h 44"/>
                  <a:gd name="T4" fmla="*/ 65 w 69"/>
                  <a:gd name="T5" fmla="*/ 2 h 44"/>
                  <a:gd name="T6" fmla="*/ 2 w 69"/>
                  <a:gd name="T7" fmla="*/ 40 h 44"/>
                  <a:gd name="T8" fmla="*/ 4 w 69"/>
                  <a:gd name="T9" fmla="*/ 43 h 44"/>
                </a:gdLst>
                <a:ahLst/>
                <a:cxnLst>
                  <a:cxn ang="0">
                    <a:pos x="T0" y="T1"/>
                  </a:cxn>
                  <a:cxn ang="0">
                    <a:pos x="T2" y="T3"/>
                  </a:cxn>
                  <a:cxn ang="0">
                    <a:pos x="T4" y="T5"/>
                  </a:cxn>
                  <a:cxn ang="0">
                    <a:pos x="T6" y="T7"/>
                  </a:cxn>
                  <a:cxn ang="0">
                    <a:pos x="T8" y="T9"/>
                  </a:cxn>
                </a:cxnLst>
                <a:rect l="0" t="0" r="r" b="b"/>
                <a:pathLst>
                  <a:path w="69" h="44">
                    <a:moveTo>
                      <a:pt x="4" y="43"/>
                    </a:moveTo>
                    <a:cubicBezTo>
                      <a:pt x="24" y="28"/>
                      <a:pt x="48" y="20"/>
                      <a:pt x="67" y="4"/>
                    </a:cubicBezTo>
                    <a:cubicBezTo>
                      <a:pt x="69" y="3"/>
                      <a:pt x="67" y="0"/>
                      <a:pt x="65" y="2"/>
                    </a:cubicBezTo>
                    <a:cubicBezTo>
                      <a:pt x="46" y="18"/>
                      <a:pt x="22" y="26"/>
                      <a:pt x="2" y="40"/>
                    </a:cubicBezTo>
                    <a:cubicBezTo>
                      <a:pt x="0" y="41"/>
                      <a:pt x="2" y="44"/>
                      <a:pt x="4" y="4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8" name="Freeform 1511"/>
              <p:cNvSpPr/>
              <p:nvPr/>
            </p:nvSpPr>
            <p:spPr bwMode="auto">
              <a:xfrm>
                <a:off x="4435" y="3853"/>
                <a:ext cx="192" cy="94"/>
              </a:xfrm>
              <a:custGeom>
                <a:avLst/>
                <a:gdLst>
                  <a:gd name="T0" fmla="*/ 3 w 72"/>
                  <a:gd name="T1" fmla="*/ 34 h 35"/>
                  <a:gd name="T2" fmla="*/ 70 w 72"/>
                  <a:gd name="T3" fmla="*/ 3 h 35"/>
                  <a:gd name="T4" fmla="*/ 69 w 72"/>
                  <a:gd name="T5" fmla="*/ 1 h 35"/>
                  <a:gd name="T6" fmla="*/ 2 w 72"/>
                  <a:gd name="T7" fmla="*/ 32 h 35"/>
                  <a:gd name="T8" fmla="*/ 3 w 72"/>
                  <a:gd name="T9" fmla="*/ 34 h 35"/>
                </a:gdLst>
                <a:ahLst/>
                <a:cxnLst>
                  <a:cxn ang="0">
                    <a:pos x="T0" y="T1"/>
                  </a:cxn>
                  <a:cxn ang="0">
                    <a:pos x="T2" y="T3"/>
                  </a:cxn>
                  <a:cxn ang="0">
                    <a:pos x="T4" y="T5"/>
                  </a:cxn>
                  <a:cxn ang="0">
                    <a:pos x="T6" y="T7"/>
                  </a:cxn>
                  <a:cxn ang="0">
                    <a:pos x="T8" y="T9"/>
                  </a:cxn>
                </a:cxnLst>
                <a:rect l="0" t="0" r="r" b="b"/>
                <a:pathLst>
                  <a:path w="72" h="35">
                    <a:moveTo>
                      <a:pt x="3" y="34"/>
                    </a:moveTo>
                    <a:cubicBezTo>
                      <a:pt x="25" y="22"/>
                      <a:pt x="48" y="13"/>
                      <a:pt x="70" y="3"/>
                    </a:cubicBezTo>
                    <a:cubicBezTo>
                      <a:pt x="72" y="3"/>
                      <a:pt x="71" y="0"/>
                      <a:pt x="69" y="1"/>
                    </a:cubicBezTo>
                    <a:cubicBezTo>
                      <a:pt x="46" y="11"/>
                      <a:pt x="23" y="19"/>
                      <a:pt x="2" y="32"/>
                    </a:cubicBezTo>
                    <a:cubicBezTo>
                      <a:pt x="0" y="33"/>
                      <a:pt x="1" y="35"/>
                      <a:pt x="3" y="3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9" name="Freeform 1512"/>
              <p:cNvSpPr/>
              <p:nvPr/>
            </p:nvSpPr>
            <p:spPr bwMode="auto">
              <a:xfrm>
                <a:off x="4437" y="3872"/>
                <a:ext cx="208" cy="112"/>
              </a:xfrm>
              <a:custGeom>
                <a:avLst/>
                <a:gdLst>
                  <a:gd name="T0" fmla="*/ 3 w 78"/>
                  <a:gd name="T1" fmla="*/ 41 h 42"/>
                  <a:gd name="T2" fmla="*/ 77 w 78"/>
                  <a:gd name="T3" fmla="*/ 4 h 42"/>
                  <a:gd name="T4" fmla="*/ 75 w 78"/>
                  <a:gd name="T5" fmla="*/ 1 h 42"/>
                  <a:gd name="T6" fmla="*/ 2 w 78"/>
                  <a:gd name="T7" fmla="*/ 38 h 42"/>
                  <a:gd name="T8" fmla="*/ 3 w 78"/>
                  <a:gd name="T9" fmla="*/ 41 h 42"/>
                </a:gdLst>
                <a:ahLst/>
                <a:cxnLst>
                  <a:cxn ang="0">
                    <a:pos x="T0" y="T1"/>
                  </a:cxn>
                  <a:cxn ang="0">
                    <a:pos x="T2" y="T3"/>
                  </a:cxn>
                  <a:cxn ang="0">
                    <a:pos x="T4" y="T5"/>
                  </a:cxn>
                  <a:cxn ang="0">
                    <a:pos x="T6" y="T7"/>
                  </a:cxn>
                  <a:cxn ang="0">
                    <a:pos x="T8" y="T9"/>
                  </a:cxn>
                </a:cxnLst>
                <a:rect l="0" t="0" r="r" b="b"/>
                <a:pathLst>
                  <a:path w="78" h="42">
                    <a:moveTo>
                      <a:pt x="3" y="41"/>
                    </a:moveTo>
                    <a:cubicBezTo>
                      <a:pt x="28" y="30"/>
                      <a:pt x="55" y="20"/>
                      <a:pt x="77" y="4"/>
                    </a:cubicBezTo>
                    <a:cubicBezTo>
                      <a:pt x="78" y="3"/>
                      <a:pt x="77" y="0"/>
                      <a:pt x="75" y="1"/>
                    </a:cubicBezTo>
                    <a:cubicBezTo>
                      <a:pt x="53" y="18"/>
                      <a:pt x="27" y="27"/>
                      <a:pt x="2" y="38"/>
                    </a:cubicBezTo>
                    <a:cubicBezTo>
                      <a:pt x="0" y="39"/>
                      <a:pt x="2" y="42"/>
                      <a:pt x="3" y="4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0" name="Freeform 1513"/>
              <p:cNvSpPr/>
              <p:nvPr/>
            </p:nvSpPr>
            <p:spPr bwMode="auto">
              <a:xfrm>
                <a:off x="4464" y="3915"/>
                <a:ext cx="203" cy="91"/>
              </a:xfrm>
              <a:custGeom>
                <a:avLst/>
                <a:gdLst>
                  <a:gd name="T0" fmla="*/ 3 w 76"/>
                  <a:gd name="T1" fmla="*/ 34 h 34"/>
                  <a:gd name="T2" fmla="*/ 74 w 76"/>
                  <a:gd name="T3" fmla="*/ 4 h 34"/>
                  <a:gd name="T4" fmla="*/ 73 w 76"/>
                  <a:gd name="T5" fmla="*/ 1 h 34"/>
                  <a:gd name="T6" fmla="*/ 2 w 76"/>
                  <a:gd name="T7" fmla="*/ 31 h 34"/>
                  <a:gd name="T8" fmla="*/ 3 w 76"/>
                  <a:gd name="T9" fmla="*/ 34 h 34"/>
                </a:gdLst>
                <a:ahLst/>
                <a:cxnLst>
                  <a:cxn ang="0">
                    <a:pos x="T0" y="T1"/>
                  </a:cxn>
                  <a:cxn ang="0">
                    <a:pos x="T2" y="T3"/>
                  </a:cxn>
                  <a:cxn ang="0">
                    <a:pos x="T4" y="T5"/>
                  </a:cxn>
                  <a:cxn ang="0">
                    <a:pos x="T6" y="T7"/>
                  </a:cxn>
                  <a:cxn ang="0">
                    <a:pos x="T8" y="T9"/>
                  </a:cxn>
                </a:cxnLst>
                <a:rect l="0" t="0" r="r" b="b"/>
                <a:pathLst>
                  <a:path w="76" h="34">
                    <a:moveTo>
                      <a:pt x="3" y="34"/>
                    </a:moveTo>
                    <a:cubicBezTo>
                      <a:pt x="28" y="27"/>
                      <a:pt x="52" y="18"/>
                      <a:pt x="74" y="4"/>
                    </a:cubicBezTo>
                    <a:cubicBezTo>
                      <a:pt x="76" y="3"/>
                      <a:pt x="74" y="0"/>
                      <a:pt x="73" y="1"/>
                    </a:cubicBezTo>
                    <a:cubicBezTo>
                      <a:pt x="51" y="15"/>
                      <a:pt x="27" y="24"/>
                      <a:pt x="2" y="31"/>
                    </a:cubicBezTo>
                    <a:cubicBezTo>
                      <a:pt x="0" y="31"/>
                      <a:pt x="1" y="34"/>
                      <a:pt x="3" y="3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1" name="Freeform 1514"/>
              <p:cNvSpPr/>
              <p:nvPr/>
            </p:nvSpPr>
            <p:spPr bwMode="auto">
              <a:xfrm>
                <a:off x="4555" y="3963"/>
                <a:ext cx="128" cy="48"/>
              </a:xfrm>
              <a:custGeom>
                <a:avLst/>
                <a:gdLst>
                  <a:gd name="T0" fmla="*/ 3 w 48"/>
                  <a:gd name="T1" fmla="*/ 17 h 18"/>
                  <a:gd name="T2" fmla="*/ 46 w 48"/>
                  <a:gd name="T3" fmla="*/ 3 h 18"/>
                  <a:gd name="T4" fmla="*/ 45 w 48"/>
                  <a:gd name="T5" fmla="*/ 1 h 18"/>
                  <a:gd name="T6" fmla="*/ 2 w 48"/>
                  <a:gd name="T7" fmla="*/ 14 h 18"/>
                  <a:gd name="T8" fmla="*/ 3 w 48"/>
                  <a:gd name="T9" fmla="*/ 17 h 18"/>
                </a:gdLst>
                <a:ahLst/>
                <a:cxnLst>
                  <a:cxn ang="0">
                    <a:pos x="T0" y="T1"/>
                  </a:cxn>
                  <a:cxn ang="0">
                    <a:pos x="T2" y="T3"/>
                  </a:cxn>
                  <a:cxn ang="0">
                    <a:pos x="T4" y="T5"/>
                  </a:cxn>
                  <a:cxn ang="0">
                    <a:pos x="T6" y="T7"/>
                  </a:cxn>
                  <a:cxn ang="0">
                    <a:pos x="T8" y="T9"/>
                  </a:cxn>
                </a:cxnLst>
                <a:rect l="0" t="0" r="r" b="b"/>
                <a:pathLst>
                  <a:path w="48" h="18">
                    <a:moveTo>
                      <a:pt x="3" y="17"/>
                    </a:moveTo>
                    <a:cubicBezTo>
                      <a:pt x="17" y="13"/>
                      <a:pt x="32" y="10"/>
                      <a:pt x="46" y="3"/>
                    </a:cubicBezTo>
                    <a:cubicBezTo>
                      <a:pt x="48" y="3"/>
                      <a:pt x="47" y="0"/>
                      <a:pt x="45" y="1"/>
                    </a:cubicBezTo>
                    <a:cubicBezTo>
                      <a:pt x="31" y="7"/>
                      <a:pt x="16" y="11"/>
                      <a:pt x="2" y="14"/>
                    </a:cubicBezTo>
                    <a:cubicBezTo>
                      <a:pt x="0" y="15"/>
                      <a:pt x="1" y="18"/>
                      <a:pt x="3" y="1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2" name="Freeform 1515"/>
              <p:cNvSpPr/>
              <p:nvPr/>
            </p:nvSpPr>
            <p:spPr bwMode="auto">
              <a:xfrm>
                <a:off x="4480" y="4032"/>
                <a:ext cx="75" cy="59"/>
              </a:xfrm>
              <a:custGeom>
                <a:avLst/>
                <a:gdLst>
                  <a:gd name="T0" fmla="*/ 4 w 28"/>
                  <a:gd name="T1" fmla="*/ 21 h 22"/>
                  <a:gd name="T2" fmla="*/ 20 w 28"/>
                  <a:gd name="T3" fmla="*/ 3 h 22"/>
                  <a:gd name="T4" fmla="*/ 18 w 28"/>
                  <a:gd name="T5" fmla="*/ 3 h 22"/>
                  <a:gd name="T6" fmla="*/ 25 w 28"/>
                  <a:gd name="T7" fmla="*/ 19 h 22"/>
                  <a:gd name="T8" fmla="*/ 28 w 28"/>
                  <a:gd name="T9" fmla="*/ 18 h 22"/>
                  <a:gd name="T10" fmla="*/ 20 w 28"/>
                  <a:gd name="T11" fmla="*/ 1 h 22"/>
                  <a:gd name="T12" fmla="*/ 18 w 28"/>
                  <a:gd name="T13" fmla="*/ 1 h 22"/>
                  <a:gd name="T14" fmla="*/ 2 w 28"/>
                  <a:gd name="T15" fmla="*/ 18 h 22"/>
                  <a:gd name="T16" fmla="*/ 4 w 28"/>
                  <a:gd name="T17"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2">
                    <a:moveTo>
                      <a:pt x="4" y="21"/>
                    </a:moveTo>
                    <a:cubicBezTo>
                      <a:pt x="9" y="15"/>
                      <a:pt x="13" y="8"/>
                      <a:pt x="20" y="3"/>
                    </a:cubicBezTo>
                    <a:cubicBezTo>
                      <a:pt x="19" y="3"/>
                      <a:pt x="18" y="3"/>
                      <a:pt x="18" y="3"/>
                    </a:cubicBezTo>
                    <a:cubicBezTo>
                      <a:pt x="20" y="8"/>
                      <a:pt x="23" y="13"/>
                      <a:pt x="25" y="19"/>
                    </a:cubicBezTo>
                    <a:cubicBezTo>
                      <a:pt x="25" y="21"/>
                      <a:pt x="28" y="20"/>
                      <a:pt x="28" y="18"/>
                    </a:cubicBezTo>
                    <a:cubicBezTo>
                      <a:pt x="26" y="12"/>
                      <a:pt x="23" y="7"/>
                      <a:pt x="20" y="1"/>
                    </a:cubicBezTo>
                    <a:cubicBezTo>
                      <a:pt x="20" y="1"/>
                      <a:pt x="19" y="0"/>
                      <a:pt x="18" y="1"/>
                    </a:cubicBezTo>
                    <a:cubicBezTo>
                      <a:pt x="11" y="6"/>
                      <a:pt x="7" y="12"/>
                      <a:pt x="2" y="18"/>
                    </a:cubicBezTo>
                    <a:cubicBezTo>
                      <a:pt x="0" y="20"/>
                      <a:pt x="3" y="22"/>
                      <a:pt x="4" y="2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3" name="Freeform 1516"/>
              <p:cNvSpPr/>
              <p:nvPr/>
            </p:nvSpPr>
            <p:spPr bwMode="auto">
              <a:xfrm>
                <a:off x="4504" y="4065"/>
                <a:ext cx="43" cy="8"/>
              </a:xfrm>
              <a:custGeom>
                <a:avLst/>
                <a:gdLst>
                  <a:gd name="T0" fmla="*/ 2 w 16"/>
                  <a:gd name="T1" fmla="*/ 3 h 3"/>
                  <a:gd name="T2" fmla="*/ 14 w 16"/>
                  <a:gd name="T3" fmla="*/ 3 h 3"/>
                  <a:gd name="T4" fmla="*/ 14 w 16"/>
                  <a:gd name="T5" fmla="*/ 0 h 3"/>
                  <a:gd name="T6" fmla="*/ 2 w 16"/>
                  <a:gd name="T7" fmla="*/ 0 h 3"/>
                  <a:gd name="T8" fmla="*/ 2 w 16"/>
                  <a:gd name="T9" fmla="*/ 3 h 3"/>
                </a:gdLst>
                <a:ahLst/>
                <a:cxnLst>
                  <a:cxn ang="0">
                    <a:pos x="T0" y="T1"/>
                  </a:cxn>
                  <a:cxn ang="0">
                    <a:pos x="T2" y="T3"/>
                  </a:cxn>
                  <a:cxn ang="0">
                    <a:pos x="T4" y="T5"/>
                  </a:cxn>
                  <a:cxn ang="0">
                    <a:pos x="T6" y="T7"/>
                  </a:cxn>
                  <a:cxn ang="0">
                    <a:pos x="T8" y="T9"/>
                  </a:cxn>
                </a:cxnLst>
                <a:rect l="0" t="0" r="r" b="b"/>
                <a:pathLst>
                  <a:path w="16" h="3">
                    <a:moveTo>
                      <a:pt x="2" y="3"/>
                    </a:moveTo>
                    <a:cubicBezTo>
                      <a:pt x="6" y="3"/>
                      <a:pt x="10" y="3"/>
                      <a:pt x="14" y="3"/>
                    </a:cubicBezTo>
                    <a:cubicBezTo>
                      <a:pt x="16" y="3"/>
                      <a:pt x="16" y="0"/>
                      <a:pt x="14" y="0"/>
                    </a:cubicBezTo>
                    <a:cubicBezTo>
                      <a:pt x="10" y="0"/>
                      <a:pt x="6" y="0"/>
                      <a:pt x="2" y="0"/>
                    </a:cubicBezTo>
                    <a:cubicBezTo>
                      <a:pt x="0" y="0"/>
                      <a:pt x="0" y="3"/>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4" name="Freeform 1517"/>
              <p:cNvSpPr/>
              <p:nvPr/>
            </p:nvSpPr>
            <p:spPr bwMode="auto">
              <a:xfrm>
                <a:off x="4624" y="3685"/>
                <a:ext cx="13" cy="69"/>
              </a:xfrm>
              <a:custGeom>
                <a:avLst/>
                <a:gdLst>
                  <a:gd name="T0" fmla="*/ 1 w 5"/>
                  <a:gd name="T1" fmla="*/ 3 h 26"/>
                  <a:gd name="T2" fmla="*/ 2 w 5"/>
                  <a:gd name="T3" fmla="*/ 24 h 26"/>
                  <a:gd name="T4" fmla="*/ 5 w 5"/>
                  <a:gd name="T5" fmla="*/ 24 h 26"/>
                  <a:gd name="T6" fmla="*/ 4 w 5"/>
                  <a:gd name="T7" fmla="*/ 2 h 26"/>
                  <a:gd name="T8" fmla="*/ 1 w 5"/>
                  <a:gd name="T9" fmla="*/ 3 h 26"/>
                </a:gdLst>
                <a:ahLst/>
                <a:cxnLst>
                  <a:cxn ang="0">
                    <a:pos x="T0" y="T1"/>
                  </a:cxn>
                  <a:cxn ang="0">
                    <a:pos x="T2" y="T3"/>
                  </a:cxn>
                  <a:cxn ang="0">
                    <a:pos x="T4" y="T5"/>
                  </a:cxn>
                  <a:cxn ang="0">
                    <a:pos x="T6" y="T7"/>
                  </a:cxn>
                  <a:cxn ang="0">
                    <a:pos x="T8" y="T9"/>
                  </a:cxn>
                </a:cxnLst>
                <a:rect l="0" t="0" r="r" b="b"/>
                <a:pathLst>
                  <a:path w="5" h="26">
                    <a:moveTo>
                      <a:pt x="1" y="3"/>
                    </a:moveTo>
                    <a:cubicBezTo>
                      <a:pt x="2" y="10"/>
                      <a:pt x="2" y="17"/>
                      <a:pt x="2" y="24"/>
                    </a:cubicBezTo>
                    <a:cubicBezTo>
                      <a:pt x="2" y="26"/>
                      <a:pt x="5" y="26"/>
                      <a:pt x="5" y="24"/>
                    </a:cubicBezTo>
                    <a:cubicBezTo>
                      <a:pt x="5" y="17"/>
                      <a:pt x="5" y="10"/>
                      <a:pt x="4" y="2"/>
                    </a:cubicBezTo>
                    <a:cubicBezTo>
                      <a:pt x="3" y="0"/>
                      <a:pt x="0" y="1"/>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5" name="Freeform 1518"/>
              <p:cNvSpPr/>
              <p:nvPr/>
            </p:nvSpPr>
            <p:spPr bwMode="auto">
              <a:xfrm>
                <a:off x="4624" y="3685"/>
                <a:ext cx="64" cy="83"/>
              </a:xfrm>
              <a:custGeom>
                <a:avLst/>
                <a:gdLst>
                  <a:gd name="T0" fmla="*/ 12 w 24"/>
                  <a:gd name="T1" fmla="*/ 0 h 31"/>
                  <a:gd name="T2" fmla="*/ 7 w 24"/>
                  <a:gd name="T3" fmla="*/ 3 h 31"/>
                  <a:gd name="T4" fmla="*/ 8 w 24"/>
                  <a:gd name="T5" fmla="*/ 6 h 31"/>
                  <a:gd name="T6" fmla="*/ 18 w 24"/>
                  <a:gd name="T7" fmla="*/ 3 h 31"/>
                  <a:gd name="T8" fmla="*/ 16 w 24"/>
                  <a:gd name="T9" fmla="*/ 2 h 31"/>
                  <a:gd name="T10" fmla="*/ 11 w 24"/>
                  <a:gd name="T11" fmla="*/ 16 h 31"/>
                  <a:gd name="T12" fmla="*/ 11 w 24"/>
                  <a:gd name="T13" fmla="*/ 19 h 31"/>
                  <a:gd name="T14" fmla="*/ 15 w 24"/>
                  <a:gd name="T15" fmla="*/ 21 h 31"/>
                  <a:gd name="T16" fmla="*/ 13 w 24"/>
                  <a:gd name="T17" fmla="*/ 25 h 31"/>
                  <a:gd name="T18" fmla="*/ 2 w 24"/>
                  <a:gd name="T19" fmla="*/ 27 h 31"/>
                  <a:gd name="T20" fmla="*/ 2 w 24"/>
                  <a:gd name="T21" fmla="*/ 30 h 31"/>
                  <a:gd name="T22" fmla="*/ 19 w 24"/>
                  <a:gd name="T23" fmla="*/ 25 h 31"/>
                  <a:gd name="T24" fmla="*/ 11 w 24"/>
                  <a:gd name="T25" fmla="*/ 16 h 31"/>
                  <a:gd name="T26" fmla="*/ 11 w 24"/>
                  <a:gd name="T27" fmla="*/ 19 h 31"/>
                  <a:gd name="T28" fmla="*/ 18 w 24"/>
                  <a:gd name="T29" fmla="*/ 1 h 31"/>
                  <a:gd name="T30" fmla="*/ 17 w 24"/>
                  <a:gd name="T31" fmla="*/ 0 h 31"/>
                  <a:gd name="T32" fmla="*/ 7 w 24"/>
                  <a:gd name="T33" fmla="*/ 3 h 31"/>
                  <a:gd name="T34" fmla="*/ 8 w 24"/>
                  <a:gd name="T35" fmla="*/ 6 h 31"/>
                  <a:gd name="T36" fmla="*/ 13 w 24"/>
                  <a:gd name="T37" fmla="*/ 3 h 31"/>
                  <a:gd name="T38" fmla="*/ 12 w 24"/>
                  <a:gd name="T3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31">
                    <a:moveTo>
                      <a:pt x="12" y="0"/>
                    </a:moveTo>
                    <a:cubicBezTo>
                      <a:pt x="10" y="1"/>
                      <a:pt x="9" y="2"/>
                      <a:pt x="7" y="3"/>
                    </a:cubicBezTo>
                    <a:cubicBezTo>
                      <a:pt x="7" y="4"/>
                      <a:pt x="7" y="5"/>
                      <a:pt x="8" y="6"/>
                    </a:cubicBezTo>
                    <a:cubicBezTo>
                      <a:pt x="11" y="5"/>
                      <a:pt x="14" y="4"/>
                      <a:pt x="18" y="3"/>
                    </a:cubicBezTo>
                    <a:cubicBezTo>
                      <a:pt x="17" y="3"/>
                      <a:pt x="16" y="3"/>
                      <a:pt x="16" y="2"/>
                    </a:cubicBezTo>
                    <a:cubicBezTo>
                      <a:pt x="20" y="9"/>
                      <a:pt x="18" y="14"/>
                      <a:pt x="11" y="16"/>
                    </a:cubicBezTo>
                    <a:cubicBezTo>
                      <a:pt x="9" y="17"/>
                      <a:pt x="9" y="19"/>
                      <a:pt x="11" y="19"/>
                    </a:cubicBezTo>
                    <a:cubicBezTo>
                      <a:pt x="12" y="20"/>
                      <a:pt x="14" y="20"/>
                      <a:pt x="15" y="21"/>
                    </a:cubicBezTo>
                    <a:cubicBezTo>
                      <a:pt x="18" y="22"/>
                      <a:pt x="13" y="25"/>
                      <a:pt x="13" y="25"/>
                    </a:cubicBezTo>
                    <a:cubicBezTo>
                      <a:pt x="10" y="27"/>
                      <a:pt x="6" y="28"/>
                      <a:pt x="2" y="27"/>
                    </a:cubicBezTo>
                    <a:cubicBezTo>
                      <a:pt x="0" y="27"/>
                      <a:pt x="0" y="30"/>
                      <a:pt x="2" y="30"/>
                    </a:cubicBezTo>
                    <a:cubicBezTo>
                      <a:pt x="7" y="31"/>
                      <a:pt x="16" y="30"/>
                      <a:pt x="19" y="25"/>
                    </a:cubicBezTo>
                    <a:cubicBezTo>
                      <a:pt x="21" y="19"/>
                      <a:pt x="15" y="17"/>
                      <a:pt x="11" y="16"/>
                    </a:cubicBezTo>
                    <a:cubicBezTo>
                      <a:pt x="11" y="17"/>
                      <a:pt x="11" y="18"/>
                      <a:pt x="11" y="19"/>
                    </a:cubicBezTo>
                    <a:cubicBezTo>
                      <a:pt x="20" y="16"/>
                      <a:pt x="24" y="9"/>
                      <a:pt x="18" y="1"/>
                    </a:cubicBezTo>
                    <a:cubicBezTo>
                      <a:pt x="18" y="0"/>
                      <a:pt x="17" y="0"/>
                      <a:pt x="17" y="0"/>
                    </a:cubicBezTo>
                    <a:cubicBezTo>
                      <a:pt x="13" y="1"/>
                      <a:pt x="10" y="2"/>
                      <a:pt x="7" y="3"/>
                    </a:cubicBezTo>
                    <a:cubicBezTo>
                      <a:pt x="5" y="3"/>
                      <a:pt x="6" y="6"/>
                      <a:pt x="8" y="6"/>
                    </a:cubicBezTo>
                    <a:cubicBezTo>
                      <a:pt x="9" y="5"/>
                      <a:pt x="11" y="4"/>
                      <a:pt x="13" y="3"/>
                    </a:cubicBezTo>
                    <a:cubicBezTo>
                      <a:pt x="15" y="3"/>
                      <a:pt x="14" y="0"/>
                      <a:pt x="12"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6" name="Freeform 1519"/>
              <p:cNvSpPr/>
              <p:nvPr/>
            </p:nvSpPr>
            <p:spPr bwMode="auto">
              <a:xfrm>
                <a:off x="4373" y="3770"/>
                <a:ext cx="48" cy="54"/>
              </a:xfrm>
              <a:custGeom>
                <a:avLst/>
                <a:gdLst>
                  <a:gd name="T0" fmla="*/ 15 w 18"/>
                  <a:gd name="T1" fmla="*/ 0 h 20"/>
                  <a:gd name="T2" fmla="*/ 4 w 18"/>
                  <a:gd name="T3" fmla="*/ 3 h 20"/>
                  <a:gd name="T4" fmla="*/ 0 w 18"/>
                  <a:gd name="T5" fmla="*/ 16 h 20"/>
                  <a:gd name="T6" fmla="*/ 1 w 18"/>
                  <a:gd name="T7" fmla="*/ 17 h 20"/>
                  <a:gd name="T8" fmla="*/ 16 w 18"/>
                  <a:gd name="T9" fmla="*/ 18 h 20"/>
                  <a:gd name="T10" fmla="*/ 15 w 18"/>
                  <a:gd name="T11" fmla="*/ 15 h 20"/>
                  <a:gd name="T12" fmla="*/ 2 w 18"/>
                  <a:gd name="T13" fmla="*/ 14 h 20"/>
                  <a:gd name="T14" fmla="*/ 3 w 18"/>
                  <a:gd name="T15" fmla="*/ 16 h 20"/>
                  <a:gd name="T16" fmla="*/ 6 w 18"/>
                  <a:gd name="T17" fmla="*/ 6 h 20"/>
                  <a:gd name="T18" fmla="*/ 15 w 18"/>
                  <a:gd name="T19" fmla="*/ 3 h 20"/>
                  <a:gd name="T20" fmla="*/ 15 w 18"/>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20">
                    <a:moveTo>
                      <a:pt x="15" y="0"/>
                    </a:moveTo>
                    <a:cubicBezTo>
                      <a:pt x="11" y="0"/>
                      <a:pt x="7" y="1"/>
                      <a:pt x="4" y="3"/>
                    </a:cubicBezTo>
                    <a:cubicBezTo>
                      <a:pt x="0" y="6"/>
                      <a:pt x="0" y="11"/>
                      <a:pt x="0" y="16"/>
                    </a:cubicBezTo>
                    <a:cubicBezTo>
                      <a:pt x="0" y="16"/>
                      <a:pt x="1" y="17"/>
                      <a:pt x="1" y="17"/>
                    </a:cubicBezTo>
                    <a:cubicBezTo>
                      <a:pt x="6" y="19"/>
                      <a:pt x="11" y="20"/>
                      <a:pt x="16" y="18"/>
                    </a:cubicBezTo>
                    <a:cubicBezTo>
                      <a:pt x="18" y="18"/>
                      <a:pt x="17" y="15"/>
                      <a:pt x="15" y="15"/>
                    </a:cubicBezTo>
                    <a:cubicBezTo>
                      <a:pt x="11" y="17"/>
                      <a:pt x="6" y="15"/>
                      <a:pt x="2" y="14"/>
                    </a:cubicBezTo>
                    <a:cubicBezTo>
                      <a:pt x="3" y="15"/>
                      <a:pt x="3" y="15"/>
                      <a:pt x="3" y="16"/>
                    </a:cubicBezTo>
                    <a:cubicBezTo>
                      <a:pt x="3" y="12"/>
                      <a:pt x="3" y="8"/>
                      <a:pt x="6" y="6"/>
                    </a:cubicBezTo>
                    <a:cubicBezTo>
                      <a:pt x="8" y="3"/>
                      <a:pt x="12" y="3"/>
                      <a:pt x="15" y="3"/>
                    </a:cubicBezTo>
                    <a:cubicBezTo>
                      <a:pt x="17" y="4"/>
                      <a:pt x="17" y="1"/>
                      <a:pt x="15"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7" name="Freeform 1520"/>
              <p:cNvSpPr/>
              <p:nvPr/>
            </p:nvSpPr>
            <p:spPr bwMode="auto">
              <a:xfrm>
                <a:off x="6312" y="1309"/>
                <a:ext cx="493" cy="32"/>
              </a:xfrm>
              <a:custGeom>
                <a:avLst/>
                <a:gdLst>
                  <a:gd name="T0" fmla="*/ 1 w 185"/>
                  <a:gd name="T1" fmla="*/ 2 h 12"/>
                  <a:gd name="T2" fmla="*/ 184 w 185"/>
                  <a:gd name="T3" fmla="*/ 12 h 12"/>
                  <a:gd name="T4" fmla="*/ 184 w 185"/>
                  <a:gd name="T5" fmla="*/ 10 h 12"/>
                  <a:gd name="T6" fmla="*/ 1 w 185"/>
                  <a:gd name="T7" fmla="*/ 0 h 12"/>
                  <a:gd name="T8" fmla="*/ 1 w 185"/>
                  <a:gd name="T9" fmla="*/ 2 h 12"/>
                </a:gdLst>
                <a:ahLst/>
                <a:cxnLst>
                  <a:cxn ang="0">
                    <a:pos x="T0" y="T1"/>
                  </a:cxn>
                  <a:cxn ang="0">
                    <a:pos x="T2" y="T3"/>
                  </a:cxn>
                  <a:cxn ang="0">
                    <a:pos x="T4" y="T5"/>
                  </a:cxn>
                  <a:cxn ang="0">
                    <a:pos x="T6" y="T7"/>
                  </a:cxn>
                  <a:cxn ang="0">
                    <a:pos x="T8" y="T9"/>
                  </a:cxn>
                </a:cxnLst>
                <a:rect l="0" t="0" r="r" b="b"/>
                <a:pathLst>
                  <a:path w="185" h="12">
                    <a:moveTo>
                      <a:pt x="1" y="2"/>
                    </a:moveTo>
                    <a:cubicBezTo>
                      <a:pt x="62" y="6"/>
                      <a:pt x="123" y="11"/>
                      <a:pt x="184" y="12"/>
                    </a:cubicBezTo>
                    <a:cubicBezTo>
                      <a:pt x="185" y="12"/>
                      <a:pt x="185" y="10"/>
                      <a:pt x="184" y="10"/>
                    </a:cubicBezTo>
                    <a:cubicBezTo>
                      <a:pt x="123" y="9"/>
                      <a:pt x="62" y="4"/>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8" name="Freeform 1521"/>
              <p:cNvSpPr/>
              <p:nvPr/>
            </p:nvSpPr>
            <p:spPr bwMode="auto">
              <a:xfrm>
                <a:off x="6333" y="1127"/>
                <a:ext cx="440" cy="228"/>
              </a:xfrm>
              <a:custGeom>
                <a:avLst/>
                <a:gdLst>
                  <a:gd name="T0" fmla="*/ 1 w 165"/>
                  <a:gd name="T1" fmla="*/ 71 h 85"/>
                  <a:gd name="T2" fmla="*/ 40 w 165"/>
                  <a:gd name="T3" fmla="*/ 48 h 85"/>
                  <a:gd name="T4" fmla="*/ 96 w 165"/>
                  <a:gd name="T5" fmla="*/ 20 h 85"/>
                  <a:gd name="T6" fmla="*/ 110 w 165"/>
                  <a:gd name="T7" fmla="*/ 43 h 85"/>
                  <a:gd name="T8" fmla="*/ 123 w 165"/>
                  <a:gd name="T9" fmla="*/ 63 h 85"/>
                  <a:gd name="T10" fmla="*/ 164 w 165"/>
                  <a:gd name="T11" fmla="*/ 77 h 85"/>
                  <a:gd name="T12" fmla="*/ 163 w 165"/>
                  <a:gd name="T13" fmla="*/ 75 h 85"/>
                  <a:gd name="T14" fmla="*/ 115 w 165"/>
                  <a:gd name="T15" fmla="*/ 49 h 85"/>
                  <a:gd name="T16" fmla="*/ 89 w 165"/>
                  <a:gd name="T17" fmla="*/ 13 h 85"/>
                  <a:gd name="T18" fmla="*/ 49 w 165"/>
                  <a:gd name="T19" fmla="*/ 33 h 85"/>
                  <a:gd name="T20" fmla="*/ 30 w 165"/>
                  <a:gd name="T21" fmla="*/ 56 h 85"/>
                  <a:gd name="T22" fmla="*/ 1 w 165"/>
                  <a:gd name="T23" fmla="*/ 69 h 85"/>
                  <a:gd name="T24" fmla="*/ 1 w 165"/>
                  <a:gd name="T25" fmla="*/ 7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85">
                    <a:moveTo>
                      <a:pt x="1" y="71"/>
                    </a:moveTo>
                    <a:cubicBezTo>
                      <a:pt x="17" y="69"/>
                      <a:pt x="30" y="62"/>
                      <a:pt x="40" y="48"/>
                    </a:cubicBezTo>
                    <a:cubicBezTo>
                      <a:pt x="53" y="32"/>
                      <a:pt x="71" y="0"/>
                      <a:pt x="96" y="20"/>
                    </a:cubicBezTo>
                    <a:cubicBezTo>
                      <a:pt x="103" y="26"/>
                      <a:pt x="106" y="35"/>
                      <a:pt x="110" y="43"/>
                    </a:cubicBezTo>
                    <a:cubicBezTo>
                      <a:pt x="113" y="50"/>
                      <a:pt x="118" y="57"/>
                      <a:pt x="123" y="63"/>
                    </a:cubicBezTo>
                    <a:cubicBezTo>
                      <a:pt x="133" y="73"/>
                      <a:pt x="150" y="85"/>
                      <a:pt x="164" y="77"/>
                    </a:cubicBezTo>
                    <a:cubicBezTo>
                      <a:pt x="165" y="76"/>
                      <a:pt x="164" y="75"/>
                      <a:pt x="163" y="75"/>
                    </a:cubicBezTo>
                    <a:cubicBezTo>
                      <a:pt x="145" y="85"/>
                      <a:pt x="123" y="63"/>
                      <a:pt x="115" y="49"/>
                    </a:cubicBezTo>
                    <a:cubicBezTo>
                      <a:pt x="108" y="35"/>
                      <a:pt x="104" y="20"/>
                      <a:pt x="89" y="13"/>
                    </a:cubicBezTo>
                    <a:cubicBezTo>
                      <a:pt x="72" y="6"/>
                      <a:pt x="58" y="20"/>
                      <a:pt x="49" y="33"/>
                    </a:cubicBezTo>
                    <a:cubicBezTo>
                      <a:pt x="43" y="41"/>
                      <a:pt x="38" y="49"/>
                      <a:pt x="30" y="56"/>
                    </a:cubicBezTo>
                    <a:cubicBezTo>
                      <a:pt x="22" y="64"/>
                      <a:pt x="12" y="68"/>
                      <a:pt x="1" y="69"/>
                    </a:cubicBezTo>
                    <a:cubicBezTo>
                      <a:pt x="0" y="69"/>
                      <a:pt x="0" y="71"/>
                      <a:pt x="1" y="7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9" name="Freeform 1522"/>
              <p:cNvSpPr/>
              <p:nvPr/>
            </p:nvSpPr>
            <p:spPr bwMode="auto">
              <a:xfrm>
                <a:off x="6541" y="1162"/>
                <a:ext cx="22" cy="163"/>
              </a:xfrm>
              <a:custGeom>
                <a:avLst/>
                <a:gdLst>
                  <a:gd name="T0" fmla="*/ 4 w 8"/>
                  <a:gd name="T1" fmla="*/ 1 h 61"/>
                  <a:gd name="T2" fmla="*/ 0 w 8"/>
                  <a:gd name="T3" fmla="*/ 60 h 61"/>
                  <a:gd name="T4" fmla="*/ 2 w 8"/>
                  <a:gd name="T5" fmla="*/ 60 h 61"/>
                  <a:gd name="T6" fmla="*/ 6 w 8"/>
                  <a:gd name="T7" fmla="*/ 1 h 61"/>
                  <a:gd name="T8" fmla="*/ 4 w 8"/>
                  <a:gd name="T9" fmla="*/ 1 h 61"/>
                </a:gdLst>
                <a:ahLst/>
                <a:cxnLst>
                  <a:cxn ang="0">
                    <a:pos x="T0" y="T1"/>
                  </a:cxn>
                  <a:cxn ang="0">
                    <a:pos x="T2" y="T3"/>
                  </a:cxn>
                  <a:cxn ang="0">
                    <a:pos x="T4" y="T5"/>
                  </a:cxn>
                  <a:cxn ang="0">
                    <a:pos x="T6" y="T7"/>
                  </a:cxn>
                  <a:cxn ang="0">
                    <a:pos x="T8" y="T9"/>
                  </a:cxn>
                </a:cxnLst>
                <a:rect l="0" t="0" r="r" b="b"/>
                <a:pathLst>
                  <a:path w="8" h="61">
                    <a:moveTo>
                      <a:pt x="4" y="1"/>
                    </a:moveTo>
                    <a:cubicBezTo>
                      <a:pt x="6" y="21"/>
                      <a:pt x="0" y="40"/>
                      <a:pt x="0" y="60"/>
                    </a:cubicBezTo>
                    <a:cubicBezTo>
                      <a:pt x="0" y="61"/>
                      <a:pt x="2" y="61"/>
                      <a:pt x="2" y="60"/>
                    </a:cubicBezTo>
                    <a:cubicBezTo>
                      <a:pt x="2" y="40"/>
                      <a:pt x="8" y="21"/>
                      <a:pt x="6" y="1"/>
                    </a:cubicBezTo>
                    <a:cubicBezTo>
                      <a:pt x="6" y="0"/>
                      <a:pt x="4" y="0"/>
                      <a:pt x="4"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0" name="Freeform 1523"/>
              <p:cNvSpPr/>
              <p:nvPr/>
            </p:nvSpPr>
            <p:spPr bwMode="auto">
              <a:xfrm>
                <a:off x="6568" y="1167"/>
                <a:ext cx="19" cy="166"/>
              </a:xfrm>
              <a:custGeom>
                <a:avLst/>
                <a:gdLst>
                  <a:gd name="T0" fmla="*/ 1 w 7"/>
                  <a:gd name="T1" fmla="*/ 2 h 62"/>
                  <a:gd name="T2" fmla="*/ 0 w 7"/>
                  <a:gd name="T3" fmla="*/ 60 h 62"/>
                  <a:gd name="T4" fmla="*/ 2 w 7"/>
                  <a:gd name="T5" fmla="*/ 60 h 62"/>
                  <a:gd name="T6" fmla="*/ 3 w 7"/>
                  <a:gd name="T7" fmla="*/ 1 h 62"/>
                  <a:gd name="T8" fmla="*/ 1 w 7"/>
                  <a:gd name="T9" fmla="*/ 2 h 62"/>
                </a:gdLst>
                <a:ahLst/>
                <a:cxnLst>
                  <a:cxn ang="0">
                    <a:pos x="T0" y="T1"/>
                  </a:cxn>
                  <a:cxn ang="0">
                    <a:pos x="T2" y="T3"/>
                  </a:cxn>
                  <a:cxn ang="0">
                    <a:pos x="T4" y="T5"/>
                  </a:cxn>
                  <a:cxn ang="0">
                    <a:pos x="T6" y="T7"/>
                  </a:cxn>
                  <a:cxn ang="0">
                    <a:pos x="T8" y="T9"/>
                  </a:cxn>
                </a:cxnLst>
                <a:rect l="0" t="0" r="r" b="b"/>
                <a:pathLst>
                  <a:path w="7" h="62">
                    <a:moveTo>
                      <a:pt x="1" y="2"/>
                    </a:moveTo>
                    <a:cubicBezTo>
                      <a:pt x="5" y="21"/>
                      <a:pt x="1" y="41"/>
                      <a:pt x="0" y="60"/>
                    </a:cubicBezTo>
                    <a:cubicBezTo>
                      <a:pt x="0" y="62"/>
                      <a:pt x="2" y="62"/>
                      <a:pt x="2" y="60"/>
                    </a:cubicBezTo>
                    <a:cubicBezTo>
                      <a:pt x="3" y="41"/>
                      <a:pt x="7" y="21"/>
                      <a:pt x="3" y="1"/>
                    </a:cubicBezTo>
                    <a:cubicBezTo>
                      <a:pt x="3" y="0"/>
                      <a:pt x="1" y="1"/>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1" name="Freeform 1524"/>
              <p:cNvSpPr/>
              <p:nvPr/>
            </p:nvSpPr>
            <p:spPr bwMode="auto">
              <a:xfrm>
                <a:off x="6592" y="1186"/>
                <a:ext cx="27" cy="145"/>
              </a:xfrm>
              <a:custGeom>
                <a:avLst/>
                <a:gdLst>
                  <a:gd name="T0" fmla="*/ 0 w 10"/>
                  <a:gd name="T1" fmla="*/ 2 h 54"/>
                  <a:gd name="T2" fmla="*/ 4 w 10"/>
                  <a:gd name="T3" fmla="*/ 52 h 54"/>
                  <a:gd name="T4" fmla="*/ 6 w 10"/>
                  <a:gd name="T5" fmla="*/ 52 h 54"/>
                  <a:gd name="T6" fmla="*/ 2 w 10"/>
                  <a:gd name="T7" fmla="*/ 1 h 54"/>
                  <a:gd name="T8" fmla="*/ 0 w 10"/>
                  <a:gd name="T9" fmla="*/ 2 h 54"/>
                </a:gdLst>
                <a:ahLst/>
                <a:cxnLst>
                  <a:cxn ang="0">
                    <a:pos x="T0" y="T1"/>
                  </a:cxn>
                  <a:cxn ang="0">
                    <a:pos x="T2" y="T3"/>
                  </a:cxn>
                  <a:cxn ang="0">
                    <a:pos x="T4" y="T5"/>
                  </a:cxn>
                  <a:cxn ang="0">
                    <a:pos x="T6" y="T7"/>
                  </a:cxn>
                  <a:cxn ang="0">
                    <a:pos x="T8" y="T9"/>
                  </a:cxn>
                </a:cxnLst>
                <a:rect l="0" t="0" r="r" b="b"/>
                <a:pathLst>
                  <a:path w="10" h="54">
                    <a:moveTo>
                      <a:pt x="0" y="2"/>
                    </a:moveTo>
                    <a:cubicBezTo>
                      <a:pt x="8" y="18"/>
                      <a:pt x="3" y="36"/>
                      <a:pt x="4" y="52"/>
                    </a:cubicBezTo>
                    <a:cubicBezTo>
                      <a:pt x="4" y="54"/>
                      <a:pt x="6" y="54"/>
                      <a:pt x="6" y="52"/>
                    </a:cubicBezTo>
                    <a:cubicBezTo>
                      <a:pt x="5" y="36"/>
                      <a:pt x="10" y="17"/>
                      <a:pt x="2" y="1"/>
                    </a:cubicBezTo>
                    <a:cubicBezTo>
                      <a:pt x="2" y="0"/>
                      <a:pt x="0" y="1"/>
                      <a:pt x="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2" name="Freeform 1525"/>
              <p:cNvSpPr/>
              <p:nvPr/>
            </p:nvSpPr>
            <p:spPr bwMode="auto">
              <a:xfrm>
                <a:off x="6619" y="1237"/>
                <a:ext cx="8" cy="96"/>
              </a:xfrm>
              <a:custGeom>
                <a:avLst/>
                <a:gdLst>
                  <a:gd name="T0" fmla="*/ 0 w 3"/>
                  <a:gd name="T1" fmla="*/ 1 h 36"/>
                  <a:gd name="T2" fmla="*/ 0 w 3"/>
                  <a:gd name="T3" fmla="*/ 35 h 36"/>
                  <a:gd name="T4" fmla="*/ 2 w 3"/>
                  <a:gd name="T5" fmla="*/ 35 h 36"/>
                  <a:gd name="T6" fmla="*/ 2 w 3"/>
                  <a:gd name="T7" fmla="*/ 1 h 36"/>
                  <a:gd name="T8" fmla="*/ 0 w 3"/>
                  <a:gd name="T9" fmla="*/ 1 h 36"/>
                </a:gdLst>
                <a:ahLst/>
                <a:cxnLst>
                  <a:cxn ang="0">
                    <a:pos x="T0" y="T1"/>
                  </a:cxn>
                  <a:cxn ang="0">
                    <a:pos x="T2" y="T3"/>
                  </a:cxn>
                  <a:cxn ang="0">
                    <a:pos x="T4" y="T5"/>
                  </a:cxn>
                  <a:cxn ang="0">
                    <a:pos x="T6" y="T7"/>
                  </a:cxn>
                  <a:cxn ang="0">
                    <a:pos x="T8" y="T9"/>
                  </a:cxn>
                </a:cxnLst>
                <a:rect l="0" t="0" r="r" b="b"/>
                <a:pathLst>
                  <a:path w="3" h="36">
                    <a:moveTo>
                      <a:pt x="0" y="1"/>
                    </a:moveTo>
                    <a:cubicBezTo>
                      <a:pt x="1" y="12"/>
                      <a:pt x="0" y="24"/>
                      <a:pt x="0" y="35"/>
                    </a:cubicBezTo>
                    <a:cubicBezTo>
                      <a:pt x="0" y="36"/>
                      <a:pt x="2" y="36"/>
                      <a:pt x="2" y="35"/>
                    </a:cubicBezTo>
                    <a:cubicBezTo>
                      <a:pt x="2" y="24"/>
                      <a:pt x="3" y="12"/>
                      <a:pt x="2" y="1"/>
                    </a:cubicBezTo>
                    <a:cubicBezTo>
                      <a:pt x="2" y="0"/>
                      <a:pt x="0" y="0"/>
                      <a:pt x="0"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3" name="Freeform 1526"/>
              <p:cNvSpPr/>
              <p:nvPr/>
            </p:nvSpPr>
            <p:spPr bwMode="auto">
              <a:xfrm>
                <a:off x="6640" y="1272"/>
                <a:ext cx="11" cy="61"/>
              </a:xfrm>
              <a:custGeom>
                <a:avLst/>
                <a:gdLst>
                  <a:gd name="T0" fmla="*/ 1 w 4"/>
                  <a:gd name="T1" fmla="*/ 1 h 23"/>
                  <a:gd name="T2" fmla="*/ 1 w 4"/>
                  <a:gd name="T3" fmla="*/ 22 h 23"/>
                  <a:gd name="T4" fmla="*/ 3 w 4"/>
                  <a:gd name="T5" fmla="*/ 22 h 23"/>
                  <a:gd name="T6" fmla="*/ 3 w 4"/>
                  <a:gd name="T7" fmla="*/ 1 h 23"/>
                  <a:gd name="T8" fmla="*/ 1 w 4"/>
                  <a:gd name="T9" fmla="*/ 1 h 23"/>
                </a:gdLst>
                <a:ahLst/>
                <a:cxnLst>
                  <a:cxn ang="0">
                    <a:pos x="T0" y="T1"/>
                  </a:cxn>
                  <a:cxn ang="0">
                    <a:pos x="T2" y="T3"/>
                  </a:cxn>
                  <a:cxn ang="0">
                    <a:pos x="T4" y="T5"/>
                  </a:cxn>
                  <a:cxn ang="0">
                    <a:pos x="T6" y="T7"/>
                  </a:cxn>
                  <a:cxn ang="0">
                    <a:pos x="T8" y="T9"/>
                  </a:cxn>
                </a:cxnLst>
                <a:rect l="0" t="0" r="r" b="b"/>
                <a:pathLst>
                  <a:path w="4" h="23">
                    <a:moveTo>
                      <a:pt x="1" y="1"/>
                    </a:moveTo>
                    <a:cubicBezTo>
                      <a:pt x="2" y="8"/>
                      <a:pt x="1" y="15"/>
                      <a:pt x="1" y="22"/>
                    </a:cubicBezTo>
                    <a:cubicBezTo>
                      <a:pt x="0" y="23"/>
                      <a:pt x="2" y="23"/>
                      <a:pt x="3" y="22"/>
                    </a:cubicBezTo>
                    <a:cubicBezTo>
                      <a:pt x="3" y="15"/>
                      <a:pt x="4" y="8"/>
                      <a:pt x="3" y="1"/>
                    </a:cubicBezTo>
                    <a:cubicBezTo>
                      <a:pt x="3" y="0"/>
                      <a:pt x="1" y="0"/>
                      <a:pt x="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4" name="Freeform 1527"/>
              <p:cNvSpPr/>
              <p:nvPr/>
            </p:nvSpPr>
            <p:spPr bwMode="auto">
              <a:xfrm>
                <a:off x="6659" y="1299"/>
                <a:ext cx="8" cy="32"/>
              </a:xfrm>
              <a:custGeom>
                <a:avLst/>
                <a:gdLst>
                  <a:gd name="T0" fmla="*/ 0 w 3"/>
                  <a:gd name="T1" fmla="*/ 2 h 12"/>
                  <a:gd name="T2" fmla="*/ 1 w 3"/>
                  <a:gd name="T3" fmla="*/ 10 h 12"/>
                  <a:gd name="T4" fmla="*/ 3 w 3"/>
                  <a:gd name="T5" fmla="*/ 10 h 12"/>
                  <a:gd name="T6" fmla="*/ 2 w 3"/>
                  <a:gd name="T7" fmla="*/ 1 h 12"/>
                  <a:gd name="T8" fmla="*/ 0 w 3"/>
                  <a:gd name="T9" fmla="*/ 2 h 12"/>
                </a:gdLst>
                <a:ahLst/>
                <a:cxnLst>
                  <a:cxn ang="0">
                    <a:pos x="T0" y="T1"/>
                  </a:cxn>
                  <a:cxn ang="0">
                    <a:pos x="T2" y="T3"/>
                  </a:cxn>
                  <a:cxn ang="0">
                    <a:pos x="T4" y="T5"/>
                  </a:cxn>
                  <a:cxn ang="0">
                    <a:pos x="T6" y="T7"/>
                  </a:cxn>
                  <a:cxn ang="0">
                    <a:pos x="T8" y="T9"/>
                  </a:cxn>
                </a:cxnLst>
                <a:rect l="0" t="0" r="r" b="b"/>
                <a:pathLst>
                  <a:path w="3" h="12">
                    <a:moveTo>
                      <a:pt x="0" y="2"/>
                    </a:moveTo>
                    <a:cubicBezTo>
                      <a:pt x="1" y="4"/>
                      <a:pt x="1" y="7"/>
                      <a:pt x="1" y="10"/>
                    </a:cubicBezTo>
                    <a:cubicBezTo>
                      <a:pt x="1" y="12"/>
                      <a:pt x="3" y="12"/>
                      <a:pt x="3" y="10"/>
                    </a:cubicBezTo>
                    <a:cubicBezTo>
                      <a:pt x="3" y="7"/>
                      <a:pt x="3" y="4"/>
                      <a:pt x="2" y="1"/>
                    </a:cubicBezTo>
                    <a:cubicBezTo>
                      <a:pt x="2" y="0"/>
                      <a:pt x="0" y="0"/>
                      <a:pt x="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5" name="Freeform 1528"/>
              <p:cNvSpPr/>
              <p:nvPr/>
            </p:nvSpPr>
            <p:spPr bwMode="auto">
              <a:xfrm>
                <a:off x="6677" y="1315"/>
                <a:ext cx="8" cy="21"/>
              </a:xfrm>
              <a:custGeom>
                <a:avLst/>
                <a:gdLst>
                  <a:gd name="T0" fmla="*/ 1 w 3"/>
                  <a:gd name="T1" fmla="*/ 2 h 8"/>
                  <a:gd name="T2" fmla="*/ 1 w 3"/>
                  <a:gd name="T3" fmla="*/ 7 h 8"/>
                  <a:gd name="T4" fmla="*/ 3 w 3"/>
                  <a:gd name="T5" fmla="*/ 7 h 8"/>
                  <a:gd name="T6" fmla="*/ 3 w 3"/>
                  <a:gd name="T7" fmla="*/ 1 h 8"/>
                  <a:gd name="T8" fmla="*/ 1 w 3"/>
                  <a:gd name="T9" fmla="*/ 2 h 8"/>
                </a:gdLst>
                <a:ahLst/>
                <a:cxnLst>
                  <a:cxn ang="0">
                    <a:pos x="T0" y="T1"/>
                  </a:cxn>
                  <a:cxn ang="0">
                    <a:pos x="T2" y="T3"/>
                  </a:cxn>
                  <a:cxn ang="0">
                    <a:pos x="T4" y="T5"/>
                  </a:cxn>
                  <a:cxn ang="0">
                    <a:pos x="T6" y="T7"/>
                  </a:cxn>
                  <a:cxn ang="0">
                    <a:pos x="T8" y="T9"/>
                  </a:cxn>
                </a:cxnLst>
                <a:rect l="0" t="0" r="r" b="b"/>
                <a:pathLst>
                  <a:path w="3" h="8">
                    <a:moveTo>
                      <a:pt x="1" y="2"/>
                    </a:moveTo>
                    <a:cubicBezTo>
                      <a:pt x="1" y="4"/>
                      <a:pt x="1" y="5"/>
                      <a:pt x="1" y="7"/>
                    </a:cubicBezTo>
                    <a:cubicBezTo>
                      <a:pt x="1" y="8"/>
                      <a:pt x="3" y="8"/>
                      <a:pt x="3" y="7"/>
                    </a:cubicBezTo>
                    <a:cubicBezTo>
                      <a:pt x="3" y="5"/>
                      <a:pt x="3" y="3"/>
                      <a:pt x="3" y="1"/>
                    </a:cubicBezTo>
                    <a:cubicBezTo>
                      <a:pt x="2" y="0"/>
                      <a:pt x="0" y="1"/>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6" name="Freeform 1529"/>
              <p:cNvSpPr/>
              <p:nvPr/>
            </p:nvSpPr>
            <p:spPr bwMode="auto">
              <a:xfrm>
                <a:off x="6523" y="1162"/>
                <a:ext cx="18" cy="171"/>
              </a:xfrm>
              <a:custGeom>
                <a:avLst/>
                <a:gdLst>
                  <a:gd name="T0" fmla="*/ 1 w 7"/>
                  <a:gd name="T1" fmla="*/ 1 h 64"/>
                  <a:gd name="T2" fmla="*/ 0 w 7"/>
                  <a:gd name="T3" fmla="*/ 62 h 64"/>
                  <a:gd name="T4" fmla="*/ 2 w 7"/>
                  <a:gd name="T5" fmla="*/ 62 h 64"/>
                  <a:gd name="T6" fmla="*/ 3 w 7"/>
                  <a:gd name="T7" fmla="*/ 1 h 64"/>
                  <a:gd name="T8" fmla="*/ 1 w 7"/>
                  <a:gd name="T9" fmla="*/ 1 h 64"/>
                </a:gdLst>
                <a:ahLst/>
                <a:cxnLst>
                  <a:cxn ang="0">
                    <a:pos x="T0" y="T1"/>
                  </a:cxn>
                  <a:cxn ang="0">
                    <a:pos x="T2" y="T3"/>
                  </a:cxn>
                  <a:cxn ang="0">
                    <a:pos x="T4" y="T5"/>
                  </a:cxn>
                  <a:cxn ang="0">
                    <a:pos x="T6" y="T7"/>
                  </a:cxn>
                  <a:cxn ang="0">
                    <a:pos x="T8" y="T9"/>
                  </a:cxn>
                </a:cxnLst>
                <a:rect l="0" t="0" r="r" b="b"/>
                <a:pathLst>
                  <a:path w="7" h="64">
                    <a:moveTo>
                      <a:pt x="1" y="1"/>
                    </a:moveTo>
                    <a:cubicBezTo>
                      <a:pt x="3" y="21"/>
                      <a:pt x="5" y="42"/>
                      <a:pt x="0" y="62"/>
                    </a:cubicBezTo>
                    <a:cubicBezTo>
                      <a:pt x="0" y="63"/>
                      <a:pt x="2" y="64"/>
                      <a:pt x="2" y="62"/>
                    </a:cubicBezTo>
                    <a:cubicBezTo>
                      <a:pt x="7" y="43"/>
                      <a:pt x="5" y="21"/>
                      <a:pt x="3" y="1"/>
                    </a:cubicBezTo>
                    <a:cubicBezTo>
                      <a:pt x="3" y="0"/>
                      <a:pt x="1" y="0"/>
                      <a:pt x="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7" name="Freeform 1530"/>
              <p:cNvSpPr/>
              <p:nvPr/>
            </p:nvSpPr>
            <p:spPr bwMode="auto">
              <a:xfrm>
                <a:off x="6488" y="1183"/>
                <a:ext cx="11" cy="137"/>
              </a:xfrm>
              <a:custGeom>
                <a:avLst/>
                <a:gdLst>
                  <a:gd name="T0" fmla="*/ 1 w 4"/>
                  <a:gd name="T1" fmla="*/ 1 h 51"/>
                  <a:gd name="T2" fmla="*/ 1 w 4"/>
                  <a:gd name="T3" fmla="*/ 49 h 51"/>
                  <a:gd name="T4" fmla="*/ 3 w 4"/>
                  <a:gd name="T5" fmla="*/ 49 h 51"/>
                  <a:gd name="T6" fmla="*/ 3 w 4"/>
                  <a:gd name="T7" fmla="*/ 1 h 51"/>
                  <a:gd name="T8" fmla="*/ 1 w 4"/>
                  <a:gd name="T9" fmla="*/ 1 h 51"/>
                </a:gdLst>
                <a:ahLst/>
                <a:cxnLst>
                  <a:cxn ang="0">
                    <a:pos x="T0" y="T1"/>
                  </a:cxn>
                  <a:cxn ang="0">
                    <a:pos x="T2" y="T3"/>
                  </a:cxn>
                  <a:cxn ang="0">
                    <a:pos x="T4" y="T5"/>
                  </a:cxn>
                  <a:cxn ang="0">
                    <a:pos x="T6" y="T7"/>
                  </a:cxn>
                  <a:cxn ang="0">
                    <a:pos x="T8" y="T9"/>
                  </a:cxn>
                </a:cxnLst>
                <a:rect l="0" t="0" r="r" b="b"/>
                <a:pathLst>
                  <a:path w="4" h="51">
                    <a:moveTo>
                      <a:pt x="1" y="1"/>
                    </a:moveTo>
                    <a:cubicBezTo>
                      <a:pt x="2" y="17"/>
                      <a:pt x="1" y="33"/>
                      <a:pt x="1" y="49"/>
                    </a:cubicBezTo>
                    <a:cubicBezTo>
                      <a:pt x="1" y="51"/>
                      <a:pt x="3" y="51"/>
                      <a:pt x="3" y="49"/>
                    </a:cubicBezTo>
                    <a:cubicBezTo>
                      <a:pt x="3" y="33"/>
                      <a:pt x="4" y="17"/>
                      <a:pt x="3" y="1"/>
                    </a:cubicBezTo>
                    <a:cubicBezTo>
                      <a:pt x="2" y="0"/>
                      <a:pt x="0" y="0"/>
                      <a:pt x="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8" name="Freeform 1531"/>
              <p:cNvSpPr/>
              <p:nvPr/>
            </p:nvSpPr>
            <p:spPr bwMode="auto">
              <a:xfrm>
                <a:off x="6461" y="1213"/>
                <a:ext cx="16" cy="115"/>
              </a:xfrm>
              <a:custGeom>
                <a:avLst/>
                <a:gdLst>
                  <a:gd name="T0" fmla="*/ 2 w 6"/>
                  <a:gd name="T1" fmla="*/ 1 h 43"/>
                  <a:gd name="T2" fmla="*/ 0 w 6"/>
                  <a:gd name="T3" fmla="*/ 41 h 43"/>
                  <a:gd name="T4" fmla="*/ 2 w 6"/>
                  <a:gd name="T5" fmla="*/ 42 h 43"/>
                  <a:gd name="T6" fmla="*/ 4 w 6"/>
                  <a:gd name="T7" fmla="*/ 1 h 43"/>
                  <a:gd name="T8" fmla="*/ 2 w 6"/>
                  <a:gd name="T9" fmla="*/ 1 h 43"/>
                </a:gdLst>
                <a:ahLst/>
                <a:cxnLst>
                  <a:cxn ang="0">
                    <a:pos x="T0" y="T1"/>
                  </a:cxn>
                  <a:cxn ang="0">
                    <a:pos x="T2" y="T3"/>
                  </a:cxn>
                  <a:cxn ang="0">
                    <a:pos x="T4" y="T5"/>
                  </a:cxn>
                  <a:cxn ang="0">
                    <a:pos x="T6" y="T7"/>
                  </a:cxn>
                  <a:cxn ang="0">
                    <a:pos x="T8" y="T9"/>
                  </a:cxn>
                </a:cxnLst>
                <a:rect l="0" t="0" r="r" b="b"/>
                <a:pathLst>
                  <a:path w="6" h="43">
                    <a:moveTo>
                      <a:pt x="2" y="1"/>
                    </a:moveTo>
                    <a:cubicBezTo>
                      <a:pt x="4" y="15"/>
                      <a:pt x="2" y="28"/>
                      <a:pt x="0" y="41"/>
                    </a:cubicBezTo>
                    <a:cubicBezTo>
                      <a:pt x="0" y="43"/>
                      <a:pt x="2" y="43"/>
                      <a:pt x="2" y="42"/>
                    </a:cubicBezTo>
                    <a:cubicBezTo>
                      <a:pt x="4" y="28"/>
                      <a:pt x="6" y="15"/>
                      <a:pt x="4" y="1"/>
                    </a:cubicBezTo>
                    <a:cubicBezTo>
                      <a:pt x="4" y="0"/>
                      <a:pt x="2" y="0"/>
                      <a:pt x="2"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9" name="Freeform 1532"/>
              <p:cNvSpPr/>
              <p:nvPr/>
            </p:nvSpPr>
            <p:spPr bwMode="auto">
              <a:xfrm>
                <a:off x="6440" y="1248"/>
                <a:ext cx="5" cy="75"/>
              </a:xfrm>
              <a:custGeom>
                <a:avLst/>
                <a:gdLst>
                  <a:gd name="T0" fmla="*/ 0 w 2"/>
                  <a:gd name="T1" fmla="*/ 1 h 28"/>
                  <a:gd name="T2" fmla="*/ 0 w 2"/>
                  <a:gd name="T3" fmla="*/ 27 h 28"/>
                  <a:gd name="T4" fmla="*/ 2 w 2"/>
                  <a:gd name="T5" fmla="*/ 27 h 28"/>
                  <a:gd name="T6" fmla="*/ 2 w 2"/>
                  <a:gd name="T7" fmla="*/ 1 h 28"/>
                  <a:gd name="T8" fmla="*/ 0 w 2"/>
                  <a:gd name="T9" fmla="*/ 1 h 28"/>
                </a:gdLst>
                <a:ahLst/>
                <a:cxnLst>
                  <a:cxn ang="0">
                    <a:pos x="T0" y="T1"/>
                  </a:cxn>
                  <a:cxn ang="0">
                    <a:pos x="T2" y="T3"/>
                  </a:cxn>
                  <a:cxn ang="0">
                    <a:pos x="T4" y="T5"/>
                  </a:cxn>
                  <a:cxn ang="0">
                    <a:pos x="T6" y="T7"/>
                  </a:cxn>
                  <a:cxn ang="0">
                    <a:pos x="T8" y="T9"/>
                  </a:cxn>
                </a:cxnLst>
                <a:rect l="0" t="0" r="r" b="b"/>
                <a:pathLst>
                  <a:path w="2" h="28">
                    <a:moveTo>
                      <a:pt x="0" y="1"/>
                    </a:moveTo>
                    <a:cubicBezTo>
                      <a:pt x="0" y="10"/>
                      <a:pt x="0" y="18"/>
                      <a:pt x="0" y="27"/>
                    </a:cubicBezTo>
                    <a:cubicBezTo>
                      <a:pt x="0" y="28"/>
                      <a:pt x="2" y="28"/>
                      <a:pt x="2" y="27"/>
                    </a:cubicBezTo>
                    <a:cubicBezTo>
                      <a:pt x="2" y="18"/>
                      <a:pt x="2" y="10"/>
                      <a:pt x="2" y="1"/>
                    </a:cubicBezTo>
                    <a:cubicBezTo>
                      <a:pt x="2" y="0"/>
                      <a:pt x="0" y="0"/>
                      <a:pt x="0"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0" name="Freeform 1533"/>
              <p:cNvSpPr/>
              <p:nvPr/>
            </p:nvSpPr>
            <p:spPr bwMode="auto">
              <a:xfrm>
                <a:off x="6411" y="1280"/>
                <a:ext cx="8" cy="40"/>
              </a:xfrm>
              <a:custGeom>
                <a:avLst/>
                <a:gdLst>
                  <a:gd name="T0" fmla="*/ 1 w 3"/>
                  <a:gd name="T1" fmla="*/ 2 h 15"/>
                  <a:gd name="T2" fmla="*/ 1 w 3"/>
                  <a:gd name="T3" fmla="*/ 13 h 15"/>
                  <a:gd name="T4" fmla="*/ 3 w 3"/>
                  <a:gd name="T5" fmla="*/ 13 h 15"/>
                  <a:gd name="T6" fmla="*/ 3 w 3"/>
                  <a:gd name="T7" fmla="*/ 1 h 15"/>
                  <a:gd name="T8" fmla="*/ 1 w 3"/>
                  <a:gd name="T9" fmla="*/ 2 h 15"/>
                </a:gdLst>
                <a:ahLst/>
                <a:cxnLst>
                  <a:cxn ang="0">
                    <a:pos x="T0" y="T1"/>
                  </a:cxn>
                  <a:cxn ang="0">
                    <a:pos x="T2" y="T3"/>
                  </a:cxn>
                  <a:cxn ang="0">
                    <a:pos x="T4" y="T5"/>
                  </a:cxn>
                  <a:cxn ang="0">
                    <a:pos x="T6" y="T7"/>
                  </a:cxn>
                  <a:cxn ang="0">
                    <a:pos x="T8" y="T9"/>
                  </a:cxn>
                </a:cxnLst>
                <a:rect l="0" t="0" r="r" b="b"/>
                <a:pathLst>
                  <a:path w="3" h="15">
                    <a:moveTo>
                      <a:pt x="1" y="2"/>
                    </a:moveTo>
                    <a:cubicBezTo>
                      <a:pt x="1" y="6"/>
                      <a:pt x="1" y="9"/>
                      <a:pt x="1" y="13"/>
                    </a:cubicBezTo>
                    <a:cubicBezTo>
                      <a:pt x="1" y="15"/>
                      <a:pt x="3" y="15"/>
                      <a:pt x="3" y="13"/>
                    </a:cubicBezTo>
                    <a:cubicBezTo>
                      <a:pt x="3" y="9"/>
                      <a:pt x="3" y="5"/>
                      <a:pt x="3" y="1"/>
                    </a:cubicBezTo>
                    <a:cubicBezTo>
                      <a:pt x="2" y="0"/>
                      <a:pt x="0" y="1"/>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1" name="Freeform 1534"/>
              <p:cNvSpPr/>
              <p:nvPr/>
            </p:nvSpPr>
            <p:spPr bwMode="auto">
              <a:xfrm>
                <a:off x="6296" y="1066"/>
                <a:ext cx="472" cy="275"/>
              </a:xfrm>
              <a:custGeom>
                <a:avLst/>
                <a:gdLst>
                  <a:gd name="T0" fmla="*/ 2 w 177"/>
                  <a:gd name="T1" fmla="*/ 93 h 103"/>
                  <a:gd name="T2" fmla="*/ 75 w 177"/>
                  <a:gd name="T3" fmla="*/ 15 h 103"/>
                  <a:gd name="T4" fmla="*/ 137 w 177"/>
                  <a:gd name="T5" fmla="*/ 55 h 103"/>
                  <a:gd name="T6" fmla="*/ 155 w 177"/>
                  <a:gd name="T7" fmla="*/ 86 h 103"/>
                  <a:gd name="T8" fmla="*/ 176 w 177"/>
                  <a:gd name="T9" fmla="*/ 103 h 103"/>
                  <a:gd name="T10" fmla="*/ 176 w 177"/>
                  <a:gd name="T11" fmla="*/ 100 h 103"/>
                  <a:gd name="T12" fmla="*/ 149 w 177"/>
                  <a:gd name="T13" fmla="*/ 71 h 103"/>
                  <a:gd name="T14" fmla="*/ 130 w 177"/>
                  <a:gd name="T15" fmla="*/ 39 h 103"/>
                  <a:gd name="T16" fmla="*/ 77 w 177"/>
                  <a:gd name="T17" fmla="*/ 12 h 103"/>
                  <a:gd name="T18" fmla="*/ 44 w 177"/>
                  <a:gd name="T19" fmla="*/ 50 h 103"/>
                  <a:gd name="T20" fmla="*/ 1 w 177"/>
                  <a:gd name="T21" fmla="*/ 91 h 103"/>
                  <a:gd name="T22" fmla="*/ 2 w 177"/>
                  <a:gd name="T23" fmla="*/ 9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103">
                    <a:moveTo>
                      <a:pt x="2" y="93"/>
                    </a:moveTo>
                    <a:cubicBezTo>
                      <a:pt x="43" y="87"/>
                      <a:pt x="43" y="32"/>
                      <a:pt x="75" y="15"/>
                    </a:cubicBezTo>
                    <a:cubicBezTo>
                      <a:pt x="104" y="0"/>
                      <a:pt x="125" y="35"/>
                      <a:pt x="137" y="55"/>
                    </a:cubicBezTo>
                    <a:cubicBezTo>
                      <a:pt x="144" y="65"/>
                      <a:pt x="149" y="76"/>
                      <a:pt x="155" y="86"/>
                    </a:cubicBezTo>
                    <a:cubicBezTo>
                      <a:pt x="160" y="94"/>
                      <a:pt x="166" y="102"/>
                      <a:pt x="176" y="103"/>
                    </a:cubicBezTo>
                    <a:cubicBezTo>
                      <a:pt x="177" y="103"/>
                      <a:pt x="177" y="100"/>
                      <a:pt x="176" y="100"/>
                    </a:cubicBezTo>
                    <a:cubicBezTo>
                      <a:pt x="162" y="100"/>
                      <a:pt x="155" y="82"/>
                      <a:pt x="149" y="71"/>
                    </a:cubicBezTo>
                    <a:cubicBezTo>
                      <a:pt x="143" y="60"/>
                      <a:pt x="137" y="49"/>
                      <a:pt x="130" y="39"/>
                    </a:cubicBezTo>
                    <a:cubicBezTo>
                      <a:pt x="118" y="21"/>
                      <a:pt x="99" y="4"/>
                      <a:pt x="77" y="12"/>
                    </a:cubicBezTo>
                    <a:cubicBezTo>
                      <a:pt x="61" y="18"/>
                      <a:pt x="52" y="36"/>
                      <a:pt x="44" y="50"/>
                    </a:cubicBezTo>
                    <a:cubicBezTo>
                      <a:pt x="34" y="67"/>
                      <a:pt x="23" y="88"/>
                      <a:pt x="1" y="91"/>
                    </a:cubicBezTo>
                    <a:cubicBezTo>
                      <a:pt x="0" y="92"/>
                      <a:pt x="1" y="94"/>
                      <a:pt x="2" y="9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2" name="Freeform 1535"/>
              <p:cNvSpPr/>
              <p:nvPr/>
            </p:nvSpPr>
            <p:spPr bwMode="auto">
              <a:xfrm>
                <a:off x="6299" y="932"/>
                <a:ext cx="24" cy="385"/>
              </a:xfrm>
              <a:custGeom>
                <a:avLst/>
                <a:gdLst>
                  <a:gd name="T0" fmla="*/ 3 w 9"/>
                  <a:gd name="T1" fmla="*/ 1 h 144"/>
                  <a:gd name="T2" fmla="*/ 0 w 9"/>
                  <a:gd name="T3" fmla="*/ 142 h 144"/>
                  <a:gd name="T4" fmla="*/ 2 w 9"/>
                  <a:gd name="T5" fmla="*/ 142 h 144"/>
                  <a:gd name="T6" fmla="*/ 5 w 9"/>
                  <a:gd name="T7" fmla="*/ 1 h 144"/>
                  <a:gd name="T8" fmla="*/ 3 w 9"/>
                  <a:gd name="T9" fmla="*/ 1 h 144"/>
                </a:gdLst>
                <a:ahLst/>
                <a:cxnLst>
                  <a:cxn ang="0">
                    <a:pos x="T0" y="T1"/>
                  </a:cxn>
                  <a:cxn ang="0">
                    <a:pos x="T2" y="T3"/>
                  </a:cxn>
                  <a:cxn ang="0">
                    <a:pos x="T4" y="T5"/>
                  </a:cxn>
                  <a:cxn ang="0">
                    <a:pos x="T6" y="T7"/>
                  </a:cxn>
                  <a:cxn ang="0">
                    <a:pos x="T8" y="T9"/>
                  </a:cxn>
                </a:cxnLst>
                <a:rect l="0" t="0" r="r" b="b"/>
                <a:pathLst>
                  <a:path w="9" h="144">
                    <a:moveTo>
                      <a:pt x="3" y="1"/>
                    </a:moveTo>
                    <a:cubicBezTo>
                      <a:pt x="7" y="48"/>
                      <a:pt x="0" y="95"/>
                      <a:pt x="0" y="142"/>
                    </a:cubicBezTo>
                    <a:cubicBezTo>
                      <a:pt x="0" y="144"/>
                      <a:pt x="2" y="144"/>
                      <a:pt x="2" y="142"/>
                    </a:cubicBezTo>
                    <a:cubicBezTo>
                      <a:pt x="2" y="95"/>
                      <a:pt x="9" y="48"/>
                      <a:pt x="5" y="1"/>
                    </a:cubicBezTo>
                    <a:cubicBezTo>
                      <a:pt x="5" y="0"/>
                      <a:pt x="3" y="0"/>
                      <a:pt x="3"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3" name="Freeform 1536"/>
              <p:cNvSpPr/>
              <p:nvPr/>
            </p:nvSpPr>
            <p:spPr bwMode="auto">
              <a:xfrm>
                <a:off x="6288" y="935"/>
                <a:ext cx="56" cy="34"/>
              </a:xfrm>
              <a:custGeom>
                <a:avLst/>
                <a:gdLst>
                  <a:gd name="T0" fmla="*/ 2 w 21"/>
                  <a:gd name="T1" fmla="*/ 12 h 13"/>
                  <a:gd name="T2" fmla="*/ 10 w 21"/>
                  <a:gd name="T3" fmla="*/ 3 h 13"/>
                  <a:gd name="T4" fmla="*/ 19 w 21"/>
                  <a:gd name="T5" fmla="*/ 10 h 13"/>
                  <a:gd name="T6" fmla="*/ 20 w 21"/>
                  <a:gd name="T7" fmla="*/ 9 h 13"/>
                  <a:gd name="T8" fmla="*/ 11 w 21"/>
                  <a:gd name="T9" fmla="*/ 1 h 13"/>
                  <a:gd name="T10" fmla="*/ 0 w 21"/>
                  <a:gd name="T11" fmla="*/ 11 h 13"/>
                  <a:gd name="T12" fmla="*/ 2 w 21"/>
                  <a:gd name="T13" fmla="*/ 12 h 13"/>
                </a:gdLst>
                <a:ahLst/>
                <a:cxnLst>
                  <a:cxn ang="0">
                    <a:pos x="T0" y="T1"/>
                  </a:cxn>
                  <a:cxn ang="0">
                    <a:pos x="T2" y="T3"/>
                  </a:cxn>
                  <a:cxn ang="0">
                    <a:pos x="T4" y="T5"/>
                  </a:cxn>
                  <a:cxn ang="0">
                    <a:pos x="T6" y="T7"/>
                  </a:cxn>
                  <a:cxn ang="0">
                    <a:pos x="T8" y="T9"/>
                  </a:cxn>
                  <a:cxn ang="0">
                    <a:pos x="T10" y="T11"/>
                  </a:cxn>
                  <a:cxn ang="0">
                    <a:pos x="T12" y="T13"/>
                  </a:cxn>
                </a:cxnLst>
                <a:rect l="0" t="0" r="r" b="b"/>
                <a:pathLst>
                  <a:path w="21" h="13">
                    <a:moveTo>
                      <a:pt x="2" y="12"/>
                    </a:moveTo>
                    <a:cubicBezTo>
                      <a:pt x="4" y="9"/>
                      <a:pt x="6" y="6"/>
                      <a:pt x="10" y="3"/>
                    </a:cubicBezTo>
                    <a:cubicBezTo>
                      <a:pt x="14" y="0"/>
                      <a:pt x="17" y="6"/>
                      <a:pt x="19" y="10"/>
                    </a:cubicBezTo>
                    <a:cubicBezTo>
                      <a:pt x="19" y="11"/>
                      <a:pt x="21" y="10"/>
                      <a:pt x="20" y="9"/>
                    </a:cubicBezTo>
                    <a:cubicBezTo>
                      <a:pt x="19" y="5"/>
                      <a:pt x="16" y="0"/>
                      <a:pt x="11" y="1"/>
                    </a:cubicBezTo>
                    <a:cubicBezTo>
                      <a:pt x="6" y="1"/>
                      <a:pt x="3" y="8"/>
                      <a:pt x="0" y="11"/>
                    </a:cubicBezTo>
                    <a:cubicBezTo>
                      <a:pt x="0" y="12"/>
                      <a:pt x="2" y="13"/>
                      <a:pt x="2" y="1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4" name="Freeform 1537"/>
              <p:cNvSpPr/>
              <p:nvPr/>
            </p:nvSpPr>
            <p:spPr bwMode="auto">
              <a:xfrm>
                <a:off x="6784" y="1317"/>
                <a:ext cx="35" cy="51"/>
              </a:xfrm>
              <a:custGeom>
                <a:avLst/>
                <a:gdLst>
                  <a:gd name="T0" fmla="*/ 3 w 13"/>
                  <a:gd name="T1" fmla="*/ 3 h 19"/>
                  <a:gd name="T2" fmla="*/ 11 w 13"/>
                  <a:gd name="T3" fmla="*/ 12 h 19"/>
                  <a:gd name="T4" fmla="*/ 11 w 13"/>
                  <a:gd name="T5" fmla="*/ 11 h 19"/>
                  <a:gd name="T6" fmla="*/ 1 w 13"/>
                  <a:gd name="T7" fmla="*/ 16 h 19"/>
                  <a:gd name="T8" fmla="*/ 2 w 13"/>
                  <a:gd name="T9" fmla="*/ 18 h 19"/>
                  <a:gd name="T10" fmla="*/ 13 w 13"/>
                  <a:gd name="T11" fmla="*/ 13 h 19"/>
                  <a:gd name="T12" fmla="*/ 13 w 13"/>
                  <a:gd name="T13" fmla="*/ 11 h 19"/>
                  <a:gd name="T14" fmla="*/ 4 w 13"/>
                  <a:gd name="T15" fmla="*/ 1 h 19"/>
                  <a:gd name="T16" fmla="*/ 3 w 13"/>
                  <a:gd name="T17"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
                    <a:moveTo>
                      <a:pt x="3" y="3"/>
                    </a:moveTo>
                    <a:cubicBezTo>
                      <a:pt x="7" y="5"/>
                      <a:pt x="9" y="8"/>
                      <a:pt x="11" y="12"/>
                    </a:cubicBezTo>
                    <a:cubicBezTo>
                      <a:pt x="11" y="12"/>
                      <a:pt x="11" y="11"/>
                      <a:pt x="11" y="11"/>
                    </a:cubicBezTo>
                    <a:cubicBezTo>
                      <a:pt x="8" y="13"/>
                      <a:pt x="5" y="15"/>
                      <a:pt x="1" y="16"/>
                    </a:cubicBezTo>
                    <a:cubicBezTo>
                      <a:pt x="0" y="17"/>
                      <a:pt x="0" y="19"/>
                      <a:pt x="2" y="18"/>
                    </a:cubicBezTo>
                    <a:cubicBezTo>
                      <a:pt x="6" y="17"/>
                      <a:pt x="9" y="15"/>
                      <a:pt x="13" y="13"/>
                    </a:cubicBezTo>
                    <a:cubicBezTo>
                      <a:pt x="13" y="12"/>
                      <a:pt x="13" y="12"/>
                      <a:pt x="13" y="11"/>
                    </a:cubicBezTo>
                    <a:cubicBezTo>
                      <a:pt x="11" y="7"/>
                      <a:pt x="8" y="4"/>
                      <a:pt x="4" y="1"/>
                    </a:cubicBezTo>
                    <a:cubicBezTo>
                      <a:pt x="3" y="0"/>
                      <a:pt x="2" y="2"/>
                      <a:pt x="3"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5" name="Freeform 1538"/>
              <p:cNvSpPr/>
              <p:nvPr/>
            </p:nvSpPr>
            <p:spPr bwMode="auto">
              <a:xfrm>
                <a:off x="6307" y="1157"/>
                <a:ext cx="218" cy="18"/>
              </a:xfrm>
              <a:custGeom>
                <a:avLst/>
                <a:gdLst>
                  <a:gd name="T0" fmla="*/ 1 w 82"/>
                  <a:gd name="T1" fmla="*/ 6 h 7"/>
                  <a:gd name="T2" fmla="*/ 80 w 82"/>
                  <a:gd name="T3" fmla="*/ 7 h 7"/>
                  <a:gd name="T4" fmla="*/ 80 w 82"/>
                  <a:gd name="T5" fmla="*/ 5 h 7"/>
                  <a:gd name="T6" fmla="*/ 1 w 82"/>
                  <a:gd name="T7" fmla="*/ 4 h 7"/>
                  <a:gd name="T8" fmla="*/ 1 w 82"/>
                  <a:gd name="T9" fmla="*/ 6 h 7"/>
                </a:gdLst>
                <a:ahLst/>
                <a:cxnLst>
                  <a:cxn ang="0">
                    <a:pos x="T0" y="T1"/>
                  </a:cxn>
                  <a:cxn ang="0">
                    <a:pos x="T2" y="T3"/>
                  </a:cxn>
                  <a:cxn ang="0">
                    <a:pos x="T4" y="T5"/>
                  </a:cxn>
                  <a:cxn ang="0">
                    <a:pos x="T6" y="T7"/>
                  </a:cxn>
                  <a:cxn ang="0">
                    <a:pos x="T8" y="T9"/>
                  </a:cxn>
                </a:cxnLst>
                <a:rect l="0" t="0" r="r" b="b"/>
                <a:pathLst>
                  <a:path w="82" h="7">
                    <a:moveTo>
                      <a:pt x="1" y="6"/>
                    </a:moveTo>
                    <a:cubicBezTo>
                      <a:pt x="27" y="3"/>
                      <a:pt x="54" y="4"/>
                      <a:pt x="80" y="7"/>
                    </a:cubicBezTo>
                    <a:cubicBezTo>
                      <a:pt x="82" y="7"/>
                      <a:pt x="82" y="5"/>
                      <a:pt x="80" y="5"/>
                    </a:cubicBezTo>
                    <a:cubicBezTo>
                      <a:pt x="54" y="2"/>
                      <a:pt x="27" y="0"/>
                      <a:pt x="1" y="4"/>
                    </a:cubicBezTo>
                    <a:cubicBezTo>
                      <a:pt x="0" y="4"/>
                      <a:pt x="0" y="6"/>
                      <a:pt x="1"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6" name="Freeform 1539"/>
              <p:cNvSpPr/>
              <p:nvPr/>
            </p:nvSpPr>
            <p:spPr bwMode="auto">
              <a:xfrm>
                <a:off x="6307" y="1082"/>
                <a:ext cx="240" cy="24"/>
              </a:xfrm>
              <a:custGeom>
                <a:avLst/>
                <a:gdLst>
                  <a:gd name="T0" fmla="*/ 2 w 90"/>
                  <a:gd name="T1" fmla="*/ 2 h 9"/>
                  <a:gd name="T2" fmla="*/ 89 w 90"/>
                  <a:gd name="T3" fmla="*/ 9 h 9"/>
                  <a:gd name="T4" fmla="*/ 89 w 90"/>
                  <a:gd name="T5" fmla="*/ 7 h 9"/>
                  <a:gd name="T6" fmla="*/ 2 w 90"/>
                  <a:gd name="T7" fmla="*/ 0 h 9"/>
                  <a:gd name="T8" fmla="*/ 2 w 90"/>
                  <a:gd name="T9" fmla="*/ 2 h 9"/>
                </a:gdLst>
                <a:ahLst/>
                <a:cxnLst>
                  <a:cxn ang="0">
                    <a:pos x="T0" y="T1"/>
                  </a:cxn>
                  <a:cxn ang="0">
                    <a:pos x="T2" y="T3"/>
                  </a:cxn>
                  <a:cxn ang="0">
                    <a:pos x="T4" y="T5"/>
                  </a:cxn>
                  <a:cxn ang="0">
                    <a:pos x="T6" y="T7"/>
                  </a:cxn>
                  <a:cxn ang="0">
                    <a:pos x="T8" y="T9"/>
                  </a:cxn>
                </a:cxnLst>
                <a:rect l="0" t="0" r="r" b="b"/>
                <a:pathLst>
                  <a:path w="90" h="9">
                    <a:moveTo>
                      <a:pt x="2" y="2"/>
                    </a:moveTo>
                    <a:cubicBezTo>
                      <a:pt x="31" y="3"/>
                      <a:pt x="59" y="9"/>
                      <a:pt x="89" y="9"/>
                    </a:cubicBezTo>
                    <a:cubicBezTo>
                      <a:pt x="90" y="9"/>
                      <a:pt x="90" y="7"/>
                      <a:pt x="89" y="7"/>
                    </a:cubicBezTo>
                    <a:cubicBezTo>
                      <a:pt x="59" y="7"/>
                      <a:pt x="31" y="1"/>
                      <a:pt x="2" y="0"/>
                    </a:cubicBezTo>
                    <a:cubicBezTo>
                      <a:pt x="0" y="0"/>
                      <a:pt x="0" y="2"/>
                      <a:pt x="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7" name="Freeform 1540"/>
              <p:cNvSpPr/>
              <p:nvPr/>
            </p:nvSpPr>
            <p:spPr bwMode="auto">
              <a:xfrm>
                <a:off x="6259" y="1149"/>
                <a:ext cx="24" cy="37"/>
              </a:xfrm>
              <a:custGeom>
                <a:avLst/>
                <a:gdLst>
                  <a:gd name="T0" fmla="*/ 3 w 9"/>
                  <a:gd name="T1" fmla="*/ 12 h 14"/>
                  <a:gd name="T2" fmla="*/ 7 w 9"/>
                  <a:gd name="T3" fmla="*/ 2 h 14"/>
                  <a:gd name="T4" fmla="*/ 5 w 9"/>
                  <a:gd name="T5" fmla="*/ 2 h 14"/>
                  <a:gd name="T6" fmla="*/ 7 w 9"/>
                  <a:gd name="T7" fmla="*/ 10 h 14"/>
                  <a:gd name="T8" fmla="*/ 9 w 9"/>
                  <a:gd name="T9" fmla="*/ 10 h 14"/>
                  <a:gd name="T10" fmla="*/ 7 w 9"/>
                  <a:gd name="T11" fmla="*/ 1 h 14"/>
                  <a:gd name="T12" fmla="*/ 5 w 9"/>
                  <a:gd name="T13" fmla="*/ 0 h 14"/>
                  <a:gd name="T14" fmla="*/ 1 w 9"/>
                  <a:gd name="T15" fmla="*/ 13 h 14"/>
                  <a:gd name="T16" fmla="*/ 3 w 9"/>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4">
                    <a:moveTo>
                      <a:pt x="3" y="12"/>
                    </a:moveTo>
                    <a:cubicBezTo>
                      <a:pt x="2" y="8"/>
                      <a:pt x="3" y="4"/>
                      <a:pt x="7" y="2"/>
                    </a:cubicBezTo>
                    <a:cubicBezTo>
                      <a:pt x="6" y="2"/>
                      <a:pt x="5" y="2"/>
                      <a:pt x="5" y="2"/>
                    </a:cubicBezTo>
                    <a:cubicBezTo>
                      <a:pt x="7" y="4"/>
                      <a:pt x="7" y="7"/>
                      <a:pt x="7" y="10"/>
                    </a:cubicBezTo>
                    <a:cubicBezTo>
                      <a:pt x="7" y="12"/>
                      <a:pt x="9" y="12"/>
                      <a:pt x="9" y="10"/>
                    </a:cubicBezTo>
                    <a:cubicBezTo>
                      <a:pt x="9" y="7"/>
                      <a:pt x="8" y="4"/>
                      <a:pt x="7" y="1"/>
                    </a:cubicBezTo>
                    <a:cubicBezTo>
                      <a:pt x="6" y="0"/>
                      <a:pt x="6" y="0"/>
                      <a:pt x="5" y="0"/>
                    </a:cubicBezTo>
                    <a:cubicBezTo>
                      <a:pt x="1" y="3"/>
                      <a:pt x="0" y="8"/>
                      <a:pt x="1" y="13"/>
                    </a:cubicBezTo>
                    <a:cubicBezTo>
                      <a:pt x="1" y="14"/>
                      <a:pt x="3" y="14"/>
                      <a:pt x="3" y="1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8" name="Freeform 1541"/>
              <p:cNvSpPr/>
              <p:nvPr/>
            </p:nvSpPr>
            <p:spPr bwMode="auto">
              <a:xfrm>
                <a:off x="6256" y="1167"/>
                <a:ext cx="21" cy="11"/>
              </a:xfrm>
              <a:custGeom>
                <a:avLst/>
                <a:gdLst>
                  <a:gd name="T0" fmla="*/ 3 w 8"/>
                  <a:gd name="T1" fmla="*/ 3 h 4"/>
                  <a:gd name="T2" fmla="*/ 7 w 8"/>
                  <a:gd name="T3" fmla="*/ 2 h 4"/>
                  <a:gd name="T4" fmla="*/ 7 w 8"/>
                  <a:gd name="T5" fmla="*/ 0 h 4"/>
                  <a:gd name="T6" fmla="*/ 1 w 8"/>
                  <a:gd name="T7" fmla="*/ 2 h 4"/>
                  <a:gd name="T8" fmla="*/ 3 w 8"/>
                  <a:gd name="T9" fmla="*/ 3 h 4"/>
                </a:gdLst>
                <a:ahLst/>
                <a:cxnLst>
                  <a:cxn ang="0">
                    <a:pos x="T0" y="T1"/>
                  </a:cxn>
                  <a:cxn ang="0">
                    <a:pos x="T2" y="T3"/>
                  </a:cxn>
                  <a:cxn ang="0">
                    <a:pos x="T4" y="T5"/>
                  </a:cxn>
                  <a:cxn ang="0">
                    <a:pos x="T6" y="T7"/>
                  </a:cxn>
                  <a:cxn ang="0">
                    <a:pos x="T8" y="T9"/>
                  </a:cxn>
                </a:cxnLst>
                <a:rect l="0" t="0" r="r" b="b"/>
                <a:pathLst>
                  <a:path w="8" h="4">
                    <a:moveTo>
                      <a:pt x="3" y="3"/>
                    </a:moveTo>
                    <a:cubicBezTo>
                      <a:pt x="4" y="2"/>
                      <a:pt x="5" y="2"/>
                      <a:pt x="7" y="2"/>
                    </a:cubicBezTo>
                    <a:cubicBezTo>
                      <a:pt x="8" y="2"/>
                      <a:pt x="8" y="0"/>
                      <a:pt x="7" y="0"/>
                    </a:cubicBezTo>
                    <a:cubicBezTo>
                      <a:pt x="5" y="0"/>
                      <a:pt x="3" y="0"/>
                      <a:pt x="1" y="2"/>
                    </a:cubicBezTo>
                    <a:cubicBezTo>
                      <a:pt x="0" y="3"/>
                      <a:pt x="2" y="4"/>
                      <a:pt x="3"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9" name="Freeform 1542"/>
              <p:cNvSpPr/>
              <p:nvPr/>
            </p:nvSpPr>
            <p:spPr bwMode="auto">
              <a:xfrm>
                <a:off x="6272" y="1082"/>
                <a:ext cx="16" cy="24"/>
              </a:xfrm>
              <a:custGeom>
                <a:avLst/>
                <a:gdLst>
                  <a:gd name="T0" fmla="*/ 1 w 6"/>
                  <a:gd name="T1" fmla="*/ 2 h 9"/>
                  <a:gd name="T2" fmla="*/ 3 w 6"/>
                  <a:gd name="T3" fmla="*/ 8 h 9"/>
                  <a:gd name="T4" fmla="*/ 5 w 6"/>
                  <a:gd name="T5" fmla="*/ 8 h 9"/>
                  <a:gd name="T6" fmla="*/ 2 w 6"/>
                  <a:gd name="T7" fmla="*/ 0 h 9"/>
                  <a:gd name="T8" fmla="*/ 1 w 6"/>
                  <a:gd name="T9" fmla="*/ 2 h 9"/>
                </a:gdLst>
                <a:ahLst/>
                <a:cxnLst>
                  <a:cxn ang="0">
                    <a:pos x="T0" y="T1"/>
                  </a:cxn>
                  <a:cxn ang="0">
                    <a:pos x="T2" y="T3"/>
                  </a:cxn>
                  <a:cxn ang="0">
                    <a:pos x="T4" y="T5"/>
                  </a:cxn>
                  <a:cxn ang="0">
                    <a:pos x="T6" y="T7"/>
                  </a:cxn>
                  <a:cxn ang="0">
                    <a:pos x="T8" y="T9"/>
                  </a:cxn>
                </a:cxnLst>
                <a:rect l="0" t="0" r="r" b="b"/>
                <a:pathLst>
                  <a:path w="6" h="9">
                    <a:moveTo>
                      <a:pt x="1" y="2"/>
                    </a:moveTo>
                    <a:cubicBezTo>
                      <a:pt x="3" y="3"/>
                      <a:pt x="4" y="6"/>
                      <a:pt x="3" y="8"/>
                    </a:cubicBezTo>
                    <a:cubicBezTo>
                      <a:pt x="3" y="9"/>
                      <a:pt x="5" y="9"/>
                      <a:pt x="5" y="8"/>
                    </a:cubicBezTo>
                    <a:cubicBezTo>
                      <a:pt x="6" y="5"/>
                      <a:pt x="5" y="2"/>
                      <a:pt x="2" y="0"/>
                    </a:cubicBezTo>
                    <a:cubicBezTo>
                      <a:pt x="1"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0" name="Freeform 1543"/>
              <p:cNvSpPr/>
              <p:nvPr/>
            </p:nvSpPr>
            <p:spPr bwMode="auto">
              <a:xfrm>
                <a:off x="6269" y="1068"/>
                <a:ext cx="32" cy="41"/>
              </a:xfrm>
              <a:custGeom>
                <a:avLst/>
                <a:gdLst>
                  <a:gd name="T0" fmla="*/ 2 w 12"/>
                  <a:gd name="T1" fmla="*/ 6 h 15"/>
                  <a:gd name="T2" fmla="*/ 8 w 12"/>
                  <a:gd name="T3" fmla="*/ 3 h 15"/>
                  <a:gd name="T4" fmla="*/ 7 w 12"/>
                  <a:gd name="T5" fmla="*/ 2 h 15"/>
                  <a:gd name="T6" fmla="*/ 6 w 12"/>
                  <a:gd name="T7" fmla="*/ 7 h 15"/>
                  <a:gd name="T8" fmla="*/ 7 w 12"/>
                  <a:gd name="T9" fmla="*/ 8 h 15"/>
                  <a:gd name="T10" fmla="*/ 9 w 12"/>
                  <a:gd name="T11" fmla="*/ 10 h 15"/>
                  <a:gd name="T12" fmla="*/ 6 w 12"/>
                  <a:gd name="T13" fmla="*/ 13 h 15"/>
                  <a:gd name="T14" fmla="*/ 7 w 12"/>
                  <a:gd name="T15" fmla="*/ 14 h 15"/>
                  <a:gd name="T16" fmla="*/ 12 w 12"/>
                  <a:gd name="T17" fmla="*/ 9 h 15"/>
                  <a:gd name="T18" fmla="*/ 7 w 12"/>
                  <a:gd name="T19" fmla="*/ 6 h 15"/>
                  <a:gd name="T20" fmla="*/ 8 w 12"/>
                  <a:gd name="T21" fmla="*/ 8 h 15"/>
                  <a:gd name="T22" fmla="*/ 9 w 12"/>
                  <a:gd name="T23" fmla="*/ 2 h 15"/>
                  <a:gd name="T24" fmla="*/ 9 w 12"/>
                  <a:gd name="T25" fmla="*/ 1 h 15"/>
                  <a:gd name="T26" fmla="*/ 1 w 12"/>
                  <a:gd name="T27" fmla="*/ 4 h 15"/>
                  <a:gd name="T28" fmla="*/ 2 w 12"/>
                  <a:gd name="T2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5">
                    <a:moveTo>
                      <a:pt x="2" y="6"/>
                    </a:moveTo>
                    <a:cubicBezTo>
                      <a:pt x="4" y="4"/>
                      <a:pt x="6" y="3"/>
                      <a:pt x="8" y="3"/>
                    </a:cubicBezTo>
                    <a:cubicBezTo>
                      <a:pt x="8" y="3"/>
                      <a:pt x="8" y="3"/>
                      <a:pt x="7" y="2"/>
                    </a:cubicBezTo>
                    <a:cubicBezTo>
                      <a:pt x="7" y="4"/>
                      <a:pt x="7" y="5"/>
                      <a:pt x="6" y="7"/>
                    </a:cubicBezTo>
                    <a:cubicBezTo>
                      <a:pt x="5" y="7"/>
                      <a:pt x="6" y="8"/>
                      <a:pt x="7" y="8"/>
                    </a:cubicBezTo>
                    <a:cubicBezTo>
                      <a:pt x="8" y="8"/>
                      <a:pt x="10" y="9"/>
                      <a:pt x="9" y="10"/>
                    </a:cubicBezTo>
                    <a:cubicBezTo>
                      <a:pt x="8" y="11"/>
                      <a:pt x="7" y="12"/>
                      <a:pt x="6" y="13"/>
                    </a:cubicBezTo>
                    <a:cubicBezTo>
                      <a:pt x="5" y="14"/>
                      <a:pt x="6" y="15"/>
                      <a:pt x="7" y="14"/>
                    </a:cubicBezTo>
                    <a:cubicBezTo>
                      <a:pt x="9" y="13"/>
                      <a:pt x="12" y="12"/>
                      <a:pt x="12" y="9"/>
                    </a:cubicBezTo>
                    <a:cubicBezTo>
                      <a:pt x="12" y="7"/>
                      <a:pt x="8" y="6"/>
                      <a:pt x="7" y="6"/>
                    </a:cubicBezTo>
                    <a:cubicBezTo>
                      <a:pt x="7" y="7"/>
                      <a:pt x="7" y="7"/>
                      <a:pt x="8" y="8"/>
                    </a:cubicBezTo>
                    <a:cubicBezTo>
                      <a:pt x="8" y="6"/>
                      <a:pt x="9" y="4"/>
                      <a:pt x="9" y="2"/>
                    </a:cubicBezTo>
                    <a:cubicBezTo>
                      <a:pt x="9" y="2"/>
                      <a:pt x="9" y="1"/>
                      <a:pt x="9" y="1"/>
                    </a:cubicBezTo>
                    <a:cubicBezTo>
                      <a:pt x="6" y="0"/>
                      <a:pt x="4" y="2"/>
                      <a:pt x="1" y="4"/>
                    </a:cubicBezTo>
                    <a:cubicBezTo>
                      <a:pt x="0" y="5"/>
                      <a:pt x="1" y="6"/>
                      <a:pt x="2"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1" name="Freeform 1544"/>
              <p:cNvSpPr/>
              <p:nvPr/>
            </p:nvSpPr>
            <p:spPr bwMode="auto">
              <a:xfrm>
                <a:off x="6333" y="3832"/>
                <a:ext cx="126" cy="184"/>
              </a:xfrm>
              <a:custGeom>
                <a:avLst/>
                <a:gdLst>
                  <a:gd name="T0" fmla="*/ 2 w 47"/>
                  <a:gd name="T1" fmla="*/ 6 h 69"/>
                  <a:gd name="T2" fmla="*/ 41 w 47"/>
                  <a:gd name="T3" fmla="*/ 67 h 69"/>
                  <a:gd name="T4" fmla="*/ 45 w 47"/>
                  <a:gd name="T5" fmla="*/ 64 h 69"/>
                  <a:gd name="T6" fmla="*/ 6 w 47"/>
                  <a:gd name="T7" fmla="*/ 3 h 69"/>
                  <a:gd name="T8" fmla="*/ 2 w 47"/>
                  <a:gd name="T9" fmla="*/ 6 h 69"/>
                </a:gdLst>
                <a:ahLst/>
                <a:cxnLst>
                  <a:cxn ang="0">
                    <a:pos x="T0" y="T1"/>
                  </a:cxn>
                  <a:cxn ang="0">
                    <a:pos x="T2" y="T3"/>
                  </a:cxn>
                  <a:cxn ang="0">
                    <a:pos x="T4" y="T5"/>
                  </a:cxn>
                  <a:cxn ang="0">
                    <a:pos x="T6" y="T7"/>
                  </a:cxn>
                  <a:cxn ang="0">
                    <a:pos x="T8" y="T9"/>
                  </a:cxn>
                </a:cxnLst>
                <a:rect l="0" t="0" r="r" b="b"/>
                <a:pathLst>
                  <a:path w="47" h="69">
                    <a:moveTo>
                      <a:pt x="2" y="6"/>
                    </a:moveTo>
                    <a:cubicBezTo>
                      <a:pt x="18" y="24"/>
                      <a:pt x="29" y="46"/>
                      <a:pt x="41" y="67"/>
                    </a:cubicBezTo>
                    <a:cubicBezTo>
                      <a:pt x="43" y="69"/>
                      <a:pt x="47" y="67"/>
                      <a:pt x="45" y="64"/>
                    </a:cubicBezTo>
                    <a:cubicBezTo>
                      <a:pt x="33" y="43"/>
                      <a:pt x="22" y="21"/>
                      <a:pt x="6" y="3"/>
                    </a:cubicBezTo>
                    <a:cubicBezTo>
                      <a:pt x="4" y="0"/>
                      <a:pt x="0" y="4"/>
                      <a:pt x="2"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2" name="Freeform 1545"/>
              <p:cNvSpPr/>
              <p:nvPr/>
            </p:nvSpPr>
            <p:spPr bwMode="auto">
              <a:xfrm>
                <a:off x="6328" y="3564"/>
                <a:ext cx="597" cy="327"/>
              </a:xfrm>
              <a:custGeom>
                <a:avLst/>
                <a:gdLst>
                  <a:gd name="T0" fmla="*/ 3 w 224"/>
                  <a:gd name="T1" fmla="*/ 109 h 122"/>
                  <a:gd name="T2" fmla="*/ 223 w 224"/>
                  <a:gd name="T3" fmla="*/ 4 h 122"/>
                  <a:gd name="T4" fmla="*/ 218 w 224"/>
                  <a:gd name="T5" fmla="*/ 3 h 122"/>
                  <a:gd name="T6" fmla="*/ 5 w 224"/>
                  <a:gd name="T7" fmla="*/ 104 h 122"/>
                  <a:gd name="T8" fmla="*/ 3 w 224"/>
                  <a:gd name="T9" fmla="*/ 109 h 122"/>
                </a:gdLst>
                <a:ahLst/>
                <a:cxnLst>
                  <a:cxn ang="0">
                    <a:pos x="T0" y="T1"/>
                  </a:cxn>
                  <a:cxn ang="0">
                    <a:pos x="T2" y="T3"/>
                  </a:cxn>
                  <a:cxn ang="0">
                    <a:pos x="T4" y="T5"/>
                  </a:cxn>
                  <a:cxn ang="0">
                    <a:pos x="T6" y="T7"/>
                  </a:cxn>
                  <a:cxn ang="0">
                    <a:pos x="T8" y="T9"/>
                  </a:cxn>
                </a:cxnLst>
                <a:rect l="0" t="0" r="r" b="b"/>
                <a:pathLst>
                  <a:path w="224" h="122">
                    <a:moveTo>
                      <a:pt x="3" y="109"/>
                    </a:moveTo>
                    <a:cubicBezTo>
                      <a:pt x="87" y="122"/>
                      <a:pt x="201" y="101"/>
                      <a:pt x="223" y="4"/>
                    </a:cubicBezTo>
                    <a:cubicBezTo>
                      <a:pt x="224" y="1"/>
                      <a:pt x="219" y="0"/>
                      <a:pt x="218" y="3"/>
                    </a:cubicBezTo>
                    <a:cubicBezTo>
                      <a:pt x="197" y="96"/>
                      <a:pt x="86" y="117"/>
                      <a:pt x="5" y="104"/>
                    </a:cubicBezTo>
                    <a:cubicBezTo>
                      <a:pt x="1" y="103"/>
                      <a:pt x="0" y="108"/>
                      <a:pt x="3" y="10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3" name="Freeform 1546"/>
              <p:cNvSpPr/>
              <p:nvPr/>
            </p:nvSpPr>
            <p:spPr bwMode="auto">
              <a:xfrm>
                <a:off x="6429" y="3559"/>
                <a:ext cx="582" cy="463"/>
              </a:xfrm>
              <a:custGeom>
                <a:avLst/>
                <a:gdLst>
                  <a:gd name="T0" fmla="*/ 4 w 218"/>
                  <a:gd name="T1" fmla="*/ 172 h 173"/>
                  <a:gd name="T2" fmla="*/ 150 w 218"/>
                  <a:gd name="T3" fmla="*/ 122 h 173"/>
                  <a:gd name="T4" fmla="*/ 201 w 218"/>
                  <a:gd name="T5" fmla="*/ 61 h 173"/>
                  <a:gd name="T6" fmla="*/ 207 w 218"/>
                  <a:gd name="T7" fmla="*/ 3 h 173"/>
                  <a:gd name="T8" fmla="*/ 202 w 218"/>
                  <a:gd name="T9" fmla="*/ 5 h 173"/>
                  <a:gd name="T10" fmla="*/ 185 w 218"/>
                  <a:gd name="T11" fmla="*/ 75 h 173"/>
                  <a:gd name="T12" fmla="*/ 130 w 218"/>
                  <a:gd name="T13" fmla="*/ 131 h 173"/>
                  <a:gd name="T14" fmla="*/ 3 w 218"/>
                  <a:gd name="T15" fmla="*/ 167 h 173"/>
                  <a:gd name="T16" fmla="*/ 4 w 218"/>
                  <a:gd name="T17"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173">
                    <a:moveTo>
                      <a:pt x="4" y="172"/>
                    </a:moveTo>
                    <a:cubicBezTo>
                      <a:pt x="55" y="159"/>
                      <a:pt x="108" y="156"/>
                      <a:pt x="150" y="122"/>
                    </a:cubicBezTo>
                    <a:cubicBezTo>
                      <a:pt x="170" y="106"/>
                      <a:pt x="188" y="83"/>
                      <a:pt x="201" y="61"/>
                    </a:cubicBezTo>
                    <a:cubicBezTo>
                      <a:pt x="212" y="43"/>
                      <a:pt x="218" y="22"/>
                      <a:pt x="207" y="3"/>
                    </a:cubicBezTo>
                    <a:cubicBezTo>
                      <a:pt x="205" y="0"/>
                      <a:pt x="201" y="2"/>
                      <a:pt x="202" y="5"/>
                    </a:cubicBezTo>
                    <a:cubicBezTo>
                      <a:pt x="217" y="29"/>
                      <a:pt x="200" y="56"/>
                      <a:pt x="185" y="75"/>
                    </a:cubicBezTo>
                    <a:cubicBezTo>
                      <a:pt x="170" y="97"/>
                      <a:pt x="153" y="116"/>
                      <a:pt x="130" y="131"/>
                    </a:cubicBezTo>
                    <a:cubicBezTo>
                      <a:pt x="93" y="154"/>
                      <a:pt x="45" y="157"/>
                      <a:pt x="3" y="167"/>
                    </a:cubicBezTo>
                    <a:cubicBezTo>
                      <a:pt x="0" y="168"/>
                      <a:pt x="1" y="173"/>
                      <a:pt x="4" y="17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4" name="Freeform 1547"/>
              <p:cNvSpPr/>
              <p:nvPr/>
            </p:nvSpPr>
            <p:spPr bwMode="auto">
              <a:xfrm>
                <a:off x="6848" y="3572"/>
                <a:ext cx="88" cy="22"/>
              </a:xfrm>
              <a:custGeom>
                <a:avLst/>
                <a:gdLst>
                  <a:gd name="T0" fmla="*/ 5 w 33"/>
                  <a:gd name="T1" fmla="*/ 7 h 8"/>
                  <a:gd name="T2" fmla="*/ 30 w 33"/>
                  <a:gd name="T3" fmla="*/ 5 h 8"/>
                  <a:gd name="T4" fmla="*/ 30 w 33"/>
                  <a:gd name="T5" fmla="*/ 0 h 8"/>
                  <a:gd name="T6" fmla="*/ 3 w 33"/>
                  <a:gd name="T7" fmla="*/ 2 h 8"/>
                  <a:gd name="T8" fmla="*/ 5 w 33"/>
                  <a:gd name="T9" fmla="*/ 7 h 8"/>
                </a:gdLst>
                <a:ahLst/>
                <a:cxnLst>
                  <a:cxn ang="0">
                    <a:pos x="T0" y="T1"/>
                  </a:cxn>
                  <a:cxn ang="0">
                    <a:pos x="T2" y="T3"/>
                  </a:cxn>
                  <a:cxn ang="0">
                    <a:pos x="T4" y="T5"/>
                  </a:cxn>
                  <a:cxn ang="0">
                    <a:pos x="T6" y="T7"/>
                  </a:cxn>
                  <a:cxn ang="0">
                    <a:pos x="T8" y="T9"/>
                  </a:cxn>
                </a:cxnLst>
                <a:rect l="0" t="0" r="r" b="b"/>
                <a:pathLst>
                  <a:path w="33" h="8">
                    <a:moveTo>
                      <a:pt x="5" y="7"/>
                    </a:moveTo>
                    <a:cubicBezTo>
                      <a:pt x="13" y="5"/>
                      <a:pt x="21" y="5"/>
                      <a:pt x="30" y="5"/>
                    </a:cubicBezTo>
                    <a:cubicBezTo>
                      <a:pt x="33" y="5"/>
                      <a:pt x="33" y="0"/>
                      <a:pt x="30" y="0"/>
                    </a:cubicBezTo>
                    <a:cubicBezTo>
                      <a:pt x="21" y="0"/>
                      <a:pt x="12" y="0"/>
                      <a:pt x="3" y="2"/>
                    </a:cubicBezTo>
                    <a:cubicBezTo>
                      <a:pt x="0" y="3"/>
                      <a:pt x="2" y="8"/>
                      <a:pt x="5"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5" name="Freeform 1548"/>
              <p:cNvSpPr/>
              <p:nvPr/>
            </p:nvSpPr>
            <p:spPr bwMode="auto">
              <a:xfrm>
                <a:off x="6837" y="3420"/>
                <a:ext cx="152" cy="166"/>
              </a:xfrm>
              <a:custGeom>
                <a:avLst/>
                <a:gdLst>
                  <a:gd name="T0" fmla="*/ 6 w 57"/>
                  <a:gd name="T1" fmla="*/ 60 h 62"/>
                  <a:gd name="T2" fmla="*/ 55 w 57"/>
                  <a:gd name="T3" fmla="*/ 6 h 62"/>
                  <a:gd name="T4" fmla="*/ 52 w 57"/>
                  <a:gd name="T5" fmla="*/ 3 h 62"/>
                  <a:gd name="T6" fmla="*/ 2 w 57"/>
                  <a:gd name="T7" fmla="*/ 56 h 62"/>
                  <a:gd name="T8" fmla="*/ 6 w 57"/>
                  <a:gd name="T9" fmla="*/ 60 h 62"/>
                </a:gdLst>
                <a:ahLst/>
                <a:cxnLst>
                  <a:cxn ang="0">
                    <a:pos x="T0" y="T1"/>
                  </a:cxn>
                  <a:cxn ang="0">
                    <a:pos x="T2" y="T3"/>
                  </a:cxn>
                  <a:cxn ang="0">
                    <a:pos x="T4" y="T5"/>
                  </a:cxn>
                  <a:cxn ang="0">
                    <a:pos x="T6" y="T7"/>
                  </a:cxn>
                  <a:cxn ang="0">
                    <a:pos x="T8" y="T9"/>
                  </a:cxn>
                </a:cxnLst>
                <a:rect l="0" t="0" r="r" b="b"/>
                <a:pathLst>
                  <a:path w="57" h="62">
                    <a:moveTo>
                      <a:pt x="6" y="60"/>
                    </a:moveTo>
                    <a:cubicBezTo>
                      <a:pt x="22" y="42"/>
                      <a:pt x="40" y="25"/>
                      <a:pt x="55" y="6"/>
                    </a:cubicBezTo>
                    <a:cubicBezTo>
                      <a:pt x="57" y="4"/>
                      <a:pt x="54" y="0"/>
                      <a:pt x="52" y="3"/>
                    </a:cubicBezTo>
                    <a:cubicBezTo>
                      <a:pt x="36" y="22"/>
                      <a:pt x="19" y="38"/>
                      <a:pt x="2" y="56"/>
                    </a:cubicBezTo>
                    <a:cubicBezTo>
                      <a:pt x="0" y="58"/>
                      <a:pt x="4" y="62"/>
                      <a:pt x="6" y="6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6" name="Freeform 1549"/>
              <p:cNvSpPr/>
              <p:nvPr/>
            </p:nvSpPr>
            <p:spPr bwMode="auto">
              <a:xfrm>
                <a:off x="6979" y="3431"/>
                <a:ext cx="114" cy="155"/>
              </a:xfrm>
              <a:custGeom>
                <a:avLst/>
                <a:gdLst>
                  <a:gd name="T0" fmla="*/ 3 w 43"/>
                  <a:gd name="T1" fmla="*/ 6 h 58"/>
                  <a:gd name="T2" fmla="*/ 38 w 43"/>
                  <a:gd name="T3" fmla="*/ 55 h 58"/>
                  <a:gd name="T4" fmla="*/ 42 w 43"/>
                  <a:gd name="T5" fmla="*/ 53 h 58"/>
                  <a:gd name="T6" fmla="*/ 6 w 43"/>
                  <a:gd name="T7" fmla="*/ 3 h 58"/>
                  <a:gd name="T8" fmla="*/ 3 w 43"/>
                  <a:gd name="T9" fmla="*/ 6 h 58"/>
                </a:gdLst>
                <a:ahLst/>
                <a:cxnLst>
                  <a:cxn ang="0">
                    <a:pos x="T0" y="T1"/>
                  </a:cxn>
                  <a:cxn ang="0">
                    <a:pos x="T2" y="T3"/>
                  </a:cxn>
                  <a:cxn ang="0">
                    <a:pos x="T4" y="T5"/>
                  </a:cxn>
                  <a:cxn ang="0">
                    <a:pos x="T6" y="T7"/>
                  </a:cxn>
                  <a:cxn ang="0">
                    <a:pos x="T8" y="T9"/>
                  </a:cxn>
                </a:cxnLst>
                <a:rect l="0" t="0" r="r" b="b"/>
                <a:pathLst>
                  <a:path w="43" h="58">
                    <a:moveTo>
                      <a:pt x="3" y="6"/>
                    </a:moveTo>
                    <a:cubicBezTo>
                      <a:pt x="16" y="22"/>
                      <a:pt x="28" y="38"/>
                      <a:pt x="38" y="55"/>
                    </a:cubicBezTo>
                    <a:cubicBezTo>
                      <a:pt x="39" y="58"/>
                      <a:pt x="43" y="55"/>
                      <a:pt x="42" y="53"/>
                    </a:cubicBezTo>
                    <a:cubicBezTo>
                      <a:pt x="32" y="35"/>
                      <a:pt x="19" y="18"/>
                      <a:pt x="6" y="3"/>
                    </a:cubicBezTo>
                    <a:cubicBezTo>
                      <a:pt x="4" y="0"/>
                      <a:pt x="0" y="4"/>
                      <a:pt x="3"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7" name="Freeform 1550"/>
              <p:cNvSpPr/>
              <p:nvPr/>
            </p:nvSpPr>
            <p:spPr bwMode="auto">
              <a:xfrm>
                <a:off x="6971" y="3567"/>
                <a:ext cx="125" cy="27"/>
              </a:xfrm>
              <a:custGeom>
                <a:avLst/>
                <a:gdLst>
                  <a:gd name="T0" fmla="*/ 43 w 47"/>
                  <a:gd name="T1" fmla="*/ 4 h 10"/>
                  <a:gd name="T2" fmla="*/ 3 w 47"/>
                  <a:gd name="T3" fmla="*/ 0 h 10"/>
                  <a:gd name="T4" fmla="*/ 3 w 47"/>
                  <a:gd name="T5" fmla="*/ 5 h 10"/>
                  <a:gd name="T6" fmla="*/ 42 w 47"/>
                  <a:gd name="T7" fmla="*/ 9 h 10"/>
                  <a:gd name="T8" fmla="*/ 43 w 47"/>
                  <a:gd name="T9" fmla="*/ 4 h 10"/>
                </a:gdLst>
                <a:ahLst/>
                <a:cxnLst>
                  <a:cxn ang="0">
                    <a:pos x="T0" y="T1"/>
                  </a:cxn>
                  <a:cxn ang="0">
                    <a:pos x="T2" y="T3"/>
                  </a:cxn>
                  <a:cxn ang="0">
                    <a:pos x="T4" y="T5"/>
                  </a:cxn>
                  <a:cxn ang="0">
                    <a:pos x="T6" y="T7"/>
                  </a:cxn>
                  <a:cxn ang="0">
                    <a:pos x="T8" y="T9"/>
                  </a:cxn>
                </a:cxnLst>
                <a:rect l="0" t="0" r="r" b="b"/>
                <a:pathLst>
                  <a:path w="47" h="10">
                    <a:moveTo>
                      <a:pt x="43" y="4"/>
                    </a:moveTo>
                    <a:cubicBezTo>
                      <a:pt x="30" y="3"/>
                      <a:pt x="17" y="1"/>
                      <a:pt x="3" y="0"/>
                    </a:cubicBezTo>
                    <a:cubicBezTo>
                      <a:pt x="0" y="0"/>
                      <a:pt x="0" y="5"/>
                      <a:pt x="3" y="5"/>
                    </a:cubicBezTo>
                    <a:cubicBezTo>
                      <a:pt x="16" y="5"/>
                      <a:pt x="29" y="7"/>
                      <a:pt x="42" y="9"/>
                    </a:cubicBezTo>
                    <a:cubicBezTo>
                      <a:pt x="45" y="10"/>
                      <a:pt x="47" y="5"/>
                      <a:pt x="4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8" name="Freeform 1551"/>
              <p:cNvSpPr/>
              <p:nvPr/>
            </p:nvSpPr>
            <p:spPr bwMode="auto">
              <a:xfrm>
                <a:off x="6440" y="4008"/>
                <a:ext cx="61" cy="51"/>
              </a:xfrm>
              <a:custGeom>
                <a:avLst/>
                <a:gdLst>
                  <a:gd name="T0" fmla="*/ 3 w 23"/>
                  <a:gd name="T1" fmla="*/ 6 h 19"/>
                  <a:gd name="T2" fmla="*/ 17 w 23"/>
                  <a:gd name="T3" fmla="*/ 16 h 19"/>
                  <a:gd name="T4" fmla="*/ 21 w 23"/>
                  <a:gd name="T5" fmla="*/ 14 h 19"/>
                  <a:gd name="T6" fmla="*/ 4 w 23"/>
                  <a:gd name="T7" fmla="*/ 1 h 19"/>
                  <a:gd name="T8" fmla="*/ 3 w 23"/>
                  <a:gd name="T9" fmla="*/ 6 h 19"/>
                </a:gdLst>
                <a:ahLst/>
                <a:cxnLst>
                  <a:cxn ang="0">
                    <a:pos x="T0" y="T1"/>
                  </a:cxn>
                  <a:cxn ang="0">
                    <a:pos x="T2" y="T3"/>
                  </a:cxn>
                  <a:cxn ang="0">
                    <a:pos x="T4" y="T5"/>
                  </a:cxn>
                  <a:cxn ang="0">
                    <a:pos x="T6" y="T7"/>
                  </a:cxn>
                  <a:cxn ang="0">
                    <a:pos x="T8" y="T9"/>
                  </a:cxn>
                </a:cxnLst>
                <a:rect l="0" t="0" r="r" b="b"/>
                <a:pathLst>
                  <a:path w="23" h="19">
                    <a:moveTo>
                      <a:pt x="3" y="6"/>
                    </a:moveTo>
                    <a:cubicBezTo>
                      <a:pt x="8" y="8"/>
                      <a:pt x="13" y="11"/>
                      <a:pt x="17" y="16"/>
                    </a:cubicBezTo>
                    <a:cubicBezTo>
                      <a:pt x="19" y="19"/>
                      <a:pt x="23" y="17"/>
                      <a:pt x="21" y="14"/>
                    </a:cubicBezTo>
                    <a:cubicBezTo>
                      <a:pt x="17" y="8"/>
                      <a:pt x="11" y="3"/>
                      <a:pt x="4" y="1"/>
                    </a:cubicBezTo>
                    <a:cubicBezTo>
                      <a:pt x="1" y="0"/>
                      <a:pt x="0" y="5"/>
                      <a:pt x="3"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9" name="Freeform 1552"/>
              <p:cNvSpPr/>
              <p:nvPr/>
            </p:nvSpPr>
            <p:spPr bwMode="auto">
              <a:xfrm>
                <a:off x="6472" y="3578"/>
                <a:ext cx="565" cy="479"/>
              </a:xfrm>
              <a:custGeom>
                <a:avLst/>
                <a:gdLst>
                  <a:gd name="T0" fmla="*/ 3 w 212"/>
                  <a:gd name="T1" fmla="*/ 179 h 179"/>
                  <a:gd name="T2" fmla="*/ 141 w 212"/>
                  <a:gd name="T3" fmla="*/ 125 h 179"/>
                  <a:gd name="T4" fmla="*/ 209 w 212"/>
                  <a:gd name="T5" fmla="*/ 3 h 179"/>
                  <a:gd name="T6" fmla="*/ 204 w 212"/>
                  <a:gd name="T7" fmla="*/ 3 h 179"/>
                  <a:gd name="T8" fmla="*/ 142 w 212"/>
                  <a:gd name="T9" fmla="*/ 118 h 179"/>
                  <a:gd name="T10" fmla="*/ 3 w 212"/>
                  <a:gd name="T11" fmla="*/ 174 h 179"/>
                  <a:gd name="T12" fmla="*/ 3 w 212"/>
                  <a:gd name="T13" fmla="*/ 179 h 179"/>
                </a:gdLst>
                <a:ahLst/>
                <a:cxnLst>
                  <a:cxn ang="0">
                    <a:pos x="T0" y="T1"/>
                  </a:cxn>
                  <a:cxn ang="0">
                    <a:pos x="T2" y="T3"/>
                  </a:cxn>
                  <a:cxn ang="0">
                    <a:pos x="T4" y="T5"/>
                  </a:cxn>
                  <a:cxn ang="0">
                    <a:pos x="T6" y="T7"/>
                  </a:cxn>
                  <a:cxn ang="0">
                    <a:pos x="T8" y="T9"/>
                  </a:cxn>
                  <a:cxn ang="0">
                    <a:pos x="T10" y="T11"/>
                  </a:cxn>
                  <a:cxn ang="0">
                    <a:pos x="T12" y="T13"/>
                  </a:cxn>
                </a:cxnLst>
                <a:rect l="0" t="0" r="r" b="b"/>
                <a:pathLst>
                  <a:path w="212" h="179">
                    <a:moveTo>
                      <a:pt x="3" y="179"/>
                    </a:moveTo>
                    <a:cubicBezTo>
                      <a:pt x="52" y="172"/>
                      <a:pt x="102" y="156"/>
                      <a:pt x="141" y="125"/>
                    </a:cubicBezTo>
                    <a:cubicBezTo>
                      <a:pt x="175" y="100"/>
                      <a:pt x="212" y="46"/>
                      <a:pt x="209" y="3"/>
                    </a:cubicBezTo>
                    <a:cubicBezTo>
                      <a:pt x="208" y="0"/>
                      <a:pt x="203" y="0"/>
                      <a:pt x="204" y="3"/>
                    </a:cubicBezTo>
                    <a:cubicBezTo>
                      <a:pt x="207" y="45"/>
                      <a:pt x="172" y="92"/>
                      <a:pt x="142" y="118"/>
                    </a:cubicBezTo>
                    <a:cubicBezTo>
                      <a:pt x="105" y="151"/>
                      <a:pt x="51" y="167"/>
                      <a:pt x="3" y="174"/>
                    </a:cubicBezTo>
                    <a:cubicBezTo>
                      <a:pt x="0" y="174"/>
                      <a:pt x="0" y="179"/>
                      <a:pt x="3" y="17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0" name="Freeform 1553"/>
              <p:cNvSpPr/>
              <p:nvPr/>
            </p:nvSpPr>
            <p:spPr bwMode="auto">
              <a:xfrm>
                <a:off x="7016" y="3583"/>
                <a:ext cx="72" cy="21"/>
              </a:xfrm>
              <a:custGeom>
                <a:avLst/>
                <a:gdLst>
                  <a:gd name="T0" fmla="*/ 5 w 27"/>
                  <a:gd name="T1" fmla="*/ 7 h 8"/>
                  <a:gd name="T2" fmla="*/ 24 w 27"/>
                  <a:gd name="T3" fmla="*/ 5 h 8"/>
                  <a:gd name="T4" fmla="*/ 24 w 27"/>
                  <a:gd name="T5" fmla="*/ 0 h 8"/>
                  <a:gd name="T6" fmla="*/ 3 w 27"/>
                  <a:gd name="T7" fmla="*/ 2 h 8"/>
                  <a:gd name="T8" fmla="*/ 5 w 27"/>
                  <a:gd name="T9" fmla="*/ 7 h 8"/>
                </a:gdLst>
                <a:ahLst/>
                <a:cxnLst>
                  <a:cxn ang="0">
                    <a:pos x="T0" y="T1"/>
                  </a:cxn>
                  <a:cxn ang="0">
                    <a:pos x="T2" y="T3"/>
                  </a:cxn>
                  <a:cxn ang="0">
                    <a:pos x="T4" y="T5"/>
                  </a:cxn>
                  <a:cxn ang="0">
                    <a:pos x="T6" y="T7"/>
                  </a:cxn>
                  <a:cxn ang="0">
                    <a:pos x="T8" y="T9"/>
                  </a:cxn>
                </a:cxnLst>
                <a:rect l="0" t="0" r="r" b="b"/>
                <a:pathLst>
                  <a:path w="27" h="8">
                    <a:moveTo>
                      <a:pt x="5" y="7"/>
                    </a:moveTo>
                    <a:cubicBezTo>
                      <a:pt x="11" y="5"/>
                      <a:pt x="17" y="5"/>
                      <a:pt x="24" y="5"/>
                    </a:cubicBezTo>
                    <a:cubicBezTo>
                      <a:pt x="27" y="5"/>
                      <a:pt x="27" y="0"/>
                      <a:pt x="24" y="0"/>
                    </a:cubicBezTo>
                    <a:cubicBezTo>
                      <a:pt x="17" y="0"/>
                      <a:pt x="10" y="0"/>
                      <a:pt x="3" y="2"/>
                    </a:cubicBezTo>
                    <a:cubicBezTo>
                      <a:pt x="0" y="3"/>
                      <a:pt x="2" y="8"/>
                      <a:pt x="5"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1" name="Freeform 1554"/>
              <p:cNvSpPr/>
              <p:nvPr/>
            </p:nvSpPr>
            <p:spPr bwMode="auto">
              <a:xfrm>
                <a:off x="6976" y="3583"/>
                <a:ext cx="32" cy="37"/>
              </a:xfrm>
              <a:custGeom>
                <a:avLst/>
                <a:gdLst>
                  <a:gd name="T0" fmla="*/ 3 w 12"/>
                  <a:gd name="T1" fmla="*/ 5 h 14"/>
                  <a:gd name="T2" fmla="*/ 6 w 12"/>
                  <a:gd name="T3" fmla="*/ 7 h 14"/>
                  <a:gd name="T4" fmla="*/ 7 w 12"/>
                  <a:gd name="T5" fmla="*/ 11 h 14"/>
                  <a:gd name="T6" fmla="*/ 12 w 12"/>
                  <a:gd name="T7" fmla="*/ 11 h 14"/>
                  <a:gd name="T8" fmla="*/ 10 w 12"/>
                  <a:gd name="T9" fmla="*/ 4 h 14"/>
                  <a:gd name="T10" fmla="*/ 3 w 12"/>
                  <a:gd name="T11" fmla="*/ 0 h 14"/>
                  <a:gd name="T12" fmla="*/ 3 w 12"/>
                  <a:gd name="T13" fmla="*/ 5 h 14"/>
                </a:gdLst>
                <a:ahLst/>
                <a:cxnLst>
                  <a:cxn ang="0">
                    <a:pos x="T0" y="T1"/>
                  </a:cxn>
                  <a:cxn ang="0">
                    <a:pos x="T2" y="T3"/>
                  </a:cxn>
                  <a:cxn ang="0">
                    <a:pos x="T4" y="T5"/>
                  </a:cxn>
                  <a:cxn ang="0">
                    <a:pos x="T6" y="T7"/>
                  </a:cxn>
                  <a:cxn ang="0">
                    <a:pos x="T8" y="T9"/>
                  </a:cxn>
                  <a:cxn ang="0">
                    <a:pos x="T10" y="T11"/>
                  </a:cxn>
                  <a:cxn ang="0">
                    <a:pos x="T12" y="T13"/>
                  </a:cxn>
                </a:cxnLst>
                <a:rect l="0" t="0" r="r" b="b"/>
                <a:pathLst>
                  <a:path w="12" h="14">
                    <a:moveTo>
                      <a:pt x="3" y="5"/>
                    </a:moveTo>
                    <a:cubicBezTo>
                      <a:pt x="4" y="5"/>
                      <a:pt x="6" y="5"/>
                      <a:pt x="6" y="7"/>
                    </a:cubicBezTo>
                    <a:cubicBezTo>
                      <a:pt x="7" y="8"/>
                      <a:pt x="7" y="9"/>
                      <a:pt x="7" y="11"/>
                    </a:cubicBezTo>
                    <a:cubicBezTo>
                      <a:pt x="7" y="14"/>
                      <a:pt x="12" y="14"/>
                      <a:pt x="12" y="11"/>
                    </a:cubicBezTo>
                    <a:cubicBezTo>
                      <a:pt x="12" y="8"/>
                      <a:pt x="12" y="6"/>
                      <a:pt x="10" y="4"/>
                    </a:cubicBezTo>
                    <a:cubicBezTo>
                      <a:pt x="9" y="1"/>
                      <a:pt x="6" y="0"/>
                      <a:pt x="3" y="0"/>
                    </a:cubicBezTo>
                    <a:cubicBezTo>
                      <a:pt x="0" y="0"/>
                      <a:pt x="0" y="5"/>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2" name="Freeform 1555"/>
              <p:cNvSpPr/>
              <p:nvPr/>
            </p:nvSpPr>
            <p:spPr bwMode="auto">
              <a:xfrm>
                <a:off x="6475" y="3998"/>
                <a:ext cx="18" cy="59"/>
              </a:xfrm>
              <a:custGeom>
                <a:avLst/>
                <a:gdLst>
                  <a:gd name="T0" fmla="*/ 0 w 7"/>
                  <a:gd name="T1" fmla="*/ 3 h 22"/>
                  <a:gd name="T2" fmla="*/ 2 w 7"/>
                  <a:gd name="T3" fmla="*/ 19 h 22"/>
                  <a:gd name="T4" fmla="*/ 7 w 7"/>
                  <a:gd name="T5" fmla="*/ 19 h 22"/>
                  <a:gd name="T6" fmla="*/ 5 w 7"/>
                  <a:gd name="T7" fmla="*/ 3 h 22"/>
                  <a:gd name="T8" fmla="*/ 0 w 7"/>
                  <a:gd name="T9" fmla="*/ 3 h 22"/>
                </a:gdLst>
                <a:ahLst/>
                <a:cxnLst>
                  <a:cxn ang="0">
                    <a:pos x="T0" y="T1"/>
                  </a:cxn>
                  <a:cxn ang="0">
                    <a:pos x="T2" y="T3"/>
                  </a:cxn>
                  <a:cxn ang="0">
                    <a:pos x="T4" y="T5"/>
                  </a:cxn>
                  <a:cxn ang="0">
                    <a:pos x="T6" y="T7"/>
                  </a:cxn>
                  <a:cxn ang="0">
                    <a:pos x="T8" y="T9"/>
                  </a:cxn>
                </a:cxnLst>
                <a:rect l="0" t="0" r="r" b="b"/>
                <a:pathLst>
                  <a:path w="7" h="22">
                    <a:moveTo>
                      <a:pt x="0" y="3"/>
                    </a:moveTo>
                    <a:cubicBezTo>
                      <a:pt x="0" y="9"/>
                      <a:pt x="2" y="14"/>
                      <a:pt x="2" y="19"/>
                    </a:cubicBezTo>
                    <a:cubicBezTo>
                      <a:pt x="2" y="22"/>
                      <a:pt x="7" y="22"/>
                      <a:pt x="7" y="19"/>
                    </a:cubicBezTo>
                    <a:cubicBezTo>
                      <a:pt x="6" y="14"/>
                      <a:pt x="5" y="9"/>
                      <a:pt x="5" y="3"/>
                    </a:cubicBezTo>
                    <a:cubicBezTo>
                      <a:pt x="5" y="0"/>
                      <a:pt x="0" y="0"/>
                      <a:pt x="0"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3" name="Freeform 1556"/>
              <p:cNvSpPr/>
              <p:nvPr/>
            </p:nvSpPr>
            <p:spPr bwMode="auto">
              <a:xfrm>
                <a:off x="6504" y="3990"/>
                <a:ext cx="27" cy="50"/>
              </a:xfrm>
              <a:custGeom>
                <a:avLst/>
                <a:gdLst>
                  <a:gd name="T0" fmla="*/ 5 w 10"/>
                  <a:gd name="T1" fmla="*/ 3 h 19"/>
                  <a:gd name="T2" fmla="*/ 0 w 10"/>
                  <a:gd name="T3" fmla="*/ 16 h 19"/>
                  <a:gd name="T4" fmla="*/ 5 w 10"/>
                  <a:gd name="T5" fmla="*/ 16 h 19"/>
                  <a:gd name="T6" fmla="*/ 9 w 10"/>
                  <a:gd name="T7" fmla="*/ 6 h 19"/>
                  <a:gd name="T8" fmla="*/ 5 w 10"/>
                  <a:gd name="T9" fmla="*/ 3 h 19"/>
                </a:gdLst>
                <a:ahLst/>
                <a:cxnLst>
                  <a:cxn ang="0">
                    <a:pos x="T0" y="T1"/>
                  </a:cxn>
                  <a:cxn ang="0">
                    <a:pos x="T2" y="T3"/>
                  </a:cxn>
                  <a:cxn ang="0">
                    <a:pos x="T4" y="T5"/>
                  </a:cxn>
                  <a:cxn ang="0">
                    <a:pos x="T6" y="T7"/>
                  </a:cxn>
                  <a:cxn ang="0">
                    <a:pos x="T8" y="T9"/>
                  </a:cxn>
                </a:cxnLst>
                <a:rect l="0" t="0" r="r" b="b"/>
                <a:pathLst>
                  <a:path w="10" h="19">
                    <a:moveTo>
                      <a:pt x="5" y="3"/>
                    </a:moveTo>
                    <a:cubicBezTo>
                      <a:pt x="3" y="7"/>
                      <a:pt x="1" y="12"/>
                      <a:pt x="0" y="16"/>
                    </a:cubicBezTo>
                    <a:cubicBezTo>
                      <a:pt x="0" y="19"/>
                      <a:pt x="5" y="19"/>
                      <a:pt x="5" y="16"/>
                    </a:cubicBezTo>
                    <a:cubicBezTo>
                      <a:pt x="6" y="12"/>
                      <a:pt x="7" y="9"/>
                      <a:pt x="9" y="6"/>
                    </a:cubicBezTo>
                    <a:cubicBezTo>
                      <a:pt x="10" y="3"/>
                      <a:pt x="6" y="0"/>
                      <a:pt x="5"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4" name="Freeform 1557"/>
              <p:cNvSpPr/>
              <p:nvPr/>
            </p:nvSpPr>
            <p:spPr bwMode="auto">
              <a:xfrm>
                <a:off x="6528" y="3995"/>
                <a:ext cx="37" cy="54"/>
              </a:xfrm>
              <a:custGeom>
                <a:avLst/>
                <a:gdLst>
                  <a:gd name="T0" fmla="*/ 8 w 14"/>
                  <a:gd name="T1" fmla="*/ 3 h 20"/>
                  <a:gd name="T2" fmla="*/ 2 w 14"/>
                  <a:gd name="T3" fmla="*/ 15 h 20"/>
                  <a:gd name="T4" fmla="*/ 6 w 14"/>
                  <a:gd name="T5" fmla="*/ 17 h 20"/>
                  <a:gd name="T6" fmla="*/ 11 w 14"/>
                  <a:gd name="T7" fmla="*/ 6 h 20"/>
                  <a:gd name="T8" fmla="*/ 8 w 14"/>
                  <a:gd name="T9" fmla="*/ 3 h 20"/>
                </a:gdLst>
                <a:ahLst/>
                <a:cxnLst>
                  <a:cxn ang="0">
                    <a:pos x="T0" y="T1"/>
                  </a:cxn>
                  <a:cxn ang="0">
                    <a:pos x="T2" y="T3"/>
                  </a:cxn>
                  <a:cxn ang="0">
                    <a:pos x="T4" y="T5"/>
                  </a:cxn>
                  <a:cxn ang="0">
                    <a:pos x="T6" y="T7"/>
                  </a:cxn>
                  <a:cxn ang="0">
                    <a:pos x="T8" y="T9"/>
                  </a:cxn>
                </a:cxnLst>
                <a:rect l="0" t="0" r="r" b="b"/>
                <a:pathLst>
                  <a:path w="14" h="20">
                    <a:moveTo>
                      <a:pt x="8" y="3"/>
                    </a:moveTo>
                    <a:cubicBezTo>
                      <a:pt x="5" y="6"/>
                      <a:pt x="4" y="11"/>
                      <a:pt x="2" y="15"/>
                    </a:cubicBezTo>
                    <a:cubicBezTo>
                      <a:pt x="0" y="18"/>
                      <a:pt x="5" y="20"/>
                      <a:pt x="6" y="17"/>
                    </a:cubicBezTo>
                    <a:cubicBezTo>
                      <a:pt x="8" y="14"/>
                      <a:pt x="8" y="9"/>
                      <a:pt x="11" y="6"/>
                    </a:cubicBezTo>
                    <a:cubicBezTo>
                      <a:pt x="14" y="4"/>
                      <a:pt x="10" y="0"/>
                      <a:pt x="8"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5" name="Freeform 1558"/>
              <p:cNvSpPr/>
              <p:nvPr/>
            </p:nvSpPr>
            <p:spPr bwMode="auto">
              <a:xfrm>
                <a:off x="6576" y="3982"/>
                <a:ext cx="27" cy="50"/>
              </a:xfrm>
              <a:custGeom>
                <a:avLst/>
                <a:gdLst>
                  <a:gd name="T0" fmla="*/ 5 w 10"/>
                  <a:gd name="T1" fmla="*/ 4 h 19"/>
                  <a:gd name="T2" fmla="*/ 2 w 10"/>
                  <a:gd name="T3" fmla="*/ 14 h 19"/>
                  <a:gd name="T4" fmla="*/ 5 w 10"/>
                  <a:gd name="T5" fmla="*/ 17 h 19"/>
                  <a:gd name="T6" fmla="*/ 10 w 10"/>
                  <a:gd name="T7" fmla="*/ 4 h 19"/>
                  <a:gd name="T8" fmla="*/ 5 w 10"/>
                  <a:gd name="T9" fmla="*/ 4 h 19"/>
                </a:gdLst>
                <a:ahLst/>
                <a:cxnLst>
                  <a:cxn ang="0">
                    <a:pos x="T0" y="T1"/>
                  </a:cxn>
                  <a:cxn ang="0">
                    <a:pos x="T2" y="T3"/>
                  </a:cxn>
                  <a:cxn ang="0">
                    <a:pos x="T4" y="T5"/>
                  </a:cxn>
                  <a:cxn ang="0">
                    <a:pos x="T6" y="T7"/>
                  </a:cxn>
                  <a:cxn ang="0">
                    <a:pos x="T8" y="T9"/>
                  </a:cxn>
                </a:cxnLst>
                <a:rect l="0" t="0" r="r" b="b"/>
                <a:pathLst>
                  <a:path w="10" h="19">
                    <a:moveTo>
                      <a:pt x="5" y="4"/>
                    </a:moveTo>
                    <a:cubicBezTo>
                      <a:pt x="5" y="7"/>
                      <a:pt x="5" y="11"/>
                      <a:pt x="2" y="14"/>
                    </a:cubicBezTo>
                    <a:cubicBezTo>
                      <a:pt x="0" y="16"/>
                      <a:pt x="3" y="19"/>
                      <a:pt x="5" y="17"/>
                    </a:cubicBezTo>
                    <a:cubicBezTo>
                      <a:pt x="9" y="13"/>
                      <a:pt x="10" y="9"/>
                      <a:pt x="10" y="4"/>
                    </a:cubicBezTo>
                    <a:cubicBezTo>
                      <a:pt x="10" y="0"/>
                      <a:pt x="5" y="0"/>
                      <a:pt x="5"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6" name="Freeform 1559"/>
              <p:cNvSpPr/>
              <p:nvPr/>
            </p:nvSpPr>
            <p:spPr bwMode="auto">
              <a:xfrm>
                <a:off x="6621" y="3966"/>
                <a:ext cx="32" cy="48"/>
              </a:xfrm>
              <a:custGeom>
                <a:avLst/>
                <a:gdLst>
                  <a:gd name="T0" fmla="*/ 6 w 12"/>
                  <a:gd name="T1" fmla="*/ 2 h 18"/>
                  <a:gd name="T2" fmla="*/ 4 w 12"/>
                  <a:gd name="T3" fmla="*/ 8 h 18"/>
                  <a:gd name="T4" fmla="*/ 3 w 12"/>
                  <a:gd name="T5" fmla="*/ 12 h 18"/>
                  <a:gd name="T6" fmla="*/ 6 w 12"/>
                  <a:gd name="T7" fmla="*/ 15 h 18"/>
                  <a:gd name="T8" fmla="*/ 10 w 12"/>
                  <a:gd name="T9" fmla="*/ 5 h 18"/>
                  <a:gd name="T10" fmla="*/ 6 w 12"/>
                  <a:gd name="T11" fmla="*/ 2 h 18"/>
                </a:gdLst>
                <a:ahLst/>
                <a:cxnLst>
                  <a:cxn ang="0">
                    <a:pos x="T0" y="T1"/>
                  </a:cxn>
                  <a:cxn ang="0">
                    <a:pos x="T2" y="T3"/>
                  </a:cxn>
                  <a:cxn ang="0">
                    <a:pos x="T4" y="T5"/>
                  </a:cxn>
                  <a:cxn ang="0">
                    <a:pos x="T6" y="T7"/>
                  </a:cxn>
                  <a:cxn ang="0">
                    <a:pos x="T8" y="T9"/>
                  </a:cxn>
                  <a:cxn ang="0">
                    <a:pos x="T10" y="T11"/>
                  </a:cxn>
                </a:cxnLst>
                <a:rect l="0" t="0" r="r" b="b"/>
                <a:pathLst>
                  <a:path w="12" h="18">
                    <a:moveTo>
                      <a:pt x="6" y="2"/>
                    </a:moveTo>
                    <a:cubicBezTo>
                      <a:pt x="5" y="4"/>
                      <a:pt x="5" y="6"/>
                      <a:pt x="4" y="8"/>
                    </a:cubicBezTo>
                    <a:cubicBezTo>
                      <a:pt x="4" y="9"/>
                      <a:pt x="3" y="11"/>
                      <a:pt x="3" y="12"/>
                    </a:cubicBezTo>
                    <a:cubicBezTo>
                      <a:pt x="0" y="14"/>
                      <a:pt x="4" y="18"/>
                      <a:pt x="6" y="15"/>
                    </a:cubicBezTo>
                    <a:cubicBezTo>
                      <a:pt x="9" y="12"/>
                      <a:pt x="9" y="8"/>
                      <a:pt x="10" y="5"/>
                    </a:cubicBezTo>
                    <a:cubicBezTo>
                      <a:pt x="12" y="2"/>
                      <a:pt x="7" y="0"/>
                      <a:pt x="6"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7" name="Freeform 1560"/>
              <p:cNvSpPr/>
              <p:nvPr/>
            </p:nvSpPr>
            <p:spPr bwMode="auto">
              <a:xfrm>
                <a:off x="6659" y="3950"/>
                <a:ext cx="32" cy="42"/>
              </a:xfrm>
              <a:custGeom>
                <a:avLst/>
                <a:gdLst>
                  <a:gd name="T0" fmla="*/ 6 w 12"/>
                  <a:gd name="T1" fmla="*/ 2 h 16"/>
                  <a:gd name="T2" fmla="*/ 2 w 12"/>
                  <a:gd name="T3" fmla="*/ 10 h 16"/>
                  <a:gd name="T4" fmla="*/ 6 w 12"/>
                  <a:gd name="T5" fmla="*/ 13 h 16"/>
                  <a:gd name="T6" fmla="*/ 10 w 12"/>
                  <a:gd name="T7" fmla="*/ 5 h 16"/>
                  <a:gd name="T8" fmla="*/ 6 w 12"/>
                  <a:gd name="T9" fmla="*/ 2 h 16"/>
                </a:gdLst>
                <a:ahLst/>
                <a:cxnLst>
                  <a:cxn ang="0">
                    <a:pos x="T0" y="T1"/>
                  </a:cxn>
                  <a:cxn ang="0">
                    <a:pos x="T2" y="T3"/>
                  </a:cxn>
                  <a:cxn ang="0">
                    <a:pos x="T4" y="T5"/>
                  </a:cxn>
                  <a:cxn ang="0">
                    <a:pos x="T6" y="T7"/>
                  </a:cxn>
                  <a:cxn ang="0">
                    <a:pos x="T8" y="T9"/>
                  </a:cxn>
                </a:cxnLst>
                <a:rect l="0" t="0" r="r" b="b"/>
                <a:pathLst>
                  <a:path w="12" h="16">
                    <a:moveTo>
                      <a:pt x="6" y="2"/>
                    </a:moveTo>
                    <a:cubicBezTo>
                      <a:pt x="5" y="5"/>
                      <a:pt x="4" y="8"/>
                      <a:pt x="2" y="10"/>
                    </a:cubicBezTo>
                    <a:cubicBezTo>
                      <a:pt x="0" y="12"/>
                      <a:pt x="4" y="16"/>
                      <a:pt x="6" y="13"/>
                    </a:cubicBezTo>
                    <a:cubicBezTo>
                      <a:pt x="8" y="11"/>
                      <a:pt x="9" y="8"/>
                      <a:pt x="10" y="5"/>
                    </a:cubicBezTo>
                    <a:cubicBezTo>
                      <a:pt x="12" y="2"/>
                      <a:pt x="7" y="0"/>
                      <a:pt x="6"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8" name="Freeform 1561"/>
              <p:cNvSpPr/>
              <p:nvPr/>
            </p:nvSpPr>
            <p:spPr bwMode="auto">
              <a:xfrm>
                <a:off x="6691" y="3939"/>
                <a:ext cx="37" cy="48"/>
              </a:xfrm>
              <a:custGeom>
                <a:avLst/>
                <a:gdLst>
                  <a:gd name="T0" fmla="*/ 8 w 14"/>
                  <a:gd name="T1" fmla="*/ 2 h 18"/>
                  <a:gd name="T2" fmla="*/ 2 w 14"/>
                  <a:gd name="T3" fmla="*/ 12 h 18"/>
                  <a:gd name="T4" fmla="*/ 6 w 14"/>
                  <a:gd name="T5" fmla="*/ 15 h 18"/>
                  <a:gd name="T6" fmla="*/ 12 w 14"/>
                  <a:gd name="T7" fmla="*/ 6 h 18"/>
                  <a:gd name="T8" fmla="*/ 8 w 14"/>
                  <a:gd name="T9" fmla="*/ 2 h 18"/>
                </a:gdLst>
                <a:ahLst/>
                <a:cxnLst>
                  <a:cxn ang="0">
                    <a:pos x="T0" y="T1"/>
                  </a:cxn>
                  <a:cxn ang="0">
                    <a:pos x="T2" y="T3"/>
                  </a:cxn>
                  <a:cxn ang="0">
                    <a:pos x="T4" y="T5"/>
                  </a:cxn>
                  <a:cxn ang="0">
                    <a:pos x="T6" y="T7"/>
                  </a:cxn>
                  <a:cxn ang="0">
                    <a:pos x="T8" y="T9"/>
                  </a:cxn>
                </a:cxnLst>
                <a:rect l="0" t="0" r="r" b="b"/>
                <a:pathLst>
                  <a:path w="14" h="18">
                    <a:moveTo>
                      <a:pt x="8" y="2"/>
                    </a:moveTo>
                    <a:cubicBezTo>
                      <a:pt x="5" y="5"/>
                      <a:pt x="4" y="9"/>
                      <a:pt x="2" y="12"/>
                    </a:cubicBezTo>
                    <a:cubicBezTo>
                      <a:pt x="0" y="15"/>
                      <a:pt x="5" y="18"/>
                      <a:pt x="6" y="15"/>
                    </a:cubicBezTo>
                    <a:cubicBezTo>
                      <a:pt x="8" y="12"/>
                      <a:pt x="9" y="8"/>
                      <a:pt x="12" y="6"/>
                    </a:cubicBezTo>
                    <a:cubicBezTo>
                      <a:pt x="14" y="3"/>
                      <a:pt x="10" y="0"/>
                      <a:pt x="8"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9" name="Freeform 1562"/>
              <p:cNvSpPr/>
              <p:nvPr/>
            </p:nvSpPr>
            <p:spPr bwMode="auto">
              <a:xfrm>
                <a:off x="6739" y="3920"/>
                <a:ext cx="21" cy="56"/>
              </a:xfrm>
              <a:custGeom>
                <a:avLst/>
                <a:gdLst>
                  <a:gd name="T0" fmla="*/ 3 w 8"/>
                  <a:gd name="T1" fmla="*/ 3 h 21"/>
                  <a:gd name="T2" fmla="*/ 2 w 8"/>
                  <a:gd name="T3" fmla="*/ 15 h 21"/>
                  <a:gd name="T4" fmla="*/ 6 w 8"/>
                  <a:gd name="T5" fmla="*/ 18 h 21"/>
                  <a:gd name="T6" fmla="*/ 8 w 8"/>
                  <a:gd name="T7" fmla="*/ 3 h 21"/>
                  <a:gd name="T8" fmla="*/ 3 w 8"/>
                  <a:gd name="T9" fmla="*/ 3 h 21"/>
                </a:gdLst>
                <a:ahLst/>
                <a:cxnLst>
                  <a:cxn ang="0">
                    <a:pos x="T0" y="T1"/>
                  </a:cxn>
                  <a:cxn ang="0">
                    <a:pos x="T2" y="T3"/>
                  </a:cxn>
                  <a:cxn ang="0">
                    <a:pos x="T4" y="T5"/>
                  </a:cxn>
                  <a:cxn ang="0">
                    <a:pos x="T6" y="T7"/>
                  </a:cxn>
                  <a:cxn ang="0">
                    <a:pos x="T8" y="T9"/>
                  </a:cxn>
                </a:cxnLst>
                <a:rect l="0" t="0" r="r" b="b"/>
                <a:pathLst>
                  <a:path w="8" h="21">
                    <a:moveTo>
                      <a:pt x="3" y="3"/>
                    </a:moveTo>
                    <a:cubicBezTo>
                      <a:pt x="3" y="7"/>
                      <a:pt x="3" y="12"/>
                      <a:pt x="2" y="15"/>
                    </a:cubicBezTo>
                    <a:cubicBezTo>
                      <a:pt x="0" y="18"/>
                      <a:pt x="4" y="21"/>
                      <a:pt x="6" y="18"/>
                    </a:cubicBezTo>
                    <a:cubicBezTo>
                      <a:pt x="8" y="13"/>
                      <a:pt x="8" y="8"/>
                      <a:pt x="8" y="3"/>
                    </a:cubicBezTo>
                    <a:cubicBezTo>
                      <a:pt x="8" y="0"/>
                      <a:pt x="3" y="0"/>
                      <a:pt x="3"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0" name="Freeform 1563"/>
              <p:cNvSpPr/>
              <p:nvPr/>
            </p:nvSpPr>
            <p:spPr bwMode="auto">
              <a:xfrm>
                <a:off x="6776" y="3899"/>
                <a:ext cx="21" cy="51"/>
              </a:xfrm>
              <a:custGeom>
                <a:avLst/>
                <a:gdLst>
                  <a:gd name="T0" fmla="*/ 3 w 8"/>
                  <a:gd name="T1" fmla="*/ 3 h 19"/>
                  <a:gd name="T2" fmla="*/ 1 w 8"/>
                  <a:gd name="T3" fmla="*/ 14 h 19"/>
                  <a:gd name="T4" fmla="*/ 6 w 8"/>
                  <a:gd name="T5" fmla="*/ 16 h 19"/>
                  <a:gd name="T6" fmla="*/ 8 w 8"/>
                  <a:gd name="T7" fmla="*/ 3 h 19"/>
                  <a:gd name="T8" fmla="*/ 3 w 8"/>
                  <a:gd name="T9" fmla="*/ 3 h 19"/>
                </a:gdLst>
                <a:ahLst/>
                <a:cxnLst>
                  <a:cxn ang="0">
                    <a:pos x="T0" y="T1"/>
                  </a:cxn>
                  <a:cxn ang="0">
                    <a:pos x="T2" y="T3"/>
                  </a:cxn>
                  <a:cxn ang="0">
                    <a:pos x="T4" y="T5"/>
                  </a:cxn>
                  <a:cxn ang="0">
                    <a:pos x="T6" y="T7"/>
                  </a:cxn>
                  <a:cxn ang="0">
                    <a:pos x="T8" y="T9"/>
                  </a:cxn>
                </a:cxnLst>
                <a:rect l="0" t="0" r="r" b="b"/>
                <a:pathLst>
                  <a:path w="8" h="19">
                    <a:moveTo>
                      <a:pt x="3" y="3"/>
                    </a:moveTo>
                    <a:cubicBezTo>
                      <a:pt x="3" y="7"/>
                      <a:pt x="3" y="10"/>
                      <a:pt x="1" y="14"/>
                    </a:cubicBezTo>
                    <a:cubicBezTo>
                      <a:pt x="0" y="16"/>
                      <a:pt x="4" y="19"/>
                      <a:pt x="6" y="16"/>
                    </a:cubicBezTo>
                    <a:cubicBezTo>
                      <a:pt x="8" y="12"/>
                      <a:pt x="8" y="8"/>
                      <a:pt x="8" y="3"/>
                    </a:cubicBezTo>
                    <a:cubicBezTo>
                      <a:pt x="8" y="0"/>
                      <a:pt x="3" y="0"/>
                      <a:pt x="3"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1" name="Freeform 1564"/>
              <p:cNvSpPr/>
              <p:nvPr/>
            </p:nvSpPr>
            <p:spPr bwMode="auto">
              <a:xfrm>
                <a:off x="6808" y="3877"/>
                <a:ext cx="27" cy="51"/>
              </a:xfrm>
              <a:custGeom>
                <a:avLst/>
                <a:gdLst>
                  <a:gd name="T0" fmla="*/ 5 w 10"/>
                  <a:gd name="T1" fmla="*/ 3 h 19"/>
                  <a:gd name="T2" fmla="*/ 1 w 10"/>
                  <a:gd name="T3" fmla="*/ 14 h 19"/>
                  <a:gd name="T4" fmla="*/ 5 w 10"/>
                  <a:gd name="T5" fmla="*/ 16 h 19"/>
                  <a:gd name="T6" fmla="*/ 10 w 10"/>
                  <a:gd name="T7" fmla="*/ 3 h 19"/>
                  <a:gd name="T8" fmla="*/ 5 w 10"/>
                  <a:gd name="T9" fmla="*/ 3 h 19"/>
                </a:gdLst>
                <a:ahLst/>
                <a:cxnLst>
                  <a:cxn ang="0">
                    <a:pos x="T0" y="T1"/>
                  </a:cxn>
                  <a:cxn ang="0">
                    <a:pos x="T2" y="T3"/>
                  </a:cxn>
                  <a:cxn ang="0">
                    <a:pos x="T4" y="T5"/>
                  </a:cxn>
                  <a:cxn ang="0">
                    <a:pos x="T6" y="T7"/>
                  </a:cxn>
                  <a:cxn ang="0">
                    <a:pos x="T8" y="T9"/>
                  </a:cxn>
                </a:cxnLst>
                <a:rect l="0" t="0" r="r" b="b"/>
                <a:pathLst>
                  <a:path w="10" h="19">
                    <a:moveTo>
                      <a:pt x="5" y="3"/>
                    </a:moveTo>
                    <a:cubicBezTo>
                      <a:pt x="5" y="7"/>
                      <a:pt x="3" y="10"/>
                      <a:pt x="1" y="14"/>
                    </a:cubicBezTo>
                    <a:cubicBezTo>
                      <a:pt x="0" y="17"/>
                      <a:pt x="4" y="19"/>
                      <a:pt x="5" y="16"/>
                    </a:cubicBezTo>
                    <a:cubicBezTo>
                      <a:pt x="7" y="12"/>
                      <a:pt x="9" y="8"/>
                      <a:pt x="10" y="3"/>
                    </a:cubicBezTo>
                    <a:cubicBezTo>
                      <a:pt x="10" y="0"/>
                      <a:pt x="5" y="0"/>
                      <a:pt x="5"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2" name="Freeform 1565"/>
              <p:cNvSpPr/>
              <p:nvPr/>
            </p:nvSpPr>
            <p:spPr bwMode="auto">
              <a:xfrm>
                <a:off x="6845" y="3835"/>
                <a:ext cx="19" cy="72"/>
              </a:xfrm>
              <a:custGeom>
                <a:avLst/>
                <a:gdLst>
                  <a:gd name="T0" fmla="*/ 3 w 7"/>
                  <a:gd name="T1" fmla="*/ 3 h 27"/>
                  <a:gd name="T2" fmla="*/ 1 w 7"/>
                  <a:gd name="T3" fmla="*/ 22 h 27"/>
                  <a:gd name="T4" fmla="*/ 5 w 7"/>
                  <a:gd name="T5" fmla="*/ 24 h 27"/>
                  <a:gd name="T6" fmla="*/ 7 w 7"/>
                  <a:gd name="T7" fmla="*/ 3 h 27"/>
                  <a:gd name="T8" fmla="*/ 3 w 7"/>
                  <a:gd name="T9" fmla="*/ 3 h 27"/>
                </a:gdLst>
                <a:ahLst/>
                <a:cxnLst>
                  <a:cxn ang="0">
                    <a:pos x="T0" y="T1"/>
                  </a:cxn>
                  <a:cxn ang="0">
                    <a:pos x="T2" y="T3"/>
                  </a:cxn>
                  <a:cxn ang="0">
                    <a:pos x="T4" y="T5"/>
                  </a:cxn>
                  <a:cxn ang="0">
                    <a:pos x="T6" y="T7"/>
                  </a:cxn>
                  <a:cxn ang="0">
                    <a:pos x="T8" y="T9"/>
                  </a:cxn>
                </a:cxnLst>
                <a:rect l="0" t="0" r="r" b="b"/>
                <a:pathLst>
                  <a:path w="7" h="27">
                    <a:moveTo>
                      <a:pt x="3" y="3"/>
                    </a:moveTo>
                    <a:cubicBezTo>
                      <a:pt x="3" y="10"/>
                      <a:pt x="3" y="16"/>
                      <a:pt x="1" y="22"/>
                    </a:cubicBezTo>
                    <a:cubicBezTo>
                      <a:pt x="0" y="25"/>
                      <a:pt x="4" y="27"/>
                      <a:pt x="5" y="24"/>
                    </a:cubicBezTo>
                    <a:cubicBezTo>
                      <a:pt x="7" y="17"/>
                      <a:pt x="7" y="10"/>
                      <a:pt x="7" y="3"/>
                    </a:cubicBezTo>
                    <a:cubicBezTo>
                      <a:pt x="7" y="0"/>
                      <a:pt x="3" y="0"/>
                      <a:pt x="3"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3" name="Freeform 1566"/>
              <p:cNvSpPr/>
              <p:nvPr/>
            </p:nvSpPr>
            <p:spPr bwMode="auto">
              <a:xfrm>
                <a:off x="6875" y="3818"/>
                <a:ext cx="26" cy="62"/>
              </a:xfrm>
              <a:custGeom>
                <a:avLst/>
                <a:gdLst>
                  <a:gd name="T0" fmla="*/ 5 w 10"/>
                  <a:gd name="T1" fmla="*/ 3 h 23"/>
                  <a:gd name="T2" fmla="*/ 2 w 10"/>
                  <a:gd name="T3" fmla="*/ 18 h 23"/>
                  <a:gd name="T4" fmla="*/ 6 w 10"/>
                  <a:gd name="T5" fmla="*/ 20 h 23"/>
                  <a:gd name="T6" fmla="*/ 10 w 10"/>
                  <a:gd name="T7" fmla="*/ 3 h 23"/>
                  <a:gd name="T8" fmla="*/ 5 w 10"/>
                  <a:gd name="T9" fmla="*/ 3 h 23"/>
                </a:gdLst>
                <a:ahLst/>
                <a:cxnLst>
                  <a:cxn ang="0">
                    <a:pos x="T0" y="T1"/>
                  </a:cxn>
                  <a:cxn ang="0">
                    <a:pos x="T2" y="T3"/>
                  </a:cxn>
                  <a:cxn ang="0">
                    <a:pos x="T4" y="T5"/>
                  </a:cxn>
                  <a:cxn ang="0">
                    <a:pos x="T6" y="T7"/>
                  </a:cxn>
                  <a:cxn ang="0">
                    <a:pos x="T8" y="T9"/>
                  </a:cxn>
                </a:cxnLst>
                <a:rect l="0" t="0" r="r" b="b"/>
                <a:pathLst>
                  <a:path w="10" h="23">
                    <a:moveTo>
                      <a:pt x="5" y="3"/>
                    </a:moveTo>
                    <a:cubicBezTo>
                      <a:pt x="5" y="8"/>
                      <a:pt x="4" y="13"/>
                      <a:pt x="2" y="18"/>
                    </a:cubicBezTo>
                    <a:cubicBezTo>
                      <a:pt x="0" y="21"/>
                      <a:pt x="5" y="23"/>
                      <a:pt x="6" y="20"/>
                    </a:cubicBezTo>
                    <a:cubicBezTo>
                      <a:pt x="9" y="15"/>
                      <a:pt x="10" y="9"/>
                      <a:pt x="10" y="3"/>
                    </a:cubicBezTo>
                    <a:cubicBezTo>
                      <a:pt x="10" y="0"/>
                      <a:pt x="5" y="0"/>
                      <a:pt x="5"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4" name="Freeform 1567"/>
              <p:cNvSpPr/>
              <p:nvPr/>
            </p:nvSpPr>
            <p:spPr bwMode="auto">
              <a:xfrm>
                <a:off x="6931" y="3762"/>
                <a:ext cx="13" cy="48"/>
              </a:xfrm>
              <a:custGeom>
                <a:avLst/>
                <a:gdLst>
                  <a:gd name="T0" fmla="*/ 0 w 5"/>
                  <a:gd name="T1" fmla="*/ 3 h 18"/>
                  <a:gd name="T2" fmla="*/ 0 w 5"/>
                  <a:gd name="T3" fmla="*/ 15 h 18"/>
                  <a:gd name="T4" fmla="*/ 5 w 5"/>
                  <a:gd name="T5" fmla="*/ 15 h 18"/>
                  <a:gd name="T6" fmla="*/ 5 w 5"/>
                  <a:gd name="T7" fmla="*/ 3 h 18"/>
                  <a:gd name="T8" fmla="*/ 0 w 5"/>
                  <a:gd name="T9" fmla="*/ 3 h 18"/>
                </a:gdLst>
                <a:ahLst/>
                <a:cxnLst>
                  <a:cxn ang="0">
                    <a:pos x="T0" y="T1"/>
                  </a:cxn>
                  <a:cxn ang="0">
                    <a:pos x="T2" y="T3"/>
                  </a:cxn>
                  <a:cxn ang="0">
                    <a:pos x="T4" y="T5"/>
                  </a:cxn>
                  <a:cxn ang="0">
                    <a:pos x="T6" y="T7"/>
                  </a:cxn>
                  <a:cxn ang="0">
                    <a:pos x="T8" y="T9"/>
                  </a:cxn>
                </a:cxnLst>
                <a:rect l="0" t="0" r="r" b="b"/>
                <a:pathLst>
                  <a:path w="5" h="18">
                    <a:moveTo>
                      <a:pt x="0" y="3"/>
                    </a:moveTo>
                    <a:cubicBezTo>
                      <a:pt x="0" y="7"/>
                      <a:pt x="0" y="11"/>
                      <a:pt x="0" y="15"/>
                    </a:cubicBezTo>
                    <a:cubicBezTo>
                      <a:pt x="0" y="18"/>
                      <a:pt x="5" y="18"/>
                      <a:pt x="5" y="15"/>
                    </a:cubicBezTo>
                    <a:cubicBezTo>
                      <a:pt x="5" y="11"/>
                      <a:pt x="5" y="7"/>
                      <a:pt x="5" y="3"/>
                    </a:cubicBezTo>
                    <a:cubicBezTo>
                      <a:pt x="5" y="0"/>
                      <a:pt x="0" y="0"/>
                      <a:pt x="0"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5" name="Freeform 1568"/>
              <p:cNvSpPr/>
              <p:nvPr/>
            </p:nvSpPr>
            <p:spPr bwMode="auto">
              <a:xfrm>
                <a:off x="6957" y="3725"/>
                <a:ext cx="14" cy="37"/>
              </a:xfrm>
              <a:custGeom>
                <a:avLst/>
                <a:gdLst>
                  <a:gd name="T0" fmla="*/ 0 w 5"/>
                  <a:gd name="T1" fmla="*/ 3 h 14"/>
                  <a:gd name="T2" fmla="*/ 0 w 5"/>
                  <a:gd name="T3" fmla="*/ 11 h 14"/>
                  <a:gd name="T4" fmla="*/ 5 w 5"/>
                  <a:gd name="T5" fmla="*/ 11 h 14"/>
                  <a:gd name="T6" fmla="*/ 5 w 5"/>
                  <a:gd name="T7" fmla="*/ 3 h 14"/>
                  <a:gd name="T8" fmla="*/ 0 w 5"/>
                  <a:gd name="T9" fmla="*/ 3 h 14"/>
                </a:gdLst>
                <a:ahLst/>
                <a:cxnLst>
                  <a:cxn ang="0">
                    <a:pos x="T0" y="T1"/>
                  </a:cxn>
                  <a:cxn ang="0">
                    <a:pos x="T2" y="T3"/>
                  </a:cxn>
                  <a:cxn ang="0">
                    <a:pos x="T4" y="T5"/>
                  </a:cxn>
                  <a:cxn ang="0">
                    <a:pos x="T6" y="T7"/>
                  </a:cxn>
                  <a:cxn ang="0">
                    <a:pos x="T8" y="T9"/>
                  </a:cxn>
                </a:cxnLst>
                <a:rect l="0" t="0" r="r" b="b"/>
                <a:pathLst>
                  <a:path w="5" h="14">
                    <a:moveTo>
                      <a:pt x="0" y="3"/>
                    </a:moveTo>
                    <a:cubicBezTo>
                      <a:pt x="0" y="6"/>
                      <a:pt x="0" y="8"/>
                      <a:pt x="0" y="11"/>
                    </a:cubicBezTo>
                    <a:cubicBezTo>
                      <a:pt x="0" y="14"/>
                      <a:pt x="5" y="14"/>
                      <a:pt x="5" y="11"/>
                    </a:cubicBezTo>
                    <a:cubicBezTo>
                      <a:pt x="5" y="8"/>
                      <a:pt x="5" y="6"/>
                      <a:pt x="5" y="3"/>
                    </a:cubicBezTo>
                    <a:cubicBezTo>
                      <a:pt x="5" y="0"/>
                      <a:pt x="0" y="0"/>
                      <a:pt x="0"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6" name="Freeform 1569"/>
              <p:cNvSpPr/>
              <p:nvPr/>
            </p:nvSpPr>
            <p:spPr bwMode="auto">
              <a:xfrm>
                <a:off x="6984" y="3666"/>
                <a:ext cx="13" cy="53"/>
              </a:xfrm>
              <a:custGeom>
                <a:avLst/>
                <a:gdLst>
                  <a:gd name="T0" fmla="*/ 0 w 5"/>
                  <a:gd name="T1" fmla="*/ 3 h 20"/>
                  <a:gd name="T2" fmla="*/ 0 w 5"/>
                  <a:gd name="T3" fmla="*/ 17 h 20"/>
                  <a:gd name="T4" fmla="*/ 5 w 5"/>
                  <a:gd name="T5" fmla="*/ 17 h 20"/>
                  <a:gd name="T6" fmla="*/ 5 w 5"/>
                  <a:gd name="T7" fmla="*/ 3 h 20"/>
                  <a:gd name="T8" fmla="*/ 0 w 5"/>
                  <a:gd name="T9" fmla="*/ 3 h 20"/>
                </a:gdLst>
                <a:ahLst/>
                <a:cxnLst>
                  <a:cxn ang="0">
                    <a:pos x="T0" y="T1"/>
                  </a:cxn>
                  <a:cxn ang="0">
                    <a:pos x="T2" y="T3"/>
                  </a:cxn>
                  <a:cxn ang="0">
                    <a:pos x="T4" y="T5"/>
                  </a:cxn>
                  <a:cxn ang="0">
                    <a:pos x="T6" y="T7"/>
                  </a:cxn>
                  <a:cxn ang="0">
                    <a:pos x="T8" y="T9"/>
                  </a:cxn>
                </a:cxnLst>
                <a:rect l="0" t="0" r="r" b="b"/>
                <a:pathLst>
                  <a:path w="5" h="20">
                    <a:moveTo>
                      <a:pt x="0" y="3"/>
                    </a:moveTo>
                    <a:cubicBezTo>
                      <a:pt x="0" y="8"/>
                      <a:pt x="0" y="12"/>
                      <a:pt x="0" y="17"/>
                    </a:cubicBezTo>
                    <a:cubicBezTo>
                      <a:pt x="0" y="20"/>
                      <a:pt x="5" y="20"/>
                      <a:pt x="5" y="17"/>
                    </a:cubicBezTo>
                    <a:cubicBezTo>
                      <a:pt x="5" y="12"/>
                      <a:pt x="5" y="8"/>
                      <a:pt x="5" y="3"/>
                    </a:cubicBezTo>
                    <a:cubicBezTo>
                      <a:pt x="5" y="0"/>
                      <a:pt x="0" y="0"/>
                      <a:pt x="0"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7" name="Freeform 1570"/>
              <p:cNvSpPr/>
              <p:nvPr/>
            </p:nvSpPr>
            <p:spPr bwMode="auto">
              <a:xfrm>
                <a:off x="6979" y="3602"/>
                <a:ext cx="29" cy="56"/>
              </a:xfrm>
              <a:custGeom>
                <a:avLst/>
                <a:gdLst>
                  <a:gd name="T0" fmla="*/ 3 w 11"/>
                  <a:gd name="T1" fmla="*/ 5 h 21"/>
                  <a:gd name="T2" fmla="*/ 6 w 11"/>
                  <a:gd name="T3" fmla="*/ 17 h 21"/>
                  <a:gd name="T4" fmla="*/ 11 w 11"/>
                  <a:gd name="T5" fmla="*/ 17 h 21"/>
                  <a:gd name="T6" fmla="*/ 6 w 11"/>
                  <a:gd name="T7" fmla="*/ 2 h 21"/>
                  <a:gd name="T8" fmla="*/ 3 w 11"/>
                  <a:gd name="T9" fmla="*/ 5 h 21"/>
                </a:gdLst>
                <a:ahLst/>
                <a:cxnLst>
                  <a:cxn ang="0">
                    <a:pos x="T0" y="T1"/>
                  </a:cxn>
                  <a:cxn ang="0">
                    <a:pos x="T2" y="T3"/>
                  </a:cxn>
                  <a:cxn ang="0">
                    <a:pos x="T4" y="T5"/>
                  </a:cxn>
                  <a:cxn ang="0">
                    <a:pos x="T6" y="T7"/>
                  </a:cxn>
                  <a:cxn ang="0">
                    <a:pos x="T8" y="T9"/>
                  </a:cxn>
                </a:cxnLst>
                <a:rect l="0" t="0" r="r" b="b"/>
                <a:pathLst>
                  <a:path w="11" h="21">
                    <a:moveTo>
                      <a:pt x="3" y="5"/>
                    </a:moveTo>
                    <a:cubicBezTo>
                      <a:pt x="6" y="9"/>
                      <a:pt x="6" y="13"/>
                      <a:pt x="6" y="17"/>
                    </a:cubicBezTo>
                    <a:cubicBezTo>
                      <a:pt x="6" y="21"/>
                      <a:pt x="11" y="21"/>
                      <a:pt x="11" y="17"/>
                    </a:cubicBezTo>
                    <a:cubicBezTo>
                      <a:pt x="11" y="12"/>
                      <a:pt x="10" y="6"/>
                      <a:pt x="6" y="2"/>
                    </a:cubicBezTo>
                    <a:cubicBezTo>
                      <a:pt x="4" y="0"/>
                      <a:pt x="0" y="3"/>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8" name="Freeform 1571"/>
              <p:cNvSpPr/>
              <p:nvPr/>
            </p:nvSpPr>
            <p:spPr bwMode="auto">
              <a:xfrm>
                <a:off x="6341" y="3851"/>
                <a:ext cx="14" cy="85"/>
              </a:xfrm>
              <a:custGeom>
                <a:avLst/>
                <a:gdLst>
                  <a:gd name="T0" fmla="*/ 0 w 5"/>
                  <a:gd name="T1" fmla="*/ 3 h 32"/>
                  <a:gd name="T2" fmla="*/ 0 w 5"/>
                  <a:gd name="T3" fmla="*/ 29 h 32"/>
                  <a:gd name="T4" fmla="*/ 5 w 5"/>
                  <a:gd name="T5" fmla="*/ 29 h 32"/>
                  <a:gd name="T6" fmla="*/ 5 w 5"/>
                  <a:gd name="T7" fmla="*/ 3 h 32"/>
                  <a:gd name="T8" fmla="*/ 0 w 5"/>
                  <a:gd name="T9" fmla="*/ 3 h 32"/>
                </a:gdLst>
                <a:ahLst/>
                <a:cxnLst>
                  <a:cxn ang="0">
                    <a:pos x="T0" y="T1"/>
                  </a:cxn>
                  <a:cxn ang="0">
                    <a:pos x="T2" y="T3"/>
                  </a:cxn>
                  <a:cxn ang="0">
                    <a:pos x="T4" y="T5"/>
                  </a:cxn>
                  <a:cxn ang="0">
                    <a:pos x="T6" y="T7"/>
                  </a:cxn>
                  <a:cxn ang="0">
                    <a:pos x="T8" y="T9"/>
                  </a:cxn>
                </a:cxnLst>
                <a:rect l="0" t="0" r="r" b="b"/>
                <a:pathLst>
                  <a:path w="5" h="32">
                    <a:moveTo>
                      <a:pt x="0" y="3"/>
                    </a:moveTo>
                    <a:cubicBezTo>
                      <a:pt x="0" y="12"/>
                      <a:pt x="0" y="20"/>
                      <a:pt x="0" y="29"/>
                    </a:cubicBezTo>
                    <a:cubicBezTo>
                      <a:pt x="0" y="32"/>
                      <a:pt x="5" y="32"/>
                      <a:pt x="5" y="29"/>
                    </a:cubicBezTo>
                    <a:cubicBezTo>
                      <a:pt x="5" y="20"/>
                      <a:pt x="5" y="12"/>
                      <a:pt x="5" y="3"/>
                    </a:cubicBezTo>
                    <a:cubicBezTo>
                      <a:pt x="5" y="0"/>
                      <a:pt x="0" y="0"/>
                      <a:pt x="0"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9" name="Freeform 1572"/>
              <p:cNvSpPr/>
              <p:nvPr/>
            </p:nvSpPr>
            <p:spPr bwMode="auto">
              <a:xfrm>
                <a:off x="6333" y="3912"/>
                <a:ext cx="158" cy="153"/>
              </a:xfrm>
              <a:custGeom>
                <a:avLst/>
                <a:gdLst>
                  <a:gd name="T0" fmla="*/ 3 w 59"/>
                  <a:gd name="T1" fmla="*/ 6 h 57"/>
                  <a:gd name="T2" fmla="*/ 53 w 59"/>
                  <a:gd name="T3" fmla="*/ 55 h 57"/>
                  <a:gd name="T4" fmla="*/ 57 w 59"/>
                  <a:gd name="T5" fmla="*/ 51 h 57"/>
                  <a:gd name="T6" fmla="*/ 5 w 59"/>
                  <a:gd name="T7" fmla="*/ 2 h 57"/>
                  <a:gd name="T8" fmla="*/ 3 w 59"/>
                  <a:gd name="T9" fmla="*/ 6 h 57"/>
                </a:gdLst>
                <a:ahLst/>
                <a:cxnLst>
                  <a:cxn ang="0">
                    <a:pos x="T0" y="T1"/>
                  </a:cxn>
                  <a:cxn ang="0">
                    <a:pos x="T2" y="T3"/>
                  </a:cxn>
                  <a:cxn ang="0">
                    <a:pos x="T4" y="T5"/>
                  </a:cxn>
                  <a:cxn ang="0">
                    <a:pos x="T6" y="T7"/>
                  </a:cxn>
                  <a:cxn ang="0">
                    <a:pos x="T8" y="T9"/>
                  </a:cxn>
                </a:cxnLst>
                <a:rect l="0" t="0" r="r" b="b"/>
                <a:pathLst>
                  <a:path w="59" h="57">
                    <a:moveTo>
                      <a:pt x="3" y="6"/>
                    </a:moveTo>
                    <a:cubicBezTo>
                      <a:pt x="23" y="19"/>
                      <a:pt x="39" y="36"/>
                      <a:pt x="53" y="55"/>
                    </a:cubicBezTo>
                    <a:cubicBezTo>
                      <a:pt x="55" y="57"/>
                      <a:pt x="59" y="54"/>
                      <a:pt x="57" y="51"/>
                    </a:cubicBezTo>
                    <a:cubicBezTo>
                      <a:pt x="42" y="33"/>
                      <a:pt x="26" y="15"/>
                      <a:pt x="5" y="2"/>
                    </a:cubicBezTo>
                    <a:cubicBezTo>
                      <a:pt x="2" y="0"/>
                      <a:pt x="0" y="4"/>
                      <a:pt x="3"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0" name="Freeform 1573"/>
              <p:cNvSpPr/>
              <p:nvPr/>
            </p:nvSpPr>
            <p:spPr bwMode="auto">
              <a:xfrm>
                <a:off x="6368" y="3893"/>
                <a:ext cx="13" cy="70"/>
              </a:xfrm>
              <a:custGeom>
                <a:avLst/>
                <a:gdLst>
                  <a:gd name="T0" fmla="*/ 0 w 5"/>
                  <a:gd name="T1" fmla="*/ 3 h 26"/>
                  <a:gd name="T2" fmla="*/ 0 w 5"/>
                  <a:gd name="T3" fmla="*/ 23 h 26"/>
                  <a:gd name="T4" fmla="*/ 5 w 5"/>
                  <a:gd name="T5" fmla="*/ 23 h 26"/>
                  <a:gd name="T6" fmla="*/ 5 w 5"/>
                  <a:gd name="T7" fmla="*/ 3 h 26"/>
                  <a:gd name="T8" fmla="*/ 0 w 5"/>
                  <a:gd name="T9" fmla="*/ 3 h 26"/>
                </a:gdLst>
                <a:ahLst/>
                <a:cxnLst>
                  <a:cxn ang="0">
                    <a:pos x="T0" y="T1"/>
                  </a:cxn>
                  <a:cxn ang="0">
                    <a:pos x="T2" y="T3"/>
                  </a:cxn>
                  <a:cxn ang="0">
                    <a:pos x="T4" y="T5"/>
                  </a:cxn>
                  <a:cxn ang="0">
                    <a:pos x="T6" y="T7"/>
                  </a:cxn>
                  <a:cxn ang="0">
                    <a:pos x="T8" y="T9"/>
                  </a:cxn>
                </a:cxnLst>
                <a:rect l="0" t="0" r="r" b="b"/>
                <a:pathLst>
                  <a:path w="5" h="26">
                    <a:moveTo>
                      <a:pt x="0" y="3"/>
                    </a:moveTo>
                    <a:cubicBezTo>
                      <a:pt x="0" y="10"/>
                      <a:pt x="0" y="16"/>
                      <a:pt x="0" y="23"/>
                    </a:cubicBezTo>
                    <a:cubicBezTo>
                      <a:pt x="0" y="26"/>
                      <a:pt x="5" y="26"/>
                      <a:pt x="5" y="23"/>
                    </a:cubicBezTo>
                    <a:cubicBezTo>
                      <a:pt x="5" y="16"/>
                      <a:pt x="5" y="10"/>
                      <a:pt x="5" y="3"/>
                    </a:cubicBezTo>
                    <a:cubicBezTo>
                      <a:pt x="5" y="0"/>
                      <a:pt x="0" y="0"/>
                      <a:pt x="0"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1" name="Freeform 1574"/>
              <p:cNvSpPr/>
              <p:nvPr/>
            </p:nvSpPr>
            <p:spPr bwMode="auto">
              <a:xfrm>
                <a:off x="1581" y="-331"/>
                <a:ext cx="131" cy="182"/>
              </a:xfrm>
              <a:custGeom>
                <a:avLst/>
                <a:gdLst>
                  <a:gd name="T0" fmla="*/ 47 w 49"/>
                  <a:gd name="T1" fmla="*/ 62 h 68"/>
                  <a:gd name="T2" fmla="*/ 6 w 49"/>
                  <a:gd name="T3" fmla="*/ 3 h 68"/>
                  <a:gd name="T4" fmla="*/ 1 w 49"/>
                  <a:gd name="T5" fmla="*/ 5 h 68"/>
                  <a:gd name="T6" fmla="*/ 43 w 49"/>
                  <a:gd name="T7" fmla="*/ 65 h 68"/>
                  <a:gd name="T8" fmla="*/ 47 w 49"/>
                  <a:gd name="T9" fmla="*/ 62 h 68"/>
                </a:gdLst>
                <a:ahLst/>
                <a:cxnLst>
                  <a:cxn ang="0">
                    <a:pos x="T0" y="T1"/>
                  </a:cxn>
                  <a:cxn ang="0">
                    <a:pos x="T2" y="T3"/>
                  </a:cxn>
                  <a:cxn ang="0">
                    <a:pos x="T4" y="T5"/>
                  </a:cxn>
                  <a:cxn ang="0">
                    <a:pos x="T6" y="T7"/>
                  </a:cxn>
                  <a:cxn ang="0">
                    <a:pos x="T8" y="T9"/>
                  </a:cxn>
                </a:cxnLst>
                <a:rect l="0" t="0" r="r" b="b"/>
                <a:pathLst>
                  <a:path w="49" h="68">
                    <a:moveTo>
                      <a:pt x="47" y="62"/>
                    </a:moveTo>
                    <a:cubicBezTo>
                      <a:pt x="30" y="44"/>
                      <a:pt x="19" y="23"/>
                      <a:pt x="6" y="3"/>
                    </a:cubicBezTo>
                    <a:cubicBezTo>
                      <a:pt x="4" y="0"/>
                      <a:pt x="0" y="3"/>
                      <a:pt x="1" y="5"/>
                    </a:cubicBezTo>
                    <a:cubicBezTo>
                      <a:pt x="15" y="26"/>
                      <a:pt x="27" y="47"/>
                      <a:pt x="43" y="65"/>
                    </a:cubicBezTo>
                    <a:cubicBezTo>
                      <a:pt x="45" y="68"/>
                      <a:pt x="49" y="64"/>
                      <a:pt x="47" y="6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2" name="Freeform 1575"/>
              <p:cNvSpPr/>
              <p:nvPr/>
            </p:nvSpPr>
            <p:spPr bwMode="auto">
              <a:xfrm>
                <a:off x="1131" y="-202"/>
                <a:ext cx="586" cy="340"/>
              </a:xfrm>
              <a:custGeom>
                <a:avLst/>
                <a:gdLst>
                  <a:gd name="T0" fmla="*/ 216 w 220"/>
                  <a:gd name="T1" fmla="*/ 11 h 127"/>
                  <a:gd name="T2" fmla="*/ 0 w 220"/>
                  <a:gd name="T3" fmla="*/ 123 h 127"/>
                  <a:gd name="T4" fmla="*/ 5 w 220"/>
                  <a:gd name="T5" fmla="*/ 124 h 127"/>
                  <a:gd name="T6" fmla="*/ 215 w 220"/>
                  <a:gd name="T7" fmla="*/ 16 h 127"/>
                  <a:gd name="T8" fmla="*/ 216 w 220"/>
                  <a:gd name="T9" fmla="*/ 11 h 127"/>
                </a:gdLst>
                <a:ahLst/>
                <a:cxnLst>
                  <a:cxn ang="0">
                    <a:pos x="T0" y="T1"/>
                  </a:cxn>
                  <a:cxn ang="0">
                    <a:pos x="T2" y="T3"/>
                  </a:cxn>
                  <a:cxn ang="0">
                    <a:pos x="T4" y="T5"/>
                  </a:cxn>
                  <a:cxn ang="0">
                    <a:pos x="T6" y="T7"/>
                  </a:cxn>
                  <a:cxn ang="0">
                    <a:pos x="T8" y="T9"/>
                  </a:cxn>
                </a:cxnLst>
                <a:rect l="0" t="0" r="r" b="b"/>
                <a:pathLst>
                  <a:path w="220" h="127">
                    <a:moveTo>
                      <a:pt x="216" y="11"/>
                    </a:moveTo>
                    <a:cubicBezTo>
                      <a:pt x="132" y="0"/>
                      <a:pt x="19" y="26"/>
                      <a:pt x="0" y="123"/>
                    </a:cubicBezTo>
                    <a:cubicBezTo>
                      <a:pt x="0" y="126"/>
                      <a:pt x="4" y="127"/>
                      <a:pt x="5" y="124"/>
                    </a:cubicBezTo>
                    <a:cubicBezTo>
                      <a:pt x="23" y="30"/>
                      <a:pt x="134" y="6"/>
                      <a:pt x="215" y="16"/>
                    </a:cubicBezTo>
                    <a:cubicBezTo>
                      <a:pt x="218" y="16"/>
                      <a:pt x="220" y="12"/>
                      <a:pt x="216" y="1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3" name="Freeform 1576"/>
              <p:cNvSpPr/>
              <p:nvPr/>
            </p:nvSpPr>
            <p:spPr bwMode="auto">
              <a:xfrm>
                <a:off x="1043" y="-333"/>
                <a:ext cx="568" cy="479"/>
              </a:xfrm>
              <a:custGeom>
                <a:avLst/>
                <a:gdLst>
                  <a:gd name="T0" fmla="*/ 209 w 213"/>
                  <a:gd name="T1" fmla="*/ 0 h 179"/>
                  <a:gd name="T2" fmla="*/ 64 w 213"/>
                  <a:gd name="T3" fmla="*/ 55 h 179"/>
                  <a:gd name="T4" fmla="*/ 15 w 213"/>
                  <a:gd name="T5" fmla="*/ 118 h 179"/>
                  <a:gd name="T6" fmla="*/ 12 w 213"/>
                  <a:gd name="T7" fmla="*/ 176 h 179"/>
                  <a:gd name="T8" fmla="*/ 16 w 213"/>
                  <a:gd name="T9" fmla="*/ 174 h 179"/>
                  <a:gd name="T10" fmla="*/ 31 w 213"/>
                  <a:gd name="T11" fmla="*/ 103 h 179"/>
                  <a:gd name="T12" fmla="*/ 84 w 213"/>
                  <a:gd name="T13" fmla="*/ 46 h 179"/>
                  <a:gd name="T14" fmla="*/ 210 w 213"/>
                  <a:gd name="T15" fmla="*/ 5 h 179"/>
                  <a:gd name="T16" fmla="*/ 209 w 213"/>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179">
                    <a:moveTo>
                      <a:pt x="209" y="0"/>
                    </a:moveTo>
                    <a:cubicBezTo>
                      <a:pt x="159" y="14"/>
                      <a:pt x="105" y="20"/>
                      <a:pt x="64" y="55"/>
                    </a:cubicBezTo>
                    <a:cubicBezTo>
                      <a:pt x="45" y="71"/>
                      <a:pt x="28" y="95"/>
                      <a:pt x="15" y="118"/>
                    </a:cubicBezTo>
                    <a:cubicBezTo>
                      <a:pt x="5" y="136"/>
                      <a:pt x="0" y="158"/>
                      <a:pt x="12" y="176"/>
                    </a:cubicBezTo>
                    <a:cubicBezTo>
                      <a:pt x="14" y="179"/>
                      <a:pt x="18" y="176"/>
                      <a:pt x="16" y="174"/>
                    </a:cubicBezTo>
                    <a:cubicBezTo>
                      <a:pt x="1" y="150"/>
                      <a:pt x="17" y="123"/>
                      <a:pt x="31" y="103"/>
                    </a:cubicBezTo>
                    <a:cubicBezTo>
                      <a:pt x="45" y="81"/>
                      <a:pt x="62" y="61"/>
                      <a:pt x="84" y="46"/>
                    </a:cubicBezTo>
                    <a:cubicBezTo>
                      <a:pt x="121" y="21"/>
                      <a:pt x="168" y="17"/>
                      <a:pt x="210" y="5"/>
                    </a:cubicBezTo>
                    <a:cubicBezTo>
                      <a:pt x="213" y="4"/>
                      <a:pt x="212" y="0"/>
                      <a:pt x="209"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4" name="Freeform 1577"/>
              <p:cNvSpPr/>
              <p:nvPr/>
            </p:nvSpPr>
            <p:spPr bwMode="auto">
              <a:xfrm>
                <a:off x="1117" y="105"/>
                <a:ext cx="88" cy="24"/>
              </a:xfrm>
              <a:custGeom>
                <a:avLst/>
                <a:gdLst>
                  <a:gd name="T0" fmla="*/ 28 w 33"/>
                  <a:gd name="T1" fmla="*/ 1 h 9"/>
                  <a:gd name="T2" fmla="*/ 4 w 33"/>
                  <a:gd name="T3" fmla="*/ 4 h 9"/>
                  <a:gd name="T4" fmla="*/ 4 w 33"/>
                  <a:gd name="T5" fmla="*/ 9 h 9"/>
                  <a:gd name="T6" fmla="*/ 30 w 33"/>
                  <a:gd name="T7" fmla="*/ 6 h 9"/>
                  <a:gd name="T8" fmla="*/ 28 w 33"/>
                  <a:gd name="T9" fmla="*/ 1 h 9"/>
                </a:gdLst>
                <a:ahLst/>
                <a:cxnLst>
                  <a:cxn ang="0">
                    <a:pos x="T0" y="T1"/>
                  </a:cxn>
                  <a:cxn ang="0">
                    <a:pos x="T2" y="T3"/>
                  </a:cxn>
                  <a:cxn ang="0">
                    <a:pos x="T4" y="T5"/>
                  </a:cxn>
                  <a:cxn ang="0">
                    <a:pos x="T6" y="T7"/>
                  </a:cxn>
                  <a:cxn ang="0">
                    <a:pos x="T8" y="T9"/>
                  </a:cxn>
                </a:cxnLst>
                <a:rect l="0" t="0" r="r" b="b"/>
                <a:pathLst>
                  <a:path w="33" h="9">
                    <a:moveTo>
                      <a:pt x="28" y="1"/>
                    </a:moveTo>
                    <a:cubicBezTo>
                      <a:pt x="20" y="3"/>
                      <a:pt x="12" y="4"/>
                      <a:pt x="4" y="4"/>
                    </a:cubicBezTo>
                    <a:cubicBezTo>
                      <a:pt x="0" y="4"/>
                      <a:pt x="1" y="9"/>
                      <a:pt x="4" y="9"/>
                    </a:cubicBezTo>
                    <a:cubicBezTo>
                      <a:pt x="13" y="9"/>
                      <a:pt x="21" y="8"/>
                      <a:pt x="30" y="6"/>
                    </a:cubicBezTo>
                    <a:cubicBezTo>
                      <a:pt x="33" y="5"/>
                      <a:pt x="31" y="0"/>
                      <a:pt x="28"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5" name="Freeform 1578"/>
              <p:cNvSpPr/>
              <p:nvPr/>
            </p:nvSpPr>
            <p:spPr bwMode="auto">
              <a:xfrm>
                <a:off x="1069" y="113"/>
                <a:ext cx="147" cy="169"/>
              </a:xfrm>
              <a:custGeom>
                <a:avLst/>
                <a:gdLst>
                  <a:gd name="T0" fmla="*/ 49 w 55"/>
                  <a:gd name="T1" fmla="*/ 3 h 63"/>
                  <a:gd name="T2" fmla="*/ 2 w 55"/>
                  <a:gd name="T3" fmla="*/ 58 h 63"/>
                  <a:gd name="T4" fmla="*/ 6 w 55"/>
                  <a:gd name="T5" fmla="*/ 61 h 63"/>
                  <a:gd name="T6" fmla="*/ 53 w 55"/>
                  <a:gd name="T7" fmla="*/ 6 h 63"/>
                  <a:gd name="T8" fmla="*/ 49 w 55"/>
                  <a:gd name="T9" fmla="*/ 3 h 63"/>
                </a:gdLst>
                <a:ahLst/>
                <a:cxnLst>
                  <a:cxn ang="0">
                    <a:pos x="T0" y="T1"/>
                  </a:cxn>
                  <a:cxn ang="0">
                    <a:pos x="T2" y="T3"/>
                  </a:cxn>
                  <a:cxn ang="0">
                    <a:pos x="T4" y="T5"/>
                  </a:cxn>
                  <a:cxn ang="0">
                    <a:pos x="T6" y="T7"/>
                  </a:cxn>
                  <a:cxn ang="0">
                    <a:pos x="T8" y="T9"/>
                  </a:cxn>
                </a:cxnLst>
                <a:rect l="0" t="0" r="r" b="b"/>
                <a:pathLst>
                  <a:path w="55" h="63">
                    <a:moveTo>
                      <a:pt x="49" y="3"/>
                    </a:moveTo>
                    <a:cubicBezTo>
                      <a:pt x="34" y="21"/>
                      <a:pt x="17" y="38"/>
                      <a:pt x="2" y="58"/>
                    </a:cubicBezTo>
                    <a:cubicBezTo>
                      <a:pt x="0" y="60"/>
                      <a:pt x="4" y="63"/>
                      <a:pt x="6" y="61"/>
                    </a:cubicBezTo>
                    <a:cubicBezTo>
                      <a:pt x="20" y="42"/>
                      <a:pt x="37" y="25"/>
                      <a:pt x="53" y="6"/>
                    </a:cubicBezTo>
                    <a:cubicBezTo>
                      <a:pt x="55" y="4"/>
                      <a:pt x="51" y="0"/>
                      <a:pt x="49"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6" name="Freeform 1579"/>
              <p:cNvSpPr/>
              <p:nvPr/>
            </p:nvSpPr>
            <p:spPr bwMode="auto">
              <a:xfrm>
                <a:off x="960" y="121"/>
                <a:ext cx="120" cy="153"/>
              </a:xfrm>
              <a:custGeom>
                <a:avLst/>
                <a:gdLst>
                  <a:gd name="T0" fmla="*/ 42 w 45"/>
                  <a:gd name="T1" fmla="*/ 51 h 57"/>
                  <a:gd name="T2" fmla="*/ 6 w 45"/>
                  <a:gd name="T3" fmla="*/ 3 h 57"/>
                  <a:gd name="T4" fmla="*/ 2 w 45"/>
                  <a:gd name="T5" fmla="*/ 6 h 57"/>
                  <a:gd name="T6" fmla="*/ 39 w 45"/>
                  <a:gd name="T7" fmla="*/ 54 h 57"/>
                  <a:gd name="T8" fmla="*/ 42 w 45"/>
                  <a:gd name="T9" fmla="*/ 51 h 57"/>
                </a:gdLst>
                <a:ahLst/>
                <a:cxnLst>
                  <a:cxn ang="0">
                    <a:pos x="T0" y="T1"/>
                  </a:cxn>
                  <a:cxn ang="0">
                    <a:pos x="T2" y="T3"/>
                  </a:cxn>
                  <a:cxn ang="0">
                    <a:pos x="T4" y="T5"/>
                  </a:cxn>
                  <a:cxn ang="0">
                    <a:pos x="T6" y="T7"/>
                  </a:cxn>
                  <a:cxn ang="0">
                    <a:pos x="T8" y="T9"/>
                  </a:cxn>
                </a:cxnLst>
                <a:rect l="0" t="0" r="r" b="b"/>
                <a:pathLst>
                  <a:path w="45" h="57">
                    <a:moveTo>
                      <a:pt x="42" y="51"/>
                    </a:moveTo>
                    <a:cubicBezTo>
                      <a:pt x="29" y="36"/>
                      <a:pt x="16" y="20"/>
                      <a:pt x="6" y="3"/>
                    </a:cubicBezTo>
                    <a:cubicBezTo>
                      <a:pt x="4" y="0"/>
                      <a:pt x="0" y="3"/>
                      <a:pt x="2" y="6"/>
                    </a:cubicBezTo>
                    <a:cubicBezTo>
                      <a:pt x="12" y="23"/>
                      <a:pt x="25" y="39"/>
                      <a:pt x="39" y="54"/>
                    </a:cubicBezTo>
                    <a:cubicBezTo>
                      <a:pt x="41" y="57"/>
                      <a:pt x="45" y="53"/>
                      <a:pt x="42" y="5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7" name="Freeform 1580"/>
              <p:cNvSpPr/>
              <p:nvPr/>
            </p:nvSpPr>
            <p:spPr bwMode="auto">
              <a:xfrm>
                <a:off x="960" y="116"/>
                <a:ext cx="123" cy="22"/>
              </a:xfrm>
              <a:custGeom>
                <a:avLst/>
                <a:gdLst>
                  <a:gd name="T0" fmla="*/ 3 w 46"/>
                  <a:gd name="T1" fmla="*/ 5 h 8"/>
                  <a:gd name="T2" fmla="*/ 43 w 46"/>
                  <a:gd name="T3" fmla="*/ 7 h 8"/>
                  <a:gd name="T4" fmla="*/ 43 w 46"/>
                  <a:gd name="T5" fmla="*/ 3 h 8"/>
                  <a:gd name="T6" fmla="*/ 4 w 46"/>
                  <a:gd name="T7" fmla="*/ 0 h 8"/>
                  <a:gd name="T8" fmla="*/ 3 w 46"/>
                  <a:gd name="T9" fmla="*/ 5 h 8"/>
                </a:gdLst>
                <a:ahLst/>
                <a:cxnLst>
                  <a:cxn ang="0">
                    <a:pos x="T0" y="T1"/>
                  </a:cxn>
                  <a:cxn ang="0">
                    <a:pos x="T2" y="T3"/>
                  </a:cxn>
                  <a:cxn ang="0">
                    <a:pos x="T4" y="T5"/>
                  </a:cxn>
                  <a:cxn ang="0">
                    <a:pos x="T6" y="T7"/>
                  </a:cxn>
                  <a:cxn ang="0">
                    <a:pos x="T8" y="T9"/>
                  </a:cxn>
                </a:cxnLst>
                <a:rect l="0" t="0" r="r" b="b"/>
                <a:pathLst>
                  <a:path w="46" h="8">
                    <a:moveTo>
                      <a:pt x="3" y="5"/>
                    </a:moveTo>
                    <a:cubicBezTo>
                      <a:pt x="16" y="6"/>
                      <a:pt x="30" y="8"/>
                      <a:pt x="43" y="7"/>
                    </a:cubicBezTo>
                    <a:cubicBezTo>
                      <a:pt x="46" y="7"/>
                      <a:pt x="46" y="2"/>
                      <a:pt x="43" y="3"/>
                    </a:cubicBezTo>
                    <a:cubicBezTo>
                      <a:pt x="30" y="3"/>
                      <a:pt x="17" y="1"/>
                      <a:pt x="4" y="0"/>
                    </a:cubicBezTo>
                    <a:cubicBezTo>
                      <a:pt x="1" y="0"/>
                      <a:pt x="0" y="4"/>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8" name="Freeform 1581"/>
              <p:cNvSpPr/>
              <p:nvPr/>
            </p:nvSpPr>
            <p:spPr bwMode="auto">
              <a:xfrm>
                <a:off x="1536" y="-371"/>
                <a:ext cx="64" cy="48"/>
              </a:xfrm>
              <a:custGeom>
                <a:avLst/>
                <a:gdLst>
                  <a:gd name="T0" fmla="*/ 21 w 24"/>
                  <a:gd name="T1" fmla="*/ 13 h 18"/>
                  <a:gd name="T2" fmla="*/ 6 w 24"/>
                  <a:gd name="T3" fmla="*/ 2 h 18"/>
                  <a:gd name="T4" fmla="*/ 2 w 24"/>
                  <a:gd name="T5" fmla="*/ 5 h 18"/>
                  <a:gd name="T6" fmla="*/ 20 w 24"/>
                  <a:gd name="T7" fmla="*/ 17 h 18"/>
                  <a:gd name="T8" fmla="*/ 21 w 24"/>
                  <a:gd name="T9" fmla="*/ 13 h 18"/>
                </a:gdLst>
                <a:ahLst/>
                <a:cxnLst>
                  <a:cxn ang="0">
                    <a:pos x="T0" y="T1"/>
                  </a:cxn>
                  <a:cxn ang="0">
                    <a:pos x="T2" y="T3"/>
                  </a:cxn>
                  <a:cxn ang="0">
                    <a:pos x="T4" y="T5"/>
                  </a:cxn>
                  <a:cxn ang="0">
                    <a:pos x="T6" y="T7"/>
                  </a:cxn>
                  <a:cxn ang="0">
                    <a:pos x="T8" y="T9"/>
                  </a:cxn>
                </a:cxnLst>
                <a:rect l="0" t="0" r="r" b="b"/>
                <a:pathLst>
                  <a:path w="24" h="18">
                    <a:moveTo>
                      <a:pt x="21" y="13"/>
                    </a:moveTo>
                    <a:cubicBezTo>
                      <a:pt x="15" y="11"/>
                      <a:pt x="10" y="7"/>
                      <a:pt x="6" y="2"/>
                    </a:cubicBezTo>
                    <a:cubicBezTo>
                      <a:pt x="4" y="0"/>
                      <a:pt x="0" y="2"/>
                      <a:pt x="2" y="5"/>
                    </a:cubicBezTo>
                    <a:cubicBezTo>
                      <a:pt x="7" y="11"/>
                      <a:pt x="13" y="15"/>
                      <a:pt x="20" y="17"/>
                    </a:cubicBezTo>
                    <a:cubicBezTo>
                      <a:pt x="23" y="18"/>
                      <a:pt x="24" y="14"/>
                      <a:pt x="21" y="1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9" name="Freeform 1582"/>
              <p:cNvSpPr/>
              <p:nvPr/>
            </p:nvSpPr>
            <p:spPr bwMode="auto">
              <a:xfrm>
                <a:off x="1013" y="-368"/>
                <a:ext cx="552" cy="497"/>
              </a:xfrm>
              <a:custGeom>
                <a:avLst/>
                <a:gdLst>
                  <a:gd name="T0" fmla="*/ 204 w 207"/>
                  <a:gd name="T1" fmla="*/ 0 h 186"/>
                  <a:gd name="T2" fmla="*/ 68 w 207"/>
                  <a:gd name="T3" fmla="*/ 58 h 186"/>
                  <a:gd name="T4" fmla="*/ 5 w 207"/>
                  <a:gd name="T5" fmla="*/ 183 h 186"/>
                  <a:gd name="T6" fmla="*/ 10 w 207"/>
                  <a:gd name="T7" fmla="*/ 183 h 186"/>
                  <a:gd name="T8" fmla="*/ 67 w 207"/>
                  <a:gd name="T9" fmla="*/ 65 h 186"/>
                  <a:gd name="T10" fmla="*/ 204 w 207"/>
                  <a:gd name="T11" fmla="*/ 5 h 186"/>
                  <a:gd name="T12" fmla="*/ 204 w 207"/>
                  <a:gd name="T13" fmla="*/ 0 h 186"/>
                </a:gdLst>
                <a:ahLst/>
                <a:cxnLst>
                  <a:cxn ang="0">
                    <a:pos x="T0" y="T1"/>
                  </a:cxn>
                  <a:cxn ang="0">
                    <a:pos x="T2" y="T3"/>
                  </a:cxn>
                  <a:cxn ang="0">
                    <a:pos x="T4" y="T5"/>
                  </a:cxn>
                  <a:cxn ang="0">
                    <a:pos x="T6" y="T7"/>
                  </a:cxn>
                  <a:cxn ang="0">
                    <a:pos x="T8" y="T9"/>
                  </a:cxn>
                  <a:cxn ang="0">
                    <a:pos x="T10" y="T11"/>
                  </a:cxn>
                  <a:cxn ang="0">
                    <a:pos x="T12" y="T13"/>
                  </a:cxn>
                </a:cxnLst>
                <a:rect l="0" t="0" r="r" b="b"/>
                <a:pathLst>
                  <a:path w="207" h="186">
                    <a:moveTo>
                      <a:pt x="204" y="0"/>
                    </a:moveTo>
                    <a:cubicBezTo>
                      <a:pt x="155" y="8"/>
                      <a:pt x="106" y="26"/>
                      <a:pt x="68" y="58"/>
                    </a:cubicBezTo>
                    <a:cubicBezTo>
                      <a:pt x="35" y="85"/>
                      <a:pt x="0" y="139"/>
                      <a:pt x="5" y="183"/>
                    </a:cubicBezTo>
                    <a:cubicBezTo>
                      <a:pt x="5" y="186"/>
                      <a:pt x="10" y="186"/>
                      <a:pt x="10" y="183"/>
                    </a:cubicBezTo>
                    <a:cubicBezTo>
                      <a:pt x="5" y="141"/>
                      <a:pt x="39" y="93"/>
                      <a:pt x="67" y="65"/>
                    </a:cubicBezTo>
                    <a:cubicBezTo>
                      <a:pt x="103" y="31"/>
                      <a:pt x="157" y="13"/>
                      <a:pt x="204" y="5"/>
                    </a:cubicBezTo>
                    <a:cubicBezTo>
                      <a:pt x="207" y="5"/>
                      <a:pt x="207" y="0"/>
                      <a:pt x="204"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0" name="Freeform 1583"/>
              <p:cNvSpPr/>
              <p:nvPr/>
            </p:nvSpPr>
            <p:spPr bwMode="auto">
              <a:xfrm>
                <a:off x="965" y="100"/>
                <a:ext cx="72" cy="24"/>
              </a:xfrm>
              <a:custGeom>
                <a:avLst/>
                <a:gdLst>
                  <a:gd name="T0" fmla="*/ 22 w 27"/>
                  <a:gd name="T1" fmla="*/ 1 h 9"/>
                  <a:gd name="T2" fmla="*/ 3 w 27"/>
                  <a:gd name="T3" fmla="*/ 4 h 9"/>
                  <a:gd name="T4" fmla="*/ 3 w 27"/>
                  <a:gd name="T5" fmla="*/ 9 h 9"/>
                  <a:gd name="T6" fmla="*/ 24 w 27"/>
                  <a:gd name="T7" fmla="*/ 6 h 9"/>
                  <a:gd name="T8" fmla="*/ 22 w 27"/>
                  <a:gd name="T9" fmla="*/ 1 h 9"/>
                </a:gdLst>
                <a:ahLst/>
                <a:cxnLst>
                  <a:cxn ang="0">
                    <a:pos x="T0" y="T1"/>
                  </a:cxn>
                  <a:cxn ang="0">
                    <a:pos x="T2" y="T3"/>
                  </a:cxn>
                  <a:cxn ang="0">
                    <a:pos x="T4" y="T5"/>
                  </a:cxn>
                  <a:cxn ang="0">
                    <a:pos x="T6" y="T7"/>
                  </a:cxn>
                  <a:cxn ang="0">
                    <a:pos x="T8" y="T9"/>
                  </a:cxn>
                </a:cxnLst>
                <a:rect l="0" t="0" r="r" b="b"/>
                <a:pathLst>
                  <a:path w="27" h="9">
                    <a:moveTo>
                      <a:pt x="22" y="1"/>
                    </a:moveTo>
                    <a:cubicBezTo>
                      <a:pt x="16" y="3"/>
                      <a:pt x="10" y="4"/>
                      <a:pt x="3" y="4"/>
                    </a:cubicBezTo>
                    <a:cubicBezTo>
                      <a:pt x="0" y="4"/>
                      <a:pt x="0" y="9"/>
                      <a:pt x="3" y="9"/>
                    </a:cubicBezTo>
                    <a:cubicBezTo>
                      <a:pt x="10" y="9"/>
                      <a:pt x="17" y="8"/>
                      <a:pt x="24" y="6"/>
                    </a:cubicBezTo>
                    <a:cubicBezTo>
                      <a:pt x="27" y="5"/>
                      <a:pt x="25" y="0"/>
                      <a:pt x="22"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1" name="Freeform 1584"/>
              <p:cNvSpPr/>
              <p:nvPr/>
            </p:nvSpPr>
            <p:spPr bwMode="auto">
              <a:xfrm>
                <a:off x="1045" y="84"/>
                <a:ext cx="32" cy="37"/>
              </a:xfrm>
              <a:custGeom>
                <a:avLst/>
                <a:gdLst>
                  <a:gd name="T0" fmla="*/ 9 w 12"/>
                  <a:gd name="T1" fmla="*/ 9 h 14"/>
                  <a:gd name="T2" fmla="*/ 6 w 12"/>
                  <a:gd name="T3" fmla="*/ 7 h 14"/>
                  <a:gd name="T4" fmla="*/ 5 w 12"/>
                  <a:gd name="T5" fmla="*/ 3 h 14"/>
                  <a:gd name="T6" fmla="*/ 0 w 12"/>
                  <a:gd name="T7" fmla="*/ 4 h 14"/>
                  <a:gd name="T8" fmla="*/ 2 w 12"/>
                  <a:gd name="T9" fmla="*/ 10 h 14"/>
                  <a:gd name="T10" fmla="*/ 9 w 12"/>
                  <a:gd name="T11" fmla="*/ 14 h 14"/>
                  <a:gd name="T12" fmla="*/ 9 w 12"/>
                  <a:gd name="T13" fmla="*/ 9 h 14"/>
                </a:gdLst>
                <a:ahLst/>
                <a:cxnLst>
                  <a:cxn ang="0">
                    <a:pos x="T0" y="T1"/>
                  </a:cxn>
                  <a:cxn ang="0">
                    <a:pos x="T2" y="T3"/>
                  </a:cxn>
                  <a:cxn ang="0">
                    <a:pos x="T4" y="T5"/>
                  </a:cxn>
                  <a:cxn ang="0">
                    <a:pos x="T6" y="T7"/>
                  </a:cxn>
                  <a:cxn ang="0">
                    <a:pos x="T8" y="T9"/>
                  </a:cxn>
                  <a:cxn ang="0">
                    <a:pos x="T10" y="T11"/>
                  </a:cxn>
                  <a:cxn ang="0">
                    <a:pos x="T12" y="T13"/>
                  </a:cxn>
                </a:cxnLst>
                <a:rect l="0" t="0" r="r" b="b"/>
                <a:pathLst>
                  <a:path w="12" h="14">
                    <a:moveTo>
                      <a:pt x="9" y="9"/>
                    </a:moveTo>
                    <a:cubicBezTo>
                      <a:pt x="8" y="9"/>
                      <a:pt x="6" y="9"/>
                      <a:pt x="6" y="7"/>
                    </a:cubicBezTo>
                    <a:cubicBezTo>
                      <a:pt x="5" y="6"/>
                      <a:pt x="5" y="5"/>
                      <a:pt x="5" y="3"/>
                    </a:cubicBezTo>
                    <a:cubicBezTo>
                      <a:pt x="5" y="0"/>
                      <a:pt x="0" y="0"/>
                      <a:pt x="0" y="4"/>
                    </a:cubicBezTo>
                    <a:cubicBezTo>
                      <a:pt x="0" y="6"/>
                      <a:pt x="0" y="8"/>
                      <a:pt x="2" y="10"/>
                    </a:cubicBezTo>
                    <a:cubicBezTo>
                      <a:pt x="3" y="13"/>
                      <a:pt x="6" y="14"/>
                      <a:pt x="9" y="14"/>
                    </a:cubicBezTo>
                    <a:cubicBezTo>
                      <a:pt x="12" y="14"/>
                      <a:pt x="12" y="9"/>
                      <a:pt x="9" y="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2" name="Freeform 1585"/>
              <p:cNvSpPr/>
              <p:nvPr/>
            </p:nvSpPr>
            <p:spPr bwMode="auto">
              <a:xfrm>
                <a:off x="1547" y="-371"/>
                <a:ext cx="18" cy="62"/>
              </a:xfrm>
              <a:custGeom>
                <a:avLst/>
                <a:gdLst>
                  <a:gd name="T0" fmla="*/ 7 w 7"/>
                  <a:gd name="T1" fmla="*/ 19 h 23"/>
                  <a:gd name="T2" fmla="*/ 5 w 7"/>
                  <a:gd name="T3" fmla="*/ 4 h 23"/>
                  <a:gd name="T4" fmla="*/ 0 w 7"/>
                  <a:gd name="T5" fmla="*/ 4 h 23"/>
                  <a:gd name="T6" fmla="*/ 2 w 7"/>
                  <a:gd name="T7" fmla="*/ 19 h 23"/>
                  <a:gd name="T8" fmla="*/ 7 w 7"/>
                  <a:gd name="T9" fmla="*/ 19 h 23"/>
                </a:gdLst>
                <a:ahLst/>
                <a:cxnLst>
                  <a:cxn ang="0">
                    <a:pos x="T0" y="T1"/>
                  </a:cxn>
                  <a:cxn ang="0">
                    <a:pos x="T2" y="T3"/>
                  </a:cxn>
                  <a:cxn ang="0">
                    <a:pos x="T4" y="T5"/>
                  </a:cxn>
                  <a:cxn ang="0">
                    <a:pos x="T6" y="T7"/>
                  </a:cxn>
                  <a:cxn ang="0">
                    <a:pos x="T8" y="T9"/>
                  </a:cxn>
                </a:cxnLst>
                <a:rect l="0" t="0" r="r" b="b"/>
                <a:pathLst>
                  <a:path w="7" h="23">
                    <a:moveTo>
                      <a:pt x="7" y="19"/>
                    </a:moveTo>
                    <a:cubicBezTo>
                      <a:pt x="7" y="14"/>
                      <a:pt x="5" y="9"/>
                      <a:pt x="5" y="4"/>
                    </a:cubicBezTo>
                    <a:cubicBezTo>
                      <a:pt x="5" y="0"/>
                      <a:pt x="0" y="1"/>
                      <a:pt x="0" y="4"/>
                    </a:cubicBezTo>
                    <a:cubicBezTo>
                      <a:pt x="0" y="9"/>
                      <a:pt x="2" y="14"/>
                      <a:pt x="2" y="19"/>
                    </a:cubicBezTo>
                    <a:cubicBezTo>
                      <a:pt x="2" y="23"/>
                      <a:pt x="7" y="22"/>
                      <a:pt x="7" y="1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3" name="Freeform 1586"/>
              <p:cNvSpPr/>
              <p:nvPr/>
            </p:nvSpPr>
            <p:spPr bwMode="auto">
              <a:xfrm>
                <a:off x="1509" y="-352"/>
                <a:ext cx="24" cy="51"/>
              </a:xfrm>
              <a:custGeom>
                <a:avLst/>
                <a:gdLst>
                  <a:gd name="T0" fmla="*/ 5 w 9"/>
                  <a:gd name="T1" fmla="*/ 16 h 19"/>
                  <a:gd name="T2" fmla="*/ 9 w 9"/>
                  <a:gd name="T3" fmla="*/ 3 h 19"/>
                  <a:gd name="T4" fmla="*/ 4 w 9"/>
                  <a:gd name="T5" fmla="*/ 3 h 19"/>
                  <a:gd name="T6" fmla="*/ 1 w 9"/>
                  <a:gd name="T7" fmla="*/ 14 h 19"/>
                  <a:gd name="T8" fmla="*/ 5 w 9"/>
                  <a:gd name="T9" fmla="*/ 16 h 19"/>
                </a:gdLst>
                <a:ahLst/>
                <a:cxnLst>
                  <a:cxn ang="0">
                    <a:pos x="T0" y="T1"/>
                  </a:cxn>
                  <a:cxn ang="0">
                    <a:pos x="T2" y="T3"/>
                  </a:cxn>
                  <a:cxn ang="0">
                    <a:pos x="T4" y="T5"/>
                  </a:cxn>
                  <a:cxn ang="0">
                    <a:pos x="T6" y="T7"/>
                  </a:cxn>
                  <a:cxn ang="0">
                    <a:pos x="T8" y="T9"/>
                  </a:cxn>
                </a:cxnLst>
                <a:rect l="0" t="0" r="r" b="b"/>
                <a:pathLst>
                  <a:path w="9" h="19">
                    <a:moveTo>
                      <a:pt x="5" y="16"/>
                    </a:moveTo>
                    <a:cubicBezTo>
                      <a:pt x="7" y="12"/>
                      <a:pt x="9" y="7"/>
                      <a:pt x="9" y="3"/>
                    </a:cubicBezTo>
                    <a:cubicBezTo>
                      <a:pt x="9" y="0"/>
                      <a:pt x="4" y="0"/>
                      <a:pt x="4" y="3"/>
                    </a:cubicBezTo>
                    <a:cubicBezTo>
                      <a:pt x="4" y="7"/>
                      <a:pt x="2" y="10"/>
                      <a:pt x="1" y="14"/>
                    </a:cubicBezTo>
                    <a:cubicBezTo>
                      <a:pt x="0" y="17"/>
                      <a:pt x="4" y="19"/>
                      <a:pt x="5" y="1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4" name="Freeform 1587"/>
              <p:cNvSpPr/>
              <p:nvPr/>
            </p:nvSpPr>
            <p:spPr bwMode="auto">
              <a:xfrm>
                <a:off x="1475" y="-360"/>
                <a:ext cx="34" cy="53"/>
              </a:xfrm>
              <a:custGeom>
                <a:avLst/>
                <a:gdLst>
                  <a:gd name="T0" fmla="*/ 6 w 13"/>
                  <a:gd name="T1" fmla="*/ 18 h 20"/>
                  <a:gd name="T2" fmla="*/ 12 w 13"/>
                  <a:gd name="T3" fmla="*/ 5 h 20"/>
                  <a:gd name="T4" fmla="*/ 8 w 13"/>
                  <a:gd name="T5" fmla="*/ 3 h 20"/>
                  <a:gd name="T6" fmla="*/ 2 w 13"/>
                  <a:gd name="T7" fmla="*/ 15 h 20"/>
                  <a:gd name="T8" fmla="*/ 6 w 13"/>
                  <a:gd name="T9" fmla="*/ 18 h 20"/>
                </a:gdLst>
                <a:ahLst/>
                <a:cxnLst>
                  <a:cxn ang="0">
                    <a:pos x="T0" y="T1"/>
                  </a:cxn>
                  <a:cxn ang="0">
                    <a:pos x="T2" y="T3"/>
                  </a:cxn>
                  <a:cxn ang="0">
                    <a:pos x="T4" y="T5"/>
                  </a:cxn>
                  <a:cxn ang="0">
                    <a:pos x="T6" y="T7"/>
                  </a:cxn>
                  <a:cxn ang="0">
                    <a:pos x="T8" y="T9"/>
                  </a:cxn>
                </a:cxnLst>
                <a:rect l="0" t="0" r="r" b="b"/>
                <a:pathLst>
                  <a:path w="13" h="20">
                    <a:moveTo>
                      <a:pt x="6" y="18"/>
                    </a:moveTo>
                    <a:cubicBezTo>
                      <a:pt x="9" y="14"/>
                      <a:pt x="10" y="10"/>
                      <a:pt x="12" y="5"/>
                    </a:cubicBezTo>
                    <a:cubicBezTo>
                      <a:pt x="13" y="2"/>
                      <a:pt x="9" y="0"/>
                      <a:pt x="8" y="3"/>
                    </a:cubicBezTo>
                    <a:cubicBezTo>
                      <a:pt x="6" y="7"/>
                      <a:pt x="5" y="11"/>
                      <a:pt x="2" y="15"/>
                    </a:cubicBezTo>
                    <a:cubicBezTo>
                      <a:pt x="0" y="17"/>
                      <a:pt x="4" y="20"/>
                      <a:pt x="6" y="1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5" name="Freeform 1588"/>
              <p:cNvSpPr/>
              <p:nvPr/>
            </p:nvSpPr>
            <p:spPr bwMode="auto">
              <a:xfrm>
                <a:off x="1437" y="-341"/>
                <a:ext cx="27" cy="50"/>
              </a:xfrm>
              <a:custGeom>
                <a:avLst/>
                <a:gdLst>
                  <a:gd name="T0" fmla="*/ 5 w 10"/>
                  <a:gd name="T1" fmla="*/ 16 h 19"/>
                  <a:gd name="T2" fmla="*/ 8 w 10"/>
                  <a:gd name="T3" fmla="*/ 5 h 19"/>
                  <a:gd name="T4" fmla="*/ 4 w 10"/>
                  <a:gd name="T5" fmla="*/ 2 h 19"/>
                  <a:gd name="T6" fmla="*/ 0 w 10"/>
                  <a:gd name="T7" fmla="*/ 16 h 19"/>
                  <a:gd name="T8" fmla="*/ 5 w 10"/>
                  <a:gd name="T9" fmla="*/ 16 h 19"/>
                </a:gdLst>
                <a:ahLst/>
                <a:cxnLst>
                  <a:cxn ang="0">
                    <a:pos x="T0" y="T1"/>
                  </a:cxn>
                  <a:cxn ang="0">
                    <a:pos x="T2" y="T3"/>
                  </a:cxn>
                  <a:cxn ang="0">
                    <a:pos x="T4" y="T5"/>
                  </a:cxn>
                  <a:cxn ang="0">
                    <a:pos x="T6" y="T7"/>
                  </a:cxn>
                  <a:cxn ang="0">
                    <a:pos x="T8" y="T9"/>
                  </a:cxn>
                </a:cxnLst>
                <a:rect l="0" t="0" r="r" b="b"/>
                <a:pathLst>
                  <a:path w="10" h="19">
                    <a:moveTo>
                      <a:pt x="5" y="16"/>
                    </a:moveTo>
                    <a:cubicBezTo>
                      <a:pt x="5" y="12"/>
                      <a:pt x="5" y="8"/>
                      <a:pt x="8" y="5"/>
                    </a:cubicBezTo>
                    <a:cubicBezTo>
                      <a:pt x="10" y="3"/>
                      <a:pt x="6" y="0"/>
                      <a:pt x="4" y="2"/>
                    </a:cubicBezTo>
                    <a:cubicBezTo>
                      <a:pt x="1" y="6"/>
                      <a:pt x="0" y="10"/>
                      <a:pt x="0" y="16"/>
                    </a:cubicBezTo>
                    <a:cubicBezTo>
                      <a:pt x="0" y="19"/>
                      <a:pt x="5" y="19"/>
                      <a:pt x="5" y="1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6" name="Freeform 1589"/>
              <p:cNvSpPr/>
              <p:nvPr/>
            </p:nvSpPr>
            <p:spPr bwMode="auto">
              <a:xfrm>
                <a:off x="1389" y="-320"/>
                <a:ext cx="30" cy="48"/>
              </a:xfrm>
              <a:custGeom>
                <a:avLst/>
                <a:gdLst>
                  <a:gd name="T0" fmla="*/ 5 w 11"/>
                  <a:gd name="T1" fmla="*/ 15 h 18"/>
                  <a:gd name="T2" fmla="*/ 7 w 11"/>
                  <a:gd name="T3" fmla="*/ 10 h 18"/>
                  <a:gd name="T4" fmla="*/ 8 w 11"/>
                  <a:gd name="T5" fmla="*/ 6 h 18"/>
                  <a:gd name="T6" fmla="*/ 5 w 11"/>
                  <a:gd name="T7" fmla="*/ 2 h 18"/>
                  <a:gd name="T8" fmla="*/ 1 w 11"/>
                  <a:gd name="T9" fmla="*/ 13 h 18"/>
                  <a:gd name="T10" fmla="*/ 5 w 11"/>
                  <a:gd name="T11" fmla="*/ 15 h 18"/>
                </a:gdLst>
                <a:ahLst/>
                <a:cxnLst>
                  <a:cxn ang="0">
                    <a:pos x="T0" y="T1"/>
                  </a:cxn>
                  <a:cxn ang="0">
                    <a:pos x="T2" y="T3"/>
                  </a:cxn>
                  <a:cxn ang="0">
                    <a:pos x="T4" y="T5"/>
                  </a:cxn>
                  <a:cxn ang="0">
                    <a:pos x="T6" y="T7"/>
                  </a:cxn>
                  <a:cxn ang="0">
                    <a:pos x="T8" y="T9"/>
                  </a:cxn>
                  <a:cxn ang="0">
                    <a:pos x="T10" y="T11"/>
                  </a:cxn>
                </a:cxnLst>
                <a:rect l="0" t="0" r="r" b="b"/>
                <a:pathLst>
                  <a:path w="11" h="18">
                    <a:moveTo>
                      <a:pt x="5" y="15"/>
                    </a:moveTo>
                    <a:cubicBezTo>
                      <a:pt x="6" y="14"/>
                      <a:pt x="7" y="12"/>
                      <a:pt x="7" y="10"/>
                    </a:cubicBezTo>
                    <a:cubicBezTo>
                      <a:pt x="7" y="9"/>
                      <a:pt x="8" y="7"/>
                      <a:pt x="8" y="6"/>
                    </a:cubicBezTo>
                    <a:cubicBezTo>
                      <a:pt x="11" y="3"/>
                      <a:pt x="7" y="0"/>
                      <a:pt x="5" y="2"/>
                    </a:cubicBezTo>
                    <a:cubicBezTo>
                      <a:pt x="2" y="5"/>
                      <a:pt x="2" y="10"/>
                      <a:pt x="1" y="13"/>
                    </a:cubicBezTo>
                    <a:cubicBezTo>
                      <a:pt x="0" y="16"/>
                      <a:pt x="4" y="18"/>
                      <a:pt x="5" y="1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7" name="Freeform 1590"/>
              <p:cNvSpPr/>
              <p:nvPr/>
            </p:nvSpPr>
            <p:spPr bwMode="auto">
              <a:xfrm>
                <a:off x="1352" y="-299"/>
                <a:ext cx="29" cy="46"/>
              </a:xfrm>
              <a:custGeom>
                <a:avLst/>
                <a:gdLst>
                  <a:gd name="T0" fmla="*/ 6 w 11"/>
                  <a:gd name="T1" fmla="*/ 14 h 17"/>
                  <a:gd name="T2" fmla="*/ 9 w 11"/>
                  <a:gd name="T3" fmla="*/ 6 h 17"/>
                  <a:gd name="T4" fmla="*/ 5 w 11"/>
                  <a:gd name="T5" fmla="*/ 3 h 17"/>
                  <a:gd name="T6" fmla="*/ 1 w 11"/>
                  <a:gd name="T7" fmla="*/ 11 h 17"/>
                  <a:gd name="T8" fmla="*/ 6 w 11"/>
                  <a:gd name="T9" fmla="*/ 14 h 17"/>
                </a:gdLst>
                <a:ahLst/>
                <a:cxnLst>
                  <a:cxn ang="0">
                    <a:pos x="T0" y="T1"/>
                  </a:cxn>
                  <a:cxn ang="0">
                    <a:pos x="T2" y="T3"/>
                  </a:cxn>
                  <a:cxn ang="0">
                    <a:pos x="T4" y="T5"/>
                  </a:cxn>
                  <a:cxn ang="0">
                    <a:pos x="T6" y="T7"/>
                  </a:cxn>
                  <a:cxn ang="0">
                    <a:pos x="T8" y="T9"/>
                  </a:cxn>
                </a:cxnLst>
                <a:rect l="0" t="0" r="r" b="b"/>
                <a:pathLst>
                  <a:path w="11" h="17">
                    <a:moveTo>
                      <a:pt x="6" y="14"/>
                    </a:moveTo>
                    <a:cubicBezTo>
                      <a:pt x="7" y="11"/>
                      <a:pt x="7" y="8"/>
                      <a:pt x="9" y="6"/>
                    </a:cubicBezTo>
                    <a:cubicBezTo>
                      <a:pt x="11" y="4"/>
                      <a:pt x="7" y="0"/>
                      <a:pt x="5" y="3"/>
                    </a:cubicBezTo>
                    <a:cubicBezTo>
                      <a:pt x="3" y="5"/>
                      <a:pt x="3" y="8"/>
                      <a:pt x="1" y="11"/>
                    </a:cubicBezTo>
                    <a:cubicBezTo>
                      <a:pt x="0" y="14"/>
                      <a:pt x="4" y="17"/>
                      <a:pt x="6" y="1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8" name="Freeform 1591"/>
              <p:cNvSpPr/>
              <p:nvPr/>
            </p:nvSpPr>
            <p:spPr bwMode="auto">
              <a:xfrm>
                <a:off x="1315" y="-291"/>
                <a:ext cx="34" cy="49"/>
              </a:xfrm>
              <a:custGeom>
                <a:avLst/>
                <a:gdLst>
                  <a:gd name="T0" fmla="*/ 6 w 13"/>
                  <a:gd name="T1" fmla="*/ 16 h 18"/>
                  <a:gd name="T2" fmla="*/ 12 w 13"/>
                  <a:gd name="T3" fmla="*/ 5 h 18"/>
                  <a:gd name="T4" fmla="*/ 7 w 13"/>
                  <a:gd name="T5" fmla="*/ 3 h 18"/>
                  <a:gd name="T6" fmla="*/ 2 w 13"/>
                  <a:gd name="T7" fmla="*/ 12 h 18"/>
                  <a:gd name="T8" fmla="*/ 6 w 13"/>
                  <a:gd name="T9" fmla="*/ 16 h 18"/>
                </a:gdLst>
                <a:ahLst/>
                <a:cxnLst>
                  <a:cxn ang="0">
                    <a:pos x="T0" y="T1"/>
                  </a:cxn>
                  <a:cxn ang="0">
                    <a:pos x="T2" y="T3"/>
                  </a:cxn>
                  <a:cxn ang="0">
                    <a:pos x="T4" y="T5"/>
                  </a:cxn>
                  <a:cxn ang="0">
                    <a:pos x="T6" y="T7"/>
                  </a:cxn>
                  <a:cxn ang="0">
                    <a:pos x="T8" y="T9"/>
                  </a:cxn>
                </a:cxnLst>
                <a:rect l="0" t="0" r="r" b="b"/>
                <a:pathLst>
                  <a:path w="13" h="18">
                    <a:moveTo>
                      <a:pt x="6" y="16"/>
                    </a:moveTo>
                    <a:cubicBezTo>
                      <a:pt x="8" y="13"/>
                      <a:pt x="10" y="9"/>
                      <a:pt x="12" y="5"/>
                    </a:cubicBezTo>
                    <a:cubicBezTo>
                      <a:pt x="13" y="2"/>
                      <a:pt x="9" y="0"/>
                      <a:pt x="7" y="3"/>
                    </a:cubicBezTo>
                    <a:cubicBezTo>
                      <a:pt x="6" y="6"/>
                      <a:pt x="4" y="10"/>
                      <a:pt x="2" y="12"/>
                    </a:cubicBezTo>
                    <a:cubicBezTo>
                      <a:pt x="0" y="15"/>
                      <a:pt x="4" y="18"/>
                      <a:pt x="6" y="1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9" name="Freeform 1592"/>
              <p:cNvSpPr/>
              <p:nvPr/>
            </p:nvSpPr>
            <p:spPr bwMode="auto">
              <a:xfrm>
                <a:off x="1283" y="-280"/>
                <a:ext cx="18" cy="59"/>
              </a:xfrm>
              <a:custGeom>
                <a:avLst/>
                <a:gdLst>
                  <a:gd name="T0" fmla="*/ 5 w 7"/>
                  <a:gd name="T1" fmla="*/ 18 h 22"/>
                  <a:gd name="T2" fmla="*/ 6 w 7"/>
                  <a:gd name="T3" fmla="*/ 6 h 22"/>
                  <a:gd name="T4" fmla="*/ 2 w 7"/>
                  <a:gd name="T5" fmla="*/ 3 h 22"/>
                  <a:gd name="T6" fmla="*/ 0 w 7"/>
                  <a:gd name="T7" fmla="*/ 18 h 22"/>
                  <a:gd name="T8" fmla="*/ 5 w 7"/>
                  <a:gd name="T9" fmla="*/ 18 h 22"/>
                </a:gdLst>
                <a:ahLst/>
                <a:cxnLst>
                  <a:cxn ang="0">
                    <a:pos x="T0" y="T1"/>
                  </a:cxn>
                  <a:cxn ang="0">
                    <a:pos x="T2" y="T3"/>
                  </a:cxn>
                  <a:cxn ang="0">
                    <a:pos x="T4" y="T5"/>
                  </a:cxn>
                  <a:cxn ang="0">
                    <a:pos x="T6" y="T7"/>
                  </a:cxn>
                  <a:cxn ang="0">
                    <a:pos x="T8" y="T9"/>
                  </a:cxn>
                </a:cxnLst>
                <a:rect l="0" t="0" r="r" b="b"/>
                <a:pathLst>
                  <a:path w="7" h="22">
                    <a:moveTo>
                      <a:pt x="5" y="18"/>
                    </a:moveTo>
                    <a:cubicBezTo>
                      <a:pt x="5" y="14"/>
                      <a:pt x="4" y="10"/>
                      <a:pt x="6" y="6"/>
                    </a:cubicBezTo>
                    <a:cubicBezTo>
                      <a:pt x="7" y="3"/>
                      <a:pt x="3" y="0"/>
                      <a:pt x="2" y="3"/>
                    </a:cubicBezTo>
                    <a:cubicBezTo>
                      <a:pt x="0" y="8"/>
                      <a:pt x="0" y="13"/>
                      <a:pt x="0" y="18"/>
                    </a:cubicBezTo>
                    <a:cubicBezTo>
                      <a:pt x="0" y="22"/>
                      <a:pt x="5" y="21"/>
                      <a:pt x="5" y="1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0" name="Freeform 1593"/>
              <p:cNvSpPr/>
              <p:nvPr/>
            </p:nvSpPr>
            <p:spPr bwMode="auto">
              <a:xfrm>
                <a:off x="1245" y="-250"/>
                <a:ext cx="22" cy="50"/>
              </a:xfrm>
              <a:custGeom>
                <a:avLst/>
                <a:gdLst>
                  <a:gd name="T0" fmla="*/ 5 w 8"/>
                  <a:gd name="T1" fmla="*/ 15 h 19"/>
                  <a:gd name="T2" fmla="*/ 7 w 8"/>
                  <a:gd name="T3" fmla="*/ 5 h 19"/>
                  <a:gd name="T4" fmla="*/ 2 w 8"/>
                  <a:gd name="T5" fmla="*/ 3 h 19"/>
                  <a:gd name="T6" fmla="*/ 0 w 8"/>
                  <a:gd name="T7" fmla="*/ 16 h 19"/>
                  <a:gd name="T8" fmla="*/ 5 w 8"/>
                  <a:gd name="T9" fmla="*/ 15 h 19"/>
                </a:gdLst>
                <a:ahLst/>
                <a:cxnLst>
                  <a:cxn ang="0">
                    <a:pos x="T0" y="T1"/>
                  </a:cxn>
                  <a:cxn ang="0">
                    <a:pos x="T2" y="T3"/>
                  </a:cxn>
                  <a:cxn ang="0">
                    <a:pos x="T4" y="T5"/>
                  </a:cxn>
                  <a:cxn ang="0">
                    <a:pos x="T6" y="T7"/>
                  </a:cxn>
                  <a:cxn ang="0">
                    <a:pos x="T8" y="T9"/>
                  </a:cxn>
                </a:cxnLst>
                <a:rect l="0" t="0" r="r" b="b"/>
                <a:pathLst>
                  <a:path w="8" h="19">
                    <a:moveTo>
                      <a:pt x="5" y="15"/>
                    </a:moveTo>
                    <a:cubicBezTo>
                      <a:pt x="5" y="12"/>
                      <a:pt x="5" y="8"/>
                      <a:pt x="7" y="5"/>
                    </a:cubicBezTo>
                    <a:cubicBezTo>
                      <a:pt x="8" y="2"/>
                      <a:pt x="3" y="0"/>
                      <a:pt x="2" y="3"/>
                    </a:cubicBezTo>
                    <a:cubicBezTo>
                      <a:pt x="0" y="7"/>
                      <a:pt x="0" y="11"/>
                      <a:pt x="0" y="16"/>
                    </a:cubicBezTo>
                    <a:cubicBezTo>
                      <a:pt x="0" y="19"/>
                      <a:pt x="5" y="19"/>
                      <a:pt x="5" y="1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1" name="Freeform 1594"/>
              <p:cNvSpPr/>
              <p:nvPr/>
            </p:nvSpPr>
            <p:spPr bwMode="auto">
              <a:xfrm>
                <a:off x="1211" y="-229"/>
                <a:ext cx="24" cy="51"/>
              </a:xfrm>
              <a:custGeom>
                <a:avLst/>
                <a:gdLst>
                  <a:gd name="T0" fmla="*/ 5 w 9"/>
                  <a:gd name="T1" fmla="*/ 16 h 19"/>
                  <a:gd name="T2" fmla="*/ 8 w 9"/>
                  <a:gd name="T3" fmla="*/ 5 h 19"/>
                  <a:gd name="T4" fmla="*/ 4 w 9"/>
                  <a:gd name="T5" fmla="*/ 3 h 19"/>
                  <a:gd name="T6" fmla="*/ 0 w 9"/>
                  <a:gd name="T7" fmla="*/ 16 h 19"/>
                  <a:gd name="T8" fmla="*/ 5 w 9"/>
                  <a:gd name="T9" fmla="*/ 16 h 19"/>
                </a:gdLst>
                <a:ahLst/>
                <a:cxnLst>
                  <a:cxn ang="0">
                    <a:pos x="T0" y="T1"/>
                  </a:cxn>
                  <a:cxn ang="0">
                    <a:pos x="T2" y="T3"/>
                  </a:cxn>
                  <a:cxn ang="0">
                    <a:pos x="T4" y="T5"/>
                  </a:cxn>
                  <a:cxn ang="0">
                    <a:pos x="T6" y="T7"/>
                  </a:cxn>
                  <a:cxn ang="0">
                    <a:pos x="T8" y="T9"/>
                  </a:cxn>
                </a:cxnLst>
                <a:rect l="0" t="0" r="r" b="b"/>
                <a:pathLst>
                  <a:path w="9" h="19">
                    <a:moveTo>
                      <a:pt x="5" y="16"/>
                    </a:moveTo>
                    <a:cubicBezTo>
                      <a:pt x="5" y="12"/>
                      <a:pt x="6" y="9"/>
                      <a:pt x="8" y="5"/>
                    </a:cubicBezTo>
                    <a:cubicBezTo>
                      <a:pt x="9" y="2"/>
                      <a:pt x="5" y="0"/>
                      <a:pt x="4" y="3"/>
                    </a:cubicBezTo>
                    <a:cubicBezTo>
                      <a:pt x="2" y="7"/>
                      <a:pt x="0" y="11"/>
                      <a:pt x="0" y="16"/>
                    </a:cubicBezTo>
                    <a:cubicBezTo>
                      <a:pt x="0" y="19"/>
                      <a:pt x="5" y="19"/>
                      <a:pt x="5" y="1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2" name="Freeform 1595"/>
              <p:cNvSpPr/>
              <p:nvPr/>
            </p:nvSpPr>
            <p:spPr bwMode="auto">
              <a:xfrm>
                <a:off x="1179" y="-205"/>
                <a:ext cx="18" cy="70"/>
              </a:xfrm>
              <a:custGeom>
                <a:avLst/>
                <a:gdLst>
                  <a:gd name="T0" fmla="*/ 5 w 7"/>
                  <a:gd name="T1" fmla="*/ 23 h 26"/>
                  <a:gd name="T2" fmla="*/ 7 w 7"/>
                  <a:gd name="T3" fmla="*/ 4 h 26"/>
                  <a:gd name="T4" fmla="*/ 2 w 7"/>
                  <a:gd name="T5" fmla="*/ 3 h 26"/>
                  <a:gd name="T6" fmla="*/ 0 w 7"/>
                  <a:gd name="T7" fmla="*/ 23 h 26"/>
                  <a:gd name="T8" fmla="*/ 5 w 7"/>
                  <a:gd name="T9" fmla="*/ 23 h 26"/>
                </a:gdLst>
                <a:ahLst/>
                <a:cxnLst>
                  <a:cxn ang="0">
                    <a:pos x="T0" y="T1"/>
                  </a:cxn>
                  <a:cxn ang="0">
                    <a:pos x="T2" y="T3"/>
                  </a:cxn>
                  <a:cxn ang="0">
                    <a:pos x="T4" y="T5"/>
                  </a:cxn>
                  <a:cxn ang="0">
                    <a:pos x="T6" y="T7"/>
                  </a:cxn>
                  <a:cxn ang="0">
                    <a:pos x="T8" y="T9"/>
                  </a:cxn>
                </a:cxnLst>
                <a:rect l="0" t="0" r="r" b="b"/>
                <a:pathLst>
                  <a:path w="7" h="26">
                    <a:moveTo>
                      <a:pt x="5" y="23"/>
                    </a:moveTo>
                    <a:cubicBezTo>
                      <a:pt x="5" y="17"/>
                      <a:pt x="5" y="10"/>
                      <a:pt x="7" y="4"/>
                    </a:cubicBezTo>
                    <a:cubicBezTo>
                      <a:pt x="7" y="1"/>
                      <a:pt x="3" y="0"/>
                      <a:pt x="2" y="3"/>
                    </a:cubicBezTo>
                    <a:cubicBezTo>
                      <a:pt x="0" y="9"/>
                      <a:pt x="0" y="16"/>
                      <a:pt x="0" y="23"/>
                    </a:cubicBezTo>
                    <a:cubicBezTo>
                      <a:pt x="1" y="26"/>
                      <a:pt x="6" y="26"/>
                      <a:pt x="5" y="2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3" name="Freeform 1596"/>
              <p:cNvSpPr/>
              <p:nvPr/>
            </p:nvSpPr>
            <p:spPr bwMode="auto">
              <a:xfrm>
                <a:off x="1144" y="-181"/>
                <a:ext cx="24" cy="64"/>
              </a:xfrm>
              <a:custGeom>
                <a:avLst/>
                <a:gdLst>
                  <a:gd name="T0" fmla="*/ 5 w 9"/>
                  <a:gd name="T1" fmla="*/ 20 h 24"/>
                  <a:gd name="T2" fmla="*/ 8 w 9"/>
                  <a:gd name="T3" fmla="*/ 6 h 24"/>
                  <a:gd name="T4" fmla="*/ 4 w 9"/>
                  <a:gd name="T5" fmla="*/ 3 h 24"/>
                  <a:gd name="T6" fmla="*/ 0 w 9"/>
                  <a:gd name="T7" fmla="*/ 20 h 24"/>
                  <a:gd name="T8" fmla="*/ 5 w 9"/>
                  <a:gd name="T9" fmla="*/ 20 h 24"/>
                </a:gdLst>
                <a:ahLst/>
                <a:cxnLst>
                  <a:cxn ang="0">
                    <a:pos x="T0" y="T1"/>
                  </a:cxn>
                  <a:cxn ang="0">
                    <a:pos x="T2" y="T3"/>
                  </a:cxn>
                  <a:cxn ang="0">
                    <a:pos x="T4" y="T5"/>
                  </a:cxn>
                  <a:cxn ang="0">
                    <a:pos x="T6" y="T7"/>
                  </a:cxn>
                  <a:cxn ang="0">
                    <a:pos x="T8" y="T9"/>
                  </a:cxn>
                </a:cxnLst>
                <a:rect l="0" t="0" r="r" b="b"/>
                <a:pathLst>
                  <a:path w="9" h="24">
                    <a:moveTo>
                      <a:pt x="5" y="20"/>
                    </a:moveTo>
                    <a:cubicBezTo>
                      <a:pt x="5" y="15"/>
                      <a:pt x="6" y="10"/>
                      <a:pt x="8" y="6"/>
                    </a:cubicBezTo>
                    <a:cubicBezTo>
                      <a:pt x="9" y="3"/>
                      <a:pt x="5" y="0"/>
                      <a:pt x="4" y="3"/>
                    </a:cubicBezTo>
                    <a:cubicBezTo>
                      <a:pt x="1" y="9"/>
                      <a:pt x="0" y="15"/>
                      <a:pt x="0" y="20"/>
                    </a:cubicBezTo>
                    <a:cubicBezTo>
                      <a:pt x="0" y="24"/>
                      <a:pt x="5" y="24"/>
                      <a:pt x="5" y="2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4" name="Freeform 1597"/>
              <p:cNvSpPr/>
              <p:nvPr/>
            </p:nvSpPr>
            <p:spPr bwMode="auto">
              <a:xfrm>
                <a:off x="1101" y="-106"/>
                <a:ext cx="16" cy="48"/>
              </a:xfrm>
              <a:custGeom>
                <a:avLst/>
                <a:gdLst>
                  <a:gd name="T0" fmla="*/ 6 w 6"/>
                  <a:gd name="T1" fmla="*/ 15 h 18"/>
                  <a:gd name="T2" fmla="*/ 5 w 6"/>
                  <a:gd name="T3" fmla="*/ 3 h 18"/>
                  <a:gd name="T4" fmla="*/ 0 w 6"/>
                  <a:gd name="T5" fmla="*/ 3 h 18"/>
                  <a:gd name="T6" fmla="*/ 1 w 6"/>
                  <a:gd name="T7" fmla="*/ 15 h 18"/>
                  <a:gd name="T8" fmla="*/ 6 w 6"/>
                  <a:gd name="T9" fmla="*/ 15 h 18"/>
                </a:gdLst>
                <a:ahLst/>
                <a:cxnLst>
                  <a:cxn ang="0">
                    <a:pos x="T0" y="T1"/>
                  </a:cxn>
                  <a:cxn ang="0">
                    <a:pos x="T2" y="T3"/>
                  </a:cxn>
                  <a:cxn ang="0">
                    <a:pos x="T4" y="T5"/>
                  </a:cxn>
                  <a:cxn ang="0">
                    <a:pos x="T6" y="T7"/>
                  </a:cxn>
                  <a:cxn ang="0">
                    <a:pos x="T8" y="T9"/>
                  </a:cxn>
                </a:cxnLst>
                <a:rect l="0" t="0" r="r" b="b"/>
                <a:pathLst>
                  <a:path w="6" h="18">
                    <a:moveTo>
                      <a:pt x="6" y="15"/>
                    </a:moveTo>
                    <a:cubicBezTo>
                      <a:pt x="6" y="11"/>
                      <a:pt x="6" y="7"/>
                      <a:pt x="5" y="3"/>
                    </a:cubicBezTo>
                    <a:cubicBezTo>
                      <a:pt x="5" y="0"/>
                      <a:pt x="0" y="0"/>
                      <a:pt x="0" y="3"/>
                    </a:cubicBezTo>
                    <a:cubicBezTo>
                      <a:pt x="1" y="7"/>
                      <a:pt x="1" y="11"/>
                      <a:pt x="1" y="15"/>
                    </a:cubicBezTo>
                    <a:cubicBezTo>
                      <a:pt x="1" y="18"/>
                      <a:pt x="6" y="18"/>
                      <a:pt x="6" y="1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5" name="Freeform 1598"/>
              <p:cNvSpPr/>
              <p:nvPr/>
            </p:nvSpPr>
            <p:spPr bwMode="auto">
              <a:xfrm>
                <a:off x="1077" y="-58"/>
                <a:ext cx="14" cy="38"/>
              </a:xfrm>
              <a:custGeom>
                <a:avLst/>
                <a:gdLst>
                  <a:gd name="T0" fmla="*/ 5 w 5"/>
                  <a:gd name="T1" fmla="*/ 11 h 14"/>
                  <a:gd name="T2" fmla="*/ 5 w 5"/>
                  <a:gd name="T3" fmla="*/ 3 h 14"/>
                  <a:gd name="T4" fmla="*/ 0 w 5"/>
                  <a:gd name="T5" fmla="*/ 3 h 14"/>
                  <a:gd name="T6" fmla="*/ 0 w 5"/>
                  <a:gd name="T7" fmla="*/ 11 h 14"/>
                  <a:gd name="T8" fmla="*/ 5 w 5"/>
                  <a:gd name="T9" fmla="*/ 11 h 14"/>
                </a:gdLst>
                <a:ahLst/>
                <a:cxnLst>
                  <a:cxn ang="0">
                    <a:pos x="T0" y="T1"/>
                  </a:cxn>
                  <a:cxn ang="0">
                    <a:pos x="T2" y="T3"/>
                  </a:cxn>
                  <a:cxn ang="0">
                    <a:pos x="T4" y="T5"/>
                  </a:cxn>
                  <a:cxn ang="0">
                    <a:pos x="T6" y="T7"/>
                  </a:cxn>
                  <a:cxn ang="0">
                    <a:pos x="T8" y="T9"/>
                  </a:cxn>
                </a:cxnLst>
                <a:rect l="0" t="0" r="r" b="b"/>
                <a:pathLst>
                  <a:path w="5" h="14">
                    <a:moveTo>
                      <a:pt x="5" y="11"/>
                    </a:moveTo>
                    <a:cubicBezTo>
                      <a:pt x="5" y="8"/>
                      <a:pt x="5" y="5"/>
                      <a:pt x="5" y="3"/>
                    </a:cubicBezTo>
                    <a:cubicBezTo>
                      <a:pt x="5" y="0"/>
                      <a:pt x="0" y="0"/>
                      <a:pt x="0" y="3"/>
                    </a:cubicBezTo>
                    <a:cubicBezTo>
                      <a:pt x="0" y="6"/>
                      <a:pt x="0" y="8"/>
                      <a:pt x="0" y="11"/>
                    </a:cubicBezTo>
                    <a:cubicBezTo>
                      <a:pt x="1" y="14"/>
                      <a:pt x="5" y="14"/>
                      <a:pt x="5" y="1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6" name="Freeform 1599"/>
              <p:cNvSpPr/>
              <p:nvPr/>
            </p:nvSpPr>
            <p:spPr bwMode="auto">
              <a:xfrm>
                <a:off x="1053" y="-15"/>
                <a:ext cx="14" cy="54"/>
              </a:xfrm>
              <a:custGeom>
                <a:avLst/>
                <a:gdLst>
                  <a:gd name="T0" fmla="*/ 5 w 5"/>
                  <a:gd name="T1" fmla="*/ 17 h 20"/>
                  <a:gd name="T2" fmla="*/ 5 w 5"/>
                  <a:gd name="T3" fmla="*/ 3 h 20"/>
                  <a:gd name="T4" fmla="*/ 0 w 5"/>
                  <a:gd name="T5" fmla="*/ 3 h 20"/>
                  <a:gd name="T6" fmla="*/ 0 w 5"/>
                  <a:gd name="T7" fmla="*/ 17 h 20"/>
                  <a:gd name="T8" fmla="*/ 5 w 5"/>
                  <a:gd name="T9" fmla="*/ 17 h 20"/>
                </a:gdLst>
                <a:ahLst/>
                <a:cxnLst>
                  <a:cxn ang="0">
                    <a:pos x="T0" y="T1"/>
                  </a:cxn>
                  <a:cxn ang="0">
                    <a:pos x="T2" y="T3"/>
                  </a:cxn>
                  <a:cxn ang="0">
                    <a:pos x="T4" y="T5"/>
                  </a:cxn>
                  <a:cxn ang="0">
                    <a:pos x="T6" y="T7"/>
                  </a:cxn>
                  <a:cxn ang="0">
                    <a:pos x="T8" y="T9"/>
                  </a:cxn>
                </a:cxnLst>
                <a:rect l="0" t="0" r="r" b="b"/>
                <a:pathLst>
                  <a:path w="5" h="20">
                    <a:moveTo>
                      <a:pt x="5" y="17"/>
                    </a:moveTo>
                    <a:cubicBezTo>
                      <a:pt x="5" y="12"/>
                      <a:pt x="5" y="7"/>
                      <a:pt x="5" y="3"/>
                    </a:cubicBezTo>
                    <a:cubicBezTo>
                      <a:pt x="5" y="0"/>
                      <a:pt x="0" y="0"/>
                      <a:pt x="0" y="3"/>
                    </a:cubicBezTo>
                    <a:cubicBezTo>
                      <a:pt x="0" y="8"/>
                      <a:pt x="0" y="12"/>
                      <a:pt x="0" y="17"/>
                    </a:cubicBezTo>
                    <a:cubicBezTo>
                      <a:pt x="0" y="20"/>
                      <a:pt x="5" y="20"/>
                      <a:pt x="5" y="1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7" name="Freeform 1600"/>
              <p:cNvSpPr/>
              <p:nvPr/>
            </p:nvSpPr>
            <p:spPr bwMode="auto">
              <a:xfrm>
                <a:off x="1045" y="47"/>
                <a:ext cx="30" cy="56"/>
              </a:xfrm>
              <a:custGeom>
                <a:avLst/>
                <a:gdLst>
                  <a:gd name="T0" fmla="*/ 8 w 11"/>
                  <a:gd name="T1" fmla="*/ 16 h 21"/>
                  <a:gd name="T2" fmla="*/ 5 w 11"/>
                  <a:gd name="T3" fmla="*/ 4 h 21"/>
                  <a:gd name="T4" fmla="*/ 0 w 11"/>
                  <a:gd name="T5" fmla="*/ 4 h 21"/>
                  <a:gd name="T6" fmla="*/ 5 w 11"/>
                  <a:gd name="T7" fmla="*/ 19 h 21"/>
                  <a:gd name="T8" fmla="*/ 8 w 11"/>
                  <a:gd name="T9" fmla="*/ 16 h 21"/>
                </a:gdLst>
                <a:ahLst/>
                <a:cxnLst>
                  <a:cxn ang="0">
                    <a:pos x="T0" y="T1"/>
                  </a:cxn>
                  <a:cxn ang="0">
                    <a:pos x="T2" y="T3"/>
                  </a:cxn>
                  <a:cxn ang="0">
                    <a:pos x="T4" y="T5"/>
                  </a:cxn>
                  <a:cxn ang="0">
                    <a:pos x="T6" y="T7"/>
                  </a:cxn>
                  <a:cxn ang="0">
                    <a:pos x="T8" y="T9"/>
                  </a:cxn>
                </a:cxnLst>
                <a:rect l="0" t="0" r="r" b="b"/>
                <a:pathLst>
                  <a:path w="11" h="21">
                    <a:moveTo>
                      <a:pt x="8" y="16"/>
                    </a:moveTo>
                    <a:cubicBezTo>
                      <a:pt x="5" y="12"/>
                      <a:pt x="5" y="8"/>
                      <a:pt x="5" y="4"/>
                    </a:cubicBezTo>
                    <a:cubicBezTo>
                      <a:pt x="5" y="0"/>
                      <a:pt x="0" y="1"/>
                      <a:pt x="0" y="4"/>
                    </a:cubicBezTo>
                    <a:cubicBezTo>
                      <a:pt x="0" y="10"/>
                      <a:pt x="1" y="15"/>
                      <a:pt x="5" y="19"/>
                    </a:cubicBezTo>
                    <a:cubicBezTo>
                      <a:pt x="7" y="21"/>
                      <a:pt x="11" y="18"/>
                      <a:pt x="8" y="1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8" name="Freeform 1601"/>
              <p:cNvSpPr/>
              <p:nvPr/>
            </p:nvSpPr>
            <p:spPr bwMode="auto">
              <a:xfrm>
                <a:off x="1685" y="-253"/>
                <a:ext cx="16" cy="86"/>
              </a:xfrm>
              <a:custGeom>
                <a:avLst/>
                <a:gdLst>
                  <a:gd name="T0" fmla="*/ 6 w 6"/>
                  <a:gd name="T1" fmla="*/ 29 h 32"/>
                  <a:gd name="T2" fmla="*/ 5 w 6"/>
                  <a:gd name="T3" fmla="*/ 3 h 32"/>
                  <a:gd name="T4" fmla="*/ 0 w 6"/>
                  <a:gd name="T5" fmla="*/ 3 h 32"/>
                  <a:gd name="T6" fmla="*/ 1 w 6"/>
                  <a:gd name="T7" fmla="*/ 29 h 32"/>
                  <a:gd name="T8" fmla="*/ 6 w 6"/>
                  <a:gd name="T9" fmla="*/ 29 h 32"/>
                </a:gdLst>
                <a:ahLst/>
                <a:cxnLst>
                  <a:cxn ang="0">
                    <a:pos x="T0" y="T1"/>
                  </a:cxn>
                  <a:cxn ang="0">
                    <a:pos x="T2" y="T3"/>
                  </a:cxn>
                  <a:cxn ang="0">
                    <a:pos x="T4" y="T5"/>
                  </a:cxn>
                  <a:cxn ang="0">
                    <a:pos x="T6" y="T7"/>
                  </a:cxn>
                  <a:cxn ang="0">
                    <a:pos x="T8" y="T9"/>
                  </a:cxn>
                </a:cxnLst>
                <a:rect l="0" t="0" r="r" b="b"/>
                <a:pathLst>
                  <a:path w="6" h="32">
                    <a:moveTo>
                      <a:pt x="6" y="29"/>
                    </a:moveTo>
                    <a:cubicBezTo>
                      <a:pt x="6" y="20"/>
                      <a:pt x="6" y="12"/>
                      <a:pt x="5" y="3"/>
                    </a:cubicBezTo>
                    <a:cubicBezTo>
                      <a:pt x="5" y="0"/>
                      <a:pt x="0" y="0"/>
                      <a:pt x="0" y="3"/>
                    </a:cubicBezTo>
                    <a:cubicBezTo>
                      <a:pt x="1" y="12"/>
                      <a:pt x="1" y="20"/>
                      <a:pt x="1" y="29"/>
                    </a:cubicBezTo>
                    <a:cubicBezTo>
                      <a:pt x="1" y="32"/>
                      <a:pt x="6" y="32"/>
                      <a:pt x="6" y="2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9" name="Freeform 1602"/>
              <p:cNvSpPr/>
              <p:nvPr/>
            </p:nvSpPr>
            <p:spPr bwMode="auto">
              <a:xfrm>
                <a:off x="1547" y="-379"/>
                <a:ext cx="162" cy="150"/>
              </a:xfrm>
              <a:custGeom>
                <a:avLst/>
                <a:gdLst>
                  <a:gd name="T0" fmla="*/ 58 w 61"/>
                  <a:gd name="T1" fmla="*/ 50 h 56"/>
                  <a:gd name="T2" fmla="*/ 6 w 61"/>
                  <a:gd name="T3" fmla="*/ 3 h 56"/>
                  <a:gd name="T4" fmla="*/ 2 w 61"/>
                  <a:gd name="T5" fmla="*/ 6 h 56"/>
                  <a:gd name="T6" fmla="*/ 56 w 61"/>
                  <a:gd name="T7" fmla="*/ 54 h 56"/>
                  <a:gd name="T8" fmla="*/ 58 w 61"/>
                  <a:gd name="T9" fmla="*/ 50 h 56"/>
                </a:gdLst>
                <a:ahLst/>
                <a:cxnLst>
                  <a:cxn ang="0">
                    <a:pos x="T0" y="T1"/>
                  </a:cxn>
                  <a:cxn ang="0">
                    <a:pos x="T2" y="T3"/>
                  </a:cxn>
                  <a:cxn ang="0">
                    <a:pos x="T4" y="T5"/>
                  </a:cxn>
                  <a:cxn ang="0">
                    <a:pos x="T6" y="T7"/>
                  </a:cxn>
                  <a:cxn ang="0">
                    <a:pos x="T8" y="T9"/>
                  </a:cxn>
                </a:cxnLst>
                <a:rect l="0" t="0" r="r" b="b"/>
                <a:pathLst>
                  <a:path w="61" h="56">
                    <a:moveTo>
                      <a:pt x="58" y="50"/>
                    </a:moveTo>
                    <a:cubicBezTo>
                      <a:pt x="38" y="38"/>
                      <a:pt x="21" y="21"/>
                      <a:pt x="6" y="3"/>
                    </a:cubicBezTo>
                    <a:cubicBezTo>
                      <a:pt x="4" y="0"/>
                      <a:pt x="0" y="4"/>
                      <a:pt x="2" y="6"/>
                    </a:cubicBezTo>
                    <a:cubicBezTo>
                      <a:pt x="18" y="25"/>
                      <a:pt x="35" y="42"/>
                      <a:pt x="56" y="54"/>
                    </a:cubicBezTo>
                    <a:cubicBezTo>
                      <a:pt x="59" y="56"/>
                      <a:pt x="61" y="52"/>
                      <a:pt x="58" y="5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0" name="Freeform 1603"/>
              <p:cNvSpPr/>
              <p:nvPr/>
            </p:nvSpPr>
            <p:spPr bwMode="auto">
              <a:xfrm>
                <a:off x="1659" y="-280"/>
                <a:ext cx="16" cy="72"/>
              </a:xfrm>
              <a:custGeom>
                <a:avLst/>
                <a:gdLst>
                  <a:gd name="T0" fmla="*/ 6 w 6"/>
                  <a:gd name="T1" fmla="*/ 23 h 27"/>
                  <a:gd name="T2" fmla="*/ 5 w 6"/>
                  <a:gd name="T3" fmla="*/ 4 h 27"/>
                  <a:gd name="T4" fmla="*/ 0 w 6"/>
                  <a:gd name="T5" fmla="*/ 4 h 27"/>
                  <a:gd name="T6" fmla="*/ 1 w 6"/>
                  <a:gd name="T7" fmla="*/ 23 h 27"/>
                  <a:gd name="T8" fmla="*/ 6 w 6"/>
                  <a:gd name="T9" fmla="*/ 23 h 27"/>
                </a:gdLst>
                <a:ahLst/>
                <a:cxnLst>
                  <a:cxn ang="0">
                    <a:pos x="T0" y="T1"/>
                  </a:cxn>
                  <a:cxn ang="0">
                    <a:pos x="T2" y="T3"/>
                  </a:cxn>
                  <a:cxn ang="0">
                    <a:pos x="T4" y="T5"/>
                  </a:cxn>
                  <a:cxn ang="0">
                    <a:pos x="T6" y="T7"/>
                  </a:cxn>
                  <a:cxn ang="0">
                    <a:pos x="T8" y="T9"/>
                  </a:cxn>
                </a:cxnLst>
                <a:rect l="0" t="0" r="r" b="b"/>
                <a:pathLst>
                  <a:path w="6" h="27">
                    <a:moveTo>
                      <a:pt x="6" y="23"/>
                    </a:moveTo>
                    <a:cubicBezTo>
                      <a:pt x="6" y="17"/>
                      <a:pt x="5" y="10"/>
                      <a:pt x="5" y="4"/>
                    </a:cubicBezTo>
                    <a:cubicBezTo>
                      <a:pt x="5" y="0"/>
                      <a:pt x="0" y="1"/>
                      <a:pt x="0" y="4"/>
                    </a:cubicBezTo>
                    <a:cubicBezTo>
                      <a:pt x="1" y="10"/>
                      <a:pt x="1" y="17"/>
                      <a:pt x="1" y="23"/>
                    </a:cubicBezTo>
                    <a:cubicBezTo>
                      <a:pt x="1" y="27"/>
                      <a:pt x="6" y="26"/>
                      <a:pt x="6" y="2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1" name="Freeform 1604"/>
              <p:cNvSpPr/>
              <p:nvPr/>
            </p:nvSpPr>
            <p:spPr bwMode="auto">
              <a:xfrm>
                <a:off x="-109" y="1539"/>
                <a:ext cx="170" cy="145"/>
              </a:xfrm>
              <a:custGeom>
                <a:avLst/>
                <a:gdLst>
                  <a:gd name="T0" fmla="*/ 61 w 64"/>
                  <a:gd name="T1" fmla="*/ 48 h 54"/>
                  <a:gd name="T2" fmla="*/ 6 w 64"/>
                  <a:gd name="T3" fmla="*/ 2 h 54"/>
                  <a:gd name="T4" fmla="*/ 3 w 64"/>
                  <a:gd name="T5" fmla="*/ 6 h 54"/>
                  <a:gd name="T6" fmla="*/ 59 w 64"/>
                  <a:gd name="T7" fmla="*/ 53 h 54"/>
                  <a:gd name="T8" fmla="*/ 61 w 64"/>
                  <a:gd name="T9" fmla="*/ 48 h 54"/>
                </a:gdLst>
                <a:ahLst/>
                <a:cxnLst>
                  <a:cxn ang="0">
                    <a:pos x="T0" y="T1"/>
                  </a:cxn>
                  <a:cxn ang="0">
                    <a:pos x="T2" y="T3"/>
                  </a:cxn>
                  <a:cxn ang="0">
                    <a:pos x="T4" y="T5"/>
                  </a:cxn>
                  <a:cxn ang="0">
                    <a:pos x="T6" y="T7"/>
                  </a:cxn>
                  <a:cxn ang="0">
                    <a:pos x="T8" y="T9"/>
                  </a:cxn>
                </a:cxnLst>
                <a:rect l="0" t="0" r="r" b="b"/>
                <a:pathLst>
                  <a:path w="64" h="54">
                    <a:moveTo>
                      <a:pt x="61" y="48"/>
                    </a:moveTo>
                    <a:cubicBezTo>
                      <a:pt x="41" y="36"/>
                      <a:pt x="24" y="18"/>
                      <a:pt x="6" y="2"/>
                    </a:cubicBezTo>
                    <a:cubicBezTo>
                      <a:pt x="4" y="0"/>
                      <a:pt x="0" y="4"/>
                      <a:pt x="3" y="6"/>
                    </a:cubicBezTo>
                    <a:cubicBezTo>
                      <a:pt x="21" y="22"/>
                      <a:pt x="38" y="40"/>
                      <a:pt x="59" y="53"/>
                    </a:cubicBezTo>
                    <a:cubicBezTo>
                      <a:pt x="62" y="54"/>
                      <a:pt x="64" y="50"/>
                      <a:pt x="61" y="4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2" name="Freeform 1605"/>
              <p:cNvSpPr/>
              <p:nvPr/>
            </p:nvSpPr>
            <p:spPr bwMode="auto">
              <a:xfrm>
                <a:off x="-443" y="1660"/>
                <a:ext cx="507" cy="452"/>
              </a:xfrm>
              <a:custGeom>
                <a:avLst/>
                <a:gdLst>
                  <a:gd name="T0" fmla="*/ 186 w 190"/>
                  <a:gd name="T1" fmla="*/ 1 h 169"/>
                  <a:gd name="T2" fmla="*/ 7 w 190"/>
                  <a:gd name="T3" fmla="*/ 165 h 169"/>
                  <a:gd name="T4" fmla="*/ 12 w 190"/>
                  <a:gd name="T5" fmla="*/ 165 h 169"/>
                  <a:gd name="T6" fmla="*/ 186 w 190"/>
                  <a:gd name="T7" fmla="*/ 6 h 169"/>
                  <a:gd name="T8" fmla="*/ 186 w 190"/>
                  <a:gd name="T9" fmla="*/ 1 h 169"/>
                </a:gdLst>
                <a:ahLst/>
                <a:cxnLst>
                  <a:cxn ang="0">
                    <a:pos x="T0" y="T1"/>
                  </a:cxn>
                  <a:cxn ang="0">
                    <a:pos x="T2" y="T3"/>
                  </a:cxn>
                  <a:cxn ang="0">
                    <a:pos x="T4" y="T5"/>
                  </a:cxn>
                  <a:cxn ang="0">
                    <a:pos x="T6" y="T7"/>
                  </a:cxn>
                  <a:cxn ang="0">
                    <a:pos x="T8" y="T9"/>
                  </a:cxn>
                </a:cxnLst>
                <a:rect l="0" t="0" r="r" b="b"/>
                <a:pathLst>
                  <a:path w="190" h="169">
                    <a:moveTo>
                      <a:pt x="186" y="1"/>
                    </a:moveTo>
                    <a:cubicBezTo>
                      <a:pt x="102" y="13"/>
                      <a:pt x="0" y="67"/>
                      <a:pt x="7" y="165"/>
                    </a:cubicBezTo>
                    <a:cubicBezTo>
                      <a:pt x="8" y="169"/>
                      <a:pt x="13" y="168"/>
                      <a:pt x="12" y="165"/>
                    </a:cubicBezTo>
                    <a:cubicBezTo>
                      <a:pt x="5" y="70"/>
                      <a:pt x="105" y="17"/>
                      <a:pt x="186" y="6"/>
                    </a:cubicBezTo>
                    <a:cubicBezTo>
                      <a:pt x="190" y="5"/>
                      <a:pt x="189" y="0"/>
                      <a:pt x="186"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3" name="Freeform 1606"/>
              <p:cNvSpPr/>
              <p:nvPr/>
            </p:nvSpPr>
            <p:spPr bwMode="auto">
              <a:xfrm>
                <a:off x="-523" y="1531"/>
                <a:ext cx="446" cy="605"/>
              </a:xfrm>
              <a:custGeom>
                <a:avLst/>
                <a:gdLst>
                  <a:gd name="T0" fmla="*/ 161 w 167"/>
                  <a:gd name="T1" fmla="*/ 2 h 226"/>
                  <a:gd name="T2" fmla="*/ 36 w 167"/>
                  <a:gd name="T3" fmla="*/ 92 h 226"/>
                  <a:gd name="T4" fmla="*/ 6 w 167"/>
                  <a:gd name="T5" fmla="*/ 166 h 226"/>
                  <a:gd name="T6" fmla="*/ 18 w 167"/>
                  <a:gd name="T7" fmla="*/ 223 h 226"/>
                  <a:gd name="T8" fmla="*/ 21 w 167"/>
                  <a:gd name="T9" fmla="*/ 220 h 226"/>
                  <a:gd name="T10" fmla="*/ 16 w 167"/>
                  <a:gd name="T11" fmla="*/ 148 h 226"/>
                  <a:gd name="T12" fmla="*/ 53 w 167"/>
                  <a:gd name="T13" fmla="*/ 79 h 226"/>
                  <a:gd name="T14" fmla="*/ 164 w 167"/>
                  <a:gd name="T15" fmla="*/ 6 h 226"/>
                  <a:gd name="T16" fmla="*/ 161 w 167"/>
                  <a:gd name="T17" fmla="*/ 2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226">
                    <a:moveTo>
                      <a:pt x="161" y="2"/>
                    </a:moveTo>
                    <a:cubicBezTo>
                      <a:pt x="116" y="29"/>
                      <a:pt x="67" y="48"/>
                      <a:pt x="36" y="92"/>
                    </a:cubicBezTo>
                    <a:cubicBezTo>
                      <a:pt x="22" y="114"/>
                      <a:pt x="12" y="141"/>
                      <a:pt x="6" y="166"/>
                    </a:cubicBezTo>
                    <a:cubicBezTo>
                      <a:pt x="1" y="187"/>
                      <a:pt x="1" y="209"/>
                      <a:pt x="18" y="223"/>
                    </a:cubicBezTo>
                    <a:cubicBezTo>
                      <a:pt x="20" y="226"/>
                      <a:pt x="24" y="222"/>
                      <a:pt x="21" y="220"/>
                    </a:cubicBezTo>
                    <a:cubicBezTo>
                      <a:pt x="0" y="201"/>
                      <a:pt x="9" y="171"/>
                      <a:pt x="16" y="148"/>
                    </a:cubicBezTo>
                    <a:cubicBezTo>
                      <a:pt x="25" y="123"/>
                      <a:pt x="36" y="99"/>
                      <a:pt x="53" y="79"/>
                    </a:cubicBezTo>
                    <a:cubicBezTo>
                      <a:pt x="82" y="45"/>
                      <a:pt x="127" y="28"/>
                      <a:pt x="164" y="6"/>
                    </a:cubicBezTo>
                    <a:cubicBezTo>
                      <a:pt x="167" y="4"/>
                      <a:pt x="164" y="0"/>
                      <a:pt x="16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4" name="Freeform 1607"/>
              <p:cNvSpPr/>
              <p:nvPr/>
            </p:nvSpPr>
            <p:spPr bwMode="auto">
              <a:xfrm>
                <a:off x="-437" y="2064"/>
                <a:ext cx="82" cy="45"/>
              </a:xfrm>
              <a:custGeom>
                <a:avLst/>
                <a:gdLst>
                  <a:gd name="T0" fmla="*/ 26 w 31"/>
                  <a:gd name="T1" fmla="*/ 2 h 17"/>
                  <a:gd name="T2" fmla="*/ 3 w 31"/>
                  <a:gd name="T3" fmla="*/ 11 h 17"/>
                  <a:gd name="T4" fmla="*/ 4 w 31"/>
                  <a:gd name="T5" fmla="*/ 16 h 17"/>
                  <a:gd name="T6" fmla="*/ 29 w 31"/>
                  <a:gd name="T7" fmla="*/ 6 h 17"/>
                  <a:gd name="T8" fmla="*/ 26 w 31"/>
                  <a:gd name="T9" fmla="*/ 2 h 17"/>
                </a:gdLst>
                <a:ahLst/>
                <a:cxnLst>
                  <a:cxn ang="0">
                    <a:pos x="T0" y="T1"/>
                  </a:cxn>
                  <a:cxn ang="0">
                    <a:pos x="T2" y="T3"/>
                  </a:cxn>
                  <a:cxn ang="0">
                    <a:pos x="T4" y="T5"/>
                  </a:cxn>
                  <a:cxn ang="0">
                    <a:pos x="T6" y="T7"/>
                  </a:cxn>
                  <a:cxn ang="0">
                    <a:pos x="T8" y="T9"/>
                  </a:cxn>
                </a:cxnLst>
                <a:rect l="0" t="0" r="r" b="b"/>
                <a:pathLst>
                  <a:path w="31" h="17">
                    <a:moveTo>
                      <a:pt x="26" y="2"/>
                    </a:moveTo>
                    <a:cubicBezTo>
                      <a:pt x="19" y="6"/>
                      <a:pt x="11" y="9"/>
                      <a:pt x="3" y="11"/>
                    </a:cubicBezTo>
                    <a:cubicBezTo>
                      <a:pt x="0" y="12"/>
                      <a:pt x="1" y="17"/>
                      <a:pt x="4" y="16"/>
                    </a:cubicBezTo>
                    <a:cubicBezTo>
                      <a:pt x="13" y="13"/>
                      <a:pt x="21" y="11"/>
                      <a:pt x="29" y="6"/>
                    </a:cubicBezTo>
                    <a:cubicBezTo>
                      <a:pt x="31" y="5"/>
                      <a:pt x="29" y="0"/>
                      <a:pt x="26"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5" name="Freeform 1608"/>
              <p:cNvSpPr/>
              <p:nvPr/>
            </p:nvSpPr>
            <p:spPr bwMode="auto">
              <a:xfrm>
                <a:off x="-443" y="2072"/>
                <a:ext cx="102" cy="195"/>
              </a:xfrm>
              <a:custGeom>
                <a:avLst/>
                <a:gdLst>
                  <a:gd name="T0" fmla="*/ 32 w 38"/>
                  <a:gd name="T1" fmla="*/ 3 h 73"/>
                  <a:gd name="T2" fmla="*/ 1 w 38"/>
                  <a:gd name="T3" fmla="*/ 68 h 73"/>
                  <a:gd name="T4" fmla="*/ 5 w 38"/>
                  <a:gd name="T5" fmla="*/ 70 h 73"/>
                  <a:gd name="T6" fmla="*/ 36 w 38"/>
                  <a:gd name="T7" fmla="*/ 5 h 73"/>
                  <a:gd name="T8" fmla="*/ 32 w 38"/>
                  <a:gd name="T9" fmla="*/ 3 h 73"/>
                </a:gdLst>
                <a:ahLst/>
                <a:cxnLst>
                  <a:cxn ang="0">
                    <a:pos x="T0" y="T1"/>
                  </a:cxn>
                  <a:cxn ang="0">
                    <a:pos x="T2" y="T3"/>
                  </a:cxn>
                  <a:cxn ang="0">
                    <a:pos x="T4" y="T5"/>
                  </a:cxn>
                  <a:cxn ang="0">
                    <a:pos x="T6" y="T7"/>
                  </a:cxn>
                  <a:cxn ang="0">
                    <a:pos x="T8" y="T9"/>
                  </a:cxn>
                </a:cxnLst>
                <a:rect l="0" t="0" r="r" b="b"/>
                <a:pathLst>
                  <a:path w="38" h="73">
                    <a:moveTo>
                      <a:pt x="32" y="3"/>
                    </a:moveTo>
                    <a:cubicBezTo>
                      <a:pt x="22" y="25"/>
                      <a:pt x="10" y="46"/>
                      <a:pt x="1" y="68"/>
                    </a:cubicBezTo>
                    <a:cubicBezTo>
                      <a:pt x="0" y="71"/>
                      <a:pt x="4" y="73"/>
                      <a:pt x="5" y="70"/>
                    </a:cubicBezTo>
                    <a:cubicBezTo>
                      <a:pt x="14" y="48"/>
                      <a:pt x="26" y="27"/>
                      <a:pt x="36" y="5"/>
                    </a:cubicBezTo>
                    <a:cubicBezTo>
                      <a:pt x="38" y="2"/>
                      <a:pt x="33" y="0"/>
                      <a:pt x="3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6" name="Freeform 1609"/>
              <p:cNvSpPr/>
              <p:nvPr/>
            </p:nvSpPr>
            <p:spPr bwMode="auto">
              <a:xfrm>
                <a:off x="-587" y="2141"/>
                <a:ext cx="150" cy="118"/>
              </a:xfrm>
              <a:custGeom>
                <a:avLst/>
                <a:gdLst>
                  <a:gd name="T0" fmla="*/ 53 w 56"/>
                  <a:gd name="T1" fmla="*/ 38 h 44"/>
                  <a:gd name="T2" fmla="*/ 5 w 56"/>
                  <a:gd name="T3" fmla="*/ 2 h 44"/>
                  <a:gd name="T4" fmla="*/ 2 w 56"/>
                  <a:gd name="T5" fmla="*/ 6 h 44"/>
                  <a:gd name="T6" fmla="*/ 51 w 56"/>
                  <a:gd name="T7" fmla="*/ 43 h 44"/>
                  <a:gd name="T8" fmla="*/ 53 w 56"/>
                  <a:gd name="T9" fmla="*/ 38 h 44"/>
                </a:gdLst>
                <a:ahLst/>
                <a:cxnLst>
                  <a:cxn ang="0">
                    <a:pos x="T0" y="T1"/>
                  </a:cxn>
                  <a:cxn ang="0">
                    <a:pos x="T2" y="T3"/>
                  </a:cxn>
                  <a:cxn ang="0">
                    <a:pos x="T4" y="T5"/>
                  </a:cxn>
                  <a:cxn ang="0">
                    <a:pos x="T6" y="T7"/>
                  </a:cxn>
                  <a:cxn ang="0">
                    <a:pos x="T8" y="T9"/>
                  </a:cxn>
                </a:cxnLst>
                <a:rect l="0" t="0" r="r" b="b"/>
                <a:pathLst>
                  <a:path w="56" h="44">
                    <a:moveTo>
                      <a:pt x="53" y="38"/>
                    </a:moveTo>
                    <a:cubicBezTo>
                      <a:pt x="36" y="28"/>
                      <a:pt x="20" y="16"/>
                      <a:pt x="5" y="2"/>
                    </a:cubicBezTo>
                    <a:cubicBezTo>
                      <a:pt x="3" y="0"/>
                      <a:pt x="0" y="4"/>
                      <a:pt x="2" y="6"/>
                    </a:cubicBezTo>
                    <a:cubicBezTo>
                      <a:pt x="17" y="20"/>
                      <a:pt x="33" y="32"/>
                      <a:pt x="51" y="43"/>
                    </a:cubicBezTo>
                    <a:cubicBezTo>
                      <a:pt x="54" y="44"/>
                      <a:pt x="56" y="40"/>
                      <a:pt x="53" y="3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7" name="Freeform 1610"/>
              <p:cNvSpPr/>
              <p:nvPr/>
            </p:nvSpPr>
            <p:spPr bwMode="auto">
              <a:xfrm>
                <a:off x="-589" y="2112"/>
                <a:ext cx="122" cy="37"/>
              </a:xfrm>
              <a:custGeom>
                <a:avLst/>
                <a:gdLst>
                  <a:gd name="T0" fmla="*/ 4 w 46"/>
                  <a:gd name="T1" fmla="*/ 14 h 14"/>
                  <a:gd name="T2" fmla="*/ 43 w 46"/>
                  <a:gd name="T3" fmla="*/ 6 h 14"/>
                  <a:gd name="T4" fmla="*/ 41 w 46"/>
                  <a:gd name="T5" fmla="*/ 1 h 14"/>
                  <a:gd name="T6" fmla="*/ 3 w 46"/>
                  <a:gd name="T7" fmla="*/ 9 h 14"/>
                  <a:gd name="T8" fmla="*/ 4 w 46"/>
                  <a:gd name="T9" fmla="*/ 14 h 14"/>
                </a:gdLst>
                <a:ahLst/>
                <a:cxnLst>
                  <a:cxn ang="0">
                    <a:pos x="T0" y="T1"/>
                  </a:cxn>
                  <a:cxn ang="0">
                    <a:pos x="T2" y="T3"/>
                  </a:cxn>
                  <a:cxn ang="0">
                    <a:pos x="T4" y="T5"/>
                  </a:cxn>
                  <a:cxn ang="0">
                    <a:pos x="T6" y="T7"/>
                  </a:cxn>
                  <a:cxn ang="0">
                    <a:pos x="T8" y="T9"/>
                  </a:cxn>
                </a:cxnLst>
                <a:rect l="0" t="0" r="r" b="b"/>
                <a:pathLst>
                  <a:path w="46" h="14">
                    <a:moveTo>
                      <a:pt x="4" y="14"/>
                    </a:moveTo>
                    <a:cubicBezTo>
                      <a:pt x="17" y="12"/>
                      <a:pt x="30" y="10"/>
                      <a:pt x="43" y="6"/>
                    </a:cubicBezTo>
                    <a:cubicBezTo>
                      <a:pt x="46" y="5"/>
                      <a:pt x="45" y="0"/>
                      <a:pt x="41" y="1"/>
                    </a:cubicBezTo>
                    <a:cubicBezTo>
                      <a:pt x="29" y="5"/>
                      <a:pt x="16" y="7"/>
                      <a:pt x="3" y="9"/>
                    </a:cubicBezTo>
                    <a:cubicBezTo>
                      <a:pt x="0" y="9"/>
                      <a:pt x="0" y="14"/>
                      <a:pt x="4" y="1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8" name="Freeform 1611"/>
              <p:cNvSpPr/>
              <p:nvPr/>
            </p:nvSpPr>
            <p:spPr bwMode="auto">
              <a:xfrm>
                <a:off x="-163" y="1513"/>
                <a:ext cx="70" cy="34"/>
              </a:xfrm>
              <a:custGeom>
                <a:avLst/>
                <a:gdLst>
                  <a:gd name="T0" fmla="*/ 23 w 26"/>
                  <a:gd name="T1" fmla="*/ 8 h 13"/>
                  <a:gd name="T2" fmla="*/ 6 w 26"/>
                  <a:gd name="T3" fmla="*/ 2 h 13"/>
                  <a:gd name="T4" fmla="*/ 3 w 26"/>
                  <a:gd name="T5" fmla="*/ 5 h 13"/>
                  <a:gd name="T6" fmla="*/ 23 w 26"/>
                  <a:gd name="T7" fmla="*/ 13 h 13"/>
                  <a:gd name="T8" fmla="*/ 23 w 26"/>
                  <a:gd name="T9" fmla="*/ 8 h 13"/>
                </a:gdLst>
                <a:ahLst/>
                <a:cxnLst>
                  <a:cxn ang="0">
                    <a:pos x="T0" y="T1"/>
                  </a:cxn>
                  <a:cxn ang="0">
                    <a:pos x="T2" y="T3"/>
                  </a:cxn>
                  <a:cxn ang="0">
                    <a:pos x="T4" y="T5"/>
                  </a:cxn>
                  <a:cxn ang="0">
                    <a:pos x="T6" y="T7"/>
                  </a:cxn>
                  <a:cxn ang="0">
                    <a:pos x="T8" y="T9"/>
                  </a:cxn>
                </a:cxnLst>
                <a:rect l="0" t="0" r="r" b="b"/>
                <a:pathLst>
                  <a:path w="26" h="13">
                    <a:moveTo>
                      <a:pt x="23" y="8"/>
                    </a:moveTo>
                    <a:cubicBezTo>
                      <a:pt x="17" y="7"/>
                      <a:pt x="11" y="6"/>
                      <a:pt x="6" y="2"/>
                    </a:cubicBezTo>
                    <a:cubicBezTo>
                      <a:pt x="4" y="0"/>
                      <a:pt x="0" y="3"/>
                      <a:pt x="3" y="5"/>
                    </a:cubicBezTo>
                    <a:cubicBezTo>
                      <a:pt x="9" y="10"/>
                      <a:pt x="16" y="12"/>
                      <a:pt x="23" y="13"/>
                    </a:cubicBezTo>
                    <a:cubicBezTo>
                      <a:pt x="26" y="13"/>
                      <a:pt x="26" y="8"/>
                      <a:pt x="23" y="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9" name="Freeform 1612"/>
              <p:cNvSpPr/>
              <p:nvPr/>
            </p:nvSpPr>
            <p:spPr bwMode="auto">
              <a:xfrm>
                <a:off x="-568" y="1510"/>
                <a:ext cx="437" cy="623"/>
              </a:xfrm>
              <a:custGeom>
                <a:avLst/>
                <a:gdLst>
                  <a:gd name="T0" fmla="*/ 160 w 164"/>
                  <a:gd name="T1" fmla="*/ 1 h 233"/>
                  <a:gd name="T2" fmla="*/ 43 w 164"/>
                  <a:gd name="T3" fmla="*/ 93 h 233"/>
                  <a:gd name="T4" fmla="*/ 16 w 164"/>
                  <a:gd name="T5" fmla="*/ 230 h 233"/>
                  <a:gd name="T6" fmla="*/ 20 w 164"/>
                  <a:gd name="T7" fmla="*/ 229 h 233"/>
                  <a:gd name="T8" fmla="*/ 45 w 164"/>
                  <a:gd name="T9" fmla="*/ 100 h 233"/>
                  <a:gd name="T10" fmla="*/ 161 w 164"/>
                  <a:gd name="T11" fmla="*/ 6 h 233"/>
                  <a:gd name="T12" fmla="*/ 160 w 164"/>
                  <a:gd name="T13" fmla="*/ 1 h 233"/>
                </a:gdLst>
                <a:ahLst/>
                <a:cxnLst>
                  <a:cxn ang="0">
                    <a:pos x="T0" y="T1"/>
                  </a:cxn>
                  <a:cxn ang="0">
                    <a:pos x="T2" y="T3"/>
                  </a:cxn>
                  <a:cxn ang="0">
                    <a:pos x="T4" y="T5"/>
                  </a:cxn>
                  <a:cxn ang="0">
                    <a:pos x="T6" y="T7"/>
                  </a:cxn>
                  <a:cxn ang="0">
                    <a:pos x="T8" y="T9"/>
                  </a:cxn>
                  <a:cxn ang="0">
                    <a:pos x="T10" y="T11"/>
                  </a:cxn>
                  <a:cxn ang="0">
                    <a:pos x="T12" y="T13"/>
                  </a:cxn>
                </a:cxnLst>
                <a:rect l="0" t="0" r="r" b="b"/>
                <a:pathLst>
                  <a:path w="164" h="233">
                    <a:moveTo>
                      <a:pt x="160" y="1"/>
                    </a:moveTo>
                    <a:cubicBezTo>
                      <a:pt x="115" y="22"/>
                      <a:pt x="72" y="52"/>
                      <a:pt x="43" y="93"/>
                    </a:cubicBezTo>
                    <a:cubicBezTo>
                      <a:pt x="19" y="127"/>
                      <a:pt x="0" y="189"/>
                      <a:pt x="16" y="230"/>
                    </a:cubicBezTo>
                    <a:cubicBezTo>
                      <a:pt x="17" y="233"/>
                      <a:pt x="22" y="231"/>
                      <a:pt x="20" y="229"/>
                    </a:cubicBezTo>
                    <a:cubicBezTo>
                      <a:pt x="5" y="190"/>
                      <a:pt x="25" y="134"/>
                      <a:pt x="45" y="100"/>
                    </a:cubicBezTo>
                    <a:cubicBezTo>
                      <a:pt x="70" y="58"/>
                      <a:pt x="117" y="26"/>
                      <a:pt x="161" y="6"/>
                    </a:cubicBezTo>
                    <a:cubicBezTo>
                      <a:pt x="164" y="4"/>
                      <a:pt x="162" y="0"/>
                      <a:pt x="160"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0" name="Freeform 1613"/>
              <p:cNvSpPr/>
              <p:nvPr/>
            </p:nvSpPr>
            <p:spPr bwMode="auto">
              <a:xfrm>
                <a:off x="-587" y="2104"/>
                <a:ext cx="70" cy="40"/>
              </a:xfrm>
              <a:custGeom>
                <a:avLst/>
                <a:gdLst>
                  <a:gd name="T0" fmla="*/ 21 w 26"/>
                  <a:gd name="T1" fmla="*/ 2 h 15"/>
                  <a:gd name="T2" fmla="*/ 3 w 26"/>
                  <a:gd name="T3" fmla="*/ 9 h 15"/>
                  <a:gd name="T4" fmla="*/ 4 w 26"/>
                  <a:gd name="T5" fmla="*/ 14 h 15"/>
                  <a:gd name="T6" fmla="*/ 23 w 26"/>
                  <a:gd name="T7" fmla="*/ 6 h 15"/>
                  <a:gd name="T8" fmla="*/ 21 w 26"/>
                  <a:gd name="T9" fmla="*/ 2 h 15"/>
                </a:gdLst>
                <a:ahLst/>
                <a:cxnLst>
                  <a:cxn ang="0">
                    <a:pos x="T0" y="T1"/>
                  </a:cxn>
                  <a:cxn ang="0">
                    <a:pos x="T2" y="T3"/>
                  </a:cxn>
                  <a:cxn ang="0">
                    <a:pos x="T4" y="T5"/>
                  </a:cxn>
                  <a:cxn ang="0">
                    <a:pos x="T6" y="T7"/>
                  </a:cxn>
                  <a:cxn ang="0">
                    <a:pos x="T8" y="T9"/>
                  </a:cxn>
                </a:cxnLst>
                <a:rect l="0" t="0" r="r" b="b"/>
                <a:pathLst>
                  <a:path w="26" h="15">
                    <a:moveTo>
                      <a:pt x="21" y="2"/>
                    </a:moveTo>
                    <a:cubicBezTo>
                      <a:pt x="15" y="6"/>
                      <a:pt x="9" y="8"/>
                      <a:pt x="3" y="9"/>
                    </a:cubicBezTo>
                    <a:cubicBezTo>
                      <a:pt x="0" y="10"/>
                      <a:pt x="1" y="15"/>
                      <a:pt x="4" y="14"/>
                    </a:cubicBezTo>
                    <a:cubicBezTo>
                      <a:pt x="11" y="12"/>
                      <a:pt x="18" y="10"/>
                      <a:pt x="23" y="6"/>
                    </a:cubicBezTo>
                    <a:cubicBezTo>
                      <a:pt x="26" y="4"/>
                      <a:pt x="23" y="0"/>
                      <a:pt x="2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1" name="Freeform 1614"/>
              <p:cNvSpPr/>
              <p:nvPr/>
            </p:nvSpPr>
            <p:spPr bwMode="auto">
              <a:xfrm>
                <a:off x="-517" y="2082"/>
                <a:ext cx="40" cy="35"/>
              </a:xfrm>
              <a:custGeom>
                <a:avLst/>
                <a:gdLst>
                  <a:gd name="T0" fmla="*/ 11 w 15"/>
                  <a:gd name="T1" fmla="*/ 7 h 13"/>
                  <a:gd name="T2" fmla="*/ 8 w 15"/>
                  <a:gd name="T3" fmla="*/ 7 h 13"/>
                  <a:gd name="T4" fmla="*/ 6 w 15"/>
                  <a:gd name="T5" fmla="*/ 3 h 13"/>
                  <a:gd name="T6" fmla="*/ 1 w 15"/>
                  <a:gd name="T7" fmla="*/ 4 h 13"/>
                  <a:gd name="T8" fmla="*/ 5 w 15"/>
                  <a:gd name="T9" fmla="*/ 11 h 13"/>
                  <a:gd name="T10" fmla="*/ 12 w 15"/>
                  <a:gd name="T11" fmla="*/ 12 h 13"/>
                  <a:gd name="T12" fmla="*/ 11 w 15"/>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15" h="13">
                    <a:moveTo>
                      <a:pt x="11" y="7"/>
                    </a:moveTo>
                    <a:cubicBezTo>
                      <a:pt x="10" y="7"/>
                      <a:pt x="8" y="8"/>
                      <a:pt x="8" y="7"/>
                    </a:cubicBezTo>
                    <a:cubicBezTo>
                      <a:pt x="7" y="5"/>
                      <a:pt x="6" y="4"/>
                      <a:pt x="6" y="3"/>
                    </a:cubicBezTo>
                    <a:cubicBezTo>
                      <a:pt x="5" y="0"/>
                      <a:pt x="0" y="1"/>
                      <a:pt x="1" y="4"/>
                    </a:cubicBezTo>
                    <a:cubicBezTo>
                      <a:pt x="2" y="7"/>
                      <a:pt x="3" y="9"/>
                      <a:pt x="5" y="11"/>
                    </a:cubicBezTo>
                    <a:cubicBezTo>
                      <a:pt x="7" y="13"/>
                      <a:pt x="10" y="12"/>
                      <a:pt x="12" y="12"/>
                    </a:cubicBezTo>
                    <a:cubicBezTo>
                      <a:pt x="15" y="11"/>
                      <a:pt x="14" y="6"/>
                      <a:pt x="11"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2" name="Freeform 1615"/>
              <p:cNvSpPr/>
              <p:nvPr/>
            </p:nvSpPr>
            <p:spPr bwMode="auto">
              <a:xfrm>
                <a:off x="-155" y="1510"/>
                <a:ext cx="35" cy="59"/>
              </a:xfrm>
              <a:custGeom>
                <a:avLst/>
                <a:gdLst>
                  <a:gd name="T0" fmla="*/ 12 w 13"/>
                  <a:gd name="T1" fmla="*/ 18 h 22"/>
                  <a:gd name="T2" fmla="*/ 6 w 13"/>
                  <a:gd name="T3" fmla="*/ 3 h 22"/>
                  <a:gd name="T4" fmla="*/ 1 w 13"/>
                  <a:gd name="T5" fmla="*/ 5 h 22"/>
                  <a:gd name="T6" fmla="*/ 8 w 13"/>
                  <a:gd name="T7" fmla="*/ 19 h 22"/>
                  <a:gd name="T8" fmla="*/ 12 w 13"/>
                  <a:gd name="T9" fmla="*/ 18 h 22"/>
                </a:gdLst>
                <a:ahLst/>
                <a:cxnLst>
                  <a:cxn ang="0">
                    <a:pos x="T0" y="T1"/>
                  </a:cxn>
                  <a:cxn ang="0">
                    <a:pos x="T2" y="T3"/>
                  </a:cxn>
                  <a:cxn ang="0">
                    <a:pos x="T4" y="T5"/>
                  </a:cxn>
                  <a:cxn ang="0">
                    <a:pos x="T6" y="T7"/>
                  </a:cxn>
                  <a:cxn ang="0">
                    <a:pos x="T8" y="T9"/>
                  </a:cxn>
                </a:cxnLst>
                <a:rect l="0" t="0" r="r" b="b"/>
                <a:pathLst>
                  <a:path w="13" h="22">
                    <a:moveTo>
                      <a:pt x="12" y="18"/>
                    </a:moveTo>
                    <a:cubicBezTo>
                      <a:pt x="11" y="13"/>
                      <a:pt x="7" y="8"/>
                      <a:pt x="6" y="3"/>
                    </a:cubicBezTo>
                    <a:cubicBezTo>
                      <a:pt x="5" y="0"/>
                      <a:pt x="0" y="2"/>
                      <a:pt x="1" y="5"/>
                    </a:cubicBezTo>
                    <a:cubicBezTo>
                      <a:pt x="3" y="10"/>
                      <a:pt x="6" y="14"/>
                      <a:pt x="8" y="19"/>
                    </a:cubicBezTo>
                    <a:cubicBezTo>
                      <a:pt x="9" y="22"/>
                      <a:pt x="13" y="21"/>
                      <a:pt x="12" y="1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3" name="Freeform 1616"/>
              <p:cNvSpPr/>
              <p:nvPr/>
            </p:nvSpPr>
            <p:spPr bwMode="auto">
              <a:xfrm>
                <a:off x="-173" y="1534"/>
                <a:ext cx="16" cy="53"/>
              </a:xfrm>
              <a:custGeom>
                <a:avLst/>
                <a:gdLst>
                  <a:gd name="T0" fmla="*/ 5 w 6"/>
                  <a:gd name="T1" fmla="*/ 17 h 20"/>
                  <a:gd name="T2" fmla="*/ 5 w 6"/>
                  <a:gd name="T3" fmla="*/ 3 h 20"/>
                  <a:gd name="T4" fmla="*/ 0 w 6"/>
                  <a:gd name="T5" fmla="*/ 4 h 20"/>
                  <a:gd name="T6" fmla="*/ 0 w 6"/>
                  <a:gd name="T7" fmla="*/ 15 h 20"/>
                  <a:gd name="T8" fmla="*/ 5 w 6"/>
                  <a:gd name="T9" fmla="*/ 17 h 20"/>
                </a:gdLst>
                <a:ahLst/>
                <a:cxnLst>
                  <a:cxn ang="0">
                    <a:pos x="T0" y="T1"/>
                  </a:cxn>
                  <a:cxn ang="0">
                    <a:pos x="T2" y="T3"/>
                  </a:cxn>
                  <a:cxn ang="0">
                    <a:pos x="T4" y="T5"/>
                  </a:cxn>
                  <a:cxn ang="0">
                    <a:pos x="T6" y="T7"/>
                  </a:cxn>
                  <a:cxn ang="0">
                    <a:pos x="T8" y="T9"/>
                  </a:cxn>
                </a:cxnLst>
                <a:rect l="0" t="0" r="r" b="b"/>
                <a:pathLst>
                  <a:path w="6" h="20">
                    <a:moveTo>
                      <a:pt x="5" y="17"/>
                    </a:moveTo>
                    <a:cubicBezTo>
                      <a:pt x="6" y="12"/>
                      <a:pt x="6" y="7"/>
                      <a:pt x="5" y="3"/>
                    </a:cubicBezTo>
                    <a:cubicBezTo>
                      <a:pt x="4" y="0"/>
                      <a:pt x="0" y="1"/>
                      <a:pt x="0" y="4"/>
                    </a:cubicBezTo>
                    <a:cubicBezTo>
                      <a:pt x="1" y="8"/>
                      <a:pt x="1" y="12"/>
                      <a:pt x="0" y="15"/>
                    </a:cubicBezTo>
                    <a:cubicBezTo>
                      <a:pt x="0" y="19"/>
                      <a:pt x="4" y="20"/>
                      <a:pt x="5" y="1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4" name="Freeform 1617"/>
              <p:cNvSpPr/>
              <p:nvPr/>
            </p:nvSpPr>
            <p:spPr bwMode="auto">
              <a:xfrm>
                <a:off x="-208" y="1537"/>
                <a:ext cx="24" cy="56"/>
              </a:xfrm>
              <a:custGeom>
                <a:avLst/>
                <a:gdLst>
                  <a:gd name="T0" fmla="*/ 6 w 9"/>
                  <a:gd name="T1" fmla="*/ 18 h 21"/>
                  <a:gd name="T2" fmla="*/ 8 w 9"/>
                  <a:gd name="T3" fmla="*/ 4 h 21"/>
                  <a:gd name="T4" fmla="*/ 3 w 9"/>
                  <a:gd name="T5" fmla="*/ 3 h 21"/>
                  <a:gd name="T6" fmla="*/ 1 w 9"/>
                  <a:gd name="T7" fmla="*/ 15 h 21"/>
                  <a:gd name="T8" fmla="*/ 6 w 9"/>
                  <a:gd name="T9" fmla="*/ 18 h 21"/>
                </a:gdLst>
                <a:ahLst/>
                <a:cxnLst>
                  <a:cxn ang="0">
                    <a:pos x="T0" y="T1"/>
                  </a:cxn>
                  <a:cxn ang="0">
                    <a:pos x="T2" y="T3"/>
                  </a:cxn>
                  <a:cxn ang="0">
                    <a:pos x="T4" y="T5"/>
                  </a:cxn>
                  <a:cxn ang="0">
                    <a:pos x="T6" y="T7"/>
                  </a:cxn>
                  <a:cxn ang="0">
                    <a:pos x="T8" y="T9"/>
                  </a:cxn>
                </a:cxnLst>
                <a:rect l="0" t="0" r="r" b="b"/>
                <a:pathLst>
                  <a:path w="9" h="21">
                    <a:moveTo>
                      <a:pt x="6" y="18"/>
                    </a:moveTo>
                    <a:cubicBezTo>
                      <a:pt x="8" y="13"/>
                      <a:pt x="7" y="9"/>
                      <a:pt x="8" y="4"/>
                    </a:cubicBezTo>
                    <a:cubicBezTo>
                      <a:pt x="9" y="1"/>
                      <a:pt x="4" y="0"/>
                      <a:pt x="3" y="3"/>
                    </a:cubicBezTo>
                    <a:cubicBezTo>
                      <a:pt x="3" y="7"/>
                      <a:pt x="3" y="12"/>
                      <a:pt x="1" y="15"/>
                    </a:cubicBezTo>
                    <a:cubicBezTo>
                      <a:pt x="0" y="18"/>
                      <a:pt x="4" y="21"/>
                      <a:pt x="6" y="1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5" name="Freeform 1618"/>
              <p:cNvSpPr/>
              <p:nvPr/>
            </p:nvSpPr>
            <p:spPr bwMode="auto">
              <a:xfrm>
                <a:off x="-245" y="1563"/>
                <a:ext cx="21" cy="57"/>
              </a:xfrm>
              <a:custGeom>
                <a:avLst/>
                <a:gdLst>
                  <a:gd name="T0" fmla="*/ 7 w 8"/>
                  <a:gd name="T1" fmla="*/ 16 h 21"/>
                  <a:gd name="T2" fmla="*/ 7 w 8"/>
                  <a:gd name="T3" fmla="*/ 6 h 21"/>
                  <a:gd name="T4" fmla="*/ 2 w 8"/>
                  <a:gd name="T5" fmla="*/ 3 h 21"/>
                  <a:gd name="T6" fmla="*/ 2 w 8"/>
                  <a:gd name="T7" fmla="*/ 18 h 21"/>
                  <a:gd name="T8" fmla="*/ 7 w 8"/>
                  <a:gd name="T9" fmla="*/ 16 h 21"/>
                </a:gdLst>
                <a:ahLst/>
                <a:cxnLst>
                  <a:cxn ang="0">
                    <a:pos x="T0" y="T1"/>
                  </a:cxn>
                  <a:cxn ang="0">
                    <a:pos x="T2" y="T3"/>
                  </a:cxn>
                  <a:cxn ang="0">
                    <a:pos x="T4" y="T5"/>
                  </a:cxn>
                  <a:cxn ang="0">
                    <a:pos x="T6" y="T7"/>
                  </a:cxn>
                  <a:cxn ang="0">
                    <a:pos x="T8" y="T9"/>
                  </a:cxn>
                </a:cxnLst>
                <a:rect l="0" t="0" r="r" b="b"/>
                <a:pathLst>
                  <a:path w="8" h="21">
                    <a:moveTo>
                      <a:pt x="7" y="16"/>
                    </a:moveTo>
                    <a:cubicBezTo>
                      <a:pt x="6" y="12"/>
                      <a:pt x="5" y="9"/>
                      <a:pt x="7" y="6"/>
                    </a:cubicBezTo>
                    <a:cubicBezTo>
                      <a:pt x="8" y="3"/>
                      <a:pt x="4" y="0"/>
                      <a:pt x="2" y="3"/>
                    </a:cubicBezTo>
                    <a:cubicBezTo>
                      <a:pt x="0" y="8"/>
                      <a:pt x="0" y="13"/>
                      <a:pt x="2" y="18"/>
                    </a:cubicBezTo>
                    <a:cubicBezTo>
                      <a:pt x="3" y="21"/>
                      <a:pt x="8" y="19"/>
                      <a:pt x="7" y="1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6" name="Freeform 1619"/>
              <p:cNvSpPr/>
              <p:nvPr/>
            </p:nvSpPr>
            <p:spPr bwMode="auto">
              <a:xfrm>
                <a:off x="-283" y="1598"/>
                <a:ext cx="19" cy="51"/>
              </a:xfrm>
              <a:custGeom>
                <a:avLst/>
                <a:gdLst>
                  <a:gd name="T0" fmla="*/ 6 w 7"/>
                  <a:gd name="T1" fmla="*/ 15 h 19"/>
                  <a:gd name="T2" fmla="*/ 6 w 7"/>
                  <a:gd name="T3" fmla="*/ 10 h 19"/>
                  <a:gd name="T4" fmla="*/ 6 w 7"/>
                  <a:gd name="T5" fmla="*/ 5 h 19"/>
                  <a:gd name="T6" fmla="*/ 2 w 7"/>
                  <a:gd name="T7" fmla="*/ 3 h 19"/>
                  <a:gd name="T8" fmla="*/ 1 w 7"/>
                  <a:gd name="T9" fmla="*/ 14 h 19"/>
                  <a:gd name="T10" fmla="*/ 6 w 7"/>
                  <a:gd name="T11" fmla="*/ 15 h 19"/>
                </a:gdLst>
                <a:ahLst/>
                <a:cxnLst>
                  <a:cxn ang="0">
                    <a:pos x="T0" y="T1"/>
                  </a:cxn>
                  <a:cxn ang="0">
                    <a:pos x="T2" y="T3"/>
                  </a:cxn>
                  <a:cxn ang="0">
                    <a:pos x="T4" y="T5"/>
                  </a:cxn>
                  <a:cxn ang="0">
                    <a:pos x="T6" y="T7"/>
                  </a:cxn>
                  <a:cxn ang="0">
                    <a:pos x="T8" y="T9"/>
                  </a:cxn>
                  <a:cxn ang="0">
                    <a:pos x="T10" y="T11"/>
                  </a:cxn>
                </a:cxnLst>
                <a:rect l="0" t="0" r="r" b="b"/>
                <a:pathLst>
                  <a:path w="7" h="19">
                    <a:moveTo>
                      <a:pt x="6" y="15"/>
                    </a:moveTo>
                    <a:cubicBezTo>
                      <a:pt x="6" y="14"/>
                      <a:pt x="6" y="12"/>
                      <a:pt x="6" y="10"/>
                    </a:cubicBezTo>
                    <a:cubicBezTo>
                      <a:pt x="6" y="8"/>
                      <a:pt x="6" y="7"/>
                      <a:pt x="6" y="5"/>
                    </a:cubicBezTo>
                    <a:cubicBezTo>
                      <a:pt x="7" y="3"/>
                      <a:pt x="3" y="0"/>
                      <a:pt x="2" y="3"/>
                    </a:cubicBezTo>
                    <a:cubicBezTo>
                      <a:pt x="0" y="7"/>
                      <a:pt x="1" y="11"/>
                      <a:pt x="1" y="14"/>
                    </a:cubicBezTo>
                    <a:cubicBezTo>
                      <a:pt x="0" y="17"/>
                      <a:pt x="5" y="19"/>
                      <a:pt x="6" y="1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7" name="Freeform 1620"/>
              <p:cNvSpPr/>
              <p:nvPr/>
            </p:nvSpPr>
            <p:spPr bwMode="auto">
              <a:xfrm>
                <a:off x="-312" y="1630"/>
                <a:ext cx="21" cy="43"/>
              </a:xfrm>
              <a:custGeom>
                <a:avLst/>
                <a:gdLst>
                  <a:gd name="T0" fmla="*/ 5 w 8"/>
                  <a:gd name="T1" fmla="*/ 13 h 16"/>
                  <a:gd name="T2" fmla="*/ 6 w 8"/>
                  <a:gd name="T3" fmla="*/ 5 h 16"/>
                  <a:gd name="T4" fmla="*/ 2 w 8"/>
                  <a:gd name="T5" fmla="*/ 3 h 16"/>
                  <a:gd name="T6" fmla="*/ 0 w 8"/>
                  <a:gd name="T7" fmla="*/ 12 h 16"/>
                  <a:gd name="T8" fmla="*/ 5 w 8"/>
                  <a:gd name="T9" fmla="*/ 13 h 16"/>
                </a:gdLst>
                <a:ahLst/>
                <a:cxnLst>
                  <a:cxn ang="0">
                    <a:pos x="T0" y="T1"/>
                  </a:cxn>
                  <a:cxn ang="0">
                    <a:pos x="T2" y="T3"/>
                  </a:cxn>
                  <a:cxn ang="0">
                    <a:pos x="T4" y="T5"/>
                  </a:cxn>
                  <a:cxn ang="0">
                    <a:pos x="T6" y="T7"/>
                  </a:cxn>
                  <a:cxn ang="0">
                    <a:pos x="T8" y="T9"/>
                  </a:cxn>
                </a:cxnLst>
                <a:rect l="0" t="0" r="r" b="b"/>
                <a:pathLst>
                  <a:path w="8" h="16">
                    <a:moveTo>
                      <a:pt x="5" y="13"/>
                    </a:moveTo>
                    <a:cubicBezTo>
                      <a:pt x="6" y="11"/>
                      <a:pt x="5" y="7"/>
                      <a:pt x="6" y="5"/>
                    </a:cubicBezTo>
                    <a:cubicBezTo>
                      <a:pt x="8" y="2"/>
                      <a:pt x="3" y="0"/>
                      <a:pt x="2" y="3"/>
                    </a:cubicBezTo>
                    <a:cubicBezTo>
                      <a:pt x="1" y="6"/>
                      <a:pt x="1" y="9"/>
                      <a:pt x="0" y="12"/>
                    </a:cubicBezTo>
                    <a:cubicBezTo>
                      <a:pt x="0" y="15"/>
                      <a:pt x="5" y="16"/>
                      <a:pt x="5" y="1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8" name="Freeform 1621"/>
              <p:cNvSpPr/>
              <p:nvPr/>
            </p:nvSpPr>
            <p:spPr bwMode="auto">
              <a:xfrm>
                <a:off x="-347" y="1646"/>
                <a:ext cx="24" cy="48"/>
              </a:xfrm>
              <a:custGeom>
                <a:avLst/>
                <a:gdLst>
                  <a:gd name="T0" fmla="*/ 6 w 9"/>
                  <a:gd name="T1" fmla="*/ 16 h 18"/>
                  <a:gd name="T2" fmla="*/ 9 w 9"/>
                  <a:gd name="T3" fmla="*/ 4 h 18"/>
                  <a:gd name="T4" fmla="*/ 4 w 9"/>
                  <a:gd name="T5" fmla="*/ 3 h 18"/>
                  <a:gd name="T6" fmla="*/ 2 w 9"/>
                  <a:gd name="T7" fmla="*/ 13 h 18"/>
                  <a:gd name="T8" fmla="*/ 6 w 9"/>
                  <a:gd name="T9" fmla="*/ 16 h 18"/>
                </a:gdLst>
                <a:ahLst/>
                <a:cxnLst>
                  <a:cxn ang="0">
                    <a:pos x="T0" y="T1"/>
                  </a:cxn>
                  <a:cxn ang="0">
                    <a:pos x="T2" y="T3"/>
                  </a:cxn>
                  <a:cxn ang="0">
                    <a:pos x="T4" y="T5"/>
                  </a:cxn>
                  <a:cxn ang="0">
                    <a:pos x="T6" y="T7"/>
                  </a:cxn>
                  <a:cxn ang="0">
                    <a:pos x="T8" y="T9"/>
                  </a:cxn>
                </a:cxnLst>
                <a:rect l="0" t="0" r="r" b="b"/>
                <a:pathLst>
                  <a:path w="9" h="18">
                    <a:moveTo>
                      <a:pt x="6" y="16"/>
                    </a:moveTo>
                    <a:cubicBezTo>
                      <a:pt x="8" y="12"/>
                      <a:pt x="8" y="8"/>
                      <a:pt x="9" y="4"/>
                    </a:cubicBezTo>
                    <a:cubicBezTo>
                      <a:pt x="9" y="1"/>
                      <a:pt x="5" y="0"/>
                      <a:pt x="4" y="3"/>
                    </a:cubicBezTo>
                    <a:cubicBezTo>
                      <a:pt x="3" y="6"/>
                      <a:pt x="3" y="10"/>
                      <a:pt x="2" y="13"/>
                    </a:cubicBezTo>
                    <a:cubicBezTo>
                      <a:pt x="0" y="16"/>
                      <a:pt x="5" y="18"/>
                      <a:pt x="6" y="1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9" name="Freeform 1622"/>
              <p:cNvSpPr/>
              <p:nvPr/>
            </p:nvSpPr>
            <p:spPr bwMode="auto">
              <a:xfrm>
                <a:off x="-379" y="1670"/>
                <a:ext cx="22" cy="57"/>
              </a:xfrm>
              <a:custGeom>
                <a:avLst/>
                <a:gdLst>
                  <a:gd name="T0" fmla="*/ 7 w 8"/>
                  <a:gd name="T1" fmla="*/ 16 h 21"/>
                  <a:gd name="T2" fmla="*/ 5 w 8"/>
                  <a:gd name="T3" fmla="*/ 4 h 21"/>
                  <a:gd name="T4" fmla="*/ 0 w 8"/>
                  <a:gd name="T5" fmla="*/ 3 h 21"/>
                  <a:gd name="T6" fmla="*/ 3 w 8"/>
                  <a:gd name="T7" fmla="*/ 18 h 21"/>
                  <a:gd name="T8" fmla="*/ 7 w 8"/>
                  <a:gd name="T9" fmla="*/ 16 h 21"/>
                </a:gdLst>
                <a:ahLst/>
                <a:cxnLst>
                  <a:cxn ang="0">
                    <a:pos x="T0" y="T1"/>
                  </a:cxn>
                  <a:cxn ang="0">
                    <a:pos x="T2" y="T3"/>
                  </a:cxn>
                  <a:cxn ang="0">
                    <a:pos x="T4" y="T5"/>
                  </a:cxn>
                  <a:cxn ang="0">
                    <a:pos x="T6" y="T7"/>
                  </a:cxn>
                  <a:cxn ang="0">
                    <a:pos x="T8" y="T9"/>
                  </a:cxn>
                </a:cxnLst>
                <a:rect l="0" t="0" r="r" b="b"/>
                <a:pathLst>
                  <a:path w="8" h="21">
                    <a:moveTo>
                      <a:pt x="7" y="16"/>
                    </a:moveTo>
                    <a:cubicBezTo>
                      <a:pt x="6" y="12"/>
                      <a:pt x="5" y="8"/>
                      <a:pt x="5" y="4"/>
                    </a:cubicBezTo>
                    <a:cubicBezTo>
                      <a:pt x="6" y="1"/>
                      <a:pt x="1" y="0"/>
                      <a:pt x="0" y="3"/>
                    </a:cubicBezTo>
                    <a:cubicBezTo>
                      <a:pt x="0" y="8"/>
                      <a:pt x="1" y="13"/>
                      <a:pt x="3" y="18"/>
                    </a:cubicBezTo>
                    <a:cubicBezTo>
                      <a:pt x="4" y="21"/>
                      <a:pt x="8" y="19"/>
                      <a:pt x="7" y="1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0" name="Freeform 1623"/>
              <p:cNvSpPr/>
              <p:nvPr/>
            </p:nvSpPr>
            <p:spPr bwMode="auto">
              <a:xfrm>
                <a:off x="-408" y="1705"/>
                <a:ext cx="21" cy="51"/>
              </a:xfrm>
              <a:custGeom>
                <a:avLst/>
                <a:gdLst>
                  <a:gd name="T0" fmla="*/ 7 w 8"/>
                  <a:gd name="T1" fmla="*/ 15 h 19"/>
                  <a:gd name="T2" fmla="*/ 6 w 8"/>
                  <a:gd name="T3" fmla="*/ 4 h 19"/>
                  <a:gd name="T4" fmla="*/ 1 w 8"/>
                  <a:gd name="T5" fmla="*/ 3 h 19"/>
                  <a:gd name="T6" fmla="*/ 3 w 8"/>
                  <a:gd name="T7" fmla="*/ 16 h 19"/>
                  <a:gd name="T8" fmla="*/ 7 w 8"/>
                  <a:gd name="T9" fmla="*/ 15 h 19"/>
                </a:gdLst>
                <a:ahLst/>
                <a:cxnLst>
                  <a:cxn ang="0">
                    <a:pos x="T0" y="T1"/>
                  </a:cxn>
                  <a:cxn ang="0">
                    <a:pos x="T2" y="T3"/>
                  </a:cxn>
                  <a:cxn ang="0">
                    <a:pos x="T4" y="T5"/>
                  </a:cxn>
                  <a:cxn ang="0">
                    <a:pos x="T6" y="T7"/>
                  </a:cxn>
                  <a:cxn ang="0">
                    <a:pos x="T8" y="T9"/>
                  </a:cxn>
                </a:cxnLst>
                <a:rect l="0" t="0" r="r" b="b"/>
                <a:pathLst>
                  <a:path w="8" h="19">
                    <a:moveTo>
                      <a:pt x="7" y="15"/>
                    </a:moveTo>
                    <a:cubicBezTo>
                      <a:pt x="6" y="12"/>
                      <a:pt x="5" y="8"/>
                      <a:pt x="6" y="4"/>
                    </a:cubicBezTo>
                    <a:cubicBezTo>
                      <a:pt x="6" y="1"/>
                      <a:pt x="1" y="0"/>
                      <a:pt x="1" y="3"/>
                    </a:cubicBezTo>
                    <a:cubicBezTo>
                      <a:pt x="0" y="8"/>
                      <a:pt x="1" y="12"/>
                      <a:pt x="3" y="16"/>
                    </a:cubicBezTo>
                    <a:cubicBezTo>
                      <a:pt x="4" y="19"/>
                      <a:pt x="8" y="18"/>
                      <a:pt x="7" y="1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1" name="Freeform 1624"/>
              <p:cNvSpPr/>
              <p:nvPr/>
            </p:nvSpPr>
            <p:spPr bwMode="auto">
              <a:xfrm>
                <a:off x="-432" y="1735"/>
                <a:ext cx="16" cy="53"/>
              </a:xfrm>
              <a:custGeom>
                <a:avLst/>
                <a:gdLst>
                  <a:gd name="T0" fmla="*/ 6 w 6"/>
                  <a:gd name="T1" fmla="*/ 16 h 20"/>
                  <a:gd name="T2" fmla="*/ 6 w 6"/>
                  <a:gd name="T3" fmla="*/ 4 h 20"/>
                  <a:gd name="T4" fmla="*/ 1 w 6"/>
                  <a:gd name="T5" fmla="*/ 3 h 20"/>
                  <a:gd name="T6" fmla="*/ 1 w 6"/>
                  <a:gd name="T7" fmla="*/ 17 h 20"/>
                  <a:gd name="T8" fmla="*/ 6 w 6"/>
                  <a:gd name="T9" fmla="*/ 16 h 20"/>
                </a:gdLst>
                <a:ahLst/>
                <a:cxnLst>
                  <a:cxn ang="0">
                    <a:pos x="T0" y="T1"/>
                  </a:cxn>
                  <a:cxn ang="0">
                    <a:pos x="T2" y="T3"/>
                  </a:cxn>
                  <a:cxn ang="0">
                    <a:pos x="T4" y="T5"/>
                  </a:cxn>
                  <a:cxn ang="0">
                    <a:pos x="T6" y="T7"/>
                  </a:cxn>
                  <a:cxn ang="0">
                    <a:pos x="T8" y="T9"/>
                  </a:cxn>
                </a:cxnLst>
                <a:rect l="0" t="0" r="r" b="b"/>
                <a:pathLst>
                  <a:path w="6" h="20">
                    <a:moveTo>
                      <a:pt x="6" y="16"/>
                    </a:moveTo>
                    <a:cubicBezTo>
                      <a:pt x="5" y="12"/>
                      <a:pt x="5" y="8"/>
                      <a:pt x="6" y="4"/>
                    </a:cubicBezTo>
                    <a:cubicBezTo>
                      <a:pt x="6" y="1"/>
                      <a:pt x="2" y="0"/>
                      <a:pt x="1" y="3"/>
                    </a:cubicBezTo>
                    <a:cubicBezTo>
                      <a:pt x="0" y="8"/>
                      <a:pt x="0" y="13"/>
                      <a:pt x="1" y="17"/>
                    </a:cubicBezTo>
                    <a:cubicBezTo>
                      <a:pt x="2" y="20"/>
                      <a:pt x="6" y="19"/>
                      <a:pt x="6" y="1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2" name="Freeform 1625"/>
              <p:cNvSpPr/>
              <p:nvPr/>
            </p:nvSpPr>
            <p:spPr bwMode="auto">
              <a:xfrm>
                <a:off x="-459" y="1767"/>
                <a:ext cx="27" cy="72"/>
              </a:xfrm>
              <a:custGeom>
                <a:avLst/>
                <a:gdLst>
                  <a:gd name="T0" fmla="*/ 9 w 10"/>
                  <a:gd name="T1" fmla="*/ 22 h 27"/>
                  <a:gd name="T2" fmla="*/ 5 w 10"/>
                  <a:gd name="T3" fmla="*/ 3 h 27"/>
                  <a:gd name="T4" fmla="*/ 0 w 10"/>
                  <a:gd name="T5" fmla="*/ 4 h 27"/>
                  <a:gd name="T6" fmla="*/ 4 w 10"/>
                  <a:gd name="T7" fmla="*/ 24 h 27"/>
                  <a:gd name="T8" fmla="*/ 9 w 10"/>
                  <a:gd name="T9" fmla="*/ 22 h 27"/>
                </a:gdLst>
                <a:ahLst/>
                <a:cxnLst>
                  <a:cxn ang="0">
                    <a:pos x="T0" y="T1"/>
                  </a:cxn>
                  <a:cxn ang="0">
                    <a:pos x="T2" y="T3"/>
                  </a:cxn>
                  <a:cxn ang="0">
                    <a:pos x="T4" y="T5"/>
                  </a:cxn>
                  <a:cxn ang="0">
                    <a:pos x="T6" y="T7"/>
                  </a:cxn>
                  <a:cxn ang="0">
                    <a:pos x="T8" y="T9"/>
                  </a:cxn>
                </a:cxnLst>
                <a:rect l="0" t="0" r="r" b="b"/>
                <a:pathLst>
                  <a:path w="10" h="27">
                    <a:moveTo>
                      <a:pt x="9" y="22"/>
                    </a:moveTo>
                    <a:cubicBezTo>
                      <a:pt x="7" y="16"/>
                      <a:pt x="5" y="10"/>
                      <a:pt x="5" y="3"/>
                    </a:cubicBezTo>
                    <a:cubicBezTo>
                      <a:pt x="5" y="0"/>
                      <a:pt x="0" y="0"/>
                      <a:pt x="0" y="4"/>
                    </a:cubicBezTo>
                    <a:cubicBezTo>
                      <a:pt x="0" y="11"/>
                      <a:pt x="2" y="17"/>
                      <a:pt x="4" y="24"/>
                    </a:cubicBezTo>
                    <a:cubicBezTo>
                      <a:pt x="5" y="27"/>
                      <a:pt x="10" y="25"/>
                      <a:pt x="9" y="2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5" name="Group 1827"/>
            <p:cNvGrpSpPr/>
            <p:nvPr/>
          </p:nvGrpSpPr>
          <p:grpSpPr bwMode="auto">
            <a:xfrm>
              <a:off x="-1524000" y="-371475"/>
              <a:ext cx="15836900" cy="7707313"/>
              <a:chOff x="-960" y="-234"/>
              <a:chExt cx="9976" cy="4855"/>
            </a:xfrm>
          </p:grpSpPr>
          <p:sp>
            <p:nvSpPr>
              <p:cNvPr id="523" name="Freeform 1627"/>
              <p:cNvSpPr/>
              <p:nvPr/>
            </p:nvSpPr>
            <p:spPr bwMode="auto">
              <a:xfrm>
                <a:off x="-483" y="1801"/>
                <a:ext cx="19" cy="62"/>
              </a:xfrm>
              <a:custGeom>
                <a:avLst/>
                <a:gdLst>
                  <a:gd name="T0" fmla="*/ 7 w 7"/>
                  <a:gd name="T1" fmla="*/ 19 h 23"/>
                  <a:gd name="T2" fmla="*/ 6 w 7"/>
                  <a:gd name="T3" fmla="*/ 4 h 23"/>
                  <a:gd name="T4" fmla="*/ 1 w 7"/>
                  <a:gd name="T5" fmla="*/ 3 h 23"/>
                  <a:gd name="T6" fmla="*/ 2 w 7"/>
                  <a:gd name="T7" fmla="*/ 20 h 23"/>
                  <a:gd name="T8" fmla="*/ 7 w 7"/>
                  <a:gd name="T9" fmla="*/ 19 h 23"/>
                </a:gdLst>
                <a:ahLst/>
                <a:cxnLst>
                  <a:cxn ang="0">
                    <a:pos x="T0" y="T1"/>
                  </a:cxn>
                  <a:cxn ang="0">
                    <a:pos x="T2" y="T3"/>
                  </a:cxn>
                  <a:cxn ang="0">
                    <a:pos x="T4" y="T5"/>
                  </a:cxn>
                  <a:cxn ang="0">
                    <a:pos x="T6" y="T7"/>
                  </a:cxn>
                  <a:cxn ang="0">
                    <a:pos x="T8" y="T9"/>
                  </a:cxn>
                </a:cxnLst>
                <a:rect l="0" t="0" r="r" b="b"/>
                <a:pathLst>
                  <a:path w="7" h="23">
                    <a:moveTo>
                      <a:pt x="7" y="19"/>
                    </a:moveTo>
                    <a:cubicBezTo>
                      <a:pt x="5" y="14"/>
                      <a:pt x="5" y="9"/>
                      <a:pt x="6" y="4"/>
                    </a:cubicBezTo>
                    <a:cubicBezTo>
                      <a:pt x="6" y="1"/>
                      <a:pt x="1" y="0"/>
                      <a:pt x="1" y="3"/>
                    </a:cubicBezTo>
                    <a:cubicBezTo>
                      <a:pt x="0" y="9"/>
                      <a:pt x="0" y="15"/>
                      <a:pt x="2" y="20"/>
                    </a:cubicBezTo>
                    <a:cubicBezTo>
                      <a:pt x="3" y="23"/>
                      <a:pt x="7" y="22"/>
                      <a:pt x="7" y="1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1628"/>
              <p:cNvSpPr/>
              <p:nvPr/>
            </p:nvSpPr>
            <p:spPr bwMode="auto">
              <a:xfrm>
                <a:off x="-512" y="1882"/>
                <a:ext cx="27" cy="51"/>
              </a:xfrm>
              <a:custGeom>
                <a:avLst/>
                <a:gdLst>
                  <a:gd name="T0" fmla="*/ 9 w 10"/>
                  <a:gd name="T1" fmla="*/ 14 h 19"/>
                  <a:gd name="T2" fmla="*/ 5 w 10"/>
                  <a:gd name="T3" fmla="*/ 3 h 19"/>
                  <a:gd name="T4" fmla="*/ 1 w 10"/>
                  <a:gd name="T5" fmla="*/ 4 h 19"/>
                  <a:gd name="T6" fmla="*/ 4 w 10"/>
                  <a:gd name="T7" fmla="*/ 16 h 19"/>
                  <a:gd name="T8" fmla="*/ 9 w 10"/>
                  <a:gd name="T9" fmla="*/ 14 h 19"/>
                </a:gdLst>
                <a:ahLst/>
                <a:cxnLst>
                  <a:cxn ang="0">
                    <a:pos x="T0" y="T1"/>
                  </a:cxn>
                  <a:cxn ang="0">
                    <a:pos x="T2" y="T3"/>
                  </a:cxn>
                  <a:cxn ang="0">
                    <a:pos x="T4" y="T5"/>
                  </a:cxn>
                  <a:cxn ang="0">
                    <a:pos x="T6" y="T7"/>
                  </a:cxn>
                  <a:cxn ang="0">
                    <a:pos x="T8" y="T9"/>
                  </a:cxn>
                </a:cxnLst>
                <a:rect l="0" t="0" r="r" b="b"/>
                <a:pathLst>
                  <a:path w="10" h="19">
                    <a:moveTo>
                      <a:pt x="9" y="14"/>
                    </a:moveTo>
                    <a:cubicBezTo>
                      <a:pt x="8" y="11"/>
                      <a:pt x="7" y="7"/>
                      <a:pt x="5" y="3"/>
                    </a:cubicBezTo>
                    <a:cubicBezTo>
                      <a:pt x="5" y="0"/>
                      <a:pt x="0" y="1"/>
                      <a:pt x="1" y="4"/>
                    </a:cubicBezTo>
                    <a:cubicBezTo>
                      <a:pt x="2" y="8"/>
                      <a:pt x="3" y="12"/>
                      <a:pt x="4" y="16"/>
                    </a:cubicBezTo>
                    <a:cubicBezTo>
                      <a:pt x="5" y="19"/>
                      <a:pt x="10" y="17"/>
                      <a:pt x="9" y="1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1629"/>
              <p:cNvSpPr/>
              <p:nvPr/>
            </p:nvSpPr>
            <p:spPr bwMode="auto">
              <a:xfrm>
                <a:off x="-523" y="1935"/>
                <a:ext cx="24" cy="40"/>
              </a:xfrm>
              <a:custGeom>
                <a:avLst/>
                <a:gdLst>
                  <a:gd name="T0" fmla="*/ 8 w 9"/>
                  <a:gd name="T1" fmla="*/ 10 h 15"/>
                  <a:gd name="T2" fmla="*/ 5 w 9"/>
                  <a:gd name="T3" fmla="*/ 3 h 15"/>
                  <a:gd name="T4" fmla="*/ 1 w 9"/>
                  <a:gd name="T5" fmla="*/ 4 h 15"/>
                  <a:gd name="T6" fmla="*/ 3 w 9"/>
                  <a:gd name="T7" fmla="*/ 12 h 15"/>
                  <a:gd name="T8" fmla="*/ 8 w 9"/>
                  <a:gd name="T9" fmla="*/ 10 h 15"/>
                </a:gdLst>
                <a:ahLst/>
                <a:cxnLst>
                  <a:cxn ang="0">
                    <a:pos x="T0" y="T1"/>
                  </a:cxn>
                  <a:cxn ang="0">
                    <a:pos x="T2" y="T3"/>
                  </a:cxn>
                  <a:cxn ang="0">
                    <a:pos x="T4" y="T5"/>
                  </a:cxn>
                  <a:cxn ang="0">
                    <a:pos x="T6" y="T7"/>
                  </a:cxn>
                  <a:cxn ang="0">
                    <a:pos x="T8" y="T9"/>
                  </a:cxn>
                </a:cxnLst>
                <a:rect l="0" t="0" r="r" b="b"/>
                <a:pathLst>
                  <a:path w="9" h="15">
                    <a:moveTo>
                      <a:pt x="8" y="10"/>
                    </a:moveTo>
                    <a:cubicBezTo>
                      <a:pt x="7" y="8"/>
                      <a:pt x="6" y="5"/>
                      <a:pt x="5" y="3"/>
                    </a:cubicBezTo>
                    <a:cubicBezTo>
                      <a:pt x="4" y="0"/>
                      <a:pt x="0" y="1"/>
                      <a:pt x="1" y="4"/>
                    </a:cubicBezTo>
                    <a:cubicBezTo>
                      <a:pt x="1" y="7"/>
                      <a:pt x="2" y="9"/>
                      <a:pt x="3" y="12"/>
                    </a:cubicBezTo>
                    <a:cubicBezTo>
                      <a:pt x="4" y="15"/>
                      <a:pt x="9" y="13"/>
                      <a:pt x="8" y="1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1630"/>
              <p:cNvSpPr/>
              <p:nvPr/>
            </p:nvSpPr>
            <p:spPr bwMode="auto">
              <a:xfrm>
                <a:off x="-536" y="1983"/>
                <a:ext cx="29" cy="57"/>
              </a:xfrm>
              <a:custGeom>
                <a:avLst/>
                <a:gdLst>
                  <a:gd name="T0" fmla="*/ 10 w 11"/>
                  <a:gd name="T1" fmla="*/ 16 h 21"/>
                  <a:gd name="T2" fmla="*/ 6 w 11"/>
                  <a:gd name="T3" fmla="*/ 3 h 21"/>
                  <a:gd name="T4" fmla="*/ 1 w 11"/>
                  <a:gd name="T5" fmla="*/ 4 h 21"/>
                  <a:gd name="T6" fmla="*/ 5 w 11"/>
                  <a:gd name="T7" fmla="*/ 17 h 21"/>
                  <a:gd name="T8" fmla="*/ 10 w 11"/>
                  <a:gd name="T9" fmla="*/ 16 h 21"/>
                </a:gdLst>
                <a:ahLst/>
                <a:cxnLst>
                  <a:cxn ang="0">
                    <a:pos x="T0" y="T1"/>
                  </a:cxn>
                  <a:cxn ang="0">
                    <a:pos x="T2" y="T3"/>
                  </a:cxn>
                  <a:cxn ang="0">
                    <a:pos x="T4" y="T5"/>
                  </a:cxn>
                  <a:cxn ang="0">
                    <a:pos x="T6" y="T7"/>
                  </a:cxn>
                  <a:cxn ang="0">
                    <a:pos x="T8" y="T9"/>
                  </a:cxn>
                </a:cxnLst>
                <a:rect l="0" t="0" r="r" b="b"/>
                <a:pathLst>
                  <a:path w="11" h="21">
                    <a:moveTo>
                      <a:pt x="10" y="16"/>
                    </a:moveTo>
                    <a:cubicBezTo>
                      <a:pt x="8" y="12"/>
                      <a:pt x="7" y="7"/>
                      <a:pt x="6" y="3"/>
                    </a:cubicBezTo>
                    <a:cubicBezTo>
                      <a:pt x="5" y="0"/>
                      <a:pt x="0" y="1"/>
                      <a:pt x="1" y="4"/>
                    </a:cubicBezTo>
                    <a:cubicBezTo>
                      <a:pt x="2" y="9"/>
                      <a:pt x="4" y="13"/>
                      <a:pt x="5" y="17"/>
                    </a:cubicBezTo>
                    <a:cubicBezTo>
                      <a:pt x="6" y="21"/>
                      <a:pt x="11" y="19"/>
                      <a:pt x="10" y="1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1631"/>
              <p:cNvSpPr/>
              <p:nvPr/>
            </p:nvSpPr>
            <p:spPr bwMode="auto">
              <a:xfrm>
                <a:off x="-528" y="2048"/>
                <a:ext cx="40" cy="50"/>
              </a:xfrm>
              <a:custGeom>
                <a:avLst/>
                <a:gdLst>
                  <a:gd name="T0" fmla="*/ 13 w 15"/>
                  <a:gd name="T1" fmla="*/ 13 h 19"/>
                  <a:gd name="T2" fmla="*/ 6 w 15"/>
                  <a:gd name="T3" fmla="*/ 3 h 19"/>
                  <a:gd name="T4" fmla="*/ 1 w 15"/>
                  <a:gd name="T5" fmla="*/ 4 h 19"/>
                  <a:gd name="T6" fmla="*/ 10 w 15"/>
                  <a:gd name="T7" fmla="*/ 18 h 19"/>
                  <a:gd name="T8" fmla="*/ 13 w 15"/>
                  <a:gd name="T9" fmla="*/ 13 h 19"/>
                </a:gdLst>
                <a:ahLst/>
                <a:cxnLst>
                  <a:cxn ang="0">
                    <a:pos x="T0" y="T1"/>
                  </a:cxn>
                  <a:cxn ang="0">
                    <a:pos x="T2" y="T3"/>
                  </a:cxn>
                  <a:cxn ang="0">
                    <a:pos x="T4" y="T5"/>
                  </a:cxn>
                  <a:cxn ang="0">
                    <a:pos x="T6" y="T7"/>
                  </a:cxn>
                  <a:cxn ang="0">
                    <a:pos x="T8" y="T9"/>
                  </a:cxn>
                </a:cxnLst>
                <a:rect l="0" t="0" r="r" b="b"/>
                <a:pathLst>
                  <a:path w="15" h="19">
                    <a:moveTo>
                      <a:pt x="13" y="13"/>
                    </a:moveTo>
                    <a:cubicBezTo>
                      <a:pt x="8" y="11"/>
                      <a:pt x="7" y="7"/>
                      <a:pt x="6" y="3"/>
                    </a:cubicBezTo>
                    <a:cubicBezTo>
                      <a:pt x="5" y="0"/>
                      <a:pt x="0" y="1"/>
                      <a:pt x="1" y="4"/>
                    </a:cubicBezTo>
                    <a:cubicBezTo>
                      <a:pt x="3" y="10"/>
                      <a:pt x="5" y="15"/>
                      <a:pt x="10" y="18"/>
                    </a:cubicBezTo>
                    <a:cubicBezTo>
                      <a:pt x="13" y="19"/>
                      <a:pt x="15" y="15"/>
                      <a:pt x="13" y="1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8" name="Freeform 1632"/>
              <p:cNvSpPr/>
              <p:nvPr/>
            </p:nvSpPr>
            <p:spPr bwMode="auto">
              <a:xfrm>
                <a:off x="13" y="1585"/>
                <a:ext cx="38" cy="85"/>
              </a:xfrm>
              <a:custGeom>
                <a:avLst/>
                <a:gdLst>
                  <a:gd name="T0" fmla="*/ 13 w 14"/>
                  <a:gd name="T1" fmla="*/ 28 h 32"/>
                  <a:gd name="T2" fmla="*/ 5 w 14"/>
                  <a:gd name="T3" fmla="*/ 3 h 32"/>
                  <a:gd name="T4" fmla="*/ 0 w 14"/>
                  <a:gd name="T5" fmla="*/ 5 h 32"/>
                  <a:gd name="T6" fmla="*/ 8 w 14"/>
                  <a:gd name="T7" fmla="*/ 29 h 32"/>
                  <a:gd name="T8" fmla="*/ 13 w 14"/>
                  <a:gd name="T9" fmla="*/ 28 h 32"/>
                </a:gdLst>
                <a:ahLst/>
                <a:cxnLst>
                  <a:cxn ang="0">
                    <a:pos x="T0" y="T1"/>
                  </a:cxn>
                  <a:cxn ang="0">
                    <a:pos x="T2" y="T3"/>
                  </a:cxn>
                  <a:cxn ang="0">
                    <a:pos x="T4" y="T5"/>
                  </a:cxn>
                  <a:cxn ang="0">
                    <a:pos x="T6" y="T7"/>
                  </a:cxn>
                  <a:cxn ang="0">
                    <a:pos x="T8" y="T9"/>
                  </a:cxn>
                </a:cxnLst>
                <a:rect l="0" t="0" r="r" b="b"/>
                <a:pathLst>
                  <a:path w="14" h="32">
                    <a:moveTo>
                      <a:pt x="13" y="28"/>
                    </a:moveTo>
                    <a:cubicBezTo>
                      <a:pt x="10" y="20"/>
                      <a:pt x="8" y="11"/>
                      <a:pt x="5" y="3"/>
                    </a:cubicBezTo>
                    <a:cubicBezTo>
                      <a:pt x="4" y="0"/>
                      <a:pt x="0" y="2"/>
                      <a:pt x="0" y="5"/>
                    </a:cubicBezTo>
                    <a:cubicBezTo>
                      <a:pt x="3" y="13"/>
                      <a:pt x="6" y="21"/>
                      <a:pt x="8" y="29"/>
                    </a:cubicBezTo>
                    <a:cubicBezTo>
                      <a:pt x="9" y="32"/>
                      <a:pt x="14" y="31"/>
                      <a:pt x="13" y="2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Freeform 1633"/>
              <p:cNvSpPr/>
              <p:nvPr/>
            </p:nvSpPr>
            <p:spPr bwMode="auto">
              <a:xfrm>
                <a:off x="-152" y="1504"/>
                <a:ext cx="189" cy="105"/>
              </a:xfrm>
              <a:custGeom>
                <a:avLst/>
                <a:gdLst>
                  <a:gd name="T0" fmla="*/ 68 w 71"/>
                  <a:gd name="T1" fmla="*/ 33 h 39"/>
                  <a:gd name="T2" fmla="*/ 5 w 71"/>
                  <a:gd name="T3" fmla="*/ 1 h 39"/>
                  <a:gd name="T4" fmla="*/ 3 w 71"/>
                  <a:gd name="T5" fmla="*/ 6 h 39"/>
                  <a:gd name="T6" fmla="*/ 67 w 71"/>
                  <a:gd name="T7" fmla="*/ 38 h 39"/>
                  <a:gd name="T8" fmla="*/ 68 w 71"/>
                  <a:gd name="T9" fmla="*/ 33 h 39"/>
                </a:gdLst>
                <a:ahLst/>
                <a:cxnLst>
                  <a:cxn ang="0">
                    <a:pos x="T0" y="T1"/>
                  </a:cxn>
                  <a:cxn ang="0">
                    <a:pos x="T2" y="T3"/>
                  </a:cxn>
                  <a:cxn ang="0">
                    <a:pos x="T4" y="T5"/>
                  </a:cxn>
                  <a:cxn ang="0">
                    <a:pos x="T6" y="T7"/>
                  </a:cxn>
                  <a:cxn ang="0">
                    <a:pos x="T8" y="T9"/>
                  </a:cxn>
                </a:cxnLst>
                <a:rect l="0" t="0" r="r" b="b"/>
                <a:pathLst>
                  <a:path w="71" h="39">
                    <a:moveTo>
                      <a:pt x="68" y="33"/>
                    </a:moveTo>
                    <a:cubicBezTo>
                      <a:pt x="45" y="27"/>
                      <a:pt x="24" y="15"/>
                      <a:pt x="5" y="1"/>
                    </a:cubicBezTo>
                    <a:cubicBezTo>
                      <a:pt x="2" y="0"/>
                      <a:pt x="0" y="4"/>
                      <a:pt x="3" y="6"/>
                    </a:cubicBezTo>
                    <a:cubicBezTo>
                      <a:pt x="22" y="19"/>
                      <a:pt x="43" y="32"/>
                      <a:pt x="67" y="38"/>
                    </a:cubicBezTo>
                    <a:cubicBezTo>
                      <a:pt x="70" y="39"/>
                      <a:pt x="71" y="34"/>
                      <a:pt x="68" y="3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1634"/>
              <p:cNvSpPr/>
              <p:nvPr/>
            </p:nvSpPr>
            <p:spPr bwMode="auto">
              <a:xfrm>
                <a:off x="-21" y="1569"/>
                <a:ext cx="34" cy="69"/>
              </a:xfrm>
              <a:custGeom>
                <a:avLst/>
                <a:gdLst>
                  <a:gd name="T0" fmla="*/ 12 w 13"/>
                  <a:gd name="T1" fmla="*/ 22 h 26"/>
                  <a:gd name="T2" fmla="*/ 6 w 13"/>
                  <a:gd name="T3" fmla="*/ 3 h 26"/>
                  <a:gd name="T4" fmla="*/ 1 w 13"/>
                  <a:gd name="T5" fmla="*/ 4 h 26"/>
                  <a:gd name="T6" fmla="*/ 7 w 13"/>
                  <a:gd name="T7" fmla="*/ 23 h 26"/>
                  <a:gd name="T8" fmla="*/ 12 w 13"/>
                  <a:gd name="T9" fmla="*/ 22 h 26"/>
                </a:gdLst>
                <a:ahLst/>
                <a:cxnLst>
                  <a:cxn ang="0">
                    <a:pos x="T0" y="T1"/>
                  </a:cxn>
                  <a:cxn ang="0">
                    <a:pos x="T2" y="T3"/>
                  </a:cxn>
                  <a:cxn ang="0">
                    <a:pos x="T4" y="T5"/>
                  </a:cxn>
                  <a:cxn ang="0">
                    <a:pos x="T6" y="T7"/>
                  </a:cxn>
                  <a:cxn ang="0">
                    <a:pos x="T8" y="T9"/>
                  </a:cxn>
                </a:cxnLst>
                <a:rect l="0" t="0" r="r" b="b"/>
                <a:pathLst>
                  <a:path w="13" h="26">
                    <a:moveTo>
                      <a:pt x="12" y="22"/>
                    </a:moveTo>
                    <a:cubicBezTo>
                      <a:pt x="10" y="15"/>
                      <a:pt x="8" y="9"/>
                      <a:pt x="6" y="3"/>
                    </a:cubicBezTo>
                    <a:cubicBezTo>
                      <a:pt x="5" y="0"/>
                      <a:pt x="0" y="1"/>
                      <a:pt x="1" y="4"/>
                    </a:cubicBezTo>
                    <a:cubicBezTo>
                      <a:pt x="3" y="11"/>
                      <a:pt x="5" y="17"/>
                      <a:pt x="7" y="23"/>
                    </a:cubicBezTo>
                    <a:cubicBezTo>
                      <a:pt x="8" y="26"/>
                      <a:pt x="13" y="25"/>
                      <a:pt x="12" y="2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1635"/>
              <p:cNvSpPr/>
              <p:nvPr/>
            </p:nvSpPr>
            <p:spPr bwMode="auto">
              <a:xfrm>
                <a:off x="6640" y="2762"/>
                <a:ext cx="35" cy="422"/>
              </a:xfrm>
              <a:custGeom>
                <a:avLst/>
                <a:gdLst>
                  <a:gd name="T0" fmla="*/ 9 w 13"/>
                  <a:gd name="T1" fmla="*/ 2 h 158"/>
                  <a:gd name="T2" fmla="*/ 0 w 13"/>
                  <a:gd name="T3" fmla="*/ 156 h 158"/>
                  <a:gd name="T4" fmla="*/ 3 w 13"/>
                  <a:gd name="T5" fmla="*/ 156 h 158"/>
                  <a:gd name="T6" fmla="*/ 12 w 13"/>
                  <a:gd name="T7" fmla="*/ 2 h 158"/>
                  <a:gd name="T8" fmla="*/ 9 w 13"/>
                  <a:gd name="T9" fmla="*/ 2 h 158"/>
                </a:gdLst>
                <a:ahLst/>
                <a:cxnLst>
                  <a:cxn ang="0">
                    <a:pos x="T0" y="T1"/>
                  </a:cxn>
                  <a:cxn ang="0">
                    <a:pos x="T2" y="T3"/>
                  </a:cxn>
                  <a:cxn ang="0">
                    <a:pos x="T4" y="T5"/>
                  </a:cxn>
                  <a:cxn ang="0">
                    <a:pos x="T6" y="T7"/>
                  </a:cxn>
                  <a:cxn ang="0">
                    <a:pos x="T8" y="T9"/>
                  </a:cxn>
                </a:cxnLst>
                <a:rect l="0" t="0" r="r" b="b"/>
                <a:pathLst>
                  <a:path w="13" h="158">
                    <a:moveTo>
                      <a:pt x="9" y="2"/>
                    </a:moveTo>
                    <a:cubicBezTo>
                      <a:pt x="5" y="53"/>
                      <a:pt x="2" y="104"/>
                      <a:pt x="0" y="156"/>
                    </a:cubicBezTo>
                    <a:cubicBezTo>
                      <a:pt x="0" y="158"/>
                      <a:pt x="3" y="158"/>
                      <a:pt x="3" y="156"/>
                    </a:cubicBezTo>
                    <a:cubicBezTo>
                      <a:pt x="5" y="104"/>
                      <a:pt x="9" y="53"/>
                      <a:pt x="12" y="2"/>
                    </a:cubicBezTo>
                    <a:cubicBezTo>
                      <a:pt x="13" y="0"/>
                      <a:pt x="9" y="0"/>
                      <a:pt x="9"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1636"/>
              <p:cNvSpPr/>
              <p:nvPr/>
            </p:nvSpPr>
            <p:spPr bwMode="auto">
              <a:xfrm>
                <a:off x="6811" y="2772"/>
                <a:ext cx="10" cy="426"/>
              </a:xfrm>
              <a:custGeom>
                <a:avLst/>
                <a:gdLst>
                  <a:gd name="T0" fmla="*/ 1 w 4"/>
                  <a:gd name="T1" fmla="*/ 2 h 159"/>
                  <a:gd name="T2" fmla="*/ 0 w 4"/>
                  <a:gd name="T3" fmla="*/ 157 h 159"/>
                  <a:gd name="T4" fmla="*/ 3 w 4"/>
                  <a:gd name="T5" fmla="*/ 157 h 159"/>
                  <a:gd name="T6" fmla="*/ 4 w 4"/>
                  <a:gd name="T7" fmla="*/ 2 h 159"/>
                  <a:gd name="T8" fmla="*/ 1 w 4"/>
                  <a:gd name="T9" fmla="*/ 2 h 159"/>
                </a:gdLst>
                <a:ahLst/>
                <a:cxnLst>
                  <a:cxn ang="0">
                    <a:pos x="T0" y="T1"/>
                  </a:cxn>
                  <a:cxn ang="0">
                    <a:pos x="T2" y="T3"/>
                  </a:cxn>
                  <a:cxn ang="0">
                    <a:pos x="T4" y="T5"/>
                  </a:cxn>
                  <a:cxn ang="0">
                    <a:pos x="T6" y="T7"/>
                  </a:cxn>
                  <a:cxn ang="0">
                    <a:pos x="T8" y="T9"/>
                  </a:cxn>
                </a:cxnLst>
                <a:rect l="0" t="0" r="r" b="b"/>
                <a:pathLst>
                  <a:path w="4" h="159">
                    <a:moveTo>
                      <a:pt x="1" y="2"/>
                    </a:moveTo>
                    <a:cubicBezTo>
                      <a:pt x="1" y="53"/>
                      <a:pt x="0" y="105"/>
                      <a:pt x="0" y="157"/>
                    </a:cubicBezTo>
                    <a:cubicBezTo>
                      <a:pt x="0" y="159"/>
                      <a:pt x="3" y="159"/>
                      <a:pt x="3" y="157"/>
                    </a:cubicBezTo>
                    <a:cubicBezTo>
                      <a:pt x="3" y="105"/>
                      <a:pt x="4" y="53"/>
                      <a:pt x="4" y="2"/>
                    </a:cubicBezTo>
                    <a:cubicBezTo>
                      <a:pt x="4" y="0"/>
                      <a:pt x="1" y="0"/>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1637"/>
              <p:cNvSpPr/>
              <p:nvPr/>
            </p:nvSpPr>
            <p:spPr bwMode="auto">
              <a:xfrm>
                <a:off x="6480" y="2823"/>
                <a:ext cx="549" cy="32"/>
              </a:xfrm>
              <a:custGeom>
                <a:avLst/>
                <a:gdLst>
                  <a:gd name="T0" fmla="*/ 2 w 206"/>
                  <a:gd name="T1" fmla="*/ 7 h 12"/>
                  <a:gd name="T2" fmla="*/ 204 w 206"/>
                  <a:gd name="T3" fmla="*/ 3 h 12"/>
                  <a:gd name="T4" fmla="*/ 204 w 206"/>
                  <a:gd name="T5" fmla="*/ 0 h 12"/>
                  <a:gd name="T6" fmla="*/ 2 w 206"/>
                  <a:gd name="T7" fmla="*/ 4 h 12"/>
                  <a:gd name="T8" fmla="*/ 2 w 206"/>
                  <a:gd name="T9" fmla="*/ 7 h 12"/>
                </a:gdLst>
                <a:ahLst/>
                <a:cxnLst>
                  <a:cxn ang="0">
                    <a:pos x="T0" y="T1"/>
                  </a:cxn>
                  <a:cxn ang="0">
                    <a:pos x="T2" y="T3"/>
                  </a:cxn>
                  <a:cxn ang="0">
                    <a:pos x="T4" y="T5"/>
                  </a:cxn>
                  <a:cxn ang="0">
                    <a:pos x="T6" y="T7"/>
                  </a:cxn>
                  <a:cxn ang="0">
                    <a:pos x="T8" y="T9"/>
                  </a:cxn>
                </a:cxnLst>
                <a:rect l="0" t="0" r="r" b="b"/>
                <a:pathLst>
                  <a:path w="206" h="12">
                    <a:moveTo>
                      <a:pt x="2" y="7"/>
                    </a:moveTo>
                    <a:cubicBezTo>
                      <a:pt x="70" y="6"/>
                      <a:pt x="137" y="12"/>
                      <a:pt x="204" y="3"/>
                    </a:cubicBezTo>
                    <a:cubicBezTo>
                      <a:pt x="206" y="3"/>
                      <a:pt x="206" y="0"/>
                      <a:pt x="204" y="0"/>
                    </a:cubicBezTo>
                    <a:cubicBezTo>
                      <a:pt x="137" y="9"/>
                      <a:pt x="70" y="3"/>
                      <a:pt x="2" y="4"/>
                    </a:cubicBezTo>
                    <a:cubicBezTo>
                      <a:pt x="0" y="4"/>
                      <a:pt x="0" y="7"/>
                      <a:pt x="2"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1638"/>
              <p:cNvSpPr/>
              <p:nvPr/>
            </p:nvSpPr>
            <p:spPr bwMode="auto">
              <a:xfrm>
                <a:off x="6437" y="2995"/>
                <a:ext cx="600" cy="40"/>
              </a:xfrm>
              <a:custGeom>
                <a:avLst/>
                <a:gdLst>
                  <a:gd name="T0" fmla="*/ 2 w 225"/>
                  <a:gd name="T1" fmla="*/ 3 h 15"/>
                  <a:gd name="T2" fmla="*/ 223 w 225"/>
                  <a:gd name="T3" fmla="*/ 14 h 15"/>
                  <a:gd name="T4" fmla="*/ 223 w 225"/>
                  <a:gd name="T5" fmla="*/ 11 h 15"/>
                  <a:gd name="T6" fmla="*/ 2 w 225"/>
                  <a:gd name="T7" fmla="*/ 0 h 15"/>
                  <a:gd name="T8" fmla="*/ 2 w 225"/>
                  <a:gd name="T9" fmla="*/ 3 h 15"/>
                </a:gdLst>
                <a:ahLst/>
                <a:cxnLst>
                  <a:cxn ang="0">
                    <a:pos x="T0" y="T1"/>
                  </a:cxn>
                  <a:cxn ang="0">
                    <a:pos x="T2" y="T3"/>
                  </a:cxn>
                  <a:cxn ang="0">
                    <a:pos x="T4" y="T5"/>
                  </a:cxn>
                  <a:cxn ang="0">
                    <a:pos x="T6" y="T7"/>
                  </a:cxn>
                  <a:cxn ang="0">
                    <a:pos x="T8" y="T9"/>
                  </a:cxn>
                </a:cxnLst>
                <a:rect l="0" t="0" r="r" b="b"/>
                <a:pathLst>
                  <a:path w="225" h="15">
                    <a:moveTo>
                      <a:pt x="2" y="3"/>
                    </a:moveTo>
                    <a:cubicBezTo>
                      <a:pt x="75" y="7"/>
                      <a:pt x="149" y="12"/>
                      <a:pt x="223" y="14"/>
                    </a:cubicBezTo>
                    <a:cubicBezTo>
                      <a:pt x="225" y="15"/>
                      <a:pt x="225" y="11"/>
                      <a:pt x="223" y="11"/>
                    </a:cubicBezTo>
                    <a:cubicBezTo>
                      <a:pt x="149" y="9"/>
                      <a:pt x="75" y="4"/>
                      <a:pt x="2" y="0"/>
                    </a:cubicBezTo>
                    <a:cubicBezTo>
                      <a:pt x="0" y="0"/>
                      <a:pt x="0" y="3"/>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1639"/>
              <p:cNvSpPr/>
              <p:nvPr/>
            </p:nvSpPr>
            <p:spPr bwMode="auto">
              <a:xfrm>
                <a:off x="6683" y="2855"/>
                <a:ext cx="104" cy="118"/>
              </a:xfrm>
              <a:custGeom>
                <a:avLst/>
                <a:gdLst>
                  <a:gd name="T0" fmla="*/ 18 w 39"/>
                  <a:gd name="T1" fmla="*/ 40 h 44"/>
                  <a:gd name="T2" fmla="*/ 4 w 39"/>
                  <a:gd name="T3" fmla="*/ 20 h 44"/>
                  <a:gd name="T4" fmla="*/ 14 w 39"/>
                  <a:gd name="T5" fmla="*/ 4 h 44"/>
                  <a:gd name="T6" fmla="*/ 35 w 39"/>
                  <a:gd name="T7" fmla="*/ 20 h 44"/>
                  <a:gd name="T8" fmla="*/ 18 w 39"/>
                  <a:gd name="T9" fmla="*/ 40 h 44"/>
                  <a:gd name="T10" fmla="*/ 18 w 39"/>
                  <a:gd name="T11" fmla="*/ 44 h 44"/>
                  <a:gd name="T12" fmla="*/ 38 w 39"/>
                  <a:gd name="T13" fmla="*/ 22 h 44"/>
                  <a:gd name="T14" fmla="*/ 16 w 39"/>
                  <a:gd name="T15" fmla="*/ 0 h 44"/>
                  <a:gd name="T16" fmla="*/ 1 w 39"/>
                  <a:gd name="T17" fmla="*/ 18 h 44"/>
                  <a:gd name="T18" fmla="*/ 17 w 39"/>
                  <a:gd name="T19" fmla="*/ 44 h 44"/>
                  <a:gd name="T20" fmla="*/ 18 w 39"/>
                  <a:gd name="T21"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4">
                    <a:moveTo>
                      <a:pt x="18" y="40"/>
                    </a:moveTo>
                    <a:cubicBezTo>
                      <a:pt x="10" y="37"/>
                      <a:pt x="4" y="29"/>
                      <a:pt x="4" y="20"/>
                    </a:cubicBezTo>
                    <a:cubicBezTo>
                      <a:pt x="3" y="13"/>
                      <a:pt x="7" y="5"/>
                      <a:pt x="14" y="4"/>
                    </a:cubicBezTo>
                    <a:cubicBezTo>
                      <a:pt x="25" y="1"/>
                      <a:pt x="34" y="10"/>
                      <a:pt x="35" y="20"/>
                    </a:cubicBezTo>
                    <a:cubicBezTo>
                      <a:pt x="35" y="30"/>
                      <a:pt x="28" y="39"/>
                      <a:pt x="18" y="40"/>
                    </a:cubicBezTo>
                    <a:cubicBezTo>
                      <a:pt x="16" y="41"/>
                      <a:pt x="16" y="44"/>
                      <a:pt x="18" y="44"/>
                    </a:cubicBezTo>
                    <a:cubicBezTo>
                      <a:pt x="29" y="42"/>
                      <a:pt x="37" y="33"/>
                      <a:pt x="38" y="22"/>
                    </a:cubicBezTo>
                    <a:cubicBezTo>
                      <a:pt x="39" y="9"/>
                      <a:pt x="28" y="1"/>
                      <a:pt x="16" y="0"/>
                    </a:cubicBezTo>
                    <a:cubicBezTo>
                      <a:pt x="6" y="0"/>
                      <a:pt x="1" y="9"/>
                      <a:pt x="1" y="18"/>
                    </a:cubicBezTo>
                    <a:cubicBezTo>
                      <a:pt x="0" y="29"/>
                      <a:pt x="7" y="39"/>
                      <a:pt x="17" y="44"/>
                    </a:cubicBezTo>
                    <a:cubicBezTo>
                      <a:pt x="19" y="44"/>
                      <a:pt x="20" y="41"/>
                      <a:pt x="18" y="4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1640"/>
              <p:cNvSpPr/>
              <p:nvPr/>
            </p:nvSpPr>
            <p:spPr bwMode="auto">
              <a:xfrm>
                <a:off x="6875" y="2746"/>
                <a:ext cx="74" cy="64"/>
              </a:xfrm>
              <a:custGeom>
                <a:avLst/>
                <a:gdLst>
                  <a:gd name="T0" fmla="*/ 2 w 28"/>
                  <a:gd name="T1" fmla="*/ 4 h 24"/>
                  <a:gd name="T2" fmla="*/ 25 w 28"/>
                  <a:gd name="T3" fmla="*/ 23 h 24"/>
                  <a:gd name="T4" fmla="*/ 27 w 28"/>
                  <a:gd name="T5" fmla="*/ 21 h 24"/>
                  <a:gd name="T6" fmla="*/ 4 w 28"/>
                  <a:gd name="T7" fmla="*/ 2 h 24"/>
                  <a:gd name="T8" fmla="*/ 2 w 28"/>
                  <a:gd name="T9" fmla="*/ 4 h 24"/>
                </a:gdLst>
                <a:ahLst/>
                <a:cxnLst>
                  <a:cxn ang="0">
                    <a:pos x="T0" y="T1"/>
                  </a:cxn>
                  <a:cxn ang="0">
                    <a:pos x="T2" y="T3"/>
                  </a:cxn>
                  <a:cxn ang="0">
                    <a:pos x="T4" y="T5"/>
                  </a:cxn>
                  <a:cxn ang="0">
                    <a:pos x="T6" y="T7"/>
                  </a:cxn>
                  <a:cxn ang="0">
                    <a:pos x="T8" y="T9"/>
                  </a:cxn>
                </a:cxnLst>
                <a:rect l="0" t="0" r="r" b="b"/>
                <a:pathLst>
                  <a:path w="28" h="24">
                    <a:moveTo>
                      <a:pt x="2" y="4"/>
                    </a:moveTo>
                    <a:cubicBezTo>
                      <a:pt x="9" y="10"/>
                      <a:pt x="17" y="18"/>
                      <a:pt x="25" y="23"/>
                    </a:cubicBezTo>
                    <a:cubicBezTo>
                      <a:pt x="27" y="24"/>
                      <a:pt x="28" y="22"/>
                      <a:pt x="27" y="21"/>
                    </a:cubicBezTo>
                    <a:cubicBezTo>
                      <a:pt x="18" y="15"/>
                      <a:pt x="12" y="8"/>
                      <a:pt x="4" y="2"/>
                    </a:cubicBezTo>
                    <a:cubicBezTo>
                      <a:pt x="2" y="0"/>
                      <a:pt x="0" y="3"/>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1641"/>
              <p:cNvSpPr/>
              <p:nvPr/>
            </p:nvSpPr>
            <p:spPr bwMode="auto">
              <a:xfrm>
                <a:off x="6883" y="2743"/>
                <a:ext cx="50" cy="64"/>
              </a:xfrm>
              <a:custGeom>
                <a:avLst/>
                <a:gdLst>
                  <a:gd name="T0" fmla="*/ 15 w 19"/>
                  <a:gd name="T1" fmla="*/ 2 h 24"/>
                  <a:gd name="T2" fmla="*/ 1 w 19"/>
                  <a:gd name="T3" fmla="*/ 21 h 24"/>
                  <a:gd name="T4" fmla="*/ 4 w 19"/>
                  <a:gd name="T5" fmla="*/ 23 h 24"/>
                  <a:gd name="T6" fmla="*/ 18 w 19"/>
                  <a:gd name="T7" fmla="*/ 3 h 24"/>
                  <a:gd name="T8" fmla="*/ 15 w 19"/>
                  <a:gd name="T9" fmla="*/ 2 h 24"/>
                </a:gdLst>
                <a:ahLst/>
                <a:cxnLst>
                  <a:cxn ang="0">
                    <a:pos x="T0" y="T1"/>
                  </a:cxn>
                  <a:cxn ang="0">
                    <a:pos x="T2" y="T3"/>
                  </a:cxn>
                  <a:cxn ang="0">
                    <a:pos x="T4" y="T5"/>
                  </a:cxn>
                  <a:cxn ang="0">
                    <a:pos x="T6" y="T7"/>
                  </a:cxn>
                  <a:cxn ang="0">
                    <a:pos x="T8" y="T9"/>
                  </a:cxn>
                </a:cxnLst>
                <a:rect l="0" t="0" r="r" b="b"/>
                <a:pathLst>
                  <a:path w="19" h="24">
                    <a:moveTo>
                      <a:pt x="15" y="2"/>
                    </a:moveTo>
                    <a:cubicBezTo>
                      <a:pt x="11" y="9"/>
                      <a:pt x="7" y="15"/>
                      <a:pt x="1" y="21"/>
                    </a:cubicBezTo>
                    <a:cubicBezTo>
                      <a:pt x="0" y="22"/>
                      <a:pt x="2" y="24"/>
                      <a:pt x="4" y="23"/>
                    </a:cubicBezTo>
                    <a:cubicBezTo>
                      <a:pt x="9" y="17"/>
                      <a:pt x="14" y="11"/>
                      <a:pt x="18" y="3"/>
                    </a:cubicBezTo>
                    <a:cubicBezTo>
                      <a:pt x="19" y="2"/>
                      <a:pt x="16" y="0"/>
                      <a:pt x="15"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1642"/>
              <p:cNvSpPr/>
              <p:nvPr/>
            </p:nvSpPr>
            <p:spPr bwMode="auto">
              <a:xfrm>
                <a:off x="6496" y="2858"/>
                <a:ext cx="136" cy="112"/>
              </a:xfrm>
              <a:custGeom>
                <a:avLst/>
                <a:gdLst>
                  <a:gd name="T0" fmla="*/ 8 w 51"/>
                  <a:gd name="T1" fmla="*/ 28 h 42"/>
                  <a:gd name="T2" fmla="*/ 19 w 51"/>
                  <a:gd name="T3" fmla="*/ 8 h 42"/>
                  <a:gd name="T4" fmla="*/ 39 w 51"/>
                  <a:gd name="T5" fmla="*/ 11 h 42"/>
                  <a:gd name="T6" fmla="*/ 4 w 51"/>
                  <a:gd name="T7" fmla="*/ 21 h 42"/>
                  <a:gd name="T8" fmla="*/ 1 w 51"/>
                  <a:gd name="T9" fmla="*/ 22 h 42"/>
                  <a:gd name="T10" fmla="*/ 27 w 51"/>
                  <a:gd name="T11" fmla="*/ 36 h 42"/>
                  <a:gd name="T12" fmla="*/ 43 w 51"/>
                  <a:gd name="T13" fmla="*/ 14 h 42"/>
                  <a:gd name="T14" fmla="*/ 21 w 51"/>
                  <a:gd name="T15" fmla="*/ 3 h 42"/>
                  <a:gd name="T16" fmla="*/ 5 w 51"/>
                  <a:gd name="T17" fmla="*/ 28 h 42"/>
                  <a:gd name="T18" fmla="*/ 8 w 51"/>
                  <a:gd name="T19"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42">
                    <a:moveTo>
                      <a:pt x="8" y="28"/>
                    </a:moveTo>
                    <a:cubicBezTo>
                      <a:pt x="7" y="20"/>
                      <a:pt x="12" y="12"/>
                      <a:pt x="19" y="8"/>
                    </a:cubicBezTo>
                    <a:cubicBezTo>
                      <a:pt x="26" y="4"/>
                      <a:pt x="35" y="4"/>
                      <a:pt x="39" y="11"/>
                    </a:cubicBezTo>
                    <a:cubicBezTo>
                      <a:pt x="51" y="33"/>
                      <a:pt x="11" y="42"/>
                      <a:pt x="4" y="21"/>
                    </a:cubicBezTo>
                    <a:cubicBezTo>
                      <a:pt x="3" y="20"/>
                      <a:pt x="0" y="20"/>
                      <a:pt x="1" y="22"/>
                    </a:cubicBezTo>
                    <a:cubicBezTo>
                      <a:pt x="5" y="33"/>
                      <a:pt x="17" y="37"/>
                      <a:pt x="27" y="36"/>
                    </a:cubicBezTo>
                    <a:cubicBezTo>
                      <a:pt x="39" y="35"/>
                      <a:pt x="45" y="25"/>
                      <a:pt x="43" y="14"/>
                    </a:cubicBezTo>
                    <a:cubicBezTo>
                      <a:pt x="41" y="3"/>
                      <a:pt x="30" y="0"/>
                      <a:pt x="21" y="3"/>
                    </a:cubicBezTo>
                    <a:cubicBezTo>
                      <a:pt x="11" y="7"/>
                      <a:pt x="4" y="17"/>
                      <a:pt x="5" y="28"/>
                    </a:cubicBezTo>
                    <a:cubicBezTo>
                      <a:pt x="5" y="30"/>
                      <a:pt x="8" y="30"/>
                      <a:pt x="8" y="2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1643"/>
              <p:cNvSpPr/>
              <p:nvPr/>
            </p:nvSpPr>
            <p:spPr bwMode="auto">
              <a:xfrm>
                <a:off x="6909" y="2896"/>
                <a:ext cx="96" cy="93"/>
              </a:xfrm>
              <a:custGeom>
                <a:avLst/>
                <a:gdLst>
                  <a:gd name="T0" fmla="*/ 1 w 36"/>
                  <a:gd name="T1" fmla="*/ 4 h 35"/>
                  <a:gd name="T2" fmla="*/ 32 w 36"/>
                  <a:gd name="T3" fmla="*/ 33 h 35"/>
                  <a:gd name="T4" fmla="*/ 34 w 36"/>
                  <a:gd name="T5" fmla="*/ 31 h 35"/>
                  <a:gd name="T6" fmla="*/ 4 w 36"/>
                  <a:gd name="T7" fmla="*/ 2 h 35"/>
                  <a:gd name="T8" fmla="*/ 1 w 36"/>
                  <a:gd name="T9" fmla="*/ 4 h 35"/>
                </a:gdLst>
                <a:ahLst/>
                <a:cxnLst>
                  <a:cxn ang="0">
                    <a:pos x="T0" y="T1"/>
                  </a:cxn>
                  <a:cxn ang="0">
                    <a:pos x="T2" y="T3"/>
                  </a:cxn>
                  <a:cxn ang="0">
                    <a:pos x="T4" y="T5"/>
                  </a:cxn>
                  <a:cxn ang="0">
                    <a:pos x="T6" y="T7"/>
                  </a:cxn>
                  <a:cxn ang="0">
                    <a:pos x="T8" y="T9"/>
                  </a:cxn>
                </a:cxnLst>
                <a:rect l="0" t="0" r="r" b="b"/>
                <a:pathLst>
                  <a:path w="36" h="35">
                    <a:moveTo>
                      <a:pt x="1" y="4"/>
                    </a:moveTo>
                    <a:cubicBezTo>
                      <a:pt x="12" y="13"/>
                      <a:pt x="21" y="24"/>
                      <a:pt x="32" y="33"/>
                    </a:cubicBezTo>
                    <a:cubicBezTo>
                      <a:pt x="34" y="35"/>
                      <a:pt x="36" y="32"/>
                      <a:pt x="34" y="31"/>
                    </a:cubicBezTo>
                    <a:cubicBezTo>
                      <a:pt x="24" y="22"/>
                      <a:pt x="14" y="11"/>
                      <a:pt x="4" y="2"/>
                    </a:cubicBezTo>
                    <a:cubicBezTo>
                      <a:pt x="2" y="0"/>
                      <a:pt x="0" y="3"/>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1644"/>
              <p:cNvSpPr/>
              <p:nvPr/>
            </p:nvSpPr>
            <p:spPr bwMode="auto">
              <a:xfrm>
                <a:off x="6917" y="2904"/>
                <a:ext cx="59" cy="77"/>
              </a:xfrm>
              <a:custGeom>
                <a:avLst/>
                <a:gdLst>
                  <a:gd name="T0" fmla="*/ 19 w 22"/>
                  <a:gd name="T1" fmla="*/ 2 h 29"/>
                  <a:gd name="T2" fmla="*/ 1 w 22"/>
                  <a:gd name="T3" fmla="*/ 25 h 29"/>
                  <a:gd name="T4" fmla="*/ 3 w 22"/>
                  <a:gd name="T5" fmla="*/ 28 h 29"/>
                  <a:gd name="T6" fmla="*/ 21 w 22"/>
                  <a:gd name="T7" fmla="*/ 3 h 29"/>
                  <a:gd name="T8" fmla="*/ 19 w 22"/>
                  <a:gd name="T9" fmla="*/ 2 h 29"/>
                </a:gdLst>
                <a:ahLst/>
                <a:cxnLst>
                  <a:cxn ang="0">
                    <a:pos x="T0" y="T1"/>
                  </a:cxn>
                  <a:cxn ang="0">
                    <a:pos x="T2" y="T3"/>
                  </a:cxn>
                  <a:cxn ang="0">
                    <a:pos x="T4" y="T5"/>
                  </a:cxn>
                  <a:cxn ang="0">
                    <a:pos x="T6" y="T7"/>
                  </a:cxn>
                  <a:cxn ang="0">
                    <a:pos x="T8" y="T9"/>
                  </a:cxn>
                </a:cxnLst>
                <a:rect l="0" t="0" r="r" b="b"/>
                <a:pathLst>
                  <a:path w="22" h="29">
                    <a:moveTo>
                      <a:pt x="19" y="2"/>
                    </a:moveTo>
                    <a:cubicBezTo>
                      <a:pt x="14" y="11"/>
                      <a:pt x="7" y="18"/>
                      <a:pt x="1" y="25"/>
                    </a:cubicBezTo>
                    <a:cubicBezTo>
                      <a:pt x="0" y="27"/>
                      <a:pt x="2" y="29"/>
                      <a:pt x="3" y="28"/>
                    </a:cubicBezTo>
                    <a:cubicBezTo>
                      <a:pt x="10" y="20"/>
                      <a:pt x="17" y="13"/>
                      <a:pt x="21" y="3"/>
                    </a:cubicBezTo>
                    <a:cubicBezTo>
                      <a:pt x="22" y="1"/>
                      <a:pt x="19" y="0"/>
                      <a:pt x="19"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1645"/>
              <p:cNvSpPr/>
              <p:nvPr/>
            </p:nvSpPr>
            <p:spPr bwMode="auto">
              <a:xfrm>
                <a:off x="6829" y="3005"/>
                <a:ext cx="198" cy="185"/>
              </a:xfrm>
              <a:custGeom>
                <a:avLst/>
                <a:gdLst>
                  <a:gd name="T0" fmla="*/ 27 w 74"/>
                  <a:gd name="T1" fmla="*/ 49 h 69"/>
                  <a:gd name="T2" fmla="*/ 54 w 74"/>
                  <a:gd name="T3" fmla="*/ 26 h 69"/>
                  <a:gd name="T4" fmla="*/ 16 w 74"/>
                  <a:gd name="T5" fmla="*/ 46 h 69"/>
                  <a:gd name="T6" fmla="*/ 14 w 74"/>
                  <a:gd name="T7" fmla="*/ 48 h 69"/>
                  <a:gd name="T8" fmla="*/ 54 w 74"/>
                  <a:gd name="T9" fmla="*/ 22 h 69"/>
                  <a:gd name="T10" fmla="*/ 25 w 74"/>
                  <a:gd name="T11" fmla="*/ 52 h 69"/>
                  <a:gd name="T12" fmla="*/ 27 w 74"/>
                  <a:gd name="T13" fmla="*/ 49 h 69"/>
                </a:gdLst>
                <a:ahLst/>
                <a:cxnLst>
                  <a:cxn ang="0">
                    <a:pos x="T0" y="T1"/>
                  </a:cxn>
                  <a:cxn ang="0">
                    <a:pos x="T2" y="T3"/>
                  </a:cxn>
                  <a:cxn ang="0">
                    <a:pos x="T4" y="T5"/>
                  </a:cxn>
                  <a:cxn ang="0">
                    <a:pos x="T6" y="T7"/>
                  </a:cxn>
                  <a:cxn ang="0">
                    <a:pos x="T8" y="T9"/>
                  </a:cxn>
                  <a:cxn ang="0">
                    <a:pos x="T10" y="T11"/>
                  </a:cxn>
                  <a:cxn ang="0">
                    <a:pos x="T12" y="T13"/>
                  </a:cxn>
                </a:cxnLst>
                <a:rect l="0" t="0" r="r" b="b"/>
                <a:pathLst>
                  <a:path w="74" h="69">
                    <a:moveTo>
                      <a:pt x="27" y="49"/>
                    </a:moveTo>
                    <a:cubicBezTo>
                      <a:pt x="4" y="34"/>
                      <a:pt x="38" y="3"/>
                      <a:pt x="54" y="26"/>
                    </a:cubicBezTo>
                    <a:cubicBezTo>
                      <a:pt x="66" y="46"/>
                      <a:pt x="28" y="61"/>
                      <a:pt x="16" y="46"/>
                    </a:cubicBezTo>
                    <a:cubicBezTo>
                      <a:pt x="15" y="44"/>
                      <a:pt x="12" y="47"/>
                      <a:pt x="14" y="48"/>
                    </a:cubicBezTo>
                    <a:cubicBezTo>
                      <a:pt x="30" y="69"/>
                      <a:pt x="74" y="43"/>
                      <a:pt x="54" y="22"/>
                    </a:cubicBezTo>
                    <a:cubicBezTo>
                      <a:pt x="33" y="0"/>
                      <a:pt x="0" y="35"/>
                      <a:pt x="25" y="52"/>
                    </a:cubicBezTo>
                    <a:cubicBezTo>
                      <a:pt x="27" y="53"/>
                      <a:pt x="29" y="51"/>
                      <a:pt x="27" y="4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2" name="Freeform 1646"/>
              <p:cNvSpPr/>
              <p:nvPr/>
            </p:nvSpPr>
            <p:spPr bwMode="auto">
              <a:xfrm>
                <a:off x="6493" y="2735"/>
                <a:ext cx="91" cy="62"/>
              </a:xfrm>
              <a:custGeom>
                <a:avLst/>
                <a:gdLst>
                  <a:gd name="T0" fmla="*/ 2 w 34"/>
                  <a:gd name="T1" fmla="*/ 3 h 23"/>
                  <a:gd name="T2" fmla="*/ 30 w 34"/>
                  <a:gd name="T3" fmla="*/ 22 h 23"/>
                  <a:gd name="T4" fmla="*/ 33 w 34"/>
                  <a:gd name="T5" fmla="*/ 20 h 23"/>
                  <a:gd name="T6" fmla="*/ 3 w 34"/>
                  <a:gd name="T7" fmla="*/ 0 h 23"/>
                  <a:gd name="T8" fmla="*/ 2 w 34"/>
                  <a:gd name="T9" fmla="*/ 3 h 23"/>
                </a:gdLst>
                <a:ahLst/>
                <a:cxnLst>
                  <a:cxn ang="0">
                    <a:pos x="T0" y="T1"/>
                  </a:cxn>
                  <a:cxn ang="0">
                    <a:pos x="T2" y="T3"/>
                  </a:cxn>
                  <a:cxn ang="0">
                    <a:pos x="T4" y="T5"/>
                  </a:cxn>
                  <a:cxn ang="0">
                    <a:pos x="T6" y="T7"/>
                  </a:cxn>
                  <a:cxn ang="0">
                    <a:pos x="T8" y="T9"/>
                  </a:cxn>
                </a:cxnLst>
                <a:rect l="0" t="0" r="r" b="b"/>
                <a:pathLst>
                  <a:path w="34" h="23">
                    <a:moveTo>
                      <a:pt x="2" y="3"/>
                    </a:moveTo>
                    <a:cubicBezTo>
                      <a:pt x="13" y="7"/>
                      <a:pt x="22" y="14"/>
                      <a:pt x="30" y="22"/>
                    </a:cubicBezTo>
                    <a:cubicBezTo>
                      <a:pt x="32" y="23"/>
                      <a:pt x="34" y="21"/>
                      <a:pt x="33" y="20"/>
                    </a:cubicBezTo>
                    <a:cubicBezTo>
                      <a:pt x="23" y="12"/>
                      <a:pt x="14" y="4"/>
                      <a:pt x="3" y="0"/>
                    </a:cubicBezTo>
                    <a:cubicBezTo>
                      <a:pt x="1" y="0"/>
                      <a:pt x="0" y="3"/>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1647"/>
              <p:cNvSpPr/>
              <p:nvPr/>
            </p:nvSpPr>
            <p:spPr bwMode="auto">
              <a:xfrm>
                <a:off x="6512" y="2719"/>
                <a:ext cx="53" cy="83"/>
              </a:xfrm>
              <a:custGeom>
                <a:avLst/>
                <a:gdLst>
                  <a:gd name="T0" fmla="*/ 17 w 20"/>
                  <a:gd name="T1" fmla="*/ 2 h 31"/>
                  <a:gd name="T2" fmla="*/ 2 w 20"/>
                  <a:gd name="T3" fmla="*/ 27 h 31"/>
                  <a:gd name="T4" fmla="*/ 4 w 20"/>
                  <a:gd name="T5" fmla="*/ 29 h 31"/>
                  <a:gd name="T6" fmla="*/ 19 w 20"/>
                  <a:gd name="T7" fmla="*/ 3 h 31"/>
                  <a:gd name="T8" fmla="*/ 17 w 20"/>
                  <a:gd name="T9" fmla="*/ 2 h 31"/>
                </a:gdLst>
                <a:ahLst/>
                <a:cxnLst>
                  <a:cxn ang="0">
                    <a:pos x="T0" y="T1"/>
                  </a:cxn>
                  <a:cxn ang="0">
                    <a:pos x="T2" y="T3"/>
                  </a:cxn>
                  <a:cxn ang="0">
                    <a:pos x="T4" y="T5"/>
                  </a:cxn>
                  <a:cxn ang="0">
                    <a:pos x="T6" y="T7"/>
                  </a:cxn>
                  <a:cxn ang="0">
                    <a:pos x="T8" y="T9"/>
                  </a:cxn>
                </a:cxnLst>
                <a:rect l="0" t="0" r="r" b="b"/>
                <a:pathLst>
                  <a:path w="20" h="31">
                    <a:moveTo>
                      <a:pt x="17" y="2"/>
                    </a:moveTo>
                    <a:cubicBezTo>
                      <a:pt x="13" y="11"/>
                      <a:pt x="8" y="19"/>
                      <a:pt x="2" y="27"/>
                    </a:cubicBezTo>
                    <a:cubicBezTo>
                      <a:pt x="0" y="29"/>
                      <a:pt x="3" y="31"/>
                      <a:pt x="4" y="29"/>
                    </a:cubicBezTo>
                    <a:cubicBezTo>
                      <a:pt x="10" y="21"/>
                      <a:pt x="15" y="13"/>
                      <a:pt x="19" y="3"/>
                    </a:cubicBezTo>
                    <a:cubicBezTo>
                      <a:pt x="20" y="2"/>
                      <a:pt x="18" y="0"/>
                      <a:pt x="17"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1648"/>
              <p:cNvSpPr/>
              <p:nvPr/>
            </p:nvSpPr>
            <p:spPr bwMode="auto">
              <a:xfrm>
                <a:off x="757" y="2746"/>
                <a:ext cx="32" cy="422"/>
              </a:xfrm>
              <a:custGeom>
                <a:avLst/>
                <a:gdLst>
                  <a:gd name="T0" fmla="*/ 9 w 12"/>
                  <a:gd name="T1" fmla="*/ 2 h 158"/>
                  <a:gd name="T2" fmla="*/ 0 w 12"/>
                  <a:gd name="T3" fmla="*/ 156 h 158"/>
                  <a:gd name="T4" fmla="*/ 3 w 12"/>
                  <a:gd name="T5" fmla="*/ 156 h 158"/>
                  <a:gd name="T6" fmla="*/ 12 w 12"/>
                  <a:gd name="T7" fmla="*/ 2 h 158"/>
                  <a:gd name="T8" fmla="*/ 9 w 12"/>
                  <a:gd name="T9" fmla="*/ 2 h 158"/>
                </a:gdLst>
                <a:ahLst/>
                <a:cxnLst>
                  <a:cxn ang="0">
                    <a:pos x="T0" y="T1"/>
                  </a:cxn>
                  <a:cxn ang="0">
                    <a:pos x="T2" y="T3"/>
                  </a:cxn>
                  <a:cxn ang="0">
                    <a:pos x="T4" y="T5"/>
                  </a:cxn>
                  <a:cxn ang="0">
                    <a:pos x="T6" y="T7"/>
                  </a:cxn>
                  <a:cxn ang="0">
                    <a:pos x="T8" y="T9"/>
                  </a:cxn>
                </a:cxnLst>
                <a:rect l="0" t="0" r="r" b="b"/>
                <a:pathLst>
                  <a:path w="12" h="158">
                    <a:moveTo>
                      <a:pt x="9" y="2"/>
                    </a:moveTo>
                    <a:cubicBezTo>
                      <a:pt x="5" y="53"/>
                      <a:pt x="1" y="104"/>
                      <a:pt x="0" y="156"/>
                    </a:cubicBezTo>
                    <a:cubicBezTo>
                      <a:pt x="0" y="158"/>
                      <a:pt x="3" y="158"/>
                      <a:pt x="3" y="156"/>
                    </a:cubicBezTo>
                    <a:cubicBezTo>
                      <a:pt x="5" y="104"/>
                      <a:pt x="8" y="53"/>
                      <a:pt x="12" y="2"/>
                    </a:cubicBezTo>
                    <a:cubicBezTo>
                      <a:pt x="12" y="0"/>
                      <a:pt x="9" y="0"/>
                      <a:pt x="9"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1649"/>
              <p:cNvSpPr/>
              <p:nvPr/>
            </p:nvSpPr>
            <p:spPr bwMode="auto">
              <a:xfrm>
                <a:off x="928" y="2754"/>
                <a:ext cx="11" cy="428"/>
              </a:xfrm>
              <a:custGeom>
                <a:avLst/>
                <a:gdLst>
                  <a:gd name="T0" fmla="*/ 1 w 4"/>
                  <a:gd name="T1" fmla="*/ 2 h 160"/>
                  <a:gd name="T2" fmla="*/ 0 w 4"/>
                  <a:gd name="T3" fmla="*/ 158 h 160"/>
                  <a:gd name="T4" fmla="*/ 3 w 4"/>
                  <a:gd name="T5" fmla="*/ 158 h 160"/>
                  <a:gd name="T6" fmla="*/ 4 w 4"/>
                  <a:gd name="T7" fmla="*/ 2 h 160"/>
                  <a:gd name="T8" fmla="*/ 1 w 4"/>
                  <a:gd name="T9" fmla="*/ 2 h 160"/>
                </a:gdLst>
                <a:ahLst/>
                <a:cxnLst>
                  <a:cxn ang="0">
                    <a:pos x="T0" y="T1"/>
                  </a:cxn>
                  <a:cxn ang="0">
                    <a:pos x="T2" y="T3"/>
                  </a:cxn>
                  <a:cxn ang="0">
                    <a:pos x="T4" y="T5"/>
                  </a:cxn>
                  <a:cxn ang="0">
                    <a:pos x="T6" y="T7"/>
                  </a:cxn>
                  <a:cxn ang="0">
                    <a:pos x="T8" y="T9"/>
                  </a:cxn>
                </a:cxnLst>
                <a:rect l="0" t="0" r="r" b="b"/>
                <a:pathLst>
                  <a:path w="4" h="160">
                    <a:moveTo>
                      <a:pt x="1" y="2"/>
                    </a:moveTo>
                    <a:cubicBezTo>
                      <a:pt x="1" y="54"/>
                      <a:pt x="0" y="106"/>
                      <a:pt x="0" y="158"/>
                    </a:cubicBezTo>
                    <a:cubicBezTo>
                      <a:pt x="0" y="160"/>
                      <a:pt x="3" y="160"/>
                      <a:pt x="3" y="158"/>
                    </a:cubicBezTo>
                    <a:cubicBezTo>
                      <a:pt x="3" y="106"/>
                      <a:pt x="4" y="54"/>
                      <a:pt x="4" y="2"/>
                    </a:cubicBezTo>
                    <a:cubicBezTo>
                      <a:pt x="4" y="0"/>
                      <a:pt x="1" y="0"/>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1650"/>
              <p:cNvSpPr/>
              <p:nvPr/>
            </p:nvSpPr>
            <p:spPr bwMode="auto">
              <a:xfrm>
                <a:off x="597" y="2807"/>
                <a:ext cx="550" cy="32"/>
              </a:xfrm>
              <a:custGeom>
                <a:avLst/>
                <a:gdLst>
                  <a:gd name="T0" fmla="*/ 2 w 206"/>
                  <a:gd name="T1" fmla="*/ 7 h 12"/>
                  <a:gd name="T2" fmla="*/ 204 w 206"/>
                  <a:gd name="T3" fmla="*/ 3 h 12"/>
                  <a:gd name="T4" fmla="*/ 204 w 206"/>
                  <a:gd name="T5" fmla="*/ 0 h 12"/>
                  <a:gd name="T6" fmla="*/ 2 w 206"/>
                  <a:gd name="T7" fmla="*/ 4 h 12"/>
                  <a:gd name="T8" fmla="*/ 2 w 206"/>
                  <a:gd name="T9" fmla="*/ 7 h 12"/>
                </a:gdLst>
                <a:ahLst/>
                <a:cxnLst>
                  <a:cxn ang="0">
                    <a:pos x="T0" y="T1"/>
                  </a:cxn>
                  <a:cxn ang="0">
                    <a:pos x="T2" y="T3"/>
                  </a:cxn>
                  <a:cxn ang="0">
                    <a:pos x="T4" y="T5"/>
                  </a:cxn>
                  <a:cxn ang="0">
                    <a:pos x="T6" y="T7"/>
                  </a:cxn>
                  <a:cxn ang="0">
                    <a:pos x="T8" y="T9"/>
                  </a:cxn>
                </a:cxnLst>
                <a:rect l="0" t="0" r="r" b="b"/>
                <a:pathLst>
                  <a:path w="206" h="12">
                    <a:moveTo>
                      <a:pt x="2" y="7"/>
                    </a:moveTo>
                    <a:cubicBezTo>
                      <a:pt x="69" y="6"/>
                      <a:pt x="137" y="12"/>
                      <a:pt x="204" y="3"/>
                    </a:cubicBezTo>
                    <a:cubicBezTo>
                      <a:pt x="206" y="3"/>
                      <a:pt x="206" y="0"/>
                      <a:pt x="204" y="0"/>
                    </a:cubicBezTo>
                    <a:cubicBezTo>
                      <a:pt x="137" y="8"/>
                      <a:pt x="69" y="3"/>
                      <a:pt x="2" y="4"/>
                    </a:cubicBezTo>
                    <a:cubicBezTo>
                      <a:pt x="0" y="4"/>
                      <a:pt x="0" y="7"/>
                      <a:pt x="2"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1651"/>
              <p:cNvSpPr/>
              <p:nvPr/>
            </p:nvSpPr>
            <p:spPr bwMode="auto">
              <a:xfrm>
                <a:off x="552" y="2976"/>
                <a:ext cx="603" cy="40"/>
              </a:xfrm>
              <a:custGeom>
                <a:avLst/>
                <a:gdLst>
                  <a:gd name="T0" fmla="*/ 2 w 226"/>
                  <a:gd name="T1" fmla="*/ 4 h 15"/>
                  <a:gd name="T2" fmla="*/ 224 w 226"/>
                  <a:gd name="T3" fmla="*/ 15 h 15"/>
                  <a:gd name="T4" fmla="*/ 224 w 226"/>
                  <a:gd name="T5" fmla="*/ 12 h 15"/>
                  <a:gd name="T6" fmla="*/ 2 w 226"/>
                  <a:gd name="T7" fmla="*/ 1 h 15"/>
                  <a:gd name="T8" fmla="*/ 2 w 226"/>
                  <a:gd name="T9" fmla="*/ 4 h 15"/>
                </a:gdLst>
                <a:ahLst/>
                <a:cxnLst>
                  <a:cxn ang="0">
                    <a:pos x="T0" y="T1"/>
                  </a:cxn>
                  <a:cxn ang="0">
                    <a:pos x="T2" y="T3"/>
                  </a:cxn>
                  <a:cxn ang="0">
                    <a:pos x="T4" y="T5"/>
                  </a:cxn>
                  <a:cxn ang="0">
                    <a:pos x="T6" y="T7"/>
                  </a:cxn>
                  <a:cxn ang="0">
                    <a:pos x="T8" y="T9"/>
                  </a:cxn>
                </a:cxnLst>
                <a:rect l="0" t="0" r="r" b="b"/>
                <a:pathLst>
                  <a:path w="226" h="15">
                    <a:moveTo>
                      <a:pt x="2" y="4"/>
                    </a:moveTo>
                    <a:cubicBezTo>
                      <a:pt x="76" y="8"/>
                      <a:pt x="150" y="13"/>
                      <a:pt x="224" y="15"/>
                    </a:cubicBezTo>
                    <a:cubicBezTo>
                      <a:pt x="226" y="15"/>
                      <a:pt x="226" y="12"/>
                      <a:pt x="224" y="12"/>
                    </a:cubicBezTo>
                    <a:cubicBezTo>
                      <a:pt x="150" y="9"/>
                      <a:pt x="76" y="4"/>
                      <a:pt x="2" y="1"/>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1652"/>
              <p:cNvSpPr/>
              <p:nvPr/>
            </p:nvSpPr>
            <p:spPr bwMode="auto">
              <a:xfrm>
                <a:off x="797" y="2839"/>
                <a:ext cx="107" cy="118"/>
              </a:xfrm>
              <a:custGeom>
                <a:avLst/>
                <a:gdLst>
                  <a:gd name="T0" fmla="*/ 19 w 40"/>
                  <a:gd name="T1" fmla="*/ 40 h 44"/>
                  <a:gd name="T2" fmla="*/ 4 w 40"/>
                  <a:gd name="T3" fmla="*/ 20 h 44"/>
                  <a:gd name="T4" fmla="*/ 15 w 40"/>
                  <a:gd name="T5" fmla="*/ 3 h 44"/>
                  <a:gd name="T6" fmla="*/ 35 w 40"/>
                  <a:gd name="T7" fmla="*/ 20 h 44"/>
                  <a:gd name="T8" fmla="*/ 18 w 40"/>
                  <a:gd name="T9" fmla="*/ 40 h 44"/>
                  <a:gd name="T10" fmla="*/ 18 w 40"/>
                  <a:gd name="T11" fmla="*/ 43 h 44"/>
                  <a:gd name="T12" fmla="*/ 39 w 40"/>
                  <a:gd name="T13" fmla="*/ 21 h 44"/>
                  <a:gd name="T14" fmla="*/ 17 w 40"/>
                  <a:gd name="T15" fmla="*/ 0 h 44"/>
                  <a:gd name="T16" fmla="*/ 1 w 40"/>
                  <a:gd name="T17" fmla="*/ 18 h 44"/>
                  <a:gd name="T18" fmla="*/ 18 w 40"/>
                  <a:gd name="T19" fmla="*/ 43 h 44"/>
                  <a:gd name="T20" fmla="*/ 19 w 40"/>
                  <a:gd name="T21"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4">
                    <a:moveTo>
                      <a:pt x="19" y="40"/>
                    </a:moveTo>
                    <a:cubicBezTo>
                      <a:pt x="10" y="37"/>
                      <a:pt x="5" y="29"/>
                      <a:pt x="4" y="20"/>
                    </a:cubicBezTo>
                    <a:cubicBezTo>
                      <a:pt x="4" y="13"/>
                      <a:pt x="7" y="5"/>
                      <a:pt x="15" y="3"/>
                    </a:cubicBezTo>
                    <a:cubicBezTo>
                      <a:pt x="25" y="1"/>
                      <a:pt x="35" y="10"/>
                      <a:pt x="35" y="20"/>
                    </a:cubicBezTo>
                    <a:cubicBezTo>
                      <a:pt x="36" y="30"/>
                      <a:pt x="28" y="39"/>
                      <a:pt x="18" y="40"/>
                    </a:cubicBezTo>
                    <a:cubicBezTo>
                      <a:pt x="16" y="40"/>
                      <a:pt x="16" y="44"/>
                      <a:pt x="18" y="43"/>
                    </a:cubicBezTo>
                    <a:cubicBezTo>
                      <a:pt x="30" y="42"/>
                      <a:pt x="38" y="33"/>
                      <a:pt x="39" y="21"/>
                    </a:cubicBezTo>
                    <a:cubicBezTo>
                      <a:pt x="40" y="9"/>
                      <a:pt x="29" y="0"/>
                      <a:pt x="17" y="0"/>
                    </a:cubicBezTo>
                    <a:cubicBezTo>
                      <a:pt x="7" y="0"/>
                      <a:pt x="2" y="9"/>
                      <a:pt x="1" y="18"/>
                    </a:cubicBezTo>
                    <a:cubicBezTo>
                      <a:pt x="0" y="29"/>
                      <a:pt x="8" y="39"/>
                      <a:pt x="18" y="43"/>
                    </a:cubicBezTo>
                    <a:cubicBezTo>
                      <a:pt x="20" y="44"/>
                      <a:pt x="21" y="41"/>
                      <a:pt x="19" y="4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1653"/>
              <p:cNvSpPr/>
              <p:nvPr/>
            </p:nvSpPr>
            <p:spPr bwMode="auto">
              <a:xfrm>
                <a:off x="992" y="2730"/>
                <a:ext cx="75" cy="64"/>
              </a:xfrm>
              <a:custGeom>
                <a:avLst/>
                <a:gdLst>
                  <a:gd name="T0" fmla="*/ 1 w 28"/>
                  <a:gd name="T1" fmla="*/ 4 h 24"/>
                  <a:gd name="T2" fmla="*/ 25 w 28"/>
                  <a:gd name="T3" fmla="*/ 23 h 24"/>
                  <a:gd name="T4" fmla="*/ 26 w 28"/>
                  <a:gd name="T5" fmla="*/ 20 h 24"/>
                  <a:gd name="T6" fmla="*/ 4 w 28"/>
                  <a:gd name="T7" fmla="*/ 1 h 24"/>
                  <a:gd name="T8" fmla="*/ 1 w 28"/>
                  <a:gd name="T9" fmla="*/ 4 h 24"/>
                </a:gdLst>
                <a:ahLst/>
                <a:cxnLst>
                  <a:cxn ang="0">
                    <a:pos x="T0" y="T1"/>
                  </a:cxn>
                  <a:cxn ang="0">
                    <a:pos x="T2" y="T3"/>
                  </a:cxn>
                  <a:cxn ang="0">
                    <a:pos x="T4" y="T5"/>
                  </a:cxn>
                  <a:cxn ang="0">
                    <a:pos x="T6" y="T7"/>
                  </a:cxn>
                  <a:cxn ang="0">
                    <a:pos x="T8" y="T9"/>
                  </a:cxn>
                </a:cxnLst>
                <a:rect l="0" t="0" r="r" b="b"/>
                <a:pathLst>
                  <a:path w="28" h="24">
                    <a:moveTo>
                      <a:pt x="1" y="4"/>
                    </a:moveTo>
                    <a:cubicBezTo>
                      <a:pt x="9" y="10"/>
                      <a:pt x="16" y="17"/>
                      <a:pt x="25" y="23"/>
                    </a:cubicBezTo>
                    <a:cubicBezTo>
                      <a:pt x="26" y="24"/>
                      <a:pt x="28" y="21"/>
                      <a:pt x="26" y="20"/>
                    </a:cubicBezTo>
                    <a:cubicBezTo>
                      <a:pt x="18" y="15"/>
                      <a:pt x="11" y="8"/>
                      <a:pt x="4" y="1"/>
                    </a:cubicBezTo>
                    <a:cubicBezTo>
                      <a:pt x="2" y="0"/>
                      <a:pt x="0" y="2"/>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1654"/>
              <p:cNvSpPr/>
              <p:nvPr/>
            </p:nvSpPr>
            <p:spPr bwMode="auto">
              <a:xfrm>
                <a:off x="1000" y="2727"/>
                <a:ext cx="48" cy="64"/>
              </a:xfrm>
              <a:custGeom>
                <a:avLst/>
                <a:gdLst>
                  <a:gd name="T0" fmla="*/ 15 w 18"/>
                  <a:gd name="T1" fmla="*/ 1 h 24"/>
                  <a:gd name="T2" fmla="*/ 1 w 18"/>
                  <a:gd name="T3" fmla="*/ 20 h 24"/>
                  <a:gd name="T4" fmla="*/ 3 w 18"/>
                  <a:gd name="T5" fmla="*/ 22 h 24"/>
                  <a:gd name="T6" fmla="*/ 18 w 18"/>
                  <a:gd name="T7" fmla="*/ 3 h 24"/>
                  <a:gd name="T8" fmla="*/ 15 w 18"/>
                  <a:gd name="T9" fmla="*/ 1 h 24"/>
                </a:gdLst>
                <a:ahLst/>
                <a:cxnLst>
                  <a:cxn ang="0">
                    <a:pos x="T0" y="T1"/>
                  </a:cxn>
                  <a:cxn ang="0">
                    <a:pos x="T2" y="T3"/>
                  </a:cxn>
                  <a:cxn ang="0">
                    <a:pos x="T4" y="T5"/>
                  </a:cxn>
                  <a:cxn ang="0">
                    <a:pos x="T6" y="T7"/>
                  </a:cxn>
                  <a:cxn ang="0">
                    <a:pos x="T8" y="T9"/>
                  </a:cxn>
                </a:cxnLst>
                <a:rect l="0" t="0" r="r" b="b"/>
                <a:pathLst>
                  <a:path w="18" h="24">
                    <a:moveTo>
                      <a:pt x="15" y="1"/>
                    </a:moveTo>
                    <a:cubicBezTo>
                      <a:pt x="11" y="8"/>
                      <a:pt x="7" y="15"/>
                      <a:pt x="1" y="20"/>
                    </a:cubicBezTo>
                    <a:cubicBezTo>
                      <a:pt x="0" y="22"/>
                      <a:pt x="2" y="24"/>
                      <a:pt x="3" y="22"/>
                    </a:cubicBezTo>
                    <a:cubicBezTo>
                      <a:pt x="9" y="17"/>
                      <a:pt x="14" y="10"/>
                      <a:pt x="18" y="3"/>
                    </a:cubicBezTo>
                    <a:cubicBezTo>
                      <a:pt x="18" y="1"/>
                      <a:pt x="16" y="0"/>
                      <a:pt x="15"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1655"/>
              <p:cNvSpPr/>
              <p:nvPr/>
            </p:nvSpPr>
            <p:spPr bwMode="auto">
              <a:xfrm>
                <a:off x="613" y="2842"/>
                <a:ext cx="136" cy="110"/>
              </a:xfrm>
              <a:custGeom>
                <a:avLst/>
                <a:gdLst>
                  <a:gd name="T0" fmla="*/ 8 w 51"/>
                  <a:gd name="T1" fmla="*/ 28 h 41"/>
                  <a:gd name="T2" fmla="*/ 19 w 51"/>
                  <a:gd name="T3" fmla="*/ 8 h 41"/>
                  <a:gd name="T4" fmla="*/ 38 w 51"/>
                  <a:gd name="T5" fmla="*/ 11 h 41"/>
                  <a:gd name="T6" fmla="*/ 4 w 51"/>
                  <a:gd name="T7" fmla="*/ 21 h 41"/>
                  <a:gd name="T8" fmla="*/ 1 w 51"/>
                  <a:gd name="T9" fmla="*/ 22 h 41"/>
                  <a:gd name="T10" fmla="*/ 27 w 51"/>
                  <a:gd name="T11" fmla="*/ 36 h 41"/>
                  <a:gd name="T12" fmla="*/ 43 w 51"/>
                  <a:gd name="T13" fmla="*/ 13 h 41"/>
                  <a:gd name="T14" fmla="*/ 21 w 51"/>
                  <a:gd name="T15" fmla="*/ 3 h 41"/>
                  <a:gd name="T16" fmla="*/ 4 w 51"/>
                  <a:gd name="T17" fmla="*/ 28 h 41"/>
                  <a:gd name="T18" fmla="*/ 8 w 51"/>
                  <a:gd name="T19"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41">
                    <a:moveTo>
                      <a:pt x="8" y="28"/>
                    </a:moveTo>
                    <a:cubicBezTo>
                      <a:pt x="7" y="19"/>
                      <a:pt x="11" y="12"/>
                      <a:pt x="19" y="8"/>
                    </a:cubicBezTo>
                    <a:cubicBezTo>
                      <a:pt x="25" y="4"/>
                      <a:pt x="34" y="4"/>
                      <a:pt x="38" y="11"/>
                    </a:cubicBezTo>
                    <a:cubicBezTo>
                      <a:pt x="51" y="32"/>
                      <a:pt x="11" y="41"/>
                      <a:pt x="4" y="21"/>
                    </a:cubicBezTo>
                    <a:cubicBezTo>
                      <a:pt x="3" y="19"/>
                      <a:pt x="0" y="20"/>
                      <a:pt x="1" y="22"/>
                    </a:cubicBezTo>
                    <a:cubicBezTo>
                      <a:pt x="5" y="33"/>
                      <a:pt x="16" y="37"/>
                      <a:pt x="27" y="36"/>
                    </a:cubicBezTo>
                    <a:cubicBezTo>
                      <a:pt x="39" y="34"/>
                      <a:pt x="45" y="25"/>
                      <a:pt x="43" y="13"/>
                    </a:cubicBezTo>
                    <a:cubicBezTo>
                      <a:pt x="41" y="3"/>
                      <a:pt x="30" y="0"/>
                      <a:pt x="21" y="3"/>
                    </a:cubicBezTo>
                    <a:cubicBezTo>
                      <a:pt x="11" y="7"/>
                      <a:pt x="4" y="17"/>
                      <a:pt x="4" y="28"/>
                    </a:cubicBezTo>
                    <a:cubicBezTo>
                      <a:pt x="5" y="30"/>
                      <a:pt x="8" y="30"/>
                      <a:pt x="8" y="2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1656"/>
              <p:cNvSpPr/>
              <p:nvPr/>
            </p:nvSpPr>
            <p:spPr bwMode="auto">
              <a:xfrm>
                <a:off x="1027" y="2879"/>
                <a:ext cx="96" cy="91"/>
              </a:xfrm>
              <a:custGeom>
                <a:avLst/>
                <a:gdLst>
                  <a:gd name="T0" fmla="*/ 1 w 36"/>
                  <a:gd name="T1" fmla="*/ 4 h 34"/>
                  <a:gd name="T2" fmla="*/ 32 w 36"/>
                  <a:gd name="T3" fmla="*/ 33 h 34"/>
                  <a:gd name="T4" fmla="*/ 34 w 36"/>
                  <a:gd name="T5" fmla="*/ 31 h 34"/>
                  <a:gd name="T6" fmla="*/ 3 w 36"/>
                  <a:gd name="T7" fmla="*/ 1 h 34"/>
                  <a:gd name="T8" fmla="*/ 1 w 36"/>
                  <a:gd name="T9" fmla="*/ 4 h 34"/>
                </a:gdLst>
                <a:ahLst/>
                <a:cxnLst>
                  <a:cxn ang="0">
                    <a:pos x="T0" y="T1"/>
                  </a:cxn>
                  <a:cxn ang="0">
                    <a:pos x="T2" y="T3"/>
                  </a:cxn>
                  <a:cxn ang="0">
                    <a:pos x="T4" y="T5"/>
                  </a:cxn>
                  <a:cxn ang="0">
                    <a:pos x="T6" y="T7"/>
                  </a:cxn>
                  <a:cxn ang="0">
                    <a:pos x="T8" y="T9"/>
                  </a:cxn>
                </a:cxnLst>
                <a:rect l="0" t="0" r="r" b="b"/>
                <a:pathLst>
                  <a:path w="36" h="34">
                    <a:moveTo>
                      <a:pt x="1" y="4"/>
                    </a:moveTo>
                    <a:cubicBezTo>
                      <a:pt x="12" y="13"/>
                      <a:pt x="21" y="24"/>
                      <a:pt x="32" y="33"/>
                    </a:cubicBezTo>
                    <a:cubicBezTo>
                      <a:pt x="33" y="34"/>
                      <a:pt x="36" y="32"/>
                      <a:pt x="34" y="31"/>
                    </a:cubicBezTo>
                    <a:cubicBezTo>
                      <a:pt x="23" y="21"/>
                      <a:pt x="14" y="11"/>
                      <a:pt x="3" y="1"/>
                    </a:cubicBezTo>
                    <a:cubicBezTo>
                      <a:pt x="2" y="0"/>
                      <a:pt x="0" y="2"/>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1657"/>
              <p:cNvSpPr/>
              <p:nvPr/>
            </p:nvSpPr>
            <p:spPr bwMode="auto">
              <a:xfrm>
                <a:off x="1032" y="2885"/>
                <a:ext cx="61" cy="80"/>
              </a:xfrm>
              <a:custGeom>
                <a:avLst/>
                <a:gdLst>
                  <a:gd name="T0" fmla="*/ 19 w 23"/>
                  <a:gd name="T1" fmla="*/ 2 h 30"/>
                  <a:gd name="T2" fmla="*/ 2 w 23"/>
                  <a:gd name="T3" fmla="*/ 26 h 30"/>
                  <a:gd name="T4" fmla="*/ 4 w 23"/>
                  <a:gd name="T5" fmla="*/ 28 h 30"/>
                  <a:gd name="T6" fmla="*/ 22 w 23"/>
                  <a:gd name="T7" fmla="*/ 4 h 30"/>
                  <a:gd name="T8" fmla="*/ 19 w 23"/>
                  <a:gd name="T9" fmla="*/ 2 h 30"/>
                </a:gdLst>
                <a:ahLst/>
                <a:cxnLst>
                  <a:cxn ang="0">
                    <a:pos x="T0" y="T1"/>
                  </a:cxn>
                  <a:cxn ang="0">
                    <a:pos x="T2" y="T3"/>
                  </a:cxn>
                  <a:cxn ang="0">
                    <a:pos x="T4" y="T5"/>
                  </a:cxn>
                  <a:cxn ang="0">
                    <a:pos x="T6" y="T7"/>
                  </a:cxn>
                  <a:cxn ang="0">
                    <a:pos x="T8" y="T9"/>
                  </a:cxn>
                </a:cxnLst>
                <a:rect l="0" t="0" r="r" b="b"/>
                <a:pathLst>
                  <a:path w="23" h="30">
                    <a:moveTo>
                      <a:pt x="19" y="2"/>
                    </a:moveTo>
                    <a:cubicBezTo>
                      <a:pt x="15" y="11"/>
                      <a:pt x="8" y="19"/>
                      <a:pt x="2" y="26"/>
                    </a:cubicBezTo>
                    <a:cubicBezTo>
                      <a:pt x="0" y="28"/>
                      <a:pt x="3" y="30"/>
                      <a:pt x="4" y="28"/>
                    </a:cubicBezTo>
                    <a:cubicBezTo>
                      <a:pt x="11" y="21"/>
                      <a:pt x="18" y="13"/>
                      <a:pt x="22" y="4"/>
                    </a:cubicBezTo>
                    <a:cubicBezTo>
                      <a:pt x="23" y="2"/>
                      <a:pt x="20" y="0"/>
                      <a:pt x="19"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1658"/>
              <p:cNvSpPr/>
              <p:nvPr/>
            </p:nvSpPr>
            <p:spPr bwMode="auto">
              <a:xfrm>
                <a:off x="947" y="2989"/>
                <a:ext cx="197" cy="182"/>
              </a:xfrm>
              <a:custGeom>
                <a:avLst/>
                <a:gdLst>
                  <a:gd name="T0" fmla="*/ 27 w 74"/>
                  <a:gd name="T1" fmla="*/ 49 h 68"/>
                  <a:gd name="T2" fmla="*/ 53 w 74"/>
                  <a:gd name="T3" fmla="*/ 26 h 68"/>
                  <a:gd name="T4" fmla="*/ 16 w 74"/>
                  <a:gd name="T5" fmla="*/ 46 h 68"/>
                  <a:gd name="T6" fmla="*/ 13 w 74"/>
                  <a:gd name="T7" fmla="*/ 48 h 68"/>
                  <a:gd name="T8" fmla="*/ 54 w 74"/>
                  <a:gd name="T9" fmla="*/ 21 h 68"/>
                  <a:gd name="T10" fmla="*/ 25 w 74"/>
                  <a:gd name="T11" fmla="*/ 52 h 68"/>
                  <a:gd name="T12" fmla="*/ 27 w 74"/>
                  <a:gd name="T13" fmla="*/ 49 h 68"/>
                </a:gdLst>
                <a:ahLst/>
                <a:cxnLst>
                  <a:cxn ang="0">
                    <a:pos x="T0" y="T1"/>
                  </a:cxn>
                  <a:cxn ang="0">
                    <a:pos x="T2" y="T3"/>
                  </a:cxn>
                  <a:cxn ang="0">
                    <a:pos x="T4" y="T5"/>
                  </a:cxn>
                  <a:cxn ang="0">
                    <a:pos x="T6" y="T7"/>
                  </a:cxn>
                  <a:cxn ang="0">
                    <a:pos x="T8" y="T9"/>
                  </a:cxn>
                  <a:cxn ang="0">
                    <a:pos x="T10" y="T11"/>
                  </a:cxn>
                  <a:cxn ang="0">
                    <a:pos x="T12" y="T13"/>
                  </a:cxn>
                </a:cxnLst>
                <a:rect l="0" t="0" r="r" b="b"/>
                <a:pathLst>
                  <a:path w="74" h="68">
                    <a:moveTo>
                      <a:pt x="27" y="49"/>
                    </a:moveTo>
                    <a:cubicBezTo>
                      <a:pt x="4" y="34"/>
                      <a:pt x="38" y="2"/>
                      <a:pt x="53" y="26"/>
                    </a:cubicBezTo>
                    <a:cubicBezTo>
                      <a:pt x="66" y="45"/>
                      <a:pt x="28" y="61"/>
                      <a:pt x="16" y="46"/>
                    </a:cubicBezTo>
                    <a:cubicBezTo>
                      <a:pt x="14" y="44"/>
                      <a:pt x="12" y="46"/>
                      <a:pt x="13" y="48"/>
                    </a:cubicBezTo>
                    <a:cubicBezTo>
                      <a:pt x="30" y="68"/>
                      <a:pt x="74" y="43"/>
                      <a:pt x="54" y="21"/>
                    </a:cubicBezTo>
                    <a:cubicBezTo>
                      <a:pt x="33" y="0"/>
                      <a:pt x="0" y="35"/>
                      <a:pt x="25" y="52"/>
                    </a:cubicBezTo>
                    <a:cubicBezTo>
                      <a:pt x="27" y="53"/>
                      <a:pt x="28" y="50"/>
                      <a:pt x="27" y="4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1659"/>
              <p:cNvSpPr/>
              <p:nvPr/>
            </p:nvSpPr>
            <p:spPr bwMode="auto">
              <a:xfrm>
                <a:off x="611" y="2716"/>
                <a:ext cx="90" cy="65"/>
              </a:xfrm>
              <a:custGeom>
                <a:avLst/>
                <a:gdLst>
                  <a:gd name="T0" fmla="*/ 1 w 34"/>
                  <a:gd name="T1" fmla="*/ 4 h 24"/>
                  <a:gd name="T2" fmla="*/ 30 w 34"/>
                  <a:gd name="T3" fmla="*/ 23 h 24"/>
                  <a:gd name="T4" fmla="*/ 32 w 34"/>
                  <a:gd name="T5" fmla="*/ 20 h 24"/>
                  <a:gd name="T6" fmla="*/ 2 w 34"/>
                  <a:gd name="T7" fmla="*/ 1 h 24"/>
                  <a:gd name="T8" fmla="*/ 1 w 34"/>
                  <a:gd name="T9" fmla="*/ 4 h 24"/>
                </a:gdLst>
                <a:ahLst/>
                <a:cxnLst>
                  <a:cxn ang="0">
                    <a:pos x="T0" y="T1"/>
                  </a:cxn>
                  <a:cxn ang="0">
                    <a:pos x="T2" y="T3"/>
                  </a:cxn>
                  <a:cxn ang="0">
                    <a:pos x="T4" y="T5"/>
                  </a:cxn>
                  <a:cxn ang="0">
                    <a:pos x="T6" y="T7"/>
                  </a:cxn>
                  <a:cxn ang="0">
                    <a:pos x="T8" y="T9"/>
                  </a:cxn>
                </a:cxnLst>
                <a:rect l="0" t="0" r="r" b="b"/>
                <a:pathLst>
                  <a:path w="34" h="24">
                    <a:moveTo>
                      <a:pt x="1" y="4"/>
                    </a:moveTo>
                    <a:cubicBezTo>
                      <a:pt x="12" y="8"/>
                      <a:pt x="21" y="15"/>
                      <a:pt x="30" y="23"/>
                    </a:cubicBezTo>
                    <a:cubicBezTo>
                      <a:pt x="32" y="24"/>
                      <a:pt x="34" y="22"/>
                      <a:pt x="32" y="20"/>
                    </a:cubicBezTo>
                    <a:cubicBezTo>
                      <a:pt x="23" y="13"/>
                      <a:pt x="14" y="5"/>
                      <a:pt x="2" y="1"/>
                    </a:cubicBezTo>
                    <a:cubicBezTo>
                      <a:pt x="0" y="0"/>
                      <a:pt x="0" y="3"/>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6" name="Freeform 1660"/>
              <p:cNvSpPr/>
              <p:nvPr/>
            </p:nvSpPr>
            <p:spPr bwMode="auto">
              <a:xfrm>
                <a:off x="629" y="2703"/>
                <a:ext cx="54" cy="83"/>
              </a:xfrm>
              <a:custGeom>
                <a:avLst/>
                <a:gdLst>
                  <a:gd name="T0" fmla="*/ 16 w 20"/>
                  <a:gd name="T1" fmla="*/ 2 h 31"/>
                  <a:gd name="T2" fmla="*/ 1 w 20"/>
                  <a:gd name="T3" fmla="*/ 27 h 31"/>
                  <a:gd name="T4" fmla="*/ 4 w 20"/>
                  <a:gd name="T5" fmla="*/ 29 h 31"/>
                  <a:gd name="T6" fmla="*/ 19 w 20"/>
                  <a:gd name="T7" fmla="*/ 3 h 31"/>
                  <a:gd name="T8" fmla="*/ 16 w 20"/>
                  <a:gd name="T9" fmla="*/ 2 h 31"/>
                </a:gdLst>
                <a:ahLst/>
                <a:cxnLst>
                  <a:cxn ang="0">
                    <a:pos x="T0" y="T1"/>
                  </a:cxn>
                  <a:cxn ang="0">
                    <a:pos x="T2" y="T3"/>
                  </a:cxn>
                  <a:cxn ang="0">
                    <a:pos x="T4" y="T5"/>
                  </a:cxn>
                  <a:cxn ang="0">
                    <a:pos x="T6" y="T7"/>
                  </a:cxn>
                  <a:cxn ang="0">
                    <a:pos x="T8" y="T9"/>
                  </a:cxn>
                </a:cxnLst>
                <a:rect l="0" t="0" r="r" b="b"/>
                <a:pathLst>
                  <a:path w="20" h="31">
                    <a:moveTo>
                      <a:pt x="16" y="2"/>
                    </a:moveTo>
                    <a:cubicBezTo>
                      <a:pt x="12" y="11"/>
                      <a:pt x="8" y="19"/>
                      <a:pt x="1" y="27"/>
                    </a:cubicBezTo>
                    <a:cubicBezTo>
                      <a:pt x="0" y="28"/>
                      <a:pt x="2" y="31"/>
                      <a:pt x="4" y="29"/>
                    </a:cubicBezTo>
                    <a:cubicBezTo>
                      <a:pt x="10" y="21"/>
                      <a:pt x="15" y="12"/>
                      <a:pt x="19" y="3"/>
                    </a:cubicBezTo>
                    <a:cubicBezTo>
                      <a:pt x="20" y="1"/>
                      <a:pt x="17" y="0"/>
                      <a:pt x="16"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7" name="Freeform 1661"/>
              <p:cNvSpPr/>
              <p:nvPr/>
            </p:nvSpPr>
            <p:spPr bwMode="auto">
              <a:xfrm>
                <a:off x="1123" y="2352"/>
                <a:ext cx="13" cy="196"/>
              </a:xfrm>
              <a:custGeom>
                <a:avLst/>
                <a:gdLst>
                  <a:gd name="T0" fmla="*/ 4 w 5"/>
                  <a:gd name="T1" fmla="*/ 1 h 73"/>
                  <a:gd name="T2" fmla="*/ 0 w 5"/>
                  <a:gd name="T3" fmla="*/ 72 h 73"/>
                  <a:gd name="T4" fmla="*/ 1 w 5"/>
                  <a:gd name="T5" fmla="*/ 72 h 73"/>
                  <a:gd name="T6" fmla="*/ 5 w 5"/>
                  <a:gd name="T7" fmla="*/ 1 h 73"/>
                  <a:gd name="T8" fmla="*/ 4 w 5"/>
                  <a:gd name="T9" fmla="*/ 1 h 73"/>
                </a:gdLst>
                <a:ahLst/>
                <a:cxnLst>
                  <a:cxn ang="0">
                    <a:pos x="T0" y="T1"/>
                  </a:cxn>
                  <a:cxn ang="0">
                    <a:pos x="T2" y="T3"/>
                  </a:cxn>
                  <a:cxn ang="0">
                    <a:pos x="T4" y="T5"/>
                  </a:cxn>
                  <a:cxn ang="0">
                    <a:pos x="T6" y="T7"/>
                  </a:cxn>
                  <a:cxn ang="0">
                    <a:pos x="T8" y="T9"/>
                  </a:cxn>
                </a:cxnLst>
                <a:rect l="0" t="0" r="r" b="b"/>
                <a:pathLst>
                  <a:path w="5" h="73">
                    <a:moveTo>
                      <a:pt x="4" y="1"/>
                    </a:moveTo>
                    <a:cubicBezTo>
                      <a:pt x="2" y="25"/>
                      <a:pt x="0" y="48"/>
                      <a:pt x="0" y="72"/>
                    </a:cubicBezTo>
                    <a:cubicBezTo>
                      <a:pt x="0" y="73"/>
                      <a:pt x="1" y="73"/>
                      <a:pt x="1" y="72"/>
                    </a:cubicBezTo>
                    <a:cubicBezTo>
                      <a:pt x="2" y="48"/>
                      <a:pt x="4" y="25"/>
                      <a:pt x="5" y="1"/>
                    </a:cubicBezTo>
                    <a:cubicBezTo>
                      <a:pt x="5" y="0"/>
                      <a:pt x="4" y="0"/>
                      <a:pt x="4"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8" name="Freeform 1662"/>
              <p:cNvSpPr/>
              <p:nvPr/>
            </p:nvSpPr>
            <p:spPr bwMode="auto">
              <a:xfrm>
                <a:off x="1200" y="2358"/>
                <a:ext cx="5" cy="195"/>
              </a:xfrm>
              <a:custGeom>
                <a:avLst/>
                <a:gdLst>
                  <a:gd name="T0" fmla="*/ 0 w 2"/>
                  <a:gd name="T1" fmla="*/ 1 h 73"/>
                  <a:gd name="T2" fmla="*/ 0 w 2"/>
                  <a:gd name="T3" fmla="*/ 72 h 73"/>
                  <a:gd name="T4" fmla="*/ 1 w 2"/>
                  <a:gd name="T5" fmla="*/ 72 h 73"/>
                  <a:gd name="T6" fmla="*/ 2 w 2"/>
                  <a:gd name="T7" fmla="*/ 1 h 73"/>
                  <a:gd name="T8" fmla="*/ 0 w 2"/>
                  <a:gd name="T9" fmla="*/ 1 h 73"/>
                </a:gdLst>
                <a:ahLst/>
                <a:cxnLst>
                  <a:cxn ang="0">
                    <a:pos x="T0" y="T1"/>
                  </a:cxn>
                  <a:cxn ang="0">
                    <a:pos x="T2" y="T3"/>
                  </a:cxn>
                  <a:cxn ang="0">
                    <a:pos x="T4" y="T5"/>
                  </a:cxn>
                  <a:cxn ang="0">
                    <a:pos x="T6" y="T7"/>
                  </a:cxn>
                  <a:cxn ang="0">
                    <a:pos x="T8" y="T9"/>
                  </a:cxn>
                </a:cxnLst>
                <a:rect l="0" t="0" r="r" b="b"/>
                <a:pathLst>
                  <a:path w="2" h="73">
                    <a:moveTo>
                      <a:pt x="0" y="1"/>
                    </a:moveTo>
                    <a:cubicBezTo>
                      <a:pt x="0" y="25"/>
                      <a:pt x="0" y="48"/>
                      <a:pt x="0" y="72"/>
                    </a:cubicBezTo>
                    <a:cubicBezTo>
                      <a:pt x="0" y="73"/>
                      <a:pt x="1" y="73"/>
                      <a:pt x="1" y="72"/>
                    </a:cubicBezTo>
                    <a:cubicBezTo>
                      <a:pt x="1" y="48"/>
                      <a:pt x="2" y="25"/>
                      <a:pt x="2" y="1"/>
                    </a:cubicBezTo>
                    <a:cubicBezTo>
                      <a:pt x="2" y="0"/>
                      <a:pt x="0" y="0"/>
                      <a:pt x="0"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9" name="Freeform 1663"/>
              <p:cNvSpPr/>
              <p:nvPr/>
            </p:nvSpPr>
            <p:spPr bwMode="auto">
              <a:xfrm>
                <a:off x="1048" y="2382"/>
                <a:ext cx="253" cy="13"/>
              </a:xfrm>
              <a:custGeom>
                <a:avLst/>
                <a:gdLst>
                  <a:gd name="T0" fmla="*/ 1 w 95"/>
                  <a:gd name="T1" fmla="*/ 3 h 5"/>
                  <a:gd name="T2" fmla="*/ 94 w 95"/>
                  <a:gd name="T3" fmla="*/ 1 h 5"/>
                  <a:gd name="T4" fmla="*/ 94 w 95"/>
                  <a:gd name="T5" fmla="*/ 0 h 5"/>
                  <a:gd name="T6" fmla="*/ 1 w 95"/>
                  <a:gd name="T7" fmla="*/ 2 h 5"/>
                  <a:gd name="T8" fmla="*/ 1 w 95"/>
                  <a:gd name="T9" fmla="*/ 3 h 5"/>
                </a:gdLst>
                <a:ahLst/>
                <a:cxnLst>
                  <a:cxn ang="0">
                    <a:pos x="T0" y="T1"/>
                  </a:cxn>
                  <a:cxn ang="0">
                    <a:pos x="T2" y="T3"/>
                  </a:cxn>
                  <a:cxn ang="0">
                    <a:pos x="T4" y="T5"/>
                  </a:cxn>
                  <a:cxn ang="0">
                    <a:pos x="T6" y="T7"/>
                  </a:cxn>
                  <a:cxn ang="0">
                    <a:pos x="T8" y="T9"/>
                  </a:cxn>
                </a:cxnLst>
                <a:rect l="0" t="0" r="r" b="b"/>
                <a:pathLst>
                  <a:path w="95" h="5">
                    <a:moveTo>
                      <a:pt x="1" y="3"/>
                    </a:moveTo>
                    <a:cubicBezTo>
                      <a:pt x="32" y="3"/>
                      <a:pt x="63" y="5"/>
                      <a:pt x="94" y="1"/>
                    </a:cubicBezTo>
                    <a:cubicBezTo>
                      <a:pt x="95" y="1"/>
                      <a:pt x="95" y="0"/>
                      <a:pt x="94" y="0"/>
                    </a:cubicBezTo>
                    <a:cubicBezTo>
                      <a:pt x="63" y="4"/>
                      <a:pt x="32" y="1"/>
                      <a:pt x="1" y="2"/>
                    </a:cubicBezTo>
                    <a:cubicBezTo>
                      <a:pt x="0" y="2"/>
                      <a:pt x="0" y="3"/>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0" name="Freeform 1664"/>
              <p:cNvSpPr/>
              <p:nvPr/>
            </p:nvSpPr>
            <p:spPr bwMode="auto">
              <a:xfrm>
                <a:off x="1029" y="2459"/>
                <a:ext cx="275" cy="19"/>
              </a:xfrm>
              <a:custGeom>
                <a:avLst/>
                <a:gdLst>
                  <a:gd name="T0" fmla="*/ 1 w 103"/>
                  <a:gd name="T1" fmla="*/ 2 h 7"/>
                  <a:gd name="T2" fmla="*/ 102 w 103"/>
                  <a:gd name="T3" fmla="*/ 7 h 7"/>
                  <a:gd name="T4" fmla="*/ 102 w 103"/>
                  <a:gd name="T5" fmla="*/ 5 h 7"/>
                  <a:gd name="T6" fmla="*/ 1 w 103"/>
                  <a:gd name="T7" fmla="*/ 0 h 7"/>
                  <a:gd name="T8" fmla="*/ 1 w 103"/>
                  <a:gd name="T9" fmla="*/ 2 h 7"/>
                </a:gdLst>
                <a:ahLst/>
                <a:cxnLst>
                  <a:cxn ang="0">
                    <a:pos x="T0" y="T1"/>
                  </a:cxn>
                  <a:cxn ang="0">
                    <a:pos x="T2" y="T3"/>
                  </a:cxn>
                  <a:cxn ang="0">
                    <a:pos x="T4" y="T5"/>
                  </a:cxn>
                  <a:cxn ang="0">
                    <a:pos x="T6" y="T7"/>
                  </a:cxn>
                  <a:cxn ang="0">
                    <a:pos x="T8" y="T9"/>
                  </a:cxn>
                </a:cxnLst>
                <a:rect l="0" t="0" r="r" b="b"/>
                <a:pathLst>
                  <a:path w="103" h="7">
                    <a:moveTo>
                      <a:pt x="1" y="2"/>
                    </a:moveTo>
                    <a:cubicBezTo>
                      <a:pt x="34" y="3"/>
                      <a:pt x="68" y="6"/>
                      <a:pt x="102" y="7"/>
                    </a:cubicBezTo>
                    <a:cubicBezTo>
                      <a:pt x="103" y="7"/>
                      <a:pt x="103" y="5"/>
                      <a:pt x="102" y="5"/>
                    </a:cubicBezTo>
                    <a:cubicBezTo>
                      <a:pt x="68" y="4"/>
                      <a:pt x="34" y="2"/>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1" name="Freeform 1665"/>
              <p:cNvSpPr/>
              <p:nvPr/>
            </p:nvSpPr>
            <p:spPr bwMode="auto">
              <a:xfrm>
                <a:off x="1141" y="2395"/>
                <a:ext cx="48" cy="56"/>
              </a:xfrm>
              <a:custGeom>
                <a:avLst/>
                <a:gdLst>
                  <a:gd name="T0" fmla="*/ 8 w 18"/>
                  <a:gd name="T1" fmla="*/ 19 h 21"/>
                  <a:gd name="T2" fmla="*/ 2 w 18"/>
                  <a:gd name="T3" fmla="*/ 10 h 21"/>
                  <a:gd name="T4" fmla="*/ 6 w 18"/>
                  <a:gd name="T5" fmla="*/ 2 h 21"/>
                  <a:gd name="T6" fmla="*/ 16 w 18"/>
                  <a:gd name="T7" fmla="*/ 10 h 21"/>
                  <a:gd name="T8" fmla="*/ 8 w 18"/>
                  <a:gd name="T9" fmla="*/ 19 h 21"/>
                  <a:gd name="T10" fmla="*/ 8 w 18"/>
                  <a:gd name="T11" fmla="*/ 20 h 21"/>
                  <a:gd name="T12" fmla="*/ 17 w 18"/>
                  <a:gd name="T13" fmla="*/ 10 h 21"/>
                  <a:gd name="T14" fmla="*/ 7 w 18"/>
                  <a:gd name="T15" fmla="*/ 0 h 21"/>
                  <a:gd name="T16" fmla="*/ 0 w 18"/>
                  <a:gd name="T17" fmla="*/ 9 h 21"/>
                  <a:gd name="T18" fmla="*/ 8 w 18"/>
                  <a:gd name="T19" fmla="*/ 20 h 21"/>
                  <a:gd name="T20" fmla="*/ 8 w 18"/>
                  <a:gd name="T21"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21">
                    <a:moveTo>
                      <a:pt x="8" y="19"/>
                    </a:moveTo>
                    <a:cubicBezTo>
                      <a:pt x="4" y="17"/>
                      <a:pt x="2" y="14"/>
                      <a:pt x="2" y="10"/>
                    </a:cubicBezTo>
                    <a:cubicBezTo>
                      <a:pt x="1" y="6"/>
                      <a:pt x="3" y="3"/>
                      <a:pt x="6" y="2"/>
                    </a:cubicBezTo>
                    <a:cubicBezTo>
                      <a:pt x="11" y="1"/>
                      <a:pt x="16" y="5"/>
                      <a:pt x="16" y="10"/>
                    </a:cubicBezTo>
                    <a:cubicBezTo>
                      <a:pt x="16" y="14"/>
                      <a:pt x="13" y="18"/>
                      <a:pt x="8" y="19"/>
                    </a:cubicBezTo>
                    <a:cubicBezTo>
                      <a:pt x="7" y="19"/>
                      <a:pt x="7" y="20"/>
                      <a:pt x="8" y="20"/>
                    </a:cubicBezTo>
                    <a:cubicBezTo>
                      <a:pt x="13" y="20"/>
                      <a:pt x="17" y="15"/>
                      <a:pt x="17" y="10"/>
                    </a:cubicBezTo>
                    <a:cubicBezTo>
                      <a:pt x="18" y="5"/>
                      <a:pt x="13" y="1"/>
                      <a:pt x="7" y="0"/>
                    </a:cubicBezTo>
                    <a:cubicBezTo>
                      <a:pt x="3" y="0"/>
                      <a:pt x="1" y="5"/>
                      <a:pt x="0" y="9"/>
                    </a:cubicBezTo>
                    <a:cubicBezTo>
                      <a:pt x="0" y="14"/>
                      <a:pt x="3" y="18"/>
                      <a:pt x="8" y="20"/>
                    </a:cubicBezTo>
                    <a:cubicBezTo>
                      <a:pt x="9" y="21"/>
                      <a:pt x="9" y="19"/>
                      <a:pt x="8" y="1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2" name="Freeform 1666"/>
              <p:cNvSpPr/>
              <p:nvPr/>
            </p:nvSpPr>
            <p:spPr bwMode="auto">
              <a:xfrm>
                <a:off x="1229" y="2347"/>
                <a:ext cx="35" cy="30"/>
              </a:xfrm>
              <a:custGeom>
                <a:avLst/>
                <a:gdLst>
                  <a:gd name="T0" fmla="*/ 1 w 13"/>
                  <a:gd name="T1" fmla="*/ 1 h 11"/>
                  <a:gd name="T2" fmla="*/ 11 w 13"/>
                  <a:gd name="T3" fmla="*/ 10 h 11"/>
                  <a:gd name="T4" fmla="*/ 12 w 13"/>
                  <a:gd name="T5" fmla="*/ 9 h 11"/>
                  <a:gd name="T6" fmla="*/ 2 w 13"/>
                  <a:gd name="T7" fmla="*/ 0 h 11"/>
                  <a:gd name="T8" fmla="*/ 1 w 13"/>
                  <a:gd name="T9" fmla="*/ 1 h 11"/>
                </a:gdLst>
                <a:ahLst/>
                <a:cxnLst>
                  <a:cxn ang="0">
                    <a:pos x="T0" y="T1"/>
                  </a:cxn>
                  <a:cxn ang="0">
                    <a:pos x="T2" y="T3"/>
                  </a:cxn>
                  <a:cxn ang="0">
                    <a:pos x="T4" y="T5"/>
                  </a:cxn>
                  <a:cxn ang="0">
                    <a:pos x="T6" y="T7"/>
                  </a:cxn>
                  <a:cxn ang="0">
                    <a:pos x="T8" y="T9"/>
                  </a:cxn>
                </a:cxnLst>
                <a:rect l="0" t="0" r="r" b="b"/>
                <a:pathLst>
                  <a:path w="13" h="11">
                    <a:moveTo>
                      <a:pt x="1" y="1"/>
                    </a:moveTo>
                    <a:cubicBezTo>
                      <a:pt x="4" y="4"/>
                      <a:pt x="8" y="8"/>
                      <a:pt x="11" y="10"/>
                    </a:cubicBezTo>
                    <a:cubicBezTo>
                      <a:pt x="12" y="11"/>
                      <a:pt x="13" y="10"/>
                      <a:pt x="12" y="9"/>
                    </a:cubicBezTo>
                    <a:cubicBezTo>
                      <a:pt x="8" y="6"/>
                      <a:pt x="5" y="3"/>
                      <a:pt x="2" y="0"/>
                    </a:cubicBezTo>
                    <a:cubicBezTo>
                      <a:pt x="1" y="0"/>
                      <a:pt x="0" y="1"/>
                      <a:pt x="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3" name="Freeform 1667"/>
              <p:cNvSpPr/>
              <p:nvPr/>
            </p:nvSpPr>
            <p:spPr bwMode="auto">
              <a:xfrm>
                <a:off x="1232" y="2344"/>
                <a:ext cx="24" cy="30"/>
              </a:xfrm>
              <a:custGeom>
                <a:avLst/>
                <a:gdLst>
                  <a:gd name="T0" fmla="*/ 7 w 9"/>
                  <a:gd name="T1" fmla="*/ 1 h 11"/>
                  <a:gd name="T2" fmla="*/ 1 w 9"/>
                  <a:gd name="T3" fmla="*/ 10 h 11"/>
                  <a:gd name="T4" fmla="*/ 2 w 9"/>
                  <a:gd name="T5" fmla="*/ 11 h 11"/>
                  <a:gd name="T6" fmla="*/ 8 w 9"/>
                  <a:gd name="T7" fmla="*/ 2 h 11"/>
                  <a:gd name="T8" fmla="*/ 7 w 9"/>
                  <a:gd name="T9" fmla="*/ 1 h 11"/>
                </a:gdLst>
                <a:ahLst/>
                <a:cxnLst>
                  <a:cxn ang="0">
                    <a:pos x="T0" y="T1"/>
                  </a:cxn>
                  <a:cxn ang="0">
                    <a:pos x="T2" y="T3"/>
                  </a:cxn>
                  <a:cxn ang="0">
                    <a:pos x="T4" y="T5"/>
                  </a:cxn>
                  <a:cxn ang="0">
                    <a:pos x="T6" y="T7"/>
                  </a:cxn>
                  <a:cxn ang="0">
                    <a:pos x="T8" y="T9"/>
                  </a:cxn>
                </a:cxnLst>
                <a:rect l="0" t="0" r="r" b="b"/>
                <a:pathLst>
                  <a:path w="9" h="11">
                    <a:moveTo>
                      <a:pt x="7" y="1"/>
                    </a:moveTo>
                    <a:cubicBezTo>
                      <a:pt x="6" y="4"/>
                      <a:pt x="3" y="7"/>
                      <a:pt x="1" y="10"/>
                    </a:cubicBezTo>
                    <a:cubicBezTo>
                      <a:pt x="0" y="10"/>
                      <a:pt x="1" y="11"/>
                      <a:pt x="2" y="11"/>
                    </a:cubicBezTo>
                    <a:cubicBezTo>
                      <a:pt x="5" y="8"/>
                      <a:pt x="7" y="5"/>
                      <a:pt x="8" y="2"/>
                    </a:cubicBezTo>
                    <a:cubicBezTo>
                      <a:pt x="9" y="1"/>
                      <a:pt x="8" y="0"/>
                      <a:pt x="7"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4" name="Freeform 1668"/>
              <p:cNvSpPr/>
              <p:nvPr/>
            </p:nvSpPr>
            <p:spPr bwMode="auto">
              <a:xfrm>
                <a:off x="1056" y="2398"/>
                <a:ext cx="61" cy="51"/>
              </a:xfrm>
              <a:custGeom>
                <a:avLst/>
                <a:gdLst>
                  <a:gd name="T0" fmla="*/ 3 w 23"/>
                  <a:gd name="T1" fmla="*/ 13 h 19"/>
                  <a:gd name="T2" fmla="*/ 9 w 23"/>
                  <a:gd name="T3" fmla="*/ 3 h 19"/>
                  <a:gd name="T4" fmla="*/ 18 w 23"/>
                  <a:gd name="T5" fmla="*/ 5 h 19"/>
                  <a:gd name="T6" fmla="*/ 2 w 23"/>
                  <a:gd name="T7" fmla="*/ 10 h 19"/>
                  <a:gd name="T8" fmla="*/ 0 w 23"/>
                  <a:gd name="T9" fmla="*/ 10 h 19"/>
                  <a:gd name="T10" fmla="*/ 12 w 23"/>
                  <a:gd name="T11" fmla="*/ 16 h 19"/>
                  <a:gd name="T12" fmla="*/ 20 w 23"/>
                  <a:gd name="T13" fmla="*/ 6 h 19"/>
                  <a:gd name="T14" fmla="*/ 10 w 23"/>
                  <a:gd name="T15" fmla="*/ 1 h 19"/>
                  <a:gd name="T16" fmla="*/ 2 w 23"/>
                  <a:gd name="T17" fmla="*/ 13 h 19"/>
                  <a:gd name="T18" fmla="*/ 3 w 23"/>
                  <a:gd name="T19"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9">
                    <a:moveTo>
                      <a:pt x="3" y="13"/>
                    </a:moveTo>
                    <a:cubicBezTo>
                      <a:pt x="3" y="9"/>
                      <a:pt x="5" y="5"/>
                      <a:pt x="9" y="3"/>
                    </a:cubicBezTo>
                    <a:cubicBezTo>
                      <a:pt x="12" y="2"/>
                      <a:pt x="16" y="2"/>
                      <a:pt x="18" y="5"/>
                    </a:cubicBezTo>
                    <a:cubicBezTo>
                      <a:pt x="23" y="15"/>
                      <a:pt x="5" y="19"/>
                      <a:pt x="2" y="10"/>
                    </a:cubicBezTo>
                    <a:cubicBezTo>
                      <a:pt x="1" y="9"/>
                      <a:pt x="0" y="9"/>
                      <a:pt x="0" y="10"/>
                    </a:cubicBezTo>
                    <a:cubicBezTo>
                      <a:pt x="2" y="15"/>
                      <a:pt x="7" y="17"/>
                      <a:pt x="12" y="16"/>
                    </a:cubicBezTo>
                    <a:cubicBezTo>
                      <a:pt x="18" y="16"/>
                      <a:pt x="21" y="11"/>
                      <a:pt x="20" y="6"/>
                    </a:cubicBezTo>
                    <a:cubicBezTo>
                      <a:pt x="19" y="1"/>
                      <a:pt x="14" y="0"/>
                      <a:pt x="10" y="1"/>
                    </a:cubicBezTo>
                    <a:cubicBezTo>
                      <a:pt x="5" y="3"/>
                      <a:pt x="2" y="8"/>
                      <a:pt x="2" y="13"/>
                    </a:cubicBezTo>
                    <a:cubicBezTo>
                      <a:pt x="2" y="14"/>
                      <a:pt x="4" y="14"/>
                      <a:pt x="3" y="1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5" name="Freeform 1669"/>
              <p:cNvSpPr/>
              <p:nvPr/>
            </p:nvSpPr>
            <p:spPr bwMode="auto">
              <a:xfrm>
                <a:off x="1245" y="2414"/>
                <a:ext cx="43" cy="43"/>
              </a:xfrm>
              <a:custGeom>
                <a:avLst/>
                <a:gdLst>
                  <a:gd name="T0" fmla="*/ 1 w 16"/>
                  <a:gd name="T1" fmla="*/ 2 h 16"/>
                  <a:gd name="T2" fmla="*/ 15 w 16"/>
                  <a:gd name="T3" fmla="*/ 15 h 16"/>
                  <a:gd name="T4" fmla="*/ 16 w 16"/>
                  <a:gd name="T5" fmla="*/ 14 h 16"/>
                  <a:gd name="T6" fmla="*/ 2 w 16"/>
                  <a:gd name="T7" fmla="*/ 1 h 16"/>
                  <a:gd name="T8" fmla="*/ 1 w 16"/>
                  <a:gd name="T9" fmla="*/ 2 h 16"/>
                </a:gdLst>
                <a:ahLst/>
                <a:cxnLst>
                  <a:cxn ang="0">
                    <a:pos x="T0" y="T1"/>
                  </a:cxn>
                  <a:cxn ang="0">
                    <a:pos x="T2" y="T3"/>
                  </a:cxn>
                  <a:cxn ang="0">
                    <a:pos x="T4" y="T5"/>
                  </a:cxn>
                  <a:cxn ang="0">
                    <a:pos x="T6" y="T7"/>
                  </a:cxn>
                  <a:cxn ang="0">
                    <a:pos x="T8" y="T9"/>
                  </a:cxn>
                </a:cxnLst>
                <a:rect l="0" t="0" r="r" b="b"/>
                <a:pathLst>
                  <a:path w="16" h="16">
                    <a:moveTo>
                      <a:pt x="1" y="2"/>
                    </a:moveTo>
                    <a:cubicBezTo>
                      <a:pt x="5" y="6"/>
                      <a:pt x="10" y="11"/>
                      <a:pt x="15" y="15"/>
                    </a:cubicBezTo>
                    <a:cubicBezTo>
                      <a:pt x="15" y="16"/>
                      <a:pt x="16" y="15"/>
                      <a:pt x="16" y="14"/>
                    </a:cubicBezTo>
                    <a:cubicBezTo>
                      <a:pt x="11" y="10"/>
                      <a:pt x="6" y="5"/>
                      <a:pt x="2" y="1"/>
                    </a:cubicBezTo>
                    <a:cubicBezTo>
                      <a:pt x="1" y="0"/>
                      <a:pt x="0" y="1"/>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6" name="Freeform 1670"/>
              <p:cNvSpPr/>
              <p:nvPr/>
            </p:nvSpPr>
            <p:spPr bwMode="auto">
              <a:xfrm>
                <a:off x="1248" y="2417"/>
                <a:ext cx="27" cy="37"/>
              </a:xfrm>
              <a:custGeom>
                <a:avLst/>
                <a:gdLst>
                  <a:gd name="T0" fmla="*/ 9 w 10"/>
                  <a:gd name="T1" fmla="*/ 1 h 14"/>
                  <a:gd name="T2" fmla="*/ 1 w 10"/>
                  <a:gd name="T3" fmla="*/ 12 h 14"/>
                  <a:gd name="T4" fmla="*/ 2 w 10"/>
                  <a:gd name="T5" fmla="*/ 13 h 14"/>
                  <a:gd name="T6" fmla="*/ 10 w 10"/>
                  <a:gd name="T7" fmla="*/ 2 h 14"/>
                  <a:gd name="T8" fmla="*/ 9 w 10"/>
                  <a:gd name="T9" fmla="*/ 1 h 14"/>
                </a:gdLst>
                <a:ahLst/>
                <a:cxnLst>
                  <a:cxn ang="0">
                    <a:pos x="T0" y="T1"/>
                  </a:cxn>
                  <a:cxn ang="0">
                    <a:pos x="T2" y="T3"/>
                  </a:cxn>
                  <a:cxn ang="0">
                    <a:pos x="T4" y="T5"/>
                  </a:cxn>
                  <a:cxn ang="0">
                    <a:pos x="T6" y="T7"/>
                  </a:cxn>
                  <a:cxn ang="0">
                    <a:pos x="T8" y="T9"/>
                  </a:cxn>
                </a:cxnLst>
                <a:rect l="0" t="0" r="r" b="b"/>
                <a:pathLst>
                  <a:path w="10" h="14">
                    <a:moveTo>
                      <a:pt x="9" y="1"/>
                    </a:moveTo>
                    <a:cubicBezTo>
                      <a:pt x="7" y="6"/>
                      <a:pt x="4" y="9"/>
                      <a:pt x="1" y="12"/>
                    </a:cubicBezTo>
                    <a:cubicBezTo>
                      <a:pt x="0" y="13"/>
                      <a:pt x="1" y="14"/>
                      <a:pt x="2" y="13"/>
                    </a:cubicBezTo>
                    <a:cubicBezTo>
                      <a:pt x="5" y="10"/>
                      <a:pt x="8" y="6"/>
                      <a:pt x="10" y="2"/>
                    </a:cubicBezTo>
                    <a:cubicBezTo>
                      <a:pt x="10" y="1"/>
                      <a:pt x="9" y="0"/>
                      <a:pt x="9"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7" name="Freeform 1671"/>
              <p:cNvSpPr/>
              <p:nvPr/>
            </p:nvSpPr>
            <p:spPr bwMode="auto">
              <a:xfrm>
                <a:off x="1208" y="2465"/>
                <a:ext cx="91" cy="85"/>
              </a:xfrm>
              <a:custGeom>
                <a:avLst/>
                <a:gdLst>
                  <a:gd name="T0" fmla="*/ 13 w 34"/>
                  <a:gd name="T1" fmla="*/ 23 h 32"/>
                  <a:gd name="T2" fmla="*/ 25 w 34"/>
                  <a:gd name="T3" fmla="*/ 12 h 32"/>
                  <a:gd name="T4" fmla="*/ 7 w 34"/>
                  <a:gd name="T5" fmla="*/ 21 h 32"/>
                  <a:gd name="T6" fmla="*/ 6 w 34"/>
                  <a:gd name="T7" fmla="*/ 22 h 32"/>
                  <a:gd name="T8" fmla="*/ 25 w 34"/>
                  <a:gd name="T9" fmla="*/ 10 h 32"/>
                  <a:gd name="T10" fmla="*/ 12 w 34"/>
                  <a:gd name="T11" fmla="*/ 24 h 32"/>
                  <a:gd name="T12" fmla="*/ 13 w 34"/>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34" h="32">
                    <a:moveTo>
                      <a:pt x="13" y="23"/>
                    </a:moveTo>
                    <a:cubicBezTo>
                      <a:pt x="2" y="16"/>
                      <a:pt x="18" y="1"/>
                      <a:pt x="25" y="12"/>
                    </a:cubicBezTo>
                    <a:cubicBezTo>
                      <a:pt x="30" y="21"/>
                      <a:pt x="13" y="28"/>
                      <a:pt x="7" y="21"/>
                    </a:cubicBezTo>
                    <a:cubicBezTo>
                      <a:pt x="7" y="20"/>
                      <a:pt x="6" y="21"/>
                      <a:pt x="6" y="22"/>
                    </a:cubicBezTo>
                    <a:cubicBezTo>
                      <a:pt x="14" y="32"/>
                      <a:pt x="34" y="20"/>
                      <a:pt x="25" y="10"/>
                    </a:cubicBezTo>
                    <a:cubicBezTo>
                      <a:pt x="15" y="0"/>
                      <a:pt x="0" y="16"/>
                      <a:pt x="12" y="24"/>
                    </a:cubicBezTo>
                    <a:cubicBezTo>
                      <a:pt x="13" y="24"/>
                      <a:pt x="13" y="23"/>
                      <a:pt x="13" y="2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8" name="Freeform 1672"/>
              <p:cNvSpPr/>
              <p:nvPr/>
            </p:nvSpPr>
            <p:spPr bwMode="auto">
              <a:xfrm>
                <a:off x="1053" y="2342"/>
                <a:ext cx="43" cy="27"/>
              </a:xfrm>
              <a:custGeom>
                <a:avLst/>
                <a:gdLst>
                  <a:gd name="T0" fmla="*/ 1 w 16"/>
                  <a:gd name="T1" fmla="*/ 1 h 10"/>
                  <a:gd name="T2" fmla="*/ 14 w 16"/>
                  <a:gd name="T3" fmla="*/ 10 h 10"/>
                  <a:gd name="T4" fmla="*/ 15 w 16"/>
                  <a:gd name="T5" fmla="*/ 9 h 10"/>
                  <a:gd name="T6" fmla="*/ 2 w 16"/>
                  <a:gd name="T7" fmla="*/ 0 h 10"/>
                  <a:gd name="T8" fmla="*/ 1 w 16"/>
                  <a:gd name="T9" fmla="*/ 1 h 10"/>
                </a:gdLst>
                <a:ahLst/>
                <a:cxnLst>
                  <a:cxn ang="0">
                    <a:pos x="T0" y="T1"/>
                  </a:cxn>
                  <a:cxn ang="0">
                    <a:pos x="T2" y="T3"/>
                  </a:cxn>
                  <a:cxn ang="0">
                    <a:pos x="T4" y="T5"/>
                  </a:cxn>
                  <a:cxn ang="0">
                    <a:pos x="T6" y="T7"/>
                  </a:cxn>
                  <a:cxn ang="0">
                    <a:pos x="T8" y="T9"/>
                  </a:cxn>
                </a:cxnLst>
                <a:rect l="0" t="0" r="r" b="b"/>
                <a:pathLst>
                  <a:path w="16" h="10">
                    <a:moveTo>
                      <a:pt x="1" y="1"/>
                    </a:moveTo>
                    <a:cubicBezTo>
                      <a:pt x="6" y="3"/>
                      <a:pt x="10" y="6"/>
                      <a:pt x="14" y="10"/>
                    </a:cubicBezTo>
                    <a:cubicBezTo>
                      <a:pt x="15" y="10"/>
                      <a:pt x="16" y="9"/>
                      <a:pt x="15" y="9"/>
                    </a:cubicBezTo>
                    <a:cubicBezTo>
                      <a:pt x="11" y="5"/>
                      <a:pt x="7" y="2"/>
                      <a:pt x="2" y="0"/>
                    </a:cubicBezTo>
                    <a:cubicBezTo>
                      <a:pt x="1" y="0"/>
                      <a:pt x="0" y="1"/>
                      <a:pt x="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9" name="Freeform 1673"/>
              <p:cNvSpPr/>
              <p:nvPr/>
            </p:nvSpPr>
            <p:spPr bwMode="auto">
              <a:xfrm>
                <a:off x="1064" y="2334"/>
                <a:ext cx="24" cy="37"/>
              </a:xfrm>
              <a:custGeom>
                <a:avLst/>
                <a:gdLst>
                  <a:gd name="T0" fmla="*/ 7 w 9"/>
                  <a:gd name="T1" fmla="*/ 1 h 14"/>
                  <a:gd name="T2" fmla="*/ 0 w 9"/>
                  <a:gd name="T3" fmla="*/ 12 h 14"/>
                  <a:gd name="T4" fmla="*/ 1 w 9"/>
                  <a:gd name="T5" fmla="*/ 13 h 14"/>
                  <a:gd name="T6" fmla="*/ 9 w 9"/>
                  <a:gd name="T7" fmla="*/ 2 h 14"/>
                  <a:gd name="T8" fmla="*/ 7 w 9"/>
                  <a:gd name="T9" fmla="*/ 1 h 14"/>
                </a:gdLst>
                <a:ahLst/>
                <a:cxnLst>
                  <a:cxn ang="0">
                    <a:pos x="T0" y="T1"/>
                  </a:cxn>
                  <a:cxn ang="0">
                    <a:pos x="T2" y="T3"/>
                  </a:cxn>
                  <a:cxn ang="0">
                    <a:pos x="T4" y="T5"/>
                  </a:cxn>
                  <a:cxn ang="0">
                    <a:pos x="T6" y="T7"/>
                  </a:cxn>
                  <a:cxn ang="0">
                    <a:pos x="T8" y="T9"/>
                  </a:cxn>
                </a:cxnLst>
                <a:rect l="0" t="0" r="r" b="b"/>
                <a:pathLst>
                  <a:path w="9" h="14">
                    <a:moveTo>
                      <a:pt x="7" y="1"/>
                    </a:moveTo>
                    <a:cubicBezTo>
                      <a:pt x="5" y="5"/>
                      <a:pt x="3" y="9"/>
                      <a:pt x="0" y="12"/>
                    </a:cubicBezTo>
                    <a:cubicBezTo>
                      <a:pt x="0" y="13"/>
                      <a:pt x="1" y="14"/>
                      <a:pt x="1" y="13"/>
                    </a:cubicBezTo>
                    <a:cubicBezTo>
                      <a:pt x="4" y="10"/>
                      <a:pt x="7" y="6"/>
                      <a:pt x="9" y="2"/>
                    </a:cubicBezTo>
                    <a:cubicBezTo>
                      <a:pt x="9" y="1"/>
                      <a:pt x="8" y="0"/>
                      <a:pt x="7"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0" name="Freeform 1674"/>
              <p:cNvSpPr/>
              <p:nvPr/>
            </p:nvSpPr>
            <p:spPr bwMode="auto">
              <a:xfrm>
                <a:off x="3747" y="4139"/>
                <a:ext cx="16" cy="193"/>
              </a:xfrm>
              <a:custGeom>
                <a:avLst/>
                <a:gdLst>
                  <a:gd name="T0" fmla="*/ 4 w 6"/>
                  <a:gd name="T1" fmla="*/ 1 h 72"/>
                  <a:gd name="T2" fmla="*/ 0 w 6"/>
                  <a:gd name="T3" fmla="*/ 71 h 72"/>
                  <a:gd name="T4" fmla="*/ 2 w 6"/>
                  <a:gd name="T5" fmla="*/ 71 h 72"/>
                  <a:gd name="T6" fmla="*/ 6 w 6"/>
                  <a:gd name="T7" fmla="*/ 1 h 72"/>
                  <a:gd name="T8" fmla="*/ 4 w 6"/>
                  <a:gd name="T9" fmla="*/ 1 h 72"/>
                </a:gdLst>
                <a:ahLst/>
                <a:cxnLst>
                  <a:cxn ang="0">
                    <a:pos x="T0" y="T1"/>
                  </a:cxn>
                  <a:cxn ang="0">
                    <a:pos x="T2" y="T3"/>
                  </a:cxn>
                  <a:cxn ang="0">
                    <a:pos x="T4" y="T5"/>
                  </a:cxn>
                  <a:cxn ang="0">
                    <a:pos x="T6" y="T7"/>
                  </a:cxn>
                  <a:cxn ang="0">
                    <a:pos x="T8" y="T9"/>
                  </a:cxn>
                </a:cxnLst>
                <a:rect l="0" t="0" r="r" b="b"/>
                <a:pathLst>
                  <a:path w="6" h="72">
                    <a:moveTo>
                      <a:pt x="4" y="1"/>
                    </a:moveTo>
                    <a:cubicBezTo>
                      <a:pt x="3" y="24"/>
                      <a:pt x="1" y="48"/>
                      <a:pt x="0" y="71"/>
                    </a:cubicBezTo>
                    <a:cubicBezTo>
                      <a:pt x="0" y="72"/>
                      <a:pt x="2" y="72"/>
                      <a:pt x="2" y="71"/>
                    </a:cubicBezTo>
                    <a:cubicBezTo>
                      <a:pt x="2" y="48"/>
                      <a:pt x="4" y="24"/>
                      <a:pt x="6" y="1"/>
                    </a:cubicBezTo>
                    <a:cubicBezTo>
                      <a:pt x="6" y="0"/>
                      <a:pt x="5" y="0"/>
                      <a:pt x="4"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1" name="Freeform 1675"/>
              <p:cNvSpPr/>
              <p:nvPr/>
            </p:nvSpPr>
            <p:spPr bwMode="auto">
              <a:xfrm>
                <a:off x="3827" y="4142"/>
                <a:ext cx="5" cy="195"/>
              </a:xfrm>
              <a:custGeom>
                <a:avLst/>
                <a:gdLst>
                  <a:gd name="T0" fmla="*/ 0 w 2"/>
                  <a:gd name="T1" fmla="*/ 1 h 73"/>
                  <a:gd name="T2" fmla="*/ 0 w 2"/>
                  <a:gd name="T3" fmla="*/ 72 h 73"/>
                  <a:gd name="T4" fmla="*/ 1 w 2"/>
                  <a:gd name="T5" fmla="*/ 72 h 73"/>
                  <a:gd name="T6" fmla="*/ 2 w 2"/>
                  <a:gd name="T7" fmla="*/ 1 h 73"/>
                  <a:gd name="T8" fmla="*/ 0 w 2"/>
                  <a:gd name="T9" fmla="*/ 1 h 73"/>
                </a:gdLst>
                <a:ahLst/>
                <a:cxnLst>
                  <a:cxn ang="0">
                    <a:pos x="T0" y="T1"/>
                  </a:cxn>
                  <a:cxn ang="0">
                    <a:pos x="T2" y="T3"/>
                  </a:cxn>
                  <a:cxn ang="0">
                    <a:pos x="T4" y="T5"/>
                  </a:cxn>
                  <a:cxn ang="0">
                    <a:pos x="T6" y="T7"/>
                  </a:cxn>
                  <a:cxn ang="0">
                    <a:pos x="T8" y="T9"/>
                  </a:cxn>
                </a:cxnLst>
                <a:rect l="0" t="0" r="r" b="b"/>
                <a:pathLst>
                  <a:path w="2" h="73">
                    <a:moveTo>
                      <a:pt x="0" y="1"/>
                    </a:moveTo>
                    <a:cubicBezTo>
                      <a:pt x="0" y="25"/>
                      <a:pt x="0" y="49"/>
                      <a:pt x="0" y="72"/>
                    </a:cubicBezTo>
                    <a:cubicBezTo>
                      <a:pt x="0" y="73"/>
                      <a:pt x="1" y="73"/>
                      <a:pt x="1" y="72"/>
                    </a:cubicBezTo>
                    <a:cubicBezTo>
                      <a:pt x="1" y="49"/>
                      <a:pt x="2" y="25"/>
                      <a:pt x="2" y="1"/>
                    </a:cubicBezTo>
                    <a:cubicBezTo>
                      <a:pt x="2" y="0"/>
                      <a:pt x="0" y="0"/>
                      <a:pt x="0"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2" name="Freeform 1676"/>
              <p:cNvSpPr/>
              <p:nvPr/>
            </p:nvSpPr>
            <p:spPr bwMode="auto">
              <a:xfrm>
                <a:off x="3675" y="4166"/>
                <a:ext cx="250" cy="16"/>
              </a:xfrm>
              <a:custGeom>
                <a:avLst/>
                <a:gdLst>
                  <a:gd name="T0" fmla="*/ 1 w 94"/>
                  <a:gd name="T1" fmla="*/ 4 h 6"/>
                  <a:gd name="T2" fmla="*/ 93 w 94"/>
                  <a:gd name="T3" fmla="*/ 2 h 6"/>
                  <a:gd name="T4" fmla="*/ 93 w 94"/>
                  <a:gd name="T5" fmla="*/ 0 h 6"/>
                  <a:gd name="T6" fmla="*/ 1 w 94"/>
                  <a:gd name="T7" fmla="*/ 2 h 6"/>
                  <a:gd name="T8" fmla="*/ 1 w 94"/>
                  <a:gd name="T9" fmla="*/ 4 h 6"/>
                </a:gdLst>
                <a:ahLst/>
                <a:cxnLst>
                  <a:cxn ang="0">
                    <a:pos x="T0" y="T1"/>
                  </a:cxn>
                  <a:cxn ang="0">
                    <a:pos x="T2" y="T3"/>
                  </a:cxn>
                  <a:cxn ang="0">
                    <a:pos x="T4" y="T5"/>
                  </a:cxn>
                  <a:cxn ang="0">
                    <a:pos x="T6" y="T7"/>
                  </a:cxn>
                  <a:cxn ang="0">
                    <a:pos x="T8" y="T9"/>
                  </a:cxn>
                </a:cxnLst>
                <a:rect l="0" t="0" r="r" b="b"/>
                <a:pathLst>
                  <a:path w="94" h="6">
                    <a:moveTo>
                      <a:pt x="1" y="4"/>
                    </a:moveTo>
                    <a:cubicBezTo>
                      <a:pt x="32" y="3"/>
                      <a:pt x="63" y="6"/>
                      <a:pt x="93" y="2"/>
                    </a:cubicBezTo>
                    <a:cubicBezTo>
                      <a:pt x="94" y="2"/>
                      <a:pt x="94" y="0"/>
                      <a:pt x="93" y="0"/>
                    </a:cubicBezTo>
                    <a:cubicBezTo>
                      <a:pt x="63" y="4"/>
                      <a:pt x="32" y="2"/>
                      <a:pt x="1" y="2"/>
                    </a:cubicBezTo>
                    <a:cubicBezTo>
                      <a:pt x="0" y="2"/>
                      <a:pt x="0" y="4"/>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3" name="Freeform 1677"/>
              <p:cNvSpPr/>
              <p:nvPr/>
            </p:nvSpPr>
            <p:spPr bwMode="auto">
              <a:xfrm>
                <a:off x="3653" y="4244"/>
                <a:ext cx="275" cy="19"/>
              </a:xfrm>
              <a:custGeom>
                <a:avLst/>
                <a:gdLst>
                  <a:gd name="T0" fmla="*/ 1 w 103"/>
                  <a:gd name="T1" fmla="*/ 2 h 7"/>
                  <a:gd name="T2" fmla="*/ 103 w 103"/>
                  <a:gd name="T3" fmla="*/ 7 h 7"/>
                  <a:gd name="T4" fmla="*/ 103 w 103"/>
                  <a:gd name="T5" fmla="*/ 6 h 7"/>
                  <a:gd name="T6" fmla="*/ 1 w 103"/>
                  <a:gd name="T7" fmla="*/ 0 h 7"/>
                  <a:gd name="T8" fmla="*/ 1 w 103"/>
                  <a:gd name="T9" fmla="*/ 2 h 7"/>
                </a:gdLst>
                <a:ahLst/>
                <a:cxnLst>
                  <a:cxn ang="0">
                    <a:pos x="T0" y="T1"/>
                  </a:cxn>
                  <a:cxn ang="0">
                    <a:pos x="T2" y="T3"/>
                  </a:cxn>
                  <a:cxn ang="0">
                    <a:pos x="T4" y="T5"/>
                  </a:cxn>
                  <a:cxn ang="0">
                    <a:pos x="T6" y="T7"/>
                  </a:cxn>
                  <a:cxn ang="0">
                    <a:pos x="T8" y="T9"/>
                  </a:cxn>
                </a:cxnLst>
                <a:rect l="0" t="0" r="r" b="b"/>
                <a:pathLst>
                  <a:path w="103" h="7">
                    <a:moveTo>
                      <a:pt x="1" y="2"/>
                    </a:moveTo>
                    <a:cubicBezTo>
                      <a:pt x="35" y="4"/>
                      <a:pt x="69" y="6"/>
                      <a:pt x="103" y="7"/>
                    </a:cubicBezTo>
                    <a:cubicBezTo>
                      <a:pt x="103" y="7"/>
                      <a:pt x="103" y="6"/>
                      <a:pt x="103" y="6"/>
                    </a:cubicBezTo>
                    <a:cubicBezTo>
                      <a:pt x="69" y="5"/>
                      <a:pt x="35" y="2"/>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4" name="Freeform 1678"/>
              <p:cNvSpPr/>
              <p:nvPr/>
            </p:nvSpPr>
            <p:spPr bwMode="auto">
              <a:xfrm>
                <a:off x="3765" y="4182"/>
                <a:ext cx="48" cy="54"/>
              </a:xfrm>
              <a:custGeom>
                <a:avLst/>
                <a:gdLst>
                  <a:gd name="T0" fmla="*/ 9 w 18"/>
                  <a:gd name="T1" fmla="*/ 18 h 20"/>
                  <a:gd name="T2" fmla="*/ 2 w 18"/>
                  <a:gd name="T3" fmla="*/ 9 h 20"/>
                  <a:gd name="T4" fmla="*/ 7 w 18"/>
                  <a:gd name="T5" fmla="*/ 1 h 20"/>
                  <a:gd name="T6" fmla="*/ 16 w 18"/>
                  <a:gd name="T7" fmla="*/ 9 h 20"/>
                  <a:gd name="T8" fmla="*/ 9 w 18"/>
                  <a:gd name="T9" fmla="*/ 18 h 20"/>
                  <a:gd name="T10" fmla="*/ 9 w 18"/>
                  <a:gd name="T11" fmla="*/ 20 h 20"/>
                  <a:gd name="T12" fmla="*/ 18 w 18"/>
                  <a:gd name="T13" fmla="*/ 10 h 20"/>
                  <a:gd name="T14" fmla="*/ 8 w 18"/>
                  <a:gd name="T15" fmla="*/ 0 h 20"/>
                  <a:gd name="T16" fmla="*/ 1 w 18"/>
                  <a:gd name="T17" fmla="*/ 8 h 20"/>
                  <a:gd name="T18" fmla="*/ 8 w 18"/>
                  <a:gd name="T19" fmla="*/ 20 h 20"/>
                  <a:gd name="T20" fmla="*/ 9 w 18"/>
                  <a:gd name="T21"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20">
                    <a:moveTo>
                      <a:pt x="9" y="18"/>
                    </a:moveTo>
                    <a:cubicBezTo>
                      <a:pt x="5" y="17"/>
                      <a:pt x="3" y="13"/>
                      <a:pt x="2" y="9"/>
                    </a:cubicBezTo>
                    <a:cubicBezTo>
                      <a:pt x="2" y="6"/>
                      <a:pt x="4" y="2"/>
                      <a:pt x="7" y="1"/>
                    </a:cubicBezTo>
                    <a:cubicBezTo>
                      <a:pt x="12" y="0"/>
                      <a:pt x="16" y="4"/>
                      <a:pt x="16" y="9"/>
                    </a:cubicBezTo>
                    <a:cubicBezTo>
                      <a:pt x="17" y="14"/>
                      <a:pt x="13" y="18"/>
                      <a:pt x="9" y="18"/>
                    </a:cubicBezTo>
                    <a:cubicBezTo>
                      <a:pt x="8" y="18"/>
                      <a:pt x="8" y="20"/>
                      <a:pt x="9" y="20"/>
                    </a:cubicBezTo>
                    <a:cubicBezTo>
                      <a:pt x="14" y="19"/>
                      <a:pt x="17" y="15"/>
                      <a:pt x="18" y="10"/>
                    </a:cubicBezTo>
                    <a:cubicBezTo>
                      <a:pt x="18" y="4"/>
                      <a:pt x="13" y="0"/>
                      <a:pt x="8" y="0"/>
                    </a:cubicBezTo>
                    <a:cubicBezTo>
                      <a:pt x="4" y="0"/>
                      <a:pt x="1" y="4"/>
                      <a:pt x="1" y="8"/>
                    </a:cubicBezTo>
                    <a:cubicBezTo>
                      <a:pt x="0" y="13"/>
                      <a:pt x="4" y="18"/>
                      <a:pt x="8" y="20"/>
                    </a:cubicBezTo>
                    <a:cubicBezTo>
                      <a:pt x="9" y="20"/>
                      <a:pt x="10" y="19"/>
                      <a:pt x="9" y="1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5" name="Freeform 1679"/>
              <p:cNvSpPr/>
              <p:nvPr/>
            </p:nvSpPr>
            <p:spPr bwMode="auto">
              <a:xfrm>
                <a:off x="3856" y="4131"/>
                <a:ext cx="35" cy="30"/>
              </a:xfrm>
              <a:custGeom>
                <a:avLst/>
                <a:gdLst>
                  <a:gd name="T0" fmla="*/ 0 w 13"/>
                  <a:gd name="T1" fmla="*/ 2 h 11"/>
                  <a:gd name="T2" fmla="*/ 11 w 13"/>
                  <a:gd name="T3" fmla="*/ 11 h 11"/>
                  <a:gd name="T4" fmla="*/ 12 w 13"/>
                  <a:gd name="T5" fmla="*/ 9 h 11"/>
                  <a:gd name="T6" fmla="*/ 1 w 13"/>
                  <a:gd name="T7" fmla="*/ 1 h 11"/>
                  <a:gd name="T8" fmla="*/ 0 w 13"/>
                  <a:gd name="T9" fmla="*/ 2 h 11"/>
                </a:gdLst>
                <a:ahLst/>
                <a:cxnLst>
                  <a:cxn ang="0">
                    <a:pos x="T0" y="T1"/>
                  </a:cxn>
                  <a:cxn ang="0">
                    <a:pos x="T2" y="T3"/>
                  </a:cxn>
                  <a:cxn ang="0">
                    <a:pos x="T4" y="T5"/>
                  </a:cxn>
                  <a:cxn ang="0">
                    <a:pos x="T6" y="T7"/>
                  </a:cxn>
                  <a:cxn ang="0">
                    <a:pos x="T8" y="T9"/>
                  </a:cxn>
                </a:cxnLst>
                <a:rect l="0" t="0" r="r" b="b"/>
                <a:pathLst>
                  <a:path w="13" h="11">
                    <a:moveTo>
                      <a:pt x="0" y="2"/>
                    </a:moveTo>
                    <a:cubicBezTo>
                      <a:pt x="4" y="5"/>
                      <a:pt x="7" y="8"/>
                      <a:pt x="11" y="11"/>
                    </a:cubicBezTo>
                    <a:cubicBezTo>
                      <a:pt x="12" y="11"/>
                      <a:pt x="13" y="10"/>
                      <a:pt x="12" y="9"/>
                    </a:cubicBezTo>
                    <a:cubicBezTo>
                      <a:pt x="8" y="7"/>
                      <a:pt x="5" y="4"/>
                      <a:pt x="1" y="1"/>
                    </a:cubicBezTo>
                    <a:cubicBezTo>
                      <a:pt x="1" y="0"/>
                      <a:pt x="0" y="1"/>
                      <a:pt x="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6" name="Freeform 1680"/>
              <p:cNvSpPr/>
              <p:nvPr/>
            </p:nvSpPr>
            <p:spPr bwMode="auto">
              <a:xfrm>
                <a:off x="3859" y="4129"/>
                <a:ext cx="24" cy="32"/>
              </a:xfrm>
              <a:custGeom>
                <a:avLst/>
                <a:gdLst>
                  <a:gd name="T0" fmla="*/ 7 w 9"/>
                  <a:gd name="T1" fmla="*/ 1 h 12"/>
                  <a:gd name="T2" fmla="*/ 1 w 9"/>
                  <a:gd name="T3" fmla="*/ 10 h 12"/>
                  <a:gd name="T4" fmla="*/ 2 w 9"/>
                  <a:gd name="T5" fmla="*/ 11 h 12"/>
                  <a:gd name="T6" fmla="*/ 8 w 9"/>
                  <a:gd name="T7" fmla="*/ 2 h 12"/>
                  <a:gd name="T8" fmla="*/ 7 w 9"/>
                  <a:gd name="T9" fmla="*/ 1 h 12"/>
                </a:gdLst>
                <a:ahLst/>
                <a:cxnLst>
                  <a:cxn ang="0">
                    <a:pos x="T0" y="T1"/>
                  </a:cxn>
                  <a:cxn ang="0">
                    <a:pos x="T2" y="T3"/>
                  </a:cxn>
                  <a:cxn ang="0">
                    <a:pos x="T4" y="T5"/>
                  </a:cxn>
                  <a:cxn ang="0">
                    <a:pos x="T6" y="T7"/>
                  </a:cxn>
                  <a:cxn ang="0">
                    <a:pos x="T8" y="T9"/>
                  </a:cxn>
                </a:cxnLst>
                <a:rect l="0" t="0" r="r" b="b"/>
                <a:pathLst>
                  <a:path w="9" h="12">
                    <a:moveTo>
                      <a:pt x="7" y="1"/>
                    </a:moveTo>
                    <a:cubicBezTo>
                      <a:pt x="5" y="4"/>
                      <a:pt x="3" y="7"/>
                      <a:pt x="1" y="10"/>
                    </a:cubicBezTo>
                    <a:cubicBezTo>
                      <a:pt x="0" y="11"/>
                      <a:pt x="1" y="12"/>
                      <a:pt x="2" y="11"/>
                    </a:cubicBezTo>
                    <a:cubicBezTo>
                      <a:pt x="4" y="8"/>
                      <a:pt x="6" y="5"/>
                      <a:pt x="8" y="2"/>
                    </a:cubicBezTo>
                    <a:cubicBezTo>
                      <a:pt x="9" y="1"/>
                      <a:pt x="7" y="0"/>
                      <a:pt x="7"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7" name="Freeform 1681"/>
              <p:cNvSpPr/>
              <p:nvPr/>
            </p:nvSpPr>
            <p:spPr bwMode="auto">
              <a:xfrm>
                <a:off x="3683" y="4182"/>
                <a:ext cx="61" cy="51"/>
              </a:xfrm>
              <a:custGeom>
                <a:avLst/>
                <a:gdLst>
                  <a:gd name="T0" fmla="*/ 3 w 23"/>
                  <a:gd name="T1" fmla="*/ 13 h 19"/>
                  <a:gd name="T2" fmla="*/ 8 w 23"/>
                  <a:gd name="T3" fmla="*/ 4 h 19"/>
                  <a:gd name="T4" fmla="*/ 17 w 23"/>
                  <a:gd name="T5" fmla="*/ 5 h 19"/>
                  <a:gd name="T6" fmla="*/ 1 w 23"/>
                  <a:gd name="T7" fmla="*/ 10 h 19"/>
                  <a:gd name="T8" fmla="*/ 0 w 23"/>
                  <a:gd name="T9" fmla="*/ 10 h 19"/>
                  <a:gd name="T10" fmla="*/ 12 w 23"/>
                  <a:gd name="T11" fmla="*/ 17 h 19"/>
                  <a:gd name="T12" fmla="*/ 19 w 23"/>
                  <a:gd name="T13" fmla="*/ 6 h 19"/>
                  <a:gd name="T14" fmla="*/ 9 w 23"/>
                  <a:gd name="T15" fmla="*/ 2 h 19"/>
                  <a:gd name="T16" fmla="*/ 2 w 23"/>
                  <a:gd name="T17" fmla="*/ 13 h 19"/>
                  <a:gd name="T18" fmla="*/ 3 w 23"/>
                  <a:gd name="T19"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9">
                    <a:moveTo>
                      <a:pt x="3" y="13"/>
                    </a:moveTo>
                    <a:cubicBezTo>
                      <a:pt x="3" y="9"/>
                      <a:pt x="5" y="6"/>
                      <a:pt x="8" y="4"/>
                    </a:cubicBezTo>
                    <a:cubicBezTo>
                      <a:pt x="11" y="2"/>
                      <a:pt x="15" y="2"/>
                      <a:pt x="17" y="5"/>
                    </a:cubicBezTo>
                    <a:cubicBezTo>
                      <a:pt x="23" y="15"/>
                      <a:pt x="5" y="19"/>
                      <a:pt x="1" y="10"/>
                    </a:cubicBezTo>
                    <a:cubicBezTo>
                      <a:pt x="1" y="9"/>
                      <a:pt x="0" y="10"/>
                      <a:pt x="0" y="10"/>
                    </a:cubicBezTo>
                    <a:cubicBezTo>
                      <a:pt x="2" y="15"/>
                      <a:pt x="7" y="17"/>
                      <a:pt x="12" y="17"/>
                    </a:cubicBezTo>
                    <a:cubicBezTo>
                      <a:pt x="17" y="16"/>
                      <a:pt x="20" y="12"/>
                      <a:pt x="19" y="6"/>
                    </a:cubicBezTo>
                    <a:cubicBezTo>
                      <a:pt x="18" y="2"/>
                      <a:pt x="13" y="0"/>
                      <a:pt x="9" y="2"/>
                    </a:cubicBezTo>
                    <a:cubicBezTo>
                      <a:pt x="4" y="3"/>
                      <a:pt x="1" y="8"/>
                      <a:pt x="2" y="13"/>
                    </a:cubicBezTo>
                    <a:cubicBezTo>
                      <a:pt x="2" y="14"/>
                      <a:pt x="3" y="14"/>
                      <a:pt x="3" y="1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8" name="Freeform 1682"/>
              <p:cNvSpPr/>
              <p:nvPr/>
            </p:nvSpPr>
            <p:spPr bwMode="auto">
              <a:xfrm>
                <a:off x="3869" y="4201"/>
                <a:ext cx="46" cy="40"/>
              </a:xfrm>
              <a:custGeom>
                <a:avLst/>
                <a:gdLst>
                  <a:gd name="T0" fmla="*/ 1 w 17"/>
                  <a:gd name="T1" fmla="*/ 1 h 15"/>
                  <a:gd name="T2" fmla="*/ 15 w 17"/>
                  <a:gd name="T3" fmla="*/ 15 h 15"/>
                  <a:gd name="T4" fmla="*/ 16 w 17"/>
                  <a:gd name="T5" fmla="*/ 14 h 15"/>
                  <a:gd name="T6" fmla="*/ 2 w 17"/>
                  <a:gd name="T7" fmla="*/ 0 h 15"/>
                  <a:gd name="T8" fmla="*/ 1 w 17"/>
                  <a:gd name="T9" fmla="*/ 1 h 15"/>
                </a:gdLst>
                <a:ahLst/>
                <a:cxnLst>
                  <a:cxn ang="0">
                    <a:pos x="T0" y="T1"/>
                  </a:cxn>
                  <a:cxn ang="0">
                    <a:pos x="T2" y="T3"/>
                  </a:cxn>
                  <a:cxn ang="0">
                    <a:pos x="T4" y="T5"/>
                  </a:cxn>
                  <a:cxn ang="0">
                    <a:pos x="T6" y="T7"/>
                  </a:cxn>
                  <a:cxn ang="0">
                    <a:pos x="T8" y="T9"/>
                  </a:cxn>
                </a:cxnLst>
                <a:rect l="0" t="0" r="r" b="b"/>
                <a:pathLst>
                  <a:path w="17" h="15">
                    <a:moveTo>
                      <a:pt x="1" y="1"/>
                    </a:moveTo>
                    <a:cubicBezTo>
                      <a:pt x="6" y="6"/>
                      <a:pt x="10" y="11"/>
                      <a:pt x="15" y="15"/>
                    </a:cubicBezTo>
                    <a:cubicBezTo>
                      <a:pt x="16" y="15"/>
                      <a:pt x="17" y="14"/>
                      <a:pt x="16" y="14"/>
                    </a:cubicBezTo>
                    <a:cubicBezTo>
                      <a:pt x="11" y="9"/>
                      <a:pt x="7" y="5"/>
                      <a:pt x="2" y="0"/>
                    </a:cubicBezTo>
                    <a:cubicBezTo>
                      <a:pt x="2" y="0"/>
                      <a:pt x="0" y="1"/>
                      <a:pt x="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9" name="Freeform 1683"/>
              <p:cNvSpPr/>
              <p:nvPr/>
            </p:nvSpPr>
            <p:spPr bwMode="auto">
              <a:xfrm>
                <a:off x="3875" y="4204"/>
                <a:ext cx="26" cy="34"/>
              </a:xfrm>
              <a:custGeom>
                <a:avLst/>
                <a:gdLst>
                  <a:gd name="T0" fmla="*/ 8 w 10"/>
                  <a:gd name="T1" fmla="*/ 1 h 13"/>
                  <a:gd name="T2" fmla="*/ 0 w 10"/>
                  <a:gd name="T3" fmla="*/ 12 h 13"/>
                  <a:gd name="T4" fmla="*/ 1 w 10"/>
                  <a:gd name="T5" fmla="*/ 13 h 13"/>
                  <a:gd name="T6" fmla="*/ 10 w 10"/>
                  <a:gd name="T7" fmla="*/ 1 h 13"/>
                  <a:gd name="T8" fmla="*/ 8 w 10"/>
                  <a:gd name="T9" fmla="*/ 1 h 13"/>
                </a:gdLst>
                <a:ahLst/>
                <a:cxnLst>
                  <a:cxn ang="0">
                    <a:pos x="T0" y="T1"/>
                  </a:cxn>
                  <a:cxn ang="0">
                    <a:pos x="T2" y="T3"/>
                  </a:cxn>
                  <a:cxn ang="0">
                    <a:pos x="T4" y="T5"/>
                  </a:cxn>
                  <a:cxn ang="0">
                    <a:pos x="T6" y="T7"/>
                  </a:cxn>
                  <a:cxn ang="0">
                    <a:pos x="T8" y="T9"/>
                  </a:cxn>
                </a:cxnLst>
                <a:rect l="0" t="0" r="r" b="b"/>
                <a:pathLst>
                  <a:path w="10" h="13">
                    <a:moveTo>
                      <a:pt x="8" y="1"/>
                    </a:moveTo>
                    <a:cubicBezTo>
                      <a:pt x="7" y="5"/>
                      <a:pt x="3" y="8"/>
                      <a:pt x="0" y="12"/>
                    </a:cubicBezTo>
                    <a:cubicBezTo>
                      <a:pt x="0" y="12"/>
                      <a:pt x="1" y="13"/>
                      <a:pt x="1" y="13"/>
                    </a:cubicBezTo>
                    <a:cubicBezTo>
                      <a:pt x="4" y="9"/>
                      <a:pt x="8" y="6"/>
                      <a:pt x="10" y="1"/>
                    </a:cubicBezTo>
                    <a:cubicBezTo>
                      <a:pt x="10" y="1"/>
                      <a:pt x="9" y="0"/>
                      <a:pt x="8"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0" name="Freeform 1684"/>
              <p:cNvSpPr/>
              <p:nvPr/>
            </p:nvSpPr>
            <p:spPr bwMode="auto">
              <a:xfrm>
                <a:off x="3835" y="4249"/>
                <a:ext cx="90" cy="86"/>
              </a:xfrm>
              <a:custGeom>
                <a:avLst/>
                <a:gdLst>
                  <a:gd name="T0" fmla="*/ 12 w 34"/>
                  <a:gd name="T1" fmla="*/ 23 h 32"/>
                  <a:gd name="T2" fmla="*/ 24 w 34"/>
                  <a:gd name="T3" fmla="*/ 12 h 32"/>
                  <a:gd name="T4" fmla="*/ 7 w 34"/>
                  <a:gd name="T5" fmla="*/ 21 h 32"/>
                  <a:gd name="T6" fmla="*/ 6 w 34"/>
                  <a:gd name="T7" fmla="*/ 22 h 32"/>
                  <a:gd name="T8" fmla="*/ 25 w 34"/>
                  <a:gd name="T9" fmla="*/ 10 h 32"/>
                  <a:gd name="T10" fmla="*/ 11 w 34"/>
                  <a:gd name="T11" fmla="*/ 24 h 32"/>
                  <a:gd name="T12" fmla="*/ 12 w 34"/>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34" h="32">
                    <a:moveTo>
                      <a:pt x="12" y="23"/>
                    </a:moveTo>
                    <a:cubicBezTo>
                      <a:pt x="2" y="16"/>
                      <a:pt x="17" y="2"/>
                      <a:pt x="24" y="12"/>
                    </a:cubicBezTo>
                    <a:cubicBezTo>
                      <a:pt x="30" y="21"/>
                      <a:pt x="13" y="29"/>
                      <a:pt x="7" y="21"/>
                    </a:cubicBezTo>
                    <a:cubicBezTo>
                      <a:pt x="6" y="21"/>
                      <a:pt x="5" y="22"/>
                      <a:pt x="6" y="22"/>
                    </a:cubicBezTo>
                    <a:cubicBezTo>
                      <a:pt x="14" y="32"/>
                      <a:pt x="34" y="20"/>
                      <a:pt x="25" y="10"/>
                    </a:cubicBezTo>
                    <a:cubicBezTo>
                      <a:pt x="15" y="0"/>
                      <a:pt x="0" y="16"/>
                      <a:pt x="11" y="24"/>
                    </a:cubicBezTo>
                    <a:cubicBezTo>
                      <a:pt x="12" y="25"/>
                      <a:pt x="13" y="24"/>
                      <a:pt x="12" y="2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1" name="Freeform 1685"/>
              <p:cNvSpPr/>
              <p:nvPr/>
            </p:nvSpPr>
            <p:spPr bwMode="auto">
              <a:xfrm>
                <a:off x="3680" y="4126"/>
                <a:ext cx="43" cy="30"/>
              </a:xfrm>
              <a:custGeom>
                <a:avLst/>
                <a:gdLst>
                  <a:gd name="T0" fmla="*/ 1 w 16"/>
                  <a:gd name="T1" fmla="*/ 2 h 11"/>
                  <a:gd name="T2" fmla="*/ 14 w 16"/>
                  <a:gd name="T3" fmla="*/ 10 h 11"/>
                  <a:gd name="T4" fmla="*/ 15 w 16"/>
                  <a:gd name="T5" fmla="*/ 9 h 11"/>
                  <a:gd name="T6" fmla="*/ 1 w 16"/>
                  <a:gd name="T7" fmla="*/ 0 h 11"/>
                  <a:gd name="T8" fmla="*/ 1 w 16"/>
                  <a:gd name="T9" fmla="*/ 2 h 11"/>
                </a:gdLst>
                <a:ahLst/>
                <a:cxnLst>
                  <a:cxn ang="0">
                    <a:pos x="T0" y="T1"/>
                  </a:cxn>
                  <a:cxn ang="0">
                    <a:pos x="T2" y="T3"/>
                  </a:cxn>
                  <a:cxn ang="0">
                    <a:pos x="T4" y="T5"/>
                  </a:cxn>
                  <a:cxn ang="0">
                    <a:pos x="T6" y="T7"/>
                  </a:cxn>
                  <a:cxn ang="0">
                    <a:pos x="T8" y="T9"/>
                  </a:cxn>
                </a:cxnLst>
                <a:rect l="0" t="0" r="r" b="b"/>
                <a:pathLst>
                  <a:path w="16" h="11">
                    <a:moveTo>
                      <a:pt x="1" y="2"/>
                    </a:moveTo>
                    <a:cubicBezTo>
                      <a:pt x="6" y="3"/>
                      <a:pt x="10" y="7"/>
                      <a:pt x="14" y="10"/>
                    </a:cubicBezTo>
                    <a:cubicBezTo>
                      <a:pt x="15" y="11"/>
                      <a:pt x="16" y="10"/>
                      <a:pt x="15" y="9"/>
                    </a:cubicBezTo>
                    <a:cubicBezTo>
                      <a:pt x="11" y="6"/>
                      <a:pt x="7" y="2"/>
                      <a:pt x="1" y="0"/>
                    </a:cubicBezTo>
                    <a:cubicBezTo>
                      <a:pt x="0" y="0"/>
                      <a:pt x="0" y="1"/>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2" name="Freeform 1686"/>
              <p:cNvSpPr/>
              <p:nvPr/>
            </p:nvSpPr>
            <p:spPr bwMode="auto">
              <a:xfrm>
                <a:off x="3688" y="4118"/>
                <a:ext cx="27" cy="38"/>
              </a:xfrm>
              <a:custGeom>
                <a:avLst/>
                <a:gdLst>
                  <a:gd name="T0" fmla="*/ 8 w 10"/>
                  <a:gd name="T1" fmla="*/ 1 h 14"/>
                  <a:gd name="T2" fmla="*/ 1 w 10"/>
                  <a:gd name="T3" fmla="*/ 13 h 14"/>
                  <a:gd name="T4" fmla="*/ 2 w 10"/>
                  <a:gd name="T5" fmla="*/ 14 h 14"/>
                  <a:gd name="T6" fmla="*/ 9 w 10"/>
                  <a:gd name="T7" fmla="*/ 2 h 14"/>
                  <a:gd name="T8" fmla="*/ 8 w 10"/>
                  <a:gd name="T9" fmla="*/ 1 h 14"/>
                </a:gdLst>
                <a:ahLst/>
                <a:cxnLst>
                  <a:cxn ang="0">
                    <a:pos x="T0" y="T1"/>
                  </a:cxn>
                  <a:cxn ang="0">
                    <a:pos x="T2" y="T3"/>
                  </a:cxn>
                  <a:cxn ang="0">
                    <a:pos x="T4" y="T5"/>
                  </a:cxn>
                  <a:cxn ang="0">
                    <a:pos x="T6" y="T7"/>
                  </a:cxn>
                  <a:cxn ang="0">
                    <a:pos x="T8" y="T9"/>
                  </a:cxn>
                </a:cxnLst>
                <a:rect l="0" t="0" r="r" b="b"/>
                <a:pathLst>
                  <a:path w="10" h="14">
                    <a:moveTo>
                      <a:pt x="8" y="1"/>
                    </a:moveTo>
                    <a:cubicBezTo>
                      <a:pt x="6" y="5"/>
                      <a:pt x="4" y="9"/>
                      <a:pt x="1" y="13"/>
                    </a:cubicBezTo>
                    <a:cubicBezTo>
                      <a:pt x="0" y="13"/>
                      <a:pt x="1" y="14"/>
                      <a:pt x="2" y="14"/>
                    </a:cubicBezTo>
                    <a:cubicBezTo>
                      <a:pt x="5" y="10"/>
                      <a:pt x="7" y="6"/>
                      <a:pt x="9" y="2"/>
                    </a:cubicBezTo>
                    <a:cubicBezTo>
                      <a:pt x="10" y="1"/>
                      <a:pt x="8" y="0"/>
                      <a:pt x="8"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3" name="Freeform 1687"/>
              <p:cNvSpPr/>
              <p:nvPr/>
            </p:nvSpPr>
            <p:spPr bwMode="auto">
              <a:xfrm>
                <a:off x="704" y="4420"/>
                <a:ext cx="16" cy="196"/>
              </a:xfrm>
              <a:custGeom>
                <a:avLst/>
                <a:gdLst>
                  <a:gd name="T0" fmla="*/ 5 w 6"/>
                  <a:gd name="T1" fmla="*/ 1 h 73"/>
                  <a:gd name="T2" fmla="*/ 1 w 6"/>
                  <a:gd name="T3" fmla="*/ 72 h 73"/>
                  <a:gd name="T4" fmla="*/ 2 w 6"/>
                  <a:gd name="T5" fmla="*/ 72 h 73"/>
                  <a:gd name="T6" fmla="*/ 6 w 6"/>
                  <a:gd name="T7" fmla="*/ 1 h 73"/>
                  <a:gd name="T8" fmla="*/ 5 w 6"/>
                  <a:gd name="T9" fmla="*/ 1 h 73"/>
                </a:gdLst>
                <a:ahLst/>
                <a:cxnLst>
                  <a:cxn ang="0">
                    <a:pos x="T0" y="T1"/>
                  </a:cxn>
                  <a:cxn ang="0">
                    <a:pos x="T2" y="T3"/>
                  </a:cxn>
                  <a:cxn ang="0">
                    <a:pos x="T4" y="T5"/>
                  </a:cxn>
                  <a:cxn ang="0">
                    <a:pos x="T6" y="T7"/>
                  </a:cxn>
                  <a:cxn ang="0">
                    <a:pos x="T8" y="T9"/>
                  </a:cxn>
                </a:cxnLst>
                <a:rect l="0" t="0" r="r" b="b"/>
                <a:pathLst>
                  <a:path w="6" h="73">
                    <a:moveTo>
                      <a:pt x="5" y="1"/>
                    </a:moveTo>
                    <a:cubicBezTo>
                      <a:pt x="3" y="25"/>
                      <a:pt x="1" y="48"/>
                      <a:pt x="1" y="72"/>
                    </a:cubicBezTo>
                    <a:cubicBezTo>
                      <a:pt x="0" y="73"/>
                      <a:pt x="2" y="73"/>
                      <a:pt x="2" y="72"/>
                    </a:cubicBezTo>
                    <a:cubicBezTo>
                      <a:pt x="3" y="48"/>
                      <a:pt x="4" y="25"/>
                      <a:pt x="6" y="1"/>
                    </a:cubicBezTo>
                    <a:cubicBezTo>
                      <a:pt x="6" y="0"/>
                      <a:pt x="5" y="0"/>
                      <a:pt x="5"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4" name="Freeform 1688"/>
              <p:cNvSpPr/>
              <p:nvPr/>
            </p:nvSpPr>
            <p:spPr bwMode="auto">
              <a:xfrm>
                <a:off x="784" y="4426"/>
                <a:ext cx="5" cy="195"/>
              </a:xfrm>
              <a:custGeom>
                <a:avLst/>
                <a:gdLst>
                  <a:gd name="T0" fmla="*/ 0 w 2"/>
                  <a:gd name="T1" fmla="*/ 1 h 73"/>
                  <a:gd name="T2" fmla="*/ 0 w 2"/>
                  <a:gd name="T3" fmla="*/ 72 h 73"/>
                  <a:gd name="T4" fmla="*/ 1 w 2"/>
                  <a:gd name="T5" fmla="*/ 72 h 73"/>
                  <a:gd name="T6" fmla="*/ 2 w 2"/>
                  <a:gd name="T7" fmla="*/ 1 h 73"/>
                  <a:gd name="T8" fmla="*/ 0 w 2"/>
                  <a:gd name="T9" fmla="*/ 1 h 73"/>
                </a:gdLst>
                <a:ahLst/>
                <a:cxnLst>
                  <a:cxn ang="0">
                    <a:pos x="T0" y="T1"/>
                  </a:cxn>
                  <a:cxn ang="0">
                    <a:pos x="T2" y="T3"/>
                  </a:cxn>
                  <a:cxn ang="0">
                    <a:pos x="T4" y="T5"/>
                  </a:cxn>
                  <a:cxn ang="0">
                    <a:pos x="T6" y="T7"/>
                  </a:cxn>
                  <a:cxn ang="0">
                    <a:pos x="T8" y="T9"/>
                  </a:cxn>
                </a:cxnLst>
                <a:rect l="0" t="0" r="r" b="b"/>
                <a:pathLst>
                  <a:path w="2" h="73">
                    <a:moveTo>
                      <a:pt x="0" y="1"/>
                    </a:moveTo>
                    <a:cubicBezTo>
                      <a:pt x="0" y="25"/>
                      <a:pt x="0" y="49"/>
                      <a:pt x="0" y="72"/>
                    </a:cubicBezTo>
                    <a:cubicBezTo>
                      <a:pt x="0" y="73"/>
                      <a:pt x="1" y="73"/>
                      <a:pt x="1" y="72"/>
                    </a:cubicBezTo>
                    <a:cubicBezTo>
                      <a:pt x="1" y="49"/>
                      <a:pt x="2" y="25"/>
                      <a:pt x="2" y="1"/>
                    </a:cubicBezTo>
                    <a:cubicBezTo>
                      <a:pt x="2" y="0"/>
                      <a:pt x="0" y="0"/>
                      <a:pt x="0"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5" name="Freeform 1689"/>
              <p:cNvSpPr/>
              <p:nvPr/>
            </p:nvSpPr>
            <p:spPr bwMode="auto">
              <a:xfrm>
                <a:off x="632" y="4450"/>
                <a:ext cx="251" cy="16"/>
              </a:xfrm>
              <a:custGeom>
                <a:avLst/>
                <a:gdLst>
                  <a:gd name="T0" fmla="*/ 1 w 94"/>
                  <a:gd name="T1" fmla="*/ 3 h 6"/>
                  <a:gd name="T2" fmla="*/ 94 w 94"/>
                  <a:gd name="T3" fmla="*/ 2 h 6"/>
                  <a:gd name="T4" fmla="*/ 94 w 94"/>
                  <a:gd name="T5" fmla="*/ 0 h 6"/>
                  <a:gd name="T6" fmla="*/ 1 w 94"/>
                  <a:gd name="T7" fmla="*/ 2 h 6"/>
                  <a:gd name="T8" fmla="*/ 1 w 94"/>
                  <a:gd name="T9" fmla="*/ 3 h 6"/>
                </a:gdLst>
                <a:ahLst/>
                <a:cxnLst>
                  <a:cxn ang="0">
                    <a:pos x="T0" y="T1"/>
                  </a:cxn>
                  <a:cxn ang="0">
                    <a:pos x="T2" y="T3"/>
                  </a:cxn>
                  <a:cxn ang="0">
                    <a:pos x="T4" y="T5"/>
                  </a:cxn>
                  <a:cxn ang="0">
                    <a:pos x="T6" y="T7"/>
                  </a:cxn>
                  <a:cxn ang="0">
                    <a:pos x="T8" y="T9"/>
                  </a:cxn>
                </a:cxnLst>
                <a:rect l="0" t="0" r="r" b="b"/>
                <a:pathLst>
                  <a:path w="94" h="6">
                    <a:moveTo>
                      <a:pt x="1" y="3"/>
                    </a:moveTo>
                    <a:cubicBezTo>
                      <a:pt x="32" y="3"/>
                      <a:pt x="63" y="6"/>
                      <a:pt x="94" y="2"/>
                    </a:cubicBezTo>
                    <a:cubicBezTo>
                      <a:pt x="94" y="1"/>
                      <a:pt x="94" y="0"/>
                      <a:pt x="94" y="0"/>
                    </a:cubicBezTo>
                    <a:cubicBezTo>
                      <a:pt x="63" y="4"/>
                      <a:pt x="32" y="1"/>
                      <a:pt x="1" y="2"/>
                    </a:cubicBezTo>
                    <a:cubicBezTo>
                      <a:pt x="0" y="2"/>
                      <a:pt x="0" y="3"/>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6" name="Freeform 1690"/>
              <p:cNvSpPr/>
              <p:nvPr/>
            </p:nvSpPr>
            <p:spPr bwMode="auto">
              <a:xfrm>
                <a:off x="611" y="4527"/>
                <a:ext cx="277" cy="19"/>
              </a:xfrm>
              <a:custGeom>
                <a:avLst/>
                <a:gdLst>
                  <a:gd name="T0" fmla="*/ 1 w 104"/>
                  <a:gd name="T1" fmla="*/ 2 h 7"/>
                  <a:gd name="T2" fmla="*/ 103 w 104"/>
                  <a:gd name="T3" fmla="*/ 7 h 7"/>
                  <a:gd name="T4" fmla="*/ 103 w 104"/>
                  <a:gd name="T5" fmla="*/ 6 h 7"/>
                  <a:gd name="T6" fmla="*/ 1 w 104"/>
                  <a:gd name="T7" fmla="*/ 0 h 7"/>
                  <a:gd name="T8" fmla="*/ 1 w 104"/>
                  <a:gd name="T9" fmla="*/ 2 h 7"/>
                </a:gdLst>
                <a:ahLst/>
                <a:cxnLst>
                  <a:cxn ang="0">
                    <a:pos x="T0" y="T1"/>
                  </a:cxn>
                  <a:cxn ang="0">
                    <a:pos x="T2" y="T3"/>
                  </a:cxn>
                  <a:cxn ang="0">
                    <a:pos x="T4" y="T5"/>
                  </a:cxn>
                  <a:cxn ang="0">
                    <a:pos x="T6" y="T7"/>
                  </a:cxn>
                  <a:cxn ang="0">
                    <a:pos x="T8" y="T9"/>
                  </a:cxn>
                </a:cxnLst>
                <a:rect l="0" t="0" r="r" b="b"/>
                <a:pathLst>
                  <a:path w="104" h="7">
                    <a:moveTo>
                      <a:pt x="1" y="2"/>
                    </a:moveTo>
                    <a:cubicBezTo>
                      <a:pt x="35" y="4"/>
                      <a:pt x="69" y="6"/>
                      <a:pt x="103" y="7"/>
                    </a:cubicBezTo>
                    <a:cubicBezTo>
                      <a:pt x="104" y="7"/>
                      <a:pt x="104" y="6"/>
                      <a:pt x="103" y="6"/>
                    </a:cubicBezTo>
                    <a:cubicBezTo>
                      <a:pt x="69" y="4"/>
                      <a:pt x="35" y="2"/>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7" name="Freeform 1691"/>
              <p:cNvSpPr/>
              <p:nvPr/>
            </p:nvSpPr>
            <p:spPr bwMode="auto">
              <a:xfrm>
                <a:off x="725" y="4466"/>
                <a:ext cx="48" cy="53"/>
              </a:xfrm>
              <a:custGeom>
                <a:avLst/>
                <a:gdLst>
                  <a:gd name="T0" fmla="*/ 8 w 18"/>
                  <a:gd name="T1" fmla="*/ 18 h 20"/>
                  <a:gd name="T2" fmla="*/ 1 w 18"/>
                  <a:gd name="T3" fmla="*/ 9 h 20"/>
                  <a:gd name="T4" fmla="*/ 6 w 18"/>
                  <a:gd name="T5" fmla="*/ 1 h 20"/>
                  <a:gd name="T6" fmla="*/ 16 w 18"/>
                  <a:gd name="T7" fmla="*/ 9 h 20"/>
                  <a:gd name="T8" fmla="*/ 8 w 18"/>
                  <a:gd name="T9" fmla="*/ 18 h 20"/>
                  <a:gd name="T10" fmla="*/ 8 w 18"/>
                  <a:gd name="T11" fmla="*/ 20 h 20"/>
                  <a:gd name="T12" fmla="*/ 17 w 18"/>
                  <a:gd name="T13" fmla="*/ 9 h 20"/>
                  <a:gd name="T14" fmla="*/ 7 w 18"/>
                  <a:gd name="T15" fmla="*/ 0 h 20"/>
                  <a:gd name="T16" fmla="*/ 0 w 18"/>
                  <a:gd name="T17" fmla="*/ 8 h 20"/>
                  <a:gd name="T18" fmla="*/ 8 w 18"/>
                  <a:gd name="T19" fmla="*/ 20 h 20"/>
                  <a:gd name="T20" fmla="*/ 8 w 18"/>
                  <a:gd name="T21"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20">
                    <a:moveTo>
                      <a:pt x="8" y="18"/>
                    </a:moveTo>
                    <a:cubicBezTo>
                      <a:pt x="4" y="17"/>
                      <a:pt x="2" y="13"/>
                      <a:pt x="1" y="9"/>
                    </a:cubicBezTo>
                    <a:cubicBezTo>
                      <a:pt x="1" y="6"/>
                      <a:pt x="3" y="2"/>
                      <a:pt x="6" y="1"/>
                    </a:cubicBezTo>
                    <a:cubicBezTo>
                      <a:pt x="11" y="0"/>
                      <a:pt x="15" y="4"/>
                      <a:pt x="16" y="9"/>
                    </a:cubicBezTo>
                    <a:cubicBezTo>
                      <a:pt x="16" y="13"/>
                      <a:pt x="12" y="18"/>
                      <a:pt x="8" y="18"/>
                    </a:cubicBezTo>
                    <a:cubicBezTo>
                      <a:pt x="7" y="18"/>
                      <a:pt x="7" y="20"/>
                      <a:pt x="8" y="20"/>
                    </a:cubicBezTo>
                    <a:cubicBezTo>
                      <a:pt x="13" y="19"/>
                      <a:pt x="17" y="15"/>
                      <a:pt x="17" y="9"/>
                    </a:cubicBezTo>
                    <a:cubicBezTo>
                      <a:pt x="18" y="4"/>
                      <a:pt x="13" y="0"/>
                      <a:pt x="7" y="0"/>
                    </a:cubicBezTo>
                    <a:cubicBezTo>
                      <a:pt x="3" y="0"/>
                      <a:pt x="0" y="4"/>
                      <a:pt x="0" y="8"/>
                    </a:cubicBezTo>
                    <a:cubicBezTo>
                      <a:pt x="0" y="13"/>
                      <a:pt x="3" y="18"/>
                      <a:pt x="8" y="20"/>
                    </a:cubicBezTo>
                    <a:cubicBezTo>
                      <a:pt x="8" y="20"/>
                      <a:pt x="9" y="18"/>
                      <a:pt x="8" y="1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8" name="Freeform 1692"/>
              <p:cNvSpPr/>
              <p:nvPr/>
            </p:nvSpPr>
            <p:spPr bwMode="auto">
              <a:xfrm>
                <a:off x="813" y="4415"/>
                <a:ext cx="35" cy="29"/>
              </a:xfrm>
              <a:custGeom>
                <a:avLst/>
                <a:gdLst>
                  <a:gd name="T0" fmla="*/ 1 w 13"/>
                  <a:gd name="T1" fmla="*/ 2 h 11"/>
                  <a:gd name="T2" fmla="*/ 11 w 13"/>
                  <a:gd name="T3" fmla="*/ 10 h 11"/>
                  <a:gd name="T4" fmla="*/ 12 w 13"/>
                  <a:gd name="T5" fmla="*/ 9 h 11"/>
                  <a:gd name="T6" fmla="*/ 2 w 13"/>
                  <a:gd name="T7" fmla="*/ 1 h 11"/>
                  <a:gd name="T8" fmla="*/ 1 w 13"/>
                  <a:gd name="T9" fmla="*/ 2 h 11"/>
                </a:gdLst>
                <a:ahLst/>
                <a:cxnLst>
                  <a:cxn ang="0">
                    <a:pos x="T0" y="T1"/>
                  </a:cxn>
                  <a:cxn ang="0">
                    <a:pos x="T2" y="T3"/>
                  </a:cxn>
                  <a:cxn ang="0">
                    <a:pos x="T4" y="T5"/>
                  </a:cxn>
                  <a:cxn ang="0">
                    <a:pos x="T6" y="T7"/>
                  </a:cxn>
                  <a:cxn ang="0">
                    <a:pos x="T8" y="T9"/>
                  </a:cxn>
                </a:cxnLst>
                <a:rect l="0" t="0" r="r" b="b"/>
                <a:pathLst>
                  <a:path w="13" h="11">
                    <a:moveTo>
                      <a:pt x="1" y="2"/>
                    </a:moveTo>
                    <a:cubicBezTo>
                      <a:pt x="4" y="5"/>
                      <a:pt x="7" y="8"/>
                      <a:pt x="11" y="10"/>
                    </a:cubicBezTo>
                    <a:cubicBezTo>
                      <a:pt x="12" y="11"/>
                      <a:pt x="13" y="10"/>
                      <a:pt x="12" y="9"/>
                    </a:cubicBezTo>
                    <a:cubicBezTo>
                      <a:pt x="8" y="7"/>
                      <a:pt x="5" y="3"/>
                      <a:pt x="2" y="1"/>
                    </a:cubicBezTo>
                    <a:cubicBezTo>
                      <a:pt x="1" y="0"/>
                      <a:pt x="0" y="1"/>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9" name="Freeform 1693"/>
              <p:cNvSpPr/>
              <p:nvPr/>
            </p:nvSpPr>
            <p:spPr bwMode="auto">
              <a:xfrm>
                <a:off x="816" y="4412"/>
                <a:ext cx="24" cy="30"/>
              </a:xfrm>
              <a:custGeom>
                <a:avLst/>
                <a:gdLst>
                  <a:gd name="T0" fmla="*/ 7 w 9"/>
                  <a:gd name="T1" fmla="*/ 1 h 11"/>
                  <a:gd name="T2" fmla="*/ 1 w 9"/>
                  <a:gd name="T3" fmla="*/ 10 h 11"/>
                  <a:gd name="T4" fmla="*/ 2 w 9"/>
                  <a:gd name="T5" fmla="*/ 11 h 11"/>
                  <a:gd name="T6" fmla="*/ 8 w 9"/>
                  <a:gd name="T7" fmla="*/ 2 h 11"/>
                  <a:gd name="T8" fmla="*/ 7 w 9"/>
                  <a:gd name="T9" fmla="*/ 1 h 11"/>
                </a:gdLst>
                <a:ahLst/>
                <a:cxnLst>
                  <a:cxn ang="0">
                    <a:pos x="T0" y="T1"/>
                  </a:cxn>
                  <a:cxn ang="0">
                    <a:pos x="T2" y="T3"/>
                  </a:cxn>
                  <a:cxn ang="0">
                    <a:pos x="T4" y="T5"/>
                  </a:cxn>
                  <a:cxn ang="0">
                    <a:pos x="T6" y="T7"/>
                  </a:cxn>
                  <a:cxn ang="0">
                    <a:pos x="T8" y="T9"/>
                  </a:cxn>
                </a:cxnLst>
                <a:rect l="0" t="0" r="r" b="b"/>
                <a:pathLst>
                  <a:path w="9" h="11">
                    <a:moveTo>
                      <a:pt x="7" y="1"/>
                    </a:moveTo>
                    <a:cubicBezTo>
                      <a:pt x="5" y="4"/>
                      <a:pt x="3" y="7"/>
                      <a:pt x="1" y="10"/>
                    </a:cubicBezTo>
                    <a:cubicBezTo>
                      <a:pt x="0" y="10"/>
                      <a:pt x="1" y="11"/>
                      <a:pt x="2" y="11"/>
                    </a:cubicBezTo>
                    <a:cubicBezTo>
                      <a:pt x="4" y="8"/>
                      <a:pt x="7" y="5"/>
                      <a:pt x="8" y="2"/>
                    </a:cubicBezTo>
                    <a:cubicBezTo>
                      <a:pt x="9" y="1"/>
                      <a:pt x="7" y="0"/>
                      <a:pt x="7"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0" name="Freeform 1694"/>
              <p:cNvSpPr/>
              <p:nvPr/>
            </p:nvSpPr>
            <p:spPr bwMode="auto">
              <a:xfrm>
                <a:off x="640" y="4466"/>
                <a:ext cx="61" cy="51"/>
              </a:xfrm>
              <a:custGeom>
                <a:avLst/>
                <a:gdLst>
                  <a:gd name="T0" fmla="*/ 3 w 23"/>
                  <a:gd name="T1" fmla="*/ 13 h 19"/>
                  <a:gd name="T2" fmla="*/ 8 w 23"/>
                  <a:gd name="T3" fmla="*/ 4 h 19"/>
                  <a:gd name="T4" fmla="*/ 17 w 23"/>
                  <a:gd name="T5" fmla="*/ 5 h 19"/>
                  <a:gd name="T6" fmla="*/ 1 w 23"/>
                  <a:gd name="T7" fmla="*/ 10 h 19"/>
                  <a:gd name="T8" fmla="*/ 0 w 23"/>
                  <a:gd name="T9" fmla="*/ 10 h 19"/>
                  <a:gd name="T10" fmla="*/ 12 w 23"/>
                  <a:gd name="T11" fmla="*/ 16 h 19"/>
                  <a:gd name="T12" fmla="*/ 19 w 23"/>
                  <a:gd name="T13" fmla="*/ 6 h 19"/>
                  <a:gd name="T14" fmla="*/ 9 w 23"/>
                  <a:gd name="T15" fmla="*/ 2 h 19"/>
                  <a:gd name="T16" fmla="*/ 2 w 23"/>
                  <a:gd name="T17" fmla="*/ 13 h 19"/>
                  <a:gd name="T18" fmla="*/ 3 w 23"/>
                  <a:gd name="T19"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9">
                    <a:moveTo>
                      <a:pt x="3" y="13"/>
                    </a:moveTo>
                    <a:cubicBezTo>
                      <a:pt x="3" y="9"/>
                      <a:pt x="5" y="6"/>
                      <a:pt x="8" y="4"/>
                    </a:cubicBezTo>
                    <a:cubicBezTo>
                      <a:pt x="11" y="2"/>
                      <a:pt x="15" y="2"/>
                      <a:pt x="17" y="5"/>
                    </a:cubicBezTo>
                    <a:cubicBezTo>
                      <a:pt x="23" y="15"/>
                      <a:pt x="5" y="19"/>
                      <a:pt x="1" y="10"/>
                    </a:cubicBezTo>
                    <a:cubicBezTo>
                      <a:pt x="1" y="9"/>
                      <a:pt x="0" y="9"/>
                      <a:pt x="0" y="10"/>
                    </a:cubicBezTo>
                    <a:cubicBezTo>
                      <a:pt x="2" y="15"/>
                      <a:pt x="7" y="17"/>
                      <a:pt x="12" y="16"/>
                    </a:cubicBezTo>
                    <a:cubicBezTo>
                      <a:pt x="18" y="16"/>
                      <a:pt x="20" y="11"/>
                      <a:pt x="19" y="6"/>
                    </a:cubicBezTo>
                    <a:cubicBezTo>
                      <a:pt x="18" y="1"/>
                      <a:pt x="14" y="0"/>
                      <a:pt x="9" y="2"/>
                    </a:cubicBezTo>
                    <a:cubicBezTo>
                      <a:pt x="5" y="3"/>
                      <a:pt x="1" y="8"/>
                      <a:pt x="2" y="13"/>
                    </a:cubicBezTo>
                    <a:cubicBezTo>
                      <a:pt x="2" y="14"/>
                      <a:pt x="3" y="14"/>
                      <a:pt x="3" y="1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1" name="Freeform 1695"/>
              <p:cNvSpPr/>
              <p:nvPr/>
            </p:nvSpPr>
            <p:spPr bwMode="auto">
              <a:xfrm>
                <a:off x="829" y="4485"/>
                <a:ext cx="43" cy="40"/>
              </a:xfrm>
              <a:custGeom>
                <a:avLst/>
                <a:gdLst>
                  <a:gd name="T0" fmla="*/ 0 w 16"/>
                  <a:gd name="T1" fmla="*/ 1 h 15"/>
                  <a:gd name="T2" fmla="*/ 14 w 16"/>
                  <a:gd name="T3" fmla="*/ 15 h 15"/>
                  <a:gd name="T4" fmla="*/ 15 w 16"/>
                  <a:gd name="T5" fmla="*/ 14 h 15"/>
                  <a:gd name="T6" fmla="*/ 1 w 16"/>
                  <a:gd name="T7" fmla="*/ 0 h 15"/>
                  <a:gd name="T8" fmla="*/ 0 w 16"/>
                  <a:gd name="T9" fmla="*/ 1 h 15"/>
                </a:gdLst>
                <a:ahLst/>
                <a:cxnLst>
                  <a:cxn ang="0">
                    <a:pos x="T0" y="T1"/>
                  </a:cxn>
                  <a:cxn ang="0">
                    <a:pos x="T2" y="T3"/>
                  </a:cxn>
                  <a:cxn ang="0">
                    <a:pos x="T4" y="T5"/>
                  </a:cxn>
                  <a:cxn ang="0">
                    <a:pos x="T6" y="T7"/>
                  </a:cxn>
                  <a:cxn ang="0">
                    <a:pos x="T8" y="T9"/>
                  </a:cxn>
                </a:cxnLst>
                <a:rect l="0" t="0" r="r" b="b"/>
                <a:pathLst>
                  <a:path w="16" h="15">
                    <a:moveTo>
                      <a:pt x="0" y="1"/>
                    </a:moveTo>
                    <a:cubicBezTo>
                      <a:pt x="5" y="5"/>
                      <a:pt x="10" y="10"/>
                      <a:pt x="14" y="15"/>
                    </a:cubicBezTo>
                    <a:cubicBezTo>
                      <a:pt x="15" y="15"/>
                      <a:pt x="16" y="14"/>
                      <a:pt x="15" y="14"/>
                    </a:cubicBezTo>
                    <a:cubicBezTo>
                      <a:pt x="11" y="9"/>
                      <a:pt x="6" y="4"/>
                      <a:pt x="1" y="0"/>
                    </a:cubicBezTo>
                    <a:cubicBezTo>
                      <a:pt x="1" y="0"/>
                      <a:pt x="0" y="1"/>
                      <a:pt x="0"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2" name="Freeform 1696"/>
              <p:cNvSpPr/>
              <p:nvPr/>
            </p:nvSpPr>
            <p:spPr bwMode="auto">
              <a:xfrm>
                <a:off x="832" y="4487"/>
                <a:ext cx="27" cy="35"/>
              </a:xfrm>
              <a:custGeom>
                <a:avLst/>
                <a:gdLst>
                  <a:gd name="T0" fmla="*/ 9 w 10"/>
                  <a:gd name="T1" fmla="*/ 1 h 13"/>
                  <a:gd name="T2" fmla="*/ 1 w 10"/>
                  <a:gd name="T3" fmla="*/ 11 h 13"/>
                  <a:gd name="T4" fmla="*/ 2 w 10"/>
                  <a:gd name="T5" fmla="*/ 12 h 13"/>
                  <a:gd name="T6" fmla="*/ 10 w 10"/>
                  <a:gd name="T7" fmla="*/ 1 h 13"/>
                  <a:gd name="T8" fmla="*/ 9 w 10"/>
                  <a:gd name="T9" fmla="*/ 1 h 13"/>
                </a:gdLst>
                <a:ahLst/>
                <a:cxnLst>
                  <a:cxn ang="0">
                    <a:pos x="T0" y="T1"/>
                  </a:cxn>
                  <a:cxn ang="0">
                    <a:pos x="T2" y="T3"/>
                  </a:cxn>
                  <a:cxn ang="0">
                    <a:pos x="T4" y="T5"/>
                  </a:cxn>
                  <a:cxn ang="0">
                    <a:pos x="T6" y="T7"/>
                  </a:cxn>
                  <a:cxn ang="0">
                    <a:pos x="T8" y="T9"/>
                  </a:cxn>
                </a:cxnLst>
                <a:rect l="0" t="0" r="r" b="b"/>
                <a:pathLst>
                  <a:path w="10" h="13">
                    <a:moveTo>
                      <a:pt x="9" y="1"/>
                    </a:moveTo>
                    <a:cubicBezTo>
                      <a:pt x="7" y="5"/>
                      <a:pt x="3" y="8"/>
                      <a:pt x="1" y="11"/>
                    </a:cubicBezTo>
                    <a:cubicBezTo>
                      <a:pt x="0" y="12"/>
                      <a:pt x="1" y="13"/>
                      <a:pt x="2" y="12"/>
                    </a:cubicBezTo>
                    <a:cubicBezTo>
                      <a:pt x="5" y="9"/>
                      <a:pt x="8" y="6"/>
                      <a:pt x="10" y="1"/>
                    </a:cubicBezTo>
                    <a:cubicBezTo>
                      <a:pt x="10" y="0"/>
                      <a:pt x="9" y="0"/>
                      <a:pt x="9"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3" name="Freeform 1697"/>
              <p:cNvSpPr/>
              <p:nvPr/>
            </p:nvSpPr>
            <p:spPr bwMode="auto">
              <a:xfrm>
                <a:off x="792" y="4533"/>
                <a:ext cx="91" cy="85"/>
              </a:xfrm>
              <a:custGeom>
                <a:avLst/>
                <a:gdLst>
                  <a:gd name="T0" fmla="*/ 12 w 34"/>
                  <a:gd name="T1" fmla="*/ 23 h 32"/>
                  <a:gd name="T2" fmla="*/ 24 w 34"/>
                  <a:gd name="T3" fmla="*/ 12 h 32"/>
                  <a:gd name="T4" fmla="*/ 7 w 34"/>
                  <a:gd name="T5" fmla="*/ 21 h 32"/>
                  <a:gd name="T6" fmla="*/ 6 w 34"/>
                  <a:gd name="T7" fmla="*/ 22 h 32"/>
                  <a:gd name="T8" fmla="*/ 25 w 34"/>
                  <a:gd name="T9" fmla="*/ 10 h 32"/>
                  <a:gd name="T10" fmla="*/ 12 w 34"/>
                  <a:gd name="T11" fmla="*/ 24 h 32"/>
                  <a:gd name="T12" fmla="*/ 12 w 34"/>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34" h="32">
                    <a:moveTo>
                      <a:pt x="12" y="23"/>
                    </a:moveTo>
                    <a:cubicBezTo>
                      <a:pt x="2" y="16"/>
                      <a:pt x="17" y="1"/>
                      <a:pt x="24" y="12"/>
                    </a:cubicBezTo>
                    <a:cubicBezTo>
                      <a:pt x="30" y="21"/>
                      <a:pt x="13" y="28"/>
                      <a:pt x="7" y="21"/>
                    </a:cubicBezTo>
                    <a:cubicBezTo>
                      <a:pt x="7" y="21"/>
                      <a:pt x="6" y="22"/>
                      <a:pt x="6" y="22"/>
                    </a:cubicBezTo>
                    <a:cubicBezTo>
                      <a:pt x="14" y="32"/>
                      <a:pt x="34" y="20"/>
                      <a:pt x="25" y="10"/>
                    </a:cubicBezTo>
                    <a:cubicBezTo>
                      <a:pt x="15" y="0"/>
                      <a:pt x="0" y="16"/>
                      <a:pt x="12" y="24"/>
                    </a:cubicBezTo>
                    <a:cubicBezTo>
                      <a:pt x="12" y="25"/>
                      <a:pt x="13" y="23"/>
                      <a:pt x="12" y="2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4" name="Freeform 1698"/>
              <p:cNvSpPr/>
              <p:nvPr/>
            </p:nvSpPr>
            <p:spPr bwMode="auto">
              <a:xfrm>
                <a:off x="637" y="4410"/>
                <a:ext cx="43" cy="29"/>
              </a:xfrm>
              <a:custGeom>
                <a:avLst/>
                <a:gdLst>
                  <a:gd name="T0" fmla="*/ 1 w 16"/>
                  <a:gd name="T1" fmla="*/ 1 h 11"/>
                  <a:gd name="T2" fmla="*/ 14 w 16"/>
                  <a:gd name="T3" fmla="*/ 10 h 11"/>
                  <a:gd name="T4" fmla="*/ 15 w 16"/>
                  <a:gd name="T5" fmla="*/ 9 h 11"/>
                  <a:gd name="T6" fmla="*/ 1 w 16"/>
                  <a:gd name="T7" fmla="*/ 0 h 11"/>
                  <a:gd name="T8" fmla="*/ 1 w 16"/>
                  <a:gd name="T9" fmla="*/ 1 h 11"/>
                </a:gdLst>
                <a:ahLst/>
                <a:cxnLst>
                  <a:cxn ang="0">
                    <a:pos x="T0" y="T1"/>
                  </a:cxn>
                  <a:cxn ang="0">
                    <a:pos x="T2" y="T3"/>
                  </a:cxn>
                  <a:cxn ang="0">
                    <a:pos x="T4" y="T5"/>
                  </a:cxn>
                  <a:cxn ang="0">
                    <a:pos x="T6" y="T7"/>
                  </a:cxn>
                  <a:cxn ang="0">
                    <a:pos x="T8" y="T9"/>
                  </a:cxn>
                </a:cxnLst>
                <a:rect l="0" t="0" r="r" b="b"/>
                <a:pathLst>
                  <a:path w="16" h="11">
                    <a:moveTo>
                      <a:pt x="1" y="1"/>
                    </a:moveTo>
                    <a:cubicBezTo>
                      <a:pt x="6" y="3"/>
                      <a:pt x="10" y="7"/>
                      <a:pt x="14" y="10"/>
                    </a:cubicBezTo>
                    <a:cubicBezTo>
                      <a:pt x="15" y="11"/>
                      <a:pt x="16" y="10"/>
                      <a:pt x="15" y="9"/>
                    </a:cubicBezTo>
                    <a:cubicBezTo>
                      <a:pt x="11" y="5"/>
                      <a:pt x="7" y="2"/>
                      <a:pt x="1" y="0"/>
                    </a:cubicBezTo>
                    <a:cubicBezTo>
                      <a:pt x="0" y="0"/>
                      <a:pt x="0" y="1"/>
                      <a:pt x="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5" name="Freeform 1699"/>
              <p:cNvSpPr/>
              <p:nvPr/>
            </p:nvSpPr>
            <p:spPr bwMode="auto">
              <a:xfrm>
                <a:off x="648" y="4402"/>
                <a:ext cx="24" cy="37"/>
              </a:xfrm>
              <a:custGeom>
                <a:avLst/>
                <a:gdLst>
                  <a:gd name="T0" fmla="*/ 7 w 9"/>
                  <a:gd name="T1" fmla="*/ 1 h 14"/>
                  <a:gd name="T2" fmla="*/ 0 w 9"/>
                  <a:gd name="T3" fmla="*/ 13 h 14"/>
                  <a:gd name="T4" fmla="*/ 1 w 9"/>
                  <a:gd name="T5" fmla="*/ 14 h 14"/>
                  <a:gd name="T6" fmla="*/ 8 w 9"/>
                  <a:gd name="T7" fmla="*/ 2 h 14"/>
                  <a:gd name="T8" fmla="*/ 7 w 9"/>
                  <a:gd name="T9" fmla="*/ 1 h 14"/>
                </a:gdLst>
                <a:ahLst/>
                <a:cxnLst>
                  <a:cxn ang="0">
                    <a:pos x="T0" y="T1"/>
                  </a:cxn>
                  <a:cxn ang="0">
                    <a:pos x="T2" y="T3"/>
                  </a:cxn>
                  <a:cxn ang="0">
                    <a:pos x="T4" y="T5"/>
                  </a:cxn>
                  <a:cxn ang="0">
                    <a:pos x="T6" y="T7"/>
                  </a:cxn>
                  <a:cxn ang="0">
                    <a:pos x="T8" y="T9"/>
                  </a:cxn>
                </a:cxnLst>
                <a:rect l="0" t="0" r="r" b="b"/>
                <a:pathLst>
                  <a:path w="9" h="14">
                    <a:moveTo>
                      <a:pt x="7" y="1"/>
                    </a:moveTo>
                    <a:cubicBezTo>
                      <a:pt x="5" y="5"/>
                      <a:pt x="3" y="9"/>
                      <a:pt x="0" y="13"/>
                    </a:cubicBezTo>
                    <a:cubicBezTo>
                      <a:pt x="0" y="13"/>
                      <a:pt x="1" y="14"/>
                      <a:pt x="1" y="14"/>
                    </a:cubicBezTo>
                    <a:cubicBezTo>
                      <a:pt x="4" y="10"/>
                      <a:pt x="6" y="6"/>
                      <a:pt x="8" y="2"/>
                    </a:cubicBezTo>
                    <a:cubicBezTo>
                      <a:pt x="9" y="1"/>
                      <a:pt x="7" y="0"/>
                      <a:pt x="7"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6" name="Freeform 1700"/>
              <p:cNvSpPr/>
              <p:nvPr/>
            </p:nvSpPr>
            <p:spPr bwMode="auto">
              <a:xfrm>
                <a:off x="-867" y="1456"/>
                <a:ext cx="16" cy="193"/>
              </a:xfrm>
              <a:custGeom>
                <a:avLst/>
                <a:gdLst>
                  <a:gd name="T0" fmla="*/ 4 w 6"/>
                  <a:gd name="T1" fmla="*/ 1 h 72"/>
                  <a:gd name="T2" fmla="*/ 0 w 6"/>
                  <a:gd name="T3" fmla="*/ 71 h 72"/>
                  <a:gd name="T4" fmla="*/ 2 w 6"/>
                  <a:gd name="T5" fmla="*/ 71 h 72"/>
                  <a:gd name="T6" fmla="*/ 6 w 6"/>
                  <a:gd name="T7" fmla="*/ 1 h 72"/>
                  <a:gd name="T8" fmla="*/ 4 w 6"/>
                  <a:gd name="T9" fmla="*/ 1 h 72"/>
                </a:gdLst>
                <a:ahLst/>
                <a:cxnLst>
                  <a:cxn ang="0">
                    <a:pos x="T0" y="T1"/>
                  </a:cxn>
                  <a:cxn ang="0">
                    <a:pos x="T2" y="T3"/>
                  </a:cxn>
                  <a:cxn ang="0">
                    <a:pos x="T4" y="T5"/>
                  </a:cxn>
                  <a:cxn ang="0">
                    <a:pos x="T6" y="T7"/>
                  </a:cxn>
                  <a:cxn ang="0">
                    <a:pos x="T8" y="T9"/>
                  </a:cxn>
                </a:cxnLst>
                <a:rect l="0" t="0" r="r" b="b"/>
                <a:pathLst>
                  <a:path w="6" h="72">
                    <a:moveTo>
                      <a:pt x="4" y="1"/>
                    </a:moveTo>
                    <a:cubicBezTo>
                      <a:pt x="3" y="24"/>
                      <a:pt x="1" y="48"/>
                      <a:pt x="0" y="71"/>
                    </a:cubicBezTo>
                    <a:cubicBezTo>
                      <a:pt x="0" y="72"/>
                      <a:pt x="2" y="72"/>
                      <a:pt x="2" y="71"/>
                    </a:cubicBezTo>
                    <a:cubicBezTo>
                      <a:pt x="2" y="48"/>
                      <a:pt x="4" y="24"/>
                      <a:pt x="6" y="1"/>
                    </a:cubicBezTo>
                    <a:cubicBezTo>
                      <a:pt x="6" y="0"/>
                      <a:pt x="5" y="0"/>
                      <a:pt x="4"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7" name="Freeform 1701"/>
              <p:cNvSpPr/>
              <p:nvPr/>
            </p:nvSpPr>
            <p:spPr bwMode="auto">
              <a:xfrm>
                <a:off x="-789" y="1459"/>
                <a:ext cx="8" cy="195"/>
              </a:xfrm>
              <a:custGeom>
                <a:avLst/>
                <a:gdLst>
                  <a:gd name="T0" fmla="*/ 1 w 3"/>
                  <a:gd name="T1" fmla="*/ 1 h 73"/>
                  <a:gd name="T2" fmla="*/ 0 w 3"/>
                  <a:gd name="T3" fmla="*/ 72 h 73"/>
                  <a:gd name="T4" fmla="*/ 2 w 3"/>
                  <a:gd name="T5" fmla="*/ 72 h 73"/>
                  <a:gd name="T6" fmla="*/ 3 w 3"/>
                  <a:gd name="T7" fmla="*/ 1 h 73"/>
                  <a:gd name="T8" fmla="*/ 1 w 3"/>
                  <a:gd name="T9" fmla="*/ 1 h 73"/>
                </a:gdLst>
                <a:ahLst/>
                <a:cxnLst>
                  <a:cxn ang="0">
                    <a:pos x="T0" y="T1"/>
                  </a:cxn>
                  <a:cxn ang="0">
                    <a:pos x="T2" y="T3"/>
                  </a:cxn>
                  <a:cxn ang="0">
                    <a:pos x="T4" y="T5"/>
                  </a:cxn>
                  <a:cxn ang="0">
                    <a:pos x="T6" y="T7"/>
                  </a:cxn>
                  <a:cxn ang="0">
                    <a:pos x="T8" y="T9"/>
                  </a:cxn>
                </a:cxnLst>
                <a:rect l="0" t="0" r="r" b="b"/>
                <a:pathLst>
                  <a:path w="3" h="73">
                    <a:moveTo>
                      <a:pt x="1" y="1"/>
                    </a:moveTo>
                    <a:cubicBezTo>
                      <a:pt x="1" y="25"/>
                      <a:pt x="1" y="49"/>
                      <a:pt x="0" y="72"/>
                    </a:cubicBezTo>
                    <a:cubicBezTo>
                      <a:pt x="0" y="73"/>
                      <a:pt x="2" y="73"/>
                      <a:pt x="2" y="72"/>
                    </a:cubicBezTo>
                    <a:cubicBezTo>
                      <a:pt x="2" y="49"/>
                      <a:pt x="3" y="25"/>
                      <a:pt x="3" y="1"/>
                    </a:cubicBezTo>
                    <a:cubicBezTo>
                      <a:pt x="3" y="0"/>
                      <a:pt x="1" y="0"/>
                      <a:pt x="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8" name="Freeform 1702"/>
              <p:cNvSpPr/>
              <p:nvPr/>
            </p:nvSpPr>
            <p:spPr bwMode="auto">
              <a:xfrm>
                <a:off x="-939" y="1483"/>
                <a:ext cx="251" cy="16"/>
              </a:xfrm>
              <a:custGeom>
                <a:avLst/>
                <a:gdLst>
                  <a:gd name="T0" fmla="*/ 1 w 94"/>
                  <a:gd name="T1" fmla="*/ 4 h 6"/>
                  <a:gd name="T2" fmla="*/ 93 w 94"/>
                  <a:gd name="T3" fmla="*/ 2 h 6"/>
                  <a:gd name="T4" fmla="*/ 93 w 94"/>
                  <a:gd name="T5" fmla="*/ 0 h 6"/>
                  <a:gd name="T6" fmla="*/ 1 w 94"/>
                  <a:gd name="T7" fmla="*/ 2 h 6"/>
                  <a:gd name="T8" fmla="*/ 1 w 94"/>
                  <a:gd name="T9" fmla="*/ 4 h 6"/>
                </a:gdLst>
                <a:ahLst/>
                <a:cxnLst>
                  <a:cxn ang="0">
                    <a:pos x="T0" y="T1"/>
                  </a:cxn>
                  <a:cxn ang="0">
                    <a:pos x="T2" y="T3"/>
                  </a:cxn>
                  <a:cxn ang="0">
                    <a:pos x="T4" y="T5"/>
                  </a:cxn>
                  <a:cxn ang="0">
                    <a:pos x="T6" y="T7"/>
                  </a:cxn>
                  <a:cxn ang="0">
                    <a:pos x="T8" y="T9"/>
                  </a:cxn>
                </a:cxnLst>
                <a:rect l="0" t="0" r="r" b="b"/>
                <a:pathLst>
                  <a:path w="94" h="6">
                    <a:moveTo>
                      <a:pt x="1" y="4"/>
                    </a:moveTo>
                    <a:cubicBezTo>
                      <a:pt x="32" y="3"/>
                      <a:pt x="63" y="6"/>
                      <a:pt x="93" y="2"/>
                    </a:cubicBezTo>
                    <a:cubicBezTo>
                      <a:pt x="94" y="2"/>
                      <a:pt x="94" y="0"/>
                      <a:pt x="93" y="0"/>
                    </a:cubicBezTo>
                    <a:cubicBezTo>
                      <a:pt x="63" y="4"/>
                      <a:pt x="32" y="2"/>
                      <a:pt x="1" y="2"/>
                    </a:cubicBezTo>
                    <a:cubicBezTo>
                      <a:pt x="0" y="2"/>
                      <a:pt x="0" y="4"/>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9" name="Freeform 1703"/>
              <p:cNvSpPr/>
              <p:nvPr/>
            </p:nvSpPr>
            <p:spPr bwMode="auto">
              <a:xfrm>
                <a:off x="-960" y="1561"/>
                <a:ext cx="275" cy="18"/>
              </a:xfrm>
              <a:custGeom>
                <a:avLst/>
                <a:gdLst>
                  <a:gd name="T0" fmla="*/ 1 w 103"/>
                  <a:gd name="T1" fmla="*/ 2 h 7"/>
                  <a:gd name="T2" fmla="*/ 103 w 103"/>
                  <a:gd name="T3" fmla="*/ 7 h 7"/>
                  <a:gd name="T4" fmla="*/ 103 w 103"/>
                  <a:gd name="T5" fmla="*/ 6 h 7"/>
                  <a:gd name="T6" fmla="*/ 1 w 103"/>
                  <a:gd name="T7" fmla="*/ 1 h 7"/>
                  <a:gd name="T8" fmla="*/ 1 w 103"/>
                  <a:gd name="T9" fmla="*/ 2 h 7"/>
                </a:gdLst>
                <a:ahLst/>
                <a:cxnLst>
                  <a:cxn ang="0">
                    <a:pos x="T0" y="T1"/>
                  </a:cxn>
                  <a:cxn ang="0">
                    <a:pos x="T2" y="T3"/>
                  </a:cxn>
                  <a:cxn ang="0">
                    <a:pos x="T4" y="T5"/>
                  </a:cxn>
                  <a:cxn ang="0">
                    <a:pos x="T6" y="T7"/>
                  </a:cxn>
                  <a:cxn ang="0">
                    <a:pos x="T8" y="T9"/>
                  </a:cxn>
                </a:cxnLst>
                <a:rect l="0" t="0" r="r" b="b"/>
                <a:pathLst>
                  <a:path w="103" h="7">
                    <a:moveTo>
                      <a:pt x="1" y="2"/>
                    </a:moveTo>
                    <a:cubicBezTo>
                      <a:pt x="35" y="4"/>
                      <a:pt x="69" y="6"/>
                      <a:pt x="103" y="7"/>
                    </a:cubicBezTo>
                    <a:cubicBezTo>
                      <a:pt x="103" y="7"/>
                      <a:pt x="103" y="6"/>
                      <a:pt x="103" y="6"/>
                    </a:cubicBezTo>
                    <a:cubicBezTo>
                      <a:pt x="69" y="5"/>
                      <a:pt x="35" y="2"/>
                      <a:pt x="1" y="1"/>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0" name="Freeform 1704"/>
              <p:cNvSpPr/>
              <p:nvPr/>
            </p:nvSpPr>
            <p:spPr bwMode="auto">
              <a:xfrm>
                <a:off x="-848" y="1499"/>
                <a:ext cx="48" cy="54"/>
              </a:xfrm>
              <a:custGeom>
                <a:avLst/>
                <a:gdLst>
                  <a:gd name="T0" fmla="*/ 9 w 18"/>
                  <a:gd name="T1" fmla="*/ 18 h 20"/>
                  <a:gd name="T2" fmla="*/ 2 w 18"/>
                  <a:gd name="T3" fmla="*/ 9 h 20"/>
                  <a:gd name="T4" fmla="*/ 7 w 18"/>
                  <a:gd name="T5" fmla="*/ 1 h 20"/>
                  <a:gd name="T6" fmla="*/ 16 w 18"/>
                  <a:gd name="T7" fmla="*/ 9 h 20"/>
                  <a:gd name="T8" fmla="*/ 9 w 18"/>
                  <a:gd name="T9" fmla="*/ 18 h 20"/>
                  <a:gd name="T10" fmla="*/ 9 w 18"/>
                  <a:gd name="T11" fmla="*/ 20 h 20"/>
                  <a:gd name="T12" fmla="*/ 18 w 18"/>
                  <a:gd name="T13" fmla="*/ 10 h 20"/>
                  <a:gd name="T14" fmla="*/ 8 w 18"/>
                  <a:gd name="T15" fmla="*/ 0 h 20"/>
                  <a:gd name="T16" fmla="*/ 1 w 18"/>
                  <a:gd name="T17" fmla="*/ 8 h 20"/>
                  <a:gd name="T18" fmla="*/ 8 w 18"/>
                  <a:gd name="T19" fmla="*/ 20 h 20"/>
                  <a:gd name="T20" fmla="*/ 9 w 18"/>
                  <a:gd name="T21"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20">
                    <a:moveTo>
                      <a:pt x="9" y="18"/>
                    </a:moveTo>
                    <a:cubicBezTo>
                      <a:pt x="5" y="17"/>
                      <a:pt x="3" y="13"/>
                      <a:pt x="2" y="9"/>
                    </a:cubicBezTo>
                    <a:cubicBezTo>
                      <a:pt x="2" y="6"/>
                      <a:pt x="4" y="2"/>
                      <a:pt x="7" y="1"/>
                    </a:cubicBezTo>
                    <a:cubicBezTo>
                      <a:pt x="12" y="0"/>
                      <a:pt x="16" y="4"/>
                      <a:pt x="16" y="9"/>
                    </a:cubicBezTo>
                    <a:cubicBezTo>
                      <a:pt x="17" y="14"/>
                      <a:pt x="13" y="18"/>
                      <a:pt x="9" y="18"/>
                    </a:cubicBezTo>
                    <a:cubicBezTo>
                      <a:pt x="8" y="18"/>
                      <a:pt x="8" y="20"/>
                      <a:pt x="9" y="20"/>
                    </a:cubicBezTo>
                    <a:cubicBezTo>
                      <a:pt x="14" y="19"/>
                      <a:pt x="17" y="15"/>
                      <a:pt x="18" y="10"/>
                    </a:cubicBezTo>
                    <a:cubicBezTo>
                      <a:pt x="18" y="4"/>
                      <a:pt x="13" y="0"/>
                      <a:pt x="8" y="0"/>
                    </a:cubicBezTo>
                    <a:cubicBezTo>
                      <a:pt x="4" y="0"/>
                      <a:pt x="1" y="4"/>
                      <a:pt x="1" y="8"/>
                    </a:cubicBezTo>
                    <a:cubicBezTo>
                      <a:pt x="0" y="13"/>
                      <a:pt x="4" y="18"/>
                      <a:pt x="8" y="20"/>
                    </a:cubicBezTo>
                    <a:cubicBezTo>
                      <a:pt x="9" y="20"/>
                      <a:pt x="10" y="19"/>
                      <a:pt x="9" y="1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1" name="Freeform 1705"/>
              <p:cNvSpPr/>
              <p:nvPr/>
            </p:nvSpPr>
            <p:spPr bwMode="auto">
              <a:xfrm>
                <a:off x="-757" y="1448"/>
                <a:ext cx="34" cy="30"/>
              </a:xfrm>
              <a:custGeom>
                <a:avLst/>
                <a:gdLst>
                  <a:gd name="T0" fmla="*/ 0 w 13"/>
                  <a:gd name="T1" fmla="*/ 2 h 11"/>
                  <a:gd name="T2" fmla="*/ 11 w 13"/>
                  <a:gd name="T3" fmla="*/ 11 h 11"/>
                  <a:gd name="T4" fmla="*/ 12 w 13"/>
                  <a:gd name="T5" fmla="*/ 9 h 11"/>
                  <a:gd name="T6" fmla="*/ 1 w 13"/>
                  <a:gd name="T7" fmla="*/ 1 h 11"/>
                  <a:gd name="T8" fmla="*/ 0 w 13"/>
                  <a:gd name="T9" fmla="*/ 2 h 11"/>
                </a:gdLst>
                <a:ahLst/>
                <a:cxnLst>
                  <a:cxn ang="0">
                    <a:pos x="T0" y="T1"/>
                  </a:cxn>
                  <a:cxn ang="0">
                    <a:pos x="T2" y="T3"/>
                  </a:cxn>
                  <a:cxn ang="0">
                    <a:pos x="T4" y="T5"/>
                  </a:cxn>
                  <a:cxn ang="0">
                    <a:pos x="T6" y="T7"/>
                  </a:cxn>
                  <a:cxn ang="0">
                    <a:pos x="T8" y="T9"/>
                  </a:cxn>
                </a:cxnLst>
                <a:rect l="0" t="0" r="r" b="b"/>
                <a:pathLst>
                  <a:path w="13" h="11">
                    <a:moveTo>
                      <a:pt x="0" y="2"/>
                    </a:moveTo>
                    <a:cubicBezTo>
                      <a:pt x="4" y="5"/>
                      <a:pt x="7" y="8"/>
                      <a:pt x="11" y="11"/>
                    </a:cubicBezTo>
                    <a:cubicBezTo>
                      <a:pt x="12" y="11"/>
                      <a:pt x="13" y="10"/>
                      <a:pt x="12" y="9"/>
                    </a:cubicBezTo>
                    <a:cubicBezTo>
                      <a:pt x="8" y="7"/>
                      <a:pt x="5" y="4"/>
                      <a:pt x="1" y="1"/>
                    </a:cubicBezTo>
                    <a:cubicBezTo>
                      <a:pt x="1" y="0"/>
                      <a:pt x="0" y="1"/>
                      <a:pt x="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2" name="Freeform 1706"/>
              <p:cNvSpPr/>
              <p:nvPr/>
            </p:nvSpPr>
            <p:spPr bwMode="auto">
              <a:xfrm>
                <a:off x="-755" y="1446"/>
                <a:ext cx="24" cy="32"/>
              </a:xfrm>
              <a:custGeom>
                <a:avLst/>
                <a:gdLst>
                  <a:gd name="T0" fmla="*/ 7 w 9"/>
                  <a:gd name="T1" fmla="*/ 1 h 12"/>
                  <a:gd name="T2" fmla="*/ 1 w 9"/>
                  <a:gd name="T3" fmla="*/ 10 h 12"/>
                  <a:gd name="T4" fmla="*/ 2 w 9"/>
                  <a:gd name="T5" fmla="*/ 11 h 12"/>
                  <a:gd name="T6" fmla="*/ 8 w 9"/>
                  <a:gd name="T7" fmla="*/ 2 h 12"/>
                  <a:gd name="T8" fmla="*/ 7 w 9"/>
                  <a:gd name="T9" fmla="*/ 1 h 12"/>
                </a:gdLst>
                <a:ahLst/>
                <a:cxnLst>
                  <a:cxn ang="0">
                    <a:pos x="T0" y="T1"/>
                  </a:cxn>
                  <a:cxn ang="0">
                    <a:pos x="T2" y="T3"/>
                  </a:cxn>
                  <a:cxn ang="0">
                    <a:pos x="T4" y="T5"/>
                  </a:cxn>
                  <a:cxn ang="0">
                    <a:pos x="T6" y="T7"/>
                  </a:cxn>
                  <a:cxn ang="0">
                    <a:pos x="T8" y="T9"/>
                  </a:cxn>
                </a:cxnLst>
                <a:rect l="0" t="0" r="r" b="b"/>
                <a:pathLst>
                  <a:path w="9" h="12">
                    <a:moveTo>
                      <a:pt x="7" y="1"/>
                    </a:moveTo>
                    <a:cubicBezTo>
                      <a:pt x="5" y="5"/>
                      <a:pt x="3" y="7"/>
                      <a:pt x="1" y="10"/>
                    </a:cubicBezTo>
                    <a:cubicBezTo>
                      <a:pt x="0" y="11"/>
                      <a:pt x="1" y="12"/>
                      <a:pt x="2" y="11"/>
                    </a:cubicBezTo>
                    <a:cubicBezTo>
                      <a:pt x="4" y="8"/>
                      <a:pt x="6" y="5"/>
                      <a:pt x="8" y="2"/>
                    </a:cubicBezTo>
                    <a:cubicBezTo>
                      <a:pt x="9" y="1"/>
                      <a:pt x="7" y="0"/>
                      <a:pt x="7"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3" name="Freeform 1707"/>
              <p:cNvSpPr/>
              <p:nvPr/>
            </p:nvSpPr>
            <p:spPr bwMode="auto">
              <a:xfrm>
                <a:off x="-931" y="1499"/>
                <a:ext cx="62" cy="51"/>
              </a:xfrm>
              <a:custGeom>
                <a:avLst/>
                <a:gdLst>
                  <a:gd name="T0" fmla="*/ 3 w 23"/>
                  <a:gd name="T1" fmla="*/ 13 h 19"/>
                  <a:gd name="T2" fmla="*/ 8 w 23"/>
                  <a:gd name="T3" fmla="*/ 4 h 19"/>
                  <a:gd name="T4" fmla="*/ 17 w 23"/>
                  <a:gd name="T5" fmla="*/ 5 h 19"/>
                  <a:gd name="T6" fmla="*/ 1 w 23"/>
                  <a:gd name="T7" fmla="*/ 10 h 19"/>
                  <a:gd name="T8" fmla="*/ 0 w 23"/>
                  <a:gd name="T9" fmla="*/ 10 h 19"/>
                  <a:gd name="T10" fmla="*/ 12 w 23"/>
                  <a:gd name="T11" fmla="*/ 17 h 19"/>
                  <a:gd name="T12" fmla="*/ 19 w 23"/>
                  <a:gd name="T13" fmla="*/ 6 h 19"/>
                  <a:gd name="T14" fmla="*/ 9 w 23"/>
                  <a:gd name="T15" fmla="*/ 2 h 19"/>
                  <a:gd name="T16" fmla="*/ 2 w 23"/>
                  <a:gd name="T17" fmla="*/ 13 h 19"/>
                  <a:gd name="T18" fmla="*/ 3 w 23"/>
                  <a:gd name="T19"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9">
                    <a:moveTo>
                      <a:pt x="3" y="13"/>
                    </a:moveTo>
                    <a:cubicBezTo>
                      <a:pt x="3" y="9"/>
                      <a:pt x="5" y="6"/>
                      <a:pt x="8" y="4"/>
                    </a:cubicBezTo>
                    <a:cubicBezTo>
                      <a:pt x="11" y="2"/>
                      <a:pt x="15" y="2"/>
                      <a:pt x="17" y="5"/>
                    </a:cubicBezTo>
                    <a:cubicBezTo>
                      <a:pt x="23" y="15"/>
                      <a:pt x="5" y="19"/>
                      <a:pt x="1" y="10"/>
                    </a:cubicBezTo>
                    <a:cubicBezTo>
                      <a:pt x="1" y="9"/>
                      <a:pt x="0" y="10"/>
                      <a:pt x="0" y="10"/>
                    </a:cubicBezTo>
                    <a:cubicBezTo>
                      <a:pt x="2" y="15"/>
                      <a:pt x="7" y="17"/>
                      <a:pt x="12" y="17"/>
                    </a:cubicBezTo>
                    <a:cubicBezTo>
                      <a:pt x="17" y="16"/>
                      <a:pt x="20" y="12"/>
                      <a:pt x="19" y="6"/>
                    </a:cubicBezTo>
                    <a:cubicBezTo>
                      <a:pt x="18" y="2"/>
                      <a:pt x="13" y="0"/>
                      <a:pt x="9" y="2"/>
                    </a:cubicBezTo>
                    <a:cubicBezTo>
                      <a:pt x="4" y="3"/>
                      <a:pt x="1" y="8"/>
                      <a:pt x="2" y="13"/>
                    </a:cubicBezTo>
                    <a:cubicBezTo>
                      <a:pt x="2" y="14"/>
                      <a:pt x="3" y="14"/>
                      <a:pt x="3" y="1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4" name="Freeform 1708"/>
              <p:cNvSpPr/>
              <p:nvPr/>
            </p:nvSpPr>
            <p:spPr bwMode="auto">
              <a:xfrm>
                <a:off x="-741" y="1518"/>
                <a:ext cx="42" cy="40"/>
              </a:xfrm>
              <a:custGeom>
                <a:avLst/>
                <a:gdLst>
                  <a:gd name="T0" fmla="*/ 0 w 16"/>
                  <a:gd name="T1" fmla="*/ 1 h 15"/>
                  <a:gd name="T2" fmla="*/ 14 w 16"/>
                  <a:gd name="T3" fmla="*/ 15 h 15"/>
                  <a:gd name="T4" fmla="*/ 15 w 16"/>
                  <a:gd name="T5" fmla="*/ 14 h 15"/>
                  <a:gd name="T6" fmla="*/ 1 w 16"/>
                  <a:gd name="T7" fmla="*/ 0 h 15"/>
                  <a:gd name="T8" fmla="*/ 0 w 16"/>
                  <a:gd name="T9" fmla="*/ 1 h 15"/>
                </a:gdLst>
                <a:ahLst/>
                <a:cxnLst>
                  <a:cxn ang="0">
                    <a:pos x="T0" y="T1"/>
                  </a:cxn>
                  <a:cxn ang="0">
                    <a:pos x="T2" y="T3"/>
                  </a:cxn>
                  <a:cxn ang="0">
                    <a:pos x="T4" y="T5"/>
                  </a:cxn>
                  <a:cxn ang="0">
                    <a:pos x="T6" y="T7"/>
                  </a:cxn>
                  <a:cxn ang="0">
                    <a:pos x="T8" y="T9"/>
                  </a:cxn>
                </a:cxnLst>
                <a:rect l="0" t="0" r="r" b="b"/>
                <a:pathLst>
                  <a:path w="16" h="15">
                    <a:moveTo>
                      <a:pt x="0" y="1"/>
                    </a:moveTo>
                    <a:cubicBezTo>
                      <a:pt x="5" y="6"/>
                      <a:pt x="9" y="11"/>
                      <a:pt x="14" y="15"/>
                    </a:cubicBezTo>
                    <a:cubicBezTo>
                      <a:pt x="15" y="15"/>
                      <a:pt x="16" y="14"/>
                      <a:pt x="15" y="14"/>
                    </a:cubicBezTo>
                    <a:cubicBezTo>
                      <a:pt x="10" y="10"/>
                      <a:pt x="6" y="5"/>
                      <a:pt x="1" y="0"/>
                    </a:cubicBezTo>
                    <a:cubicBezTo>
                      <a:pt x="1" y="0"/>
                      <a:pt x="0" y="1"/>
                      <a:pt x="0"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5" name="Freeform 1709"/>
              <p:cNvSpPr/>
              <p:nvPr/>
            </p:nvSpPr>
            <p:spPr bwMode="auto">
              <a:xfrm>
                <a:off x="-739" y="1521"/>
                <a:ext cx="27" cy="34"/>
              </a:xfrm>
              <a:custGeom>
                <a:avLst/>
                <a:gdLst>
                  <a:gd name="T0" fmla="*/ 8 w 10"/>
                  <a:gd name="T1" fmla="*/ 1 h 13"/>
                  <a:gd name="T2" fmla="*/ 0 w 10"/>
                  <a:gd name="T3" fmla="*/ 12 h 13"/>
                  <a:gd name="T4" fmla="*/ 1 w 10"/>
                  <a:gd name="T5" fmla="*/ 13 h 13"/>
                  <a:gd name="T6" fmla="*/ 10 w 10"/>
                  <a:gd name="T7" fmla="*/ 1 h 13"/>
                  <a:gd name="T8" fmla="*/ 8 w 10"/>
                  <a:gd name="T9" fmla="*/ 1 h 13"/>
                </a:gdLst>
                <a:ahLst/>
                <a:cxnLst>
                  <a:cxn ang="0">
                    <a:pos x="T0" y="T1"/>
                  </a:cxn>
                  <a:cxn ang="0">
                    <a:pos x="T2" y="T3"/>
                  </a:cxn>
                  <a:cxn ang="0">
                    <a:pos x="T4" y="T5"/>
                  </a:cxn>
                  <a:cxn ang="0">
                    <a:pos x="T6" y="T7"/>
                  </a:cxn>
                  <a:cxn ang="0">
                    <a:pos x="T8" y="T9"/>
                  </a:cxn>
                </a:cxnLst>
                <a:rect l="0" t="0" r="r" b="b"/>
                <a:pathLst>
                  <a:path w="10" h="13">
                    <a:moveTo>
                      <a:pt x="8" y="1"/>
                    </a:moveTo>
                    <a:cubicBezTo>
                      <a:pt x="7" y="5"/>
                      <a:pt x="3" y="8"/>
                      <a:pt x="0" y="12"/>
                    </a:cubicBezTo>
                    <a:cubicBezTo>
                      <a:pt x="0" y="12"/>
                      <a:pt x="1" y="13"/>
                      <a:pt x="1" y="13"/>
                    </a:cubicBezTo>
                    <a:cubicBezTo>
                      <a:pt x="4" y="9"/>
                      <a:pt x="8" y="6"/>
                      <a:pt x="10" y="1"/>
                    </a:cubicBezTo>
                    <a:cubicBezTo>
                      <a:pt x="10" y="1"/>
                      <a:pt x="9" y="0"/>
                      <a:pt x="8"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6" name="Freeform 1710"/>
              <p:cNvSpPr/>
              <p:nvPr/>
            </p:nvSpPr>
            <p:spPr bwMode="auto">
              <a:xfrm>
                <a:off x="-779" y="1566"/>
                <a:ext cx="91" cy="86"/>
              </a:xfrm>
              <a:custGeom>
                <a:avLst/>
                <a:gdLst>
                  <a:gd name="T0" fmla="*/ 12 w 34"/>
                  <a:gd name="T1" fmla="*/ 23 h 32"/>
                  <a:gd name="T2" fmla="*/ 24 w 34"/>
                  <a:gd name="T3" fmla="*/ 13 h 32"/>
                  <a:gd name="T4" fmla="*/ 7 w 34"/>
                  <a:gd name="T5" fmla="*/ 21 h 32"/>
                  <a:gd name="T6" fmla="*/ 6 w 34"/>
                  <a:gd name="T7" fmla="*/ 23 h 32"/>
                  <a:gd name="T8" fmla="*/ 25 w 34"/>
                  <a:gd name="T9" fmla="*/ 10 h 32"/>
                  <a:gd name="T10" fmla="*/ 11 w 34"/>
                  <a:gd name="T11" fmla="*/ 24 h 32"/>
                  <a:gd name="T12" fmla="*/ 12 w 34"/>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34" h="32">
                    <a:moveTo>
                      <a:pt x="12" y="23"/>
                    </a:moveTo>
                    <a:cubicBezTo>
                      <a:pt x="2" y="16"/>
                      <a:pt x="17" y="2"/>
                      <a:pt x="24" y="13"/>
                    </a:cubicBezTo>
                    <a:cubicBezTo>
                      <a:pt x="30" y="21"/>
                      <a:pt x="13" y="29"/>
                      <a:pt x="7" y="21"/>
                    </a:cubicBezTo>
                    <a:cubicBezTo>
                      <a:pt x="6" y="21"/>
                      <a:pt x="5" y="22"/>
                      <a:pt x="6" y="23"/>
                    </a:cubicBezTo>
                    <a:cubicBezTo>
                      <a:pt x="14" y="32"/>
                      <a:pt x="34" y="20"/>
                      <a:pt x="25" y="10"/>
                    </a:cubicBezTo>
                    <a:cubicBezTo>
                      <a:pt x="15" y="0"/>
                      <a:pt x="0" y="16"/>
                      <a:pt x="11" y="24"/>
                    </a:cubicBezTo>
                    <a:cubicBezTo>
                      <a:pt x="12" y="25"/>
                      <a:pt x="13" y="24"/>
                      <a:pt x="12" y="2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7" name="Freeform 1711"/>
              <p:cNvSpPr/>
              <p:nvPr/>
            </p:nvSpPr>
            <p:spPr bwMode="auto">
              <a:xfrm>
                <a:off x="-933" y="1443"/>
                <a:ext cx="42" cy="29"/>
              </a:xfrm>
              <a:custGeom>
                <a:avLst/>
                <a:gdLst>
                  <a:gd name="T0" fmla="*/ 1 w 16"/>
                  <a:gd name="T1" fmla="*/ 2 h 11"/>
                  <a:gd name="T2" fmla="*/ 14 w 16"/>
                  <a:gd name="T3" fmla="*/ 10 h 11"/>
                  <a:gd name="T4" fmla="*/ 15 w 16"/>
                  <a:gd name="T5" fmla="*/ 9 h 11"/>
                  <a:gd name="T6" fmla="*/ 1 w 16"/>
                  <a:gd name="T7" fmla="*/ 0 h 11"/>
                  <a:gd name="T8" fmla="*/ 1 w 16"/>
                  <a:gd name="T9" fmla="*/ 2 h 11"/>
                </a:gdLst>
                <a:ahLst/>
                <a:cxnLst>
                  <a:cxn ang="0">
                    <a:pos x="T0" y="T1"/>
                  </a:cxn>
                  <a:cxn ang="0">
                    <a:pos x="T2" y="T3"/>
                  </a:cxn>
                  <a:cxn ang="0">
                    <a:pos x="T4" y="T5"/>
                  </a:cxn>
                  <a:cxn ang="0">
                    <a:pos x="T6" y="T7"/>
                  </a:cxn>
                  <a:cxn ang="0">
                    <a:pos x="T8" y="T9"/>
                  </a:cxn>
                </a:cxnLst>
                <a:rect l="0" t="0" r="r" b="b"/>
                <a:pathLst>
                  <a:path w="16" h="11">
                    <a:moveTo>
                      <a:pt x="1" y="2"/>
                    </a:moveTo>
                    <a:cubicBezTo>
                      <a:pt x="6" y="3"/>
                      <a:pt x="10" y="7"/>
                      <a:pt x="14" y="10"/>
                    </a:cubicBezTo>
                    <a:cubicBezTo>
                      <a:pt x="15" y="11"/>
                      <a:pt x="16" y="10"/>
                      <a:pt x="15" y="9"/>
                    </a:cubicBezTo>
                    <a:cubicBezTo>
                      <a:pt x="11" y="6"/>
                      <a:pt x="6" y="2"/>
                      <a:pt x="1" y="0"/>
                    </a:cubicBezTo>
                    <a:cubicBezTo>
                      <a:pt x="0" y="0"/>
                      <a:pt x="0" y="1"/>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8" name="Freeform 1712"/>
              <p:cNvSpPr/>
              <p:nvPr/>
            </p:nvSpPr>
            <p:spPr bwMode="auto">
              <a:xfrm>
                <a:off x="-925" y="1435"/>
                <a:ext cx="26" cy="40"/>
              </a:xfrm>
              <a:custGeom>
                <a:avLst/>
                <a:gdLst>
                  <a:gd name="T0" fmla="*/ 8 w 10"/>
                  <a:gd name="T1" fmla="*/ 1 h 15"/>
                  <a:gd name="T2" fmla="*/ 1 w 10"/>
                  <a:gd name="T3" fmla="*/ 13 h 15"/>
                  <a:gd name="T4" fmla="*/ 2 w 10"/>
                  <a:gd name="T5" fmla="*/ 14 h 15"/>
                  <a:gd name="T6" fmla="*/ 9 w 10"/>
                  <a:gd name="T7" fmla="*/ 2 h 15"/>
                  <a:gd name="T8" fmla="*/ 8 w 10"/>
                  <a:gd name="T9" fmla="*/ 1 h 15"/>
                </a:gdLst>
                <a:ahLst/>
                <a:cxnLst>
                  <a:cxn ang="0">
                    <a:pos x="T0" y="T1"/>
                  </a:cxn>
                  <a:cxn ang="0">
                    <a:pos x="T2" y="T3"/>
                  </a:cxn>
                  <a:cxn ang="0">
                    <a:pos x="T4" y="T5"/>
                  </a:cxn>
                  <a:cxn ang="0">
                    <a:pos x="T6" y="T7"/>
                  </a:cxn>
                  <a:cxn ang="0">
                    <a:pos x="T8" y="T9"/>
                  </a:cxn>
                </a:cxnLst>
                <a:rect l="0" t="0" r="r" b="b"/>
                <a:pathLst>
                  <a:path w="10" h="15">
                    <a:moveTo>
                      <a:pt x="8" y="1"/>
                    </a:moveTo>
                    <a:cubicBezTo>
                      <a:pt x="6" y="5"/>
                      <a:pt x="4" y="9"/>
                      <a:pt x="1" y="13"/>
                    </a:cubicBezTo>
                    <a:cubicBezTo>
                      <a:pt x="0" y="14"/>
                      <a:pt x="1" y="15"/>
                      <a:pt x="2" y="14"/>
                    </a:cubicBezTo>
                    <a:cubicBezTo>
                      <a:pt x="5" y="10"/>
                      <a:pt x="7" y="6"/>
                      <a:pt x="9" y="2"/>
                    </a:cubicBezTo>
                    <a:cubicBezTo>
                      <a:pt x="10" y="1"/>
                      <a:pt x="8" y="0"/>
                      <a:pt x="8"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9" name="Freeform 1713"/>
              <p:cNvSpPr/>
              <p:nvPr/>
            </p:nvSpPr>
            <p:spPr bwMode="auto">
              <a:xfrm>
                <a:off x="7883" y="3468"/>
                <a:ext cx="218" cy="227"/>
              </a:xfrm>
              <a:custGeom>
                <a:avLst/>
                <a:gdLst>
                  <a:gd name="T0" fmla="*/ 18 w 82"/>
                  <a:gd name="T1" fmla="*/ 54 h 85"/>
                  <a:gd name="T2" fmla="*/ 7 w 82"/>
                  <a:gd name="T3" fmla="*/ 20 h 85"/>
                  <a:gd name="T4" fmla="*/ 47 w 82"/>
                  <a:gd name="T5" fmla="*/ 4 h 85"/>
                  <a:gd name="T6" fmla="*/ 73 w 82"/>
                  <a:gd name="T7" fmla="*/ 40 h 85"/>
                  <a:gd name="T8" fmla="*/ 30 w 82"/>
                  <a:gd name="T9" fmla="*/ 50 h 85"/>
                  <a:gd name="T10" fmla="*/ 30 w 82"/>
                  <a:gd name="T11" fmla="*/ 51 h 85"/>
                  <a:gd name="T12" fmla="*/ 55 w 82"/>
                  <a:gd name="T13" fmla="*/ 59 h 85"/>
                  <a:gd name="T14" fmla="*/ 55 w 82"/>
                  <a:gd name="T15" fmla="*/ 57 h 85"/>
                  <a:gd name="T16" fmla="*/ 28 w 82"/>
                  <a:gd name="T17" fmla="*/ 62 h 85"/>
                  <a:gd name="T18" fmla="*/ 28 w 82"/>
                  <a:gd name="T19" fmla="*/ 63 h 85"/>
                  <a:gd name="T20" fmla="*/ 49 w 82"/>
                  <a:gd name="T21" fmla="*/ 67 h 85"/>
                  <a:gd name="T22" fmla="*/ 49 w 82"/>
                  <a:gd name="T23" fmla="*/ 65 h 85"/>
                  <a:gd name="T24" fmla="*/ 34 w 82"/>
                  <a:gd name="T25" fmla="*/ 68 h 85"/>
                  <a:gd name="T26" fmla="*/ 34 w 82"/>
                  <a:gd name="T27" fmla="*/ 70 h 85"/>
                  <a:gd name="T28" fmla="*/ 45 w 82"/>
                  <a:gd name="T29" fmla="*/ 71 h 85"/>
                  <a:gd name="T30" fmla="*/ 44 w 82"/>
                  <a:gd name="T31" fmla="*/ 70 h 85"/>
                  <a:gd name="T32" fmla="*/ 35 w 82"/>
                  <a:gd name="T33" fmla="*/ 77 h 85"/>
                  <a:gd name="T34" fmla="*/ 35 w 82"/>
                  <a:gd name="T35" fmla="*/ 78 h 85"/>
                  <a:gd name="T36" fmla="*/ 38 w 82"/>
                  <a:gd name="T37" fmla="*/ 84 h 85"/>
                  <a:gd name="T38" fmla="*/ 39 w 82"/>
                  <a:gd name="T39" fmla="*/ 83 h 85"/>
                  <a:gd name="T40" fmla="*/ 40 w 82"/>
                  <a:gd name="T41" fmla="*/ 80 h 85"/>
                  <a:gd name="T42" fmla="*/ 40 w 82"/>
                  <a:gd name="T43" fmla="*/ 79 h 85"/>
                  <a:gd name="T44" fmla="*/ 39 w 82"/>
                  <a:gd name="T45" fmla="*/ 76 h 85"/>
                  <a:gd name="T46" fmla="*/ 45 w 82"/>
                  <a:gd name="T47" fmla="*/ 71 h 85"/>
                  <a:gd name="T48" fmla="*/ 45 w 82"/>
                  <a:gd name="T49" fmla="*/ 70 h 85"/>
                  <a:gd name="T50" fmla="*/ 34 w 82"/>
                  <a:gd name="T51" fmla="*/ 68 h 85"/>
                  <a:gd name="T52" fmla="*/ 35 w 82"/>
                  <a:gd name="T53" fmla="*/ 70 h 85"/>
                  <a:gd name="T54" fmla="*/ 49 w 82"/>
                  <a:gd name="T55" fmla="*/ 67 h 85"/>
                  <a:gd name="T56" fmla="*/ 49 w 82"/>
                  <a:gd name="T57" fmla="*/ 65 h 85"/>
                  <a:gd name="T58" fmla="*/ 29 w 82"/>
                  <a:gd name="T59" fmla="*/ 62 h 85"/>
                  <a:gd name="T60" fmla="*/ 29 w 82"/>
                  <a:gd name="T61" fmla="*/ 63 h 85"/>
                  <a:gd name="T62" fmla="*/ 55 w 82"/>
                  <a:gd name="T63" fmla="*/ 59 h 85"/>
                  <a:gd name="T64" fmla="*/ 55 w 82"/>
                  <a:gd name="T65" fmla="*/ 57 h 85"/>
                  <a:gd name="T66" fmla="*/ 31 w 82"/>
                  <a:gd name="T67" fmla="*/ 50 h 85"/>
                  <a:gd name="T68" fmla="*/ 30 w 82"/>
                  <a:gd name="T69" fmla="*/ 51 h 85"/>
                  <a:gd name="T70" fmla="*/ 76 w 82"/>
                  <a:gd name="T71" fmla="*/ 35 h 85"/>
                  <a:gd name="T72" fmla="*/ 46 w 82"/>
                  <a:gd name="T73" fmla="*/ 2 h 85"/>
                  <a:gd name="T74" fmla="*/ 4 w 82"/>
                  <a:gd name="T75" fmla="*/ 22 h 85"/>
                  <a:gd name="T76" fmla="*/ 18 w 82"/>
                  <a:gd name="T77" fmla="*/ 55 h 85"/>
                  <a:gd name="T78" fmla="*/ 18 w 82"/>
                  <a:gd name="T79"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 h="85">
                    <a:moveTo>
                      <a:pt x="18" y="54"/>
                    </a:moveTo>
                    <a:cubicBezTo>
                      <a:pt x="1" y="54"/>
                      <a:pt x="1" y="31"/>
                      <a:pt x="7" y="20"/>
                    </a:cubicBezTo>
                    <a:cubicBezTo>
                      <a:pt x="15" y="6"/>
                      <a:pt x="32" y="1"/>
                      <a:pt x="47" y="4"/>
                    </a:cubicBezTo>
                    <a:cubicBezTo>
                      <a:pt x="62" y="6"/>
                      <a:pt x="82" y="23"/>
                      <a:pt x="73" y="40"/>
                    </a:cubicBezTo>
                    <a:cubicBezTo>
                      <a:pt x="65" y="54"/>
                      <a:pt x="43" y="47"/>
                      <a:pt x="30" y="50"/>
                    </a:cubicBezTo>
                    <a:cubicBezTo>
                      <a:pt x="29" y="50"/>
                      <a:pt x="29" y="51"/>
                      <a:pt x="30" y="51"/>
                    </a:cubicBezTo>
                    <a:cubicBezTo>
                      <a:pt x="38" y="55"/>
                      <a:pt x="47" y="55"/>
                      <a:pt x="55" y="59"/>
                    </a:cubicBezTo>
                    <a:cubicBezTo>
                      <a:pt x="55" y="58"/>
                      <a:pt x="55" y="58"/>
                      <a:pt x="55" y="57"/>
                    </a:cubicBezTo>
                    <a:cubicBezTo>
                      <a:pt x="46" y="60"/>
                      <a:pt x="37" y="60"/>
                      <a:pt x="28" y="62"/>
                    </a:cubicBezTo>
                    <a:cubicBezTo>
                      <a:pt x="28" y="62"/>
                      <a:pt x="28" y="63"/>
                      <a:pt x="28" y="63"/>
                    </a:cubicBezTo>
                    <a:cubicBezTo>
                      <a:pt x="35" y="65"/>
                      <a:pt x="42" y="65"/>
                      <a:pt x="49" y="67"/>
                    </a:cubicBezTo>
                    <a:cubicBezTo>
                      <a:pt x="49" y="66"/>
                      <a:pt x="49" y="66"/>
                      <a:pt x="49" y="65"/>
                    </a:cubicBezTo>
                    <a:cubicBezTo>
                      <a:pt x="44" y="66"/>
                      <a:pt x="39" y="67"/>
                      <a:pt x="34" y="68"/>
                    </a:cubicBezTo>
                    <a:cubicBezTo>
                      <a:pt x="33" y="69"/>
                      <a:pt x="33" y="70"/>
                      <a:pt x="34" y="70"/>
                    </a:cubicBezTo>
                    <a:cubicBezTo>
                      <a:pt x="38" y="69"/>
                      <a:pt x="41" y="71"/>
                      <a:pt x="45" y="71"/>
                    </a:cubicBezTo>
                    <a:cubicBezTo>
                      <a:pt x="45" y="71"/>
                      <a:pt x="45" y="71"/>
                      <a:pt x="44" y="70"/>
                    </a:cubicBezTo>
                    <a:cubicBezTo>
                      <a:pt x="41" y="72"/>
                      <a:pt x="38" y="75"/>
                      <a:pt x="35" y="77"/>
                    </a:cubicBezTo>
                    <a:cubicBezTo>
                      <a:pt x="34" y="77"/>
                      <a:pt x="34" y="78"/>
                      <a:pt x="35" y="78"/>
                    </a:cubicBezTo>
                    <a:cubicBezTo>
                      <a:pt x="38" y="80"/>
                      <a:pt x="37" y="80"/>
                      <a:pt x="38" y="84"/>
                    </a:cubicBezTo>
                    <a:cubicBezTo>
                      <a:pt x="38" y="85"/>
                      <a:pt x="39" y="84"/>
                      <a:pt x="39" y="83"/>
                    </a:cubicBezTo>
                    <a:cubicBezTo>
                      <a:pt x="39" y="82"/>
                      <a:pt x="40" y="81"/>
                      <a:pt x="40" y="80"/>
                    </a:cubicBezTo>
                    <a:cubicBezTo>
                      <a:pt x="40" y="80"/>
                      <a:pt x="40" y="79"/>
                      <a:pt x="40" y="79"/>
                    </a:cubicBezTo>
                    <a:cubicBezTo>
                      <a:pt x="37" y="78"/>
                      <a:pt x="36" y="78"/>
                      <a:pt x="39" y="76"/>
                    </a:cubicBezTo>
                    <a:cubicBezTo>
                      <a:pt x="41" y="74"/>
                      <a:pt x="43" y="73"/>
                      <a:pt x="45" y="71"/>
                    </a:cubicBezTo>
                    <a:cubicBezTo>
                      <a:pt x="46" y="71"/>
                      <a:pt x="46" y="70"/>
                      <a:pt x="45" y="70"/>
                    </a:cubicBezTo>
                    <a:cubicBezTo>
                      <a:pt x="41" y="70"/>
                      <a:pt x="38" y="68"/>
                      <a:pt x="34" y="68"/>
                    </a:cubicBezTo>
                    <a:cubicBezTo>
                      <a:pt x="34" y="69"/>
                      <a:pt x="34" y="69"/>
                      <a:pt x="35" y="70"/>
                    </a:cubicBezTo>
                    <a:cubicBezTo>
                      <a:pt x="39" y="69"/>
                      <a:pt x="44" y="68"/>
                      <a:pt x="49" y="67"/>
                    </a:cubicBezTo>
                    <a:cubicBezTo>
                      <a:pt x="50" y="66"/>
                      <a:pt x="50" y="65"/>
                      <a:pt x="49" y="65"/>
                    </a:cubicBezTo>
                    <a:cubicBezTo>
                      <a:pt x="42" y="64"/>
                      <a:pt x="36" y="63"/>
                      <a:pt x="29" y="62"/>
                    </a:cubicBezTo>
                    <a:cubicBezTo>
                      <a:pt x="29" y="62"/>
                      <a:pt x="29" y="63"/>
                      <a:pt x="29" y="63"/>
                    </a:cubicBezTo>
                    <a:cubicBezTo>
                      <a:pt x="38" y="62"/>
                      <a:pt x="47" y="61"/>
                      <a:pt x="55" y="59"/>
                    </a:cubicBezTo>
                    <a:cubicBezTo>
                      <a:pt x="56" y="58"/>
                      <a:pt x="56" y="57"/>
                      <a:pt x="55" y="57"/>
                    </a:cubicBezTo>
                    <a:cubicBezTo>
                      <a:pt x="47" y="54"/>
                      <a:pt x="38" y="54"/>
                      <a:pt x="31" y="50"/>
                    </a:cubicBezTo>
                    <a:cubicBezTo>
                      <a:pt x="31" y="50"/>
                      <a:pt x="31" y="51"/>
                      <a:pt x="30" y="51"/>
                    </a:cubicBezTo>
                    <a:cubicBezTo>
                      <a:pt x="46" y="48"/>
                      <a:pt x="72" y="57"/>
                      <a:pt x="76" y="35"/>
                    </a:cubicBezTo>
                    <a:cubicBezTo>
                      <a:pt x="80" y="18"/>
                      <a:pt x="60" y="4"/>
                      <a:pt x="46" y="2"/>
                    </a:cubicBezTo>
                    <a:cubicBezTo>
                      <a:pt x="30" y="0"/>
                      <a:pt x="11" y="6"/>
                      <a:pt x="4" y="22"/>
                    </a:cubicBezTo>
                    <a:cubicBezTo>
                      <a:pt x="0" y="34"/>
                      <a:pt x="1" y="56"/>
                      <a:pt x="18" y="55"/>
                    </a:cubicBezTo>
                    <a:cubicBezTo>
                      <a:pt x="19" y="55"/>
                      <a:pt x="19" y="54"/>
                      <a:pt x="18" y="5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0" name="Freeform 1714"/>
              <p:cNvSpPr/>
              <p:nvPr/>
            </p:nvSpPr>
            <p:spPr bwMode="auto">
              <a:xfrm>
                <a:off x="8088" y="3505"/>
                <a:ext cx="21" cy="14"/>
              </a:xfrm>
              <a:custGeom>
                <a:avLst/>
                <a:gdLst>
                  <a:gd name="T0" fmla="*/ 2 w 8"/>
                  <a:gd name="T1" fmla="*/ 5 h 5"/>
                  <a:gd name="T2" fmla="*/ 7 w 8"/>
                  <a:gd name="T3" fmla="*/ 2 h 5"/>
                  <a:gd name="T4" fmla="*/ 6 w 8"/>
                  <a:gd name="T5" fmla="*/ 0 h 5"/>
                  <a:gd name="T6" fmla="*/ 1 w 8"/>
                  <a:gd name="T7" fmla="*/ 4 h 5"/>
                  <a:gd name="T8" fmla="*/ 2 w 8"/>
                  <a:gd name="T9" fmla="*/ 5 h 5"/>
                </a:gdLst>
                <a:ahLst/>
                <a:cxnLst>
                  <a:cxn ang="0">
                    <a:pos x="T0" y="T1"/>
                  </a:cxn>
                  <a:cxn ang="0">
                    <a:pos x="T2" y="T3"/>
                  </a:cxn>
                  <a:cxn ang="0">
                    <a:pos x="T4" y="T5"/>
                  </a:cxn>
                  <a:cxn ang="0">
                    <a:pos x="T6" y="T7"/>
                  </a:cxn>
                  <a:cxn ang="0">
                    <a:pos x="T8" y="T9"/>
                  </a:cxn>
                </a:cxnLst>
                <a:rect l="0" t="0" r="r" b="b"/>
                <a:pathLst>
                  <a:path w="8" h="5">
                    <a:moveTo>
                      <a:pt x="2" y="5"/>
                    </a:moveTo>
                    <a:cubicBezTo>
                      <a:pt x="4" y="4"/>
                      <a:pt x="5" y="3"/>
                      <a:pt x="7" y="2"/>
                    </a:cubicBezTo>
                    <a:cubicBezTo>
                      <a:pt x="8" y="1"/>
                      <a:pt x="7" y="0"/>
                      <a:pt x="6" y="0"/>
                    </a:cubicBezTo>
                    <a:cubicBezTo>
                      <a:pt x="4" y="1"/>
                      <a:pt x="3" y="3"/>
                      <a:pt x="1" y="4"/>
                    </a:cubicBezTo>
                    <a:cubicBezTo>
                      <a:pt x="0" y="4"/>
                      <a:pt x="1" y="5"/>
                      <a:pt x="2"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1" name="Freeform 1715"/>
              <p:cNvSpPr/>
              <p:nvPr/>
            </p:nvSpPr>
            <p:spPr bwMode="auto">
              <a:xfrm>
                <a:off x="8035" y="3449"/>
                <a:ext cx="5" cy="19"/>
              </a:xfrm>
              <a:custGeom>
                <a:avLst/>
                <a:gdLst>
                  <a:gd name="T0" fmla="*/ 1 w 2"/>
                  <a:gd name="T1" fmla="*/ 6 h 7"/>
                  <a:gd name="T2" fmla="*/ 2 w 2"/>
                  <a:gd name="T3" fmla="*/ 1 h 7"/>
                  <a:gd name="T4" fmla="*/ 1 w 2"/>
                  <a:gd name="T5" fmla="*/ 1 h 7"/>
                  <a:gd name="T6" fmla="*/ 0 w 2"/>
                  <a:gd name="T7" fmla="*/ 6 h 7"/>
                  <a:gd name="T8" fmla="*/ 1 w 2"/>
                  <a:gd name="T9" fmla="*/ 6 h 7"/>
                </a:gdLst>
                <a:ahLst/>
                <a:cxnLst>
                  <a:cxn ang="0">
                    <a:pos x="T0" y="T1"/>
                  </a:cxn>
                  <a:cxn ang="0">
                    <a:pos x="T2" y="T3"/>
                  </a:cxn>
                  <a:cxn ang="0">
                    <a:pos x="T4" y="T5"/>
                  </a:cxn>
                  <a:cxn ang="0">
                    <a:pos x="T6" y="T7"/>
                  </a:cxn>
                  <a:cxn ang="0">
                    <a:pos x="T8" y="T9"/>
                  </a:cxn>
                </a:cxnLst>
                <a:rect l="0" t="0" r="r" b="b"/>
                <a:pathLst>
                  <a:path w="2" h="7">
                    <a:moveTo>
                      <a:pt x="1" y="6"/>
                    </a:moveTo>
                    <a:cubicBezTo>
                      <a:pt x="2" y="5"/>
                      <a:pt x="2" y="3"/>
                      <a:pt x="2" y="1"/>
                    </a:cubicBezTo>
                    <a:cubicBezTo>
                      <a:pt x="2" y="0"/>
                      <a:pt x="1" y="0"/>
                      <a:pt x="1" y="1"/>
                    </a:cubicBezTo>
                    <a:cubicBezTo>
                      <a:pt x="1" y="3"/>
                      <a:pt x="1" y="4"/>
                      <a:pt x="0" y="6"/>
                    </a:cubicBezTo>
                    <a:cubicBezTo>
                      <a:pt x="0" y="6"/>
                      <a:pt x="1" y="7"/>
                      <a:pt x="1"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2" name="Freeform 1716"/>
              <p:cNvSpPr/>
              <p:nvPr/>
            </p:nvSpPr>
            <p:spPr bwMode="auto">
              <a:xfrm>
                <a:off x="7976" y="3441"/>
                <a:ext cx="8" cy="11"/>
              </a:xfrm>
              <a:custGeom>
                <a:avLst/>
                <a:gdLst>
                  <a:gd name="T0" fmla="*/ 3 w 3"/>
                  <a:gd name="T1" fmla="*/ 3 h 4"/>
                  <a:gd name="T2" fmla="*/ 1 w 3"/>
                  <a:gd name="T3" fmla="*/ 0 h 4"/>
                  <a:gd name="T4" fmla="*/ 1 w 3"/>
                  <a:gd name="T5" fmla="*/ 2 h 4"/>
                  <a:gd name="T6" fmla="*/ 1 w 3"/>
                  <a:gd name="T7" fmla="*/ 2 h 4"/>
                  <a:gd name="T8" fmla="*/ 2 w 3"/>
                  <a:gd name="T9" fmla="*/ 3 h 4"/>
                  <a:gd name="T10" fmla="*/ 3 w 3"/>
                  <a:gd name="T11" fmla="*/ 3 h 4"/>
                </a:gdLst>
                <a:ahLst/>
                <a:cxnLst>
                  <a:cxn ang="0">
                    <a:pos x="T0" y="T1"/>
                  </a:cxn>
                  <a:cxn ang="0">
                    <a:pos x="T2" y="T3"/>
                  </a:cxn>
                  <a:cxn ang="0">
                    <a:pos x="T4" y="T5"/>
                  </a:cxn>
                  <a:cxn ang="0">
                    <a:pos x="T6" y="T7"/>
                  </a:cxn>
                  <a:cxn ang="0">
                    <a:pos x="T8" y="T9"/>
                  </a:cxn>
                  <a:cxn ang="0">
                    <a:pos x="T10" y="T11"/>
                  </a:cxn>
                </a:cxnLst>
                <a:rect l="0" t="0" r="r" b="b"/>
                <a:pathLst>
                  <a:path w="3" h="4">
                    <a:moveTo>
                      <a:pt x="3" y="3"/>
                    </a:moveTo>
                    <a:cubicBezTo>
                      <a:pt x="3" y="2"/>
                      <a:pt x="2" y="0"/>
                      <a:pt x="1" y="0"/>
                    </a:cubicBezTo>
                    <a:cubicBezTo>
                      <a:pt x="0" y="0"/>
                      <a:pt x="0" y="2"/>
                      <a:pt x="1" y="2"/>
                    </a:cubicBezTo>
                    <a:cubicBezTo>
                      <a:pt x="1" y="2"/>
                      <a:pt x="1" y="2"/>
                      <a:pt x="1" y="2"/>
                    </a:cubicBezTo>
                    <a:cubicBezTo>
                      <a:pt x="2" y="3"/>
                      <a:pt x="2" y="3"/>
                      <a:pt x="2" y="3"/>
                    </a:cubicBezTo>
                    <a:cubicBezTo>
                      <a:pt x="2" y="4"/>
                      <a:pt x="3" y="4"/>
                      <a:pt x="3"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3" name="Freeform 1717"/>
              <p:cNvSpPr/>
              <p:nvPr/>
            </p:nvSpPr>
            <p:spPr bwMode="auto">
              <a:xfrm>
                <a:off x="7901" y="3468"/>
                <a:ext cx="24" cy="5"/>
              </a:xfrm>
              <a:custGeom>
                <a:avLst/>
                <a:gdLst>
                  <a:gd name="T0" fmla="*/ 8 w 9"/>
                  <a:gd name="T1" fmla="*/ 1 h 2"/>
                  <a:gd name="T2" fmla="*/ 1 w 9"/>
                  <a:gd name="T3" fmla="*/ 0 h 2"/>
                  <a:gd name="T4" fmla="*/ 1 w 9"/>
                  <a:gd name="T5" fmla="*/ 1 h 2"/>
                  <a:gd name="T6" fmla="*/ 8 w 9"/>
                  <a:gd name="T7" fmla="*/ 2 h 2"/>
                  <a:gd name="T8" fmla="*/ 8 w 9"/>
                  <a:gd name="T9" fmla="*/ 1 h 2"/>
                </a:gdLst>
                <a:ahLst/>
                <a:cxnLst>
                  <a:cxn ang="0">
                    <a:pos x="T0" y="T1"/>
                  </a:cxn>
                  <a:cxn ang="0">
                    <a:pos x="T2" y="T3"/>
                  </a:cxn>
                  <a:cxn ang="0">
                    <a:pos x="T4" y="T5"/>
                  </a:cxn>
                  <a:cxn ang="0">
                    <a:pos x="T6" y="T7"/>
                  </a:cxn>
                  <a:cxn ang="0">
                    <a:pos x="T8" y="T9"/>
                  </a:cxn>
                </a:cxnLst>
                <a:rect l="0" t="0" r="r" b="b"/>
                <a:pathLst>
                  <a:path w="9" h="2">
                    <a:moveTo>
                      <a:pt x="8" y="1"/>
                    </a:moveTo>
                    <a:cubicBezTo>
                      <a:pt x="6" y="1"/>
                      <a:pt x="3" y="0"/>
                      <a:pt x="1" y="0"/>
                    </a:cubicBezTo>
                    <a:cubicBezTo>
                      <a:pt x="0" y="0"/>
                      <a:pt x="0" y="1"/>
                      <a:pt x="1" y="1"/>
                    </a:cubicBezTo>
                    <a:cubicBezTo>
                      <a:pt x="3" y="1"/>
                      <a:pt x="6" y="2"/>
                      <a:pt x="8" y="2"/>
                    </a:cubicBezTo>
                    <a:cubicBezTo>
                      <a:pt x="9" y="2"/>
                      <a:pt x="9" y="1"/>
                      <a:pt x="8"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4" name="Freeform 1718"/>
              <p:cNvSpPr/>
              <p:nvPr/>
            </p:nvSpPr>
            <p:spPr bwMode="auto">
              <a:xfrm>
                <a:off x="7864" y="3508"/>
                <a:ext cx="21" cy="8"/>
              </a:xfrm>
              <a:custGeom>
                <a:avLst/>
                <a:gdLst>
                  <a:gd name="T0" fmla="*/ 7 w 8"/>
                  <a:gd name="T1" fmla="*/ 0 h 3"/>
                  <a:gd name="T2" fmla="*/ 1 w 8"/>
                  <a:gd name="T3" fmla="*/ 1 h 3"/>
                  <a:gd name="T4" fmla="*/ 1 w 8"/>
                  <a:gd name="T5" fmla="*/ 2 h 3"/>
                  <a:gd name="T6" fmla="*/ 7 w 8"/>
                  <a:gd name="T7" fmla="*/ 2 h 3"/>
                  <a:gd name="T8" fmla="*/ 7 w 8"/>
                  <a:gd name="T9" fmla="*/ 0 h 3"/>
                </a:gdLst>
                <a:ahLst/>
                <a:cxnLst>
                  <a:cxn ang="0">
                    <a:pos x="T0" y="T1"/>
                  </a:cxn>
                  <a:cxn ang="0">
                    <a:pos x="T2" y="T3"/>
                  </a:cxn>
                  <a:cxn ang="0">
                    <a:pos x="T4" y="T5"/>
                  </a:cxn>
                  <a:cxn ang="0">
                    <a:pos x="T6" y="T7"/>
                  </a:cxn>
                  <a:cxn ang="0">
                    <a:pos x="T8" y="T9"/>
                  </a:cxn>
                </a:cxnLst>
                <a:rect l="0" t="0" r="r" b="b"/>
                <a:pathLst>
                  <a:path w="8" h="3">
                    <a:moveTo>
                      <a:pt x="7" y="0"/>
                    </a:moveTo>
                    <a:cubicBezTo>
                      <a:pt x="5" y="0"/>
                      <a:pt x="3" y="0"/>
                      <a:pt x="1" y="1"/>
                    </a:cubicBezTo>
                    <a:cubicBezTo>
                      <a:pt x="0" y="1"/>
                      <a:pt x="1" y="3"/>
                      <a:pt x="1" y="2"/>
                    </a:cubicBezTo>
                    <a:cubicBezTo>
                      <a:pt x="3" y="1"/>
                      <a:pt x="5" y="2"/>
                      <a:pt x="7" y="2"/>
                    </a:cubicBezTo>
                    <a:cubicBezTo>
                      <a:pt x="8" y="2"/>
                      <a:pt x="8" y="0"/>
                      <a:pt x="7"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5" name="Freeform 1719"/>
              <p:cNvSpPr/>
              <p:nvPr/>
            </p:nvSpPr>
            <p:spPr bwMode="auto">
              <a:xfrm>
                <a:off x="7835" y="3564"/>
                <a:ext cx="24" cy="24"/>
              </a:xfrm>
              <a:custGeom>
                <a:avLst/>
                <a:gdLst>
                  <a:gd name="T0" fmla="*/ 7 w 9"/>
                  <a:gd name="T1" fmla="*/ 0 h 9"/>
                  <a:gd name="T2" fmla="*/ 1 w 9"/>
                  <a:gd name="T3" fmla="*/ 7 h 9"/>
                  <a:gd name="T4" fmla="*/ 2 w 9"/>
                  <a:gd name="T5" fmla="*/ 8 h 9"/>
                  <a:gd name="T6" fmla="*/ 9 w 9"/>
                  <a:gd name="T7" fmla="*/ 1 h 9"/>
                  <a:gd name="T8" fmla="*/ 7 w 9"/>
                  <a:gd name="T9" fmla="*/ 0 h 9"/>
                </a:gdLst>
                <a:ahLst/>
                <a:cxnLst>
                  <a:cxn ang="0">
                    <a:pos x="T0" y="T1"/>
                  </a:cxn>
                  <a:cxn ang="0">
                    <a:pos x="T2" y="T3"/>
                  </a:cxn>
                  <a:cxn ang="0">
                    <a:pos x="T4" y="T5"/>
                  </a:cxn>
                  <a:cxn ang="0">
                    <a:pos x="T6" y="T7"/>
                  </a:cxn>
                  <a:cxn ang="0">
                    <a:pos x="T8" y="T9"/>
                  </a:cxn>
                </a:cxnLst>
                <a:rect l="0" t="0" r="r" b="b"/>
                <a:pathLst>
                  <a:path w="9" h="9">
                    <a:moveTo>
                      <a:pt x="7" y="0"/>
                    </a:moveTo>
                    <a:cubicBezTo>
                      <a:pt x="5" y="2"/>
                      <a:pt x="3" y="5"/>
                      <a:pt x="1" y="7"/>
                    </a:cubicBezTo>
                    <a:cubicBezTo>
                      <a:pt x="0" y="7"/>
                      <a:pt x="1" y="9"/>
                      <a:pt x="2" y="8"/>
                    </a:cubicBezTo>
                    <a:cubicBezTo>
                      <a:pt x="4" y="6"/>
                      <a:pt x="6" y="4"/>
                      <a:pt x="9" y="1"/>
                    </a:cubicBezTo>
                    <a:cubicBezTo>
                      <a:pt x="9" y="1"/>
                      <a:pt x="8" y="0"/>
                      <a:pt x="7"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6" name="Freeform 1720"/>
              <p:cNvSpPr/>
              <p:nvPr/>
            </p:nvSpPr>
            <p:spPr bwMode="auto">
              <a:xfrm>
                <a:off x="7931" y="3519"/>
                <a:ext cx="66" cy="75"/>
              </a:xfrm>
              <a:custGeom>
                <a:avLst/>
                <a:gdLst>
                  <a:gd name="T0" fmla="*/ 12 w 25"/>
                  <a:gd name="T1" fmla="*/ 27 h 28"/>
                  <a:gd name="T2" fmla="*/ 7 w 25"/>
                  <a:gd name="T3" fmla="*/ 15 h 28"/>
                  <a:gd name="T4" fmla="*/ 6 w 25"/>
                  <a:gd name="T5" fmla="*/ 9 h 28"/>
                  <a:gd name="T6" fmla="*/ 8 w 25"/>
                  <a:gd name="T7" fmla="*/ 4 h 28"/>
                  <a:gd name="T8" fmla="*/ 11 w 25"/>
                  <a:gd name="T9" fmla="*/ 8 h 28"/>
                  <a:gd name="T10" fmla="*/ 12 w 25"/>
                  <a:gd name="T11" fmla="*/ 8 h 28"/>
                  <a:gd name="T12" fmla="*/ 24 w 25"/>
                  <a:gd name="T13" fmla="*/ 7 h 28"/>
                  <a:gd name="T14" fmla="*/ 23 w 25"/>
                  <a:gd name="T15" fmla="*/ 5 h 28"/>
                  <a:gd name="T16" fmla="*/ 17 w 25"/>
                  <a:gd name="T17" fmla="*/ 13 h 28"/>
                  <a:gd name="T18" fmla="*/ 13 w 25"/>
                  <a:gd name="T19" fmla="*/ 22 h 28"/>
                  <a:gd name="T20" fmla="*/ 14 w 25"/>
                  <a:gd name="T21" fmla="*/ 22 h 28"/>
                  <a:gd name="T22" fmla="*/ 19 w 25"/>
                  <a:gd name="T23" fmla="*/ 13 h 28"/>
                  <a:gd name="T24" fmla="*/ 25 w 25"/>
                  <a:gd name="T25" fmla="*/ 6 h 28"/>
                  <a:gd name="T26" fmla="*/ 24 w 25"/>
                  <a:gd name="T27" fmla="*/ 5 h 28"/>
                  <a:gd name="T28" fmla="*/ 16 w 25"/>
                  <a:gd name="T29" fmla="*/ 6 h 28"/>
                  <a:gd name="T30" fmla="*/ 13 w 25"/>
                  <a:gd name="T31" fmla="*/ 5 h 28"/>
                  <a:gd name="T32" fmla="*/ 12 w 25"/>
                  <a:gd name="T33" fmla="*/ 3 h 28"/>
                  <a:gd name="T34" fmla="*/ 7 w 25"/>
                  <a:gd name="T35" fmla="*/ 3 h 28"/>
                  <a:gd name="T36" fmla="*/ 11 w 25"/>
                  <a:gd name="T37" fmla="*/ 27 h 28"/>
                  <a:gd name="T38" fmla="*/ 12 w 25"/>
                  <a:gd name="T39"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28">
                    <a:moveTo>
                      <a:pt x="12" y="27"/>
                    </a:moveTo>
                    <a:cubicBezTo>
                      <a:pt x="10" y="23"/>
                      <a:pt x="8" y="19"/>
                      <a:pt x="7" y="15"/>
                    </a:cubicBezTo>
                    <a:cubicBezTo>
                      <a:pt x="6" y="13"/>
                      <a:pt x="6" y="11"/>
                      <a:pt x="6" y="9"/>
                    </a:cubicBezTo>
                    <a:cubicBezTo>
                      <a:pt x="6" y="7"/>
                      <a:pt x="7" y="5"/>
                      <a:pt x="8" y="4"/>
                    </a:cubicBezTo>
                    <a:cubicBezTo>
                      <a:pt x="11" y="0"/>
                      <a:pt x="11" y="7"/>
                      <a:pt x="11" y="8"/>
                    </a:cubicBezTo>
                    <a:cubicBezTo>
                      <a:pt x="11" y="8"/>
                      <a:pt x="11" y="8"/>
                      <a:pt x="12" y="8"/>
                    </a:cubicBezTo>
                    <a:cubicBezTo>
                      <a:pt x="16" y="8"/>
                      <a:pt x="20" y="6"/>
                      <a:pt x="24" y="7"/>
                    </a:cubicBezTo>
                    <a:cubicBezTo>
                      <a:pt x="24" y="6"/>
                      <a:pt x="23" y="6"/>
                      <a:pt x="23" y="5"/>
                    </a:cubicBezTo>
                    <a:cubicBezTo>
                      <a:pt x="21" y="8"/>
                      <a:pt x="19" y="10"/>
                      <a:pt x="17" y="13"/>
                    </a:cubicBezTo>
                    <a:cubicBezTo>
                      <a:pt x="15" y="16"/>
                      <a:pt x="14" y="19"/>
                      <a:pt x="13" y="22"/>
                    </a:cubicBezTo>
                    <a:cubicBezTo>
                      <a:pt x="13" y="23"/>
                      <a:pt x="14" y="23"/>
                      <a:pt x="14" y="22"/>
                    </a:cubicBezTo>
                    <a:cubicBezTo>
                      <a:pt x="15" y="19"/>
                      <a:pt x="16" y="16"/>
                      <a:pt x="19" y="13"/>
                    </a:cubicBezTo>
                    <a:cubicBezTo>
                      <a:pt x="21" y="11"/>
                      <a:pt x="23" y="9"/>
                      <a:pt x="25" y="6"/>
                    </a:cubicBezTo>
                    <a:cubicBezTo>
                      <a:pt x="25" y="6"/>
                      <a:pt x="24" y="5"/>
                      <a:pt x="24" y="5"/>
                    </a:cubicBezTo>
                    <a:cubicBezTo>
                      <a:pt x="21" y="5"/>
                      <a:pt x="19" y="6"/>
                      <a:pt x="16" y="6"/>
                    </a:cubicBezTo>
                    <a:cubicBezTo>
                      <a:pt x="14" y="7"/>
                      <a:pt x="13" y="7"/>
                      <a:pt x="13" y="5"/>
                    </a:cubicBezTo>
                    <a:cubicBezTo>
                      <a:pt x="13" y="5"/>
                      <a:pt x="12" y="4"/>
                      <a:pt x="12" y="3"/>
                    </a:cubicBezTo>
                    <a:cubicBezTo>
                      <a:pt x="11" y="1"/>
                      <a:pt x="9" y="1"/>
                      <a:pt x="7" y="3"/>
                    </a:cubicBezTo>
                    <a:cubicBezTo>
                      <a:pt x="0" y="8"/>
                      <a:pt x="8" y="21"/>
                      <a:pt x="11" y="27"/>
                    </a:cubicBezTo>
                    <a:cubicBezTo>
                      <a:pt x="11" y="28"/>
                      <a:pt x="12" y="27"/>
                      <a:pt x="12" y="2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 name="Freeform 1721"/>
              <p:cNvSpPr/>
              <p:nvPr/>
            </p:nvSpPr>
            <p:spPr bwMode="auto">
              <a:xfrm>
                <a:off x="7093" y="3578"/>
                <a:ext cx="576" cy="235"/>
              </a:xfrm>
              <a:custGeom>
                <a:avLst/>
                <a:gdLst>
                  <a:gd name="T0" fmla="*/ 2 w 216"/>
                  <a:gd name="T1" fmla="*/ 83 h 88"/>
                  <a:gd name="T2" fmla="*/ 126 w 216"/>
                  <a:gd name="T3" fmla="*/ 76 h 88"/>
                  <a:gd name="T4" fmla="*/ 216 w 216"/>
                  <a:gd name="T5" fmla="*/ 2 h 88"/>
                  <a:gd name="T6" fmla="*/ 214 w 216"/>
                  <a:gd name="T7" fmla="*/ 1 h 88"/>
                  <a:gd name="T8" fmla="*/ 121 w 216"/>
                  <a:gd name="T9" fmla="*/ 75 h 88"/>
                  <a:gd name="T10" fmla="*/ 2 w 216"/>
                  <a:gd name="T11" fmla="*/ 81 h 88"/>
                  <a:gd name="T12" fmla="*/ 2 w 216"/>
                  <a:gd name="T13" fmla="*/ 83 h 88"/>
                </a:gdLst>
                <a:ahLst/>
                <a:cxnLst>
                  <a:cxn ang="0">
                    <a:pos x="T0" y="T1"/>
                  </a:cxn>
                  <a:cxn ang="0">
                    <a:pos x="T2" y="T3"/>
                  </a:cxn>
                  <a:cxn ang="0">
                    <a:pos x="T4" y="T5"/>
                  </a:cxn>
                  <a:cxn ang="0">
                    <a:pos x="T6" y="T7"/>
                  </a:cxn>
                  <a:cxn ang="0">
                    <a:pos x="T8" y="T9"/>
                  </a:cxn>
                  <a:cxn ang="0">
                    <a:pos x="T10" y="T11"/>
                  </a:cxn>
                  <a:cxn ang="0">
                    <a:pos x="T12" y="T13"/>
                  </a:cxn>
                </a:cxnLst>
                <a:rect l="0" t="0" r="r" b="b"/>
                <a:pathLst>
                  <a:path w="216" h="88">
                    <a:moveTo>
                      <a:pt x="2" y="83"/>
                    </a:moveTo>
                    <a:cubicBezTo>
                      <a:pt x="43" y="86"/>
                      <a:pt x="86" y="88"/>
                      <a:pt x="126" y="76"/>
                    </a:cubicBezTo>
                    <a:cubicBezTo>
                      <a:pt x="165" y="64"/>
                      <a:pt x="196" y="38"/>
                      <a:pt x="216" y="2"/>
                    </a:cubicBezTo>
                    <a:cubicBezTo>
                      <a:pt x="216" y="1"/>
                      <a:pt x="214" y="0"/>
                      <a:pt x="214" y="1"/>
                    </a:cubicBezTo>
                    <a:cubicBezTo>
                      <a:pt x="193" y="38"/>
                      <a:pt x="161" y="64"/>
                      <a:pt x="121" y="75"/>
                    </a:cubicBezTo>
                    <a:cubicBezTo>
                      <a:pt x="82" y="86"/>
                      <a:pt x="41" y="84"/>
                      <a:pt x="2" y="81"/>
                    </a:cubicBezTo>
                    <a:cubicBezTo>
                      <a:pt x="0" y="81"/>
                      <a:pt x="0" y="83"/>
                      <a:pt x="2" y="8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 name="Freeform 1722"/>
              <p:cNvSpPr/>
              <p:nvPr/>
            </p:nvSpPr>
            <p:spPr bwMode="auto">
              <a:xfrm>
                <a:off x="7565" y="3588"/>
                <a:ext cx="96" cy="78"/>
              </a:xfrm>
              <a:custGeom>
                <a:avLst/>
                <a:gdLst>
                  <a:gd name="T0" fmla="*/ 2 w 36"/>
                  <a:gd name="T1" fmla="*/ 18 h 29"/>
                  <a:gd name="T2" fmla="*/ 35 w 36"/>
                  <a:gd name="T3" fmla="*/ 2 h 29"/>
                  <a:gd name="T4" fmla="*/ 33 w 36"/>
                  <a:gd name="T5" fmla="*/ 2 h 29"/>
                  <a:gd name="T6" fmla="*/ 34 w 36"/>
                  <a:gd name="T7" fmla="*/ 28 h 29"/>
                  <a:gd name="T8" fmla="*/ 36 w 36"/>
                  <a:gd name="T9" fmla="*/ 28 h 29"/>
                  <a:gd name="T10" fmla="*/ 35 w 36"/>
                  <a:gd name="T11" fmla="*/ 1 h 29"/>
                  <a:gd name="T12" fmla="*/ 33 w 36"/>
                  <a:gd name="T13" fmla="*/ 0 h 29"/>
                  <a:gd name="T14" fmla="*/ 1 w 36"/>
                  <a:gd name="T15" fmla="*/ 16 h 29"/>
                  <a:gd name="T16" fmla="*/ 2 w 36"/>
                  <a:gd name="T17"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9">
                    <a:moveTo>
                      <a:pt x="2" y="18"/>
                    </a:moveTo>
                    <a:cubicBezTo>
                      <a:pt x="14" y="15"/>
                      <a:pt x="24" y="8"/>
                      <a:pt x="35" y="2"/>
                    </a:cubicBezTo>
                    <a:cubicBezTo>
                      <a:pt x="34" y="2"/>
                      <a:pt x="33" y="2"/>
                      <a:pt x="33" y="2"/>
                    </a:cubicBezTo>
                    <a:cubicBezTo>
                      <a:pt x="34" y="10"/>
                      <a:pt x="34" y="19"/>
                      <a:pt x="34" y="28"/>
                    </a:cubicBezTo>
                    <a:cubicBezTo>
                      <a:pt x="34" y="29"/>
                      <a:pt x="36" y="29"/>
                      <a:pt x="36" y="28"/>
                    </a:cubicBezTo>
                    <a:cubicBezTo>
                      <a:pt x="36" y="19"/>
                      <a:pt x="36" y="10"/>
                      <a:pt x="35" y="1"/>
                    </a:cubicBezTo>
                    <a:cubicBezTo>
                      <a:pt x="35" y="0"/>
                      <a:pt x="34" y="0"/>
                      <a:pt x="33" y="0"/>
                    </a:cubicBezTo>
                    <a:cubicBezTo>
                      <a:pt x="23" y="6"/>
                      <a:pt x="13" y="13"/>
                      <a:pt x="1" y="16"/>
                    </a:cubicBezTo>
                    <a:cubicBezTo>
                      <a:pt x="0" y="16"/>
                      <a:pt x="1" y="18"/>
                      <a:pt x="2" y="1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 name="Freeform 1723"/>
              <p:cNvSpPr/>
              <p:nvPr/>
            </p:nvSpPr>
            <p:spPr bwMode="auto">
              <a:xfrm>
                <a:off x="7704" y="3473"/>
                <a:ext cx="96" cy="99"/>
              </a:xfrm>
              <a:custGeom>
                <a:avLst/>
                <a:gdLst>
                  <a:gd name="T0" fmla="*/ 27 w 36"/>
                  <a:gd name="T1" fmla="*/ 6 h 37"/>
                  <a:gd name="T2" fmla="*/ 4 w 36"/>
                  <a:gd name="T3" fmla="*/ 6 h 37"/>
                  <a:gd name="T4" fmla="*/ 6 w 36"/>
                  <a:gd name="T5" fmla="*/ 15 h 37"/>
                  <a:gd name="T6" fmla="*/ 21 w 36"/>
                  <a:gd name="T7" fmla="*/ 18 h 37"/>
                  <a:gd name="T8" fmla="*/ 30 w 36"/>
                  <a:gd name="T9" fmla="*/ 22 h 37"/>
                  <a:gd name="T10" fmla="*/ 27 w 36"/>
                  <a:gd name="T11" fmla="*/ 32 h 37"/>
                  <a:gd name="T12" fmla="*/ 12 w 36"/>
                  <a:gd name="T13" fmla="*/ 34 h 37"/>
                  <a:gd name="T14" fmla="*/ 12 w 36"/>
                  <a:gd name="T15" fmla="*/ 36 h 37"/>
                  <a:gd name="T16" fmla="*/ 33 w 36"/>
                  <a:gd name="T17" fmla="*/ 26 h 37"/>
                  <a:gd name="T18" fmla="*/ 24 w 36"/>
                  <a:gd name="T19" fmla="*/ 17 h 37"/>
                  <a:gd name="T20" fmla="*/ 10 w 36"/>
                  <a:gd name="T21" fmla="*/ 14 h 37"/>
                  <a:gd name="T22" fmla="*/ 6 w 36"/>
                  <a:gd name="T23" fmla="*/ 7 h 37"/>
                  <a:gd name="T24" fmla="*/ 26 w 36"/>
                  <a:gd name="T25" fmla="*/ 8 h 37"/>
                  <a:gd name="T26" fmla="*/ 27 w 36"/>
                  <a:gd name="T2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7">
                    <a:moveTo>
                      <a:pt x="27" y="6"/>
                    </a:moveTo>
                    <a:cubicBezTo>
                      <a:pt x="20" y="3"/>
                      <a:pt x="11" y="0"/>
                      <a:pt x="4" y="6"/>
                    </a:cubicBezTo>
                    <a:cubicBezTo>
                      <a:pt x="0" y="9"/>
                      <a:pt x="2" y="13"/>
                      <a:pt x="6" y="15"/>
                    </a:cubicBezTo>
                    <a:cubicBezTo>
                      <a:pt x="10" y="17"/>
                      <a:pt x="16" y="18"/>
                      <a:pt x="21" y="18"/>
                    </a:cubicBezTo>
                    <a:cubicBezTo>
                      <a:pt x="23" y="18"/>
                      <a:pt x="28" y="21"/>
                      <a:pt x="30" y="22"/>
                    </a:cubicBezTo>
                    <a:cubicBezTo>
                      <a:pt x="34" y="24"/>
                      <a:pt x="29" y="30"/>
                      <a:pt x="27" y="32"/>
                    </a:cubicBezTo>
                    <a:cubicBezTo>
                      <a:pt x="23" y="35"/>
                      <a:pt x="17" y="34"/>
                      <a:pt x="12" y="34"/>
                    </a:cubicBezTo>
                    <a:cubicBezTo>
                      <a:pt x="11" y="33"/>
                      <a:pt x="10" y="36"/>
                      <a:pt x="12" y="36"/>
                    </a:cubicBezTo>
                    <a:cubicBezTo>
                      <a:pt x="21" y="37"/>
                      <a:pt x="29" y="36"/>
                      <a:pt x="33" y="26"/>
                    </a:cubicBezTo>
                    <a:cubicBezTo>
                      <a:pt x="36" y="21"/>
                      <a:pt x="28" y="18"/>
                      <a:pt x="24" y="17"/>
                    </a:cubicBezTo>
                    <a:cubicBezTo>
                      <a:pt x="20" y="15"/>
                      <a:pt x="15" y="15"/>
                      <a:pt x="10" y="14"/>
                    </a:cubicBezTo>
                    <a:cubicBezTo>
                      <a:pt x="7" y="13"/>
                      <a:pt x="2" y="11"/>
                      <a:pt x="6" y="7"/>
                    </a:cubicBezTo>
                    <a:cubicBezTo>
                      <a:pt x="11" y="2"/>
                      <a:pt x="20" y="6"/>
                      <a:pt x="26" y="8"/>
                    </a:cubicBezTo>
                    <a:cubicBezTo>
                      <a:pt x="27" y="9"/>
                      <a:pt x="28" y="7"/>
                      <a:pt x="27"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 name="Freeform 1724"/>
              <p:cNvSpPr/>
              <p:nvPr/>
            </p:nvSpPr>
            <p:spPr bwMode="auto">
              <a:xfrm>
                <a:off x="7744" y="3441"/>
                <a:ext cx="13" cy="147"/>
              </a:xfrm>
              <a:custGeom>
                <a:avLst/>
                <a:gdLst>
                  <a:gd name="T0" fmla="*/ 1 w 5"/>
                  <a:gd name="T1" fmla="*/ 1 h 55"/>
                  <a:gd name="T2" fmla="*/ 2 w 5"/>
                  <a:gd name="T3" fmla="*/ 54 h 55"/>
                  <a:gd name="T4" fmla="*/ 4 w 5"/>
                  <a:gd name="T5" fmla="*/ 54 h 55"/>
                  <a:gd name="T6" fmla="*/ 3 w 5"/>
                  <a:gd name="T7" fmla="*/ 1 h 55"/>
                  <a:gd name="T8" fmla="*/ 1 w 5"/>
                  <a:gd name="T9" fmla="*/ 1 h 55"/>
                </a:gdLst>
                <a:ahLst/>
                <a:cxnLst>
                  <a:cxn ang="0">
                    <a:pos x="T0" y="T1"/>
                  </a:cxn>
                  <a:cxn ang="0">
                    <a:pos x="T2" y="T3"/>
                  </a:cxn>
                  <a:cxn ang="0">
                    <a:pos x="T4" y="T5"/>
                  </a:cxn>
                  <a:cxn ang="0">
                    <a:pos x="T6" y="T7"/>
                  </a:cxn>
                  <a:cxn ang="0">
                    <a:pos x="T8" y="T9"/>
                  </a:cxn>
                </a:cxnLst>
                <a:rect l="0" t="0" r="r" b="b"/>
                <a:pathLst>
                  <a:path w="5" h="55">
                    <a:moveTo>
                      <a:pt x="1" y="1"/>
                    </a:moveTo>
                    <a:cubicBezTo>
                      <a:pt x="3" y="19"/>
                      <a:pt x="2" y="36"/>
                      <a:pt x="2" y="54"/>
                    </a:cubicBezTo>
                    <a:cubicBezTo>
                      <a:pt x="2" y="55"/>
                      <a:pt x="4" y="55"/>
                      <a:pt x="4" y="54"/>
                    </a:cubicBezTo>
                    <a:cubicBezTo>
                      <a:pt x="4" y="36"/>
                      <a:pt x="5" y="19"/>
                      <a:pt x="3" y="1"/>
                    </a:cubicBezTo>
                    <a:cubicBezTo>
                      <a:pt x="3" y="0"/>
                      <a:pt x="0" y="0"/>
                      <a:pt x="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 name="Freeform 1725"/>
              <p:cNvSpPr/>
              <p:nvPr/>
            </p:nvSpPr>
            <p:spPr bwMode="auto">
              <a:xfrm>
                <a:off x="7512" y="2756"/>
                <a:ext cx="1488" cy="683"/>
              </a:xfrm>
              <a:custGeom>
                <a:avLst/>
                <a:gdLst>
                  <a:gd name="T0" fmla="*/ 3 w 558"/>
                  <a:gd name="T1" fmla="*/ 191 h 255"/>
                  <a:gd name="T2" fmla="*/ 90 w 558"/>
                  <a:gd name="T3" fmla="*/ 143 h 255"/>
                  <a:gd name="T4" fmla="*/ 129 w 558"/>
                  <a:gd name="T5" fmla="*/ 57 h 255"/>
                  <a:gd name="T6" fmla="*/ 158 w 558"/>
                  <a:gd name="T7" fmla="*/ 14 h 255"/>
                  <a:gd name="T8" fmla="*/ 200 w 558"/>
                  <a:gd name="T9" fmla="*/ 22 h 255"/>
                  <a:gd name="T10" fmla="*/ 220 w 558"/>
                  <a:gd name="T11" fmla="*/ 103 h 255"/>
                  <a:gd name="T12" fmla="*/ 217 w 558"/>
                  <a:gd name="T13" fmla="*/ 181 h 255"/>
                  <a:gd name="T14" fmla="*/ 253 w 558"/>
                  <a:gd name="T15" fmla="*/ 248 h 255"/>
                  <a:gd name="T16" fmla="*/ 319 w 558"/>
                  <a:gd name="T17" fmla="*/ 198 h 255"/>
                  <a:gd name="T18" fmla="*/ 323 w 558"/>
                  <a:gd name="T19" fmla="*/ 149 h 255"/>
                  <a:gd name="T20" fmla="*/ 363 w 558"/>
                  <a:gd name="T21" fmla="*/ 43 h 255"/>
                  <a:gd name="T22" fmla="*/ 386 w 558"/>
                  <a:gd name="T23" fmla="*/ 104 h 255"/>
                  <a:gd name="T24" fmla="*/ 391 w 558"/>
                  <a:gd name="T25" fmla="*/ 174 h 255"/>
                  <a:gd name="T26" fmla="*/ 418 w 558"/>
                  <a:gd name="T27" fmla="*/ 212 h 255"/>
                  <a:gd name="T28" fmla="*/ 472 w 558"/>
                  <a:gd name="T29" fmla="*/ 199 h 255"/>
                  <a:gd name="T30" fmla="*/ 499 w 558"/>
                  <a:gd name="T31" fmla="*/ 77 h 255"/>
                  <a:gd name="T32" fmla="*/ 516 w 558"/>
                  <a:gd name="T33" fmla="*/ 64 h 255"/>
                  <a:gd name="T34" fmla="*/ 542 w 558"/>
                  <a:gd name="T35" fmla="*/ 90 h 255"/>
                  <a:gd name="T36" fmla="*/ 553 w 558"/>
                  <a:gd name="T37" fmla="*/ 155 h 255"/>
                  <a:gd name="T38" fmla="*/ 557 w 558"/>
                  <a:gd name="T39" fmla="*/ 154 h 255"/>
                  <a:gd name="T40" fmla="*/ 541 w 558"/>
                  <a:gd name="T41" fmla="*/ 77 h 255"/>
                  <a:gd name="T42" fmla="*/ 503 w 558"/>
                  <a:gd name="T43" fmla="*/ 64 h 255"/>
                  <a:gd name="T44" fmla="*/ 490 w 558"/>
                  <a:gd name="T45" fmla="*/ 108 h 255"/>
                  <a:gd name="T46" fmla="*/ 479 w 558"/>
                  <a:gd name="T47" fmla="*/ 182 h 255"/>
                  <a:gd name="T48" fmla="*/ 414 w 558"/>
                  <a:gd name="T49" fmla="*/ 205 h 255"/>
                  <a:gd name="T50" fmla="*/ 391 w 558"/>
                  <a:gd name="T51" fmla="*/ 142 h 255"/>
                  <a:gd name="T52" fmla="*/ 358 w 558"/>
                  <a:gd name="T53" fmla="*/ 36 h 255"/>
                  <a:gd name="T54" fmla="*/ 318 w 558"/>
                  <a:gd name="T55" fmla="*/ 114 h 255"/>
                  <a:gd name="T56" fmla="*/ 319 w 558"/>
                  <a:gd name="T57" fmla="*/ 180 h 255"/>
                  <a:gd name="T58" fmla="*/ 242 w 558"/>
                  <a:gd name="T59" fmla="*/ 240 h 255"/>
                  <a:gd name="T60" fmla="*/ 224 w 558"/>
                  <a:gd name="T61" fmla="*/ 139 h 255"/>
                  <a:gd name="T62" fmla="*/ 221 w 558"/>
                  <a:gd name="T63" fmla="*/ 66 h 255"/>
                  <a:gd name="T64" fmla="*/ 193 w 558"/>
                  <a:gd name="T65" fmla="*/ 11 h 255"/>
                  <a:gd name="T66" fmla="*/ 137 w 558"/>
                  <a:gd name="T67" fmla="*/ 25 h 255"/>
                  <a:gd name="T68" fmla="*/ 123 w 558"/>
                  <a:gd name="T69" fmla="*/ 63 h 255"/>
                  <a:gd name="T70" fmla="*/ 105 w 558"/>
                  <a:gd name="T71" fmla="*/ 114 h 255"/>
                  <a:gd name="T72" fmla="*/ 3 w 558"/>
                  <a:gd name="T73" fmla="*/ 187 h 255"/>
                  <a:gd name="T74" fmla="*/ 3 w 558"/>
                  <a:gd name="T75" fmla="*/ 19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8" h="255">
                    <a:moveTo>
                      <a:pt x="3" y="191"/>
                    </a:moveTo>
                    <a:cubicBezTo>
                      <a:pt x="39" y="190"/>
                      <a:pt x="68" y="170"/>
                      <a:pt x="90" y="143"/>
                    </a:cubicBezTo>
                    <a:cubicBezTo>
                      <a:pt x="112" y="117"/>
                      <a:pt x="120" y="89"/>
                      <a:pt x="129" y="57"/>
                    </a:cubicBezTo>
                    <a:cubicBezTo>
                      <a:pt x="133" y="39"/>
                      <a:pt x="140" y="21"/>
                      <a:pt x="158" y="14"/>
                    </a:cubicBezTo>
                    <a:cubicBezTo>
                      <a:pt x="173" y="7"/>
                      <a:pt x="189" y="11"/>
                      <a:pt x="200" y="22"/>
                    </a:cubicBezTo>
                    <a:cubicBezTo>
                      <a:pt x="218" y="42"/>
                      <a:pt x="219" y="77"/>
                      <a:pt x="220" y="103"/>
                    </a:cubicBezTo>
                    <a:cubicBezTo>
                      <a:pt x="221" y="129"/>
                      <a:pt x="219" y="155"/>
                      <a:pt x="217" y="181"/>
                    </a:cubicBezTo>
                    <a:cubicBezTo>
                      <a:pt x="215" y="209"/>
                      <a:pt x="220" y="242"/>
                      <a:pt x="253" y="248"/>
                    </a:cubicBezTo>
                    <a:cubicBezTo>
                      <a:pt x="282" y="253"/>
                      <a:pt x="308" y="221"/>
                      <a:pt x="319" y="198"/>
                    </a:cubicBezTo>
                    <a:cubicBezTo>
                      <a:pt x="326" y="183"/>
                      <a:pt x="323" y="164"/>
                      <a:pt x="323" y="149"/>
                    </a:cubicBezTo>
                    <a:cubicBezTo>
                      <a:pt x="322" y="124"/>
                      <a:pt x="313" y="20"/>
                      <a:pt x="363" y="43"/>
                    </a:cubicBezTo>
                    <a:cubicBezTo>
                      <a:pt x="384" y="53"/>
                      <a:pt x="385" y="84"/>
                      <a:pt x="386" y="104"/>
                    </a:cubicBezTo>
                    <a:cubicBezTo>
                      <a:pt x="387" y="127"/>
                      <a:pt x="386" y="151"/>
                      <a:pt x="391" y="174"/>
                    </a:cubicBezTo>
                    <a:cubicBezTo>
                      <a:pt x="394" y="190"/>
                      <a:pt x="401" y="206"/>
                      <a:pt x="418" y="212"/>
                    </a:cubicBezTo>
                    <a:cubicBezTo>
                      <a:pt x="436" y="218"/>
                      <a:pt x="459" y="212"/>
                      <a:pt x="472" y="199"/>
                    </a:cubicBezTo>
                    <a:cubicBezTo>
                      <a:pt x="503" y="167"/>
                      <a:pt x="486" y="114"/>
                      <a:pt x="499" y="77"/>
                    </a:cubicBezTo>
                    <a:cubicBezTo>
                      <a:pt x="502" y="69"/>
                      <a:pt x="507" y="64"/>
                      <a:pt x="516" y="64"/>
                    </a:cubicBezTo>
                    <a:cubicBezTo>
                      <a:pt x="531" y="64"/>
                      <a:pt x="538" y="78"/>
                      <a:pt x="542" y="90"/>
                    </a:cubicBezTo>
                    <a:cubicBezTo>
                      <a:pt x="548" y="111"/>
                      <a:pt x="545" y="134"/>
                      <a:pt x="553" y="155"/>
                    </a:cubicBezTo>
                    <a:cubicBezTo>
                      <a:pt x="554" y="157"/>
                      <a:pt x="558" y="156"/>
                      <a:pt x="557" y="154"/>
                    </a:cubicBezTo>
                    <a:cubicBezTo>
                      <a:pt x="547" y="129"/>
                      <a:pt x="553" y="101"/>
                      <a:pt x="541" y="77"/>
                    </a:cubicBezTo>
                    <a:cubicBezTo>
                      <a:pt x="535" y="64"/>
                      <a:pt x="516" y="53"/>
                      <a:pt x="503" y="64"/>
                    </a:cubicBezTo>
                    <a:cubicBezTo>
                      <a:pt x="491" y="74"/>
                      <a:pt x="491" y="94"/>
                      <a:pt x="490" y="108"/>
                    </a:cubicBezTo>
                    <a:cubicBezTo>
                      <a:pt x="488" y="133"/>
                      <a:pt x="488" y="159"/>
                      <a:pt x="479" y="182"/>
                    </a:cubicBezTo>
                    <a:cubicBezTo>
                      <a:pt x="468" y="206"/>
                      <a:pt x="437" y="218"/>
                      <a:pt x="414" y="205"/>
                    </a:cubicBezTo>
                    <a:cubicBezTo>
                      <a:pt x="393" y="194"/>
                      <a:pt x="392" y="162"/>
                      <a:pt x="391" y="142"/>
                    </a:cubicBezTo>
                    <a:cubicBezTo>
                      <a:pt x="390" y="109"/>
                      <a:pt x="398" y="50"/>
                      <a:pt x="358" y="36"/>
                    </a:cubicBezTo>
                    <a:cubicBezTo>
                      <a:pt x="318" y="23"/>
                      <a:pt x="319" y="92"/>
                      <a:pt x="318" y="114"/>
                    </a:cubicBezTo>
                    <a:cubicBezTo>
                      <a:pt x="318" y="136"/>
                      <a:pt x="320" y="158"/>
                      <a:pt x="319" y="180"/>
                    </a:cubicBezTo>
                    <a:cubicBezTo>
                      <a:pt x="317" y="213"/>
                      <a:pt x="277" y="255"/>
                      <a:pt x="242" y="240"/>
                    </a:cubicBezTo>
                    <a:cubicBezTo>
                      <a:pt x="208" y="225"/>
                      <a:pt x="224" y="168"/>
                      <a:pt x="224" y="139"/>
                    </a:cubicBezTo>
                    <a:cubicBezTo>
                      <a:pt x="224" y="115"/>
                      <a:pt x="224" y="90"/>
                      <a:pt x="221" y="66"/>
                    </a:cubicBezTo>
                    <a:cubicBezTo>
                      <a:pt x="218" y="46"/>
                      <a:pt x="211" y="22"/>
                      <a:pt x="193" y="11"/>
                    </a:cubicBezTo>
                    <a:cubicBezTo>
                      <a:pt x="174" y="0"/>
                      <a:pt x="149" y="9"/>
                      <a:pt x="137" y="25"/>
                    </a:cubicBezTo>
                    <a:cubicBezTo>
                      <a:pt x="129" y="36"/>
                      <a:pt x="126" y="51"/>
                      <a:pt x="123" y="63"/>
                    </a:cubicBezTo>
                    <a:cubicBezTo>
                      <a:pt x="118" y="81"/>
                      <a:pt x="114" y="98"/>
                      <a:pt x="105" y="114"/>
                    </a:cubicBezTo>
                    <a:cubicBezTo>
                      <a:pt x="84" y="151"/>
                      <a:pt x="48" y="186"/>
                      <a:pt x="3" y="187"/>
                    </a:cubicBezTo>
                    <a:cubicBezTo>
                      <a:pt x="0" y="187"/>
                      <a:pt x="0" y="191"/>
                      <a:pt x="3" y="19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 name="Freeform 1726"/>
              <p:cNvSpPr/>
              <p:nvPr/>
            </p:nvSpPr>
            <p:spPr bwMode="auto">
              <a:xfrm>
                <a:off x="7448" y="3083"/>
                <a:ext cx="1568" cy="32"/>
              </a:xfrm>
              <a:custGeom>
                <a:avLst/>
                <a:gdLst>
                  <a:gd name="T0" fmla="*/ 3 w 588"/>
                  <a:gd name="T1" fmla="*/ 12 h 12"/>
                  <a:gd name="T2" fmla="*/ 585 w 588"/>
                  <a:gd name="T3" fmla="*/ 12 h 12"/>
                  <a:gd name="T4" fmla="*/ 585 w 588"/>
                  <a:gd name="T5" fmla="*/ 8 h 12"/>
                  <a:gd name="T6" fmla="*/ 3 w 588"/>
                  <a:gd name="T7" fmla="*/ 8 h 12"/>
                  <a:gd name="T8" fmla="*/ 3 w 588"/>
                  <a:gd name="T9" fmla="*/ 12 h 12"/>
                </a:gdLst>
                <a:ahLst/>
                <a:cxnLst>
                  <a:cxn ang="0">
                    <a:pos x="T0" y="T1"/>
                  </a:cxn>
                  <a:cxn ang="0">
                    <a:pos x="T2" y="T3"/>
                  </a:cxn>
                  <a:cxn ang="0">
                    <a:pos x="T4" y="T5"/>
                  </a:cxn>
                  <a:cxn ang="0">
                    <a:pos x="T6" y="T7"/>
                  </a:cxn>
                  <a:cxn ang="0">
                    <a:pos x="T8" y="T9"/>
                  </a:cxn>
                </a:cxnLst>
                <a:rect l="0" t="0" r="r" b="b"/>
                <a:pathLst>
                  <a:path w="588" h="12">
                    <a:moveTo>
                      <a:pt x="3" y="12"/>
                    </a:moveTo>
                    <a:cubicBezTo>
                      <a:pt x="197" y="4"/>
                      <a:pt x="391" y="10"/>
                      <a:pt x="585" y="12"/>
                    </a:cubicBezTo>
                    <a:cubicBezTo>
                      <a:pt x="588" y="12"/>
                      <a:pt x="588" y="8"/>
                      <a:pt x="585" y="8"/>
                    </a:cubicBezTo>
                    <a:cubicBezTo>
                      <a:pt x="391" y="6"/>
                      <a:pt x="197" y="0"/>
                      <a:pt x="3" y="8"/>
                    </a:cubicBezTo>
                    <a:cubicBezTo>
                      <a:pt x="0" y="8"/>
                      <a:pt x="0" y="12"/>
                      <a:pt x="3" y="1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 name="Freeform 1727"/>
              <p:cNvSpPr/>
              <p:nvPr/>
            </p:nvSpPr>
            <p:spPr bwMode="auto">
              <a:xfrm>
                <a:off x="7933" y="2743"/>
                <a:ext cx="86" cy="72"/>
              </a:xfrm>
              <a:custGeom>
                <a:avLst/>
                <a:gdLst>
                  <a:gd name="T0" fmla="*/ 2 w 32"/>
                  <a:gd name="T1" fmla="*/ 5 h 27"/>
                  <a:gd name="T2" fmla="*/ 28 w 32"/>
                  <a:gd name="T3" fmla="*/ 25 h 27"/>
                  <a:gd name="T4" fmla="*/ 30 w 32"/>
                  <a:gd name="T5" fmla="*/ 22 h 27"/>
                  <a:gd name="T6" fmla="*/ 4 w 32"/>
                  <a:gd name="T7" fmla="*/ 2 h 27"/>
                  <a:gd name="T8" fmla="*/ 2 w 32"/>
                  <a:gd name="T9" fmla="*/ 5 h 27"/>
                </a:gdLst>
                <a:ahLst/>
                <a:cxnLst>
                  <a:cxn ang="0">
                    <a:pos x="T0" y="T1"/>
                  </a:cxn>
                  <a:cxn ang="0">
                    <a:pos x="T2" y="T3"/>
                  </a:cxn>
                  <a:cxn ang="0">
                    <a:pos x="T4" y="T5"/>
                  </a:cxn>
                  <a:cxn ang="0">
                    <a:pos x="T6" y="T7"/>
                  </a:cxn>
                  <a:cxn ang="0">
                    <a:pos x="T8" y="T9"/>
                  </a:cxn>
                </a:cxnLst>
                <a:rect l="0" t="0" r="r" b="b"/>
                <a:pathLst>
                  <a:path w="32" h="27">
                    <a:moveTo>
                      <a:pt x="2" y="5"/>
                    </a:moveTo>
                    <a:cubicBezTo>
                      <a:pt x="10" y="12"/>
                      <a:pt x="19" y="19"/>
                      <a:pt x="28" y="25"/>
                    </a:cubicBezTo>
                    <a:cubicBezTo>
                      <a:pt x="30" y="27"/>
                      <a:pt x="32" y="23"/>
                      <a:pt x="30" y="22"/>
                    </a:cubicBezTo>
                    <a:cubicBezTo>
                      <a:pt x="21" y="15"/>
                      <a:pt x="12" y="9"/>
                      <a:pt x="4" y="2"/>
                    </a:cubicBezTo>
                    <a:cubicBezTo>
                      <a:pt x="2" y="0"/>
                      <a:pt x="0" y="4"/>
                      <a:pt x="2"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4" name="Freeform 1728"/>
              <p:cNvSpPr/>
              <p:nvPr/>
            </p:nvSpPr>
            <p:spPr bwMode="auto">
              <a:xfrm>
                <a:off x="7939" y="2756"/>
                <a:ext cx="56" cy="70"/>
              </a:xfrm>
              <a:custGeom>
                <a:avLst/>
                <a:gdLst>
                  <a:gd name="T0" fmla="*/ 16 w 21"/>
                  <a:gd name="T1" fmla="*/ 2 h 26"/>
                  <a:gd name="T2" fmla="*/ 1 w 21"/>
                  <a:gd name="T3" fmla="*/ 22 h 26"/>
                  <a:gd name="T4" fmla="*/ 5 w 21"/>
                  <a:gd name="T5" fmla="*/ 24 h 26"/>
                  <a:gd name="T6" fmla="*/ 20 w 21"/>
                  <a:gd name="T7" fmla="*/ 4 h 26"/>
                  <a:gd name="T8" fmla="*/ 16 w 21"/>
                  <a:gd name="T9" fmla="*/ 2 h 26"/>
                </a:gdLst>
                <a:ahLst/>
                <a:cxnLst>
                  <a:cxn ang="0">
                    <a:pos x="T0" y="T1"/>
                  </a:cxn>
                  <a:cxn ang="0">
                    <a:pos x="T2" y="T3"/>
                  </a:cxn>
                  <a:cxn ang="0">
                    <a:pos x="T4" y="T5"/>
                  </a:cxn>
                  <a:cxn ang="0">
                    <a:pos x="T6" y="T7"/>
                  </a:cxn>
                  <a:cxn ang="0">
                    <a:pos x="T8" y="T9"/>
                  </a:cxn>
                </a:cxnLst>
                <a:rect l="0" t="0" r="r" b="b"/>
                <a:pathLst>
                  <a:path w="21" h="26">
                    <a:moveTo>
                      <a:pt x="16" y="2"/>
                    </a:moveTo>
                    <a:cubicBezTo>
                      <a:pt x="12" y="9"/>
                      <a:pt x="6" y="15"/>
                      <a:pt x="1" y="22"/>
                    </a:cubicBezTo>
                    <a:cubicBezTo>
                      <a:pt x="0" y="24"/>
                      <a:pt x="3" y="26"/>
                      <a:pt x="5" y="24"/>
                    </a:cubicBezTo>
                    <a:cubicBezTo>
                      <a:pt x="9" y="17"/>
                      <a:pt x="15" y="11"/>
                      <a:pt x="20" y="4"/>
                    </a:cubicBezTo>
                    <a:cubicBezTo>
                      <a:pt x="21" y="2"/>
                      <a:pt x="18" y="0"/>
                      <a:pt x="16"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5" name="Freeform 1729"/>
              <p:cNvSpPr/>
              <p:nvPr/>
            </p:nvSpPr>
            <p:spPr bwMode="auto">
              <a:xfrm>
                <a:off x="8200" y="3358"/>
                <a:ext cx="59" cy="73"/>
              </a:xfrm>
              <a:custGeom>
                <a:avLst/>
                <a:gdLst>
                  <a:gd name="T0" fmla="*/ 2 w 22"/>
                  <a:gd name="T1" fmla="*/ 5 h 27"/>
                  <a:gd name="T2" fmla="*/ 17 w 22"/>
                  <a:gd name="T3" fmla="*/ 25 h 27"/>
                  <a:gd name="T4" fmla="*/ 20 w 22"/>
                  <a:gd name="T5" fmla="*/ 22 h 27"/>
                  <a:gd name="T6" fmla="*/ 5 w 22"/>
                  <a:gd name="T7" fmla="*/ 3 h 27"/>
                  <a:gd name="T8" fmla="*/ 2 w 22"/>
                  <a:gd name="T9" fmla="*/ 5 h 27"/>
                </a:gdLst>
                <a:ahLst/>
                <a:cxnLst>
                  <a:cxn ang="0">
                    <a:pos x="T0" y="T1"/>
                  </a:cxn>
                  <a:cxn ang="0">
                    <a:pos x="T2" y="T3"/>
                  </a:cxn>
                  <a:cxn ang="0">
                    <a:pos x="T4" y="T5"/>
                  </a:cxn>
                  <a:cxn ang="0">
                    <a:pos x="T6" y="T7"/>
                  </a:cxn>
                  <a:cxn ang="0">
                    <a:pos x="T8" y="T9"/>
                  </a:cxn>
                </a:cxnLst>
                <a:rect l="0" t="0" r="r" b="b"/>
                <a:pathLst>
                  <a:path w="22" h="27">
                    <a:moveTo>
                      <a:pt x="2" y="5"/>
                    </a:moveTo>
                    <a:cubicBezTo>
                      <a:pt x="6" y="12"/>
                      <a:pt x="11" y="19"/>
                      <a:pt x="17" y="25"/>
                    </a:cubicBezTo>
                    <a:cubicBezTo>
                      <a:pt x="19" y="27"/>
                      <a:pt x="22" y="24"/>
                      <a:pt x="20" y="22"/>
                    </a:cubicBezTo>
                    <a:cubicBezTo>
                      <a:pt x="14" y="16"/>
                      <a:pt x="10" y="9"/>
                      <a:pt x="5" y="3"/>
                    </a:cubicBezTo>
                    <a:cubicBezTo>
                      <a:pt x="4" y="0"/>
                      <a:pt x="0" y="2"/>
                      <a:pt x="2"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6" name="Freeform 1730"/>
              <p:cNvSpPr/>
              <p:nvPr/>
            </p:nvSpPr>
            <p:spPr bwMode="auto">
              <a:xfrm>
                <a:off x="8165" y="3358"/>
                <a:ext cx="94" cy="102"/>
              </a:xfrm>
              <a:custGeom>
                <a:avLst/>
                <a:gdLst>
                  <a:gd name="T0" fmla="*/ 30 w 35"/>
                  <a:gd name="T1" fmla="*/ 2 h 38"/>
                  <a:gd name="T2" fmla="*/ 2 w 35"/>
                  <a:gd name="T3" fmla="*/ 33 h 38"/>
                  <a:gd name="T4" fmla="*/ 5 w 35"/>
                  <a:gd name="T5" fmla="*/ 36 h 38"/>
                  <a:gd name="T6" fmla="*/ 33 w 35"/>
                  <a:gd name="T7" fmla="*/ 5 h 38"/>
                  <a:gd name="T8" fmla="*/ 30 w 35"/>
                  <a:gd name="T9" fmla="*/ 2 h 38"/>
                </a:gdLst>
                <a:ahLst/>
                <a:cxnLst>
                  <a:cxn ang="0">
                    <a:pos x="T0" y="T1"/>
                  </a:cxn>
                  <a:cxn ang="0">
                    <a:pos x="T2" y="T3"/>
                  </a:cxn>
                  <a:cxn ang="0">
                    <a:pos x="T4" y="T5"/>
                  </a:cxn>
                  <a:cxn ang="0">
                    <a:pos x="T6" y="T7"/>
                  </a:cxn>
                  <a:cxn ang="0">
                    <a:pos x="T8" y="T9"/>
                  </a:cxn>
                </a:cxnLst>
                <a:rect l="0" t="0" r="r" b="b"/>
                <a:pathLst>
                  <a:path w="35" h="38">
                    <a:moveTo>
                      <a:pt x="30" y="2"/>
                    </a:moveTo>
                    <a:cubicBezTo>
                      <a:pt x="20" y="12"/>
                      <a:pt x="12" y="23"/>
                      <a:pt x="2" y="33"/>
                    </a:cubicBezTo>
                    <a:cubicBezTo>
                      <a:pt x="0" y="35"/>
                      <a:pt x="3" y="38"/>
                      <a:pt x="5" y="36"/>
                    </a:cubicBezTo>
                    <a:cubicBezTo>
                      <a:pt x="14" y="26"/>
                      <a:pt x="23" y="15"/>
                      <a:pt x="33" y="5"/>
                    </a:cubicBezTo>
                    <a:cubicBezTo>
                      <a:pt x="35" y="3"/>
                      <a:pt x="32" y="0"/>
                      <a:pt x="3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7" name="Freeform 1731"/>
              <p:cNvSpPr/>
              <p:nvPr/>
            </p:nvSpPr>
            <p:spPr bwMode="auto">
              <a:xfrm>
                <a:off x="8421" y="2815"/>
                <a:ext cx="78" cy="81"/>
              </a:xfrm>
              <a:custGeom>
                <a:avLst/>
                <a:gdLst>
                  <a:gd name="T0" fmla="*/ 2 w 29"/>
                  <a:gd name="T1" fmla="*/ 4 h 30"/>
                  <a:gd name="T2" fmla="*/ 24 w 29"/>
                  <a:gd name="T3" fmla="*/ 29 h 30"/>
                  <a:gd name="T4" fmla="*/ 27 w 29"/>
                  <a:gd name="T5" fmla="*/ 25 h 30"/>
                  <a:gd name="T6" fmla="*/ 5 w 29"/>
                  <a:gd name="T7" fmla="*/ 2 h 30"/>
                  <a:gd name="T8" fmla="*/ 2 w 29"/>
                  <a:gd name="T9" fmla="*/ 4 h 30"/>
                </a:gdLst>
                <a:ahLst/>
                <a:cxnLst>
                  <a:cxn ang="0">
                    <a:pos x="T0" y="T1"/>
                  </a:cxn>
                  <a:cxn ang="0">
                    <a:pos x="T2" y="T3"/>
                  </a:cxn>
                  <a:cxn ang="0">
                    <a:pos x="T4" y="T5"/>
                  </a:cxn>
                  <a:cxn ang="0">
                    <a:pos x="T6" y="T7"/>
                  </a:cxn>
                  <a:cxn ang="0">
                    <a:pos x="T8" y="T9"/>
                  </a:cxn>
                </a:cxnLst>
                <a:rect l="0" t="0" r="r" b="b"/>
                <a:pathLst>
                  <a:path w="29" h="30">
                    <a:moveTo>
                      <a:pt x="2" y="4"/>
                    </a:moveTo>
                    <a:cubicBezTo>
                      <a:pt x="9" y="13"/>
                      <a:pt x="15" y="22"/>
                      <a:pt x="24" y="29"/>
                    </a:cubicBezTo>
                    <a:cubicBezTo>
                      <a:pt x="27" y="30"/>
                      <a:pt x="29" y="27"/>
                      <a:pt x="27" y="25"/>
                    </a:cubicBezTo>
                    <a:cubicBezTo>
                      <a:pt x="18" y="19"/>
                      <a:pt x="12" y="10"/>
                      <a:pt x="5" y="2"/>
                    </a:cubicBezTo>
                    <a:cubicBezTo>
                      <a:pt x="4" y="0"/>
                      <a:pt x="0" y="2"/>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8" name="Freeform 1732"/>
              <p:cNvSpPr/>
              <p:nvPr/>
            </p:nvSpPr>
            <p:spPr bwMode="auto">
              <a:xfrm>
                <a:off x="8411" y="2821"/>
                <a:ext cx="64" cy="83"/>
              </a:xfrm>
              <a:custGeom>
                <a:avLst/>
                <a:gdLst>
                  <a:gd name="T0" fmla="*/ 19 w 24"/>
                  <a:gd name="T1" fmla="*/ 2 h 31"/>
                  <a:gd name="T2" fmla="*/ 2 w 24"/>
                  <a:gd name="T3" fmla="*/ 26 h 31"/>
                  <a:gd name="T4" fmla="*/ 5 w 24"/>
                  <a:gd name="T5" fmla="*/ 29 h 31"/>
                  <a:gd name="T6" fmla="*/ 22 w 24"/>
                  <a:gd name="T7" fmla="*/ 4 h 31"/>
                  <a:gd name="T8" fmla="*/ 19 w 24"/>
                  <a:gd name="T9" fmla="*/ 2 h 31"/>
                </a:gdLst>
                <a:ahLst/>
                <a:cxnLst>
                  <a:cxn ang="0">
                    <a:pos x="T0" y="T1"/>
                  </a:cxn>
                  <a:cxn ang="0">
                    <a:pos x="T2" y="T3"/>
                  </a:cxn>
                  <a:cxn ang="0">
                    <a:pos x="T4" y="T5"/>
                  </a:cxn>
                  <a:cxn ang="0">
                    <a:pos x="T6" y="T7"/>
                  </a:cxn>
                  <a:cxn ang="0">
                    <a:pos x="T8" y="T9"/>
                  </a:cxn>
                </a:cxnLst>
                <a:rect l="0" t="0" r="r" b="b"/>
                <a:pathLst>
                  <a:path w="24" h="31">
                    <a:moveTo>
                      <a:pt x="19" y="2"/>
                    </a:moveTo>
                    <a:cubicBezTo>
                      <a:pt x="13" y="10"/>
                      <a:pt x="9" y="19"/>
                      <a:pt x="2" y="26"/>
                    </a:cubicBezTo>
                    <a:cubicBezTo>
                      <a:pt x="0" y="28"/>
                      <a:pt x="3" y="31"/>
                      <a:pt x="5" y="29"/>
                    </a:cubicBezTo>
                    <a:cubicBezTo>
                      <a:pt x="12" y="21"/>
                      <a:pt x="16" y="12"/>
                      <a:pt x="22" y="4"/>
                    </a:cubicBezTo>
                    <a:cubicBezTo>
                      <a:pt x="24" y="2"/>
                      <a:pt x="20" y="0"/>
                      <a:pt x="19"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9" name="Freeform 1733"/>
              <p:cNvSpPr/>
              <p:nvPr/>
            </p:nvSpPr>
            <p:spPr bwMode="auto">
              <a:xfrm>
                <a:off x="8651" y="3259"/>
                <a:ext cx="45" cy="70"/>
              </a:xfrm>
              <a:custGeom>
                <a:avLst/>
                <a:gdLst>
                  <a:gd name="T0" fmla="*/ 1 w 17"/>
                  <a:gd name="T1" fmla="*/ 4 h 26"/>
                  <a:gd name="T2" fmla="*/ 12 w 17"/>
                  <a:gd name="T3" fmla="*/ 24 h 26"/>
                  <a:gd name="T4" fmla="*/ 16 w 17"/>
                  <a:gd name="T5" fmla="*/ 23 h 26"/>
                  <a:gd name="T6" fmla="*/ 5 w 17"/>
                  <a:gd name="T7" fmla="*/ 2 h 26"/>
                  <a:gd name="T8" fmla="*/ 1 w 17"/>
                  <a:gd name="T9" fmla="*/ 4 h 26"/>
                </a:gdLst>
                <a:ahLst/>
                <a:cxnLst>
                  <a:cxn ang="0">
                    <a:pos x="T0" y="T1"/>
                  </a:cxn>
                  <a:cxn ang="0">
                    <a:pos x="T2" y="T3"/>
                  </a:cxn>
                  <a:cxn ang="0">
                    <a:pos x="T4" y="T5"/>
                  </a:cxn>
                  <a:cxn ang="0">
                    <a:pos x="T6" y="T7"/>
                  </a:cxn>
                  <a:cxn ang="0">
                    <a:pos x="T8" y="T9"/>
                  </a:cxn>
                </a:cxnLst>
                <a:rect l="0" t="0" r="r" b="b"/>
                <a:pathLst>
                  <a:path w="17" h="26">
                    <a:moveTo>
                      <a:pt x="1" y="4"/>
                    </a:moveTo>
                    <a:cubicBezTo>
                      <a:pt x="5" y="11"/>
                      <a:pt x="9" y="17"/>
                      <a:pt x="12" y="24"/>
                    </a:cubicBezTo>
                    <a:cubicBezTo>
                      <a:pt x="13" y="26"/>
                      <a:pt x="17" y="25"/>
                      <a:pt x="16" y="23"/>
                    </a:cubicBezTo>
                    <a:cubicBezTo>
                      <a:pt x="13" y="15"/>
                      <a:pt x="9" y="9"/>
                      <a:pt x="5" y="2"/>
                    </a:cubicBezTo>
                    <a:cubicBezTo>
                      <a:pt x="3" y="0"/>
                      <a:pt x="0" y="2"/>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0" name="Freeform 1734"/>
              <p:cNvSpPr/>
              <p:nvPr/>
            </p:nvSpPr>
            <p:spPr bwMode="auto">
              <a:xfrm>
                <a:off x="8632" y="3254"/>
                <a:ext cx="61" cy="99"/>
              </a:xfrm>
              <a:custGeom>
                <a:avLst/>
                <a:gdLst>
                  <a:gd name="T0" fmla="*/ 19 w 23"/>
                  <a:gd name="T1" fmla="*/ 3 h 37"/>
                  <a:gd name="T2" fmla="*/ 2 w 23"/>
                  <a:gd name="T3" fmla="*/ 32 h 37"/>
                  <a:gd name="T4" fmla="*/ 5 w 23"/>
                  <a:gd name="T5" fmla="*/ 35 h 37"/>
                  <a:gd name="T6" fmla="*/ 23 w 23"/>
                  <a:gd name="T7" fmla="*/ 4 h 37"/>
                  <a:gd name="T8" fmla="*/ 19 w 23"/>
                  <a:gd name="T9" fmla="*/ 3 h 37"/>
                </a:gdLst>
                <a:ahLst/>
                <a:cxnLst>
                  <a:cxn ang="0">
                    <a:pos x="T0" y="T1"/>
                  </a:cxn>
                  <a:cxn ang="0">
                    <a:pos x="T2" y="T3"/>
                  </a:cxn>
                  <a:cxn ang="0">
                    <a:pos x="T4" y="T5"/>
                  </a:cxn>
                  <a:cxn ang="0">
                    <a:pos x="T6" y="T7"/>
                  </a:cxn>
                  <a:cxn ang="0">
                    <a:pos x="T8" y="T9"/>
                  </a:cxn>
                </a:cxnLst>
                <a:rect l="0" t="0" r="r" b="b"/>
                <a:pathLst>
                  <a:path w="23" h="37">
                    <a:moveTo>
                      <a:pt x="19" y="3"/>
                    </a:moveTo>
                    <a:cubicBezTo>
                      <a:pt x="16" y="14"/>
                      <a:pt x="10" y="24"/>
                      <a:pt x="2" y="32"/>
                    </a:cubicBezTo>
                    <a:cubicBezTo>
                      <a:pt x="0" y="34"/>
                      <a:pt x="3" y="37"/>
                      <a:pt x="5" y="35"/>
                    </a:cubicBezTo>
                    <a:cubicBezTo>
                      <a:pt x="13" y="26"/>
                      <a:pt x="20" y="16"/>
                      <a:pt x="23" y="4"/>
                    </a:cubicBezTo>
                    <a:cubicBezTo>
                      <a:pt x="23" y="1"/>
                      <a:pt x="20" y="0"/>
                      <a:pt x="19"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1" name="Freeform 1735"/>
              <p:cNvSpPr/>
              <p:nvPr/>
            </p:nvSpPr>
            <p:spPr bwMode="auto">
              <a:xfrm>
                <a:off x="8843" y="2890"/>
                <a:ext cx="64" cy="59"/>
              </a:xfrm>
              <a:custGeom>
                <a:avLst/>
                <a:gdLst>
                  <a:gd name="T0" fmla="*/ 2 w 24"/>
                  <a:gd name="T1" fmla="*/ 5 h 22"/>
                  <a:gd name="T2" fmla="*/ 19 w 24"/>
                  <a:gd name="T3" fmla="*/ 20 h 22"/>
                  <a:gd name="T4" fmla="*/ 23 w 24"/>
                  <a:gd name="T5" fmla="*/ 18 h 22"/>
                  <a:gd name="T6" fmla="*/ 4 w 24"/>
                  <a:gd name="T7" fmla="*/ 2 h 22"/>
                  <a:gd name="T8" fmla="*/ 2 w 24"/>
                  <a:gd name="T9" fmla="*/ 5 h 22"/>
                </a:gdLst>
                <a:ahLst/>
                <a:cxnLst>
                  <a:cxn ang="0">
                    <a:pos x="T0" y="T1"/>
                  </a:cxn>
                  <a:cxn ang="0">
                    <a:pos x="T2" y="T3"/>
                  </a:cxn>
                  <a:cxn ang="0">
                    <a:pos x="T4" y="T5"/>
                  </a:cxn>
                  <a:cxn ang="0">
                    <a:pos x="T6" y="T7"/>
                  </a:cxn>
                  <a:cxn ang="0">
                    <a:pos x="T8" y="T9"/>
                  </a:cxn>
                </a:cxnLst>
                <a:rect l="0" t="0" r="r" b="b"/>
                <a:pathLst>
                  <a:path w="24" h="22">
                    <a:moveTo>
                      <a:pt x="2" y="5"/>
                    </a:moveTo>
                    <a:cubicBezTo>
                      <a:pt x="8" y="9"/>
                      <a:pt x="15" y="14"/>
                      <a:pt x="19" y="20"/>
                    </a:cubicBezTo>
                    <a:cubicBezTo>
                      <a:pt x="20" y="22"/>
                      <a:pt x="24" y="20"/>
                      <a:pt x="23" y="18"/>
                    </a:cubicBezTo>
                    <a:cubicBezTo>
                      <a:pt x="18" y="11"/>
                      <a:pt x="11" y="6"/>
                      <a:pt x="4" y="2"/>
                    </a:cubicBezTo>
                    <a:cubicBezTo>
                      <a:pt x="2" y="0"/>
                      <a:pt x="0" y="4"/>
                      <a:pt x="2"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2" name="Freeform 1736"/>
              <p:cNvSpPr/>
              <p:nvPr/>
            </p:nvSpPr>
            <p:spPr bwMode="auto">
              <a:xfrm>
                <a:off x="8832" y="2885"/>
                <a:ext cx="64" cy="64"/>
              </a:xfrm>
              <a:custGeom>
                <a:avLst/>
                <a:gdLst>
                  <a:gd name="T0" fmla="*/ 19 w 24"/>
                  <a:gd name="T1" fmla="*/ 2 h 24"/>
                  <a:gd name="T2" fmla="*/ 2 w 24"/>
                  <a:gd name="T3" fmla="*/ 19 h 24"/>
                  <a:gd name="T4" fmla="*/ 4 w 24"/>
                  <a:gd name="T5" fmla="*/ 23 h 24"/>
                  <a:gd name="T6" fmla="*/ 22 w 24"/>
                  <a:gd name="T7" fmla="*/ 5 h 24"/>
                  <a:gd name="T8" fmla="*/ 19 w 24"/>
                  <a:gd name="T9" fmla="*/ 2 h 24"/>
                </a:gdLst>
                <a:ahLst/>
                <a:cxnLst>
                  <a:cxn ang="0">
                    <a:pos x="T0" y="T1"/>
                  </a:cxn>
                  <a:cxn ang="0">
                    <a:pos x="T2" y="T3"/>
                  </a:cxn>
                  <a:cxn ang="0">
                    <a:pos x="T4" y="T5"/>
                  </a:cxn>
                  <a:cxn ang="0">
                    <a:pos x="T6" y="T7"/>
                  </a:cxn>
                  <a:cxn ang="0">
                    <a:pos x="T8" y="T9"/>
                  </a:cxn>
                </a:cxnLst>
                <a:rect l="0" t="0" r="r" b="b"/>
                <a:pathLst>
                  <a:path w="24" h="24">
                    <a:moveTo>
                      <a:pt x="19" y="2"/>
                    </a:moveTo>
                    <a:cubicBezTo>
                      <a:pt x="13" y="8"/>
                      <a:pt x="8" y="14"/>
                      <a:pt x="2" y="19"/>
                    </a:cubicBezTo>
                    <a:cubicBezTo>
                      <a:pt x="0" y="20"/>
                      <a:pt x="2" y="24"/>
                      <a:pt x="4" y="23"/>
                    </a:cubicBezTo>
                    <a:cubicBezTo>
                      <a:pt x="11" y="18"/>
                      <a:pt x="16" y="11"/>
                      <a:pt x="22" y="5"/>
                    </a:cubicBezTo>
                    <a:cubicBezTo>
                      <a:pt x="24" y="3"/>
                      <a:pt x="21" y="0"/>
                      <a:pt x="19"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3" name="Freeform 1737"/>
              <p:cNvSpPr/>
              <p:nvPr/>
            </p:nvSpPr>
            <p:spPr bwMode="auto">
              <a:xfrm>
                <a:off x="7139" y="3388"/>
                <a:ext cx="114" cy="80"/>
              </a:xfrm>
              <a:custGeom>
                <a:avLst/>
                <a:gdLst>
                  <a:gd name="T0" fmla="*/ 38 w 43"/>
                  <a:gd name="T1" fmla="*/ 2 h 30"/>
                  <a:gd name="T2" fmla="*/ 12 w 43"/>
                  <a:gd name="T3" fmla="*/ 24 h 30"/>
                  <a:gd name="T4" fmla="*/ 34 w 43"/>
                  <a:gd name="T5" fmla="*/ 25 h 30"/>
                  <a:gd name="T6" fmla="*/ 43 w 43"/>
                  <a:gd name="T7" fmla="*/ 2 h 30"/>
                  <a:gd name="T8" fmla="*/ 41 w 43"/>
                  <a:gd name="T9" fmla="*/ 1 h 30"/>
                  <a:gd name="T10" fmla="*/ 36 w 43"/>
                  <a:gd name="T11" fmla="*/ 19 h 30"/>
                  <a:gd name="T12" fmla="*/ 15 w 43"/>
                  <a:gd name="T13" fmla="*/ 24 h 30"/>
                  <a:gd name="T14" fmla="*/ 19 w 43"/>
                  <a:gd name="T15" fmla="*/ 10 h 30"/>
                  <a:gd name="T16" fmla="*/ 38 w 43"/>
                  <a:gd name="T17" fmla="*/ 4 h 30"/>
                  <a:gd name="T18" fmla="*/ 38 w 43"/>
                  <a:gd name="T19"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30">
                    <a:moveTo>
                      <a:pt x="38" y="2"/>
                    </a:moveTo>
                    <a:cubicBezTo>
                      <a:pt x="30" y="2"/>
                      <a:pt x="0" y="13"/>
                      <a:pt x="12" y="24"/>
                    </a:cubicBezTo>
                    <a:cubicBezTo>
                      <a:pt x="18" y="29"/>
                      <a:pt x="28" y="30"/>
                      <a:pt x="34" y="25"/>
                    </a:cubicBezTo>
                    <a:cubicBezTo>
                      <a:pt x="40" y="19"/>
                      <a:pt x="41" y="9"/>
                      <a:pt x="43" y="2"/>
                    </a:cubicBezTo>
                    <a:cubicBezTo>
                      <a:pt x="43" y="0"/>
                      <a:pt x="41" y="0"/>
                      <a:pt x="41" y="1"/>
                    </a:cubicBezTo>
                    <a:cubicBezTo>
                      <a:pt x="39" y="7"/>
                      <a:pt x="38" y="13"/>
                      <a:pt x="36" y="19"/>
                    </a:cubicBezTo>
                    <a:cubicBezTo>
                      <a:pt x="32" y="27"/>
                      <a:pt x="23" y="28"/>
                      <a:pt x="15" y="24"/>
                    </a:cubicBezTo>
                    <a:cubicBezTo>
                      <a:pt x="8" y="20"/>
                      <a:pt x="14" y="13"/>
                      <a:pt x="19" y="10"/>
                    </a:cubicBezTo>
                    <a:cubicBezTo>
                      <a:pt x="24" y="6"/>
                      <a:pt x="31" y="4"/>
                      <a:pt x="38" y="4"/>
                    </a:cubicBezTo>
                    <a:cubicBezTo>
                      <a:pt x="39" y="4"/>
                      <a:pt x="39" y="2"/>
                      <a:pt x="38"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4" name="Freeform 1738"/>
              <p:cNvSpPr/>
              <p:nvPr/>
            </p:nvSpPr>
            <p:spPr bwMode="auto">
              <a:xfrm>
                <a:off x="7091" y="3358"/>
                <a:ext cx="218" cy="145"/>
              </a:xfrm>
              <a:custGeom>
                <a:avLst/>
                <a:gdLst>
                  <a:gd name="T0" fmla="*/ 58 w 82"/>
                  <a:gd name="T1" fmla="*/ 14 h 54"/>
                  <a:gd name="T2" fmla="*/ 59 w 82"/>
                  <a:gd name="T3" fmla="*/ 35 h 54"/>
                  <a:gd name="T4" fmla="*/ 77 w 82"/>
                  <a:gd name="T5" fmla="*/ 31 h 54"/>
                  <a:gd name="T6" fmla="*/ 71 w 82"/>
                  <a:gd name="T7" fmla="*/ 7 h 54"/>
                  <a:gd name="T8" fmla="*/ 41 w 82"/>
                  <a:gd name="T9" fmla="*/ 0 h 54"/>
                  <a:gd name="T10" fmla="*/ 8 w 82"/>
                  <a:gd name="T11" fmla="*/ 30 h 54"/>
                  <a:gd name="T12" fmla="*/ 69 w 82"/>
                  <a:gd name="T13" fmla="*/ 35 h 54"/>
                  <a:gd name="T14" fmla="*/ 68 w 82"/>
                  <a:gd name="T15" fmla="*/ 34 h 54"/>
                  <a:gd name="T16" fmla="*/ 20 w 82"/>
                  <a:gd name="T17" fmla="*/ 40 h 54"/>
                  <a:gd name="T18" fmla="*/ 10 w 82"/>
                  <a:gd name="T19" fmla="*/ 18 h 54"/>
                  <a:gd name="T20" fmla="*/ 28 w 82"/>
                  <a:gd name="T21" fmla="*/ 5 h 54"/>
                  <a:gd name="T22" fmla="*/ 71 w 82"/>
                  <a:gd name="T23" fmla="*/ 9 h 54"/>
                  <a:gd name="T24" fmla="*/ 66 w 82"/>
                  <a:gd name="T25" fmla="*/ 36 h 54"/>
                  <a:gd name="T26" fmla="*/ 60 w 82"/>
                  <a:gd name="T27" fmla="*/ 15 h 54"/>
                  <a:gd name="T28" fmla="*/ 58 w 82"/>
                  <a:gd name="T2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54">
                    <a:moveTo>
                      <a:pt x="58" y="14"/>
                    </a:moveTo>
                    <a:cubicBezTo>
                      <a:pt x="55" y="21"/>
                      <a:pt x="54" y="29"/>
                      <a:pt x="59" y="35"/>
                    </a:cubicBezTo>
                    <a:cubicBezTo>
                      <a:pt x="64" y="41"/>
                      <a:pt x="74" y="36"/>
                      <a:pt x="77" y="31"/>
                    </a:cubicBezTo>
                    <a:cubicBezTo>
                      <a:pt x="82" y="23"/>
                      <a:pt x="78" y="12"/>
                      <a:pt x="71" y="7"/>
                    </a:cubicBezTo>
                    <a:cubicBezTo>
                      <a:pt x="64" y="0"/>
                      <a:pt x="51" y="0"/>
                      <a:pt x="41" y="0"/>
                    </a:cubicBezTo>
                    <a:cubicBezTo>
                      <a:pt x="29" y="1"/>
                      <a:pt x="0" y="12"/>
                      <a:pt x="8" y="30"/>
                    </a:cubicBezTo>
                    <a:cubicBezTo>
                      <a:pt x="19" y="54"/>
                      <a:pt x="52" y="48"/>
                      <a:pt x="69" y="35"/>
                    </a:cubicBezTo>
                    <a:cubicBezTo>
                      <a:pt x="70" y="35"/>
                      <a:pt x="69" y="33"/>
                      <a:pt x="68" y="34"/>
                    </a:cubicBezTo>
                    <a:cubicBezTo>
                      <a:pt x="55" y="44"/>
                      <a:pt x="35" y="49"/>
                      <a:pt x="20" y="40"/>
                    </a:cubicBezTo>
                    <a:cubicBezTo>
                      <a:pt x="13" y="36"/>
                      <a:pt x="6" y="27"/>
                      <a:pt x="10" y="18"/>
                    </a:cubicBezTo>
                    <a:cubicBezTo>
                      <a:pt x="14" y="12"/>
                      <a:pt x="22" y="8"/>
                      <a:pt x="28" y="5"/>
                    </a:cubicBezTo>
                    <a:cubicBezTo>
                      <a:pt x="41" y="0"/>
                      <a:pt x="60" y="0"/>
                      <a:pt x="71" y="9"/>
                    </a:cubicBezTo>
                    <a:cubicBezTo>
                      <a:pt x="81" y="17"/>
                      <a:pt x="79" y="34"/>
                      <a:pt x="66" y="36"/>
                    </a:cubicBezTo>
                    <a:cubicBezTo>
                      <a:pt x="55" y="37"/>
                      <a:pt x="57" y="21"/>
                      <a:pt x="60" y="15"/>
                    </a:cubicBezTo>
                    <a:cubicBezTo>
                      <a:pt x="61" y="14"/>
                      <a:pt x="59" y="13"/>
                      <a:pt x="58" y="1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5" name="Freeform 1739"/>
              <p:cNvSpPr/>
              <p:nvPr/>
            </p:nvSpPr>
            <p:spPr bwMode="auto">
              <a:xfrm>
                <a:off x="8341" y="3444"/>
                <a:ext cx="14" cy="195"/>
              </a:xfrm>
              <a:custGeom>
                <a:avLst/>
                <a:gdLst>
                  <a:gd name="T0" fmla="*/ 4 w 5"/>
                  <a:gd name="T1" fmla="*/ 1 h 73"/>
                  <a:gd name="T2" fmla="*/ 0 w 5"/>
                  <a:gd name="T3" fmla="*/ 72 h 73"/>
                  <a:gd name="T4" fmla="*/ 1 w 5"/>
                  <a:gd name="T5" fmla="*/ 72 h 73"/>
                  <a:gd name="T6" fmla="*/ 5 w 5"/>
                  <a:gd name="T7" fmla="*/ 1 h 73"/>
                  <a:gd name="T8" fmla="*/ 4 w 5"/>
                  <a:gd name="T9" fmla="*/ 1 h 73"/>
                </a:gdLst>
                <a:ahLst/>
                <a:cxnLst>
                  <a:cxn ang="0">
                    <a:pos x="T0" y="T1"/>
                  </a:cxn>
                  <a:cxn ang="0">
                    <a:pos x="T2" y="T3"/>
                  </a:cxn>
                  <a:cxn ang="0">
                    <a:pos x="T4" y="T5"/>
                  </a:cxn>
                  <a:cxn ang="0">
                    <a:pos x="T6" y="T7"/>
                  </a:cxn>
                  <a:cxn ang="0">
                    <a:pos x="T8" y="T9"/>
                  </a:cxn>
                </a:cxnLst>
                <a:rect l="0" t="0" r="r" b="b"/>
                <a:pathLst>
                  <a:path w="5" h="73">
                    <a:moveTo>
                      <a:pt x="4" y="1"/>
                    </a:moveTo>
                    <a:cubicBezTo>
                      <a:pt x="2" y="25"/>
                      <a:pt x="0" y="48"/>
                      <a:pt x="0" y="72"/>
                    </a:cubicBezTo>
                    <a:cubicBezTo>
                      <a:pt x="0" y="73"/>
                      <a:pt x="1" y="73"/>
                      <a:pt x="1" y="72"/>
                    </a:cubicBezTo>
                    <a:cubicBezTo>
                      <a:pt x="2" y="48"/>
                      <a:pt x="3" y="25"/>
                      <a:pt x="5" y="1"/>
                    </a:cubicBezTo>
                    <a:cubicBezTo>
                      <a:pt x="5" y="0"/>
                      <a:pt x="4" y="0"/>
                      <a:pt x="4"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6" name="Freeform 1740"/>
              <p:cNvSpPr/>
              <p:nvPr/>
            </p:nvSpPr>
            <p:spPr bwMode="auto">
              <a:xfrm>
                <a:off x="8419" y="3449"/>
                <a:ext cx="5" cy="196"/>
              </a:xfrm>
              <a:custGeom>
                <a:avLst/>
                <a:gdLst>
                  <a:gd name="T0" fmla="*/ 0 w 2"/>
                  <a:gd name="T1" fmla="*/ 1 h 73"/>
                  <a:gd name="T2" fmla="*/ 0 w 2"/>
                  <a:gd name="T3" fmla="*/ 72 h 73"/>
                  <a:gd name="T4" fmla="*/ 1 w 2"/>
                  <a:gd name="T5" fmla="*/ 72 h 73"/>
                  <a:gd name="T6" fmla="*/ 2 w 2"/>
                  <a:gd name="T7" fmla="*/ 1 h 73"/>
                  <a:gd name="T8" fmla="*/ 0 w 2"/>
                  <a:gd name="T9" fmla="*/ 1 h 73"/>
                </a:gdLst>
                <a:ahLst/>
                <a:cxnLst>
                  <a:cxn ang="0">
                    <a:pos x="T0" y="T1"/>
                  </a:cxn>
                  <a:cxn ang="0">
                    <a:pos x="T2" y="T3"/>
                  </a:cxn>
                  <a:cxn ang="0">
                    <a:pos x="T4" y="T5"/>
                  </a:cxn>
                  <a:cxn ang="0">
                    <a:pos x="T6" y="T7"/>
                  </a:cxn>
                  <a:cxn ang="0">
                    <a:pos x="T8" y="T9"/>
                  </a:cxn>
                </a:cxnLst>
                <a:rect l="0" t="0" r="r" b="b"/>
                <a:pathLst>
                  <a:path w="2" h="73">
                    <a:moveTo>
                      <a:pt x="0" y="1"/>
                    </a:moveTo>
                    <a:cubicBezTo>
                      <a:pt x="0" y="25"/>
                      <a:pt x="0" y="48"/>
                      <a:pt x="0" y="72"/>
                    </a:cubicBezTo>
                    <a:cubicBezTo>
                      <a:pt x="0" y="73"/>
                      <a:pt x="1" y="73"/>
                      <a:pt x="1" y="72"/>
                    </a:cubicBezTo>
                    <a:cubicBezTo>
                      <a:pt x="1" y="48"/>
                      <a:pt x="2" y="25"/>
                      <a:pt x="2" y="1"/>
                    </a:cubicBezTo>
                    <a:cubicBezTo>
                      <a:pt x="2" y="0"/>
                      <a:pt x="0" y="0"/>
                      <a:pt x="0"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7" name="Freeform 1741"/>
              <p:cNvSpPr/>
              <p:nvPr/>
            </p:nvSpPr>
            <p:spPr bwMode="auto">
              <a:xfrm>
                <a:off x="8267" y="3473"/>
                <a:ext cx="253" cy="14"/>
              </a:xfrm>
              <a:custGeom>
                <a:avLst/>
                <a:gdLst>
                  <a:gd name="T0" fmla="*/ 1 w 95"/>
                  <a:gd name="T1" fmla="*/ 3 h 5"/>
                  <a:gd name="T2" fmla="*/ 94 w 95"/>
                  <a:gd name="T3" fmla="*/ 1 h 5"/>
                  <a:gd name="T4" fmla="*/ 94 w 95"/>
                  <a:gd name="T5" fmla="*/ 0 h 5"/>
                  <a:gd name="T6" fmla="*/ 1 w 95"/>
                  <a:gd name="T7" fmla="*/ 2 h 5"/>
                  <a:gd name="T8" fmla="*/ 1 w 95"/>
                  <a:gd name="T9" fmla="*/ 3 h 5"/>
                </a:gdLst>
                <a:ahLst/>
                <a:cxnLst>
                  <a:cxn ang="0">
                    <a:pos x="T0" y="T1"/>
                  </a:cxn>
                  <a:cxn ang="0">
                    <a:pos x="T2" y="T3"/>
                  </a:cxn>
                  <a:cxn ang="0">
                    <a:pos x="T4" y="T5"/>
                  </a:cxn>
                  <a:cxn ang="0">
                    <a:pos x="T6" y="T7"/>
                  </a:cxn>
                  <a:cxn ang="0">
                    <a:pos x="T8" y="T9"/>
                  </a:cxn>
                </a:cxnLst>
                <a:rect l="0" t="0" r="r" b="b"/>
                <a:pathLst>
                  <a:path w="95" h="5">
                    <a:moveTo>
                      <a:pt x="1" y="3"/>
                    </a:moveTo>
                    <a:cubicBezTo>
                      <a:pt x="32" y="3"/>
                      <a:pt x="63" y="5"/>
                      <a:pt x="94" y="1"/>
                    </a:cubicBezTo>
                    <a:cubicBezTo>
                      <a:pt x="95" y="1"/>
                      <a:pt x="95" y="0"/>
                      <a:pt x="94" y="0"/>
                    </a:cubicBezTo>
                    <a:cubicBezTo>
                      <a:pt x="63" y="4"/>
                      <a:pt x="32" y="1"/>
                      <a:pt x="1" y="2"/>
                    </a:cubicBezTo>
                    <a:cubicBezTo>
                      <a:pt x="0" y="2"/>
                      <a:pt x="0" y="3"/>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8" name="Freeform 1742"/>
              <p:cNvSpPr/>
              <p:nvPr/>
            </p:nvSpPr>
            <p:spPr bwMode="auto">
              <a:xfrm>
                <a:off x="8245" y="3551"/>
                <a:ext cx="278" cy="19"/>
              </a:xfrm>
              <a:custGeom>
                <a:avLst/>
                <a:gdLst>
                  <a:gd name="T0" fmla="*/ 1 w 104"/>
                  <a:gd name="T1" fmla="*/ 2 h 7"/>
                  <a:gd name="T2" fmla="*/ 103 w 104"/>
                  <a:gd name="T3" fmla="*/ 7 h 7"/>
                  <a:gd name="T4" fmla="*/ 103 w 104"/>
                  <a:gd name="T5" fmla="*/ 5 h 7"/>
                  <a:gd name="T6" fmla="*/ 1 w 104"/>
                  <a:gd name="T7" fmla="*/ 0 h 7"/>
                  <a:gd name="T8" fmla="*/ 1 w 104"/>
                  <a:gd name="T9" fmla="*/ 2 h 7"/>
                </a:gdLst>
                <a:ahLst/>
                <a:cxnLst>
                  <a:cxn ang="0">
                    <a:pos x="T0" y="T1"/>
                  </a:cxn>
                  <a:cxn ang="0">
                    <a:pos x="T2" y="T3"/>
                  </a:cxn>
                  <a:cxn ang="0">
                    <a:pos x="T4" y="T5"/>
                  </a:cxn>
                  <a:cxn ang="0">
                    <a:pos x="T6" y="T7"/>
                  </a:cxn>
                  <a:cxn ang="0">
                    <a:pos x="T8" y="T9"/>
                  </a:cxn>
                </a:cxnLst>
                <a:rect l="0" t="0" r="r" b="b"/>
                <a:pathLst>
                  <a:path w="104" h="7">
                    <a:moveTo>
                      <a:pt x="1" y="2"/>
                    </a:moveTo>
                    <a:cubicBezTo>
                      <a:pt x="35" y="3"/>
                      <a:pt x="69" y="6"/>
                      <a:pt x="103" y="7"/>
                    </a:cubicBezTo>
                    <a:cubicBezTo>
                      <a:pt x="104" y="7"/>
                      <a:pt x="104" y="5"/>
                      <a:pt x="103" y="5"/>
                    </a:cubicBezTo>
                    <a:cubicBezTo>
                      <a:pt x="69" y="4"/>
                      <a:pt x="35" y="2"/>
                      <a:pt x="1" y="0"/>
                    </a:cubicBezTo>
                    <a:cubicBezTo>
                      <a:pt x="0" y="0"/>
                      <a:pt x="0" y="1"/>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9" name="Freeform 1743"/>
              <p:cNvSpPr/>
              <p:nvPr/>
            </p:nvSpPr>
            <p:spPr bwMode="auto">
              <a:xfrm>
                <a:off x="8360" y="3487"/>
                <a:ext cx="48" cy="56"/>
              </a:xfrm>
              <a:custGeom>
                <a:avLst/>
                <a:gdLst>
                  <a:gd name="T0" fmla="*/ 8 w 18"/>
                  <a:gd name="T1" fmla="*/ 19 h 21"/>
                  <a:gd name="T2" fmla="*/ 2 w 18"/>
                  <a:gd name="T3" fmla="*/ 10 h 21"/>
                  <a:gd name="T4" fmla="*/ 6 w 18"/>
                  <a:gd name="T5" fmla="*/ 2 h 21"/>
                  <a:gd name="T6" fmla="*/ 16 w 18"/>
                  <a:gd name="T7" fmla="*/ 10 h 21"/>
                  <a:gd name="T8" fmla="*/ 8 w 18"/>
                  <a:gd name="T9" fmla="*/ 19 h 21"/>
                  <a:gd name="T10" fmla="*/ 8 w 18"/>
                  <a:gd name="T11" fmla="*/ 20 h 21"/>
                  <a:gd name="T12" fmla="*/ 17 w 18"/>
                  <a:gd name="T13" fmla="*/ 10 h 21"/>
                  <a:gd name="T14" fmla="*/ 7 w 18"/>
                  <a:gd name="T15" fmla="*/ 0 h 21"/>
                  <a:gd name="T16" fmla="*/ 0 w 18"/>
                  <a:gd name="T17" fmla="*/ 8 h 21"/>
                  <a:gd name="T18" fmla="*/ 8 w 18"/>
                  <a:gd name="T19" fmla="*/ 20 h 21"/>
                  <a:gd name="T20" fmla="*/ 8 w 18"/>
                  <a:gd name="T21"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21">
                    <a:moveTo>
                      <a:pt x="8" y="19"/>
                    </a:moveTo>
                    <a:cubicBezTo>
                      <a:pt x="4" y="17"/>
                      <a:pt x="2" y="14"/>
                      <a:pt x="2" y="10"/>
                    </a:cubicBezTo>
                    <a:cubicBezTo>
                      <a:pt x="1" y="6"/>
                      <a:pt x="3" y="3"/>
                      <a:pt x="6" y="2"/>
                    </a:cubicBezTo>
                    <a:cubicBezTo>
                      <a:pt x="11" y="1"/>
                      <a:pt x="16" y="5"/>
                      <a:pt x="16" y="10"/>
                    </a:cubicBezTo>
                    <a:cubicBezTo>
                      <a:pt x="16" y="14"/>
                      <a:pt x="12" y="18"/>
                      <a:pt x="8" y="19"/>
                    </a:cubicBezTo>
                    <a:cubicBezTo>
                      <a:pt x="7" y="19"/>
                      <a:pt x="7" y="20"/>
                      <a:pt x="8" y="20"/>
                    </a:cubicBezTo>
                    <a:cubicBezTo>
                      <a:pt x="13" y="20"/>
                      <a:pt x="17" y="15"/>
                      <a:pt x="17" y="10"/>
                    </a:cubicBezTo>
                    <a:cubicBezTo>
                      <a:pt x="18" y="5"/>
                      <a:pt x="13" y="1"/>
                      <a:pt x="7" y="0"/>
                    </a:cubicBezTo>
                    <a:cubicBezTo>
                      <a:pt x="3" y="0"/>
                      <a:pt x="0" y="5"/>
                      <a:pt x="0" y="8"/>
                    </a:cubicBezTo>
                    <a:cubicBezTo>
                      <a:pt x="0" y="14"/>
                      <a:pt x="3" y="18"/>
                      <a:pt x="8" y="20"/>
                    </a:cubicBezTo>
                    <a:cubicBezTo>
                      <a:pt x="9" y="21"/>
                      <a:pt x="9" y="19"/>
                      <a:pt x="8" y="1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0" name="Freeform 1744"/>
              <p:cNvSpPr/>
              <p:nvPr/>
            </p:nvSpPr>
            <p:spPr bwMode="auto">
              <a:xfrm>
                <a:off x="8448" y="3439"/>
                <a:ext cx="35" cy="29"/>
              </a:xfrm>
              <a:custGeom>
                <a:avLst/>
                <a:gdLst>
                  <a:gd name="T0" fmla="*/ 1 w 13"/>
                  <a:gd name="T1" fmla="*/ 1 h 11"/>
                  <a:gd name="T2" fmla="*/ 11 w 13"/>
                  <a:gd name="T3" fmla="*/ 10 h 11"/>
                  <a:gd name="T4" fmla="*/ 12 w 13"/>
                  <a:gd name="T5" fmla="*/ 9 h 11"/>
                  <a:gd name="T6" fmla="*/ 2 w 13"/>
                  <a:gd name="T7" fmla="*/ 0 h 11"/>
                  <a:gd name="T8" fmla="*/ 1 w 13"/>
                  <a:gd name="T9" fmla="*/ 1 h 11"/>
                </a:gdLst>
                <a:ahLst/>
                <a:cxnLst>
                  <a:cxn ang="0">
                    <a:pos x="T0" y="T1"/>
                  </a:cxn>
                  <a:cxn ang="0">
                    <a:pos x="T2" y="T3"/>
                  </a:cxn>
                  <a:cxn ang="0">
                    <a:pos x="T4" y="T5"/>
                  </a:cxn>
                  <a:cxn ang="0">
                    <a:pos x="T6" y="T7"/>
                  </a:cxn>
                  <a:cxn ang="0">
                    <a:pos x="T8" y="T9"/>
                  </a:cxn>
                </a:cxnLst>
                <a:rect l="0" t="0" r="r" b="b"/>
                <a:pathLst>
                  <a:path w="13" h="11">
                    <a:moveTo>
                      <a:pt x="1" y="1"/>
                    </a:moveTo>
                    <a:cubicBezTo>
                      <a:pt x="4" y="4"/>
                      <a:pt x="7" y="8"/>
                      <a:pt x="11" y="10"/>
                    </a:cubicBezTo>
                    <a:cubicBezTo>
                      <a:pt x="12" y="11"/>
                      <a:pt x="13" y="9"/>
                      <a:pt x="12" y="9"/>
                    </a:cubicBezTo>
                    <a:cubicBezTo>
                      <a:pt x="8" y="6"/>
                      <a:pt x="5" y="3"/>
                      <a:pt x="2" y="0"/>
                    </a:cubicBezTo>
                    <a:cubicBezTo>
                      <a:pt x="1" y="0"/>
                      <a:pt x="0" y="1"/>
                      <a:pt x="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1" name="Freeform 1745"/>
              <p:cNvSpPr/>
              <p:nvPr/>
            </p:nvSpPr>
            <p:spPr bwMode="auto">
              <a:xfrm>
                <a:off x="8451" y="3436"/>
                <a:ext cx="24" cy="29"/>
              </a:xfrm>
              <a:custGeom>
                <a:avLst/>
                <a:gdLst>
                  <a:gd name="T0" fmla="*/ 7 w 9"/>
                  <a:gd name="T1" fmla="*/ 1 h 11"/>
                  <a:gd name="T2" fmla="*/ 1 w 9"/>
                  <a:gd name="T3" fmla="*/ 10 h 11"/>
                  <a:gd name="T4" fmla="*/ 2 w 9"/>
                  <a:gd name="T5" fmla="*/ 11 h 11"/>
                  <a:gd name="T6" fmla="*/ 8 w 9"/>
                  <a:gd name="T7" fmla="*/ 2 h 11"/>
                  <a:gd name="T8" fmla="*/ 7 w 9"/>
                  <a:gd name="T9" fmla="*/ 1 h 11"/>
                </a:gdLst>
                <a:ahLst/>
                <a:cxnLst>
                  <a:cxn ang="0">
                    <a:pos x="T0" y="T1"/>
                  </a:cxn>
                  <a:cxn ang="0">
                    <a:pos x="T2" y="T3"/>
                  </a:cxn>
                  <a:cxn ang="0">
                    <a:pos x="T4" y="T5"/>
                  </a:cxn>
                  <a:cxn ang="0">
                    <a:pos x="T6" y="T7"/>
                  </a:cxn>
                  <a:cxn ang="0">
                    <a:pos x="T8" y="T9"/>
                  </a:cxn>
                </a:cxnLst>
                <a:rect l="0" t="0" r="r" b="b"/>
                <a:pathLst>
                  <a:path w="9" h="11">
                    <a:moveTo>
                      <a:pt x="7" y="1"/>
                    </a:moveTo>
                    <a:cubicBezTo>
                      <a:pt x="5" y="4"/>
                      <a:pt x="3" y="7"/>
                      <a:pt x="1" y="10"/>
                    </a:cubicBezTo>
                    <a:cubicBezTo>
                      <a:pt x="0" y="10"/>
                      <a:pt x="1" y="11"/>
                      <a:pt x="2" y="11"/>
                    </a:cubicBezTo>
                    <a:cubicBezTo>
                      <a:pt x="4" y="8"/>
                      <a:pt x="7" y="5"/>
                      <a:pt x="8" y="2"/>
                    </a:cubicBezTo>
                    <a:cubicBezTo>
                      <a:pt x="9" y="1"/>
                      <a:pt x="8" y="0"/>
                      <a:pt x="7"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2" name="Freeform 1746"/>
              <p:cNvSpPr/>
              <p:nvPr/>
            </p:nvSpPr>
            <p:spPr bwMode="auto">
              <a:xfrm>
                <a:off x="8275" y="3489"/>
                <a:ext cx="61" cy="51"/>
              </a:xfrm>
              <a:custGeom>
                <a:avLst/>
                <a:gdLst>
                  <a:gd name="T0" fmla="*/ 3 w 23"/>
                  <a:gd name="T1" fmla="*/ 13 h 19"/>
                  <a:gd name="T2" fmla="*/ 9 w 23"/>
                  <a:gd name="T3" fmla="*/ 3 h 19"/>
                  <a:gd name="T4" fmla="*/ 17 w 23"/>
                  <a:gd name="T5" fmla="*/ 5 h 19"/>
                  <a:gd name="T6" fmla="*/ 2 w 23"/>
                  <a:gd name="T7" fmla="*/ 10 h 19"/>
                  <a:gd name="T8" fmla="*/ 0 w 23"/>
                  <a:gd name="T9" fmla="*/ 10 h 19"/>
                  <a:gd name="T10" fmla="*/ 12 w 23"/>
                  <a:gd name="T11" fmla="*/ 16 h 19"/>
                  <a:gd name="T12" fmla="*/ 19 w 23"/>
                  <a:gd name="T13" fmla="*/ 6 h 19"/>
                  <a:gd name="T14" fmla="*/ 10 w 23"/>
                  <a:gd name="T15" fmla="*/ 1 h 19"/>
                  <a:gd name="T16" fmla="*/ 2 w 23"/>
                  <a:gd name="T17" fmla="*/ 13 h 19"/>
                  <a:gd name="T18" fmla="*/ 3 w 23"/>
                  <a:gd name="T19"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9">
                    <a:moveTo>
                      <a:pt x="3" y="13"/>
                    </a:moveTo>
                    <a:cubicBezTo>
                      <a:pt x="3" y="9"/>
                      <a:pt x="5" y="5"/>
                      <a:pt x="9" y="3"/>
                    </a:cubicBezTo>
                    <a:cubicBezTo>
                      <a:pt x="11" y="2"/>
                      <a:pt x="16" y="2"/>
                      <a:pt x="17" y="5"/>
                    </a:cubicBezTo>
                    <a:cubicBezTo>
                      <a:pt x="23" y="15"/>
                      <a:pt x="5" y="19"/>
                      <a:pt x="2" y="10"/>
                    </a:cubicBezTo>
                    <a:cubicBezTo>
                      <a:pt x="1" y="9"/>
                      <a:pt x="0" y="9"/>
                      <a:pt x="0" y="10"/>
                    </a:cubicBezTo>
                    <a:cubicBezTo>
                      <a:pt x="2" y="15"/>
                      <a:pt x="7" y="17"/>
                      <a:pt x="12" y="16"/>
                    </a:cubicBezTo>
                    <a:cubicBezTo>
                      <a:pt x="18" y="16"/>
                      <a:pt x="20" y="11"/>
                      <a:pt x="19" y="6"/>
                    </a:cubicBezTo>
                    <a:cubicBezTo>
                      <a:pt x="19" y="1"/>
                      <a:pt x="14" y="0"/>
                      <a:pt x="10" y="1"/>
                    </a:cubicBezTo>
                    <a:cubicBezTo>
                      <a:pt x="5" y="3"/>
                      <a:pt x="2" y="8"/>
                      <a:pt x="2" y="13"/>
                    </a:cubicBezTo>
                    <a:cubicBezTo>
                      <a:pt x="2" y="14"/>
                      <a:pt x="3" y="14"/>
                      <a:pt x="3" y="1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3" name="Freeform 1747"/>
              <p:cNvSpPr/>
              <p:nvPr/>
            </p:nvSpPr>
            <p:spPr bwMode="auto">
              <a:xfrm>
                <a:off x="8464" y="3505"/>
                <a:ext cx="43" cy="43"/>
              </a:xfrm>
              <a:custGeom>
                <a:avLst/>
                <a:gdLst>
                  <a:gd name="T0" fmla="*/ 0 w 16"/>
                  <a:gd name="T1" fmla="*/ 2 h 16"/>
                  <a:gd name="T2" fmla="*/ 14 w 16"/>
                  <a:gd name="T3" fmla="*/ 15 h 16"/>
                  <a:gd name="T4" fmla="*/ 15 w 16"/>
                  <a:gd name="T5" fmla="*/ 14 h 16"/>
                  <a:gd name="T6" fmla="*/ 2 w 16"/>
                  <a:gd name="T7" fmla="*/ 1 h 16"/>
                  <a:gd name="T8" fmla="*/ 0 w 16"/>
                  <a:gd name="T9" fmla="*/ 2 h 16"/>
                </a:gdLst>
                <a:ahLst/>
                <a:cxnLst>
                  <a:cxn ang="0">
                    <a:pos x="T0" y="T1"/>
                  </a:cxn>
                  <a:cxn ang="0">
                    <a:pos x="T2" y="T3"/>
                  </a:cxn>
                  <a:cxn ang="0">
                    <a:pos x="T4" y="T5"/>
                  </a:cxn>
                  <a:cxn ang="0">
                    <a:pos x="T6" y="T7"/>
                  </a:cxn>
                  <a:cxn ang="0">
                    <a:pos x="T8" y="T9"/>
                  </a:cxn>
                </a:cxnLst>
                <a:rect l="0" t="0" r="r" b="b"/>
                <a:pathLst>
                  <a:path w="16" h="16">
                    <a:moveTo>
                      <a:pt x="0" y="2"/>
                    </a:moveTo>
                    <a:cubicBezTo>
                      <a:pt x="5" y="6"/>
                      <a:pt x="10" y="11"/>
                      <a:pt x="14" y="15"/>
                    </a:cubicBezTo>
                    <a:cubicBezTo>
                      <a:pt x="15" y="16"/>
                      <a:pt x="16" y="15"/>
                      <a:pt x="15" y="14"/>
                    </a:cubicBezTo>
                    <a:cubicBezTo>
                      <a:pt x="11" y="10"/>
                      <a:pt x="6" y="5"/>
                      <a:pt x="2" y="1"/>
                    </a:cubicBezTo>
                    <a:cubicBezTo>
                      <a:pt x="1" y="0"/>
                      <a:pt x="0" y="1"/>
                      <a:pt x="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4" name="Freeform 1748"/>
              <p:cNvSpPr/>
              <p:nvPr/>
            </p:nvSpPr>
            <p:spPr bwMode="auto">
              <a:xfrm>
                <a:off x="8467" y="3508"/>
                <a:ext cx="26" cy="38"/>
              </a:xfrm>
              <a:custGeom>
                <a:avLst/>
                <a:gdLst>
                  <a:gd name="T0" fmla="*/ 9 w 10"/>
                  <a:gd name="T1" fmla="*/ 1 h 14"/>
                  <a:gd name="T2" fmla="*/ 1 w 10"/>
                  <a:gd name="T3" fmla="*/ 12 h 14"/>
                  <a:gd name="T4" fmla="*/ 2 w 10"/>
                  <a:gd name="T5" fmla="*/ 13 h 14"/>
                  <a:gd name="T6" fmla="*/ 10 w 10"/>
                  <a:gd name="T7" fmla="*/ 2 h 14"/>
                  <a:gd name="T8" fmla="*/ 9 w 10"/>
                  <a:gd name="T9" fmla="*/ 1 h 14"/>
                </a:gdLst>
                <a:ahLst/>
                <a:cxnLst>
                  <a:cxn ang="0">
                    <a:pos x="T0" y="T1"/>
                  </a:cxn>
                  <a:cxn ang="0">
                    <a:pos x="T2" y="T3"/>
                  </a:cxn>
                  <a:cxn ang="0">
                    <a:pos x="T4" y="T5"/>
                  </a:cxn>
                  <a:cxn ang="0">
                    <a:pos x="T6" y="T7"/>
                  </a:cxn>
                  <a:cxn ang="0">
                    <a:pos x="T8" y="T9"/>
                  </a:cxn>
                </a:cxnLst>
                <a:rect l="0" t="0" r="r" b="b"/>
                <a:pathLst>
                  <a:path w="10" h="14">
                    <a:moveTo>
                      <a:pt x="9" y="1"/>
                    </a:moveTo>
                    <a:cubicBezTo>
                      <a:pt x="7" y="5"/>
                      <a:pt x="4" y="9"/>
                      <a:pt x="1" y="12"/>
                    </a:cubicBezTo>
                    <a:cubicBezTo>
                      <a:pt x="0" y="13"/>
                      <a:pt x="1" y="14"/>
                      <a:pt x="2" y="13"/>
                    </a:cubicBezTo>
                    <a:cubicBezTo>
                      <a:pt x="5" y="10"/>
                      <a:pt x="8" y="6"/>
                      <a:pt x="10" y="2"/>
                    </a:cubicBezTo>
                    <a:cubicBezTo>
                      <a:pt x="10" y="1"/>
                      <a:pt x="9" y="0"/>
                      <a:pt x="9"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5" name="Freeform 1749"/>
              <p:cNvSpPr/>
              <p:nvPr/>
            </p:nvSpPr>
            <p:spPr bwMode="auto">
              <a:xfrm>
                <a:off x="8427" y="3556"/>
                <a:ext cx="90" cy="83"/>
              </a:xfrm>
              <a:custGeom>
                <a:avLst/>
                <a:gdLst>
                  <a:gd name="T0" fmla="*/ 12 w 34"/>
                  <a:gd name="T1" fmla="*/ 23 h 31"/>
                  <a:gd name="T2" fmla="*/ 25 w 34"/>
                  <a:gd name="T3" fmla="*/ 12 h 31"/>
                  <a:gd name="T4" fmla="*/ 7 w 34"/>
                  <a:gd name="T5" fmla="*/ 21 h 31"/>
                  <a:gd name="T6" fmla="*/ 6 w 34"/>
                  <a:gd name="T7" fmla="*/ 22 h 31"/>
                  <a:gd name="T8" fmla="*/ 25 w 34"/>
                  <a:gd name="T9" fmla="*/ 10 h 31"/>
                  <a:gd name="T10" fmla="*/ 12 w 34"/>
                  <a:gd name="T11" fmla="*/ 24 h 31"/>
                  <a:gd name="T12" fmla="*/ 12 w 34"/>
                  <a:gd name="T13" fmla="*/ 23 h 31"/>
                </a:gdLst>
                <a:ahLst/>
                <a:cxnLst>
                  <a:cxn ang="0">
                    <a:pos x="T0" y="T1"/>
                  </a:cxn>
                  <a:cxn ang="0">
                    <a:pos x="T2" y="T3"/>
                  </a:cxn>
                  <a:cxn ang="0">
                    <a:pos x="T4" y="T5"/>
                  </a:cxn>
                  <a:cxn ang="0">
                    <a:pos x="T6" y="T7"/>
                  </a:cxn>
                  <a:cxn ang="0">
                    <a:pos x="T8" y="T9"/>
                  </a:cxn>
                  <a:cxn ang="0">
                    <a:pos x="T10" y="T11"/>
                  </a:cxn>
                  <a:cxn ang="0">
                    <a:pos x="T12" y="T13"/>
                  </a:cxn>
                </a:cxnLst>
                <a:rect l="0" t="0" r="r" b="b"/>
                <a:pathLst>
                  <a:path w="34" h="31">
                    <a:moveTo>
                      <a:pt x="12" y="23"/>
                    </a:moveTo>
                    <a:cubicBezTo>
                      <a:pt x="2" y="16"/>
                      <a:pt x="18" y="1"/>
                      <a:pt x="25" y="12"/>
                    </a:cubicBezTo>
                    <a:cubicBezTo>
                      <a:pt x="30" y="21"/>
                      <a:pt x="13" y="28"/>
                      <a:pt x="7" y="21"/>
                    </a:cubicBezTo>
                    <a:cubicBezTo>
                      <a:pt x="7" y="20"/>
                      <a:pt x="6" y="21"/>
                      <a:pt x="6" y="22"/>
                    </a:cubicBezTo>
                    <a:cubicBezTo>
                      <a:pt x="14" y="31"/>
                      <a:pt x="34" y="20"/>
                      <a:pt x="25" y="10"/>
                    </a:cubicBezTo>
                    <a:cubicBezTo>
                      <a:pt x="15" y="0"/>
                      <a:pt x="0" y="16"/>
                      <a:pt x="12" y="24"/>
                    </a:cubicBezTo>
                    <a:cubicBezTo>
                      <a:pt x="13" y="24"/>
                      <a:pt x="13" y="23"/>
                      <a:pt x="12" y="2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6" name="Freeform 1750"/>
              <p:cNvSpPr/>
              <p:nvPr/>
            </p:nvSpPr>
            <p:spPr bwMode="auto">
              <a:xfrm>
                <a:off x="8272" y="3433"/>
                <a:ext cx="43" cy="27"/>
              </a:xfrm>
              <a:custGeom>
                <a:avLst/>
                <a:gdLst>
                  <a:gd name="T0" fmla="*/ 1 w 16"/>
                  <a:gd name="T1" fmla="*/ 1 h 10"/>
                  <a:gd name="T2" fmla="*/ 14 w 16"/>
                  <a:gd name="T3" fmla="*/ 10 h 10"/>
                  <a:gd name="T4" fmla="*/ 15 w 16"/>
                  <a:gd name="T5" fmla="*/ 9 h 10"/>
                  <a:gd name="T6" fmla="*/ 2 w 16"/>
                  <a:gd name="T7" fmla="*/ 0 h 10"/>
                  <a:gd name="T8" fmla="*/ 1 w 16"/>
                  <a:gd name="T9" fmla="*/ 1 h 10"/>
                </a:gdLst>
                <a:ahLst/>
                <a:cxnLst>
                  <a:cxn ang="0">
                    <a:pos x="T0" y="T1"/>
                  </a:cxn>
                  <a:cxn ang="0">
                    <a:pos x="T2" y="T3"/>
                  </a:cxn>
                  <a:cxn ang="0">
                    <a:pos x="T4" y="T5"/>
                  </a:cxn>
                  <a:cxn ang="0">
                    <a:pos x="T6" y="T7"/>
                  </a:cxn>
                  <a:cxn ang="0">
                    <a:pos x="T8" y="T9"/>
                  </a:cxn>
                </a:cxnLst>
                <a:rect l="0" t="0" r="r" b="b"/>
                <a:pathLst>
                  <a:path w="16" h="10">
                    <a:moveTo>
                      <a:pt x="1" y="1"/>
                    </a:moveTo>
                    <a:cubicBezTo>
                      <a:pt x="6" y="3"/>
                      <a:pt x="10" y="6"/>
                      <a:pt x="14" y="10"/>
                    </a:cubicBezTo>
                    <a:cubicBezTo>
                      <a:pt x="15" y="10"/>
                      <a:pt x="16" y="9"/>
                      <a:pt x="15" y="9"/>
                    </a:cubicBezTo>
                    <a:cubicBezTo>
                      <a:pt x="11" y="5"/>
                      <a:pt x="7" y="2"/>
                      <a:pt x="2" y="0"/>
                    </a:cubicBezTo>
                    <a:cubicBezTo>
                      <a:pt x="1" y="0"/>
                      <a:pt x="0" y="1"/>
                      <a:pt x="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7" name="Freeform 1751"/>
              <p:cNvSpPr/>
              <p:nvPr/>
            </p:nvSpPr>
            <p:spPr bwMode="auto">
              <a:xfrm>
                <a:off x="8283" y="3425"/>
                <a:ext cx="24" cy="38"/>
              </a:xfrm>
              <a:custGeom>
                <a:avLst/>
                <a:gdLst>
                  <a:gd name="T0" fmla="*/ 7 w 9"/>
                  <a:gd name="T1" fmla="*/ 1 h 14"/>
                  <a:gd name="T2" fmla="*/ 0 w 9"/>
                  <a:gd name="T3" fmla="*/ 12 h 14"/>
                  <a:gd name="T4" fmla="*/ 1 w 9"/>
                  <a:gd name="T5" fmla="*/ 13 h 14"/>
                  <a:gd name="T6" fmla="*/ 8 w 9"/>
                  <a:gd name="T7" fmla="*/ 2 h 14"/>
                  <a:gd name="T8" fmla="*/ 7 w 9"/>
                  <a:gd name="T9" fmla="*/ 1 h 14"/>
                </a:gdLst>
                <a:ahLst/>
                <a:cxnLst>
                  <a:cxn ang="0">
                    <a:pos x="T0" y="T1"/>
                  </a:cxn>
                  <a:cxn ang="0">
                    <a:pos x="T2" y="T3"/>
                  </a:cxn>
                  <a:cxn ang="0">
                    <a:pos x="T4" y="T5"/>
                  </a:cxn>
                  <a:cxn ang="0">
                    <a:pos x="T6" y="T7"/>
                  </a:cxn>
                  <a:cxn ang="0">
                    <a:pos x="T8" y="T9"/>
                  </a:cxn>
                </a:cxnLst>
                <a:rect l="0" t="0" r="r" b="b"/>
                <a:pathLst>
                  <a:path w="9" h="14">
                    <a:moveTo>
                      <a:pt x="7" y="1"/>
                    </a:moveTo>
                    <a:cubicBezTo>
                      <a:pt x="5" y="5"/>
                      <a:pt x="3" y="9"/>
                      <a:pt x="0" y="12"/>
                    </a:cubicBezTo>
                    <a:cubicBezTo>
                      <a:pt x="0" y="13"/>
                      <a:pt x="1" y="14"/>
                      <a:pt x="1" y="13"/>
                    </a:cubicBezTo>
                    <a:cubicBezTo>
                      <a:pt x="4" y="10"/>
                      <a:pt x="7" y="6"/>
                      <a:pt x="8" y="2"/>
                    </a:cubicBezTo>
                    <a:cubicBezTo>
                      <a:pt x="9" y="1"/>
                      <a:pt x="8" y="0"/>
                      <a:pt x="7"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8" name="Freeform 1752"/>
              <p:cNvSpPr/>
              <p:nvPr/>
            </p:nvSpPr>
            <p:spPr bwMode="auto">
              <a:xfrm>
                <a:off x="4411" y="-216"/>
                <a:ext cx="16" cy="196"/>
              </a:xfrm>
              <a:custGeom>
                <a:avLst/>
                <a:gdLst>
                  <a:gd name="T0" fmla="*/ 4 w 6"/>
                  <a:gd name="T1" fmla="*/ 1 h 73"/>
                  <a:gd name="T2" fmla="*/ 0 w 6"/>
                  <a:gd name="T3" fmla="*/ 72 h 73"/>
                  <a:gd name="T4" fmla="*/ 2 w 6"/>
                  <a:gd name="T5" fmla="*/ 72 h 73"/>
                  <a:gd name="T6" fmla="*/ 6 w 6"/>
                  <a:gd name="T7" fmla="*/ 1 h 73"/>
                  <a:gd name="T8" fmla="*/ 4 w 6"/>
                  <a:gd name="T9" fmla="*/ 1 h 73"/>
                </a:gdLst>
                <a:ahLst/>
                <a:cxnLst>
                  <a:cxn ang="0">
                    <a:pos x="T0" y="T1"/>
                  </a:cxn>
                  <a:cxn ang="0">
                    <a:pos x="T2" y="T3"/>
                  </a:cxn>
                  <a:cxn ang="0">
                    <a:pos x="T4" y="T5"/>
                  </a:cxn>
                  <a:cxn ang="0">
                    <a:pos x="T6" y="T7"/>
                  </a:cxn>
                  <a:cxn ang="0">
                    <a:pos x="T8" y="T9"/>
                  </a:cxn>
                </a:cxnLst>
                <a:rect l="0" t="0" r="r" b="b"/>
                <a:pathLst>
                  <a:path w="6" h="73">
                    <a:moveTo>
                      <a:pt x="4" y="1"/>
                    </a:moveTo>
                    <a:cubicBezTo>
                      <a:pt x="2" y="25"/>
                      <a:pt x="1" y="48"/>
                      <a:pt x="0" y="72"/>
                    </a:cubicBezTo>
                    <a:cubicBezTo>
                      <a:pt x="0" y="73"/>
                      <a:pt x="2" y="73"/>
                      <a:pt x="2" y="72"/>
                    </a:cubicBezTo>
                    <a:cubicBezTo>
                      <a:pt x="2" y="48"/>
                      <a:pt x="4" y="25"/>
                      <a:pt x="6" y="1"/>
                    </a:cubicBezTo>
                    <a:cubicBezTo>
                      <a:pt x="6" y="0"/>
                      <a:pt x="4" y="0"/>
                      <a:pt x="4"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9" name="Freeform 1753"/>
              <p:cNvSpPr/>
              <p:nvPr/>
            </p:nvSpPr>
            <p:spPr bwMode="auto">
              <a:xfrm>
                <a:off x="4488" y="-210"/>
                <a:ext cx="5" cy="195"/>
              </a:xfrm>
              <a:custGeom>
                <a:avLst/>
                <a:gdLst>
                  <a:gd name="T0" fmla="*/ 1 w 2"/>
                  <a:gd name="T1" fmla="*/ 1 h 73"/>
                  <a:gd name="T2" fmla="*/ 0 w 2"/>
                  <a:gd name="T3" fmla="*/ 72 h 73"/>
                  <a:gd name="T4" fmla="*/ 2 w 2"/>
                  <a:gd name="T5" fmla="*/ 72 h 73"/>
                  <a:gd name="T6" fmla="*/ 2 w 2"/>
                  <a:gd name="T7" fmla="*/ 1 h 73"/>
                  <a:gd name="T8" fmla="*/ 1 w 2"/>
                  <a:gd name="T9" fmla="*/ 1 h 73"/>
                </a:gdLst>
                <a:ahLst/>
                <a:cxnLst>
                  <a:cxn ang="0">
                    <a:pos x="T0" y="T1"/>
                  </a:cxn>
                  <a:cxn ang="0">
                    <a:pos x="T2" y="T3"/>
                  </a:cxn>
                  <a:cxn ang="0">
                    <a:pos x="T4" y="T5"/>
                  </a:cxn>
                  <a:cxn ang="0">
                    <a:pos x="T6" y="T7"/>
                  </a:cxn>
                  <a:cxn ang="0">
                    <a:pos x="T8" y="T9"/>
                  </a:cxn>
                </a:cxnLst>
                <a:rect l="0" t="0" r="r" b="b"/>
                <a:pathLst>
                  <a:path w="2" h="73">
                    <a:moveTo>
                      <a:pt x="1" y="1"/>
                    </a:moveTo>
                    <a:cubicBezTo>
                      <a:pt x="1" y="25"/>
                      <a:pt x="0" y="48"/>
                      <a:pt x="0" y="72"/>
                    </a:cubicBezTo>
                    <a:cubicBezTo>
                      <a:pt x="0" y="73"/>
                      <a:pt x="2" y="73"/>
                      <a:pt x="2" y="72"/>
                    </a:cubicBezTo>
                    <a:cubicBezTo>
                      <a:pt x="2" y="48"/>
                      <a:pt x="2" y="25"/>
                      <a:pt x="2" y="1"/>
                    </a:cubicBezTo>
                    <a:cubicBezTo>
                      <a:pt x="2" y="0"/>
                      <a:pt x="1" y="0"/>
                      <a:pt x="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0" name="Freeform 1754"/>
              <p:cNvSpPr/>
              <p:nvPr/>
            </p:nvSpPr>
            <p:spPr bwMode="auto">
              <a:xfrm>
                <a:off x="4336" y="-186"/>
                <a:ext cx="253" cy="13"/>
              </a:xfrm>
              <a:custGeom>
                <a:avLst/>
                <a:gdLst>
                  <a:gd name="T0" fmla="*/ 1 w 95"/>
                  <a:gd name="T1" fmla="*/ 3 h 5"/>
                  <a:gd name="T2" fmla="*/ 94 w 95"/>
                  <a:gd name="T3" fmla="*/ 2 h 5"/>
                  <a:gd name="T4" fmla="*/ 94 w 95"/>
                  <a:gd name="T5" fmla="*/ 0 h 5"/>
                  <a:gd name="T6" fmla="*/ 1 w 95"/>
                  <a:gd name="T7" fmla="*/ 2 h 5"/>
                  <a:gd name="T8" fmla="*/ 1 w 95"/>
                  <a:gd name="T9" fmla="*/ 3 h 5"/>
                </a:gdLst>
                <a:ahLst/>
                <a:cxnLst>
                  <a:cxn ang="0">
                    <a:pos x="T0" y="T1"/>
                  </a:cxn>
                  <a:cxn ang="0">
                    <a:pos x="T2" y="T3"/>
                  </a:cxn>
                  <a:cxn ang="0">
                    <a:pos x="T4" y="T5"/>
                  </a:cxn>
                  <a:cxn ang="0">
                    <a:pos x="T6" y="T7"/>
                  </a:cxn>
                  <a:cxn ang="0">
                    <a:pos x="T8" y="T9"/>
                  </a:cxn>
                </a:cxnLst>
                <a:rect l="0" t="0" r="r" b="b"/>
                <a:pathLst>
                  <a:path w="95" h="5">
                    <a:moveTo>
                      <a:pt x="1" y="3"/>
                    </a:moveTo>
                    <a:cubicBezTo>
                      <a:pt x="32" y="3"/>
                      <a:pt x="63" y="5"/>
                      <a:pt x="94" y="2"/>
                    </a:cubicBezTo>
                    <a:cubicBezTo>
                      <a:pt x="95" y="1"/>
                      <a:pt x="95" y="0"/>
                      <a:pt x="94" y="0"/>
                    </a:cubicBezTo>
                    <a:cubicBezTo>
                      <a:pt x="63" y="4"/>
                      <a:pt x="32" y="1"/>
                      <a:pt x="1" y="2"/>
                    </a:cubicBezTo>
                    <a:cubicBezTo>
                      <a:pt x="0" y="2"/>
                      <a:pt x="0" y="3"/>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1" name="Freeform 1755"/>
              <p:cNvSpPr/>
              <p:nvPr/>
            </p:nvSpPr>
            <p:spPr bwMode="auto">
              <a:xfrm>
                <a:off x="4317" y="-109"/>
                <a:ext cx="275" cy="19"/>
              </a:xfrm>
              <a:custGeom>
                <a:avLst/>
                <a:gdLst>
                  <a:gd name="T0" fmla="*/ 1 w 103"/>
                  <a:gd name="T1" fmla="*/ 2 h 7"/>
                  <a:gd name="T2" fmla="*/ 102 w 103"/>
                  <a:gd name="T3" fmla="*/ 7 h 7"/>
                  <a:gd name="T4" fmla="*/ 102 w 103"/>
                  <a:gd name="T5" fmla="*/ 5 h 7"/>
                  <a:gd name="T6" fmla="*/ 1 w 103"/>
                  <a:gd name="T7" fmla="*/ 0 h 7"/>
                  <a:gd name="T8" fmla="*/ 1 w 103"/>
                  <a:gd name="T9" fmla="*/ 2 h 7"/>
                </a:gdLst>
                <a:ahLst/>
                <a:cxnLst>
                  <a:cxn ang="0">
                    <a:pos x="T0" y="T1"/>
                  </a:cxn>
                  <a:cxn ang="0">
                    <a:pos x="T2" y="T3"/>
                  </a:cxn>
                  <a:cxn ang="0">
                    <a:pos x="T4" y="T5"/>
                  </a:cxn>
                  <a:cxn ang="0">
                    <a:pos x="T6" y="T7"/>
                  </a:cxn>
                  <a:cxn ang="0">
                    <a:pos x="T8" y="T9"/>
                  </a:cxn>
                </a:cxnLst>
                <a:rect l="0" t="0" r="r" b="b"/>
                <a:pathLst>
                  <a:path w="103" h="7">
                    <a:moveTo>
                      <a:pt x="1" y="2"/>
                    </a:moveTo>
                    <a:cubicBezTo>
                      <a:pt x="35" y="3"/>
                      <a:pt x="68" y="6"/>
                      <a:pt x="102" y="7"/>
                    </a:cubicBezTo>
                    <a:cubicBezTo>
                      <a:pt x="103" y="7"/>
                      <a:pt x="103" y="5"/>
                      <a:pt x="102" y="5"/>
                    </a:cubicBezTo>
                    <a:cubicBezTo>
                      <a:pt x="68" y="4"/>
                      <a:pt x="35" y="2"/>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2" name="Freeform 1756"/>
              <p:cNvSpPr/>
              <p:nvPr/>
            </p:nvSpPr>
            <p:spPr bwMode="auto">
              <a:xfrm>
                <a:off x="4429" y="-173"/>
                <a:ext cx="48" cy="56"/>
              </a:xfrm>
              <a:custGeom>
                <a:avLst/>
                <a:gdLst>
                  <a:gd name="T0" fmla="*/ 9 w 18"/>
                  <a:gd name="T1" fmla="*/ 19 h 21"/>
                  <a:gd name="T2" fmla="*/ 2 w 18"/>
                  <a:gd name="T3" fmla="*/ 10 h 21"/>
                  <a:gd name="T4" fmla="*/ 7 w 18"/>
                  <a:gd name="T5" fmla="*/ 2 h 21"/>
                  <a:gd name="T6" fmla="*/ 16 w 18"/>
                  <a:gd name="T7" fmla="*/ 10 h 21"/>
                  <a:gd name="T8" fmla="*/ 8 w 18"/>
                  <a:gd name="T9" fmla="*/ 19 h 21"/>
                  <a:gd name="T10" fmla="*/ 8 w 18"/>
                  <a:gd name="T11" fmla="*/ 20 h 21"/>
                  <a:gd name="T12" fmla="*/ 18 w 18"/>
                  <a:gd name="T13" fmla="*/ 10 h 21"/>
                  <a:gd name="T14" fmla="*/ 8 w 18"/>
                  <a:gd name="T15" fmla="*/ 1 h 21"/>
                  <a:gd name="T16" fmla="*/ 1 w 18"/>
                  <a:gd name="T17" fmla="*/ 9 h 21"/>
                  <a:gd name="T18" fmla="*/ 8 w 18"/>
                  <a:gd name="T19" fmla="*/ 20 h 21"/>
                  <a:gd name="T20" fmla="*/ 9 w 18"/>
                  <a:gd name="T21"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21">
                    <a:moveTo>
                      <a:pt x="9" y="19"/>
                    </a:moveTo>
                    <a:cubicBezTo>
                      <a:pt x="5" y="17"/>
                      <a:pt x="2" y="14"/>
                      <a:pt x="2" y="10"/>
                    </a:cubicBezTo>
                    <a:cubicBezTo>
                      <a:pt x="2" y="6"/>
                      <a:pt x="3" y="3"/>
                      <a:pt x="7" y="2"/>
                    </a:cubicBezTo>
                    <a:cubicBezTo>
                      <a:pt x="12" y="1"/>
                      <a:pt x="16" y="5"/>
                      <a:pt x="16" y="10"/>
                    </a:cubicBezTo>
                    <a:cubicBezTo>
                      <a:pt x="16" y="14"/>
                      <a:pt x="13" y="18"/>
                      <a:pt x="8" y="19"/>
                    </a:cubicBezTo>
                    <a:cubicBezTo>
                      <a:pt x="7" y="19"/>
                      <a:pt x="7" y="21"/>
                      <a:pt x="8" y="20"/>
                    </a:cubicBezTo>
                    <a:cubicBezTo>
                      <a:pt x="14" y="20"/>
                      <a:pt x="17" y="16"/>
                      <a:pt x="18" y="10"/>
                    </a:cubicBezTo>
                    <a:cubicBezTo>
                      <a:pt x="18" y="5"/>
                      <a:pt x="13" y="1"/>
                      <a:pt x="8" y="1"/>
                    </a:cubicBezTo>
                    <a:cubicBezTo>
                      <a:pt x="3" y="0"/>
                      <a:pt x="1" y="5"/>
                      <a:pt x="1" y="9"/>
                    </a:cubicBezTo>
                    <a:cubicBezTo>
                      <a:pt x="0" y="14"/>
                      <a:pt x="3" y="18"/>
                      <a:pt x="8" y="20"/>
                    </a:cubicBezTo>
                    <a:cubicBezTo>
                      <a:pt x="9" y="21"/>
                      <a:pt x="9" y="19"/>
                      <a:pt x="9" y="1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3" name="Freeform 1757"/>
              <p:cNvSpPr/>
              <p:nvPr/>
            </p:nvSpPr>
            <p:spPr bwMode="auto">
              <a:xfrm>
                <a:off x="4517" y="-221"/>
                <a:ext cx="35" cy="29"/>
              </a:xfrm>
              <a:custGeom>
                <a:avLst/>
                <a:gdLst>
                  <a:gd name="T0" fmla="*/ 1 w 13"/>
                  <a:gd name="T1" fmla="*/ 1 h 11"/>
                  <a:gd name="T2" fmla="*/ 12 w 13"/>
                  <a:gd name="T3" fmla="*/ 10 h 11"/>
                  <a:gd name="T4" fmla="*/ 12 w 13"/>
                  <a:gd name="T5" fmla="*/ 9 h 11"/>
                  <a:gd name="T6" fmla="*/ 2 w 13"/>
                  <a:gd name="T7" fmla="*/ 0 h 11"/>
                  <a:gd name="T8" fmla="*/ 1 w 13"/>
                  <a:gd name="T9" fmla="*/ 1 h 11"/>
                </a:gdLst>
                <a:ahLst/>
                <a:cxnLst>
                  <a:cxn ang="0">
                    <a:pos x="T0" y="T1"/>
                  </a:cxn>
                  <a:cxn ang="0">
                    <a:pos x="T2" y="T3"/>
                  </a:cxn>
                  <a:cxn ang="0">
                    <a:pos x="T4" y="T5"/>
                  </a:cxn>
                  <a:cxn ang="0">
                    <a:pos x="T6" y="T7"/>
                  </a:cxn>
                  <a:cxn ang="0">
                    <a:pos x="T8" y="T9"/>
                  </a:cxn>
                </a:cxnLst>
                <a:rect l="0" t="0" r="r" b="b"/>
                <a:pathLst>
                  <a:path w="13" h="11">
                    <a:moveTo>
                      <a:pt x="1" y="1"/>
                    </a:moveTo>
                    <a:cubicBezTo>
                      <a:pt x="5" y="4"/>
                      <a:pt x="8" y="8"/>
                      <a:pt x="12" y="10"/>
                    </a:cubicBezTo>
                    <a:cubicBezTo>
                      <a:pt x="13" y="11"/>
                      <a:pt x="13" y="10"/>
                      <a:pt x="12" y="9"/>
                    </a:cubicBezTo>
                    <a:cubicBezTo>
                      <a:pt x="9" y="7"/>
                      <a:pt x="6" y="3"/>
                      <a:pt x="2" y="0"/>
                    </a:cubicBezTo>
                    <a:cubicBezTo>
                      <a:pt x="1" y="0"/>
                      <a:pt x="0" y="1"/>
                      <a:pt x="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4" name="Freeform 1758"/>
              <p:cNvSpPr/>
              <p:nvPr/>
            </p:nvSpPr>
            <p:spPr bwMode="auto">
              <a:xfrm>
                <a:off x="4523" y="-224"/>
                <a:ext cx="21" cy="30"/>
              </a:xfrm>
              <a:custGeom>
                <a:avLst/>
                <a:gdLst>
                  <a:gd name="T0" fmla="*/ 7 w 8"/>
                  <a:gd name="T1" fmla="*/ 1 h 11"/>
                  <a:gd name="T2" fmla="*/ 0 w 8"/>
                  <a:gd name="T3" fmla="*/ 10 h 11"/>
                  <a:gd name="T4" fmla="*/ 1 w 8"/>
                  <a:gd name="T5" fmla="*/ 11 h 11"/>
                  <a:gd name="T6" fmla="*/ 8 w 8"/>
                  <a:gd name="T7" fmla="*/ 2 h 11"/>
                  <a:gd name="T8" fmla="*/ 7 w 8"/>
                  <a:gd name="T9" fmla="*/ 1 h 11"/>
                </a:gdLst>
                <a:ahLst/>
                <a:cxnLst>
                  <a:cxn ang="0">
                    <a:pos x="T0" y="T1"/>
                  </a:cxn>
                  <a:cxn ang="0">
                    <a:pos x="T2" y="T3"/>
                  </a:cxn>
                  <a:cxn ang="0">
                    <a:pos x="T4" y="T5"/>
                  </a:cxn>
                  <a:cxn ang="0">
                    <a:pos x="T6" y="T7"/>
                  </a:cxn>
                  <a:cxn ang="0">
                    <a:pos x="T8" y="T9"/>
                  </a:cxn>
                </a:cxnLst>
                <a:rect l="0" t="0" r="r" b="b"/>
                <a:pathLst>
                  <a:path w="8" h="11">
                    <a:moveTo>
                      <a:pt x="7" y="1"/>
                    </a:moveTo>
                    <a:cubicBezTo>
                      <a:pt x="5" y="4"/>
                      <a:pt x="3" y="7"/>
                      <a:pt x="0" y="10"/>
                    </a:cubicBezTo>
                    <a:cubicBezTo>
                      <a:pt x="0" y="10"/>
                      <a:pt x="1" y="11"/>
                      <a:pt x="1" y="11"/>
                    </a:cubicBezTo>
                    <a:cubicBezTo>
                      <a:pt x="4" y="8"/>
                      <a:pt x="6" y="5"/>
                      <a:pt x="8" y="2"/>
                    </a:cubicBezTo>
                    <a:cubicBezTo>
                      <a:pt x="8" y="1"/>
                      <a:pt x="7" y="0"/>
                      <a:pt x="7"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5" name="Freeform 1759"/>
              <p:cNvSpPr/>
              <p:nvPr/>
            </p:nvSpPr>
            <p:spPr bwMode="auto">
              <a:xfrm>
                <a:off x="4344" y="-170"/>
                <a:ext cx="64" cy="51"/>
              </a:xfrm>
              <a:custGeom>
                <a:avLst/>
                <a:gdLst>
                  <a:gd name="T0" fmla="*/ 4 w 24"/>
                  <a:gd name="T1" fmla="*/ 13 h 19"/>
                  <a:gd name="T2" fmla="*/ 9 w 24"/>
                  <a:gd name="T3" fmla="*/ 4 h 19"/>
                  <a:gd name="T4" fmla="*/ 18 w 24"/>
                  <a:gd name="T5" fmla="*/ 5 h 19"/>
                  <a:gd name="T6" fmla="*/ 2 w 24"/>
                  <a:gd name="T7" fmla="*/ 10 h 19"/>
                  <a:gd name="T8" fmla="*/ 1 w 24"/>
                  <a:gd name="T9" fmla="*/ 10 h 19"/>
                  <a:gd name="T10" fmla="*/ 13 w 24"/>
                  <a:gd name="T11" fmla="*/ 16 h 19"/>
                  <a:gd name="T12" fmla="*/ 20 w 24"/>
                  <a:gd name="T13" fmla="*/ 6 h 19"/>
                  <a:gd name="T14" fmla="*/ 10 w 24"/>
                  <a:gd name="T15" fmla="*/ 1 h 19"/>
                  <a:gd name="T16" fmla="*/ 2 w 24"/>
                  <a:gd name="T17" fmla="*/ 13 h 19"/>
                  <a:gd name="T18" fmla="*/ 4 w 24"/>
                  <a:gd name="T19"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9">
                    <a:moveTo>
                      <a:pt x="4" y="13"/>
                    </a:moveTo>
                    <a:cubicBezTo>
                      <a:pt x="4" y="9"/>
                      <a:pt x="6" y="6"/>
                      <a:pt x="9" y="4"/>
                    </a:cubicBezTo>
                    <a:cubicBezTo>
                      <a:pt x="12" y="2"/>
                      <a:pt x="16" y="2"/>
                      <a:pt x="18" y="5"/>
                    </a:cubicBezTo>
                    <a:cubicBezTo>
                      <a:pt x="24" y="15"/>
                      <a:pt x="5" y="19"/>
                      <a:pt x="2" y="10"/>
                    </a:cubicBezTo>
                    <a:cubicBezTo>
                      <a:pt x="2" y="9"/>
                      <a:pt x="0" y="9"/>
                      <a:pt x="1" y="10"/>
                    </a:cubicBezTo>
                    <a:cubicBezTo>
                      <a:pt x="2" y="15"/>
                      <a:pt x="8" y="17"/>
                      <a:pt x="13" y="16"/>
                    </a:cubicBezTo>
                    <a:cubicBezTo>
                      <a:pt x="18" y="16"/>
                      <a:pt x="21" y="11"/>
                      <a:pt x="20" y="6"/>
                    </a:cubicBezTo>
                    <a:cubicBezTo>
                      <a:pt x="19" y="1"/>
                      <a:pt x="14" y="0"/>
                      <a:pt x="10" y="1"/>
                    </a:cubicBezTo>
                    <a:cubicBezTo>
                      <a:pt x="5" y="3"/>
                      <a:pt x="2" y="8"/>
                      <a:pt x="2" y="13"/>
                    </a:cubicBezTo>
                    <a:cubicBezTo>
                      <a:pt x="2" y="14"/>
                      <a:pt x="4" y="14"/>
                      <a:pt x="4" y="1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6" name="Freeform 1760"/>
              <p:cNvSpPr/>
              <p:nvPr/>
            </p:nvSpPr>
            <p:spPr bwMode="auto">
              <a:xfrm>
                <a:off x="4533" y="-154"/>
                <a:ext cx="46" cy="43"/>
              </a:xfrm>
              <a:custGeom>
                <a:avLst/>
                <a:gdLst>
                  <a:gd name="T0" fmla="*/ 1 w 17"/>
                  <a:gd name="T1" fmla="*/ 2 h 16"/>
                  <a:gd name="T2" fmla="*/ 15 w 17"/>
                  <a:gd name="T3" fmla="*/ 16 h 16"/>
                  <a:gd name="T4" fmla="*/ 16 w 17"/>
                  <a:gd name="T5" fmla="*/ 14 h 16"/>
                  <a:gd name="T6" fmla="*/ 2 w 17"/>
                  <a:gd name="T7" fmla="*/ 1 h 16"/>
                  <a:gd name="T8" fmla="*/ 1 w 17"/>
                  <a:gd name="T9" fmla="*/ 2 h 16"/>
                </a:gdLst>
                <a:ahLst/>
                <a:cxnLst>
                  <a:cxn ang="0">
                    <a:pos x="T0" y="T1"/>
                  </a:cxn>
                  <a:cxn ang="0">
                    <a:pos x="T2" y="T3"/>
                  </a:cxn>
                  <a:cxn ang="0">
                    <a:pos x="T4" y="T5"/>
                  </a:cxn>
                  <a:cxn ang="0">
                    <a:pos x="T6" y="T7"/>
                  </a:cxn>
                  <a:cxn ang="0">
                    <a:pos x="T8" y="T9"/>
                  </a:cxn>
                </a:cxnLst>
                <a:rect l="0" t="0" r="r" b="b"/>
                <a:pathLst>
                  <a:path w="17" h="16">
                    <a:moveTo>
                      <a:pt x="1" y="2"/>
                    </a:moveTo>
                    <a:cubicBezTo>
                      <a:pt x="6" y="6"/>
                      <a:pt x="10" y="11"/>
                      <a:pt x="15" y="16"/>
                    </a:cubicBezTo>
                    <a:cubicBezTo>
                      <a:pt x="16" y="16"/>
                      <a:pt x="17" y="15"/>
                      <a:pt x="16" y="14"/>
                    </a:cubicBezTo>
                    <a:cubicBezTo>
                      <a:pt x="11" y="10"/>
                      <a:pt x="7" y="5"/>
                      <a:pt x="2" y="1"/>
                    </a:cubicBezTo>
                    <a:cubicBezTo>
                      <a:pt x="1" y="0"/>
                      <a:pt x="0" y="1"/>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7" name="Freeform 1761"/>
              <p:cNvSpPr/>
              <p:nvPr/>
            </p:nvSpPr>
            <p:spPr bwMode="auto">
              <a:xfrm>
                <a:off x="4536" y="-149"/>
                <a:ext cx="29" cy="35"/>
              </a:xfrm>
              <a:custGeom>
                <a:avLst/>
                <a:gdLst>
                  <a:gd name="T0" fmla="*/ 9 w 11"/>
                  <a:gd name="T1" fmla="*/ 0 h 13"/>
                  <a:gd name="T2" fmla="*/ 1 w 11"/>
                  <a:gd name="T3" fmla="*/ 11 h 13"/>
                  <a:gd name="T4" fmla="*/ 2 w 11"/>
                  <a:gd name="T5" fmla="*/ 12 h 13"/>
                  <a:gd name="T6" fmla="*/ 10 w 11"/>
                  <a:gd name="T7" fmla="*/ 1 h 13"/>
                  <a:gd name="T8" fmla="*/ 9 w 11"/>
                  <a:gd name="T9" fmla="*/ 0 h 13"/>
                </a:gdLst>
                <a:ahLst/>
                <a:cxnLst>
                  <a:cxn ang="0">
                    <a:pos x="T0" y="T1"/>
                  </a:cxn>
                  <a:cxn ang="0">
                    <a:pos x="T2" y="T3"/>
                  </a:cxn>
                  <a:cxn ang="0">
                    <a:pos x="T4" y="T5"/>
                  </a:cxn>
                  <a:cxn ang="0">
                    <a:pos x="T6" y="T7"/>
                  </a:cxn>
                  <a:cxn ang="0">
                    <a:pos x="T8" y="T9"/>
                  </a:cxn>
                </a:cxnLst>
                <a:rect l="0" t="0" r="r" b="b"/>
                <a:pathLst>
                  <a:path w="11" h="13">
                    <a:moveTo>
                      <a:pt x="9" y="0"/>
                    </a:moveTo>
                    <a:cubicBezTo>
                      <a:pt x="7" y="5"/>
                      <a:pt x="4" y="8"/>
                      <a:pt x="1" y="11"/>
                    </a:cubicBezTo>
                    <a:cubicBezTo>
                      <a:pt x="0" y="12"/>
                      <a:pt x="2" y="13"/>
                      <a:pt x="2" y="12"/>
                    </a:cubicBezTo>
                    <a:cubicBezTo>
                      <a:pt x="5" y="9"/>
                      <a:pt x="8" y="5"/>
                      <a:pt x="10" y="1"/>
                    </a:cubicBezTo>
                    <a:cubicBezTo>
                      <a:pt x="11" y="0"/>
                      <a:pt x="10" y="0"/>
                      <a:pt x="9"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8" name="Freeform 1762"/>
              <p:cNvSpPr/>
              <p:nvPr/>
            </p:nvSpPr>
            <p:spPr bwMode="auto">
              <a:xfrm>
                <a:off x="4499" y="-103"/>
                <a:ext cx="88" cy="85"/>
              </a:xfrm>
              <a:custGeom>
                <a:avLst/>
                <a:gdLst>
                  <a:gd name="T0" fmla="*/ 12 w 33"/>
                  <a:gd name="T1" fmla="*/ 23 h 32"/>
                  <a:gd name="T2" fmla="*/ 24 w 33"/>
                  <a:gd name="T3" fmla="*/ 12 h 32"/>
                  <a:gd name="T4" fmla="*/ 7 w 33"/>
                  <a:gd name="T5" fmla="*/ 21 h 32"/>
                  <a:gd name="T6" fmla="*/ 6 w 33"/>
                  <a:gd name="T7" fmla="*/ 22 h 32"/>
                  <a:gd name="T8" fmla="*/ 24 w 33"/>
                  <a:gd name="T9" fmla="*/ 10 h 32"/>
                  <a:gd name="T10" fmla="*/ 11 w 33"/>
                  <a:gd name="T11" fmla="*/ 24 h 32"/>
                  <a:gd name="T12" fmla="*/ 12 w 33"/>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33" h="32">
                    <a:moveTo>
                      <a:pt x="12" y="23"/>
                    </a:moveTo>
                    <a:cubicBezTo>
                      <a:pt x="2" y="16"/>
                      <a:pt x="17" y="1"/>
                      <a:pt x="24" y="12"/>
                    </a:cubicBezTo>
                    <a:cubicBezTo>
                      <a:pt x="30" y="21"/>
                      <a:pt x="12" y="28"/>
                      <a:pt x="7" y="21"/>
                    </a:cubicBezTo>
                    <a:cubicBezTo>
                      <a:pt x="6" y="20"/>
                      <a:pt x="5" y="21"/>
                      <a:pt x="6" y="22"/>
                    </a:cubicBezTo>
                    <a:cubicBezTo>
                      <a:pt x="13" y="32"/>
                      <a:pt x="33" y="20"/>
                      <a:pt x="24" y="10"/>
                    </a:cubicBezTo>
                    <a:cubicBezTo>
                      <a:pt x="15" y="0"/>
                      <a:pt x="0" y="16"/>
                      <a:pt x="11" y="24"/>
                    </a:cubicBezTo>
                    <a:cubicBezTo>
                      <a:pt x="12" y="25"/>
                      <a:pt x="13" y="23"/>
                      <a:pt x="12" y="2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9" name="Freeform 1763"/>
              <p:cNvSpPr/>
              <p:nvPr/>
            </p:nvSpPr>
            <p:spPr bwMode="auto">
              <a:xfrm>
                <a:off x="4344" y="-226"/>
                <a:ext cx="40" cy="26"/>
              </a:xfrm>
              <a:custGeom>
                <a:avLst/>
                <a:gdLst>
                  <a:gd name="T0" fmla="*/ 1 w 15"/>
                  <a:gd name="T1" fmla="*/ 1 h 10"/>
                  <a:gd name="T2" fmla="*/ 14 w 15"/>
                  <a:gd name="T3" fmla="*/ 10 h 10"/>
                  <a:gd name="T4" fmla="*/ 15 w 15"/>
                  <a:gd name="T5" fmla="*/ 9 h 10"/>
                  <a:gd name="T6" fmla="*/ 1 w 15"/>
                  <a:gd name="T7" fmla="*/ 0 h 10"/>
                  <a:gd name="T8" fmla="*/ 1 w 15"/>
                  <a:gd name="T9" fmla="*/ 1 h 10"/>
                </a:gdLst>
                <a:ahLst/>
                <a:cxnLst>
                  <a:cxn ang="0">
                    <a:pos x="T0" y="T1"/>
                  </a:cxn>
                  <a:cxn ang="0">
                    <a:pos x="T2" y="T3"/>
                  </a:cxn>
                  <a:cxn ang="0">
                    <a:pos x="T4" y="T5"/>
                  </a:cxn>
                  <a:cxn ang="0">
                    <a:pos x="T6" y="T7"/>
                  </a:cxn>
                  <a:cxn ang="0">
                    <a:pos x="T8" y="T9"/>
                  </a:cxn>
                </a:cxnLst>
                <a:rect l="0" t="0" r="r" b="b"/>
                <a:pathLst>
                  <a:path w="15" h="10">
                    <a:moveTo>
                      <a:pt x="1" y="1"/>
                    </a:moveTo>
                    <a:cubicBezTo>
                      <a:pt x="6" y="3"/>
                      <a:pt x="10" y="6"/>
                      <a:pt x="14" y="10"/>
                    </a:cubicBezTo>
                    <a:cubicBezTo>
                      <a:pt x="14" y="10"/>
                      <a:pt x="15" y="9"/>
                      <a:pt x="15" y="9"/>
                    </a:cubicBezTo>
                    <a:cubicBezTo>
                      <a:pt x="10" y="5"/>
                      <a:pt x="6" y="2"/>
                      <a:pt x="1" y="0"/>
                    </a:cubicBezTo>
                    <a:cubicBezTo>
                      <a:pt x="0" y="0"/>
                      <a:pt x="0" y="1"/>
                      <a:pt x="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0" name="Freeform 1764"/>
              <p:cNvSpPr/>
              <p:nvPr/>
            </p:nvSpPr>
            <p:spPr bwMode="auto">
              <a:xfrm>
                <a:off x="4352" y="-234"/>
                <a:ext cx="24" cy="37"/>
              </a:xfrm>
              <a:custGeom>
                <a:avLst/>
                <a:gdLst>
                  <a:gd name="T0" fmla="*/ 8 w 9"/>
                  <a:gd name="T1" fmla="*/ 1 h 14"/>
                  <a:gd name="T2" fmla="*/ 1 w 9"/>
                  <a:gd name="T3" fmla="*/ 12 h 14"/>
                  <a:gd name="T4" fmla="*/ 2 w 9"/>
                  <a:gd name="T5" fmla="*/ 13 h 14"/>
                  <a:gd name="T6" fmla="*/ 9 w 9"/>
                  <a:gd name="T7" fmla="*/ 2 h 14"/>
                  <a:gd name="T8" fmla="*/ 8 w 9"/>
                  <a:gd name="T9" fmla="*/ 1 h 14"/>
                </a:gdLst>
                <a:ahLst/>
                <a:cxnLst>
                  <a:cxn ang="0">
                    <a:pos x="T0" y="T1"/>
                  </a:cxn>
                  <a:cxn ang="0">
                    <a:pos x="T2" y="T3"/>
                  </a:cxn>
                  <a:cxn ang="0">
                    <a:pos x="T4" y="T5"/>
                  </a:cxn>
                  <a:cxn ang="0">
                    <a:pos x="T6" y="T7"/>
                  </a:cxn>
                  <a:cxn ang="0">
                    <a:pos x="T8" y="T9"/>
                  </a:cxn>
                </a:cxnLst>
                <a:rect l="0" t="0" r="r" b="b"/>
                <a:pathLst>
                  <a:path w="9" h="14">
                    <a:moveTo>
                      <a:pt x="8" y="1"/>
                    </a:moveTo>
                    <a:cubicBezTo>
                      <a:pt x="6" y="5"/>
                      <a:pt x="4" y="9"/>
                      <a:pt x="1" y="12"/>
                    </a:cubicBezTo>
                    <a:cubicBezTo>
                      <a:pt x="0" y="13"/>
                      <a:pt x="1" y="14"/>
                      <a:pt x="2" y="13"/>
                    </a:cubicBezTo>
                    <a:cubicBezTo>
                      <a:pt x="5" y="10"/>
                      <a:pt x="7" y="6"/>
                      <a:pt x="9" y="2"/>
                    </a:cubicBezTo>
                    <a:cubicBezTo>
                      <a:pt x="9" y="1"/>
                      <a:pt x="8" y="0"/>
                      <a:pt x="8"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1" name="Freeform 1765"/>
              <p:cNvSpPr/>
              <p:nvPr/>
            </p:nvSpPr>
            <p:spPr bwMode="auto">
              <a:xfrm>
                <a:off x="4789" y="2457"/>
                <a:ext cx="16" cy="96"/>
              </a:xfrm>
              <a:custGeom>
                <a:avLst/>
                <a:gdLst>
                  <a:gd name="T0" fmla="*/ 0 w 6"/>
                  <a:gd name="T1" fmla="*/ 1 h 36"/>
                  <a:gd name="T2" fmla="*/ 4 w 6"/>
                  <a:gd name="T3" fmla="*/ 34 h 36"/>
                  <a:gd name="T4" fmla="*/ 6 w 6"/>
                  <a:gd name="T5" fmla="*/ 34 h 36"/>
                  <a:gd name="T6" fmla="*/ 2 w 6"/>
                  <a:gd name="T7" fmla="*/ 1 h 36"/>
                  <a:gd name="T8" fmla="*/ 0 w 6"/>
                  <a:gd name="T9" fmla="*/ 1 h 36"/>
                </a:gdLst>
                <a:ahLst/>
                <a:cxnLst>
                  <a:cxn ang="0">
                    <a:pos x="T0" y="T1"/>
                  </a:cxn>
                  <a:cxn ang="0">
                    <a:pos x="T2" y="T3"/>
                  </a:cxn>
                  <a:cxn ang="0">
                    <a:pos x="T4" y="T5"/>
                  </a:cxn>
                  <a:cxn ang="0">
                    <a:pos x="T6" y="T7"/>
                  </a:cxn>
                  <a:cxn ang="0">
                    <a:pos x="T8" y="T9"/>
                  </a:cxn>
                </a:cxnLst>
                <a:rect l="0" t="0" r="r" b="b"/>
                <a:pathLst>
                  <a:path w="6" h="36">
                    <a:moveTo>
                      <a:pt x="0" y="1"/>
                    </a:moveTo>
                    <a:cubicBezTo>
                      <a:pt x="0" y="12"/>
                      <a:pt x="1" y="23"/>
                      <a:pt x="4" y="34"/>
                    </a:cubicBezTo>
                    <a:cubicBezTo>
                      <a:pt x="4" y="36"/>
                      <a:pt x="6" y="35"/>
                      <a:pt x="6" y="34"/>
                    </a:cubicBezTo>
                    <a:cubicBezTo>
                      <a:pt x="3" y="23"/>
                      <a:pt x="2" y="12"/>
                      <a:pt x="2" y="1"/>
                    </a:cubicBezTo>
                    <a:cubicBezTo>
                      <a:pt x="2" y="0"/>
                      <a:pt x="0" y="0"/>
                      <a:pt x="0"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2" name="Freeform 1766"/>
              <p:cNvSpPr/>
              <p:nvPr/>
            </p:nvSpPr>
            <p:spPr bwMode="auto">
              <a:xfrm>
                <a:off x="4787" y="2459"/>
                <a:ext cx="128" cy="11"/>
              </a:xfrm>
              <a:custGeom>
                <a:avLst/>
                <a:gdLst>
                  <a:gd name="T0" fmla="*/ 1 w 48"/>
                  <a:gd name="T1" fmla="*/ 2 h 4"/>
                  <a:gd name="T2" fmla="*/ 46 w 48"/>
                  <a:gd name="T3" fmla="*/ 3 h 4"/>
                  <a:gd name="T4" fmla="*/ 46 w 48"/>
                  <a:gd name="T5" fmla="*/ 1 h 4"/>
                  <a:gd name="T6" fmla="*/ 1 w 48"/>
                  <a:gd name="T7" fmla="*/ 0 h 4"/>
                  <a:gd name="T8" fmla="*/ 1 w 48"/>
                  <a:gd name="T9" fmla="*/ 2 h 4"/>
                </a:gdLst>
                <a:ahLst/>
                <a:cxnLst>
                  <a:cxn ang="0">
                    <a:pos x="T0" y="T1"/>
                  </a:cxn>
                  <a:cxn ang="0">
                    <a:pos x="T2" y="T3"/>
                  </a:cxn>
                  <a:cxn ang="0">
                    <a:pos x="T4" y="T5"/>
                  </a:cxn>
                  <a:cxn ang="0">
                    <a:pos x="T6" y="T7"/>
                  </a:cxn>
                  <a:cxn ang="0">
                    <a:pos x="T8" y="T9"/>
                  </a:cxn>
                </a:cxnLst>
                <a:rect l="0" t="0" r="r" b="b"/>
                <a:pathLst>
                  <a:path w="48" h="4">
                    <a:moveTo>
                      <a:pt x="1" y="2"/>
                    </a:moveTo>
                    <a:cubicBezTo>
                      <a:pt x="16" y="4"/>
                      <a:pt x="31" y="3"/>
                      <a:pt x="46" y="3"/>
                    </a:cubicBezTo>
                    <a:cubicBezTo>
                      <a:pt x="48" y="3"/>
                      <a:pt x="48" y="1"/>
                      <a:pt x="46" y="1"/>
                    </a:cubicBezTo>
                    <a:cubicBezTo>
                      <a:pt x="31" y="1"/>
                      <a:pt x="16" y="1"/>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3" name="Freeform 1767"/>
              <p:cNvSpPr/>
              <p:nvPr/>
            </p:nvSpPr>
            <p:spPr bwMode="auto">
              <a:xfrm>
                <a:off x="4904" y="2459"/>
                <a:ext cx="16" cy="91"/>
              </a:xfrm>
              <a:custGeom>
                <a:avLst/>
                <a:gdLst>
                  <a:gd name="T0" fmla="*/ 3 w 6"/>
                  <a:gd name="T1" fmla="*/ 2 h 34"/>
                  <a:gd name="T2" fmla="*/ 0 w 6"/>
                  <a:gd name="T3" fmla="*/ 32 h 34"/>
                  <a:gd name="T4" fmla="*/ 2 w 6"/>
                  <a:gd name="T5" fmla="*/ 32 h 34"/>
                  <a:gd name="T6" fmla="*/ 5 w 6"/>
                  <a:gd name="T7" fmla="*/ 2 h 34"/>
                  <a:gd name="T8" fmla="*/ 3 w 6"/>
                  <a:gd name="T9" fmla="*/ 2 h 34"/>
                </a:gdLst>
                <a:ahLst/>
                <a:cxnLst>
                  <a:cxn ang="0">
                    <a:pos x="T0" y="T1"/>
                  </a:cxn>
                  <a:cxn ang="0">
                    <a:pos x="T2" y="T3"/>
                  </a:cxn>
                  <a:cxn ang="0">
                    <a:pos x="T4" y="T5"/>
                  </a:cxn>
                  <a:cxn ang="0">
                    <a:pos x="T6" y="T7"/>
                  </a:cxn>
                  <a:cxn ang="0">
                    <a:pos x="T8" y="T9"/>
                  </a:cxn>
                </a:cxnLst>
                <a:rect l="0" t="0" r="r" b="b"/>
                <a:pathLst>
                  <a:path w="6" h="34">
                    <a:moveTo>
                      <a:pt x="3" y="2"/>
                    </a:moveTo>
                    <a:cubicBezTo>
                      <a:pt x="4" y="12"/>
                      <a:pt x="1" y="22"/>
                      <a:pt x="0" y="32"/>
                    </a:cubicBezTo>
                    <a:cubicBezTo>
                      <a:pt x="0" y="34"/>
                      <a:pt x="2" y="34"/>
                      <a:pt x="2" y="32"/>
                    </a:cubicBezTo>
                    <a:cubicBezTo>
                      <a:pt x="4" y="22"/>
                      <a:pt x="6" y="12"/>
                      <a:pt x="5" y="2"/>
                    </a:cubicBezTo>
                    <a:cubicBezTo>
                      <a:pt x="5" y="0"/>
                      <a:pt x="3" y="0"/>
                      <a:pt x="3"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4" name="Freeform 1768"/>
              <p:cNvSpPr/>
              <p:nvPr/>
            </p:nvSpPr>
            <p:spPr bwMode="auto">
              <a:xfrm>
                <a:off x="4795" y="2545"/>
                <a:ext cx="120" cy="11"/>
              </a:xfrm>
              <a:custGeom>
                <a:avLst/>
                <a:gdLst>
                  <a:gd name="T0" fmla="*/ 1 w 45"/>
                  <a:gd name="T1" fmla="*/ 2 h 4"/>
                  <a:gd name="T2" fmla="*/ 43 w 45"/>
                  <a:gd name="T3" fmla="*/ 2 h 4"/>
                  <a:gd name="T4" fmla="*/ 43 w 45"/>
                  <a:gd name="T5" fmla="*/ 0 h 4"/>
                  <a:gd name="T6" fmla="*/ 1 w 45"/>
                  <a:gd name="T7" fmla="*/ 0 h 4"/>
                  <a:gd name="T8" fmla="*/ 1 w 45"/>
                  <a:gd name="T9" fmla="*/ 2 h 4"/>
                </a:gdLst>
                <a:ahLst/>
                <a:cxnLst>
                  <a:cxn ang="0">
                    <a:pos x="T0" y="T1"/>
                  </a:cxn>
                  <a:cxn ang="0">
                    <a:pos x="T2" y="T3"/>
                  </a:cxn>
                  <a:cxn ang="0">
                    <a:pos x="T4" y="T5"/>
                  </a:cxn>
                  <a:cxn ang="0">
                    <a:pos x="T6" y="T7"/>
                  </a:cxn>
                  <a:cxn ang="0">
                    <a:pos x="T8" y="T9"/>
                  </a:cxn>
                </a:cxnLst>
                <a:rect l="0" t="0" r="r" b="b"/>
                <a:pathLst>
                  <a:path w="45" h="4">
                    <a:moveTo>
                      <a:pt x="1" y="2"/>
                    </a:moveTo>
                    <a:cubicBezTo>
                      <a:pt x="15" y="4"/>
                      <a:pt x="29" y="2"/>
                      <a:pt x="43" y="2"/>
                    </a:cubicBezTo>
                    <a:cubicBezTo>
                      <a:pt x="45" y="2"/>
                      <a:pt x="45" y="0"/>
                      <a:pt x="43" y="0"/>
                    </a:cubicBezTo>
                    <a:cubicBezTo>
                      <a:pt x="29" y="0"/>
                      <a:pt x="15" y="2"/>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5" name="Freeform 1769"/>
              <p:cNvSpPr/>
              <p:nvPr/>
            </p:nvSpPr>
            <p:spPr bwMode="auto">
              <a:xfrm>
                <a:off x="4907" y="2497"/>
                <a:ext cx="32" cy="11"/>
              </a:xfrm>
              <a:custGeom>
                <a:avLst/>
                <a:gdLst>
                  <a:gd name="T0" fmla="*/ 1 w 12"/>
                  <a:gd name="T1" fmla="*/ 3 h 4"/>
                  <a:gd name="T2" fmla="*/ 10 w 12"/>
                  <a:gd name="T3" fmla="*/ 4 h 4"/>
                  <a:gd name="T4" fmla="*/ 10 w 12"/>
                  <a:gd name="T5" fmla="*/ 1 h 4"/>
                  <a:gd name="T6" fmla="*/ 2 w 12"/>
                  <a:gd name="T7" fmla="*/ 1 h 4"/>
                  <a:gd name="T8" fmla="*/ 1 w 12"/>
                  <a:gd name="T9" fmla="*/ 3 h 4"/>
                </a:gdLst>
                <a:ahLst/>
                <a:cxnLst>
                  <a:cxn ang="0">
                    <a:pos x="T0" y="T1"/>
                  </a:cxn>
                  <a:cxn ang="0">
                    <a:pos x="T2" y="T3"/>
                  </a:cxn>
                  <a:cxn ang="0">
                    <a:pos x="T4" y="T5"/>
                  </a:cxn>
                  <a:cxn ang="0">
                    <a:pos x="T6" y="T7"/>
                  </a:cxn>
                  <a:cxn ang="0">
                    <a:pos x="T8" y="T9"/>
                  </a:cxn>
                </a:cxnLst>
                <a:rect l="0" t="0" r="r" b="b"/>
                <a:pathLst>
                  <a:path w="12" h="4">
                    <a:moveTo>
                      <a:pt x="1" y="3"/>
                    </a:moveTo>
                    <a:cubicBezTo>
                      <a:pt x="4" y="4"/>
                      <a:pt x="7" y="4"/>
                      <a:pt x="10" y="4"/>
                    </a:cubicBezTo>
                    <a:cubicBezTo>
                      <a:pt x="12" y="4"/>
                      <a:pt x="12" y="1"/>
                      <a:pt x="10" y="1"/>
                    </a:cubicBezTo>
                    <a:cubicBezTo>
                      <a:pt x="7" y="1"/>
                      <a:pt x="4" y="1"/>
                      <a:pt x="2" y="1"/>
                    </a:cubicBezTo>
                    <a:cubicBezTo>
                      <a:pt x="0" y="0"/>
                      <a:pt x="0" y="2"/>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6" name="Freeform 1770"/>
              <p:cNvSpPr/>
              <p:nvPr/>
            </p:nvSpPr>
            <p:spPr bwMode="auto">
              <a:xfrm>
                <a:off x="4933" y="2462"/>
                <a:ext cx="11" cy="88"/>
              </a:xfrm>
              <a:custGeom>
                <a:avLst/>
                <a:gdLst>
                  <a:gd name="T0" fmla="*/ 0 w 4"/>
                  <a:gd name="T1" fmla="*/ 2 h 33"/>
                  <a:gd name="T2" fmla="*/ 1 w 4"/>
                  <a:gd name="T3" fmla="*/ 31 h 33"/>
                  <a:gd name="T4" fmla="*/ 3 w 4"/>
                  <a:gd name="T5" fmla="*/ 31 h 33"/>
                  <a:gd name="T6" fmla="*/ 2 w 4"/>
                  <a:gd name="T7" fmla="*/ 1 h 33"/>
                  <a:gd name="T8" fmla="*/ 0 w 4"/>
                  <a:gd name="T9" fmla="*/ 2 h 33"/>
                </a:gdLst>
                <a:ahLst/>
                <a:cxnLst>
                  <a:cxn ang="0">
                    <a:pos x="T0" y="T1"/>
                  </a:cxn>
                  <a:cxn ang="0">
                    <a:pos x="T2" y="T3"/>
                  </a:cxn>
                  <a:cxn ang="0">
                    <a:pos x="T4" y="T5"/>
                  </a:cxn>
                  <a:cxn ang="0">
                    <a:pos x="T6" y="T7"/>
                  </a:cxn>
                  <a:cxn ang="0">
                    <a:pos x="T8" y="T9"/>
                  </a:cxn>
                </a:cxnLst>
                <a:rect l="0" t="0" r="r" b="b"/>
                <a:pathLst>
                  <a:path w="4" h="33">
                    <a:moveTo>
                      <a:pt x="0" y="2"/>
                    </a:moveTo>
                    <a:cubicBezTo>
                      <a:pt x="2" y="12"/>
                      <a:pt x="1" y="21"/>
                      <a:pt x="1" y="31"/>
                    </a:cubicBezTo>
                    <a:cubicBezTo>
                      <a:pt x="1" y="33"/>
                      <a:pt x="3" y="33"/>
                      <a:pt x="3" y="31"/>
                    </a:cubicBezTo>
                    <a:cubicBezTo>
                      <a:pt x="3" y="21"/>
                      <a:pt x="4" y="11"/>
                      <a:pt x="2" y="1"/>
                    </a:cubicBezTo>
                    <a:cubicBezTo>
                      <a:pt x="2" y="0"/>
                      <a:pt x="0" y="1"/>
                      <a:pt x="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7" name="Freeform 1771"/>
              <p:cNvSpPr/>
              <p:nvPr/>
            </p:nvSpPr>
            <p:spPr bwMode="auto">
              <a:xfrm>
                <a:off x="4933" y="2457"/>
                <a:ext cx="112" cy="11"/>
              </a:xfrm>
              <a:custGeom>
                <a:avLst/>
                <a:gdLst>
                  <a:gd name="T0" fmla="*/ 1 w 42"/>
                  <a:gd name="T1" fmla="*/ 4 h 4"/>
                  <a:gd name="T2" fmla="*/ 41 w 42"/>
                  <a:gd name="T3" fmla="*/ 2 h 4"/>
                  <a:gd name="T4" fmla="*/ 41 w 42"/>
                  <a:gd name="T5" fmla="*/ 0 h 4"/>
                  <a:gd name="T6" fmla="*/ 1 w 42"/>
                  <a:gd name="T7" fmla="*/ 2 h 4"/>
                  <a:gd name="T8" fmla="*/ 1 w 42"/>
                  <a:gd name="T9" fmla="*/ 4 h 4"/>
                </a:gdLst>
                <a:ahLst/>
                <a:cxnLst>
                  <a:cxn ang="0">
                    <a:pos x="T0" y="T1"/>
                  </a:cxn>
                  <a:cxn ang="0">
                    <a:pos x="T2" y="T3"/>
                  </a:cxn>
                  <a:cxn ang="0">
                    <a:pos x="T4" y="T5"/>
                  </a:cxn>
                  <a:cxn ang="0">
                    <a:pos x="T6" y="T7"/>
                  </a:cxn>
                  <a:cxn ang="0">
                    <a:pos x="T8" y="T9"/>
                  </a:cxn>
                </a:cxnLst>
                <a:rect l="0" t="0" r="r" b="b"/>
                <a:pathLst>
                  <a:path w="42" h="4">
                    <a:moveTo>
                      <a:pt x="1" y="4"/>
                    </a:moveTo>
                    <a:cubicBezTo>
                      <a:pt x="14" y="3"/>
                      <a:pt x="28" y="2"/>
                      <a:pt x="41" y="2"/>
                    </a:cubicBezTo>
                    <a:cubicBezTo>
                      <a:pt x="42" y="2"/>
                      <a:pt x="42" y="0"/>
                      <a:pt x="41" y="0"/>
                    </a:cubicBezTo>
                    <a:cubicBezTo>
                      <a:pt x="28" y="0"/>
                      <a:pt x="14" y="1"/>
                      <a:pt x="1" y="2"/>
                    </a:cubicBezTo>
                    <a:cubicBezTo>
                      <a:pt x="0" y="2"/>
                      <a:pt x="0" y="4"/>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8" name="Freeform 1772"/>
              <p:cNvSpPr/>
              <p:nvPr/>
            </p:nvSpPr>
            <p:spPr bwMode="auto">
              <a:xfrm>
                <a:off x="5040" y="2457"/>
                <a:ext cx="19" cy="96"/>
              </a:xfrm>
              <a:custGeom>
                <a:avLst/>
                <a:gdLst>
                  <a:gd name="T0" fmla="*/ 1 w 7"/>
                  <a:gd name="T1" fmla="*/ 1 h 36"/>
                  <a:gd name="T2" fmla="*/ 4 w 7"/>
                  <a:gd name="T3" fmla="*/ 34 h 36"/>
                  <a:gd name="T4" fmla="*/ 6 w 7"/>
                  <a:gd name="T5" fmla="*/ 34 h 36"/>
                  <a:gd name="T6" fmla="*/ 3 w 7"/>
                  <a:gd name="T7" fmla="*/ 1 h 36"/>
                  <a:gd name="T8" fmla="*/ 1 w 7"/>
                  <a:gd name="T9" fmla="*/ 1 h 36"/>
                </a:gdLst>
                <a:ahLst/>
                <a:cxnLst>
                  <a:cxn ang="0">
                    <a:pos x="T0" y="T1"/>
                  </a:cxn>
                  <a:cxn ang="0">
                    <a:pos x="T2" y="T3"/>
                  </a:cxn>
                  <a:cxn ang="0">
                    <a:pos x="T4" y="T5"/>
                  </a:cxn>
                  <a:cxn ang="0">
                    <a:pos x="T6" y="T7"/>
                  </a:cxn>
                  <a:cxn ang="0">
                    <a:pos x="T8" y="T9"/>
                  </a:cxn>
                </a:cxnLst>
                <a:rect l="0" t="0" r="r" b="b"/>
                <a:pathLst>
                  <a:path w="7" h="36">
                    <a:moveTo>
                      <a:pt x="1" y="1"/>
                    </a:moveTo>
                    <a:cubicBezTo>
                      <a:pt x="1" y="12"/>
                      <a:pt x="1" y="24"/>
                      <a:pt x="4" y="34"/>
                    </a:cubicBezTo>
                    <a:cubicBezTo>
                      <a:pt x="5" y="36"/>
                      <a:pt x="7" y="35"/>
                      <a:pt x="6" y="34"/>
                    </a:cubicBezTo>
                    <a:cubicBezTo>
                      <a:pt x="3" y="23"/>
                      <a:pt x="4" y="12"/>
                      <a:pt x="3" y="1"/>
                    </a:cubicBezTo>
                    <a:cubicBezTo>
                      <a:pt x="3" y="0"/>
                      <a:pt x="0" y="0"/>
                      <a:pt x="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9" name="Freeform 1773"/>
              <p:cNvSpPr/>
              <p:nvPr/>
            </p:nvSpPr>
            <p:spPr bwMode="auto">
              <a:xfrm>
                <a:off x="4941" y="2540"/>
                <a:ext cx="112" cy="10"/>
              </a:xfrm>
              <a:custGeom>
                <a:avLst/>
                <a:gdLst>
                  <a:gd name="T0" fmla="*/ 1 w 42"/>
                  <a:gd name="T1" fmla="*/ 3 h 4"/>
                  <a:gd name="T2" fmla="*/ 41 w 42"/>
                  <a:gd name="T3" fmla="*/ 2 h 4"/>
                  <a:gd name="T4" fmla="*/ 41 w 42"/>
                  <a:gd name="T5" fmla="*/ 0 h 4"/>
                  <a:gd name="T6" fmla="*/ 1 w 42"/>
                  <a:gd name="T7" fmla="*/ 1 h 4"/>
                  <a:gd name="T8" fmla="*/ 1 w 42"/>
                  <a:gd name="T9" fmla="*/ 3 h 4"/>
                </a:gdLst>
                <a:ahLst/>
                <a:cxnLst>
                  <a:cxn ang="0">
                    <a:pos x="T0" y="T1"/>
                  </a:cxn>
                  <a:cxn ang="0">
                    <a:pos x="T2" y="T3"/>
                  </a:cxn>
                  <a:cxn ang="0">
                    <a:pos x="T4" y="T5"/>
                  </a:cxn>
                  <a:cxn ang="0">
                    <a:pos x="T6" y="T7"/>
                  </a:cxn>
                  <a:cxn ang="0">
                    <a:pos x="T8" y="T9"/>
                  </a:cxn>
                </a:cxnLst>
                <a:rect l="0" t="0" r="r" b="b"/>
                <a:pathLst>
                  <a:path w="42" h="4">
                    <a:moveTo>
                      <a:pt x="1" y="3"/>
                    </a:moveTo>
                    <a:cubicBezTo>
                      <a:pt x="14" y="4"/>
                      <a:pt x="27" y="4"/>
                      <a:pt x="41" y="2"/>
                    </a:cubicBezTo>
                    <a:cubicBezTo>
                      <a:pt x="42" y="2"/>
                      <a:pt x="42" y="0"/>
                      <a:pt x="41" y="0"/>
                    </a:cubicBezTo>
                    <a:cubicBezTo>
                      <a:pt x="27" y="2"/>
                      <a:pt x="14" y="2"/>
                      <a:pt x="1" y="1"/>
                    </a:cubicBezTo>
                    <a:cubicBezTo>
                      <a:pt x="0" y="1"/>
                      <a:pt x="0" y="3"/>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0" name="Freeform 1774"/>
              <p:cNvSpPr/>
              <p:nvPr/>
            </p:nvSpPr>
            <p:spPr bwMode="auto">
              <a:xfrm>
                <a:off x="5040" y="2401"/>
                <a:ext cx="115" cy="107"/>
              </a:xfrm>
              <a:custGeom>
                <a:avLst/>
                <a:gdLst>
                  <a:gd name="T0" fmla="*/ 2 w 43"/>
                  <a:gd name="T1" fmla="*/ 40 h 40"/>
                  <a:gd name="T2" fmla="*/ 42 w 43"/>
                  <a:gd name="T3" fmla="*/ 3 h 40"/>
                  <a:gd name="T4" fmla="*/ 40 w 43"/>
                  <a:gd name="T5" fmla="*/ 1 h 40"/>
                  <a:gd name="T6" fmla="*/ 1 w 43"/>
                  <a:gd name="T7" fmla="*/ 38 h 40"/>
                  <a:gd name="T8" fmla="*/ 2 w 43"/>
                  <a:gd name="T9" fmla="*/ 40 h 40"/>
                </a:gdLst>
                <a:ahLst/>
                <a:cxnLst>
                  <a:cxn ang="0">
                    <a:pos x="T0" y="T1"/>
                  </a:cxn>
                  <a:cxn ang="0">
                    <a:pos x="T2" y="T3"/>
                  </a:cxn>
                  <a:cxn ang="0">
                    <a:pos x="T4" y="T5"/>
                  </a:cxn>
                  <a:cxn ang="0">
                    <a:pos x="T6" y="T7"/>
                  </a:cxn>
                  <a:cxn ang="0">
                    <a:pos x="T8" y="T9"/>
                  </a:cxn>
                </a:cxnLst>
                <a:rect l="0" t="0" r="r" b="b"/>
                <a:pathLst>
                  <a:path w="43" h="40">
                    <a:moveTo>
                      <a:pt x="2" y="40"/>
                    </a:moveTo>
                    <a:cubicBezTo>
                      <a:pt x="19" y="31"/>
                      <a:pt x="28" y="14"/>
                      <a:pt x="42" y="3"/>
                    </a:cubicBezTo>
                    <a:cubicBezTo>
                      <a:pt x="43" y="2"/>
                      <a:pt x="41" y="0"/>
                      <a:pt x="40" y="1"/>
                    </a:cubicBezTo>
                    <a:cubicBezTo>
                      <a:pt x="27" y="13"/>
                      <a:pt x="18" y="30"/>
                      <a:pt x="1" y="38"/>
                    </a:cubicBezTo>
                    <a:cubicBezTo>
                      <a:pt x="0" y="38"/>
                      <a:pt x="1" y="40"/>
                      <a:pt x="2" y="4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1" name="Freeform 1775"/>
              <p:cNvSpPr/>
              <p:nvPr/>
            </p:nvSpPr>
            <p:spPr bwMode="auto">
              <a:xfrm>
                <a:off x="5144" y="2395"/>
                <a:ext cx="24" cy="38"/>
              </a:xfrm>
              <a:custGeom>
                <a:avLst/>
                <a:gdLst>
                  <a:gd name="T0" fmla="*/ 2 w 9"/>
                  <a:gd name="T1" fmla="*/ 3 h 14"/>
                  <a:gd name="T2" fmla="*/ 6 w 9"/>
                  <a:gd name="T3" fmla="*/ 12 h 14"/>
                  <a:gd name="T4" fmla="*/ 9 w 9"/>
                  <a:gd name="T5" fmla="*/ 12 h 14"/>
                  <a:gd name="T6" fmla="*/ 3 w 9"/>
                  <a:gd name="T7" fmla="*/ 1 h 14"/>
                  <a:gd name="T8" fmla="*/ 2 w 9"/>
                  <a:gd name="T9" fmla="*/ 3 h 14"/>
                </a:gdLst>
                <a:ahLst/>
                <a:cxnLst>
                  <a:cxn ang="0">
                    <a:pos x="T0" y="T1"/>
                  </a:cxn>
                  <a:cxn ang="0">
                    <a:pos x="T2" y="T3"/>
                  </a:cxn>
                  <a:cxn ang="0">
                    <a:pos x="T4" y="T5"/>
                  </a:cxn>
                  <a:cxn ang="0">
                    <a:pos x="T6" y="T7"/>
                  </a:cxn>
                  <a:cxn ang="0">
                    <a:pos x="T8" y="T9"/>
                  </a:cxn>
                </a:cxnLst>
                <a:rect l="0" t="0" r="r" b="b"/>
                <a:pathLst>
                  <a:path w="9" h="14">
                    <a:moveTo>
                      <a:pt x="2" y="3"/>
                    </a:moveTo>
                    <a:cubicBezTo>
                      <a:pt x="5" y="5"/>
                      <a:pt x="6" y="8"/>
                      <a:pt x="6" y="12"/>
                    </a:cubicBezTo>
                    <a:cubicBezTo>
                      <a:pt x="7" y="14"/>
                      <a:pt x="9" y="14"/>
                      <a:pt x="9" y="12"/>
                    </a:cubicBezTo>
                    <a:cubicBezTo>
                      <a:pt x="9" y="7"/>
                      <a:pt x="7" y="3"/>
                      <a:pt x="3" y="1"/>
                    </a:cubicBezTo>
                    <a:cubicBezTo>
                      <a:pt x="1" y="0"/>
                      <a:pt x="0" y="2"/>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2" name="Freeform 1776"/>
              <p:cNvSpPr/>
              <p:nvPr/>
            </p:nvSpPr>
            <p:spPr bwMode="auto">
              <a:xfrm>
                <a:off x="4819" y="2382"/>
                <a:ext cx="144" cy="83"/>
              </a:xfrm>
              <a:custGeom>
                <a:avLst/>
                <a:gdLst>
                  <a:gd name="T0" fmla="*/ 2 w 54"/>
                  <a:gd name="T1" fmla="*/ 31 h 31"/>
                  <a:gd name="T2" fmla="*/ 53 w 54"/>
                  <a:gd name="T3" fmla="*/ 2 h 31"/>
                  <a:gd name="T4" fmla="*/ 52 w 54"/>
                  <a:gd name="T5" fmla="*/ 1 h 31"/>
                  <a:gd name="T6" fmla="*/ 1 w 54"/>
                  <a:gd name="T7" fmla="*/ 29 h 31"/>
                  <a:gd name="T8" fmla="*/ 2 w 54"/>
                  <a:gd name="T9" fmla="*/ 31 h 31"/>
                </a:gdLst>
                <a:ahLst/>
                <a:cxnLst>
                  <a:cxn ang="0">
                    <a:pos x="T0" y="T1"/>
                  </a:cxn>
                  <a:cxn ang="0">
                    <a:pos x="T2" y="T3"/>
                  </a:cxn>
                  <a:cxn ang="0">
                    <a:pos x="T4" y="T5"/>
                  </a:cxn>
                  <a:cxn ang="0">
                    <a:pos x="T6" y="T7"/>
                  </a:cxn>
                  <a:cxn ang="0">
                    <a:pos x="T8" y="T9"/>
                  </a:cxn>
                </a:cxnLst>
                <a:rect l="0" t="0" r="r" b="b"/>
                <a:pathLst>
                  <a:path w="54" h="31">
                    <a:moveTo>
                      <a:pt x="2" y="31"/>
                    </a:moveTo>
                    <a:cubicBezTo>
                      <a:pt x="21" y="25"/>
                      <a:pt x="37" y="14"/>
                      <a:pt x="53" y="2"/>
                    </a:cubicBezTo>
                    <a:cubicBezTo>
                      <a:pt x="54" y="2"/>
                      <a:pt x="53" y="0"/>
                      <a:pt x="52" y="1"/>
                    </a:cubicBezTo>
                    <a:cubicBezTo>
                      <a:pt x="36" y="11"/>
                      <a:pt x="20" y="23"/>
                      <a:pt x="1" y="29"/>
                    </a:cubicBezTo>
                    <a:cubicBezTo>
                      <a:pt x="0" y="29"/>
                      <a:pt x="0" y="31"/>
                      <a:pt x="2" y="3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3" name="Freeform 1777"/>
              <p:cNvSpPr/>
              <p:nvPr/>
            </p:nvSpPr>
            <p:spPr bwMode="auto">
              <a:xfrm>
                <a:off x="4960" y="2377"/>
                <a:ext cx="27" cy="34"/>
              </a:xfrm>
              <a:custGeom>
                <a:avLst/>
                <a:gdLst>
                  <a:gd name="T0" fmla="*/ 1 w 10"/>
                  <a:gd name="T1" fmla="*/ 3 h 13"/>
                  <a:gd name="T2" fmla="*/ 7 w 10"/>
                  <a:gd name="T3" fmla="*/ 11 h 13"/>
                  <a:gd name="T4" fmla="*/ 9 w 10"/>
                  <a:gd name="T5" fmla="*/ 11 h 13"/>
                  <a:gd name="T6" fmla="*/ 2 w 10"/>
                  <a:gd name="T7" fmla="*/ 1 h 13"/>
                  <a:gd name="T8" fmla="*/ 1 w 10"/>
                  <a:gd name="T9" fmla="*/ 3 h 13"/>
                </a:gdLst>
                <a:ahLst/>
                <a:cxnLst>
                  <a:cxn ang="0">
                    <a:pos x="T0" y="T1"/>
                  </a:cxn>
                  <a:cxn ang="0">
                    <a:pos x="T2" y="T3"/>
                  </a:cxn>
                  <a:cxn ang="0">
                    <a:pos x="T4" y="T5"/>
                  </a:cxn>
                  <a:cxn ang="0">
                    <a:pos x="T6" y="T7"/>
                  </a:cxn>
                  <a:cxn ang="0">
                    <a:pos x="T8" y="T9"/>
                  </a:cxn>
                </a:cxnLst>
                <a:rect l="0" t="0" r="r" b="b"/>
                <a:pathLst>
                  <a:path w="10" h="13">
                    <a:moveTo>
                      <a:pt x="1" y="3"/>
                    </a:moveTo>
                    <a:cubicBezTo>
                      <a:pt x="5" y="4"/>
                      <a:pt x="8" y="6"/>
                      <a:pt x="7" y="11"/>
                    </a:cubicBezTo>
                    <a:cubicBezTo>
                      <a:pt x="6" y="12"/>
                      <a:pt x="9" y="13"/>
                      <a:pt x="9" y="11"/>
                    </a:cubicBezTo>
                    <a:cubicBezTo>
                      <a:pt x="10" y="6"/>
                      <a:pt x="7" y="2"/>
                      <a:pt x="2" y="1"/>
                    </a:cubicBezTo>
                    <a:cubicBezTo>
                      <a:pt x="0" y="0"/>
                      <a:pt x="0" y="3"/>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4" name="Freeform 1778"/>
              <p:cNvSpPr/>
              <p:nvPr/>
            </p:nvSpPr>
            <p:spPr bwMode="auto">
              <a:xfrm>
                <a:off x="4813" y="2484"/>
                <a:ext cx="62" cy="40"/>
              </a:xfrm>
              <a:custGeom>
                <a:avLst/>
                <a:gdLst>
                  <a:gd name="T0" fmla="*/ 2 w 23"/>
                  <a:gd name="T1" fmla="*/ 14 h 15"/>
                  <a:gd name="T2" fmla="*/ 21 w 23"/>
                  <a:gd name="T3" fmla="*/ 3 h 15"/>
                  <a:gd name="T4" fmla="*/ 20 w 23"/>
                  <a:gd name="T5" fmla="*/ 1 h 15"/>
                  <a:gd name="T6" fmla="*/ 1 w 23"/>
                  <a:gd name="T7" fmla="*/ 12 h 15"/>
                  <a:gd name="T8" fmla="*/ 2 w 23"/>
                  <a:gd name="T9" fmla="*/ 14 h 15"/>
                </a:gdLst>
                <a:ahLst/>
                <a:cxnLst>
                  <a:cxn ang="0">
                    <a:pos x="T0" y="T1"/>
                  </a:cxn>
                  <a:cxn ang="0">
                    <a:pos x="T2" y="T3"/>
                  </a:cxn>
                  <a:cxn ang="0">
                    <a:pos x="T4" y="T5"/>
                  </a:cxn>
                  <a:cxn ang="0">
                    <a:pos x="T6" y="T7"/>
                  </a:cxn>
                  <a:cxn ang="0">
                    <a:pos x="T8" y="T9"/>
                  </a:cxn>
                </a:cxnLst>
                <a:rect l="0" t="0" r="r" b="b"/>
                <a:pathLst>
                  <a:path w="23" h="15">
                    <a:moveTo>
                      <a:pt x="2" y="14"/>
                    </a:moveTo>
                    <a:cubicBezTo>
                      <a:pt x="8" y="10"/>
                      <a:pt x="15" y="7"/>
                      <a:pt x="21" y="3"/>
                    </a:cubicBezTo>
                    <a:cubicBezTo>
                      <a:pt x="23" y="2"/>
                      <a:pt x="21" y="0"/>
                      <a:pt x="20" y="1"/>
                    </a:cubicBezTo>
                    <a:cubicBezTo>
                      <a:pt x="14" y="5"/>
                      <a:pt x="7" y="8"/>
                      <a:pt x="1" y="12"/>
                    </a:cubicBezTo>
                    <a:cubicBezTo>
                      <a:pt x="0" y="13"/>
                      <a:pt x="1" y="15"/>
                      <a:pt x="2" y="1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5" name="Freeform 1779"/>
              <p:cNvSpPr/>
              <p:nvPr/>
            </p:nvSpPr>
            <p:spPr bwMode="auto">
              <a:xfrm>
                <a:off x="4848" y="2497"/>
                <a:ext cx="40" cy="24"/>
              </a:xfrm>
              <a:custGeom>
                <a:avLst/>
                <a:gdLst>
                  <a:gd name="T0" fmla="*/ 2 w 15"/>
                  <a:gd name="T1" fmla="*/ 8 h 9"/>
                  <a:gd name="T2" fmla="*/ 14 w 15"/>
                  <a:gd name="T3" fmla="*/ 3 h 9"/>
                  <a:gd name="T4" fmla="*/ 13 w 15"/>
                  <a:gd name="T5" fmla="*/ 1 h 9"/>
                  <a:gd name="T6" fmla="*/ 1 w 15"/>
                  <a:gd name="T7" fmla="*/ 6 h 9"/>
                  <a:gd name="T8" fmla="*/ 2 w 15"/>
                  <a:gd name="T9" fmla="*/ 8 h 9"/>
                </a:gdLst>
                <a:ahLst/>
                <a:cxnLst>
                  <a:cxn ang="0">
                    <a:pos x="T0" y="T1"/>
                  </a:cxn>
                  <a:cxn ang="0">
                    <a:pos x="T2" y="T3"/>
                  </a:cxn>
                  <a:cxn ang="0">
                    <a:pos x="T4" y="T5"/>
                  </a:cxn>
                  <a:cxn ang="0">
                    <a:pos x="T6" y="T7"/>
                  </a:cxn>
                  <a:cxn ang="0">
                    <a:pos x="T8" y="T9"/>
                  </a:cxn>
                </a:cxnLst>
                <a:rect l="0" t="0" r="r" b="b"/>
                <a:pathLst>
                  <a:path w="15" h="9">
                    <a:moveTo>
                      <a:pt x="2" y="8"/>
                    </a:moveTo>
                    <a:cubicBezTo>
                      <a:pt x="6" y="7"/>
                      <a:pt x="10" y="5"/>
                      <a:pt x="14" y="3"/>
                    </a:cubicBezTo>
                    <a:cubicBezTo>
                      <a:pt x="15" y="2"/>
                      <a:pt x="14" y="0"/>
                      <a:pt x="13" y="1"/>
                    </a:cubicBezTo>
                    <a:cubicBezTo>
                      <a:pt x="9" y="3"/>
                      <a:pt x="5" y="4"/>
                      <a:pt x="1" y="6"/>
                    </a:cubicBezTo>
                    <a:cubicBezTo>
                      <a:pt x="0" y="7"/>
                      <a:pt x="0" y="9"/>
                      <a:pt x="2" y="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6" name="Freeform 1780"/>
              <p:cNvSpPr/>
              <p:nvPr/>
            </p:nvSpPr>
            <p:spPr bwMode="auto">
              <a:xfrm>
                <a:off x="4955" y="2489"/>
                <a:ext cx="37" cy="29"/>
              </a:xfrm>
              <a:custGeom>
                <a:avLst/>
                <a:gdLst>
                  <a:gd name="T0" fmla="*/ 2 w 14"/>
                  <a:gd name="T1" fmla="*/ 10 h 11"/>
                  <a:gd name="T2" fmla="*/ 13 w 14"/>
                  <a:gd name="T3" fmla="*/ 3 h 11"/>
                  <a:gd name="T4" fmla="*/ 12 w 14"/>
                  <a:gd name="T5" fmla="*/ 1 h 11"/>
                  <a:gd name="T6" fmla="*/ 1 w 14"/>
                  <a:gd name="T7" fmla="*/ 8 h 11"/>
                  <a:gd name="T8" fmla="*/ 2 w 14"/>
                  <a:gd name="T9" fmla="*/ 10 h 11"/>
                </a:gdLst>
                <a:ahLst/>
                <a:cxnLst>
                  <a:cxn ang="0">
                    <a:pos x="T0" y="T1"/>
                  </a:cxn>
                  <a:cxn ang="0">
                    <a:pos x="T2" y="T3"/>
                  </a:cxn>
                  <a:cxn ang="0">
                    <a:pos x="T4" y="T5"/>
                  </a:cxn>
                  <a:cxn ang="0">
                    <a:pos x="T6" y="T7"/>
                  </a:cxn>
                  <a:cxn ang="0">
                    <a:pos x="T8" y="T9"/>
                  </a:cxn>
                </a:cxnLst>
                <a:rect l="0" t="0" r="r" b="b"/>
                <a:pathLst>
                  <a:path w="14" h="11">
                    <a:moveTo>
                      <a:pt x="2" y="10"/>
                    </a:moveTo>
                    <a:cubicBezTo>
                      <a:pt x="6" y="8"/>
                      <a:pt x="10" y="5"/>
                      <a:pt x="13" y="3"/>
                    </a:cubicBezTo>
                    <a:cubicBezTo>
                      <a:pt x="14" y="2"/>
                      <a:pt x="13" y="0"/>
                      <a:pt x="12" y="1"/>
                    </a:cubicBezTo>
                    <a:cubicBezTo>
                      <a:pt x="8" y="3"/>
                      <a:pt x="5" y="6"/>
                      <a:pt x="1" y="8"/>
                    </a:cubicBezTo>
                    <a:cubicBezTo>
                      <a:pt x="0" y="9"/>
                      <a:pt x="1" y="11"/>
                      <a:pt x="2" y="1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7" name="Freeform 1781"/>
              <p:cNvSpPr/>
              <p:nvPr/>
            </p:nvSpPr>
            <p:spPr bwMode="auto">
              <a:xfrm>
                <a:off x="4971" y="2492"/>
                <a:ext cx="42" cy="29"/>
              </a:xfrm>
              <a:custGeom>
                <a:avLst/>
                <a:gdLst>
                  <a:gd name="T0" fmla="*/ 3 w 16"/>
                  <a:gd name="T1" fmla="*/ 10 h 11"/>
                  <a:gd name="T2" fmla="*/ 14 w 16"/>
                  <a:gd name="T3" fmla="*/ 3 h 11"/>
                  <a:gd name="T4" fmla="*/ 14 w 16"/>
                  <a:gd name="T5" fmla="*/ 1 h 11"/>
                  <a:gd name="T6" fmla="*/ 1 w 16"/>
                  <a:gd name="T7" fmla="*/ 8 h 11"/>
                  <a:gd name="T8" fmla="*/ 3 w 16"/>
                  <a:gd name="T9" fmla="*/ 10 h 11"/>
                </a:gdLst>
                <a:ahLst/>
                <a:cxnLst>
                  <a:cxn ang="0">
                    <a:pos x="T0" y="T1"/>
                  </a:cxn>
                  <a:cxn ang="0">
                    <a:pos x="T2" y="T3"/>
                  </a:cxn>
                  <a:cxn ang="0">
                    <a:pos x="T4" y="T5"/>
                  </a:cxn>
                  <a:cxn ang="0">
                    <a:pos x="T6" y="T7"/>
                  </a:cxn>
                  <a:cxn ang="0">
                    <a:pos x="T8" y="T9"/>
                  </a:cxn>
                </a:cxnLst>
                <a:rect l="0" t="0" r="r" b="b"/>
                <a:pathLst>
                  <a:path w="16" h="11">
                    <a:moveTo>
                      <a:pt x="3" y="10"/>
                    </a:moveTo>
                    <a:cubicBezTo>
                      <a:pt x="6" y="7"/>
                      <a:pt x="10" y="5"/>
                      <a:pt x="14" y="3"/>
                    </a:cubicBezTo>
                    <a:cubicBezTo>
                      <a:pt x="16" y="2"/>
                      <a:pt x="15" y="0"/>
                      <a:pt x="14" y="1"/>
                    </a:cubicBezTo>
                    <a:cubicBezTo>
                      <a:pt x="9" y="3"/>
                      <a:pt x="5" y="5"/>
                      <a:pt x="1" y="8"/>
                    </a:cubicBezTo>
                    <a:cubicBezTo>
                      <a:pt x="0" y="9"/>
                      <a:pt x="1" y="11"/>
                      <a:pt x="3" y="1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 name="Freeform 1782"/>
              <p:cNvSpPr/>
              <p:nvPr/>
            </p:nvSpPr>
            <p:spPr bwMode="auto">
              <a:xfrm>
                <a:off x="421" y="1903"/>
                <a:ext cx="16" cy="96"/>
              </a:xfrm>
              <a:custGeom>
                <a:avLst/>
                <a:gdLst>
                  <a:gd name="T0" fmla="*/ 0 w 6"/>
                  <a:gd name="T1" fmla="*/ 1 h 36"/>
                  <a:gd name="T2" fmla="*/ 4 w 6"/>
                  <a:gd name="T3" fmla="*/ 34 h 36"/>
                  <a:gd name="T4" fmla="*/ 6 w 6"/>
                  <a:gd name="T5" fmla="*/ 34 h 36"/>
                  <a:gd name="T6" fmla="*/ 2 w 6"/>
                  <a:gd name="T7" fmla="*/ 1 h 36"/>
                  <a:gd name="T8" fmla="*/ 0 w 6"/>
                  <a:gd name="T9" fmla="*/ 1 h 36"/>
                </a:gdLst>
                <a:ahLst/>
                <a:cxnLst>
                  <a:cxn ang="0">
                    <a:pos x="T0" y="T1"/>
                  </a:cxn>
                  <a:cxn ang="0">
                    <a:pos x="T2" y="T3"/>
                  </a:cxn>
                  <a:cxn ang="0">
                    <a:pos x="T4" y="T5"/>
                  </a:cxn>
                  <a:cxn ang="0">
                    <a:pos x="T6" y="T7"/>
                  </a:cxn>
                  <a:cxn ang="0">
                    <a:pos x="T8" y="T9"/>
                  </a:cxn>
                </a:cxnLst>
                <a:rect l="0" t="0" r="r" b="b"/>
                <a:pathLst>
                  <a:path w="6" h="36">
                    <a:moveTo>
                      <a:pt x="0" y="1"/>
                    </a:moveTo>
                    <a:cubicBezTo>
                      <a:pt x="0" y="12"/>
                      <a:pt x="1" y="24"/>
                      <a:pt x="4" y="34"/>
                    </a:cubicBezTo>
                    <a:cubicBezTo>
                      <a:pt x="4" y="36"/>
                      <a:pt x="6" y="35"/>
                      <a:pt x="6" y="34"/>
                    </a:cubicBezTo>
                    <a:cubicBezTo>
                      <a:pt x="3" y="23"/>
                      <a:pt x="2" y="12"/>
                      <a:pt x="2" y="1"/>
                    </a:cubicBezTo>
                    <a:cubicBezTo>
                      <a:pt x="2" y="0"/>
                      <a:pt x="0" y="0"/>
                      <a:pt x="0"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 name="Freeform 1783"/>
              <p:cNvSpPr/>
              <p:nvPr/>
            </p:nvSpPr>
            <p:spPr bwMode="auto">
              <a:xfrm>
                <a:off x="419" y="1906"/>
                <a:ext cx="128" cy="10"/>
              </a:xfrm>
              <a:custGeom>
                <a:avLst/>
                <a:gdLst>
                  <a:gd name="T0" fmla="*/ 1 w 48"/>
                  <a:gd name="T1" fmla="*/ 2 h 4"/>
                  <a:gd name="T2" fmla="*/ 46 w 48"/>
                  <a:gd name="T3" fmla="*/ 3 h 4"/>
                  <a:gd name="T4" fmla="*/ 46 w 48"/>
                  <a:gd name="T5" fmla="*/ 1 h 4"/>
                  <a:gd name="T6" fmla="*/ 1 w 48"/>
                  <a:gd name="T7" fmla="*/ 0 h 4"/>
                  <a:gd name="T8" fmla="*/ 1 w 48"/>
                  <a:gd name="T9" fmla="*/ 2 h 4"/>
                </a:gdLst>
                <a:ahLst/>
                <a:cxnLst>
                  <a:cxn ang="0">
                    <a:pos x="T0" y="T1"/>
                  </a:cxn>
                  <a:cxn ang="0">
                    <a:pos x="T2" y="T3"/>
                  </a:cxn>
                  <a:cxn ang="0">
                    <a:pos x="T4" y="T5"/>
                  </a:cxn>
                  <a:cxn ang="0">
                    <a:pos x="T6" y="T7"/>
                  </a:cxn>
                  <a:cxn ang="0">
                    <a:pos x="T8" y="T9"/>
                  </a:cxn>
                </a:cxnLst>
                <a:rect l="0" t="0" r="r" b="b"/>
                <a:pathLst>
                  <a:path w="48" h="4">
                    <a:moveTo>
                      <a:pt x="1" y="2"/>
                    </a:moveTo>
                    <a:cubicBezTo>
                      <a:pt x="16" y="4"/>
                      <a:pt x="31" y="3"/>
                      <a:pt x="46" y="3"/>
                    </a:cubicBezTo>
                    <a:cubicBezTo>
                      <a:pt x="48" y="3"/>
                      <a:pt x="48" y="1"/>
                      <a:pt x="46" y="1"/>
                    </a:cubicBezTo>
                    <a:cubicBezTo>
                      <a:pt x="31" y="1"/>
                      <a:pt x="16" y="2"/>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0" name="Freeform 1784"/>
              <p:cNvSpPr/>
              <p:nvPr/>
            </p:nvSpPr>
            <p:spPr bwMode="auto">
              <a:xfrm>
                <a:off x="536" y="1908"/>
                <a:ext cx="16" cy="89"/>
              </a:xfrm>
              <a:custGeom>
                <a:avLst/>
                <a:gdLst>
                  <a:gd name="T0" fmla="*/ 3 w 6"/>
                  <a:gd name="T1" fmla="*/ 1 h 33"/>
                  <a:gd name="T2" fmla="*/ 0 w 6"/>
                  <a:gd name="T3" fmla="*/ 31 h 33"/>
                  <a:gd name="T4" fmla="*/ 2 w 6"/>
                  <a:gd name="T5" fmla="*/ 31 h 33"/>
                  <a:gd name="T6" fmla="*/ 5 w 6"/>
                  <a:gd name="T7" fmla="*/ 1 h 33"/>
                  <a:gd name="T8" fmla="*/ 3 w 6"/>
                  <a:gd name="T9" fmla="*/ 1 h 33"/>
                </a:gdLst>
                <a:ahLst/>
                <a:cxnLst>
                  <a:cxn ang="0">
                    <a:pos x="T0" y="T1"/>
                  </a:cxn>
                  <a:cxn ang="0">
                    <a:pos x="T2" y="T3"/>
                  </a:cxn>
                  <a:cxn ang="0">
                    <a:pos x="T4" y="T5"/>
                  </a:cxn>
                  <a:cxn ang="0">
                    <a:pos x="T6" y="T7"/>
                  </a:cxn>
                  <a:cxn ang="0">
                    <a:pos x="T8" y="T9"/>
                  </a:cxn>
                </a:cxnLst>
                <a:rect l="0" t="0" r="r" b="b"/>
                <a:pathLst>
                  <a:path w="6" h="33">
                    <a:moveTo>
                      <a:pt x="3" y="1"/>
                    </a:moveTo>
                    <a:cubicBezTo>
                      <a:pt x="3" y="11"/>
                      <a:pt x="1" y="21"/>
                      <a:pt x="0" y="31"/>
                    </a:cubicBezTo>
                    <a:cubicBezTo>
                      <a:pt x="0" y="33"/>
                      <a:pt x="2" y="33"/>
                      <a:pt x="2" y="31"/>
                    </a:cubicBezTo>
                    <a:cubicBezTo>
                      <a:pt x="3" y="21"/>
                      <a:pt x="6" y="11"/>
                      <a:pt x="5" y="1"/>
                    </a:cubicBezTo>
                    <a:cubicBezTo>
                      <a:pt x="5" y="0"/>
                      <a:pt x="3" y="0"/>
                      <a:pt x="3"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 name="Freeform 1785"/>
              <p:cNvSpPr/>
              <p:nvPr/>
            </p:nvSpPr>
            <p:spPr bwMode="auto">
              <a:xfrm>
                <a:off x="424" y="1991"/>
                <a:ext cx="123" cy="11"/>
              </a:xfrm>
              <a:custGeom>
                <a:avLst/>
                <a:gdLst>
                  <a:gd name="T0" fmla="*/ 2 w 46"/>
                  <a:gd name="T1" fmla="*/ 2 h 4"/>
                  <a:gd name="T2" fmla="*/ 44 w 46"/>
                  <a:gd name="T3" fmla="*/ 2 h 4"/>
                  <a:gd name="T4" fmla="*/ 44 w 46"/>
                  <a:gd name="T5" fmla="*/ 0 h 4"/>
                  <a:gd name="T6" fmla="*/ 2 w 46"/>
                  <a:gd name="T7" fmla="*/ 0 h 4"/>
                  <a:gd name="T8" fmla="*/ 2 w 46"/>
                  <a:gd name="T9" fmla="*/ 2 h 4"/>
                </a:gdLst>
                <a:ahLst/>
                <a:cxnLst>
                  <a:cxn ang="0">
                    <a:pos x="T0" y="T1"/>
                  </a:cxn>
                  <a:cxn ang="0">
                    <a:pos x="T2" y="T3"/>
                  </a:cxn>
                  <a:cxn ang="0">
                    <a:pos x="T4" y="T5"/>
                  </a:cxn>
                  <a:cxn ang="0">
                    <a:pos x="T6" y="T7"/>
                  </a:cxn>
                  <a:cxn ang="0">
                    <a:pos x="T8" y="T9"/>
                  </a:cxn>
                </a:cxnLst>
                <a:rect l="0" t="0" r="r" b="b"/>
                <a:pathLst>
                  <a:path w="46" h="4">
                    <a:moveTo>
                      <a:pt x="2" y="2"/>
                    </a:moveTo>
                    <a:cubicBezTo>
                      <a:pt x="16" y="4"/>
                      <a:pt x="30" y="2"/>
                      <a:pt x="44" y="2"/>
                    </a:cubicBezTo>
                    <a:cubicBezTo>
                      <a:pt x="46" y="2"/>
                      <a:pt x="46" y="0"/>
                      <a:pt x="44" y="0"/>
                    </a:cubicBezTo>
                    <a:cubicBezTo>
                      <a:pt x="30" y="0"/>
                      <a:pt x="16" y="2"/>
                      <a:pt x="2" y="0"/>
                    </a:cubicBezTo>
                    <a:cubicBezTo>
                      <a:pt x="0" y="0"/>
                      <a:pt x="0" y="2"/>
                      <a:pt x="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 name="Freeform 1786"/>
              <p:cNvSpPr/>
              <p:nvPr/>
            </p:nvSpPr>
            <p:spPr bwMode="auto">
              <a:xfrm>
                <a:off x="536" y="1943"/>
                <a:ext cx="35" cy="11"/>
              </a:xfrm>
              <a:custGeom>
                <a:avLst/>
                <a:gdLst>
                  <a:gd name="T0" fmla="*/ 2 w 13"/>
                  <a:gd name="T1" fmla="*/ 3 h 4"/>
                  <a:gd name="T2" fmla="*/ 11 w 13"/>
                  <a:gd name="T3" fmla="*/ 4 h 4"/>
                  <a:gd name="T4" fmla="*/ 11 w 13"/>
                  <a:gd name="T5" fmla="*/ 2 h 4"/>
                  <a:gd name="T6" fmla="*/ 2 w 13"/>
                  <a:gd name="T7" fmla="*/ 1 h 4"/>
                  <a:gd name="T8" fmla="*/ 2 w 13"/>
                  <a:gd name="T9" fmla="*/ 3 h 4"/>
                </a:gdLst>
                <a:ahLst/>
                <a:cxnLst>
                  <a:cxn ang="0">
                    <a:pos x="T0" y="T1"/>
                  </a:cxn>
                  <a:cxn ang="0">
                    <a:pos x="T2" y="T3"/>
                  </a:cxn>
                  <a:cxn ang="0">
                    <a:pos x="T4" y="T5"/>
                  </a:cxn>
                  <a:cxn ang="0">
                    <a:pos x="T6" y="T7"/>
                  </a:cxn>
                  <a:cxn ang="0">
                    <a:pos x="T8" y="T9"/>
                  </a:cxn>
                </a:cxnLst>
                <a:rect l="0" t="0" r="r" b="b"/>
                <a:pathLst>
                  <a:path w="13" h="4">
                    <a:moveTo>
                      <a:pt x="2" y="3"/>
                    </a:moveTo>
                    <a:cubicBezTo>
                      <a:pt x="5" y="4"/>
                      <a:pt x="8" y="4"/>
                      <a:pt x="11" y="4"/>
                    </a:cubicBezTo>
                    <a:cubicBezTo>
                      <a:pt x="13" y="4"/>
                      <a:pt x="13" y="2"/>
                      <a:pt x="11" y="2"/>
                    </a:cubicBezTo>
                    <a:cubicBezTo>
                      <a:pt x="8" y="2"/>
                      <a:pt x="5" y="2"/>
                      <a:pt x="2" y="1"/>
                    </a:cubicBezTo>
                    <a:cubicBezTo>
                      <a:pt x="1" y="0"/>
                      <a:pt x="0" y="2"/>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 name="Freeform 1787"/>
              <p:cNvSpPr/>
              <p:nvPr/>
            </p:nvSpPr>
            <p:spPr bwMode="auto">
              <a:xfrm>
                <a:off x="565" y="1908"/>
                <a:ext cx="11" cy="89"/>
              </a:xfrm>
              <a:custGeom>
                <a:avLst/>
                <a:gdLst>
                  <a:gd name="T0" fmla="*/ 0 w 4"/>
                  <a:gd name="T1" fmla="*/ 2 h 33"/>
                  <a:gd name="T2" fmla="*/ 1 w 4"/>
                  <a:gd name="T3" fmla="*/ 31 h 33"/>
                  <a:gd name="T4" fmla="*/ 3 w 4"/>
                  <a:gd name="T5" fmla="*/ 31 h 33"/>
                  <a:gd name="T6" fmla="*/ 2 w 4"/>
                  <a:gd name="T7" fmla="*/ 2 h 33"/>
                  <a:gd name="T8" fmla="*/ 0 w 4"/>
                  <a:gd name="T9" fmla="*/ 2 h 33"/>
                </a:gdLst>
                <a:ahLst/>
                <a:cxnLst>
                  <a:cxn ang="0">
                    <a:pos x="T0" y="T1"/>
                  </a:cxn>
                  <a:cxn ang="0">
                    <a:pos x="T2" y="T3"/>
                  </a:cxn>
                  <a:cxn ang="0">
                    <a:pos x="T4" y="T5"/>
                  </a:cxn>
                  <a:cxn ang="0">
                    <a:pos x="T6" y="T7"/>
                  </a:cxn>
                  <a:cxn ang="0">
                    <a:pos x="T8" y="T9"/>
                  </a:cxn>
                </a:cxnLst>
                <a:rect l="0" t="0" r="r" b="b"/>
                <a:pathLst>
                  <a:path w="4" h="33">
                    <a:moveTo>
                      <a:pt x="0" y="2"/>
                    </a:moveTo>
                    <a:cubicBezTo>
                      <a:pt x="2" y="12"/>
                      <a:pt x="1" y="22"/>
                      <a:pt x="1" y="31"/>
                    </a:cubicBezTo>
                    <a:cubicBezTo>
                      <a:pt x="1" y="33"/>
                      <a:pt x="3" y="33"/>
                      <a:pt x="3" y="31"/>
                    </a:cubicBezTo>
                    <a:cubicBezTo>
                      <a:pt x="3" y="21"/>
                      <a:pt x="4" y="11"/>
                      <a:pt x="2" y="2"/>
                    </a:cubicBezTo>
                    <a:cubicBezTo>
                      <a:pt x="2" y="0"/>
                      <a:pt x="0" y="1"/>
                      <a:pt x="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 name="Freeform 1788"/>
              <p:cNvSpPr/>
              <p:nvPr/>
            </p:nvSpPr>
            <p:spPr bwMode="auto">
              <a:xfrm>
                <a:off x="565" y="1903"/>
                <a:ext cx="112" cy="11"/>
              </a:xfrm>
              <a:custGeom>
                <a:avLst/>
                <a:gdLst>
                  <a:gd name="T0" fmla="*/ 1 w 42"/>
                  <a:gd name="T1" fmla="*/ 4 h 4"/>
                  <a:gd name="T2" fmla="*/ 41 w 42"/>
                  <a:gd name="T3" fmla="*/ 2 h 4"/>
                  <a:gd name="T4" fmla="*/ 41 w 42"/>
                  <a:gd name="T5" fmla="*/ 0 h 4"/>
                  <a:gd name="T6" fmla="*/ 1 w 42"/>
                  <a:gd name="T7" fmla="*/ 2 h 4"/>
                  <a:gd name="T8" fmla="*/ 1 w 42"/>
                  <a:gd name="T9" fmla="*/ 4 h 4"/>
                </a:gdLst>
                <a:ahLst/>
                <a:cxnLst>
                  <a:cxn ang="0">
                    <a:pos x="T0" y="T1"/>
                  </a:cxn>
                  <a:cxn ang="0">
                    <a:pos x="T2" y="T3"/>
                  </a:cxn>
                  <a:cxn ang="0">
                    <a:pos x="T4" y="T5"/>
                  </a:cxn>
                  <a:cxn ang="0">
                    <a:pos x="T6" y="T7"/>
                  </a:cxn>
                  <a:cxn ang="0">
                    <a:pos x="T8" y="T9"/>
                  </a:cxn>
                </a:cxnLst>
                <a:rect l="0" t="0" r="r" b="b"/>
                <a:pathLst>
                  <a:path w="42" h="4">
                    <a:moveTo>
                      <a:pt x="1" y="4"/>
                    </a:moveTo>
                    <a:cubicBezTo>
                      <a:pt x="14" y="3"/>
                      <a:pt x="27" y="2"/>
                      <a:pt x="41" y="2"/>
                    </a:cubicBezTo>
                    <a:cubicBezTo>
                      <a:pt x="42" y="2"/>
                      <a:pt x="42" y="0"/>
                      <a:pt x="41" y="0"/>
                    </a:cubicBezTo>
                    <a:cubicBezTo>
                      <a:pt x="27" y="0"/>
                      <a:pt x="14" y="1"/>
                      <a:pt x="1" y="2"/>
                    </a:cubicBezTo>
                    <a:cubicBezTo>
                      <a:pt x="0" y="2"/>
                      <a:pt x="0" y="4"/>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 name="Freeform 1789"/>
              <p:cNvSpPr/>
              <p:nvPr/>
            </p:nvSpPr>
            <p:spPr bwMode="auto">
              <a:xfrm>
                <a:off x="672" y="1903"/>
                <a:ext cx="19" cy="96"/>
              </a:xfrm>
              <a:custGeom>
                <a:avLst/>
                <a:gdLst>
                  <a:gd name="T0" fmla="*/ 0 w 7"/>
                  <a:gd name="T1" fmla="*/ 1 h 36"/>
                  <a:gd name="T2" fmla="*/ 4 w 7"/>
                  <a:gd name="T3" fmla="*/ 34 h 36"/>
                  <a:gd name="T4" fmla="*/ 6 w 7"/>
                  <a:gd name="T5" fmla="*/ 34 h 36"/>
                  <a:gd name="T6" fmla="*/ 3 w 7"/>
                  <a:gd name="T7" fmla="*/ 1 h 36"/>
                  <a:gd name="T8" fmla="*/ 0 w 7"/>
                  <a:gd name="T9" fmla="*/ 1 h 36"/>
                </a:gdLst>
                <a:ahLst/>
                <a:cxnLst>
                  <a:cxn ang="0">
                    <a:pos x="T0" y="T1"/>
                  </a:cxn>
                  <a:cxn ang="0">
                    <a:pos x="T2" y="T3"/>
                  </a:cxn>
                  <a:cxn ang="0">
                    <a:pos x="T4" y="T5"/>
                  </a:cxn>
                  <a:cxn ang="0">
                    <a:pos x="T6" y="T7"/>
                  </a:cxn>
                  <a:cxn ang="0">
                    <a:pos x="T8" y="T9"/>
                  </a:cxn>
                </a:cxnLst>
                <a:rect l="0" t="0" r="r" b="b"/>
                <a:pathLst>
                  <a:path w="7" h="36">
                    <a:moveTo>
                      <a:pt x="0" y="1"/>
                    </a:moveTo>
                    <a:cubicBezTo>
                      <a:pt x="1" y="12"/>
                      <a:pt x="1" y="24"/>
                      <a:pt x="4" y="34"/>
                    </a:cubicBezTo>
                    <a:cubicBezTo>
                      <a:pt x="5" y="36"/>
                      <a:pt x="7" y="35"/>
                      <a:pt x="6" y="34"/>
                    </a:cubicBezTo>
                    <a:cubicBezTo>
                      <a:pt x="3" y="23"/>
                      <a:pt x="3" y="12"/>
                      <a:pt x="3" y="1"/>
                    </a:cubicBezTo>
                    <a:cubicBezTo>
                      <a:pt x="3" y="0"/>
                      <a:pt x="0" y="0"/>
                      <a:pt x="0"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6" name="Freeform 1790"/>
              <p:cNvSpPr/>
              <p:nvPr/>
            </p:nvSpPr>
            <p:spPr bwMode="auto">
              <a:xfrm>
                <a:off x="571" y="1986"/>
                <a:ext cx="114" cy="11"/>
              </a:xfrm>
              <a:custGeom>
                <a:avLst/>
                <a:gdLst>
                  <a:gd name="T0" fmla="*/ 2 w 43"/>
                  <a:gd name="T1" fmla="*/ 3 h 4"/>
                  <a:gd name="T2" fmla="*/ 41 w 43"/>
                  <a:gd name="T3" fmla="*/ 3 h 4"/>
                  <a:gd name="T4" fmla="*/ 41 w 43"/>
                  <a:gd name="T5" fmla="*/ 0 h 4"/>
                  <a:gd name="T6" fmla="*/ 2 w 43"/>
                  <a:gd name="T7" fmla="*/ 1 h 4"/>
                  <a:gd name="T8" fmla="*/ 2 w 43"/>
                  <a:gd name="T9" fmla="*/ 3 h 4"/>
                </a:gdLst>
                <a:ahLst/>
                <a:cxnLst>
                  <a:cxn ang="0">
                    <a:pos x="T0" y="T1"/>
                  </a:cxn>
                  <a:cxn ang="0">
                    <a:pos x="T2" y="T3"/>
                  </a:cxn>
                  <a:cxn ang="0">
                    <a:pos x="T4" y="T5"/>
                  </a:cxn>
                  <a:cxn ang="0">
                    <a:pos x="T6" y="T7"/>
                  </a:cxn>
                  <a:cxn ang="0">
                    <a:pos x="T8" y="T9"/>
                  </a:cxn>
                </a:cxnLst>
                <a:rect l="0" t="0" r="r" b="b"/>
                <a:pathLst>
                  <a:path w="43" h="4">
                    <a:moveTo>
                      <a:pt x="2" y="3"/>
                    </a:moveTo>
                    <a:cubicBezTo>
                      <a:pt x="15" y="4"/>
                      <a:pt x="28" y="4"/>
                      <a:pt x="41" y="3"/>
                    </a:cubicBezTo>
                    <a:cubicBezTo>
                      <a:pt x="43" y="2"/>
                      <a:pt x="43" y="0"/>
                      <a:pt x="41" y="0"/>
                    </a:cubicBezTo>
                    <a:cubicBezTo>
                      <a:pt x="28" y="2"/>
                      <a:pt x="15" y="2"/>
                      <a:pt x="2" y="1"/>
                    </a:cubicBezTo>
                    <a:cubicBezTo>
                      <a:pt x="0" y="1"/>
                      <a:pt x="0" y="3"/>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 name="Freeform 1791"/>
              <p:cNvSpPr/>
              <p:nvPr/>
            </p:nvSpPr>
            <p:spPr bwMode="auto">
              <a:xfrm>
                <a:off x="672" y="1847"/>
                <a:ext cx="115" cy="107"/>
              </a:xfrm>
              <a:custGeom>
                <a:avLst/>
                <a:gdLst>
                  <a:gd name="T0" fmla="*/ 2 w 43"/>
                  <a:gd name="T1" fmla="*/ 40 h 40"/>
                  <a:gd name="T2" fmla="*/ 42 w 43"/>
                  <a:gd name="T3" fmla="*/ 3 h 40"/>
                  <a:gd name="T4" fmla="*/ 40 w 43"/>
                  <a:gd name="T5" fmla="*/ 1 h 40"/>
                  <a:gd name="T6" fmla="*/ 1 w 43"/>
                  <a:gd name="T7" fmla="*/ 38 h 40"/>
                  <a:gd name="T8" fmla="*/ 2 w 43"/>
                  <a:gd name="T9" fmla="*/ 40 h 40"/>
                </a:gdLst>
                <a:ahLst/>
                <a:cxnLst>
                  <a:cxn ang="0">
                    <a:pos x="T0" y="T1"/>
                  </a:cxn>
                  <a:cxn ang="0">
                    <a:pos x="T2" y="T3"/>
                  </a:cxn>
                  <a:cxn ang="0">
                    <a:pos x="T4" y="T5"/>
                  </a:cxn>
                  <a:cxn ang="0">
                    <a:pos x="T6" y="T7"/>
                  </a:cxn>
                  <a:cxn ang="0">
                    <a:pos x="T8" y="T9"/>
                  </a:cxn>
                </a:cxnLst>
                <a:rect l="0" t="0" r="r" b="b"/>
                <a:pathLst>
                  <a:path w="43" h="40">
                    <a:moveTo>
                      <a:pt x="2" y="40"/>
                    </a:moveTo>
                    <a:cubicBezTo>
                      <a:pt x="19" y="32"/>
                      <a:pt x="28" y="14"/>
                      <a:pt x="42" y="3"/>
                    </a:cubicBezTo>
                    <a:cubicBezTo>
                      <a:pt x="43" y="2"/>
                      <a:pt x="41" y="0"/>
                      <a:pt x="40" y="1"/>
                    </a:cubicBezTo>
                    <a:cubicBezTo>
                      <a:pt x="26" y="13"/>
                      <a:pt x="18" y="30"/>
                      <a:pt x="1" y="38"/>
                    </a:cubicBezTo>
                    <a:cubicBezTo>
                      <a:pt x="0" y="38"/>
                      <a:pt x="1" y="40"/>
                      <a:pt x="2" y="4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 name="Freeform 1792"/>
              <p:cNvSpPr/>
              <p:nvPr/>
            </p:nvSpPr>
            <p:spPr bwMode="auto">
              <a:xfrm>
                <a:off x="776" y="1842"/>
                <a:ext cx="24" cy="37"/>
              </a:xfrm>
              <a:custGeom>
                <a:avLst/>
                <a:gdLst>
                  <a:gd name="T0" fmla="*/ 1 w 9"/>
                  <a:gd name="T1" fmla="*/ 3 h 14"/>
                  <a:gd name="T2" fmla="*/ 6 w 9"/>
                  <a:gd name="T3" fmla="*/ 12 h 14"/>
                  <a:gd name="T4" fmla="*/ 9 w 9"/>
                  <a:gd name="T5" fmla="*/ 12 h 14"/>
                  <a:gd name="T6" fmla="*/ 3 w 9"/>
                  <a:gd name="T7" fmla="*/ 1 h 14"/>
                  <a:gd name="T8" fmla="*/ 1 w 9"/>
                  <a:gd name="T9" fmla="*/ 3 h 14"/>
                </a:gdLst>
                <a:ahLst/>
                <a:cxnLst>
                  <a:cxn ang="0">
                    <a:pos x="T0" y="T1"/>
                  </a:cxn>
                  <a:cxn ang="0">
                    <a:pos x="T2" y="T3"/>
                  </a:cxn>
                  <a:cxn ang="0">
                    <a:pos x="T4" y="T5"/>
                  </a:cxn>
                  <a:cxn ang="0">
                    <a:pos x="T6" y="T7"/>
                  </a:cxn>
                  <a:cxn ang="0">
                    <a:pos x="T8" y="T9"/>
                  </a:cxn>
                </a:cxnLst>
                <a:rect l="0" t="0" r="r" b="b"/>
                <a:pathLst>
                  <a:path w="9" h="14">
                    <a:moveTo>
                      <a:pt x="1" y="3"/>
                    </a:moveTo>
                    <a:cubicBezTo>
                      <a:pt x="5" y="5"/>
                      <a:pt x="6" y="8"/>
                      <a:pt x="6" y="12"/>
                    </a:cubicBezTo>
                    <a:cubicBezTo>
                      <a:pt x="6" y="14"/>
                      <a:pt x="9" y="14"/>
                      <a:pt x="9" y="12"/>
                    </a:cubicBezTo>
                    <a:cubicBezTo>
                      <a:pt x="9" y="8"/>
                      <a:pt x="7" y="3"/>
                      <a:pt x="3" y="1"/>
                    </a:cubicBezTo>
                    <a:cubicBezTo>
                      <a:pt x="1" y="0"/>
                      <a:pt x="0" y="2"/>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9" name="Freeform 1793"/>
              <p:cNvSpPr/>
              <p:nvPr/>
            </p:nvSpPr>
            <p:spPr bwMode="auto">
              <a:xfrm>
                <a:off x="448" y="1828"/>
                <a:ext cx="147" cy="86"/>
              </a:xfrm>
              <a:custGeom>
                <a:avLst/>
                <a:gdLst>
                  <a:gd name="T0" fmla="*/ 2 w 55"/>
                  <a:gd name="T1" fmla="*/ 31 h 32"/>
                  <a:gd name="T2" fmla="*/ 54 w 55"/>
                  <a:gd name="T3" fmla="*/ 3 h 32"/>
                  <a:gd name="T4" fmla="*/ 53 w 55"/>
                  <a:gd name="T5" fmla="*/ 1 h 32"/>
                  <a:gd name="T6" fmla="*/ 2 w 55"/>
                  <a:gd name="T7" fmla="*/ 29 h 32"/>
                  <a:gd name="T8" fmla="*/ 2 w 55"/>
                  <a:gd name="T9" fmla="*/ 31 h 32"/>
                </a:gdLst>
                <a:ahLst/>
                <a:cxnLst>
                  <a:cxn ang="0">
                    <a:pos x="T0" y="T1"/>
                  </a:cxn>
                  <a:cxn ang="0">
                    <a:pos x="T2" y="T3"/>
                  </a:cxn>
                  <a:cxn ang="0">
                    <a:pos x="T4" y="T5"/>
                  </a:cxn>
                  <a:cxn ang="0">
                    <a:pos x="T6" y="T7"/>
                  </a:cxn>
                  <a:cxn ang="0">
                    <a:pos x="T8" y="T9"/>
                  </a:cxn>
                </a:cxnLst>
                <a:rect l="0" t="0" r="r" b="b"/>
                <a:pathLst>
                  <a:path w="55" h="32">
                    <a:moveTo>
                      <a:pt x="2" y="31"/>
                    </a:moveTo>
                    <a:cubicBezTo>
                      <a:pt x="22" y="25"/>
                      <a:pt x="38" y="14"/>
                      <a:pt x="54" y="3"/>
                    </a:cubicBezTo>
                    <a:cubicBezTo>
                      <a:pt x="55" y="2"/>
                      <a:pt x="54" y="0"/>
                      <a:pt x="53" y="1"/>
                    </a:cubicBezTo>
                    <a:cubicBezTo>
                      <a:pt x="37" y="12"/>
                      <a:pt x="21" y="23"/>
                      <a:pt x="2" y="29"/>
                    </a:cubicBezTo>
                    <a:cubicBezTo>
                      <a:pt x="0" y="29"/>
                      <a:pt x="1" y="32"/>
                      <a:pt x="2" y="3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0" name="Freeform 1794"/>
              <p:cNvSpPr/>
              <p:nvPr/>
            </p:nvSpPr>
            <p:spPr bwMode="auto">
              <a:xfrm>
                <a:off x="592" y="1823"/>
                <a:ext cx="27" cy="35"/>
              </a:xfrm>
              <a:custGeom>
                <a:avLst/>
                <a:gdLst>
                  <a:gd name="T0" fmla="*/ 1 w 10"/>
                  <a:gd name="T1" fmla="*/ 3 h 13"/>
                  <a:gd name="T2" fmla="*/ 7 w 10"/>
                  <a:gd name="T3" fmla="*/ 11 h 13"/>
                  <a:gd name="T4" fmla="*/ 9 w 10"/>
                  <a:gd name="T5" fmla="*/ 11 h 13"/>
                  <a:gd name="T6" fmla="*/ 2 w 10"/>
                  <a:gd name="T7" fmla="*/ 1 h 13"/>
                  <a:gd name="T8" fmla="*/ 1 w 10"/>
                  <a:gd name="T9" fmla="*/ 3 h 13"/>
                </a:gdLst>
                <a:ahLst/>
                <a:cxnLst>
                  <a:cxn ang="0">
                    <a:pos x="T0" y="T1"/>
                  </a:cxn>
                  <a:cxn ang="0">
                    <a:pos x="T2" y="T3"/>
                  </a:cxn>
                  <a:cxn ang="0">
                    <a:pos x="T4" y="T5"/>
                  </a:cxn>
                  <a:cxn ang="0">
                    <a:pos x="T6" y="T7"/>
                  </a:cxn>
                  <a:cxn ang="0">
                    <a:pos x="T8" y="T9"/>
                  </a:cxn>
                </a:cxnLst>
                <a:rect l="0" t="0" r="r" b="b"/>
                <a:pathLst>
                  <a:path w="10" h="13">
                    <a:moveTo>
                      <a:pt x="1" y="3"/>
                    </a:moveTo>
                    <a:cubicBezTo>
                      <a:pt x="5" y="4"/>
                      <a:pt x="7" y="6"/>
                      <a:pt x="7" y="11"/>
                    </a:cubicBezTo>
                    <a:cubicBezTo>
                      <a:pt x="6" y="12"/>
                      <a:pt x="9" y="13"/>
                      <a:pt x="9" y="11"/>
                    </a:cubicBezTo>
                    <a:cubicBezTo>
                      <a:pt x="10" y="6"/>
                      <a:pt x="7" y="2"/>
                      <a:pt x="2" y="1"/>
                    </a:cubicBezTo>
                    <a:cubicBezTo>
                      <a:pt x="0" y="0"/>
                      <a:pt x="0" y="3"/>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1" name="Freeform 1795"/>
              <p:cNvSpPr/>
              <p:nvPr/>
            </p:nvSpPr>
            <p:spPr bwMode="auto">
              <a:xfrm>
                <a:off x="443" y="1930"/>
                <a:ext cx="61" cy="40"/>
              </a:xfrm>
              <a:custGeom>
                <a:avLst/>
                <a:gdLst>
                  <a:gd name="T0" fmla="*/ 3 w 23"/>
                  <a:gd name="T1" fmla="*/ 14 h 15"/>
                  <a:gd name="T2" fmla="*/ 22 w 23"/>
                  <a:gd name="T3" fmla="*/ 3 h 15"/>
                  <a:gd name="T4" fmla="*/ 21 w 23"/>
                  <a:gd name="T5" fmla="*/ 1 h 15"/>
                  <a:gd name="T6" fmla="*/ 2 w 23"/>
                  <a:gd name="T7" fmla="*/ 12 h 15"/>
                  <a:gd name="T8" fmla="*/ 3 w 23"/>
                  <a:gd name="T9" fmla="*/ 14 h 15"/>
                </a:gdLst>
                <a:ahLst/>
                <a:cxnLst>
                  <a:cxn ang="0">
                    <a:pos x="T0" y="T1"/>
                  </a:cxn>
                  <a:cxn ang="0">
                    <a:pos x="T2" y="T3"/>
                  </a:cxn>
                  <a:cxn ang="0">
                    <a:pos x="T4" y="T5"/>
                  </a:cxn>
                  <a:cxn ang="0">
                    <a:pos x="T6" y="T7"/>
                  </a:cxn>
                  <a:cxn ang="0">
                    <a:pos x="T8" y="T9"/>
                  </a:cxn>
                </a:cxnLst>
                <a:rect l="0" t="0" r="r" b="b"/>
                <a:pathLst>
                  <a:path w="23" h="15">
                    <a:moveTo>
                      <a:pt x="3" y="14"/>
                    </a:moveTo>
                    <a:cubicBezTo>
                      <a:pt x="9" y="11"/>
                      <a:pt x="16" y="7"/>
                      <a:pt x="22" y="3"/>
                    </a:cubicBezTo>
                    <a:cubicBezTo>
                      <a:pt x="23" y="2"/>
                      <a:pt x="22" y="0"/>
                      <a:pt x="21" y="1"/>
                    </a:cubicBezTo>
                    <a:cubicBezTo>
                      <a:pt x="14" y="5"/>
                      <a:pt x="8" y="9"/>
                      <a:pt x="2" y="12"/>
                    </a:cubicBezTo>
                    <a:cubicBezTo>
                      <a:pt x="0" y="13"/>
                      <a:pt x="2" y="15"/>
                      <a:pt x="3" y="1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2" name="Freeform 1796"/>
              <p:cNvSpPr/>
              <p:nvPr/>
            </p:nvSpPr>
            <p:spPr bwMode="auto">
              <a:xfrm>
                <a:off x="477" y="1943"/>
                <a:ext cx="43" cy="24"/>
              </a:xfrm>
              <a:custGeom>
                <a:avLst/>
                <a:gdLst>
                  <a:gd name="T0" fmla="*/ 2 w 16"/>
                  <a:gd name="T1" fmla="*/ 8 h 9"/>
                  <a:gd name="T2" fmla="*/ 15 w 16"/>
                  <a:gd name="T3" fmla="*/ 3 h 9"/>
                  <a:gd name="T4" fmla="*/ 13 w 16"/>
                  <a:gd name="T5" fmla="*/ 1 h 9"/>
                  <a:gd name="T6" fmla="*/ 2 w 16"/>
                  <a:gd name="T7" fmla="*/ 6 h 9"/>
                  <a:gd name="T8" fmla="*/ 2 w 16"/>
                  <a:gd name="T9" fmla="*/ 8 h 9"/>
                </a:gdLst>
                <a:ahLst/>
                <a:cxnLst>
                  <a:cxn ang="0">
                    <a:pos x="T0" y="T1"/>
                  </a:cxn>
                  <a:cxn ang="0">
                    <a:pos x="T2" y="T3"/>
                  </a:cxn>
                  <a:cxn ang="0">
                    <a:pos x="T4" y="T5"/>
                  </a:cxn>
                  <a:cxn ang="0">
                    <a:pos x="T6" y="T7"/>
                  </a:cxn>
                  <a:cxn ang="0">
                    <a:pos x="T8" y="T9"/>
                  </a:cxn>
                </a:cxnLst>
                <a:rect l="0" t="0" r="r" b="b"/>
                <a:pathLst>
                  <a:path w="16" h="9">
                    <a:moveTo>
                      <a:pt x="2" y="8"/>
                    </a:moveTo>
                    <a:cubicBezTo>
                      <a:pt x="7" y="7"/>
                      <a:pt x="11" y="5"/>
                      <a:pt x="15" y="3"/>
                    </a:cubicBezTo>
                    <a:cubicBezTo>
                      <a:pt x="16" y="2"/>
                      <a:pt x="15" y="0"/>
                      <a:pt x="13" y="1"/>
                    </a:cubicBezTo>
                    <a:cubicBezTo>
                      <a:pt x="10" y="3"/>
                      <a:pt x="6" y="5"/>
                      <a:pt x="2" y="6"/>
                    </a:cubicBezTo>
                    <a:cubicBezTo>
                      <a:pt x="0" y="7"/>
                      <a:pt x="1" y="9"/>
                      <a:pt x="2" y="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3" name="Freeform 1797"/>
              <p:cNvSpPr/>
              <p:nvPr/>
            </p:nvSpPr>
            <p:spPr bwMode="auto">
              <a:xfrm>
                <a:off x="587" y="1935"/>
                <a:ext cx="37" cy="30"/>
              </a:xfrm>
              <a:custGeom>
                <a:avLst/>
                <a:gdLst>
                  <a:gd name="T0" fmla="*/ 2 w 14"/>
                  <a:gd name="T1" fmla="*/ 10 h 11"/>
                  <a:gd name="T2" fmla="*/ 13 w 14"/>
                  <a:gd name="T3" fmla="*/ 3 h 11"/>
                  <a:gd name="T4" fmla="*/ 12 w 14"/>
                  <a:gd name="T5" fmla="*/ 1 h 11"/>
                  <a:gd name="T6" fmla="*/ 1 w 14"/>
                  <a:gd name="T7" fmla="*/ 8 h 11"/>
                  <a:gd name="T8" fmla="*/ 2 w 14"/>
                  <a:gd name="T9" fmla="*/ 10 h 11"/>
                </a:gdLst>
                <a:ahLst/>
                <a:cxnLst>
                  <a:cxn ang="0">
                    <a:pos x="T0" y="T1"/>
                  </a:cxn>
                  <a:cxn ang="0">
                    <a:pos x="T2" y="T3"/>
                  </a:cxn>
                  <a:cxn ang="0">
                    <a:pos x="T4" y="T5"/>
                  </a:cxn>
                  <a:cxn ang="0">
                    <a:pos x="T6" y="T7"/>
                  </a:cxn>
                  <a:cxn ang="0">
                    <a:pos x="T8" y="T9"/>
                  </a:cxn>
                </a:cxnLst>
                <a:rect l="0" t="0" r="r" b="b"/>
                <a:pathLst>
                  <a:path w="14" h="11">
                    <a:moveTo>
                      <a:pt x="2" y="10"/>
                    </a:moveTo>
                    <a:cubicBezTo>
                      <a:pt x="6" y="8"/>
                      <a:pt x="9" y="6"/>
                      <a:pt x="13" y="3"/>
                    </a:cubicBezTo>
                    <a:cubicBezTo>
                      <a:pt x="14" y="2"/>
                      <a:pt x="13" y="0"/>
                      <a:pt x="12" y="1"/>
                    </a:cubicBezTo>
                    <a:cubicBezTo>
                      <a:pt x="8" y="4"/>
                      <a:pt x="4" y="6"/>
                      <a:pt x="1" y="8"/>
                    </a:cubicBezTo>
                    <a:cubicBezTo>
                      <a:pt x="0" y="9"/>
                      <a:pt x="1" y="11"/>
                      <a:pt x="2" y="1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4" name="Freeform 1798"/>
              <p:cNvSpPr/>
              <p:nvPr/>
            </p:nvSpPr>
            <p:spPr bwMode="auto">
              <a:xfrm>
                <a:off x="603" y="1938"/>
                <a:ext cx="40" cy="29"/>
              </a:xfrm>
              <a:custGeom>
                <a:avLst/>
                <a:gdLst>
                  <a:gd name="T0" fmla="*/ 2 w 15"/>
                  <a:gd name="T1" fmla="*/ 10 h 11"/>
                  <a:gd name="T2" fmla="*/ 14 w 15"/>
                  <a:gd name="T3" fmla="*/ 3 h 11"/>
                  <a:gd name="T4" fmla="*/ 13 w 15"/>
                  <a:gd name="T5" fmla="*/ 1 h 11"/>
                  <a:gd name="T6" fmla="*/ 1 w 15"/>
                  <a:gd name="T7" fmla="*/ 8 h 11"/>
                  <a:gd name="T8" fmla="*/ 2 w 15"/>
                  <a:gd name="T9" fmla="*/ 10 h 11"/>
                </a:gdLst>
                <a:ahLst/>
                <a:cxnLst>
                  <a:cxn ang="0">
                    <a:pos x="T0" y="T1"/>
                  </a:cxn>
                  <a:cxn ang="0">
                    <a:pos x="T2" y="T3"/>
                  </a:cxn>
                  <a:cxn ang="0">
                    <a:pos x="T4" y="T5"/>
                  </a:cxn>
                  <a:cxn ang="0">
                    <a:pos x="T6" y="T7"/>
                  </a:cxn>
                  <a:cxn ang="0">
                    <a:pos x="T8" y="T9"/>
                  </a:cxn>
                </a:cxnLst>
                <a:rect l="0" t="0" r="r" b="b"/>
                <a:pathLst>
                  <a:path w="15" h="11">
                    <a:moveTo>
                      <a:pt x="2" y="10"/>
                    </a:moveTo>
                    <a:cubicBezTo>
                      <a:pt x="6" y="8"/>
                      <a:pt x="10" y="5"/>
                      <a:pt x="14" y="3"/>
                    </a:cubicBezTo>
                    <a:cubicBezTo>
                      <a:pt x="15" y="2"/>
                      <a:pt x="15" y="0"/>
                      <a:pt x="13" y="1"/>
                    </a:cubicBezTo>
                    <a:cubicBezTo>
                      <a:pt x="9" y="3"/>
                      <a:pt x="5" y="5"/>
                      <a:pt x="1" y="8"/>
                    </a:cubicBezTo>
                    <a:cubicBezTo>
                      <a:pt x="0" y="9"/>
                      <a:pt x="1" y="11"/>
                      <a:pt x="2" y="1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5" name="Freeform 1799"/>
              <p:cNvSpPr/>
              <p:nvPr/>
            </p:nvSpPr>
            <p:spPr bwMode="auto">
              <a:xfrm>
                <a:off x="5467" y="2264"/>
                <a:ext cx="269" cy="393"/>
              </a:xfrm>
              <a:custGeom>
                <a:avLst/>
                <a:gdLst>
                  <a:gd name="T0" fmla="*/ 37 w 101"/>
                  <a:gd name="T1" fmla="*/ 145 h 147"/>
                  <a:gd name="T2" fmla="*/ 12 w 101"/>
                  <a:gd name="T3" fmla="*/ 56 h 147"/>
                  <a:gd name="T4" fmla="*/ 70 w 101"/>
                  <a:gd name="T5" fmla="*/ 17 h 147"/>
                  <a:gd name="T6" fmla="*/ 91 w 101"/>
                  <a:gd name="T7" fmla="*/ 54 h 147"/>
                  <a:gd name="T8" fmla="*/ 74 w 101"/>
                  <a:gd name="T9" fmla="*/ 87 h 147"/>
                  <a:gd name="T10" fmla="*/ 35 w 101"/>
                  <a:gd name="T11" fmla="*/ 144 h 147"/>
                  <a:gd name="T12" fmla="*/ 37 w 101"/>
                  <a:gd name="T13" fmla="*/ 145 h 147"/>
                  <a:gd name="T14" fmla="*/ 86 w 101"/>
                  <a:gd name="T15" fmla="*/ 76 h 147"/>
                  <a:gd name="T16" fmla="*/ 67 w 101"/>
                  <a:gd name="T17" fmla="*/ 13 h 147"/>
                  <a:gd name="T18" fmla="*/ 8 w 101"/>
                  <a:gd name="T19" fmla="*/ 36 h 147"/>
                  <a:gd name="T20" fmla="*/ 20 w 101"/>
                  <a:gd name="T21" fmla="*/ 81 h 147"/>
                  <a:gd name="T22" fmla="*/ 35 w 101"/>
                  <a:gd name="T23" fmla="*/ 144 h 147"/>
                  <a:gd name="T24" fmla="*/ 37 w 101"/>
                  <a:gd name="T25" fmla="*/ 14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47">
                    <a:moveTo>
                      <a:pt x="37" y="145"/>
                    </a:moveTo>
                    <a:cubicBezTo>
                      <a:pt x="44" y="111"/>
                      <a:pt x="22" y="87"/>
                      <a:pt x="12" y="56"/>
                    </a:cubicBezTo>
                    <a:cubicBezTo>
                      <a:pt x="0" y="22"/>
                      <a:pt x="43" y="0"/>
                      <a:pt x="70" y="17"/>
                    </a:cubicBezTo>
                    <a:cubicBezTo>
                      <a:pt x="81" y="25"/>
                      <a:pt x="92" y="40"/>
                      <a:pt x="91" y="54"/>
                    </a:cubicBezTo>
                    <a:cubicBezTo>
                      <a:pt x="91" y="67"/>
                      <a:pt x="82" y="78"/>
                      <a:pt x="74" y="87"/>
                    </a:cubicBezTo>
                    <a:cubicBezTo>
                      <a:pt x="59" y="104"/>
                      <a:pt x="39" y="121"/>
                      <a:pt x="35" y="144"/>
                    </a:cubicBezTo>
                    <a:cubicBezTo>
                      <a:pt x="34" y="146"/>
                      <a:pt x="37" y="147"/>
                      <a:pt x="37" y="145"/>
                    </a:cubicBezTo>
                    <a:cubicBezTo>
                      <a:pt x="42" y="116"/>
                      <a:pt x="70" y="99"/>
                      <a:pt x="86" y="76"/>
                    </a:cubicBezTo>
                    <a:cubicBezTo>
                      <a:pt x="101" y="53"/>
                      <a:pt x="91" y="26"/>
                      <a:pt x="67" y="13"/>
                    </a:cubicBezTo>
                    <a:cubicBezTo>
                      <a:pt x="46" y="1"/>
                      <a:pt x="15" y="12"/>
                      <a:pt x="8" y="36"/>
                    </a:cubicBezTo>
                    <a:cubicBezTo>
                      <a:pt x="4" y="51"/>
                      <a:pt x="13" y="68"/>
                      <a:pt x="20" y="81"/>
                    </a:cubicBezTo>
                    <a:cubicBezTo>
                      <a:pt x="30" y="101"/>
                      <a:pt x="39" y="120"/>
                      <a:pt x="35" y="144"/>
                    </a:cubicBezTo>
                    <a:cubicBezTo>
                      <a:pt x="34" y="146"/>
                      <a:pt x="37" y="147"/>
                      <a:pt x="37" y="14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6" name="Freeform 1800"/>
              <p:cNvSpPr/>
              <p:nvPr/>
            </p:nvSpPr>
            <p:spPr bwMode="auto">
              <a:xfrm>
                <a:off x="5507" y="2315"/>
                <a:ext cx="178" cy="155"/>
              </a:xfrm>
              <a:custGeom>
                <a:avLst/>
                <a:gdLst>
                  <a:gd name="T0" fmla="*/ 39 w 67"/>
                  <a:gd name="T1" fmla="*/ 50 h 58"/>
                  <a:gd name="T2" fmla="*/ 20 w 67"/>
                  <a:gd name="T3" fmla="*/ 11 h 58"/>
                  <a:gd name="T4" fmla="*/ 55 w 67"/>
                  <a:gd name="T5" fmla="*/ 14 h 58"/>
                  <a:gd name="T6" fmla="*/ 40 w 67"/>
                  <a:gd name="T7" fmla="*/ 50 h 58"/>
                  <a:gd name="T8" fmla="*/ 40 w 67"/>
                  <a:gd name="T9" fmla="*/ 53 h 58"/>
                  <a:gd name="T10" fmla="*/ 60 w 67"/>
                  <a:gd name="T11" fmla="*/ 17 h 58"/>
                  <a:gd name="T12" fmla="*/ 22 w 67"/>
                  <a:gd name="T13" fmla="*/ 6 h 58"/>
                  <a:gd name="T14" fmla="*/ 39 w 67"/>
                  <a:gd name="T15" fmla="*/ 53 h 58"/>
                  <a:gd name="T16" fmla="*/ 39 w 67"/>
                  <a:gd name="T17"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8">
                    <a:moveTo>
                      <a:pt x="39" y="50"/>
                    </a:moveTo>
                    <a:cubicBezTo>
                      <a:pt x="18" y="54"/>
                      <a:pt x="7" y="25"/>
                      <a:pt x="20" y="11"/>
                    </a:cubicBezTo>
                    <a:cubicBezTo>
                      <a:pt x="29" y="2"/>
                      <a:pt x="47" y="6"/>
                      <a:pt x="55" y="14"/>
                    </a:cubicBezTo>
                    <a:cubicBezTo>
                      <a:pt x="67" y="27"/>
                      <a:pt x="52" y="45"/>
                      <a:pt x="40" y="50"/>
                    </a:cubicBezTo>
                    <a:cubicBezTo>
                      <a:pt x="38" y="51"/>
                      <a:pt x="39" y="53"/>
                      <a:pt x="40" y="53"/>
                    </a:cubicBezTo>
                    <a:cubicBezTo>
                      <a:pt x="54" y="47"/>
                      <a:pt x="66" y="32"/>
                      <a:pt x="60" y="17"/>
                    </a:cubicBezTo>
                    <a:cubicBezTo>
                      <a:pt x="54" y="4"/>
                      <a:pt x="34" y="0"/>
                      <a:pt x="22" y="6"/>
                    </a:cubicBezTo>
                    <a:cubicBezTo>
                      <a:pt x="0" y="18"/>
                      <a:pt x="15" y="58"/>
                      <a:pt x="39" y="53"/>
                    </a:cubicBezTo>
                    <a:cubicBezTo>
                      <a:pt x="41" y="52"/>
                      <a:pt x="40" y="50"/>
                      <a:pt x="39" y="5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7" name="Freeform 1801"/>
              <p:cNvSpPr/>
              <p:nvPr/>
            </p:nvSpPr>
            <p:spPr bwMode="auto">
              <a:xfrm>
                <a:off x="637" y="3353"/>
                <a:ext cx="270" cy="393"/>
              </a:xfrm>
              <a:custGeom>
                <a:avLst/>
                <a:gdLst>
                  <a:gd name="T0" fmla="*/ 37 w 101"/>
                  <a:gd name="T1" fmla="*/ 145 h 147"/>
                  <a:gd name="T2" fmla="*/ 11 w 101"/>
                  <a:gd name="T3" fmla="*/ 56 h 147"/>
                  <a:gd name="T4" fmla="*/ 69 w 101"/>
                  <a:gd name="T5" fmla="*/ 17 h 147"/>
                  <a:gd name="T6" fmla="*/ 91 w 101"/>
                  <a:gd name="T7" fmla="*/ 54 h 147"/>
                  <a:gd name="T8" fmla="*/ 74 w 101"/>
                  <a:gd name="T9" fmla="*/ 87 h 147"/>
                  <a:gd name="T10" fmla="*/ 34 w 101"/>
                  <a:gd name="T11" fmla="*/ 144 h 147"/>
                  <a:gd name="T12" fmla="*/ 37 w 101"/>
                  <a:gd name="T13" fmla="*/ 145 h 147"/>
                  <a:gd name="T14" fmla="*/ 85 w 101"/>
                  <a:gd name="T15" fmla="*/ 76 h 147"/>
                  <a:gd name="T16" fmla="*/ 67 w 101"/>
                  <a:gd name="T17" fmla="*/ 13 h 147"/>
                  <a:gd name="T18" fmla="*/ 8 w 101"/>
                  <a:gd name="T19" fmla="*/ 36 h 147"/>
                  <a:gd name="T20" fmla="*/ 19 w 101"/>
                  <a:gd name="T21" fmla="*/ 81 h 147"/>
                  <a:gd name="T22" fmla="*/ 34 w 101"/>
                  <a:gd name="T23" fmla="*/ 144 h 147"/>
                  <a:gd name="T24" fmla="*/ 37 w 101"/>
                  <a:gd name="T25" fmla="*/ 14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47">
                    <a:moveTo>
                      <a:pt x="37" y="145"/>
                    </a:moveTo>
                    <a:cubicBezTo>
                      <a:pt x="44" y="111"/>
                      <a:pt x="22" y="87"/>
                      <a:pt x="11" y="56"/>
                    </a:cubicBezTo>
                    <a:cubicBezTo>
                      <a:pt x="0" y="22"/>
                      <a:pt x="43" y="0"/>
                      <a:pt x="69" y="17"/>
                    </a:cubicBezTo>
                    <a:cubicBezTo>
                      <a:pt x="81" y="25"/>
                      <a:pt x="91" y="40"/>
                      <a:pt x="91" y="54"/>
                    </a:cubicBezTo>
                    <a:cubicBezTo>
                      <a:pt x="91" y="67"/>
                      <a:pt x="81" y="78"/>
                      <a:pt x="74" y="87"/>
                    </a:cubicBezTo>
                    <a:cubicBezTo>
                      <a:pt x="59" y="104"/>
                      <a:pt x="39" y="121"/>
                      <a:pt x="34" y="144"/>
                    </a:cubicBezTo>
                    <a:cubicBezTo>
                      <a:pt x="34" y="146"/>
                      <a:pt x="36" y="147"/>
                      <a:pt x="37" y="145"/>
                    </a:cubicBezTo>
                    <a:cubicBezTo>
                      <a:pt x="42" y="116"/>
                      <a:pt x="70" y="99"/>
                      <a:pt x="85" y="76"/>
                    </a:cubicBezTo>
                    <a:cubicBezTo>
                      <a:pt x="101" y="53"/>
                      <a:pt x="90" y="26"/>
                      <a:pt x="67" y="13"/>
                    </a:cubicBezTo>
                    <a:cubicBezTo>
                      <a:pt x="45" y="1"/>
                      <a:pt x="15" y="13"/>
                      <a:pt x="8" y="36"/>
                    </a:cubicBezTo>
                    <a:cubicBezTo>
                      <a:pt x="4" y="51"/>
                      <a:pt x="13" y="68"/>
                      <a:pt x="19" y="81"/>
                    </a:cubicBezTo>
                    <a:cubicBezTo>
                      <a:pt x="30" y="101"/>
                      <a:pt x="39" y="120"/>
                      <a:pt x="34" y="144"/>
                    </a:cubicBezTo>
                    <a:cubicBezTo>
                      <a:pt x="34" y="146"/>
                      <a:pt x="36" y="147"/>
                      <a:pt x="37" y="14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8" name="Freeform 1802"/>
              <p:cNvSpPr/>
              <p:nvPr/>
            </p:nvSpPr>
            <p:spPr bwMode="auto">
              <a:xfrm>
                <a:off x="677" y="3404"/>
                <a:ext cx="179" cy="155"/>
              </a:xfrm>
              <a:custGeom>
                <a:avLst/>
                <a:gdLst>
                  <a:gd name="T0" fmla="*/ 38 w 67"/>
                  <a:gd name="T1" fmla="*/ 50 h 58"/>
                  <a:gd name="T2" fmla="*/ 20 w 67"/>
                  <a:gd name="T3" fmla="*/ 11 h 58"/>
                  <a:gd name="T4" fmla="*/ 55 w 67"/>
                  <a:gd name="T5" fmla="*/ 14 h 58"/>
                  <a:gd name="T6" fmla="*/ 40 w 67"/>
                  <a:gd name="T7" fmla="*/ 50 h 58"/>
                  <a:gd name="T8" fmla="*/ 40 w 67"/>
                  <a:gd name="T9" fmla="*/ 53 h 58"/>
                  <a:gd name="T10" fmla="*/ 60 w 67"/>
                  <a:gd name="T11" fmla="*/ 17 h 58"/>
                  <a:gd name="T12" fmla="*/ 22 w 67"/>
                  <a:gd name="T13" fmla="*/ 6 h 58"/>
                  <a:gd name="T14" fmla="*/ 39 w 67"/>
                  <a:gd name="T15" fmla="*/ 53 h 58"/>
                  <a:gd name="T16" fmla="*/ 38 w 67"/>
                  <a:gd name="T17"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8">
                    <a:moveTo>
                      <a:pt x="38" y="50"/>
                    </a:moveTo>
                    <a:cubicBezTo>
                      <a:pt x="18" y="54"/>
                      <a:pt x="7" y="25"/>
                      <a:pt x="20" y="11"/>
                    </a:cubicBezTo>
                    <a:cubicBezTo>
                      <a:pt x="28" y="2"/>
                      <a:pt x="47" y="6"/>
                      <a:pt x="55" y="14"/>
                    </a:cubicBezTo>
                    <a:cubicBezTo>
                      <a:pt x="67" y="27"/>
                      <a:pt x="52" y="45"/>
                      <a:pt x="40" y="50"/>
                    </a:cubicBezTo>
                    <a:cubicBezTo>
                      <a:pt x="38" y="51"/>
                      <a:pt x="39" y="53"/>
                      <a:pt x="40" y="53"/>
                    </a:cubicBezTo>
                    <a:cubicBezTo>
                      <a:pt x="54" y="47"/>
                      <a:pt x="66" y="33"/>
                      <a:pt x="60" y="17"/>
                    </a:cubicBezTo>
                    <a:cubicBezTo>
                      <a:pt x="54" y="4"/>
                      <a:pt x="34" y="0"/>
                      <a:pt x="22" y="6"/>
                    </a:cubicBezTo>
                    <a:cubicBezTo>
                      <a:pt x="0" y="18"/>
                      <a:pt x="15" y="58"/>
                      <a:pt x="39" y="53"/>
                    </a:cubicBezTo>
                    <a:cubicBezTo>
                      <a:pt x="41" y="52"/>
                      <a:pt x="40" y="50"/>
                      <a:pt x="38" y="5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9" name="Freeform 1803"/>
              <p:cNvSpPr/>
              <p:nvPr/>
            </p:nvSpPr>
            <p:spPr bwMode="auto">
              <a:xfrm>
                <a:off x="6093" y="3342"/>
                <a:ext cx="94" cy="107"/>
              </a:xfrm>
              <a:custGeom>
                <a:avLst/>
                <a:gdLst>
                  <a:gd name="T0" fmla="*/ 4 w 35"/>
                  <a:gd name="T1" fmla="*/ 39 h 40"/>
                  <a:gd name="T2" fmla="*/ 34 w 35"/>
                  <a:gd name="T3" fmla="*/ 3 h 40"/>
                  <a:gd name="T4" fmla="*/ 32 w 35"/>
                  <a:gd name="T5" fmla="*/ 1 h 40"/>
                  <a:gd name="T6" fmla="*/ 2 w 35"/>
                  <a:gd name="T7" fmla="*/ 36 h 40"/>
                  <a:gd name="T8" fmla="*/ 4 w 35"/>
                  <a:gd name="T9" fmla="*/ 39 h 40"/>
                </a:gdLst>
                <a:ahLst/>
                <a:cxnLst>
                  <a:cxn ang="0">
                    <a:pos x="T0" y="T1"/>
                  </a:cxn>
                  <a:cxn ang="0">
                    <a:pos x="T2" y="T3"/>
                  </a:cxn>
                  <a:cxn ang="0">
                    <a:pos x="T4" y="T5"/>
                  </a:cxn>
                  <a:cxn ang="0">
                    <a:pos x="T6" y="T7"/>
                  </a:cxn>
                  <a:cxn ang="0">
                    <a:pos x="T8" y="T9"/>
                  </a:cxn>
                </a:cxnLst>
                <a:rect l="0" t="0" r="r" b="b"/>
                <a:pathLst>
                  <a:path w="35" h="40">
                    <a:moveTo>
                      <a:pt x="4" y="39"/>
                    </a:moveTo>
                    <a:cubicBezTo>
                      <a:pt x="16" y="28"/>
                      <a:pt x="24" y="15"/>
                      <a:pt x="34" y="3"/>
                    </a:cubicBezTo>
                    <a:cubicBezTo>
                      <a:pt x="35" y="2"/>
                      <a:pt x="33" y="0"/>
                      <a:pt x="32" y="1"/>
                    </a:cubicBezTo>
                    <a:cubicBezTo>
                      <a:pt x="22" y="13"/>
                      <a:pt x="13" y="26"/>
                      <a:pt x="2" y="36"/>
                    </a:cubicBezTo>
                    <a:cubicBezTo>
                      <a:pt x="0" y="38"/>
                      <a:pt x="3" y="40"/>
                      <a:pt x="4" y="3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0" name="Freeform 1804"/>
              <p:cNvSpPr/>
              <p:nvPr/>
            </p:nvSpPr>
            <p:spPr bwMode="auto">
              <a:xfrm>
                <a:off x="6171" y="3345"/>
                <a:ext cx="112" cy="91"/>
              </a:xfrm>
              <a:custGeom>
                <a:avLst/>
                <a:gdLst>
                  <a:gd name="T0" fmla="*/ 2 w 42"/>
                  <a:gd name="T1" fmla="*/ 4 h 34"/>
                  <a:gd name="T2" fmla="*/ 38 w 42"/>
                  <a:gd name="T3" fmla="*/ 32 h 34"/>
                  <a:gd name="T4" fmla="*/ 40 w 42"/>
                  <a:gd name="T5" fmla="*/ 30 h 34"/>
                  <a:gd name="T6" fmla="*/ 3 w 42"/>
                  <a:gd name="T7" fmla="*/ 1 h 34"/>
                  <a:gd name="T8" fmla="*/ 2 w 42"/>
                  <a:gd name="T9" fmla="*/ 4 h 34"/>
                </a:gdLst>
                <a:ahLst/>
                <a:cxnLst>
                  <a:cxn ang="0">
                    <a:pos x="T0" y="T1"/>
                  </a:cxn>
                  <a:cxn ang="0">
                    <a:pos x="T2" y="T3"/>
                  </a:cxn>
                  <a:cxn ang="0">
                    <a:pos x="T4" y="T5"/>
                  </a:cxn>
                  <a:cxn ang="0">
                    <a:pos x="T6" y="T7"/>
                  </a:cxn>
                  <a:cxn ang="0">
                    <a:pos x="T8" y="T9"/>
                  </a:cxn>
                </a:cxnLst>
                <a:rect l="0" t="0" r="r" b="b"/>
                <a:pathLst>
                  <a:path w="42" h="34">
                    <a:moveTo>
                      <a:pt x="2" y="4"/>
                    </a:moveTo>
                    <a:cubicBezTo>
                      <a:pt x="15" y="12"/>
                      <a:pt x="26" y="23"/>
                      <a:pt x="38" y="32"/>
                    </a:cubicBezTo>
                    <a:cubicBezTo>
                      <a:pt x="40" y="34"/>
                      <a:pt x="42" y="31"/>
                      <a:pt x="40" y="30"/>
                    </a:cubicBezTo>
                    <a:cubicBezTo>
                      <a:pt x="28" y="20"/>
                      <a:pt x="17" y="9"/>
                      <a:pt x="3" y="1"/>
                    </a:cubicBezTo>
                    <a:cubicBezTo>
                      <a:pt x="2" y="0"/>
                      <a:pt x="0" y="3"/>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1" name="Freeform 1805"/>
              <p:cNvSpPr/>
              <p:nvPr/>
            </p:nvSpPr>
            <p:spPr bwMode="auto">
              <a:xfrm>
                <a:off x="6091" y="3441"/>
                <a:ext cx="69" cy="105"/>
              </a:xfrm>
              <a:custGeom>
                <a:avLst/>
                <a:gdLst>
                  <a:gd name="T0" fmla="*/ 1 w 26"/>
                  <a:gd name="T1" fmla="*/ 4 h 39"/>
                  <a:gd name="T2" fmla="*/ 22 w 26"/>
                  <a:gd name="T3" fmla="*/ 38 h 39"/>
                  <a:gd name="T4" fmla="*/ 25 w 26"/>
                  <a:gd name="T5" fmla="*/ 36 h 39"/>
                  <a:gd name="T6" fmla="*/ 4 w 26"/>
                  <a:gd name="T7" fmla="*/ 2 h 39"/>
                  <a:gd name="T8" fmla="*/ 1 w 26"/>
                  <a:gd name="T9" fmla="*/ 4 h 39"/>
                </a:gdLst>
                <a:ahLst/>
                <a:cxnLst>
                  <a:cxn ang="0">
                    <a:pos x="T0" y="T1"/>
                  </a:cxn>
                  <a:cxn ang="0">
                    <a:pos x="T2" y="T3"/>
                  </a:cxn>
                  <a:cxn ang="0">
                    <a:pos x="T4" y="T5"/>
                  </a:cxn>
                  <a:cxn ang="0">
                    <a:pos x="T6" y="T7"/>
                  </a:cxn>
                  <a:cxn ang="0">
                    <a:pos x="T8" y="T9"/>
                  </a:cxn>
                </a:cxnLst>
                <a:rect l="0" t="0" r="r" b="b"/>
                <a:pathLst>
                  <a:path w="26" h="39">
                    <a:moveTo>
                      <a:pt x="1" y="4"/>
                    </a:moveTo>
                    <a:cubicBezTo>
                      <a:pt x="8" y="15"/>
                      <a:pt x="14" y="27"/>
                      <a:pt x="22" y="38"/>
                    </a:cubicBezTo>
                    <a:cubicBezTo>
                      <a:pt x="23" y="39"/>
                      <a:pt x="26" y="38"/>
                      <a:pt x="25" y="36"/>
                    </a:cubicBezTo>
                    <a:cubicBezTo>
                      <a:pt x="17" y="25"/>
                      <a:pt x="11" y="13"/>
                      <a:pt x="4" y="2"/>
                    </a:cubicBezTo>
                    <a:cubicBezTo>
                      <a:pt x="3" y="0"/>
                      <a:pt x="0" y="2"/>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2" name="Freeform 1806"/>
              <p:cNvSpPr/>
              <p:nvPr/>
            </p:nvSpPr>
            <p:spPr bwMode="auto">
              <a:xfrm>
                <a:off x="6152" y="3540"/>
                <a:ext cx="96" cy="11"/>
              </a:xfrm>
              <a:custGeom>
                <a:avLst/>
                <a:gdLst>
                  <a:gd name="T0" fmla="*/ 2 w 36"/>
                  <a:gd name="T1" fmla="*/ 4 h 4"/>
                  <a:gd name="T2" fmla="*/ 34 w 36"/>
                  <a:gd name="T3" fmla="*/ 3 h 4"/>
                  <a:gd name="T4" fmla="*/ 34 w 36"/>
                  <a:gd name="T5" fmla="*/ 0 h 4"/>
                  <a:gd name="T6" fmla="*/ 2 w 36"/>
                  <a:gd name="T7" fmla="*/ 1 h 4"/>
                  <a:gd name="T8" fmla="*/ 2 w 36"/>
                  <a:gd name="T9" fmla="*/ 4 h 4"/>
                </a:gdLst>
                <a:ahLst/>
                <a:cxnLst>
                  <a:cxn ang="0">
                    <a:pos x="T0" y="T1"/>
                  </a:cxn>
                  <a:cxn ang="0">
                    <a:pos x="T2" y="T3"/>
                  </a:cxn>
                  <a:cxn ang="0">
                    <a:pos x="T4" y="T5"/>
                  </a:cxn>
                  <a:cxn ang="0">
                    <a:pos x="T6" y="T7"/>
                  </a:cxn>
                  <a:cxn ang="0">
                    <a:pos x="T8" y="T9"/>
                  </a:cxn>
                </a:cxnLst>
                <a:rect l="0" t="0" r="r" b="b"/>
                <a:pathLst>
                  <a:path w="36" h="4">
                    <a:moveTo>
                      <a:pt x="2" y="4"/>
                    </a:moveTo>
                    <a:cubicBezTo>
                      <a:pt x="13" y="3"/>
                      <a:pt x="23" y="3"/>
                      <a:pt x="34" y="3"/>
                    </a:cubicBezTo>
                    <a:cubicBezTo>
                      <a:pt x="36" y="3"/>
                      <a:pt x="36" y="0"/>
                      <a:pt x="34" y="0"/>
                    </a:cubicBezTo>
                    <a:cubicBezTo>
                      <a:pt x="23" y="0"/>
                      <a:pt x="13" y="0"/>
                      <a:pt x="2" y="1"/>
                    </a:cubicBezTo>
                    <a:cubicBezTo>
                      <a:pt x="0" y="1"/>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3" name="Freeform 1807"/>
              <p:cNvSpPr/>
              <p:nvPr/>
            </p:nvSpPr>
            <p:spPr bwMode="auto">
              <a:xfrm>
                <a:off x="6240" y="3433"/>
                <a:ext cx="67" cy="118"/>
              </a:xfrm>
              <a:custGeom>
                <a:avLst/>
                <a:gdLst>
                  <a:gd name="T0" fmla="*/ 4 w 25"/>
                  <a:gd name="T1" fmla="*/ 42 h 44"/>
                  <a:gd name="T2" fmla="*/ 24 w 25"/>
                  <a:gd name="T3" fmla="*/ 3 h 44"/>
                  <a:gd name="T4" fmla="*/ 21 w 25"/>
                  <a:gd name="T5" fmla="*/ 1 h 44"/>
                  <a:gd name="T6" fmla="*/ 1 w 25"/>
                  <a:gd name="T7" fmla="*/ 41 h 44"/>
                  <a:gd name="T8" fmla="*/ 4 w 25"/>
                  <a:gd name="T9" fmla="*/ 42 h 44"/>
                </a:gdLst>
                <a:ahLst/>
                <a:cxnLst>
                  <a:cxn ang="0">
                    <a:pos x="T0" y="T1"/>
                  </a:cxn>
                  <a:cxn ang="0">
                    <a:pos x="T2" y="T3"/>
                  </a:cxn>
                  <a:cxn ang="0">
                    <a:pos x="T4" y="T5"/>
                  </a:cxn>
                  <a:cxn ang="0">
                    <a:pos x="T6" y="T7"/>
                  </a:cxn>
                  <a:cxn ang="0">
                    <a:pos x="T8" y="T9"/>
                  </a:cxn>
                </a:cxnLst>
                <a:rect l="0" t="0" r="r" b="b"/>
                <a:pathLst>
                  <a:path w="25" h="44">
                    <a:moveTo>
                      <a:pt x="4" y="42"/>
                    </a:moveTo>
                    <a:cubicBezTo>
                      <a:pt x="8" y="28"/>
                      <a:pt x="16" y="16"/>
                      <a:pt x="24" y="3"/>
                    </a:cubicBezTo>
                    <a:cubicBezTo>
                      <a:pt x="25" y="1"/>
                      <a:pt x="22" y="0"/>
                      <a:pt x="21" y="1"/>
                    </a:cubicBezTo>
                    <a:cubicBezTo>
                      <a:pt x="14" y="14"/>
                      <a:pt x="5" y="27"/>
                      <a:pt x="1" y="41"/>
                    </a:cubicBezTo>
                    <a:cubicBezTo>
                      <a:pt x="0" y="43"/>
                      <a:pt x="4" y="44"/>
                      <a:pt x="4" y="4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4" name="Freeform 1808"/>
              <p:cNvSpPr/>
              <p:nvPr/>
            </p:nvSpPr>
            <p:spPr bwMode="auto">
              <a:xfrm>
                <a:off x="6173" y="3251"/>
                <a:ext cx="24" cy="75"/>
              </a:xfrm>
              <a:custGeom>
                <a:avLst/>
                <a:gdLst>
                  <a:gd name="T0" fmla="*/ 3 w 9"/>
                  <a:gd name="T1" fmla="*/ 26 h 28"/>
                  <a:gd name="T2" fmla="*/ 8 w 9"/>
                  <a:gd name="T3" fmla="*/ 3 h 28"/>
                  <a:gd name="T4" fmla="*/ 5 w 9"/>
                  <a:gd name="T5" fmla="*/ 2 h 28"/>
                  <a:gd name="T6" fmla="*/ 0 w 9"/>
                  <a:gd name="T7" fmla="*/ 25 h 28"/>
                  <a:gd name="T8" fmla="*/ 3 w 9"/>
                  <a:gd name="T9" fmla="*/ 26 h 28"/>
                </a:gdLst>
                <a:ahLst/>
                <a:cxnLst>
                  <a:cxn ang="0">
                    <a:pos x="T0" y="T1"/>
                  </a:cxn>
                  <a:cxn ang="0">
                    <a:pos x="T2" y="T3"/>
                  </a:cxn>
                  <a:cxn ang="0">
                    <a:pos x="T4" y="T5"/>
                  </a:cxn>
                  <a:cxn ang="0">
                    <a:pos x="T6" y="T7"/>
                  </a:cxn>
                  <a:cxn ang="0">
                    <a:pos x="T8" y="T9"/>
                  </a:cxn>
                </a:cxnLst>
                <a:rect l="0" t="0" r="r" b="b"/>
                <a:pathLst>
                  <a:path w="9" h="28">
                    <a:moveTo>
                      <a:pt x="3" y="26"/>
                    </a:moveTo>
                    <a:cubicBezTo>
                      <a:pt x="5" y="18"/>
                      <a:pt x="7" y="11"/>
                      <a:pt x="8" y="3"/>
                    </a:cubicBezTo>
                    <a:cubicBezTo>
                      <a:pt x="9" y="1"/>
                      <a:pt x="6" y="0"/>
                      <a:pt x="5" y="2"/>
                    </a:cubicBezTo>
                    <a:cubicBezTo>
                      <a:pt x="4" y="10"/>
                      <a:pt x="1" y="18"/>
                      <a:pt x="0" y="25"/>
                    </a:cubicBezTo>
                    <a:cubicBezTo>
                      <a:pt x="0" y="27"/>
                      <a:pt x="3" y="28"/>
                      <a:pt x="3" y="2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5" name="Freeform 1809"/>
              <p:cNvSpPr/>
              <p:nvPr/>
            </p:nvSpPr>
            <p:spPr bwMode="auto">
              <a:xfrm>
                <a:off x="5960" y="3431"/>
                <a:ext cx="125" cy="24"/>
              </a:xfrm>
              <a:custGeom>
                <a:avLst/>
                <a:gdLst>
                  <a:gd name="T0" fmla="*/ 45 w 47"/>
                  <a:gd name="T1" fmla="*/ 5 h 9"/>
                  <a:gd name="T2" fmla="*/ 2 w 47"/>
                  <a:gd name="T3" fmla="*/ 0 h 9"/>
                  <a:gd name="T4" fmla="*/ 2 w 47"/>
                  <a:gd name="T5" fmla="*/ 3 h 9"/>
                  <a:gd name="T6" fmla="*/ 45 w 47"/>
                  <a:gd name="T7" fmla="*/ 9 h 9"/>
                  <a:gd name="T8" fmla="*/ 45 w 47"/>
                  <a:gd name="T9" fmla="*/ 5 h 9"/>
                </a:gdLst>
                <a:ahLst/>
                <a:cxnLst>
                  <a:cxn ang="0">
                    <a:pos x="T0" y="T1"/>
                  </a:cxn>
                  <a:cxn ang="0">
                    <a:pos x="T2" y="T3"/>
                  </a:cxn>
                  <a:cxn ang="0">
                    <a:pos x="T4" y="T5"/>
                  </a:cxn>
                  <a:cxn ang="0">
                    <a:pos x="T6" y="T7"/>
                  </a:cxn>
                  <a:cxn ang="0">
                    <a:pos x="T8" y="T9"/>
                  </a:cxn>
                </a:cxnLst>
                <a:rect l="0" t="0" r="r" b="b"/>
                <a:pathLst>
                  <a:path w="47" h="9">
                    <a:moveTo>
                      <a:pt x="45" y="5"/>
                    </a:moveTo>
                    <a:cubicBezTo>
                      <a:pt x="31" y="4"/>
                      <a:pt x="16" y="2"/>
                      <a:pt x="2" y="0"/>
                    </a:cubicBezTo>
                    <a:cubicBezTo>
                      <a:pt x="0" y="0"/>
                      <a:pt x="0" y="3"/>
                      <a:pt x="2" y="3"/>
                    </a:cubicBezTo>
                    <a:cubicBezTo>
                      <a:pt x="16" y="5"/>
                      <a:pt x="31" y="7"/>
                      <a:pt x="45" y="9"/>
                    </a:cubicBezTo>
                    <a:cubicBezTo>
                      <a:pt x="47" y="9"/>
                      <a:pt x="47" y="6"/>
                      <a:pt x="45"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6" name="Freeform 1810"/>
              <p:cNvSpPr/>
              <p:nvPr/>
            </p:nvSpPr>
            <p:spPr bwMode="auto">
              <a:xfrm>
                <a:off x="6080" y="3564"/>
                <a:ext cx="77" cy="78"/>
              </a:xfrm>
              <a:custGeom>
                <a:avLst/>
                <a:gdLst>
                  <a:gd name="T0" fmla="*/ 25 w 29"/>
                  <a:gd name="T1" fmla="*/ 2 h 29"/>
                  <a:gd name="T2" fmla="*/ 1 w 29"/>
                  <a:gd name="T3" fmla="*/ 25 h 29"/>
                  <a:gd name="T4" fmla="*/ 4 w 29"/>
                  <a:gd name="T5" fmla="*/ 27 h 29"/>
                  <a:gd name="T6" fmla="*/ 27 w 29"/>
                  <a:gd name="T7" fmla="*/ 4 h 29"/>
                  <a:gd name="T8" fmla="*/ 25 w 29"/>
                  <a:gd name="T9" fmla="*/ 2 h 29"/>
                </a:gdLst>
                <a:ahLst/>
                <a:cxnLst>
                  <a:cxn ang="0">
                    <a:pos x="T0" y="T1"/>
                  </a:cxn>
                  <a:cxn ang="0">
                    <a:pos x="T2" y="T3"/>
                  </a:cxn>
                  <a:cxn ang="0">
                    <a:pos x="T4" y="T5"/>
                  </a:cxn>
                  <a:cxn ang="0">
                    <a:pos x="T6" y="T7"/>
                  </a:cxn>
                  <a:cxn ang="0">
                    <a:pos x="T8" y="T9"/>
                  </a:cxn>
                </a:cxnLst>
                <a:rect l="0" t="0" r="r" b="b"/>
                <a:pathLst>
                  <a:path w="29" h="29">
                    <a:moveTo>
                      <a:pt x="25" y="2"/>
                    </a:moveTo>
                    <a:cubicBezTo>
                      <a:pt x="17" y="9"/>
                      <a:pt x="8" y="16"/>
                      <a:pt x="1" y="25"/>
                    </a:cubicBezTo>
                    <a:cubicBezTo>
                      <a:pt x="0" y="27"/>
                      <a:pt x="3" y="29"/>
                      <a:pt x="4" y="27"/>
                    </a:cubicBezTo>
                    <a:cubicBezTo>
                      <a:pt x="11" y="18"/>
                      <a:pt x="20" y="12"/>
                      <a:pt x="27" y="4"/>
                    </a:cubicBezTo>
                    <a:cubicBezTo>
                      <a:pt x="29" y="2"/>
                      <a:pt x="27" y="0"/>
                      <a:pt x="25"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7" name="Freeform 1811"/>
              <p:cNvSpPr/>
              <p:nvPr/>
            </p:nvSpPr>
            <p:spPr bwMode="auto">
              <a:xfrm>
                <a:off x="6248" y="3554"/>
                <a:ext cx="96" cy="88"/>
              </a:xfrm>
              <a:custGeom>
                <a:avLst/>
                <a:gdLst>
                  <a:gd name="T0" fmla="*/ 1 w 36"/>
                  <a:gd name="T1" fmla="*/ 4 h 33"/>
                  <a:gd name="T2" fmla="*/ 33 w 36"/>
                  <a:gd name="T3" fmla="*/ 32 h 33"/>
                  <a:gd name="T4" fmla="*/ 34 w 36"/>
                  <a:gd name="T5" fmla="*/ 29 h 33"/>
                  <a:gd name="T6" fmla="*/ 3 w 36"/>
                  <a:gd name="T7" fmla="*/ 2 h 33"/>
                  <a:gd name="T8" fmla="*/ 1 w 36"/>
                  <a:gd name="T9" fmla="*/ 4 h 33"/>
                </a:gdLst>
                <a:ahLst/>
                <a:cxnLst>
                  <a:cxn ang="0">
                    <a:pos x="T0" y="T1"/>
                  </a:cxn>
                  <a:cxn ang="0">
                    <a:pos x="T2" y="T3"/>
                  </a:cxn>
                  <a:cxn ang="0">
                    <a:pos x="T4" y="T5"/>
                  </a:cxn>
                  <a:cxn ang="0">
                    <a:pos x="T6" y="T7"/>
                  </a:cxn>
                  <a:cxn ang="0">
                    <a:pos x="T8" y="T9"/>
                  </a:cxn>
                </a:cxnLst>
                <a:rect l="0" t="0" r="r" b="b"/>
                <a:pathLst>
                  <a:path w="36" h="33">
                    <a:moveTo>
                      <a:pt x="1" y="4"/>
                    </a:moveTo>
                    <a:cubicBezTo>
                      <a:pt x="11" y="14"/>
                      <a:pt x="21" y="24"/>
                      <a:pt x="33" y="32"/>
                    </a:cubicBezTo>
                    <a:cubicBezTo>
                      <a:pt x="34" y="33"/>
                      <a:pt x="36" y="30"/>
                      <a:pt x="34" y="29"/>
                    </a:cubicBezTo>
                    <a:cubicBezTo>
                      <a:pt x="23" y="21"/>
                      <a:pt x="13" y="11"/>
                      <a:pt x="3" y="2"/>
                    </a:cubicBezTo>
                    <a:cubicBezTo>
                      <a:pt x="2" y="0"/>
                      <a:pt x="0" y="2"/>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8" name="Freeform 1812"/>
              <p:cNvSpPr/>
              <p:nvPr/>
            </p:nvSpPr>
            <p:spPr bwMode="auto">
              <a:xfrm>
                <a:off x="6317" y="3415"/>
                <a:ext cx="120" cy="21"/>
              </a:xfrm>
              <a:custGeom>
                <a:avLst/>
                <a:gdLst>
                  <a:gd name="T0" fmla="*/ 2 w 45"/>
                  <a:gd name="T1" fmla="*/ 7 h 8"/>
                  <a:gd name="T2" fmla="*/ 43 w 45"/>
                  <a:gd name="T3" fmla="*/ 3 h 8"/>
                  <a:gd name="T4" fmla="*/ 43 w 45"/>
                  <a:gd name="T5" fmla="*/ 0 h 8"/>
                  <a:gd name="T6" fmla="*/ 2 w 45"/>
                  <a:gd name="T7" fmla="*/ 4 h 8"/>
                  <a:gd name="T8" fmla="*/ 2 w 45"/>
                  <a:gd name="T9" fmla="*/ 7 h 8"/>
                </a:gdLst>
                <a:ahLst/>
                <a:cxnLst>
                  <a:cxn ang="0">
                    <a:pos x="T0" y="T1"/>
                  </a:cxn>
                  <a:cxn ang="0">
                    <a:pos x="T2" y="T3"/>
                  </a:cxn>
                  <a:cxn ang="0">
                    <a:pos x="T4" y="T5"/>
                  </a:cxn>
                  <a:cxn ang="0">
                    <a:pos x="T6" y="T7"/>
                  </a:cxn>
                  <a:cxn ang="0">
                    <a:pos x="T8" y="T9"/>
                  </a:cxn>
                </a:cxnLst>
                <a:rect l="0" t="0" r="r" b="b"/>
                <a:pathLst>
                  <a:path w="45" h="8">
                    <a:moveTo>
                      <a:pt x="2" y="7"/>
                    </a:moveTo>
                    <a:cubicBezTo>
                      <a:pt x="16" y="8"/>
                      <a:pt x="29" y="3"/>
                      <a:pt x="43" y="3"/>
                    </a:cubicBezTo>
                    <a:cubicBezTo>
                      <a:pt x="45" y="3"/>
                      <a:pt x="45" y="0"/>
                      <a:pt x="43" y="0"/>
                    </a:cubicBezTo>
                    <a:cubicBezTo>
                      <a:pt x="29" y="0"/>
                      <a:pt x="16" y="4"/>
                      <a:pt x="2" y="4"/>
                    </a:cubicBezTo>
                    <a:cubicBezTo>
                      <a:pt x="0" y="3"/>
                      <a:pt x="0" y="7"/>
                      <a:pt x="2"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9" name="Freeform 1813"/>
              <p:cNvSpPr/>
              <p:nvPr/>
            </p:nvSpPr>
            <p:spPr bwMode="auto">
              <a:xfrm>
                <a:off x="6157" y="3134"/>
                <a:ext cx="72" cy="72"/>
              </a:xfrm>
              <a:custGeom>
                <a:avLst/>
                <a:gdLst>
                  <a:gd name="T0" fmla="*/ 4 w 27"/>
                  <a:gd name="T1" fmla="*/ 25 h 27"/>
                  <a:gd name="T2" fmla="*/ 19 w 27"/>
                  <a:gd name="T3" fmla="*/ 3 h 27"/>
                  <a:gd name="T4" fmla="*/ 17 w 27"/>
                  <a:gd name="T5" fmla="*/ 3 h 27"/>
                  <a:gd name="T6" fmla="*/ 23 w 27"/>
                  <a:gd name="T7" fmla="*/ 22 h 27"/>
                  <a:gd name="T8" fmla="*/ 26 w 27"/>
                  <a:gd name="T9" fmla="*/ 21 h 27"/>
                  <a:gd name="T10" fmla="*/ 19 w 27"/>
                  <a:gd name="T11" fmla="*/ 1 h 27"/>
                  <a:gd name="T12" fmla="*/ 17 w 27"/>
                  <a:gd name="T13" fmla="*/ 1 h 27"/>
                  <a:gd name="T14" fmla="*/ 1 w 27"/>
                  <a:gd name="T15" fmla="*/ 23 h 27"/>
                  <a:gd name="T16" fmla="*/ 4 w 27"/>
                  <a:gd name="T17"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7">
                    <a:moveTo>
                      <a:pt x="4" y="25"/>
                    </a:moveTo>
                    <a:cubicBezTo>
                      <a:pt x="9" y="18"/>
                      <a:pt x="13" y="10"/>
                      <a:pt x="19" y="3"/>
                    </a:cubicBezTo>
                    <a:cubicBezTo>
                      <a:pt x="18" y="3"/>
                      <a:pt x="17" y="3"/>
                      <a:pt x="17" y="3"/>
                    </a:cubicBezTo>
                    <a:cubicBezTo>
                      <a:pt x="20" y="9"/>
                      <a:pt x="22" y="15"/>
                      <a:pt x="23" y="22"/>
                    </a:cubicBezTo>
                    <a:cubicBezTo>
                      <a:pt x="23" y="24"/>
                      <a:pt x="27" y="23"/>
                      <a:pt x="26" y="21"/>
                    </a:cubicBezTo>
                    <a:cubicBezTo>
                      <a:pt x="25" y="14"/>
                      <a:pt x="23" y="8"/>
                      <a:pt x="19" y="1"/>
                    </a:cubicBezTo>
                    <a:cubicBezTo>
                      <a:pt x="19" y="0"/>
                      <a:pt x="18" y="0"/>
                      <a:pt x="17" y="1"/>
                    </a:cubicBezTo>
                    <a:cubicBezTo>
                      <a:pt x="10" y="8"/>
                      <a:pt x="6" y="16"/>
                      <a:pt x="1" y="23"/>
                    </a:cubicBezTo>
                    <a:cubicBezTo>
                      <a:pt x="0" y="25"/>
                      <a:pt x="3" y="27"/>
                      <a:pt x="4" y="2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0" name="Freeform 1814"/>
              <p:cNvSpPr/>
              <p:nvPr/>
            </p:nvSpPr>
            <p:spPr bwMode="auto">
              <a:xfrm>
                <a:off x="6171" y="3160"/>
                <a:ext cx="40" cy="14"/>
              </a:xfrm>
              <a:custGeom>
                <a:avLst/>
                <a:gdLst>
                  <a:gd name="T0" fmla="*/ 2 w 15"/>
                  <a:gd name="T1" fmla="*/ 4 h 5"/>
                  <a:gd name="T2" fmla="*/ 13 w 15"/>
                  <a:gd name="T3" fmla="*/ 5 h 5"/>
                  <a:gd name="T4" fmla="*/ 13 w 15"/>
                  <a:gd name="T5" fmla="*/ 2 h 5"/>
                  <a:gd name="T6" fmla="*/ 3 w 15"/>
                  <a:gd name="T7" fmla="*/ 1 h 5"/>
                  <a:gd name="T8" fmla="*/ 2 w 15"/>
                  <a:gd name="T9" fmla="*/ 4 h 5"/>
                </a:gdLst>
                <a:ahLst/>
                <a:cxnLst>
                  <a:cxn ang="0">
                    <a:pos x="T0" y="T1"/>
                  </a:cxn>
                  <a:cxn ang="0">
                    <a:pos x="T2" y="T3"/>
                  </a:cxn>
                  <a:cxn ang="0">
                    <a:pos x="T4" y="T5"/>
                  </a:cxn>
                  <a:cxn ang="0">
                    <a:pos x="T6" y="T7"/>
                  </a:cxn>
                  <a:cxn ang="0">
                    <a:pos x="T8" y="T9"/>
                  </a:cxn>
                </a:cxnLst>
                <a:rect l="0" t="0" r="r" b="b"/>
                <a:pathLst>
                  <a:path w="15" h="5">
                    <a:moveTo>
                      <a:pt x="2" y="4"/>
                    </a:moveTo>
                    <a:cubicBezTo>
                      <a:pt x="6" y="5"/>
                      <a:pt x="9" y="5"/>
                      <a:pt x="13" y="5"/>
                    </a:cubicBezTo>
                    <a:cubicBezTo>
                      <a:pt x="15" y="5"/>
                      <a:pt x="15" y="2"/>
                      <a:pt x="13" y="2"/>
                    </a:cubicBezTo>
                    <a:cubicBezTo>
                      <a:pt x="10" y="2"/>
                      <a:pt x="6" y="2"/>
                      <a:pt x="3" y="1"/>
                    </a:cubicBezTo>
                    <a:cubicBezTo>
                      <a:pt x="1" y="0"/>
                      <a:pt x="0" y="3"/>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1" name="Freeform 1815"/>
              <p:cNvSpPr/>
              <p:nvPr/>
            </p:nvSpPr>
            <p:spPr bwMode="auto">
              <a:xfrm>
                <a:off x="6453" y="3369"/>
                <a:ext cx="16" cy="96"/>
              </a:xfrm>
              <a:custGeom>
                <a:avLst/>
                <a:gdLst>
                  <a:gd name="T0" fmla="*/ 1 w 6"/>
                  <a:gd name="T1" fmla="*/ 3 h 36"/>
                  <a:gd name="T2" fmla="*/ 3 w 6"/>
                  <a:gd name="T3" fmla="*/ 34 h 36"/>
                  <a:gd name="T4" fmla="*/ 6 w 6"/>
                  <a:gd name="T5" fmla="*/ 34 h 36"/>
                  <a:gd name="T6" fmla="*/ 4 w 6"/>
                  <a:gd name="T7" fmla="*/ 2 h 36"/>
                  <a:gd name="T8" fmla="*/ 1 w 6"/>
                  <a:gd name="T9" fmla="*/ 3 h 36"/>
                </a:gdLst>
                <a:ahLst/>
                <a:cxnLst>
                  <a:cxn ang="0">
                    <a:pos x="T0" y="T1"/>
                  </a:cxn>
                  <a:cxn ang="0">
                    <a:pos x="T2" y="T3"/>
                  </a:cxn>
                  <a:cxn ang="0">
                    <a:pos x="T4" y="T5"/>
                  </a:cxn>
                  <a:cxn ang="0">
                    <a:pos x="T6" y="T7"/>
                  </a:cxn>
                  <a:cxn ang="0">
                    <a:pos x="T8" y="T9"/>
                  </a:cxn>
                </a:cxnLst>
                <a:rect l="0" t="0" r="r" b="b"/>
                <a:pathLst>
                  <a:path w="6" h="36">
                    <a:moveTo>
                      <a:pt x="1" y="3"/>
                    </a:moveTo>
                    <a:cubicBezTo>
                      <a:pt x="3" y="13"/>
                      <a:pt x="3" y="24"/>
                      <a:pt x="3" y="34"/>
                    </a:cubicBezTo>
                    <a:cubicBezTo>
                      <a:pt x="3" y="36"/>
                      <a:pt x="6" y="36"/>
                      <a:pt x="6" y="34"/>
                    </a:cubicBezTo>
                    <a:cubicBezTo>
                      <a:pt x="6" y="23"/>
                      <a:pt x="6" y="13"/>
                      <a:pt x="4" y="2"/>
                    </a:cubicBezTo>
                    <a:cubicBezTo>
                      <a:pt x="3" y="0"/>
                      <a:pt x="0" y="1"/>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2" name="Freeform 1816"/>
              <p:cNvSpPr/>
              <p:nvPr/>
            </p:nvSpPr>
            <p:spPr bwMode="auto">
              <a:xfrm>
                <a:off x="6453" y="3372"/>
                <a:ext cx="54" cy="91"/>
              </a:xfrm>
              <a:custGeom>
                <a:avLst/>
                <a:gdLst>
                  <a:gd name="T0" fmla="*/ 3 w 20"/>
                  <a:gd name="T1" fmla="*/ 10 h 34"/>
                  <a:gd name="T2" fmla="*/ 17 w 20"/>
                  <a:gd name="T3" fmla="*/ 7 h 34"/>
                  <a:gd name="T4" fmla="*/ 16 w 20"/>
                  <a:gd name="T5" fmla="*/ 5 h 34"/>
                  <a:gd name="T6" fmla="*/ 6 w 20"/>
                  <a:gd name="T7" fmla="*/ 16 h 34"/>
                  <a:gd name="T8" fmla="*/ 6 w 20"/>
                  <a:gd name="T9" fmla="*/ 19 h 34"/>
                  <a:gd name="T10" fmla="*/ 16 w 20"/>
                  <a:gd name="T11" fmla="*/ 23 h 34"/>
                  <a:gd name="T12" fmla="*/ 10 w 20"/>
                  <a:gd name="T13" fmla="*/ 30 h 34"/>
                  <a:gd name="T14" fmla="*/ 10 w 20"/>
                  <a:gd name="T15" fmla="*/ 33 h 34"/>
                  <a:gd name="T16" fmla="*/ 19 w 20"/>
                  <a:gd name="T17" fmla="*/ 23 h 34"/>
                  <a:gd name="T18" fmla="*/ 6 w 20"/>
                  <a:gd name="T19" fmla="*/ 16 h 34"/>
                  <a:gd name="T20" fmla="*/ 7 w 20"/>
                  <a:gd name="T21" fmla="*/ 19 h 34"/>
                  <a:gd name="T22" fmla="*/ 19 w 20"/>
                  <a:gd name="T23" fmla="*/ 6 h 34"/>
                  <a:gd name="T24" fmla="*/ 19 w 20"/>
                  <a:gd name="T25" fmla="*/ 4 h 34"/>
                  <a:gd name="T26" fmla="*/ 1 w 20"/>
                  <a:gd name="T27" fmla="*/ 7 h 34"/>
                  <a:gd name="T28" fmla="*/ 3 w 20"/>
                  <a:gd name="T29"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34">
                    <a:moveTo>
                      <a:pt x="3" y="10"/>
                    </a:moveTo>
                    <a:cubicBezTo>
                      <a:pt x="8" y="7"/>
                      <a:pt x="12" y="4"/>
                      <a:pt x="17" y="7"/>
                    </a:cubicBezTo>
                    <a:cubicBezTo>
                      <a:pt x="17" y="6"/>
                      <a:pt x="17" y="6"/>
                      <a:pt x="16" y="5"/>
                    </a:cubicBezTo>
                    <a:cubicBezTo>
                      <a:pt x="13" y="10"/>
                      <a:pt x="11" y="14"/>
                      <a:pt x="6" y="16"/>
                    </a:cubicBezTo>
                    <a:cubicBezTo>
                      <a:pt x="4" y="16"/>
                      <a:pt x="4" y="19"/>
                      <a:pt x="6" y="19"/>
                    </a:cubicBezTo>
                    <a:cubicBezTo>
                      <a:pt x="10" y="19"/>
                      <a:pt x="14" y="20"/>
                      <a:pt x="16" y="23"/>
                    </a:cubicBezTo>
                    <a:cubicBezTo>
                      <a:pt x="19" y="27"/>
                      <a:pt x="12" y="29"/>
                      <a:pt x="10" y="30"/>
                    </a:cubicBezTo>
                    <a:cubicBezTo>
                      <a:pt x="8" y="31"/>
                      <a:pt x="8" y="34"/>
                      <a:pt x="10" y="33"/>
                    </a:cubicBezTo>
                    <a:cubicBezTo>
                      <a:pt x="15" y="32"/>
                      <a:pt x="20" y="29"/>
                      <a:pt x="19" y="23"/>
                    </a:cubicBezTo>
                    <a:cubicBezTo>
                      <a:pt x="19" y="17"/>
                      <a:pt x="11" y="16"/>
                      <a:pt x="6" y="16"/>
                    </a:cubicBezTo>
                    <a:cubicBezTo>
                      <a:pt x="6" y="17"/>
                      <a:pt x="6" y="18"/>
                      <a:pt x="7" y="19"/>
                    </a:cubicBezTo>
                    <a:cubicBezTo>
                      <a:pt x="13" y="16"/>
                      <a:pt x="16" y="12"/>
                      <a:pt x="19" y="6"/>
                    </a:cubicBezTo>
                    <a:cubicBezTo>
                      <a:pt x="20" y="6"/>
                      <a:pt x="19" y="5"/>
                      <a:pt x="19" y="4"/>
                    </a:cubicBezTo>
                    <a:cubicBezTo>
                      <a:pt x="12" y="0"/>
                      <a:pt x="7" y="3"/>
                      <a:pt x="1" y="7"/>
                    </a:cubicBezTo>
                    <a:cubicBezTo>
                      <a:pt x="0" y="8"/>
                      <a:pt x="1" y="11"/>
                      <a:pt x="3" y="1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3" name="Freeform 1817"/>
              <p:cNvSpPr/>
              <p:nvPr/>
            </p:nvSpPr>
            <p:spPr bwMode="auto">
              <a:xfrm>
                <a:off x="6336" y="3623"/>
                <a:ext cx="56" cy="72"/>
              </a:xfrm>
              <a:custGeom>
                <a:avLst/>
                <a:gdLst>
                  <a:gd name="T0" fmla="*/ 14 w 21"/>
                  <a:gd name="T1" fmla="*/ 1 h 27"/>
                  <a:gd name="T2" fmla="*/ 1 w 21"/>
                  <a:gd name="T3" fmla="*/ 15 h 27"/>
                  <a:gd name="T4" fmla="*/ 19 w 21"/>
                  <a:gd name="T5" fmla="*/ 24 h 27"/>
                  <a:gd name="T6" fmla="*/ 18 w 21"/>
                  <a:gd name="T7" fmla="*/ 21 h 27"/>
                  <a:gd name="T8" fmla="*/ 4 w 21"/>
                  <a:gd name="T9" fmla="*/ 14 h 27"/>
                  <a:gd name="T10" fmla="*/ 14 w 21"/>
                  <a:gd name="T11" fmla="*/ 4 h 27"/>
                  <a:gd name="T12" fmla="*/ 14 w 21"/>
                  <a:gd name="T13" fmla="*/ 1 h 27"/>
                </a:gdLst>
                <a:ahLst/>
                <a:cxnLst>
                  <a:cxn ang="0">
                    <a:pos x="T0" y="T1"/>
                  </a:cxn>
                  <a:cxn ang="0">
                    <a:pos x="T2" y="T3"/>
                  </a:cxn>
                  <a:cxn ang="0">
                    <a:pos x="T4" y="T5"/>
                  </a:cxn>
                  <a:cxn ang="0">
                    <a:pos x="T6" y="T7"/>
                  </a:cxn>
                  <a:cxn ang="0">
                    <a:pos x="T8" y="T9"/>
                  </a:cxn>
                  <a:cxn ang="0">
                    <a:pos x="T10" y="T11"/>
                  </a:cxn>
                  <a:cxn ang="0">
                    <a:pos x="T12" y="T13"/>
                  </a:cxn>
                </a:cxnLst>
                <a:rect l="0" t="0" r="r" b="b"/>
                <a:pathLst>
                  <a:path w="21" h="27">
                    <a:moveTo>
                      <a:pt x="14" y="1"/>
                    </a:moveTo>
                    <a:cubicBezTo>
                      <a:pt x="5" y="0"/>
                      <a:pt x="0" y="7"/>
                      <a:pt x="1" y="15"/>
                    </a:cubicBezTo>
                    <a:cubicBezTo>
                      <a:pt x="2" y="24"/>
                      <a:pt x="11" y="27"/>
                      <a:pt x="19" y="24"/>
                    </a:cubicBezTo>
                    <a:cubicBezTo>
                      <a:pt x="21" y="23"/>
                      <a:pt x="20" y="20"/>
                      <a:pt x="18" y="21"/>
                    </a:cubicBezTo>
                    <a:cubicBezTo>
                      <a:pt x="12" y="23"/>
                      <a:pt x="6" y="22"/>
                      <a:pt x="4" y="14"/>
                    </a:cubicBezTo>
                    <a:cubicBezTo>
                      <a:pt x="3" y="8"/>
                      <a:pt x="7" y="4"/>
                      <a:pt x="14" y="4"/>
                    </a:cubicBezTo>
                    <a:cubicBezTo>
                      <a:pt x="16" y="5"/>
                      <a:pt x="16" y="1"/>
                      <a:pt x="14"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4" name="Freeform 1818"/>
              <p:cNvSpPr/>
              <p:nvPr/>
            </p:nvSpPr>
            <p:spPr bwMode="auto">
              <a:xfrm>
                <a:off x="6080" y="3642"/>
                <a:ext cx="35" cy="61"/>
              </a:xfrm>
              <a:custGeom>
                <a:avLst/>
                <a:gdLst>
                  <a:gd name="T0" fmla="*/ 2 w 13"/>
                  <a:gd name="T1" fmla="*/ 4 h 23"/>
                  <a:gd name="T2" fmla="*/ 9 w 13"/>
                  <a:gd name="T3" fmla="*/ 21 h 23"/>
                  <a:gd name="T4" fmla="*/ 12 w 13"/>
                  <a:gd name="T5" fmla="*/ 20 h 23"/>
                  <a:gd name="T6" fmla="*/ 4 w 13"/>
                  <a:gd name="T7" fmla="*/ 1 h 23"/>
                  <a:gd name="T8" fmla="*/ 2 w 13"/>
                  <a:gd name="T9" fmla="*/ 4 h 23"/>
                </a:gdLst>
                <a:ahLst/>
                <a:cxnLst>
                  <a:cxn ang="0">
                    <a:pos x="T0" y="T1"/>
                  </a:cxn>
                  <a:cxn ang="0">
                    <a:pos x="T2" y="T3"/>
                  </a:cxn>
                  <a:cxn ang="0">
                    <a:pos x="T4" y="T5"/>
                  </a:cxn>
                  <a:cxn ang="0">
                    <a:pos x="T6" y="T7"/>
                  </a:cxn>
                  <a:cxn ang="0">
                    <a:pos x="T8" y="T9"/>
                  </a:cxn>
                </a:cxnLst>
                <a:rect l="0" t="0" r="r" b="b"/>
                <a:pathLst>
                  <a:path w="13" h="23">
                    <a:moveTo>
                      <a:pt x="2" y="4"/>
                    </a:moveTo>
                    <a:cubicBezTo>
                      <a:pt x="6" y="8"/>
                      <a:pt x="8" y="15"/>
                      <a:pt x="9" y="21"/>
                    </a:cubicBezTo>
                    <a:cubicBezTo>
                      <a:pt x="9" y="23"/>
                      <a:pt x="13" y="22"/>
                      <a:pt x="12" y="20"/>
                    </a:cubicBezTo>
                    <a:cubicBezTo>
                      <a:pt x="11" y="14"/>
                      <a:pt x="9" y="6"/>
                      <a:pt x="4" y="1"/>
                    </a:cubicBezTo>
                    <a:cubicBezTo>
                      <a:pt x="2" y="0"/>
                      <a:pt x="0" y="2"/>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5" name="Freeform 1819"/>
              <p:cNvSpPr/>
              <p:nvPr/>
            </p:nvSpPr>
            <p:spPr bwMode="auto">
              <a:xfrm>
                <a:off x="6083" y="3631"/>
                <a:ext cx="85" cy="80"/>
              </a:xfrm>
              <a:custGeom>
                <a:avLst/>
                <a:gdLst>
                  <a:gd name="T0" fmla="*/ 2 w 32"/>
                  <a:gd name="T1" fmla="*/ 8 h 30"/>
                  <a:gd name="T2" fmla="*/ 23 w 32"/>
                  <a:gd name="T3" fmla="*/ 9 h 30"/>
                  <a:gd name="T4" fmla="*/ 24 w 32"/>
                  <a:gd name="T5" fmla="*/ 22 h 30"/>
                  <a:gd name="T6" fmla="*/ 11 w 32"/>
                  <a:gd name="T7" fmla="*/ 26 h 30"/>
                  <a:gd name="T8" fmla="*/ 11 w 32"/>
                  <a:gd name="T9" fmla="*/ 29 h 30"/>
                  <a:gd name="T10" fmla="*/ 30 w 32"/>
                  <a:gd name="T11" fmla="*/ 13 h 30"/>
                  <a:gd name="T12" fmla="*/ 2 w 32"/>
                  <a:gd name="T13" fmla="*/ 5 h 30"/>
                  <a:gd name="T14" fmla="*/ 2 w 32"/>
                  <a:gd name="T15" fmla="*/ 8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0">
                    <a:moveTo>
                      <a:pt x="2" y="8"/>
                    </a:moveTo>
                    <a:cubicBezTo>
                      <a:pt x="9" y="8"/>
                      <a:pt x="17" y="5"/>
                      <a:pt x="23" y="9"/>
                    </a:cubicBezTo>
                    <a:cubicBezTo>
                      <a:pt x="28" y="11"/>
                      <a:pt x="28" y="18"/>
                      <a:pt x="24" y="22"/>
                    </a:cubicBezTo>
                    <a:cubicBezTo>
                      <a:pt x="21" y="25"/>
                      <a:pt x="15" y="26"/>
                      <a:pt x="11" y="26"/>
                    </a:cubicBezTo>
                    <a:cubicBezTo>
                      <a:pt x="9" y="25"/>
                      <a:pt x="9" y="29"/>
                      <a:pt x="11" y="29"/>
                    </a:cubicBezTo>
                    <a:cubicBezTo>
                      <a:pt x="21" y="30"/>
                      <a:pt x="32" y="24"/>
                      <a:pt x="30" y="13"/>
                    </a:cubicBezTo>
                    <a:cubicBezTo>
                      <a:pt x="27" y="0"/>
                      <a:pt x="10" y="5"/>
                      <a:pt x="2" y="5"/>
                    </a:cubicBezTo>
                    <a:cubicBezTo>
                      <a:pt x="0" y="5"/>
                      <a:pt x="0" y="8"/>
                      <a:pt x="2" y="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6" name="Freeform 1820"/>
              <p:cNvSpPr/>
              <p:nvPr/>
            </p:nvSpPr>
            <p:spPr bwMode="auto">
              <a:xfrm>
                <a:off x="5875" y="3369"/>
                <a:ext cx="40" cy="80"/>
              </a:xfrm>
              <a:custGeom>
                <a:avLst/>
                <a:gdLst>
                  <a:gd name="T0" fmla="*/ 1 w 15"/>
                  <a:gd name="T1" fmla="*/ 4 h 30"/>
                  <a:gd name="T2" fmla="*/ 12 w 15"/>
                  <a:gd name="T3" fmla="*/ 28 h 30"/>
                  <a:gd name="T4" fmla="*/ 15 w 15"/>
                  <a:gd name="T5" fmla="*/ 27 h 30"/>
                  <a:gd name="T6" fmla="*/ 4 w 15"/>
                  <a:gd name="T7" fmla="*/ 2 h 30"/>
                  <a:gd name="T8" fmla="*/ 1 w 15"/>
                  <a:gd name="T9" fmla="*/ 4 h 30"/>
                </a:gdLst>
                <a:ahLst/>
                <a:cxnLst>
                  <a:cxn ang="0">
                    <a:pos x="T0" y="T1"/>
                  </a:cxn>
                  <a:cxn ang="0">
                    <a:pos x="T2" y="T3"/>
                  </a:cxn>
                  <a:cxn ang="0">
                    <a:pos x="T4" y="T5"/>
                  </a:cxn>
                  <a:cxn ang="0">
                    <a:pos x="T6" y="T7"/>
                  </a:cxn>
                  <a:cxn ang="0">
                    <a:pos x="T8" y="T9"/>
                  </a:cxn>
                </a:cxnLst>
                <a:rect l="0" t="0" r="r" b="b"/>
                <a:pathLst>
                  <a:path w="15" h="30">
                    <a:moveTo>
                      <a:pt x="1" y="4"/>
                    </a:moveTo>
                    <a:cubicBezTo>
                      <a:pt x="6" y="11"/>
                      <a:pt x="10" y="19"/>
                      <a:pt x="12" y="28"/>
                    </a:cubicBezTo>
                    <a:cubicBezTo>
                      <a:pt x="12" y="30"/>
                      <a:pt x="15" y="29"/>
                      <a:pt x="15" y="27"/>
                    </a:cubicBezTo>
                    <a:cubicBezTo>
                      <a:pt x="13" y="18"/>
                      <a:pt x="9" y="10"/>
                      <a:pt x="4" y="2"/>
                    </a:cubicBezTo>
                    <a:cubicBezTo>
                      <a:pt x="3" y="0"/>
                      <a:pt x="0" y="2"/>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7" name="Freeform 1821"/>
              <p:cNvSpPr/>
              <p:nvPr/>
            </p:nvSpPr>
            <p:spPr bwMode="auto">
              <a:xfrm>
                <a:off x="5875" y="3372"/>
                <a:ext cx="80" cy="21"/>
              </a:xfrm>
              <a:custGeom>
                <a:avLst/>
                <a:gdLst>
                  <a:gd name="T0" fmla="*/ 3 w 30"/>
                  <a:gd name="T1" fmla="*/ 7 h 8"/>
                  <a:gd name="T2" fmla="*/ 28 w 30"/>
                  <a:gd name="T3" fmla="*/ 3 h 8"/>
                  <a:gd name="T4" fmla="*/ 28 w 30"/>
                  <a:gd name="T5" fmla="*/ 0 h 8"/>
                  <a:gd name="T6" fmla="*/ 2 w 30"/>
                  <a:gd name="T7" fmla="*/ 4 h 8"/>
                  <a:gd name="T8" fmla="*/ 3 w 30"/>
                  <a:gd name="T9" fmla="*/ 7 h 8"/>
                </a:gdLst>
                <a:ahLst/>
                <a:cxnLst>
                  <a:cxn ang="0">
                    <a:pos x="T0" y="T1"/>
                  </a:cxn>
                  <a:cxn ang="0">
                    <a:pos x="T2" y="T3"/>
                  </a:cxn>
                  <a:cxn ang="0">
                    <a:pos x="T4" y="T5"/>
                  </a:cxn>
                  <a:cxn ang="0">
                    <a:pos x="T6" y="T7"/>
                  </a:cxn>
                  <a:cxn ang="0">
                    <a:pos x="T8" y="T9"/>
                  </a:cxn>
                </a:cxnLst>
                <a:rect l="0" t="0" r="r" b="b"/>
                <a:pathLst>
                  <a:path w="30" h="8">
                    <a:moveTo>
                      <a:pt x="3" y="7"/>
                    </a:moveTo>
                    <a:cubicBezTo>
                      <a:pt x="11" y="5"/>
                      <a:pt x="19" y="3"/>
                      <a:pt x="28" y="3"/>
                    </a:cubicBezTo>
                    <a:cubicBezTo>
                      <a:pt x="30" y="3"/>
                      <a:pt x="30" y="0"/>
                      <a:pt x="28" y="0"/>
                    </a:cubicBezTo>
                    <a:cubicBezTo>
                      <a:pt x="19" y="0"/>
                      <a:pt x="11" y="2"/>
                      <a:pt x="2" y="4"/>
                    </a:cubicBezTo>
                    <a:cubicBezTo>
                      <a:pt x="0" y="5"/>
                      <a:pt x="1" y="8"/>
                      <a:pt x="3"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8" name="Freeform 1822"/>
              <p:cNvSpPr/>
              <p:nvPr/>
            </p:nvSpPr>
            <p:spPr bwMode="auto">
              <a:xfrm>
                <a:off x="5936" y="3374"/>
                <a:ext cx="11" cy="11"/>
              </a:xfrm>
              <a:custGeom>
                <a:avLst/>
                <a:gdLst>
                  <a:gd name="T0" fmla="*/ 2 w 4"/>
                  <a:gd name="T1" fmla="*/ 4 h 4"/>
                  <a:gd name="T2" fmla="*/ 2 w 4"/>
                  <a:gd name="T3" fmla="*/ 0 h 4"/>
                  <a:gd name="T4" fmla="*/ 2 w 4"/>
                  <a:gd name="T5" fmla="*/ 4 h 4"/>
                </a:gdLst>
                <a:ahLst/>
                <a:cxnLst>
                  <a:cxn ang="0">
                    <a:pos x="T0" y="T1"/>
                  </a:cxn>
                  <a:cxn ang="0">
                    <a:pos x="T2" y="T3"/>
                  </a:cxn>
                  <a:cxn ang="0">
                    <a:pos x="T4" y="T5"/>
                  </a:cxn>
                </a:cxnLst>
                <a:rect l="0" t="0" r="r" b="b"/>
                <a:pathLst>
                  <a:path w="4" h="4">
                    <a:moveTo>
                      <a:pt x="2" y="4"/>
                    </a:moveTo>
                    <a:cubicBezTo>
                      <a:pt x="4" y="4"/>
                      <a:pt x="4" y="0"/>
                      <a:pt x="2" y="0"/>
                    </a:cubicBezTo>
                    <a:cubicBezTo>
                      <a:pt x="0" y="0"/>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9" name="Freeform 1823"/>
              <p:cNvSpPr/>
              <p:nvPr/>
            </p:nvSpPr>
            <p:spPr bwMode="auto">
              <a:xfrm>
                <a:off x="5899" y="3404"/>
                <a:ext cx="40" cy="8"/>
              </a:xfrm>
              <a:custGeom>
                <a:avLst/>
                <a:gdLst>
                  <a:gd name="T0" fmla="*/ 2 w 15"/>
                  <a:gd name="T1" fmla="*/ 3 h 3"/>
                  <a:gd name="T2" fmla="*/ 13 w 15"/>
                  <a:gd name="T3" fmla="*/ 3 h 3"/>
                  <a:gd name="T4" fmla="*/ 13 w 15"/>
                  <a:gd name="T5" fmla="*/ 0 h 3"/>
                  <a:gd name="T6" fmla="*/ 2 w 15"/>
                  <a:gd name="T7" fmla="*/ 0 h 3"/>
                  <a:gd name="T8" fmla="*/ 2 w 15"/>
                  <a:gd name="T9" fmla="*/ 3 h 3"/>
                </a:gdLst>
                <a:ahLst/>
                <a:cxnLst>
                  <a:cxn ang="0">
                    <a:pos x="T0" y="T1"/>
                  </a:cxn>
                  <a:cxn ang="0">
                    <a:pos x="T2" y="T3"/>
                  </a:cxn>
                  <a:cxn ang="0">
                    <a:pos x="T4" y="T5"/>
                  </a:cxn>
                  <a:cxn ang="0">
                    <a:pos x="T6" y="T7"/>
                  </a:cxn>
                  <a:cxn ang="0">
                    <a:pos x="T8" y="T9"/>
                  </a:cxn>
                </a:cxnLst>
                <a:rect l="0" t="0" r="r" b="b"/>
                <a:pathLst>
                  <a:path w="15" h="3">
                    <a:moveTo>
                      <a:pt x="2" y="3"/>
                    </a:moveTo>
                    <a:cubicBezTo>
                      <a:pt x="6" y="3"/>
                      <a:pt x="9" y="3"/>
                      <a:pt x="13" y="3"/>
                    </a:cubicBezTo>
                    <a:cubicBezTo>
                      <a:pt x="15" y="3"/>
                      <a:pt x="15" y="0"/>
                      <a:pt x="13" y="0"/>
                    </a:cubicBezTo>
                    <a:cubicBezTo>
                      <a:pt x="9" y="0"/>
                      <a:pt x="6" y="0"/>
                      <a:pt x="2" y="0"/>
                    </a:cubicBezTo>
                    <a:cubicBezTo>
                      <a:pt x="0" y="0"/>
                      <a:pt x="0" y="3"/>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0" name="Freeform 1824"/>
              <p:cNvSpPr/>
              <p:nvPr/>
            </p:nvSpPr>
            <p:spPr bwMode="auto">
              <a:xfrm>
                <a:off x="5899" y="3439"/>
                <a:ext cx="40" cy="8"/>
              </a:xfrm>
              <a:custGeom>
                <a:avLst/>
                <a:gdLst>
                  <a:gd name="T0" fmla="*/ 2 w 15"/>
                  <a:gd name="T1" fmla="*/ 3 h 3"/>
                  <a:gd name="T2" fmla="*/ 13 w 15"/>
                  <a:gd name="T3" fmla="*/ 3 h 3"/>
                  <a:gd name="T4" fmla="*/ 13 w 15"/>
                  <a:gd name="T5" fmla="*/ 0 h 3"/>
                  <a:gd name="T6" fmla="*/ 2 w 15"/>
                  <a:gd name="T7" fmla="*/ 0 h 3"/>
                  <a:gd name="T8" fmla="*/ 2 w 15"/>
                  <a:gd name="T9" fmla="*/ 3 h 3"/>
                </a:gdLst>
                <a:ahLst/>
                <a:cxnLst>
                  <a:cxn ang="0">
                    <a:pos x="T0" y="T1"/>
                  </a:cxn>
                  <a:cxn ang="0">
                    <a:pos x="T2" y="T3"/>
                  </a:cxn>
                  <a:cxn ang="0">
                    <a:pos x="T4" y="T5"/>
                  </a:cxn>
                  <a:cxn ang="0">
                    <a:pos x="T6" y="T7"/>
                  </a:cxn>
                  <a:cxn ang="0">
                    <a:pos x="T8" y="T9"/>
                  </a:cxn>
                </a:cxnLst>
                <a:rect l="0" t="0" r="r" b="b"/>
                <a:pathLst>
                  <a:path w="15" h="3">
                    <a:moveTo>
                      <a:pt x="2" y="3"/>
                    </a:moveTo>
                    <a:cubicBezTo>
                      <a:pt x="6" y="3"/>
                      <a:pt x="9" y="3"/>
                      <a:pt x="13" y="3"/>
                    </a:cubicBezTo>
                    <a:cubicBezTo>
                      <a:pt x="15" y="3"/>
                      <a:pt x="15" y="0"/>
                      <a:pt x="13" y="0"/>
                    </a:cubicBezTo>
                    <a:cubicBezTo>
                      <a:pt x="9" y="0"/>
                      <a:pt x="6" y="0"/>
                      <a:pt x="2" y="0"/>
                    </a:cubicBezTo>
                    <a:cubicBezTo>
                      <a:pt x="0" y="0"/>
                      <a:pt x="0" y="3"/>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1" name="Freeform 1825"/>
              <p:cNvSpPr/>
              <p:nvPr/>
            </p:nvSpPr>
            <p:spPr bwMode="auto">
              <a:xfrm>
                <a:off x="6147" y="3372"/>
                <a:ext cx="58" cy="21"/>
              </a:xfrm>
              <a:custGeom>
                <a:avLst/>
                <a:gdLst>
                  <a:gd name="T0" fmla="*/ 3 w 22"/>
                  <a:gd name="T1" fmla="*/ 7 h 8"/>
                  <a:gd name="T2" fmla="*/ 20 w 22"/>
                  <a:gd name="T3" fmla="*/ 3 h 8"/>
                  <a:gd name="T4" fmla="*/ 19 w 22"/>
                  <a:gd name="T5" fmla="*/ 0 h 8"/>
                  <a:gd name="T6" fmla="*/ 2 w 22"/>
                  <a:gd name="T7" fmla="*/ 4 h 8"/>
                  <a:gd name="T8" fmla="*/ 3 w 22"/>
                  <a:gd name="T9" fmla="*/ 7 h 8"/>
                </a:gdLst>
                <a:ahLst/>
                <a:cxnLst>
                  <a:cxn ang="0">
                    <a:pos x="T0" y="T1"/>
                  </a:cxn>
                  <a:cxn ang="0">
                    <a:pos x="T2" y="T3"/>
                  </a:cxn>
                  <a:cxn ang="0">
                    <a:pos x="T4" y="T5"/>
                  </a:cxn>
                  <a:cxn ang="0">
                    <a:pos x="T6" y="T7"/>
                  </a:cxn>
                  <a:cxn ang="0">
                    <a:pos x="T8" y="T9"/>
                  </a:cxn>
                </a:cxnLst>
                <a:rect l="0" t="0" r="r" b="b"/>
                <a:pathLst>
                  <a:path w="22" h="8">
                    <a:moveTo>
                      <a:pt x="3" y="7"/>
                    </a:moveTo>
                    <a:cubicBezTo>
                      <a:pt x="9" y="6"/>
                      <a:pt x="14" y="5"/>
                      <a:pt x="20" y="3"/>
                    </a:cubicBezTo>
                    <a:cubicBezTo>
                      <a:pt x="22" y="3"/>
                      <a:pt x="21" y="0"/>
                      <a:pt x="19" y="0"/>
                    </a:cubicBezTo>
                    <a:cubicBezTo>
                      <a:pt x="13" y="2"/>
                      <a:pt x="8" y="3"/>
                      <a:pt x="2" y="4"/>
                    </a:cubicBezTo>
                    <a:cubicBezTo>
                      <a:pt x="0" y="4"/>
                      <a:pt x="1" y="8"/>
                      <a:pt x="3"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2" name="Freeform 1826"/>
              <p:cNvSpPr/>
              <p:nvPr/>
            </p:nvSpPr>
            <p:spPr bwMode="auto">
              <a:xfrm>
                <a:off x="6125" y="3388"/>
                <a:ext cx="112" cy="32"/>
              </a:xfrm>
              <a:custGeom>
                <a:avLst/>
                <a:gdLst>
                  <a:gd name="T0" fmla="*/ 3 w 42"/>
                  <a:gd name="T1" fmla="*/ 12 h 12"/>
                  <a:gd name="T2" fmla="*/ 40 w 42"/>
                  <a:gd name="T3" fmla="*/ 4 h 12"/>
                  <a:gd name="T4" fmla="*/ 39 w 42"/>
                  <a:gd name="T5" fmla="*/ 1 h 12"/>
                  <a:gd name="T6" fmla="*/ 2 w 42"/>
                  <a:gd name="T7" fmla="*/ 8 h 12"/>
                  <a:gd name="T8" fmla="*/ 3 w 42"/>
                  <a:gd name="T9" fmla="*/ 12 h 12"/>
                </a:gdLst>
                <a:ahLst/>
                <a:cxnLst>
                  <a:cxn ang="0">
                    <a:pos x="T0" y="T1"/>
                  </a:cxn>
                  <a:cxn ang="0">
                    <a:pos x="T2" y="T3"/>
                  </a:cxn>
                  <a:cxn ang="0">
                    <a:pos x="T4" y="T5"/>
                  </a:cxn>
                  <a:cxn ang="0">
                    <a:pos x="T6" y="T7"/>
                  </a:cxn>
                  <a:cxn ang="0">
                    <a:pos x="T8" y="T9"/>
                  </a:cxn>
                </a:cxnLst>
                <a:rect l="0" t="0" r="r" b="b"/>
                <a:pathLst>
                  <a:path w="42" h="12">
                    <a:moveTo>
                      <a:pt x="3" y="12"/>
                    </a:moveTo>
                    <a:cubicBezTo>
                      <a:pt x="15" y="9"/>
                      <a:pt x="27" y="6"/>
                      <a:pt x="40" y="4"/>
                    </a:cubicBezTo>
                    <a:cubicBezTo>
                      <a:pt x="42" y="3"/>
                      <a:pt x="41" y="0"/>
                      <a:pt x="39" y="1"/>
                    </a:cubicBezTo>
                    <a:cubicBezTo>
                      <a:pt x="27" y="3"/>
                      <a:pt x="14" y="6"/>
                      <a:pt x="2" y="8"/>
                    </a:cubicBezTo>
                    <a:cubicBezTo>
                      <a:pt x="0" y="9"/>
                      <a:pt x="1" y="12"/>
                      <a:pt x="3" y="1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6" name="Group 2028"/>
            <p:cNvGrpSpPr/>
            <p:nvPr/>
          </p:nvGrpSpPr>
          <p:grpSpPr bwMode="auto">
            <a:xfrm>
              <a:off x="2298700" y="2257425"/>
              <a:ext cx="9283700" cy="4152900"/>
              <a:chOff x="1448" y="1422"/>
              <a:chExt cx="5848" cy="2616"/>
            </a:xfrm>
          </p:grpSpPr>
          <p:sp>
            <p:nvSpPr>
              <p:cNvPr id="323" name="Freeform 1828"/>
              <p:cNvSpPr/>
              <p:nvPr/>
            </p:nvSpPr>
            <p:spPr bwMode="auto">
              <a:xfrm>
                <a:off x="6093" y="3423"/>
                <a:ext cx="174" cy="24"/>
              </a:xfrm>
              <a:custGeom>
                <a:avLst/>
                <a:gdLst>
                  <a:gd name="T0" fmla="*/ 2 w 65"/>
                  <a:gd name="T1" fmla="*/ 9 h 9"/>
                  <a:gd name="T2" fmla="*/ 63 w 65"/>
                  <a:gd name="T3" fmla="*/ 4 h 9"/>
                  <a:gd name="T4" fmla="*/ 63 w 65"/>
                  <a:gd name="T5" fmla="*/ 1 h 9"/>
                  <a:gd name="T6" fmla="*/ 2 w 65"/>
                  <a:gd name="T7" fmla="*/ 6 h 9"/>
                  <a:gd name="T8" fmla="*/ 2 w 65"/>
                  <a:gd name="T9" fmla="*/ 9 h 9"/>
                </a:gdLst>
                <a:ahLst/>
                <a:cxnLst>
                  <a:cxn ang="0">
                    <a:pos x="T0" y="T1"/>
                  </a:cxn>
                  <a:cxn ang="0">
                    <a:pos x="T2" y="T3"/>
                  </a:cxn>
                  <a:cxn ang="0">
                    <a:pos x="T4" y="T5"/>
                  </a:cxn>
                  <a:cxn ang="0">
                    <a:pos x="T6" y="T7"/>
                  </a:cxn>
                  <a:cxn ang="0">
                    <a:pos x="T8" y="T9"/>
                  </a:cxn>
                </a:cxnLst>
                <a:rect l="0" t="0" r="r" b="b"/>
                <a:pathLst>
                  <a:path w="65" h="9">
                    <a:moveTo>
                      <a:pt x="2" y="9"/>
                    </a:moveTo>
                    <a:cubicBezTo>
                      <a:pt x="22" y="9"/>
                      <a:pt x="43" y="7"/>
                      <a:pt x="63" y="4"/>
                    </a:cubicBezTo>
                    <a:cubicBezTo>
                      <a:pt x="65" y="4"/>
                      <a:pt x="65" y="0"/>
                      <a:pt x="63" y="1"/>
                    </a:cubicBezTo>
                    <a:cubicBezTo>
                      <a:pt x="43" y="3"/>
                      <a:pt x="22" y="6"/>
                      <a:pt x="2" y="6"/>
                    </a:cubicBezTo>
                    <a:cubicBezTo>
                      <a:pt x="0" y="6"/>
                      <a:pt x="0" y="9"/>
                      <a:pt x="2" y="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Freeform 1829"/>
              <p:cNvSpPr/>
              <p:nvPr/>
            </p:nvSpPr>
            <p:spPr bwMode="auto">
              <a:xfrm>
                <a:off x="6101" y="3449"/>
                <a:ext cx="176" cy="27"/>
              </a:xfrm>
              <a:custGeom>
                <a:avLst/>
                <a:gdLst>
                  <a:gd name="T0" fmla="*/ 3 w 66"/>
                  <a:gd name="T1" fmla="*/ 10 h 10"/>
                  <a:gd name="T2" fmla="*/ 64 w 66"/>
                  <a:gd name="T3" fmla="*/ 3 h 10"/>
                  <a:gd name="T4" fmla="*/ 64 w 66"/>
                  <a:gd name="T5" fmla="*/ 0 h 10"/>
                  <a:gd name="T6" fmla="*/ 3 w 66"/>
                  <a:gd name="T7" fmla="*/ 6 h 10"/>
                  <a:gd name="T8" fmla="*/ 3 w 66"/>
                  <a:gd name="T9" fmla="*/ 10 h 10"/>
                </a:gdLst>
                <a:ahLst/>
                <a:cxnLst>
                  <a:cxn ang="0">
                    <a:pos x="T0" y="T1"/>
                  </a:cxn>
                  <a:cxn ang="0">
                    <a:pos x="T2" y="T3"/>
                  </a:cxn>
                  <a:cxn ang="0">
                    <a:pos x="T4" y="T5"/>
                  </a:cxn>
                  <a:cxn ang="0">
                    <a:pos x="T6" y="T7"/>
                  </a:cxn>
                  <a:cxn ang="0">
                    <a:pos x="T8" y="T9"/>
                  </a:cxn>
                </a:cxnLst>
                <a:rect l="0" t="0" r="r" b="b"/>
                <a:pathLst>
                  <a:path w="66" h="10">
                    <a:moveTo>
                      <a:pt x="3" y="10"/>
                    </a:moveTo>
                    <a:cubicBezTo>
                      <a:pt x="23" y="8"/>
                      <a:pt x="43" y="4"/>
                      <a:pt x="64" y="3"/>
                    </a:cubicBezTo>
                    <a:cubicBezTo>
                      <a:pt x="66" y="3"/>
                      <a:pt x="66" y="0"/>
                      <a:pt x="64" y="0"/>
                    </a:cubicBezTo>
                    <a:cubicBezTo>
                      <a:pt x="43" y="1"/>
                      <a:pt x="23" y="5"/>
                      <a:pt x="3" y="6"/>
                    </a:cubicBezTo>
                    <a:cubicBezTo>
                      <a:pt x="0" y="6"/>
                      <a:pt x="0" y="10"/>
                      <a:pt x="3" y="1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Freeform 1830"/>
              <p:cNvSpPr/>
              <p:nvPr/>
            </p:nvSpPr>
            <p:spPr bwMode="auto">
              <a:xfrm>
                <a:off x="6120" y="3476"/>
                <a:ext cx="155" cy="27"/>
              </a:xfrm>
              <a:custGeom>
                <a:avLst/>
                <a:gdLst>
                  <a:gd name="T0" fmla="*/ 2 w 58"/>
                  <a:gd name="T1" fmla="*/ 10 h 10"/>
                  <a:gd name="T2" fmla="*/ 56 w 58"/>
                  <a:gd name="T3" fmla="*/ 3 h 10"/>
                  <a:gd name="T4" fmla="*/ 55 w 58"/>
                  <a:gd name="T5" fmla="*/ 0 h 10"/>
                  <a:gd name="T6" fmla="*/ 2 w 58"/>
                  <a:gd name="T7" fmla="*/ 7 h 10"/>
                  <a:gd name="T8" fmla="*/ 2 w 58"/>
                  <a:gd name="T9" fmla="*/ 10 h 10"/>
                </a:gdLst>
                <a:ahLst/>
                <a:cxnLst>
                  <a:cxn ang="0">
                    <a:pos x="T0" y="T1"/>
                  </a:cxn>
                  <a:cxn ang="0">
                    <a:pos x="T2" y="T3"/>
                  </a:cxn>
                  <a:cxn ang="0">
                    <a:pos x="T4" y="T5"/>
                  </a:cxn>
                  <a:cxn ang="0">
                    <a:pos x="T6" y="T7"/>
                  </a:cxn>
                  <a:cxn ang="0">
                    <a:pos x="T8" y="T9"/>
                  </a:cxn>
                </a:cxnLst>
                <a:rect l="0" t="0" r="r" b="b"/>
                <a:pathLst>
                  <a:path w="58" h="10">
                    <a:moveTo>
                      <a:pt x="2" y="10"/>
                    </a:moveTo>
                    <a:cubicBezTo>
                      <a:pt x="20" y="7"/>
                      <a:pt x="38" y="6"/>
                      <a:pt x="56" y="3"/>
                    </a:cubicBezTo>
                    <a:cubicBezTo>
                      <a:pt x="58" y="3"/>
                      <a:pt x="57" y="0"/>
                      <a:pt x="55" y="0"/>
                    </a:cubicBezTo>
                    <a:cubicBezTo>
                      <a:pt x="37" y="3"/>
                      <a:pt x="19" y="4"/>
                      <a:pt x="2" y="7"/>
                    </a:cubicBezTo>
                    <a:cubicBezTo>
                      <a:pt x="0" y="7"/>
                      <a:pt x="0" y="10"/>
                      <a:pt x="2" y="1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1831"/>
              <p:cNvSpPr/>
              <p:nvPr/>
            </p:nvSpPr>
            <p:spPr bwMode="auto">
              <a:xfrm>
                <a:off x="6141" y="3513"/>
                <a:ext cx="112" cy="19"/>
              </a:xfrm>
              <a:custGeom>
                <a:avLst/>
                <a:gdLst>
                  <a:gd name="T0" fmla="*/ 2 w 42"/>
                  <a:gd name="T1" fmla="*/ 6 h 7"/>
                  <a:gd name="T2" fmla="*/ 40 w 42"/>
                  <a:gd name="T3" fmla="*/ 4 h 7"/>
                  <a:gd name="T4" fmla="*/ 39 w 42"/>
                  <a:gd name="T5" fmla="*/ 1 h 7"/>
                  <a:gd name="T6" fmla="*/ 2 w 42"/>
                  <a:gd name="T7" fmla="*/ 3 h 7"/>
                  <a:gd name="T8" fmla="*/ 2 w 42"/>
                  <a:gd name="T9" fmla="*/ 6 h 7"/>
                </a:gdLst>
                <a:ahLst/>
                <a:cxnLst>
                  <a:cxn ang="0">
                    <a:pos x="T0" y="T1"/>
                  </a:cxn>
                  <a:cxn ang="0">
                    <a:pos x="T2" y="T3"/>
                  </a:cxn>
                  <a:cxn ang="0">
                    <a:pos x="T4" y="T5"/>
                  </a:cxn>
                  <a:cxn ang="0">
                    <a:pos x="T6" y="T7"/>
                  </a:cxn>
                  <a:cxn ang="0">
                    <a:pos x="T8" y="T9"/>
                  </a:cxn>
                </a:cxnLst>
                <a:rect l="0" t="0" r="r" b="b"/>
                <a:pathLst>
                  <a:path w="42" h="7">
                    <a:moveTo>
                      <a:pt x="2" y="6"/>
                    </a:moveTo>
                    <a:cubicBezTo>
                      <a:pt x="15" y="5"/>
                      <a:pt x="27" y="6"/>
                      <a:pt x="40" y="4"/>
                    </a:cubicBezTo>
                    <a:cubicBezTo>
                      <a:pt x="42" y="3"/>
                      <a:pt x="41" y="0"/>
                      <a:pt x="39" y="1"/>
                    </a:cubicBezTo>
                    <a:cubicBezTo>
                      <a:pt x="27" y="3"/>
                      <a:pt x="14" y="2"/>
                      <a:pt x="2" y="3"/>
                    </a:cubicBezTo>
                    <a:cubicBezTo>
                      <a:pt x="0" y="3"/>
                      <a:pt x="0" y="7"/>
                      <a:pt x="2"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1832"/>
              <p:cNvSpPr/>
              <p:nvPr/>
            </p:nvSpPr>
            <p:spPr bwMode="auto">
              <a:xfrm>
                <a:off x="5973" y="3219"/>
                <a:ext cx="139" cy="129"/>
              </a:xfrm>
              <a:custGeom>
                <a:avLst/>
                <a:gdLst>
                  <a:gd name="T0" fmla="*/ 3 w 52"/>
                  <a:gd name="T1" fmla="*/ 47 h 48"/>
                  <a:gd name="T2" fmla="*/ 50 w 52"/>
                  <a:gd name="T3" fmla="*/ 4 h 48"/>
                  <a:gd name="T4" fmla="*/ 48 w 52"/>
                  <a:gd name="T5" fmla="*/ 1 h 48"/>
                  <a:gd name="T6" fmla="*/ 1 w 52"/>
                  <a:gd name="T7" fmla="*/ 44 h 48"/>
                  <a:gd name="T8" fmla="*/ 3 w 52"/>
                  <a:gd name="T9" fmla="*/ 47 h 48"/>
                </a:gdLst>
                <a:ahLst/>
                <a:cxnLst>
                  <a:cxn ang="0">
                    <a:pos x="T0" y="T1"/>
                  </a:cxn>
                  <a:cxn ang="0">
                    <a:pos x="T2" y="T3"/>
                  </a:cxn>
                  <a:cxn ang="0">
                    <a:pos x="T4" y="T5"/>
                  </a:cxn>
                  <a:cxn ang="0">
                    <a:pos x="T6" y="T7"/>
                  </a:cxn>
                  <a:cxn ang="0">
                    <a:pos x="T8" y="T9"/>
                  </a:cxn>
                </a:cxnLst>
                <a:rect l="0" t="0" r="r" b="b"/>
                <a:pathLst>
                  <a:path w="52" h="48">
                    <a:moveTo>
                      <a:pt x="3" y="47"/>
                    </a:moveTo>
                    <a:cubicBezTo>
                      <a:pt x="18" y="31"/>
                      <a:pt x="34" y="17"/>
                      <a:pt x="50" y="4"/>
                    </a:cubicBezTo>
                    <a:cubicBezTo>
                      <a:pt x="52" y="2"/>
                      <a:pt x="50" y="0"/>
                      <a:pt x="48" y="1"/>
                    </a:cubicBezTo>
                    <a:cubicBezTo>
                      <a:pt x="32" y="15"/>
                      <a:pt x="16" y="29"/>
                      <a:pt x="1" y="44"/>
                    </a:cubicBezTo>
                    <a:cubicBezTo>
                      <a:pt x="0" y="46"/>
                      <a:pt x="2" y="48"/>
                      <a:pt x="3" y="4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1833"/>
              <p:cNvSpPr/>
              <p:nvPr/>
            </p:nvSpPr>
            <p:spPr bwMode="auto">
              <a:xfrm>
                <a:off x="6067" y="3214"/>
                <a:ext cx="45" cy="51"/>
              </a:xfrm>
              <a:custGeom>
                <a:avLst/>
                <a:gdLst>
                  <a:gd name="T0" fmla="*/ 3 w 17"/>
                  <a:gd name="T1" fmla="*/ 8 h 19"/>
                  <a:gd name="T2" fmla="*/ 16 w 17"/>
                  <a:gd name="T3" fmla="*/ 4 h 19"/>
                  <a:gd name="T4" fmla="*/ 14 w 17"/>
                  <a:gd name="T5" fmla="*/ 2 h 19"/>
                  <a:gd name="T6" fmla="*/ 10 w 17"/>
                  <a:gd name="T7" fmla="*/ 16 h 19"/>
                  <a:gd name="T8" fmla="*/ 13 w 17"/>
                  <a:gd name="T9" fmla="*/ 17 h 19"/>
                  <a:gd name="T10" fmla="*/ 17 w 17"/>
                  <a:gd name="T11" fmla="*/ 2 h 19"/>
                  <a:gd name="T12" fmla="*/ 15 w 17"/>
                  <a:gd name="T13" fmla="*/ 0 h 19"/>
                  <a:gd name="T14" fmla="*/ 2 w 17"/>
                  <a:gd name="T15" fmla="*/ 4 h 19"/>
                  <a:gd name="T16" fmla="*/ 3 w 17"/>
                  <a:gd name="T17"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3" y="8"/>
                    </a:moveTo>
                    <a:cubicBezTo>
                      <a:pt x="7" y="6"/>
                      <a:pt x="12" y="5"/>
                      <a:pt x="16" y="4"/>
                    </a:cubicBezTo>
                    <a:cubicBezTo>
                      <a:pt x="15" y="3"/>
                      <a:pt x="15" y="3"/>
                      <a:pt x="14" y="2"/>
                    </a:cubicBezTo>
                    <a:cubicBezTo>
                      <a:pt x="14" y="7"/>
                      <a:pt x="13" y="11"/>
                      <a:pt x="10" y="16"/>
                    </a:cubicBezTo>
                    <a:cubicBezTo>
                      <a:pt x="9" y="17"/>
                      <a:pt x="12" y="19"/>
                      <a:pt x="13" y="17"/>
                    </a:cubicBezTo>
                    <a:cubicBezTo>
                      <a:pt x="16" y="13"/>
                      <a:pt x="17" y="7"/>
                      <a:pt x="17" y="2"/>
                    </a:cubicBezTo>
                    <a:cubicBezTo>
                      <a:pt x="17" y="1"/>
                      <a:pt x="16" y="0"/>
                      <a:pt x="15" y="0"/>
                    </a:cubicBezTo>
                    <a:cubicBezTo>
                      <a:pt x="11" y="2"/>
                      <a:pt x="6" y="3"/>
                      <a:pt x="2" y="4"/>
                    </a:cubicBezTo>
                    <a:cubicBezTo>
                      <a:pt x="0" y="5"/>
                      <a:pt x="1" y="8"/>
                      <a:pt x="3" y="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1834"/>
              <p:cNvSpPr/>
              <p:nvPr/>
            </p:nvSpPr>
            <p:spPr bwMode="auto">
              <a:xfrm>
                <a:off x="5968" y="3302"/>
                <a:ext cx="35" cy="54"/>
              </a:xfrm>
              <a:custGeom>
                <a:avLst/>
                <a:gdLst>
                  <a:gd name="T0" fmla="*/ 3 w 13"/>
                  <a:gd name="T1" fmla="*/ 2 h 20"/>
                  <a:gd name="T2" fmla="*/ 0 w 13"/>
                  <a:gd name="T3" fmla="*/ 18 h 20"/>
                  <a:gd name="T4" fmla="*/ 2 w 13"/>
                  <a:gd name="T5" fmla="*/ 20 h 20"/>
                  <a:gd name="T6" fmla="*/ 11 w 13"/>
                  <a:gd name="T7" fmla="*/ 20 h 20"/>
                  <a:gd name="T8" fmla="*/ 11 w 13"/>
                  <a:gd name="T9" fmla="*/ 17 h 20"/>
                  <a:gd name="T10" fmla="*/ 2 w 13"/>
                  <a:gd name="T11" fmla="*/ 17 h 20"/>
                  <a:gd name="T12" fmla="*/ 3 w 13"/>
                  <a:gd name="T13" fmla="*/ 19 h 20"/>
                  <a:gd name="T14" fmla="*/ 6 w 13"/>
                  <a:gd name="T15" fmla="*/ 3 h 20"/>
                  <a:gd name="T16" fmla="*/ 3 w 13"/>
                  <a:gd name="T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0">
                    <a:moveTo>
                      <a:pt x="3" y="2"/>
                    </a:moveTo>
                    <a:cubicBezTo>
                      <a:pt x="1" y="8"/>
                      <a:pt x="2" y="13"/>
                      <a:pt x="0" y="18"/>
                    </a:cubicBezTo>
                    <a:cubicBezTo>
                      <a:pt x="0" y="19"/>
                      <a:pt x="1" y="20"/>
                      <a:pt x="2" y="20"/>
                    </a:cubicBezTo>
                    <a:cubicBezTo>
                      <a:pt x="5" y="20"/>
                      <a:pt x="8" y="20"/>
                      <a:pt x="11" y="20"/>
                    </a:cubicBezTo>
                    <a:cubicBezTo>
                      <a:pt x="13" y="20"/>
                      <a:pt x="13" y="17"/>
                      <a:pt x="11" y="17"/>
                    </a:cubicBezTo>
                    <a:cubicBezTo>
                      <a:pt x="8" y="17"/>
                      <a:pt x="5" y="17"/>
                      <a:pt x="2" y="17"/>
                    </a:cubicBezTo>
                    <a:cubicBezTo>
                      <a:pt x="2" y="18"/>
                      <a:pt x="3" y="18"/>
                      <a:pt x="3" y="19"/>
                    </a:cubicBezTo>
                    <a:cubicBezTo>
                      <a:pt x="5" y="14"/>
                      <a:pt x="4" y="8"/>
                      <a:pt x="6" y="3"/>
                    </a:cubicBezTo>
                    <a:cubicBezTo>
                      <a:pt x="6" y="1"/>
                      <a:pt x="3" y="0"/>
                      <a:pt x="3"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1835"/>
              <p:cNvSpPr/>
              <p:nvPr/>
            </p:nvSpPr>
            <p:spPr bwMode="auto">
              <a:xfrm>
                <a:off x="5928" y="3484"/>
                <a:ext cx="96" cy="171"/>
              </a:xfrm>
              <a:custGeom>
                <a:avLst/>
                <a:gdLst>
                  <a:gd name="T0" fmla="*/ 1 w 36"/>
                  <a:gd name="T1" fmla="*/ 4 h 64"/>
                  <a:gd name="T2" fmla="*/ 32 w 36"/>
                  <a:gd name="T3" fmla="*/ 62 h 64"/>
                  <a:gd name="T4" fmla="*/ 35 w 36"/>
                  <a:gd name="T5" fmla="*/ 61 h 64"/>
                  <a:gd name="T6" fmla="*/ 4 w 36"/>
                  <a:gd name="T7" fmla="*/ 2 h 64"/>
                  <a:gd name="T8" fmla="*/ 1 w 36"/>
                  <a:gd name="T9" fmla="*/ 4 h 64"/>
                </a:gdLst>
                <a:ahLst/>
                <a:cxnLst>
                  <a:cxn ang="0">
                    <a:pos x="T0" y="T1"/>
                  </a:cxn>
                  <a:cxn ang="0">
                    <a:pos x="T2" y="T3"/>
                  </a:cxn>
                  <a:cxn ang="0">
                    <a:pos x="T4" y="T5"/>
                  </a:cxn>
                  <a:cxn ang="0">
                    <a:pos x="T6" y="T7"/>
                  </a:cxn>
                  <a:cxn ang="0">
                    <a:pos x="T8" y="T9"/>
                  </a:cxn>
                </a:cxnLst>
                <a:rect l="0" t="0" r="r" b="b"/>
                <a:pathLst>
                  <a:path w="36" h="64">
                    <a:moveTo>
                      <a:pt x="1" y="4"/>
                    </a:moveTo>
                    <a:cubicBezTo>
                      <a:pt x="15" y="20"/>
                      <a:pt x="25" y="42"/>
                      <a:pt x="32" y="62"/>
                    </a:cubicBezTo>
                    <a:cubicBezTo>
                      <a:pt x="33" y="64"/>
                      <a:pt x="36" y="63"/>
                      <a:pt x="35" y="61"/>
                    </a:cubicBezTo>
                    <a:cubicBezTo>
                      <a:pt x="28" y="41"/>
                      <a:pt x="17" y="18"/>
                      <a:pt x="4" y="2"/>
                    </a:cubicBezTo>
                    <a:cubicBezTo>
                      <a:pt x="2" y="0"/>
                      <a:pt x="0" y="2"/>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1836"/>
              <p:cNvSpPr/>
              <p:nvPr/>
            </p:nvSpPr>
            <p:spPr bwMode="auto">
              <a:xfrm>
                <a:off x="5987" y="3623"/>
                <a:ext cx="58" cy="32"/>
              </a:xfrm>
              <a:custGeom>
                <a:avLst/>
                <a:gdLst>
                  <a:gd name="T0" fmla="*/ 1 w 22"/>
                  <a:gd name="T1" fmla="*/ 8 h 12"/>
                  <a:gd name="T2" fmla="*/ 10 w 22"/>
                  <a:gd name="T3" fmla="*/ 12 h 12"/>
                  <a:gd name="T4" fmla="*/ 13 w 22"/>
                  <a:gd name="T5" fmla="*/ 12 h 12"/>
                  <a:gd name="T6" fmla="*/ 21 w 22"/>
                  <a:gd name="T7" fmla="*/ 4 h 12"/>
                  <a:gd name="T8" fmla="*/ 18 w 22"/>
                  <a:gd name="T9" fmla="*/ 2 h 12"/>
                  <a:gd name="T10" fmla="*/ 10 w 22"/>
                  <a:gd name="T11" fmla="*/ 10 h 12"/>
                  <a:gd name="T12" fmla="*/ 13 w 22"/>
                  <a:gd name="T13" fmla="*/ 10 h 12"/>
                  <a:gd name="T14" fmla="*/ 4 w 22"/>
                  <a:gd name="T15" fmla="*/ 6 h 12"/>
                  <a:gd name="T16" fmla="*/ 1 w 22"/>
                  <a:gd name="T1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2">
                    <a:moveTo>
                      <a:pt x="1" y="8"/>
                    </a:moveTo>
                    <a:cubicBezTo>
                      <a:pt x="4" y="10"/>
                      <a:pt x="8" y="10"/>
                      <a:pt x="10" y="12"/>
                    </a:cubicBezTo>
                    <a:cubicBezTo>
                      <a:pt x="11" y="12"/>
                      <a:pt x="12" y="12"/>
                      <a:pt x="13" y="12"/>
                    </a:cubicBezTo>
                    <a:cubicBezTo>
                      <a:pt x="16" y="9"/>
                      <a:pt x="19" y="7"/>
                      <a:pt x="21" y="4"/>
                    </a:cubicBezTo>
                    <a:cubicBezTo>
                      <a:pt x="22" y="2"/>
                      <a:pt x="19" y="0"/>
                      <a:pt x="18" y="2"/>
                    </a:cubicBezTo>
                    <a:cubicBezTo>
                      <a:pt x="16" y="5"/>
                      <a:pt x="13" y="7"/>
                      <a:pt x="10" y="10"/>
                    </a:cubicBezTo>
                    <a:cubicBezTo>
                      <a:pt x="11" y="10"/>
                      <a:pt x="12" y="10"/>
                      <a:pt x="13" y="10"/>
                    </a:cubicBezTo>
                    <a:cubicBezTo>
                      <a:pt x="10" y="7"/>
                      <a:pt x="6" y="8"/>
                      <a:pt x="4" y="6"/>
                    </a:cubicBezTo>
                    <a:cubicBezTo>
                      <a:pt x="2" y="4"/>
                      <a:pt x="0" y="7"/>
                      <a:pt x="1" y="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1837"/>
              <p:cNvSpPr/>
              <p:nvPr/>
            </p:nvSpPr>
            <p:spPr bwMode="auto">
              <a:xfrm>
                <a:off x="5920" y="3489"/>
                <a:ext cx="19" cy="35"/>
              </a:xfrm>
              <a:custGeom>
                <a:avLst/>
                <a:gdLst>
                  <a:gd name="T0" fmla="*/ 1 w 7"/>
                  <a:gd name="T1" fmla="*/ 2 h 13"/>
                  <a:gd name="T2" fmla="*/ 4 w 7"/>
                  <a:gd name="T3" fmla="*/ 11 h 13"/>
                  <a:gd name="T4" fmla="*/ 7 w 7"/>
                  <a:gd name="T5" fmla="*/ 11 h 13"/>
                  <a:gd name="T6" fmla="*/ 4 w 7"/>
                  <a:gd name="T7" fmla="*/ 2 h 13"/>
                  <a:gd name="T8" fmla="*/ 1 w 7"/>
                  <a:gd name="T9" fmla="*/ 2 h 13"/>
                </a:gdLst>
                <a:ahLst/>
                <a:cxnLst>
                  <a:cxn ang="0">
                    <a:pos x="T0" y="T1"/>
                  </a:cxn>
                  <a:cxn ang="0">
                    <a:pos x="T2" y="T3"/>
                  </a:cxn>
                  <a:cxn ang="0">
                    <a:pos x="T4" y="T5"/>
                  </a:cxn>
                  <a:cxn ang="0">
                    <a:pos x="T6" y="T7"/>
                  </a:cxn>
                  <a:cxn ang="0">
                    <a:pos x="T8" y="T9"/>
                  </a:cxn>
                </a:cxnLst>
                <a:rect l="0" t="0" r="r" b="b"/>
                <a:pathLst>
                  <a:path w="7" h="13">
                    <a:moveTo>
                      <a:pt x="1" y="2"/>
                    </a:moveTo>
                    <a:cubicBezTo>
                      <a:pt x="2" y="5"/>
                      <a:pt x="4" y="8"/>
                      <a:pt x="4" y="11"/>
                    </a:cubicBezTo>
                    <a:cubicBezTo>
                      <a:pt x="4" y="13"/>
                      <a:pt x="7" y="13"/>
                      <a:pt x="7" y="11"/>
                    </a:cubicBezTo>
                    <a:cubicBezTo>
                      <a:pt x="7" y="8"/>
                      <a:pt x="5" y="5"/>
                      <a:pt x="4" y="2"/>
                    </a:cubicBezTo>
                    <a:cubicBezTo>
                      <a:pt x="4" y="0"/>
                      <a:pt x="0" y="0"/>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1838"/>
              <p:cNvSpPr/>
              <p:nvPr/>
            </p:nvSpPr>
            <p:spPr bwMode="auto">
              <a:xfrm>
                <a:off x="5925" y="3476"/>
                <a:ext cx="54" cy="19"/>
              </a:xfrm>
              <a:custGeom>
                <a:avLst/>
                <a:gdLst>
                  <a:gd name="T0" fmla="*/ 2 w 20"/>
                  <a:gd name="T1" fmla="*/ 5 h 7"/>
                  <a:gd name="T2" fmla="*/ 17 w 20"/>
                  <a:gd name="T3" fmla="*/ 6 h 7"/>
                  <a:gd name="T4" fmla="*/ 19 w 20"/>
                  <a:gd name="T5" fmla="*/ 3 h 7"/>
                  <a:gd name="T6" fmla="*/ 2 w 20"/>
                  <a:gd name="T7" fmla="*/ 2 h 7"/>
                  <a:gd name="T8" fmla="*/ 2 w 20"/>
                  <a:gd name="T9" fmla="*/ 5 h 7"/>
                </a:gdLst>
                <a:ahLst/>
                <a:cxnLst>
                  <a:cxn ang="0">
                    <a:pos x="T0" y="T1"/>
                  </a:cxn>
                  <a:cxn ang="0">
                    <a:pos x="T2" y="T3"/>
                  </a:cxn>
                  <a:cxn ang="0">
                    <a:pos x="T4" y="T5"/>
                  </a:cxn>
                  <a:cxn ang="0">
                    <a:pos x="T6" y="T7"/>
                  </a:cxn>
                  <a:cxn ang="0">
                    <a:pos x="T8" y="T9"/>
                  </a:cxn>
                </a:cxnLst>
                <a:rect l="0" t="0" r="r" b="b"/>
                <a:pathLst>
                  <a:path w="20" h="7">
                    <a:moveTo>
                      <a:pt x="2" y="5"/>
                    </a:moveTo>
                    <a:cubicBezTo>
                      <a:pt x="7" y="4"/>
                      <a:pt x="12" y="4"/>
                      <a:pt x="17" y="6"/>
                    </a:cubicBezTo>
                    <a:cubicBezTo>
                      <a:pt x="19" y="7"/>
                      <a:pt x="20" y="4"/>
                      <a:pt x="19" y="3"/>
                    </a:cubicBezTo>
                    <a:cubicBezTo>
                      <a:pt x="13" y="0"/>
                      <a:pt x="8" y="0"/>
                      <a:pt x="2" y="2"/>
                    </a:cubicBezTo>
                    <a:cubicBezTo>
                      <a:pt x="0" y="2"/>
                      <a:pt x="0" y="5"/>
                      <a:pt x="2"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1839"/>
              <p:cNvSpPr/>
              <p:nvPr/>
            </p:nvSpPr>
            <p:spPr bwMode="auto">
              <a:xfrm>
                <a:off x="6192" y="3671"/>
                <a:ext cx="131" cy="32"/>
              </a:xfrm>
              <a:custGeom>
                <a:avLst/>
                <a:gdLst>
                  <a:gd name="T0" fmla="*/ 3 w 49"/>
                  <a:gd name="T1" fmla="*/ 11 h 12"/>
                  <a:gd name="T2" fmla="*/ 47 w 49"/>
                  <a:gd name="T3" fmla="*/ 3 h 12"/>
                  <a:gd name="T4" fmla="*/ 46 w 49"/>
                  <a:gd name="T5" fmla="*/ 0 h 12"/>
                  <a:gd name="T6" fmla="*/ 2 w 49"/>
                  <a:gd name="T7" fmla="*/ 8 h 12"/>
                  <a:gd name="T8" fmla="*/ 3 w 49"/>
                  <a:gd name="T9" fmla="*/ 11 h 12"/>
                </a:gdLst>
                <a:ahLst/>
                <a:cxnLst>
                  <a:cxn ang="0">
                    <a:pos x="T0" y="T1"/>
                  </a:cxn>
                  <a:cxn ang="0">
                    <a:pos x="T2" y="T3"/>
                  </a:cxn>
                  <a:cxn ang="0">
                    <a:pos x="T4" y="T5"/>
                  </a:cxn>
                  <a:cxn ang="0">
                    <a:pos x="T6" y="T7"/>
                  </a:cxn>
                  <a:cxn ang="0">
                    <a:pos x="T8" y="T9"/>
                  </a:cxn>
                </a:cxnLst>
                <a:rect l="0" t="0" r="r" b="b"/>
                <a:pathLst>
                  <a:path w="49" h="12">
                    <a:moveTo>
                      <a:pt x="3" y="11"/>
                    </a:moveTo>
                    <a:cubicBezTo>
                      <a:pt x="17" y="5"/>
                      <a:pt x="33" y="6"/>
                      <a:pt x="47" y="3"/>
                    </a:cubicBezTo>
                    <a:cubicBezTo>
                      <a:pt x="49" y="3"/>
                      <a:pt x="48" y="0"/>
                      <a:pt x="46" y="0"/>
                    </a:cubicBezTo>
                    <a:cubicBezTo>
                      <a:pt x="31" y="3"/>
                      <a:pt x="16" y="2"/>
                      <a:pt x="2" y="8"/>
                    </a:cubicBezTo>
                    <a:cubicBezTo>
                      <a:pt x="0" y="9"/>
                      <a:pt x="1" y="12"/>
                      <a:pt x="3" y="1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1840"/>
              <p:cNvSpPr/>
              <p:nvPr/>
            </p:nvSpPr>
            <p:spPr bwMode="auto">
              <a:xfrm>
                <a:off x="6285" y="3661"/>
                <a:ext cx="30" cy="40"/>
              </a:xfrm>
              <a:custGeom>
                <a:avLst/>
                <a:gdLst>
                  <a:gd name="T0" fmla="*/ 3 w 11"/>
                  <a:gd name="T1" fmla="*/ 4 h 15"/>
                  <a:gd name="T2" fmla="*/ 8 w 11"/>
                  <a:gd name="T3" fmla="*/ 5 h 15"/>
                  <a:gd name="T4" fmla="*/ 7 w 11"/>
                  <a:gd name="T5" fmla="*/ 3 h 15"/>
                  <a:gd name="T6" fmla="*/ 4 w 11"/>
                  <a:gd name="T7" fmla="*/ 11 h 15"/>
                  <a:gd name="T8" fmla="*/ 6 w 11"/>
                  <a:gd name="T9" fmla="*/ 13 h 15"/>
                  <a:gd name="T10" fmla="*/ 11 w 11"/>
                  <a:gd name="T11" fmla="*/ 3 h 15"/>
                  <a:gd name="T12" fmla="*/ 10 w 11"/>
                  <a:gd name="T13" fmla="*/ 2 h 15"/>
                  <a:gd name="T14" fmla="*/ 3 w 11"/>
                  <a:gd name="T15" fmla="*/ 0 h 15"/>
                  <a:gd name="T16" fmla="*/ 3 w 11"/>
                  <a:gd name="T17"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5">
                    <a:moveTo>
                      <a:pt x="3" y="4"/>
                    </a:moveTo>
                    <a:cubicBezTo>
                      <a:pt x="5" y="4"/>
                      <a:pt x="6" y="4"/>
                      <a:pt x="8" y="5"/>
                    </a:cubicBezTo>
                    <a:cubicBezTo>
                      <a:pt x="8" y="4"/>
                      <a:pt x="8" y="4"/>
                      <a:pt x="7" y="3"/>
                    </a:cubicBezTo>
                    <a:cubicBezTo>
                      <a:pt x="7" y="6"/>
                      <a:pt x="6" y="9"/>
                      <a:pt x="4" y="11"/>
                    </a:cubicBezTo>
                    <a:cubicBezTo>
                      <a:pt x="3" y="13"/>
                      <a:pt x="5" y="15"/>
                      <a:pt x="6" y="13"/>
                    </a:cubicBezTo>
                    <a:cubicBezTo>
                      <a:pt x="9" y="11"/>
                      <a:pt x="11" y="7"/>
                      <a:pt x="11" y="3"/>
                    </a:cubicBezTo>
                    <a:cubicBezTo>
                      <a:pt x="11" y="3"/>
                      <a:pt x="10" y="2"/>
                      <a:pt x="10" y="2"/>
                    </a:cubicBezTo>
                    <a:cubicBezTo>
                      <a:pt x="7" y="1"/>
                      <a:pt x="5" y="0"/>
                      <a:pt x="3" y="0"/>
                    </a:cubicBezTo>
                    <a:cubicBezTo>
                      <a:pt x="0" y="0"/>
                      <a:pt x="0" y="4"/>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1841"/>
              <p:cNvSpPr/>
              <p:nvPr/>
            </p:nvSpPr>
            <p:spPr bwMode="auto">
              <a:xfrm>
                <a:off x="6173" y="3663"/>
                <a:ext cx="38" cy="48"/>
              </a:xfrm>
              <a:custGeom>
                <a:avLst/>
                <a:gdLst>
                  <a:gd name="T0" fmla="*/ 3 w 14"/>
                  <a:gd name="T1" fmla="*/ 2 h 18"/>
                  <a:gd name="T2" fmla="*/ 2 w 14"/>
                  <a:gd name="T3" fmla="*/ 14 h 18"/>
                  <a:gd name="T4" fmla="*/ 12 w 14"/>
                  <a:gd name="T5" fmla="*/ 18 h 18"/>
                  <a:gd name="T6" fmla="*/ 12 w 14"/>
                  <a:gd name="T7" fmla="*/ 15 h 18"/>
                  <a:gd name="T8" fmla="*/ 5 w 14"/>
                  <a:gd name="T9" fmla="*/ 12 h 18"/>
                  <a:gd name="T10" fmla="*/ 6 w 14"/>
                  <a:gd name="T11" fmla="*/ 3 h 18"/>
                  <a:gd name="T12" fmla="*/ 3 w 14"/>
                  <a:gd name="T13" fmla="*/ 2 h 18"/>
                </a:gdLst>
                <a:ahLst/>
                <a:cxnLst>
                  <a:cxn ang="0">
                    <a:pos x="T0" y="T1"/>
                  </a:cxn>
                  <a:cxn ang="0">
                    <a:pos x="T2" y="T3"/>
                  </a:cxn>
                  <a:cxn ang="0">
                    <a:pos x="T4" y="T5"/>
                  </a:cxn>
                  <a:cxn ang="0">
                    <a:pos x="T6" y="T7"/>
                  </a:cxn>
                  <a:cxn ang="0">
                    <a:pos x="T8" y="T9"/>
                  </a:cxn>
                  <a:cxn ang="0">
                    <a:pos x="T10" y="T11"/>
                  </a:cxn>
                  <a:cxn ang="0">
                    <a:pos x="T12" y="T13"/>
                  </a:cxn>
                </a:cxnLst>
                <a:rect l="0" t="0" r="r" b="b"/>
                <a:pathLst>
                  <a:path w="14" h="18">
                    <a:moveTo>
                      <a:pt x="3" y="2"/>
                    </a:moveTo>
                    <a:cubicBezTo>
                      <a:pt x="2" y="5"/>
                      <a:pt x="0" y="10"/>
                      <a:pt x="2" y="14"/>
                    </a:cubicBezTo>
                    <a:cubicBezTo>
                      <a:pt x="4" y="17"/>
                      <a:pt x="8" y="18"/>
                      <a:pt x="12" y="18"/>
                    </a:cubicBezTo>
                    <a:cubicBezTo>
                      <a:pt x="14" y="18"/>
                      <a:pt x="14" y="15"/>
                      <a:pt x="12" y="15"/>
                    </a:cubicBezTo>
                    <a:cubicBezTo>
                      <a:pt x="9" y="15"/>
                      <a:pt x="6" y="15"/>
                      <a:pt x="5" y="12"/>
                    </a:cubicBezTo>
                    <a:cubicBezTo>
                      <a:pt x="4" y="9"/>
                      <a:pt x="5" y="5"/>
                      <a:pt x="6" y="3"/>
                    </a:cubicBezTo>
                    <a:cubicBezTo>
                      <a:pt x="6" y="1"/>
                      <a:pt x="3" y="0"/>
                      <a:pt x="3"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1842"/>
              <p:cNvSpPr/>
              <p:nvPr/>
            </p:nvSpPr>
            <p:spPr bwMode="auto">
              <a:xfrm>
                <a:off x="6408" y="3495"/>
                <a:ext cx="51" cy="115"/>
              </a:xfrm>
              <a:custGeom>
                <a:avLst/>
                <a:gdLst>
                  <a:gd name="T0" fmla="*/ 14 w 19"/>
                  <a:gd name="T1" fmla="*/ 3 h 43"/>
                  <a:gd name="T2" fmla="*/ 1 w 19"/>
                  <a:gd name="T3" fmla="*/ 40 h 43"/>
                  <a:gd name="T4" fmla="*/ 4 w 19"/>
                  <a:gd name="T5" fmla="*/ 41 h 43"/>
                  <a:gd name="T6" fmla="*/ 17 w 19"/>
                  <a:gd name="T7" fmla="*/ 2 h 43"/>
                  <a:gd name="T8" fmla="*/ 14 w 19"/>
                  <a:gd name="T9" fmla="*/ 3 h 43"/>
                </a:gdLst>
                <a:ahLst/>
                <a:cxnLst>
                  <a:cxn ang="0">
                    <a:pos x="T0" y="T1"/>
                  </a:cxn>
                  <a:cxn ang="0">
                    <a:pos x="T2" y="T3"/>
                  </a:cxn>
                  <a:cxn ang="0">
                    <a:pos x="T4" y="T5"/>
                  </a:cxn>
                  <a:cxn ang="0">
                    <a:pos x="T6" y="T7"/>
                  </a:cxn>
                  <a:cxn ang="0">
                    <a:pos x="T8" y="T9"/>
                  </a:cxn>
                </a:cxnLst>
                <a:rect l="0" t="0" r="r" b="b"/>
                <a:pathLst>
                  <a:path w="19" h="43">
                    <a:moveTo>
                      <a:pt x="14" y="3"/>
                    </a:moveTo>
                    <a:cubicBezTo>
                      <a:pt x="16" y="17"/>
                      <a:pt x="8" y="28"/>
                      <a:pt x="1" y="40"/>
                    </a:cubicBezTo>
                    <a:cubicBezTo>
                      <a:pt x="0" y="41"/>
                      <a:pt x="3" y="43"/>
                      <a:pt x="4" y="41"/>
                    </a:cubicBezTo>
                    <a:cubicBezTo>
                      <a:pt x="11" y="29"/>
                      <a:pt x="19" y="17"/>
                      <a:pt x="17" y="2"/>
                    </a:cubicBezTo>
                    <a:cubicBezTo>
                      <a:pt x="17" y="0"/>
                      <a:pt x="13" y="1"/>
                      <a:pt x="14"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1843"/>
              <p:cNvSpPr/>
              <p:nvPr/>
            </p:nvSpPr>
            <p:spPr bwMode="auto">
              <a:xfrm>
                <a:off x="6389" y="3575"/>
                <a:ext cx="35" cy="45"/>
              </a:xfrm>
              <a:custGeom>
                <a:avLst/>
                <a:gdLst>
                  <a:gd name="T0" fmla="*/ 0 w 13"/>
                  <a:gd name="T1" fmla="*/ 3 h 17"/>
                  <a:gd name="T2" fmla="*/ 2 w 13"/>
                  <a:gd name="T3" fmla="*/ 16 h 17"/>
                  <a:gd name="T4" fmla="*/ 4 w 13"/>
                  <a:gd name="T5" fmla="*/ 17 h 17"/>
                  <a:gd name="T6" fmla="*/ 11 w 13"/>
                  <a:gd name="T7" fmla="*/ 13 h 17"/>
                  <a:gd name="T8" fmla="*/ 10 w 13"/>
                  <a:gd name="T9" fmla="*/ 10 h 17"/>
                  <a:gd name="T10" fmla="*/ 4 w 13"/>
                  <a:gd name="T11" fmla="*/ 14 h 17"/>
                  <a:gd name="T12" fmla="*/ 6 w 13"/>
                  <a:gd name="T13" fmla="*/ 15 h 17"/>
                  <a:gd name="T14" fmla="*/ 3 w 13"/>
                  <a:gd name="T15" fmla="*/ 3 h 17"/>
                  <a:gd name="T16" fmla="*/ 0 w 13"/>
                  <a:gd name="T17"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7">
                    <a:moveTo>
                      <a:pt x="0" y="3"/>
                    </a:moveTo>
                    <a:cubicBezTo>
                      <a:pt x="0" y="7"/>
                      <a:pt x="1" y="12"/>
                      <a:pt x="2" y="16"/>
                    </a:cubicBezTo>
                    <a:cubicBezTo>
                      <a:pt x="3" y="17"/>
                      <a:pt x="3" y="17"/>
                      <a:pt x="4" y="17"/>
                    </a:cubicBezTo>
                    <a:cubicBezTo>
                      <a:pt x="7" y="17"/>
                      <a:pt x="9" y="15"/>
                      <a:pt x="11" y="13"/>
                    </a:cubicBezTo>
                    <a:cubicBezTo>
                      <a:pt x="13" y="12"/>
                      <a:pt x="12" y="9"/>
                      <a:pt x="10" y="10"/>
                    </a:cubicBezTo>
                    <a:cubicBezTo>
                      <a:pt x="8" y="11"/>
                      <a:pt x="6" y="14"/>
                      <a:pt x="4" y="14"/>
                    </a:cubicBezTo>
                    <a:cubicBezTo>
                      <a:pt x="5" y="14"/>
                      <a:pt x="5" y="15"/>
                      <a:pt x="6" y="15"/>
                    </a:cubicBezTo>
                    <a:cubicBezTo>
                      <a:pt x="4" y="11"/>
                      <a:pt x="3" y="7"/>
                      <a:pt x="3" y="3"/>
                    </a:cubicBezTo>
                    <a:cubicBezTo>
                      <a:pt x="3" y="0"/>
                      <a:pt x="0" y="0"/>
                      <a:pt x="0"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1844"/>
              <p:cNvSpPr/>
              <p:nvPr/>
            </p:nvSpPr>
            <p:spPr bwMode="auto">
              <a:xfrm>
                <a:off x="6424" y="3497"/>
                <a:ext cx="51" cy="35"/>
              </a:xfrm>
              <a:custGeom>
                <a:avLst/>
                <a:gdLst>
                  <a:gd name="T0" fmla="*/ 4 w 19"/>
                  <a:gd name="T1" fmla="*/ 8 h 13"/>
                  <a:gd name="T2" fmla="*/ 11 w 19"/>
                  <a:gd name="T3" fmla="*/ 3 h 13"/>
                  <a:gd name="T4" fmla="*/ 10 w 19"/>
                  <a:gd name="T5" fmla="*/ 3 h 13"/>
                  <a:gd name="T6" fmla="*/ 16 w 19"/>
                  <a:gd name="T7" fmla="*/ 11 h 13"/>
                  <a:gd name="T8" fmla="*/ 19 w 19"/>
                  <a:gd name="T9" fmla="*/ 10 h 13"/>
                  <a:gd name="T10" fmla="*/ 11 w 19"/>
                  <a:gd name="T11" fmla="*/ 0 h 13"/>
                  <a:gd name="T12" fmla="*/ 10 w 19"/>
                  <a:gd name="T13" fmla="*/ 0 h 13"/>
                  <a:gd name="T14" fmla="*/ 2 w 19"/>
                  <a:gd name="T15" fmla="*/ 6 h 13"/>
                  <a:gd name="T16" fmla="*/ 4 w 19"/>
                  <a:gd name="T1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3">
                    <a:moveTo>
                      <a:pt x="4" y="8"/>
                    </a:moveTo>
                    <a:cubicBezTo>
                      <a:pt x="6" y="6"/>
                      <a:pt x="9" y="4"/>
                      <a:pt x="11" y="3"/>
                    </a:cubicBezTo>
                    <a:cubicBezTo>
                      <a:pt x="11" y="3"/>
                      <a:pt x="10" y="3"/>
                      <a:pt x="10" y="3"/>
                    </a:cubicBezTo>
                    <a:cubicBezTo>
                      <a:pt x="13" y="5"/>
                      <a:pt x="14" y="8"/>
                      <a:pt x="16" y="11"/>
                    </a:cubicBezTo>
                    <a:cubicBezTo>
                      <a:pt x="16" y="13"/>
                      <a:pt x="19" y="12"/>
                      <a:pt x="19" y="10"/>
                    </a:cubicBezTo>
                    <a:cubicBezTo>
                      <a:pt x="17" y="6"/>
                      <a:pt x="15" y="3"/>
                      <a:pt x="11" y="0"/>
                    </a:cubicBezTo>
                    <a:cubicBezTo>
                      <a:pt x="11" y="0"/>
                      <a:pt x="10" y="0"/>
                      <a:pt x="10" y="0"/>
                    </a:cubicBezTo>
                    <a:cubicBezTo>
                      <a:pt x="7" y="2"/>
                      <a:pt x="4" y="3"/>
                      <a:pt x="2" y="6"/>
                    </a:cubicBezTo>
                    <a:cubicBezTo>
                      <a:pt x="0" y="7"/>
                      <a:pt x="2" y="9"/>
                      <a:pt x="4" y="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1845"/>
              <p:cNvSpPr/>
              <p:nvPr/>
            </p:nvSpPr>
            <p:spPr bwMode="auto">
              <a:xfrm>
                <a:off x="6288" y="3219"/>
                <a:ext cx="125" cy="105"/>
              </a:xfrm>
              <a:custGeom>
                <a:avLst/>
                <a:gdLst>
                  <a:gd name="T0" fmla="*/ 2 w 47"/>
                  <a:gd name="T1" fmla="*/ 4 h 39"/>
                  <a:gd name="T2" fmla="*/ 44 w 47"/>
                  <a:gd name="T3" fmla="*/ 38 h 39"/>
                  <a:gd name="T4" fmla="*/ 45 w 47"/>
                  <a:gd name="T5" fmla="*/ 35 h 39"/>
                  <a:gd name="T6" fmla="*/ 4 w 47"/>
                  <a:gd name="T7" fmla="*/ 1 h 39"/>
                  <a:gd name="T8" fmla="*/ 2 w 47"/>
                  <a:gd name="T9" fmla="*/ 4 h 39"/>
                </a:gdLst>
                <a:ahLst/>
                <a:cxnLst>
                  <a:cxn ang="0">
                    <a:pos x="T0" y="T1"/>
                  </a:cxn>
                  <a:cxn ang="0">
                    <a:pos x="T2" y="T3"/>
                  </a:cxn>
                  <a:cxn ang="0">
                    <a:pos x="T4" y="T5"/>
                  </a:cxn>
                  <a:cxn ang="0">
                    <a:pos x="T6" y="T7"/>
                  </a:cxn>
                  <a:cxn ang="0">
                    <a:pos x="T8" y="T9"/>
                  </a:cxn>
                </a:cxnLst>
                <a:rect l="0" t="0" r="r" b="b"/>
                <a:pathLst>
                  <a:path w="47" h="39">
                    <a:moveTo>
                      <a:pt x="2" y="4"/>
                    </a:moveTo>
                    <a:cubicBezTo>
                      <a:pt x="16" y="15"/>
                      <a:pt x="28" y="29"/>
                      <a:pt x="44" y="38"/>
                    </a:cubicBezTo>
                    <a:cubicBezTo>
                      <a:pt x="46" y="39"/>
                      <a:pt x="47" y="36"/>
                      <a:pt x="45" y="35"/>
                    </a:cubicBezTo>
                    <a:cubicBezTo>
                      <a:pt x="30" y="26"/>
                      <a:pt x="18" y="12"/>
                      <a:pt x="4" y="1"/>
                    </a:cubicBezTo>
                    <a:cubicBezTo>
                      <a:pt x="2" y="0"/>
                      <a:pt x="0" y="3"/>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Freeform 1846"/>
              <p:cNvSpPr/>
              <p:nvPr/>
            </p:nvSpPr>
            <p:spPr bwMode="auto">
              <a:xfrm>
                <a:off x="6365" y="3283"/>
                <a:ext cx="35" cy="43"/>
              </a:xfrm>
              <a:custGeom>
                <a:avLst/>
                <a:gdLst>
                  <a:gd name="T0" fmla="*/ 8 w 13"/>
                  <a:gd name="T1" fmla="*/ 3 h 16"/>
                  <a:gd name="T2" fmla="*/ 8 w 13"/>
                  <a:gd name="T3" fmla="*/ 13 h 16"/>
                  <a:gd name="T4" fmla="*/ 9 w 13"/>
                  <a:gd name="T5" fmla="*/ 12 h 16"/>
                  <a:gd name="T6" fmla="*/ 4 w 13"/>
                  <a:gd name="T7" fmla="*/ 10 h 16"/>
                  <a:gd name="T8" fmla="*/ 1 w 13"/>
                  <a:gd name="T9" fmla="*/ 12 h 16"/>
                  <a:gd name="T10" fmla="*/ 9 w 13"/>
                  <a:gd name="T11" fmla="*/ 15 h 16"/>
                  <a:gd name="T12" fmla="*/ 10 w 13"/>
                  <a:gd name="T13" fmla="*/ 15 h 16"/>
                  <a:gd name="T14" fmla="*/ 11 w 13"/>
                  <a:gd name="T15" fmla="*/ 2 h 16"/>
                  <a:gd name="T16" fmla="*/ 8 w 13"/>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6">
                    <a:moveTo>
                      <a:pt x="8" y="3"/>
                    </a:moveTo>
                    <a:cubicBezTo>
                      <a:pt x="9" y="6"/>
                      <a:pt x="10" y="10"/>
                      <a:pt x="8" y="13"/>
                    </a:cubicBezTo>
                    <a:cubicBezTo>
                      <a:pt x="8" y="13"/>
                      <a:pt x="9" y="12"/>
                      <a:pt x="9" y="12"/>
                    </a:cubicBezTo>
                    <a:cubicBezTo>
                      <a:pt x="7" y="12"/>
                      <a:pt x="5" y="11"/>
                      <a:pt x="4" y="10"/>
                    </a:cubicBezTo>
                    <a:cubicBezTo>
                      <a:pt x="2" y="9"/>
                      <a:pt x="0" y="11"/>
                      <a:pt x="1" y="12"/>
                    </a:cubicBezTo>
                    <a:cubicBezTo>
                      <a:pt x="4" y="14"/>
                      <a:pt x="6" y="15"/>
                      <a:pt x="9" y="15"/>
                    </a:cubicBezTo>
                    <a:cubicBezTo>
                      <a:pt x="10" y="16"/>
                      <a:pt x="10" y="15"/>
                      <a:pt x="10" y="15"/>
                    </a:cubicBezTo>
                    <a:cubicBezTo>
                      <a:pt x="13" y="10"/>
                      <a:pt x="12" y="6"/>
                      <a:pt x="11" y="2"/>
                    </a:cubicBezTo>
                    <a:cubicBezTo>
                      <a:pt x="10" y="0"/>
                      <a:pt x="7" y="1"/>
                      <a:pt x="8"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1847"/>
              <p:cNvSpPr/>
              <p:nvPr/>
            </p:nvSpPr>
            <p:spPr bwMode="auto">
              <a:xfrm>
                <a:off x="6285" y="3211"/>
                <a:ext cx="72" cy="46"/>
              </a:xfrm>
              <a:custGeom>
                <a:avLst/>
                <a:gdLst>
                  <a:gd name="T0" fmla="*/ 4 w 27"/>
                  <a:gd name="T1" fmla="*/ 14 h 17"/>
                  <a:gd name="T2" fmla="*/ 4 w 27"/>
                  <a:gd name="T3" fmla="*/ 2 h 17"/>
                  <a:gd name="T4" fmla="*/ 2 w 27"/>
                  <a:gd name="T5" fmla="*/ 3 h 17"/>
                  <a:gd name="T6" fmla="*/ 24 w 27"/>
                  <a:gd name="T7" fmla="*/ 11 h 17"/>
                  <a:gd name="T8" fmla="*/ 26 w 27"/>
                  <a:gd name="T9" fmla="*/ 8 h 17"/>
                  <a:gd name="T10" fmla="*/ 3 w 27"/>
                  <a:gd name="T11" fmla="*/ 0 h 17"/>
                  <a:gd name="T12" fmla="*/ 1 w 27"/>
                  <a:gd name="T13" fmla="*/ 2 h 17"/>
                  <a:gd name="T14" fmla="*/ 1 w 27"/>
                  <a:gd name="T15" fmla="*/ 15 h 17"/>
                  <a:gd name="T16" fmla="*/ 4 w 27"/>
                  <a:gd name="T17"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7">
                    <a:moveTo>
                      <a:pt x="4" y="14"/>
                    </a:moveTo>
                    <a:cubicBezTo>
                      <a:pt x="3" y="10"/>
                      <a:pt x="4" y="6"/>
                      <a:pt x="4" y="2"/>
                    </a:cubicBezTo>
                    <a:cubicBezTo>
                      <a:pt x="4" y="2"/>
                      <a:pt x="3" y="3"/>
                      <a:pt x="2" y="3"/>
                    </a:cubicBezTo>
                    <a:cubicBezTo>
                      <a:pt x="10" y="5"/>
                      <a:pt x="17" y="7"/>
                      <a:pt x="24" y="11"/>
                    </a:cubicBezTo>
                    <a:cubicBezTo>
                      <a:pt x="26" y="12"/>
                      <a:pt x="27" y="9"/>
                      <a:pt x="26" y="8"/>
                    </a:cubicBezTo>
                    <a:cubicBezTo>
                      <a:pt x="18" y="5"/>
                      <a:pt x="11" y="2"/>
                      <a:pt x="3" y="0"/>
                    </a:cubicBezTo>
                    <a:cubicBezTo>
                      <a:pt x="2" y="0"/>
                      <a:pt x="1" y="1"/>
                      <a:pt x="1" y="2"/>
                    </a:cubicBezTo>
                    <a:cubicBezTo>
                      <a:pt x="1" y="6"/>
                      <a:pt x="0" y="11"/>
                      <a:pt x="1" y="15"/>
                    </a:cubicBezTo>
                    <a:cubicBezTo>
                      <a:pt x="2" y="17"/>
                      <a:pt x="5" y="16"/>
                      <a:pt x="4" y="1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Freeform 1848"/>
              <p:cNvSpPr/>
              <p:nvPr/>
            </p:nvSpPr>
            <p:spPr bwMode="auto">
              <a:xfrm>
                <a:off x="1909" y="2245"/>
                <a:ext cx="91" cy="113"/>
              </a:xfrm>
              <a:custGeom>
                <a:avLst/>
                <a:gdLst>
                  <a:gd name="T0" fmla="*/ 31 w 34"/>
                  <a:gd name="T1" fmla="*/ 1 h 42"/>
                  <a:gd name="T2" fmla="*/ 1 w 34"/>
                  <a:gd name="T3" fmla="*/ 38 h 42"/>
                  <a:gd name="T4" fmla="*/ 3 w 34"/>
                  <a:gd name="T5" fmla="*/ 41 h 42"/>
                  <a:gd name="T6" fmla="*/ 33 w 34"/>
                  <a:gd name="T7" fmla="*/ 3 h 42"/>
                  <a:gd name="T8" fmla="*/ 31 w 34"/>
                  <a:gd name="T9" fmla="*/ 1 h 42"/>
                </a:gdLst>
                <a:ahLst/>
                <a:cxnLst>
                  <a:cxn ang="0">
                    <a:pos x="T0" y="T1"/>
                  </a:cxn>
                  <a:cxn ang="0">
                    <a:pos x="T2" y="T3"/>
                  </a:cxn>
                  <a:cxn ang="0">
                    <a:pos x="T4" y="T5"/>
                  </a:cxn>
                  <a:cxn ang="0">
                    <a:pos x="T6" y="T7"/>
                  </a:cxn>
                  <a:cxn ang="0">
                    <a:pos x="T8" y="T9"/>
                  </a:cxn>
                </a:cxnLst>
                <a:rect l="0" t="0" r="r" b="b"/>
                <a:pathLst>
                  <a:path w="34" h="42">
                    <a:moveTo>
                      <a:pt x="31" y="1"/>
                    </a:moveTo>
                    <a:cubicBezTo>
                      <a:pt x="22" y="14"/>
                      <a:pt x="11" y="26"/>
                      <a:pt x="1" y="38"/>
                    </a:cubicBezTo>
                    <a:cubicBezTo>
                      <a:pt x="0" y="40"/>
                      <a:pt x="2" y="42"/>
                      <a:pt x="3" y="41"/>
                    </a:cubicBezTo>
                    <a:cubicBezTo>
                      <a:pt x="14" y="28"/>
                      <a:pt x="24" y="16"/>
                      <a:pt x="33" y="3"/>
                    </a:cubicBezTo>
                    <a:cubicBezTo>
                      <a:pt x="34" y="1"/>
                      <a:pt x="32" y="0"/>
                      <a:pt x="3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Freeform 1849"/>
              <p:cNvSpPr/>
              <p:nvPr/>
            </p:nvSpPr>
            <p:spPr bwMode="auto">
              <a:xfrm>
                <a:off x="1760" y="2441"/>
                <a:ext cx="96" cy="88"/>
              </a:xfrm>
              <a:custGeom>
                <a:avLst/>
                <a:gdLst>
                  <a:gd name="T0" fmla="*/ 33 w 36"/>
                  <a:gd name="T1" fmla="*/ 2 h 33"/>
                  <a:gd name="T2" fmla="*/ 1 w 36"/>
                  <a:gd name="T3" fmla="*/ 29 h 33"/>
                  <a:gd name="T4" fmla="*/ 3 w 36"/>
                  <a:gd name="T5" fmla="*/ 32 h 33"/>
                  <a:gd name="T6" fmla="*/ 35 w 36"/>
                  <a:gd name="T7" fmla="*/ 4 h 33"/>
                  <a:gd name="T8" fmla="*/ 33 w 36"/>
                  <a:gd name="T9" fmla="*/ 2 h 33"/>
                </a:gdLst>
                <a:ahLst/>
                <a:cxnLst>
                  <a:cxn ang="0">
                    <a:pos x="T0" y="T1"/>
                  </a:cxn>
                  <a:cxn ang="0">
                    <a:pos x="T2" y="T3"/>
                  </a:cxn>
                  <a:cxn ang="0">
                    <a:pos x="T4" y="T5"/>
                  </a:cxn>
                  <a:cxn ang="0">
                    <a:pos x="T6" y="T7"/>
                  </a:cxn>
                  <a:cxn ang="0">
                    <a:pos x="T8" y="T9"/>
                  </a:cxn>
                </a:cxnLst>
                <a:rect l="0" t="0" r="r" b="b"/>
                <a:pathLst>
                  <a:path w="36" h="33">
                    <a:moveTo>
                      <a:pt x="33" y="2"/>
                    </a:moveTo>
                    <a:cubicBezTo>
                      <a:pt x="23" y="11"/>
                      <a:pt x="12" y="20"/>
                      <a:pt x="1" y="29"/>
                    </a:cubicBezTo>
                    <a:cubicBezTo>
                      <a:pt x="0" y="31"/>
                      <a:pt x="2" y="33"/>
                      <a:pt x="3" y="32"/>
                    </a:cubicBezTo>
                    <a:cubicBezTo>
                      <a:pt x="14" y="22"/>
                      <a:pt x="25" y="13"/>
                      <a:pt x="35" y="4"/>
                    </a:cubicBezTo>
                    <a:cubicBezTo>
                      <a:pt x="36" y="2"/>
                      <a:pt x="34" y="0"/>
                      <a:pt x="33"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Freeform 1850"/>
              <p:cNvSpPr/>
              <p:nvPr/>
            </p:nvSpPr>
            <p:spPr bwMode="auto">
              <a:xfrm>
                <a:off x="1693" y="1973"/>
                <a:ext cx="150" cy="125"/>
              </a:xfrm>
              <a:custGeom>
                <a:avLst/>
                <a:gdLst>
                  <a:gd name="T0" fmla="*/ 1 w 56"/>
                  <a:gd name="T1" fmla="*/ 4 h 47"/>
                  <a:gd name="T2" fmla="*/ 53 w 56"/>
                  <a:gd name="T3" fmla="*/ 45 h 47"/>
                  <a:gd name="T4" fmla="*/ 55 w 56"/>
                  <a:gd name="T5" fmla="*/ 43 h 47"/>
                  <a:gd name="T6" fmla="*/ 3 w 56"/>
                  <a:gd name="T7" fmla="*/ 2 h 47"/>
                  <a:gd name="T8" fmla="*/ 1 w 56"/>
                  <a:gd name="T9" fmla="*/ 4 h 47"/>
                </a:gdLst>
                <a:ahLst/>
                <a:cxnLst>
                  <a:cxn ang="0">
                    <a:pos x="T0" y="T1"/>
                  </a:cxn>
                  <a:cxn ang="0">
                    <a:pos x="T2" y="T3"/>
                  </a:cxn>
                  <a:cxn ang="0">
                    <a:pos x="T4" y="T5"/>
                  </a:cxn>
                  <a:cxn ang="0">
                    <a:pos x="T6" y="T7"/>
                  </a:cxn>
                  <a:cxn ang="0">
                    <a:pos x="T8" y="T9"/>
                  </a:cxn>
                </a:cxnLst>
                <a:rect l="0" t="0" r="r" b="b"/>
                <a:pathLst>
                  <a:path w="56" h="47">
                    <a:moveTo>
                      <a:pt x="1" y="4"/>
                    </a:moveTo>
                    <a:cubicBezTo>
                      <a:pt x="19" y="17"/>
                      <a:pt x="36" y="31"/>
                      <a:pt x="53" y="45"/>
                    </a:cubicBezTo>
                    <a:cubicBezTo>
                      <a:pt x="54" y="47"/>
                      <a:pt x="56" y="44"/>
                      <a:pt x="55" y="43"/>
                    </a:cubicBezTo>
                    <a:cubicBezTo>
                      <a:pt x="38" y="29"/>
                      <a:pt x="21" y="15"/>
                      <a:pt x="3" y="2"/>
                    </a:cubicBezTo>
                    <a:cubicBezTo>
                      <a:pt x="1" y="0"/>
                      <a:pt x="0" y="3"/>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Freeform 1851"/>
              <p:cNvSpPr/>
              <p:nvPr/>
            </p:nvSpPr>
            <p:spPr bwMode="auto">
              <a:xfrm>
                <a:off x="1821" y="1983"/>
                <a:ext cx="184" cy="164"/>
              </a:xfrm>
              <a:custGeom>
                <a:avLst/>
                <a:gdLst>
                  <a:gd name="T0" fmla="*/ 7 w 69"/>
                  <a:gd name="T1" fmla="*/ 40 h 61"/>
                  <a:gd name="T2" fmla="*/ 11 w 69"/>
                  <a:gd name="T3" fmla="*/ 10 h 61"/>
                  <a:gd name="T4" fmla="*/ 42 w 69"/>
                  <a:gd name="T5" fmla="*/ 8 h 61"/>
                  <a:gd name="T6" fmla="*/ 61 w 69"/>
                  <a:gd name="T7" fmla="*/ 40 h 61"/>
                  <a:gd name="T8" fmla="*/ 26 w 69"/>
                  <a:gd name="T9" fmla="*/ 58 h 61"/>
                  <a:gd name="T10" fmla="*/ 26 w 69"/>
                  <a:gd name="T11" fmla="*/ 61 h 61"/>
                  <a:gd name="T12" fmla="*/ 63 w 69"/>
                  <a:gd name="T13" fmla="*/ 43 h 61"/>
                  <a:gd name="T14" fmla="*/ 45 w 69"/>
                  <a:gd name="T15" fmla="*/ 7 h 61"/>
                  <a:gd name="T16" fmla="*/ 11 w 69"/>
                  <a:gd name="T17" fmla="*/ 7 h 61"/>
                  <a:gd name="T18" fmla="*/ 5 w 69"/>
                  <a:gd name="T19" fmla="*/ 41 h 61"/>
                  <a:gd name="T20" fmla="*/ 7 w 69"/>
                  <a:gd name="T21" fmla="*/ 4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61">
                    <a:moveTo>
                      <a:pt x="7" y="40"/>
                    </a:moveTo>
                    <a:cubicBezTo>
                      <a:pt x="4" y="30"/>
                      <a:pt x="3" y="18"/>
                      <a:pt x="11" y="10"/>
                    </a:cubicBezTo>
                    <a:cubicBezTo>
                      <a:pt x="19" y="2"/>
                      <a:pt x="32" y="4"/>
                      <a:pt x="42" y="8"/>
                    </a:cubicBezTo>
                    <a:cubicBezTo>
                      <a:pt x="53" y="13"/>
                      <a:pt x="65" y="27"/>
                      <a:pt x="61" y="40"/>
                    </a:cubicBezTo>
                    <a:cubicBezTo>
                      <a:pt x="58" y="53"/>
                      <a:pt x="37" y="57"/>
                      <a:pt x="26" y="58"/>
                    </a:cubicBezTo>
                    <a:cubicBezTo>
                      <a:pt x="24" y="58"/>
                      <a:pt x="24" y="61"/>
                      <a:pt x="26" y="61"/>
                    </a:cubicBezTo>
                    <a:cubicBezTo>
                      <a:pt x="39" y="60"/>
                      <a:pt x="58" y="56"/>
                      <a:pt x="63" y="43"/>
                    </a:cubicBezTo>
                    <a:cubicBezTo>
                      <a:pt x="69" y="28"/>
                      <a:pt x="57" y="14"/>
                      <a:pt x="45" y="7"/>
                    </a:cubicBezTo>
                    <a:cubicBezTo>
                      <a:pt x="35" y="0"/>
                      <a:pt x="21" y="0"/>
                      <a:pt x="11" y="7"/>
                    </a:cubicBezTo>
                    <a:cubicBezTo>
                      <a:pt x="0" y="15"/>
                      <a:pt x="0" y="29"/>
                      <a:pt x="5" y="41"/>
                    </a:cubicBezTo>
                    <a:cubicBezTo>
                      <a:pt x="5" y="42"/>
                      <a:pt x="8" y="42"/>
                      <a:pt x="7" y="4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Freeform 1852"/>
              <p:cNvSpPr/>
              <p:nvPr/>
            </p:nvSpPr>
            <p:spPr bwMode="auto">
              <a:xfrm>
                <a:off x="1880" y="2130"/>
                <a:ext cx="123" cy="113"/>
              </a:xfrm>
              <a:custGeom>
                <a:avLst/>
                <a:gdLst>
                  <a:gd name="T0" fmla="*/ 1 w 46"/>
                  <a:gd name="T1" fmla="*/ 3 h 42"/>
                  <a:gd name="T2" fmla="*/ 42 w 46"/>
                  <a:gd name="T3" fmla="*/ 40 h 42"/>
                  <a:gd name="T4" fmla="*/ 44 w 46"/>
                  <a:gd name="T5" fmla="*/ 38 h 42"/>
                  <a:gd name="T6" fmla="*/ 3 w 46"/>
                  <a:gd name="T7" fmla="*/ 1 h 42"/>
                  <a:gd name="T8" fmla="*/ 1 w 46"/>
                  <a:gd name="T9" fmla="*/ 3 h 42"/>
                </a:gdLst>
                <a:ahLst/>
                <a:cxnLst>
                  <a:cxn ang="0">
                    <a:pos x="T0" y="T1"/>
                  </a:cxn>
                  <a:cxn ang="0">
                    <a:pos x="T2" y="T3"/>
                  </a:cxn>
                  <a:cxn ang="0">
                    <a:pos x="T4" y="T5"/>
                  </a:cxn>
                  <a:cxn ang="0">
                    <a:pos x="T6" y="T7"/>
                  </a:cxn>
                  <a:cxn ang="0">
                    <a:pos x="T8" y="T9"/>
                  </a:cxn>
                </a:cxnLst>
                <a:rect l="0" t="0" r="r" b="b"/>
                <a:pathLst>
                  <a:path w="46" h="42">
                    <a:moveTo>
                      <a:pt x="1" y="3"/>
                    </a:moveTo>
                    <a:cubicBezTo>
                      <a:pt x="13" y="17"/>
                      <a:pt x="28" y="28"/>
                      <a:pt x="42" y="40"/>
                    </a:cubicBezTo>
                    <a:cubicBezTo>
                      <a:pt x="44" y="42"/>
                      <a:pt x="46" y="40"/>
                      <a:pt x="44" y="38"/>
                    </a:cubicBezTo>
                    <a:cubicBezTo>
                      <a:pt x="30" y="26"/>
                      <a:pt x="15" y="15"/>
                      <a:pt x="3" y="1"/>
                    </a:cubicBezTo>
                    <a:cubicBezTo>
                      <a:pt x="2" y="0"/>
                      <a:pt x="0" y="2"/>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Freeform 1853"/>
              <p:cNvSpPr/>
              <p:nvPr/>
            </p:nvSpPr>
            <p:spPr bwMode="auto">
              <a:xfrm>
                <a:off x="1741" y="2256"/>
                <a:ext cx="174" cy="195"/>
              </a:xfrm>
              <a:custGeom>
                <a:avLst/>
                <a:gdLst>
                  <a:gd name="T0" fmla="*/ 64 w 65"/>
                  <a:gd name="T1" fmla="*/ 34 h 73"/>
                  <a:gd name="T2" fmla="*/ 10 w 65"/>
                  <a:gd name="T3" fmla="*/ 23 h 73"/>
                  <a:gd name="T4" fmla="*/ 41 w 65"/>
                  <a:gd name="T5" fmla="*/ 71 h 73"/>
                  <a:gd name="T6" fmla="*/ 43 w 65"/>
                  <a:gd name="T7" fmla="*/ 69 h 73"/>
                  <a:gd name="T8" fmla="*/ 11 w 65"/>
                  <a:gd name="T9" fmla="*/ 32 h 73"/>
                  <a:gd name="T10" fmla="*/ 21 w 65"/>
                  <a:gd name="T11" fmla="*/ 17 h 73"/>
                  <a:gd name="T12" fmla="*/ 40 w 65"/>
                  <a:gd name="T13" fmla="*/ 22 h 73"/>
                  <a:gd name="T14" fmla="*/ 62 w 65"/>
                  <a:gd name="T15" fmla="*/ 37 h 73"/>
                  <a:gd name="T16" fmla="*/ 64 w 65"/>
                  <a:gd name="T17" fmla="*/ 3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73">
                    <a:moveTo>
                      <a:pt x="64" y="34"/>
                    </a:moveTo>
                    <a:cubicBezTo>
                      <a:pt x="51" y="25"/>
                      <a:pt x="22" y="0"/>
                      <a:pt x="10" y="23"/>
                    </a:cubicBezTo>
                    <a:cubicBezTo>
                      <a:pt x="0" y="41"/>
                      <a:pt x="30" y="63"/>
                      <a:pt x="41" y="71"/>
                    </a:cubicBezTo>
                    <a:cubicBezTo>
                      <a:pt x="42" y="73"/>
                      <a:pt x="44" y="71"/>
                      <a:pt x="43" y="69"/>
                    </a:cubicBezTo>
                    <a:cubicBezTo>
                      <a:pt x="31" y="59"/>
                      <a:pt x="15" y="48"/>
                      <a:pt x="11" y="32"/>
                    </a:cubicBezTo>
                    <a:cubicBezTo>
                      <a:pt x="9" y="25"/>
                      <a:pt x="14" y="19"/>
                      <a:pt x="21" y="17"/>
                    </a:cubicBezTo>
                    <a:cubicBezTo>
                      <a:pt x="27" y="15"/>
                      <a:pt x="35" y="19"/>
                      <a:pt x="40" y="22"/>
                    </a:cubicBezTo>
                    <a:cubicBezTo>
                      <a:pt x="48" y="26"/>
                      <a:pt x="55" y="32"/>
                      <a:pt x="62" y="37"/>
                    </a:cubicBezTo>
                    <a:cubicBezTo>
                      <a:pt x="64" y="38"/>
                      <a:pt x="65" y="35"/>
                      <a:pt x="64" y="3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1854"/>
              <p:cNvSpPr/>
              <p:nvPr/>
            </p:nvSpPr>
            <p:spPr bwMode="auto">
              <a:xfrm>
                <a:off x="1651" y="2430"/>
                <a:ext cx="117" cy="96"/>
              </a:xfrm>
              <a:custGeom>
                <a:avLst/>
                <a:gdLst>
                  <a:gd name="T0" fmla="*/ 43 w 44"/>
                  <a:gd name="T1" fmla="*/ 32 h 36"/>
                  <a:gd name="T2" fmla="*/ 3 w 44"/>
                  <a:gd name="T3" fmla="*/ 1 h 36"/>
                  <a:gd name="T4" fmla="*/ 1 w 44"/>
                  <a:gd name="T5" fmla="*/ 3 h 36"/>
                  <a:gd name="T6" fmla="*/ 41 w 44"/>
                  <a:gd name="T7" fmla="*/ 35 h 36"/>
                  <a:gd name="T8" fmla="*/ 43 w 44"/>
                  <a:gd name="T9" fmla="*/ 32 h 36"/>
                </a:gdLst>
                <a:ahLst/>
                <a:cxnLst>
                  <a:cxn ang="0">
                    <a:pos x="T0" y="T1"/>
                  </a:cxn>
                  <a:cxn ang="0">
                    <a:pos x="T2" y="T3"/>
                  </a:cxn>
                  <a:cxn ang="0">
                    <a:pos x="T4" y="T5"/>
                  </a:cxn>
                  <a:cxn ang="0">
                    <a:pos x="T6" y="T7"/>
                  </a:cxn>
                  <a:cxn ang="0">
                    <a:pos x="T8" y="T9"/>
                  </a:cxn>
                </a:cxnLst>
                <a:rect l="0" t="0" r="r" b="b"/>
                <a:pathLst>
                  <a:path w="44" h="36">
                    <a:moveTo>
                      <a:pt x="43" y="32"/>
                    </a:moveTo>
                    <a:cubicBezTo>
                      <a:pt x="29" y="23"/>
                      <a:pt x="16" y="12"/>
                      <a:pt x="3" y="1"/>
                    </a:cubicBezTo>
                    <a:cubicBezTo>
                      <a:pt x="2" y="0"/>
                      <a:pt x="0" y="2"/>
                      <a:pt x="1" y="3"/>
                    </a:cubicBezTo>
                    <a:cubicBezTo>
                      <a:pt x="14" y="14"/>
                      <a:pt x="27" y="25"/>
                      <a:pt x="41" y="35"/>
                    </a:cubicBezTo>
                    <a:cubicBezTo>
                      <a:pt x="43" y="36"/>
                      <a:pt x="44" y="33"/>
                      <a:pt x="43" y="3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1855"/>
              <p:cNvSpPr/>
              <p:nvPr/>
            </p:nvSpPr>
            <p:spPr bwMode="auto">
              <a:xfrm>
                <a:off x="1517" y="2358"/>
                <a:ext cx="142" cy="128"/>
              </a:xfrm>
              <a:custGeom>
                <a:avLst/>
                <a:gdLst>
                  <a:gd name="T0" fmla="*/ 49 w 53"/>
                  <a:gd name="T1" fmla="*/ 26 h 48"/>
                  <a:gd name="T2" fmla="*/ 35 w 53"/>
                  <a:gd name="T3" fmla="*/ 45 h 48"/>
                  <a:gd name="T4" fmla="*/ 12 w 53"/>
                  <a:gd name="T5" fmla="*/ 34 h 48"/>
                  <a:gd name="T6" fmla="*/ 5 w 53"/>
                  <a:gd name="T7" fmla="*/ 14 h 48"/>
                  <a:gd name="T8" fmla="*/ 23 w 53"/>
                  <a:gd name="T9" fmla="*/ 8 h 48"/>
                  <a:gd name="T10" fmla="*/ 25 w 53"/>
                  <a:gd name="T11" fmla="*/ 6 h 48"/>
                  <a:gd name="T12" fmla="*/ 3 w 53"/>
                  <a:gd name="T13" fmla="*/ 9 h 48"/>
                  <a:gd name="T14" fmla="*/ 9 w 53"/>
                  <a:gd name="T15" fmla="*/ 35 h 48"/>
                  <a:gd name="T16" fmla="*/ 37 w 53"/>
                  <a:gd name="T17" fmla="*/ 48 h 48"/>
                  <a:gd name="T18" fmla="*/ 52 w 53"/>
                  <a:gd name="T19" fmla="*/ 26 h 48"/>
                  <a:gd name="T20" fmla="*/ 49 w 53"/>
                  <a:gd name="T21"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48">
                    <a:moveTo>
                      <a:pt x="49" y="26"/>
                    </a:moveTo>
                    <a:cubicBezTo>
                      <a:pt x="50" y="36"/>
                      <a:pt x="47" y="45"/>
                      <a:pt x="35" y="45"/>
                    </a:cubicBezTo>
                    <a:cubicBezTo>
                      <a:pt x="27" y="45"/>
                      <a:pt x="18" y="40"/>
                      <a:pt x="12" y="34"/>
                    </a:cubicBezTo>
                    <a:cubicBezTo>
                      <a:pt x="8" y="29"/>
                      <a:pt x="5" y="21"/>
                      <a:pt x="5" y="14"/>
                    </a:cubicBezTo>
                    <a:cubicBezTo>
                      <a:pt x="5" y="3"/>
                      <a:pt x="16" y="5"/>
                      <a:pt x="23" y="8"/>
                    </a:cubicBezTo>
                    <a:cubicBezTo>
                      <a:pt x="25" y="9"/>
                      <a:pt x="26" y="7"/>
                      <a:pt x="25" y="6"/>
                    </a:cubicBezTo>
                    <a:cubicBezTo>
                      <a:pt x="18" y="3"/>
                      <a:pt x="7" y="0"/>
                      <a:pt x="3" y="9"/>
                    </a:cubicBezTo>
                    <a:cubicBezTo>
                      <a:pt x="0" y="17"/>
                      <a:pt x="4" y="28"/>
                      <a:pt x="9" y="35"/>
                    </a:cubicBezTo>
                    <a:cubicBezTo>
                      <a:pt x="16" y="43"/>
                      <a:pt x="27" y="48"/>
                      <a:pt x="37" y="48"/>
                    </a:cubicBezTo>
                    <a:cubicBezTo>
                      <a:pt x="49" y="48"/>
                      <a:pt x="53" y="36"/>
                      <a:pt x="52" y="26"/>
                    </a:cubicBezTo>
                    <a:cubicBezTo>
                      <a:pt x="52" y="24"/>
                      <a:pt x="49" y="24"/>
                      <a:pt x="49" y="2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1856"/>
              <p:cNvSpPr/>
              <p:nvPr/>
            </p:nvSpPr>
            <p:spPr bwMode="auto">
              <a:xfrm>
                <a:off x="1453" y="2251"/>
                <a:ext cx="136" cy="123"/>
              </a:xfrm>
              <a:custGeom>
                <a:avLst/>
                <a:gdLst>
                  <a:gd name="T0" fmla="*/ 50 w 51"/>
                  <a:gd name="T1" fmla="*/ 43 h 46"/>
                  <a:gd name="T2" fmla="*/ 4 w 51"/>
                  <a:gd name="T3" fmla="*/ 2 h 46"/>
                  <a:gd name="T4" fmla="*/ 2 w 51"/>
                  <a:gd name="T5" fmla="*/ 4 h 46"/>
                  <a:gd name="T6" fmla="*/ 48 w 51"/>
                  <a:gd name="T7" fmla="*/ 45 h 46"/>
                  <a:gd name="T8" fmla="*/ 50 w 51"/>
                  <a:gd name="T9" fmla="*/ 43 h 46"/>
                </a:gdLst>
                <a:ahLst/>
                <a:cxnLst>
                  <a:cxn ang="0">
                    <a:pos x="T0" y="T1"/>
                  </a:cxn>
                  <a:cxn ang="0">
                    <a:pos x="T2" y="T3"/>
                  </a:cxn>
                  <a:cxn ang="0">
                    <a:pos x="T4" y="T5"/>
                  </a:cxn>
                  <a:cxn ang="0">
                    <a:pos x="T6" y="T7"/>
                  </a:cxn>
                  <a:cxn ang="0">
                    <a:pos x="T8" y="T9"/>
                  </a:cxn>
                </a:cxnLst>
                <a:rect l="0" t="0" r="r" b="b"/>
                <a:pathLst>
                  <a:path w="51" h="46">
                    <a:moveTo>
                      <a:pt x="50" y="43"/>
                    </a:moveTo>
                    <a:cubicBezTo>
                      <a:pt x="32" y="32"/>
                      <a:pt x="17" y="17"/>
                      <a:pt x="4" y="2"/>
                    </a:cubicBezTo>
                    <a:cubicBezTo>
                      <a:pt x="2" y="0"/>
                      <a:pt x="0" y="3"/>
                      <a:pt x="2" y="4"/>
                    </a:cubicBezTo>
                    <a:cubicBezTo>
                      <a:pt x="15" y="20"/>
                      <a:pt x="30" y="34"/>
                      <a:pt x="48" y="45"/>
                    </a:cubicBezTo>
                    <a:cubicBezTo>
                      <a:pt x="50" y="46"/>
                      <a:pt x="51" y="44"/>
                      <a:pt x="50" y="4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1857"/>
              <p:cNvSpPr/>
              <p:nvPr/>
            </p:nvSpPr>
            <p:spPr bwMode="auto">
              <a:xfrm>
                <a:off x="1448" y="2160"/>
                <a:ext cx="96" cy="91"/>
              </a:xfrm>
              <a:custGeom>
                <a:avLst/>
                <a:gdLst>
                  <a:gd name="T0" fmla="*/ 4 w 36"/>
                  <a:gd name="T1" fmla="*/ 33 h 34"/>
                  <a:gd name="T2" fmla="*/ 34 w 36"/>
                  <a:gd name="T3" fmla="*/ 4 h 34"/>
                  <a:gd name="T4" fmla="*/ 32 w 36"/>
                  <a:gd name="T5" fmla="*/ 2 h 34"/>
                  <a:gd name="T6" fmla="*/ 2 w 36"/>
                  <a:gd name="T7" fmla="*/ 31 h 34"/>
                  <a:gd name="T8" fmla="*/ 4 w 36"/>
                  <a:gd name="T9" fmla="*/ 33 h 34"/>
                </a:gdLst>
                <a:ahLst/>
                <a:cxnLst>
                  <a:cxn ang="0">
                    <a:pos x="T0" y="T1"/>
                  </a:cxn>
                  <a:cxn ang="0">
                    <a:pos x="T2" y="T3"/>
                  </a:cxn>
                  <a:cxn ang="0">
                    <a:pos x="T4" y="T5"/>
                  </a:cxn>
                  <a:cxn ang="0">
                    <a:pos x="T6" y="T7"/>
                  </a:cxn>
                  <a:cxn ang="0">
                    <a:pos x="T8" y="T9"/>
                  </a:cxn>
                </a:cxnLst>
                <a:rect l="0" t="0" r="r" b="b"/>
                <a:pathLst>
                  <a:path w="36" h="34">
                    <a:moveTo>
                      <a:pt x="4" y="33"/>
                    </a:moveTo>
                    <a:cubicBezTo>
                      <a:pt x="15" y="24"/>
                      <a:pt x="25" y="14"/>
                      <a:pt x="34" y="4"/>
                    </a:cubicBezTo>
                    <a:cubicBezTo>
                      <a:pt x="36" y="2"/>
                      <a:pt x="34" y="0"/>
                      <a:pt x="32" y="2"/>
                    </a:cubicBezTo>
                    <a:cubicBezTo>
                      <a:pt x="23" y="12"/>
                      <a:pt x="13" y="22"/>
                      <a:pt x="2" y="31"/>
                    </a:cubicBezTo>
                    <a:cubicBezTo>
                      <a:pt x="0" y="32"/>
                      <a:pt x="3" y="34"/>
                      <a:pt x="4" y="3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Freeform 1858"/>
              <p:cNvSpPr/>
              <p:nvPr/>
            </p:nvSpPr>
            <p:spPr bwMode="auto">
              <a:xfrm>
                <a:off x="1533" y="2088"/>
                <a:ext cx="136" cy="133"/>
              </a:xfrm>
              <a:custGeom>
                <a:avLst/>
                <a:gdLst>
                  <a:gd name="T0" fmla="*/ 1 w 51"/>
                  <a:gd name="T1" fmla="*/ 29 h 50"/>
                  <a:gd name="T2" fmla="*/ 34 w 51"/>
                  <a:gd name="T3" fmla="*/ 50 h 50"/>
                  <a:gd name="T4" fmla="*/ 48 w 51"/>
                  <a:gd name="T5" fmla="*/ 37 h 50"/>
                  <a:gd name="T6" fmla="*/ 23 w 51"/>
                  <a:gd name="T7" fmla="*/ 0 h 50"/>
                  <a:gd name="T8" fmla="*/ 23 w 51"/>
                  <a:gd name="T9" fmla="*/ 3 h 50"/>
                  <a:gd name="T10" fmla="*/ 45 w 51"/>
                  <a:gd name="T11" fmla="*/ 36 h 50"/>
                  <a:gd name="T12" fmla="*/ 33 w 51"/>
                  <a:gd name="T13" fmla="*/ 47 h 50"/>
                  <a:gd name="T14" fmla="*/ 3 w 51"/>
                  <a:gd name="T15" fmla="*/ 27 h 50"/>
                  <a:gd name="T16" fmla="*/ 1 w 51"/>
                  <a:gd name="T17"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0">
                    <a:moveTo>
                      <a:pt x="1" y="29"/>
                    </a:moveTo>
                    <a:cubicBezTo>
                      <a:pt x="10" y="38"/>
                      <a:pt x="21" y="50"/>
                      <a:pt x="34" y="50"/>
                    </a:cubicBezTo>
                    <a:cubicBezTo>
                      <a:pt x="41" y="50"/>
                      <a:pt x="46" y="44"/>
                      <a:pt x="48" y="37"/>
                    </a:cubicBezTo>
                    <a:cubicBezTo>
                      <a:pt x="51" y="21"/>
                      <a:pt x="41" y="0"/>
                      <a:pt x="23" y="0"/>
                    </a:cubicBezTo>
                    <a:cubicBezTo>
                      <a:pt x="21" y="0"/>
                      <a:pt x="21" y="3"/>
                      <a:pt x="23" y="3"/>
                    </a:cubicBezTo>
                    <a:cubicBezTo>
                      <a:pt x="39" y="3"/>
                      <a:pt x="47" y="22"/>
                      <a:pt x="45" y="36"/>
                    </a:cubicBezTo>
                    <a:cubicBezTo>
                      <a:pt x="44" y="42"/>
                      <a:pt x="40" y="47"/>
                      <a:pt x="33" y="47"/>
                    </a:cubicBezTo>
                    <a:cubicBezTo>
                      <a:pt x="22" y="47"/>
                      <a:pt x="11" y="35"/>
                      <a:pt x="3" y="27"/>
                    </a:cubicBezTo>
                    <a:cubicBezTo>
                      <a:pt x="2" y="26"/>
                      <a:pt x="0" y="28"/>
                      <a:pt x="1" y="2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1859"/>
              <p:cNvSpPr/>
              <p:nvPr/>
            </p:nvSpPr>
            <p:spPr bwMode="auto">
              <a:xfrm>
                <a:off x="1581" y="1970"/>
                <a:ext cx="107" cy="118"/>
              </a:xfrm>
              <a:custGeom>
                <a:avLst/>
                <a:gdLst>
                  <a:gd name="T0" fmla="*/ 3 w 40"/>
                  <a:gd name="T1" fmla="*/ 42 h 44"/>
                  <a:gd name="T2" fmla="*/ 38 w 40"/>
                  <a:gd name="T3" fmla="*/ 3 h 44"/>
                  <a:gd name="T4" fmla="*/ 36 w 40"/>
                  <a:gd name="T5" fmla="*/ 1 h 44"/>
                  <a:gd name="T6" fmla="*/ 1 w 40"/>
                  <a:gd name="T7" fmla="*/ 40 h 44"/>
                  <a:gd name="T8" fmla="*/ 3 w 40"/>
                  <a:gd name="T9" fmla="*/ 42 h 44"/>
                </a:gdLst>
                <a:ahLst/>
                <a:cxnLst>
                  <a:cxn ang="0">
                    <a:pos x="T0" y="T1"/>
                  </a:cxn>
                  <a:cxn ang="0">
                    <a:pos x="T2" y="T3"/>
                  </a:cxn>
                  <a:cxn ang="0">
                    <a:pos x="T4" y="T5"/>
                  </a:cxn>
                  <a:cxn ang="0">
                    <a:pos x="T6" y="T7"/>
                  </a:cxn>
                  <a:cxn ang="0">
                    <a:pos x="T8" y="T9"/>
                  </a:cxn>
                </a:cxnLst>
                <a:rect l="0" t="0" r="r" b="b"/>
                <a:pathLst>
                  <a:path w="40" h="44">
                    <a:moveTo>
                      <a:pt x="3" y="42"/>
                    </a:moveTo>
                    <a:cubicBezTo>
                      <a:pt x="17" y="31"/>
                      <a:pt x="27" y="17"/>
                      <a:pt x="38" y="3"/>
                    </a:cubicBezTo>
                    <a:cubicBezTo>
                      <a:pt x="40" y="2"/>
                      <a:pt x="38" y="0"/>
                      <a:pt x="36" y="1"/>
                    </a:cubicBezTo>
                    <a:cubicBezTo>
                      <a:pt x="25" y="15"/>
                      <a:pt x="15" y="29"/>
                      <a:pt x="1" y="40"/>
                    </a:cubicBezTo>
                    <a:cubicBezTo>
                      <a:pt x="0" y="42"/>
                      <a:pt x="2" y="44"/>
                      <a:pt x="3" y="4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1860"/>
              <p:cNvSpPr/>
              <p:nvPr/>
            </p:nvSpPr>
            <p:spPr bwMode="auto">
              <a:xfrm>
                <a:off x="1917" y="2082"/>
                <a:ext cx="86" cy="78"/>
              </a:xfrm>
              <a:custGeom>
                <a:avLst/>
                <a:gdLst>
                  <a:gd name="T0" fmla="*/ 26 w 32"/>
                  <a:gd name="T1" fmla="*/ 3 h 29"/>
                  <a:gd name="T2" fmla="*/ 20 w 32"/>
                  <a:gd name="T3" fmla="*/ 20 h 29"/>
                  <a:gd name="T4" fmla="*/ 2 w 32"/>
                  <a:gd name="T5" fmla="*/ 25 h 29"/>
                  <a:gd name="T6" fmla="*/ 3 w 32"/>
                  <a:gd name="T7" fmla="*/ 28 h 29"/>
                  <a:gd name="T8" fmla="*/ 25 w 32"/>
                  <a:gd name="T9" fmla="*/ 21 h 29"/>
                  <a:gd name="T10" fmla="*/ 29 w 32"/>
                  <a:gd name="T11" fmla="*/ 2 h 29"/>
                  <a:gd name="T12" fmla="*/ 26 w 32"/>
                  <a:gd name="T13" fmla="*/ 3 h 29"/>
                </a:gdLst>
                <a:ahLst/>
                <a:cxnLst>
                  <a:cxn ang="0">
                    <a:pos x="T0" y="T1"/>
                  </a:cxn>
                  <a:cxn ang="0">
                    <a:pos x="T2" y="T3"/>
                  </a:cxn>
                  <a:cxn ang="0">
                    <a:pos x="T4" y="T5"/>
                  </a:cxn>
                  <a:cxn ang="0">
                    <a:pos x="T6" y="T7"/>
                  </a:cxn>
                  <a:cxn ang="0">
                    <a:pos x="T8" y="T9"/>
                  </a:cxn>
                  <a:cxn ang="0">
                    <a:pos x="T10" y="T11"/>
                  </a:cxn>
                  <a:cxn ang="0">
                    <a:pos x="T12" y="T13"/>
                  </a:cxn>
                </a:cxnLst>
                <a:rect l="0" t="0" r="r" b="b"/>
                <a:pathLst>
                  <a:path w="32" h="29">
                    <a:moveTo>
                      <a:pt x="26" y="3"/>
                    </a:moveTo>
                    <a:cubicBezTo>
                      <a:pt x="29" y="10"/>
                      <a:pt x="28" y="17"/>
                      <a:pt x="20" y="20"/>
                    </a:cubicBezTo>
                    <a:cubicBezTo>
                      <a:pt x="14" y="22"/>
                      <a:pt x="8" y="23"/>
                      <a:pt x="2" y="25"/>
                    </a:cubicBezTo>
                    <a:cubicBezTo>
                      <a:pt x="0" y="26"/>
                      <a:pt x="1" y="29"/>
                      <a:pt x="3" y="28"/>
                    </a:cubicBezTo>
                    <a:cubicBezTo>
                      <a:pt x="10" y="25"/>
                      <a:pt x="18" y="25"/>
                      <a:pt x="25" y="21"/>
                    </a:cubicBezTo>
                    <a:cubicBezTo>
                      <a:pt x="32" y="16"/>
                      <a:pt x="31" y="9"/>
                      <a:pt x="29" y="2"/>
                    </a:cubicBezTo>
                    <a:cubicBezTo>
                      <a:pt x="29" y="0"/>
                      <a:pt x="26" y="1"/>
                      <a:pt x="26"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1861"/>
              <p:cNvSpPr/>
              <p:nvPr/>
            </p:nvSpPr>
            <p:spPr bwMode="auto">
              <a:xfrm>
                <a:off x="1915" y="2149"/>
                <a:ext cx="117" cy="91"/>
              </a:xfrm>
              <a:custGeom>
                <a:avLst/>
                <a:gdLst>
                  <a:gd name="T0" fmla="*/ 2 w 44"/>
                  <a:gd name="T1" fmla="*/ 3 h 34"/>
                  <a:gd name="T2" fmla="*/ 40 w 44"/>
                  <a:gd name="T3" fmla="*/ 33 h 34"/>
                  <a:gd name="T4" fmla="*/ 42 w 44"/>
                  <a:gd name="T5" fmla="*/ 31 h 34"/>
                  <a:gd name="T6" fmla="*/ 2 w 44"/>
                  <a:gd name="T7" fmla="*/ 0 h 34"/>
                  <a:gd name="T8" fmla="*/ 2 w 44"/>
                  <a:gd name="T9" fmla="*/ 3 h 34"/>
                </a:gdLst>
                <a:ahLst/>
                <a:cxnLst>
                  <a:cxn ang="0">
                    <a:pos x="T0" y="T1"/>
                  </a:cxn>
                  <a:cxn ang="0">
                    <a:pos x="T2" y="T3"/>
                  </a:cxn>
                  <a:cxn ang="0">
                    <a:pos x="T4" y="T5"/>
                  </a:cxn>
                  <a:cxn ang="0">
                    <a:pos x="T6" y="T7"/>
                  </a:cxn>
                  <a:cxn ang="0">
                    <a:pos x="T8" y="T9"/>
                  </a:cxn>
                </a:cxnLst>
                <a:rect l="0" t="0" r="r" b="b"/>
                <a:pathLst>
                  <a:path w="44" h="34">
                    <a:moveTo>
                      <a:pt x="2" y="3"/>
                    </a:moveTo>
                    <a:cubicBezTo>
                      <a:pt x="18" y="6"/>
                      <a:pt x="29" y="22"/>
                      <a:pt x="40" y="33"/>
                    </a:cubicBezTo>
                    <a:cubicBezTo>
                      <a:pt x="42" y="34"/>
                      <a:pt x="44" y="32"/>
                      <a:pt x="42" y="31"/>
                    </a:cubicBezTo>
                    <a:cubicBezTo>
                      <a:pt x="31" y="19"/>
                      <a:pt x="19" y="4"/>
                      <a:pt x="2" y="0"/>
                    </a:cubicBezTo>
                    <a:cubicBezTo>
                      <a:pt x="1" y="0"/>
                      <a:pt x="0" y="3"/>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1862"/>
              <p:cNvSpPr/>
              <p:nvPr/>
            </p:nvSpPr>
            <p:spPr bwMode="auto">
              <a:xfrm>
                <a:off x="1944" y="2237"/>
                <a:ext cx="91" cy="142"/>
              </a:xfrm>
              <a:custGeom>
                <a:avLst/>
                <a:gdLst>
                  <a:gd name="T0" fmla="*/ 30 w 34"/>
                  <a:gd name="T1" fmla="*/ 1 h 53"/>
                  <a:gd name="T2" fmla="*/ 1 w 34"/>
                  <a:gd name="T3" fmla="*/ 50 h 53"/>
                  <a:gd name="T4" fmla="*/ 4 w 34"/>
                  <a:gd name="T5" fmla="*/ 52 h 53"/>
                  <a:gd name="T6" fmla="*/ 33 w 34"/>
                  <a:gd name="T7" fmla="*/ 3 h 53"/>
                  <a:gd name="T8" fmla="*/ 30 w 34"/>
                  <a:gd name="T9" fmla="*/ 1 h 53"/>
                </a:gdLst>
                <a:ahLst/>
                <a:cxnLst>
                  <a:cxn ang="0">
                    <a:pos x="T0" y="T1"/>
                  </a:cxn>
                  <a:cxn ang="0">
                    <a:pos x="T2" y="T3"/>
                  </a:cxn>
                  <a:cxn ang="0">
                    <a:pos x="T4" y="T5"/>
                  </a:cxn>
                  <a:cxn ang="0">
                    <a:pos x="T6" y="T7"/>
                  </a:cxn>
                  <a:cxn ang="0">
                    <a:pos x="T8" y="T9"/>
                  </a:cxn>
                </a:cxnLst>
                <a:rect l="0" t="0" r="r" b="b"/>
                <a:pathLst>
                  <a:path w="34" h="53">
                    <a:moveTo>
                      <a:pt x="30" y="1"/>
                    </a:moveTo>
                    <a:cubicBezTo>
                      <a:pt x="22" y="19"/>
                      <a:pt x="12" y="34"/>
                      <a:pt x="1" y="50"/>
                    </a:cubicBezTo>
                    <a:cubicBezTo>
                      <a:pt x="0" y="52"/>
                      <a:pt x="3" y="53"/>
                      <a:pt x="4" y="52"/>
                    </a:cubicBezTo>
                    <a:cubicBezTo>
                      <a:pt x="14" y="36"/>
                      <a:pt x="25" y="20"/>
                      <a:pt x="33" y="3"/>
                    </a:cubicBezTo>
                    <a:cubicBezTo>
                      <a:pt x="34" y="1"/>
                      <a:pt x="31" y="0"/>
                      <a:pt x="30"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1863"/>
              <p:cNvSpPr/>
              <p:nvPr/>
            </p:nvSpPr>
            <p:spPr bwMode="auto">
              <a:xfrm>
                <a:off x="1760" y="2288"/>
                <a:ext cx="184" cy="99"/>
              </a:xfrm>
              <a:custGeom>
                <a:avLst/>
                <a:gdLst>
                  <a:gd name="T0" fmla="*/ 67 w 69"/>
                  <a:gd name="T1" fmla="*/ 32 h 37"/>
                  <a:gd name="T2" fmla="*/ 1 w 69"/>
                  <a:gd name="T3" fmla="*/ 17 h 37"/>
                  <a:gd name="T4" fmla="*/ 3 w 69"/>
                  <a:gd name="T5" fmla="*/ 19 h 37"/>
                  <a:gd name="T6" fmla="*/ 67 w 69"/>
                  <a:gd name="T7" fmla="*/ 34 h 37"/>
                  <a:gd name="T8" fmla="*/ 67 w 69"/>
                  <a:gd name="T9" fmla="*/ 32 h 37"/>
                </a:gdLst>
                <a:ahLst/>
                <a:cxnLst>
                  <a:cxn ang="0">
                    <a:pos x="T0" y="T1"/>
                  </a:cxn>
                  <a:cxn ang="0">
                    <a:pos x="T2" y="T3"/>
                  </a:cxn>
                  <a:cxn ang="0">
                    <a:pos x="T4" y="T5"/>
                  </a:cxn>
                  <a:cxn ang="0">
                    <a:pos x="T6" y="T7"/>
                  </a:cxn>
                  <a:cxn ang="0">
                    <a:pos x="T8" y="T9"/>
                  </a:cxn>
                </a:cxnLst>
                <a:rect l="0" t="0" r="r" b="b"/>
                <a:pathLst>
                  <a:path w="69" h="37">
                    <a:moveTo>
                      <a:pt x="67" y="32"/>
                    </a:moveTo>
                    <a:cubicBezTo>
                      <a:pt x="43" y="34"/>
                      <a:pt x="25" y="0"/>
                      <a:pt x="1" y="17"/>
                    </a:cubicBezTo>
                    <a:cubicBezTo>
                      <a:pt x="0" y="18"/>
                      <a:pt x="1" y="20"/>
                      <a:pt x="3" y="19"/>
                    </a:cubicBezTo>
                    <a:cubicBezTo>
                      <a:pt x="25" y="3"/>
                      <a:pt x="44" y="37"/>
                      <a:pt x="67" y="34"/>
                    </a:cubicBezTo>
                    <a:cubicBezTo>
                      <a:pt x="69" y="34"/>
                      <a:pt x="69" y="31"/>
                      <a:pt x="67" y="3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1864"/>
              <p:cNvSpPr/>
              <p:nvPr/>
            </p:nvSpPr>
            <p:spPr bwMode="auto">
              <a:xfrm>
                <a:off x="1837" y="2446"/>
                <a:ext cx="14" cy="62"/>
              </a:xfrm>
              <a:custGeom>
                <a:avLst/>
                <a:gdLst>
                  <a:gd name="T0" fmla="*/ 1 w 5"/>
                  <a:gd name="T1" fmla="*/ 2 h 23"/>
                  <a:gd name="T2" fmla="*/ 1 w 5"/>
                  <a:gd name="T3" fmla="*/ 20 h 23"/>
                  <a:gd name="T4" fmla="*/ 4 w 5"/>
                  <a:gd name="T5" fmla="*/ 21 h 23"/>
                  <a:gd name="T6" fmla="*/ 4 w 5"/>
                  <a:gd name="T7" fmla="*/ 1 h 23"/>
                  <a:gd name="T8" fmla="*/ 1 w 5"/>
                  <a:gd name="T9" fmla="*/ 2 h 23"/>
                </a:gdLst>
                <a:ahLst/>
                <a:cxnLst>
                  <a:cxn ang="0">
                    <a:pos x="T0" y="T1"/>
                  </a:cxn>
                  <a:cxn ang="0">
                    <a:pos x="T2" y="T3"/>
                  </a:cxn>
                  <a:cxn ang="0">
                    <a:pos x="T4" y="T5"/>
                  </a:cxn>
                  <a:cxn ang="0">
                    <a:pos x="T6" y="T7"/>
                  </a:cxn>
                  <a:cxn ang="0">
                    <a:pos x="T8" y="T9"/>
                  </a:cxn>
                </a:cxnLst>
                <a:rect l="0" t="0" r="r" b="b"/>
                <a:pathLst>
                  <a:path w="5" h="23">
                    <a:moveTo>
                      <a:pt x="1" y="2"/>
                    </a:moveTo>
                    <a:cubicBezTo>
                      <a:pt x="2" y="8"/>
                      <a:pt x="2" y="14"/>
                      <a:pt x="1" y="20"/>
                    </a:cubicBezTo>
                    <a:cubicBezTo>
                      <a:pt x="0" y="22"/>
                      <a:pt x="3" y="23"/>
                      <a:pt x="4" y="21"/>
                    </a:cubicBezTo>
                    <a:cubicBezTo>
                      <a:pt x="5" y="14"/>
                      <a:pt x="5" y="8"/>
                      <a:pt x="4" y="1"/>
                    </a:cubicBezTo>
                    <a:cubicBezTo>
                      <a:pt x="3" y="0"/>
                      <a:pt x="0" y="0"/>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1865"/>
              <p:cNvSpPr/>
              <p:nvPr/>
            </p:nvSpPr>
            <p:spPr bwMode="auto">
              <a:xfrm>
                <a:off x="1755" y="2494"/>
                <a:ext cx="88" cy="64"/>
              </a:xfrm>
              <a:custGeom>
                <a:avLst/>
                <a:gdLst>
                  <a:gd name="T0" fmla="*/ 30 w 33"/>
                  <a:gd name="T1" fmla="*/ 1 h 24"/>
                  <a:gd name="T2" fmla="*/ 1 w 33"/>
                  <a:gd name="T3" fmla="*/ 21 h 24"/>
                  <a:gd name="T4" fmla="*/ 3 w 33"/>
                  <a:gd name="T5" fmla="*/ 23 h 24"/>
                  <a:gd name="T6" fmla="*/ 32 w 33"/>
                  <a:gd name="T7" fmla="*/ 4 h 24"/>
                  <a:gd name="T8" fmla="*/ 30 w 33"/>
                  <a:gd name="T9" fmla="*/ 1 h 24"/>
                </a:gdLst>
                <a:ahLst/>
                <a:cxnLst>
                  <a:cxn ang="0">
                    <a:pos x="T0" y="T1"/>
                  </a:cxn>
                  <a:cxn ang="0">
                    <a:pos x="T2" y="T3"/>
                  </a:cxn>
                  <a:cxn ang="0">
                    <a:pos x="T4" y="T5"/>
                  </a:cxn>
                  <a:cxn ang="0">
                    <a:pos x="T6" y="T7"/>
                  </a:cxn>
                  <a:cxn ang="0">
                    <a:pos x="T8" y="T9"/>
                  </a:cxn>
                </a:cxnLst>
                <a:rect l="0" t="0" r="r" b="b"/>
                <a:pathLst>
                  <a:path w="33" h="24">
                    <a:moveTo>
                      <a:pt x="30" y="1"/>
                    </a:moveTo>
                    <a:cubicBezTo>
                      <a:pt x="20" y="7"/>
                      <a:pt x="9" y="13"/>
                      <a:pt x="1" y="21"/>
                    </a:cubicBezTo>
                    <a:cubicBezTo>
                      <a:pt x="0" y="22"/>
                      <a:pt x="2" y="24"/>
                      <a:pt x="3" y="23"/>
                    </a:cubicBezTo>
                    <a:cubicBezTo>
                      <a:pt x="11" y="15"/>
                      <a:pt x="22" y="10"/>
                      <a:pt x="32" y="4"/>
                    </a:cubicBezTo>
                    <a:cubicBezTo>
                      <a:pt x="33" y="3"/>
                      <a:pt x="32" y="0"/>
                      <a:pt x="30"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1866"/>
              <p:cNvSpPr/>
              <p:nvPr/>
            </p:nvSpPr>
            <p:spPr bwMode="auto">
              <a:xfrm>
                <a:off x="1643" y="2468"/>
                <a:ext cx="128" cy="82"/>
              </a:xfrm>
              <a:custGeom>
                <a:avLst/>
                <a:gdLst>
                  <a:gd name="T0" fmla="*/ 1 w 48"/>
                  <a:gd name="T1" fmla="*/ 3 h 31"/>
                  <a:gd name="T2" fmla="*/ 45 w 48"/>
                  <a:gd name="T3" fmla="*/ 30 h 31"/>
                  <a:gd name="T4" fmla="*/ 47 w 48"/>
                  <a:gd name="T5" fmla="*/ 27 h 31"/>
                  <a:gd name="T6" fmla="*/ 3 w 48"/>
                  <a:gd name="T7" fmla="*/ 1 h 31"/>
                  <a:gd name="T8" fmla="*/ 1 w 48"/>
                  <a:gd name="T9" fmla="*/ 3 h 31"/>
                </a:gdLst>
                <a:ahLst/>
                <a:cxnLst>
                  <a:cxn ang="0">
                    <a:pos x="T0" y="T1"/>
                  </a:cxn>
                  <a:cxn ang="0">
                    <a:pos x="T2" y="T3"/>
                  </a:cxn>
                  <a:cxn ang="0">
                    <a:pos x="T4" y="T5"/>
                  </a:cxn>
                  <a:cxn ang="0">
                    <a:pos x="T6" y="T7"/>
                  </a:cxn>
                  <a:cxn ang="0">
                    <a:pos x="T8" y="T9"/>
                  </a:cxn>
                </a:cxnLst>
                <a:rect l="0" t="0" r="r" b="b"/>
                <a:pathLst>
                  <a:path w="48" h="31">
                    <a:moveTo>
                      <a:pt x="1" y="3"/>
                    </a:moveTo>
                    <a:cubicBezTo>
                      <a:pt x="17" y="11"/>
                      <a:pt x="31" y="20"/>
                      <a:pt x="45" y="30"/>
                    </a:cubicBezTo>
                    <a:cubicBezTo>
                      <a:pt x="47" y="31"/>
                      <a:pt x="48" y="28"/>
                      <a:pt x="47" y="27"/>
                    </a:cubicBezTo>
                    <a:cubicBezTo>
                      <a:pt x="33" y="18"/>
                      <a:pt x="18" y="8"/>
                      <a:pt x="3" y="1"/>
                    </a:cubicBezTo>
                    <a:cubicBezTo>
                      <a:pt x="1" y="0"/>
                      <a:pt x="0" y="2"/>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1867"/>
              <p:cNvSpPr/>
              <p:nvPr/>
            </p:nvSpPr>
            <p:spPr bwMode="auto">
              <a:xfrm>
                <a:off x="1493" y="2377"/>
                <a:ext cx="163" cy="144"/>
              </a:xfrm>
              <a:custGeom>
                <a:avLst/>
                <a:gdLst>
                  <a:gd name="T0" fmla="*/ 57 w 61"/>
                  <a:gd name="T1" fmla="*/ 37 h 54"/>
                  <a:gd name="T2" fmla="*/ 23 w 61"/>
                  <a:gd name="T3" fmla="*/ 44 h 54"/>
                  <a:gd name="T4" fmla="*/ 6 w 61"/>
                  <a:gd name="T5" fmla="*/ 29 h 54"/>
                  <a:gd name="T6" fmla="*/ 15 w 61"/>
                  <a:gd name="T7" fmla="*/ 3 h 54"/>
                  <a:gd name="T8" fmla="*/ 13 w 61"/>
                  <a:gd name="T9" fmla="*/ 1 h 54"/>
                  <a:gd name="T10" fmla="*/ 3 w 61"/>
                  <a:gd name="T11" fmla="*/ 29 h 54"/>
                  <a:gd name="T12" fmla="*/ 21 w 61"/>
                  <a:gd name="T13" fmla="*/ 46 h 54"/>
                  <a:gd name="T14" fmla="*/ 60 w 61"/>
                  <a:gd name="T15" fmla="*/ 37 h 54"/>
                  <a:gd name="T16" fmla="*/ 57 w 61"/>
                  <a:gd name="T17" fmla="*/ 3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4">
                    <a:moveTo>
                      <a:pt x="57" y="37"/>
                    </a:moveTo>
                    <a:cubicBezTo>
                      <a:pt x="58" y="51"/>
                      <a:pt x="31" y="46"/>
                      <a:pt x="23" y="44"/>
                    </a:cubicBezTo>
                    <a:cubicBezTo>
                      <a:pt x="16" y="41"/>
                      <a:pt x="9" y="37"/>
                      <a:pt x="6" y="29"/>
                    </a:cubicBezTo>
                    <a:cubicBezTo>
                      <a:pt x="3" y="20"/>
                      <a:pt x="9" y="10"/>
                      <a:pt x="15" y="3"/>
                    </a:cubicBezTo>
                    <a:cubicBezTo>
                      <a:pt x="16" y="2"/>
                      <a:pt x="14" y="0"/>
                      <a:pt x="13" y="1"/>
                    </a:cubicBezTo>
                    <a:cubicBezTo>
                      <a:pt x="6" y="9"/>
                      <a:pt x="0" y="19"/>
                      <a:pt x="3" y="29"/>
                    </a:cubicBezTo>
                    <a:cubicBezTo>
                      <a:pt x="5" y="38"/>
                      <a:pt x="14" y="43"/>
                      <a:pt x="21" y="46"/>
                    </a:cubicBezTo>
                    <a:cubicBezTo>
                      <a:pt x="31" y="50"/>
                      <a:pt x="61" y="54"/>
                      <a:pt x="60" y="37"/>
                    </a:cubicBezTo>
                    <a:cubicBezTo>
                      <a:pt x="60" y="35"/>
                      <a:pt x="57" y="35"/>
                      <a:pt x="57" y="3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1868"/>
              <p:cNvSpPr/>
              <p:nvPr/>
            </p:nvSpPr>
            <p:spPr bwMode="auto">
              <a:xfrm>
                <a:off x="1448" y="2262"/>
                <a:ext cx="24" cy="64"/>
              </a:xfrm>
              <a:custGeom>
                <a:avLst/>
                <a:gdLst>
                  <a:gd name="T0" fmla="*/ 1 w 9"/>
                  <a:gd name="T1" fmla="*/ 3 h 24"/>
                  <a:gd name="T2" fmla="*/ 5 w 9"/>
                  <a:gd name="T3" fmla="*/ 23 h 24"/>
                  <a:gd name="T4" fmla="*/ 8 w 9"/>
                  <a:gd name="T5" fmla="*/ 22 h 24"/>
                  <a:gd name="T6" fmla="*/ 4 w 9"/>
                  <a:gd name="T7" fmla="*/ 2 h 24"/>
                  <a:gd name="T8" fmla="*/ 1 w 9"/>
                  <a:gd name="T9" fmla="*/ 3 h 24"/>
                </a:gdLst>
                <a:ahLst/>
                <a:cxnLst>
                  <a:cxn ang="0">
                    <a:pos x="T0" y="T1"/>
                  </a:cxn>
                  <a:cxn ang="0">
                    <a:pos x="T2" y="T3"/>
                  </a:cxn>
                  <a:cxn ang="0">
                    <a:pos x="T4" y="T5"/>
                  </a:cxn>
                  <a:cxn ang="0">
                    <a:pos x="T6" y="T7"/>
                  </a:cxn>
                  <a:cxn ang="0">
                    <a:pos x="T8" y="T9"/>
                  </a:cxn>
                </a:cxnLst>
                <a:rect l="0" t="0" r="r" b="b"/>
                <a:pathLst>
                  <a:path w="9" h="24">
                    <a:moveTo>
                      <a:pt x="1" y="3"/>
                    </a:moveTo>
                    <a:cubicBezTo>
                      <a:pt x="3" y="9"/>
                      <a:pt x="4" y="16"/>
                      <a:pt x="5" y="23"/>
                    </a:cubicBezTo>
                    <a:cubicBezTo>
                      <a:pt x="6" y="24"/>
                      <a:pt x="9" y="24"/>
                      <a:pt x="8" y="22"/>
                    </a:cubicBezTo>
                    <a:cubicBezTo>
                      <a:pt x="7" y="15"/>
                      <a:pt x="6" y="8"/>
                      <a:pt x="4" y="2"/>
                    </a:cubicBezTo>
                    <a:cubicBezTo>
                      <a:pt x="3" y="0"/>
                      <a:pt x="0" y="1"/>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1869"/>
              <p:cNvSpPr/>
              <p:nvPr/>
            </p:nvSpPr>
            <p:spPr bwMode="auto">
              <a:xfrm>
                <a:off x="1461" y="2323"/>
                <a:ext cx="72" cy="40"/>
              </a:xfrm>
              <a:custGeom>
                <a:avLst/>
                <a:gdLst>
                  <a:gd name="T0" fmla="*/ 1 w 27"/>
                  <a:gd name="T1" fmla="*/ 3 h 15"/>
                  <a:gd name="T2" fmla="*/ 24 w 27"/>
                  <a:gd name="T3" fmla="*/ 14 h 15"/>
                  <a:gd name="T4" fmla="*/ 26 w 27"/>
                  <a:gd name="T5" fmla="*/ 12 h 15"/>
                  <a:gd name="T6" fmla="*/ 2 w 27"/>
                  <a:gd name="T7" fmla="*/ 0 h 15"/>
                  <a:gd name="T8" fmla="*/ 1 w 27"/>
                  <a:gd name="T9" fmla="*/ 3 h 15"/>
                </a:gdLst>
                <a:ahLst/>
                <a:cxnLst>
                  <a:cxn ang="0">
                    <a:pos x="T0" y="T1"/>
                  </a:cxn>
                  <a:cxn ang="0">
                    <a:pos x="T2" y="T3"/>
                  </a:cxn>
                  <a:cxn ang="0">
                    <a:pos x="T4" y="T5"/>
                  </a:cxn>
                  <a:cxn ang="0">
                    <a:pos x="T6" y="T7"/>
                  </a:cxn>
                  <a:cxn ang="0">
                    <a:pos x="T8" y="T9"/>
                  </a:cxn>
                </a:cxnLst>
                <a:rect l="0" t="0" r="r" b="b"/>
                <a:pathLst>
                  <a:path w="27" h="15">
                    <a:moveTo>
                      <a:pt x="1" y="3"/>
                    </a:moveTo>
                    <a:cubicBezTo>
                      <a:pt x="10" y="5"/>
                      <a:pt x="17" y="10"/>
                      <a:pt x="24" y="14"/>
                    </a:cubicBezTo>
                    <a:cubicBezTo>
                      <a:pt x="26" y="15"/>
                      <a:pt x="27" y="13"/>
                      <a:pt x="26" y="12"/>
                    </a:cubicBezTo>
                    <a:cubicBezTo>
                      <a:pt x="18" y="7"/>
                      <a:pt x="11" y="3"/>
                      <a:pt x="2" y="0"/>
                    </a:cubicBezTo>
                    <a:cubicBezTo>
                      <a:pt x="0" y="0"/>
                      <a:pt x="0" y="2"/>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Freeform 1870"/>
              <p:cNvSpPr/>
              <p:nvPr/>
            </p:nvSpPr>
            <p:spPr bwMode="auto">
              <a:xfrm>
                <a:off x="1464" y="2283"/>
                <a:ext cx="32" cy="32"/>
              </a:xfrm>
              <a:custGeom>
                <a:avLst/>
                <a:gdLst>
                  <a:gd name="T0" fmla="*/ 3 w 12"/>
                  <a:gd name="T1" fmla="*/ 11 h 12"/>
                  <a:gd name="T2" fmla="*/ 11 w 12"/>
                  <a:gd name="T3" fmla="*/ 4 h 12"/>
                  <a:gd name="T4" fmla="*/ 9 w 12"/>
                  <a:gd name="T5" fmla="*/ 1 h 12"/>
                  <a:gd name="T6" fmla="*/ 1 w 12"/>
                  <a:gd name="T7" fmla="*/ 9 h 12"/>
                  <a:gd name="T8" fmla="*/ 3 w 12"/>
                  <a:gd name="T9" fmla="*/ 11 h 12"/>
                </a:gdLst>
                <a:ahLst/>
                <a:cxnLst>
                  <a:cxn ang="0">
                    <a:pos x="T0" y="T1"/>
                  </a:cxn>
                  <a:cxn ang="0">
                    <a:pos x="T2" y="T3"/>
                  </a:cxn>
                  <a:cxn ang="0">
                    <a:pos x="T4" y="T5"/>
                  </a:cxn>
                  <a:cxn ang="0">
                    <a:pos x="T6" y="T7"/>
                  </a:cxn>
                  <a:cxn ang="0">
                    <a:pos x="T8" y="T9"/>
                  </a:cxn>
                </a:cxnLst>
                <a:rect l="0" t="0" r="r" b="b"/>
                <a:pathLst>
                  <a:path w="12" h="12">
                    <a:moveTo>
                      <a:pt x="3" y="11"/>
                    </a:moveTo>
                    <a:cubicBezTo>
                      <a:pt x="6" y="8"/>
                      <a:pt x="8" y="6"/>
                      <a:pt x="11" y="4"/>
                    </a:cubicBezTo>
                    <a:cubicBezTo>
                      <a:pt x="12" y="3"/>
                      <a:pt x="11" y="0"/>
                      <a:pt x="9" y="1"/>
                    </a:cubicBezTo>
                    <a:cubicBezTo>
                      <a:pt x="6" y="3"/>
                      <a:pt x="4" y="6"/>
                      <a:pt x="1" y="9"/>
                    </a:cubicBezTo>
                    <a:cubicBezTo>
                      <a:pt x="0" y="10"/>
                      <a:pt x="2" y="12"/>
                      <a:pt x="3" y="1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Freeform 1871"/>
              <p:cNvSpPr/>
              <p:nvPr/>
            </p:nvSpPr>
            <p:spPr bwMode="auto">
              <a:xfrm>
                <a:off x="1456" y="2307"/>
                <a:ext cx="51" cy="29"/>
              </a:xfrm>
              <a:custGeom>
                <a:avLst/>
                <a:gdLst>
                  <a:gd name="T0" fmla="*/ 3 w 19"/>
                  <a:gd name="T1" fmla="*/ 10 h 11"/>
                  <a:gd name="T2" fmla="*/ 17 w 19"/>
                  <a:gd name="T3" fmla="*/ 3 h 11"/>
                  <a:gd name="T4" fmla="*/ 16 w 19"/>
                  <a:gd name="T5" fmla="*/ 0 h 11"/>
                  <a:gd name="T6" fmla="*/ 2 w 19"/>
                  <a:gd name="T7" fmla="*/ 7 h 11"/>
                  <a:gd name="T8" fmla="*/ 3 w 19"/>
                  <a:gd name="T9" fmla="*/ 10 h 11"/>
                </a:gdLst>
                <a:ahLst/>
                <a:cxnLst>
                  <a:cxn ang="0">
                    <a:pos x="T0" y="T1"/>
                  </a:cxn>
                  <a:cxn ang="0">
                    <a:pos x="T2" y="T3"/>
                  </a:cxn>
                  <a:cxn ang="0">
                    <a:pos x="T4" y="T5"/>
                  </a:cxn>
                  <a:cxn ang="0">
                    <a:pos x="T6" y="T7"/>
                  </a:cxn>
                  <a:cxn ang="0">
                    <a:pos x="T8" y="T9"/>
                  </a:cxn>
                </a:cxnLst>
                <a:rect l="0" t="0" r="r" b="b"/>
                <a:pathLst>
                  <a:path w="19" h="11">
                    <a:moveTo>
                      <a:pt x="3" y="10"/>
                    </a:moveTo>
                    <a:cubicBezTo>
                      <a:pt x="8" y="8"/>
                      <a:pt x="13" y="5"/>
                      <a:pt x="17" y="3"/>
                    </a:cubicBezTo>
                    <a:cubicBezTo>
                      <a:pt x="19" y="2"/>
                      <a:pt x="18" y="0"/>
                      <a:pt x="16" y="0"/>
                    </a:cubicBezTo>
                    <a:cubicBezTo>
                      <a:pt x="11" y="3"/>
                      <a:pt x="7" y="5"/>
                      <a:pt x="2" y="7"/>
                    </a:cubicBezTo>
                    <a:cubicBezTo>
                      <a:pt x="0" y="8"/>
                      <a:pt x="2" y="11"/>
                      <a:pt x="3" y="1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1872"/>
              <p:cNvSpPr/>
              <p:nvPr/>
            </p:nvSpPr>
            <p:spPr bwMode="auto">
              <a:xfrm>
                <a:off x="1488" y="2328"/>
                <a:ext cx="35" cy="11"/>
              </a:xfrm>
              <a:custGeom>
                <a:avLst/>
                <a:gdLst>
                  <a:gd name="T0" fmla="*/ 2 w 13"/>
                  <a:gd name="T1" fmla="*/ 3 h 4"/>
                  <a:gd name="T2" fmla="*/ 11 w 13"/>
                  <a:gd name="T3" fmla="*/ 3 h 4"/>
                  <a:gd name="T4" fmla="*/ 10 w 13"/>
                  <a:gd name="T5" fmla="*/ 1 h 4"/>
                  <a:gd name="T6" fmla="*/ 3 w 13"/>
                  <a:gd name="T7" fmla="*/ 1 h 4"/>
                  <a:gd name="T8" fmla="*/ 2 w 13"/>
                  <a:gd name="T9" fmla="*/ 3 h 4"/>
                </a:gdLst>
                <a:ahLst/>
                <a:cxnLst>
                  <a:cxn ang="0">
                    <a:pos x="T0" y="T1"/>
                  </a:cxn>
                  <a:cxn ang="0">
                    <a:pos x="T2" y="T3"/>
                  </a:cxn>
                  <a:cxn ang="0">
                    <a:pos x="T4" y="T5"/>
                  </a:cxn>
                  <a:cxn ang="0">
                    <a:pos x="T6" y="T7"/>
                  </a:cxn>
                  <a:cxn ang="0">
                    <a:pos x="T8" y="T9"/>
                  </a:cxn>
                </a:cxnLst>
                <a:rect l="0" t="0" r="r" b="b"/>
                <a:pathLst>
                  <a:path w="13" h="4">
                    <a:moveTo>
                      <a:pt x="2" y="3"/>
                    </a:moveTo>
                    <a:cubicBezTo>
                      <a:pt x="5" y="4"/>
                      <a:pt x="8" y="4"/>
                      <a:pt x="11" y="3"/>
                    </a:cubicBezTo>
                    <a:cubicBezTo>
                      <a:pt x="13" y="2"/>
                      <a:pt x="11" y="0"/>
                      <a:pt x="10" y="1"/>
                    </a:cubicBezTo>
                    <a:cubicBezTo>
                      <a:pt x="8" y="1"/>
                      <a:pt x="5" y="1"/>
                      <a:pt x="3" y="1"/>
                    </a:cubicBezTo>
                    <a:cubicBezTo>
                      <a:pt x="1" y="0"/>
                      <a:pt x="0" y="2"/>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1873"/>
              <p:cNvSpPr/>
              <p:nvPr/>
            </p:nvSpPr>
            <p:spPr bwMode="auto">
              <a:xfrm>
                <a:off x="1509" y="2339"/>
                <a:ext cx="43" cy="13"/>
              </a:xfrm>
              <a:custGeom>
                <a:avLst/>
                <a:gdLst>
                  <a:gd name="T0" fmla="*/ 2 w 16"/>
                  <a:gd name="T1" fmla="*/ 4 h 5"/>
                  <a:gd name="T2" fmla="*/ 14 w 16"/>
                  <a:gd name="T3" fmla="*/ 4 h 5"/>
                  <a:gd name="T4" fmla="*/ 14 w 16"/>
                  <a:gd name="T5" fmla="*/ 1 h 5"/>
                  <a:gd name="T6" fmla="*/ 3 w 16"/>
                  <a:gd name="T7" fmla="*/ 1 h 5"/>
                  <a:gd name="T8" fmla="*/ 2 w 16"/>
                  <a:gd name="T9" fmla="*/ 4 h 5"/>
                </a:gdLst>
                <a:ahLst/>
                <a:cxnLst>
                  <a:cxn ang="0">
                    <a:pos x="T0" y="T1"/>
                  </a:cxn>
                  <a:cxn ang="0">
                    <a:pos x="T2" y="T3"/>
                  </a:cxn>
                  <a:cxn ang="0">
                    <a:pos x="T4" y="T5"/>
                  </a:cxn>
                  <a:cxn ang="0">
                    <a:pos x="T6" y="T7"/>
                  </a:cxn>
                  <a:cxn ang="0">
                    <a:pos x="T8" y="T9"/>
                  </a:cxn>
                </a:cxnLst>
                <a:rect l="0" t="0" r="r" b="b"/>
                <a:pathLst>
                  <a:path w="16" h="5">
                    <a:moveTo>
                      <a:pt x="2" y="4"/>
                    </a:moveTo>
                    <a:cubicBezTo>
                      <a:pt x="6" y="5"/>
                      <a:pt x="10" y="5"/>
                      <a:pt x="14" y="4"/>
                    </a:cubicBezTo>
                    <a:cubicBezTo>
                      <a:pt x="16" y="3"/>
                      <a:pt x="15" y="0"/>
                      <a:pt x="14" y="1"/>
                    </a:cubicBezTo>
                    <a:cubicBezTo>
                      <a:pt x="10" y="2"/>
                      <a:pt x="6" y="2"/>
                      <a:pt x="3" y="1"/>
                    </a:cubicBezTo>
                    <a:cubicBezTo>
                      <a:pt x="1" y="0"/>
                      <a:pt x="0" y="3"/>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1874"/>
              <p:cNvSpPr/>
              <p:nvPr/>
            </p:nvSpPr>
            <p:spPr bwMode="auto">
              <a:xfrm>
                <a:off x="1523" y="2361"/>
                <a:ext cx="50" cy="10"/>
              </a:xfrm>
              <a:custGeom>
                <a:avLst/>
                <a:gdLst>
                  <a:gd name="T0" fmla="*/ 2 w 19"/>
                  <a:gd name="T1" fmla="*/ 3 h 4"/>
                  <a:gd name="T2" fmla="*/ 17 w 19"/>
                  <a:gd name="T3" fmla="*/ 4 h 4"/>
                  <a:gd name="T4" fmla="*/ 17 w 19"/>
                  <a:gd name="T5" fmla="*/ 1 h 4"/>
                  <a:gd name="T6" fmla="*/ 2 w 19"/>
                  <a:gd name="T7" fmla="*/ 0 h 4"/>
                  <a:gd name="T8" fmla="*/ 2 w 19"/>
                  <a:gd name="T9" fmla="*/ 3 h 4"/>
                </a:gdLst>
                <a:ahLst/>
                <a:cxnLst>
                  <a:cxn ang="0">
                    <a:pos x="T0" y="T1"/>
                  </a:cxn>
                  <a:cxn ang="0">
                    <a:pos x="T2" y="T3"/>
                  </a:cxn>
                  <a:cxn ang="0">
                    <a:pos x="T4" y="T5"/>
                  </a:cxn>
                  <a:cxn ang="0">
                    <a:pos x="T6" y="T7"/>
                  </a:cxn>
                  <a:cxn ang="0">
                    <a:pos x="T8" y="T9"/>
                  </a:cxn>
                </a:cxnLst>
                <a:rect l="0" t="0" r="r" b="b"/>
                <a:pathLst>
                  <a:path w="19" h="4">
                    <a:moveTo>
                      <a:pt x="2" y="3"/>
                    </a:moveTo>
                    <a:cubicBezTo>
                      <a:pt x="7" y="4"/>
                      <a:pt x="12" y="4"/>
                      <a:pt x="17" y="4"/>
                    </a:cubicBezTo>
                    <a:cubicBezTo>
                      <a:pt x="19" y="4"/>
                      <a:pt x="19" y="1"/>
                      <a:pt x="17" y="1"/>
                    </a:cubicBezTo>
                    <a:cubicBezTo>
                      <a:pt x="12" y="1"/>
                      <a:pt x="7" y="1"/>
                      <a:pt x="2" y="0"/>
                    </a:cubicBezTo>
                    <a:cubicBezTo>
                      <a:pt x="1" y="0"/>
                      <a:pt x="0" y="2"/>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1875"/>
              <p:cNvSpPr/>
              <p:nvPr/>
            </p:nvSpPr>
            <p:spPr bwMode="auto">
              <a:xfrm>
                <a:off x="1504" y="2417"/>
                <a:ext cx="24" cy="13"/>
              </a:xfrm>
              <a:custGeom>
                <a:avLst/>
                <a:gdLst>
                  <a:gd name="T0" fmla="*/ 1 w 9"/>
                  <a:gd name="T1" fmla="*/ 3 h 5"/>
                  <a:gd name="T2" fmla="*/ 8 w 9"/>
                  <a:gd name="T3" fmla="*/ 3 h 5"/>
                  <a:gd name="T4" fmla="*/ 6 w 9"/>
                  <a:gd name="T5" fmla="*/ 1 h 5"/>
                  <a:gd name="T6" fmla="*/ 3 w 9"/>
                  <a:gd name="T7" fmla="*/ 1 h 5"/>
                  <a:gd name="T8" fmla="*/ 1 w 9"/>
                  <a:gd name="T9" fmla="*/ 3 h 5"/>
                </a:gdLst>
                <a:ahLst/>
                <a:cxnLst>
                  <a:cxn ang="0">
                    <a:pos x="T0" y="T1"/>
                  </a:cxn>
                  <a:cxn ang="0">
                    <a:pos x="T2" y="T3"/>
                  </a:cxn>
                  <a:cxn ang="0">
                    <a:pos x="T4" y="T5"/>
                  </a:cxn>
                  <a:cxn ang="0">
                    <a:pos x="T6" y="T7"/>
                  </a:cxn>
                  <a:cxn ang="0">
                    <a:pos x="T8" y="T9"/>
                  </a:cxn>
                </a:cxnLst>
                <a:rect l="0" t="0" r="r" b="b"/>
                <a:pathLst>
                  <a:path w="9" h="5">
                    <a:moveTo>
                      <a:pt x="1" y="3"/>
                    </a:moveTo>
                    <a:cubicBezTo>
                      <a:pt x="3" y="5"/>
                      <a:pt x="6" y="5"/>
                      <a:pt x="8" y="3"/>
                    </a:cubicBezTo>
                    <a:cubicBezTo>
                      <a:pt x="9" y="2"/>
                      <a:pt x="7" y="0"/>
                      <a:pt x="6" y="1"/>
                    </a:cubicBezTo>
                    <a:cubicBezTo>
                      <a:pt x="5" y="2"/>
                      <a:pt x="4" y="2"/>
                      <a:pt x="3" y="1"/>
                    </a:cubicBezTo>
                    <a:cubicBezTo>
                      <a:pt x="2" y="0"/>
                      <a:pt x="0" y="2"/>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Freeform 1876"/>
              <p:cNvSpPr/>
              <p:nvPr/>
            </p:nvSpPr>
            <p:spPr bwMode="auto">
              <a:xfrm>
                <a:off x="1499" y="2430"/>
                <a:ext cx="50" cy="27"/>
              </a:xfrm>
              <a:custGeom>
                <a:avLst/>
                <a:gdLst>
                  <a:gd name="T0" fmla="*/ 2 w 19"/>
                  <a:gd name="T1" fmla="*/ 9 h 10"/>
                  <a:gd name="T2" fmla="*/ 18 w 19"/>
                  <a:gd name="T3" fmla="*/ 3 h 10"/>
                  <a:gd name="T4" fmla="*/ 16 w 19"/>
                  <a:gd name="T5" fmla="*/ 1 h 10"/>
                  <a:gd name="T6" fmla="*/ 1 w 19"/>
                  <a:gd name="T7" fmla="*/ 6 h 10"/>
                  <a:gd name="T8" fmla="*/ 2 w 19"/>
                  <a:gd name="T9" fmla="*/ 9 h 10"/>
                </a:gdLst>
                <a:ahLst/>
                <a:cxnLst>
                  <a:cxn ang="0">
                    <a:pos x="T0" y="T1"/>
                  </a:cxn>
                  <a:cxn ang="0">
                    <a:pos x="T2" y="T3"/>
                  </a:cxn>
                  <a:cxn ang="0">
                    <a:pos x="T4" y="T5"/>
                  </a:cxn>
                  <a:cxn ang="0">
                    <a:pos x="T6" y="T7"/>
                  </a:cxn>
                  <a:cxn ang="0">
                    <a:pos x="T8" y="T9"/>
                  </a:cxn>
                </a:cxnLst>
                <a:rect l="0" t="0" r="r" b="b"/>
                <a:pathLst>
                  <a:path w="19" h="10">
                    <a:moveTo>
                      <a:pt x="2" y="9"/>
                    </a:moveTo>
                    <a:cubicBezTo>
                      <a:pt x="7" y="8"/>
                      <a:pt x="13" y="6"/>
                      <a:pt x="18" y="3"/>
                    </a:cubicBezTo>
                    <a:cubicBezTo>
                      <a:pt x="19" y="2"/>
                      <a:pt x="18" y="0"/>
                      <a:pt x="16" y="1"/>
                    </a:cubicBezTo>
                    <a:cubicBezTo>
                      <a:pt x="11" y="3"/>
                      <a:pt x="6" y="5"/>
                      <a:pt x="1" y="6"/>
                    </a:cubicBezTo>
                    <a:cubicBezTo>
                      <a:pt x="0" y="7"/>
                      <a:pt x="0" y="10"/>
                      <a:pt x="2" y="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 name="Freeform 1877"/>
              <p:cNvSpPr/>
              <p:nvPr/>
            </p:nvSpPr>
            <p:spPr bwMode="auto">
              <a:xfrm>
                <a:off x="1515" y="2454"/>
                <a:ext cx="45" cy="19"/>
              </a:xfrm>
              <a:custGeom>
                <a:avLst/>
                <a:gdLst>
                  <a:gd name="T0" fmla="*/ 2 w 17"/>
                  <a:gd name="T1" fmla="*/ 7 h 7"/>
                  <a:gd name="T2" fmla="*/ 15 w 17"/>
                  <a:gd name="T3" fmla="*/ 4 h 7"/>
                  <a:gd name="T4" fmla="*/ 14 w 17"/>
                  <a:gd name="T5" fmla="*/ 1 h 7"/>
                  <a:gd name="T6" fmla="*/ 2 w 17"/>
                  <a:gd name="T7" fmla="*/ 4 h 7"/>
                  <a:gd name="T8" fmla="*/ 2 w 17"/>
                  <a:gd name="T9" fmla="*/ 7 h 7"/>
                </a:gdLst>
                <a:ahLst/>
                <a:cxnLst>
                  <a:cxn ang="0">
                    <a:pos x="T0" y="T1"/>
                  </a:cxn>
                  <a:cxn ang="0">
                    <a:pos x="T2" y="T3"/>
                  </a:cxn>
                  <a:cxn ang="0">
                    <a:pos x="T4" y="T5"/>
                  </a:cxn>
                  <a:cxn ang="0">
                    <a:pos x="T6" y="T7"/>
                  </a:cxn>
                  <a:cxn ang="0">
                    <a:pos x="T8" y="T9"/>
                  </a:cxn>
                </a:cxnLst>
                <a:rect l="0" t="0" r="r" b="b"/>
                <a:pathLst>
                  <a:path w="17" h="7">
                    <a:moveTo>
                      <a:pt x="2" y="7"/>
                    </a:moveTo>
                    <a:cubicBezTo>
                      <a:pt x="6" y="7"/>
                      <a:pt x="11" y="6"/>
                      <a:pt x="15" y="4"/>
                    </a:cubicBezTo>
                    <a:cubicBezTo>
                      <a:pt x="17" y="3"/>
                      <a:pt x="15" y="0"/>
                      <a:pt x="14" y="1"/>
                    </a:cubicBezTo>
                    <a:cubicBezTo>
                      <a:pt x="10" y="3"/>
                      <a:pt x="6" y="4"/>
                      <a:pt x="2" y="4"/>
                    </a:cubicBezTo>
                    <a:cubicBezTo>
                      <a:pt x="0" y="4"/>
                      <a:pt x="0" y="7"/>
                      <a:pt x="2"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 name="Freeform 1878"/>
              <p:cNvSpPr/>
              <p:nvPr/>
            </p:nvSpPr>
            <p:spPr bwMode="auto">
              <a:xfrm>
                <a:off x="1528" y="2470"/>
                <a:ext cx="61" cy="27"/>
              </a:xfrm>
              <a:custGeom>
                <a:avLst/>
                <a:gdLst>
                  <a:gd name="T0" fmla="*/ 3 w 23"/>
                  <a:gd name="T1" fmla="*/ 9 h 10"/>
                  <a:gd name="T2" fmla="*/ 21 w 23"/>
                  <a:gd name="T3" fmla="*/ 3 h 10"/>
                  <a:gd name="T4" fmla="*/ 21 w 23"/>
                  <a:gd name="T5" fmla="*/ 1 h 10"/>
                  <a:gd name="T6" fmla="*/ 2 w 23"/>
                  <a:gd name="T7" fmla="*/ 6 h 10"/>
                  <a:gd name="T8" fmla="*/ 3 w 23"/>
                  <a:gd name="T9" fmla="*/ 9 h 10"/>
                </a:gdLst>
                <a:ahLst/>
                <a:cxnLst>
                  <a:cxn ang="0">
                    <a:pos x="T0" y="T1"/>
                  </a:cxn>
                  <a:cxn ang="0">
                    <a:pos x="T2" y="T3"/>
                  </a:cxn>
                  <a:cxn ang="0">
                    <a:pos x="T4" y="T5"/>
                  </a:cxn>
                  <a:cxn ang="0">
                    <a:pos x="T6" y="T7"/>
                  </a:cxn>
                  <a:cxn ang="0">
                    <a:pos x="T8" y="T9"/>
                  </a:cxn>
                </a:cxnLst>
                <a:rect l="0" t="0" r="r" b="b"/>
                <a:pathLst>
                  <a:path w="23" h="10">
                    <a:moveTo>
                      <a:pt x="3" y="9"/>
                    </a:moveTo>
                    <a:cubicBezTo>
                      <a:pt x="9" y="7"/>
                      <a:pt x="15" y="5"/>
                      <a:pt x="21" y="3"/>
                    </a:cubicBezTo>
                    <a:cubicBezTo>
                      <a:pt x="23" y="3"/>
                      <a:pt x="22" y="0"/>
                      <a:pt x="21" y="1"/>
                    </a:cubicBezTo>
                    <a:cubicBezTo>
                      <a:pt x="14" y="2"/>
                      <a:pt x="8" y="4"/>
                      <a:pt x="2" y="6"/>
                    </a:cubicBezTo>
                    <a:cubicBezTo>
                      <a:pt x="0" y="7"/>
                      <a:pt x="1" y="10"/>
                      <a:pt x="3" y="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1879"/>
              <p:cNvSpPr/>
              <p:nvPr/>
            </p:nvSpPr>
            <p:spPr bwMode="auto">
              <a:xfrm>
                <a:off x="1573" y="2481"/>
                <a:ext cx="46" cy="21"/>
              </a:xfrm>
              <a:custGeom>
                <a:avLst/>
                <a:gdLst>
                  <a:gd name="T0" fmla="*/ 2 w 17"/>
                  <a:gd name="T1" fmla="*/ 8 h 8"/>
                  <a:gd name="T2" fmla="*/ 15 w 17"/>
                  <a:gd name="T3" fmla="*/ 4 h 8"/>
                  <a:gd name="T4" fmla="*/ 14 w 17"/>
                  <a:gd name="T5" fmla="*/ 1 h 8"/>
                  <a:gd name="T6" fmla="*/ 2 w 17"/>
                  <a:gd name="T7" fmla="*/ 5 h 8"/>
                  <a:gd name="T8" fmla="*/ 2 w 17"/>
                  <a:gd name="T9" fmla="*/ 8 h 8"/>
                </a:gdLst>
                <a:ahLst/>
                <a:cxnLst>
                  <a:cxn ang="0">
                    <a:pos x="T0" y="T1"/>
                  </a:cxn>
                  <a:cxn ang="0">
                    <a:pos x="T2" y="T3"/>
                  </a:cxn>
                  <a:cxn ang="0">
                    <a:pos x="T4" y="T5"/>
                  </a:cxn>
                  <a:cxn ang="0">
                    <a:pos x="T6" y="T7"/>
                  </a:cxn>
                  <a:cxn ang="0">
                    <a:pos x="T8" y="T9"/>
                  </a:cxn>
                </a:cxnLst>
                <a:rect l="0" t="0" r="r" b="b"/>
                <a:pathLst>
                  <a:path w="17" h="8">
                    <a:moveTo>
                      <a:pt x="2" y="8"/>
                    </a:moveTo>
                    <a:cubicBezTo>
                      <a:pt x="6" y="8"/>
                      <a:pt x="11" y="7"/>
                      <a:pt x="15" y="4"/>
                    </a:cubicBezTo>
                    <a:cubicBezTo>
                      <a:pt x="17" y="3"/>
                      <a:pt x="15" y="0"/>
                      <a:pt x="14" y="1"/>
                    </a:cubicBezTo>
                    <a:cubicBezTo>
                      <a:pt x="10" y="4"/>
                      <a:pt x="6" y="5"/>
                      <a:pt x="2" y="5"/>
                    </a:cubicBezTo>
                    <a:cubicBezTo>
                      <a:pt x="0" y="5"/>
                      <a:pt x="0" y="8"/>
                      <a:pt x="2" y="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 name="Freeform 1880"/>
              <p:cNvSpPr/>
              <p:nvPr/>
            </p:nvSpPr>
            <p:spPr bwMode="auto">
              <a:xfrm>
                <a:off x="1619" y="2476"/>
                <a:ext cx="26" cy="37"/>
              </a:xfrm>
              <a:custGeom>
                <a:avLst/>
                <a:gdLst>
                  <a:gd name="T0" fmla="*/ 3 w 10"/>
                  <a:gd name="T1" fmla="*/ 12 h 14"/>
                  <a:gd name="T2" fmla="*/ 9 w 10"/>
                  <a:gd name="T3" fmla="*/ 3 h 14"/>
                  <a:gd name="T4" fmla="*/ 7 w 10"/>
                  <a:gd name="T5" fmla="*/ 1 h 14"/>
                  <a:gd name="T6" fmla="*/ 1 w 10"/>
                  <a:gd name="T7" fmla="*/ 11 h 14"/>
                  <a:gd name="T8" fmla="*/ 3 w 10"/>
                  <a:gd name="T9" fmla="*/ 12 h 14"/>
                </a:gdLst>
                <a:ahLst/>
                <a:cxnLst>
                  <a:cxn ang="0">
                    <a:pos x="T0" y="T1"/>
                  </a:cxn>
                  <a:cxn ang="0">
                    <a:pos x="T2" y="T3"/>
                  </a:cxn>
                  <a:cxn ang="0">
                    <a:pos x="T4" y="T5"/>
                  </a:cxn>
                  <a:cxn ang="0">
                    <a:pos x="T6" y="T7"/>
                  </a:cxn>
                  <a:cxn ang="0">
                    <a:pos x="T8" y="T9"/>
                  </a:cxn>
                </a:cxnLst>
                <a:rect l="0" t="0" r="r" b="b"/>
                <a:pathLst>
                  <a:path w="10" h="14">
                    <a:moveTo>
                      <a:pt x="3" y="12"/>
                    </a:moveTo>
                    <a:cubicBezTo>
                      <a:pt x="5" y="9"/>
                      <a:pt x="6" y="6"/>
                      <a:pt x="9" y="3"/>
                    </a:cubicBezTo>
                    <a:cubicBezTo>
                      <a:pt x="10" y="2"/>
                      <a:pt x="8" y="0"/>
                      <a:pt x="7" y="1"/>
                    </a:cubicBezTo>
                    <a:cubicBezTo>
                      <a:pt x="4" y="4"/>
                      <a:pt x="3" y="8"/>
                      <a:pt x="1" y="11"/>
                    </a:cubicBezTo>
                    <a:cubicBezTo>
                      <a:pt x="0" y="12"/>
                      <a:pt x="2" y="14"/>
                      <a:pt x="3" y="1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1881"/>
              <p:cNvSpPr/>
              <p:nvPr/>
            </p:nvSpPr>
            <p:spPr bwMode="auto">
              <a:xfrm>
                <a:off x="1651" y="2462"/>
                <a:ext cx="34" cy="24"/>
              </a:xfrm>
              <a:custGeom>
                <a:avLst/>
                <a:gdLst>
                  <a:gd name="T0" fmla="*/ 3 w 13"/>
                  <a:gd name="T1" fmla="*/ 9 h 9"/>
                  <a:gd name="T2" fmla="*/ 12 w 13"/>
                  <a:gd name="T3" fmla="*/ 4 h 9"/>
                  <a:gd name="T4" fmla="*/ 10 w 13"/>
                  <a:gd name="T5" fmla="*/ 2 h 9"/>
                  <a:gd name="T6" fmla="*/ 2 w 13"/>
                  <a:gd name="T7" fmla="*/ 6 h 9"/>
                  <a:gd name="T8" fmla="*/ 3 w 13"/>
                  <a:gd name="T9" fmla="*/ 9 h 9"/>
                </a:gdLst>
                <a:ahLst/>
                <a:cxnLst>
                  <a:cxn ang="0">
                    <a:pos x="T0" y="T1"/>
                  </a:cxn>
                  <a:cxn ang="0">
                    <a:pos x="T2" y="T3"/>
                  </a:cxn>
                  <a:cxn ang="0">
                    <a:pos x="T4" y="T5"/>
                  </a:cxn>
                  <a:cxn ang="0">
                    <a:pos x="T6" y="T7"/>
                  </a:cxn>
                  <a:cxn ang="0">
                    <a:pos x="T8" y="T9"/>
                  </a:cxn>
                </a:cxnLst>
                <a:rect l="0" t="0" r="r" b="b"/>
                <a:pathLst>
                  <a:path w="13" h="9">
                    <a:moveTo>
                      <a:pt x="3" y="9"/>
                    </a:moveTo>
                    <a:cubicBezTo>
                      <a:pt x="6" y="7"/>
                      <a:pt x="9" y="6"/>
                      <a:pt x="12" y="4"/>
                    </a:cubicBezTo>
                    <a:cubicBezTo>
                      <a:pt x="13" y="2"/>
                      <a:pt x="11" y="0"/>
                      <a:pt x="10" y="2"/>
                    </a:cubicBezTo>
                    <a:cubicBezTo>
                      <a:pt x="8" y="4"/>
                      <a:pt x="5" y="5"/>
                      <a:pt x="2" y="6"/>
                    </a:cubicBezTo>
                    <a:cubicBezTo>
                      <a:pt x="0" y="7"/>
                      <a:pt x="2" y="9"/>
                      <a:pt x="3" y="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1882"/>
              <p:cNvSpPr/>
              <p:nvPr/>
            </p:nvSpPr>
            <p:spPr bwMode="auto">
              <a:xfrm>
                <a:off x="1651" y="2446"/>
                <a:ext cx="26" cy="16"/>
              </a:xfrm>
              <a:custGeom>
                <a:avLst/>
                <a:gdLst>
                  <a:gd name="T0" fmla="*/ 4 w 10"/>
                  <a:gd name="T1" fmla="*/ 5 h 6"/>
                  <a:gd name="T2" fmla="*/ 6 w 10"/>
                  <a:gd name="T3" fmla="*/ 4 h 6"/>
                  <a:gd name="T4" fmla="*/ 8 w 10"/>
                  <a:gd name="T5" fmla="*/ 3 h 6"/>
                  <a:gd name="T6" fmla="*/ 6 w 10"/>
                  <a:gd name="T7" fmla="*/ 1 h 6"/>
                  <a:gd name="T8" fmla="*/ 4 w 10"/>
                  <a:gd name="T9" fmla="*/ 2 h 6"/>
                  <a:gd name="T10" fmla="*/ 2 w 10"/>
                  <a:gd name="T11" fmla="*/ 3 h 6"/>
                  <a:gd name="T12" fmla="*/ 4 w 10"/>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4" y="5"/>
                    </a:moveTo>
                    <a:cubicBezTo>
                      <a:pt x="4" y="5"/>
                      <a:pt x="5" y="4"/>
                      <a:pt x="6" y="4"/>
                    </a:cubicBezTo>
                    <a:cubicBezTo>
                      <a:pt x="7" y="4"/>
                      <a:pt x="8" y="3"/>
                      <a:pt x="8" y="3"/>
                    </a:cubicBezTo>
                    <a:cubicBezTo>
                      <a:pt x="10" y="2"/>
                      <a:pt x="8" y="0"/>
                      <a:pt x="6" y="1"/>
                    </a:cubicBezTo>
                    <a:cubicBezTo>
                      <a:pt x="6" y="1"/>
                      <a:pt x="5" y="1"/>
                      <a:pt x="4" y="2"/>
                    </a:cubicBezTo>
                    <a:cubicBezTo>
                      <a:pt x="3" y="2"/>
                      <a:pt x="2" y="2"/>
                      <a:pt x="2" y="3"/>
                    </a:cubicBezTo>
                    <a:cubicBezTo>
                      <a:pt x="0" y="4"/>
                      <a:pt x="2" y="6"/>
                      <a:pt x="4"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Freeform 1883"/>
              <p:cNvSpPr/>
              <p:nvPr/>
            </p:nvSpPr>
            <p:spPr bwMode="auto">
              <a:xfrm>
                <a:off x="1672" y="2470"/>
                <a:ext cx="37" cy="24"/>
              </a:xfrm>
              <a:custGeom>
                <a:avLst/>
                <a:gdLst>
                  <a:gd name="T0" fmla="*/ 4 w 14"/>
                  <a:gd name="T1" fmla="*/ 8 h 9"/>
                  <a:gd name="T2" fmla="*/ 12 w 14"/>
                  <a:gd name="T3" fmla="*/ 3 h 9"/>
                  <a:gd name="T4" fmla="*/ 12 w 14"/>
                  <a:gd name="T5" fmla="*/ 1 h 9"/>
                  <a:gd name="T6" fmla="*/ 2 w 14"/>
                  <a:gd name="T7" fmla="*/ 5 h 9"/>
                  <a:gd name="T8" fmla="*/ 4 w 14"/>
                  <a:gd name="T9" fmla="*/ 8 h 9"/>
                </a:gdLst>
                <a:ahLst/>
                <a:cxnLst>
                  <a:cxn ang="0">
                    <a:pos x="T0" y="T1"/>
                  </a:cxn>
                  <a:cxn ang="0">
                    <a:pos x="T2" y="T3"/>
                  </a:cxn>
                  <a:cxn ang="0">
                    <a:pos x="T4" y="T5"/>
                  </a:cxn>
                  <a:cxn ang="0">
                    <a:pos x="T6" y="T7"/>
                  </a:cxn>
                  <a:cxn ang="0">
                    <a:pos x="T8" y="T9"/>
                  </a:cxn>
                </a:cxnLst>
                <a:rect l="0" t="0" r="r" b="b"/>
                <a:pathLst>
                  <a:path w="14" h="9">
                    <a:moveTo>
                      <a:pt x="4" y="8"/>
                    </a:moveTo>
                    <a:cubicBezTo>
                      <a:pt x="6" y="6"/>
                      <a:pt x="9" y="5"/>
                      <a:pt x="12" y="3"/>
                    </a:cubicBezTo>
                    <a:cubicBezTo>
                      <a:pt x="14" y="3"/>
                      <a:pt x="13" y="0"/>
                      <a:pt x="12" y="1"/>
                    </a:cubicBezTo>
                    <a:cubicBezTo>
                      <a:pt x="8" y="2"/>
                      <a:pt x="5" y="4"/>
                      <a:pt x="2" y="5"/>
                    </a:cubicBezTo>
                    <a:cubicBezTo>
                      <a:pt x="0" y="6"/>
                      <a:pt x="2" y="9"/>
                      <a:pt x="4" y="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1884"/>
              <p:cNvSpPr/>
              <p:nvPr/>
            </p:nvSpPr>
            <p:spPr bwMode="auto">
              <a:xfrm>
                <a:off x="1696" y="2492"/>
                <a:ext cx="24" cy="13"/>
              </a:xfrm>
              <a:custGeom>
                <a:avLst/>
                <a:gdLst>
                  <a:gd name="T0" fmla="*/ 2 w 9"/>
                  <a:gd name="T1" fmla="*/ 5 h 5"/>
                  <a:gd name="T2" fmla="*/ 7 w 9"/>
                  <a:gd name="T3" fmla="*/ 3 h 5"/>
                  <a:gd name="T4" fmla="*/ 6 w 9"/>
                  <a:gd name="T5" fmla="*/ 1 h 5"/>
                  <a:gd name="T6" fmla="*/ 2 w 9"/>
                  <a:gd name="T7" fmla="*/ 2 h 5"/>
                  <a:gd name="T8" fmla="*/ 2 w 9"/>
                  <a:gd name="T9" fmla="*/ 5 h 5"/>
                </a:gdLst>
                <a:ahLst/>
                <a:cxnLst>
                  <a:cxn ang="0">
                    <a:pos x="T0" y="T1"/>
                  </a:cxn>
                  <a:cxn ang="0">
                    <a:pos x="T2" y="T3"/>
                  </a:cxn>
                  <a:cxn ang="0">
                    <a:pos x="T4" y="T5"/>
                  </a:cxn>
                  <a:cxn ang="0">
                    <a:pos x="T6" y="T7"/>
                  </a:cxn>
                  <a:cxn ang="0">
                    <a:pos x="T8" y="T9"/>
                  </a:cxn>
                </a:cxnLst>
                <a:rect l="0" t="0" r="r" b="b"/>
                <a:pathLst>
                  <a:path w="9" h="5">
                    <a:moveTo>
                      <a:pt x="2" y="5"/>
                    </a:moveTo>
                    <a:cubicBezTo>
                      <a:pt x="4" y="5"/>
                      <a:pt x="6" y="4"/>
                      <a:pt x="7" y="3"/>
                    </a:cubicBezTo>
                    <a:cubicBezTo>
                      <a:pt x="9" y="3"/>
                      <a:pt x="7" y="0"/>
                      <a:pt x="6" y="1"/>
                    </a:cubicBezTo>
                    <a:cubicBezTo>
                      <a:pt x="5" y="2"/>
                      <a:pt x="3" y="2"/>
                      <a:pt x="2" y="2"/>
                    </a:cubicBezTo>
                    <a:cubicBezTo>
                      <a:pt x="0" y="2"/>
                      <a:pt x="0" y="5"/>
                      <a:pt x="2"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1885"/>
              <p:cNvSpPr/>
              <p:nvPr/>
            </p:nvSpPr>
            <p:spPr bwMode="auto">
              <a:xfrm>
                <a:off x="1709" y="2502"/>
                <a:ext cx="22" cy="24"/>
              </a:xfrm>
              <a:custGeom>
                <a:avLst/>
                <a:gdLst>
                  <a:gd name="T0" fmla="*/ 4 w 8"/>
                  <a:gd name="T1" fmla="*/ 7 h 9"/>
                  <a:gd name="T2" fmla="*/ 7 w 8"/>
                  <a:gd name="T3" fmla="*/ 4 h 9"/>
                  <a:gd name="T4" fmla="*/ 5 w 8"/>
                  <a:gd name="T5" fmla="*/ 2 h 9"/>
                  <a:gd name="T6" fmla="*/ 2 w 8"/>
                  <a:gd name="T7" fmla="*/ 5 h 9"/>
                  <a:gd name="T8" fmla="*/ 4 w 8"/>
                  <a:gd name="T9" fmla="*/ 7 h 9"/>
                </a:gdLst>
                <a:ahLst/>
                <a:cxnLst>
                  <a:cxn ang="0">
                    <a:pos x="T0" y="T1"/>
                  </a:cxn>
                  <a:cxn ang="0">
                    <a:pos x="T2" y="T3"/>
                  </a:cxn>
                  <a:cxn ang="0">
                    <a:pos x="T4" y="T5"/>
                  </a:cxn>
                  <a:cxn ang="0">
                    <a:pos x="T6" y="T7"/>
                  </a:cxn>
                  <a:cxn ang="0">
                    <a:pos x="T8" y="T9"/>
                  </a:cxn>
                </a:cxnLst>
                <a:rect l="0" t="0" r="r" b="b"/>
                <a:pathLst>
                  <a:path w="8" h="9">
                    <a:moveTo>
                      <a:pt x="4" y="7"/>
                    </a:moveTo>
                    <a:cubicBezTo>
                      <a:pt x="5" y="6"/>
                      <a:pt x="6" y="5"/>
                      <a:pt x="7" y="4"/>
                    </a:cubicBezTo>
                    <a:cubicBezTo>
                      <a:pt x="8" y="3"/>
                      <a:pt x="6" y="0"/>
                      <a:pt x="5" y="2"/>
                    </a:cubicBezTo>
                    <a:cubicBezTo>
                      <a:pt x="4" y="3"/>
                      <a:pt x="3" y="4"/>
                      <a:pt x="2" y="5"/>
                    </a:cubicBezTo>
                    <a:cubicBezTo>
                      <a:pt x="0" y="7"/>
                      <a:pt x="2" y="9"/>
                      <a:pt x="4"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1886"/>
              <p:cNvSpPr/>
              <p:nvPr/>
            </p:nvSpPr>
            <p:spPr bwMode="auto">
              <a:xfrm>
                <a:off x="1731" y="2513"/>
                <a:ext cx="26" cy="19"/>
              </a:xfrm>
              <a:custGeom>
                <a:avLst/>
                <a:gdLst>
                  <a:gd name="T0" fmla="*/ 2 w 10"/>
                  <a:gd name="T1" fmla="*/ 7 h 7"/>
                  <a:gd name="T2" fmla="*/ 8 w 10"/>
                  <a:gd name="T3" fmla="*/ 3 h 7"/>
                  <a:gd name="T4" fmla="*/ 6 w 10"/>
                  <a:gd name="T5" fmla="*/ 1 h 7"/>
                  <a:gd name="T6" fmla="*/ 2 w 10"/>
                  <a:gd name="T7" fmla="*/ 4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cubicBezTo>
                      <a:pt x="5" y="7"/>
                      <a:pt x="6" y="5"/>
                      <a:pt x="8" y="3"/>
                    </a:cubicBezTo>
                    <a:cubicBezTo>
                      <a:pt x="10" y="2"/>
                      <a:pt x="8" y="0"/>
                      <a:pt x="6" y="1"/>
                    </a:cubicBezTo>
                    <a:cubicBezTo>
                      <a:pt x="5" y="3"/>
                      <a:pt x="4" y="4"/>
                      <a:pt x="2" y="4"/>
                    </a:cubicBezTo>
                    <a:cubicBezTo>
                      <a:pt x="0" y="4"/>
                      <a:pt x="0" y="7"/>
                      <a:pt x="2"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1887"/>
              <p:cNvSpPr/>
              <p:nvPr/>
            </p:nvSpPr>
            <p:spPr bwMode="auto">
              <a:xfrm>
                <a:off x="1760" y="2502"/>
                <a:ext cx="35" cy="40"/>
              </a:xfrm>
              <a:custGeom>
                <a:avLst/>
                <a:gdLst>
                  <a:gd name="T0" fmla="*/ 3 w 13"/>
                  <a:gd name="T1" fmla="*/ 14 h 15"/>
                  <a:gd name="T2" fmla="*/ 11 w 13"/>
                  <a:gd name="T3" fmla="*/ 4 h 15"/>
                  <a:gd name="T4" fmla="*/ 9 w 13"/>
                  <a:gd name="T5" fmla="*/ 2 h 15"/>
                  <a:gd name="T6" fmla="*/ 1 w 13"/>
                  <a:gd name="T7" fmla="*/ 12 h 15"/>
                  <a:gd name="T8" fmla="*/ 3 w 13"/>
                  <a:gd name="T9" fmla="*/ 14 h 15"/>
                </a:gdLst>
                <a:ahLst/>
                <a:cxnLst>
                  <a:cxn ang="0">
                    <a:pos x="T0" y="T1"/>
                  </a:cxn>
                  <a:cxn ang="0">
                    <a:pos x="T2" y="T3"/>
                  </a:cxn>
                  <a:cxn ang="0">
                    <a:pos x="T4" y="T5"/>
                  </a:cxn>
                  <a:cxn ang="0">
                    <a:pos x="T6" y="T7"/>
                  </a:cxn>
                  <a:cxn ang="0">
                    <a:pos x="T8" y="T9"/>
                  </a:cxn>
                </a:cxnLst>
                <a:rect l="0" t="0" r="r" b="b"/>
                <a:pathLst>
                  <a:path w="13" h="15">
                    <a:moveTo>
                      <a:pt x="3" y="14"/>
                    </a:moveTo>
                    <a:cubicBezTo>
                      <a:pt x="6" y="10"/>
                      <a:pt x="8" y="7"/>
                      <a:pt x="11" y="4"/>
                    </a:cubicBezTo>
                    <a:cubicBezTo>
                      <a:pt x="13" y="2"/>
                      <a:pt x="11" y="0"/>
                      <a:pt x="9" y="2"/>
                    </a:cubicBezTo>
                    <a:cubicBezTo>
                      <a:pt x="6" y="5"/>
                      <a:pt x="3" y="9"/>
                      <a:pt x="1" y="12"/>
                    </a:cubicBezTo>
                    <a:cubicBezTo>
                      <a:pt x="0" y="14"/>
                      <a:pt x="2" y="15"/>
                      <a:pt x="3" y="1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1888"/>
              <p:cNvSpPr/>
              <p:nvPr/>
            </p:nvSpPr>
            <p:spPr bwMode="auto">
              <a:xfrm>
                <a:off x="1789" y="2459"/>
                <a:ext cx="64" cy="70"/>
              </a:xfrm>
              <a:custGeom>
                <a:avLst/>
                <a:gdLst>
                  <a:gd name="T0" fmla="*/ 4 w 24"/>
                  <a:gd name="T1" fmla="*/ 24 h 26"/>
                  <a:gd name="T2" fmla="*/ 22 w 24"/>
                  <a:gd name="T3" fmla="*/ 4 h 26"/>
                  <a:gd name="T4" fmla="*/ 20 w 24"/>
                  <a:gd name="T5" fmla="*/ 2 h 26"/>
                  <a:gd name="T6" fmla="*/ 2 w 24"/>
                  <a:gd name="T7" fmla="*/ 22 h 26"/>
                  <a:gd name="T8" fmla="*/ 4 w 24"/>
                  <a:gd name="T9" fmla="*/ 24 h 26"/>
                </a:gdLst>
                <a:ahLst/>
                <a:cxnLst>
                  <a:cxn ang="0">
                    <a:pos x="T0" y="T1"/>
                  </a:cxn>
                  <a:cxn ang="0">
                    <a:pos x="T2" y="T3"/>
                  </a:cxn>
                  <a:cxn ang="0">
                    <a:pos x="T4" y="T5"/>
                  </a:cxn>
                  <a:cxn ang="0">
                    <a:pos x="T6" y="T7"/>
                  </a:cxn>
                  <a:cxn ang="0">
                    <a:pos x="T8" y="T9"/>
                  </a:cxn>
                </a:cxnLst>
                <a:rect l="0" t="0" r="r" b="b"/>
                <a:pathLst>
                  <a:path w="24" h="26">
                    <a:moveTo>
                      <a:pt x="4" y="24"/>
                    </a:moveTo>
                    <a:cubicBezTo>
                      <a:pt x="10" y="18"/>
                      <a:pt x="16" y="11"/>
                      <a:pt x="22" y="4"/>
                    </a:cubicBezTo>
                    <a:cubicBezTo>
                      <a:pt x="24" y="2"/>
                      <a:pt x="21" y="0"/>
                      <a:pt x="20" y="2"/>
                    </a:cubicBezTo>
                    <a:cubicBezTo>
                      <a:pt x="14" y="9"/>
                      <a:pt x="8" y="16"/>
                      <a:pt x="2" y="22"/>
                    </a:cubicBezTo>
                    <a:cubicBezTo>
                      <a:pt x="0" y="24"/>
                      <a:pt x="2" y="26"/>
                      <a:pt x="4" y="2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 name="Freeform 1889"/>
              <p:cNvSpPr/>
              <p:nvPr/>
            </p:nvSpPr>
            <p:spPr bwMode="auto">
              <a:xfrm>
                <a:off x="1768" y="2299"/>
                <a:ext cx="32" cy="35"/>
              </a:xfrm>
              <a:custGeom>
                <a:avLst/>
                <a:gdLst>
                  <a:gd name="T0" fmla="*/ 4 w 12"/>
                  <a:gd name="T1" fmla="*/ 11 h 13"/>
                  <a:gd name="T2" fmla="*/ 11 w 12"/>
                  <a:gd name="T3" fmla="*/ 3 h 13"/>
                  <a:gd name="T4" fmla="*/ 8 w 12"/>
                  <a:gd name="T5" fmla="*/ 2 h 13"/>
                  <a:gd name="T6" fmla="*/ 2 w 12"/>
                  <a:gd name="T7" fmla="*/ 9 h 13"/>
                  <a:gd name="T8" fmla="*/ 4 w 12"/>
                  <a:gd name="T9" fmla="*/ 11 h 13"/>
                </a:gdLst>
                <a:ahLst/>
                <a:cxnLst>
                  <a:cxn ang="0">
                    <a:pos x="T0" y="T1"/>
                  </a:cxn>
                  <a:cxn ang="0">
                    <a:pos x="T2" y="T3"/>
                  </a:cxn>
                  <a:cxn ang="0">
                    <a:pos x="T4" y="T5"/>
                  </a:cxn>
                  <a:cxn ang="0">
                    <a:pos x="T6" y="T7"/>
                  </a:cxn>
                  <a:cxn ang="0">
                    <a:pos x="T8" y="T9"/>
                  </a:cxn>
                </a:cxnLst>
                <a:rect l="0" t="0" r="r" b="b"/>
                <a:pathLst>
                  <a:path w="12" h="13">
                    <a:moveTo>
                      <a:pt x="4" y="11"/>
                    </a:moveTo>
                    <a:cubicBezTo>
                      <a:pt x="6" y="9"/>
                      <a:pt x="10" y="7"/>
                      <a:pt x="11" y="3"/>
                    </a:cubicBezTo>
                    <a:cubicBezTo>
                      <a:pt x="12" y="1"/>
                      <a:pt x="9" y="0"/>
                      <a:pt x="8" y="2"/>
                    </a:cubicBezTo>
                    <a:cubicBezTo>
                      <a:pt x="7" y="5"/>
                      <a:pt x="4" y="7"/>
                      <a:pt x="2" y="9"/>
                    </a:cubicBezTo>
                    <a:cubicBezTo>
                      <a:pt x="0" y="11"/>
                      <a:pt x="2" y="13"/>
                      <a:pt x="4" y="1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1890"/>
              <p:cNvSpPr/>
              <p:nvPr/>
            </p:nvSpPr>
            <p:spPr bwMode="auto">
              <a:xfrm>
                <a:off x="1800" y="2296"/>
                <a:ext cx="56" cy="40"/>
              </a:xfrm>
              <a:custGeom>
                <a:avLst/>
                <a:gdLst>
                  <a:gd name="T0" fmla="*/ 3 w 21"/>
                  <a:gd name="T1" fmla="*/ 14 h 15"/>
                  <a:gd name="T2" fmla="*/ 19 w 21"/>
                  <a:gd name="T3" fmla="*/ 3 h 15"/>
                  <a:gd name="T4" fmla="*/ 17 w 21"/>
                  <a:gd name="T5" fmla="*/ 1 h 15"/>
                  <a:gd name="T6" fmla="*/ 2 w 21"/>
                  <a:gd name="T7" fmla="*/ 11 h 15"/>
                  <a:gd name="T8" fmla="*/ 3 w 21"/>
                  <a:gd name="T9" fmla="*/ 14 h 15"/>
                </a:gdLst>
                <a:ahLst/>
                <a:cxnLst>
                  <a:cxn ang="0">
                    <a:pos x="T0" y="T1"/>
                  </a:cxn>
                  <a:cxn ang="0">
                    <a:pos x="T2" y="T3"/>
                  </a:cxn>
                  <a:cxn ang="0">
                    <a:pos x="T4" y="T5"/>
                  </a:cxn>
                  <a:cxn ang="0">
                    <a:pos x="T6" y="T7"/>
                  </a:cxn>
                  <a:cxn ang="0">
                    <a:pos x="T8" y="T9"/>
                  </a:cxn>
                </a:cxnLst>
                <a:rect l="0" t="0" r="r" b="b"/>
                <a:pathLst>
                  <a:path w="21" h="15">
                    <a:moveTo>
                      <a:pt x="3" y="14"/>
                    </a:moveTo>
                    <a:cubicBezTo>
                      <a:pt x="9" y="11"/>
                      <a:pt x="14" y="7"/>
                      <a:pt x="19" y="3"/>
                    </a:cubicBezTo>
                    <a:cubicBezTo>
                      <a:pt x="21" y="2"/>
                      <a:pt x="19" y="0"/>
                      <a:pt x="17" y="1"/>
                    </a:cubicBezTo>
                    <a:cubicBezTo>
                      <a:pt x="12" y="5"/>
                      <a:pt x="7" y="9"/>
                      <a:pt x="2" y="11"/>
                    </a:cubicBezTo>
                    <a:cubicBezTo>
                      <a:pt x="0" y="12"/>
                      <a:pt x="1" y="15"/>
                      <a:pt x="3" y="1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 name="Freeform 1891"/>
              <p:cNvSpPr/>
              <p:nvPr/>
            </p:nvSpPr>
            <p:spPr bwMode="auto">
              <a:xfrm>
                <a:off x="1835" y="2323"/>
                <a:ext cx="32" cy="24"/>
              </a:xfrm>
              <a:custGeom>
                <a:avLst/>
                <a:gdLst>
                  <a:gd name="T0" fmla="*/ 2 w 12"/>
                  <a:gd name="T1" fmla="*/ 9 h 9"/>
                  <a:gd name="T2" fmla="*/ 11 w 12"/>
                  <a:gd name="T3" fmla="*/ 4 h 9"/>
                  <a:gd name="T4" fmla="*/ 9 w 12"/>
                  <a:gd name="T5" fmla="*/ 2 h 9"/>
                  <a:gd name="T6" fmla="*/ 2 w 12"/>
                  <a:gd name="T7" fmla="*/ 6 h 9"/>
                  <a:gd name="T8" fmla="*/ 2 w 12"/>
                  <a:gd name="T9" fmla="*/ 9 h 9"/>
                </a:gdLst>
                <a:ahLst/>
                <a:cxnLst>
                  <a:cxn ang="0">
                    <a:pos x="T0" y="T1"/>
                  </a:cxn>
                  <a:cxn ang="0">
                    <a:pos x="T2" y="T3"/>
                  </a:cxn>
                  <a:cxn ang="0">
                    <a:pos x="T4" y="T5"/>
                  </a:cxn>
                  <a:cxn ang="0">
                    <a:pos x="T6" y="T7"/>
                  </a:cxn>
                  <a:cxn ang="0">
                    <a:pos x="T8" y="T9"/>
                  </a:cxn>
                </a:cxnLst>
                <a:rect l="0" t="0" r="r" b="b"/>
                <a:pathLst>
                  <a:path w="12" h="9">
                    <a:moveTo>
                      <a:pt x="2" y="9"/>
                    </a:moveTo>
                    <a:cubicBezTo>
                      <a:pt x="6" y="8"/>
                      <a:pt x="9" y="6"/>
                      <a:pt x="11" y="4"/>
                    </a:cubicBezTo>
                    <a:cubicBezTo>
                      <a:pt x="12" y="2"/>
                      <a:pt x="10" y="0"/>
                      <a:pt x="9" y="2"/>
                    </a:cubicBezTo>
                    <a:cubicBezTo>
                      <a:pt x="7" y="4"/>
                      <a:pt x="4" y="5"/>
                      <a:pt x="2" y="6"/>
                    </a:cubicBezTo>
                    <a:cubicBezTo>
                      <a:pt x="0" y="6"/>
                      <a:pt x="1" y="9"/>
                      <a:pt x="2" y="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1892"/>
              <p:cNvSpPr/>
              <p:nvPr/>
            </p:nvSpPr>
            <p:spPr bwMode="auto">
              <a:xfrm>
                <a:off x="1864" y="2339"/>
                <a:ext cx="37" cy="27"/>
              </a:xfrm>
              <a:custGeom>
                <a:avLst/>
                <a:gdLst>
                  <a:gd name="T0" fmla="*/ 3 w 14"/>
                  <a:gd name="T1" fmla="*/ 10 h 10"/>
                  <a:gd name="T2" fmla="*/ 13 w 14"/>
                  <a:gd name="T3" fmla="*/ 4 h 10"/>
                  <a:gd name="T4" fmla="*/ 11 w 14"/>
                  <a:gd name="T5" fmla="*/ 1 h 10"/>
                  <a:gd name="T6" fmla="*/ 2 w 14"/>
                  <a:gd name="T7" fmla="*/ 7 h 10"/>
                  <a:gd name="T8" fmla="*/ 3 w 14"/>
                  <a:gd name="T9" fmla="*/ 10 h 10"/>
                </a:gdLst>
                <a:ahLst/>
                <a:cxnLst>
                  <a:cxn ang="0">
                    <a:pos x="T0" y="T1"/>
                  </a:cxn>
                  <a:cxn ang="0">
                    <a:pos x="T2" y="T3"/>
                  </a:cxn>
                  <a:cxn ang="0">
                    <a:pos x="T4" y="T5"/>
                  </a:cxn>
                  <a:cxn ang="0">
                    <a:pos x="T6" y="T7"/>
                  </a:cxn>
                  <a:cxn ang="0">
                    <a:pos x="T8" y="T9"/>
                  </a:cxn>
                </a:cxnLst>
                <a:rect l="0" t="0" r="r" b="b"/>
                <a:pathLst>
                  <a:path w="14" h="10">
                    <a:moveTo>
                      <a:pt x="3" y="10"/>
                    </a:moveTo>
                    <a:cubicBezTo>
                      <a:pt x="7" y="8"/>
                      <a:pt x="9" y="6"/>
                      <a:pt x="13" y="4"/>
                    </a:cubicBezTo>
                    <a:cubicBezTo>
                      <a:pt x="14" y="3"/>
                      <a:pt x="13" y="0"/>
                      <a:pt x="11" y="1"/>
                    </a:cubicBezTo>
                    <a:cubicBezTo>
                      <a:pt x="8" y="3"/>
                      <a:pt x="6" y="6"/>
                      <a:pt x="2" y="7"/>
                    </a:cubicBezTo>
                    <a:cubicBezTo>
                      <a:pt x="0" y="7"/>
                      <a:pt x="1" y="10"/>
                      <a:pt x="3" y="1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1893"/>
              <p:cNvSpPr/>
              <p:nvPr/>
            </p:nvSpPr>
            <p:spPr bwMode="auto">
              <a:xfrm>
                <a:off x="1893" y="2342"/>
                <a:ext cx="27" cy="35"/>
              </a:xfrm>
              <a:custGeom>
                <a:avLst/>
                <a:gdLst>
                  <a:gd name="T0" fmla="*/ 3 w 10"/>
                  <a:gd name="T1" fmla="*/ 12 h 13"/>
                  <a:gd name="T2" fmla="*/ 9 w 10"/>
                  <a:gd name="T3" fmla="*/ 3 h 13"/>
                  <a:gd name="T4" fmla="*/ 7 w 10"/>
                  <a:gd name="T5" fmla="*/ 2 h 13"/>
                  <a:gd name="T6" fmla="*/ 1 w 10"/>
                  <a:gd name="T7" fmla="*/ 10 h 13"/>
                  <a:gd name="T8" fmla="*/ 3 w 10"/>
                  <a:gd name="T9" fmla="*/ 12 h 13"/>
                </a:gdLst>
                <a:ahLst/>
                <a:cxnLst>
                  <a:cxn ang="0">
                    <a:pos x="T0" y="T1"/>
                  </a:cxn>
                  <a:cxn ang="0">
                    <a:pos x="T2" y="T3"/>
                  </a:cxn>
                  <a:cxn ang="0">
                    <a:pos x="T4" y="T5"/>
                  </a:cxn>
                  <a:cxn ang="0">
                    <a:pos x="T6" y="T7"/>
                  </a:cxn>
                  <a:cxn ang="0">
                    <a:pos x="T8" y="T9"/>
                  </a:cxn>
                </a:cxnLst>
                <a:rect l="0" t="0" r="r" b="b"/>
                <a:pathLst>
                  <a:path w="10" h="13">
                    <a:moveTo>
                      <a:pt x="3" y="12"/>
                    </a:moveTo>
                    <a:cubicBezTo>
                      <a:pt x="5" y="9"/>
                      <a:pt x="7" y="6"/>
                      <a:pt x="9" y="3"/>
                    </a:cubicBezTo>
                    <a:cubicBezTo>
                      <a:pt x="10" y="2"/>
                      <a:pt x="7" y="0"/>
                      <a:pt x="7" y="2"/>
                    </a:cubicBezTo>
                    <a:cubicBezTo>
                      <a:pt x="5" y="5"/>
                      <a:pt x="3" y="7"/>
                      <a:pt x="1" y="10"/>
                    </a:cubicBezTo>
                    <a:cubicBezTo>
                      <a:pt x="0" y="11"/>
                      <a:pt x="2" y="13"/>
                      <a:pt x="3" y="1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1894"/>
              <p:cNvSpPr/>
              <p:nvPr/>
            </p:nvSpPr>
            <p:spPr bwMode="auto">
              <a:xfrm>
                <a:off x="1928" y="2331"/>
                <a:ext cx="16" cy="48"/>
              </a:xfrm>
              <a:custGeom>
                <a:avLst/>
                <a:gdLst>
                  <a:gd name="T0" fmla="*/ 5 w 6"/>
                  <a:gd name="T1" fmla="*/ 15 h 18"/>
                  <a:gd name="T2" fmla="*/ 4 w 6"/>
                  <a:gd name="T3" fmla="*/ 2 h 18"/>
                  <a:gd name="T4" fmla="*/ 1 w 6"/>
                  <a:gd name="T5" fmla="*/ 2 h 18"/>
                  <a:gd name="T6" fmla="*/ 3 w 6"/>
                  <a:gd name="T7" fmla="*/ 16 h 18"/>
                  <a:gd name="T8" fmla="*/ 5 w 6"/>
                  <a:gd name="T9" fmla="*/ 15 h 18"/>
                </a:gdLst>
                <a:ahLst/>
                <a:cxnLst>
                  <a:cxn ang="0">
                    <a:pos x="T0" y="T1"/>
                  </a:cxn>
                  <a:cxn ang="0">
                    <a:pos x="T2" y="T3"/>
                  </a:cxn>
                  <a:cxn ang="0">
                    <a:pos x="T4" y="T5"/>
                  </a:cxn>
                  <a:cxn ang="0">
                    <a:pos x="T6" y="T7"/>
                  </a:cxn>
                  <a:cxn ang="0">
                    <a:pos x="T8" y="T9"/>
                  </a:cxn>
                </a:cxnLst>
                <a:rect l="0" t="0" r="r" b="b"/>
                <a:pathLst>
                  <a:path w="6" h="18">
                    <a:moveTo>
                      <a:pt x="5" y="15"/>
                    </a:moveTo>
                    <a:cubicBezTo>
                      <a:pt x="4" y="11"/>
                      <a:pt x="3" y="7"/>
                      <a:pt x="4" y="2"/>
                    </a:cubicBezTo>
                    <a:cubicBezTo>
                      <a:pt x="5" y="1"/>
                      <a:pt x="2" y="0"/>
                      <a:pt x="1" y="2"/>
                    </a:cubicBezTo>
                    <a:cubicBezTo>
                      <a:pt x="0" y="7"/>
                      <a:pt x="1" y="11"/>
                      <a:pt x="3" y="16"/>
                    </a:cubicBezTo>
                    <a:cubicBezTo>
                      <a:pt x="3" y="18"/>
                      <a:pt x="6" y="17"/>
                      <a:pt x="5" y="1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1895"/>
              <p:cNvSpPr/>
              <p:nvPr/>
            </p:nvSpPr>
            <p:spPr bwMode="auto">
              <a:xfrm>
                <a:off x="1944" y="2307"/>
                <a:ext cx="11" cy="45"/>
              </a:xfrm>
              <a:custGeom>
                <a:avLst/>
                <a:gdLst>
                  <a:gd name="T0" fmla="*/ 4 w 4"/>
                  <a:gd name="T1" fmla="*/ 16 h 17"/>
                  <a:gd name="T2" fmla="*/ 3 w 4"/>
                  <a:gd name="T3" fmla="*/ 2 h 17"/>
                  <a:gd name="T4" fmla="*/ 0 w 4"/>
                  <a:gd name="T5" fmla="*/ 2 h 17"/>
                  <a:gd name="T6" fmla="*/ 1 w 4"/>
                  <a:gd name="T7" fmla="*/ 16 h 17"/>
                  <a:gd name="T8" fmla="*/ 4 w 4"/>
                  <a:gd name="T9" fmla="*/ 16 h 17"/>
                </a:gdLst>
                <a:ahLst/>
                <a:cxnLst>
                  <a:cxn ang="0">
                    <a:pos x="T0" y="T1"/>
                  </a:cxn>
                  <a:cxn ang="0">
                    <a:pos x="T2" y="T3"/>
                  </a:cxn>
                  <a:cxn ang="0">
                    <a:pos x="T4" y="T5"/>
                  </a:cxn>
                  <a:cxn ang="0">
                    <a:pos x="T6" y="T7"/>
                  </a:cxn>
                  <a:cxn ang="0">
                    <a:pos x="T8" y="T9"/>
                  </a:cxn>
                </a:cxnLst>
                <a:rect l="0" t="0" r="r" b="b"/>
                <a:pathLst>
                  <a:path w="4" h="17">
                    <a:moveTo>
                      <a:pt x="4" y="16"/>
                    </a:moveTo>
                    <a:cubicBezTo>
                      <a:pt x="4" y="11"/>
                      <a:pt x="3" y="6"/>
                      <a:pt x="3" y="2"/>
                    </a:cubicBezTo>
                    <a:cubicBezTo>
                      <a:pt x="3" y="0"/>
                      <a:pt x="0" y="0"/>
                      <a:pt x="0" y="2"/>
                    </a:cubicBezTo>
                    <a:cubicBezTo>
                      <a:pt x="0" y="6"/>
                      <a:pt x="1" y="11"/>
                      <a:pt x="1" y="16"/>
                    </a:cubicBezTo>
                    <a:cubicBezTo>
                      <a:pt x="1" y="17"/>
                      <a:pt x="4" y="17"/>
                      <a:pt x="4" y="1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1896"/>
              <p:cNvSpPr/>
              <p:nvPr/>
            </p:nvSpPr>
            <p:spPr bwMode="auto">
              <a:xfrm>
                <a:off x="1965" y="2283"/>
                <a:ext cx="8" cy="51"/>
              </a:xfrm>
              <a:custGeom>
                <a:avLst/>
                <a:gdLst>
                  <a:gd name="T0" fmla="*/ 3 w 3"/>
                  <a:gd name="T1" fmla="*/ 18 h 19"/>
                  <a:gd name="T2" fmla="*/ 3 w 3"/>
                  <a:gd name="T3" fmla="*/ 1 h 19"/>
                  <a:gd name="T4" fmla="*/ 0 w 3"/>
                  <a:gd name="T5" fmla="*/ 1 h 19"/>
                  <a:gd name="T6" fmla="*/ 0 w 3"/>
                  <a:gd name="T7" fmla="*/ 18 h 19"/>
                  <a:gd name="T8" fmla="*/ 3 w 3"/>
                  <a:gd name="T9" fmla="*/ 18 h 19"/>
                </a:gdLst>
                <a:ahLst/>
                <a:cxnLst>
                  <a:cxn ang="0">
                    <a:pos x="T0" y="T1"/>
                  </a:cxn>
                  <a:cxn ang="0">
                    <a:pos x="T2" y="T3"/>
                  </a:cxn>
                  <a:cxn ang="0">
                    <a:pos x="T4" y="T5"/>
                  </a:cxn>
                  <a:cxn ang="0">
                    <a:pos x="T6" y="T7"/>
                  </a:cxn>
                  <a:cxn ang="0">
                    <a:pos x="T8" y="T9"/>
                  </a:cxn>
                </a:cxnLst>
                <a:rect l="0" t="0" r="r" b="b"/>
                <a:pathLst>
                  <a:path w="3" h="19">
                    <a:moveTo>
                      <a:pt x="3" y="18"/>
                    </a:moveTo>
                    <a:cubicBezTo>
                      <a:pt x="3" y="12"/>
                      <a:pt x="3" y="7"/>
                      <a:pt x="3" y="1"/>
                    </a:cubicBezTo>
                    <a:cubicBezTo>
                      <a:pt x="3" y="0"/>
                      <a:pt x="0" y="0"/>
                      <a:pt x="0" y="1"/>
                    </a:cubicBezTo>
                    <a:cubicBezTo>
                      <a:pt x="0" y="7"/>
                      <a:pt x="0" y="12"/>
                      <a:pt x="0" y="18"/>
                    </a:cubicBezTo>
                    <a:cubicBezTo>
                      <a:pt x="0" y="19"/>
                      <a:pt x="3" y="19"/>
                      <a:pt x="3" y="1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1897"/>
              <p:cNvSpPr/>
              <p:nvPr/>
            </p:nvSpPr>
            <p:spPr bwMode="auto">
              <a:xfrm>
                <a:off x="1979" y="2259"/>
                <a:ext cx="8" cy="53"/>
              </a:xfrm>
              <a:custGeom>
                <a:avLst/>
                <a:gdLst>
                  <a:gd name="T0" fmla="*/ 3 w 3"/>
                  <a:gd name="T1" fmla="*/ 19 h 20"/>
                  <a:gd name="T2" fmla="*/ 3 w 3"/>
                  <a:gd name="T3" fmla="*/ 2 h 20"/>
                  <a:gd name="T4" fmla="*/ 0 w 3"/>
                  <a:gd name="T5" fmla="*/ 2 h 20"/>
                  <a:gd name="T6" fmla="*/ 0 w 3"/>
                  <a:gd name="T7" fmla="*/ 19 h 20"/>
                  <a:gd name="T8" fmla="*/ 3 w 3"/>
                  <a:gd name="T9" fmla="*/ 19 h 20"/>
                </a:gdLst>
                <a:ahLst/>
                <a:cxnLst>
                  <a:cxn ang="0">
                    <a:pos x="T0" y="T1"/>
                  </a:cxn>
                  <a:cxn ang="0">
                    <a:pos x="T2" y="T3"/>
                  </a:cxn>
                  <a:cxn ang="0">
                    <a:pos x="T4" y="T5"/>
                  </a:cxn>
                  <a:cxn ang="0">
                    <a:pos x="T6" y="T7"/>
                  </a:cxn>
                  <a:cxn ang="0">
                    <a:pos x="T8" y="T9"/>
                  </a:cxn>
                </a:cxnLst>
                <a:rect l="0" t="0" r="r" b="b"/>
                <a:pathLst>
                  <a:path w="3" h="20">
                    <a:moveTo>
                      <a:pt x="3" y="19"/>
                    </a:moveTo>
                    <a:cubicBezTo>
                      <a:pt x="3" y="13"/>
                      <a:pt x="3" y="8"/>
                      <a:pt x="3" y="2"/>
                    </a:cubicBezTo>
                    <a:cubicBezTo>
                      <a:pt x="3" y="0"/>
                      <a:pt x="0" y="0"/>
                      <a:pt x="0" y="2"/>
                    </a:cubicBezTo>
                    <a:cubicBezTo>
                      <a:pt x="0" y="8"/>
                      <a:pt x="0" y="13"/>
                      <a:pt x="0" y="19"/>
                    </a:cubicBezTo>
                    <a:cubicBezTo>
                      <a:pt x="0" y="20"/>
                      <a:pt x="3" y="20"/>
                      <a:pt x="3" y="1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Freeform 1898"/>
              <p:cNvSpPr/>
              <p:nvPr/>
            </p:nvSpPr>
            <p:spPr bwMode="auto">
              <a:xfrm>
                <a:off x="1989" y="2245"/>
                <a:ext cx="11" cy="38"/>
              </a:xfrm>
              <a:custGeom>
                <a:avLst/>
                <a:gdLst>
                  <a:gd name="T0" fmla="*/ 3 w 4"/>
                  <a:gd name="T1" fmla="*/ 12 h 14"/>
                  <a:gd name="T2" fmla="*/ 4 w 4"/>
                  <a:gd name="T3" fmla="*/ 2 h 14"/>
                  <a:gd name="T4" fmla="*/ 2 w 4"/>
                  <a:gd name="T5" fmla="*/ 2 h 14"/>
                  <a:gd name="T6" fmla="*/ 0 w 4"/>
                  <a:gd name="T7" fmla="*/ 12 h 14"/>
                  <a:gd name="T8" fmla="*/ 3 w 4"/>
                  <a:gd name="T9" fmla="*/ 12 h 14"/>
                </a:gdLst>
                <a:ahLst/>
                <a:cxnLst>
                  <a:cxn ang="0">
                    <a:pos x="T0" y="T1"/>
                  </a:cxn>
                  <a:cxn ang="0">
                    <a:pos x="T2" y="T3"/>
                  </a:cxn>
                  <a:cxn ang="0">
                    <a:pos x="T4" y="T5"/>
                  </a:cxn>
                  <a:cxn ang="0">
                    <a:pos x="T6" y="T7"/>
                  </a:cxn>
                  <a:cxn ang="0">
                    <a:pos x="T8" y="T9"/>
                  </a:cxn>
                </a:cxnLst>
                <a:rect l="0" t="0" r="r" b="b"/>
                <a:pathLst>
                  <a:path w="4" h="14">
                    <a:moveTo>
                      <a:pt x="3" y="12"/>
                    </a:moveTo>
                    <a:cubicBezTo>
                      <a:pt x="4" y="9"/>
                      <a:pt x="4" y="5"/>
                      <a:pt x="4" y="2"/>
                    </a:cubicBezTo>
                    <a:cubicBezTo>
                      <a:pt x="4" y="0"/>
                      <a:pt x="2" y="0"/>
                      <a:pt x="2" y="2"/>
                    </a:cubicBezTo>
                    <a:cubicBezTo>
                      <a:pt x="2" y="5"/>
                      <a:pt x="2" y="8"/>
                      <a:pt x="0" y="12"/>
                    </a:cubicBezTo>
                    <a:cubicBezTo>
                      <a:pt x="0" y="13"/>
                      <a:pt x="3" y="14"/>
                      <a:pt x="3" y="1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 name="Freeform 1899"/>
              <p:cNvSpPr/>
              <p:nvPr/>
            </p:nvSpPr>
            <p:spPr bwMode="auto">
              <a:xfrm>
                <a:off x="2000" y="2216"/>
                <a:ext cx="13" cy="48"/>
              </a:xfrm>
              <a:custGeom>
                <a:avLst/>
                <a:gdLst>
                  <a:gd name="T0" fmla="*/ 5 w 5"/>
                  <a:gd name="T1" fmla="*/ 16 h 18"/>
                  <a:gd name="T2" fmla="*/ 3 w 5"/>
                  <a:gd name="T3" fmla="*/ 2 h 18"/>
                  <a:gd name="T4" fmla="*/ 0 w 5"/>
                  <a:gd name="T5" fmla="*/ 2 h 18"/>
                  <a:gd name="T6" fmla="*/ 2 w 5"/>
                  <a:gd name="T7" fmla="*/ 16 h 18"/>
                  <a:gd name="T8" fmla="*/ 5 w 5"/>
                  <a:gd name="T9" fmla="*/ 16 h 18"/>
                </a:gdLst>
                <a:ahLst/>
                <a:cxnLst>
                  <a:cxn ang="0">
                    <a:pos x="T0" y="T1"/>
                  </a:cxn>
                  <a:cxn ang="0">
                    <a:pos x="T2" y="T3"/>
                  </a:cxn>
                  <a:cxn ang="0">
                    <a:pos x="T4" y="T5"/>
                  </a:cxn>
                  <a:cxn ang="0">
                    <a:pos x="T6" y="T7"/>
                  </a:cxn>
                  <a:cxn ang="0">
                    <a:pos x="T8" y="T9"/>
                  </a:cxn>
                </a:cxnLst>
                <a:rect l="0" t="0" r="r" b="b"/>
                <a:pathLst>
                  <a:path w="5" h="18">
                    <a:moveTo>
                      <a:pt x="5" y="16"/>
                    </a:moveTo>
                    <a:cubicBezTo>
                      <a:pt x="5" y="11"/>
                      <a:pt x="4" y="6"/>
                      <a:pt x="3" y="2"/>
                    </a:cubicBezTo>
                    <a:cubicBezTo>
                      <a:pt x="2" y="0"/>
                      <a:pt x="0" y="1"/>
                      <a:pt x="0" y="2"/>
                    </a:cubicBezTo>
                    <a:cubicBezTo>
                      <a:pt x="1" y="7"/>
                      <a:pt x="2" y="11"/>
                      <a:pt x="2" y="16"/>
                    </a:cubicBezTo>
                    <a:cubicBezTo>
                      <a:pt x="2" y="18"/>
                      <a:pt x="5" y="18"/>
                      <a:pt x="5" y="1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Freeform 1900"/>
              <p:cNvSpPr/>
              <p:nvPr/>
            </p:nvSpPr>
            <p:spPr bwMode="auto">
              <a:xfrm>
                <a:off x="1968" y="2184"/>
                <a:ext cx="16" cy="45"/>
              </a:xfrm>
              <a:custGeom>
                <a:avLst/>
                <a:gdLst>
                  <a:gd name="T0" fmla="*/ 4 w 6"/>
                  <a:gd name="T1" fmla="*/ 16 h 17"/>
                  <a:gd name="T2" fmla="*/ 3 w 6"/>
                  <a:gd name="T3" fmla="*/ 2 h 17"/>
                  <a:gd name="T4" fmla="*/ 1 w 6"/>
                  <a:gd name="T5" fmla="*/ 3 h 17"/>
                  <a:gd name="T6" fmla="*/ 2 w 6"/>
                  <a:gd name="T7" fmla="*/ 15 h 17"/>
                  <a:gd name="T8" fmla="*/ 4 w 6"/>
                  <a:gd name="T9" fmla="*/ 16 h 17"/>
                </a:gdLst>
                <a:ahLst/>
                <a:cxnLst>
                  <a:cxn ang="0">
                    <a:pos x="T0" y="T1"/>
                  </a:cxn>
                  <a:cxn ang="0">
                    <a:pos x="T2" y="T3"/>
                  </a:cxn>
                  <a:cxn ang="0">
                    <a:pos x="T4" y="T5"/>
                  </a:cxn>
                  <a:cxn ang="0">
                    <a:pos x="T6" y="T7"/>
                  </a:cxn>
                  <a:cxn ang="0">
                    <a:pos x="T8" y="T9"/>
                  </a:cxn>
                </a:cxnLst>
                <a:rect l="0" t="0" r="r" b="b"/>
                <a:pathLst>
                  <a:path w="6" h="17">
                    <a:moveTo>
                      <a:pt x="4" y="16"/>
                    </a:moveTo>
                    <a:cubicBezTo>
                      <a:pt x="6" y="11"/>
                      <a:pt x="5" y="6"/>
                      <a:pt x="3" y="2"/>
                    </a:cubicBezTo>
                    <a:cubicBezTo>
                      <a:pt x="2" y="0"/>
                      <a:pt x="0" y="2"/>
                      <a:pt x="1" y="3"/>
                    </a:cubicBezTo>
                    <a:cubicBezTo>
                      <a:pt x="2" y="7"/>
                      <a:pt x="3" y="11"/>
                      <a:pt x="2" y="15"/>
                    </a:cubicBezTo>
                    <a:cubicBezTo>
                      <a:pt x="1" y="17"/>
                      <a:pt x="4" y="17"/>
                      <a:pt x="4" y="1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1901"/>
              <p:cNvSpPr/>
              <p:nvPr/>
            </p:nvSpPr>
            <p:spPr bwMode="auto">
              <a:xfrm>
                <a:off x="1936" y="2163"/>
                <a:ext cx="19" cy="50"/>
              </a:xfrm>
              <a:custGeom>
                <a:avLst/>
                <a:gdLst>
                  <a:gd name="T0" fmla="*/ 6 w 7"/>
                  <a:gd name="T1" fmla="*/ 17 h 19"/>
                  <a:gd name="T2" fmla="*/ 3 w 7"/>
                  <a:gd name="T3" fmla="*/ 2 h 19"/>
                  <a:gd name="T4" fmla="*/ 1 w 7"/>
                  <a:gd name="T5" fmla="*/ 3 h 19"/>
                  <a:gd name="T6" fmla="*/ 3 w 7"/>
                  <a:gd name="T7" fmla="*/ 16 h 19"/>
                  <a:gd name="T8" fmla="*/ 6 w 7"/>
                  <a:gd name="T9" fmla="*/ 17 h 19"/>
                </a:gdLst>
                <a:ahLst/>
                <a:cxnLst>
                  <a:cxn ang="0">
                    <a:pos x="T0" y="T1"/>
                  </a:cxn>
                  <a:cxn ang="0">
                    <a:pos x="T2" y="T3"/>
                  </a:cxn>
                  <a:cxn ang="0">
                    <a:pos x="T4" y="T5"/>
                  </a:cxn>
                  <a:cxn ang="0">
                    <a:pos x="T6" y="T7"/>
                  </a:cxn>
                  <a:cxn ang="0">
                    <a:pos x="T8" y="T9"/>
                  </a:cxn>
                </a:cxnLst>
                <a:rect l="0" t="0" r="r" b="b"/>
                <a:pathLst>
                  <a:path w="7" h="19">
                    <a:moveTo>
                      <a:pt x="6" y="17"/>
                    </a:moveTo>
                    <a:cubicBezTo>
                      <a:pt x="7" y="11"/>
                      <a:pt x="6" y="6"/>
                      <a:pt x="3" y="2"/>
                    </a:cubicBezTo>
                    <a:cubicBezTo>
                      <a:pt x="3" y="0"/>
                      <a:pt x="0" y="1"/>
                      <a:pt x="1" y="3"/>
                    </a:cubicBezTo>
                    <a:cubicBezTo>
                      <a:pt x="3" y="7"/>
                      <a:pt x="4" y="11"/>
                      <a:pt x="3" y="16"/>
                    </a:cubicBezTo>
                    <a:cubicBezTo>
                      <a:pt x="3" y="18"/>
                      <a:pt x="6" y="19"/>
                      <a:pt x="6" y="1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1902"/>
              <p:cNvSpPr/>
              <p:nvPr/>
            </p:nvSpPr>
            <p:spPr bwMode="auto">
              <a:xfrm>
                <a:off x="1915" y="2136"/>
                <a:ext cx="13" cy="40"/>
              </a:xfrm>
              <a:custGeom>
                <a:avLst/>
                <a:gdLst>
                  <a:gd name="T0" fmla="*/ 5 w 5"/>
                  <a:gd name="T1" fmla="*/ 14 h 15"/>
                  <a:gd name="T2" fmla="*/ 3 w 5"/>
                  <a:gd name="T3" fmla="*/ 2 h 15"/>
                  <a:gd name="T4" fmla="*/ 1 w 5"/>
                  <a:gd name="T5" fmla="*/ 2 h 15"/>
                  <a:gd name="T6" fmla="*/ 2 w 5"/>
                  <a:gd name="T7" fmla="*/ 14 h 15"/>
                  <a:gd name="T8" fmla="*/ 5 w 5"/>
                  <a:gd name="T9" fmla="*/ 14 h 15"/>
                </a:gdLst>
                <a:ahLst/>
                <a:cxnLst>
                  <a:cxn ang="0">
                    <a:pos x="T0" y="T1"/>
                  </a:cxn>
                  <a:cxn ang="0">
                    <a:pos x="T2" y="T3"/>
                  </a:cxn>
                  <a:cxn ang="0">
                    <a:pos x="T4" y="T5"/>
                  </a:cxn>
                  <a:cxn ang="0">
                    <a:pos x="T6" y="T7"/>
                  </a:cxn>
                  <a:cxn ang="0">
                    <a:pos x="T8" y="T9"/>
                  </a:cxn>
                </a:cxnLst>
                <a:rect l="0" t="0" r="r" b="b"/>
                <a:pathLst>
                  <a:path w="5" h="15">
                    <a:moveTo>
                      <a:pt x="5" y="14"/>
                    </a:moveTo>
                    <a:cubicBezTo>
                      <a:pt x="5" y="10"/>
                      <a:pt x="5" y="5"/>
                      <a:pt x="3" y="2"/>
                    </a:cubicBezTo>
                    <a:cubicBezTo>
                      <a:pt x="3" y="0"/>
                      <a:pt x="0" y="1"/>
                      <a:pt x="1" y="2"/>
                    </a:cubicBezTo>
                    <a:cubicBezTo>
                      <a:pt x="2" y="6"/>
                      <a:pt x="2" y="10"/>
                      <a:pt x="2" y="14"/>
                    </a:cubicBezTo>
                    <a:cubicBezTo>
                      <a:pt x="2" y="15"/>
                      <a:pt x="5" y="15"/>
                      <a:pt x="5" y="1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1903"/>
              <p:cNvSpPr/>
              <p:nvPr/>
            </p:nvSpPr>
            <p:spPr bwMode="auto">
              <a:xfrm>
                <a:off x="1936" y="2125"/>
                <a:ext cx="19" cy="30"/>
              </a:xfrm>
              <a:custGeom>
                <a:avLst/>
                <a:gdLst>
                  <a:gd name="T0" fmla="*/ 3 w 7"/>
                  <a:gd name="T1" fmla="*/ 9 h 11"/>
                  <a:gd name="T2" fmla="*/ 5 w 7"/>
                  <a:gd name="T3" fmla="*/ 6 h 11"/>
                  <a:gd name="T4" fmla="*/ 6 w 7"/>
                  <a:gd name="T5" fmla="*/ 4 h 11"/>
                  <a:gd name="T6" fmla="*/ 4 w 7"/>
                  <a:gd name="T7" fmla="*/ 2 h 11"/>
                  <a:gd name="T8" fmla="*/ 1 w 7"/>
                  <a:gd name="T9" fmla="*/ 8 h 11"/>
                  <a:gd name="T10" fmla="*/ 3 w 7"/>
                  <a:gd name="T11" fmla="*/ 9 h 11"/>
                </a:gdLst>
                <a:ahLst/>
                <a:cxnLst>
                  <a:cxn ang="0">
                    <a:pos x="T0" y="T1"/>
                  </a:cxn>
                  <a:cxn ang="0">
                    <a:pos x="T2" y="T3"/>
                  </a:cxn>
                  <a:cxn ang="0">
                    <a:pos x="T4" y="T5"/>
                  </a:cxn>
                  <a:cxn ang="0">
                    <a:pos x="T6" y="T7"/>
                  </a:cxn>
                  <a:cxn ang="0">
                    <a:pos x="T8" y="T9"/>
                  </a:cxn>
                  <a:cxn ang="0">
                    <a:pos x="T10" y="T11"/>
                  </a:cxn>
                </a:cxnLst>
                <a:rect l="0" t="0" r="r" b="b"/>
                <a:pathLst>
                  <a:path w="7" h="11">
                    <a:moveTo>
                      <a:pt x="3" y="9"/>
                    </a:moveTo>
                    <a:cubicBezTo>
                      <a:pt x="4" y="8"/>
                      <a:pt x="4" y="7"/>
                      <a:pt x="5" y="6"/>
                    </a:cubicBezTo>
                    <a:cubicBezTo>
                      <a:pt x="5" y="5"/>
                      <a:pt x="5" y="4"/>
                      <a:pt x="6" y="4"/>
                    </a:cubicBezTo>
                    <a:cubicBezTo>
                      <a:pt x="7" y="2"/>
                      <a:pt x="5" y="0"/>
                      <a:pt x="4" y="2"/>
                    </a:cubicBezTo>
                    <a:cubicBezTo>
                      <a:pt x="2" y="3"/>
                      <a:pt x="2" y="6"/>
                      <a:pt x="1" y="8"/>
                    </a:cubicBezTo>
                    <a:cubicBezTo>
                      <a:pt x="0" y="9"/>
                      <a:pt x="3" y="11"/>
                      <a:pt x="3" y="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1904"/>
              <p:cNvSpPr/>
              <p:nvPr/>
            </p:nvSpPr>
            <p:spPr bwMode="auto">
              <a:xfrm>
                <a:off x="1968" y="2117"/>
                <a:ext cx="11" cy="21"/>
              </a:xfrm>
              <a:custGeom>
                <a:avLst/>
                <a:gdLst>
                  <a:gd name="T0" fmla="*/ 3 w 4"/>
                  <a:gd name="T1" fmla="*/ 7 h 8"/>
                  <a:gd name="T2" fmla="*/ 4 w 4"/>
                  <a:gd name="T3" fmla="*/ 2 h 8"/>
                  <a:gd name="T4" fmla="*/ 1 w 4"/>
                  <a:gd name="T5" fmla="*/ 2 h 8"/>
                  <a:gd name="T6" fmla="*/ 1 w 4"/>
                  <a:gd name="T7" fmla="*/ 5 h 8"/>
                  <a:gd name="T8" fmla="*/ 3 w 4"/>
                  <a:gd name="T9" fmla="*/ 7 h 8"/>
                </a:gdLst>
                <a:ahLst/>
                <a:cxnLst>
                  <a:cxn ang="0">
                    <a:pos x="T0" y="T1"/>
                  </a:cxn>
                  <a:cxn ang="0">
                    <a:pos x="T2" y="T3"/>
                  </a:cxn>
                  <a:cxn ang="0">
                    <a:pos x="T4" y="T5"/>
                  </a:cxn>
                  <a:cxn ang="0">
                    <a:pos x="T6" y="T7"/>
                  </a:cxn>
                  <a:cxn ang="0">
                    <a:pos x="T8" y="T9"/>
                  </a:cxn>
                </a:cxnLst>
                <a:rect l="0" t="0" r="r" b="b"/>
                <a:pathLst>
                  <a:path w="4" h="8">
                    <a:moveTo>
                      <a:pt x="3" y="7"/>
                    </a:moveTo>
                    <a:cubicBezTo>
                      <a:pt x="4" y="5"/>
                      <a:pt x="4" y="4"/>
                      <a:pt x="4" y="2"/>
                    </a:cubicBezTo>
                    <a:cubicBezTo>
                      <a:pt x="4" y="0"/>
                      <a:pt x="2" y="0"/>
                      <a:pt x="1" y="2"/>
                    </a:cubicBezTo>
                    <a:cubicBezTo>
                      <a:pt x="1" y="3"/>
                      <a:pt x="1" y="4"/>
                      <a:pt x="1" y="5"/>
                    </a:cubicBezTo>
                    <a:cubicBezTo>
                      <a:pt x="0" y="6"/>
                      <a:pt x="2" y="8"/>
                      <a:pt x="3"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Freeform 1905"/>
              <p:cNvSpPr/>
              <p:nvPr/>
            </p:nvSpPr>
            <p:spPr bwMode="auto">
              <a:xfrm>
                <a:off x="1736" y="2695"/>
                <a:ext cx="24" cy="332"/>
              </a:xfrm>
              <a:custGeom>
                <a:avLst/>
                <a:gdLst>
                  <a:gd name="T0" fmla="*/ 0 w 9"/>
                  <a:gd name="T1" fmla="*/ 1 h 124"/>
                  <a:gd name="T2" fmla="*/ 7 w 9"/>
                  <a:gd name="T3" fmla="*/ 123 h 124"/>
                  <a:gd name="T4" fmla="*/ 9 w 9"/>
                  <a:gd name="T5" fmla="*/ 122 h 124"/>
                  <a:gd name="T6" fmla="*/ 2 w 9"/>
                  <a:gd name="T7" fmla="*/ 1 h 124"/>
                  <a:gd name="T8" fmla="*/ 0 w 9"/>
                  <a:gd name="T9" fmla="*/ 1 h 124"/>
                </a:gdLst>
                <a:ahLst/>
                <a:cxnLst>
                  <a:cxn ang="0">
                    <a:pos x="T0" y="T1"/>
                  </a:cxn>
                  <a:cxn ang="0">
                    <a:pos x="T2" y="T3"/>
                  </a:cxn>
                  <a:cxn ang="0">
                    <a:pos x="T4" y="T5"/>
                  </a:cxn>
                  <a:cxn ang="0">
                    <a:pos x="T6" y="T7"/>
                  </a:cxn>
                  <a:cxn ang="0">
                    <a:pos x="T8" y="T9"/>
                  </a:cxn>
                </a:cxnLst>
                <a:rect l="0" t="0" r="r" b="b"/>
                <a:pathLst>
                  <a:path w="9" h="124">
                    <a:moveTo>
                      <a:pt x="0" y="1"/>
                    </a:moveTo>
                    <a:cubicBezTo>
                      <a:pt x="4" y="42"/>
                      <a:pt x="0" y="83"/>
                      <a:pt x="7" y="123"/>
                    </a:cubicBezTo>
                    <a:cubicBezTo>
                      <a:pt x="7" y="124"/>
                      <a:pt x="9" y="124"/>
                      <a:pt x="9" y="122"/>
                    </a:cubicBezTo>
                    <a:cubicBezTo>
                      <a:pt x="2" y="82"/>
                      <a:pt x="6" y="42"/>
                      <a:pt x="2" y="1"/>
                    </a:cubicBezTo>
                    <a:cubicBezTo>
                      <a:pt x="2" y="0"/>
                      <a:pt x="0" y="0"/>
                      <a:pt x="0"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 name="Freeform 1906"/>
              <p:cNvSpPr/>
              <p:nvPr/>
            </p:nvSpPr>
            <p:spPr bwMode="auto">
              <a:xfrm>
                <a:off x="1752" y="2989"/>
                <a:ext cx="323" cy="67"/>
              </a:xfrm>
              <a:custGeom>
                <a:avLst/>
                <a:gdLst>
                  <a:gd name="T0" fmla="*/ 1 w 121"/>
                  <a:gd name="T1" fmla="*/ 11 h 25"/>
                  <a:gd name="T2" fmla="*/ 42 w 121"/>
                  <a:gd name="T3" fmla="*/ 2 h 25"/>
                  <a:gd name="T4" fmla="*/ 40 w 121"/>
                  <a:gd name="T5" fmla="*/ 2 h 25"/>
                  <a:gd name="T6" fmla="*/ 79 w 121"/>
                  <a:gd name="T7" fmla="*/ 4 h 25"/>
                  <a:gd name="T8" fmla="*/ 77 w 121"/>
                  <a:gd name="T9" fmla="*/ 5 h 25"/>
                  <a:gd name="T10" fmla="*/ 97 w 121"/>
                  <a:gd name="T11" fmla="*/ 21 h 25"/>
                  <a:gd name="T12" fmla="*/ 121 w 121"/>
                  <a:gd name="T13" fmla="*/ 6 h 25"/>
                  <a:gd name="T14" fmla="*/ 119 w 121"/>
                  <a:gd name="T15" fmla="*/ 5 h 25"/>
                  <a:gd name="T16" fmla="*/ 99 w 121"/>
                  <a:gd name="T17" fmla="*/ 19 h 25"/>
                  <a:gd name="T18" fmla="*/ 79 w 121"/>
                  <a:gd name="T19" fmla="*/ 4 h 25"/>
                  <a:gd name="T20" fmla="*/ 77 w 121"/>
                  <a:gd name="T21" fmla="*/ 4 h 25"/>
                  <a:gd name="T22" fmla="*/ 42 w 121"/>
                  <a:gd name="T23" fmla="*/ 2 h 25"/>
                  <a:gd name="T24" fmla="*/ 40 w 121"/>
                  <a:gd name="T25" fmla="*/ 2 h 25"/>
                  <a:gd name="T26" fmla="*/ 3 w 121"/>
                  <a:gd name="T27" fmla="*/ 9 h 25"/>
                  <a:gd name="T28" fmla="*/ 1 w 121"/>
                  <a:gd name="T29"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 h="25">
                    <a:moveTo>
                      <a:pt x="1" y="11"/>
                    </a:moveTo>
                    <a:cubicBezTo>
                      <a:pt x="16" y="21"/>
                      <a:pt x="35" y="20"/>
                      <a:pt x="42" y="2"/>
                    </a:cubicBezTo>
                    <a:cubicBezTo>
                      <a:pt x="42" y="2"/>
                      <a:pt x="41" y="2"/>
                      <a:pt x="40" y="2"/>
                    </a:cubicBezTo>
                    <a:cubicBezTo>
                      <a:pt x="42" y="22"/>
                      <a:pt x="74" y="25"/>
                      <a:pt x="79" y="4"/>
                    </a:cubicBezTo>
                    <a:cubicBezTo>
                      <a:pt x="78" y="5"/>
                      <a:pt x="78" y="5"/>
                      <a:pt x="77" y="5"/>
                    </a:cubicBezTo>
                    <a:cubicBezTo>
                      <a:pt x="82" y="12"/>
                      <a:pt x="88" y="20"/>
                      <a:pt x="97" y="21"/>
                    </a:cubicBezTo>
                    <a:cubicBezTo>
                      <a:pt x="108" y="22"/>
                      <a:pt x="116" y="15"/>
                      <a:pt x="121" y="6"/>
                    </a:cubicBezTo>
                    <a:cubicBezTo>
                      <a:pt x="121" y="5"/>
                      <a:pt x="119" y="4"/>
                      <a:pt x="119" y="5"/>
                    </a:cubicBezTo>
                    <a:cubicBezTo>
                      <a:pt x="114" y="12"/>
                      <a:pt x="109" y="19"/>
                      <a:pt x="99" y="19"/>
                    </a:cubicBezTo>
                    <a:cubicBezTo>
                      <a:pt x="90" y="19"/>
                      <a:pt x="83" y="10"/>
                      <a:pt x="79" y="4"/>
                    </a:cubicBezTo>
                    <a:cubicBezTo>
                      <a:pt x="78" y="3"/>
                      <a:pt x="77" y="3"/>
                      <a:pt x="77" y="4"/>
                    </a:cubicBezTo>
                    <a:cubicBezTo>
                      <a:pt x="73" y="21"/>
                      <a:pt x="44" y="20"/>
                      <a:pt x="42" y="2"/>
                    </a:cubicBezTo>
                    <a:cubicBezTo>
                      <a:pt x="42" y="1"/>
                      <a:pt x="41" y="0"/>
                      <a:pt x="40" y="2"/>
                    </a:cubicBezTo>
                    <a:cubicBezTo>
                      <a:pt x="34" y="18"/>
                      <a:pt x="16" y="18"/>
                      <a:pt x="3" y="9"/>
                    </a:cubicBezTo>
                    <a:cubicBezTo>
                      <a:pt x="1" y="8"/>
                      <a:pt x="0" y="10"/>
                      <a:pt x="1" y="1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Freeform 1907"/>
              <p:cNvSpPr/>
              <p:nvPr/>
            </p:nvSpPr>
            <p:spPr bwMode="auto">
              <a:xfrm>
                <a:off x="1736" y="2695"/>
                <a:ext cx="309" cy="86"/>
              </a:xfrm>
              <a:custGeom>
                <a:avLst/>
                <a:gdLst>
                  <a:gd name="T0" fmla="*/ 1 w 116"/>
                  <a:gd name="T1" fmla="*/ 2 h 32"/>
                  <a:gd name="T2" fmla="*/ 29 w 116"/>
                  <a:gd name="T3" fmla="*/ 14 h 32"/>
                  <a:gd name="T4" fmla="*/ 36 w 116"/>
                  <a:gd name="T5" fmla="*/ 12 h 32"/>
                  <a:gd name="T6" fmla="*/ 40 w 116"/>
                  <a:gd name="T7" fmla="*/ 13 h 32"/>
                  <a:gd name="T8" fmla="*/ 46 w 116"/>
                  <a:gd name="T9" fmla="*/ 22 h 32"/>
                  <a:gd name="T10" fmla="*/ 76 w 116"/>
                  <a:gd name="T11" fmla="*/ 8 h 32"/>
                  <a:gd name="T12" fmla="*/ 74 w 116"/>
                  <a:gd name="T13" fmla="*/ 8 h 32"/>
                  <a:gd name="T14" fmla="*/ 116 w 116"/>
                  <a:gd name="T15" fmla="*/ 10 h 32"/>
                  <a:gd name="T16" fmla="*/ 114 w 116"/>
                  <a:gd name="T17" fmla="*/ 9 h 32"/>
                  <a:gd name="T18" fmla="*/ 75 w 116"/>
                  <a:gd name="T19" fmla="*/ 7 h 32"/>
                  <a:gd name="T20" fmla="*/ 73 w 116"/>
                  <a:gd name="T21" fmla="*/ 7 h 32"/>
                  <a:gd name="T22" fmla="*/ 41 w 116"/>
                  <a:gd name="T23" fmla="*/ 8 h 32"/>
                  <a:gd name="T24" fmla="*/ 39 w 116"/>
                  <a:gd name="T25" fmla="*/ 8 h 32"/>
                  <a:gd name="T26" fmla="*/ 3 w 116"/>
                  <a:gd name="T27" fmla="*/ 1 h 32"/>
                  <a:gd name="T28" fmla="*/ 1 w 116"/>
                  <a:gd name="T29"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32">
                    <a:moveTo>
                      <a:pt x="1" y="2"/>
                    </a:moveTo>
                    <a:cubicBezTo>
                      <a:pt x="9" y="9"/>
                      <a:pt x="18" y="14"/>
                      <a:pt x="29" y="14"/>
                    </a:cubicBezTo>
                    <a:cubicBezTo>
                      <a:pt x="32" y="14"/>
                      <a:pt x="34" y="13"/>
                      <a:pt x="36" y="12"/>
                    </a:cubicBezTo>
                    <a:cubicBezTo>
                      <a:pt x="39" y="11"/>
                      <a:pt x="39" y="10"/>
                      <a:pt x="40" y="13"/>
                    </a:cubicBezTo>
                    <a:cubicBezTo>
                      <a:pt x="41" y="16"/>
                      <a:pt x="43" y="19"/>
                      <a:pt x="46" y="22"/>
                    </a:cubicBezTo>
                    <a:cubicBezTo>
                      <a:pt x="58" y="32"/>
                      <a:pt x="74" y="21"/>
                      <a:pt x="76" y="8"/>
                    </a:cubicBezTo>
                    <a:cubicBezTo>
                      <a:pt x="75" y="8"/>
                      <a:pt x="74" y="8"/>
                      <a:pt x="74" y="8"/>
                    </a:cubicBezTo>
                    <a:cubicBezTo>
                      <a:pt x="84" y="23"/>
                      <a:pt x="107" y="30"/>
                      <a:pt x="116" y="10"/>
                    </a:cubicBezTo>
                    <a:cubicBezTo>
                      <a:pt x="116" y="9"/>
                      <a:pt x="115" y="8"/>
                      <a:pt x="114" y="9"/>
                    </a:cubicBezTo>
                    <a:cubicBezTo>
                      <a:pt x="105" y="28"/>
                      <a:pt x="85" y="20"/>
                      <a:pt x="75" y="7"/>
                    </a:cubicBezTo>
                    <a:cubicBezTo>
                      <a:pt x="75" y="6"/>
                      <a:pt x="74" y="6"/>
                      <a:pt x="73" y="7"/>
                    </a:cubicBezTo>
                    <a:cubicBezTo>
                      <a:pt x="70" y="27"/>
                      <a:pt x="45" y="28"/>
                      <a:pt x="41" y="8"/>
                    </a:cubicBezTo>
                    <a:cubicBezTo>
                      <a:pt x="41" y="8"/>
                      <a:pt x="40" y="7"/>
                      <a:pt x="39" y="8"/>
                    </a:cubicBezTo>
                    <a:cubicBezTo>
                      <a:pt x="28" y="17"/>
                      <a:pt x="12" y="10"/>
                      <a:pt x="3" y="1"/>
                    </a:cubicBezTo>
                    <a:cubicBezTo>
                      <a:pt x="2" y="0"/>
                      <a:pt x="0" y="1"/>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1908"/>
              <p:cNvSpPr/>
              <p:nvPr/>
            </p:nvSpPr>
            <p:spPr bwMode="auto">
              <a:xfrm>
                <a:off x="2032" y="2714"/>
                <a:ext cx="45" cy="291"/>
              </a:xfrm>
              <a:custGeom>
                <a:avLst/>
                <a:gdLst>
                  <a:gd name="T0" fmla="*/ 0 w 17"/>
                  <a:gd name="T1" fmla="*/ 1 h 109"/>
                  <a:gd name="T2" fmla="*/ 15 w 17"/>
                  <a:gd name="T3" fmla="*/ 107 h 109"/>
                  <a:gd name="T4" fmla="*/ 17 w 17"/>
                  <a:gd name="T5" fmla="*/ 107 h 109"/>
                  <a:gd name="T6" fmla="*/ 3 w 17"/>
                  <a:gd name="T7" fmla="*/ 1 h 109"/>
                  <a:gd name="T8" fmla="*/ 0 w 17"/>
                  <a:gd name="T9" fmla="*/ 1 h 109"/>
                </a:gdLst>
                <a:ahLst/>
                <a:cxnLst>
                  <a:cxn ang="0">
                    <a:pos x="T0" y="T1"/>
                  </a:cxn>
                  <a:cxn ang="0">
                    <a:pos x="T2" y="T3"/>
                  </a:cxn>
                  <a:cxn ang="0">
                    <a:pos x="T4" y="T5"/>
                  </a:cxn>
                  <a:cxn ang="0">
                    <a:pos x="T6" y="T7"/>
                  </a:cxn>
                  <a:cxn ang="0">
                    <a:pos x="T8" y="T9"/>
                  </a:cxn>
                </a:cxnLst>
                <a:rect l="0" t="0" r="r" b="b"/>
                <a:pathLst>
                  <a:path w="17" h="109">
                    <a:moveTo>
                      <a:pt x="0" y="1"/>
                    </a:moveTo>
                    <a:cubicBezTo>
                      <a:pt x="0" y="37"/>
                      <a:pt x="14" y="71"/>
                      <a:pt x="15" y="107"/>
                    </a:cubicBezTo>
                    <a:cubicBezTo>
                      <a:pt x="15" y="109"/>
                      <a:pt x="17" y="109"/>
                      <a:pt x="17" y="107"/>
                    </a:cubicBezTo>
                    <a:cubicBezTo>
                      <a:pt x="16" y="71"/>
                      <a:pt x="2" y="37"/>
                      <a:pt x="3" y="1"/>
                    </a:cubicBezTo>
                    <a:cubicBezTo>
                      <a:pt x="3" y="0"/>
                      <a:pt x="0" y="0"/>
                      <a:pt x="0"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1909"/>
              <p:cNvSpPr/>
              <p:nvPr/>
            </p:nvSpPr>
            <p:spPr bwMode="auto">
              <a:xfrm>
                <a:off x="1925" y="2716"/>
                <a:ext cx="24" cy="270"/>
              </a:xfrm>
              <a:custGeom>
                <a:avLst/>
                <a:gdLst>
                  <a:gd name="T0" fmla="*/ 0 w 9"/>
                  <a:gd name="T1" fmla="*/ 2 h 101"/>
                  <a:gd name="T2" fmla="*/ 7 w 9"/>
                  <a:gd name="T3" fmla="*/ 99 h 101"/>
                  <a:gd name="T4" fmla="*/ 9 w 9"/>
                  <a:gd name="T5" fmla="*/ 99 h 101"/>
                  <a:gd name="T6" fmla="*/ 2 w 9"/>
                  <a:gd name="T7" fmla="*/ 2 h 101"/>
                  <a:gd name="T8" fmla="*/ 0 w 9"/>
                  <a:gd name="T9" fmla="*/ 2 h 101"/>
                </a:gdLst>
                <a:ahLst/>
                <a:cxnLst>
                  <a:cxn ang="0">
                    <a:pos x="T0" y="T1"/>
                  </a:cxn>
                  <a:cxn ang="0">
                    <a:pos x="T2" y="T3"/>
                  </a:cxn>
                  <a:cxn ang="0">
                    <a:pos x="T4" y="T5"/>
                  </a:cxn>
                  <a:cxn ang="0">
                    <a:pos x="T6" y="T7"/>
                  </a:cxn>
                  <a:cxn ang="0">
                    <a:pos x="T8" y="T9"/>
                  </a:cxn>
                </a:cxnLst>
                <a:rect l="0" t="0" r="r" b="b"/>
                <a:pathLst>
                  <a:path w="9" h="101">
                    <a:moveTo>
                      <a:pt x="0" y="2"/>
                    </a:moveTo>
                    <a:cubicBezTo>
                      <a:pt x="1" y="34"/>
                      <a:pt x="7" y="66"/>
                      <a:pt x="7" y="99"/>
                    </a:cubicBezTo>
                    <a:cubicBezTo>
                      <a:pt x="7" y="101"/>
                      <a:pt x="9" y="101"/>
                      <a:pt x="9" y="99"/>
                    </a:cubicBezTo>
                    <a:cubicBezTo>
                      <a:pt x="9" y="66"/>
                      <a:pt x="4" y="34"/>
                      <a:pt x="2" y="2"/>
                    </a:cubicBezTo>
                    <a:cubicBezTo>
                      <a:pt x="2" y="0"/>
                      <a:pt x="0" y="0"/>
                      <a:pt x="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Freeform 1910"/>
              <p:cNvSpPr/>
              <p:nvPr/>
            </p:nvSpPr>
            <p:spPr bwMode="auto">
              <a:xfrm>
                <a:off x="1843" y="2719"/>
                <a:ext cx="5" cy="270"/>
              </a:xfrm>
              <a:custGeom>
                <a:avLst/>
                <a:gdLst>
                  <a:gd name="T0" fmla="*/ 0 w 2"/>
                  <a:gd name="T1" fmla="*/ 2 h 101"/>
                  <a:gd name="T2" fmla="*/ 0 w 2"/>
                  <a:gd name="T3" fmla="*/ 99 h 101"/>
                  <a:gd name="T4" fmla="*/ 2 w 2"/>
                  <a:gd name="T5" fmla="*/ 99 h 101"/>
                  <a:gd name="T6" fmla="*/ 2 w 2"/>
                  <a:gd name="T7" fmla="*/ 2 h 101"/>
                  <a:gd name="T8" fmla="*/ 0 w 2"/>
                  <a:gd name="T9" fmla="*/ 2 h 101"/>
                </a:gdLst>
                <a:ahLst/>
                <a:cxnLst>
                  <a:cxn ang="0">
                    <a:pos x="T0" y="T1"/>
                  </a:cxn>
                  <a:cxn ang="0">
                    <a:pos x="T2" y="T3"/>
                  </a:cxn>
                  <a:cxn ang="0">
                    <a:pos x="T4" y="T5"/>
                  </a:cxn>
                  <a:cxn ang="0">
                    <a:pos x="T6" y="T7"/>
                  </a:cxn>
                  <a:cxn ang="0">
                    <a:pos x="T8" y="T9"/>
                  </a:cxn>
                </a:cxnLst>
                <a:rect l="0" t="0" r="r" b="b"/>
                <a:pathLst>
                  <a:path w="2" h="101">
                    <a:moveTo>
                      <a:pt x="0" y="2"/>
                    </a:moveTo>
                    <a:cubicBezTo>
                      <a:pt x="0" y="34"/>
                      <a:pt x="0" y="67"/>
                      <a:pt x="0" y="99"/>
                    </a:cubicBezTo>
                    <a:cubicBezTo>
                      <a:pt x="0" y="101"/>
                      <a:pt x="2" y="101"/>
                      <a:pt x="2" y="99"/>
                    </a:cubicBezTo>
                    <a:cubicBezTo>
                      <a:pt x="2" y="67"/>
                      <a:pt x="2" y="34"/>
                      <a:pt x="2" y="2"/>
                    </a:cubicBezTo>
                    <a:cubicBezTo>
                      <a:pt x="2" y="0"/>
                      <a:pt x="0" y="0"/>
                      <a:pt x="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 name="Freeform 1911"/>
              <p:cNvSpPr/>
              <p:nvPr/>
            </p:nvSpPr>
            <p:spPr bwMode="auto">
              <a:xfrm>
                <a:off x="1747" y="2572"/>
                <a:ext cx="226" cy="126"/>
              </a:xfrm>
              <a:custGeom>
                <a:avLst/>
                <a:gdLst>
                  <a:gd name="T0" fmla="*/ 2 w 85"/>
                  <a:gd name="T1" fmla="*/ 46 h 47"/>
                  <a:gd name="T2" fmla="*/ 84 w 85"/>
                  <a:gd name="T3" fmla="*/ 3 h 47"/>
                  <a:gd name="T4" fmla="*/ 83 w 85"/>
                  <a:gd name="T5" fmla="*/ 1 h 47"/>
                  <a:gd name="T6" fmla="*/ 1 w 85"/>
                  <a:gd name="T7" fmla="*/ 44 h 47"/>
                  <a:gd name="T8" fmla="*/ 2 w 85"/>
                  <a:gd name="T9" fmla="*/ 46 h 47"/>
                </a:gdLst>
                <a:ahLst/>
                <a:cxnLst>
                  <a:cxn ang="0">
                    <a:pos x="T0" y="T1"/>
                  </a:cxn>
                  <a:cxn ang="0">
                    <a:pos x="T2" y="T3"/>
                  </a:cxn>
                  <a:cxn ang="0">
                    <a:pos x="T4" y="T5"/>
                  </a:cxn>
                  <a:cxn ang="0">
                    <a:pos x="T6" y="T7"/>
                  </a:cxn>
                  <a:cxn ang="0">
                    <a:pos x="T8" y="T9"/>
                  </a:cxn>
                </a:cxnLst>
                <a:rect l="0" t="0" r="r" b="b"/>
                <a:pathLst>
                  <a:path w="85" h="47">
                    <a:moveTo>
                      <a:pt x="2" y="46"/>
                    </a:moveTo>
                    <a:cubicBezTo>
                      <a:pt x="30" y="33"/>
                      <a:pt x="59" y="22"/>
                      <a:pt x="84" y="3"/>
                    </a:cubicBezTo>
                    <a:cubicBezTo>
                      <a:pt x="85" y="2"/>
                      <a:pt x="84" y="0"/>
                      <a:pt x="83" y="1"/>
                    </a:cubicBezTo>
                    <a:cubicBezTo>
                      <a:pt x="58" y="20"/>
                      <a:pt x="29" y="31"/>
                      <a:pt x="1" y="44"/>
                    </a:cubicBezTo>
                    <a:cubicBezTo>
                      <a:pt x="0" y="45"/>
                      <a:pt x="1" y="47"/>
                      <a:pt x="2" y="4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Freeform 1912"/>
              <p:cNvSpPr/>
              <p:nvPr/>
            </p:nvSpPr>
            <p:spPr bwMode="auto">
              <a:xfrm>
                <a:off x="1832" y="2588"/>
                <a:ext cx="205" cy="128"/>
              </a:xfrm>
              <a:custGeom>
                <a:avLst/>
                <a:gdLst>
                  <a:gd name="T0" fmla="*/ 2 w 77"/>
                  <a:gd name="T1" fmla="*/ 47 h 48"/>
                  <a:gd name="T2" fmla="*/ 76 w 77"/>
                  <a:gd name="T3" fmla="*/ 3 h 48"/>
                  <a:gd name="T4" fmla="*/ 75 w 77"/>
                  <a:gd name="T5" fmla="*/ 1 h 48"/>
                  <a:gd name="T6" fmla="*/ 1 w 77"/>
                  <a:gd name="T7" fmla="*/ 45 h 48"/>
                  <a:gd name="T8" fmla="*/ 2 w 77"/>
                  <a:gd name="T9" fmla="*/ 47 h 48"/>
                </a:gdLst>
                <a:ahLst/>
                <a:cxnLst>
                  <a:cxn ang="0">
                    <a:pos x="T0" y="T1"/>
                  </a:cxn>
                  <a:cxn ang="0">
                    <a:pos x="T2" y="T3"/>
                  </a:cxn>
                  <a:cxn ang="0">
                    <a:pos x="T4" y="T5"/>
                  </a:cxn>
                  <a:cxn ang="0">
                    <a:pos x="T6" y="T7"/>
                  </a:cxn>
                  <a:cxn ang="0">
                    <a:pos x="T8" y="T9"/>
                  </a:cxn>
                </a:cxnLst>
                <a:rect l="0" t="0" r="r" b="b"/>
                <a:pathLst>
                  <a:path w="77" h="48">
                    <a:moveTo>
                      <a:pt x="2" y="47"/>
                    </a:moveTo>
                    <a:cubicBezTo>
                      <a:pt x="28" y="34"/>
                      <a:pt x="52" y="19"/>
                      <a:pt x="76" y="3"/>
                    </a:cubicBezTo>
                    <a:cubicBezTo>
                      <a:pt x="77" y="2"/>
                      <a:pt x="76" y="0"/>
                      <a:pt x="75" y="1"/>
                    </a:cubicBezTo>
                    <a:cubicBezTo>
                      <a:pt x="51" y="18"/>
                      <a:pt x="27" y="32"/>
                      <a:pt x="1" y="45"/>
                    </a:cubicBezTo>
                    <a:cubicBezTo>
                      <a:pt x="0" y="46"/>
                      <a:pt x="1" y="48"/>
                      <a:pt x="2" y="4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Freeform 1913"/>
              <p:cNvSpPr/>
              <p:nvPr/>
            </p:nvSpPr>
            <p:spPr bwMode="auto">
              <a:xfrm>
                <a:off x="1936" y="2591"/>
                <a:ext cx="187" cy="131"/>
              </a:xfrm>
              <a:custGeom>
                <a:avLst/>
                <a:gdLst>
                  <a:gd name="T0" fmla="*/ 2 w 70"/>
                  <a:gd name="T1" fmla="*/ 48 h 49"/>
                  <a:gd name="T2" fmla="*/ 69 w 70"/>
                  <a:gd name="T3" fmla="*/ 3 h 49"/>
                  <a:gd name="T4" fmla="*/ 68 w 70"/>
                  <a:gd name="T5" fmla="*/ 2 h 49"/>
                  <a:gd name="T6" fmla="*/ 1 w 70"/>
                  <a:gd name="T7" fmla="*/ 47 h 49"/>
                  <a:gd name="T8" fmla="*/ 2 w 70"/>
                  <a:gd name="T9" fmla="*/ 48 h 49"/>
                </a:gdLst>
                <a:ahLst/>
                <a:cxnLst>
                  <a:cxn ang="0">
                    <a:pos x="T0" y="T1"/>
                  </a:cxn>
                  <a:cxn ang="0">
                    <a:pos x="T2" y="T3"/>
                  </a:cxn>
                  <a:cxn ang="0">
                    <a:pos x="T4" y="T5"/>
                  </a:cxn>
                  <a:cxn ang="0">
                    <a:pos x="T6" y="T7"/>
                  </a:cxn>
                  <a:cxn ang="0">
                    <a:pos x="T8" y="T9"/>
                  </a:cxn>
                </a:cxnLst>
                <a:rect l="0" t="0" r="r" b="b"/>
                <a:pathLst>
                  <a:path w="70" h="49">
                    <a:moveTo>
                      <a:pt x="2" y="48"/>
                    </a:moveTo>
                    <a:cubicBezTo>
                      <a:pt x="25" y="34"/>
                      <a:pt x="51" y="23"/>
                      <a:pt x="69" y="3"/>
                    </a:cubicBezTo>
                    <a:cubicBezTo>
                      <a:pt x="70" y="2"/>
                      <a:pt x="69" y="0"/>
                      <a:pt x="68" y="2"/>
                    </a:cubicBezTo>
                    <a:cubicBezTo>
                      <a:pt x="49" y="22"/>
                      <a:pt x="24" y="32"/>
                      <a:pt x="1" y="47"/>
                    </a:cubicBezTo>
                    <a:cubicBezTo>
                      <a:pt x="0" y="47"/>
                      <a:pt x="1" y="49"/>
                      <a:pt x="2" y="4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1914"/>
              <p:cNvSpPr/>
              <p:nvPr/>
            </p:nvSpPr>
            <p:spPr bwMode="auto">
              <a:xfrm>
                <a:off x="2021" y="2604"/>
                <a:ext cx="155" cy="139"/>
              </a:xfrm>
              <a:custGeom>
                <a:avLst/>
                <a:gdLst>
                  <a:gd name="T0" fmla="*/ 3 w 58"/>
                  <a:gd name="T1" fmla="*/ 52 h 52"/>
                  <a:gd name="T2" fmla="*/ 58 w 58"/>
                  <a:gd name="T3" fmla="*/ 3 h 52"/>
                  <a:gd name="T4" fmla="*/ 56 w 58"/>
                  <a:gd name="T5" fmla="*/ 1 h 52"/>
                  <a:gd name="T6" fmla="*/ 1 w 58"/>
                  <a:gd name="T7" fmla="*/ 50 h 52"/>
                  <a:gd name="T8" fmla="*/ 3 w 58"/>
                  <a:gd name="T9" fmla="*/ 52 h 52"/>
                </a:gdLst>
                <a:ahLst/>
                <a:cxnLst>
                  <a:cxn ang="0">
                    <a:pos x="T0" y="T1"/>
                  </a:cxn>
                  <a:cxn ang="0">
                    <a:pos x="T2" y="T3"/>
                  </a:cxn>
                  <a:cxn ang="0">
                    <a:pos x="T4" y="T5"/>
                  </a:cxn>
                  <a:cxn ang="0">
                    <a:pos x="T6" y="T7"/>
                  </a:cxn>
                  <a:cxn ang="0">
                    <a:pos x="T8" y="T9"/>
                  </a:cxn>
                </a:cxnLst>
                <a:rect l="0" t="0" r="r" b="b"/>
                <a:pathLst>
                  <a:path w="58" h="52">
                    <a:moveTo>
                      <a:pt x="3" y="52"/>
                    </a:moveTo>
                    <a:cubicBezTo>
                      <a:pt x="25" y="40"/>
                      <a:pt x="43" y="22"/>
                      <a:pt x="58" y="3"/>
                    </a:cubicBezTo>
                    <a:cubicBezTo>
                      <a:pt x="58" y="1"/>
                      <a:pt x="57" y="0"/>
                      <a:pt x="56" y="1"/>
                    </a:cubicBezTo>
                    <a:cubicBezTo>
                      <a:pt x="41" y="21"/>
                      <a:pt x="23" y="39"/>
                      <a:pt x="1" y="50"/>
                    </a:cubicBezTo>
                    <a:cubicBezTo>
                      <a:pt x="0" y="50"/>
                      <a:pt x="1" y="52"/>
                      <a:pt x="3" y="5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Freeform 1915"/>
              <p:cNvSpPr/>
              <p:nvPr/>
            </p:nvSpPr>
            <p:spPr bwMode="auto">
              <a:xfrm>
                <a:off x="2168" y="2612"/>
                <a:ext cx="32" cy="276"/>
              </a:xfrm>
              <a:custGeom>
                <a:avLst/>
                <a:gdLst>
                  <a:gd name="T0" fmla="*/ 1 w 12"/>
                  <a:gd name="T1" fmla="*/ 2 h 103"/>
                  <a:gd name="T2" fmla="*/ 10 w 12"/>
                  <a:gd name="T3" fmla="*/ 101 h 103"/>
                  <a:gd name="T4" fmla="*/ 12 w 12"/>
                  <a:gd name="T5" fmla="*/ 101 h 103"/>
                  <a:gd name="T6" fmla="*/ 3 w 12"/>
                  <a:gd name="T7" fmla="*/ 1 h 103"/>
                  <a:gd name="T8" fmla="*/ 1 w 12"/>
                  <a:gd name="T9" fmla="*/ 2 h 103"/>
                </a:gdLst>
                <a:ahLst/>
                <a:cxnLst>
                  <a:cxn ang="0">
                    <a:pos x="T0" y="T1"/>
                  </a:cxn>
                  <a:cxn ang="0">
                    <a:pos x="T2" y="T3"/>
                  </a:cxn>
                  <a:cxn ang="0">
                    <a:pos x="T4" y="T5"/>
                  </a:cxn>
                  <a:cxn ang="0">
                    <a:pos x="T6" y="T7"/>
                  </a:cxn>
                  <a:cxn ang="0">
                    <a:pos x="T8" y="T9"/>
                  </a:cxn>
                </a:cxnLst>
                <a:rect l="0" t="0" r="r" b="b"/>
                <a:pathLst>
                  <a:path w="12" h="103">
                    <a:moveTo>
                      <a:pt x="1" y="2"/>
                    </a:moveTo>
                    <a:cubicBezTo>
                      <a:pt x="5" y="35"/>
                      <a:pt x="9" y="68"/>
                      <a:pt x="10" y="101"/>
                    </a:cubicBezTo>
                    <a:cubicBezTo>
                      <a:pt x="10" y="103"/>
                      <a:pt x="12" y="103"/>
                      <a:pt x="12" y="101"/>
                    </a:cubicBezTo>
                    <a:cubicBezTo>
                      <a:pt x="11" y="68"/>
                      <a:pt x="8" y="34"/>
                      <a:pt x="3" y="1"/>
                    </a:cubicBezTo>
                    <a:cubicBezTo>
                      <a:pt x="2" y="0"/>
                      <a:pt x="0" y="0"/>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 name="Freeform 1916"/>
              <p:cNvSpPr/>
              <p:nvPr/>
            </p:nvSpPr>
            <p:spPr bwMode="auto">
              <a:xfrm>
                <a:off x="2064" y="2885"/>
                <a:ext cx="139" cy="131"/>
              </a:xfrm>
              <a:custGeom>
                <a:avLst/>
                <a:gdLst>
                  <a:gd name="T0" fmla="*/ 50 w 52"/>
                  <a:gd name="T1" fmla="*/ 1 h 49"/>
                  <a:gd name="T2" fmla="*/ 0 w 52"/>
                  <a:gd name="T3" fmla="*/ 46 h 49"/>
                  <a:gd name="T4" fmla="*/ 2 w 52"/>
                  <a:gd name="T5" fmla="*/ 47 h 49"/>
                  <a:gd name="T6" fmla="*/ 51 w 52"/>
                  <a:gd name="T7" fmla="*/ 3 h 49"/>
                  <a:gd name="T8" fmla="*/ 50 w 52"/>
                  <a:gd name="T9" fmla="*/ 1 h 49"/>
                </a:gdLst>
                <a:ahLst/>
                <a:cxnLst>
                  <a:cxn ang="0">
                    <a:pos x="T0" y="T1"/>
                  </a:cxn>
                  <a:cxn ang="0">
                    <a:pos x="T2" y="T3"/>
                  </a:cxn>
                  <a:cxn ang="0">
                    <a:pos x="T4" y="T5"/>
                  </a:cxn>
                  <a:cxn ang="0">
                    <a:pos x="T6" y="T7"/>
                  </a:cxn>
                  <a:cxn ang="0">
                    <a:pos x="T8" y="T9"/>
                  </a:cxn>
                </a:cxnLst>
                <a:rect l="0" t="0" r="r" b="b"/>
                <a:pathLst>
                  <a:path w="52" h="49">
                    <a:moveTo>
                      <a:pt x="50" y="1"/>
                    </a:moveTo>
                    <a:cubicBezTo>
                      <a:pt x="31" y="13"/>
                      <a:pt x="13" y="27"/>
                      <a:pt x="0" y="46"/>
                    </a:cubicBezTo>
                    <a:cubicBezTo>
                      <a:pt x="0" y="47"/>
                      <a:pt x="2" y="49"/>
                      <a:pt x="2" y="47"/>
                    </a:cubicBezTo>
                    <a:cubicBezTo>
                      <a:pt x="15" y="28"/>
                      <a:pt x="32" y="15"/>
                      <a:pt x="51" y="3"/>
                    </a:cubicBezTo>
                    <a:cubicBezTo>
                      <a:pt x="52" y="2"/>
                      <a:pt x="51" y="0"/>
                      <a:pt x="50"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Freeform 1917"/>
              <p:cNvSpPr/>
              <p:nvPr/>
            </p:nvSpPr>
            <p:spPr bwMode="auto">
              <a:xfrm>
                <a:off x="1955" y="2580"/>
                <a:ext cx="210" cy="35"/>
              </a:xfrm>
              <a:custGeom>
                <a:avLst/>
                <a:gdLst>
                  <a:gd name="T0" fmla="*/ 1 w 79"/>
                  <a:gd name="T1" fmla="*/ 3 h 13"/>
                  <a:gd name="T2" fmla="*/ 43 w 79"/>
                  <a:gd name="T3" fmla="*/ 9 h 13"/>
                  <a:gd name="T4" fmla="*/ 52 w 79"/>
                  <a:gd name="T5" fmla="*/ 7 h 13"/>
                  <a:gd name="T6" fmla="*/ 58 w 79"/>
                  <a:gd name="T7" fmla="*/ 8 h 13"/>
                  <a:gd name="T8" fmla="*/ 78 w 79"/>
                  <a:gd name="T9" fmla="*/ 12 h 13"/>
                  <a:gd name="T10" fmla="*/ 78 w 79"/>
                  <a:gd name="T11" fmla="*/ 10 h 13"/>
                  <a:gd name="T12" fmla="*/ 56 w 79"/>
                  <a:gd name="T13" fmla="*/ 3 h 13"/>
                  <a:gd name="T14" fmla="*/ 55 w 79"/>
                  <a:gd name="T15" fmla="*/ 3 h 13"/>
                  <a:gd name="T16" fmla="*/ 3 w 79"/>
                  <a:gd name="T17" fmla="*/ 1 h 13"/>
                  <a:gd name="T18" fmla="*/ 1 w 79"/>
                  <a:gd name="T19"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13">
                    <a:moveTo>
                      <a:pt x="1" y="3"/>
                    </a:moveTo>
                    <a:cubicBezTo>
                      <a:pt x="14" y="8"/>
                      <a:pt x="29" y="10"/>
                      <a:pt x="43" y="9"/>
                    </a:cubicBezTo>
                    <a:cubicBezTo>
                      <a:pt x="46" y="8"/>
                      <a:pt x="49" y="7"/>
                      <a:pt x="52" y="7"/>
                    </a:cubicBezTo>
                    <a:cubicBezTo>
                      <a:pt x="55" y="6"/>
                      <a:pt x="55" y="6"/>
                      <a:pt x="58" y="8"/>
                    </a:cubicBezTo>
                    <a:cubicBezTo>
                      <a:pt x="64" y="12"/>
                      <a:pt x="71" y="13"/>
                      <a:pt x="78" y="12"/>
                    </a:cubicBezTo>
                    <a:cubicBezTo>
                      <a:pt x="79" y="12"/>
                      <a:pt x="79" y="10"/>
                      <a:pt x="78" y="10"/>
                    </a:cubicBezTo>
                    <a:cubicBezTo>
                      <a:pt x="70" y="11"/>
                      <a:pt x="62" y="10"/>
                      <a:pt x="56" y="3"/>
                    </a:cubicBezTo>
                    <a:cubicBezTo>
                      <a:pt x="56" y="3"/>
                      <a:pt x="55" y="3"/>
                      <a:pt x="55" y="3"/>
                    </a:cubicBezTo>
                    <a:cubicBezTo>
                      <a:pt x="40" y="10"/>
                      <a:pt x="18" y="7"/>
                      <a:pt x="3" y="1"/>
                    </a:cubicBezTo>
                    <a:cubicBezTo>
                      <a:pt x="1" y="0"/>
                      <a:pt x="0" y="2"/>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Freeform 1918"/>
              <p:cNvSpPr/>
              <p:nvPr/>
            </p:nvSpPr>
            <p:spPr bwMode="auto">
              <a:xfrm>
                <a:off x="1973" y="2805"/>
                <a:ext cx="22" cy="5"/>
              </a:xfrm>
              <a:custGeom>
                <a:avLst/>
                <a:gdLst>
                  <a:gd name="T0" fmla="*/ 1 w 8"/>
                  <a:gd name="T1" fmla="*/ 2 h 2"/>
                  <a:gd name="T2" fmla="*/ 7 w 8"/>
                  <a:gd name="T3" fmla="*/ 2 h 2"/>
                  <a:gd name="T4" fmla="*/ 7 w 8"/>
                  <a:gd name="T5" fmla="*/ 0 h 2"/>
                  <a:gd name="T6" fmla="*/ 1 w 8"/>
                  <a:gd name="T7" fmla="*/ 0 h 2"/>
                  <a:gd name="T8" fmla="*/ 1 w 8"/>
                  <a:gd name="T9" fmla="*/ 2 h 2"/>
                </a:gdLst>
                <a:ahLst/>
                <a:cxnLst>
                  <a:cxn ang="0">
                    <a:pos x="T0" y="T1"/>
                  </a:cxn>
                  <a:cxn ang="0">
                    <a:pos x="T2" y="T3"/>
                  </a:cxn>
                  <a:cxn ang="0">
                    <a:pos x="T4" y="T5"/>
                  </a:cxn>
                  <a:cxn ang="0">
                    <a:pos x="T6" y="T7"/>
                  </a:cxn>
                  <a:cxn ang="0">
                    <a:pos x="T8" y="T9"/>
                  </a:cxn>
                </a:cxnLst>
                <a:rect l="0" t="0" r="r" b="b"/>
                <a:pathLst>
                  <a:path w="8" h="2">
                    <a:moveTo>
                      <a:pt x="1" y="2"/>
                    </a:moveTo>
                    <a:cubicBezTo>
                      <a:pt x="3" y="2"/>
                      <a:pt x="5" y="2"/>
                      <a:pt x="7" y="2"/>
                    </a:cubicBezTo>
                    <a:cubicBezTo>
                      <a:pt x="8" y="2"/>
                      <a:pt x="8" y="0"/>
                      <a:pt x="7" y="0"/>
                    </a:cubicBezTo>
                    <a:cubicBezTo>
                      <a:pt x="5" y="0"/>
                      <a:pt x="3"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Freeform 1919"/>
              <p:cNvSpPr/>
              <p:nvPr/>
            </p:nvSpPr>
            <p:spPr bwMode="auto">
              <a:xfrm>
                <a:off x="1965" y="2826"/>
                <a:ext cx="24" cy="5"/>
              </a:xfrm>
              <a:custGeom>
                <a:avLst/>
                <a:gdLst>
                  <a:gd name="T0" fmla="*/ 2 w 9"/>
                  <a:gd name="T1" fmla="*/ 2 h 2"/>
                  <a:gd name="T2" fmla="*/ 8 w 9"/>
                  <a:gd name="T3" fmla="*/ 2 h 2"/>
                  <a:gd name="T4" fmla="*/ 8 w 9"/>
                  <a:gd name="T5" fmla="*/ 0 h 2"/>
                  <a:gd name="T6" fmla="*/ 2 w 9"/>
                  <a:gd name="T7" fmla="*/ 0 h 2"/>
                  <a:gd name="T8" fmla="*/ 2 w 9"/>
                  <a:gd name="T9" fmla="*/ 2 h 2"/>
                </a:gdLst>
                <a:ahLst/>
                <a:cxnLst>
                  <a:cxn ang="0">
                    <a:pos x="T0" y="T1"/>
                  </a:cxn>
                  <a:cxn ang="0">
                    <a:pos x="T2" y="T3"/>
                  </a:cxn>
                  <a:cxn ang="0">
                    <a:pos x="T4" y="T5"/>
                  </a:cxn>
                  <a:cxn ang="0">
                    <a:pos x="T6" y="T7"/>
                  </a:cxn>
                  <a:cxn ang="0">
                    <a:pos x="T8" y="T9"/>
                  </a:cxn>
                </a:cxnLst>
                <a:rect l="0" t="0" r="r" b="b"/>
                <a:pathLst>
                  <a:path w="9" h="2">
                    <a:moveTo>
                      <a:pt x="2" y="2"/>
                    </a:moveTo>
                    <a:cubicBezTo>
                      <a:pt x="4" y="2"/>
                      <a:pt x="6" y="2"/>
                      <a:pt x="8" y="2"/>
                    </a:cubicBezTo>
                    <a:cubicBezTo>
                      <a:pt x="9" y="2"/>
                      <a:pt x="9" y="0"/>
                      <a:pt x="8" y="0"/>
                    </a:cubicBezTo>
                    <a:cubicBezTo>
                      <a:pt x="6" y="0"/>
                      <a:pt x="4" y="0"/>
                      <a:pt x="2" y="0"/>
                    </a:cubicBezTo>
                    <a:cubicBezTo>
                      <a:pt x="0" y="0"/>
                      <a:pt x="0" y="2"/>
                      <a:pt x="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 name="Freeform 1920"/>
              <p:cNvSpPr/>
              <p:nvPr/>
            </p:nvSpPr>
            <p:spPr bwMode="auto">
              <a:xfrm>
                <a:off x="1968" y="2855"/>
                <a:ext cx="27" cy="11"/>
              </a:xfrm>
              <a:custGeom>
                <a:avLst/>
                <a:gdLst>
                  <a:gd name="T0" fmla="*/ 2 w 10"/>
                  <a:gd name="T1" fmla="*/ 4 h 4"/>
                  <a:gd name="T2" fmla="*/ 8 w 10"/>
                  <a:gd name="T3" fmla="*/ 3 h 4"/>
                  <a:gd name="T4" fmla="*/ 7 w 10"/>
                  <a:gd name="T5" fmla="*/ 1 h 4"/>
                  <a:gd name="T6" fmla="*/ 2 w 10"/>
                  <a:gd name="T7" fmla="*/ 2 h 4"/>
                  <a:gd name="T8" fmla="*/ 2 w 10"/>
                  <a:gd name="T9" fmla="*/ 4 h 4"/>
                </a:gdLst>
                <a:ahLst/>
                <a:cxnLst>
                  <a:cxn ang="0">
                    <a:pos x="T0" y="T1"/>
                  </a:cxn>
                  <a:cxn ang="0">
                    <a:pos x="T2" y="T3"/>
                  </a:cxn>
                  <a:cxn ang="0">
                    <a:pos x="T4" y="T5"/>
                  </a:cxn>
                  <a:cxn ang="0">
                    <a:pos x="T6" y="T7"/>
                  </a:cxn>
                  <a:cxn ang="0">
                    <a:pos x="T8" y="T9"/>
                  </a:cxn>
                </a:cxnLst>
                <a:rect l="0" t="0" r="r" b="b"/>
                <a:pathLst>
                  <a:path w="10" h="4">
                    <a:moveTo>
                      <a:pt x="2" y="4"/>
                    </a:moveTo>
                    <a:cubicBezTo>
                      <a:pt x="4" y="4"/>
                      <a:pt x="6" y="4"/>
                      <a:pt x="8" y="3"/>
                    </a:cubicBezTo>
                    <a:cubicBezTo>
                      <a:pt x="10" y="2"/>
                      <a:pt x="8" y="0"/>
                      <a:pt x="7" y="1"/>
                    </a:cubicBezTo>
                    <a:cubicBezTo>
                      <a:pt x="5" y="2"/>
                      <a:pt x="4" y="2"/>
                      <a:pt x="2" y="2"/>
                    </a:cubicBezTo>
                    <a:cubicBezTo>
                      <a:pt x="0" y="2"/>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 name="Freeform 1921"/>
              <p:cNvSpPr/>
              <p:nvPr/>
            </p:nvSpPr>
            <p:spPr bwMode="auto">
              <a:xfrm>
                <a:off x="1968" y="2896"/>
                <a:ext cx="53" cy="8"/>
              </a:xfrm>
              <a:custGeom>
                <a:avLst/>
                <a:gdLst>
                  <a:gd name="T0" fmla="*/ 1 w 20"/>
                  <a:gd name="T1" fmla="*/ 2 h 3"/>
                  <a:gd name="T2" fmla="*/ 18 w 20"/>
                  <a:gd name="T3" fmla="*/ 3 h 3"/>
                  <a:gd name="T4" fmla="*/ 18 w 20"/>
                  <a:gd name="T5" fmla="*/ 1 h 3"/>
                  <a:gd name="T6" fmla="*/ 2 w 20"/>
                  <a:gd name="T7" fmla="*/ 0 h 3"/>
                  <a:gd name="T8" fmla="*/ 1 w 20"/>
                  <a:gd name="T9" fmla="*/ 2 h 3"/>
                </a:gdLst>
                <a:ahLst/>
                <a:cxnLst>
                  <a:cxn ang="0">
                    <a:pos x="T0" y="T1"/>
                  </a:cxn>
                  <a:cxn ang="0">
                    <a:pos x="T2" y="T3"/>
                  </a:cxn>
                  <a:cxn ang="0">
                    <a:pos x="T4" y="T5"/>
                  </a:cxn>
                  <a:cxn ang="0">
                    <a:pos x="T6" y="T7"/>
                  </a:cxn>
                  <a:cxn ang="0">
                    <a:pos x="T8" y="T9"/>
                  </a:cxn>
                </a:cxnLst>
                <a:rect l="0" t="0" r="r" b="b"/>
                <a:pathLst>
                  <a:path w="20" h="3">
                    <a:moveTo>
                      <a:pt x="1" y="2"/>
                    </a:moveTo>
                    <a:cubicBezTo>
                      <a:pt x="7" y="3"/>
                      <a:pt x="13" y="3"/>
                      <a:pt x="18" y="3"/>
                    </a:cubicBezTo>
                    <a:cubicBezTo>
                      <a:pt x="20" y="3"/>
                      <a:pt x="20" y="1"/>
                      <a:pt x="18" y="1"/>
                    </a:cubicBezTo>
                    <a:cubicBezTo>
                      <a:pt x="13" y="1"/>
                      <a:pt x="7" y="1"/>
                      <a:pt x="2" y="0"/>
                    </a:cubicBezTo>
                    <a:cubicBezTo>
                      <a:pt x="1"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Freeform 1922"/>
              <p:cNvSpPr/>
              <p:nvPr/>
            </p:nvSpPr>
            <p:spPr bwMode="auto">
              <a:xfrm>
                <a:off x="1992" y="2949"/>
                <a:ext cx="27" cy="5"/>
              </a:xfrm>
              <a:custGeom>
                <a:avLst/>
                <a:gdLst>
                  <a:gd name="T0" fmla="*/ 1 w 10"/>
                  <a:gd name="T1" fmla="*/ 2 h 2"/>
                  <a:gd name="T2" fmla="*/ 8 w 10"/>
                  <a:gd name="T3" fmla="*/ 2 h 2"/>
                  <a:gd name="T4" fmla="*/ 8 w 10"/>
                  <a:gd name="T5" fmla="*/ 0 h 2"/>
                  <a:gd name="T6" fmla="*/ 1 w 10"/>
                  <a:gd name="T7" fmla="*/ 0 h 2"/>
                  <a:gd name="T8" fmla="*/ 1 w 10"/>
                  <a:gd name="T9" fmla="*/ 2 h 2"/>
                </a:gdLst>
                <a:ahLst/>
                <a:cxnLst>
                  <a:cxn ang="0">
                    <a:pos x="T0" y="T1"/>
                  </a:cxn>
                  <a:cxn ang="0">
                    <a:pos x="T2" y="T3"/>
                  </a:cxn>
                  <a:cxn ang="0">
                    <a:pos x="T4" y="T5"/>
                  </a:cxn>
                  <a:cxn ang="0">
                    <a:pos x="T6" y="T7"/>
                  </a:cxn>
                  <a:cxn ang="0">
                    <a:pos x="T8" y="T9"/>
                  </a:cxn>
                </a:cxnLst>
                <a:rect l="0" t="0" r="r" b="b"/>
                <a:pathLst>
                  <a:path w="10" h="2">
                    <a:moveTo>
                      <a:pt x="1" y="2"/>
                    </a:moveTo>
                    <a:cubicBezTo>
                      <a:pt x="3" y="2"/>
                      <a:pt x="6" y="2"/>
                      <a:pt x="8" y="2"/>
                    </a:cubicBezTo>
                    <a:cubicBezTo>
                      <a:pt x="10" y="2"/>
                      <a:pt x="10" y="0"/>
                      <a:pt x="8" y="0"/>
                    </a:cubicBezTo>
                    <a:cubicBezTo>
                      <a:pt x="6" y="0"/>
                      <a:pt x="3"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 name="Freeform 1923"/>
              <p:cNvSpPr/>
              <p:nvPr/>
            </p:nvSpPr>
            <p:spPr bwMode="auto">
              <a:xfrm>
                <a:off x="1875" y="2813"/>
                <a:ext cx="24" cy="10"/>
              </a:xfrm>
              <a:custGeom>
                <a:avLst/>
                <a:gdLst>
                  <a:gd name="T0" fmla="*/ 3 w 9"/>
                  <a:gd name="T1" fmla="*/ 3 h 4"/>
                  <a:gd name="T2" fmla="*/ 7 w 9"/>
                  <a:gd name="T3" fmla="*/ 2 h 4"/>
                  <a:gd name="T4" fmla="*/ 7 w 9"/>
                  <a:gd name="T5" fmla="*/ 0 h 4"/>
                  <a:gd name="T6" fmla="*/ 2 w 9"/>
                  <a:gd name="T7" fmla="*/ 2 h 4"/>
                  <a:gd name="T8" fmla="*/ 3 w 9"/>
                  <a:gd name="T9" fmla="*/ 3 h 4"/>
                </a:gdLst>
                <a:ahLst/>
                <a:cxnLst>
                  <a:cxn ang="0">
                    <a:pos x="T0" y="T1"/>
                  </a:cxn>
                  <a:cxn ang="0">
                    <a:pos x="T2" y="T3"/>
                  </a:cxn>
                  <a:cxn ang="0">
                    <a:pos x="T4" y="T5"/>
                  </a:cxn>
                  <a:cxn ang="0">
                    <a:pos x="T6" y="T7"/>
                  </a:cxn>
                  <a:cxn ang="0">
                    <a:pos x="T8" y="T9"/>
                  </a:cxn>
                </a:cxnLst>
                <a:rect l="0" t="0" r="r" b="b"/>
                <a:pathLst>
                  <a:path w="9" h="4">
                    <a:moveTo>
                      <a:pt x="3" y="3"/>
                    </a:moveTo>
                    <a:cubicBezTo>
                      <a:pt x="4" y="3"/>
                      <a:pt x="6" y="2"/>
                      <a:pt x="7" y="2"/>
                    </a:cubicBezTo>
                    <a:cubicBezTo>
                      <a:pt x="9" y="2"/>
                      <a:pt x="9" y="0"/>
                      <a:pt x="7" y="0"/>
                    </a:cubicBezTo>
                    <a:cubicBezTo>
                      <a:pt x="5" y="0"/>
                      <a:pt x="3" y="1"/>
                      <a:pt x="2" y="2"/>
                    </a:cubicBezTo>
                    <a:cubicBezTo>
                      <a:pt x="0" y="2"/>
                      <a:pt x="2" y="4"/>
                      <a:pt x="3"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 name="Freeform 1924"/>
              <p:cNvSpPr/>
              <p:nvPr/>
            </p:nvSpPr>
            <p:spPr bwMode="auto">
              <a:xfrm>
                <a:off x="1877" y="2839"/>
                <a:ext cx="40" cy="14"/>
              </a:xfrm>
              <a:custGeom>
                <a:avLst/>
                <a:gdLst>
                  <a:gd name="T0" fmla="*/ 1 w 15"/>
                  <a:gd name="T1" fmla="*/ 2 h 5"/>
                  <a:gd name="T2" fmla="*/ 13 w 15"/>
                  <a:gd name="T3" fmla="*/ 4 h 5"/>
                  <a:gd name="T4" fmla="*/ 13 w 15"/>
                  <a:gd name="T5" fmla="*/ 2 h 5"/>
                  <a:gd name="T6" fmla="*/ 1 w 15"/>
                  <a:gd name="T7" fmla="*/ 0 h 5"/>
                  <a:gd name="T8" fmla="*/ 1 w 15"/>
                  <a:gd name="T9" fmla="*/ 2 h 5"/>
                </a:gdLst>
                <a:ahLst/>
                <a:cxnLst>
                  <a:cxn ang="0">
                    <a:pos x="T0" y="T1"/>
                  </a:cxn>
                  <a:cxn ang="0">
                    <a:pos x="T2" y="T3"/>
                  </a:cxn>
                  <a:cxn ang="0">
                    <a:pos x="T4" y="T5"/>
                  </a:cxn>
                  <a:cxn ang="0">
                    <a:pos x="T6" y="T7"/>
                  </a:cxn>
                  <a:cxn ang="0">
                    <a:pos x="T8" y="T9"/>
                  </a:cxn>
                </a:cxnLst>
                <a:rect l="0" t="0" r="r" b="b"/>
                <a:pathLst>
                  <a:path w="15" h="5">
                    <a:moveTo>
                      <a:pt x="1" y="2"/>
                    </a:moveTo>
                    <a:cubicBezTo>
                      <a:pt x="5" y="2"/>
                      <a:pt x="9" y="3"/>
                      <a:pt x="13" y="4"/>
                    </a:cubicBezTo>
                    <a:cubicBezTo>
                      <a:pt x="14" y="5"/>
                      <a:pt x="15" y="3"/>
                      <a:pt x="13" y="2"/>
                    </a:cubicBezTo>
                    <a:cubicBezTo>
                      <a:pt x="10" y="1"/>
                      <a:pt x="5"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 name="Freeform 1925"/>
              <p:cNvSpPr/>
              <p:nvPr/>
            </p:nvSpPr>
            <p:spPr bwMode="auto">
              <a:xfrm>
                <a:off x="1893" y="2893"/>
                <a:ext cx="16" cy="5"/>
              </a:xfrm>
              <a:custGeom>
                <a:avLst/>
                <a:gdLst>
                  <a:gd name="T0" fmla="*/ 1 w 6"/>
                  <a:gd name="T1" fmla="*/ 2 h 2"/>
                  <a:gd name="T2" fmla="*/ 5 w 6"/>
                  <a:gd name="T3" fmla="*/ 2 h 2"/>
                  <a:gd name="T4" fmla="*/ 5 w 6"/>
                  <a:gd name="T5" fmla="*/ 0 h 2"/>
                  <a:gd name="T6" fmla="*/ 1 w 6"/>
                  <a:gd name="T7" fmla="*/ 0 h 2"/>
                  <a:gd name="T8" fmla="*/ 1 w 6"/>
                  <a:gd name="T9" fmla="*/ 2 h 2"/>
                </a:gdLst>
                <a:ahLst/>
                <a:cxnLst>
                  <a:cxn ang="0">
                    <a:pos x="T0" y="T1"/>
                  </a:cxn>
                  <a:cxn ang="0">
                    <a:pos x="T2" y="T3"/>
                  </a:cxn>
                  <a:cxn ang="0">
                    <a:pos x="T4" y="T5"/>
                  </a:cxn>
                  <a:cxn ang="0">
                    <a:pos x="T6" y="T7"/>
                  </a:cxn>
                  <a:cxn ang="0">
                    <a:pos x="T8" y="T9"/>
                  </a:cxn>
                </a:cxnLst>
                <a:rect l="0" t="0" r="r" b="b"/>
                <a:pathLst>
                  <a:path w="6" h="2">
                    <a:moveTo>
                      <a:pt x="1" y="2"/>
                    </a:moveTo>
                    <a:cubicBezTo>
                      <a:pt x="2" y="2"/>
                      <a:pt x="4" y="2"/>
                      <a:pt x="5" y="2"/>
                    </a:cubicBezTo>
                    <a:cubicBezTo>
                      <a:pt x="6" y="2"/>
                      <a:pt x="6" y="0"/>
                      <a:pt x="5" y="0"/>
                    </a:cubicBezTo>
                    <a:cubicBezTo>
                      <a:pt x="4" y="0"/>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 name="Freeform 1926"/>
              <p:cNvSpPr/>
              <p:nvPr/>
            </p:nvSpPr>
            <p:spPr bwMode="auto">
              <a:xfrm>
                <a:off x="1771" y="2775"/>
                <a:ext cx="21" cy="11"/>
              </a:xfrm>
              <a:custGeom>
                <a:avLst/>
                <a:gdLst>
                  <a:gd name="T0" fmla="*/ 3 w 8"/>
                  <a:gd name="T1" fmla="*/ 3 h 4"/>
                  <a:gd name="T2" fmla="*/ 7 w 8"/>
                  <a:gd name="T3" fmla="*/ 2 h 4"/>
                  <a:gd name="T4" fmla="*/ 7 w 8"/>
                  <a:gd name="T5" fmla="*/ 0 h 4"/>
                  <a:gd name="T6" fmla="*/ 2 w 8"/>
                  <a:gd name="T7" fmla="*/ 1 h 4"/>
                  <a:gd name="T8" fmla="*/ 3 w 8"/>
                  <a:gd name="T9" fmla="*/ 3 h 4"/>
                </a:gdLst>
                <a:ahLst/>
                <a:cxnLst>
                  <a:cxn ang="0">
                    <a:pos x="T0" y="T1"/>
                  </a:cxn>
                  <a:cxn ang="0">
                    <a:pos x="T2" y="T3"/>
                  </a:cxn>
                  <a:cxn ang="0">
                    <a:pos x="T4" y="T5"/>
                  </a:cxn>
                  <a:cxn ang="0">
                    <a:pos x="T6" y="T7"/>
                  </a:cxn>
                  <a:cxn ang="0">
                    <a:pos x="T8" y="T9"/>
                  </a:cxn>
                </a:cxnLst>
                <a:rect l="0" t="0" r="r" b="b"/>
                <a:pathLst>
                  <a:path w="8" h="4">
                    <a:moveTo>
                      <a:pt x="3" y="3"/>
                    </a:moveTo>
                    <a:cubicBezTo>
                      <a:pt x="4" y="3"/>
                      <a:pt x="5" y="2"/>
                      <a:pt x="7" y="2"/>
                    </a:cubicBezTo>
                    <a:cubicBezTo>
                      <a:pt x="8" y="2"/>
                      <a:pt x="8" y="0"/>
                      <a:pt x="7" y="0"/>
                    </a:cubicBezTo>
                    <a:cubicBezTo>
                      <a:pt x="5" y="0"/>
                      <a:pt x="3" y="0"/>
                      <a:pt x="2" y="1"/>
                    </a:cubicBezTo>
                    <a:cubicBezTo>
                      <a:pt x="0" y="2"/>
                      <a:pt x="1" y="4"/>
                      <a:pt x="3"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 name="Freeform 1927"/>
              <p:cNvSpPr/>
              <p:nvPr/>
            </p:nvSpPr>
            <p:spPr bwMode="auto">
              <a:xfrm>
                <a:off x="1768" y="2802"/>
                <a:ext cx="24" cy="11"/>
              </a:xfrm>
              <a:custGeom>
                <a:avLst/>
                <a:gdLst>
                  <a:gd name="T0" fmla="*/ 1 w 9"/>
                  <a:gd name="T1" fmla="*/ 3 h 4"/>
                  <a:gd name="T2" fmla="*/ 8 w 9"/>
                  <a:gd name="T3" fmla="*/ 4 h 4"/>
                  <a:gd name="T4" fmla="*/ 8 w 9"/>
                  <a:gd name="T5" fmla="*/ 2 h 4"/>
                  <a:gd name="T6" fmla="*/ 2 w 9"/>
                  <a:gd name="T7" fmla="*/ 1 h 4"/>
                  <a:gd name="T8" fmla="*/ 1 w 9"/>
                  <a:gd name="T9" fmla="*/ 3 h 4"/>
                </a:gdLst>
                <a:ahLst/>
                <a:cxnLst>
                  <a:cxn ang="0">
                    <a:pos x="T0" y="T1"/>
                  </a:cxn>
                  <a:cxn ang="0">
                    <a:pos x="T2" y="T3"/>
                  </a:cxn>
                  <a:cxn ang="0">
                    <a:pos x="T4" y="T5"/>
                  </a:cxn>
                  <a:cxn ang="0">
                    <a:pos x="T6" y="T7"/>
                  </a:cxn>
                  <a:cxn ang="0">
                    <a:pos x="T8" y="T9"/>
                  </a:cxn>
                </a:cxnLst>
                <a:rect l="0" t="0" r="r" b="b"/>
                <a:pathLst>
                  <a:path w="9" h="4">
                    <a:moveTo>
                      <a:pt x="1" y="3"/>
                    </a:moveTo>
                    <a:cubicBezTo>
                      <a:pt x="3" y="4"/>
                      <a:pt x="6" y="4"/>
                      <a:pt x="8" y="4"/>
                    </a:cubicBezTo>
                    <a:cubicBezTo>
                      <a:pt x="9" y="4"/>
                      <a:pt x="9" y="2"/>
                      <a:pt x="8" y="2"/>
                    </a:cubicBezTo>
                    <a:cubicBezTo>
                      <a:pt x="6" y="2"/>
                      <a:pt x="4" y="2"/>
                      <a:pt x="2" y="1"/>
                    </a:cubicBezTo>
                    <a:cubicBezTo>
                      <a:pt x="1" y="0"/>
                      <a:pt x="0" y="2"/>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 name="Freeform 1928"/>
              <p:cNvSpPr/>
              <p:nvPr/>
            </p:nvSpPr>
            <p:spPr bwMode="auto">
              <a:xfrm>
                <a:off x="1779" y="2858"/>
                <a:ext cx="16" cy="5"/>
              </a:xfrm>
              <a:custGeom>
                <a:avLst/>
                <a:gdLst>
                  <a:gd name="T0" fmla="*/ 1 w 6"/>
                  <a:gd name="T1" fmla="*/ 2 h 2"/>
                  <a:gd name="T2" fmla="*/ 5 w 6"/>
                  <a:gd name="T3" fmla="*/ 2 h 2"/>
                  <a:gd name="T4" fmla="*/ 5 w 6"/>
                  <a:gd name="T5" fmla="*/ 0 h 2"/>
                  <a:gd name="T6" fmla="*/ 1 w 6"/>
                  <a:gd name="T7" fmla="*/ 0 h 2"/>
                  <a:gd name="T8" fmla="*/ 1 w 6"/>
                  <a:gd name="T9" fmla="*/ 2 h 2"/>
                </a:gdLst>
                <a:ahLst/>
                <a:cxnLst>
                  <a:cxn ang="0">
                    <a:pos x="T0" y="T1"/>
                  </a:cxn>
                  <a:cxn ang="0">
                    <a:pos x="T2" y="T3"/>
                  </a:cxn>
                  <a:cxn ang="0">
                    <a:pos x="T4" y="T5"/>
                  </a:cxn>
                  <a:cxn ang="0">
                    <a:pos x="T6" y="T7"/>
                  </a:cxn>
                  <a:cxn ang="0">
                    <a:pos x="T8" y="T9"/>
                  </a:cxn>
                </a:cxnLst>
                <a:rect l="0" t="0" r="r" b="b"/>
                <a:pathLst>
                  <a:path w="6" h="2">
                    <a:moveTo>
                      <a:pt x="1" y="2"/>
                    </a:moveTo>
                    <a:cubicBezTo>
                      <a:pt x="3" y="2"/>
                      <a:pt x="4" y="2"/>
                      <a:pt x="5" y="2"/>
                    </a:cubicBezTo>
                    <a:cubicBezTo>
                      <a:pt x="6" y="2"/>
                      <a:pt x="6" y="0"/>
                      <a:pt x="5" y="0"/>
                    </a:cubicBezTo>
                    <a:cubicBezTo>
                      <a:pt x="4" y="0"/>
                      <a:pt x="3"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 name="Freeform 1929"/>
              <p:cNvSpPr/>
              <p:nvPr/>
            </p:nvSpPr>
            <p:spPr bwMode="auto">
              <a:xfrm>
                <a:off x="1784" y="2912"/>
                <a:ext cx="21" cy="10"/>
              </a:xfrm>
              <a:custGeom>
                <a:avLst/>
                <a:gdLst>
                  <a:gd name="T0" fmla="*/ 2 w 8"/>
                  <a:gd name="T1" fmla="*/ 2 h 4"/>
                  <a:gd name="T2" fmla="*/ 6 w 8"/>
                  <a:gd name="T3" fmla="*/ 3 h 4"/>
                  <a:gd name="T4" fmla="*/ 7 w 8"/>
                  <a:gd name="T5" fmla="*/ 2 h 4"/>
                  <a:gd name="T6" fmla="*/ 2 w 8"/>
                  <a:gd name="T7" fmla="*/ 0 h 4"/>
                  <a:gd name="T8" fmla="*/ 2 w 8"/>
                  <a:gd name="T9" fmla="*/ 2 h 4"/>
                </a:gdLst>
                <a:ahLst/>
                <a:cxnLst>
                  <a:cxn ang="0">
                    <a:pos x="T0" y="T1"/>
                  </a:cxn>
                  <a:cxn ang="0">
                    <a:pos x="T2" y="T3"/>
                  </a:cxn>
                  <a:cxn ang="0">
                    <a:pos x="T4" y="T5"/>
                  </a:cxn>
                  <a:cxn ang="0">
                    <a:pos x="T6" y="T7"/>
                  </a:cxn>
                  <a:cxn ang="0">
                    <a:pos x="T8" y="T9"/>
                  </a:cxn>
                </a:cxnLst>
                <a:rect l="0" t="0" r="r" b="b"/>
                <a:pathLst>
                  <a:path w="8" h="4">
                    <a:moveTo>
                      <a:pt x="2" y="2"/>
                    </a:moveTo>
                    <a:cubicBezTo>
                      <a:pt x="3" y="2"/>
                      <a:pt x="5" y="2"/>
                      <a:pt x="6" y="3"/>
                    </a:cubicBezTo>
                    <a:cubicBezTo>
                      <a:pt x="7" y="4"/>
                      <a:pt x="8" y="2"/>
                      <a:pt x="7" y="2"/>
                    </a:cubicBezTo>
                    <a:cubicBezTo>
                      <a:pt x="6" y="0"/>
                      <a:pt x="4" y="0"/>
                      <a:pt x="2" y="0"/>
                    </a:cubicBezTo>
                    <a:cubicBezTo>
                      <a:pt x="0" y="0"/>
                      <a:pt x="0" y="2"/>
                      <a:pt x="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5" name="Freeform 1930"/>
              <p:cNvSpPr/>
              <p:nvPr/>
            </p:nvSpPr>
            <p:spPr bwMode="auto">
              <a:xfrm>
                <a:off x="1805" y="2957"/>
                <a:ext cx="6" cy="5"/>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6" name="Freeform 1931"/>
              <p:cNvSpPr/>
              <p:nvPr/>
            </p:nvSpPr>
            <p:spPr bwMode="auto">
              <a:xfrm>
                <a:off x="1765" y="2599"/>
                <a:ext cx="216" cy="101"/>
              </a:xfrm>
              <a:custGeom>
                <a:avLst/>
                <a:gdLst>
                  <a:gd name="T0" fmla="*/ 2 w 81"/>
                  <a:gd name="T1" fmla="*/ 37 h 38"/>
                  <a:gd name="T2" fmla="*/ 80 w 81"/>
                  <a:gd name="T3" fmla="*/ 3 h 38"/>
                  <a:gd name="T4" fmla="*/ 78 w 81"/>
                  <a:gd name="T5" fmla="*/ 1 h 38"/>
                  <a:gd name="T6" fmla="*/ 1 w 81"/>
                  <a:gd name="T7" fmla="*/ 35 h 38"/>
                  <a:gd name="T8" fmla="*/ 2 w 81"/>
                  <a:gd name="T9" fmla="*/ 37 h 38"/>
                </a:gdLst>
                <a:ahLst/>
                <a:cxnLst>
                  <a:cxn ang="0">
                    <a:pos x="T0" y="T1"/>
                  </a:cxn>
                  <a:cxn ang="0">
                    <a:pos x="T2" y="T3"/>
                  </a:cxn>
                  <a:cxn ang="0">
                    <a:pos x="T4" y="T5"/>
                  </a:cxn>
                  <a:cxn ang="0">
                    <a:pos x="T6" y="T7"/>
                  </a:cxn>
                  <a:cxn ang="0">
                    <a:pos x="T8" y="T9"/>
                  </a:cxn>
                </a:cxnLst>
                <a:rect l="0" t="0" r="r" b="b"/>
                <a:pathLst>
                  <a:path w="81" h="38">
                    <a:moveTo>
                      <a:pt x="2" y="37"/>
                    </a:moveTo>
                    <a:cubicBezTo>
                      <a:pt x="28" y="25"/>
                      <a:pt x="56" y="18"/>
                      <a:pt x="80" y="3"/>
                    </a:cubicBezTo>
                    <a:cubicBezTo>
                      <a:pt x="81" y="2"/>
                      <a:pt x="80" y="0"/>
                      <a:pt x="78" y="1"/>
                    </a:cubicBezTo>
                    <a:cubicBezTo>
                      <a:pt x="55" y="16"/>
                      <a:pt x="27" y="23"/>
                      <a:pt x="1" y="35"/>
                    </a:cubicBezTo>
                    <a:cubicBezTo>
                      <a:pt x="0" y="36"/>
                      <a:pt x="1" y="38"/>
                      <a:pt x="2" y="3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7" name="Freeform 1932"/>
              <p:cNvSpPr/>
              <p:nvPr/>
            </p:nvSpPr>
            <p:spPr bwMode="auto">
              <a:xfrm>
                <a:off x="1808" y="2593"/>
                <a:ext cx="179" cy="97"/>
              </a:xfrm>
              <a:custGeom>
                <a:avLst/>
                <a:gdLst>
                  <a:gd name="T0" fmla="*/ 1 w 67"/>
                  <a:gd name="T1" fmla="*/ 36 h 36"/>
                  <a:gd name="T2" fmla="*/ 66 w 67"/>
                  <a:gd name="T3" fmla="*/ 2 h 36"/>
                  <a:gd name="T4" fmla="*/ 65 w 67"/>
                  <a:gd name="T5" fmla="*/ 0 h 36"/>
                  <a:gd name="T6" fmla="*/ 1 w 67"/>
                  <a:gd name="T7" fmla="*/ 34 h 36"/>
                  <a:gd name="T8" fmla="*/ 1 w 67"/>
                  <a:gd name="T9" fmla="*/ 36 h 36"/>
                </a:gdLst>
                <a:ahLst/>
                <a:cxnLst>
                  <a:cxn ang="0">
                    <a:pos x="T0" y="T1"/>
                  </a:cxn>
                  <a:cxn ang="0">
                    <a:pos x="T2" y="T3"/>
                  </a:cxn>
                  <a:cxn ang="0">
                    <a:pos x="T4" y="T5"/>
                  </a:cxn>
                  <a:cxn ang="0">
                    <a:pos x="T6" y="T7"/>
                  </a:cxn>
                  <a:cxn ang="0">
                    <a:pos x="T8" y="T9"/>
                  </a:cxn>
                </a:cxnLst>
                <a:rect l="0" t="0" r="r" b="b"/>
                <a:pathLst>
                  <a:path w="67" h="36">
                    <a:moveTo>
                      <a:pt x="1" y="36"/>
                    </a:moveTo>
                    <a:cubicBezTo>
                      <a:pt x="24" y="27"/>
                      <a:pt x="44" y="13"/>
                      <a:pt x="66" y="2"/>
                    </a:cubicBezTo>
                    <a:cubicBezTo>
                      <a:pt x="67" y="2"/>
                      <a:pt x="66" y="0"/>
                      <a:pt x="65" y="0"/>
                    </a:cubicBezTo>
                    <a:cubicBezTo>
                      <a:pt x="43" y="11"/>
                      <a:pt x="23" y="25"/>
                      <a:pt x="1" y="34"/>
                    </a:cubicBezTo>
                    <a:cubicBezTo>
                      <a:pt x="0" y="34"/>
                      <a:pt x="0" y="36"/>
                      <a:pt x="1" y="3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8" name="Freeform 1933"/>
              <p:cNvSpPr/>
              <p:nvPr/>
            </p:nvSpPr>
            <p:spPr bwMode="auto">
              <a:xfrm>
                <a:off x="1805" y="2596"/>
                <a:ext cx="198" cy="110"/>
              </a:xfrm>
              <a:custGeom>
                <a:avLst/>
                <a:gdLst>
                  <a:gd name="T0" fmla="*/ 3 w 74"/>
                  <a:gd name="T1" fmla="*/ 40 h 41"/>
                  <a:gd name="T2" fmla="*/ 73 w 74"/>
                  <a:gd name="T3" fmla="*/ 2 h 41"/>
                  <a:gd name="T4" fmla="*/ 72 w 74"/>
                  <a:gd name="T5" fmla="*/ 1 h 41"/>
                  <a:gd name="T6" fmla="*/ 2 w 74"/>
                  <a:gd name="T7" fmla="*/ 39 h 41"/>
                  <a:gd name="T8" fmla="*/ 3 w 74"/>
                  <a:gd name="T9" fmla="*/ 40 h 41"/>
                </a:gdLst>
                <a:ahLst/>
                <a:cxnLst>
                  <a:cxn ang="0">
                    <a:pos x="T0" y="T1"/>
                  </a:cxn>
                  <a:cxn ang="0">
                    <a:pos x="T2" y="T3"/>
                  </a:cxn>
                  <a:cxn ang="0">
                    <a:pos x="T4" y="T5"/>
                  </a:cxn>
                  <a:cxn ang="0">
                    <a:pos x="T6" y="T7"/>
                  </a:cxn>
                  <a:cxn ang="0">
                    <a:pos x="T8" y="T9"/>
                  </a:cxn>
                </a:cxnLst>
                <a:rect l="0" t="0" r="r" b="b"/>
                <a:pathLst>
                  <a:path w="74" h="41">
                    <a:moveTo>
                      <a:pt x="3" y="40"/>
                    </a:moveTo>
                    <a:cubicBezTo>
                      <a:pt x="24" y="24"/>
                      <a:pt x="50" y="16"/>
                      <a:pt x="73" y="2"/>
                    </a:cubicBezTo>
                    <a:cubicBezTo>
                      <a:pt x="74" y="2"/>
                      <a:pt x="73" y="0"/>
                      <a:pt x="72" y="1"/>
                    </a:cubicBezTo>
                    <a:cubicBezTo>
                      <a:pt x="49" y="14"/>
                      <a:pt x="23" y="23"/>
                      <a:pt x="2" y="39"/>
                    </a:cubicBezTo>
                    <a:cubicBezTo>
                      <a:pt x="0" y="39"/>
                      <a:pt x="2" y="41"/>
                      <a:pt x="3" y="4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9" name="Freeform 1934"/>
              <p:cNvSpPr/>
              <p:nvPr/>
            </p:nvSpPr>
            <p:spPr bwMode="auto">
              <a:xfrm>
                <a:off x="1843" y="2604"/>
                <a:ext cx="152" cy="99"/>
              </a:xfrm>
              <a:custGeom>
                <a:avLst/>
                <a:gdLst>
                  <a:gd name="T0" fmla="*/ 2 w 57"/>
                  <a:gd name="T1" fmla="*/ 36 h 37"/>
                  <a:gd name="T2" fmla="*/ 55 w 57"/>
                  <a:gd name="T3" fmla="*/ 3 h 37"/>
                  <a:gd name="T4" fmla="*/ 54 w 57"/>
                  <a:gd name="T5" fmla="*/ 1 h 37"/>
                  <a:gd name="T6" fmla="*/ 0 w 57"/>
                  <a:gd name="T7" fmla="*/ 35 h 37"/>
                  <a:gd name="T8" fmla="*/ 2 w 57"/>
                  <a:gd name="T9" fmla="*/ 36 h 37"/>
                </a:gdLst>
                <a:ahLst/>
                <a:cxnLst>
                  <a:cxn ang="0">
                    <a:pos x="T0" y="T1"/>
                  </a:cxn>
                  <a:cxn ang="0">
                    <a:pos x="T2" y="T3"/>
                  </a:cxn>
                  <a:cxn ang="0">
                    <a:pos x="T4" y="T5"/>
                  </a:cxn>
                  <a:cxn ang="0">
                    <a:pos x="T6" y="T7"/>
                  </a:cxn>
                  <a:cxn ang="0">
                    <a:pos x="T8" y="T9"/>
                  </a:cxn>
                </a:cxnLst>
                <a:rect l="0" t="0" r="r" b="b"/>
                <a:pathLst>
                  <a:path w="57" h="37">
                    <a:moveTo>
                      <a:pt x="2" y="36"/>
                    </a:moveTo>
                    <a:cubicBezTo>
                      <a:pt x="10" y="17"/>
                      <a:pt x="39" y="12"/>
                      <a:pt x="55" y="3"/>
                    </a:cubicBezTo>
                    <a:cubicBezTo>
                      <a:pt x="57" y="2"/>
                      <a:pt x="55" y="0"/>
                      <a:pt x="54" y="1"/>
                    </a:cubicBezTo>
                    <a:cubicBezTo>
                      <a:pt x="37" y="10"/>
                      <a:pt x="8" y="15"/>
                      <a:pt x="0" y="35"/>
                    </a:cubicBezTo>
                    <a:cubicBezTo>
                      <a:pt x="0" y="36"/>
                      <a:pt x="2" y="37"/>
                      <a:pt x="2" y="3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0" name="Freeform 1935"/>
              <p:cNvSpPr/>
              <p:nvPr/>
            </p:nvSpPr>
            <p:spPr bwMode="auto">
              <a:xfrm>
                <a:off x="1848" y="2615"/>
                <a:ext cx="152" cy="85"/>
              </a:xfrm>
              <a:custGeom>
                <a:avLst/>
                <a:gdLst>
                  <a:gd name="T0" fmla="*/ 2 w 57"/>
                  <a:gd name="T1" fmla="*/ 31 h 32"/>
                  <a:gd name="T2" fmla="*/ 56 w 57"/>
                  <a:gd name="T3" fmla="*/ 3 h 32"/>
                  <a:gd name="T4" fmla="*/ 55 w 57"/>
                  <a:gd name="T5" fmla="*/ 1 h 32"/>
                  <a:gd name="T6" fmla="*/ 1 w 57"/>
                  <a:gd name="T7" fmla="*/ 29 h 32"/>
                  <a:gd name="T8" fmla="*/ 2 w 57"/>
                  <a:gd name="T9" fmla="*/ 31 h 32"/>
                </a:gdLst>
                <a:ahLst/>
                <a:cxnLst>
                  <a:cxn ang="0">
                    <a:pos x="T0" y="T1"/>
                  </a:cxn>
                  <a:cxn ang="0">
                    <a:pos x="T2" y="T3"/>
                  </a:cxn>
                  <a:cxn ang="0">
                    <a:pos x="T4" y="T5"/>
                  </a:cxn>
                  <a:cxn ang="0">
                    <a:pos x="T6" y="T7"/>
                  </a:cxn>
                  <a:cxn ang="0">
                    <a:pos x="T8" y="T9"/>
                  </a:cxn>
                </a:cxnLst>
                <a:rect l="0" t="0" r="r" b="b"/>
                <a:pathLst>
                  <a:path w="57" h="32">
                    <a:moveTo>
                      <a:pt x="2" y="31"/>
                    </a:moveTo>
                    <a:cubicBezTo>
                      <a:pt x="20" y="22"/>
                      <a:pt x="38" y="12"/>
                      <a:pt x="56" y="3"/>
                    </a:cubicBezTo>
                    <a:cubicBezTo>
                      <a:pt x="57" y="2"/>
                      <a:pt x="56" y="0"/>
                      <a:pt x="55" y="1"/>
                    </a:cubicBezTo>
                    <a:cubicBezTo>
                      <a:pt x="37" y="10"/>
                      <a:pt x="19" y="20"/>
                      <a:pt x="1" y="29"/>
                    </a:cubicBezTo>
                    <a:cubicBezTo>
                      <a:pt x="0" y="30"/>
                      <a:pt x="1" y="32"/>
                      <a:pt x="2" y="3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1" name="Freeform 1936"/>
              <p:cNvSpPr/>
              <p:nvPr/>
            </p:nvSpPr>
            <p:spPr bwMode="auto">
              <a:xfrm>
                <a:off x="1851" y="2625"/>
                <a:ext cx="170" cy="105"/>
              </a:xfrm>
              <a:custGeom>
                <a:avLst/>
                <a:gdLst>
                  <a:gd name="T0" fmla="*/ 2 w 64"/>
                  <a:gd name="T1" fmla="*/ 38 h 39"/>
                  <a:gd name="T2" fmla="*/ 63 w 64"/>
                  <a:gd name="T3" fmla="*/ 2 h 39"/>
                  <a:gd name="T4" fmla="*/ 62 w 64"/>
                  <a:gd name="T5" fmla="*/ 0 h 39"/>
                  <a:gd name="T6" fmla="*/ 1 w 64"/>
                  <a:gd name="T7" fmla="*/ 36 h 39"/>
                  <a:gd name="T8" fmla="*/ 2 w 64"/>
                  <a:gd name="T9" fmla="*/ 38 h 39"/>
                </a:gdLst>
                <a:ahLst/>
                <a:cxnLst>
                  <a:cxn ang="0">
                    <a:pos x="T0" y="T1"/>
                  </a:cxn>
                  <a:cxn ang="0">
                    <a:pos x="T2" y="T3"/>
                  </a:cxn>
                  <a:cxn ang="0">
                    <a:pos x="T4" y="T5"/>
                  </a:cxn>
                  <a:cxn ang="0">
                    <a:pos x="T6" y="T7"/>
                  </a:cxn>
                  <a:cxn ang="0">
                    <a:pos x="T8" y="T9"/>
                  </a:cxn>
                </a:cxnLst>
                <a:rect l="0" t="0" r="r" b="b"/>
                <a:pathLst>
                  <a:path w="64" h="39">
                    <a:moveTo>
                      <a:pt x="2" y="38"/>
                    </a:moveTo>
                    <a:cubicBezTo>
                      <a:pt x="23" y="26"/>
                      <a:pt x="43" y="14"/>
                      <a:pt x="63" y="2"/>
                    </a:cubicBezTo>
                    <a:cubicBezTo>
                      <a:pt x="64" y="1"/>
                      <a:pt x="63" y="0"/>
                      <a:pt x="62" y="0"/>
                    </a:cubicBezTo>
                    <a:cubicBezTo>
                      <a:pt x="41" y="12"/>
                      <a:pt x="21" y="24"/>
                      <a:pt x="1" y="36"/>
                    </a:cubicBezTo>
                    <a:cubicBezTo>
                      <a:pt x="0" y="37"/>
                      <a:pt x="1" y="39"/>
                      <a:pt x="2" y="3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 name="Freeform 1937"/>
              <p:cNvSpPr/>
              <p:nvPr/>
            </p:nvSpPr>
            <p:spPr bwMode="auto">
              <a:xfrm>
                <a:off x="1920" y="2599"/>
                <a:ext cx="160" cy="107"/>
              </a:xfrm>
              <a:custGeom>
                <a:avLst/>
                <a:gdLst>
                  <a:gd name="T0" fmla="*/ 3 w 60"/>
                  <a:gd name="T1" fmla="*/ 39 h 40"/>
                  <a:gd name="T2" fmla="*/ 58 w 60"/>
                  <a:gd name="T3" fmla="*/ 3 h 40"/>
                  <a:gd name="T4" fmla="*/ 57 w 60"/>
                  <a:gd name="T5" fmla="*/ 1 h 40"/>
                  <a:gd name="T6" fmla="*/ 1 w 60"/>
                  <a:gd name="T7" fmla="*/ 38 h 40"/>
                  <a:gd name="T8" fmla="*/ 3 w 60"/>
                  <a:gd name="T9" fmla="*/ 39 h 40"/>
                </a:gdLst>
                <a:ahLst/>
                <a:cxnLst>
                  <a:cxn ang="0">
                    <a:pos x="T0" y="T1"/>
                  </a:cxn>
                  <a:cxn ang="0">
                    <a:pos x="T2" y="T3"/>
                  </a:cxn>
                  <a:cxn ang="0">
                    <a:pos x="T4" y="T5"/>
                  </a:cxn>
                  <a:cxn ang="0">
                    <a:pos x="T6" y="T7"/>
                  </a:cxn>
                  <a:cxn ang="0">
                    <a:pos x="T8" y="T9"/>
                  </a:cxn>
                </a:cxnLst>
                <a:rect l="0" t="0" r="r" b="b"/>
                <a:pathLst>
                  <a:path w="60" h="40">
                    <a:moveTo>
                      <a:pt x="3" y="39"/>
                    </a:moveTo>
                    <a:cubicBezTo>
                      <a:pt x="20" y="25"/>
                      <a:pt x="39" y="14"/>
                      <a:pt x="58" y="3"/>
                    </a:cubicBezTo>
                    <a:cubicBezTo>
                      <a:pt x="60" y="2"/>
                      <a:pt x="58" y="0"/>
                      <a:pt x="57" y="1"/>
                    </a:cubicBezTo>
                    <a:cubicBezTo>
                      <a:pt x="38" y="12"/>
                      <a:pt x="18" y="23"/>
                      <a:pt x="1" y="38"/>
                    </a:cubicBezTo>
                    <a:cubicBezTo>
                      <a:pt x="0" y="39"/>
                      <a:pt x="2" y="40"/>
                      <a:pt x="3" y="3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1938"/>
              <p:cNvSpPr/>
              <p:nvPr/>
            </p:nvSpPr>
            <p:spPr bwMode="auto">
              <a:xfrm>
                <a:off x="1963" y="2604"/>
                <a:ext cx="149" cy="83"/>
              </a:xfrm>
              <a:custGeom>
                <a:avLst/>
                <a:gdLst>
                  <a:gd name="T0" fmla="*/ 2 w 56"/>
                  <a:gd name="T1" fmla="*/ 30 h 31"/>
                  <a:gd name="T2" fmla="*/ 54 w 56"/>
                  <a:gd name="T3" fmla="*/ 3 h 31"/>
                  <a:gd name="T4" fmla="*/ 53 w 56"/>
                  <a:gd name="T5" fmla="*/ 1 h 31"/>
                  <a:gd name="T6" fmla="*/ 1 w 56"/>
                  <a:gd name="T7" fmla="*/ 28 h 31"/>
                  <a:gd name="T8" fmla="*/ 2 w 56"/>
                  <a:gd name="T9" fmla="*/ 30 h 31"/>
                </a:gdLst>
                <a:ahLst/>
                <a:cxnLst>
                  <a:cxn ang="0">
                    <a:pos x="T0" y="T1"/>
                  </a:cxn>
                  <a:cxn ang="0">
                    <a:pos x="T2" y="T3"/>
                  </a:cxn>
                  <a:cxn ang="0">
                    <a:pos x="T4" y="T5"/>
                  </a:cxn>
                  <a:cxn ang="0">
                    <a:pos x="T6" y="T7"/>
                  </a:cxn>
                  <a:cxn ang="0">
                    <a:pos x="T8" y="T9"/>
                  </a:cxn>
                </a:cxnLst>
                <a:rect l="0" t="0" r="r" b="b"/>
                <a:pathLst>
                  <a:path w="56" h="31">
                    <a:moveTo>
                      <a:pt x="2" y="30"/>
                    </a:moveTo>
                    <a:cubicBezTo>
                      <a:pt x="19" y="21"/>
                      <a:pt x="37" y="12"/>
                      <a:pt x="54" y="3"/>
                    </a:cubicBezTo>
                    <a:cubicBezTo>
                      <a:pt x="56" y="2"/>
                      <a:pt x="54" y="0"/>
                      <a:pt x="53" y="1"/>
                    </a:cubicBezTo>
                    <a:cubicBezTo>
                      <a:pt x="36" y="10"/>
                      <a:pt x="18" y="19"/>
                      <a:pt x="1" y="28"/>
                    </a:cubicBezTo>
                    <a:cubicBezTo>
                      <a:pt x="0" y="29"/>
                      <a:pt x="1" y="31"/>
                      <a:pt x="2" y="3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1939"/>
              <p:cNvSpPr/>
              <p:nvPr/>
            </p:nvSpPr>
            <p:spPr bwMode="auto">
              <a:xfrm>
                <a:off x="1971" y="2617"/>
                <a:ext cx="165" cy="113"/>
              </a:xfrm>
              <a:custGeom>
                <a:avLst/>
                <a:gdLst>
                  <a:gd name="T0" fmla="*/ 3 w 62"/>
                  <a:gd name="T1" fmla="*/ 41 h 42"/>
                  <a:gd name="T2" fmla="*/ 61 w 62"/>
                  <a:gd name="T3" fmla="*/ 3 h 42"/>
                  <a:gd name="T4" fmla="*/ 60 w 62"/>
                  <a:gd name="T5" fmla="*/ 1 h 42"/>
                  <a:gd name="T6" fmla="*/ 1 w 62"/>
                  <a:gd name="T7" fmla="*/ 39 h 42"/>
                  <a:gd name="T8" fmla="*/ 3 w 62"/>
                  <a:gd name="T9" fmla="*/ 41 h 42"/>
                </a:gdLst>
                <a:ahLst/>
                <a:cxnLst>
                  <a:cxn ang="0">
                    <a:pos x="T0" y="T1"/>
                  </a:cxn>
                  <a:cxn ang="0">
                    <a:pos x="T2" y="T3"/>
                  </a:cxn>
                  <a:cxn ang="0">
                    <a:pos x="T4" y="T5"/>
                  </a:cxn>
                  <a:cxn ang="0">
                    <a:pos x="T6" y="T7"/>
                  </a:cxn>
                  <a:cxn ang="0">
                    <a:pos x="T8" y="T9"/>
                  </a:cxn>
                </a:cxnLst>
                <a:rect l="0" t="0" r="r" b="b"/>
                <a:pathLst>
                  <a:path w="62" h="42">
                    <a:moveTo>
                      <a:pt x="3" y="41"/>
                    </a:moveTo>
                    <a:cubicBezTo>
                      <a:pt x="21" y="27"/>
                      <a:pt x="41" y="15"/>
                      <a:pt x="61" y="3"/>
                    </a:cubicBezTo>
                    <a:cubicBezTo>
                      <a:pt x="62" y="2"/>
                      <a:pt x="61" y="0"/>
                      <a:pt x="60" y="1"/>
                    </a:cubicBezTo>
                    <a:cubicBezTo>
                      <a:pt x="40" y="13"/>
                      <a:pt x="20" y="25"/>
                      <a:pt x="1" y="39"/>
                    </a:cubicBezTo>
                    <a:cubicBezTo>
                      <a:pt x="0" y="40"/>
                      <a:pt x="1" y="42"/>
                      <a:pt x="3" y="4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 name="Freeform 1940"/>
              <p:cNvSpPr/>
              <p:nvPr/>
            </p:nvSpPr>
            <p:spPr bwMode="auto">
              <a:xfrm>
                <a:off x="2016" y="2615"/>
                <a:ext cx="117" cy="93"/>
              </a:xfrm>
              <a:custGeom>
                <a:avLst/>
                <a:gdLst>
                  <a:gd name="T0" fmla="*/ 2 w 44"/>
                  <a:gd name="T1" fmla="*/ 35 h 35"/>
                  <a:gd name="T2" fmla="*/ 43 w 44"/>
                  <a:gd name="T3" fmla="*/ 2 h 35"/>
                  <a:gd name="T4" fmla="*/ 41 w 44"/>
                  <a:gd name="T5" fmla="*/ 1 h 35"/>
                  <a:gd name="T6" fmla="*/ 1 w 44"/>
                  <a:gd name="T7" fmla="*/ 33 h 35"/>
                  <a:gd name="T8" fmla="*/ 2 w 44"/>
                  <a:gd name="T9" fmla="*/ 35 h 35"/>
                </a:gdLst>
                <a:ahLst/>
                <a:cxnLst>
                  <a:cxn ang="0">
                    <a:pos x="T0" y="T1"/>
                  </a:cxn>
                  <a:cxn ang="0">
                    <a:pos x="T2" y="T3"/>
                  </a:cxn>
                  <a:cxn ang="0">
                    <a:pos x="T4" y="T5"/>
                  </a:cxn>
                  <a:cxn ang="0">
                    <a:pos x="T6" y="T7"/>
                  </a:cxn>
                  <a:cxn ang="0">
                    <a:pos x="T8" y="T9"/>
                  </a:cxn>
                </a:cxnLst>
                <a:rect l="0" t="0" r="r" b="b"/>
                <a:pathLst>
                  <a:path w="44" h="35">
                    <a:moveTo>
                      <a:pt x="2" y="35"/>
                    </a:moveTo>
                    <a:cubicBezTo>
                      <a:pt x="15" y="23"/>
                      <a:pt x="29" y="13"/>
                      <a:pt x="43" y="2"/>
                    </a:cubicBezTo>
                    <a:cubicBezTo>
                      <a:pt x="44" y="2"/>
                      <a:pt x="42" y="0"/>
                      <a:pt x="41" y="1"/>
                    </a:cubicBezTo>
                    <a:cubicBezTo>
                      <a:pt x="28" y="12"/>
                      <a:pt x="14" y="21"/>
                      <a:pt x="1" y="33"/>
                    </a:cubicBezTo>
                    <a:cubicBezTo>
                      <a:pt x="0" y="34"/>
                      <a:pt x="1" y="35"/>
                      <a:pt x="2" y="3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 name="Freeform 1941"/>
              <p:cNvSpPr/>
              <p:nvPr/>
            </p:nvSpPr>
            <p:spPr bwMode="auto">
              <a:xfrm>
                <a:off x="2005" y="2620"/>
                <a:ext cx="147" cy="104"/>
              </a:xfrm>
              <a:custGeom>
                <a:avLst/>
                <a:gdLst>
                  <a:gd name="T0" fmla="*/ 3 w 55"/>
                  <a:gd name="T1" fmla="*/ 39 h 39"/>
                  <a:gd name="T2" fmla="*/ 54 w 55"/>
                  <a:gd name="T3" fmla="*/ 3 h 39"/>
                  <a:gd name="T4" fmla="*/ 53 w 55"/>
                  <a:gd name="T5" fmla="*/ 1 h 39"/>
                  <a:gd name="T6" fmla="*/ 1 w 55"/>
                  <a:gd name="T7" fmla="*/ 37 h 39"/>
                  <a:gd name="T8" fmla="*/ 3 w 55"/>
                  <a:gd name="T9" fmla="*/ 39 h 39"/>
                </a:gdLst>
                <a:ahLst/>
                <a:cxnLst>
                  <a:cxn ang="0">
                    <a:pos x="T0" y="T1"/>
                  </a:cxn>
                  <a:cxn ang="0">
                    <a:pos x="T2" y="T3"/>
                  </a:cxn>
                  <a:cxn ang="0">
                    <a:pos x="T4" y="T5"/>
                  </a:cxn>
                  <a:cxn ang="0">
                    <a:pos x="T6" y="T7"/>
                  </a:cxn>
                  <a:cxn ang="0">
                    <a:pos x="T8" y="T9"/>
                  </a:cxn>
                </a:cxnLst>
                <a:rect l="0" t="0" r="r" b="b"/>
                <a:pathLst>
                  <a:path w="55" h="39">
                    <a:moveTo>
                      <a:pt x="3" y="39"/>
                    </a:moveTo>
                    <a:cubicBezTo>
                      <a:pt x="20" y="28"/>
                      <a:pt x="35" y="12"/>
                      <a:pt x="54" y="3"/>
                    </a:cubicBezTo>
                    <a:cubicBezTo>
                      <a:pt x="55" y="2"/>
                      <a:pt x="54" y="0"/>
                      <a:pt x="53" y="1"/>
                    </a:cubicBezTo>
                    <a:cubicBezTo>
                      <a:pt x="34" y="10"/>
                      <a:pt x="19" y="26"/>
                      <a:pt x="1" y="37"/>
                    </a:cubicBezTo>
                    <a:cubicBezTo>
                      <a:pt x="0" y="37"/>
                      <a:pt x="1" y="39"/>
                      <a:pt x="3" y="3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Freeform 1942"/>
              <p:cNvSpPr/>
              <p:nvPr/>
            </p:nvSpPr>
            <p:spPr bwMode="auto">
              <a:xfrm>
                <a:off x="2051" y="2620"/>
                <a:ext cx="90" cy="94"/>
              </a:xfrm>
              <a:custGeom>
                <a:avLst/>
                <a:gdLst>
                  <a:gd name="T0" fmla="*/ 2 w 34"/>
                  <a:gd name="T1" fmla="*/ 34 h 35"/>
                  <a:gd name="T2" fmla="*/ 33 w 34"/>
                  <a:gd name="T3" fmla="*/ 3 h 35"/>
                  <a:gd name="T4" fmla="*/ 32 w 34"/>
                  <a:gd name="T5" fmla="*/ 1 h 35"/>
                  <a:gd name="T6" fmla="*/ 1 w 34"/>
                  <a:gd name="T7" fmla="*/ 32 h 35"/>
                  <a:gd name="T8" fmla="*/ 2 w 34"/>
                  <a:gd name="T9" fmla="*/ 34 h 35"/>
                </a:gdLst>
                <a:ahLst/>
                <a:cxnLst>
                  <a:cxn ang="0">
                    <a:pos x="T0" y="T1"/>
                  </a:cxn>
                  <a:cxn ang="0">
                    <a:pos x="T2" y="T3"/>
                  </a:cxn>
                  <a:cxn ang="0">
                    <a:pos x="T4" y="T5"/>
                  </a:cxn>
                  <a:cxn ang="0">
                    <a:pos x="T6" y="T7"/>
                  </a:cxn>
                  <a:cxn ang="0">
                    <a:pos x="T8" y="T9"/>
                  </a:cxn>
                </a:cxnLst>
                <a:rect l="0" t="0" r="r" b="b"/>
                <a:pathLst>
                  <a:path w="34" h="35">
                    <a:moveTo>
                      <a:pt x="2" y="34"/>
                    </a:moveTo>
                    <a:cubicBezTo>
                      <a:pt x="13" y="24"/>
                      <a:pt x="24" y="14"/>
                      <a:pt x="33" y="3"/>
                    </a:cubicBezTo>
                    <a:cubicBezTo>
                      <a:pt x="34" y="2"/>
                      <a:pt x="33" y="0"/>
                      <a:pt x="32" y="1"/>
                    </a:cubicBezTo>
                    <a:cubicBezTo>
                      <a:pt x="22" y="12"/>
                      <a:pt x="12" y="22"/>
                      <a:pt x="1" y="32"/>
                    </a:cubicBezTo>
                    <a:cubicBezTo>
                      <a:pt x="0" y="33"/>
                      <a:pt x="1" y="35"/>
                      <a:pt x="2" y="3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Freeform 1943"/>
              <p:cNvSpPr/>
              <p:nvPr/>
            </p:nvSpPr>
            <p:spPr bwMode="auto">
              <a:xfrm>
                <a:off x="1947" y="2698"/>
                <a:ext cx="58" cy="42"/>
              </a:xfrm>
              <a:custGeom>
                <a:avLst/>
                <a:gdLst>
                  <a:gd name="T0" fmla="*/ 2 w 22"/>
                  <a:gd name="T1" fmla="*/ 16 h 16"/>
                  <a:gd name="T2" fmla="*/ 21 w 22"/>
                  <a:gd name="T3" fmla="*/ 2 h 16"/>
                  <a:gd name="T4" fmla="*/ 20 w 22"/>
                  <a:gd name="T5" fmla="*/ 1 h 16"/>
                  <a:gd name="T6" fmla="*/ 1 w 22"/>
                  <a:gd name="T7" fmla="*/ 14 h 16"/>
                  <a:gd name="T8" fmla="*/ 2 w 22"/>
                  <a:gd name="T9" fmla="*/ 16 h 16"/>
                </a:gdLst>
                <a:ahLst/>
                <a:cxnLst>
                  <a:cxn ang="0">
                    <a:pos x="T0" y="T1"/>
                  </a:cxn>
                  <a:cxn ang="0">
                    <a:pos x="T2" y="T3"/>
                  </a:cxn>
                  <a:cxn ang="0">
                    <a:pos x="T4" y="T5"/>
                  </a:cxn>
                  <a:cxn ang="0">
                    <a:pos x="T6" y="T7"/>
                  </a:cxn>
                  <a:cxn ang="0">
                    <a:pos x="T8" y="T9"/>
                  </a:cxn>
                </a:cxnLst>
                <a:rect l="0" t="0" r="r" b="b"/>
                <a:pathLst>
                  <a:path w="22" h="16">
                    <a:moveTo>
                      <a:pt x="2" y="16"/>
                    </a:moveTo>
                    <a:cubicBezTo>
                      <a:pt x="9" y="12"/>
                      <a:pt x="15" y="7"/>
                      <a:pt x="21" y="2"/>
                    </a:cubicBezTo>
                    <a:cubicBezTo>
                      <a:pt x="22" y="1"/>
                      <a:pt x="21" y="0"/>
                      <a:pt x="20" y="1"/>
                    </a:cubicBezTo>
                    <a:cubicBezTo>
                      <a:pt x="14" y="5"/>
                      <a:pt x="8" y="10"/>
                      <a:pt x="1" y="14"/>
                    </a:cubicBezTo>
                    <a:cubicBezTo>
                      <a:pt x="0" y="14"/>
                      <a:pt x="1" y="16"/>
                      <a:pt x="2" y="1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 name="Freeform 1944"/>
              <p:cNvSpPr/>
              <p:nvPr/>
            </p:nvSpPr>
            <p:spPr bwMode="auto">
              <a:xfrm>
                <a:off x="1973" y="2714"/>
                <a:ext cx="40" cy="24"/>
              </a:xfrm>
              <a:custGeom>
                <a:avLst/>
                <a:gdLst>
                  <a:gd name="T0" fmla="*/ 3 w 15"/>
                  <a:gd name="T1" fmla="*/ 8 h 9"/>
                  <a:gd name="T2" fmla="*/ 13 w 15"/>
                  <a:gd name="T3" fmla="*/ 2 h 9"/>
                  <a:gd name="T4" fmla="*/ 12 w 15"/>
                  <a:gd name="T5" fmla="*/ 1 h 9"/>
                  <a:gd name="T6" fmla="*/ 2 w 15"/>
                  <a:gd name="T7" fmla="*/ 6 h 9"/>
                  <a:gd name="T8" fmla="*/ 3 w 15"/>
                  <a:gd name="T9" fmla="*/ 8 h 9"/>
                </a:gdLst>
                <a:ahLst/>
                <a:cxnLst>
                  <a:cxn ang="0">
                    <a:pos x="T0" y="T1"/>
                  </a:cxn>
                  <a:cxn ang="0">
                    <a:pos x="T2" y="T3"/>
                  </a:cxn>
                  <a:cxn ang="0">
                    <a:pos x="T4" y="T5"/>
                  </a:cxn>
                  <a:cxn ang="0">
                    <a:pos x="T6" y="T7"/>
                  </a:cxn>
                  <a:cxn ang="0">
                    <a:pos x="T8" y="T9"/>
                  </a:cxn>
                </a:cxnLst>
                <a:rect l="0" t="0" r="r" b="b"/>
                <a:pathLst>
                  <a:path w="15" h="9">
                    <a:moveTo>
                      <a:pt x="3" y="8"/>
                    </a:moveTo>
                    <a:cubicBezTo>
                      <a:pt x="6" y="6"/>
                      <a:pt x="10" y="5"/>
                      <a:pt x="13" y="2"/>
                    </a:cubicBezTo>
                    <a:cubicBezTo>
                      <a:pt x="15" y="2"/>
                      <a:pt x="13" y="0"/>
                      <a:pt x="12" y="1"/>
                    </a:cubicBezTo>
                    <a:cubicBezTo>
                      <a:pt x="9" y="3"/>
                      <a:pt x="5" y="4"/>
                      <a:pt x="2" y="6"/>
                    </a:cubicBezTo>
                    <a:cubicBezTo>
                      <a:pt x="0" y="7"/>
                      <a:pt x="1" y="9"/>
                      <a:pt x="3" y="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 name="Freeform 1945"/>
              <p:cNvSpPr/>
              <p:nvPr/>
            </p:nvSpPr>
            <p:spPr bwMode="auto">
              <a:xfrm>
                <a:off x="1840" y="2679"/>
                <a:ext cx="115" cy="69"/>
              </a:xfrm>
              <a:custGeom>
                <a:avLst/>
                <a:gdLst>
                  <a:gd name="T0" fmla="*/ 3 w 43"/>
                  <a:gd name="T1" fmla="*/ 25 h 26"/>
                  <a:gd name="T2" fmla="*/ 42 w 43"/>
                  <a:gd name="T3" fmla="*/ 2 h 26"/>
                  <a:gd name="T4" fmla="*/ 41 w 43"/>
                  <a:gd name="T5" fmla="*/ 0 h 26"/>
                  <a:gd name="T6" fmla="*/ 2 w 43"/>
                  <a:gd name="T7" fmla="*/ 23 h 26"/>
                  <a:gd name="T8" fmla="*/ 3 w 43"/>
                  <a:gd name="T9" fmla="*/ 25 h 26"/>
                </a:gdLst>
                <a:ahLst/>
                <a:cxnLst>
                  <a:cxn ang="0">
                    <a:pos x="T0" y="T1"/>
                  </a:cxn>
                  <a:cxn ang="0">
                    <a:pos x="T2" y="T3"/>
                  </a:cxn>
                  <a:cxn ang="0">
                    <a:pos x="T4" y="T5"/>
                  </a:cxn>
                  <a:cxn ang="0">
                    <a:pos x="T6" y="T7"/>
                  </a:cxn>
                  <a:cxn ang="0">
                    <a:pos x="T8" y="T9"/>
                  </a:cxn>
                </a:cxnLst>
                <a:rect l="0" t="0" r="r" b="b"/>
                <a:pathLst>
                  <a:path w="43" h="26">
                    <a:moveTo>
                      <a:pt x="3" y="25"/>
                    </a:moveTo>
                    <a:cubicBezTo>
                      <a:pt x="16" y="18"/>
                      <a:pt x="29" y="10"/>
                      <a:pt x="42" y="2"/>
                    </a:cubicBezTo>
                    <a:cubicBezTo>
                      <a:pt x="43" y="2"/>
                      <a:pt x="42" y="0"/>
                      <a:pt x="41" y="0"/>
                    </a:cubicBezTo>
                    <a:cubicBezTo>
                      <a:pt x="28" y="8"/>
                      <a:pt x="15" y="16"/>
                      <a:pt x="2" y="23"/>
                    </a:cubicBezTo>
                    <a:cubicBezTo>
                      <a:pt x="0" y="24"/>
                      <a:pt x="2" y="26"/>
                      <a:pt x="3" y="2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 name="Freeform 1946"/>
              <p:cNvSpPr/>
              <p:nvPr/>
            </p:nvSpPr>
            <p:spPr bwMode="auto">
              <a:xfrm>
                <a:off x="1885" y="2684"/>
                <a:ext cx="75" cy="70"/>
              </a:xfrm>
              <a:custGeom>
                <a:avLst/>
                <a:gdLst>
                  <a:gd name="T0" fmla="*/ 3 w 28"/>
                  <a:gd name="T1" fmla="*/ 25 h 26"/>
                  <a:gd name="T2" fmla="*/ 26 w 28"/>
                  <a:gd name="T3" fmla="*/ 3 h 26"/>
                  <a:gd name="T4" fmla="*/ 25 w 28"/>
                  <a:gd name="T5" fmla="*/ 1 h 26"/>
                  <a:gd name="T6" fmla="*/ 1 w 28"/>
                  <a:gd name="T7" fmla="*/ 24 h 26"/>
                  <a:gd name="T8" fmla="*/ 3 w 28"/>
                  <a:gd name="T9" fmla="*/ 25 h 26"/>
                </a:gdLst>
                <a:ahLst/>
                <a:cxnLst>
                  <a:cxn ang="0">
                    <a:pos x="T0" y="T1"/>
                  </a:cxn>
                  <a:cxn ang="0">
                    <a:pos x="T2" y="T3"/>
                  </a:cxn>
                  <a:cxn ang="0">
                    <a:pos x="T4" y="T5"/>
                  </a:cxn>
                  <a:cxn ang="0">
                    <a:pos x="T6" y="T7"/>
                  </a:cxn>
                  <a:cxn ang="0">
                    <a:pos x="T8" y="T9"/>
                  </a:cxn>
                </a:cxnLst>
                <a:rect l="0" t="0" r="r" b="b"/>
                <a:pathLst>
                  <a:path w="28" h="26">
                    <a:moveTo>
                      <a:pt x="3" y="25"/>
                    </a:moveTo>
                    <a:cubicBezTo>
                      <a:pt x="9" y="16"/>
                      <a:pt x="18" y="10"/>
                      <a:pt x="26" y="3"/>
                    </a:cubicBezTo>
                    <a:cubicBezTo>
                      <a:pt x="28" y="2"/>
                      <a:pt x="26" y="0"/>
                      <a:pt x="25" y="1"/>
                    </a:cubicBezTo>
                    <a:cubicBezTo>
                      <a:pt x="16" y="8"/>
                      <a:pt x="7" y="14"/>
                      <a:pt x="1" y="24"/>
                    </a:cubicBezTo>
                    <a:cubicBezTo>
                      <a:pt x="0" y="25"/>
                      <a:pt x="2" y="26"/>
                      <a:pt x="3" y="2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2" name="Freeform 1947"/>
              <p:cNvSpPr/>
              <p:nvPr/>
            </p:nvSpPr>
            <p:spPr bwMode="auto">
              <a:xfrm>
                <a:off x="1869" y="2684"/>
                <a:ext cx="96" cy="64"/>
              </a:xfrm>
              <a:custGeom>
                <a:avLst/>
                <a:gdLst>
                  <a:gd name="T0" fmla="*/ 2 w 36"/>
                  <a:gd name="T1" fmla="*/ 23 h 24"/>
                  <a:gd name="T2" fmla="*/ 35 w 36"/>
                  <a:gd name="T3" fmla="*/ 3 h 24"/>
                  <a:gd name="T4" fmla="*/ 33 w 36"/>
                  <a:gd name="T5" fmla="*/ 1 h 24"/>
                  <a:gd name="T6" fmla="*/ 1 w 36"/>
                  <a:gd name="T7" fmla="*/ 21 h 24"/>
                  <a:gd name="T8" fmla="*/ 2 w 36"/>
                  <a:gd name="T9" fmla="*/ 23 h 24"/>
                </a:gdLst>
                <a:ahLst/>
                <a:cxnLst>
                  <a:cxn ang="0">
                    <a:pos x="T0" y="T1"/>
                  </a:cxn>
                  <a:cxn ang="0">
                    <a:pos x="T2" y="T3"/>
                  </a:cxn>
                  <a:cxn ang="0">
                    <a:pos x="T4" y="T5"/>
                  </a:cxn>
                  <a:cxn ang="0">
                    <a:pos x="T6" y="T7"/>
                  </a:cxn>
                  <a:cxn ang="0">
                    <a:pos x="T8" y="T9"/>
                  </a:cxn>
                </a:cxnLst>
                <a:rect l="0" t="0" r="r" b="b"/>
                <a:pathLst>
                  <a:path w="36" h="24">
                    <a:moveTo>
                      <a:pt x="2" y="23"/>
                    </a:moveTo>
                    <a:cubicBezTo>
                      <a:pt x="13" y="16"/>
                      <a:pt x="23" y="9"/>
                      <a:pt x="35" y="3"/>
                    </a:cubicBezTo>
                    <a:cubicBezTo>
                      <a:pt x="36" y="2"/>
                      <a:pt x="35" y="0"/>
                      <a:pt x="33" y="1"/>
                    </a:cubicBezTo>
                    <a:cubicBezTo>
                      <a:pt x="22" y="7"/>
                      <a:pt x="12" y="14"/>
                      <a:pt x="1" y="21"/>
                    </a:cubicBezTo>
                    <a:cubicBezTo>
                      <a:pt x="0" y="22"/>
                      <a:pt x="1" y="24"/>
                      <a:pt x="2" y="2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Freeform 1948"/>
              <p:cNvSpPr/>
              <p:nvPr/>
            </p:nvSpPr>
            <p:spPr bwMode="auto">
              <a:xfrm>
                <a:off x="1784" y="2679"/>
                <a:ext cx="91" cy="40"/>
              </a:xfrm>
              <a:custGeom>
                <a:avLst/>
                <a:gdLst>
                  <a:gd name="T0" fmla="*/ 2 w 34"/>
                  <a:gd name="T1" fmla="*/ 14 h 15"/>
                  <a:gd name="T2" fmla="*/ 33 w 34"/>
                  <a:gd name="T3" fmla="*/ 2 h 15"/>
                  <a:gd name="T4" fmla="*/ 32 w 34"/>
                  <a:gd name="T5" fmla="*/ 0 h 15"/>
                  <a:gd name="T6" fmla="*/ 1 w 34"/>
                  <a:gd name="T7" fmla="*/ 12 h 15"/>
                  <a:gd name="T8" fmla="*/ 2 w 34"/>
                  <a:gd name="T9" fmla="*/ 14 h 15"/>
                </a:gdLst>
                <a:ahLst/>
                <a:cxnLst>
                  <a:cxn ang="0">
                    <a:pos x="T0" y="T1"/>
                  </a:cxn>
                  <a:cxn ang="0">
                    <a:pos x="T2" y="T3"/>
                  </a:cxn>
                  <a:cxn ang="0">
                    <a:pos x="T4" y="T5"/>
                  </a:cxn>
                  <a:cxn ang="0">
                    <a:pos x="T6" y="T7"/>
                  </a:cxn>
                  <a:cxn ang="0">
                    <a:pos x="T8" y="T9"/>
                  </a:cxn>
                </a:cxnLst>
                <a:rect l="0" t="0" r="r" b="b"/>
                <a:pathLst>
                  <a:path w="34" h="15">
                    <a:moveTo>
                      <a:pt x="2" y="14"/>
                    </a:moveTo>
                    <a:cubicBezTo>
                      <a:pt x="12" y="9"/>
                      <a:pt x="22" y="5"/>
                      <a:pt x="33" y="2"/>
                    </a:cubicBezTo>
                    <a:cubicBezTo>
                      <a:pt x="34" y="2"/>
                      <a:pt x="34" y="0"/>
                      <a:pt x="32" y="0"/>
                    </a:cubicBezTo>
                    <a:cubicBezTo>
                      <a:pt x="22" y="3"/>
                      <a:pt x="11" y="7"/>
                      <a:pt x="1" y="12"/>
                    </a:cubicBezTo>
                    <a:cubicBezTo>
                      <a:pt x="0" y="13"/>
                      <a:pt x="1" y="15"/>
                      <a:pt x="2" y="1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1949"/>
              <p:cNvSpPr/>
              <p:nvPr/>
            </p:nvSpPr>
            <p:spPr bwMode="auto">
              <a:xfrm>
                <a:off x="1771" y="2679"/>
                <a:ext cx="85" cy="35"/>
              </a:xfrm>
              <a:custGeom>
                <a:avLst/>
                <a:gdLst>
                  <a:gd name="T0" fmla="*/ 3 w 32"/>
                  <a:gd name="T1" fmla="*/ 12 h 13"/>
                  <a:gd name="T2" fmla="*/ 31 w 32"/>
                  <a:gd name="T3" fmla="*/ 2 h 13"/>
                  <a:gd name="T4" fmla="*/ 30 w 32"/>
                  <a:gd name="T5" fmla="*/ 0 h 13"/>
                  <a:gd name="T6" fmla="*/ 2 w 32"/>
                  <a:gd name="T7" fmla="*/ 10 h 13"/>
                  <a:gd name="T8" fmla="*/ 3 w 32"/>
                  <a:gd name="T9" fmla="*/ 12 h 13"/>
                </a:gdLst>
                <a:ahLst/>
                <a:cxnLst>
                  <a:cxn ang="0">
                    <a:pos x="T0" y="T1"/>
                  </a:cxn>
                  <a:cxn ang="0">
                    <a:pos x="T2" y="T3"/>
                  </a:cxn>
                  <a:cxn ang="0">
                    <a:pos x="T4" y="T5"/>
                  </a:cxn>
                  <a:cxn ang="0">
                    <a:pos x="T6" y="T7"/>
                  </a:cxn>
                  <a:cxn ang="0">
                    <a:pos x="T8" y="T9"/>
                  </a:cxn>
                </a:cxnLst>
                <a:rect l="0" t="0" r="r" b="b"/>
                <a:pathLst>
                  <a:path w="32" h="13">
                    <a:moveTo>
                      <a:pt x="3" y="12"/>
                    </a:moveTo>
                    <a:cubicBezTo>
                      <a:pt x="11" y="7"/>
                      <a:pt x="21" y="5"/>
                      <a:pt x="31" y="2"/>
                    </a:cubicBezTo>
                    <a:cubicBezTo>
                      <a:pt x="32" y="2"/>
                      <a:pt x="32" y="0"/>
                      <a:pt x="30" y="0"/>
                    </a:cubicBezTo>
                    <a:cubicBezTo>
                      <a:pt x="20" y="3"/>
                      <a:pt x="11" y="5"/>
                      <a:pt x="2" y="10"/>
                    </a:cubicBezTo>
                    <a:cubicBezTo>
                      <a:pt x="0" y="11"/>
                      <a:pt x="1" y="13"/>
                      <a:pt x="3" y="1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1950"/>
              <p:cNvSpPr/>
              <p:nvPr/>
            </p:nvSpPr>
            <p:spPr bwMode="auto">
              <a:xfrm>
                <a:off x="2019" y="2599"/>
                <a:ext cx="32" cy="16"/>
              </a:xfrm>
              <a:custGeom>
                <a:avLst/>
                <a:gdLst>
                  <a:gd name="T0" fmla="*/ 2 w 12"/>
                  <a:gd name="T1" fmla="*/ 6 h 6"/>
                  <a:gd name="T2" fmla="*/ 11 w 12"/>
                  <a:gd name="T3" fmla="*/ 3 h 6"/>
                  <a:gd name="T4" fmla="*/ 10 w 12"/>
                  <a:gd name="T5" fmla="*/ 1 h 6"/>
                  <a:gd name="T6" fmla="*/ 2 w 12"/>
                  <a:gd name="T7" fmla="*/ 4 h 6"/>
                  <a:gd name="T8" fmla="*/ 2 w 12"/>
                  <a:gd name="T9" fmla="*/ 6 h 6"/>
                </a:gdLst>
                <a:ahLst/>
                <a:cxnLst>
                  <a:cxn ang="0">
                    <a:pos x="T0" y="T1"/>
                  </a:cxn>
                  <a:cxn ang="0">
                    <a:pos x="T2" y="T3"/>
                  </a:cxn>
                  <a:cxn ang="0">
                    <a:pos x="T4" y="T5"/>
                  </a:cxn>
                  <a:cxn ang="0">
                    <a:pos x="T6" y="T7"/>
                  </a:cxn>
                  <a:cxn ang="0">
                    <a:pos x="T8" y="T9"/>
                  </a:cxn>
                </a:cxnLst>
                <a:rect l="0" t="0" r="r" b="b"/>
                <a:pathLst>
                  <a:path w="12" h="6">
                    <a:moveTo>
                      <a:pt x="2" y="6"/>
                    </a:moveTo>
                    <a:cubicBezTo>
                      <a:pt x="5" y="6"/>
                      <a:pt x="8" y="4"/>
                      <a:pt x="11" y="3"/>
                    </a:cubicBezTo>
                    <a:cubicBezTo>
                      <a:pt x="12" y="2"/>
                      <a:pt x="11" y="0"/>
                      <a:pt x="10" y="1"/>
                    </a:cubicBezTo>
                    <a:cubicBezTo>
                      <a:pt x="7" y="2"/>
                      <a:pt x="5" y="4"/>
                      <a:pt x="2" y="4"/>
                    </a:cubicBezTo>
                    <a:cubicBezTo>
                      <a:pt x="0" y="4"/>
                      <a:pt x="0" y="6"/>
                      <a:pt x="2"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1951"/>
              <p:cNvSpPr/>
              <p:nvPr/>
            </p:nvSpPr>
            <p:spPr bwMode="auto">
              <a:xfrm>
                <a:off x="1947" y="2620"/>
                <a:ext cx="88" cy="32"/>
              </a:xfrm>
              <a:custGeom>
                <a:avLst/>
                <a:gdLst>
                  <a:gd name="T0" fmla="*/ 2 w 33"/>
                  <a:gd name="T1" fmla="*/ 11 h 12"/>
                  <a:gd name="T2" fmla="*/ 31 w 33"/>
                  <a:gd name="T3" fmla="*/ 2 h 12"/>
                  <a:gd name="T4" fmla="*/ 31 w 33"/>
                  <a:gd name="T5" fmla="*/ 0 h 12"/>
                  <a:gd name="T6" fmla="*/ 1 w 33"/>
                  <a:gd name="T7" fmla="*/ 9 h 12"/>
                  <a:gd name="T8" fmla="*/ 2 w 33"/>
                  <a:gd name="T9" fmla="*/ 11 h 12"/>
                </a:gdLst>
                <a:ahLst/>
                <a:cxnLst>
                  <a:cxn ang="0">
                    <a:pos x="T0" y="T1"/>
                  </a:cxn>
                  <a:cxn ang="0">
                    <a:pos x="T2" y="T3"/>
                  </a:cxn>
                  <a:cxn ang="0">
                    <a:pos x="T4" y="T5"/>
                  </a:cxn>
                  <a:cxn ang="0">
                    <a:pos x="T6" y="T7"/>
                  </a:cxn>
                  <a:cxn ang="0">
                    <a:pos x="T8" y="T9"/>
                  </a:cxn>
                </a:cxnLst>
                <a:rect l="0" t="0" r="r" b="b"/>
                <a:pathLst>
                  <a:path w="33" h="12">
                    <a:moveTo>
                      <a:pt x="2" y="11"/>
                    </a:moveTo>
                    <a:cubicBezTo>
                      <a:pt x="11" y="7"/>
                      <a:pt x="21" y="3"/>
                      <a:pt x="31" y="2"/>
                    </a:cubicBezTo>
                    <a:cubicBezTo>
                      <a:pt x="33" y="2"/>
                      <a:pt x="33" y="0"/>
                      <a:pt x="31" y="0"/>
                    </a:cubicBezTo>
                    <a:cubicBezTo>
                      <a:pt x="20" y="1"/>
                      <a:pt x="11" y="5"/>
                      <a:pt x="1" y="9"/>
                    </a:cubicBezTo>
                    <a:cubicBezTo>
                      <a:pt x="0" y="10"/>
                      <a:pt x="1" y="12"/>
                      <a:pt x="2" y="1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1952"/>
              <p:cNvSpPr/>
              <p:nvPr/>
            </p:nvSpPr>
            <p:spPr bwMode="auto">
              <a:xfrm>
                <a:off x="1904" y="2583"/>
                <a:ext cx="91" cy="42"/>
              </a:xfrm>
              <a:custGeom>
                <a:avLst/>
                <a:gdLst>
                  <a:gd name="T0" fmla="*/ 3 w 34"/>
                  <a:gd name="T1" fmla="*/ 16 h 16"/>
                  <a:gd name="T2" fmla="*/ 32 w 34"/>
                  <a:gd name="T3" fmla="*/ 3 h 16"/>
                  <a:gd name="T4" fmla="*/ 31 w 34"/>
                  <a:gd name="T5" fmla="*/ 1 h 16"/>
                  <a:gd name="T6" fmla="*/ 1 w 34"/>
                  <a:gd name="T7" fmla="*/ 14 h 16"/>
                  <a:gd name="T8" fmla="*/ 3 w 34"/>
                  <a:gd name="T9" fmla="*/ 16 h 16"/>
                </a:gdLst>
                <a:ahLst/>
                <a:cxnLst>
                  <a:cxn ang="0">
                    <a:pos x="T0" y="T1"/>
                  </a:cxn>
                  <a:cxn ang="0">
                    <a:pos x="T2" y="T3"/>
                  </a:cxn>
                  <a:cxn ang="0">
                    <a:pos x="T4" y="T5"/>
                  </a:cxn>
                  <a:cxn ang="0">
                    <a:pos x="T6" y="T7"/>
                  </a:cxn>
                  <a:cxn ang="0">
                    <a:pos x="T8" y="T9"/>
                  </a:cxn>
                </a:cxnLst>
                <a:rect l="0" t="0" r="r" b="b"/>
                <a:pathLst>
                  <a:path w="34" h="16">
                    <a:moveTo>
                      <a:pt x="3" y="16"/>
                    </a:moveTo>
                    <a:cubicBezTo>
                      <a:pt x="12" y="11"/>
                      <a:pt x="23" y="7"/>
                      <a:pt x="32" y="3"/>
                    </a:cubicBezTo>
                    <a:cubicBezTo>
                      <a:pt x="34" y="2"/>
                      <a:pt x="32" y="0"/>
                      <a:pt x="31" y="1"/>
                    </a:cubicBezTo>
                    <a:cubicBezTo>
                      <a:pt x="21" y="6"/>
                      <a:pt x="11" y="9"/>
                      <a:pt x="1" y="14"/>
                    </a:cubicBezTo>
                    <a:cubicBezTo>
                      <a:pt x="0" y="14"/>
                      <a:pt x="1" y="16"/>
                      <a:pt x="3" y="1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1953"/>
              <p:cNvSpPr/>
              <p:nvPr/>
            </p:nvSpPr>
            <p:spPr bwMode="auto">
              <a:xfrm>
                <a:off x="2120" y="2607"/>
                <a:ext cx="16" cy="13"/>
              </a:xfrm>
              <a:custGeom>
                <a:avLst/>
                <a:gdLst>
                  <a:gd name="T0" fmla="*/ 1 w 6"/>
                  <a:gd name="T1" fmla="*/ 3 h 5"/>
                  <a:gd name="T2" fmla="*/ 4 w 6"/>
                  <a:gd name="T3" fmla="*/ 5 h 5"/>
                  <a:gd name="T4" fmla="*/ 4 w 6"/>
                  <a:gd name="T5" fmla="*/ 2 h 5"/>
                  <a:gd name="T6" fmla="*/ 3 w 6"/>
                  <a:gd name="T7" fmla="*/ 1 h 5"/>
                  <a:gd name="T8" fmla="*/ 1 w 6"/>
                  <a:gd name="T9" fmla="*/ 3 h 5"/>
                </a:gdLst>
                <a:ahLst/>
                <a:cxnLst>
                  <a:cxn ang="0">
                    <a:pos x="T0" y="T1"/>
                  </a:cxn>
                  <a:cxn ang="0">
                    <a:pos x="T2" y="T3"/>
                  </a:cxn>
                  <a:cxn ang="0">
                    <a:pos x="T4" y="T5"/>
                  </a:cxn>
                  <a:cxn ang="0">
                    <a:pos x="T6" y="T7"/>
                  </a:cxn>
                  <a:cxn ang="0">
                    <a:pos x="T8" y="T9"/>
                  </a:cxn>
                </a:cxnLst>
                <a:rect l="0" t="0" r="r" b="b"/>
                <a:pathLst>
                  <a:path w="6" h="5">
                    <a:moveTo>
                      <a:pt x="1" y="3"/>
                    </a:moveTo>
                    <a:cubicBezTo>
                      <a:pt x="2" y="4"/>
                      <a:pt x="3" y="5"/>
                      <a:pt x="4" y="5"/>
                    </a:cubicBezTo>
                    <a:cubicBezTo>
                      <a:pt x="6" y="5"/>
                      <a:pt x="6" y="2"/>
                      <a:pt x="4" y="2"/>
                    </a:cubicBezTo>
                    <a:cubicBezTo>
                      <a:pt x="3" y="2"/>
                      <a:pt x="3" y="2"/>
                      <a:pt x="3" y="1"/>
                    </a:cubicBezTo>
                    <a:cubicBezTo>
                      <a:pt x="2" y="0"/>
                      <a:pt x="0" y="2"/>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1954"/>
              <p:cNvSpPr/>
              <p:nvPr/>
            </p:nvSpPr>
            <p:spPr bwMode="auto">
              <a:xfrm>
                <a:off x="1984" y="2684"/>
                <a:ext cx="99" cy="64"/>
              </a:xfrm>
              <a:custGeom>
                <a:avLst/>
                <a:gdLst>
                  <a:gd name="T0" fmla="*/ 2 w 37"/>
                  <a:gd name="T1" fmla="*/ 23 h 24"/>
                  <a:gd name="T2" fmla="*/ 36 w 37"/>
                  <a:gd name="T3" fmla="*/ 3 h 24"/>
                  <a:gd name="T4" fmla="*/ 34 w 37"/>
                  <a:gd name="T5" fmla="*/ 1 h 24"/>
                  <a:gd name="T6" fmla="*/ 1 w 37"/>
                  <a:gd name="T7" fmla="*/ 21 h 24"/>
                  <a:gd name="T8" fmla="*/ 2 w 37"/>
                  <a:gd name="T9" fmla="*/ 23 h 24"/>
                </a:gdLst>
                <a:ahLst/>
                <a:cxnLst>
                  <a:cxn ang="0">
                    <a:pos x="T0" y="T1"/>
                  </a:cxn>
                  <a:cxn ang="0">
                    <a:pos x="T2" y="T3"/>
                  </a:cxn>
                  <a:cxn ang="0">
                    <a:pos x="T4" y="T5"/>
                  </a:cxn>
                  <a:cxn ang="0">
                    <a:pos x="T6" y="T7"/>
                  </a:cxn>
                  <a:cxn ang="0">
                    <a:pos x="T8" y="T9"/>
                  </a:cxn>
                </a:cxnLst>
                <a:rect l="0" t="0" r="r" b="b"/>
                <a:pathLst>
                  <a:path w="37" h="24">
                    <a:moveTo>
                      <a:pt x="2" y="23"/>
                    </a:moveTo>
                    <a:cubicBezTo>
                      <a:pt x="14" y="17"/>
                      <a:pt x="25" y="10"/>
                      <a:pt x="36" y="3"/>
                    </a:cubicBezTo>
                    <a:cubicBezTo>
                      <a:pt x="37" y="2"/>
                      <a:pt x="36" y="0"/>
                      <a:pt x="34" y="1"/>
                    </a:cubicBezTo>
                    <a:cubicBezTo>
                      <a:pt x="24" y="8"/>
                      <a:pt x="13" y="15"/>
                      <a:pt x="1" y="21"/>
                    </a:cubicBezTo>
                    <a:cubicBezTo>
                      <a:pt x="0" y="22"/>
                      <a:pt x="1" y="24"/>
                      <a:pt x="2" y="2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1955"/>
              <p:cNvSpPr/>
              <p:nvPr/>
            </p:nvSpPr>
            <p:spPr bwMode="auto">
              <a:xfrm>
                <a:off x="5053" y="3423"/>
                <a:ext cx="283" cy="508"/>
              </a:xfrm>
              <a:custGeom>
                <a:avLst/>
                <a:gdLst>
                  <a:gd name="T0" fmla="*/ 4 w 106"/>
                  <a:gd name="T1" fmla="*/ 188 h 190"/>
                  <a:gd name="T2" fmla="*/ 45 w 106"/>
                  <a:gd name="T3" fmla="*/ 107 h 190"/>
                  <a:gd name="T4" fmla="*/ 105 w 106"/>
                  <a:gd name="T5" fmla="*/ 3 h 190"/>
                  <a:gd name="T6" fmla="*/ 102 w 106"/>
                  <a:gd name="T7" fmla="*/ 1 h 190"/>
                  <a:gd name="T8" fmla="*/ 46 w 106"/>
                  <a:gd name="T9" fmla="*/ 97 h 190"/>
                  <a:gd name="T10" fmla="*/ 1 w 106"/>
                  <a:gd name="T11" fmla="*/ 186 h 190"/>
                  <a:gd name="T12" fmla="*/ 4 w 106"/>
                  <a:gd name="T13" fmla="*/ 188 h 190"/>
                </a:gdLst>
                <a:ahLst/>
                <a:cxnLst>
                  <a:cxn ang="0">
                    <a:pos x="T0" y="T1"/>
                  </a:cxn>
                  <a:cxn ang="0">
                    <a:pos x="T2" y="T3"/>
                  </a:cxn>
                  <a:cxn ang="0">
                    <a:pos x="T4" y="T5"/>
                  </a:cxn>
                  <a:cxn ang="0">
                    <a:pos x="T6" y="T7"/>
                  </a:cxn>
                  <a:cxn ang="0">
                    <a:pos x="T8" y="T9"/>
                  </a:cxn>
                  <a:cxn ang="0">
                    <a:pos x="T10" y="T11"/>
                  </a:cxn>
                  <a:cxn ang="0">
                    <a:pos x="T12" y="T13"/>
                  </a:cxn>
                </a:cxnLst>
                <a:rect l="0" t="0" r="r" b="b"/>
                <a:pathLst>
                  <a:path w="106" h="190">
                    <a:moveTo>
                      <a:pt x="4" y="188"/>
                    </a:moveTo>
                    <a:cubicBezTo>
                      <a:pt x="25" y="166"/>
                      <a:pt x="33" y="134"/>
                      <a:pt x="45" y="107"/>
                    </a:cubicBezTo>
                    <a:cubicBezTo>
                      <a:pt x="62" y="70"/>
                      <a:pt x="81" y="35"/>
                      <a:pt x="105" y="3"/>
                    </a:cubicBezTo>
                    <a:cubicBezTo>
                      <a:pt x="106" y="1"/>
                      <a:pt x="104" y="0"/>
                      <a:pt x="102" y="1"/>
                    </a:cubicBezTo>
                    <a:cubicBezTo>
                      <a:pt x="80" y="31"/>
                      <a:pt x="62" y="63"/>
                      <a:pt x="46" y="97"/>
                    </a:cubicBezTo>
                    <a:cubicBezTo>
                      <a:pt x="32" y="126"/>
                      <a:pt x="24" y="162"/>
                      <a:pt x="1" y="186"/>
                    </a:cubicBezTo>
                    <a:cubicBezTo>
                      <a:pt x="0" y="187"/>
                      <a:pt x="2" y="190"/>
                      <a:pt x="4" y="18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1956"/>
              <p:cNvSpPr/>
              <p:nvPr/>
            </p:nvSpPr>
            <p:spPr bwMode="auto">
              <a:xfrm>
                <a:off x="5320" y="3428"/>
                <a:ext cx="101" cy="532"/>
              </a:xfrm>
              <a:custGeom>
                <a:avLst/>
                <a:gdLst>
                  <a:gd name="T0" fmla="*/ 1 w 38"/>
                  <a:gd name="T1" fmla="*/ 2 h 199"/>
                  <a:gd name="T2" fmla="*/ 34 w 38"/>
                  <a:gd name="T3" fmla="*/ 197 h 199"/>
                  <a:gd name="T4" fmla="*/ 37 w 38"/>
                  <a:gd name="T5" fmla="*/ 196 h 199"/>
                  <a:gd name="T6" fmla="*/ 4 w 38"/>
                  <a:gd name="T7" fmla="*/ 2 h 199"/>
                  <a:gd name="T8" fmla="*/ 1 w 38"/>
                  <a:gd name="T9" fmla="*/ 2 h 199"/>
                </a:gdLst>
                <a:ahLst/>
                <a:cxnLst>
                  <a:cxn ang="0">
                    <a:pos x="T0" y="T1"/>
                  </a:cxn>
                  <a:cxn ang="0">
                    <a:pos x="T2" y="T3"/>
                  </a:cxn>
                  <a:cxn ang="0">
                    <a:pos x="T4" y="T5"/>
                  </a:cxn>
                  <a:cxn ang="0">
                    <a:pos x="T6" y="T7"/>
                  </a:cxn>
                  <a:cxn ang="0">
                    <a:pos x="T8" y="T9"/>
                  </a:cxn>
                </a:cxnLst>
                <a:rect l="0" t="0" r="r" b="b"/>
                <a:pathLst>
                  <a:path w="38" h="199">
                    <a:moveTo>
                      <a:pt x="1" y="2"/>
                    </a:moveTo>
                    <a:cubicBezTo>
                      <a:pt x="0" y="69"/>
                      <a:pt x="21" y="132"/>
                      <a:pt x="34" y="197"/>
                    </a:cubicBezTo>
                    <a:cubicBezTo>
                      <a:pt x="35" y="199"/>
                      <a:pt x="38" y="198"/>
                      <a:pt x="37" y="196"/>
                    </a:cubicBezTo>
                    <a:cubicBezTo>
                      <a:pt x="24" y="132"/>
                      <a:pt x="3" y="68"/>
                      <a:pt x="4" y="2"/>
                    </a:cubicBezTo>
                    <a:cubicBezTo>
                      <a:pt x="4" y="0"/>
                      <a:pt x="1" y="0"/>
                      <a:pt x="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1957"/>
              <p:cNvSpPr/>
              <p:nvPr/>
            </p:nvSpPr>
            <p:spPr bwMode="auto">
              <a:xfrm>
                <a:off x="5328" y="3425"/>
                <a:ext cx="248" cy="506"/>
              </a:xfrm>
              <a:custGeom>
                <a:avLst/>
                <a:gdLst>
                  <a:gd name="T0" fmla="*/ 0 w 93"/>
                  <a:gd name="T1" fmla="*/ 3 h 189"/>
                  <a:gd name="T2" fmla="*/ 41 w 93"/>
                  <a:gd name="T3" fmla="*/ 94 h 189"/>
                  <a:gd name="T4" fmla="*/ 66 w 93"/>
                  <a:gd name="T5" fmla="*/ 141 h 189"/>
                  <a:gd name="T6" fmla="*/ 89 w 93"/>
                  <a:gd name="T7" fmla="*/ 188 h 189"/>
                  <a:gd name="T8" fmla="*/ 92 w 93"/>
                  <a:gd name="T9" fmla="*/ 186 h 189"/>
                  <a:gd name="T10" fmla="*/ 48 w 93"/>
                  <a:gd name="T11" fmla="*/ 101 h 189"/>
                  <a:gd name="T12" fmla="*/ 3 w 93"/>
                  <a:gd name="T13" fmla="*/ 2 h 189"/>
                  <a:gd name="T14" fmla="*/ 0 w 93"/>
                  <a:gd name="T15" fmla="*/ 3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89">
                    <a:moveTo>
                      <a:pt x="0" y="3"/>
                    </a:moveTo>
                    <a:cubicBezTo>
                      <a:pt x="10" y="35"/>
                      <a:pt x="24" y="65"/>
                      <a:pt x="41" y="94"/>
                    </a:cubicBezTo>
                    <a:cubicBezTo>
                      <a:pt x="50" y="110"/>
                      <a:pt x="59" y="125"/>
                      <a:pt x="66" y="141"/>
                    </a:cubicBezTo>
                    <a:cubicBezTo>
                      <a:pt x="74" y="157"/>
                      <a:pt x="80" y="173"/>
                      <a:pt x="89" y="188"/>
                    </a:cubicBezTo>
                    <a:cubicBezTo>
                      <a:pt x="90" y="189"/>
                      <a:pt x="93" y="188"/>
                      <a:pt x="92" y="186"/>
                    </a:cubicBezTo>
                    <a:cubicBezTo>
                      <a:pt x="76" y="158"/>
                      <a:pt x="64" y="128"/>
                      <a:pt x="48" y="101"/>
                    </a:cubicBezTo>
                    <a:cubicBezTo>
                      <a:pt x="30" y="69"/>
                      <a:pt x="13" y="37"/>
                      <a:pt x="3" y="2"/>
                    </a:cubicBezTo>
                    <a:cubicBezTo>
                      <a:pt x="2" y="0"/>
                      <a:pt x="0" y="1"/>
                      <a:pt x="0"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1958"/>
              <p:cNvSpPr/>
              <p:nvPr/>
            </p:nvSpPr>
            <p:spPr bwMode="auto">
              <a:xfrm>
                <a:off x="5424" y="3901"/>
                <a:ext cx="168" cy="67"/>
              </a:xfrm>
              <a:custGeom>
                <a:avLst/>
                <a:gdLst>
                  <a:gd name="T0" fmla="*/ 3 w 63"/>
                  <a:gd name="T1" fmla="*/ 24 h 25"/>
                  <a:gd name="T2" fmla="*/ 61 w 63"/>
                  <a:gd name="T3" fmla="*/ 4 h 25"/>
                  <a:gd name="T4" fmla="*/ 59 w 63"/>
                  <a:gd name="T5" fmla="*/ 1 h 25"/>
                  <a:gd name="T6" fmla="*/ 2 w 63"/>
                  <a:gd name="T7" fmla="*/ 22 h 25"/>
                  <a:gd name="T8" fmla="*/ 3 w 63"/>
                  <a:gd name="T9" fmla="*/ 24 h 25"/>
                </a:gdLst>
                <a:ahLst/>
                <a:cxnLst>
                  <a:cxn ang="0">
                    <a:pos x="T0" y="T1"/>
                  </a:cxn>
                  <a:cxn ang="0">
                    <a:pos x="T2" y="T3"/>
                  </a:cxn>
                  <a:cxn ang="0">
                    <a:pos x="T4" y="T5"/>
                  </a:cxn>
                  <a:cxn ang="0">
                    <a:pos x="T6" y="T7"/>
                  </a:cxn>
                  <a:cxn ang="0">
                    <a:pos x="T8" y="T9"/>
                  </a:cxn>
                </a:cxnLst>
                <a:rect l="0" t="0" r="r" b="b"/>
                <a:pathLst>
                  <a:path w="63" h="25">
                    <a:moveTo>
                      <a:pt x="3" y="24"/>
                    </a:moveTo>
                    <a:cubicBezTo>
                      <a:pt x="21" y="14"/>
                      <a:pt x="43" y="13"/>
                      <a:pt x="61" y="4"/>
                    </a:cubicBezTo>
                    <a:cubicBezTo>
                      <a:pt x="63" y="3"/>
                      <a:pt x="61" y="0"/>
                      <a:pt x="59" y="1"/>
                    </a:cubicBezTo>
                    <a:cubicBezTo>
                      <a:pt x="41" y="10"/>
                      <a:pt x="20" y="12"/>
                      <a:pt x="2" y="22"/>
                    </a:cubicBezTo>
                    <a:cubicBezTo>
                      <a:pt x="0" y="22"/>
                      <a:pt x="2" y="25"/>
                      <a:pt x="3" y="2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1959"/>
              <p:cNvSpPr/>
              <p:nvPr/>
            </p:nvSpPr>
            <p:spPr bwMode="auto">
              <a:xfrm>
                <a:off x="5061" y="3917"/>
                <a:ext cx="355" cy="70"/>
              </a:xfrm>
              <a:custGeom>
                <a:avLst/>
                <a:gdLst>
                  <a:gd name="T0" fmla="*/ 2 w 133"/>
                  <a:gd name="T1" fmla="*/ 3 h 26"/>
                  <a:gd name="T2" fmla="*/ 131 w 133"/>
                  <a:gd name="T3" fmla="*/ 26 h 26"/>
                  <a:gd name="T4" fmla="*/ 131 w 133"/>
                  <a:gd name="T5" fmla="*/ 23 h 26"/>
                  <a:gd name="T6" fmla="*/ 2 w 133"/>
                  <a:gd name="T7" fmla="*/ 0 h 26"/>
                  <a:gd name="T8" fmla="*/ 2 w 133"/>
                  <a:gd name="T9" fmla="*/ 3 h 26"/>
                </a:gdLst>
                <a:ahLst/>
                <a:cxnLst>
                  <a:cxn ang="0">
                    <a:pos x="T0" y="T1"/>
                  </a:cxn>
                  <a:cxn ang="0">
                    <a:pos x="T2" y="T3"/>
                  </a:cxn>
                  <a:cxn ang="0">
                    <a:pos x="T4" y="T5"/>
                  </a:cxn>
                  <a:cxn ang="0">
                    <a:pos x="T6" y="T7"/>
                  </a:cxn>
                  <a:cxn ang="0">
                    <a:pos x="T8" y="T9"/>
                  </a:cxn>
                </a:cxnLst>
                <a:rect l="0" t="0" r="r" b="b"/>
                <a:pathLst>
                  <a:path w="133" h="26">
                    <a:moveTo>
                      <a:pt x="2" y="3"/>
                    </a:moveTo>
                    <a:cubicBezTo>
                      <a:pt x="46" y="6"/>
                      <a:pt x="88" y="21"/>
                      <a:pt x="131" y="26"/>
                    </a:cubicBezTo>
                    <a:cubicBezTo>
                      <a:pt x="133" y="26"/>
                      <a:pt x="133" y="23"/>
                      <a:pt x="131" y="23"/>
                    </a:cubicBezTo>
                    <a:cubicBezTo>
                      <a:pt x="88" y="17"/>
                      <a:pt x="46" y="3"/>
                      <a:pt x="2" y="0"/>
                    </a:cubicBezTo>
                    <a:cubicBezTo>
                      <a:pt x="0" y="0"/>
                      <a:pt x="0" y="3"/>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Freeform 1960"/>
              <p:cNvSpPr/>
              <p:nvPr/>
            </p:nvSpPr>
            <p:spPr bwMode="auto">
              <a:xfrm>
                <a:off x="5323" y="3455"/>
                <a:ext cx="21" cy="64"/>
              </a:xfrm>
              <a:custGeom>
                <a:avLst/>
                <a:gdLst>
                  <a:gd name="T0" fmla="*/ 4 w 8"/>
                  <a:gd name="T1" fmla="*/ 1 h 24"/>
                  <a:gd name="T2" fmla="*/ 0 w 8"/>
                  <a:gd name="T3" fmla="*/ 22 h 24"/>
                  <a:gd name="T4" fmla="*/ 3 w 8"/>
                  <a:gd name="T5" fmla="*/ 22 h 24"/>
                  <a:gd name="T6" fmla="*/ 8 w 8"/>
                  <a:gd name="T7" fmla="*/ 1 h 24"/>
                  <a:gd name="T8" fmla="*/ 4 w 8"/>
                  <a:gd name="T9" fmla="*/ 1 h 24"/>
                </a:gdLst>
                <a:ahLst/>
                <a:cxnLst>
                  <a:cxn ang="0">
                    <a:pos x="T0" y="T1"/>
                  </a:cxn>
                  <a:cxn ang="0">
                    <a:pos x="T2" y="T3"/>
                  </a:cxn>
                  <a:cxn ang="0">
                    <a:pos x="T4" y="T5"/>
                  </a:cxn>
                  <a:cxn ang="0">
                    <a:pos x="T6" y="T7"/>
                  </a:cxn>
                  <a:cxn ang="0">
                    <a:pos x="T8" y="T9"/>
                  </a:cxn>
                </a:cxnLst>
                <a:rect l="0" t="0" r="r" b="b"/>
                <a:pathLst>
                  <a:path w="8" h="24">
                    <a:moveTo>
                      <a:pt x="4" y="1"/>
                    </a:moveTo>
                    <a:cubicBezTo>
                      <a:pt x="5" y="9"/>
                      <a:pt x="3" y="15"/>
                      <a:pt x="0" y="22"/>
                    </a:cubicBezTo>
                    <a:cubicBezTo>
                      <a:pt x="0" y="24"/>
                      <a:pt x="3" y="24"/>
                      <a:pt x="3" y="22"/>
                    </a:cubicBezTo>
                    <a:cubicBezTo>
                      <a:pt x="6" y="16"/>
                      <a:pt x="8" y="9"/>
                      <a:pt x="8" y="1"/>
                    </a:cubicBezTo>
                    <a:cubicBezTo>
                      <a:pt x="7" y="0"/>
                      <a:pt x="4" y="0"/>
                      <a:pt x="4"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6" name="Freeform 1961"/>
              <p:cNvSpPr/>
              <p:nvPr/>
            </p:nvSpPr>
            <p:spPr bwMode="auto">
              <a:xfrm>
                <a:off x="5323" y="3492"/>
                <a:ext cx="32" cy="51"/>
              </a:xfrm>
              <a:custGeom>
                <a:avLst/>
                <a:gdLst>
                  <a:gd name="T0" fmla="*/ 8 w 12"/>
                  <a:gd name="T1" fmla="*/ 2 h 19"/>
                  <a:gd name="T2" fmla="*/ 1 w 12"/>
                  <a:gd name="T3" fmla="*/ 16 h 19"/>
                  <a:gd name="T4" fmla="*/ 3 w 12"/>
                  <a:gd name="T5" fmla="*/ 17 h 19"/>
                  <a:gd name="T6" fmla="*/ 11 w 12"/>
                  <a:gd name="T7" fmla="*/ 3 h 19"/>
                  <a:gd name="T8" fmla="*/ 8 w 12"/>
                  <a:gd name="T9" fmla="*/ 2 h 19"/>
                </a:gdLst>
                <a:ahLst/>
                <a:cxnLst>
                  <a:cxn ang="0">
                    <a:pos x="T0" y="T1"/>
                  </a:cxn>
                  <a:cxn ang="0">
                    <a:pos x="T2" y="T3"/>
                  </a:cxn>
                  <a:cxn ang="0">
                    <a:pos x="T4" y="T5"/>
                  </a:cxn>
                  <a:cxn ang="0">
                    <a:pos x="T6" y="T7"/>
                  </a:cxn>
                  <a:cxn ang="0">
                    <a:pos x="T8" y="T9"/>
                  </a:cxn>
                </a:cxnLst>
                <a:rect l="0" t="0" r="r" b="b"/>
                <a:pathLst>
                  <a:path w="12" h="19">
                    <a:moveTo>
                      <a:pt x="8" y="2"/>
                    </a:moveTo>
                    <a:cubicBezTo>
                      <a:pt x="5" y="6"/>
                      <a:pt x="3" y="11"/>
                      <a:pt x="1" y="16"/>
                    </a:cubicBezTo>
                    <a:cubicBezTo>
                      <a:pt x="0" y="17"/>
                      <a:pt x="2" y="19"/>
                      <a:pt x="3" y="17"/>
                    </a:cubicBezTo>
                    <a:cubicBezTo>
                      <a:pt x="6" y="12"/>
                      <a:pt x="8" y="8"/>
                      <a:pt x="11" y="3"/>
                    </a:cubicBezTo>
                    <a:cubicBezTo>
                      <a:pt x="12" y="1"/>
                      <a:pt x="9" y="0"/>
                      <a:pt x="8"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1962"/>
              <p:cNvSpPr/>
              <p:nvPr/>
            </p:nvSpPr>
            <p:spPr bwMode="auto">
              <a:xfrm>
                <a:off x="5323" y="3505"/>
                <a:ext cx="34" cy="65"/>
              </a:xfrm>
              <a:custGeom>
                <a:avLst/>
                <a:gdLst>
                  <a:gd name="T0" fmla="*/ 9 w 13"/>
                  <a:gd name="T1" fmla="*/ 2 h 24"/>
                  <a:gd name="T2" fmla="*/ 1 w 13"/>
                  <a:gd name="T3" fmla="*/ 20 h 24"/>
                  <a:gd name="T4" fmla="*/ 3 w 13"/>
                  <a:gd name="T5" fmla="*/ 22 h 24"/>
                  <a:gd name="T6" fmla="*/ 12 w 13"/>
                  <a:gd name="T7" fmla="*/ 3 h 24"/>
                  <a:gd name="T8" fmla="*/ 9 w 13"/>
                  <a:gd name="T9" fmla="*/ 2 h 24"/>
                </a:gdLst>
                <a:ahLst/>
                <a:cxnLst>
                  <a:cxn ang="0">
                    <a:pos x="T0" y="T1"/>
                  </a:cxn>
                  <a:cxn ang="0">
                    <a:pos x="T2" y="T3"/>
                  </a:cxn>
                  <a:cxn ang="0">
                    <a:pos x="T4" y="T5"/>
                  </a:cxn>
                  <a:cxn ang="0">
                    <a:pos x="T6" y="T7"/>
                  </a:cxn>
                  <a:cxn ang="0">
                    <a:pos x="T8" y="T9"/>
                  </a:cxn>
                </a:cxnLst>
                <a:rect l="0" t="0" r="r" b="b"/>
                <a:pathLst>
                  <a:path w="13" h="24">
                    <a:moveTo>
                      <a:pt x="9" y="2"/>
                    </a:moveTo>
                    <a:cubicBezTo>
                      <a:pt x="8" y="9"/>
                      <a:pt x="4" y="14"/>
                      <a:pt x="1" y="20"/>
                    </a:cubicBezTo>
                    <a:cubicBezTo>
                      <a:pt x="0" y="22"/>
                      <a:pt x="2" y="24"/>
                      <a:pt x="3" y="22"/>
                    </a:cubicBezTo>
                    <a:cubicBezTo>
                      <a:pt x="7" y="16"/>
                      <a:pt x="11" y="10"/>
                      <a:pt x="12" y="3"/>
                    </a:cubicBezTo>
                    <a:cubicBezTo>
                      <a:pt x="13" y="1"/>
                      <a:pt x="10" y="0"/>
                      <a:pt x="9"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Freeform 1963"/>
              <p:cNvSpPr/>
              <p:nvPr/>
            </p:nvSpPr>
            <p:spPr bwMode="auto">
              <a:xfrm>
                <a:off x="5328" y="3513"/>
                <a:ext cx="37" cy="73"/>
              </a:xfrm>
              <a:custGeom>
                <a:avLst/>
                <a:gdLst>
                  <a:gd name="T0" fmla="*/ 11 w 14"/>
                  <a:gd name="T1" fmla="*/ 2 h 27"/>
                  <a:gd name="T2" fmla="*/ 1 w 14"/>
                  <a:gd name="T3" fmla="*/ 24 h 27"/>
                  <a:gd name="T4" fmla="*/ 4 w 14"/>
                  <a:gd name="T5" fmla="*/ 26 h 27"/>
                  <a:gd name="T6" fmla="*/ 14 w 14"/>
                  <a:gd name="T7" fmla="*/ 3 h 27"/>
                  <a:gd name="T8" fmla="*/ 11 w 14"/>
                  <a:gd name="T9" fmla="*/ 2 h 27"/>
                </a:gdLst>
                <a:ahLst/>
                <a:cxnLst>
                  <a:cxn ang="0">
                    <a:pos x="T0" y="T1"/>
                  </a:cxn>
                  <a:cxn ang="0">
                    <a:pos x="T2" y="T3"/>
                  </a:cxn>
                  <a:cxn ang="0">
                    <a:pos x="T4" y="T5"/>
                  </a:cxn>
                  <a:cxn ang="0">
                    <a:pos x="T6" y="T7"/>
                  </a:cxn>
                  <a:cxn ang="0">
                    <a:pos x="T8" y="T9"/>
                  </a:cxn>
                </a:cxnLst>
                <a:rect l="0" t="0" r="r" b="b"/>
                <a:pathLst>
                  <a:path w="14" h="27">
                    <a:moveTo>
                      <a:pt x="11" y="2"/>
                    </a:moveTo>
                    <a:cubicBezTo>
                      <a:pt x="10" y="10"/>
                      <a:pt x="5" y="17"/>
                      <a:pt x="1" y="24"/>
                    </a:cubicBezTo>
                    <a:cubicBezTo>
                      <a:pt x="0" y="26"/>
                      <a:pt x="3" y="27"/>
                      <a:pt x="4" y="26"/>
                    </a:cubicBezTo>
                    <a:cubicBezTo>
                      <a:pt x="8" y="19"/>
                      <a:pt x="13" y="11"/>
                      <a:pt x="14" y="3"/>
                    </a:cubicBezTo>
                    <a:cubicBezTo>
                      <a:pt x="14" y="1"/>
                      <a:pt x="11" y="0"/>
                      <a:pt x="1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Freeform 1964"/>
              <p:cNvSpPr/>
              <p:nvPr/>
            </p:nvSpPr>
            <p:spPr bwMode="auto">
              <a:xfrm>
                <a:off x="5328" y="3535"/>
                <a:ext cx="48" cy="75"/>
              </a:xfrm>
              <a:custGeom>
                <a:avLst/>
                <a:gdLst>
                  <a:gd name="T0" fmla="*/ 14 w 18"/>
                  <a:gd name="T1" fmla="*/ 2 h 28"/>
                  <a:gd name="T2" fmla="*/ 1 w 18"/>
                  <a:gd name="T3" fmla="*/ 25 h 28"/>
                  <a:gd name="T4" fmla="*/ 4 w 18"/>
                  <a:gd name="T5" fmla="*/ 27 h 28"/>
                  <a:gd name="T6" fmla="*/ 17 w 18"/>
                  <a:gd name="T7" fmla="*/ 3 h 28"/>
                  <a:gd name="T8" fmla="*/ 14 w 18"/>
                  <a:gd name="T9" fmla="*/ 2 h 28"/>
                </a:gdLst>
                <a:ahLst/>
                <a:cxnLst>
                  <a:cxn ang="0">
                    <a:pos x="T0" y="T1"/>
                  </a:cxn>
                  <a:cxn ang="0">
                    <a:pos x="T2" y="T3"/>
                  </a:cxn>
                  <a:cxn ang="0">
                    <a:pos x="T4" y="T5"/>
                  </a:cxn>
                  <a:cxn ang="0">
                    <a:pos x="T6" y="T7"/>
                  </a:cxn>
                  <a:cxn ang="0">
                    <a:pos x="T8" y="T9"/>
                  </a:cxn>
                </a:cxnLst>
                <a:rect l="0" t="0" r="r" b="b"/>
                <a:pathLst>
                  <a:path w="18" h="28">
                    <a:moveTo>
                      <a:pt x="14" y="2"/>
                    </a:moveTo>
                    <a:cubicBezTo>
                      <a:pt x="11" y="11"/>
                      <a:pt x="6" y="18"/>
                      <a:pt x="1" y="25"/>
                    </a:cubicBezTo>
                    <a:cubicBezTo>
                      <a:pt x="0" y="27"/>
                      <a:pt x="3" y="28"/>
                      <a:pt x="4" y="27"/>
                    </a:cubicBezTo>
                    <a:cubicBezTo>
                      <a:pt x="9" y="19"/>
                      <a:pt x="14" y="12"/>
                      <a:pt x="17" y="3"/>
                    </a:cubicBezTo>
                    <a:cubicBezTo>
                      <a:pt x="18" y="1"/>
                      <a:pt x="15" y="0"/>
                      <a:pt x="14"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 name="Freeform 1965"/>
              <p:cNvSpPr/>
              <p:nvPr/>
            </p:nvSpPr>
            <p:spPr bwMode="auto">
              <a:xfrm>
                <a:off x="5336" y="3554"/>
                <a:ext cx="45" cy="75"/>
              </a:xfrm>
              <a:custGeom>
                <a:avLst/>
                <a:gdLst>
                  <a:gd name="T0" fmla="*/ 14 w 17"/>
                  <a:gd name="T1" fmla="*/ 2 h 28"/>
                  <a:gd name="T2" fmla="*/ 1 w 17"/>
                  <a:gd name="T3" fmla="*/ 25 h 28"/>
                  <a:gd name="T4" fmla="*/ 3 w 17"/>
                  <a:gd name="T5" fmla="*/ 26 h 28"/>
                  <a:gd name="T6" fmla="*/ 16 w 17"/>
                  <a:gd name="T7" fmla="*/ 3 h 28"/>
                  <a:gd name="T8" fmla="*/ 14 w 17"/>
                  <a:gd name="T9" fmla="*/ 2 h 28"/>
                </a:gdLst>
                <a:ahLst/>
                <a:cxnLst>
                  <a:cxn ang="0">
                    <a:pos x="T0" y="T1"/>
                  </a:cxn>
                  <a:cxn ang="0">
                    <a:pos x="T2" y="T3"/>
                  </a:cxn>
                  <a:cxn ang="0">
                    <a:pos x="T4" y="T5"/>
                  </a:cxn>
                  <a:cxn ang="0">
                    <a:pos x="T6" y="T7"/>
                  </a:cxn>
                  <a:cxn ang="0">
                    <a:pos x="T8" y="T9"/>
                  </a:cxn>
                </a:cxnLst>
                <a:rect l="0" t="0" r="r" b="b"/>
                <a:pathLst>
                  <a:path w="17" h="28">
                    <a:moveTo>
                      <a:pt x="14" y="2"/>
                    </a:moveTo>
                    <a:cubicBezTo>
                      <a:pt x="10" y="10"/>
                      <a:pt x="5" y="17"/>
                      <a:pt x="1" y="25"/>
                    </a:cubicBezTo>
                    <a:cubicBezTo>
                      <a:pt x="0" y="26"/>
                      <a:pt x="2" y="28"/>
                      <a:pt x="3" y="26"/>
                    </a:cubicBezTo>
                    <a:cubicBezTo>
                      <a:pt x="8" y="18"/>
                      <a:pt x="13" y="11"/>
                      <a:pt x="16" y="3"/>
                    </a:cubicBezTo>
                    <a:cubicBezTo>
                      <a:pt x="17" y="1"/>
                      <a:pt x="14" y="0"/>
                      <a:pt x="14"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Freeform 1966"/>
              <p:cNvSpPr/>
              <p:nvPr/>
            </p:nvSpPr>
            <p:spPr bwMode="auto">
              <a:xfrm>
                <a:off x="5339" y="3567"/>
                <a:ext cx="50" cy="75"/>
              </a:xfrm>
              <a:custGeom>
                <a:avLst/>
                <a:gdLst>
                  <a:gd name="T0" fmla="*/ 16 w 19"/>
                  <a:gd name="T1" fmla="*/ 2 h 28"/>
                  <a:gd name="T2" fmla="*/ 1 w 19"/>
                  <a:gd name="T3" fmla="*/ 24 h 28"/>
                  <a:gd name="T4" fmla="*/ 4 w 19"/>
                  <a:gd name="T5" fmla="*/ 26 h 28"/>
                  <a:gd name="T6" fmla="*/ 19 w 19"/>
                  <a:gd name="T7" fmla="*/ 4 h 28"/>
                  <a:gd name="T8" fmla="*/ 16 w 19"/>
                  <a:gd name="T9" fmla="*/ 2 h 28"/>
                </a:gdLst>
                <a:ahLst/>
                <a:cxnLst>
                  <a:cxn ang="0">
                    <a:pos x="T0" y="T1"/>
                  </a:cxn>
                  <a:cxn ang="0">
                    <a:pos x="T2" y="T3"/>
                  </a:cxn>
                  <a:cxn ang="0">
                    <a:pos x="T4" y="T5"/>
                  </a:cxn>
                  <a:cxn ang="0">
                    <a:pos x="T6" y="T7"/>
                  </a:cxn>
                  <a:cxn ang="0">
                    <a:pos x="T8" y="T9"/>
                  </a:cxn>
                </a:cxnLst>
                <a:rect l="0" t="0" r="r" b="b"/>
                <a:pathLst>
                  <a:path w="19" h="28">
                    <a:moveTo>
                      <a:pt x="16" y="2"/>
                    </a:moveTo>
                    <a:cubicBezTo>
                      <a:pt x="12" y="11"/>
                      <a:pt x="7" y="17"/>
                      <a:pt x="1" y="24"/>
                    </a:cubicBezTo>
                    <a:cubicBezTo>
                      <a:pt x="0" y="26"/>
                      <a:pt x="2" y="28"/>
                      <a:pt x="4" y="26"/>
                    </a:cubicBezTo>
                    <a:cubicBezTo>
                      <a:pt x="9" y="19"/>
                      <a:pt x="15" y="12"/>
                      <a:pt x="19" y="4"/>
                    </a:cubicBezTo>
                    <a:cubicBezTo>
                      <a:pt x="19" y="2"/>
                      <a:pt x="17" y="0"/>
                      <a:pt x="16"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1967"/>
              <p:cNvSpPr/>
              <p:nvPr/>
            </p:nvSpPr>
            <p:spPr bwMode="auto">
              <a:xfrm>
                <a:off x="5344" y="3588"/>
                <a:ext cx="53" cy="70"/>
              </a:xfrm>
              <a:custGeom>
                <a:avLst/>
                <a:gdLst>
                  <a:gd name="T0" fmla="*/ 16 w 20"/>
                  <a:gd name="T1" fmla="*/ 2 h 26"/>
                  <a:gd name="T2" fmla="*/ 1 w 20"/>
                  <a:gd name="T3" fmla="*/ 23 h 26"/>
                  <a:gd name="T4" fmla="*/ 3 w 20"/>
                  <a:gd name="T5" fmla="*/ 25 h 26"/>
                  <a:gd name="T6" fmla="*/ 19 w 20"/>
                  <a:gd name="T7" fmla="*/ 3 h 26"/>
                  <a:gd name="T8" fmla="*/ 16 w 20"/>
                  <a:gd name="T9" fmla="*/ 2 h 26"/>
                </a:gdLst>
                <a:ahLst/>
                <a:cxnLst>
                  <a:cxn ang="0">
                    <a:pos x="T0" y="T1"/>
                  </a:cxn>
                  <a:cxn ang="0">
                    <a:pos x="T2" y="T3"/>
                  </a:cxn>
                  <a:cxn ang="0">
                    <a:pos x="T4" y="T5"/>
                  </a:cxn>
                  <a:cxn ang="0">
                    <a:pos x="T6" y="T7"/>
                  </a:cxn>
                  <a:cxn ang="0">
                    <a:pos x="T8" y="T9"/>
                  </a:cxn>
                </a:cxnLst>
                <a:rect l="0" t="0" r="r" b="b"/>
                <a:pathLst>
                  <a:path w="20" h="26">
                    <a:moveTo>
                      <a:pt x="16" y="2"/>
                    </a:moveTo>
                    <a:cubicBezTo>
                      <a:pt x="12" y="10"/>
                      <a:pt x="5" y="15"/>
                      <a:pt x="1" y="23"/>
                    </a:cubicBezTo>
                    <a:cubicBezTo>
                      <a:pt x="0" y="25"/>
                      <a:pt x="2" y="26"/>
                      <a:pt x="3" y="25"/>
                    </a:cubicBezTo>
                    <a:cubicBezTo>
                      <a:pt x="8" y="17"/>
                      <a:pt x="15" y="11"/>
                      <a:pt x="19" y="3"/>
                    </a:cubicBezTo>
                    <a:cubicBezTo>
                      <a:pt x="20" y="2"/>
                      <a:pt x="17" y="0"/>
                      <a:pt x="16"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Freeform 1968"/>
              <p:cNvSpPr/>
              <p:nvPr/>
            </p:nvSpPr>
            <p:spPr bwMode="auto">
              <a:xfrm>
                <a:off x="5347" y="3604"/>
                <a:ext cx="58" cy="75"/>
              </a:xfrm>
              <a:custGeom>
                <a:avLst/>
                <a:gdLst>
                  <a:gd name="T0" fmla="*/ 19 w 22"/>
                  <a:gd name="T1" fmla="*/ 1 h 28"/>
                  <a:gd name="T2" fmla="*/ 1 w 22"/>
                  <a:gd name="T3" fmla="*/ 24 h 28"/>
                  <a:gd name="T4" fmla="*/ 3 w 22"/>
                  <a:gd name="T5" fmla="*/ 26 h 28"/>
                  <a:gd name="T6" fmla="*/ 21 w 22"/>
                  <a:gd name="T7" fmla="*/ 3 h 28"/>
                  <a:gd name="T8" fmla="*/ 19 w 22"/>
                  <a:gd name="T9" fmla="*/ 1 h 28"/>
                </a:gdLst>
                <a:ahLst/>
                <a:cxnLst>
                  <a:cxn ang="0">
                    <a:pos x="T0" y="T1"/>
                  </a:cxn>
                  <a:cxn ang="0">
                    <a:pos x="T2" y="T3"/>
                  </a:cxn>
                  <a:cxn ang="0">
                    <a:pos x="T4" y="T5"/>
                  </a:cxn>
                  <a:cxn ang="0">
                    <a:pos x="T6" y="T7"/>
                  </a:cxn>
                  <a:cxn ang="0">
                    <a:pos x="T8" y="T9"/>
                  </a:cxn>
                </a:cxnLst>
                <a:rect l="0" t="0" r="r" b="b"/>
                <a:pathLst>
                  <a:path w="22" h="28">
                    <a:moveTo>
                      <a:pt x="19" y="1"/>
                    </a:moveTo>
                    <a:cubicBezTo>
                      <a:pt x="14" y="10"/>
                      <a:pt x="7" y="17"/>
                      <a:pt x="1" y="24"/>
                    </a:cubicBezTo>
                    <a:cubicBezTo>
                      <a:pt x="0" y="26"/>
                      <a:pt x="2" y="28"/>
                      <a:pt x="3" y="26"/>
                    </a:cubicBezTo>
                    <a:cubicBezTo>
                      <a:pt x="9" y="19"/>
                      <a:pt x="17" y="12"/>
                      <a:pt x="21" y="3"/>
                    </a:cubicBezTo>
                    <a:cubicBezTo>
                      <a:pt x="22" y="1"/>
                      <a:pt x="20" y="0"/>
                      <a:pt x="19"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4" name="Freeform 1969"/>
              <p:cNvSpPr/>
              <p:nvPr/>
            </p:nvSpPr>
            <p:spPr bwMode="auto">
              <a:xfrm>
                <a:off x="5349" y="3618"/>
                <a:ext cx="67" cy="69"/>
              </a:xfrm>
              <a:custGeom>
                <a:avLst/>
                <a:gdLst>
                  <a:gd name="T0" fmla="*/ 21 w 25"/>
                  <a:gd name="T1" fmla="*/ 2 h 26"/>
                  <a:gd name="T2" fmla="*/ 2 w 25"/>
                  <a:gd name="T3" fmla="*/ 22 h 26"/>
                  <a:gd name="T4" fmla="*/ 4 w 25"/>
                  <a:gd name="T5" fmla="*/ 25 h 26"/>
                  <a:gd name="T6" fmla="*/ 23 w 25"/>
                  <a:gd name="T7" fmla="*/ 4 h 26"/>
                  <a:gd name="T8" fmla="*/ 21 w 25"/>
                  <a:gd name="T9" fmla="*/ 2 h 26"/>
                </a:gdLst>
                <a:ahLst/>
                <a:cxnLst>
                  <a:cxn ang="0">
                    <a:pos x="T0" y="T1"/>
                  </a:cxn>
                  <a:cxn ang="0">
                    <a:pos x="T2" y="T3"/>
                  </a:cxn>
                  <a:cxn ang="0">
                    <a:pos x="T4" y="T5"/>
                  </a:cxn>
                  <a:cxn ang="0">
                    <a:pos x="T6" y="T7"/>
                  </a:cxn>
                  <a:cxn ang="0">
                    <a:pos x="T8" y="T9"/>
                  </a:cxn>
                </a:cxnLst>
                <a:rect l="0" t="0" r="r" b="b"/>
                <a:pathLst>
                  <a:path w="25" h="26">
                    <a:moveTo>
                      <a:pt x="21" y="2"/>
                    </a:moveTo>
                    <a:cubicBezTo>
                      <a:pt x="15" y="9"/>
                      <a:pt x="7" y="15"/>
                      <a:pt x="2" y="22"/>
                    </a:cubicBezTo>
                    <a:cubicBezTo>
                      <a:pt x="0" y="24"/>
                      <a:pt x="2" y="26"/>
                      <a:pt x="4" y="25"/>
                    </a:cubicBezTo>
                    <a:cubicBezTo>
                      <a:pt x="10" y="17"/>
                      <a:pt x="17" y="12"/>
                      <a:pt x="23" y="4"/>
                    </a:cubicBezTo>
                    <a:cubicBezTo>
                      <a:pt x="25" y="3"/>
                      <a:pt x="22" y="0"/>
                      <a:pt x="2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5" name="Freeform 1970"/>
              <p:cNvSpPr/>
              <p:nvPr/>
            </p:nvSpPr>
            <p:spPr bwMode="auto">
              <a:xfrm>
                <a:off x="5349" y="3634"/>
                <a:ext cx="70" cy="67"/>
              </a:xfrm>
              <a:custGeom>
                <a:avLst/>
                <a:gdLst>
                  <a:gd name="T0" fmla="*/ 23 w 26"/>
                  <a:gd name="T1" fmla="*/ 2 h 25"/>
                  <a:gd name="T2" fmla="*/ 2 w 26"/>
                  <a:gd name="T3" fmla="*/ 21 h 25"/>
                  <a:gd name="T4" fmla="*/ 4 w 26"/>
                  <a:gd name="T5" fmla="*/ 24 h 25"/>
                  <a:gd name="T6" fmla="*/ 25 w 26"/>
                  <a:gd name="T7" fmla="*/ 4 h 25"/>
                  <a:gd name="T8" fmla="*/ 23 w 26"/>
                  <a:gd name="T9" fmla="*/ 2 h 25"/>
                </a:gdLst>
                <a:ahLst/>
                <a:cxnLst>
                  <a:cxn ang="0">
                    <a:pos x="T0" y="T1"/>
                  </a:cxn>
                  <a:cxn ang="0">
                    <a:pos x="T2" y="T3"/>
                  </a:cxn>
                  <a:cxn ang="0">
                    <a:pos x="T4" y="T5"/>
                  </a:cxn>
                  <a:cxn ang="0">
                    <a:pos x="T6" y="T7"/>
                  </a:cxn>
                  <a:cxn ang="0">
                    <a:pos x="T8" y="T9"/>
                  </a:cxn>
                </a:cxnLst>
                <a:rect l="0" t="0" r="r" b="b"/>
                <a:pathLst>
                  <a:path w="26" h="25">
                    <a:moveTo>
                      <a:pt x="23" y="2"/>
                    </a:moveTo>
                    <a:cubicBezTo>
                      <a:pt x="17" y="10"/>
                      <a:pt x="8" y="14"/>
                      <a:pt x="2" y="21"/>
                    </a:cubicBezTo>
                    <a:cubicBezTo>
                      <a:pt x="0" y="23"/>
                      <a:pt x="2" y="25"/>
                      <a:pt x="4" y="24"/>
                    </a:cubicBezTo>
                    <a:cubicBezTo>
                      <a:pt x="10" y="16"/>
                      <a:pt x="20" y="12"/>
                      <a:pt x="25" y="4"/>
                    </a:cubicBezTo>
                    <a:cubicBezTo>
                      <a:pt x="26" y="2"/>
                      <a:pt x="24" y="0"/>
                      <a:pt x="23"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6" name="Freeform 1971"/>
              <p:cNvSpPr/>
              <p:nvPr/>
            </p:nvSpPr>
            <p:spPr bwMode="auto">
              <a:xfrm>
                <a:off x="5355" y="3645"/>
                <a:ext cx="74" cy="74"/>
              </a:xfrm>
              <a:custGeom>
                <a:avLst/>
                <a:gdLst>
                  <a:gd name="T0" fmla="*/ 24 w 28"/>
                  <a:gd name="T1" fmla="*/ 2 h 28"/>
                  <a:gd name="T2" fmla="*/ 1 w 28"/>
                  <a:gd name="T3" fmla="*/ 24 h 28"/>
                  <a:gd name="T4" fmla="*/ 3 w 28"/>
                  <a:gd name="T5" fmla="*/ 26 h 28"/>
                  <a:gd name="T6" fmla="*/ 27 w 28"/>
                  <a:gd name="T7" fmla="*/ 4 h 28"/>
                  <a:gd name="T8" fmla="*/ 24 w 28"/>
                  <a:gd name="T9" fmla="*/ 2 h 28"/>
                </a:gdLst>
                <a:ahLst/>
                <a:cxnLst>
                  <a:cxn ang="0">
                    <a:pos x="T0" y="T1"/>
                  </a:cxn>
                  <a:cxn ang="0">
                    <a:pos x="T2" y="T3"/>
                  </a:cxn>
                  <a:cxn ang="0">
                    <a:pos x="T4" y="T5"/>
                  </a:cxn>
                  <a:cxn ang="0">
                    <a:pos x="T6" y="T7"/>
                  </a:cxn>
                  <a:cxn ang="0">
                    <a:pos x="T8" y="T9"/>
                  </a:cxn>
                </a:cxnLst>
                <a:rect l="0" t="0" r="r" b="b"/>
                <a:pathLst>
                  <a:path w="28" h="28">
                    <a:moveTo>
                      <a:pt x="24" y="2"/>
                    </a:moveTo>
                    <a:cubicBezTo>
                      <a:pt x="19" y="11"/>
                      <a:pt x="9" y="17"/>
                      <a:pt x="1" y="24"/>
                    </a:cubicBezTo>
                    <a:cubicBezTo>
                      <a:pt x="0" y="25"/>
                      <a:pt x="2" y="28"/>
                      <a:pt x="3" y="26"/>
                    </a:cubicBezTo>
                    <a:cubicBezTo>
                      <a:pt x="11" y="19"/>
                      <a:pt x="21" y="13"/>
                      <a:pt x="27" y="4"/>
                    </a:cubicBezTo>
                    <a:cubicBezTo>
                      <a:pt x="28" y="2"/>
                      <a:pt x="25" y="0"/>
                      <a:pt x="24"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1972"/>
              <p:cNvSpPr/>
              <p:nvPr/>
            </p:nvSpPr>
            <p:spPr bwMode="auto">
              <a:xfrm>
                <a:off x="5357" y="3658"/>
                <a:ext cx="78" cy="69"/>
              </a:xfrm>
              <a:custGeom>
                <a:avLst/>
                <a:gdLst>
                  <a:gd name="T0" fmla="*/ 25 w 29"/>
                  <a:gd name="T1" fmla="*/ 2 h 26"/>
                  <a:gd name="T2" fmla="*/ 1 w 29"/>
                  <a:gd name="T3" fmla="*/ 22 h 26"/>
                  <a:gd name="T4" fmla="*/ 3 w 29"/>
                  <a:gd name="T5" fmla="*/ 24 h 26"/>
                  <a:gd name="T6" fmla="*/ 28 w 29"/>
                  <a:gd name="T7" fmla="*/ 4 h 26"/>
                  <a:gd name="T8" fmla="*/ 25 w 29"/>
                  <a:gd name="T9" fmla="*/ 2 h 26"/>
                </a:gdLst>
                <a:ahLst/>
                <a:cxnLst>
                  <a:cxn ang="0">
                    <a:pos x="T0" y="T1"/>
                  </a:cxn>
                  <a:cxn ang="0">
                    <a:pos x="T2" y="T3"/>
                  </a:cxn>
                  <a:cxn ang="0">
                    <a:pos x="T4" y="T5"/>
                  </a:cxn>
                  <a:cxn ang="0">
                    <a:pos x="T6" y="T7"/>
                  </a:cxn>
                  <a:cxn ang="0">
                    <a:pos x="T8" y="T9"/>
                  </a:cxn>
                </a:cxnLst>
                <a:rect l="0" t="0" r="r" b="b"/>
                <a:pathLst>
                  <a:path w="29" h="26">
                    <a:moveTo>
                      <a:pt x="25" y="2"/>
                    </a:moveTo>
                    <a:cubicBezTo>
                      <a:pt x="19" y="11"/>
                      <a:pt x="8" y="14"/>
                      <a:pt x="1" y="22"/>
                    </a:cubicBezTo>
                    <a:cubicBezTo>
                      <a:pt x="0" y="24"/>
                      <a:pt x="2" y="26"/>
                      <a:pt x="3" y="24"/>
                    </a:cubicBezTo>
                    <a:cubicBezTo>
                      <a:pt x="10" y="16"/>
                      <a:pt x="21" y="12"/>
                      <a:pt x="28" y="4"/>
                    </a:cubicBezTo>
                    <a:cubicBezTo>
                      <a:pt x="29" y="2"/>
                      <a:pt x="27" y="0"/>
                      <a:pt x="25"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Freeform 1973"/>
              <p:cNvSpPr/>
              <p:nvPr/>
            </p:nvSpPr>
            <p:spPr bwMode="auto">
              <a:xfrm>
                <a:off x="5357" y="3671"/>
                <a:ext cx="80" cy="73"/>
              </a:xfrm>
              <a:custGeom>
                <a:avLst/>
                <a:gdLst>
                  <a:gd name="T0" fmla="*/ 26 w 30"/>
                  <a:gd name="T1" fmla="*/ 2 h 27"/>
                  <a:gd name="T2" fmla="*/ 2 w 30"/>
                  <a:gd name="T3" fmla="*/ 24 h 27"/>
                  <a:gd name="T4" fmla="*/ 4 w 30"/>
                  <a:gd name="T5" fmla="*/ 26 h 27"/>
                  <a:gd name="T6" fmla="*/ 29 w 30"/>
                  <a:gd name="T7" fmla="*/ 4 h 27"/>
                  <a:gd name="T8" fmla="*/ 26 w 30"/>
                  <a:gd name="T9" fmla="*/ 2 h 27"/>
                </a:gdLst>
                <a:ahLst/>
                <a:cxnLst>
                  <a:cxn ang="0">
                    <a:pos x="T0" y="T1"/>
                  </a:cxn>
                  <a:cxn ang="0">
                    <a:pos x="T2" y="T3"/>
                  </a:cxn>
                  <a:cxn ang="0">
                    <a:pos x="T4" y="T5"/>
                  </a:cxn>
                  <a:cxn ang="0">
                    <a:pos x="T6" y="T7"/>
                  </a:cxn>
                  <a:cxn ang="0">
                    <a:pos x="T8" y="T9"/>
                  </a:cxn>
                </a:cxnLst>
                <a:rect l="0" t="0" r="r" b="b"/>
                <a:pathLst>
                  <a:path w="30" h="27">
                    <a:moveTo>
                      <a:pt x="26" y="2"/>
                    </a:moveTo>
                    <a:cubicBezTo>
                      <a:pt x="21" y="12"/>
                      <a:pt x="10" y="17"/>
                      <a:pt x="2" y="24"/>
                    </a:cubicBezTo>
                    <a:cubicBezTo>
                      <a:pt x="0" y="25"/>
                      <a:pt x="2" y="27"/>
                      <a:pt x="4" y="26"/>
                    </a:cubicBezTo>
                    <a:cubicBezTo>
                      <a:pt x="12" y="19"/>
                      <a:pt x="23" y="13"/>
                      <a:pt x="29" y="4"/>
                    </a:cubicBezTo>
                    <a:cubicBezTo>
                      <a:pt x="30" y="2"/>
                      <a:pt x="27" y="0"/>
                      <a:pt x="26"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1974"/>
              <p:cNvSpPr/>
              <p:nvPr/>
            </p:nvSpPr>
            <p:spPr bwMode="auto">
              <a:xfrm>
                <a:off x="5363" y="3685"/>
                <a:ext cx="82" cy="67"/>
              </a:xfrm>
              <a:custGeom>
                <a:avLst/>
                <a:gdLst>
                  <a:gd name="T0" fmla="*/ 27 w 31"/>
                  <a:gd name="T1" fmla="*/ 1 h 25"/>
                  <a:gd name="T2" fmla="*/ 1 w 31"/>
                  <a:gd name="T3" fmla="*/ 21 h 25"/>
                  <a:gd name="T4" fmla="*/ 4 w 31"/>
                  <a:gd name="T5" fmla="*/ 24 h 25"/>
                  <a:gd name="T6" fmla="*/ 29 w 31"/>
                  <a:gd name="T7" fmla="*/ 3 h 25"/>
                  <a:gd name="T8" fmla="*/ 27 w 31"/>
                  <a:gd name="T9" fmla="*/ 1 h 25"/>
                </a:gdLst>
                <a:ahLst/>
                <a:cxnLst>
                  <a:cxn ang="0">
                    <a:pos x="T0" y="T1"/>
                  </a:cxn>
                  <a:cxn ang="0">
                    <a:pos x="T2" y="T3"/>
                  </a:cxn>
                  <a:cxn ang="0">
                    <a:pos x="T4" y="T5"/>
                  </a:cxn>
                  <a:cxn ang="0">
                    <a:pos x="T6" y="T7"/>
                  </a:cxn>
                  <a:cxn ang="0">
                    <a:pos x="T8" y="T9"/>
                  </a:cxn>
                </a:cxnLst>
                <a:rect l="0" t="0" r="r" b="b"/>
                <a:pathLst>
                  <a:path w="31" h="25">
                    <a:moveTo>
                      <a:pt x="27" y="1"/>
                    </a:moveTo>
                    <a:cubicBezTo>
                      <a:pt x="20" y="10"/>
                      <a:pt x="9" y="14"/>
                      <a:pt x="1" y="21"/>
                    </a:cubicBezTo>
                    <a:cubicBezTo>
                      <a:pt x="0" y="23"/>
                      <a:pt x="2" y="25"/>
                      <a:pt x="4" y="24"/>
                    </a:cubicBezTo>
                    <a:cubicBezTo>
                      <a:pt x="12" y="16"/>
                      <a:pt x="23" y="12"/>
                      <a:pt x="29" y="3"/>
                    </a:cubicBezTo>
                    <a:cubicBezTo>
                      <a:pt x="31" y="1"/>
                      <a:pt x="28" y="0"/>
                      <a:pt x="27"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Freeform 1975"/>
              <p:cNvSpPr/>
              <p:nvPr/>
            </p:nvSpPr>
            <p:spPr bwMode="auto">
              <a:xfrm>
                <a:off x="5368" y="3690"/>
                <a:ext cx="83" cy="80"/>
              </a:xfrm>
              <a:custGeom>
                <a:avLst/>
                <a:gdLst>
                  <a:gd name="T0" fmla="*/ 27 w 31"/>
                  <a:gd name="T1" fmla="*/ 2 h 30"/>
                  <a:gd name="T2" fmla="*/ 1 w 31"/>
                  <a:gd name="T3" fmla="*/ 26 h 30"/>
                  <a:gd name="T4" fmla="*/ 3 w 31"/>
                  <a:gd name="T5" fmla="*/ 28 h 30"/>
                  <a:gd name="T6" fmla="*/ 30 w 31"/>
                  <a:gd name="T7" fmla="*/ 3 h 30"/>
                  <a:gd name="T8" fmla="*/ 27 w 31"/>
                  <a:gd name="T9" fmla="*/ 2 h 30"/>
                </a:gdLst>
                <a:ahLst/>
                <a:cxnLst>
                  <a:cxn ang="0">
                    <a:pos x="T0" y="T1"/>
                  </a:cxn>
                  <a:cxn ang="0">
                    <a:pos x="T2" y="T3"/>
                  </a:cxn>
                  <a:cxn ang="0">
                    <a:pos x="T4" y="T5"/>
                  </a:cxn>
                  <a:cxn ang="0">
                    <a:pos x="T6" y="T7"/>
                  </a:cxn>
                  <a:cxn ang="0">
                    <a:pos x="T8" y="T9"/>
                  </a:cxn>
                </a:cxnLst>
                <a:rect l="0" t="0" r="r" b="b"/>
                <a:pathLst>
                  <a:path w="31" h="30">
                    <a:moveTo>
                      <a:pt x="27" y="2"/>
                    </a:moveTo>
                    <a:cubicBezTo>
                      <a:pt x="20" y="11"/>
                      <a:pt x="9" y="17"/>
                      <a:pt x="1" y="26"/>
                    </a:cubicBezTo>
                    <a:cubicBezTo>
                      <a:pt x="0" y="27"/>
                      <a:pt x="2" y="30"/>
                      <a:pt x="3" y="28"/>
                    </a:cubicBezTo>
                    <a:cubicBezTo>
                      <a:pt x="12" y="19"/>
                      <a:pt x="23" y="13"/>
                      <a:pt x="30" y="3"/>
                    </a:cubicBezTo>
                    <a:cubicBezTo>
                      <a:pt x="31" y="1"/>
                      <a:pt x="28" y="0"/>
                      <a:pt x="27"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Freeform 1976"/>
              <p:cNvSpPr/>
              <p:nvPr/>
            </p:nvSpPr>
            <p:spPr bwMode="auto">
              <a:xfrm>
                <a:off x="5368" y="3698"/>
                <a:ext cx="93" cy="91"/>
              </a:xfrm>
              <a:custGeom>
                <a:avLst/>
                <a:gdLst>
                  <a:gd name="T0" fmla="*/ 31 w 35"/>
                  <a:gd name="T1" fmla="*/ 2 h 34"/>
                  <a:gd name="T2" fmla="*/ 2 w 35"/>
                  <a:gd name="T3" fmla="*/ 30 h 34"/>
                  <a:gd name="T4" fmla="*/ 4 w 35"/>
                  <a:gd name="T5" fmla="*/ 33 h 34"/>
                  <a:gd name="T6" fmla="*/ 34 w 35"/>
                  <a:gd name="T7" fmla="*/ 3 h 34"/>
                  <a:gd name="T8" fmla="*/ 31 w 35"/>
                  <a:gd name="T9" fmla="*/ 2 h 34"/>
                </a:gdLst>
                <a:ahLst/>
                <a:cxnLst>
                  <a:cxn ang="0">
                    <a:pos x="T0" y="T1"/>
                  </a:cxn>
                  <a:cxn ang="0">
                    <a:pos x="T2" y="T3"/>
                  </a:cxn>
                  <a:cxn ang="0">
                    <a:pos x="T4" y="T5"/>
                  </a:cxn>
                  <a:cxn ang="0">
                    <a:pos x="T6" y="T7"/>
                  </a:cxn>
                  <a:cxn ang="0">
                    <a:pos x="T8" y="T9"/>
                  </a:cxn>
                </a:cxnLst>
                <a:rect l="0" t="0" r="r" b="b"/>
                <a:pathLst>
                  <a:path w="35" h="34">
                    <a:moveTo>
                      <a:pt x="31" y="2"/>
                    </a:moveTo>
                    <a:cubicBezTo>
                      <a:pt x="24" y="14"/>
                      <a:pt x="12" y="21"/>
                      <a:pt x="2" y="30"/>
                    </a:cubicBezTo>
                    <a:cubicBezTo>
                      <a:pt x="0" y="32"/>
                      <a:pt x="3" y="34"/>
                      <a:pt x="4" y="33"/>
                    </a:cubicBezTo>
                    <a:cubicBezTo>
                      <a:pt x="14" y="23"/>
                      <a:pt x="26" y="15"/>
                      <a:pt x="34" y="3"/>
                    </a:cubicBezTo>
                    <a:cubicBezTo>
                      <a:pt x="35" y="2"/>
                      <a:pt x="32" y="0"/>
                      <a:pt x="3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2" name="Freeform 1977"/>
              <p:cNvSpPr/>
              <p:nvPr/>
            </p:nvSpPr>
            <p:spPr bwMode="auto">
              <a:xfrm>
                <a:off x="5368" y="3719"/>
                <a:ext cx="96" cy="81"/>
              </a:xfrm>
              <a:custGeom>
                <a:avLst/>
                <a:gdLst>
                  <a:gd name="T0" fmla="*/ 32 w 36"/>
                  <a:gd name="T1" fmla="*/ 1 h 30"/>
                  <a:gd name="T2" fmla="*/ 1 w 36"/>
                  <a:gd name="T3" fmla="*/ 26 h 30"/>
                  <a:gd name="T4" fmla="*/ 3 w 36"/>
                  <a:gd name="T5" fmla="*/ 29 h 30"/>
                  <a:gd name="T6" fmla="*/ 35 w 36"/>
                  <a:gd name="T7" fmla="*/ 3 h 30"/>
                  <a:gd name="T8" fmla="*/ 32 w 36"/>
                  <a:gd name="T9" fmla="*/ 1 h 30"/>
                </a:gdLst>
                <a:ahLst/>
                <a:cxnLst>
                  <a:cxn ang="0">
                    <a:pos x="T0" y="T1"/>
                  </a:cxn>
                  <a:cxn ang="0">
                    <a:pos x="T2" y="T3"/>
                  </a:cxn>
                  <a:cxn ang="0">
                    <a:pos x="T4" y="T5"/>
                  </a:cxn>
                  <a:cxn ang="0">
                    <a:pos x="T6" y="T7"/>
                  </a:cxn>
                  <a:cxn ang="0">
                    <a:pos x="T8" y="T9"/>
                  </a:cxn>
                </a:cxnLst>
                <a:rect l="0" t="0" r="r" b="b"/>
                <a:pathLst>
                  <a:path w="36" h="30">
                    <a:moveTo>
                      <a:pt x="32" y="1"/>
                    </a:moveTo>
                    <a:cubicBezTo>
                      <a:pt x="22" y="10"/>
                      <a:pt x="11" y="17"/>
                      <a:pt x="1" y="26"/>
                    </a:cubicBezTo>
                    <a:cubicBezTo>
                      <a:pt x="0" y="28"/>
                      <a:pt x="2" y="30"/>
                      <a:pt x="3" y="29"/>
                    </a:cubicBezTo>
                    <a:cubicBezTo>
                      <a:pt x="13" y="20"/>
                      <a:pt x="25" y="12"/>
                      <a:pt x="35" y="3"/>
                    </a:cubicBezTo>
                    <a:cubicBezTo>
                      <a:pt x="36" y="2"/>
                      <a:pt x="34" y="0"/>
                      <a:pt x="32"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Freeform 1978"/>
              <p:cNvSpPr/>
              <p:nvPr/>
            </p:nvSpPr>
            <p:spPr bwMode="auto">
              <a:xfrm>
                <a:off x="5373" y="3725"/>
                <a:ext cx="96" cy="85"/>
              </a:xfrm>
              <a:custGeom>
                <a:avLst/>
                <a:gdLst>
                  <a:gd name="T0" fmla="*/ 33 w 36"/>
                  <a:gd name="T1" fmla="*/ 1 h 32"/>
                  <a:gd name="T2" fmla="*/ 2 w 36"/>
                  <a:gd name="T3" fmla="*/ 29 h 32"/>
                  <a:gd name="T4" fmla="*/ 4 w 36"/>
                  <a:gd name="T5" fmla="*/ 31 h 32"/>
                  <a:gd name="T6" fmla="*/ 35 w 36"/>
                  <a:gd name="T7" fmla="*/ 4 h 32"/>
                  <a:gd name="T8" fmla="*/ 33 w 36"/>
                  <a:gd name="T9" fmla="*/ 1 h 32"/>
                </a:gdLst>
                <a:ahLst/>
                <a:cxnLst>
                  <a:cxn ang="0">
                    <a:pos x="T0" y="T1"/>
                  </a:cxn>
                  <a:cxn ang="0">
                    <a:pos x="T2" y="T3"/>
                  </a:cxn>
                  <a:cxn ang="0">
                    <a:pos x="T4" y="T5"/>
                  </a:cxn>
                  <a:cxn ang="0">
                    <a:pos x="T6" y="T7"/>
                  </a:cxn>
                  <a:cxn ang="0">
                    <a:pos x="T8" y="T9"/>
                  </a:cxn>
                </a:cxnLst>
                <a:rect l="0" t="0" r="r" b="b"/>
                <a:pathLst>
                  <a:path w="36" h="32">
                    <a:moveTo>
                      <a:pt x="33" y="1"/>
                    </a:moveTo>
                    <a:cubicBezTo>
                      <a:pt x="24" y="12"/>
                      <a:pt x="11" y="19"/>
                      <a:pt x="2" y="29"/>
                    </a:cubicBezTo>
                    <a:cubicBezTo>
                      <a:pt x="0" y="30"/>
                      <a:pt x="2" y="32"/>
                      <a:pt x="4" y="31"/>
                    </a:cubicBezTo>
                    <a:cubicBezTo>
                      <a:pt x="14" y="21"/>
                      <a:pt x="26" y="14"/>
                      <a:pt x="35" y="4"/>
                    </a:cubicBezTo>
                    <a:cubicBezTo>
                      <a:pt x="36" y="2"/>
                      <a:pt x="34" y="0"/>
                      <a:pt x="33"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Freeform 1979"/>
              <p:cNvSpPr/>
              <p:nvPr/>
            </p:nvSpPr>
            <p:spPr bwMode="auto">
              <a:xfrm>
                <a:off x="5373" y="3733"/>
                <a:ext cx="110" cy="85"/>
              </a:xfrm>
              <a:custGeom>
                <a:avLst/>
                <a:gdLst>
                  <a:gd name="T0" fmla="*/ 37 w 41"/>
                  <a:gd name="T1" fmla="*/ 2 h 32"/>
                  <a:gd name="T2" fmla="*/ 2 w 41"/>
                  <a:gd name="T3" fmla="*/ 29 h 32"/>
                  <a:gd name="T4" fmla="*/ 4 w 41"/>
                  <a:gd name="T5" fmla="*/ 31 h 32"/>
                  <a:gd name="T6" fmla="*/ 39 w 41"/>
                  <a:gd name="T7" fmla="*/ 4 h 32"/>
                  <a:gd name="T8" fmla="*/ 37 w 41"/>
                  <a:gd name="T9" fmla="*/ 2 h 32"/>
                </a:gdLst>
                <a:ahLst/>
                <a:cxnLst>
                  <a:cxn ang="0">
                    <a:pos x="T0" y="T1"/>
                  </a:cxn>
                  <a:cxn ang="0">
                    <a:pos x="T2" y="T3"/>
                  </a:cxn>
                  <a:cxn ang="0">
                    <a:pos x="T4" y="T5"/>
                  </a:cxn>
                  <a:cxn ang="0">
                    <a:pos x="T6" y="T7"/>
                  </a:cxn>
                  <a:cxn ang="0">
                    <a:pos x="T8" y="T9"/>
                  </a:cxn>
                </a:cxnLst>
                <a:rect l="0" t="0" r="r" b="b"/>
                <a:pathLst>
                  <a:path w="41" h="32">
                    <a:moveTo>
                      <a:pt x="37" y="2"/>
                    </a:moveTo>
                    <a:cubicBezTo>
                      <a:pt x="26" y="11"/>
                      <a:pt x="13" y="19"/>
                      <a:pt x="2" y="29"/>
                    </a:cubicBezTo>
                    <a:cubicBezTo>
                      <a:pt x="0" y="30"/>
                      <a:pt x="2" y="32"/>
                      <a:pt x="4" y="31"/>
                    </a:cubicBezTo>
                    <a:cubicBezTo>
                      <a:pt x="15" y="21"/>
                      <a:pt x="28" y="13"/>
                      <a:pt x="39" y="4"/>
                    </a:cubicBezTo>
                    <a:cubicBezTo>
                      <a:pt x="41" y="3"/>
                      <a:pt x="38" y="0"/>
                      <a:pt x="37"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 name="Freeform 1980"/>
              <p:cNvSpPr/>
              <p:nvPr/>
            </p:nvSpPr>
            <p:spPr bwMode="auto">
              <a:xfrm>
                <a:off x="5381" y="3744"/>
                <a:ext cx="99" cy="85"/>
              </a:xfrm>
              <a:custGeom>
                <a:avLst/>
                <a:gdLst>
                  <a:gd name="T0" fmla="*/ 34 w 37"/>
                  <a:gd name="T1" fmla="*/ 1 h 32"/>
                  <a:gd name="T2" fmla="*/ 1 w 37"/>
                  <a:gd name="T3" fmla="*/ 28 h 32"/>
                  <a:gd name="T4" fmla="*/ 3 w 37"/>
                  <a:gd name="T5" fmla="*/ 30 h 32"/>
                  <a:gd name="T6" fmla="*/ 36 w 37"/>
                  <a:gd name="T7" fmla="*/ 3 h 32"/>
                  <a:gd name="T8" fmla="*/ 34 w 37"/>
                  <a:gd name="T9" fmla="*/ 1 h 32"/>
                </a:gdLst>
                <a:ahLst/>
                <a:cxnLst>
                  <a:cxn ang="0">
                    <a:pos x="T0" y="T1"/>
                  </a:cxn>
                  <a:cxn ang="0">
                    <a:pos x="T2" y="T3"/>
                  </a:cxn>
                  <a:cxn ang="0">
                    <a:pos x="T4" y="T5"/>
                  </a:cxn>
                  <a:cxn ang="0">
                    <a:pos x="T6" y="T7"/>
                  </a:cxn>
                  <a:cxn ang="0">
                    <a:pos x="T8" y="T9"/>
                  </a:cxn>
                </a:cxnLst>
                <a:rect l="0" t="0" r="r" b="b"/>
                <a:pathLst>
                  <a:path w="37" h="32">
                    <a:moveTo>
                      <a:pt x="34" y="1"/>
                    </a:moveTo>
                    <a:cubicBezTo>
                      <a:pt x="26" y="13"/>
                      <a:pt x="11" y="18"/>
                      <a:pt x="1" y="28"/>
                    </a:cubicBezTo>
                    <a:cubicBezTo>
                      <a:pt x="0" y="30"/>
                      <a:pt x="2" y="32"/>
                      <a:pt x="3" y="30"/>
                    </a:cubicBezTo>
                    <a:cubicBezTo>
                      <a:pt x="14" y="20"/>
                      <a:pt x="28" y="15"/>
                      <a:pt x="36" y="3"/>
                    </a:cubicBezTo>
                    <a:cubicBezTo>
                      <a:pt x="37" y="1"/>
                      <a:pt x="35" y="0"/>
                      <a:pt x="34"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 name="Freeform 1981"/>
              <p:cNvSpPr/>
              <p:nvPr/>
            </p:nvSpPr>
            <p:spPr bwMode="auto">
              <a:xfrm>
                <a:off x="5376" y="3757"/>
                <a:ext cx="115" cy="86"/>
              </a:xfrm>
              <a:custGeom>
                <a:avLst/>
                <a:gdLst>
                  <a:gd name="T0" fmla="*/ 39 w 43"/>
                  <a:gd name="T1" fmla="*/ 1 h 32"/>
                  <a:gd name="T2" fmla="*/ 1 w 43"/>
                  <a:gd name="T3" fmla="*/ 28 h 32"/>
                  <a:gd name="T4" fmla="*/ 4 w 43"/>
                  <a:gd name="T5" fmla="*/ 30 h 32"/>
                  <a:gd name="T6" fmla="*/ 41 w 43"/>
                  <a:gd name="T7" fmla="*/ 3 h 32"/>
                  <a:gd name="T8" fmla="*/ 39 w 43"/>
                  <a:gd name="T9" fmla="*/ 1 h 32"/>
                </a:gdLst>
                <a:ahLst/>
                <a:cxnLst>
                  <a:cxn ang="0">
                    <a:pos x="T0" y="T1"/>
                  </a:cxn>
                  <a:cxn ang="0">
                    <a:pos x="T2" y="T3"/>
                  </a:cxn>
                  <a:cxn ang="0">
                    <a:pos x="T4" y="T5"/>
                  </a:cxn>
                  <a:cxn ang="0">
                    <a:pos x="T6" y="T7"/>
                  </a:cxn>
                  <a:cxn ang="0">
                    <a:pos x="T8" y="T9"/>
                  </a:cxn>
                </a:cxnLst>
                <a:rect l="0" t="0" r="r" b="b"/>
                <a:pathLst>
                  <a:path w="43" h="32">
                    <a:moveTo>
                      <a:pt x="39" y="1"/>
                    </a:moveTo>
                    <a:cubicBezTo>
                      <a:pt x="28" y="11"/>
                      <a:pt x="13" y="18"/>
                      <a:pt x="1" y="28"/>
                    </a:cubicBezTo>
                    <a:cubicBezTo>
                      <a:pt x="0" y="29"/>
                      <a:pt x="2" y="32"/>
                      <a:pt x="4" y="30"/>
                    </a:cubicBezTo>
                    <a:cubicBezTo>
                      <a:pt x="16" y="20"/>
                      <a:pt x="30" y="14"/>
                      <a:pt x="41" y="3"/>
                    </a:cubicBezTo>
                    <a:cubicBezTo>
                      <a:pt x="43" y="2"/>
                      <a:pt x="41" y="0"/>
                      <a:pt x="39"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Freeform 1982"/>
              <p:cNvSpPr/>
              <p:nvPr/>
            </p:nvSpPr>
            <p:spPr bwMode="auto">
              <a:xfrm>
                <a:off x="5387" y="3768"/>
                <a:ext cx="109" cy="85"/>
              </a:xfrm>
              <a:custGeom>
                <a:avLst/>
                <a:gdLst>
                  <a:gd name="T0" fmla="*/ 38 w 41"/>
                  <a:gd name="T1" fmla="*/ 2 h 32"/>
                  <a:gd name="T2" fmla="*/ 1 w 41"/>
                  <a:gd name="T3" fmla="*/ 28 h 32"/>
                  <a:gd name="T4" fmla="*/ 4 w 41"/>
                  <a:gd name="T5" fmla="*/ 30 h 32"/>
                  <a:gd name="T6" fmla="*/ 40 w 41"/>
                  <a:gd name="T7" fmla="*/ 4 h 32"/>
                  <a:gd name="T8" fmla="*/ 38 w 41"/>
                  <a:gd name="T9" fmla="*/ 2 h 32"/>
                </a:gdLst>
                <a:ahLst/>
                <a:cxnLst>
                  <a:cxn ang="0">
                    <a:pos x="T0" y="T1"/>
                  </a:cxn>
                  <a:cxn ang="0">
                    <a:pos x="T2" y="T3"/>
                  </a:cxn>
                  <a:cxn ang="0">
                    <a:pos x="T4" y="T5"/>
                  </a:cxn>
                  <a:cxn ang="0">
                    <a:pos x="T6" y="T7"/>
                  </a:cxn>
                  <a:cxn ang="0">
                    <a:pos x="T8" y="T9"/>
                  </a:cxn>
                </a:cxnLst>
                <a:rect l="0" t="0" r="r" b="b"/>
                <a:pathLst>
                  <a:path w="41" h="32">
                    <a:moveTo>
                      <a:pt x="38" y="2"/>
                    </a:moveTo>
                    <a:cubicBezTo>
                      <a:pt x="26" y="10"/>
                      <a:pt x="12" y="18"/>
                      <a:pt x="1" y="28"/>
                    </a:cubicBezTo>
                    <a:cubicBezTo>
                      <a:pt x="0" y="30"/>
                      <a:pt x="2" y="32"/>
                      <a:pt x="4" y="30"/>
                    </a:cubicBezTo>
                    <a:cubicBezTo>
                      <a:pt x="14" y="20"/>
                      <a:pt x="28" y="13"/>
                      <a:pt x="40" y="4"/>
                    </a:cubicBezTo>
                    <a:cubicBezTo>
                      <a:pt x="41" y="3"/>
                      <a:pt x="40" y="0"/>
                      <a:pt x="38"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 name="Freeform 1983"/>
              <p:cNvSpPr/>
              <p:nvPr/>
            </p:nvSpPr>
            <p:spPr bwMode="auto">
              <a:xfrm>
                <a:off x="5389" y="3781"/>
                <a:ext cx="112" cy="86"/>
              </a:xfrm>
              <a:custGeom>
                <a:avLst/>
                <a:gdLst>
                  <a:gd name="T0" fmla="*/ 38 w 42"/>
                  <a:gd name="T1" fmla="*/ 2 h 32"/>
                  <a:gd name="T2" fmla="*/ 1 w 42"/>
                  <a:gd name="T3" fmla="*/ 28 h 32"/>
                  <a:gd name="T4" fmla="*/ 3 w 42"/>
                  <a:gd name="T5" fmla="*/ 30 h 32"/>
                  <a:gd name="T6" fmla="*/ 40 w 42"/>
                  <a:gd name="T7" fmla="*/ 4 h 32"/>
                  <a:gd name="T8" fmla="*/ 38 w 42"/>
                  <a:gd name="T9" fmla="*/ 2 h 32"/>
                </a:gdLst>
                <a:ahLst/>
                <a:cxnLst>
                  <a:cxn ang="0">
                    <a:pos x="T0" y="T1"/>
                  </a:cxn>
                  <a:cxn ang="0">
                    <a:pos x="T2" y="T3"/>
                  </a:cxn>
                  <a:cxn ang="0">
                    <a:pos x="T4" y="T5"/>
                  </a:cxn>
                  <a:cxn ang="0">
                    <a:pos x="T6" y="T7"/>
                  </a:cxn>
                  <a:cxn ang="0">
                    <a:pos x="T8" y="T9"/>
                  </a:cxn>
                </a:cxnLst>
                <a:rect l="0" t="0" r="r" b="b"/>
                <a:pathLst>
                  <a:path w="42" h="32">
                    <a:moveTo>
                      <a:pt x="38" y="2"/>
                    </a:moveTo>
                    <a:cubicBezTo>
                      <a:pt x="27" y="12"/>
                      <a:pt x="13" y="19"/>
                      <a:pt x="1" y="28"/>
                    </a:cubicBezTo>
                    <a:cubicBezTo>
                      <a:pt x="0" y="29"/>
                      <a:pt x="2" y="32"/>
                      <a:pt x="3" y="30"/>
                    </a:cubicBezTo>
                    <a:cubicBezTo>
                      <a:pt x="15" y="21"/>
                      <a:pt x="29" y="14"/>
                      <a:pt x="40" y="4"/>
                    </a:cubicBezTo>
                    <a:cubicBezTo>
                      <a:pt x="42" y="3"/>
                      <a:pt x="40" y="0"/>
                      <a:pt x="38"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 name="Freeform 1984"/>
              <p:cNvSpPr/>
              <p:nvPr/>
            </p:nvSpPr>
            <p:spPr bwMode="auto">
              <a:xfrm>
                <a:off x="5392" y="3797"/>
                <a:ext cx="112" cy="80"/>
              </a:xfrm>
              <a:custGeom>
                <a:avLst/>
                <a:gdLst>
                  <a:gd name="T0" fmla="*/ 39 w 42"/>
                  <a:gd name="T1" fmla="*/ 1 h 30"/>
                  <a:gd name="T2" fmla="*/ 1 w 42"/>
                  <a:gd name="T3" fmla="*/ 26 h 30"/>
                  <a:gd name="T4" fmla="*/ 3 w 42"/>
                  <a:gd name="T5" fmla="*/ 29 h 30"/>
                  <a:gd name="T6" fmla="*/ 41 w 42"/>
                  <a:gd name="T7" fmla="*/ 4 h 30"/>
                  <a:gd name="T8" fmla="*/ 39 w 42"/>
                  <a:gd name="T9" fmla="*/ 1 h 30"/>
                </a:gdLst>
                <a:ahLst/>
                <a:cxnLst>
                  <a:cxn ang="0">
                    <a:pos x="T0" y="T1"/>
                  </a:cxn>
                  <a:cxn ang="0">
                    <a:pos x="T2" y="T3"/>
                  </a:cxn>
                  <a:cxn ang="0">
                    <a:pos x="T4" y="T5"/>
                  </a:cxn>
                  <a:cxn ang="0">
                    <a:pos x="T6" y="T7"/>
                  </a:cxn>
                  <a:cxn ang="0">
                    <a:pos x="T8" y="T9"/>
                  </a:cxn>
                </a:cxnLst>
                <a:rect l="0" t="0" r="r" b="b"/>
                <a:pathLst>
                  <a:path w="42" h="30">
                    <a:moveTo>
                      <a:pt x="39" y="1"/>
                    </a:moveTo>
                    <a:cubicBezTo>
                      <a:pt x="27" y="10"/>
                      <a:pt x="14" y="17"/>
                      <a:pt x="1" y="26"/>
                    </a:cubicBezTo>
                    <a:cubicBezTo>
                      <a:pt x="0" y="27"/>
                      <a:pt x="1" y="30"/>
                      <a:pt x="3" y="29"/>
                    </a:cubicBezTo>
                    <a:cubicBezTo>
                      <a:pt x="15" y="20"/>
                      <a:pt x="29" y="13"/>
                      <a:pt x="41" y="4"/>
                    </a:cubicBezTo>
                    <a:cubicBezTo>
                      <a:pt x="42" y="3"/>
                      <a:pt x="41" y="0"/>
                      <a:pt x="39"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 name="Freeform 1985"/>
              <p:cNvSpPr/>
              <p:nvPr/>
            </p:nvSpPr>
            <p:spPr bwMode="auto">
              <a:xfrm>
                <a:off x="5389" y="3805"/>
                <a:ext cx="126" cy="88"/>
              </a:xfrm>
              <a:custGeom>
                <a:avLst/>
                <a:gdLst>
                  <a:gd name="T0" fmla="*/ 44 w 47"/>
                  <a:gd name="T1" fmla="*/ 2 h 33"/>
                  <a:gd name="T2" fmla="*/ 2 w 47"/>
                  <a:gd name="T3" fmla="*/ 30 h 33"/>
                  <a:gd name="T4" fmla="*/ 3 w 47"/>
                  <a:gd name="T5" fmla="*/ 32 h 33"/>
                  <a:gd name="T6" fmla="*/ 45 w 47"/>
                  <a:gd name="T7" fmla="*/ 4 h 33"/>
                  <a:gd name="T8" fmla="*/ 44 w 47"/>
                  <a:gd name="T9" fmla="*/ 2 h 33"/>
                </a:gdLst>
                <a:ahLst/>
                <a:cxnLst>
                  <a:cxn ang="0">
                    <a:pos x="T0" y="T1"/>
                  </a:cxn>
                  <a:cxn ang="0">
                    <a:pos x="T2" y="T3"/>
                  </a:cxn>
                  <a:cxn ang="0">
                    <a:pos x="T4" y="T5"/>
                  </a:cxn>
                  <a:cxn ang="0">
                    <a:pos x="T6" y="T7"/>
                  </a:cxn>
                  <a:cxn ang="0">
                    <a:pos x="T8" y="T9"/>
                  </a:cxn>
                </a:cxnLst>
                <a:rect l="0" t="0" r="r" b="b"/>
                <a:pathLst>
                  <a:path w="47" h="33">
                    <a:moveTo>
                      <a:pt x="44" y="2"/>
                    </a:moveTo>
                    <a:cubicBezTo>
                      <a:pt x="30" y="11"/>
                      <a:pt x="16" y="20"/>
                      <a:pt x="2" y="30"/>
                    </a:cubicBezTo>
                    <a:cubicBezTo>
                      <a:pt x="0" y="31"/>
                      <a:pt x="2" y="33"/>
                      <a:pt x="3" y="32"/>
                    </a:cubicBezTo>
                    <a:cubicBezTo>
                      <a:pt x="17" y="23"/>
                      <a:pt x="31" y="14"/>
                      <a:pt x="45" y="4"/>
                    </a:cubicBezTo>
                    <a:cubicBezTo>
                      <a:pt x="47" y="3"/>
                      <a:pt x="45" y="0"/>
                      <a:pt x="44"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 name="Freeform 1986"/>
              <p:cNvSpPr/>
              <p:nvPr/>
            </p:nvSpPr>
            <p:spPr bwMode="auto">
              <a:xfrm>
                <a:off x="5379" y="3818"/>
                <a:ext cx="141" cy="91"/>
              </a:xfrm>
              <a:custGeom>
                <a:avLst/>
                <a:gdLst>
                  <a:gd name="T0" fmla="*/ 49 w 53"/>
                  <a:gd name="T1" fmla="*/ 1 h 34"/>
                  <a:gd name="T2" fmla="*/ 1 w 53"/>
                  <a:gd name="T3" fmla="*/ 31 h 34"/>
                  <a:gd name="T4" fmla="*/ 3 w 53"/>
                  <a:gd name="T5" fmla="*/ 33 h 34"/>
                  <a:gd name="T6" fmla="*/ 51 w 53"/>
                  <a:gd name="T7" fmla="*/ 3 h 34"/>
                  <a:gd name="T8" fmla="*/ 49 w 53"/>
                  <a:gd name="T9" fmla="*/ 1 h 34"/>
                </a:gdLst>
                <a:ahLst/>
                <a:cxnLst>
                  <a:cxn ang="0">
                    <a:pos x="T0" y="T1"/>
                  </a:cxn>
                  <a:cxn ang="0">
                    <a:pos x="T2" y="T3"/>
                  </a:cxn>
                  <a:cxn ang="0">
                    <a:pos x="T4" y="T5"/>
                  </a:cxn>
                  <a:cxn ang="0">
                    <a:pos x="T6" y="T7"/>
                  </a:cxn>
                  <a:cxn ang="0">
                    <a:pos x="T8" y="T9"/>
                  </a:cxn>
                </a:cxnLst>
                <a:rect l="0" t="0" r="r" b="b"/>
                <a:pathLst>
                  <a:path w="53" h="34">
                    <a:moveTo>
                      <a:pt x="49" y="1"/>
                    </a:moveTo>
                    <a:cubicBezTo>
                      <a:pt x="33" y="10"/>
                      <a:pt x="14" y="16"/>
                      <a:pt x="1" y="31"/>
                    </a:cubicBezTo>
                    <a:cubicBezTo>
                      <a:pt x="0" y="32"/>
                      <a:pt x="2" y="34"/>
                      <a:pt x="3" y="33"/>
                    </a:cubicBezTo>
                    <a:cubicBezTo>
                      <a:pt x="16" y="19"/>
                      <a:pt x="35" y="12"/>
                      <a:pt x="51" y="3"/>
                    </a:cubicBezTo>
                    <a:cubicBezTo>
                      <a:pt x="53" y="2"/>
                      <a:pt x="51" y="0"/>
                      <a:pt x="49"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Freeform 1987"/>
              <p:cNvSpPr/>
              <p:nvPr/>
            </p:nvSpPr>
            <p:spPr bwMode="auto">
              <a:xfrm>
                <a:off x="5400" y="3832"/>
                <a:ext cx="120" cy="80"/>
              </a:xfrm>
              <a:custGeom>
                <a:avLst/>
                <a:gdLst>
                  <a:gd name="T0" fmla="*/ 42 w 45"/>
                  <a:gd name="T1" fmla="*/ 2 h 30"/>
                  <a:gd name="T2" fmla="*/ 1 w 45"/>
                  <a:gd name="T3" fmla="*/ 26 h 30"/>
                  <a:gd name="T4" fmla="*/ 4 w 45"/>
                  <a:gd name="T5" fmla="*/ 29 h 30"/>
                  <a:gd name="T6" fmla="*/ 44 w 45"/>
                  <a:gd name="T7" fmla="*/ 4 h 30"/>
                  <a:gd name="T8" fmla="*/ 42 w 45"/>
                  <a:gd name="T9" fmla="*/ 2 h 30"/>
                </a:gdLst>
                <a:ahLst/>
                <a:cxnLst>
                  <a:cxn ang="0">
                    <a:pos x="T0" y="T1"/>
                  </a:cxn>
                  <a:cxn ang="0">
                    <a:pos x="T2" y="T3"/>
                  </a:cxn>
                  <a:cxn ang="0">
                    <a:pos x="T4" y="T5"/>
                  </a:cxn>
                  <a:cxn ang="0">
                    <a:pos x="T6" y="T7"/>
                  </a:cxn>
                  <a:cxn ang="0">
                    <a:pos x="T8" y="T9"/>
                  </a:cxn>
                </a:cxnLst>
                <a:rect l="0" t="0" r="r" b="b"/>
                <a:pathLst>
                  <a:path w="45" h="30">
                    <a:moveTo>
                      <a:pt x="42" y="2"/>
                    </a:moveTo>
                    <a:cubicBezTo>
                      <a:pt x="30" y="13"/>
                      <a:pt x="14" y="17"/>
                      <a:pt x="1" y="26"/>
                    </a:cubicBezTo>
                    <a:cubicBezTo>
                      <a:pt x="0" y="28"/>
                      <a:pt x="2" y="30"/>
                      <a:pt x="4" y="29"/>
                    </a:cubicBezTo>
                    <a:cubicBezTo>
                      <a:pt x="16" y="19"/>
                      <a:pt x="33" y="15"/>
                      <a:pt x="44" y="4"/>
                    </a:cubicBezTo>
                    <a:cubicBezTo>
                      <a:pt x="45" y="2"/>
                      <a:pt x="43" y="0"/>
                      <a:pt x="4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 name="Freeform 1988"/>
              <p:cNvSpPr/>
              <p:nvPr/>
            </p:nvSpPr>
            <p:spPr bwMode="auto">
              <a:xfrm>
                <a:off x="5400" y="3843"/>
                <a:ext cx="131" cy="80"/>
              </a:xfrm>
              <a:custGeom>
                <a:avLst/>
                <a:gdLst>
                  <a:gd name="T0" fmla="*/ 46 w 49"/>
                  <a:gd name="T1" fmla="*/ 1 h 30"/>
                  <a:gd name="T2" fmla="*/ 2 w 49"/>
                  <a:gd name="T3" fmla="*/ 26 h 30"/>
                  <a:gd name="T4" fmla="*/ 3 w 49"/>
                  <a:gd name="T5" fmla="*/ 29 h 30"/>
                  <a:gd name="T6" fmla="*/ 48 w 49"/>
                  <a:gd name="T7" fmla="*/ 3 h 30"/>
                  <a:gd name="T8" fmla="*/ 46 w 49"/>
                  <a:gd name="T9" fmla="*/ 1 h 30"/>
                </a:gdLst>
                <a:ahLst/>
                <a:cxnLst>
                  <a:cxn ang="0">
                    <a:pos x="T0" y="T1"/>
                  </a:cxn>
                  <a:cxn ang="0">
                    <a:pos x="T2" y="T3"/>
                  </a:cxn>
                  <a:cxn ang="0">
                    <a:pos x="T4" y="T5"/>
                  </a:cxn>
                  <a:cxn ang="0">
                    <a:pos x="T6" y="T7"/>
                  </a:cxn>
                  <a:cxn ang="0">
                    <a:pos x="T8" y="T9"/>
                  </a:cxn>
                </a:cxnLst>
                <a:rect l="0" t="0" r="r" b="b"/>
                <a:pathLst>
                  <a:path w="49" h="30">
                    <a:moveTo>
                      <a:pt x="46" y="1"/>
                    </a:moveTo>
                    <a:cubicBezTo>
                      <a:pt x="34" y="14"/>
                      <a:pt x="16" y="18"/>
                      <a:pt x="2" y="26"/>
                    </a:cubicBezTo>
                    <a:cubicBezTo>
                      <a:pt x="0" y="27"/>
                      <a:pt x="2" y="30"/>
                      <a:pt x="3" y="29"/>
                    </a:cubicBezTo>
                    <a:cubicBezTo>
                      <a:pt x="18" y="20"/>
                      <a:pt x="36" y="16"/>
                      <a:pt x="48" y="3"/>
                    </a:cubicBezTo>
                    <a:cubicBezTo>
                      <a:pt x="49" y="2"/>
                      <a:pt x="47" y="0"/>
                      <a:pt x="46"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4" name="Freeform 1989"/>
              <p:cNvSpPr/>
              <p:nvPr/>
            </p:nvSpPr>
            <p:spPr bwMode="auto">
              <a:xfrm>
                <a:off x="5405" y="3859"/>
                <a:ext cx="134" cy="74"/>
              </a:xfrm>
              <a:custGeom>
                <a:avLst/>
                <a:gdLst>
                  <a:gd name="T0" fmla="*/ 47 w 50"/>
                  <a:gd name="T1" fmla="*/ 1 h 28"/>
                  <a:gd name="T2" fmla="*/ 1 w 50"/>
                  <a:gd name="T3" fmla="*/ 24 h 28"/>
                  <a:gd name="T4" fmla="*/ 3 w 50"/>
                  <a:gd name="T5" fmla="*/ 27 h 28"/>
                  <a:gd name="T6" fmla="*/ 48 w 50"/>
                  <a:gd name="T7" fmla="*/ 3 h 28"/>
                  <a:gd name="T8" fmla="*/ 47 w 50"/>
                  <a:gd name="T9" fmla="*/ 1 h 28"/>
                </a:gdLst>
                <a:ahLst/>
                <a:cxnLst>
                  <a:cxn ang="0">
                    <a:pos x="T0" y="T1"/>
                  </a:cxn>
                  <a:cxn ang="0">
                    <a:pos x="T2" y="T3"/>
                  </a:cxn>
                  <a:cxn ang="0">
                    <a:pos x="T4" y="T5"/>
                  </a:cxn>
                  <a:cxn ang="0">
                    <a:pos x="T6" y="T7"/>
                  </a:cxn>
                  <a:cxn ang="0">
                    <a:pos x="T8" y="T9"/>
                  </a:cxn>
                </a:cxnLst>
                <a:rect l="0" t="0" r="r" b="b"/>
                <a:pathLst>
                  <a:path w="50" h="28">
                    <a:moveTo>
                      <a:pt x="47" y="1"/>
                    </a:moveTo>
                    <a:cubicBezTo>
                      <a:pt x="31" y="7"/>
                      <a:pt x="15" y="14"/>
                      <a:pt x="1" y="24"/>
                    </a:cubicBezTo>
                    <a:cubicBezTo>
                      <a:pt x="0" y="26"/>
                      <a:pt x="1" y="28"/>
                      <a:pt x="3" y="27"/>
                    </a:cubicBezTo>
                    <a:cubicBezTo>
                      <a:pt x="17" y="17"/>
                      <a:pt x="32" y="10"/>
                      <a:pt x="48" y="3"/>
                    </a:cubicBezTo>
                    <a:cubicBezTo>
                      <a:pt x="50" y="2"/>
                      <a:pt x="48" y="0"/>
                      <a:pt x="47"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5" name="Freeform 1990"/>
              <p:cNvSpPr/>
              <p:nvPr/>
            </p:nvSpPr>
            <p:spPr bwMode="auto">
              <a:xfrm>
                <a:off x="5405" y="3872"/>
                <a:ext cx="134" cy="75"/>
              </a:xfrm>
              <a:custGeom>
                <a:avLst/>
                <a:gdLst>
                  <a:gd name="T0" fmla="*/ 47 w 50"/>
                  <a:gd name="T1" fmla="*/ 1 h 28"/>
                  <a:gd name="T2" fmla="*/ 2 w 50"/>
                  <a:gd name="T3" fmla="*/ 25 h 28"/>
                  <a:gd name="T4" fmla="*/ 4 w 50"/>
                  <a:gd name="T5" fmla="*/ 26 h 28"/>
                  <a:gd name="T6" fmla="*/ 48 w 50"/>
                  <a:gd name="T7" fmla="*/ 4 h 28"/>
                  <a:gd name="T8" fmla="*/ 47 w 50"/>
                  <a:gd name="T9" fmla="*/ 1 h 28"/>
                </a:gdLst>
                <a:ahLst/>
                <a:cxnLst>
                  <a:cxn ang="0">
                    <a:pos x="T0" y="T1"/>
                  </a:cxn>
                  <a:cxn ang="0">
                    <a:pos x="T2" y="T3"/>
                  </a:cxn>
                  <a:cxn ang="0">
                    <a:pos x="T4" y="T5"/>
                  </a:cxn>
                  <a:cxn ang="0">
                    <a:pos x="T6" y="T7"/>
                  </a:cxn>
                  <a:cxn ang="0">
                    <a:pos x="T8" y="T9"/>
                  </a:cxn>
                </a:cxnLst>
                <a:rect l="0" t="0" r="r" b="b"/>
                <a:pathLst>
                  <a:path w="50" h="28">
                    <a:moveTo>
                      <a:pt x="47" y="1"/>
                    </a:moveTo>
                    <a:cubicBezTo>
                      <a:pt x="32" y="7"/>
                      <a:pt x="12" y="11"/>
                      <a:pt x="2" y="25"/>
                    </a:cubicBezTo>
                    <a:cubicBezTo>
                      <a:pt x="0" y="26"/>
                      <a:pt x="3" y="28"/>
                      <a:pt x="4" y="26"/>
                    </a:cubicBezTo>
                    <a:cubicBezTo>
                      <a:pt x="14" y="14"/>
                      <a:pt x="34" y="9"/>
                      <a:pt x="48" y="4"/>
                    </a:cubicBezTo>
                    <a:cubicBezTo>
                      <a:pt x="50" y="3"/>
                      <a:pt x="49" y="0"/>
                      <a:pt x="47"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6" name="Freeform 1991"/>
              <p:cNvSpPr/>
              <p:nvPr/>
            </p:nvSpPr>
            <p:spPr bwMode="auto">
              <a:xfrm>
                <a:off x="5405" y="3888"/>
                <a:ext cx="142" cy="67"/>
              </a:xfrm>
              <a:custGeom>
                <a:avLst/>
                <a:gdLst>
                  <a:gd name="T0" fmla="*/ 51 w 53"/>
                  <a:gd name="T1" fmla="*/ 0 h 25"/>
                  <a:gd name="T2" fmla="*/ 1 w 53"/>
                  <a:gd name="T3" fmla="*/ 22 h 25"/>
                  <a:gd name="T4" fmla="*/ 3 w 53"/>
                  <a:gd name="T5" fmla="*/ 24 h 25"/>
                  <a:gd name="T6" fmla="*/ 51 w 53"/>
                  <a:gd name="T7" fmla="*/ 3 h 25"/>
                  <a:gd name="T8" fmla="*/ 51 w 53"/>
                  <a:gd name="T9" fmla="*/ 0 h 25"/>
                </a:gdLst>
                <a:ahLst/>
                <a:cxnLst>
                  <a:cxn ang="0">
                    <a:pos x="T0" y="T1"/>
                  </a:cxn>
                  <a:cxn ang="0">
                    <a:pos x="T2" y="T3"/>
                  </a:cxn>
                  <a:cxn ang="0">
                    <a:pos x="T4" y="T5"/>
                  </a:cxn>
                  <a:cxn ang="0">
                    <a:pos x="T6" y="T7"/>
                  </a:cxn>
                  <a:cxn ang="0">
                    <a:pos x="T8" y="T9"/>
                  </a:cxn>
                </a:cxnLst>
                <a:rect l="0" t="0" r="r" b="b"/>
                <a:pathLst>
                  <a:path w="53" h="25">
                    <a:moveTo>
                      <a:pt x="51" y="0"/>
                    </a:moveTo>
                    <a:cubicBezTo>
                      <a:pt x="33" y="2"/>
                      <a:pt x="15" y="10"/>
                      <a:pt x="1" y="22"/>
                    </a:cubicBezTo>
                    <a:cubicBezTo>
                      <a:pt x="0" y="23"/>
                      <a:pt x="2" y="25"/>
                      <a:pt x="3" y="24"/>
                    </a:cubicBezTo>
                    <a:cubicBezTo>
                      <a:pt x="16" y="13"/>
                      <a:pt x="34" y="5"/>
                      <a:pt x="51" y="3"/>
                    </a:cubicBezTo>
                    <a:cubicBezTo>
                      <a:pt x="53" y="3"/>
                      <a:pt x="53" y="0"/>
                      <a:pt x="51"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7" name="Freeform 1992"/>
              <p:cNvSpPr/>
              <p:nvPr/>
            </p:nvSpPr>
            <p:spPr bwMode="auto">
              <a:xfrm>
                <a:off x="5408" y="3891"/>
                <a:ext cx="136" cy="69"/>
              </a:xfrm>
              <a:custGeom>
                <a:avLst/>
                <a:gdLst>
                  <a:gd name="T0" fmla="*/ 47 w 51"/>
                  <a:gd name="T1" fmla="*/ 1 h 26"/>
                  <a:gd name="T2" fmla="*/ 2 w 51"/>
                  <a:gd name="T3" fmla="*/ 22 h 26"/>
                  <a:gd name="T4" fmla="*/ 2 w 51"/>
                  <a:gd name="T5" fmla="*/ 25 h 26"/>
                  <a:gd name="T6" fmla="*/ 49 w 51"/>
                  <a:gd name="T7" fmla="*/ 3 h 26"/>
                  <a:gd name="T8" fmla="*/ 47 w 51"/>
                  <a:gd name="T9" fmla="*/ 1 h 26"/>
                </a:gdLst>
                <a:ahLst/>
                <a:cxnLst>
                  <a:cxn ang="0">
                    <a:pos x="T0" y="T1"/>
                  </a:cxn>
                  <a:cxn ang="0">
                    <a:pos x="T2" y="T3"/>
                  </a:cxn>
                  <a:cxn ang="0">
                    <a:pos x="T4" y="T5"/>
                  </a:cxn>
                  <a:cxn ang="0">
                    <a:pos x="T6" y="T7"/>
                  </a:cxn>
                  <a:cxn ang="0">
                    <a:pos x="T8" y="T9"/>
                  </a:cxn>
                </a:cxnLst>
                <a:rect l="0" t="0" r="r" b="b"/>
                <a:pathLst>
                  <a:path w="51" h="26">
                    <a:moveTo>
                      <a:pt x="47" y="1"/>
                    </a:moveTo>
                    <a:cubicBezTo>
                      <a:pt x="34" y="12"/>
                      <a:pt x="17" y="16"/>
                      <a:pt x="2" y="22"/>
                    </a:cubicBezTo>
                    <a:cubicBezTo>
                      <a:pt x="0" y="23"/>
                      <a:pt x="1" y="26"/>
                      <a:pt x="2" y="25"/>
                    </a:cubicBezTo>
                    <a:cubicBezTo>
                      <a:pt x="19" y="19"/>
                      <a:pt x="35" y="15"/>
                      <a:pt x="49" y="3"/>
                    </a:cubicBezTo>
                    <a:cubicBezTo>
                      <a:pt x="51" y="2"/>
                      <a:pt x="48" y="0"/>
                      <a:pt x="47"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8" name="Freeform 1993"/>
              <p:cNvSpPr/>
              <p:nvPr/>
            </p:nvSpPr>
            <p:spPr bwMode="auto">
              <a:xfrm>
                <a:off x="5000" y="3904"/>
                <a:ext cx="40" cy="56"/>
              </a:xfrm>
              <a:custGeom>
                <a:avLst/>
                <a:gdLst>
                  <a:gd name="T0" fmla="*/ 3 w 15"/>
                  <a:gd name="T1" fmla="*/ 19 h 21"/>
                  <a:gd name="T2" fmla="*/ 14 w 15"/>
                  <a:gd name="T3" fmla="*/ 3 h 21"/>
                  <a:gd name="T4" fmla="*/ 11 w 15"/>
                  <a:gd name="T5" fmla="*/ 2 h 21"/>
                  <a:gd name="T6" fmla="*/ 12 w 15"/>
                  <a:gd name="T7" fmla="*/ 19 h 21"/>
                  <a:gd name="T8" fmla="*/ 15 w 15"/>
                  <a:gd name="T9" fmla="*/ 19 h 21"/>
                  <a:gd name="T10" fmla="*/ 14 w 15"/>
                  <a:gd name="T11" fmla="*/ 2 h 21"/>
                  <a:gd name="T12" fmla="*/ 12 w 15"/>
                  <a:gd name="T13" fmla="*/ 1 h 21"/>
                  <a:gd name="T14" fmla="*/ 1 w 15"/>
                  <a:gd name="T15" fmla="*/ 18 h 21"/>
                  <a:gd name="T16" fmla="*/ 3 w 15"/>
                  <a:gd name="T17"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1">
                    <a:moveTo>
                      <a:pt x="3" y="19"/>
                    </a:moveTo>
                    <a:cubicBezTo>
                      <a:pt x="7" y="14"/>
                      <a:pt x="9" y="8"/>
                      <a:pt x="14" y="3"/>
                    </a:cubicBezTo>
                    <a:cubicBezTo>
                      <a:pt x="13" y="3"/>
                      <a:pt x="12" y="2"/>
                      <a:pt x="11" y="2"/>
                    </a:cubicBezTo>
                    <a:cubicBezTo>
                      <a:pt x="12" y="8"/>
                      <a:pt x="12" y="14"/>
                      <a:pt x="12" y="19"/>
                    </a:cubicBezTo>
                    <a:cubicBezTo>
                      <a:pt x="12" y="21"/>
                      <a:pt x="15" y="21"/>
                      <a:pt x="15" y="19"/>
                    </a:cubicBezTo>
                    <a:cubicBezTo>
                      <a:pt x="15" y="14"/>
                      <a:pt x="15" y="8"/>
                      <a:pt x="14" y="2"/>
                    </a:cubicBezTo>
                    <a:cubicBezTo>
                      <a:pt x="14" y="1"/>
                      <a:pt x="13" y="0"/>
                      <a:pt x="12" y="1"/>
                    </a:cubicBezTo>
                    <a:cubicBezTo>
                      <a:pt x="7" y="6"/>
                      <a:pt x="4" y="12"/>
                      <a:pt x="1" y="18"/>
                    </a:cubicBezTo>
                    <a:cubicBezTo>
                      <a:pt x="0" y="19"/>
                      <a:pt x="2" y="21"/>
                      <a:pt x="3" y="1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9" name="Freeform 1994"/>
              <p:cNvSpPr/>
              <p:nvPr/>
            </p:nvSpPr>
            <p:spPr bwMode="auto">
              <a:xfrm>
                <a:off x="5011" y="3933"/>
                <a:ext cx="37" cy="14"/>
              </a:xfrm>
              <a:custGeom>
                <a:avLst/>
                <a:gdLst>
                  <a:gd name="T0" fmla="*/ 3 w 14"/>
                  <a:gd name="T1" fmla="*/ 4 h 5"/>
                  <a:gd name="T2" fmla="*/ 12 w 14"/>
                  <a:gd name="T3" fmla="*/ 3 h 5"/>
                  <a:gd name="T4" fmla="*/ 12 w 14"/>
                  <a:gd name="T5" fmla="*/ 0 h 5"/>
                  <a:gd name="T6" fmla="*/ 2 w 14"/>
                  <a:gd name="T7" fmla="*/ 1 h 5"/>
                  <a:gd name="T8" fmla="*/ 3 w 14"/>
                  <a:gd name="T9" fmla="*/ 4 h 5"/>
                </a:gdLst>
                <a:ahLst/>
                <a:cxnLst>
                  <a:cxn ang="0">
                    <a:pos x="T0" y="T1"/>
                  </a:cxn>
                  <a:cxn ang="0">
                    <a:pos x="T2" y="T3"/>
                  </a:cxn>
                  <a:cxn ang="0">
                    <a:pos x="T4" y="T5"/>
                  </a:cxn>
                  <a:cxn ang="0">
                    <a:pos x="T6" y="T7"/>
                  </a:cxn>
                  <a:cxn ang="0">
                    <a:pos x="T8" y="T9"/>
                  </a:cxn>
                </a:cxnLst>
                <a:rect l="0" t="0" r="r" b="b"/>
                <a:pathLst>
                  <a:path w="14" h="5">
                    <a:moveTo>
                      <a:pt x="3" y="4"/>
                    </a:moveTo>
                    <a:cubicBezTo>
                      <a:pt x="6" y="3"/>
                      <a:pt x="9" y="3"/>
                      <a:pt x="12" y="3"/>
                    </a:cubicBezTo>
                    <a:cubicBezTo>
                      <a:pt x="14" y="3"/>
                      <a:pt x="14" y="0"/>
                      <a:pt x="12" y="0"/>
                    </a:cubicBezTo>
                    <a:cubicBezTo>
                      <a:pt x="9" y="0"/>
                      <a:pt x="5" y="0"/>
                      <a:pt x="2" y="1"/>
                    </a:cubicBezTo>
                    <a:cubicBezTo>
                      <a:pt x="0" y="2"/>
                      <a:pt x="1" y="5"/>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0" name="Freeform 1995"/>
              <p:cNvSpPr/>
              <p:nvPr/>
            </p:nvSpPr>
            <p:spPr bwMode="auto">
              <a:xfrm>
                <a:off x="5416" y="3984"/>
                <a:ext cx="16" cy="54"/>
              </a:xfrm>
              <a:custGeom>
                <a:avLst/>
                <a:gdLst>
                  <a:gd name="T0" fmla="*/ 2 w 6"/>
                  <a:gd name="T1" fmla="*/ 2 h 20"/>
                  <a:gd name="T2" fmla="*/ 0 w 6"/>
                  <a:gd name="T3" fmla="*/ 17 h 20"/>
                  <a:gd name="T4" fmla="*/ 3 w 6"/>
                  <a:gd name="T5" fmla="*/ 18 h 20"/>
                  <a:gd name="T6" fmla="*/ 5 w 6"/>
                  <a:gd name="T7" fmla="*/ 3 h 20"/>
                  <a:gd name="T8" fmla="*/ 2 w 6"/>
                  <a:gd name="T9" fmla="*/ 2 h 20"/>
                </a:gdLst>
                <a:ahLst/>
                <a:cxnLst>
                  <a:cxn ang="0">
                    <a:pos x="T0" y="T1"/>
                  </a:cxn>
                  <a:cxn ang="0">
                    <a:pos x="T2" y="T3"/>
                  </a:cxn>
                  <a:cxn ang="0">
                    <a:pos x="T4" y="T5"/>
                  </a:cxn>
                  <a:cxn ang="0">
                    <a:pos x="T6" y="T7"/>
                  </a:cxn>
                  <a:cxn ang="0">
                    <a:pos x="T8" y="T9"/>
                  </a:cxn>
                </a:cxnLst>
                <a:rect l="0" t="0" r="r" b="b"/>
                <a:pathLst>
                  <a:path w="6" h="20">
                    <a:moveTo>
                      <a:pt x="2" y="2"/>
                    </a:moveTo>
                    <a:cubicBezTo>
                      <a:pt x="2" y="7"/>
                      <a:pt x="1" y="12"/>
                      <a:pt x="0" y="17"/>
                    </a:cubicBezTo>
                    <a:cubicBezTo>
                      <a:pt x="0" y="19"/>
                      <a:pt x="3" y="20"/>
                      <a:pt x="3" y="18"/>
                    </a:cubicBezTo>
                    <a:cubicBezTo>
                      <a:pt x="4" y="13"/>
                      <a:pt x="5" y="8"/>
                      <a:pt x="5" y="3"/>
                    </a:cubicBezTo>
                    <a:cubicBezTo>
                      <a:pt x="6" y="1"/>
                      <a:pt x="3" y="0"/>
                      <a:pt x="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Freeform 1996"/>
              <p:cNvSpPr/>
              <p:nvPr/>
            </p:nvSpPr>
            <p:spPr bwMode="auto">
              <a:xfrm>
                <a:off x="5421" y="3976"/>
                <a:ext cx="46" cy="62"/>
              </a:xfrm>
              <a:custGeom>
                <a:avLst/>
                <a:gdLst>
                  <a:gd name="T0" fmla="*/ 6 w 17"/>
                  <a:gd name="T1" fmla="*/ 8 h 23"/>
                  <a:gd name="T2" fmla="*/ 15 w 17"/>
                  <a:gd name="T3" fmla="*/ 4 h 23"/>
                  <a:gd name="T4" fmla="*/ 14 w 17"/>
                  <a:gd name="T5" fmla="*/ 2 h 23"/>
                  <a:gd name="T6" fmla="*/ 1 w 17"/>
                  <a:gd name="T7" fmla="*/ 11 h 23"/>
                  <a:gd name="T8" fmla="*/ 2 w 17"/>
                  <a:gd name="T9" fmla="*/ 14 h 23"/>
                  <a:gd name="T10" fmla="*/ 12 w 17"/>
                  <a:gd name="T11" fmla="*/ 15 h 23"/>
                  <a:gd name="T12" fmla="*/ 10 w 17"/>
                  <a:gd name="T13" fmla="*/ 13 h 23"/>
                  <a:gd name="T14" fmla="*/ 3 w 17"/>
                  <a:gd name="T15" fmla="*/ 20 h 23"/>
                  <a:gd name="T16" fmla="*/ 4 w 17"/>
                  <a:gd name="T17" fmla="*/ 23 h 23"/>
                  <a:gd name="T18" fmla="*/ 13 w 17"/>
                  <a:gd name="T19" fmla="*/ 14 h 23"/>
                  <a:gd name="T20" fmla="*/ 12 w 17"/>
                  <a:gd name="T21" fmla="*/ 12 h 23"/>
                  <a:gd name="T22" fmla="*/ 2 w 17"/>
                  <a:gd name="T23" fmla="*/ 11 h 23"/>
                  <a:gd name="T24" fmla="*/ 3 w 17"/>
                  <a:gd name="T25" fmla="*/ 13 h 23"/>
                  <a:gd name="T26" fmla="*/ 17 w 17"/>
                  <a:gd name="T27" fmla="*/ 3 h 23"/>
                  <a:gd name="T28" fmla="*/ 15 w 17"/>
                  <a:gd name="T29" fmla="*/ 1 h 23"/>
                  <a:gd name="T30" fmla="*/ 3 w 17"/>
                  <a:gd name="T31" fmla="*/ 8 h 23"/>
                  <a:gd name="T32" fmla="*/ 6 w 17"/>
                  <a:gd name="T33"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23">
                    <a:moveTo>
                      <a:pt x="6" y="8"/>
                    </a:moveTo>
                    <a:cubicBezTo>
                      <a:pt x="7" y="5"/>
                      <a:pt x="11" y="3"/>
                      <a:pt x="15" y="4"/>
                    </a:cubicBezTo>
                    <a:cubicBezTo>
                      <a:pt x="14" y="3"/>
                      <a:pt x="14" y="2"/>
                      <a:pt x="14" y="2"/>
                    </a:cubicBezTo>
                    <a:cubicBezTo>
                      <a:pt x="12" y="7"/>
                      <a:pt x="5" y="9"/>
                      <a:pt x="1" y="11"/>
                    </a:cubicBezTo>
                    <a:cubicBezTo>
                      <a:pt x="0" y="12"/>
                      <a:pt x="0" y="14"/>
                      <a:pt x="2" y="14"/>
                    </a:cubicBezTo>
                    <a:cubicBezTo>
                      <a:pt x="5" y="14"/>
                      <a:pt x="8" y="15"/>
                      <a:pt x="12" y="15"/>
                    </a:cubicBezTo>
                    <a:cubicBezTo>
                      <a:pt x="11" y="15"/>
                      <a:pt x="11" y="14"/>
                      <a:pt x="10" y="13"/>
                    </a:cubicBezTo>
                    <a:cubicBezTo>
                      <a:pt x="9" y="17"/>
                      <a:pt x="7" y="19"/>
                      <a:pt x="3" y="20"/>
                    </a:cubicBezTo>
                    <a:cubicBezTo>
                      <a:pt x="1" y="20"/>
                      <a:pt x="2" y="23"/>
                      <a:pt x="4" y="23"/>
                    </a:cubicBezTo>
                    <a:cubicBezTo>
                      <a:pt x="9" y="22"/>
                      <a:pt x="12" y="19"/>
                      <a:pt x="13" y="14"/>
                    </a:cubicBezTo>
                    <a:cubicBezTo>
                      <a:pt x="14" y="13"/>
                      <a:pt x="13" y="12"/>
                      <a:pt x="12" y="12"/>
                    </a:cubicBezTo>
                    <a:cubicBezTo>
                      <a:pt x="8" y="12"/>
                      <a:pt x="5" y="11"/>
                      <a:pt x="2" y="11"/>
                    </a:cubicBezTo>
                    <a:cubicBezTo>
                      <a:pt x="2" y="12"/>
                      <a:pt x="2" y="13"/>
                      <a:pt x="3" y="13"/>
                    </a:cubicBezTo>
                    <a:cubicBezTo>
                      <a:pt x="8" y="11"/>
                      <a:pt x="14" y="9"/>
                      <a:pt x="17" y="3"/>
                    </a:cubicBezTo>
                    <a:cubicBezTo>
                      <a:pt x="17" y="2"/>
                      <a:pt x="16" y="1"/>
                      <a:pt x="15" y="1"/>
                    </a:cubicBezTo>
                    <a:cubicBezTo>
                      <a:pt x="10" y="0"/>
                      <a:pt x="5" y="2"/>
                      <a:pt x="3" y="8"/>
                    </a:cubicBezTo>
                    <a:cubicBezTo>
                      <a:pt x="2" y="9"/>
                      <a:pt x="5" y="10"/>
                      <a:pt x="6" y="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2" name="Freeform 1997"/>
              <p:cNvSpPr/>
              <p:nvPr/>
            </p:nvSpPr>
            <p:spPr bwMode="auto">
              <a:xfrm>
                <a:off x="5557" y="3925"/>
                <a:ext cx="64" cy="54"/>
              </a:xfrm>
              <a:custGeom>
                <a:avLst/>
                <a:gdLst>
                  <a:gd name="T0" fmla="*/ 14 w 24"/>
                  <a:gd name="T1" fmla="*/ 1 h 20"/>
                  <a:gd name="T2" fmla="*/ 4 w 24"/>
                  <a:gd name="T3" fmla="*/ 14 h 20"/>
                  <a:gd name="T4" fmla="*/ 22 w 24"/>
                  <a:gd name="T5" fmla="*/ 18 h 20"/>
                  <a:gd name="T6" fmla="*/ 22 w 24"/>
                  <a:gd name="T7" fmla="*/ 15 h 20"/>
                  <a:gd name="T8" fmla="*/ 9 w 24"/>
                  <a:gd name="T9" fmla="*/ 14 h 20"/>
                  <a:gd name="T10" fmla="*/ 7 w 24"/>
                  <a:gd name="T11" fmla="*/ 8 h 20"/>
                  <a:gd name="T12" fmla="*/ 15 w 24"/>
                  <a:gd name="T13" fmla="*/ 4 h 20"/>
                  <a:gd name="T14" fmla="*/ 14 w 24"/>
                  <a:gd name="T15" fmla="*/ 1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0">
                    <a:moveTo>
                      <a:pt x="14" y="1"/>
                    </a:moveTo>
                    <a:cubicBezTo>
                      <a:pt x="8" y="2"/>
                      <a:pt x="0" y="7"/>
                      <a:pt x="4" y="14"/>
                    </a:cubicBezTo>
                    <a:cubicBezTo>
                      <a:pt x="6" y="20"/>
                      <a:pt x="17" y="18"/>
                      <a:pt x="22" y="18"/>
                    </a:cubicBezTo>
                    <a:cubicBezTo>
                      <a:pt x="24" y="18"/>
                      <a:pt x="24" y="15"/>
                      <a:pt x="22" y="15"/>
                    </a:cubicBezTo>
                    <a:cubicBezTo>
                      <a:pt x="17" y="15"/>
                      <a:pt x="13" y="15"/>
                      <a:pt x="9" y="14"/>
                    </a:cubicBezTo>
                    <a:cubicBezTo>
                      <a:pt x="5" y="13"/>
                      <a:pt x="5" y="10"/>
                      <a:pt x="7" y="8"/>
                    </a:cubicBezTo>
                    <a:cubicBezTo>
                      <a:pt x="9" y="5"/>
                      <a:pt x="12" y="4"/>
                      <a:pt x="15" y="4"/>
                    </a:cubicBezTo>
                    <a:cubicBezTo>
                      <a:pt x="17" y="3"/>
                      <a:pt x="16" y="0"/>
                      <a:pt x="14"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3" name="Freeform 1998"/>
              <p:cNvSpPr/>
              <p:nvPr/>
            </p:nvSpPr>
            <p:spPr bwMode="auto">
              <a:xfrm>
                <a:off x="5323" y="3364"/>
                <a:ext cx="8" cy="53"/>
              </a:xfrm>
              <a:custGeom>
                <a:avLst/>
                <a:gdLst>
                  <a:gd name="T0" fmla="*/ 0 w 3"/>
                  <a:gd name="T1" fmla="*/ 2 h 20"/>
                  <a:gd name="T2" fmla="*/ 0 w 3"/>
                  <a:gd name="T3" fmla="*/ 18 h 20"/>
                  <a:gd name="T4" fmla="*/ 3 w 3"/>
                  <a:gd name="T5" fmla="*/ 18 h 20"/>
                  <a:gd name="T6" fmla="*/ 3 w 3"/>
                  <a:gd name="T7" fmla="*/ 2 h 20"/>
                  <a:gd name="T8" fmla="*/ 0 w 3"/>
                  <a:gd name="T9" fmla="*/ 2 h 20"/>
                </a:gdLst>
                <a:ahLst/>
                <a:cxnLst>
                  <a:cxn ang="0">
                    <a:pos x="T0" y="T1"/>
                  </a:cxn>
                  <a:cxn ang="0">
                    <a:pos x="T2" y="T3"/>
                  </a:cxn>
                  <a:cxn ang="0">
                    <a:pos x="T4" y="T5"/>
                  </a:cxn>
                  <a:cxn ang="0">
                    <a:pos x="T6" y="T7"/>
                  </a:cxn>
                  <a:cxn ang="0">
                    <a:pos x="T8" y="T9"/>
                  </a:cxn>
                </a:cxnLst>
                <a:rect l="0" t="0" r="r" b="b"/>
                <a:pathLst>
                  <a:path w="3" h="20">
                    <a:moveTo>
                      <a:pt x="0" y="2"/>
                    </a:moveTo>
                    <a:cubicBezTo>
                      <a:pt x="0" y="7"/>
                      <a:pt x="0" y="13"/>
                      <a:pt x="0" y="18"/>
                    </a:cubicBezTo>
                    <a:cubicBezTo>
                      <a:pt x="0" y="20"/>
                      <a:pt x="3" y="20"/>
                      <a:pt x="3" y="18"/>
                    </a:cubicBezTo>
                    <a:cubicBezTo>
                      <a:pt x="3" y="13"/>
                      <a:pt x="3" y="7"/>
                      <a:pt x="3" y="2"/>
                    </a:cubicBezTo>
                    <a:cubicBezTo>
                      <a:pt x="3" y="0"/>
                      <a:pt x="0" y="0"/>
                      <a:pt x="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4" name="Freeform 1999"/>
              <p:cNvSpPr/>
              <p:nvPr/>
            </p:nvSpPr>
            <p:spPr bwMode="auto">
              <a:xfrm>
                <a:off x="5317" y="3361"/>
                <a:ext cx="54" cy="56"/>
              </a:xfrm>
              <a:custGeom>
                <a:avLst/>
                <a:gdLst>
                  <a:gd name="T0" fmla="*/ 2 w 20"/>
                  <a:gd name="T1" fmla="*/ 4 h 21"/>
                  <a:gd name="T2" fmla="*/ 16 w 20"/>
                  <a:gd name="T3" fmla="*/ 9 h 21"/>
                  <a:gd name="T4" fmla="*/ 2 w 20"/>
                  <a:gd name="T5" fmla="*/ 18 h 21"/>
                  <a:gd name="T6" fmla="*/ 3 w 20"/>
                  <a:gd name="T7" fmla="*/ 21 h 21"/>
                  <a:gd name="T8" fmla="*/ 19 w 20"/>
                  <a:gd name="T9" fmla="*/ 9 h 21"/>
                  <a:gd name="T10" fmla="*/ 2 w 20"/>
                  <a:gd name="T11" fmla="*/ 0 h 21"/>
                  <a:gd name="T12" fmla="*/ 2 w 20"/>
                  <a:gd name="T13" fmla="*/ 4 h 21"/>
                </a:gdLst>
                <a:ahLst/>
                <a:cxnLst>
                  <a:cxn ang="0">
                    <a:pos x="T0" y="T1"/>
                  </a:cxn>
                  <a:cxn ang="0">
                    <a:pos x="T2" y="T3"/>
                  </a:cxn>
                  <a:cxn ang="0">
                    <a:pos x="T4" y="T5"/>
                  </a:cxn>
                  <a:cxn ang="0">
                    <a:pos x="T6" y="T7"/>
                  </a:cxn>
                  <a:cxn ang="0">
                    <a:pos x="T8" y="T9"/>
                  </a:cxn>
                  <a:cxn ang="0">
                    <a:pos x="T10" y="T11"/>
                  </a:cxn>
                  <a:cxn ang="0">
                    <a:pos x="T12" y="T13"/>
                  </a:cxn>
                </a:cxnLst>
                <a:rect l="0" t="0" r="r" b="b"/>
                <a:pathLst>
                  <a:path w="20" h="21">
                    <a:moveTo>
                      <a:pt x="2" y="4"/>
                    </a:moveTo>
                    <a:cubicBezTo>
                      <a:pt x="6" y="3"/>
                      <a:pt x="17" y="3"/>
                      <a:pt x="16" y="9"/>
                    </a:cubicBezTo>
                    <a:cubicBezTo>
                      <a:pt x="15" y="15"/>
                      <a:pt x="7" y="17"/>
                      <a:pt x="2" y="18"/>
                    </a:cubicBezTo>
                    <a:cubicBezTo>
                      <a:pt x="0" y="18"/>
                      <a:pt x="1" y="21"/>
                      <a:pt x="3" y="21"/>
                    </a:cubicBezTo>
                    <a:cubicBezTo>
                      <a:pt x="9" y="20"/>
                      <a:pt x="18" y="16"/>
                      <a:pt x="19" y="9"/>
                    </a:cubicBezTo>
                    <a:cubicBezTo>
                      <a:pt x="20" y="1"/>
                      <a:pt x="8" y="0"/>
                      <a:pt x="2" y="0"/>
                    </a:cubicBezTo>
                    <a:cubicBezTo>
                      <a:pt x="0" y="1"/>
                      <a:pt x="0" y="4"/>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5" name="Freeform 2000"/>
              <p:cNvSpPr/>
              <p:nvPr/>
            </p:nvSpPr>
            <p:spPr bwMode="auto">
              <a:xfrm>
                <a:off x="5240" y="3415"/>
                <a:ext cx="96" cy="540"/>
              </a:xfrm>
              <a:custGeom>
                <a:avLst/>
                <a:gdLst>
                  <a:gd name="T0" fmla="*/ 3 w 36"/>
                  <a:gd name="T1" fmla="*/ 200 h 202"/>
                  <a:gd name="T2" fmla="*/ 17 w 36"/>
                  <a:gd name="T3" fmla="*/ 100 h 202"/>
                  <a:gd name="T4" fmla="*/ 35 w 36"/>
                  <a:gd name="T5" fmla="*/ 3 h 202"/>
                  <a:gd name="T6" fmla="*/ 32 w 36"/>
                  <a:gd name="T7" fmla="*/ 2 h 202"/>
                  <a:gd name="T8" fmla="*/ 14 w 36"/>
                  <a:gd name="T9" fmla="*/ 99 h 202"/>
                  <a:gd name="T10" fmla="*/ 0 w 36"/>
                  <a:gd name="T11" fmla="*/ 200 h 202"/>
                  <a:gd name="T12" fmla="*/ 3 w 36"/>
                  <a:gd name="T13" fmla="*/ 200 h 202"/>
                </a:gdLst>
                <a:ahLst/>
                <a:cxnLst>
                  <a:cxn ang="0">
                    <a:pos x="T0" y="T1"/>
                  </a:cxn>
                  <a:cxn ang="0">
                    <a:pos x="T2" y="T3"/>
                  </a:cxn>
                  <a:cxn ang="0">
                    <a:pos x="T4" y="T5"/>
                  </a:cxn>
                  <a:cxn ang="0">
                    <a:pos x="T6" y="T7"/>
                  </a:cxn>
                  <a:cxn ang="0">
                    <a:pos x="T8" y="T9"/>
                  </a:cxn>
                  <a:cxn ang="0">
                    <a:pos x="T10" y="T11"/>
                  </a:cxn>
                  <a:cxn ang="0">
                    <a:pos x="T12" y="T13"/>
                  </a:cxn>
                </a:cxnLst>
                <a:rect l="0" t="0" r="r" b="b"/>
                <a:pathLst>
                  <a:path w="36" h="202">
                    <a:moveTo>
                      <a:pt x="3" y="200"/>
                    </a:moveTo>
                    <a:cubicBezTo>
                      <a:pt x="3" y="166"/>
                      <a:pt x="10" y="133"/>
                      <a:pt x="17" y="100"/>
                    </a:cubicBezTo>
                    <a:cubicBezTo>
                      <a:pt x="23" y="68"/>
                      <a:pt x="26" y="35"/>
                      <a:pt x="35" y="3"/>
                    </a:cubicBezTo>
                    <a:cubicBezTo>
                      <a:pt x="36" y="1"/>
                      <a:pt x="33" y="0"/>
                      <a:pt x="32" y="2"/>
                    </a:cubicBezTo>
                    <a:cubicBezTo>
                      <a:pt x="23" y="34"/>
                      <a:pt x="20" y="67"/>
                      <a:pt x="14" y="99"/>
                    </a:cubicBezTo>
                    <a:cubicBezTo>
                      <a:pt x="7" y="132"/>
                      <a:pt x="0" y="166"/>
                      <a:pt x="0" y="200"/>
                    </a:cubicBezTo>
                    <a:cubicBezTo>
                      <a:pt x="0" y="202"/>
                      <a:pt x="3" y="202"/>
                      <a:pt x="3" y="20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6" name="Freeform 2001"/>
              <p:cNvSpPr/>
              <p:nvPr/>
            </p:nvSpPr>
            <p:spPr bwMode="auto">
              <a:xfrm>
                <a:off x="5237" y="3907"/>
                <a:ext cx="51" cy="51"/>
              </a:xfrm>
              <a:custGeom>
                <a:avLst/>
                <a:gdLst>
                  <a:gd name="T0" fmla="*/ 2 w 19"/>
                  <a:gd name="T1" fmla="*/ 3 h 19"/>
                  <a:gd name="T2" fmla="*/ 11 w 19"/>
                  <a:gd name="T3" fmla="*/ 7 h 19"/>
                  <a:gd name="T4" fmla="*/ 14 w 19"/>
                  <a:gd name="T5" fmla="*/ 16 h 19"/>
                  <a:gd name="T6" fmla="*/ 16 w 19"/>
                  <a:gd name="T7" fmla="*/ 18 h 19"/>
                  <a:gd name="T8" fmla="*/ 15 w 19"/>
                  <a:gd name="T9" fmla="*/ 6 h 19"/>
                  <a:gd name="T10" fmla="*/ 3 w 19"/>
                  <a:gd name="T11" fmla="*/ 1 h 19"/>
                  <a:gd name="T12" fmla="*/ 2 w 19"/>
                  <a:gd name="T13" fmla="*/ 3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2" y="3"/>
                    </a:moveTo>
                    <a:cubicBezTo>
                      <a:pt x="5" y="5"/>
                      <a:pt x="8" y="6"/>
                      <a:pt x="11" y="7"/>
                    </a:cubicBezTo>
                    <a:cubicBezTo>
                      <a:pt x="15" y="9"/>
                      <a:pt x="15" y="12"/>
                      <a:pt x="14" y="16"/>
                    </a:cubicBezTo>
                    <a:cubicBezTo>
                      <a:pt x="13" y="18"/>
                      <a:pt x="15" y="19"/>
                      <a:pt x="16" y="18"/>
                    </a:cubicBezTo>
                    <a:cubicBezTo>
                      <a:pt x="18" y="14"/>
                      <a:pt x="19" y="10"/>
                      <a:pt x="15" y="6"/>
                    </a:cubicBezTo>
                    <a:cubicBezTo>
                      <a:pt x="12" y="3"/>
                      <a:pt x="7" y="2"/>
                      <a:pt x="3" y="1"/>
                    </a:cubicBezTo>
                    <a:cubicBezTo>
                      <a:pt x="2" y="0"/>
                      <a:pt x="0" y="2"/>
                      <a:pt x="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7" name="Freeform 2002"/>
              <p:cNvSpPr/>
              <p:nvPr/>
            </p:nvSpPr>
            <p:spPr bwMode="auto">
              <a:xfrm>
                <a:off x="6819" y="2617"/>
                <a:ext cx="384" cy="27"/>
              </a:xfrm>
              <a:custGeom>
                <a:avLst/>
                <a:gdLst>
                  <a:gd name="T0" fmla="*/ 4 w 144"/>
                  <a:gd name="T1" fmla="*/ 8 h 10"/>
                  <a:gd name="T2" fmla="*/ 140 w 144"/>
                  <a:gd name="T3" fmla="*/ 9 h 10"/>
                  <a:gd name="T4" fmla="*/ 140 w 144"/>
                  <a:gd name="T5" fmla="*/ 3 h 10"/>
                  <a:gd name="T6" fmla="*/ 4 w 144"/>
                  <a:gd name="T7" fmla="*/ 2 h 10"/>
                  <a:gd name="T8" fmla="*/ 4 w 144"/>
                  <a:gd name="T9" fmla="*/ 8 h 10"/>
                </a:gdLst>
                <a:ahLst/>
                <a:cxnLst>
                  <a:cxn ang="0">
                    <a:pos x="T0" y="T1"/>
                  </a:cxn>
                  <a:cxn ang="0">
                    <a:pos x="T2" y="T3"/>
                  </a:cxn>
                  <a:cxn ang="0">
                    <a:pos x="T4" y="T5"/>
                  </a:cxn>
                  <a:cxn ang="0">
                    <a:pos x="T6" y="T7"/>
                  </a:cxn>
                  <a:cxn ang="0">
                    <a:pos x="T8" y="T9"/>
                  </a:cxn>
                </a:cxnLst>
                <a:rect l="0" t="0" r="r" b="b"/>
                <a:pathLst>
                  <a:path w="144" h="10">
                    <a:moveTo>
                      <a:pt x="4" y="8"/>
                    </a:moveTo>
                    <a:cubicBezTo>
                      <a:pt x="49" y="8"/>
                      <a:pt x="94" y="7"/>
                      <a:pt x="140" y="9"/>
                    </a:cubicBezTo>
                    <a:cubicBezTo>
                      <a:pt x="144" y="10"/>
                      <a:pt x="144" y="3"/>
                      <a:pt x="140" y="3"/>
                    </a:cubicBezTo>
                    <a:cubicBezTo>
                      <a:pt x="94" y="0"/>
                      <a:pt x="49" y="2"/>
                      <a:pt x="4" y="2"/>
                    </a:cubicBezTo>
                    <a:cubicBezTo>
                      <a:pt x="0" y="2"/>
                      <a:pt x="0" y="8"/>
                      <a:pt x="4" y="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8" name="Freeform 2003"/>
              <p:cNvSpPr/>
              <p:nvPr/>
            </p:nvSpPr>
            <p:spPr bwMode="auto">
              <a:xfrm>
                <a:off x="6811" y="2465"/>
                <a:ext cx="394" cy="19"/>
              </a:xfrm>
              <a:custGeom>
                <a:avLst/>
                <a:gdLst>
                  <a:gd name="T0" fmla="*/ 4 w 148"/>
                  <a:gd name="T1" fmla="*/ 7 h 7"/>
                  <a:gd name="T2" fmla="*/ 144 w 148"/>
                  <a:gd name="T3" fmla="*/ 7 h 7"/>
                  <a:gd name="T4" fmla="*/ 144 w 148"/>
                  <a:gd name="T5" fmla="*/ 0 h 7"/>
                  <a:gd name="T6" fmla="*/ 4 w 148"/>
                  <a:gd name="T7" fmla="*/ 0 h 7"/>
                  <a:gd name="T8" fmla="*/ 4 w 148"/>
                  <a:gd name="T9" fmla="*/ 7 h 7"/>
                </a:gdLst>
                <a:ahLst/>
                <a:cxnLst>
                  <a:cxn ang="0">
                    <a:pos x="T0" y="T1"/>
                  </a:cxn>
                  <a:cxn ang="0">
                    <a:pos x="T2" y="T3"/>
                  </a:cxn>
                  <a:cxn ang="0">
                    <a:pos x="T4" y="T5"/>
                  </a:cxn>
                  <a:cxn ang="0">
                    <a:pos x="T6" y="T7"/>
                  </a:cxn>
                  <a:cxn ang="0">
                    <a:pos x="T8" y="T9"/>
                  </a:cxn>
                </a:cxnLst>
                <a:rect l="0" t="0" r="r" b="b"/>
                <a:pathLst>
                  <a:path w="148" h="7">
                    <a:moveTo>
                      <a:pt x="4" y="7"/>
                    </a:moveTo>
                    <a:cubicBezTo>
                      <a:pt x="51" y="7"/>
                      <a:pt x="97" y="7"/>
                      <a:pt x="144" y="7"/>
                    </a:cubicBezTo>
                    <a:cubicBezTo>
                      <a:pt x="148" y="7"/>
                      <a:pt x="148" y="0"/>
                      <a:pt x="144" y="0"/>
                    </a:cubicBezTo>
                    <a:cubicBezTo>
                      <a:pt x="97" y="0"/>
                      <a:pt x="51" y="0"/>
                      <a:pt x="4" y="0"/>
                    </a:cubicBezTo>
                    <a:cubicBezTo>
                      <a:pt x="0" y="0"/>
                      <a:pt x="0" y="7"/>
                      <a:pt x="4"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9" name="Freeform 2004"/>
              <p:cNvSpPr/>
              <p:nvPr/>
            </p:nvSpPr>
            <p:spPr bwMode="auto">
              <a:xfrm>
                <a:off x="7171" y="2462"/>
                <a:ext cx="34" cy="179"/>
              </a:xfrm>
              <a:custGeom>
                <a:avLst/>
                <a:gdLst>
                  <a:gd name="T0" fmla="*/ 2 w 13"/>
                  <a:gd name="T1" fmla="*/ 4 h 67"/>
                  <a:gd name="T2" fmla="*/ 5 w 13"/>
                  <a:gd name="T3" fmla="*/ 63 h 67"/>
                  <a:gd name="T4" fmla="*/ 12 w 13"/>
                  <a:gd name="T5" fmla="*/ 61 h 67"/>
                  <a:gd name="T6" fmla="*/ 8 w 13"/>
                  <a:gd name="T7" fmla="*/ 4 h 67"/>
                  <a:gd name="T8" fmla="*/ 2 w 13"/>
                  <a:gd name="T9" fmla="*/ 4 h 67"/>
                </a:gdLst>
                <a:ahLst/>
                <a:cxnLst>
                  <a:cxn ang="0">
                    <a:pos x="T0" y="T1"/>
                  </a:cxn>
                  <a:cxn ang="0">
                    <a:pos x="T2" y="T3"/>
                  </a:cxn>
                  <a:cxn ang="0">
                    <a:pos x="T4" y="T5"/>
                  </a:cxn>
                  <a:cxn ang="0">
                    <a:pos x="T6" y="T7"/>
                  </a:cxn>
                  <a:cxn ang="0">
                    <a:pos x="T8" y="T9"/>
                  </a:cxn>
                </a:cxnLst>
                <a:rect l="0" t="0" r="r" b="b"/>
                <a:pathLst>
                  <a:path w="13" h="67">
                    <a:moveTo>
                      <a:pt x="2" y="4"/>
                    </a:moveTo>
                    <a:cubicBezTo>
                      <a:pt x="2" y="24"/>
                      <a:pt x="0" y="44"/>
                      <a:pt x="5" y="63"/>
                    </a:cubicBezTo>
                    <a:cubicBezTo>
                      <a:pt x="7" y="67"/>
                      <a:pt x="13" y="65"/>
                      <a:pt x="12" y="61"/>
                    </a:cubicBezTo>
                    <a:cubicBezTo>
                      <a:pt x="6" y="43"/>
                      <a:pt x="8" y="24"/>
                      <a:pt x="8" y="4"/>
                    </a:cubicBezTo>
                    <a:cubicBezTo>
                      <a:pt x="8" y="0"/>
                      <a:pt x="2" y="0"/>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0" name="Freeform 2005"/>
              <p:cNvSpPr/>
              <p:nvPr/>
            </p:nvSpPr>
            <p:spPr bwMode="auto">
              <a:xfrm>
                <a:off x="6811" y="2465"/>
                <a:ext cx="26" cy="171"/>
              </a:xfrm>
              <a:custGeom>
                <a:avLst/>
                <a:gdLst>
                  <a:gd name="T0" fmla="*/ 0 w 10"/>
                  <a:gd name="T1" fmla="*/ 4 h 64"/>
                  <a:gd name="T2" fmla="*/ 4 w 10"/>
                  <a:gd name="T3" fmla="*/ 59 h 64"/>
                  <a:gd name="T4" fmla="*/ 10 w 10"/>
                  <a:gd name="T5" fmla="*/ 59 h 64"/>
                  <a:gd name="T6" fmla="*/ 6 w 10"/>
                  <a:gd name="T7" fmla="*/ 4 h 64"/>
                  <a:gd name="T8" fmla="*/ 0 w 10"/>
                  <a:gd name="T9" fmla="*/ 4 h 64"/>
                </a:gdLst>
                <a:ahLst/>
                <a:cxnLst>
                  <a:cxn ang="0">
                    <a:pos x="T0" y="T1"/>
                  </a:cxn>
                  <a:cxn ang="0">
                    <a:pos x="T2" y="T3"/>
                  </a:cxn>
                  <a:cxn ang="0">
                    <a:pos x="T4" y="T5"/>
                  </a:cxn>
                  <a:cxn ang="0">
                    <a:pos x="T6" y="T7"/>
                  </a:cxn>
                  <a:cxn ang="0">
                    <a:pos x="T8" y="T9"/>
                  </a:cxn>
                </a:cxnLst>
                <a:rect l="0" t="0" r="r" b="b"/>
                <a:pathLst>
                  <a:path w="10" h="64">
                    <a:moveTo>
                      <a:pt x="0" y="4"/>
                    </a:moveTo>
                    <a:cubicBezTo>
                      <a:pt x="2" y="23"/>
                      <a:pt x="4" y="41"/>
                      <a:pt x="4" y="59"/>
                    </a:cubicBezTo>
                    <a:cubicBezTo>
                      <a:pt x="4" y="64"/>
                      <a:pt x="10" y="64"/>
                      <a:pt x="10" y="59"/>
                    </a:cubicBezTo>
                    <a:cubicBezTo>
                      <a:pt x="10" y="41"/>
                      <a:pt x="8" y="23"/>
                      <a:pt x="6" y="4"/>
                    </a:cubicBezTo>
                    <a:cubicBezTo>
                      <a:pt x="6" y="0"/>
                      <a:pt x="0" y="0"/>
                      <a:pt x="0"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1" name="Freeform 2006"/>
              <p:cNvSpPr/>
              <p:nvPr/>
            </p:nvSpPr>
            <p:spPr bwMode="auto">
              <a:xfrm>
                <a:off x="6805" y="2411"/>
                <a:ext cx="379" cy="35"/>
              </a:xfrm>
              <a:custGeom>
                <a:avLst/>
                <a:gdLst>
                  <a:gd name="T0" fmla="*/ 4 w 142"/>
                  <a:gd name="T1" fmla="*/ 12 h 13"/>
                  <a:gd name="T2" fmla="*/ 138 w 142"/>
                  <a:gd name="T3" fmla="*/ 13 h 13"/>
                  <a:gd name="T4" fmla="*/ 138 w 142"/>
                  <a:gd name="T5" fmla="*/ 7 h 13"/>
                  <a:gd name="T6" fmla="*/ 4 w 142"/>
                  <a:gd name="T7" fmla="*/ 6 h 13"/>
                  <a:gd name="T8" fmla="*/ 4 w 142"/>
                  <a:gd name="T9" fmla="*/ 12 h 13"/>
                </a:gdLst>
                <a:ahLst/>
                <a:cxnLst>
                  <a:cxn ang="0">
                    <a:pos x="T0" y="T1"/>
                  </a:cxn>
                  <a:cxn ang="0">
                    <a:pos x="T2" y="T3"/>
                  </a:cxn>
                  <a:cxn ang="0">
                    <a:pos x="T4" y="T5"/>
                  </a:cxn>
                  <a:cxn ang="0">
                    <a:pos x="T6" y="T7"/>
                  </a:cxn>
                  <a:cxn ang="0">
                    <a:pos x="T8" y="T9"/>
                  </a:cxn>
                </a:cxnLst>
                <a:rect l="0" t="0" r="r" b="b"/>
                <a:pathLst>
                  <a:path w="142" h="13">
                    <a:moveTo>
                      <a:pt x="4" y="12"/>
                    </a:moveTo>
                    <a:cubicBezTo>
                      <a:pt x="49" y="7"/>
                      <a:pt x="94" y="8"/>
                      <a:pt x="138" y="13"/>
                    </a:cubicBezTo>
                    <a:cubicBezTo>
                      <a:pt x="142" y="13"/>
                      <a:pt x="142" y="7"/>
                      <a:pt x="138" y="7"/>
                    </a:cubicBezTo>
                    <a:cubicBezTo>
                      <a:pt x="94" y="2"/>
                      <a:pt x="49" y="0"/>
                      <a:pt x="4" y="6"/>
                    </a:cubicBezTo>
                    <a:cubicBezTo>
                      <a:pt x="0" y="6"/>
                      <a:pt x="0" y="12"/>
                      <a:pt x="4" y="1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2" name="Freeform 2007"/>
              <p:cNvSpPr/>
              <p:nvPr/>
            </p:nvSpPr>
            <p:spPr bwMode="auto">
              <a:xfrm>
                <a:off x="7160" y="2200"/>
                <a:ext cx="32" cy="249"/>
              </a:xfrm>
              <a:custGeom>
                <a:avLst/>
                <a:gdLst>
                  <a:gd name="T0" fmla="*/ 2 w 12"/>
                  <a:gd name="T1" fmla="*/ 4 h 93"/>
                  <a:gd name="T2" fmla="*/ 0 w 12"/>
                  <a:gd name="T3" fmla="*/ 43 h 93"/>
                  <a:gd name="T4" fmla="*/ 3 w 12"/>
                  <a:gd name="T5" fmla="*/ 88 h 93"/>
                  <a:gd name="T6" fmla="*/ 9 w 12"/>
                  <a:gd name="T7" fmla="*/ 90 h 93"/>
                  <a:gd name="T8" fmla="*/ 9 w 12"/>
                  <a:gd name="T9" fmla="*/ 61 h 93"/>
                  <a:gd name="T10" fmla="*/ 8 w 12"/>
                  <a:gd name="T11" fmla="*/ 6 h 93"/>
                  <a:gd name="T12" fmla="*/ 2 w 12"/>
                  <a:gd name="T13" fmla="*/ 4 h 93"/>
                </a:gdLst>
                <a:ahLst/>
                <a:cxnLst>
                  <a:cxn ang="0">
                    <a:pos x="T0" y="T1"/>
                  </a:cxn>
                  <a:cxn ang="0">
                    <a:pos x="T2" y="T3"/>
                  </a:cxn>
                  <a:cxn ang="0">
                    <a:pos x="T4" y="T5"/>
                  </a:cxn>
                  <a:cxn ang="0">
                    <a:pos x="T6" y="T7"/>
                  </a:cxn>
                  <a:cxn ang="0">
                    <a:pos x="T8" y="T9"/>
                  </a:cxn>
                  <a:cxn ang="0">
                    <a:pos x="T10" y="T11"/>
                  </a:cxn>
                  <a:cxn ang="0">
                    <a:pos x="T12" y="T13"/>
                  </a:cxn>
                </a:cxnLst>
                <a:rect l="0" t="0" r="r" b="b"/>
                <a:pathLst>
                  <a:path w="12" h="93">
                    <a:moveTo>
                      <a:pt x="2" y="4"/>
                    </a:moveTo>
                    <a:cubicBezTo>
                      <a:pt x="0" y="17"/>
                      <a:pt x="0" y="30"/>
                      <a:pt x="0" y="43"/>
                    </a:cubicBezTo>
                    <a:cubicBezTo>
                      <a:pt x="1" y="57"/>
                      <a:pt x="7" y="74"/>
                      <a:pt x="3" y="88"/>
                    </a:cubicBezTo>
                    <a:cubicBezTo>
                      <a:pt x="2" y="92"/>
                      <a:pt x="8" y="93"/>
                      <a:pt x="9" y="90"/>
                    </a:cubicBezTo>
                    <a:cubicBezTo>
                      <a:pt x="12" y="80"/>
                      <a:pt x="11" y="71"/>
                      <a:pt x="9" y="61"/>
                    </a:cubicBezTo>
                    <a:cubicBezTo>
                      <a:pt x="5" y="44"/>
                      <a:pt x="5" y="24"/>
                      <a:pt x="8" y="6"/>
                    </a:cubicBezTo>
                    <a:cubicBezTo>
                      <a:pt x="9" y="2"/>
                      <a:pt x="3" y="0"/>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3" name="Freeform 2008"/>
              <p:cNvSpPr/>
              <p:nvPr/>
            </p:nvSpPr>
            <p:spPr bwMode="auto">
              <a:xfrm>
                <a:off x="6787" y="2195"/>
                <a:ext cx="42" cy="246"/>
              </a:xfrm>
              <a:custGeom>
                <a:avLst/>
                <a:gdLst>
                  <a:gd name="T0" fmla="*/ 1 w 16"/>
                  <a:gd name="T1" fmla="*/ 5 h 92"/>
                  <a:gd name="T2" fmla="*/ 9 w 16"/>
                  <a:gd name="T3" fmla="*/ 88 h 92"/>
                  <a:gd name="T4" fmla="*/ 15 w 16"/>
                  <a:gd name="T5" fmla="*/ 86 h 92"/>
                  <a:gd name="T6" fmla="*/ 7 w 16"/>
                  <a:gd name="T7" fmla="*/ 4 h 92"/>
                  <a:gd name="T8" fmla="*/ 1 w 16"/>
                  <a:gd name="T9" fmla="*/ 5 h 92"/>
                </a:gdLst>
                <a:ahLst/>
                <a:cxnLst>
                  <a:cxn ang="0">
                    <a:pos x="T0" y="T1"/>
                  </a:cxn>
                  <a:cxn ang="0">
                    <a:pos x="T2" y="T3"/>
                  </a:cxn>
                  <a:cxn ang="0">
                    <a:pos x="T4" y="T5"/>
                  </a:cxn>
                  <a:cxn ang="0">
                    <a:pos x="T6" y="T7"/>
                  </a:cxn>
                  <a:cxn ang="0">
                    <a:pos x="T8" y="T9"/>
                  </a:cxn>
                </a:cxnLst>
                <a:rect l="0" t="0" r="r" b="b"/>
                <a:pathLst>
                  <a:path w="16" h="92">
                    <a:moveTo>
                      <a:pt x="1" y="5"/>
                    </a:moveTo>
                    <a:cubicBezTo>
                      <a:pt x="7" y="33"/>
                      <a:pt x="1" y="61"/>
                      <a:pt x="9" y="88"/>
                    </a:cubicBezTo>
                    <a:cubicBezTo>
                      <a:pt x="10" y="92"/>
                      <a:pt x="16" y="90"/>
                      <a:pt x="15" y="86"/>
                    </a:cubicBezTo>
                    <a:cubicBezTo>
                      <a:pt x="7" y="59"/>
                      <a:pt x="13" y="31"/>
                      <a:pt x="7" y="4"/>
                    </a:cubicBezTo>
                    <a:cubicBezTo>
                      <a:pt x="6" y="0"/>
                      <a:pt x="0" y="1"/>
                      <a:pt x="1"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4" name="Freeform 2009"/>
              <p:cNvSpPr/>
              <p:nvPr/>
            </p:nvSpPr>
            <p:spPr bwMode="auto">
              <a:xfrm>
                <a:off x="6789" y="2147"/>
                <a:ext cx="392" cy="29"/>
              </a:xfrm>
              <a:custGeom>
                <a:avLst/>
                <a:gdLst>
                  <a:gd name="T0" fmla="*/ 4 w 147"/>
                  <a:gd name="T1" fmla="*/ 11 h 11"/>
                  <a:gd name="T2" fmla="*/ 143 w 147"/>
                  <a:gd name="T3" fmla="*/ 10 h 11"/>
                  <a:gd name="T4" fmla="*/ 143 w 147"/>
                  <a:gd name="T5" fmla="*/ 4 h 11"/>
                  <a:gd name="T6" fmla="*/ 4 w 147"/>
                  <a:gd name="T7" fmla="*/ 5 h 11"/>
                  <a:gd name="T8" fmla="*/ 4 w 147"/>
                  <a:gd name="T9" fmla="*/ 11 h 11"/>
                </a:gdLst>
                <a:ahLst/>
                <a:cxnLst>
                  <a:cxn ang="0">
                    <a:pos x="T0" y="T1"/>
                  </a:cxn>
                  <a:cxn ang="0">
                    <a:pos x="T2" y="T3"/>
                  </a:cxn>
                  <a:cxn ang="0">
                    <a:pos x="T4" y="T5"/>
                  </a:cxn>
                  <a:cxn ang="0">
                    <a:pos x="T6" y="T7"/>
                  </a:cxn>
                  <a:cxn ang="0">
                    <a:pos x="T8" y="T9"/>
                  </a:cxn>
                </a:cxnLst>
                <a:rect l="0" t="0" r="r" b="b"/>
                <a:pathLst>
                  <a:path w="147" h="11">
                    <a:moveTo>
                      <a:pt x="4" y="11"/>
                    </a:moveTo>
                    <a:cubicBezTo>
                      <a:pt x="50" y="6"/>
                      <a:pt x="97" y="10"/>
                      <a:pt x="143" y="10"/>
                    </a:cubicBezTo>
                    <a:cubicBezTo>
                      <a:pt x="147" y="10"/>
                      <a:pt x="147" y="4"/>
                      <a:pt x="143" y="4"/>
                    </a:cubicBezTo>
                    <a:cubicBezTo>
                      <a:pt x="97" y="3"/>
                      <a:pt x="50" y="0"/>
                      <a:pt x="4" y="5"/>
                    </a:cubicBezTo>
                    <a:cubicBezTo>
                      <a:pt x="0" y="5"/>
                      <a:pt x="0" y="11"/>
                      <a:pt x="4" y="1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5" name="Freeform 2010"/>
              <p:cNvSpPr/>
              <p:nvPr/>
            </p:nvSpPr>
            <p:spPr bwMode="auto">
              <a:xfrm>
                <a:off x="6771" y="1823"/>
                <a:ext cx="397" cy="72"/>
              </a:xfrm>
              <a:custGeom>
                <a:avLst/>
                <a:gdLst>
                  <a:gd name="T0" fmla="*/ 4 w 149"/>
                  <a:gd name="T1" fmla="*/ 10 h 27"/>
                  <a:gd name="T2" fmla="*/ 145 w 149"/>
                  <a:gd name="T3" fmla="*/ 7 h 27"/>
                  <a:gd name="T4" fmla="*/ 142 w 149"/>
                  <a:gd name="T5" fmla="*/ 1 h 27"/>
                  <a:gd name="T6" fmla="*/ 4 w 149"/>
                  <a:gd name="T7" fmla="*/ 4 h 27"/>
                  <a:gd name="T8" fmla="*/ 4 w 149"/>
                  <a:gd name="T9" fmla="*/ 10 h 27"/>
                </a:gdLst>
                <a:ahLst/>
                <a:cxnLst>
                  <a:cxn ang="0">
                    <a:pos x="T0" y="T1"/>
                  </a:cxn>
                  <a:cxn ang="0">
                    <a:pos x="T2" y="T3"/>
                  </a:cxn>
                  <a:cxn ang="0">
                    <a:pos x="T4" y="T5"/>
                  </a:cxn>
                  <a:cxn ang="0">
                    <a:pos x="T6" y="T7"/>
                  </a:cxn>
                  <a:cxn ang="0">
                    <a:pos x="T8" y="T9"/>
                  </a:cxn>
                </a:cxnLst>
                <a:rect l="0" t="0" r="r" b="b"/>
                <a:pathLst>
                  <a:path w="149" h="27">
                    <a:moveTo>
                      <a:pt x="4" y="10"/>
                    </a:moveTo>
                    <a:cubicBezTo>
                      <a:pt x="52" y="15"/>
                      <a:pt x="99" y="27"/>
                      <a:pt x="145" y="7"/>
                    </a:cubicBezTo>
                    <a:cubicBezTo>
                      <a:pt x="149" y="5"/>
                      <a:pt x="146" y="0"/>
                      <a:pt x="142" y="1"/>
                    </a:cubicBezTo>
                    <a:cubicBezTo>
                      <a:pt x="97" y="21"/>
                      <a:pt x="51" y="9"/>
                      <a:pt x="4" y="4"/>
                    </a:cubicBezTo>
                    <a:cubicBezTo>
                      <a:pt x="0" y="3"/>
                      <a:pt x="0" y="10"/>
                      <a:pt x="4" y="1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6" name="Freeform 2011"/>
              <p:cNvSpPr/>
              <p:nvPr/>
            </p:nvSpPr>
            <p:spPr bwMode="auto">
              <a:xfrm>
                <a:off x="7128" y="1828"/>
                <a:ext cx="43" cy="343"/>
              </a:xfrm>
              <a:custGeom>
                <a:avLst/>
                <a:gdLst>
                  <a:gd name="T0" fmla="*/ 5 w 16"/>
                  <a:gd name="T1" fmla="*/ 4 h 128"/>
                  <a:gd name="T2" fmla="*/ 7 w 16"/>
                  <a:gd name="T3" fmla="*/ 124 h 128"/>
                  <a:gd name="T4" fmla="*/ 13 w 16"/>
                  <a:gd name="T5" fmla="*/ 122 h 128"/>
                  <a:gd name="T6" fmla="*/ 11 w 16"/>
                  <a:gd name="T7" fmla="*/ 4 h 128"/>
                  <a:gd name="T8" fmla="*/ 5 w 16"/>
                  <a:gd name="T9" fmla="*/ 4 h 128"/>
                </a:gdLst>
                <a:ahLst/>
                <a:cxnLst>
                  <a:cxn ang="0">
                    <a:pos x="T0" y="T1"/>
                  </a:cxn>
                  <a:cxn ang="0">
                    <a:pos x="T2" y="T3"/>
                  </a:cxn>
                  <a:cxn ang="0">
                    <a:pos x="T4" y="T5"/>
                  </a:cxn>
                  <a:cxn ang="0">
                    <a:pos x="T6" y="T7"/>
                  </a:cxn>
                  <a:cxn ang="0">
                    <a:pos x="T8" y="T9"/>
                  </a:cxn>
                </a:cxnLst>
                <a:rect l="0" t="0" r="r" b="b"/>
                <a:pathLst>
                  <a:path w="16" h="128">
                    <a:moveTo>
                      <a:pt x="5" y="4"/>
                    </a:moveTo>
                    <a:cubicBezTo>
                      <a:pt x="9" y="44"/>
                      <a:pt x="0" y="84"/>
                      <a:pt x="7" y="124"/>
                    </a:cubicBezTo>
                    <a:cubicBezTo>
                      <a:pt x="7" y="128"/>
                      <a:pt x="14" y="126"/>
                      <a:pt x="13" y="122"/>
                    </a:cubicBezTo>
                    <a:cubicBezTo>
                      <a:pt x="7" y="83"/>
                      <a:pt x="16" y="43"/>
                      <a:pt x="11" y="4"/>
                    </a:cubicBezTo>
                    <a:cubicBezTo>
                      <a:pt x="11" y="0"/>
                      <a:pt x="4" y="0"/>
                      <a:pt x="5"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7" name="Freeform 2012"/>
              <p:cNvSpPr/>
              <p:nvPr/>
            </p:nvSpPr>
            <p:spPr bwMode="auto">
              <a:xfrm>
                <a:off x="6763" y="1825"/>
                <a:ext cx="40" cy="338"/>
              </a:xfrm>
              <a:custGeom>
                <a:avLst/>
                <a:gdLst>
                  <a:gd name="T0" fmla="*/ 1 w 15"/>
                  <a:gd name="T1" fmla="*/ 6 h 126"/>
                  <a:gd name="T2" fmla="*/ 8 w 15"/>
                  <a:gd name="T3" fmla="*/ 122 h 126"/>
                  <a:gd name="T4" fmla="*/ 14 w 15"/>
                  <a:gd name="T5" fmla="*/ 122 h 126"/>
                  <a:gd name="T6" fmla="*/ 7 w 15"/>
                  <a:gd name="T7" fmla="*/ 4 h 126"/>
                  <a:gd name="T8" fmla="*/ 1 w 15"/>
                  <a:gd name="T9" fmla="*/ 6 h 126"/>
                </a:gdLst>
                <a:ahLst/>
                <a:cxnLst>
                  <a:cxn ang="0">
                    <a:pos x="T0" y="T1"/>
                  </a:cxn>
                  <a:cxn ang="0">
                    <a:pos x="T2" y="T3"/>
                  </a:cxn>
                  <a:cxn ang="0">
                    <a:pos x="T4" y="T5"/>
                  </a:cxn>
                  <a:cxn ang="0">
                    <a:pos x="T6" y="T7"/>
                  </a:cxn>
                  <a:cxn ang="0">
                    <a:pos x="T8" y="T9"/>
                  </a:cxn>
                </a:cxnLst>
                <a:rect l="0" t="0" r="r" b="b"/>
                <a:pathLst>
                  <a:path w="15" h="126">
                    <a:moveTo>
                      <a:pt x="1" y="6"/>
                    </a:moveTo>
                    <a:cubicBezTo>
                      <a:pt x="8" y="44"/>
                      <a:pt x="8" y="83"/>
                      <a:pt x="8" y="122"/>
                    </a:cubicBezTo>
                    <a:cubicBezTo>
                      <a:pt x="8" y="126"/>
                      <a:pt x="14" y="126"/>
                      <a:pt x="14" y="122"/>
                    </a:cubicBezTo>
                    <a:cubicBezTo>
                      <a:pt x="14" y="83"/>
                      <a:pt x="15" y="43"/>
                      <a:pt x="7" y="4"/>
                    </a:cubicBezTo>
                    <a:cubicBezTo>
                      <a:pt x="6" y="0"/>
                      <a:pt x="0" y="2"/>
                      <a:pt x="1"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8" name="Freeform 2013"/>
              <p:cNvSpPr/>
              <p:nvPr/>
            </p:nvSpPr>
            <p:spPr bwMode="auto">
              <a:xfrm>
                <a:off x="6685" y="1799"/>
                <a:ext cx="544" cy="21"/>
              </a:xfrm>
              <a:custGeom>
                <a:avLst/>
                <a:gdLst>
                  <a:gd name="T0" fmla="*/ 4 w 204"/>
                  <a:gd name="T1" fmla="*/ 6 h 8"/>
                  <a:gd name="T2" fmla="*/ 200 w 204"/>
                  <a:gd name="T3" fmla="*/ 8 h 8"/>
                  <a:gd name="T4" fmla="*/ 200 w 204"/>
                  <a:gd name="T5" fmla="*/ 2 h 8"/>
                  <a:gd name="T6" fmla="*/ 4 w 204"/>
                  <a:gd name="T7" fmla="*/ 0 h 8"/>
                  <a:gd name="T8" fmla="*/ 4 w 204"/>
                  <a:gd name="T9" fmla="*/ 6 h 8"/>
                </a:gdLst>
                <a:ahLst/>
                <a:cxnLst>
                  <a:cxn ang="0">
                    <a:pos x="T0" y="T1"/>
                  </a:cxn>
                  <a:cxn ang="0">
                    <a:pos x="T2" y="T3"/>
                  </a:cxn>
                  <a:cxn ang="0">
                    <a:pos x="T4" y="T5"/>
                  </a:cxn>
                  <a:cxn ang="0">
                    <a:pos x="T6" y="T7"/>
                  </a:cxn>
                  <a:cxn ang="0">
                    <a:pos x="T8" y="T9"/>
                  </a:cxn>
                </a:cxnLst>
                <a:rect l="0" t="0" r="r" b="b"/>
                <a:pathLst>
                  <a:path w="204" h="8">
                    <a:moveTo>
                      <a:pt x="4" y="6"/>
                    </a:moveTo>
                    <a:cubicBezTo>
                      <a:pt x="69" y="6"/>
                      <a:pt x="135" y="8"/>
                      <a:pt x="200" y="8"/>
                    </a:cubicBezTo>
                    <a:cubicBezTo>
                      <a:pt x="204" y="8"/>
                      <a:pt x="204" y="2"/>
                      <a:pt x="200" y="2"/>
                    </a:cubicBezTo>
                    <a:cubicBezTo>
                      <a:pt x="135" y="2"/>
                      <a:pt x="69" y="0"/>
                      <a:pt x="4" y="0"/>
                    </a:cubicBezTo>
                    <a:cubicBezTo>
                      <a:pt x="0" y="0"/>
                      <a:pt x="0" y="6"/>
                      <a:pt x="4"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9" name="Freeform 2014"/>
              <p:cNvSpPr/>
              <p:nvPr/>
            </p:nvSpPr>
            <p:spPr bwMode="auto">
              <a:xfrm>
                <a:off x="6667" y="1424"/>
                <a:ext cx="293" cy="396"/>
              </a:xfrm>
              <a:custGeom>
                <a:avLst/>
                <a:gdLst>
                  <a:gd name="T0" fmla="*/ 7 w 110"/>
                  <a:gd name="T1" fmla="*/ 144 h 148"/>
                  <a:gd name="T2" fmla="*/ 107 w 110"/>
                  <a:gd name="T3" fmla="*/ 8 h 148"/>
                  <a:gd name="T4" fmla="*/ 103 w 110"/>
                  <a:gd name="T5" fmla="*/ 3 h 148"/>
                  <a:gd name="T6" fmla="*/ 3 w 110"/>
                  <a:gd name="T7" fmla="*/ 140 h 148"/>
                  <a:gd name="T8" fmla="*/ 7 w 110"/>
                  <a:gd name="T9" fmla="*/ 144 h 148"/>
                </a:gdLst>
                <a:ahLst/>
                <a:cxnLst>
                  <a:cxn ang="0">
                    <a:pos x="T0" y="T1"/>
                  </a:cxn>
                  <a:cxn ang="0">
                    <a:pos x="T2" y="T3"/>
                  </a:cxn>
                  <a:cxn ang="0">
                    <a:pos x="T4" y="T5"/>
                  </a:cxn>
                  <a:cxn ang="0">
                    <a:pos x="T6" y="T7"/>
                  </a:cxn>
                  <a:cxn ang="0">
                    <a:pos x="T8" y="T9"/>
                  </a:cxn>
                </a:cxnLst>
                <a:rect l="0" t="0" r="r" b="b"/>
                <a:pathLst>
                  <a:path w="110" h="148">
                    <a:moveTo>
                      <a:pt x="7" y="144"/>
                    </a:moveTo>
                    <a:cubicBezTo>
                      <a:pt x="43" y="101"/>
                      <a:pt x="66" y="46"/>
                      <a:pt x="107" y="8"/>
                    </a:cubicBezTo>
                    <a:cubicBezTo>
                      <a:pt x="110" y="5"/>
                      <a:pt x="106" y="0"/>
                      <a:pt x="103" y="3"/>
                    </a:cubicBezTo>
                    <a:cubicBezTo>
                      <a:pt x="61" y="41"/>
                      <a:pt x="39" y="97"/>
                      <a:pt x="3" y="140"/>
                    </a:cubicBezTo>
                    <a:cubicBezTo>
                      <a:pt x="0" y="143"/>
                      <a:pt x="5" y="148"/>
                      <a:pt x="7" y="14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0" name="Freeform 2015"/>
              <p:cNvSpPr/>
              <p:nvPr/>
            </p:nvSpPr>
            <p:spPr bwMode="auto">
              <a:xfrm>
                <a:off x="6936" y="1427"/>
                <a:ext cx="299" cy="396"/>
              </a:xfrm>
              <a:custGeom>
                <a:avLst/>
                <a:gdLst>
                  <a:gd name="T0" fmla="*/ 3 w 112"/>
                  <a:gd name="T1" fmla="*/ 8 h 148"/>
                  <a:gd name="T2" fmla="*/ 57 w 112"/>
                  <a:gd name="T3" fmla="*/ 65 h 148"/>
                  <a:gd name="T4" fmla="*/ 105 w 112"/>
                  <a:gd name="T5" fmla="*/ 145 h 148"/>
                  <a:gd name="T6" fmla="*/ 110 w 112"/>
                  <a:gd name="T7" fmla="*/ 141 h 148"/>
                  <a:gd name="T8" fmla="*/ 68 w 112"/>
                  <a:gd name="T9" fmla="*/ 67 h 148"/>
                  <a:gd name="T10" fmla="*/ 6 w 112"/>
                  <a:gd name="T11" fmla="*/ 3 h 148"/>
                  <a:gd name="T12" fmla="*/ 3 w 112"/>
                  <a:gd name="T13" fmla="*/ 8 h 148"/>
                </a:gdLst>
                <a:ahLst/>
                <a:cxnLst>
                  <a:cxn ang="0">
                    <a:pos x="T0" y="T1"/>
                  </a:cxn>
                  <a:cxn ang="0">
                    <a:pos x="T2" y="T3"/>
                  </a:cxn>
                  <a:cxn ang="0">
                    <a:pos x="T4" y="T5"/>
                  </a:cxn>
                  <a:cxn ang="0">
                    <a:pos x="T6" y="T7"/>
                  </a:cxn>
                  <a:cxn ang="0">
                    <a:pos x="T8" y="T9"/>
                  </a:cxn>
                  <a:cxn ang="0">
                    <a:pos x="T10" y="T11"/>
                  </a:cxn>
                  <a:cxn ang="0">
                    <a:pos x="T12" y="T13"/>
                  </a:cxn>
                </a:cxnLst>
                <a:rect l="0" t="0" r="r" b="b"/>
                <a:pathLst>
                  <a:path w="112" h="148">
                    <a:moveTo>
                      <a:pt x="3" y="8"/>
                    </a:moveTo>
                    <a:cubicBezTo>
                      <a:pt x="24" y="24"/>
                      <a:pt x="40" y="46"/>
                      <a:pt x="57" y="65"/>
                    </a:cubicBezTo>
                    <a:cubicBezTo>
                      <a:pt x="79" y="90"/>
                      <a:pt x="91" y="116"/>
                      <a:pt x="105" y="145"/>
                    </a:cubicBezTo>
                    <a:cubicBezTo>
                      <a:pt x="107" y="148"/>
                      <a:pt x="112" y="145"/>
                      <a:pt x="110" y="141"/>
                    </a:cubicBezTo>
                    <a:cubicBezTo>
                      <a:pt x="98" y="115"/>
                      <a:pt x="87" y="90"/>
                      <a:pt x="68" y="67"/>
                    </a:cubicBezTo>
                    <a:cubicBezTo>
                      <a:pt x="49" y="45"/>
                      <a:pt x="29" y="20"/>
                      <a:pt x="6" y="3"/>
                    </a:cubicBezTo>
                    <a:cubicBezTo>
                      <a:pt x="3" y="0"/>
                      <a:pt x="0" y="6"/>
                      <a:pt x="3" y="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1" name="Freeform 2016"/>
              <p:cNvSpPr/>
              <p:nvPr/>
            </p:nvSpPr>
            <p:spPr bwMode="auto">
              <a:xfrm>
                <a:off x="6883" y="1577"/>
                <a:ext cx="128" cy="166"/>
              </a:xfrm>
              <a:custGeom>
                <a:avLst/>
                <a:gdLst>
                  <a:gd name="T0" fmla="*/ 43 w 48"/>
                  <a:gd name="T1" fmla="*/ 10 h 62"/>
                  <a:gd name="T2" fmla="*/ 15 w 48"/>
                  <a:gd name="T3" fmla="*/ 4 h 62"/>
                  <a:gd name="T4" fmla="*/ 8 w 48"/>
                  <a:gd name="T5" fmla="*/ 24 h 62"/>
                  <a:gd name="T6" fmla="*/ 36 w 48"/>
                  <a:gd name="T7" fmla="*/ 39 h 62"/>
                  <a:gd name="T8" fmla="*/ 15 w 48"/>
                  <a:gd name="T9" fmla="*/ 44 h 62"/>
                  <a:gd name="T10" fmla="*/ 9 w 48"/>
                  <a:gd name="T11" fmla="*/ 47 h 62"/>
                  <a:gd name="T12" fmla="*/ 42 w 48"/>
                  <a:gd name="T13" fmla="*/ 36 h 62"/>
                  <a:gd name="T14" fmla="*/ 17 w 48"/>
                  <a:gd name="T15" fmla="*/ 21 h 62"/>
                  <a:gd name="T16" fmla="*/ 11 w 48"/>
                  <a:gd name="T17" fmla="*/ 17 h 62"/>
                  <a:gd name="T18" fmla="*/ 18 w 48"/>
                  <a:gd name="T19" fmla="*/ 9 h 62"/>
                  <a:gd name="T20" fmla="*/ 38 w 48"/>
                  <a:gd name="T21" fmla="*/ 13 h 62"/>
                  <a:gd name="T22" fmla="*/ 43 w 48"/>
                  <a:gd name="T23" fmla="*/ 1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62">
                    <a:moveTo>
                      <a:pt x="43" y="10"/>
                    </a:moveTo>
                    <a:cubicBezTo>
                      <a:pt x="37" y="1"/>
                      <a:pt x="24" y="0"/>
                      <a:pt x="15" y="4"/>
                    </a:cubicBezTo>
                    <a:cubicBezTo>
                      <a:pt x="8" y="6"/>
                      <a:pt x="0" y="18"/>
                      <a:pt x="8" y="24"/>
                    </a:cubicBezTo>
                    <a:cubicBezTo>
                      <a:pt x="17" y="30"/>
                      <a:pt x="32" y="27"/>
                      <a:pt x="36" y="39"/>
                    </a:cubicBezTo>
                    <a:cubicBezTo>
                      <a:pt x="39" y="48"/>
                      <a:pt x="19" y="52"/>
                      <a:pt x="15" y="44"/>
                    </a:cubicBezTo>
                    <a:cubicBezTo>
                      <a:pt x="13" y="40"/>
                      <a:pt x="7" y="44"/>
                      <a:pt x="9" y="47"/>
                    </a:cubicBezTo>
                    <a:cubicBezTo>
                      <a:pt x="18" y="62"/>
                      <a:pt x="48" y="54"/>
                      <a:pt x="42" y="36"/>
                    </a:cubicBezTo>
                    <a:cubicBezTo>
                      <a:pt x="38" y="26"/>
                      <a:pt x="26" y="23"/>
                      <a:pt x="17" y="21"/>
                    </a:cubicBezTo>
                    <a:cubicBezTo>
                      <a:pt x="15" y="20"/>
                      <a:pt x="12" y="20"/>
                      <a:pt x="11" y="17"/>
                    </a:cubicBezTo>
                    <a:cubicBezTo>
                      <a:pt x="10" y="14"/>
                      <a:pt x="16" y="10"/>
                      <a:pt x="18" y="9"/>
                    </a:cubicBezTo>
                    <a:cubicBezTo>
                      <a:pt x="24" y="7"/>
                      <a:pt x="34" y="8"/>
                      <a:pt x="38" y="13"/>
                    </a:cubicBezTo>
                    <a:cubicBezTo>
                      <a:pt x="40" y="17"/>
                      <a:pt x="45" y="14"/>
                      <a:pt x="43" y="1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 name="Freeform 2017"/>
              <p:cNvSpPr/>
              <p:nvPr/>
            </p:nvSpPr>
            <p:spPr bwMode="auto">
              <a:xfrm>
                <a:off x="6907" y="1547"/>
                <a:ext cx="61" cy="214"/>
              </a:xfrm>
              <a:custGeom>
                <a:avLst/>
                <a:gdLst>
                  <a:gd name="T0" fmla="*/ 14 w 23"/>
                  <a:gd name="T1" fmla="*/ 4 h 80"/>
                  <a:gd name="T2" fmla="*/ 1 w 23"/>
                  <a:gd name="T3" fmla="*/ 74 h 80"/>
                  <a:gd name="T4" fmla="*/ 7 w 23"/>
                  <a:gd name="T5" fmla="*/ 76 h 80"/>
                  <a:gd name="T6" fmla="*/ 20 w 23"/>
                  <a:gd name="T7" fmla="*/ 4 h 80"/>
                  <a:gd name="T8" fmla="*/ 14 w 23"/>
                  <a:gd name="T9" fmla="*/ 4 h 80"/>
                </a:gdLst>
                <a:ahLst/>
                <a:cxnLst>
                  <a:cxn ang="0">
                    <a:pos x="T0" y="T1"/>
                  </a:cxn>
                  <a:cxn ang="0">
                    <a:pos x="T2" y="T3"/>
                  </a:cxn>
                  <a:cxn ang="0">
                    <a:pos x="T4" y="T5"/>
                  </a:cxn>
                  <a:cxn ang="0">
                    <a:pos x="T6" y="T7"/>
                  </a:cxn>
                  <a:cxn ang="0">
                    <a:pos x="T8" y="T9"/>
                  </a:cxn>
                </a:cxnLst>
                <a:rect l="0" t="0" r="r" b="b"/>
                <a:pathLst>
                  <a:path w="23" h="80">
                    <a:moveTo>
                      <a:pt x="14" y="4"/>
                    </a:moveTo>
                    <a:cubicBezTo>
                      <a:pt x="16" y="29"/>
                      <a:pt x="4" y="51"/>
                      <a:pt x="1" y="74"/>
                    </a:cubicBezTo>
                    <a:cubicBezTo>
                      <a:pt x="0" y="78"/>
                      <a:pt x="6" y="80"/>
                      <a:pt x="7" y="76"/>
                    </a:cubicBezTo>
                    <a:cubicBezTo>
                      <a:pt x="11" y="52"/>
                      <a:pt x="23" y="29"/>
                      <a:pt x="20" y="4"/>
                    </a:cubicBezTo>
                    <a:cubicBezTo>
                      <a:pt x="20" y="0"/>
                      <a:pt x="13" y="0"/>
                      <a:pt x="14"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2018"/>
              <p:cNvSpPr/>
              <p:nvPr/>
            </p:nvSpPr>
            <p:spPr bwMode="auto">
              <a:xfrm>
                <a:off x="6784" y="2187"/>
                <a:ext cx="416" cy="53"/>
              </a:xfrm>
              <a:custGeom>
                <a:avLst/>
                <a:gdLst>
                  <a:gd name="T0" fmla="*/ 4 w 156"/>
                  <a:gd name="T1" fmla="*/ 12 h 20"/>
                  <a:gd name="T2" fmla="*/ 150 w 156"/>
                  <a:gd name="T3" fmla="*/ 19 h 20"/>
                  <a:gd name="T4" fmla="*/ 152 w 156"/>
                  <a:gd name="T5" fmla="*/ 13 h 20"/>
                  <a:gd name="T6" fmla="*/ 4 w 156"/>
                  <a:gd name="T7" fmla="*/ 5 h 20"/>
                  <a:gd name="T8" fmla="*/ 4 w 156"/>
                  <a:gd name="T9" fmla="*/ 12 h 20"/>
                </a:gdLst>
                <a:ahLst/>
                <a:cxnLst>
                  <a:cxn ang="0">
                    <a:pos x="T0" y="T1"/>
                  </a:cxn>
                  <a:cxn ang="0">
                    <a:pos x="T2" y="T3"/>
                  </a:cxn>
                  <a:cxn ang="0">
                    <a:pos x="T4" y="T5"/>
                  </a:cxn>
                  <a:cxn ang="0">
                    <a:pos x="T6" y="T7"/>
                  </a:cxn>
                  <a:cxn ang="0">
                    <a:pos x="T8" y="T9"/>
                  </a:cxn>
                </a:cxnLst>
                <a:rect l="0" t="0" r="r" b="b"/>
                <a:pathLst>
                  <a:path w="156" h="20">
                    <a:moveTo>
                      <a:pt x="4" y="12"/>
                    </a:moveTo>
                    <a:cubicBezTo>
                      <a:pt x="53" y="6"/>
                      <a:pt x="102" y="10"/>
                      <a:pt x="150" y="19"/>
                    </a:cubicBezTo>
                    <a:cubicBezTo>
                      <a:pt x="154" y="20"/>
                      <a:pt x="156" y="13"/>
                      <a:pt x="152" y="13"/>
                    </a:cubicBezTo>
                    <a:cubicBezTo>
                      <a:pt x="103" y="4"/>
                      <a:pt x="53" y="0"/>
                      <a:pt x="4" y="5"/>
                    </a:cubicBezTo>
                    <a:cubicBezTo>
                      <a:pt x="0" y="6"/>
                      <a:pt x="0" y="12"/>
                      <a:pt x="4" y="1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 name="Freeform 2019"/>
              <p:cNvSpPr/>
              <p:nvPr/>
            </p:nvSpPr>
            <p:spPr bwMode="auto">
              <a:xfrm>
                <a:off x="6936" y="1422"/>
                <a:ext cx="99" cy="45"/>
              </a:xfrm>
              <a:custGeom>
                <a:avLst/>
                <a:gdLst>
                  <a:gd name="T0" fmla="*/ 4 w 37"/>
                  <a:gd name="T1" fmla="*/ 8 h 17"/>
                  <a:gd name="T2" fmla="*/ 31 w 37"/>
                  <a:gd name="T3" fmla="*/ 16 h 17"/>
                  <a:gd name="T4" fmla="*/ 33 w 37"/>
                  <a:gd name="T5" fmla="*/ 10 h 17"/>
                  <a:gd name="T6" fmla="*/ 6 w 37"/>
                  <a:gd name="T7" fmla="*/ 2 h 17"/>
                  <a:gd name="T8" fmla="*/ 4 w 37"/>
                  <a:gd name="T9" fmla="*/ 8 h 17"/>
                </a:gdLst>
                <a:ahLst/>
                <a:cxnLst>
                  <a:cxn ang="0">
                    <a:pos x="T0" y="T1"/>
                  </a:cxn>
                  <a:cxn ang="0">
                    <a:pos x="T2" y="T3"/>
                  </a:cxn>
                  <a:cxn ang="0">
                    <a:pos x="T4" y="T5"/>
                  </a:cxn>
                  <a:cxn ang="0">
                    <a:pos x="T6" y="T7"/>
                  </a:cxn>
                  <a:cxn ang="0">
                    <a:pos x="T8" y="T9"/>
                  </a:cxn>
                </a:cxnLst>
                <a:rect l="0" t="0" r="r" b="b"/>
                <a:pathLst>
                  <a:path w="37" h="17">
                    <a:moveTo>
                      <a:pt x="4" y="8"/>
                    </a:moveTo>
                    <a:cubicBezTo>
                      <a:pt x="13" y="11"/>
                      <a:pt x="22" y="14"/>
                      <a:pt x="31" y="16"/>
                    </a:cubicBezTo>
                    <a:cubicBezTo>
                      <a:pt x="35" y="17"/>
                      <a:pt x="37" y="11"/>
                      <a:pt x="33" y="10"/>
                    </a:cubicBezTo>
                    <a:cubicBezTo>
                      <a:pt x="24" y="8"/>
                      <a:pt x="15" y="4"/>
                      <a:pt x="6" y="2"/>
                    </a:cubicBezTo>
                    <a:cubicBezTo>
                      <a:pt x="2" y="0"/>
                      <a:pt x="0" y="7"/>
                      <a:pt x="4" y="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Freeform 2020"/>
              <p:cNvSpPr/>
              <p:nvPr/>
            </p:nvSpPr>
            <p:spPr bwMode="auto">
              <a:xfrm>
                <a:off x="7011" y="1446"/>
                <a:ext cx="285" cy="390"/>
              </a:xfrm>
              <a:custGeom>
                <a:avLst/>
                <a:gdLst>
                  <a:gd name="T0" fmla="*/ 2 w 107"/>
                  <a:gd name="T1" fmla="*/ 6 h 146"/>
                  <a:gd name="T2" fmla="*/ 57 w 107"/>
                  <a:gd name="T3" fmla="*/ 73 h 146"/>
                  <a:gd name="T4" fmla="*/ 85 w 107"/>
                  <a:gd name="T5" fmla="*/ 115 h 146"/>
                  <a:gd name="T6" fmla="*/ 97 w 107"/>
                  <a:gd name="T7" fmla="*/ 137 h 146"/>
                  <a:gd name="T8" fmla="*/ 76 w 107"/>
                  <a:gd name="T9" fmla="*/ 136 h 146"/>
                  <a:gd name="T10" fmla="*/ 74 w 107"/>
                  <a:gd name="T11" fmla="*/ 142 h 146"/>
                  <a:gd name="T12" fmla="*/ 103 w 107"/>
                  <a:gd name="T13" fmla="*/ 146 h 146"/>
                  <a:gd name="T14" fmla="*/ 106 w 107"/>
                  <a:gd name="T15" fmla="*/ 141 h 146"/>
                  <a:gd name="T16" fmla="*/ 63 w 107"/>
                  <a:gd name="T17" fmla="*/ 70 h 146"/>
                  <a:gd name="T18" fmla="*/ 8 w 107"/>
                  <a:gd name="T19" fmla="*/ 3 h 146"/>
                  <a:gd name="T20" fmla="*/ 2 w 107"/>
                  <a:gd name="T21" fmla="*/ 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146">
                    <a:moveTo>
                      <a:pt x="2" y="6"/>
                    </a:moveTo>
                    <a:cubicBezTo>
                      <a:pt x="17" y="31"/>
                      <a:pt x="40" y="50"/>
                      <a:pt x="57" y="73"/>
                    </a:cubicBezTo>
                    <a:cubicBezTo>
                      <a:pt x="67" y="87"/>
                      <a:pt x="75" y="101"/>
                      <a:pt x="85" y="115"/>
                    </a:cubicBezTo>
                    <a:cubicBezTo>
                      <a:pt x="89" y="122"/>
                      <a:pt x="94" y="129"/>
                      <a:pt x="97" y="137"/>
                    </a:cubicBezTo>
                    <a:cubicBezTo>
                      <a:pt x="101" y="144"/>
                      <a:pt x="79" y="137"/>
                      <a:pt x="76" y="136"/>
                    </a:cubicBezTo>
                    <a:cubicBezTo>
                      <a:pt x="72" y="134"/>
                      <a:pt x="70" y="141"/>
                      <a:pt x="74" y="142"/>
                    </a:cubicBezTo>
                    <a:cubicBezTo>
                      <a:pt x="84" y="145"/>
                      <a:pt x="93" y="146"/>
                      <a:pt x="103" y="146"/>
                    </a:cubicBezTo>
                    <a:cubicBezTo>
                      <a:pt x="106" y="145"/>
                      <a:pt x="107" y="143"/>
                      <a:pt x="106" y="141"/>
                    </a:cubicBezTo>
                    <a:cubicBezTo>
                      <a:pt x="95" y="115"/>
                      <a:pt x="77" y="93"/>
                      <a:pt x="63" y="70"/>
                    </a:cubicBezTo>
                    <a:cubicBezTo>
                      <a:pt x="47" y="46"/>
                      <a:pt x="23" y="28"/>
                      <a:pt x="8" y="3"/>
                    </a:cubicBezTo>
                    <a:cubicBezTo>
                      <a:pt x="6" y="0"/>
                      <a:pt x="0" y="3"/>
                      <a:pt x="2"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Freeform 2021"/>
              <p:cNvSpPr/>
              <p:nvPr/>
            </p:nvSpPr>
            <p:spPr bwMode="auto">
              <a:xfrm>
                <a:off x="7147" y="1831"/>
                <a:ext cx="48" cy="51"/>
              </a:xfrm>
              <a:custGeom>
                <a:avLst/>
                <a:gdLst>
                  <a:gd name="T0" fmla="*/ 3 w 18"/>
                  <a:gd name="T1" fmla="*/ 7 h 19"/>
                  <a:gd name="T2" fmla="*/ 10 w 18"/>
                  <a:gd name="T3" fmla="*/ 16 h 19"/>
                  <a:gd name="T4" fmla="*/ 16 w 18"/>
                  <a:gd name="T5" fmla="*/ 12 h 19"/>
                  <a:gd name="T6" fmla="*/ 8 w 18"/>
                  <a:gd name="T7" fmla="*/ 3 h 19"/>
                  <a:gd name="T8" fmla="*/ 3 w 18"/>
                  <a:gd name="T9" fmla="*/ 7 h 19"/>
                </a:gdLst>
                <a:ahLst/>
                <a:cxnLst>
                  <a:cxn ang="0">
                    <a:pos x="T0" y="T1"/>
                  </a:cxn>
                  <a:cxn ang="0">
                    <a:pos x="T2" y="T3"/>
                  </a:cxn>
                  <a:cxn ang="0">
                    <a:pos x="T4" y="T5"/>
                  </a:cxn>
                  <a:cxn ang="0">
                    <a:pos x="T6" y="T7"/>
                  </a:cxn>
                  <a:cxn ang="0">
                    <a:pos x="T8" y="T9"/>
                  </a:cxn>
                </a:cxnLst>
                <a:rect l="0" t="0" r="r" b="b"/>
                <a:pathLst>
                  <a:path w="18" h="19">
                    <a:moveTo>
                      <a:pt x="3" y="7"/>
                    </a:moveTo>
                    <a:cubicBezTo>
                      <a:pt x="6" y="10"/>
                      <a:pt x="8" y="12"/>
                      <a:pt x="10" y="16"/>
                    </a:cubicBezTo>
                    <a:cubicBezTo>
                      <a:pt x="12" y="19"/>
                      <a:pt x="18" y="16"/>
                      <a:pt x="16" y="12"/>
                    </a:cubicBezTo>
                    <a:cubicBezTo>
                      <a:pt x="14" y="9"/>
                      <a:pt x="11" y="6"/>
                      <a:pt x="8" y="3"/>
                    </a:cubicBezTo>
                    <a:cubicBezTo>
                      <a:pt x="5" y="0"/>
                      <a:pt x="0" y="4"/>
                      <a:pt x="3"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 name="Freeform 2022"/>
              <p:cNvSpPr/>
              <p:nvPr/>
            </p:nvSpPr>
            <p:spPr bwMode="auto">
              <a:xfrm>
                <a:off x="7157" y="1863"/>
                <a:ext cx="48" cy="313"/>
              </a:xfrm>
              <a:custGeom>
                <a:avLst/>
                <a:gdLst>
                  <a:gd name="T0" fmla="*/ 6 w 18"/>
                  <a:gd name="T1" fmla="*/ 4 h 117"/>
                  <a:gd name="T2" fmla="*/ 9 w 18"/>
                  <a:gd name="T3" fmla="*/ 51 h 117"/>
                  <a:gd name="T4" fmla="*/ 3 w 18"/>
                  <a:gd name="T5" fmla="*/ 109 h 117"/>
                  <a:gd name="T6" fmla="*/ 5 w 18"/>
                  <a:gd name="T7" fmla="*/ 115 h 117"/>
                  <a:gd name="T8" fmla="*/ 15 w 18"/>
                  <a:gd name="T9" fmla="*/ 74 h 117"/>
                  <a:gd name="T10" fmla="*/ 12 w 18"/>
                  <a:gd name="T11" fmla="*/ 4 h 117"/>
                  <a:gd name="T12" fmla="*/ 6 w 18"/>
                  <a:gd name="T13" fmla="*/ 4 h 117"/>
                </a:gdLst>
                <a:ahLst/>
                <a:cxnLst>
                  <a:cxn ang="0">
                    <a:pos x="T0" y="T1"/>
                  </a:cxn>
                  <a:cxn ang="0">
                    <a:pos x="T2" y="T3"/>
                  </a:cxn>
                  <a:cxn ang="0">
                    <a:pos x="T4" y="T5"/>
                  </a:cxn>
                  <a:cxn ang="0">
                    <a:pos x="T6" y="T7"/>
                  </a:cxn>
                  <a:cxn ang="0">
                    <a:pos x="T8" y="T9"/>
                  </a:cxn>
                  <a:cxn ang="0">
                    <a:pos x="T10" y="T11"/>
                  </a:cxn>
                  <a:cxn ang="0">
                    <a:pos x="T12" y="T13"/>
                  </a:cxn>
                </a:cxnLst>
                <a:rect l="0" t="0" r="r" b="b"/>
                <a:pathLst>
                  <a:path w="18" h="117">
                    <a:moveTo>
                      <a:pt x="6" y="4"/>
                    </a:moveTo>
                    <a:cubicBezTo>
                      <a:pt x="8" y="19"/>
                      <a:pt x="8" y="35"/>
                      <a:pt x="9" y="51"/>
                    </a:cubicBezTo>
                    <a:cubicBezTo>
                      <a:pt x="9" y="59"/>
                      <a:pt x="13" y="105"/>
                      <a:pt x="3" y="109"/>
                    </a:cubicBezTo>
                    <a:cubicBezTo>
                      <a:pt x="0" y="110"/>
                      <a:pt x="1" y="117"/>
                      <a:pt x="5" y="115"/>
                    </a:cubicBezTo>
                    <a:cubicBezTo>
                      <a:pt x="18" y="111"/>
                      <a:pt x="15" y="83"/>
                      <a:pt x="15" y="74"/>
                    </a:cubicBezTo>
                    <a:cubicBezTo>
                      <a:pt x="16" y="50"/>
                      <a:pt x="15" y="27"/>
                      <a:pt x="12" y="4"/>
                    </a:cubicBezTo>
                    <a:cubicBezTo>
                      <a:pt x="12" y="0"/>
                      <a:pt x="5" y="0"/>
                      <a:pt x="6"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 name="Freeform 2023"/>
              <p:cNvSpPr/>
              <p:nvPr/>
            </p:nvSpPr>
            <p:spPr bwMode="auto">
              <a:xfrm>
                <a:off x="7157" y="2227"/>
                <a:ext cx="64" cy="27"/>
              </a:xfrm>
              <a:custGeom>
                <a:avLst/>
                <a:gdLst>
                  <a:gd name="T0" fmla="*/ 4 w 24"/>
                  <a:gd name="T1" fmla="*/ 7 h 10"/>
                  <a:gd name="T2" fmla="*/ 18 w 24"/>
                  <a:gd name="T3" fmla="*/ 9 h 10"/>
                  <a:gd name="T4" fmla="*/ 20 w 24"/>
                  <a:gd name="T5" fmla="*/ 3 h 10"/>
                  <a:gd name="T6" fmla="*/ 6 w 24"/>
                  <a:gd name="T7" fmla="*/ 0 h 10"/>
                  <a:gd name="T8" fmla="*/ 4 w 24"/>
                  <a:gd name="T9" fmla="*/ 7 h 10"/>
                </a:gdLst>
                <a:ahLst/>
                <a:cxnLst>
                  <a:cxn ang="0">
                    <a:pos x="T0" y="T1"/>
                  </a:cxn>
                  <a:cxn ang="0">
                    <a:pos x="T2" y="T3"/>
                  </a:cxn>
                  <a:cxn ang="0">
                    <a:pos x="T4" y="T5"/>
                  </a:cxn>
                  <a:cxn ang="0">
                    <a:pos x="T6" y="T7"/>
                  </a:cxn>
                  <a:cxn ang="0">
                    <a:pos x="T8" y="T9"/>
                  </a:cxn>
                </a:cxnLst>
                <a:rect l="0" t="0" r="r" b="b"/>
                <a:pathLst>
                  <a:path w="24" h="10">
                    <a:moveTo>
                      <a:pt x="4" y="7"/>
                    </a:moveTo>
                    <a:cubicBezTo>
                      <a:pt x="9" y="8"/>
                      <a:pt x="14" y="8"/>
                      <a:pt x="18" y="9"/>
                    </a:cubicBezTo>
                    <a:cubicBezTo>
                      <a:pt x="22" y="10"/>
                      <a:pt x="24" y="4"/>
                      <a:pt x="20" y="3"/>
                    </a:cubicBezTo>
                    <a:cubicBezTo>
                      <a:pt x="15" y="2"/>
                      <a:pt x="11" y="1"/>
                      <a:pt x="6" y="0"/>
                    </a:cubicBezTo>
                    <a:cubicBezTo>
                      <a:pt x="2" y="0"/>
                      <a:pt x="0" y="6"/>
                      <a:pt x="4"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9" name="Freeform 2024"/>
              <p:cNvSpPr/>
              <p:nvPr/>
            </p:nvSpPr>
            <p:spPr bwMode="auto">
              <a:xfrm>
                <a:off x="7171" y="2237"/>
                <a:ext cx="69" cy="214"/>
              </a:xfrm>
              <a:custGeom>
                <a:avLst/>
                <a:gdLst>
                  <a:gd name="T0" fmla="*/ 12 w 26"/>
                  <a:gd name="T1" fmla="*/ 4 h 80"/>
                  <a:gd name="T2" fmla="*/ 4 w 26"/>
                  <a:gd name="T3" fmla="*/ 73 h 80"/>
                  <a:gd name="T4" fmla="*/ 4 w 26"/>
                  <a:gd name="T5" fmla="*/ 80 h 80"/>
                  <a:gd name="T6" fmla="*/ 18 w 26"/>
                  <a:gd name="T7" fmla="*/ 4 h 80"/>
                  <a:gd name="T8" fmla="*/ 12 w 26"/>
                  <a:gd name="T9" fmla="*/ 4 h 80"/>
                </a:gdLst>
                <a:ahLst/>
                <a:cxnLst>
                  <a:cxn ang="0">
                    <a:pos x="T0" y="T1"/>
                  </a:cxn>
                  <a:cxn ang="0">
                    <a:pos x="T2" y="T3"/>
                  </a:cxn>
                  <a:cxn ang="0">
                    <a:pos x="T4" y="T5"/>
                  </a:cxn>
                  <a:cxn ang="0">
                    <a:pos x="T6" y="T7"/>
                  </a:cxn>
                  <a:cxn ang="0">
                    <a:pos x="T8" y="T9"/>
                  </a:cxn>
                </a:cxnLst>
                <a:rect l="0" t="0" r="r" b="b"/>
                <a:pathLst>
                  <a:path w="26" h="80">
                    <a:moveTo>
                      <a:pt x="12" y="4"/>
                    </a:moveTo>
                    <a:cubicBezTo>
                      <a:pt x="12" y="13"/>
                      <a:pt x="17" y="73"/>
                      <a:pt x="4" y="73"/>
                    </a:cubicBezTo>
                    <a:cubicBezTo>
                      <a:pt x="0" y="73"/>
                      <a:pt x="0" y="80"/>
                      <a:pt x="4" y="80"/>
                    </a:cubicBezTo>
                    <a:cubicBezTo>
                      <a:pt x="26" y="80"/>
                      <a:pt x="19" y="17"/>
                      <a:pt x="18" y="4"/>
                    </a:cubicBezTo>
                    <a:cubicBezTo>
                      <a:pt x="18" y="0"/>
                      <a:pt x="11" y="0"/>
                      <a:pt x="1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0" name="Freeform 2025"/>
              <p:cNvSpPr/>
              <p:nvPr/>
            </p:nvSpPr>
            <p:spPr bwMode="auto">
              <a:xfrm>
                <a:off x="7181" y="2462"/>
                <a:ext cx="48" cy="206"/>
              </a:xfrm>
              <a:custGeom>
                <a:avLst/>
                <a:gdLst>
                  <a:gd name="T0" fmla="*/ 5 w 18"/>
                  <a:gd name="T1" fmla="*/ 7 h 77"/>
                  <a:gd name="T2" fmla="*/ 10 w 18"/>
                  <a:gd name="T3" fmla="*/ 36 h 77"/>
                  <a:gd name="T4" fmla="*/ 4 w 18"/>
                  <a:gd name="T5" fmla="*/ 70 h 77"/>
                  <a:gd name="T6" fmla="*/ 7 w 18"/>
                  <a:gd name="T7" fmla="*/ 75 h 77"/>
                  <a:gd name="T8" fmla="*/ 17 w 18"/>
                  <a:gd name="T9" fmla="*/ 42 h 77"/>
                  <a:gd name="T10" fmla="*/ 10 w 18"/>
                  <a:gd name="T11" fmla="*/ 2 h 77"/>
                  <a:gd name="T12" fmla="*/ 5 w 18"/>
                  <a:gd name="T13" fmla="*/ 7 h 77"/>
                </a:gdLst>
                <a:ahLst/>
                <a:cxnLst>
                  <a:cxn ang="0">
                    <a:pos x="T0" y="T1"/>
                  </a:cxn>
                  <a:cxn ang="0">
                    <a:pos x="T2" y="T3"/>
                  </a:cxn>
                  <a:cxn ang="0">
                    <a:pos x="T4" y="T5"/>
                  </a:cxn>
                  <a:cxn ang="0">
                    <a:pos x="T6" y="T7"/>
                  </a:cxn>
                  <a:cxn ang="0">
                    <a:pos x="T8" y="T9"/>
                  </a:cxn>
                  <a:cxn ang="0">
                    <a:pos x="T10" y="T11"/>
                  </a:cxn>
                  <a:cxn ang="0">
                    <a:pos x="T12" y="T13"/>
                  </a:cxn>
                </a:cxnLst>
                <a:rect l="0" t="0" r="r" b="b"/>
                <a:pathLst>
                  <a:path w="18" h="77">
                    <a:moveTo>
                      <a:pt x="5" y="7"/>
                    </a:moveTo>
                    <a:cubicBezTo>
                      <a:pt x="11" y="12"/>
                      <a:pt x="10" y="29"/>
                      <a:pt x="10" y="36"/>
                    </a:cubicBezTo>
                    <a:cubicBezTo>
                      <a:pt x="11" y="44"/>
                      <a:pt x="12" y="66"/>
                      <a:pt x="4" y="70"/>
                    </a:cubicBezTo>
                    <a:cubicBezTo>
                      <a:pt x="0" y="71"/>
                      <a:pt x="3" y="77"/>
                      <a:pt x="7" y="75"/>
                    </a:cubicBezTo>
                    <a:cubicBezTo>
                      <a:pt x="17" y="70"/>
                      <a:pt x="16" y="51"/>
                      <a:pt x="17" y="42"/>
                    </a:cubicBezTo>
                    <a:cubicBezTo>
                      <a:pt x="17" y="32"/>
                      <a:pt x="18" y="10"/>
                      <a:pt x="10" y="2"/>
                    </a:cubicBezTo>
                    <a:cubicBezTo>
                      <a:pt x="6" y="0"/>
                      <a:pt x="2" y="4"/>
                      <a:pt x="5"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Freeform 2026"/>
              <p:cNvSpPr/>
              <p:nvPr/>
            </p:nvSpPr>
            <p:spPr bwMode="auto">
              <a:xfrm>
                <a:off x="6963" y="1432"/>
                <a:ext cx="21" cy="38"/>
              </a:xfrm>
              <a:custGeom>
                <a:avLst/>
                <a:gdLst>
                  <a:gd name="T0" fmla="*/ 1 w 8"/>
                  <a:gd name="T1" fmla="*/ 7 h 14"/>
                  <a:gd name="T2" fmla="*/ 2 w 8"/>
                  <a:gd name="T3" fmla="*/ 10 h 14"/>
                  <a:gd name="T4" fmla="*/ 8 w 8"/>
                  <a:gd name="T5" fmla="*/ 10 h 14"/>
                  <a:gd name="T6" fmla="*/ 7 w 8"/>
                  <a:gd name="T7" fmla="*/ 4 h 14"/>
                  <a:gd name="T8" fmla="*/ 1 w 8"/>
                  <a:gd name="T9" fmla="*/ 7 h 14"/>
                </a:gdLst>
                <a:ahLst/>
                <a:cxnLst>
                  <a:cxn ang="0">
                    <a:pos x="T0" y="T1"/>
                  </a:cxn>
                  <a:cxn ang="0">
                    <a:pos x="T2" y="T3"/>
                  </a:cxn>
                  <a:cxn ang="0">
                    <a:pos x="T4" y="T5"/>
                  </a:cxn>
                  <a:cxn ang="0">
                    <a:pos x="T6" y="T7"/>
                  </a:cxn>
                  <a:cxn ang="0">
                    <a:pos x="T8" y="T9"/>
                  </a:cxn>
                </a:cxnLst>
                <a:rect l="0" t="0" r="r" b="b"/>
                <a:pathLst>
                  <a:path w="8" h="14">
                    <a:moveTo>
                      <a:pt x="1" y="7"/>
                    </a:moveTo>
                    <a:cubicBezTo>
                      <a:pt x="2" y="8"/>
                      <a:pt x="2" y="9"/>
                      <a:pt x="2" y="10"/>
                    </a:cubicBezTo>
                    <a:cubicBezTo>
                      <a:pt x="2" y="14"/>
                      <a:pt x="8" y="14"/>
                      <a:pt x="8" y="10"/>
                    </a:cubicBezTo>
                    <a:cubicBezTo>
                      <a:pt x="8" y="8"/>
                      <a:pt x="8" y="6"/>
                      <a:pt x="7" y="4"/>
                    </a:cubicBezTo>
                    <a:cubicBezTo>
                      <a:pt x="5" y="0"/>
                      <a:pt x="0" y="3"/>
                      <a:pt x="1"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2" name="Freeform 2027"/>
              <p:cNvSpPr/>
              <p:nvPr/>
            </p:nvSpPr>
            <p:spPr bwMode="auto">
              <a:xfrm>
                <a:off x="6971" y="1435"/>
                <a:ext cx="29" cy="53"/>
              </a:xfrm>
              <a:custGeom>
                <a:avLst/>
                <a:gdLst>
                  <a:gd name="T0" fmla="*/ 3 w 11"/>
                  <a:gd name="T1" fmla="*/ 6 h 20"/>
                  <a:gd name="T2" fmla="*/ 2 w 11"/>
                  <a:gd name="T3" fmla="*/ 14 h 20"/>
                  <a:gd name="T4" fmla="*/ 7 w 11"/>
                  <a:gd name="T5" fmla="*/ 17 h 20"/>
                  <a:gd name="T6" fmla="*/ 10 w 11"/>
                  <a:gd name="T7" fmla="*/ 4 h 20"/>
                  <a:gd name="T8" fmla="*/ 3 w 11"/>
                  <a:gd name="T9" fmla="*/ 6 h 20"/>
                </a:gdLst>
                <a:ahLst/>
                <a:cxnLst>
                  <a:cxn ang="0">
                    <a:pos x="T0" y="T1"/>
                  </a:cxn>
                  <a:cxn ang="0">
                    <a:pos x="T2" y="T3"/>
                  </a:cxn>
                  <a:cxn ang="0">
                    <a:pos x="T4" y="T5"/>
                  </a:cxn>
                  <a:cxn ang="0">
                    <a:pos x="T6" y="T7"/>
                  </a:cxn>
                  <a:cxn ang="0">
                    <a:pos x="T8" y="T9"/>
                  </a:cxn>
                </a:cxnLst>
                <a:rect l="0" t="0" r="r" b="b"/>
                <a:pathLst>
                  <a:path w="11" h="20">
                    <a:moveTo>
                      <a:pt x="3" y="6"/>
                    </a:moveTo>
                    <a:cubicBezTo>
                      <a:pt x="4" y="9"/>
                      <a:pt x="3" y="11"/>
                      <a:pt x="2" y="14"/>
                    </a:cubicBezTo>
                    <a:cubicBezTo>
                      <a:pt x="0" y="17"/>
                      <a:pt x="5" y="20"/>
                      <a:pt x="7" y="17"/>
                    </a:cubicBezTo>
                    <a:cubicBezTo>
                      <a:pt x="10" y="13"/>
                      <a:pt x="11" y="9"/>
                      <a:pt x="10" y="4"/>
                    </a:cubicBezTo>
                    <a:cubicBezTo>
                      <a:pt x="9" y="0"/>
                      <a:pt x="3" y="2"/>
                      <a:pt x="3"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7" name="Group 2229"/>
            <p:cNvGrpSpPr/>
            <p:nvPr/>
          </p:nvGrpSpPr>
          <p:grpSpPr bwMode="auto">
            <a:xfrm>
              <a:off x="3797300" y="-244475"/>
              <a:ext cx="8559800" cy="6807200"/>
              <a:chOff x="2392" y="-154"/>
              <a:chExt cx="5392" cy="4288"/>
            </a:xfrm>
          </p:grpSpPr>
          <p:sp>
            <p:nvSpPr>
              <p:cNvPr id="123" name="Freeform 2029"/>
              <p:cNvSpPr/>
              <p:nvPr/>
            </p:nvSpPr>
            <p:spPr bwMode="auto">
              <a:xfrm>
                <a:off x="6984" y="1440"/>
                <a:ext cx="27" cy="59"/>
              </a:xfrm>
              <a:custGeom>
                <a:avLst/>
                <a:gdLst>
                  <a:gd name="T0" fmla="*/ 4 w 10"/>
                  <a:gd name="T1" fmla="*/ 4 h 22"/>
                  <a:gd name="T2" fmla="*/ 1 w 10"/>
                  <a:gd name="T3" fmla="*/ 17 h 22"/>
                  <a:gd name="T4" fmla="*/ 7 w 10"/>
                  <a:gd name="T5" fmla="*/ 19 h 22"/>
                  <a:gd name="T6" fmla="*/ 10 w 10"/>
                  <a:gd name="T7" fmla="*/ 4 h 22"/>
                  <a:gd name="T8" fmla="*/ 4 w 10"/>
                  <a:gd name="T9" fmla="*/ 4 h 22"/>
                </a:gdLst>
                <a:ahLst/>
                <a:cxnLst>
                  <a:cxn ang="0">
                    <a:pos x="T0" y="T1"/>
                  </a:cxn>
                  <a:cxn ang="0">
                    <a:pos x="T2" y="T3"/>
                  </a:cxn>
                  <a:cxn ang="0">
                    <a:pos x="T4" y="T5"/>
                  </a:cxn>
                  <a:cxn ang="0">
                    <a:pos x="T6" y="T7"/>
                  </a:cxn>
                  <a:cxn ang="0">
                    <a:pos x="T8" y="T9"/>
                  </a:cxn>
                </a:cxnLst>
                <a:rect l="0" t="0" r="r" b="b"/>
                <a:pathLst>
                  <a:path w="10" h="22">
                    <a:moveTo>
                      <a:pt x="4" y="4"/>
                    </a:moveTo>
                    <a:cubicBezTo>
                      <a:pt x="4" y="9"/>
                      <a:pt x="3" y="13"/>
                      <a:pt x="1" y="17"/>
                    </a:cubicBezTo>
                    <a:cubicBezTo>
                      <a:pt x="0" y="21"/>
                      <a:pt x="6" y="22"/>
                      <a:pt x="7" y="19"/>
                    </a:cubicBezTo>
                    <a:cubicBezTo>
                      <a:pt x="9" y="14"/>
                      <a:pt x="10" y="9"/>
                      <a:pt x="10" y="4"/>
                    </a:cubicBezTo>
                    <a:cubicBezTo>
                      <a:pt x="10" y="0"/>
                      <a:pt x="4" y="0"/>
                      <a:pt x="4"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2030"/>
              <p:cNvSpPr/>
              <p:nvPr/>
            </p:nvSpPr>
            <p:spPr bwMode="auto">
              <a:xfrm>
                <a:off x="6995" y="1440"/>
                <a:ext cx="32" cy="73"/>
              </a:xfrm>
              <a:custGeom>
                <a:avLst/>
                <a:gdLst>
                  <a:gd name="T0" fmla="*/ 4 w 12"/>
                  <a:gd name="T1" fmla="*/ 6 h 27"/>
                  <a:gd name="T2" fmla="*/ 2 w 12"/>
                  <a:gd name="T3" fmla="*/ 20 h 27"/>
                  <a:gd name="T4" fmla="*/ 8 w 12"/>
                  <a:gd name="T5" fmla="*/ 23 h 27"/>
                  <a:gd name="T6" fmla="*/ 11 w 12"/>
                  <a:gd name="T7" fmla="*/ 4 h 27"/>
                  <a:gd name="T8" fmla="*/ 4 w 12"/>
                  <a:gd name="T9" fmla="*/ 6 h 27"/>
                </a:gdLst>
                <a:ahLst/>
                <a:cxnLst>
                  <a:cxn ang="0">
                    <a:pos x="T0" y="T1"/>
                  </a:cxn>
                  <a:cxn ang="0">
                    <a:pos x="T2" y="T3"/>
                  </a:cxn>
                  <a:cxn ang="0">
                    <a:pos x="T4" y="T5"/>
                  </a:cxn>
                  <a:cxn ang="0">
                    <a:pos x="T6" y="T7"/>
                  </a:cxn>
                  <a:cxn ang="0">
                    <a:pos x="T8" y="T9"/>
                  </a:cxn>
                </a:cxnLst>
                <a:rect l="0" t="0" r="r" b="b"/>
                <a:pathLst>
                  <a:path w="12" h="27">
                    <a:moveTo>
                      <a:pt x="4" y="6"/>
                    </a:moveTo>
                    <a:cubicBezTo>
                      <a:pt x="6" y="11"/>
                      <a:pt x="5" y="15"/>
                      <a:pt x="2" y="20"/>
                    </a:cubicBezTo>
                    <a:cubicBezTo>
                      <a:pt x="0" y="23"/>
                      <a:pt x="6" y="27"/>
                      <a:pt x="8" y="23"/>
                    </a:cubicBezTo>
                    <a:cubicBezTo>
                      <a:pt x="11" y="17"/>
                      <a:pt x="12" y="11"/>
                      <a:pt x="11" y="4"/>
                    </a:cubicBezTo>
                    <a:cubicBezTo>
                      <a:pt x="10" y="0"/>
                      <a:pt x="3" y="2"/>
                      <a:pt x="4"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2031"/>
              <p:cNvSpPr/>
              <p:nvPr/>
            </p:nvSpPr>
            <p:spPr bwMode="auto">
              <a:xfrm>
                <a:off x="7008" y="1459"/>
                <a:ext cx="35" cy="67"/>
              </a:xfrm>
              <a:custGeom>
                <a:avLst/>
                <a:gdLst>
                  <a:gd name="T0" fmla="*/ 6 w 13"/>
                  <a:gd name="T1" fmla="*/ 4 h 25"/>
                  <a:gd name="T2" fmla="*/ 1 w 13"/>
                  <a:gd name="T3" fmla="*/ 19 h 25"/>
                  <a:gd name="T4" fmla="*/ 7 w 13"/>
                  <a:gd name="T5" fmla="*/ 21 h 25"/>
                  <a:gd name="T6" fmla="*/ 12 w 13"/>
                  <a:gd name="T7" fmla="*/ 6 h 25"/>
                  <a:gd name="T8" fmla="*/ 6 w 13"/>
                  <a:gd name="T9" fmla="*/ 4 h 25"/>
                </a:gdLst>
                <a:ahLst/>
                <a:cxnLst>
                  <a:cxn ang="0">
                    <a:pos x="T0" y="T1"/>
                  </a:cxn>
                  <a:cxn ang="0">
                    <a:pos x="T2" y="T3"/>
                  </a:cxn>
                  <a:cxn ang="0">
                    <a:pos x="T4" y="T5"/>
                  </a:cxn>
                  <a:cxn ang="0">
                    <a:pos x="T6" y="T7"/>
                  </a:cxn>
                  <a:cxn ang="0">
                    <a:pos x="T8" y="T9"/>
                  </a:cxn>
                </a:cxnLst>
                <a:rect l="0" t="0" r="r" b="b"/>
                <a:pathLst>
                  <a:path w="13" h="25">
                    <a:moveTo>
                      <a:pt x="6" y="4"/>
                    </a:moveTo>
                    <a:cubicBezTo>
                      <a:pt x="5" y="9"/>
                      <a:pt x="3" y="14"/>
                      <a:pt x="1" y="19"/>
                    </a:cubicBezTo>
                    <a:cubicBezTo>
                      <a:pt x="0" y="23"/>
                      <a:pt x="6" y="25"/>
                      <a:pt x="7" y="21"/>
                    </a:cubicBezTo>
                    <a:cubicBezTo>
                      <a:pt x="9" y="16"/>
                      <a:pt x="11" y="11"/>
                      <a:pt x="12" y="6"/>
                    </a:cubicBezTo>
                    <a:cubicBezTo>
                      <a:pt x="13" y="2"/>
                      <a:pt x="7" y="0"/>
                      <a:pt x="6"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2032"/>
              <p:cNvSpPr/>
              <p:nvPr/>
            </p:nvSpPr>
            <p:spPr bwMode="auto">
              <a:xfrm>
                <a:off x="7021" y="1483"/>
                <a:ext cx="30" cy="56"/>
              </a:xfrm>
              <a:custGeom>
                <a:avLst/>
                <a:gdLst>
                  <a:gd name="T0" fmla="*/ 4 w 11"/>
                  <a:gd name="T1" fmla="*/ 4 h 21"/>
                  <a:gd name="T2" fmla="*/ 2 w 11"/>
                  <a:gd name="T3" fmla="*/ 14 h 21"/>
                  <a:gd name="T4" fmla="*/ 8 w 11"/>
                  <a:gd name="T5" fmla="*/ 17 h 21"/>
                  <a:gd name="T6" fmla="*/ 11 w 11"/>
                  <a:gd name="T7" fmla="*/ 4 h 21"/>
                  <a:gd name="T8" fmla="*/ 4 w 11"/>
                  <a:gd name="T9" fmla="*/ 4 h 21"/>
                </a:gdLst>
                <a:ahLst/>
                <a:cxnLst>
                  <a:cxn ang="0">
                    <a:pos x="T0" y="T1"/>
                  </a:cxn>
                  <a:cxn ang="0">
                    <a:pos x="T2" y="T3"/>
                  </a:cxn>
                  <a:cxn ang="0">
                    <a:pos x="T4" y="T5"/>
                  </a:cxn>
                  <a:cxn ang="0">
                    <a:pos x="T6" y="T7"/>
                  </a:cxn>
                  <a:cxn ang="0">
                    <a:pos x="T8" y="T9"/>
                  </a:cxn>
                </a:cxnLst>
                <a:rect l="0" t="0" r="r" b="b"/>
                <a:pathLst>
                  <a:path w="11" h="21">
                    <a:moveTo>
                      <a:pt x="4" y="4"/>
                    </a:moveTo>
                    <a:cubicBezTo>
                      <a:pt x="4" y="7"/>
                      <a:pt x="4" y="11"/>
                      <a:pt x="2" y="14"/>
                    </a:cubicBezTo>
                    <a:cubicBezTo>
                      <a:pt x="0" y="18"/>
                      <a:pt x="6" y="21"/>
                      <a:pt x="8" y="17"/>
                    </a:cubicBezTo>
                    <a:cubicBezTo>
                      <a:pt x="10" y="13"/>
                      <a:pt x="11" y="8"/>
                      <a:pt x="11" y="4"/>
                    </a:cubicBezTo>
                    <a:cubicBezTo>
                      <a:pt x="11" y="0"/>
                      <a:pt x="5" y="0"/>
                      <a:pt x="4"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033"/>
              <p:cNvSpPr/>
              <p:nvPr/>
            </p:nvSpPr>
            <p:spPr bwMode="auto">
              <a:xfrm>
                <a:off x="7035" y="1494"/>
                <a:ext cx="26" cy="51"/>
              </a:xfrm>
              <a:custGeom>
                <a:avLst/>
                <a:gdLst>
                  <a:gd name="T0" fmla="*/ 3 w 10"/>
                  <a:gd name="T1" fmla="*/ 6 h 19"/>
                  <a:gd name="T2" fmla="*/ 3 w 10"/>
                  <a:gd name="T3" fmla="*/ 13 h 19"/>
                  <a:gd name="T4" fmla="*/ 8 w 10"/>
                  <a:gd name="T5" fmla="*/ 16 h 19"/>
                  <a:gd name="T6" fmla="*/ 9 w 10"/>
                  <a:gd name="T7" fmla="*/ 4 h 19"/>
                  <a:gd name="T8" fmla="*/ 3 w 10"/>
                  <a:gd name="T9" fmla="*/ 6 h 19"/>
                </a:gdLst>
                <a:ahLst/>
                <a:cxnLst>
                  <a:cxn ang="0">
                    <a:pos x="T0" y="T1"/>
                  </a:cxn>
                  <a:cxn ang="0">
                    <a:pos x="T2" y="T3"/>
                  </a:cxn>
                  <a:cxn ang="0">
                    <a:pos x="T4" y="T5"/>
                  </a:cxn>
                  <a:cxn ang="0">
                    <a:pos x="T6" y="T7"/>
                  </a:cxn>
                  <a:cxn ang="0">
                    <a:pos x="T8" y="T9"/>
                  </a:cxn>
                </a:cxnLst>
                <a:rect l="0" t="0" r="r" b="b"/>
                <a:pathLst>
                  <a:path w="10" h="19">
                    <a:moveTo>
                      <a:pt x="3" y="6"/>
                    </a:moveTo>
                    <a:cubicBezTo>
                      <a:pt x="4" y="8"/>
                      <a:pt x="4" y="11"/>
                      <a:pt x="3" y="13"/>
                    </a:cubicBezTo>
                    <a:cubicBezTo>
                      <a:pt x="0" y="16"/>
                      <a:pt x="6" y="19"/>
                      <a:pt x="8" y="16"/>
                    </a:cubicBezTo>
                    <a:cubicBezTo>
                      <a:pt x="10" y="12"/>
                      <a:pt x="10" y="8"/>
                      <a:pt x="9" y="4"/>
                    </a:cubicBezTo>
                    <a:cubicBezTo>
                      <a:pt x="8" y="0"/>
                      <a:pt x="2" y="2"/>
                      <a:pt x="3"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034"/>
              <p:cNvSpPr/>
              <p:nvPr/>
            </p:nvSpPr>
            <p:spPr bwMode="auto">
              <a:xfrm>
                <a:off x="7043" y="1513"/>
                <a:ext cx="29" cy="56"/>
              </a:xfrm>
              <a:custGeom>
                <a:avLst/>
                <a:gdLst>
                  <a:gd name="T0" fmla="*/ 5 w 11"/>
                  <a:gd name="T1" fmla="*/ 5 h 21"/>
                  <a:gd name="T2" fmla="*/ 2 w 11"/>
                  <a:gd name="T3" fmla="*/ 14 h 21"/>
                  <a:gd name="T4" fmla="*/ 8 w 11"/>
                  <a:gd name="T5" fmla="*/ 17 h 21"/>
                  <a:gd name="T6" fmla="*/ 11 w 11"/>
                  <a:gd name="T7" fmla="*/ 5 h 21"/>
                  <a:gd name="T8" fmla="*/ 5 w 11"/>
                  <a:gd name="T9" fmla="*/ 5 h 21"/>
                </a:gdLst>
                <a:ahLst/>
                <a:cxnLst>
                  <a:cxn ang="0">
                    <a:pos x="T0" y="T1"/>
                  </a:cxn>
                  <a:cxn ang="0">
                    <a:pos x="T2" y="T3"/>
                  </a:cxn>
                  <a:cxn ang="0">
                    <a:pos x="T4" y="T5"/>
                  </a:cxn>
                  <a:cxn ang="0">
                    <a:pos x="T6" y="T7"/>
                  </a:cxn>
                  <a:cxn ang="0">
                    <a:pos x="T8" y="T9"/>
                  </a:cxn>
                </a:cxnLst>
                <a:rect l="0" t="0" r="r" b="b"/>
                <a:pathLst>
                  <a:path w="11" h="21">
                    <a:moveTo>
                      <a:pt x="5" y="5"/>
                    </a:moveTo>
                    <a:cubicBezTo>
                      <a:pt x="5" y="8"/>
                      <a:pt x="4" y="11"/>
                      <a:pt x="2" y="14"/>
                    </a:cubicBezTo>
                    <a:cubicBezTo>
                      <a:pt x="0" y="17"/>
                      <a:pt x="6" y="21"/>
                      <a:pt x="8" y="17"/>
                    </a:cubicBezTo>
                    <a:cubicBezTo>
                      <a:pt x="10" y="13"/>
                      <a:pt x="11" y="9"/>
                      <a:pt x="11" y="5"/>
                    </a:cubicBezTo>
                    <a:cubicBezTo>
                      <a:pt x="11" y="0"/>
                      <a:pt x="5" y="0"/>
                      <a:pt x="5"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2035"/>
              <p:cNvSpPr/>
              <p:nvPr/>
            </p:nvSpPr>
            <p:spPr bwMode="auto">
              <a:xfrm>
                <a:off x="7059" y="1521"/>
                <a:ext cx="32" cy="58"/>
              </a:xfrm>
              <a:custGeom>
                <a:avLst/>
                <a:gdLst>
                  <a:gd name="T0" fmla="*/ 5 w 12"/>
                  <a:gd name="T1" fmla="*/ 4 h 22"/>
                  <a:gd name="T2" fmla="*/ 2 w 12"/>
                  <a:gd name="T3" fmla="*/ 15 h 22"/>
                  <a:gd name="T4" fmla="*/ 7 w 12"/>
                  <a:gd name="T5" fmla="*/ 18 h 22"/>
                  <a:gd name="T6" fmla="*/ 11 w 12"/>
                  <a:gd name="T7" fmla="*/ 6 h 22"/>
                  <a:gd name="T8" fmla="*/ 5 w 12"/>
                  <a:gd name="T9" fmla="*/ 4 h 22"/>
                </a:gdLst>
                <a:ahLst/>
                <a:cxnLst>
                  <a:cxn ang="0">
                    <a:pos x="T0" y="T1"/>
                  </a:cxn>
                  <a:cxn ang="0">
                    <a:pos x="T2" y="T3"/>
                  </a:cxn>
                  <a:cxn ang="0">
                    <a:pos x="T4" y="T5"/>
                  </a:cxn>
                  <a:cxn ang="0">
                    <a:pos x="T6" y="T7"/>
                  </a:cxn>
                  <a:cxn ang="0">
                    <a:pos x="T8" y="T9"/>
                  </a:cxn>
                </a:cxnLst>
                <a:rect l="0" t="0" r="r" b="b"/>
                <a:pathLst>
                  <a:path w="12" h="22">
                    <a:moveTo>
                      <a:pt x="5" y="4"/>
                    </a:moveTo>
                    <a:cubicBezTo>
                      <a:pt x="4" y="8"/>
                      <a:pt x="3" y="11"/>
                      <a:pt x="2" y="15"/>
                    </a:cubicBezTo>
                    <a:cubicBezTo>
                      <a:pt x="0" y="18"/>
                      <a:pt x="6" y="22"/>
                      <a:pt x="7" y="18"/>
                    </a:cubicBezTo>
                    <a:cubicBezTo>
                      <a:pt x="9" y="14"/>
                      <a:pt x="10" y="10"/>
                      <a:pt x="11" y="6"/>
                    </a:cubicBezTo>
                    <a:cubicBezTo>
                      <a:pt x="12" y="2"/>
                      <a:pt x="6" y="0"/>
                      <a:pt x="5"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2036"/>
              <p:cNvSpPr/>
              <p:nvPr/>
            </p:nvSpPr>
            <p:spPr bwMode="auto">
              <a:xfrm>
                <a:off x="7077" y="1539"/>
                <a:ext cx="24" cy="56"/>
              </a:xfrm>
              <a:custGeom>
                <a:avLst/>
                <a:gdLst>
                  <a:gd name="T0" fmla="*/ 3 w 9"/>
                  <a:gd name="T1" fmla="*/ 4 h 21"/>
                  <a:gd name="T2" fmla="*/ 1 w 9"/>
                  <a:gd name="T3" fmla="*/ 15 h 21"/>
                  <a:gd name="T4" fmla="*/ 7 w 9"/>
                  <a:gd name="T5" fmla="*/ 17 h 21"/>
                  <a:gd name="T6" fmla="*/ 9 w 9"/>
                  <a:gd name="T7" fmla="*/ 4 h 21"/>
                  <a:gd name="T8" fmla="*/ 3 w 9"/>
                  <a:gd name="T9" fmla="*/ 4 h 21"/>
                </a:gdLst>
                <a:ahLst/>
                <a:cxnLst>
                  <a:cxn ang="0">
                    <a:pos x="T0" y="T1"/>
                  </a:cxn>
                  <a:cxn ang="0">
                    <a:pos x="T2" y="T3"/>
                  </a:cxn>
                  <a:cxn ang="0">
                    <a:pos x="T4" y="T5"/>
                  </a:cxn>
                  <a:cxn ang="0">
                    <a:pos x="T6" y="T7"/>
                  </a:cxn>
                  <a:cxn ang="0">
                    <a:pos x="T8" y="T9"/>
                  </a:cxn>
                </a:cxnLst>
                <a:rect l="0" t="0" r="r" b="b"/>
                <a:pathLst>
                  <a:path w="9" h="21">
                    <a:moveTo>
                      <a:pt x="3" y="4"/>
                    </a:moveTo>
                    <a:cubicBezTo>
                      <a:pt x="3" y="8"/>
                      <a:pt x="2" y="11"/>
                      <a:pt x="1" y="15"/>
                    </a:cubicBezTo>
                    <a:cubicBezTo>
                      <a:pt x="0" y="19"/>
                      <a:pt x="6" y="21"/>
                      <a:pt x="7" y="17"/>
                    </a:cubicBezTo>
                    <a:cubicBezTo>
                      <a:pt x="8" y="12"/>
                      <a:pt x="9" y="8"/>
                      <a:pt x="9" y="4"/>
                    </a:cubicBezTo>
                    <a:cubicBezTo>
                      <a:pt x="9" y="0"/>
                      <a:pt x="3" y="0"/>
                      <a:pt x="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037"/>
              <p:cNvSpPr/>
              <p:nvPr/>
            </p:nvSpPr>
            <p:spPr bwMode="auto">
              <a:xfrm>
                <a:off x="7085" y="1561"/>
                <a:ext cx="30" cy="48"/>
              </a:xfrm>
              <a:custGeom>
                <a:avLst/>
                <a:gdLst>
                  <a:gd name="T0" fmla="*/ 4 w 11"/>
                  <a:gd name="T1" fmla="*/ 4 h 18"/>
                  <a:gd name="T2" fmla="*/ 2 w 11"/>
                  <a:gd name="T3" fmla="*/ 12 h 18"/>
                  <a:gd name="T4" fmla="*/ 8 w 11"/>
                  <a:gd name="T5" fmla="*/ 15 h 18"/>
                  <a:gd name="T6" fmla="*/ 11 w 11"/>
                  <a:gd name="T7" fmla="*/ 4 h 18"/>
                  <a:gd name="T8" fmla="*/ 4 w 11"/>
                  <a:gd name="T9" fmla="*/ 4 h 18"/>
                </a:gdLst>
                <a:ahLst/>
                <a:cxnLst>
                  <a:cxn ang="0">
                    <a:pos x="T0" y="T1"/>
                  </a:cxn>
                  <a:cxn ang="0">
                    <a:pos x="T2" y="T3"/>
                  </a:cxn>
                  <a:cxn ang="0">
                    <a:pos x="T4" y="T5"/>
                  </a:cxn>
                  <a:cxn ang="0">
                    <a:pos x="T6" y="T7"/>
                  </a:cxn>
                  <a:cxn ang="0">
                    <a:pos x="T8" y="T9"/>
                  </a:cxn>
                </a:cxnLst>
                <a:rect l="0" t="0" r="r" b="b"/>
                <a:pathLst>
                  <a:path w="11" h="18">
                    <a:moveTo>
                      <a:pt x="4" y="4"/>
                    </a:moveTo>
                    <a:cubicBezTo>
                      <a:pt x="4" y="7"/>
                      <a:pt x="4" y="9"/>
                      <a:pt x="2" y="12"/>
                    </a:cubicBezTo>
                    <a:cubicBezTo>
                      <a:pt x="0" y="15"/>
                      <a:pt x="5" y="18"/>
                      <a:pt x="8" y="15"/>
                    </a:cubicBezTo>
                    <a:cubicBezTo>
                      <a:pt x="10" y="11"/>
                      <a:pt x="11" y="8"/>
                      <a:pt x="11" y="4"/>
                    </a:cubicBezTo>
                    <a:cubicBezTo>
                      <a:pt x="11" y="0"/>
                      <a:pt x="4" y="0"/>
                      <a:pt x="4"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038"/>
              <p:cNvSpPr/>
              <p:nvPr/>
            </p:nvSpPr>
            <p:spPr bwMode="auto">
              <a:xfrm>
                <a:off x="7096" y="1566"/>
                <a:ext cx="35" cy="56"/>
              </a:xfrm>
              <a:custGeom>
                <a:avLst/>
                <a:gdLst>
                  <a:gd name="T0" fmla="*/ 6 w 13"/>
                  <a:gd name="T1" fmla="*/ 4 h 21"/>
                  <a:gd name="T2" fmla="*/ 2 w 13"/>
                  <a:gd name="T3" fmla="*/ 14 h 21"/>
                  <a:gd name="T4" fmla="*/ 7 w 13"/>
                  <a:gd name="T5" fmla="*/ 17 h 21"/>
                  <a:gd name="T6" fmla="*/ 12 w 13"/>
                  <a:gd name="T7" fmla="*/ 6 h 21"/>
                  <a:gd name="T8" fmla="*/ 6 w 13"/>
                  <a:gd name="T9" fmla="*/ 4 h 21"/>
                </a:gdLst>
                <a:ahLst/>
                <a:cxnLst>
                  <a:cxn ang="0">
                    <a:pos x="T0" y="T1"/>
                  </a:cxn>
                  <a:cxn ang="0">
                    <a:pos x="T2" y="T3"/>
                  </a:cxn>
                  <a:cxn ang="0">
                    <a:pos x="T4" y="T5"/>
                  </a:cxn>
                  <a:cxn ang="0">
                    <a:pos x="T6" y="T7"/>
                  </a:cxn>
                  <a:cxn ang="0">
                    <a:pos x="T8" y="T9"/>
                  </a:cxn>
                </a:cxnLst>
                <a:rect l="0" t="0" r="r" b="b"/>
                <a:pathLst>
                  <a:path w="13" h="21">
                    <a:moveTo>
                      <a:pt x="6" y="4"/>
                    </a:moveTo>
                    <a:cubicBezTo>
                      <a:pt x="5" y="8"/>
                      <a:pt x="3" y="11"/>
                      <a:pt x="2" y="14"/>
                    </a:cubicBezTo>
                    <a:cubicBezTo>
                      <a:pt x="0" y="18"/>
                      <a:pt x="5" y="21"/>
                      <a:pt x="7" y="17"/>
                    </a:cubicBezTo>
                    <a:cubicBezTo>
                      <a:pt x="9" y="14"/>
                      <a:pt x="11" y="10"/>
                      <a:pt x="12" y="6"/>
                    </a:cubicBezTo>
                    <a:cubicBezTo>
                      <a:pt x="13" y="2"/>
                      <a:pt x="7" y="0"/>
                      <a:pt x="6"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039"/>
              <p:cNvSpPr/>
              <p:nvPr/>
            </p:nvSpPr>
            <p:spPr bwMode="auto">
              <a:xfrm>
                <a:off x="7120" y="1582"/>
                <a:ext cx="24" cy="56"/>
              </a:xfrm>
              <a:custGeom>
                <a:avLst/>
                <a:gdLst>
                  <a:gd name="T0" fmla="*/ 2 w 9"/>
                  <a:gd name="T1" fmla="*/ 4 h 21"/>
                  <a:gd name="T2" fmla="*/ 1 w 9"/>
                  <a:gd name="T3" fmla="*/ 15 h 21"/>
                  <a:gd name="T4" fmla="*/ 7 w 9"/>
                  <a:gd name="T5" fmla="*/ 17 h 21"/>
                  <a:gd name="T6" fmla="*/ 9 w 9"/>
                  <a:gd name="T7" fmla="*/ 4 h 21"/>
                  <a:gd name="T8" fmla="*/ 2 w 9"/>
                  <a:gd name="T9" fmla="*/ 4 h 21"/>
                </a:gdLst>
                <a:ahLst/>
                <a:cxnLst>
                  <a:cxn ang="0">
                    <a:pos x="T0" y="T1"/>
                  </a:cxn>
                  <a:cxn ang="0">
                    <a:pos x="T2" y="T3"/>
                  </a:cxn>
                  <a:cxn ang="0">
                    <a:pos x="T4" y="T5"/>
                  </a:cxn>
                  <a:cxn ang="0">
                    <a:pos x="T6" y="T7"/>
                  </a:cxn>
                  <a:cxn ang="0">
                    <a:pos x="T8" y="T9"/>
                  </a:cxn>
                </a:cxnLst>
                <a:rect l="0" t="0" r="r" b="b"/>
                <a:pathLst>
                  <a:path w="9" h="21">
                    <a:moveTo>
                      <a:pt x="2" y="4"/>
                    </a:moveTo>
                    <a:cubicBezTo>
                      <a:pt x="2" y="8"/>
                      <a:pt x="1" y="12"/>
                      <a:pt x="1" y="15"/>
                    </a:cubicBezTo>
                    <a:cubicBezTo>
                      <a:pt x="0" y="19"/>
                      <a:pt x="6" y="21"/>
                      <a:pt x="7" y="17"/>
                    </a:cubicBezTo>
                    <a:cubicBezTo>
                      <a:pt x="8" y="13"/>
                      <a:pt x="9" y="9"/>
                      <a:pt x="9" y="4"/>
                    </a:cubicBezTo>
                    <a:cubicBezTo>
                      <a:pt x="9" y="0"/>
                      <a:pt x="2" y="0"/>
                      <a:pt x="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2040"/>
              <p:cNvSpPr/>
              <p:nvPr/>
            </p:nvSpPr>
            <p:spPr bwMode="auto">
              <a:xfrm>
                <a:off x="7128" y="1598"/>
                <a:ext cx="29" cy="59"/>
              </a:xfrm>
              <a:custGeom>
                <a:avLst/>
                <a:gdLst>
                  <a:gd name="T0" fmla="*/ 5 w 11"/>
                  <a:gd name="T1" fmla="*/ 4 h 22"/>
                  <a:gd name="T2" fmla="*/ 2 w 11"/>
                  <a:gd name="T3" fmla="*/ 15 h 22"/>
                  <a:gd name="T4" fmla="*/ 7 w 11"/>
                  <a:gd name="T5" fmla="*/ 18 h 22"/>
                  <a:gd name="T6" fmla="*/ 11 w 11"/>
                  <a:gd name="T7" fmla="*/ 4 h 22"/>
                  <a:gd name="T8" fmla="*/ 5 w 11"/>
                  <a:gd name="T9" fmla="*/ 4 h 22"/>
                </a:gdLst>
                <a:ahLst/>
                <a:cxnLst>
                  <a:cxn ang="0">
                    <a:pos x="T0" y="T1"/>
                  </a:cxn>
                  <a:cxn ang="0">
                    <a:pos x="T2" y="T3"/>
                  </a:cxn>
                  <a:cxn ang="0">
                    <a:pos x="T4" y="T5"/>
                  </a:cxn>
                  <a:cxn ang="0">
                    <a:pos x="T6" y="T7"/>
                  </a:cxn>
                  <a:cxn ang="0">
                    <a:pos x="T8" y="T9"/>
                  </a:cxn>
                </a:cxnLst>
                <a:rect l="0" t="0" r="r" b="b"/>
                <a:pathLst>
                  <a:path w="11" h="22">
                    <a:moveTo>
                      <a:pt x="5" y="4"/>
                    </a:moveTo>
                    <a:cubicBezTo>
                      <a:pt x="5" y="8"/>
                      <a:pt x="3" y="11"/>
                      <a:pt x="2" y="15"/>
                    </a:cubicBezTo>
                    <a:cubicBezTo>
                      <a:pt x="0" y="19"/>
                      <a:pt x="5" y="22"/>
                      <a:pt x="7" y="18"/>
                    </a:cubicBezTo>
                    <a:cubicBezTo>
                      <a:pt x="9" y="14"/>
                      <a:pt x="11" y="9"/>
                      <a:pt x="11" y="4"/>
                    </a:cubicBezTo>
                    <a:cubicBezTo>
                      <a:pt x="11" y="0"/>
                      <a:pt x="5" y="0"/>
                      <a:pt x="5"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2041"/>
              <p:cNvSpPr/>
              <p:nvPr/>
            </p:nvSpPr>
            <p:spPr bwMode="auto">
              <a:xfrm>
                <a:off x="7152" y="1617"/>
                <a:ext cx="21" cy="53"/>
              </a:xfrm>
              <a:custGeom>
                <a:avLst/>
                <a:gdLst>
                  <a:gd name="T0" fmla="*/ 1 w 8"/>
                  <a:gd name="T1" fmla="*/ 4 h 20"/>
                  <a:gd name="T2" fmla="*/ 1 w 8"/>
                  <a:gd name="T3" fmla="*/ 14 h 20"/>
                  <a:gd name="T4" fmla="*/ 7 w 8"/>
                  <a:gd name="T5" fmla="*/ 16 h 20"/>
                  <a:gd name="T6" fmla="*/ 8 w 8"/>
                  <a:gd name="T7" fmla="*/ 4 h 20"/>
                  <a:gd name="T8" fmla="*/ 1 w 8"/>
                  <a:gd name="T9" fmla="*/ 4 h 20"/>
                </a:gdLst>
                <a:ahLst/>
                <a:cxnLst>
                  <a:cxn ang="0">
                    <a:pos x="T0" y="T1"/>
                  </a:cxn>
                  <a:cxn ang="0">
                    <a:pos x="T2" y="T3"/>
                  </a:cxn>
                  <a:cxn ang="0">
                    <a:pos x="T4" y="T5"/>
                  </a:cxn>
                  <a:cxn ang="0">
                    <a:pos x="T6" y="T7"/>
                  </a:cxn>
                  <a:cxn ang="0">
                    <a:pos x="T8" y="T9"/>
                  </a:cxn>
                </a:cxnLst>
                <a:rect l="0" t="0" r="r" b="b"/>
                <a:pathLst>
                  <a:path w="8" h="20">
                    <a:moveTo>
                      <a:pt x="1" y="4"/>
                    </a:moveTo>
                    <a:cubicBezTo>
                      <a:pt x="1" y="8"/>
                      <a:pt x="1" y="11"/>
                      <a:pt x="1" y="14"/>
                    </a:cubicBezTo>
                    <a:cubicBezTo>
                      <a:pt x="0" y="18"/>
                      <a:pt x="6" y="20"/>
                      <a:pt x="7" y="16"/>
                    </a:cubicBezTo>
                    <a:cubicBezTo>
                      <a:pt x="8" y="12"/>
                      <a:pt x="8" y="8"/>
                      <a:pt x="8" y="4"/>
                    </a:cubicBezTo>
                    <a:cubicBezTo>
                      <a:pt x="8" y="0"/>
                      <a:pt x="1" y="0"/>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042"/>
              <p:cNvSpPr/>
              <p:nvPr/>
            </p:nvSpPr>
            <p:spPr bwMode="auto">
              <a:xfrm>
                <a:off x="7157" y="1644"/>
                <a:ext cx="32" cy="58"/>
              </a:xfrm>
              <a:custGeom>
                <a:avLst/>
                <a:gdLst>
                  <a:gd name="T0" fmla="*/ 5 w 12"/>
                  <a:gd name="T1" fmla="*/ 4 h 22"/>
                  <a:gd name="T2" fmla="*/ 1 w 12"/>
                  <a:gd name="T3" fmla="*/ 16 h 22"/>
                  <a:gd name="T4" fmla="*/ 7 w 12"/>
                  <a:gd name="T5" fmla="*/ 18 h 22"/>
                  <a:gd name="T6" fmla="*/ 11 w 12"/>
                  <a:gd name="T7" fmla="*/ 6 h 22"/>
                  <a:gd name="T8" fmla="*/ 5 w 12"/>
                  <a:gd name="T9" fmla="*/ 4 h 22"/>
                </a:gdLst>
                <a:ahLst/>
                <a:cxnLst>
                  <a:cxn ang="0">
                    <a:pos x="T0" y="T1"/>
                  </a:cxn>
                  <a:cxn ang="0">
                    <a:pos x="T2" y="T3"/>
                  </a:cxn>
                  <a:cxn ang="0">
                    <a:pos x="T4" y="T5"/>
                  </a:cxn>
                  <a:cxn ang="0">
                    <a:pos x="T6" y="T7"/>
                  </a:cxn>
                  <a:cxn ang="0">
                    <a:pos x="T8" y="T9"/>
                  </a:cxn>
                </a:cxnLst>
                <a:rect l="0" t="0" r="r" b="b"/>
                <a:pathLst>
                  <a:path w="12" h="22">
                    <a:moveTo>
                      <a:pt x="5" y="4"/>
                    </a:moveTo>
                    <a:cubicBezTo>
                      <a:pt x="4" y="8"/>
                      <a:pt x="2" y="12"/>
                      <a:pt x="1" y="16"/>
                    </a:cubicBezTo>
                    <a:cubicBezTo>
                      <a:pt x="0" y="20"/>
                      <a:pt x="6" y="22"/>
                      <a:pt x="7" y="18"/>
                    </a:cubicBezTo>
                    <a:cubicBezTo>
                      <a:pt x="8" y="14"/>
                      <a:pt x="10" y="10"/>
                      <a:pt x="11" y="6"/>
                    </a:cubicBezTo>
                    <a:cubicBezTo>
                      <a:pt x="12" y="2"/>
                      <a:pt x="6" y="0"/>
                      <a:pt x="5"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043"/>
              <p:cNvSpPr/>
              <p:nvPr/>
            </p:nvSpPr>
            <p:spPr bwMode="auto">
              <a:xfrm>
                <a:off x="7165" y="1654"/>
                <a:ext cx="35" cy="70"/>
              </a:xfrm>
              <a:custGeom>
                <a:avLst/>
                <a:gdLst>
                  <a:gd name="T0" fmla="*/ 7 w 13"/>
                  <a:gd name="T1" fmla="*/ 4 h 26"/>
                  <a:gd name="T2" fmla="*/ 1 w 13"/>
                  <a:gd name="T3" fmla="*/ 19 h 26"/>
                  <a:gd name="T4" fmla="*/ 7 w 13"/>
                  <a:gd name="T5" fmla="*/ 22 h 26"/>
                  <a:gd name="T6" fmla="*/ 13 w 13"/>
                  <a:gd name="T7" fmla="*/ 6 h 26"/>
                  <a:gd name="T8" fmla="*/ 7 w 13"/>
                  <a:gd name="T9" fmla="*/ 4 h 26"/>
                </a:gdLst>
                <a:ahLst/>
                <a:cxnLst>
                  <a:cxn ang="0">
                    <a:pos x="T0" y="T1"/>
                  </a:cxn>
                  <a:cxn ang="0">
                    <a:pos x="T2" y="T3"/>
                  </a:cxn>
                  <a:cxn ang="0">
                    <a:pos x="T4" y="T5"/>
                  </a:cxn>
                  <a:cxn ang="0">
                    <a:pos x="T6" y="T7"/>
                  </a:cxn>
                  <a:cxn ang="0">
                    <a:pos x="T8" y="T9"/>
                  </a:cxn>
                </a:cxnLst>
                <a:rect l="0" t="0" r="r" b="b"/>
                <a:pathLst>
                  <a:path w="13" h="26">
                    <a:moveTo>
                      <a:pt x="7" y="4"/>
                    </a:moveTo>
                    <a:cubicBezTo>
                      <a:pt x="6" y="9"/>
                      <a:pt x="4" y="14"/>
                      <a:pt x="1" y="19"/>
                    </a:cubicBezTo>
                    <a:cubicBezTo>
                      <a:pt x="0" y="22"/>
                      <a:pt x="5" y="26"/>
                      <a:pt x="7" y="22"/>
                    </a:cubicBezTo>
                    <a:cubicBezTo>
                      <a:pt x="9" y="17"/>
                      <a:pt x="12" y="11"/>
                      <a:pt x="13" y="6"/>
                    </a:cubicBezTo>
                    <a:cubicBezTo>
                      <a:pt x="13" y="2"/>
                      <a:pt x="7" y="0"/>
                      <a:pt x="7"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2044"/>
              <p:cNvSpPr/>
              <p:nvPr/>
            </p:nvSpPr>
            <p:spPr bwMode="auto">
              <a:xfrm>
                <a:off x="7179" y="1673"/>
                <a:ext cx="40" cy="72"/>
              </a:xfrm>
              <a:custGeom>
                <a:avLst/>
                <a:gdLst>
                  <a:gd name="T0" fmla="*/ 7 w 15"/>
                  <a:gd name="T1" fmla="*/ 4 h 27"/>
                  <a:gd name="T2" fmla="*/ 1 w 15"/>
                  <a:gd name="T3" fmla="*/ 21 h 27"/>
                  <a:gd name="T4" fmla="*/ 7 w 15"/>
                  <a:gd name="T5" fmla="*/ 22 h 27"/>
                  <a:gd name="T6" fmla="*/ 13 w 15"/>
                  <a:gd name="T7" fmla="*/ 6 h 27"/>
                  <a:gd name="T8" fmla="*/ 7 w 15"/>
                  <a:gd name="T9" fmla="*/ 4 h 27"/>
                </a:gdLst>
                <a:ahLst/>
                <a:cxnLst>
                  <a:cxn ang="0">
                    <a:pos x="T0" y="T1"/>
                  </a:cxn>
                  <a:cxn ang="0">
                    <a:pos x="T2" y="T3"/>
                  </a:cxn>
                  <a:cxn ang="0">
                    <a:pos x="T4" y="T5"/>
                  </a:cxn>
                  <a:cxn ang="0">
                    <a:pos x="T6" y="T7"/>
                  </a:cxn>
                  <a:cxn ang="0">
                    <a:pos x="T8" y="T9"/>
                  </a:cxn>
                </a:cxnLst>
                <a:rect l="0" t="0" r="r" b="b"/>
                <a:pathLst>
                  <a:path w="15" h="27">
                    <a:moveTo>
                      <a:pt x="7" y="4"/>
                    </a:moveTo>
                    <a:cubicBezTo>
                      <a:pt x="5" y="10"/>
                      <a:pt x="2" y="15"/>
                      <a:pt x="1" y="21"/>
                    </a:cubicBezTo>
                    <a:cubicBezTo>
                      <a:pt x="0" y="25"/>
                      <a:pt x="6" y="27"/>
                      <a:pt x="7" y="22"/>
                    </a:cubicBezTo>
                    <a:cubicBezTo>
                      <a:pt x="8" y="17"/>
                      <a:pt x="11" y="12"/>
                      <a:pt x="13" y="6"/>
                    </a:cubicBezTo>
                    <a:cubicBezTo>
                      <a:pt x="15" y="2"/>
                      <a:pt x="8" y="0"/>
                      <a:pt x="7"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2045"/>
              <p:cNvSpPr/>
              <p:nvPr/>
            </p:nvSpPr>
            <p:spPr bwMode="auto">
              <a:xfrm>
                <a:off x="7187" y="1700"/>
                <a:ext cx="34" cy="59"/>
              </a:xfrm>
              <a:custGeom>
                <a:avLst/>
                <a:gdLst>
                  <a:gd name="T0" fmla="*/ 6 w 13"/>
                  <a:gd name="T1" fmla="*/ 4 h 22"/>
                  <a:gd name="T2" fmla="*/ 2 w 13"/>
                  <a:gd name="T3" fmla="*/ 15 h 22"/>
                  <a:gd name="T4" fmla="*/ 7 w 13"/>
                  <a:gd name="T5" fmla="*/ 19 h 22"/>
                  <a:gd name="T6" fmla="*/ 12 w 13"/>
                  <a:gd name="T7" fmla="*/ 6 h 22"/>
                  <a:gd name="T8" fmla="*/ 6 w 13"/>
                  <a:gd name="T9" fmla="*/ 4 h 22"/>
                </a:gdLst>
                <a:ahLst/>
                <a:cxnLst>
                  <a:cxn ang="0">
                    <a:pos x="T0" y="T1"/>
                  </a:cxn>
                  <a:cxn ang="0">
                    <a:pos x="T2" y="T3"/>
                  </a:cxn>
                  <a:cxn ang="0">
                    <a:pos x="T4" y="T5"/>
                  </a:cxn>
                  <a:cxn ang="0">
                    <a:pos x="T6" y="T7"/>
                  </a:cxn>
                  <a:cxn ang="0">
                    <a:pos x="T8" y="T9"/>
                  </a:cxn>
                </a:cxnLst>
                <a:rect l="0" t="0" r="r" b="b"/>
                <a:pathLst>
                  <a:path w="13" h="22">
                    <a:moveTo>
                      <a:pt x="6" y="4"/>
                    </a:moveTo>
                    <a:cubicBezTo>
                      <a:pt x="5" y="8"/>
                      <a:pt x="3" y="12"/>
                      <a:pt x="2" y="15"/>
                    </a:cubicBezTo>
                    <a:cubicBezTo>
                      <a:pt x="0" y="19"/>
                      <a:pt x="5" y="22"/>
                      <a:pt x="7" y="19"/>
                    </a:cubicBezTo>
                    <a:cubicBezTo>
                      <a:pt x="9" y="15"/>
                      <a:pt x="11" y="11"/>
                      <a:pt x="12" y="6"/>
                    </a:cubicBezTo>
                    <a:cubicBezTo>
                      <a:pt x="13" y="2"/>
                      <a:pt x="7" y="0"/>
                      <a:pt x="6"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2046"/>
              <p:cNvSpPr/>
              <p:nvPr/>
            </p:nvSpPr>
            <p:spPr bwMode="auto">
              <a:xfrm>
                <a:off x="7195" y="1708"/>
                <a:ext cx="37" cy="72"/>
              </a:xfrm>
              <a:custGeom>
                <a:avLst/>
                <a:gdLst>
                  <a:gd name="T0" fmla="*/ 7 w 14"/>
                  <a:gd name="T1" fmla="*/ 4 h 27"/>
                  <a:gd name="T2" fmla="*/ 1 w 14"/>
                  <a:gd name="T3" fmla="*/ 22 h 27"/>
                  <a:gd name="T4" fmla="*/ 7 w 14"/>
                  <a:gd name="T5" fmla="*/ 23 h 27"/>
                  <a:gd name="T6" fmla="*/ 14 w 14"/>
                  <a:gd name="T7" fmla="*/ 6 h 27"/>
                  <a:gd name="T8" fmla="*/ 7 w 14"/>
                  <a:gd name="T9" fmla="*/ 4 h 27"/>
                </a:gdLst>
                <a:ahLst/>
                <a:cxnLst>
                  <a:cxn ang="0">
                    <a:pos x="T0" y="T1"/>
                  </a:cxn>
                  <a:cxn ang="0">
                    <a:pos x="T2" y="T3"/>
                  </a:cxn>
                  <a:cxn ang="0">
                    <a:pos x="T4" y="T5"/>
                  </a:cxn>
                  <a:cxn ang="0">
                    <a:pos x="T6" y="T7"/>
                  </a:cxn>
                  <a:cxn ang="0">
                    <a:pos x="T8" y="T9"/>
                  </a:cxn>
                </a:cxnLst>
                <a:rect l="0" t="0" r="r" b="b"/>
                <a:pathLst>
                  <a:path w="14" h="27">
                    <a:moveTo>
                      <a:pt x="7" y="4"/>
                    </a:moveTo>
                    <a:cubicBezTo>
                      <a:pt x="6" y="10"/>
                      <a:pt x="3" y="16"/>
                      <a:pt x="1" y="22"/>
                    </a:cubicBezTo>
                    <a:cubicBezTo>
                      <a:pt x="0" y="25"/>
                      <a:pt x="6" y="27"/>
                      <a:pt x="7" y="23"/>
                    </a:cubicBezTo>
                    <a:cubicBezTo>
                      <a:pt x="9" y="17"/>
                      <a:pt x="13" y="12"/>
                      <a:pt x="14" y="6"/>
                    </a:cubicBezTo>
                    <a:cubicBezTo>
                      <a:pt x="14" y="2"/>
                      <a:pt x="8" y="0"/>
                      <a:pt x="7"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2047"/>
              <p:cNvSpPr/>
              <p:nvPr/>
            </p:nvSpPr>
            <p:spPr bwMode="auto">
              <a:xfrm>
                <a:off x="7203" y="1727"/>
                <a:ext cx="42" cy="72"/>
              </a:xfrm>
              <a:custGeom>
                <a:avLst/>
                <a:gdLst>
                  <a:gd name="T0" fmla="*/ 9 w 16"/>
                  <a:gd name="T1" fmla="*/ 4 h 27"/>
                  <a:gd name="T2" fmla="*/ 2 w 16"/>
                  <a:gd name="T3" fmla="*/ 20 h 27"/>
                  <a:gd name="T4" fmla="*/ 7 w 16"/>
                  <a:gd name="T5" fmla="*/ 24 h 27"/>
                  <a:gd name="T6" fmla="*/ 15 w 16"/>
                  <a:gd name="T7" fmla="*/ 6 h 27"/>
                  <a:gd name="T8" fmla="*/ 9 w 16"/>
                  <a:gd name="T9" fmla="*/ 4 h 27"/>
                </a:gdLst>
                <a:ahLst/>
                <a:cxnLst>
                  <a:cxn ang="0">
                    <a:pos x="T0" y="T1"/>
                  </a:cxn>
                  <a:cxn ang="0">
                    <a:pos x="T2" y="T3"/>
                  </a:cxn>
                  <a:cxn ang="0">
                    <a:pos x="T4" y="T5"/>
                  </a:cxn>
                  <a:cxn ang="0">
                    <a:pos x="T6" y="T7"/>
                  </a:cxn>
                  <a:cxn ang="0">
                    <a:pos x="T8" y="T9"/>
                  </a:cxn>
                </a:cxnLst>
                <a:rect l="0" t="0" r="r" b="b"/>
                <a:pathLst>
                  <a:path w="16" h="27">
                    <a:moveTo>
                      <a:pt x="9" y="4"/>
                    </a:moveTo>
                    <a:cubicBezTo>
                      <a:pt x="8" y="10"/>
                      <a:pt x="6" y="15"/>
                      <a:pt x="2" y="20"/>
                    </a:cubicBezTo>
                    <a:cubicBezTo>
                      <a:pt x="0" y="23"/>
                      <a:pt x="4" y="27"/>
                      <a:pt x="7" y="24"/>
                    </a:cubicBezTo>
                    <a:cubicBezTo>
                      <a:pt x="11" y="19"/>
                      <a:pt x="14" y="13"/>
                      <a:pt x="15" y="6"/>
                    </a:cubicBezTo>
                    <a:cubicBezTo>
                      <a:pt x="16" y="2"/>
                      <a:pt x="10" y="0"/>
                      <a:pt x="9"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048"/>
              <p:cNvSpPr/>
              <p:nvPr/>
            </p:nvSpPr>
            <p:spPr bwMode="auto">
              <a:xfrm>
                <a:off x="7216" y="1751"/>
                <a:ext cx="43" cy="64"/>
              </a:xfrm>
              <a:custGeom>
                <a:avLst/>
                <a:gdLst>
                  <a:gd name="T0" fmla="*/ 9 w 16"/>
                  <a:gd name="T1" fmla="*/ 4 h 24"/>
                  <a:gd name="T2" fmla="*/ 3 w 16"/>
                  <a:gd name="T3" fmla="*/ 18 h 24"/>
                  <a:gd name="T4" fmla="*/ 8 w 16"/>
                  <a:gd name="T5" fmla="*/ 21 h 24"/>
                  <a:gd name="T6" fmla="*/ 15 w 16"/>
                  <a:gd name="T7" fmla="*/ 5 h 24"/>
                  <a:gd name="T8" fmla="*/ 9 w 16"/>
                  <a:gd name="T9" fmla="*/ 4 h 24"/>
                </a:gdLst>
                <a:ahLst/>
                <a:cxnLst>
                  <a:cxn ang="0">
                    <a:pos x="T0" y="T1"/>
                  </a:cxn>
                  <a:cxn ang="0">
                    <a:pos x="T2" y="T3"/>
                  </a:cxn>
                  <a:cxn ang="0">
                    <a:pos x="T4" y="T5"/>
                  </a:cxn>
                  <a:cxn ang="0">
                    <a:pos x="T6" y="T7"/>
                  </a:cxn>
                  <a:cxn ang="0">
                    <a:pos x="T8" y="T9"/>
                  </a:cxn>
                </a:cxnLst>
                <a:rect l="0" t="0" r="r" b="b"/>
                <a:pathLst>
                  <a:path w="16" h="24">
                    <a:moveTo>
                      <a:pt x="9" y="4"/>
                    </a:moveTo>
                    <a:cubicBezTo>
                      <a:pt x="8" y="9"/>
                      <a:pt x="5" y="13"/>
                      <a:pt x="3" y="18"/>
                    </a:cubicBezTo>
                    <a:cubicBezTo>
                      <a:pt x="0" y="21"/>
                      <a:pt x="6" y="24"/>
                      <a:pt x="8" y="21"/>
                    </a:cubicBezTo>
                    <a:cubicBezTo>
                      <a:pt x="11" y="16"/>
                      <a:pt x="14" y="11"/>
                      <a:pt x="15" y="5"/>
                    </a:cubicBezTo>
                    <a:cubicBezTo>
                      <a:pt x="16" y="1"/>
                      <a:pt x="9" y="0"/>
                      <a:pt x="9"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049"/>
              <p:cNvSpPr/>
              <p:nvPr/>
            </p:nvSpPr>
            <p:spPr bwMode="auto">
              <a:xfrm>
                <a:off x="7235" y="1769"/>
                <a:ext cx="29" cy="65"/>
              </a:xfrm>
              <a:custGeom>
                <a:avLst/>
                <a:gdLst>
                  <a:gd name="T0" fmla="*/ 4 w 11"/>
                  <a:gd name="T1" fmla="*/ 4 h 24"/>
                  <a:gd name="T2" fmla="*/ 2 w 11"/>
                  <a:gd name="T3" fmla="*/ 19 h 24"/>
                  <a:gd name="T4" fmla="*/ 8 w 11"/>
                  <a:gd name="T5" fmla="*/ 20 h 24"/>
                  <a:gd name="T6" fmla="*/ 11 w 11"/>
                  <a:gd name="T7" fmla="*/ 4 h 24"/>
                  <a:gd name="T8" fmla="*/ 4 w 11"/>
                  <a:gd name="T9" fmla="*/ 4 h 24"/>
                </a:gdLst>
                <a:ahLst/>
                <a:cxnLst>
                  <a:cxn ang="0">
                    <a:pos x="T0" y="T1"/>
                  </a:cxn>
                  <a:cxn ang="0">
                    <a:pos x="T2" y="T3"/>
                  </a:cxn>
                  <a:cxn ang="0">
                    <a:pos x="T4" y="T5"/>
                  </a:cxn>
                  <a:cxn ang="0">
                    <a:pos x="T6" y="T7"/>
                  </a:cxn>
                  <a:cxn ang="0">
                    <a:pos x="T8" y="T9"/>
                  </a:cxn>
                </a:cxnLst>
                <a:rect l="0" t="0" r="r" b="b"/>
                <a:pathLst>
                  <a:path w="11" h="24">
                    <a:moveTo>
                      <a:pt x="4" y="4"/>
                    </a:moveTo>
                    <a:cubicBezTo>
                      <a:pt x="4" y="9"/>
                      <a:pt x="3" y="14"/>
                      <a:pt x="2" y="19"/>
                    </a:cubicBezTo>
                    <a:cubicBezTo>
                      <a:pt x="0" y="23"/>
                      <a:pt x="6" y="24"/>
                      <a:pt x="8" y="20"/>
                    </a:cubicBezTo>
                    <a:cubicBezTo>
                      <a:pt x="10" y="15"/>
                      <a:pt x="11" y="10"/>
                      <a:pt x="11" y="4"/>
                    </a:cubicBezTo>
                    <a:cubicBezTo>
                      <a:pt x="11" y="0"/>
                      <a:pt x="4" y="0"/>
                      <a:pt x="4"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2050"/>
              <p:cNvSpPr/>
              <p:nvPr/>
            </p:nvSpPr>
            <p:spPr bwMode="auto">
              <a:xfrm>
                <a:off x="7139" y="1850"/>
                <a:ext cx="40" cy="61"/>
              </a:xfrm>
              <a:custGeom>
                <a:avLst/>
                <a:gdLst>
                  <a:gd name="T0" fmla="*/ 8 w 15"/>
                  <a:gd name="T1" fmla="*/ 4 h 23"/>
                  <a:gd name="T2" fmla="*/ 2 w 15"/>
                  <a:gd name="T3" fmla="*/ 16 h 23"/>
                  <a:gd name="T4" fmla="*/ 8 w 15"/>
                  <a:gd name="T5" fmla="*/ 20 h 23"/>
                  <a:gd name="T6" fmla="*/ 14 w 15"/>
                  <a:gd name="T7" fmla="*/ 6 h 23"/>
                  <a:gd name="T8" fmla="*/ 8 w 15"/>
                  <a:gd name="T9" fmla="*/ 4 h 23"/>
                </a:gdLst>
                <a:ahLst/>
                <a:cxnLst>
                  <a:cxn ang="0">
                    <a:pos x="T0" y="T1"/>
                  </a:cxn>
                  <a:cxn ang="0">
                    <a:pos x="T2" y="T3"/>
                  </a:cxn>
                  <a:cxn ang="0">
                    <a:pos x="T4" y="T5"/>
                  </a:cxn>
                  <a:cxn ang="0">
                    <a:pos x="T6" y="T7"/>
                  </a:cxn>
                  <a:cxn ang="0">
                    <a:pos x="T8" y="T9"/>
                  </a:cxn>
                </a:cxnLst>
                <a:rect l="0" t="0" r="r" b="b"/>
                <a:pathLst>
                  <a:path w="15" h="23">
                    <a:moveTo>
                      <a:pt x="8" y="4"/>
                    </a:moveTo>
                    <a:cubicBezTo>
                      <a:pt x="7" y="9"/>
                      <a:pt x="5" y="13"/>
                      <a:pt x="2" y="16"/>
                    </a:cubicBezTo>
                    <a:cubicBezTo>
                      <a:pt x="0" y="20"/>
                      <a:pt x="5" y="23"/>
                      <a:pt x="8" y="20"/>
                    </a:cubicBezTo>
                    <a:cubicBezTo>
                      <a:pt x="11" y="15"/>
                      <a:pt x="13" y="11"/>
                      <a:pt x="14" y="6"/>
                    </a:cubicBezTo>
                    <a:cubicBezTo>
                      <a:pt x="15" y="2"/>
                      <a:pt x="9" y="0"/>
                      <a:pt x="8"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2051"/>
              <p:cNvSpPr/>
              <p:nvPr/>
            </p:nvSpPr>
            <p:spPr bwMode="auto">
              <a:xfrm>
                <a:off x="7136" y="1860"/>
                <a:ext cx="53" cy="70"/>
              </a:xfrm>
              <a:custGeom>
                <a:avLst/>
                <a:gdLst>
                  <a:gd name="T0" fmla="*/ 13 w 20"/>
                  <a:gd name="T1" fmla="*/ 4 h 26"/>
                  <a:gd name="T2" fmla="*/ 2 w 20"/>
                  <a:gd name="T3" fmla="*/ 20 h 26"/>
                  <a:gd name="T4" fmla="*/ 8 w 20"/>
                  <a:gd name="T5" fmla="*/ 23 h 26"/>
                  <a:gd name="T6" fmla="*/ 19 w 20"/>
                  <a:gd name="T7" fmla="*/ 6 h 26"/>
                  <a:gd name="T8" fmla="*/ 13 w 20"/>
                  <a:gd name="T9" fmla="*/ 4 h 26"/>
                </a:gdLst>
                <a:ahLst/>
                <a:cxnLst>
                  <a:cxn ang="0">
                    <a:pos x="T0" y="T1"/>
                  </a:cxn>
                  <a:cxn ang="0">
                    <a:pos x="T2" y="T3"/>
                  </a:cxn>
                  <a:cxn ang="0">
                    <a:pos x="T4" y="T5"/>
                  </a:cxn>
                  <a:cxn ang="0">
                    <a:pos x="T6" y="T7"/>
                  </a:cxn>
                  <a:cxn ang="0">
                    <a:pos x="T8" y="T9"/>
                  </a:cxn>
                </a:cxnLst>
                <a:rect l="0" t="0" r="r" b="b"/>
                <a:pathLst>
                  <a:path w="20" h="26">
                    <a:moveTo>
                      <a:pt x="13" y="4"/>
                    </a:moveTo>
                    <a:cubicBezTo>
                      <a:pt x="11" y="10"/>
                      <a:pt x="6" y="15"/>
                      <a:pt x="2" y="20"/>
                    </a:cubicBezTo>
                    <a:cubicBezTo>
                      <a:pt x="0" y="23"/>
                      <a:pt x="5" y="26"/>
                      <a:pt x="8" y="23"/>
                    </a:cubicBezTo>
                    <a:cubicBezTo>
                      <a:pt x="12" y="17"/>
                      <a:pt x="17" y="12"/>
                      <a:pt x="19" y="6"/>
                    </a:cubicBezTo>
                    <a:cubicBezTo>
                      <a:pt x="20" y="2"/>
                      <a:pt x="14" y="0"/>
                      <a:pt x="1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2052"/>
              <p:cNvSpPr/>
              <p:nvPr/>
            </p:nvSpPr>
            <p:spPr bwMode="auto">
              <a:xfrm>
                <a:off x="7144" y="1887"/>
                <a:ext cx="48" cy="59"/>
              </a:xfrm>
              <a:custGeom>
                <a:avLst/>
                <a:gdLst>
                  <a:gd name="T0" fmla="*/ 10 w 18"/>
                  <a:gd name="T1" fmla="*/ 3 h 22"/>
                  <a:gd name="T2" fmla="*/ 2 w 18"/>
                  <a:gd name="T3" fmla="*/ 15 h 22"/>
                  <a:gd name="T4" fmla="*/ 8 w 18"/>
                  <a:gd name="T5" fmla="*/ 18 h 22"/>
                  <a:gd name="T6" fmla="*/ 16 w 18"/>
                  <a:gd name="T7" fmla="*/ 6 h 22"/>
                  <a:gd name="T8" fmla="*/ 10 w 18"/>
                  <a:gd name="T9" fmla="*/ 3 h 22"/>
                </a:gdLst>
                <a:ahLst/>
                <a:cxnLst>
                  <a:cxn ang="0">
                    <a:pos x="T0" y="T1"/>
                  </a:cxn>
                  <a:cxn ang="0">
                    <a:pos x="T2" y="T3"/>
                  </a:cxn>
                  <a:cxn ang="0">
                    <a:pos x="T4" y="T5"/>
                  </a:cxn>
                  <a:cxn ang="0">
                    <a:pos x="T6" y="T7"/>
                  </a:cxn>
                  <a:cxn ang="0">
                    <a:pos x="T8" y="T9"/>
                  </a:cxn>
                </a:cxnLst>
                <a:rect l="0" t="0" r="r" b="b"/>
                <a:pathLst>
                  <a:path w="18" h="22">
                    <a:moveTo>
                      <a:pt x="10" y="3"/>
                    </a:moveTo>
                    <a:cubicBezTo>
                      <a:pt x="8" y="7"/>
                      <a:pt x="5" y="11"/>
                      <a:pt x="2" y="15"/>
                    </a:cubicBezTo>
                    <a:cubicBezTo>
                      <a:pt x="0" y="18"/>
                      <a:pt x="5" y="22"/>
                      <a:pt x="8" y="18"/>
                    </a:cubicBezTo>
                    <a:cubicBezTo>
                      <a:pt x="10" y="15"/>
                      <a:pt x="13" y="11"/>
                      <a:pt x="16" y="6"/>
                    </a:cubicBezTo>
                    <a:cubicBezTo>
                      <a:pt x="18" y="3"/>
                      <a:pt x="12" y="0"/>
                      <a:pt x="10"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2053"/>
              <p:cNvSpPr/>
              <p:nvPr/>
            </p:nvSpPr>
            <p:spPr bwMode="auto">
              <a:xfrm>
                <a:off x="7149" y="1900"/>
                <a:ext cx="54" cy="65"/>
              </a:xfrm>
              <a:custGeom>
                <a:avLst/>
                <a:gdLst>
                  <a:gd name="T0" fmla="*/ 12 w 20"/>
                  <a:gd name="T1" fmla="*/ 3 h 24"/>
                  <a:gd name="T2" fmla="*/ 2 w 20"/>
                  <a:gd name="T3" fmla="*/ 18 h 24"/>
                  <a:gd name="T4" fmla="*/ 7 w 20"/>
                  <a:gd name="T5" fmla="*/ 21 h 24"/>
                  <a:gd name="T6" fmla="*/ 17 w 20"/>
                  <a:gd name="T7" fmla="*/ 8 h 24"/>
                  <a:gd name="T8" fmla="*/ 12 w 20"/>
                  <a:gd name="T9" fmla="*/ 3 h 24"/>
                </a:gdLst>
                <a:ahLst/>
                <a:cxnLst>
                  <a:cxn ang="0">
                    <a:pos x="T0" y="T1"/>
                  </a:cxn>
                  <a:cxn ang="0">
                    <a:pos x="T2" y="T3"/>
                  </a:cxn>
                  <a:cxn ang="0">
                    <a:pos x="T4" y="T5"/>
                  </a:cxn>
                  <a:cxn ang="0">
                    <a:pos x="T6" y="T7"/>
                  </a:cxn>
                  <a:cxn ang="0">
                    <a:pos x="T8" y="T9"/>
                  </a:cxn>
                </a:cxnLst>
                <a:rect l="0" t="0" r="r" b="b"/>
                <a:pathLst>
                  <a:path w="20" h="24">
                    <a:moveTo>
                      <a:pt x="12" y="3"/>
                    </a:moveTo>
                    <a:cubicBezTo>
                      <a:pt x="9" y="8"/>
                      <a:pt x="5" y="12"/>
                      <a:pt x="2" y="18"/>
                    </a:cubicBezTo>
                    <a:cubicBezTo>
                      <a:pt x="0" y="21"/>
                      <a:pt x="5" y="24"/>
                      <a:pt x="7" y="21"/>
                    </a:cubicBezTo>
                    <a:cubicBezTo>
                      <a:pt x="10" y="16"/>
                      <a:pt x="14" y="12"/>
                      <a:pt x="17" y="8"/>
                    </a:cubicBezTo>
                    <a:cubicBezTo>
                      <a:pt x="20" y="4"/>
                      <a:pt x="15" y="0"/>
                      <a:pt x="1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2054"/>
              <p:cNvSpPr/>
              <p:nvPr/>
            </p:nvSpPr>
            <p:spPr bwMode="auto">
              <a:xfrm>
                <a:off x="7139" y="1941"/>
                <a:ext cx="50" cy="61"/>
              </a:xfrm>
              <a:custGeom>
                <a:avLst/>
                <a:gdLst>
                  <a:gd name="T0" fmla="*/ 11 w 19"/>
                  <a:gd name="T1" fmla="*/ 3 h 23"/>
                  <a:gd name="T2" fmla="*/ 2 w 19"/>
                  <a:gd name="T3" fmla="*/ 16 h 23"/>
                  <a:gd name="T4" fmla="*/ 8 w 19"/>
                  <a:gd name="T5" fmla="*/ 20 h 23"/>
                  <a:gd name="T6" fmla="*/ 17 w 19"/>
                  <a:gd name="T7" fmla="*/ 7 h 23"/>
                  <a:gd name="T8" fmla="*/ 11 w 19"/>
                  <a:gd name="T9" fmla="*/ 3 h 23"/>
                </a:gdLst>
                <a:ahLst/>
                <a:cxnLst>
                  <a:cxn ang="0">
                    <a:pos x="T0" y="T1"/>
                  </a:cxn>
                  <a:cxn ang="0">
                    <a:pos x="T2" y="T3"/>
                  </a:cxn>
                  <a:cxn ang="0">
                    <a:pos x="T4" y="T5"/>
                  </a:cxn>
                  <a:cxn ang="0">
                    <a:pos x="T6" y="T7"/>
                  </a:cxn>
                  <a:cxn ang="0">
                    <a:pos x="T8" y="T9"/>
                  </a:cxn>
                </a:cxnLst>
                <a:rect l="0" t="0" r="r" b="b"/>
                <a:pathLst>
                  <a:path w="19" h="23">
                    <a:moveTo>
                      <a:pt x="11" y="3"/>
                    </a:moveTo>
                    <a:cubicBezTo>
                      <a:pt x="9" y="8"/>
                      <a:pt x="5" y="12"/>
                      <a:pt x="2" y="16"/>
                    </a:cubicBezTo>
                    <a:cubicBezTo>
                      <a:pt x="0" y="20"/>
                      <a:pt x="5" y="23"/>
                      <a:pt x="8" y="20"/>
                    </a:cubicBezTo>
                    <a:cubicBezTo>
                      <a:pt x="11" y="15"/>
                      <a:pt x="14" y="11"/>
                      <a:pt x="17" y="7"/>
                    </a:cubicBezTo>
                    <a:cubicBezTo>
                      <a:pt x="19" y="3"/>
                      <a:pt x="13" y="0"/>
                      <a:pt x="1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2055"/>
              <p:cNvSpPr/>
              <p:nvPr/>
            </p:nvSpPr>
            <p:spPr bwMode="auto">
              <a:xfrm>
                <a:off x="7141" y="1951"/>
                <a:ext cx="56" cy="75"/>
              </a:xfrm>
              <a:custGeom>
                <a:avLst/>
                <a:gdLst>
                  <a:gd name="T0" fmla="*/ 14 w 21"/>
                  <a:gd name="T1" fmla="*/ 4 h 28"/>
                  <a:gd name="T2" fmla="*/ 3 w 21"/>
                  <a:gd name="T3" fmla="*/ 20 h 28"/>
                  <a:gd name="T4" fmla="*/ 7 w 21"/>
                  <a:gd name="T5" fmla="*/ 24 h 28"/>
                  <a:gd name="T6" fmla="*/ 20 w 21"/>
                  <a:gd name="T7" fmla="*/ 6 h 28"/>
                  <a:gd name="T8" fmla="*/ 14 w 21"/>
                  <a:gd name="T9" fmla="*/ 4 h 28"/>
                </a:gdLst>
                <a:ahLst/>
                <a:cxnLst>
                  <a:cxn ang="0">
                    <a:pos x="T0" y="T1"/>
                  </a:cxn>
                  <a:cxn ang="0">
                    <a:pos x="T2" y="T3"/>
                  </a:cxn>
                  <a:cxn ang="0">
                    <a:pos x="T4" y="T5"/>
                  </a:cxn>
                  <a:cxn ang="0">
                    <a:pos x="T6" y="T7"/>
                  </a:cxn>
                  <a:cxn ang="0">
                    <a:pos x="T8" y="T9"/>
                  </a:cxn>
                </a:cxnLst>
                <a:rect l="0" t="0" r="r" b="b"/>
                <a:pathLst>
                  <a:path w="21" h="28">
                    <a:moveTo>
                      <a:pt x="14" y="4"/>
                    </a:moveTo>
                    <a:cubicBezTo>
                      <a:pt x="12" y="10"/>
                      <a:pt x="7" y="15"/>
                      <a:pt x="3" y="20"/>
                    </a:cubicBezTo>
                    <a:cubicBezTo>
                      <a:pt x="0" y="23"/>
                      <a:pt x="4" y="28"/>
                      <a:pt x="7" y="24"/>
                    </a:cubicBezTo>
                    <a:cubicBezTo>
                      <a:pt x="12" y="18"/>
                      <a:pt x="18" y="13"/>
                      <a:pt x="20" y="6"/>
                    </a:cubicBezTo>
                    <a:cubicBezTo>
                      <a:pt x="21" y="2"/>
                      <a:pt x="15" y="0"/>
                      <a:pt x="14"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2056"/>
              <p:cNvSpPr/>
              <p:nvPr/>
            </p:nvSpPr>
            <p:spPr bwMode="auto">
              <a:xfrm>
                <a:off x="7141" y="1981"/>
                <a:ext cx="62" cy="72"/>
              </a:xfrm>
              <a:custGeom>
                <a:avLst/>
                <a:gdLst>
                  <a:gd name="T0" fmla="*/ 15 w 23"/>
                  <a:gd name="T1" fmla="*/ 3 h 27"/>
                  <a:gd name="T2" fmla="*/ 2 w 23"/>
                  <a:gd name="T3" fmla="*/ 21 h 27"/>
                  <a:gd name="T4" fmla="*/ 8 w 23"/>
                  <a:gd name="T5" fmla="*/ 24 h 27"/>
                  <a:gd name="T6" fmla="*/ 20 w 23"/>
                  <a:gd name="T7" fmla="*/ 8 h 27"/>
                  <a:gd name="T8" fmla="*/ 15 w 23"/>
                  <a:gd name="T9" fmla="*/ 3 h 27"/>
                </a:gdLst>
                <a:ahLst/>
                <a:cxnLst>
                  <a:cxn ang="0">
                    <a:pos x="T0" y="T1"/>
                  </a:cxn>
                  <a:cxn ang="0">
                    <a:pos x="T2" y="T3"/>
                  </a:cxn>
                  <a:cxn ang="0">
                    <a:pos x="T4" y="T5"/>
                  </a:cxn>
                  <a:cxn ang="0">
                    <a:pos x="T6" y="T7"/>
                  </a:cxn>
                  <a:cxn ang="0">
                    <a:pos x="T8" y="T9"/>
                  </a:cxn>
                </a:cxnLst>
                <a:rect l="0" t="0" r="r" b="b"/>
                <a:pathLst>
                  <a:path w="23" h="27">
                    <a:moveTo>
                      <a:pt x="15" y="3"/>
                    </a:moveTo>
                    <a:cubicBezTo>
                      <a:pt x="11" y="9"/>
                      <a:pt x="6" y="15"/>
                      <a:pt x="2" y="21"/>
                    </a:cubicBezTo>
                    <a:cubicBezTo>
                      <a:pt x="0" y="24"/>
                      <a:pt x="5" y="27"/>
                      <a:pt x="8" y="24"/>
                    </a:cubicBezTo>
                    <a:cubicBezTo>
                      <a:pt x="11" y="18"/>
                      <a:pt x="16" y="13"/>
                      <a:pt x="20" y="8"/>
                    </a:cubicBezTo>
                    <a:cubicBezTo>
                      <a:pt x="23" y="5"/>
                      <a:pt x="18" y="0"/>
                      <a:pt x="15"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2057"/>
              <p:cNvSpPr/>
              <p:nvPr/>
            </p:nvSpPr>
            <p:spPr bwMode="auto">
              <a:xfrm>
                <a:off x="7139" y="2010"/>
                <a:ext cx="58" cy="67"/>
              </a:xfrm>
              <a:custGeom>
                <a:avLst/>
                <a:gdLst>
                  <a:gd name="T0" fmla="*/ 14 w 22"/>
                  <a:gd name="T1" fmla="*/ 3 h 25"/>
                  <a:gd name="T2" fmla="*/ 2 w 22"/>
                  <a:gd name="T3" fmla="*/ 19 h 25"/>
                  <a:gd name="T4" fmla="*/ 8 w 22"/>
                  <a:gd name="T5" fmla="*/ 22 h 25"/>
                  <a:gd name="T6" fmla="*/ 20 w 22"/>
                  <a:gd name="T7" fmla="*/ 6 h 25"/>
                  <a:gd name="T8" fmla="*/ 14 w 22"/>
                  <a:gd name="T9" fmla="*/ 3 h 25"/>
                </a:gdLst>
                <a:ahLst/>
                <a:cxnLst>
                  <a:cxn ang="0">
                    <a:pos x="T0" y="T1"/>
                  </a:cxn>
                  <a:cxn ang="0">
                    <a:pos x="T2" y="T3"/>
                  </a:cxn>
                  <a:cxn ang="0">
                    <a:pos x="T4" y="T5"/>
                  </a:cxn>
                  <a:cxn ang="0">
                    <a:pos x="T6" y="T7"/>
                  </a:cxn>
                  <a:cxn ang="0">
                    <a:pos x="T8" y="T9"/>
                  </a:cxn>
                </a:cxnLst>
                <a:rect l="0" t="0" r="r" b="b"/>
                <a:pathLst>
                  <a:path w="22" h="25">
                    <a:moveTo>
                      <a:pt x="14" y="3"/>
                    </a:moveTo>
                    <a:cubicBezTo>
                      <a:pt x="10" y="9"/>
                      <a:pt x="6" y="13"/>
                      <a:pt x="2" y="19"/>
                    </a:cubicBezTo>
                    <a:cubicBezTo>
                      <a:pt x="0" y="22"/>
                      <a:pt x="5" y="25"/>
                      <a:pt x="8" y="22"/>
                    </a:cubicBezTo>
                    <a:cubicBezTo>
                      <a:pt x="11" y="17"/>
                      <a:pt x="16" y="12"/>
                      <a:pt x="20" y="6"/>
                    </a:cubicBezTo>
                    <a:cubicBezTo>
                      <a:pt x="22" y="3"/>
                      <a:pt x="16" y="0"/>
                      <a:pt x="14"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2058"/>
              <p:cNvSpPr/>
              <p:nvPr/>
            </p:nvSpPr>
            <p:spPr bwMode="auto">
              <a:xfrm>
                <a:off x="7133" y="2031"/>
                <a:ext cx="67" cy="73"/>
              </a:xfrm>
              <a:custGeom>
                <a:avLst/>
                <a:gdLst>
                  <a:gd name="T0" fmla="*/ 17 w 25"/>
                  <a:gd name="T1" fmla="*/ 3 h 27"/>
                  <a:gd name="T2" fmla="*/ 3 w 25"/>
                  <a:gd name="T3" fmla="*/ 19 h 27"/>
                  <a:gd name="T4" fmla="*/ 7 w 25"/>
                  <a:gd name="T5" fmla="*/ 24 h 27"/>
                  <a:gd name="T6" fmla="*/ 23 w 25"/>
                  <a:gd name="T7" fmla="*/ 7 h 27"/>
                  <a:gd name="T8" fmla="*/ 17 w 25"/>
                  <a:gd name="T9" fmla="*/ 3 h 27"/>
                </a:gdLst>
                <a:ahLst/>
                <a:cxnLst>
                  <a:cxn ang="0">
                    <a:pos x="T0" y="T1"/>
                  </a:cxn>
                  <a:cxn ang="0">
                    <a:pos x="T2" y="T3"/>
                  </a:cxn>
                  <a:cxn ang="0">
                    <a:pos x="T4" y="T5"/>
                  </a:cxn>
                  <a:cxn ang="0">
                    <a:pos x="T6" y="T7"/>
                  </a:cxn>
                  <a:cxn ang="0">
                    <a:pos x="T8" y="T9"/>
                  </a:cxn>
                </a:cxnLst>
                <a:rect l="0" t="0" r="r" b="b"/>
                <a:pathLst>
                  <a:path w="25" h="27">
                    <a:moveTo>
                      <a:pt x="17" y="3"/>
                    </a:moveTo>
                    <a:cubicBezTo>
                      <a:pt x="13" y="9"/>
                      <a:pt x="7" y="14"/>
                      <a:pt x="3" y="19"/>
                    </a:cubicBezTo>
                    <a:cubicBezTo>
                      <a:pt x="0" y="22"/>
                      <a:pt x="5" y="27"/>
                      <a:pt x="7" y="24"/>
                    </a:cubicBezTo>
                    <a:cubicBezTo>
                      <a:pt x="12" y="18"/>
                      <a:pt x="18" y="13"/>
                      <a:pt x="23" y="7"/>
                    </a:cubicBezTo>
                    <a:cubicBezTo>
                      <a:pt x="25" y="3"/>
                      <a:pt x="19" y="0"/>
                      <a:pt x="17"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2059"/>
              <p:cNvSpPr/>
              <p:nvPr/>
            </p:nvSpPr>
            <p:spPr bwMode="auto">
              <a:xfrm>
                <a:off x="7131" y="2056"/>
                <a:ext cx="72" cy="69"/>
              </a:xfrm>
              <a:custGeom>
                <a:avLst/>
                <a:gdLst>
                  <a:gd name="T0" fmla="*/ 19 w 27"/>
                  <a:gd name="T1" fmla="*/ 3 h 26"/>
                  <a:gd name="T2" fmla="*/ 3 w 27"/>
                  <a:gd name="T3" fmla="*/ 18 h 26"/>
                  <a:gd name="T4" fmla="*/ 7 w 27"/>
                  <a:gd name="T5" fmla="*/ 23 h 26"/>
                  <a:gd name="T6" fmla="*/ 24 w 27"/>
                  <a:gd name="T7" fmla="*/ 7 h 26"/>
                  <a:gd name="T8" fmla="*/ 19 w 27"/>
                  <a:gd name="T9" fmla="*/ 3 h 26"/>
                </a:gdLst>
                <a:ahLst/>
                <a:cxnLst>
                  <a:cxn ang="0">
                    <a:pos x="T0" y="T1"/>
                  </a:cxn>
                  <a:cxn ang="0">
                    <a:pos x="T2" y="T3"/>
                  </a:cxn>
                  <a:cxn ang="0">
                    <a:pos x="T4" y="T5"/>
                  </a:cxn>
                  <a:cxn ang="0">
                    <a:pos x="T6" y="T7"/>
                  </a:cxn>
                  <a:cxn ang="0">
                    <a:pos x="T8" y="T9"/>
                  </a:cxn>
                </a:cxnLst>
                <a:rect l="0" t="0" r="r" b="b"/>
                <a:pathLst>
                  <a:path w="27" h="26">
                    <a:moveTo>
                      <a:pt x="19" y="3"/>
                    </a:moveTo>
                    <a:cubicBezTo>
                      <a:pt x="14" y="8"/>
                      <a:pt x="8" y="13"/>
                      <a:pt x="3" y="18"/>
                    </a:cubicBezTo>
                    <a:cubicBezTo>
                      <a:pt x="0" y="22"/>
                      <a:pt x="5" y="26"/>
                      <a:pt x="7" y="23"/>
                    </a:cubicBezTo>
                    <a:cubicBezTo>
                      <a:pt x="12" y="17"/>
                      <a:pt x="19" y="13"/>
                      <a:pt x="24" y="7"/>
                    </a:cubicBezTo>
                    <a:cubicBezTo>
                      <a:pt x="27" y="5"/>
                      <a:pt x="22" y="0"/>
                      <a:pt x="19"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2060"/>
              <p:cNvSpPr/>
              <p:nvPr/>
            </p:nvSpPr>
            <p:spPr bwMode="auto">
              <a:xfrm>
                <a:off x="7136" y="2074"/>
                <a:ext cx="69" cy="62"/>
              </a:xfrm>
              <a:custGeom>
                <a:avLst/>
                <a:gdLst>
                  <a:gd name="T0" fmla="*/ 18 w 26"/>
                  <a:gd name="T1" fmla="*/ 3 h 23"/>
                  <a:gd name="T2" fmla="*/ 3 w 26"/>
                  <a:gd name="T3" fmla="*/ 16 h 23"/>
                  <a:gd name="T4" fmla="*/ 7 w 26"/>
                  <a:gd name="T5" fmla="*/ 21 h 23"/>
                  <a:gd name="T6" fmla="*/ 23 w 26"/>
                  <a:gd name="T7" fmla="*/ 8 h 23"/>
                  <a:gd name="T8" fmla="*/ 18 w 26"/>
                  <a:gd name="T9" fmla="*/ 3 h 23"/>
                </a:gdLst>
                <a:ahLst/>
                <a:cxnLst>
                  <a:cxn ang="0">
                    <a:pos x="T0" y="T1"/>
                  </a:cxn>
                  <a:cxn ang="0">
                    <a:pos x="T2" y="T3"/>
                  </a:cxn>
                  <a:cxn ang="0">
                    <a:pos x="T4" y="T5"/>
                  </a:cxn>
                  <a:cxn ang="0">
                    <a:pos x="T6" y="T7"/>
                  </a:cxn>
                  <a:cxn ang="0">
                    <a:pos x="T8" y="T9"/>
                  </a:cxn>
                </a:cxnLst>
                <a:rect l="0" t="0" r="r" b="b"/>
                <a:pathLst>
                  <a:path w="26" h="23">
                    <a:moveTo>
                      <a:pt x="18" y="3"/>
                    </a:moveTo>
                    <a:cubicBezTo>
                      <a:pt x="14" y="8"/>
                      <a:pt x="8" y="12"/>
                      <a:pt x="3" y="16"/>
                    </a:cubicBezTo>
                    <a:cubicBezTo>
                      <a:pt x="0" y="19"/>
                      <a:pt x="4" y="23"/>
                      <a:pt x="7" y="21"/>
                    </a:cubicBezTo>
                    <a:cubicBezTo>
                      <a:pt x="12" y="16"/>
                      <a:pt x="18" y="12"/>
                      <a:pt x="23" y="8"/>
                    </a:cubicBezTo>
                    <a:cubicBezTo>
                      <a:pt x="26" y="5"/>
                      <a:pt x="21" y="0"/>
                      <a:pt x="18"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2061"/>
              <p:cNvSpPr/>
              <p:nvPr/>
            </p:nvSpPr>
            <p:spPr bwMode="auto">
              <a:xfrm>
                <a:off x="7144" y="2096"/>
                <a:ext cx="59" cy="53"/>
              </a:xfrm>
              <a:custGeom>
                <a:avLst/>
                <a:gdLst>
                  <a:gd name="T0" fmla="*/ 15 w 22"/>
                  <a:gd name="T1" fmla="*/ 2 h 20"/>
                  <a:gd name="T2" fmla="*/ 2 w 22"/>
                  <a:gd name="T3" fmla="*/ 13 h 20"/>
                  <a:gd name="T4" fmla="*/ 7 w 22"/>
                  <a:gd name="T5" fmla="*/ 17 h 20"/>
                  <a:gd name="T6" fmla="*/ 18 w 22"/>
                  <a:gd name="T7" fmla="*/ 8 h 20"/>
                  <a:gd name="T8" fmla="*/ 15 w 22"/>
                  <a:gd name="T9" fmla="*/ 2 h 20"/>
                </a:gdLst>
                <a:ahLst/>
                <a:cxnLst>
                  <a:cxn ang="0">
                    <a:pos x="T0" y="T1"/>
                  </a:cxn>
                  <a:cxn ang="0">
                    <a:pos x="T2" y="T3"/>
                  </a:cxn>
                  <a:cxn ang="0">
                    <a:pos x="T4" y="T5"/>
                  </a:cxn>
                  <a:cxn ang="0">
                    <a:pos x="T6" y="T7"/>
                  </a:cxn>
                  <a:cxn ang="0">
                    <a:pos x="T8" y="T9"/>
                  </a:cxn>
                </a:cxnLst>
                <a:rect l="0" t="0" r="r" b="b"/>
                <a:pathLst>
                  <a:path w="22" h="20">
                    <a:moveTo>
                      <a:pt x="15" y="2"/>
                    </a:moveTo>
                    <a:cubicBezTo>
                      <a:pt x="10" y="5"/>
                      <a:pt x="6" y="9"/>
                      <a:pt x="2" y="13"/>
                    </a:cubicBezTo>
                    <a:cubicBezTo>
                      <a:pt x="0" y="16"/>
                      <a:pt x="4" y="20"/>
                      <a:pt x="7" y="17"/>
                    </a:cubicBezTo>
                    <a:cubicBezTo>
                      <a:pt x="11" y="14"/>
                      <a:pt x="14" y="10"/>
                      <a:pt x="18" y="8"/>
                    </a:cubicBezTo>
                    <a:cubicBezTo>
                      <a:pt x="22" y="5"/>
                      <a:pt x="19" y="0"/>
                      <a:pt x="15"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062"/>
              <p:cNvSpPr/>
              <p:nvPr/>
            </p:nvSpPr>
            <p:spPr bwMode="auto">
              <a:xfrm>
                <a:off x="7147" y="2114"/>
                <a:ext cx="53" cy="51"/>
              </a:xfrm>
              <a:custGeom>
                <a:avLst/>
                <a:gdLst>
                  <a:gd name="T0" fmla="*/ 13 w 20"/>
                  <a:gd name="T1" fmla="*/ 3 h 19"/>
                  <a:gd name="T2" fmla="*/ 3 w 20"/>
                  <a:gd name="T3" fmla="*/ 11 h 19"/>
                  <a:gd name="T4" fmla="*/ 6 w 20"/>
                  <a:gd name="T5" fmla="*/ 16 h 19"/>
                  <a:gd name="T6" fmla="*/ 17 w 20"/>
                  <a:gd name="T7" fmla="*/ 7 h 19"/>
                  <a:gd name="T8" fmla="*/ 13 w 20"/>
                  <a:gd name="T9" fmla="*/ 3 h 19"/>
                </a:gdLst>
                <a:ahLst/>
                <a:cxnLst>
                  <a:cxn ang="0">
                    <a:pos x="T0" y="T1"/>
                  </a:cxn>
                  <a:cxn ang="0">
                    <a:pos x="T2" y="T3"/>
                  </a:cxn>
                  <a:cxn ang="0">
                    <a:pos x="T4" y="T5"/>
                  </a:cxn>
                  <a:cxn ang="0">
                    <a:pos x="T6" y="T7"/>
                  </a:cxn>
                  <a:cxn ang="0">
                    <a:pos x="T8" y="T9"/>
                  </a:cxn>
                </a:cxnLst>
                <a:rect l="0" t="0" r="r" b="b"/>
                <a:pathLst>
                  <a:path w="20" h="19">
                    <a:moveTo>
                      <a:pt x="13" y="3"/>
                    </a:moveTo>
                    <a:cubicBezTo>
                      <a:pt x="10" y="6"/>
                      <a:pt x="6" y="8"/>
                      <a:pt x="3" y="11"/>
                    </a:cubicBezTo>
                    <a:cubicBezTo>
                      <a:pt x="0" y="13"/>
                      <a:pt x="3" y="19"/>
                      <a:pt x="6" y="16"/>
                    </a:cubicBezTo>
                    <a:cubicBezTo>
                      <a:pt x="10" y="13"/>
                      <a:pt x="14" y="11"/>
                      <a:pt x="17" y="7"/>
                    </a:cubicBezTo>
                    <a:cubicBezTo>
                      <a:pt x="20" y="5"/>
                      <a:pt x="15" y="0"/>
                      <a:pt x="13"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063"/>
              <p:cNvSpPr/>
              <p:nvPr/>
            </p:nvSpPr>
            <p:spPr bwMode="auto">
              <a:xfrm>
                <a:off x="7155" y="2224"/>
                <a:ext cx="45" cy="51"/>
              </a:xfrm>
              <a:custGeom>
                <a:avLst/>
                <a:gdLst>
                  <a:gd name="T0" fmla="*/ 9 w 17"/>
                  <a:gd name="T1" fmla="*/ 3 h 19"/>
                  <a:gd name="T2" fmla="*/ 3 w 17"/>
                  <a:gd name="T3" fmla="*/ 12 h 19"/>
                  <a:gd name="T4" fmla="*/ 8 w 17"/>
                  <a:gd name="T5" fmla="*/ 15 h 19"/>
                  <a:gd name="T6" fmla="*/ 15 w 17"/>
                  <a:gd name="T7" fmla="*/ 6 h 19"/>
                  <a:gd name="T8" fmla="*/ 9 w 17"/>
                  <a:gd name="T9" fmla="*/ 3 h 19"/>
                </a:gdLst>
                <a:ahLst/>
                <a:cxnLst>
                  <a:cxn ang="0">
                    <a:pos x="T0" y="T1"/>
                  </a:cxn>
                  <a:cxn ang="0">
                    <a:pos x="T2" y="T3"/>
                  </a:cxn>
                  <a:cxn ang="0">
                    <a:pos x="T4" y="T5"/>
                  </a:cxn>
                  <a:cxn ang="0">
                    <a:pos x="T6" y="T7"/>
                  </a:cxn>
                  <a:cxn ang="0">
                    <a:pos x="T8" y="T9"/>
                  </a:cxn>
                </a:cxnLst>
                <a:rect l="0" t="0" r="r" b="b"/>
                <a:pathLst>
                  <a:path w="17" h="19">
                    <a:moveTo>
                      <a:pt x="9" y="3"/>
                    </a:moveTo>
                    <a:cubicBezTo>
                      <a:pt x="7" y="6"/>
                      <a:pt x="5" y="9"/>
                      <a:pt x="3" y="12"/>
                    </a:cubicBezTo>
                    <a:cubicBezTo>
                      <a:pt x="0" y="16"/>
                      <a:pt x="6" y="19"/>
                      <a:pt x="8" y="15"/>
                    </a:cubicBezTo>
                    <a:cubicBezTo>
                      <a:pt x="10" y="12"/>
                      <a:pt x="12" y="9"/>
                      <a:pt x="15" y="6"/>
                    </a:cubicBezTo>
                    <a:cubicBezTo>
                      <a:pt x="17" y="3"/>
                      <a:pt x="11" y="0"/>
                      <a:pt x="9"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064"/>
              <p:cNvSpPr/>
              <p:nvPr/>
            </p:nvSpPr>
            <p:spPr bwMode="auto">
              <a:xfrm>
                <a:off x="7157" y="2229"/>
                <a:ext cx="54" cy="75"/>
              </a:xfrm>
              <a:custGeom>
                <a:avLst/>
                <a:gdLst>
                  <a:gd name="T0" fmla="*/ 12 w 20"/>
                  <a:gd name="T1" fmla="*/ 4 h 28"/>
                  <a:gd name="T2" fmla="*/ 2 w 20"/>
                  <a:gd name="T3" fmla="*/ 21 h 28"/>
                  <a:gd name="T4" fmla="*/ 8 w 20"/>
                  <a:gd name="T5" fmla="*/ 24 h 28"/>
                  <a:gd name="T6" fmla="*/ 18 w 20"/>
                  <a:gd name="T7" fmla="*/ 6 h 28"/>
                  <a:gd name="T8" fmla="*/ 12 w 20"/>
                  <a:gd name="T9" fmla="*/ 4 h 28"/>
                </a:gdLst>
                <a:ahLst/>
                <a:cxnLst>
                  <a:cxn ang="0">
                    <a:pos x="T0" y="T1"/>
                  </a:cxn>
                  <a:cxn ang="0">
                    <a:pos x="T2" y="T3"/>
                  </a:cxn>
                  <a:cxn ang="0">
                    <a:pos x="T4" y="T5"/>
                  </a:cxn>
                  <a:cxn ang="0">
                    <a:pos x="T6" y="T7"/>
                  </a:cxn>
                  <a:cxn ang="0">
                    <a:pos x="T8" y="T9"/>
                  </a:cxn>
                </a:cxnLst>
                <a:rect l="0" t="0" r="r" b="b"/>
                <a:pathLst>
                  <a:path w="20" h="28">
                    <a:moveTo>
                      <a:pt x="12" y="4"/>
                    </a:moveTo>
                    <a:cubicBezTo>
                      <a:pt x="10" y="11"/>
                      <a:pt x="6" y="16"/>
                      <a:pt x="2" y="21"/>
                    </a:cubicBezTo>
                    <a:cubicBezTo>
                      <a:pt x="0" y="25"/>
                      <a:pt x="6" y="28"/>
                      <a:pt x="8" y="24"/>
                    </a:cubicBezTo>
                    <a:cubicBezTo>
                      <a:pt x="12" y="18"/>
                      <a:pt x="16" y="13"/>
                      <a:pt x="18" y="6"/>
                    </a:cubicBezTo>
                    <a:cubicBezTo>
                      <a:pt x="20" y="2"/>
                      <a:pt x="13" y="0"/>
                      <a:pt x="1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065"/>
              <p:cNvSpPr/>
              <p:nvPr/>
            </p:nvSpPr>
            <p:spPr bwMode="auto">
              <a:xfrm>
                <a:off x="7152" y="2243"/>
                <a:ext cx="67" cy="85"/>
              </a:xfrm>
              <a:custGeom>
                <a:avLst/>
                <a:gdLst>
                  <a:gd name="T0" fmla="*/ 17 w 25"/>
                  <a:gd name="T1" fmla="*/ 3 h 32"/>
                  <a:gd name="T2" fmla="*/ 3 w 25"/>
                  <a:gd name="T3" fmla="*/ 25 h 32"/>
                  <a:gd name="T4" fmla="*/ 8 w 25"/>
                  <a:gd name="T5" fmla="*/ 28 h 32"/>
                  <a:gd name="T6" fmla="*/ 23 w 25"/>
                  <a:gd name="T7" fmla="*/ 6 h 32"/>
                  <a:gd name="T8" fmla="*/ 17 w 25"/>
                  <a:gd name="T9" fmla="*/ 3 h 32"/>
                </a:gdLst>
                <a:ahLst/>
                <a:cxnLst>
                  <a:cxn ang="0">
                    <a:pos x="T0" y="T1"/>
                  </a:cxn>
                  <a:cxn ang="0">
                    <a:pos x="T2" y="T3"/>
                  </a:cxn>
                  <a:cxn ang="0">
                    <a:pos x="T4" y="T5"/>
                  </a:cxn>
                  <a:cxn ang="0">
                    <a:pos x="T6" y="T7"/>
                  </a:cxn>
                  <a:cxn ang="0">
                    <a:pos x="T8" y="T9"/>
                  </a:cxn>
                </a:cxnLst>
                <a:rect l="0" t="0" r="r" b="b"/>
                <a:pathLst>
                  <a:path w="25" h="32">
                    <a:moveTo>
                      <a:pt x="17" y="3"/>
                    </a:moveTo>
                    <a:cubicBezTo>
                      <a:pt x="14" y="11"/>
                      <a:pt x="7" y="18"/>
                      <a:pt x="3" y="25"/>
                    </a:cubicBezTo>
                    <a:cubicBezTo>
                      <a:pt x="0" y="29"/>
                      <a:pt x="6" y="32"/>
                      <a:pt x="8" y="28"/>
                    </a:cubicBezTo>
                    <a:cubicBezTo>
                      <a:pt x="13" y="21"/>
                      <a:pt x="19" y="15"/>
                      <a:pt x="23" y="6"/>
                    </a:cubicBezTo>
                    <a:cubicBezTo>
                      <a:pt x="25" y="3"/>
                      <a:pt x="19" y="0"/>
                      <a:pt x="17"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066"/>
              <p:cNvSpPr/>
              <p:nvPr/>
            </p:nvSpPr>
            <p:spPr bwMode="auto">
              <a:xfrm>
                <a:off x="7160" y="2262"/>
                <a:ext cx="61" cy="74"/>
              </a:xfrm>
              <a:custGeom>
                <a:avLst/>
                <a:gdLst>
                  <a:gd name="T0" fmla="*/ 16 w 23"/>
                  <a:gd name="T1" fmla="*/ 4 h 28"/>
                  <a:gd name="T2" fmla="*/ 3 w 23"/>
                  <a:gd name="T3" fmla="*/ 20 h 28"/>
                  <a:gd name="T4" fmla="*/ 7 w 23"/>
                  <a:gd name="T5" fmla="*/ 25 h 28"/>
                  <a:gd name="T6" fmla="*/ 22 w 23"/>
                  <a:gd name="T7" fmla="*/ 7 h 28"/>
                  <a:gd name="T8" fmla="*/ 16 w 23"/>
                  <a:gd name="T9" fmla="*/ 4 h 28"/>
                </a:gdLst>
                <a:ahLst/>
                <a:cxnLst>
                  <a:cxn ang="0">
                    <a:pos x="T0" y="T1"/>
                  </a:cxn>
                  <a:cxn ang="0">
                    <a:pos x="T2" y="T3"/>
                  </a:cxn>
                  <a:cxn ang="0">
                    <a:pos x="T4" y="T5"/>
                  </a:cxn>
                  <a:cxn ang="0">
                    <a:pos x="T6" y="T7"/>
                  </a:cxn>
                  <a:cxn ang="0">
                    <a:pos x="T8" y="T9"/>
                  </a:cxn>
                </a:cxnLst>
                <a:rect l="0" t="0" r="r" b="b"/>
                <a:pathLst>
                  <a:path w="23" h="28">
                    <a:moveTo>
                      <a:pt x="16" y="4"/>
                    </a:moveTo>
                    <a:cubicBezTo>
                      <a:pt x="13" y="10"/>
                      <a:pt x="8" y="15"/>
                      <a:pt x="3" y="20"/>
                    </a:cubicBezTo>
                    <a:cubicBezTo>
                      <a:pt x="0" y="23"/>
                      <a:pt x="5" y="28"/>
                      <a:pt x="7" y="25"/>
                    </a:cubicBezTo>
                    <a:cubicBezTo>
                      <a:pt x="12" y="19"/>
                      <a:pt x="18" y="14"/>
                      <a:pt x="22" y="7"/>
                    </a:cubicBezTo>
                    <a:cubicBezTo>
                      <a:pt x="23" y="3"/>
                      <a:pt x="18" y="0"/>
                      <a:pt x="16"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067"/>
              <p:cNvSpPr/>
              <p:nvPr/>
            </p:nvSpPr>
            <p:spPr bwMode="auto">
              <a:xfrm>
                <a:off x="7157" y="2286"/>
                <a:ext cx="67" cy="72"/>
              </a:xfrm>
              <a:custGeom>
                <a:avLst/>
                <a:gdLst>
                  <a:gd name="T0" fmla="*/ 17 w 25"/>
                  <a:gd name="T1" fmla="*/ 3 h 27"/>
                  <a:gd name="T2" fmla="*/ 2 w 25"/>
                  <a:gd name="T3" fmla="*/ 20 h 27"/>
                  <a:gd name="T4" fmla="*/ 8 w 25"/>
                  <a:gd name="T5" fmla="*/ 23 h 27"/>
                  <a:gd name="T6" fmla="*/ 23 w 25"/>
                  <a:gd name="T7" fmla="*/ 6 h 27"/>
                  <a:gd name="T8" fmla="*/ 17 w 25"/>
                  <a:gd name="T9" fmla="*/ 3 h 27"/>
                </a:gdLst>
                <a:ahLst/>
                <a:cxnLst>
                  <a:cxn ang="0">
                    <a:pos x="T0" y="T1"/>
                  </a:cxn>
                  <a:cxn ang="0">
                    <a:pos x="T2" y="T3"/>
                  </a:cxn>
                  <a:cxn ang="0">
                    <a:pos x="T4" y="T5"/>
                  </a:cxn>
                  <a:cxn ang="0">
                    <a:pos x="T6" y="T7"/>
                  </a:cxn>
                  <a:cxn ang="0">
                    <a:pos x="T8" y="T9"/>
                  </a:cxn>
                </a:cxnLst>
                <a:rect l="0" t="0" r="r" b="b"/>
                <a:pathLst>
                  <a:path w="25" h="27">
                    <a:moveTo>
                      <a:pt x="17" y="3"/>
                    </a:moveTo>
                    <a:cubicBezTo>
                      <a:pt x="13" y="9"/>
                      <a:pt x="7" y="14"/>
                      <a:pt x="2" y="20"/>
                    </a:cubicBezTo>
                    <a:cubicBezTo>
                      <a:pt x="0" y="24"/>
                      <a:pt x="6" y="27"/>
                      <a:pt x="8" y="23"/>
                    </a:cubicBezTo>
                    <a:cubicBezTo>
                      <a:pt x="13" y="17"/>
                      <a:pt x="18" y="12"/>
                      <a:pt x="23" y="6"/>
                    </a:cubicBezTo>
                    <a:cubicBezTo>
                      <a:pt x="25" y="3"/>
                      <a:pt x="20" y="0"/>
                      <a:pt x="17"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2068"/>
              <p:cNvSpPr/>
              <p:nvPr/>
            </p:nvSpPr>
            <p:spPr bwMode="auto">
              <a:xfrm>
                <a:off x="7163" y="2304"/>
                <a:ext cx="61" cy="70"/>
              </a:xfrm>
              <a:custGeom>
                <a:avLst/>
                <a:gdLst>
                  <a:gd name="T0" fmla="*/ 16 w 23"/>
                  <a:gd name="T1" fmla="*/ 3 h 26"/>
                  <a:gd name="T2" fmla="*/ 3 w 23"/>
                  <a:gd name="T3" fmla="*/ 18 h 26"/>
                  <a:gd name="T4" fmla="*/ 7 w 23"/>
                  <a:gd name="T5" fmla="*/ 23 h 26"/>
                  <a:gd name="T6" fmla="*/ 20 w 23"/>
                  <a:gd name="T7" fmla="*/ 8 h 26"/>
                  <a:gd name="T8" fmla="*/ 16 w 23"/>
                  <a:gd name="T9" fmla="*/ 3 h 26"/>
                </a:gdLst>
                <a:ahLst/>
                <a:cxnLst>
                  <a:cxn ang="0">
                    <a:pos x="T0" y="T1"/>
                  </a:cxn>
                  <a:cxn ang="0">
                    <a:pos x="T2" y="T3"/>
                  </a:cxn>
                  <a:cxn ang="0">
                    <a:pos x="T4" y="T5"/>
                  </a:cxn>
                  <a:cxn ang="0">
                    <a:pos x="T6" y="T7"/>
                  </a:cxn>
                  <a:cxn ang="0">
                    <a:pos x="T8" y="T9"/>
                  </a:cxn>
                </a:cxnLst>
                <a:rect l="0" t="0" r="r" b="b"/>
                <a:pathLst>
                  <a:path w="23" h="26">
                    <a:moveTo>
                      <a:pt x="16" y="3"/>
                    </a:moveTo>
                    <a:cubicBezTo>
                      <a:pt x="11" y="8"/>
                      <a:pt x="7" y="13"/>
                      <a:pt x="3" y="18"/>
                    </a:cubicBezTo>
                    <a:cubicBezTo>
                      <a:pt x="0" y="21"/>
                      <a:pt x="5" y="26"/>
                      <a:pt x="7" y="23"/>
                    </a:cubicBezTo>
                    <a:cubicBezTo>
                      <a:pt x="11" y="18"/>
                      <a:pt x="16" y="13"/>
                      <a:pt x="20" y="8"/>
                    </a:cubicBezTo>
                    <a:cubicBezTo>
                      <a:pt x="23" y="5"/>
                      <a:pt x="18" y="0"/>
                      <a:pt x="16"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069"/>
              <p:cNvSpPr/>
              <p:nvPr/>
            </p:nvSpPr>
            <p:spPr bwMode="auto">
              <a:xfrm>
                <a:off x="7165" y="2328"/>
                <a:ext cx="59" cy="65"/>
              </a:xfrm>
              <a:custGeom>
                <a:avLst/>
                <a:gdLst>
                  <a:gd name="T0" fmla="*/ 14 w 22"/>
                  <a:gd name="T1" fmla="*/ 3 h 24"/>
                  <a:gd name="T2" fmla="*/ 3 w 22"/>
                  <a:gd name="T3" fmla="*/ 16 h 24"/>
                  <a:gd name="T4" fmla="*/ 7 w 22"/>
                  <a:gd name="T5" fmla="*/ 21 h 24"/>
                  <a:gd name="T6" fmla="*/ 20 w 22"/>
                  <a:gd name="T7" fmla="*/ 7 h 24"/>
                  <a:gd name="T8" fmla="*/ 14 w 22"/>
                  <a:gd name="T9" fmla="*/ 3 h 24"/>
                </a:gdLst>
                <a:ahLst/>
                <a:cxnLst>
                  <a:cxn ang="0">
                    <a:pos x="T0" y="T1"/>
                  </a:cxn>
                  <a:cxn ang="0">
                    <a:pos x="T2" y="T3"/>
                  </a:cxn>
                  <a:cxn ang="0">
                    <a:pos x="T4" y="T5"/>
                  </a:cxn>
                  <a:cxn ang="0">
                    <a:pos x="T6" y="T7"/>
                  </a:cxn>
                  <a:cxn ang="0">
                    <a:pos x="T8" y="T9"/>
                  </a:cxn>
                </a:cxnLst>
                <a:rect l="0" t="0" r="r" b="b"/>
                <a:pathLst>
                  <a:path w="22" h="24">
                    <a:moveTo>
                      <a:pt x="14" y="3"/>
                    </a:moveTo>
                    <a:cubicBezTo>
                      <a:pt x="11" y="8"/>
                      <a:pt x="6" y="12"/>
                      <a:pt x="3" y="16"/>
                    </a:cubicBezTo>
                    <a:cubicBezTo>
                      <a:pt x="0" y="20"/>
                      <a:pt x="5" y="24"/>
                      <a:pt x="7" y="21"/>
                    </a:cubicBezTo>
                    <a:cubicBezTo>
                      <a:pt x="11" y="16"/>
                      <a:pt x="16" y="12"/>
                      <a:pt x="20" y="7"/>
                    </a:cubicBezTo>
                    <a:cubicBezTo>
                      <a:pt x="22" y="3"/>
                      <a:pt x="16" y="0"/>
                      <a:pt x="14"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2070"/>
              <p:cNvSpPr/>
              <p:nvPr/>
            </p:nvSpPr>
            <p:spPr bwMode="auto">
              <a:xfrm>
                <a:off x="7171" y="2350"/>
                <a:ext cx="50" cy="61"/>
              </a:xfrm>
              <a:custGeom>
                <a:avLst/>
                <a:gdLst>
                  <a:gd name="T0" fmla="*/ 11 w 19"/>
                  <a:gd name="T1" fmla="*/ 4 h 23"/>
                  <a:gd name="T2" fmla="*/ 2 w 19"/>
                  <a:gd name="T3" fmla="*/ 16 h 23"/>
                  <a:gd name="T4" fmla="*/ 8 w 19"/>
                  <a:gd name="T5" fmla="*/ 20 h 23"/>
                  <a:gd name="T6" fmla="*/ 17 w 19"/>
                  <a:gd name="T7" fmla="*/ 7 h 23"/>
                  <a:gd name="T8" fmla="*/ 11 w 19"/>
                  <a:gd name="T9" fmla="*/ 4 h 23"/>
                </a:gdLst>
                <a:ahLst/>
                <a:cxnLst>
                  <a:cxn ang="0">
                    <a:pos x="T0" y="T1"/>
                  </a:cxn>
                  <a:cxn ang="0">
                    <a:pos x="T2" y="T3"/>
                  </a:cxn>
                  <a:cxn ang="0">
                    <a:pos x="T4" y="T5"/>
                  </a:cxn>
                  <a:cxn ang="0">
                    <a:pos x="T6" y="T7"/>
                  </a:cxn>
                  <a:cxn ang="0">
                    <a:pos x="T8" y="T9"/>
                  </a:cxn>
                </a:cxnLst>
                <a:rect l="0" t="0" r="r" b="b"/>
                <a:pathLst>
                  <a:path w="19" h="23">
                    <a:moveTo>
                      <a:pt x="11" y="4"/>
                    </a:moveTo>
                    <a:cubicBezTo>
                      <a:pt x="9" y="8"/>
                      <a:pt x="5" y="12"/>
                      <a:pt x="2" y="16"/>
                    </a:cubicBezTo>
                    <a:cubicBezTo>
                      <a:pt x="0" y="20"/>
                      <a:pt x="5" y="23"/>
                      <a:pt x="8" y="20"/>
                    </a:cubicBezTo>
                    <a:cubicBezTo>
                      <a:pt x="11" y="15"/>
                      <a:pt x="14" y="11"/>
                      <a:pt x="17" y="7"/>
                    </a:cubicBezTo>
                    <a:cubicBezTo>
                      <a:pt x="19" y="3"/>
                      <a:pt x="13" y="0"/>
                      <a:pt x="1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2071"/>
              <p:cNvSpPr/>
              <p:nvPr/>
            </p:nvSpPr>
            <p:spPr bwMode="auto">
              <a:xfrm>
                <a:off x="7168" y="2387"/>
                <a:ext cx="45" cy="48"/>
              </a:xfrm>
              <a:custGeom>
                <a:avLst/>
                <a:gdLst>
                  <a:gd name="T0" fmla="*/ 10 w 17"/>
                  <a:gd name="T1" fmla="*/ 2 h 18"/>
                  <a:gd name="T2" fmla="*/ 3 w 17"/>
                  <a:gd name="T3" fmla="*/ 11 h 18"/>
                  <a:gd name="T4" fmla="*/ 7 w 17"/>
                  <a:gd name="T5" fmla="*/ 15 h 18"/>
                  <a:gd name="T6" fmla="*/ 16 w 17"/>
                  <a:gd name="T7" fmla="*/ 6 h 18"/>
                  <a:gd name="T8" fmla="*/ 15 w 17"/>
                  <a:gd name="T9" fmla="*/ 1 h 18"/>
                  <a:gd name="T10" fmla="*/ 10 w 17"/>
                  <a:gd name="T11" fmla="*/ 2 h 18"/>
                </a:gdLst>
                <a:ahLst/>
                <a:cxnLst>
                  <a:cxn ang="0">
                    <a:pos x="T0" y="T1"/>
                  </a:cxn>
                  <a:cxn ang="0">
                    <a:pos x="T2" y="T3"/>
                  </a:cxn>
                  <a:cxn ang="0">
                    <a:pos x="T4" y="T5"/>
                  </a:cxn>
                  <a:cxn ang="0">
                    <a:pos x="T6" y="T7"/>
                  </a:cxn>
                  <a:cxn ang="0">
                    <a:pos x="T8" y="T9"/>
                  </a:cxn>
                  <a:cxn ang="0">
                    <a:pos x="T10" y="T11"/>
                  </a:cxn>
                </a:cxnLst>
                <a:rect l="0" t="0" r="r" b="b"/>
                <a:pathLst>
                  <a:path w="17" h="18">
                    <a:moveTo>
                      <a:pt x="10" y="2"/>
                    </a:moveTo>
                    <a:cubicBezTo>
                      <a:pt x="8" y="5"/>
                      <a:pt x="5" y="8"/>
                      <a:pt x="3" y="11"/>
                    </a:cubicBezTo>
                    <a:cubicBezTo>
                      <a:pt x="0" y="14"/>
                      <a:pt x="4" y="18"/>
                      <a:pt x="7" y="15"/>
                    </a:cubicBezTo>
                    <a:cubicBezTo>
                      <a:pt x="10" y="12"/>
                      <a:pt x="13" y="9"/>
                      <a:pt x="16" y="6"/>
                    </a:cubicBezTo>
                    <a:cubicBezTo>
                      <a:pt x="17" y="4"/>
                      <a:pt x="16" y="2"/>
                      <a:pt x="15" y="1"/>
                    </a:cubicBezTo>
                    <a:cubicBezTo>
                      <a:pt x="13" y="0"/>
                      <a:pt x="11" y="1"/>
                      <a:pt x="1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2072"/>
              <p:cNvSpPr/>
              <p:nvPr/>
            </p:nvSpPr>
            <p:spPr bwMode="auto">
              <a:xfrm>
                <a:off x="7165" y="2478"/>
                <a:ext cx="46" cy="51"/>
              </a:xfrm>
              <a:custGeom>
                <a:avLst/>
                <a:gdLst>
                  <a:gd name="T0" fmla="*/ 11 w 17"/>
                  <a:gd name="T1" fmla="*/ 2 h 19"/>
                  <a:gd name="T2" fmla="*/ 1 w 17"/>
                  <a:gd name="T3" fmla="*/ 13 h 19"/>
                  <a:gd name="T4" fmla="*/ 2 w 17"/>
                  <a:gd name="T5" fmla="*/ 18 h 19"/>
                  <a:gd name="T6" fmla="*/ 7 w 17"/>
                  <a:gd name="T7" fmla="*/ 17 h 19"/>
                  <a:gd name="T8" fmla="*/ 16 w 17"/>
                  <a:gd name="T9" fmla="*/ 6 h 19"/>
                  <a:gd name="T10" fmla="*/ 15 w 17"/>
                  <a:gd name="T11" fmla="*/ 1 h 19"/>
                  <a:gd name="T12" fmla="*/ 11 w 17"/>
                  <a:gd name="T13" fmla="*/ 2 h 19"/>
                </a:gdLst>
                <a:ahLst/>
                <a:cxnLst>
                  <a:cxn ang="0">
                    <a:pos x="T0" y="T1"/>
                  </a:cxn>
                  <a:cxn ang="0">
                    <a:pos x="T2" y="T3"/>
                  </a:cxn>
                  <a:cxn ang="0">
                    <a:pos x="T4" y="T5"/>
                  </a:cxn>
                  <a:cxn ang="0">
                    <a:pos x="T6" y="T7"/>
                  </a:cxn>
                  <a:cxn ang="0">
                    <a:pos x="T8" y="T9"/>
                  </a:cxn>
                  <a:cxn ang="0">
                    <a:pos x="T10" y="T11"/>
                  </a:cxn>
                  <a:cxn ang="0">
                    <a:pos x="T12" y="T13"/>
                  </a:cxn>
                </a:cxnLst>
                <a:rect l="0" t="0" r="r" b="b"/>
                <a:pathLst>
                  <a:path w="17" h="19">
                    <a:moveTo>
                      <a:pt x="11" y="2"/>
                    </a:moveTo>
                    <a:cubicBezTo>
                      <a:pt x="8" y="6"/>
                      <a:pt x="4" y="10"/>
                      <a:pt x="1" y="13"/>
                    </a:cubicBezTo>
                    <a:cubicBezTo>
                      <a:pt x="0" y="15"/>
                      <a:pt x="1" y="17"/>
                      <a:pt x="2" y="18"/>
                    </a:cubicBezTo>
                    <a:cubicBezTo>
                      <a:pt x="4" y="19"/>
                      <a:pt x="6" y="18"/>
                      <a:pt x="7" y="17"/>
                    </a:cubicBezTo>
                    <a:cubicBezTo>
                      <a:pt x="10" y="13"/>
                      <a:pt x="13" y="9"/>
                      <a:pt x="16" y="6"/>
                    </a:cubicBezTo>
                    <a:cubicBezTo>
                      <a:pt x="17" y="4"/>
                      <a:pt x="16" y="2"/>
                      <a:pt x="15" y="1"/>
                    </a:cubicBezTo>
                    <a:cubicBezTo>
                      <a:pt x="13" y="0"/>
                      <a:pt x="12" y="1"/>
                      <a:pt x="1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2073"/>
              <p:cNvSpPr/>
              <p:nvPr/>
            </p:nvSpPr>
            <p:spPr bwMode="auto">
              <a:xfrm>
                <a:off x="7163" y="2486"/>
                <a:ext cx="69" cy="64"/>
              </a:xfrm>
              <a:custGeom>
                <a:avLst/>
                <a:gdLst>
                  <a:gd name="T0" fmla="*/ 18 w 26"/>
                  <a:gd name="T1" fmla="*/ 2 h 24"/>
                  <a:gd name="T2" fmla="*/ 3 w 26"/>
                  <a:gd name="T3" fmla="*/ 16 h 24"/>
                  <a:gd name="T4" fmla="*/ 7 w 26"/>
                  <a:gd name="T5" fmla="*/ 21 h 24"/>
                  <a:gd name="T6" fmla="*/ 23 w 26"/>
                  <a:gd name="T7" fmla="*/ 7 h 24"/>
                  <a:gd name="T8" fmla="*/ 18 w 26"/>
                  <a:gd name="T9" fmla="*/ 2 h 24"/>
                </a:gdLst>
                <a:ahLst/>
                <a:cxnLst>
                  <a:cxn ang="0">
                    <a:pos x="T0" y="T1"/>
                  </a:cxn>
                  <a:cxn ang="0">
                    <a:pos x="T2" y="T3"/>
                  </a:cxn>
                  <a:cxn ang="0">
                    <a:pos x="T4" y="T5"/>
                  </a:cxn>
                  <a:cxn ang="0">
                    <a:pos x="T6" y="T7"/>
                  </a:cxn>
                  <a:cxn ang="0">
                    <a:pos x="T8" y="T9"/>
                  </a:cxn>
                </a:cxnLst>
                <a:rect l="0" t="0" r="r" b="b"/>
                <a:pathLst>
                  <a:path w="26" h="24">
                    <a:moveTo>
                      <a:pt x="18" y="2"/>
                    </a:moveTo>
                    <a:cubicBezTo>
                      <a:pt x="13" y="7"/>
                      <a:pt x="8" y="11"/>
                      <a:pt x="3" y="16"/>
                    </a:cubicBezTo>
                    <a:cubicBezTo>
                      <a:pt x="0" y="19"/>
                      <a:pt x="4" y="24"/>
                      <a:pt x="7" y="21"/>
                    </a:cubicBezTo>
                    <a:cubicBezTo>
                      <a:pt x="12" y="16"/>
                      <a:pt x="18" y="11"/>
                      <a:pt x="23" y="7"/>
                    </a:cubicBezTo>
                    <a:cubicBezTo>
                      <a:pt x="26" y="4"/>
                      <a:pt x="22" y="0"/>
                      <a:pt x="18"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2074"/>
              <p:cNvSpPr/>
              <p:nvPr/>
            </p:nvSpPr>
            <p:spPr bwMode="auto">
              <a:xfrm>
                <a:off x="7171" y="2508"/>
                <a:ext cx="48" cy="53"/>
              </a:xfrm>
              <a:custGeom>
                <a:avLst/>
                <a:gdLst>
                  <a:gd name="T0" fmla="*/ 10 w 18"/>
                  <a:gd name="T1" fmla="*/ 3 h 20"/>
                  <a:gd name="T2" fmla="*/ 3 w 18"/>
                  <a:gd name="T3" fmla="*/ 13 h 20"/>
                  <a:gd name="T4" fmla="*/ 7 w 18"/>
                  <a:gd name="T5" fmla="*/ 17 h 20"/>
                  <a:gd name="T6" fmla="*/ 16 w 18"/>
                  <a:gd name="T7" fmla="*/ 7 h 20"/>
                  <a:gd name="T8" fmla="*/ 10 w 18"/>
                  <a:gd name="T9" fmla="*/ 3 h 20"/>
                </a:gdLst>
                <a:ahLst/>
                <a:cxnLst>
                  <a:cxn ang="0">
                    <a:pos x="T0" y="T1"/>
                  </a:cxn>
                  <a:cxn ang="0">
                    <a:pos x="T2" y="T3"/>
                  </a:cxn>
                  <a:cxn ang="0">
                    <a:pos x="T4" y="T5"/>
                  </a:cxn>
                  <a:cxn ang="0">
                    <a:pos x="T6" y="T7"/>
                  </a:cxn>
                  <a:cxn ang="0">
                    <a:pos x="T8" y="T9"/>
                  </a:cxn>
                </a:cxnLst>
                <a:rect l="0" t="0" r="r" b="b"/>
                <a:pathLst>
                  <a:path w="18" h="20">
                    <a:moveTo>
                      <a:pt x="10" y="3"/>
                    </a:moveTo>
                    <a:cubicBezTo>
                      <a:pt x="8" y="7"/>
                      <a:pt x="5" y="10"/>
                      <a:pt x="3" y="13"/>
                    </a:cubicBezTo>
                    <a:cubicBezTo>
                      <a:pt x="0" y="16"/>
                      <a:pt x="4" y="20"/>
                      <a:pt x="7" y="17"/>
                    </a:cubicBezTo>
                    <a:cubicBezTo>
                      <a:pt x="10" y="14"/>
                      <a:pt x="13" y="10"/>
                      <a:pt x="16" y="7"/>
                    </a:cubicBezTo>
                    <a:cubicBezTo>
                      <a:pt x="18" y="3"/>
                      <a:pt x="13" y="0"/>
                      <a:pt x="10"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2075"/>
              <p:cNvSpPr/>
              <p:nvPr/>
            </p:nvSpPr>
            <p:spPr bwMode="auto">
              <a:xfrm>
                <a:off x="7171" y="2516"/>
                <a:ext cx="58" cy="56"/>
              </a:xfrm>
              <a:custGeom>
                <a:avLst/>
                <a:gdLst>
                  <a:gd name="T0" fmla="*/ 14 w 22"/>
                  <a:gd name="T1" fmla="*/ 3 h 21"/>
                  <a:gd name="T2" fmla="*/ 3 w 22"/>
                  <a:gd name="T3" fmla="*/ 13 h 21"/>
                  <a:gd name="T4" fmla="*/ 6 w 22"/>
                  <a:gd name="T5" fmla="*/ 18 h 21"/>
                  <a:gd name="T6" fmla="*/ 19 w 22"/>
                  <a:gd name="T7" fmla="*/ 8 h 21"/>
                  <a:gd name="T8" fmla="*/ 14 w 22"/>
                  <a:gd name="T9" fmla="*/ 3 h 21"/>
                </a:gdLst>
                <a:ahLst/>
                <a:cxnLst>
                  <a:cxn ang="0">
                    <a:pos x="T0" y="T1"/>
                  </a:cxn>
                  <a:cxn ang="0">
                    <a:pos x="T2" y="T3"/>
                  </a:cxn>
                  <a:cxn ang="0">
                    <a:pos x="T4" y="T5"/>
                  </a:cxn>
                  <a:cxn ang="0">
                    <a:pos x="T6" y="T7"/>
                  </a:cxn>
                  <a:cxn ang="0">
                    <a:pos x="T8" y="T9"/>
                  </a:cxn>
                </a:cxnLst>
                <a:rect l="0" t="0" r="r" b="b"/>
                <a:pathLst>
                  <a:path w="22" h="21">
                    <a:moveTo>
                      <a:pt x="14" y="3"/>
                    </a:moveTo>
                    <a:cubicBezTo>
                      <a:pt x="11" y="7"/>
                      <a:pt x="7" y="10"/>
                      <a:pt x="3" y="13"/>
                    </a:cubicBezTo>
                    <a:cubicBezTo>
                      <a:pt x="0" y="15"/>
                      <a:pt x="3" y="21"/>
                      <a:pt x="6" y="18"/>
                    </a:cubicBezTo>
                    <a:cubicBezTo>
                      <a:pt x="11" y="15"/>
                      <a:pt x="15" y="12"/>
                      <a:pt x="19" y="8"/>
                    </a:cubicBezTo>
                    <a:cubicBezTo>
                      <a:pt x="22" y="5"/>
                      <a:pt x="17" y="0"/>
                      <a:pt x="14"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2076"/>
              <p:cNvSpPr/>
              <p:nvPr/>
            </p:nvSpPr>
            <p:spPr bwMode="auto">
              <a:xfrm>
                <a:off x="7171" y="2540"/>
                <a:ext cx="56" cy="51"/>
              </a:xfrm>
              <a:custGeom>
                <a:avLst/>
                <a:gdLst>
                  <a:gd name="T0" fmla="*/ 14 w 21"/>
                  <a:gd name="T1" fmla="*/ 2 h 19"/>
                  <a:gd name="T2" fmla="*/ 3 w 21"/>
                  <a:gd name="T3" fmla="*/ 12 h 19"/>
                  <a:gd name="T4" fmla="*/ 7 w 21"/>
                  <a:gd name="T5" fmla="*/ 16 h 19"/>
                  <a:gd name="T6" fmla="*/ 17 w 21"/>
                  <a:gd name="T7" fmla="*/ 8 h 19"/>
                  <a:gd name="T8" fmla="*/ 14 w 21"/>
                  <a:gd name="T9" fmla="*/ 2 h 19"/>
                </a:gdLst>
                <a:ahLst/>
                <a:cxnLst>
                  <a:cxn ang="0">
                    <a:pos x="T0" y="T1"/>
                  </a:cxn>
                  <a:cxn ang="0">
                    <a:pos x="T2" y="T3"/>
                  </a:cxn>
                  <a:cxn ang="0">
                    <a:pos x="T4" y="T5"/>
                  </a:cxn>
                  <a:cxn ang="0">
                    <a:pos x="T6" y="T7"/>
                  </a:cxn>
                  <a:cxn ang="0">
                    <a:pos x="T8" y="T9"/>
                  </a:cxn>
                </a:cxnLst>
                <a:rect l="0" t="0" r="r" b="b"/>
                <a:pathLst>
                  <a:path w="21" h="19">
                    <a:moveTo>
                      <a:pt x="14" y="2"/>
                    </a:moveTo>
                    <a:cubicBezTo>
                      <a:pt x="10" y="5"/>
                      <a:pt x="6" y="8"/>
                      <a:pt x="3" y="12"/>
                    </a:cubicBezTo>
                    <a:cubicBezTo>
                      <a:pt x="0" y="15"/>
                      <a:pt x="5" y="19"/>
                      <a:pt x="7" y="16"/>
                    </a:cubicBezTo>
                    <a:cubicBezTo>
                      <a:pt x="10" y="13"/>
                      <a:pt x="14" y="10"/>
                      <a:pt x="17" y="8"/>
                    </a:cubicBezTo>
                    <a:cubicBezTo>
                      <a:pt x="21" y="5"/>
                      <a:pt x="18" y="0"/>
                      <a:pt x="14"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2077"/>
              <p:cNvSpPr/>
              <p:nvPr/>
            </p:nvSpPr>
            <p:spPr bwMode="auto">
              <a:xfrm>
                <a:off x="7173" y="2558"/>
                <a:ext cx="48" cy="49"/>
              </a:xfrm>
              <a:custGeom>
                <a:avLst/>
                <a:gdLst>
                  <a:gd name="T0" fmla="*/ 12 w 18"/>
                  <a:gd name="T1" fmla="*/ 1 h 18"/>
                  <a:gd name="T2" fmla="*/ 1 w 18"/>
                  <a:gd name="T3" fmla="*/ 13 h 18"/>
                  <a:gd name="T4" fmla="*/ 2 w 18"/>
                  <a:gd name="T5" fmla="*/ 17 h 18"/>
                  <a:gd name="T6" fmla="*/ 7 w 18"/>
                  <a:gd name="T7" fmla="*/ 16 h 18"/>
                  <a:gd name="T8" fmla="*/ 16 w 18"/>
                  <a:gd name="T9" fmla="*/ 7 h 18"/>
                  <a:gd name="T10" fmla="*/ 17 w 18"/>
                  <a:gd name="T11" fmla="*/ 3 h 18"/>
                  <a:gd name="T12" fmla="*/ 12 w 18"/>
                  <a:gd name="T13" fmla="*/ 1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12" y="1"/>
                    </a:moveTo>
                    <a:cubicBezTo>
                      <a:pt x="8" y="5"/>
                      <a:pt x="4" y="8"/>
                      <a:pt x="1" y="13"/>
                    </a:cubicBezTo>
                    <a:cubicBezTo>
                      <a:pt x="0" y="14"/>
                      <a:pt x="1" y="16"/>
                      <a:pt x="2" y="17"/>
                    </a:cubicBezTo>
                    <a:cubicBezTo>
                      <a:pt x="4" y="18"/>
                      <a:pt x="6" y="17"/>
                      <a:pt x="7" y="16"/>
                    </a:cubicBezTo>
                    <a:cubicBezTo>
                      <a:pt x="9" y="13"/>
                      <a:pt x="12" y="10"/>
                      <a:pt x="16" y="7"/>
                    </a:cubicBezTo>
                    <a:cubicBezTo>
                      <a:pt x="17" y="6"/>
                      <a:pt x="18" y="4"/>
                      <a:pt x="17" y="3"/>
                    </a:cubicBezTo>
                    <a:cubicBezTo>
                      <a:pt x="16" y="1"/>
                      <a:pt x="14" y="0"/>
                      <a:pt x="12"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2078"/>
              <p:cNvSpPr/>
              <p:nvPr/>
            </p:nvSpPr>
            <p:spPr bwMode="auto">
              <a:xfrm>
                <a:off x="7184" y="2588"/>
                <a:ext cx="37" cy="35"/>
              </a:xfrm>
              <a:custGeom>
                <a:avLst/>
                <a:gdLst>
                  <a:gd name="T0" fmla="*/ 7 w 14"/>
                  <a:gd name="T1" fmla="*/ 1 h 13"/>
                  <a:gd name="T2" fmla="*/ 2 w 14"/>
                  <a:gd name="T3" fmla="*/ 6 h 13"/>
                  <a:gd name="T4" fmla="*/ 7 w 14"/>
                  <a:gd name="T5" fmla="*/ 10 h 13"/>
                  <a:gd name="T6" fmla="*/ 11 w 14"/>
                  <a:gd name="T7" fmla="*/ 7 h 13"/>
                  <a:gd name="T8" fmla="*/ 7 w 14"/>
                  <a:gd name="T9" fmla="*/ 1 h 13"/>
                </a:gdLst>
                <a:ahLst/>
                <a:cxnLst>
                  <a:cxn ang="0">
                    <a:pos x="T0" y="T1"/>
                  </a:cxn>
                  <a:cxn ang="0">
                    <a:pos x="T2" y="T3"/>
                  </a:cxn>
                  <a:cxn ang="0">
                    <a:pos x="T4" y="T5"/>
                  </a:cxn>
                  <a:cxn ang="0">
                    <a:pos x="T6" y="T7"/>
                  </a:cxn>
                  <a:cxn ang="0">
                    <a:pos x="T8" y="T9"/>
                  </a:cxn>
                </a:cxnLst>
                <a:rect l="0" t="0" r="r" b="b"/>
                <a:pathLst>
                  <a:path w="14" h="13">
                    <a:moveTo>
                      <a:pt x="7" y="1"/>
                    </a:moveTo>
                    <a:cubicBezTo>
                      <a:pt x="5" y="3"/>
                      <a:pt x="3" y="4"/>
                      <a:pt x="2" y="6"/>
                    </a:cubicBezTo>
                    <a:cubicBezTo>
                      <a:pt x="0" y="10"/>
                      <a:pt x="5" y="13"/>
                      <a:pt x="7" y="10"/>
                    </a:cubicBezTo>
                    <a:cubicBezTo>
                      <a:pt x="8" y="8"/>
                      <a:pt x="9" y="8"/>
                      <a:pt x="11" y="7"/>
                    </a:cubicBezTo>
                    <a:cubicBezTo>
                      <a:pt x="14" y="5"/>
                      <a:pt x="11" y="0"/>
                      <a:pt x="7"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2079"/>
              <p:cNvSpPr/>
              <p:nvPr/>
            </p:nvSpPr>
            <p:spPr bwMode="auto">
              <a:xfrm>
                <a:off x="7184" y="2580"/>
                <a:ext cx="45" cy="43"/>
              </a:xfrm>
              <a:custGeom>
                <a:avLst/>
                <a:gdLst>
                  <a:gd name="T0" fmla="*/ 9 w 17"/>
                  <a:gd name="T1" fmla="*/ 3 h 16"/>
                  <a:gd name="T2" fmla="*/ 4 w 17"/>
                  <a:gd name="T3" fmla="*/ 8 h 16"/>
                  <a:gd name="T4" fmla="*/ 7 w 17"/>
                  <a:gd name="T5" fmla="*/ 14 h 16"/>
                  <a:gd name="T6" fmla="*/ 15 w 17"/>
                  <a:gd name="T7" fmla="*/ 6 h 16"/>
                  <a:gd name="T8" fmla="*/ 9 w 17"/>
                  <a:gd name="T9" fmla="*/ 3 h 16"/>
                </a:gdLst>
                <a:ahLst/>
                <a:cxnLst>
                  <a:cxn ang="0">
                    <a:pos x="T0" y="T1"/>
                  </a:cxn>
                  <a:cxn ang="0">
                    <a:pos x="T2" y="T3"/>
                  </a:cxn>
                  <a:cxn ang="0">
                    <a:pos x="T4" y="T5"/>
                  </a:cxn>
                  <a:cxn ang="0">
                    <a:pos x="T6" y="T7"/>
                  </a:cxn>
                  <a:cxn ang="0">
                    <a:pos x="T8" y="T9"/>
                  </a:cxn>
                </a:cxnLst>
                <a:rect l="0" t="0" r="r" b="b"/>
                <a:pathLst>
                  <a:path w="17" h="16">
                    <a:moveTo>
                      <a:pt x="9" y="3"/>
                    </a:moveTo>
                    <a:cubicBezTo>
                      <a:pt x="8" y="5"/>
                      <a:pt x="6" y="7"/>
                      <a:pt x="4" y="8"/>
                    </a:cubicBezTo>
                    <a:cubicBezTo>
                      <a:pt x="0" y="10"/>
                      <a:pt x="4" y="16"/>
                      <a:pt x="7" y="14"/>
                    </a:cubicBezTo>
                    <a:cubicBezTo>
                      <a:pt x="10" y="12"/>
                      <a:pt x="12" y="9"/>
                      <a:pt x="15" y="6"/>
                    </a:cubicBezTo>
                    <a:cubicBezTo>
                      <a:pt x="17" y="3"/>
                      <a:pt x="11" y="0"/>
                      <a:pt x="9"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2080"/>
              <p:cNvSpPr/>
              <p:nvPr/>
            </p:nvSpPr>
            <p:spPr bwMode="auto">
              <a:xfrm>
                <a:off x="7179" y="2596"/>
                <a:ext cx="50" cy="40"/>
              </a:xfrm>
              <a:custGeom>
                <a:avLst/>
                <a:gdLst>
                  <a:gd name="T0" fmla="*/ 12 w 19"/>
                  <a:gd name="T1" fmla="*/ 2 h 15"/>
                  <a:gd name="T2" fmla="*/ 4 w 19"/>
                  <a:gd name="T3" fmla="*/ 8 h 15"/>
                  <a:gd name="T4" fmla="*/ 7 w 19"/>
                  <a:gd name="T5" fmla="*/ 13 h 15"/>
                  <a:gd name="T6" fmla="*/ 15 w 19"/>
                  <a:gd name="T7" fmla="*/ 8 h 15"/>
                  <a:gd name="T8" fmla="*/ 12 w 19"/>
                  <a:gd name="T9" fmla="*/ 2 h 15"/>
                </a:gdLst>
                <a:ahLst/>
                <a:cxnLst>
                  <a:cxn ang="0">
                    <a:pos x="T0" y="T1"/>
                  </a:cxn>
                  <a:cxn ang="0">
                    <a:pos x="T2" y="T3"/>
                  </a:cxn>
                  <a:cxn ang="0">
                    <a:pos x="T4" y="T5"/>
                  </a:cxn>
                  <a:cxn ang="0">
                    <a:pos x="T6" y="T7"/>
                  </a:cxn>
                  <a:cxn ang="0">
                    <a:pos x="T8" y="T9"/>
                  </a:cxn>
                </a:cxnLst>
                <a:rect l="0" t="0" r="r" b="b"/>
                <a:pathLst>
                  <a:path w="19" h="15">
                    <a:moveTo>
                      <a:pt x="12" y="2"/>
                    </a:moveTo>
                    <a:cubicBezTo>
                      <a:pt x="9" y="4"/>
                      <a:pt x="7" y="6"/>
                      <a:pt x="4" y="8"/>
                    </a:cubicBezTo>
                    <a:cubicBezTo>
                      <a:pt x="0" y="10"/>
                      <a:pt x="4" y="15"/>
                      <a:pt x="7" y="13"/>
                    </a:cubicBezTo>
                    <a:cubicBezTo>
                      <a:pt x="10" y="11"/>
                      <a:pt x="13" y="10"/>
                      <a:pt x="15" y="8"/>
                    </a:cubicBezTo>
                    <a:cubicBezTo>
                      <a:pt x="19" y="5"/>
                      <a:pt x="16" y="0"/>
                      <a:pt x="1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2081"/>
              <p:cNvSpPr/>
              <p:nvPr/>
            </p:nvSpPr>
            <p:spPr bwMode="auto">
              <a:xfrm>
                <a:off x="6816" y="2628"/>
                <a:ext cx="53" cy="37"/>
              </a:xfrm>
              <a:custGeom>
                <a:avLst/>
                <a:gdLst>
                  <a:gd name="T0" fmla="*/ 4 w 20"/>
                  <a:gd name="T1" fmla="*/ 7 h 14"/>
                  <a:gd name="T2" fmla="*/ 13 w 20"/>
                  <a:gd name="T3" fmla="*/ 11 h 14"/>
                  <a:gd name="T4" fmla="*/ 17 w 20"/>
                  <a:gd name="T5" fmla="*/ 6 h 14"/>
                  <a:gd name="T6" fmla="*/ 6 w 20"/>
                  <a:gd name="T7" fmla="*/ 1 h 14"/>
                  <a:gd name="T8" fmla="*/ 4 w 20"/>
                  <a:gd name="T9" fmla="*/ 7 h 14"/>
                </a:gdLst>
                <a:ahLst/>
                <a:cxnLst>
                  <a:cxn ang="0">
                    <a:pos x="T0" y="T1"/>
                  </a:cxn>
                  <a:cxn ang="0">
                    <a:pos x="T2" y="T3"/>
                  </a:cxn>
                  <a:cxn ang="0">
                    <a:pos x="T4" y="T5"/>
                  </a:cxn>
                  <a:cxn ang="0">
                    <a:pos x="T6" y="T7"/>
                  </a:cxn>
                  <a:cxn ang="0">
                    <a:pos x="T8" y="T9"/>
                  </a:cxn>
                </a:cxnLst>
                <a:rect l="0" t="0" r="r" b="b"/>
                <a:pathLst>
                  <a:path w="20" h="14">
                    <a:moveTo>
                      <a:pt x="4" y="7"/>
                    </a:moveTo>
                    <a:cubicBezTo>
                      <a:pt x="7" y="8"/>
                      <a:pt x="10" y="9"/>
                      <a:pt x="13" y="11"/>
                    </a:cubicBezTo>
                    <a:cubicBezTo>
                      <a:pt x="17" y="14"/>
                      <a:pt x="20" y="8"/>
                      <a:pt x="17" y="6"/>
                    </a:cubicBezTo>
                    <a:cubicBezTo>
                      <a:pt x="13" y="4"/>
                      <a:pt x="10" y="2"/>
                      <a:pt x="6" y="1"/>
                    </a:cubicBezTo>
                    <a:cubicBezTo>
                      <a:pt x="2" y="0"/>
                      <a:pt x="0" y="6"/>
                      <a:pt x="4"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2082"/>
              <p:cNvSpPr/>
              <p:nvPr/>
            </p:nvSpPr>
            <p:spPr bwMode="auto">
              <a:xfrm>
                <a:off x="6851" y="2631"/>
                <a:ext cx="357" cy="32"/>
              </a:xfrm>
              <a:custGeom>
                <a:avLst/>
                <a:gdLst>
                  <a:gd name="T0" fmla="*/ 4 w 134"/>
                  <a:gd name="T1" fmla="*/ 12 h 12"/>
                  <a:gd name="T2" fmla="*/ 129 w 134"/>
                  <a:gd name="T3" fmla="*/ 8 h 12"/>
                  <a:gd name="T4" fmla="*/ 129 w 134"/>
                  <a:gd name="T5" fmla="*/ 2 h 12"/>
                  <a:gd name="T6" fmla="*/ 4 w 134"/>
                  <a:gd name="T7" fmla="*/ 5 h 12"/>
                  <a:gd name="T8" fmla="*/ 4 w 134"/>
                  <a:gd name="T9" fmla="*/ 12 h 12"/>
                </a:gdLst>
                <a:ahLst/>
                <a:cxnLst>
                  <a:cxn ang="0">
                    <a:pos x="T0" y="T1"/>
                  </a:cxn>
                  <a:cxn ang="0">
                    <a:pos x="T2" y="T3"/>
                  </a:cxn>
                  <a:cxn ang="0">
                    <a:pos x="T4" y="T5"/>
                  </a:cxn>
                  <a:cxn ang="0">
                    <a:pos x="T6" y="T7"/>
                  </a:cxn>
                  <a:cxn ang="0">
                    <a:pos x="T8" y="T9"/>
                  </a:cxn>
                </a:cxnLst>
                <a:rect l="0" t="0" r="r" b="b"/>
                <a:pathLst>
                  <a:path w="134" h="12">
                    <a:moveTo>
                      <a:pt x="4" y="12"/>
                    </a:moveTo>
                    <a:cubicBezTo>
                      <a:pt x="46" y="6"/>
                      <a:pt x="87" y="7"/>
                      <a:pt x="129" y="8"/>
                    </a:cubicBezTo>
                    <a:cubicBezTo>
                      <a:pt x="134" y="8"/>
                      <a:pt x="134" y="2"/>
                      <a:pt x="129" y="2"/>
                    </a:cubicBezTo>
                    <a:cubicBezTo>
                      <a:pt x="87" y="1"/>
                      <a:pt x="46" y="0"/>
                      <a:pt x="4" y="5"/>
                    </a:cubicBezTo>
                    <a:cubicBezTo>
                      <a:pt x="0" y="6"/>
                      <a:pt x="0" y="12"/>
                      <a:pt x="4" y="1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2083"/>
              <p:cNvSpPr/>
              <p:nvPr/>
            </p:nvSpPr>
            <p:spPr bwMode="auto">
              <a:xfrm>
                <a:off x="6843" y="2631"/>
                <a:ext cx="45" cy="21"/>
              </a:xfrm>
              <a:custGeom>
                <a:avLst/>
                <a:gdLst>
                  <a:gd name="T0" fmla="*/ 13 w 17"/>
                  <a:gd name="T1" fmla="*/ 0 h 8"/>
                  <a:gd name="T2" fmla="*/ 4 w 17"/>
                  <a:gd name="T3" fmla="*/ 1 h 8"/>
                  <a:gd name="T4" fmla="*/ 6 w 17"/>
                  <a:gd name="T5" fmla="*/ 7 h 8"/>
                  <a:gd name="T6" fmla="*/ 13 w 17"/>
                  <a:gd name="T7" fmla="*/ 6 h 8"/>
                  <a:gd name="T8" fmla="*/ 13 w 17"/>
                  <a:gd name="T9" fmla="*/ 0 h 8"/>
                </a:gdLst>
                <a:ahLst/>
                <a:cxnLst>
                  <a:cxn ang="0">
                    <a:pos x="T0" y="T1"/>
                  </a:cxn>
                  <a:cxn ang="0">
                    <a:pos x="T2" y="T3"/>
                  </a:cxn>
                  <a:cxn ang="0">
                    <a:pos x="T4" y="T5"/>
                  </a:cxn>
                  <a:cxn ang="0">
                    <a:pos x="T6" y="T7"/>
                  </a:cxn>
                  <a:cxn ang="0">
                    <a:pos x="T8" y="T9"/>
                  </a:cxn>
                </a:cxnLst>
                <a:rect l="0" t="0" r="r" b="b"/>
                <a:pathLst>
                  <a:path w="17" h="8">
                    <a:moveTo>
                      <a:pt x="13" y="0"/>
                    </a:moveTo>
                    <a:cubicBezTo>
                      <a:pt x="10" y="0"/>
                      <a:pt x="7" y="0"/>
                      <a:pt x="4" y="1"/>
                    </a:cubicBezTo>
                    <a:cubicBezTo>
                      <a:pt x="0" y="2"/>
                      <a:pt x="2" y="8"/>
                      <a:pt x="6" y="7"/>
                    </a:cubicBezTo>
                    <a:cubicBezTo>
                      <a:pt x="8" y="6"/>
                      <a:pt x="11" y="6"/>
                      <a:pt x="13" y="6"/>
                    </a:cubicBezTo>
                    <a:cubicBezTo>
                      <a:pt x="17" y="6"/>
                      <a:pt x="17" y="0"/>
                      <a:pt x="13"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2084"/>
              <p:cNvSpPr/>
              <p:nvPr/>
            </p:nvSpPr>
            <p:spPr bwMode="auto">
              <a:xfrm>
                <a:off x="6896" y="2631"/>
                <a:ext cx="16" cy="26"/>
              </a:xfrm>
              <a:custGeom>
                <a:avLst/>
                <a:gdLst>
                  <a:gd name="T0" fmla="*/ 0 w 6"/>
                  <a:gd name="T1" fmla="*/ 4 h 10"/>
                  <a:gd name="T2" fmla="*/ 0 w 6"/>
                  <a:gd name="T3" fmla="*/ 6 h 10"/>
                  <a:gd name="T4" fmla="*/ 6 w 6"/>
                  <a:gd name="T5" fmla="*/ 6 h 10"/>
                  <a:gd name="T6" fmla="*/ 6 w 6"/>
                  <a:gd name="T7" fmla="*/ 4 h 10"/>
                  <a:gd name="T8" fmla="*/ 0 w 6"/>
                  <a:gd name="T9" fmla="*/ 4 h 10"/>
                </a:gdLst>
                <a:ahLst/>
                <a:cxnLst>
                  <a:cxn ang="0">
                    <a:pos x="T0" y="T1"/>
                  </a:cxn>
                  <a:cxn ang="0">
                    <a:pos x="T2" y="T3"/>
                  </a:cxn>
                  <a:cxn ang="0">
                    <a:pos x="T4" y="T5"/>
                  </a:cxn>
                  <a:cxn ang="0">
                    <a:pos x="T6" y="T7"/>
                  </a:cxn>
                  <a:cxn ang="0">
                    <a:pos x="T8" y="T9"/>
                  </a:cxn>
                </a:cxnLst>
                <a:rect l="0" t="0" r="r" b="b"/>
                <a:pathLst>
                  <a:path w="6" h="10">
                    <a:moveTo>
                      <a:pt x="0" y="4"/>
                    </a:moveTo>
                    <a:cubicBezTo>
                      <a:pt x="0" y="4"/>
                      <a:pt x="0" y="5"/>
                      <a:pt x="0" y="6"/>
                    </a:cubicBezTo>
                    <a:cubicBezTo>
                      <a:pt x="0" y="10"/>
                      <a:pt x="6" y="10"/>
                      <a:pt x="6" y="6"/>
                    </a:cubicBezTo>
                    <a:cubicBezTo>
                      <a:pt x="6" y="5"/>
                      <a:pt x="6" y="4"/>
                      <a:pt x="6" y="4"/>
                    </a:cubicBezTo>
                    <a:cubicBezTo>
                      <a:pt x="6" y="0"/>
                      <a:pt x="0" y="0"/>
                      <a:pt x="0"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2085"/>
              <p:cNvSpPr/>
              <p:nvPr/>
            </p:nvSpPr>
            <p:spPr bwMode="auto">
              <a:xfrm>
                <a:off x="6797" y="2427"/>
                <a:ext cx="56" cy="32"/>
              </a:xfrm>
              <a:custGeom>
                <a:avLst/>
                <a:gdLst>
                  <a:gd name="T0" fmla="*/ 5 w 21"/>
                  <a:gd name="T1" fmla="*/ 7 h 12"/>
                  <a:gd name="T2" fmla="*/ 14 w 21"/>
                  <a:gd name="T3" fmla="*/ 10 h 12"/>
                  <a:gd name="T4" fmla="*/ 17 w 21"/>
                  <a:gd name="T5" fmla="*/ 5 h 12"/>
                  <a:gd name="T6" fmla="*/ 5 w 21"/>
                  <a:gd name="T7" fmla="*/ 1 h 12"/>
                  <a:gd name="T8" fmla="*/ 5 w 21"/>
                  <a:gd name="T9" fmla="*/ 7 h 12"/>
                </a:gdLst>
                <a:ahLst/>
                <a:cxnLst>
                  <a:cxn ang="0">
                    <a:pos x="T0" y="T1"/>
                  </a:cxn>
                  <a:cxn ang="0">
                    <a:pos x="T2" y="T3"/>
                  </a:cxn>
                  <a:cxn ang="0">
                    <a:pos x="T4" y="T5"/>
                  </a:cxn>
                  <a:cxn ang="0">
                    <a:pos x="T6" y="T7"/>
                  </a:cxn>
                  <a:cxn ang="0">
                    <a:pos x="T8" y="T9"/>
                  </a:cxn>
                </a:cxnLst>
                <a:rect l="0" t="0" r="r" b="b"/>
                <a:pathLst>
                  <a:path w="21" h="12">
                    <a:moveTo>
                      <a:pt x="5" y="7"/>
                    </a:moveTo>
                    <a:cubicBezTo>
                      <a:pt x="8" y="7"/>
                      <a:pt x="11" y="8"/>
                      <a:pt x="14" y="10"/>
                    </a:cubicBezTo>
                    <a:cubicBezTo>
                      <a:pt x="17" y="12"/>
                      <a:pt x="21" y="7"/>
                      <a:pt x="17" y="5"/>
                    </a:cubicBezTo>
                    <a:cubicBezTo>
                      <a:pt x="13" y="2"/>
                      <a:pt x="9" y="1"/>
                      <a:pt x="5" y="1"/>
                    </a:cubicBezTo>
                    <a:cubicBezTo>
                      <a:pt x="0" y="0"/>
                      <a:pt x="0" y="7"/>
                      <a:pt x="5"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2086"/>
              <p:cNvSpPr/>
              <p:nvPr/>
            </p:nvSpPr>
            <p:spPr bwMode="auto">
              <a:xfrm>
                <a:off x="6829" y="2425"/>
                <a:ext cx="339" cy="32"/>
              </a:xfrm>
              <a:custGeom>
                <a:avLst/>
                <a:gdLst>
                  <a:gd name="T0" fmla="*/ 4 w 127"/>
                  <a:gd name="T1" fmla="*/ 11 h 12"/>
                  <a:gd name="T2" fmla="*/ 123 w 127"/>
                  <a:gd name="T3" fmla="*/ 9 h 12"/>
                  <a:gd name="T4" fmla="*/ 123 w 127"/>
                  <a:gd name="T5" fmla="*/ 2 h 12"/>
                  <a:gd name="T6" fmla="*/ 4 w 127"/>
                  <a:gd name="T7" fmla="*/ 4 h 12"/>
                  <a:gd name="T8" fmla="*/ 4 w 127"/>
                  <a:gd name="T9" fmla="*/ 11 h 12"/>
                </a:gdLst>
                <a:ahLst/>
                <a:cxnLst>
                  <a:cxn ang="0">
                    <a:pos x="T0" y="T1"/>
                  </a:cxn>
                  <a:cxn ang="0">
                    <a:pos x="T2" y="T3"/>
                  </a:cxn>
                  <a:cxn ang="0">
                    <a:pos x="T4" y="T5"/>
                  </a:cxn>
                  <a:cxn ang="0">
                    <a:pos x="T6" y="T7"/>
                  </a:cxn>
                  <a:cxn ang="0">
                    <a:pos x="T8" y="T9"/>
                  </a:cxn>
                </a:cxnLst>
                <a:rect l="0" t="0" r="r" b="b"/>
                <a:pathLst>
                  <a:path w="127" h="12">
                    <a:moveTo>
                      <a:pt x="4" y="11"/>
                    </a:moveTo>
                    <a:cubicBezTo>
                      <a:pt x="44" y="7"/>
                      <a:pt x="83" y="12"/>
                      <a:pt x="123" y="9"/>
                    </a:cubicBezTo>
                    <a:cubicBezTo>
                      <a:pt x="127" y="9"/>
                      <a:pt x="127" y="2"/>
                      <a:pt x="123" y="2"/>
                    </a:cubicBezTo>
                    <a:cubicBezTo>
                      <a:pt x="83" y="5"/>
                      <a:pt x="44" y="0"/>
                      <a:pt x="4" y="4"/>
                    </a:cubicBezTo>
                    <a:cubicBezTo>
                      <a:pt x="0" y="5"/>
                      <a:pt x="0" y="11"/>
                      <a:pt x="4" y="1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2087"/>
              <p:cNvSpPr/>
              <p:nvPr/>
            </p:nvSpPr>
            <p:spPr bwMode="auto">
              <a:xfrm>
                <a:off x="6781" y="2157"/>
                <a:ext cx="64" cy="35"/>
              </a:xfrm>
              <a:custGeom>
                <a:avLst/>
                <a:gdLst>
                  <a:gd name="T0" fmla="*/ 4 w 24"/>
                  <a:gd name="T1" fmla="*/ 7 h 13"/>
                  <a:gd name="T2" fmla="*/ 19 w 24"/>
                  <a:gd name="T3" fmla="*/ 12 h 13"/>
                  <a:gd name="T4" fmla="*/ 21 w 24"/>
                  <a:gd name="T5" fmla="*/ 5 h 13"/>
                  <a:gd name="T6" fmla="*/ 6 w 24"/>
                  <a:gd name="T7" fmla="*/ 1 h 13"/>
                  <a:gd name="T8" fmla="*/ 4 w 24"/>
                  <a:gd name="T9" fmla="*/ 7 h 13"/>
                </a:gdLst>
                <a:ahLst/>
                <a:cxnLst>
                  <a:cxn ang="0">
                    <a:pos x="T0" y="T1"/>
                  </a:cxn>
                  <a:cxn ang="0">
                    <a:pos x="T2" y="T3"/>
                  </a:cxn>
                  <a:cxn ang="0">
                    <a:pos x="T4" y="T5"/>
                  </a:cxn>
                  <a:cxn ang="0">
                    <a:pos x="T6" y="T7"/>
                  </a:cxn>
                  <a:cxn ang="0">
                    <a:pos x="T8" y="T9"/>
                  </a:cxn>
                </a:cxnLst>
                <a:rect l="0" t="0" r="r" b="b"/>
                <a:pathLst>
                  <a:path w="24" h="13">
                    <a:moveTo>
                      <a:pt x="4" y="7"/>
                    </a:moveTo>
                    <a:cubicBezTo>
                      <a:pt x="9" y="8"/>
                      <a:pt x="14" y="10"/>
                      <a:pt x="19" y="12"/>
                    </a:cubicBezTo>
                    <a:cubicBezTo>
                      <a:pt x="23" y="13"/>
                      <a:pt x="24" y="7"/>
                      <a:pt x="21" y="5"/>
                    </a:cubicBezTo>
                    <a:cubicBezTo>
                      <a:pt x="16" y="3"/>
                      <a:pt x="11" y="2"/>
                      <a:pt x="6" y="1"/>
                    </a:cubicBezTo>
                    <a:cubicBezTo>
                      <a:pt x="2" y="0"/>
                      <a:pt x="0" y="6"/>
                      <a:pt x="4"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2088"/>
              <p:cNvSpPr/>
              <p:nvPr/>
            </p:nvSpPr>
            <p:spPr bwMode="auto">
              <a:xfrm>
                <a:off x="6827" y="2144"/>
                <a:ext cx="357" cy="51"/>
              </a:xfrm>
              <a:custGeom>
                <a:avLst/>
                <a:gdLst>
                  <a:gd name="T0" fmla="*/ 5 w 134"/>
                  <a:gd name="T1" fmla="*/ 18 h 19"/>
                  <a:gd name="T2" fmla="*/ 93 w 134"/>
                  <a:gd name="T3" fmla="*/ 17 h 19"/>
                  <a:gd name="T4" fmla="*/ 132 w 134"/>
                  <a:gd name="T5" fmla="*/ 7 h 19"/>
                  <a:gd name="T6" fmla="*/ 127 w 134"/>
                  <a:gd name="T7" fmla="*/ 3 h 19"/>
                  <a:gd name="T8" fmla="*/ 73 w 134"/>
                  <a:gd name="T9" fmla="*/ 11 h 19"/>
                  <a:gd name="T10" fmla="*/ 5 w 134"/>
                  <a:gd name="T11" fmla="*/ 11 h 19"/>
                  <a:gd name="T12" fmla="*/ 5 w 134"/>
                  <a:gd name="T13" fmla="*/ 18 h 19"/>
                </a:gdLst>
                <a:ahLst/>
                <a:cxnLst>
                  <a:cxn ang="0">
                    <a:pos x="T0" y="T1"/>
                  </a:cxn>
                  <a:cxn ang="0">
                    <a:pos x="T2" y="T3"/>
                  </a:cxn>
                  <a:cxn ang="0">
                    <a:pos x="T4" y="T5"/>
                  </a:cxn>
                  <a:cxn ang="0">
                    <a:pos x="T6" y="T7"/>
                  </a:cxn>
                  <a:cxn ang="0">
                    <a:pos x="T8" y="T9"/>
                  </a:cxn>
                  <a:cxn ang="0">
                    <a:pos x="T10" y="T11"/>
                  </a:cxn>
                  <a:cxn ang="0">
                    <a:pos x="T12" y="T13"/>
                  </a:cxn>
                </a:cxnLst>
                <a:rect l="0" t="0" r="r" b="b"/>
                <a:pathLst>
                  <a:path w="134" h="19">
                    <a:moveTo>
                      <a:pt x="5" y="18"/>
                    </a:moveTo>
                    <a:cubicBezTo>
                      <a:pt x="34" y="18"/>
                      <a:pt x="63" y="17"/>
                      <a:pt x="93" y="17"/>
                    </a:cubicBezTo>
                    <a:cubicBezTo>
                      <a:pt x="106" y="16"/>
                      <a:pt x="122" y="19"/>
                      <a:pt x="132" y="7"/>
                    </a:cubicBezTo>
                    <a:cubicBezTo>
                      <a:pt x="134" y="4"/>
                      <a:pt x="130" y="0"/>
                      <a:pt x="127" y="3"/>
                    </a:cubicBezTo>
                    <a:cubicBezTo>
                      <a:pt x="117" y="15"/>
                      <a:pt x="87" y="10"/>
                      <a:pt x="73" y="11"/>
                    </a:cubicBezTo>
                    <a:cubicBezTo>
                      <a:pt x="50" y="11"/>
                      <a:pt x="27" y="11"/>
                      <a:pt x="5" y="11"/>
                    </a:cubicBezTo>
                    <a:cubicBezTo>
                      <a:pt x="0" y="11"/>
                      <a:pt x="0" y="18"/>
                      <a:pt x="5" y="1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2089"/>
              <p:cNvSpPr/>
              <p:nvPr/>
            </p:nvSpPr>
            <p:spPr bwMode="auto">
              <a:xfrm>
                <a:off x="6829" y="2160"/>
                <a:ext cx="80" cy="24"/>
              </a:xfrm>
              <a:custGeom>
                <a:avLst/>
                <a:gdLst>
                  <a:gd name="T0" fmla="*/ 4 w 30"/>
                  <a:gd name="T1" fmla="*/ 6 h 9"/>
                  <a:gd name="T2" fmla="*/ 25 w 30"/>
                  <a:gd name="T3" fmla="*/ 8 h 9"/>
                  <a:gd name="T4" fmla="*/ 26 w 30"/>
                  <a:gd name="T5" fmla="*/ 2 h 9"/>
                  <a:gd name="T6" fmla="*/ 4 w 30"/>
                  <a:gd name="T7" fmla="*/ 0 h 9"/>
                  <a:gd name="T8" fmla="*/ 4 w 30"/>
                  <a:gd name="T9" fmla="*/ 6 h 9"/>
                </a:gdLst>
                <a:ahLst/>
                <a:cxnLst>
                  <a:cxn ang="0">
                    <a:pos x="T0" y="T1"/>
                  </a:cxn>
                  <a:cxn ang="0">
                    <a:pos x="T2" y="T3"/>
                  </a:cxn>
                  <a:cxn ang="0">
                    <a:pos x="T4" y="T5"/>
                  </a:cxn>
                  <a:cxn ang="0">
                    <a:pos x="T6" y="T7"/>
                  </a:cxn>
                  <a:cxn ang="0">
                    <a:pos x="T8" y="T9"/>
                  </a:cxn>
                </a:cxnLst>
                <a:rect l="0" t="0" r="r" b="b"/>
                <a:pathLst>
                  <a:path w="30" h="9">
                    <a:moveTo>
                      <a:pt x="4" y="6"/>
                    </a:moveTo>
                    <a:cubicBezTo>
                      <a:pt x="11" y="6"/>
                      <a:pt x="18" y="6"/>
                      <a:pt x="25" y="8"/>
                    </a:cubicBezTo>
                    <a:cubicBezTo>
                      <a:pt x="29" y="9"/>
                      <a:pt x="30" y="3"/>
                      <a:pt x="26" y="2"/>
                    </a:cubicBezTo>
                    <a:cubicBezTo>
                      <a:pt x="19" y="0"/>
                      <a:pt x="12" y="0"/>
                      <a:pt x="4" y="0"/>
                    </a:cubicBezTo>
                    <a:cubicBezTo>
                      <a:pt x="0" y="0"/>
                      <a:pt x="0" y="6"/>
                      <a:pt x="4"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2090"/>
              <p:cNvSpPr/>
              <p:nvPr/>
            </p:nvSpPr>
            <p:spPr bwMode="auto">
              <a:xfrm>
                <a:off x="2392" y="3241"/>
                <a:ext cx="1075" cy="888"/>
              </a:xfrm>
              <a:custGeom>
                <a:avLst/>
                <a:gdLst>
                  <a:gd name="T0" fmla="*/ 99 w 403"/>
                  <a:gd name="T1" fmla="*/ 321 h 332"/>
                  <a:gd name="T2" fmla="*/ 30 w 403"/>
                  <a:gd name="T3" fmla="*/ 224 h 332"/>
                  <a:gd name="T4" fmla="*/ 40 w 403"/>
                  <a:gd name="T5" fmla="*/ 88 h 332"/>
                  <a:gd name="T6" fmla="*/ 262 w 403"/>
                  <a:gd name="T7" fmla="*/ 33 h 332"/>
                  <a:gd name="T8" fmla="*/ 359 w 403"/>
                  <a:gd name="T9" fmla="*/ 109 h 332"/>
                  <a:gd name="T10" fmla="*/ 353 w 403"/>
                  <a:gd name="T11" fmla="*/ 229 h 332"/>
                  <a:gd name="T12" fmla="*/ 258 w 403"/>
                  <a:gd name="T13" fmla="*/ 309 h 332"/>
                  <a:gd name="T14" fmla="*/ 106 w 403"/>
                  <a:gd name="T15" fmla="*/ 319 h 332"/>
                  <a:gd name="T16" fmla="*/ 106 w 403"/>
                  <a:gd name="T17" fmla="*/ 326 h 332"/>
                  <a:gd name="T18" fmla="*/ 275 w 403"/>
                  <a:gd name="T19" fmla="*/ 309 h 332"/>
                  <a:gd name="T20" fmla="*/ 364 w 403"/>
                  <a:gd name="T21" fmla="*/ 220 h 332"/>
                  <a:gd name="T22" fmla="*/ 270 w 403"/>
                  <a:gd name="T23" fmla="*/ 29 h 332"/>
                  <a:gd name="T24" fmla="*/ 30 w 403"/>
                  <a:gd name="T25" fmla="*/ 90 h 332"/>
                  <a:gd name="T26" fmla="*/ 24 w 403"/>
                  <a:gd name="T27" fmla="*/ 226 h 332"/>
                  <a:gd name="T28" fmla="*/ 96 w 403"/>
                  <a:gd name="T29" fmla="*/ 326 h 332"/>
                  <a:gd name="T30" fmla="*/ 99 w 403"/>
                  <a:gd name="T31" fmla="*/ 321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3" h="332">
                    <a:moveTo>
                      <a:pt x="99" y="321"/>
                    </a:moveTo>
                    <a:cubicBezTo>
                      <a:pt x="62" y="304"/>
                      <a:pt x="44" y="261"/>
                      <a:pt x="30" y="224"/>
                    </a:cubicBezTo>
                    <a:cubicBezTo>
                      <a:pt x="13" y="178"/>
                      <a:pt x="6" y="129"/>
                      <a:pt x="40" y="88"/>
                    </a:cubicBezTo>
                    <a:cubicBezTo>
                      <a:pt x="91" y="27"/>
                      <a:pt x="190" y="11"/>
                      <a:pt x="262" y="33"/>
                    </a:cubicBezTo>
                    <a:cubicBezTo>
                      <a:pt x="302" y="45"/>
                      <a:pt x="339" y="72"/>
                      <a:pt x="359" y="109"/>
                    </a:cubicBezTo>
                    <a:cubicBezTo>
                      <a:pt x="379" y="147"/>
                      <a:pt x="371" y="192"/>
                      <a:pt x="353" y="229"/>
                    </a:cubicBezTo>
                    <a:cubicBezTo>
                      <a:pt x="333" y="267"/>
                      <a:pt x="298" y="295"/>
                      <a:pt x="258" y="309"/>
                    </a:cubicBezTo>
                    <a:cubicBezTo>
                      <a:pt x="210" y="326"/>
                      <a:pt x="155" y="319"/>
                      <a:pt x="106" y="319"/>
                    </a:cubicBezTo>
                    <a:cubicBezTo>
                      <a:pt x="102" y="319"/>
                      <a:pt x="102" y="326"/>
                      <a:pt x="106" y="326"/>
                    </a:cubicBezTo>
                    <a:cubicBezTo>
                      <a:pt x="163" y="326"/>
                      <a:pt x="221" y="332"/>
                      <a:pt x="275" y="309"/>
                    </a:cubicBezTo>
                    <a:cubicBezTo>
                      <a:pt x="315" y="293"/>
                      <a:pt x="346" y="259"/>
                      <a:pt x="364" y="220"/>
                    </a:cubicBezTo>
                    <a:cubicBezTo>
                      <a:pt x="403" y="136"/>
                      <a:pt x="350" y="58"/>
                      <a:pt x="270" y="29"/>
                    </a:cubicBezTo>
                    <a:cubicBezTo>
                      <a:pt x="194" y="0"/>
                      <a:pt x="79" y="21"/>
                      <a:pt x="30" y="90"/>
                    </a:cubicBezTo>
                    <a:cubicBezTo>
                      <a:pt x="0" y="132"/>
                      <a:pt x="8" y="180"/>
                      <a:pt x="24" y="226"/>
                    </a:cubicBezTo>
                    <a:cubicBezTo>
                      <a:pt x="38" y="264"/>
                      <a:pt x="58" y="309"/>
                      <a:pt x="96" y="326"/>
                    </a:cubicBezTo>
                    <a:cubicBezTo>
                      <a:pt x="100" y="328"/>
                      <a:pt x="103" y="323"/>
                      <a:pt x="99" y="32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2091"/>
              <p:cNvSpPr/>
              <p:nvPr/>
            </p:nvSpPr>
            <p:spPr bwMode="auto">
              <a:xfrm>
                <a:off x="2517" y="3663"/>
                <a:ext cx="208" cy="254"/>
              </a:xfrm>
              <a:custGeom>
                <a:avLst/>
                <a:gdLst>
                  <a:gd name="T0" fmla="*/ 42 w 78"/>
                  <a:gd name="T1" fmla="*/ 8 h 95"/>
                  <a:gd name="T2" fmla="*/ 62 w 78"/>
                  <a:gd name="T3" fmla="*/ 45 h 95"/>
                  <a:gd name="T4" fmla="*/ 50 w 78"/>
                  <a:gd name="T5" fmla="*/ 61 h 95"/>
                  <a:gd name="T6" fmla="*/ 24 w 78"/>
                  <a:gd name="T7" fmla="*/ 81 h 95"/>
                  <a:gd name="T8" fmla="*/ 30 w 78"/>
                  <a:gd name="T9" fmla="*/ 37 h 95"/>
                  <a:gd name="T10" fmla="*/ 34 w 78"/>
                  <a:gd name="T11" fmla="*/ 18 h 95"/>
                  <a:gd name="T12" fmla="*/ 40 w 78"/>
                  <a:gd name="T13" fmla="*/ 7 h 95"/>
                  <a:gd name="T14" fmla="*/ 40 w 78"/>
                  <a:gd name="T15" fmla="*/ 1 h 95"/>
                  <a:gd name="T16" fmla="*/ 29 w 78"/>
                  <a:gd name="T17" fmla="*/ 4 h 95"/>
                  <a:gd name="T18" fmla="*/ 28 w 78"/>
                  <a:gd name="T19" fmla="*/ 8 h 95"/>
                  <a:gd name="T20" fmla="*/ 30 w 78"/>
                  <a:gd name="T21" fmla="*/ 91 h 95"/>
                  <a:gd name="T22" fmla="*/ 42 w 78"/>
                  <a:gd name="T23" fmla="*/ 81 h 95"/>
                  <a:gd name="T24" fmla="*/ 63 w 78"/>
                  <a:gd name="T25" fmla="*/ 55 h 95"/>
                  <a:gd name="T26" fmla="*/ 46 w 78"/>
                  <a:gd name="T27" fmla="*/ 3 h 95"/>
                  <a:gd name="T28" fmla="*/ 42 w 78"/>
                  <a:gd name="T2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 h="95">
                    <a:moveTo>
                      <a:pt x="42" y="8"/>
                    </a:moveTo>
                    <a:cubicBezTo>
                      <a:pt x="50" y="16"/>
                      <a:pt x="69" y="31"/>
                      <a:pt x="62" y="45"/>
                    </a:cubicBezTo>
                    <a:cubicBezTo>
                      <a:pt x="59" y="50"/>
                      <a:pt x="54" y="56"/>
                      <a:pt x="50" y="61"/>
                    </a:cubicBezTo>
                    <a:cubicBezTo>
                      <a:pt x="47" y="65"/>
                      <a:pt x="27" y="93"/>
                      <a:pt x="24" y="81"/>
                    </a:cubicBezTo>
                    <a:cubicBezTo>
                      <a:pt x="20" y="68"/>
                      <a:pt x="27" y="50"/>
                      <a:pt x="30" y="37"/>
                    </a:cubicBezTo>
                    <a:cubicBezTo>
                      <a:pt x="32" y="31"/>
                      <a:pt x="33" y="24"/>
                      <a:pt x="34" y="18"/>
                    </a:cubicBezTo>
                    <a:cubicBezTo>
                      <a:pt x="35" y="10"/>
                      <a:pt x="32" y="8"/>
                      <a:pt x="40" y="7"/>
                    </a:cubicBezTo>
                    <a:cubicBezTo>
                      <a:pt x="44" y="7"/>
                      <a:pt x="44" y="1"/>
                      <a:pt x="40" y="1"/>
                    </a:cubicBezTo>
                    <a:cubicBezTo>
                      <a:pt x="36" y="1"/>
                      <a:pt x="33" y="1"/>
                      <a:pt x="29" y="4"/>
                    </a:cubicBezTo>
                    <a:cubicBezTo>
                      <a:pt x="28" y="5"/>
                      <a:pt x="28" y="6"/>
                      <a:pt x="28" y="8"/>
                    </a:cubicBezTo>
                    <a:cubicBezTo>
                      <a:pt x="32" y="20"/>
                      <a:pt x="0" y="95"/>
                      <a:pt x="30" y="91"/>
                    </a:cubicBezTo>
                    <a:cubicBezTo>
                      <a:pt x="35" y="91"/>
                      <a:pt x="39" y="84"/>
                      <a:pt x="42" y="81"/>
                    </a:cubicBezTo>
                    <a:cubicBezTo>
                      <a:pt x="49" y="72"/>
                      <a:pt x="56" y="64"/>
                      <a:pt x="63" y="55"/>
                    </a:cubicBezTo>
                    <a:cubicBezTo>
                      <a:pt x="78" y="35"/>
                      <a:pt x="62" y="18"/>
                      <a:pt x="46" y="3"/>
                    </a:cubicBezTo>
                    <a:cubicBezTo>
                      <a:pt x="44" y="0"/>
                      <a:pt x="39" y="5"/>
                      <a:pt x="42" y="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2092"/>
              <p:cNvSpPr/>
              <p:nvPr/>
            </p:nvSpPr>
            <p:spPr bwMode="auto">
              <a:xfrm>
                <a:off x="2541" y="3433"/>
                <a:ext cx="246" cy="262"/>
              </a:xfrm>
              <a:custGeom>
                <a:avLst/>
                <a:gdLst>
                  <a:gd name="T0" fmla="*/ 27 w 92"/>
                  <a:gd name="T1" fmla="*/ 90 h 98"/>
                  <a:gd name="T2" fmla="*/ 11 w 92"/>
                  <a:gd name="T3" fmla="*/ 27 h 98"/>
                  <a:gd name="T4" fmla="*/ 60 w 92"/>
                  <a:gd name="T5" fmla="*/ 11 h 98"/>
                  <a:gd name="T6" fmla="*/ 80 w 92"/>
                  <a:gd name="T7" fmla="*/ 29 h 98"/>
                  <a:gd name="T8" fmla="*/ 63 w 92"/>
                  <a:gd name="T9" fmla="*/ 59 h 98"/>
                  <a:gd name="T10" fmla="*/ 30 w 92"/>
                  <a:gd name="T11" fmla="*/ 90 h 98"/>
                  <a:gd name="T12" fmla="*/ 35 w 92"/>
                  <a:gd name="T13" fmla="*/ 93 h 98"/>
                  <a:gd name="T14" fmla="*/ 65 w 92"/>
                  <a:gd name="T15" fmla="*/ 66 h 98"/>
                  <a:gd name="T16" fmla="*/ 85 w 92"/>
                  <a:gd name="T17" fmla="*/ 34 h 98"/>
                  <a:gd name="T18" fmla="*/ 56 w 92"/>
                  <a:gd name="T19" fmla="*/ 4 h 98"/>
                  <a:gd name="T20" fmla="*/ 5 w 92"/>
                  <a:gd name="T21" fmla="*/ 18 h 98"/>
                  <a:gd name="T22" fmla="*/ 22 w 92"/>
                  <a:gd name="T23" fmla="*/ 95 h 98"/>
                  <a:gd name="T24" fmla="*/ 27 w 92"/>
                  <a:gd name="T25" fmla="*/ 9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8">
                    <a:moveTo>
                      <a:pt x="27" y="90"/>
                    </a:moveTo>
                    <a:cubicBezTo>
                      <a:pt x="8" y="74"/>
                      <a:pt x="10" y="50"/>
                      <a:pt x="11" y="27"/>
                    </a:cubicBezTo>
                    <a:cubicBezTo>
                      <a:pt x="13" y="5"/>
                      <a:pt x="44" y="10"/>
                      <a:pt x="60" y="11"/>
                    </a:cubicBezTo>
                    <a:cubicBezTo>
                      <a:pt x="71" y="12"/>
                      <a:pt x="82" y="15"/>
                      <a:pt x="80" y="29"/>
                    </a:cubicBezTo>
                    <a:cubicBezTo>
                      <a:pt x="77" y="40"/>
                      <a:pt x="72" y="51"/>
                      <a:pt x="63" y="59"/>
                    </a:cubicBezTo>
                    <a:cubicBezTo>
                      <a:pt x="51" y="70"/>
                      <a:pt x="37" y="74"/>
                      <a:pt x="30" y="90"/>
                    </a:cubicBezTo>
                    <a:cubicBezTo>
                      <a:pt x="28" y="94"/>
                      <a:pt x="34" y="97"/>
                      <a:pt x="35" y="93"/>
                    </a:cubicBezTo>
                    <a:cubicBezTo>
                      <a:pt x="41" y="80"/>
                      <a:pt x="54" y="75"/>
                      <a:pt x="65" y="66"/>
                    </a:cubicBezTo>
                    <a:cubicBezTo>
                      <a:pt x="76" y="57"/>
                      <a:pt x="81" y="47"/>
                      <a:pt x="85" y="34"/>
                    </a:cubicBezTo>
                    <a:cubicBezTo>
                      <a:pt x="92" y="11"/>
                      <a:pt x="75" y="6"/>
                      <a:pt x="56" y="4"/>
                    </a:cubicBezTo>
                    <a:cubicBezTo>
                      <a:pt x="45" y="3"/>
                      <a:pt x="7" y="0"/>
                      <a:pt x="5" y="18"/>
                    </a:cubicBezTo>
                    <a:cubicBezTo>
                      <a:pt x="2" y="45"/>
                      <a:pt x="0" y="76"/>
                      <a:pt x="22" y="95"/>
                    </a:cubicBezTo>
                    <a:cubicBezTo>
                      <a:pt x="26" y="98"/>
                      <a:pt x="30" y="93"/>
                      <a:pt x="27" y="9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2093"/>
              <p:cNvSpPr/>
              <p:nvPr/>
            </p:nvSpPr>
            <p:spPr bwMode="auto">
              <a:xfrm>
                <a:off x="2752" y="3348"/>
                <a:ext cx="547" cy="564"/>
              </a:xfrm>
              <a:custGeom>
                <a:avLst/>
                <a:gdLst>
                  <a:gd name="T0" fmla="*/ 36 w 205"/>
                  <a:gd name="T1" fmla="*/ 27 h 211"/>
                  <a:gd name="T2" fmla="*/ 31 w 205"/>
                  <a:gd name="T3" fmla="*/ 56 h 211"/>
                  <a:gd name="T4" fmla="*/ 8 w 205"/>
                  <a:gd name="T5" fmla="*/ 94 h 211"/>
                  <a:gd name="T6" fmla="*/ 11 w 205"/>
                  <a:gd name="T7" fmla="*/ 123 h 211"/>
                  <a:gd name="T8" fmla="*/ 46 w 205"/>
                  <a:gd name="T9" fmla="*/ 146 h 211"/>
                  <a:gd name="T10" fmla="*/ 55 w 205"/>
                  <a:gd name="T11" fmla="*/ 158 h 211"/>
                  <a:gd name="T12" fmla="*/ 111 w 205"/>
                  <a:gd name="T13" fmla="*/ 144 h 211"/>
                  <a:gd name="T14" fmla="*/ 113 w 205"/>
                  <a:gd name="T15" fmla="*/ 140 h 211"/>
                  <a:gd name="T16" fmla="*/ 100 w 205"/>
                  <a:gd name="T17" fmla="*/ 112 h 211"/>
                  <a:gd name="T18" fmla="*/ 98 w 205"/>
                  <a:gd name="T19" fmla="*/ 107 h 211"/>
                  <a:gd name="T20" fmla="*/ 127 w 205"/>
                  <a:gd name="T21" fmla="*/ 130 h 211"/>
                  <a:gd name="T22" fmla="*/ 123 w 205"/>
                  <a:gd name="T23" fmla="*/ 151 h 211"/>
                  <a:gd name="T24" fmla="*/ 128 w 205"/>
                  <a:gd name="T25" fmla="*/ 184 h 211"/>
                  <a:gd name="T26" fmla="*/ 131 w 205"/>
                  <a:gd name="T27" fmla="*/ 200 h 211"/>
                  <a:gd name="T28" fmla="*/ 165 w 205"/>
                  <a:gd name="T29" fmla="*/ 203 h 211"/>
                  <a:gd name="T30" fmla="*/ 179 w 205"/>
                  <a:gd name="T31" fmla="*/ 185 h 211"/>
                  <a:gd name="T32" fmla="*/ 179 w 205"/>
                  <a:gd name="T33" fmla="*/ 168 h 211"/>
                  <a:gd name="T34" fmla="*/ 189 w 205"/>
                  <a:gd name="T35" fmla="*/ 134 h 211"/>
                  <a:gd name="T36" fmla="*/ 190 w 205"/>
                  <a:gd name="T37" fmla="*/ 69 h 211"/>
                  <a:gd name="T38" fmla="*/ 179 w 205"/>
                  <a:gd name="T39" fmla="*/ 55 h 211"/>
                  <a:gd name="T40" fmla="*/ 178 w 205"/>
                  <a:gd name="T41" fmla="*/ 24 h 211"/>
                  <a:gd name="T42" fmla="*/ 167 w 205"/>
                  <a:gd name="T43" fmla="*/ 10 h 211"/>
                  <a:gd name="T44" fmla="*/ 106 w 205"/>
                  <a:gd name="T45" fmla="*/ 6 h 211"/>
                  <a:gd name="T46" fmla="*/ 69 w 205"/>
                  <a:gd name="T47" fmla="*/ 17 h 211"/>
                  <a:gd name="T48" fmla="*/ 29 w 205"/>
                  <a:gd name="T49" fmla="*/ 23 h 211"/>
                  <a:gd name="T50" fmla="*/ 33 w 205"/>
                  <a:gd name="T51" fmla="*/ 29 h 211"/>
                  <a:gd name="T52" fmla="*/ 56 w 205"/>
                  <a:gd name="T53" fmla="*/ 27 h 211"/>
                  <a:gd name="T54" fmla="*/ 77 w 205"/>
                  <a:gd name="T55" fmla="*/ 21 h 211"/>
                  <a:gd name="T56" fmla="*/ 127 w 205"/>
                  <a:gd name="T57" fmla="*/ 11 h 211"/>
                  <a:gd name="T58" fmla="*/ 169 w 205"/>
                  <a:gd name="T59" fmla="*/ 44 h 211"/>
                  <a:gd name="T60" fmla="*/ 185 w 205"/>
                  <a:gd name="T61" fmla="*/ 72 h 211"/>
                  <a:gd name="T62" fmla="*/ 177 w 205"/>
                  <a:gd name="T63" fmla="*/ 139 h 211"/>
                  <a:gd name="T64" fmla="*/ 162 w 205"/>
                  <a:gd name="T65" fmla="*/ 198 h 211"/>
                  <a:gd name="T66" fmla="*/ 136 w 205"/>
                  <a:gd name="T67" fmla="*/ 182 h 211"/>
                  <a:gd name="T68" fmla="*/ 139 w 205"/>
                  <a:gd name="T69" fmla="*/ 177 h 211"/>
                  <a:gd name="T70" fmla="*/ 138 w 205"/>
                  <a:gd name="T71" fmla="*/ 166 h 211"/>
                  <a:gd name="T72" fmla="*/ 133 w 205"/>
                  <a:gd name="T73" fmla="*/ 132 h 211"/>
                  <a:gd name="T74" fmla="*/ 135 w 205"/>
                  <a:gd name="T75" fmla="*/ 117 h 211"/>
                  <a:gd name="T76" fmla="*/ 98 w 205"/>
                  <a:gd name="T77" fmla="*/ 91 h 211"/>
                  <a:gd name="T78" fmla="*/ 104 w 205"/>
                  <a:gd name="T79" fmla="*/ 134 h 211"/>
                  <a:gd name="T80" fmla="*/ 71 w 205"/>
                  <a:gd name="T81" fmla="*/ 153 h 211"/>
                  <a:gd name="T82" fmla="*/ 34 w 205"/>
                  <a:gd name="T83" fmla="*/ 125 h 211"/>
                  <a:gd name="T84" fmla="*/ 23 w 205"/>
                  <a:gd name="T85" fmla="*/ 123 h 211"/>
                  <a:gd name="T86" fmla="*/ 23 w 205"/>
                  <a:gd name="T87" fmla="*/ 91 h 211"/>
                  <a:gd name="T88" fmla="*/ 31 w 205"/>
                  <a:gd name="T89" fmla="*/ 83 h 211"/>
                  <a:gd name="T90" fmla="*/ 42 w 205"/>
                  <a:gd name="T91" fmla="*/ 30 h 211"/>
                  <a:gd name="T92" fmla="*/ 36 w 205"/>
                  <a:gd name="T93" fmla="*/ 2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5" h="211">
                    <a:moveTo>
                      <a:pt x="36" y="27"/>
                    </a:moveTo>
                    <a:cubicBezTo>
                      <a:pt x="32" y="37"/>
                      <a:pt x="31" y="46"/>
                      <a:pt x="31" y="56"/>
                    </a:cubicBezTo>
                    <a:cubicBezTo>
                      <a:pt x="30" y="76"/>
                      <a:pt x="21" y="83"/>
                      <a:pt x="8" y="94"/>
                    </a:cubicBezTo>
                    <a:cubicBezTo>
                      <a:pt x="0" y="101"/>
                      <a:pt x="2" y="117"/>
                      <a:pt x="11" y="123"/>
                    </a:cubicBezTo>
                    <a:cubicBezTo>
                      <a:pt x="23" y="132"/>
                      <a:pt x="39" y="128"/>
                      <a:pt x="46" y="146"/>
                    </a:cubicBezTo>
                    <a:cubicBezTo>
                      <a:pt x="48" y="150"/>
                      <a:pt x="50" y="156"/>
                      <a:pt x="55" y="158"/>
                    </a:cubicBezTo>
                    <a:cubicBezTo>
                      <a:pt x="75" y="166"/>
                      <a:pt x="92" y="148"/>
                      <a:pt x="111" y="144"/>
                    </a:cubicBezTo>
                    <a:cubicBezTo>
                      <a:pt x="112" y="143"/>
                      <a:pt x="114" y="141"/>
                      <a:pt x="113" y="140"/>
                    </a:cubicBezTo>
                    <a:cubicBezTo>
                      <a:pt x="109" y="130"/>
                      <a:pt x="104" y="121"/>
                      <a:pt x="100" y="112"/>
                    </a:cubicBezTo>
                    <a:cubicBezTo>
                      <a:pt x="100" y="110"/>
                      <a:pt x="99" y="109"/>
                      <a:pt x="98" y="107"/>
                    </a:cubicBezTo>
                    <a:cubicBezTo>
                      <a:pt x="123" y="100"/>
                      <a:pt x="132" y="108"/>
                      <a:pt x="127" y="130"/>
                    </a:cubicBezTo>
                    <a:cubicBezTo>
                      <a:pt x="125" y="138"/>
                      <a:pt x="123" y="143"/>
                      <a:pt x="123" y="151"/>
                    </a:cubicBezTo>
                    <a:cubicBezTo>
                      <a:pt x="122" y="163"/>
                      <a:pt x="136" y="169"/>
                      <a:pt x="128" y="184"/>
                    </a:cubicBezTo>
                    <a:cubicBezTo>
                      <a:pt x="124" y="190"/>
                      <a:pt x="128" y="196"/>
                      <a:pt x="131" y="200"/>
                    </a:cubicBezTo>
                    <a:cubicBezTo>
                      <a:pt x="138" y="211"/>
                      <a:pt x="155" y="208"/>
                      <a:pt x="165" y="203"/>
                    </a:cubicBezTo>
                    <a:cubicBezTo>
                      <a:pt x="173" y="200"/>
                      <a:pt x="176" y="192"/>
                      <a:pt x="179" y="185"/>
                    </a:cubicBezTo>
                    <a:cubicBezTo>
                      <a:pt x="181" y="180"/>
                      <a:pt x="179" y="172"/>
                      <a:pt x="179" y="168"/>
                    </a:cubicBezTo>
                    <a:cubicBezTo>
                      <a:pt x="178" y="154"/>
                      <a:pt x="182" y="145"/>
                      <a:pt x="189" y="134"/>
                    </a:cubicBezTo>
                    <a:cubicBezTo>
                      <a:pt x="205" y="112"/>
                      <a:pt x="204" y="92"/>
                      <a:pt x="190" y="69"/>
                    </a:cubicBezTo>
                    <a:cubicBezTo>
                      <a:pt x="188" y="65"/>
                      <a:pt x="181" y="58"/>
                      <a:pt x="179" y="55"/>
                    </a:cubicBezTo>
                    <a:cubicBezTo>
                      <a:pt x="172" y="46"/>
                      <a:pt x="178" y="33"/>
                      <a:pt x="178" y="24"/>
                    </a:cubicBezTo>
                    <a:cubicBezTo>
                      <a:pt x="179" y="17"/>
                      <a:pt x="172" y="13"/>
                      <a:pt x="167" y="10"/>
                    </a:cubicBezTo>
                    <a:cubicBezTo>
                      <a:pt x="150" y="0"/>
                      <a:pt x="124" y="4"/>
                      <a:pt x="106" y="6"/>
                    </a:cubicBezTo>
                    <a:cubicBezTo>
                      <a:pt x="93" y="8"/>
                      <a:pt x="81" y="12"/>
                      <a:pt x="69" y="17"/>
                    </a:cubicBezTo>
                    <a:cubicBezTo>
                      <a:pt x="56" y="22"/>
                      <a:pt x="42" y="17"/>
                      <a:pt x="29" y="23"/>
                    </a:cubicBezTo>
                    <a:cubicBezTo>
                      <a:pt x="26" y="25"/>
                      <a:pt x="29" y="31"/>
                      <a:pt x="33" y="29"/>
                    </a:cubicBezTo>
                    <a:cubicBezTo>
                      <a:pt x="41" y="25"/>
                      <a:pt x="48" y="27"/>
                      <a:pt x="56" y="27"/>
                    </a:cubicBezTo>
                    <a:cubicBezTo>
                      <a:pt x="63" y="27"/>
                      <a:pt x="71" y="23"/>
                      <a:pt x="77" y="21"/>
                    </a:cubicBezTo>
                    <a:cubicBezTo>
                      <a:pt x="94" y="14"/>
                      <a:pt x="110" y="12"/>
                      <a:pt x="127" y="11"/>
                    </a:cubicBezTo>
                    <a:cubicBezTo>
                      <a:pt x="151" y="10"/>
                      <a:pt x="173" y="11"/>
                      <a:pt x="169" y="44"/>
                    </a:cubicBezTo>
                    <a:cubicBezTo>
                      <a:pt x="167" y="54"/>
                      <a:pt x="180" y="66"/>
                      <a:pt x="185" y="72"/>
                    </a:cubicBezTo>
                    <a:cubicBezTo>
                      <a:pt x="202" y="96"/>
                      <a:pt x="193" y="118"/>
                      <a:pt x="177" y="139"/>
                    </a:cubicBezTo>
                    <a:cubicBezTo>
                      <a:pt x="164" y="157"/>
                      <a:pt x="184" y="183"/>
                      <a:pt x="162" y="198"/>
                    </a:cubicBezTo>
                    <a:cubicBezTo>
                      <a:pt x="149" y="206"/>
                      <a:pt x="140" y="200"/>
                      <a:pt x="136" y="182"/>
                    </a:cubicBezTo>
                    <a:cubicBezTo>
                      <a:pt x="137" y="181"/>
                      <a:pt x="138" y="179"/>
                      <a:pt x="139" y="177"/>
                    </a:cubicBezTo>
                    <a:cubicBezTo>
                      <a:pt x="140" y="171"/>
                      <a:pt x="140" y="172"/>
                      <a:pt x="138" y="166"/>
                    </a:cubicBezTo>
                    <a:cubicBezTo>
                      <a:pt x="134" y="155"/>
                      <a:pt x="129" y="145"/>
                      <a:pt x="133" y="132"/>
                    </a:cubicBezTo>
                    <a:cubicBezTo>
                      <a:pt x="134" y="128"/>
                      <a:pt x="137" y="121"/>
                      <a:pt x="135" y="117"/>
                    </a:cubicBezTo>
                    <a:cubicBezTo>
                      <a:pt x="131" y="103"/>
                      <a:pt x="117" y="80"/>
                      <a:pt x="98" y="91"/>
                    </a:cubicBezTo>
                    <a:cubicBezTo>
                      <a:pt x="82" y="100"/>
                      <a:pt x="98" y="124"/>
                      <a:pt x="104" y="134"/>
                    </a:cubicBezTo>
                    <a:cubicBezTo>
                      <a:pt x="107" y="141"/>
                      <a:pt x="76" y="152"/>
                      <a:pt x="71" y="153"/>
                    </a:cubicBezTo>
                    <a:cubicBezTo>
                      <a:pt x="67" y="155"/>
                      <a:pt x="44" y="128"/>
                      <a:pt x="34" y="125"/>
                    </a:cubicBezTo>
                    <a:cubicBezTo>
                      <a:pt x="30" y="125"/>
                      <a:pt x="26" y="124"/>
                      <a:pt x="23" y="123"/>
                    </a:cubicBezTo>
                    <a:cubicBezTo>
                      <a:pt x="12" y="107"/>
                      <a:pt x="12" y="97"/>
                      <a:pt x="23" y="91"/>
                    </a:cubicBezTo>
                    <a:cubicBezTo>
                      <a:pt x="26" y="89"/>
                      <a:pt x="30" y="86"/>
                      <a:pt x="31" y="83"/>
                    </a:cubicBezTo>
                    <a:cubicBezTo>
                      <a:pt x="40" y="66"/>
                      <a:pt x="34" y="48"/>
                      <a:pt x="42" y="30"/>
                    </a:cubicBezTo>
                    <a:cubicBezTo>
                      <a:pt x="43" y="27"/>
                      <a:pt x="38" y="23"/>
                      <a:pt x="36" y="2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2094"/>
              <p:cNvSpPr/>
              <p:nvPr/>
            </p:nvSpPr>
            <p:spPr bwMode="auto">
              <a:xfrm>
                <a:off x="3221" y="3626"/>
                <a:ext cx="163" cy="190"/>
              </a:xfrm>
              <a:custGeom>
                <a:avLst/>
                <a:gdLst>
                  <a:gd name="T0" fmla="*/ 31 w 61"/>
                  <a:gd name="T1" fmla="*/ 4 h 71"/>
                  <a:gd name="T2" fmla="*/ 34 w 61"/>
                  <a:gd name="T3" fmla="*/ 66 h 71"/>
                  <a:gd name="T4" fmla="*/ 59 w 61"/>
                  <a:gd name="T5" fmla="*/ 32 h 71"/>
                  <a:gd name="T6" fmla="*/ 36 w 61"/>
                  <a:gd name="T7" fmla="*/ 2 h 71"/>
                  <a:gd name="T8" fmla="*/ 34 w 61"/>
                  <a:gd name="T9" fmla="*/ 8 h 71"/>
                  <a:gd name="T10" fmla="*/ 51 w 61"/>
                  <a:gd name="T11" fmla="*/ 15 h 71"/>
                  <a:gd name="T12" fmla="*/ 52 w 61"/>
                  <a:gd name="T13" fmla="*/ 36 h 71"/>
                  <a:gd name="T14" fmla="*/ 43 w 61"/>
                  <a:gd name="T15" fmla="*/ 56 h 71"/>
                  <a:gd name="T16" fmla="*/ 24 w 61"/>
                  <a:gd name="T17" fmla="*/ 57 h 71"/>
                  <a:gd name="T18" fmla="*/ 31 w 61"/>
                  <a:gd name="T19" fmla="*/ 27 h 71"/>
                  <a:gd name="T20" fmla="*/ 37 w 61"/>
                  <a:gd name="T21" fmla="*/ 4 h 71"/>
                  <a:gd name="T22" fmla="*/ 31 w 61"/>
                  <a:gd name="T23"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71">
                    <a:moveTo>
                      <a:pt x="31" y="4"/>
                    </a:moveTo>
                    <a:cubicBezTo>
                      <a:pt x="31" y="18"/>
                      <a:pt x="0" y="71"/>
                      <a:pt x="34" y="66"/>
                    </a:cubicBezTo>
                    <a:cubicBezTo>
                      <a:pt x="51" y="64"/>
                      <a:pt x="58" y="47"/>
                      <a:pt x="59" y="32"/>
                    </a:cubicBezTo>
                    <a:cubicBezTo>
                      <a:pt x="61" y="13"/>
                      <a:pt x="53" y="7"/>
                      <a:pt x="36" y="2"/>
                    </a:cubicBezTo>
                    <a:cubicBezTo>
                      <a:pt x="32" y="1"/>
                      <a:pt x="30" y="7"/>
                      <a:pt x="34" y="8"/>
                    </a:cubicBezTo>
                    <a:cubicBezTo>
                      <a:pt x="40" y="10"/>
                      <a:pt x="47" y="11"/>
                      <a:pt x="51" y="15"/>
                    </a:cubicBezTo>
                    <a:cubicBezTo>
                      <a:pt x="54" y="20"/>
                      <a:pt x="53" y="30"/>
                      <a:pt x="52" y="36"/>
                    </a:cubicBezTo>
                    <a:cubicBezTo>
                      <a:pt x="51" y="43"/>
                      <a:pt x="48" y="50"/>
                      <a:pt x="43" y="56"/>
                    </a:cubicBezTo>
                    <a:cubicBezTo>
                      <a:pt x="40" y="60"/>
                      <a:pt x="27" y="64"/>
                      <a:pt x="24" y="57"/>
                    </a:cubicBezTo>
                    <a:cubicBezTo>
                      <a:pt x="21" y="48"/>
                      <a:pt x="28" y="35"/>
                      <a:pt x="31" y="27"/>
                    </a:cubicBezTo>
                    <a:cubicBezTo>
                      <a:pt x="33" y="20"/>
                      <a:pt x="37" y="12"/>
                      <a:pt x="37" y="4"/>
                    </a:cubicBezTo>
                    <a:cubicBezTo>
                      <a:pt x="37" y="0"/>
                      <a:pt x="30" y="0"/>
                      <a:pt x="3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2095"/>
              <p:cNvSpPr/>
              <p:nvPr/>
            </p:nvSpPr>
            <p:spPr bwMode="auto">
              <a:xfrm>
                <a:off x="2413" y="3452"/>
                <a:ext cx="110" cy="171"/>
              </a:xfrm>
              <a:custGeom>
                <a:avLst/>
                <a:gdLst>
                  <a:gd name="T0" fmla="*/ 34 w 41"/>
                  <a:gd name="T1" fmla="*/ 3 h 64"/>
                  <a:gd name="T2" fmla="*/ 2 w 41"/>
                  <a:gd name="T3" fmla="*/ 57 h 64"/>
                  <a:gd name="T4" fmla="*/ 7 w 41"/>
                  <a:gd name="T5" fmla="*/ 60 h 64"/>
                  <a:gd name="T6" fmla="*/ 38 w 41"/>
                  <a:gd name="T7" fmla="*/ 8 h 64"/>
                  <a:gd name="T8" fmla="*/ 34 w 41"/>
                  <a:gd name="T9" fmla="*/ 3 h 64"/>
                </a:gdLst>
                <a:ahLst/>
                <a:cxnLst>
                  <a:cxn ang="0">
                    <a:pos x="T0" y="T1"/>
                  </a:cxn>
                  <a:cxn ang="0">
                    <a:pos x="T2" y="T3"/>
                  </a:cxn>
                  <a:cxn ang="0">
                    <a:pos x="T4" y="T5"/>
                  </a:cxn>
                  <a:cxn ang="0">
                    <a:pos x="T6" y="T7"/>
                  </a:cxn>
                  <a:cxn ang="0">
                    <a:pos x="T8" y="T9"/>
                  </a:cxn>
                </a:cxnLst>
                <a:rect l="0" t="0" r="r" b="b"/>
                <a:pathLst>
                  <a:path w="41" h="64">
                    <a:moveTo>
                      <a:pt x="34" y="3"/>
                    </a:moveTo>
                    <a:cubicBezTo>
                      <a:pt x="20" y="19"/>
                      <a:pt x="10" y="38"/>
                      <a:pt x="2" y="57"/>
                    </a:cubicBezTo>
                    <a:cubicBezTo>
                      <a:pt x="0" y="60"/>
                      <a:pt x="5" y="64"/>
                      <a:pt x="7" y="60"/>
                    </a:cubicBezTo>
                    <a:cubicBezTo>
                      <a:pt x="16" y="41"/>
                      <a:pt x="25" y="23"/>
                      <a:pt x="38" y="8"/>
                    </a:cubicBezTo>
                    <a:cubicBezTo>
                      <a:pt x="41" y="5"/>
                      <a:pt x="36" y="0"/>
                      <a:pt x="34"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2096"/>
              <p:cNvSpPr/>
              <p:nvPr/>
            </p:nvSpPr>
            <p:spPr bwMode="auto">
              <a:xfrm>
                <a:off x="2408" y="3382"/>
                <a:ext cx="195" cy="260"/>
              </a:xfrm>
              <a:custGeom>
                <a:avLst/>
                <a:gdLst>
                  <a:gd name="T0" fmla="*/ 65 w 73"/>
                  <a:gd name="T1" fmla="*/ 4 h 97"/>
                  <a:gd name="T2" fmla="*/ 2 w 73"/>
                  <a:gd name="T3" fmla="*/ 90 h 97"/>
                  <a:gd name="T4" fmla="*/ 8 w 73"/>
                  <a:gd name="T5" fmla="*/ 94 h 97"/>
                  <a:gd name="T6" fmla="*/ 71 w 73"/>
                  <a:gd name="T7" fmla="*/ 7 h 97"/>
                  <a:gd name="T8" fmla="*/ 65 w 73"/>
                  <a:gd name="T9" fmla="*/ 4 h 97"/>
                </a:gdLst>
                <a:ahLst/>
                <a:cxnLst>
                  <a:cxn ang="0">
                    <a:pos x="T0" y="T1"/>
                  </a:cxn>
                  <a:cxn ang="0">
                    <a:pos x="T2" y="T3"/>
                  </a:cxn>
                  <a:cxn ang="0">
                    <a:pos x="T4" y="T5"/>
                  </a:cxn>
                  <a:cxn ang="0">
                    <a:pos x="T6" y="T7"/>
                  </a:cxn>
                  <a:cxn ang="0">
                    <a:pos x="T8" y="T9"/>
                  </a:cxn>
                </a:cxnLst>
                <a:rect l="0" t="0" r="r" b="b"/>
                <a:pathLst>
                  <a:path w="73" h="97">
                    <a:moveTo>
                      <a:pt x="65" y="4"/>
                    </a:moveTo>
                    <a:cubicBezTo>
                      <a:pt x="47" y="35"/>
                      <a:pt x="21" y="59"/>
                      <a:pt x="2" y="90"/>
                    </a:cubicBezTo>
                    <a:cubicBezTo>
                      <a:pt x="0" y="94"/>
                      <a:pt x="6" y="97"/>
                      <a:pt x="8" y="94"/>
                    </a:cubicBezTo>
                    <a:cubicBezTo>
                      <a:pt x="26" y="63"/>
                      <a:pt x="53" y="38"/>
                      <a:pt x="71" y="7"/>
                    </a:cubicBezTo>
                    <a:cubicBezTo>
                      <a:pt x="73" y="3"/>
                      <a:pt x="67" y="0"/>
                      <a:pt x="65"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2097"/>
              <p:cNvSpPr/>
              <p:nvPr/>
            </p:nvSpPr>
            <p:spPr bwMode="auto">
              <a:xfrm>
                <a:off x="2424" y="3340"/>
                <a:ext cx="243" cy="326"/>
              </a:xfrm>
              <a:custGeom>
                <a:avLst/>
                <a:gdLst>
                  <a:gd name="T0" fmla="*/ 84 w 91"/>
                  <a:gd name="T1" fmla="*/ 3 h 122"/>
                  <a:gd name="T2" fmla="*/ 2 w 91"/>
                  <a:gd name="T3" fmla="*/ 116 h 122"/>
                  <a:gd name="T4" fmla="*/ 7 w 91"/>
                  <a:gd name="T5" fmla="*/ 119 h 122"/>
                  <a:gd name="T6" fmla="*/ 88 w 91"/>
                  <a:gd name="T7" fmla="*/ 8 h 122"/>
                  <a:gd name="T8" fmla="*/ 84 w 91"/>
                  <a:gd name="T9" fmla="*/ 3 h 122"/>
                </a:gdLst>
                <a:ahLst/>
                <a:cxnLst>
                  <a:cxn ang="0">
                    <a:pos x="T0" y="T1"/>
                  </a:cxn>
                  <a:cxn ang="0">
                    <a:pos x="T2" y="T3"/>
                  </a:cxn>
                  <a:cxn ang="0">
                    <a:pos x="T4" y="T5"/>
                  </a:cxn>
                  <a:cxn ang="0">
                    <a:pos x="T6" y="T7"/>
                  </a:cxn>
                  <a:cxn ang="0">
                    <a:pos x="T8" y="T9"/>
                  </a:cxn>
                </a:cxnLst>
                <a:rect l="0" t="0" r="r" b="b"/>
                <a:pathLst>
                  <a:path w="91" h="122">
                    <a:moveTo>
                      <a:pt x="84" y="3"/>
                    </a:moveTo>
                    <a:cubicBezTo>
                      <a:pt x="50" y="36"/>
                      <a:pt x="23" y="75"/>
                      <a:pt x="2" y="116"/>
                    </a:cubicBezTo>
                    <a:cubicBezTo>
                      <a:pt x="0" y="119"/>
                      <a:pt x="5" y="122"/>
                      <a:pt x="7" y="119"/>
                    </a:cubicBezTo>
                    <a:cubicBezTo>
                      <a:pt x="29" y="78"/>
                      <a:pt x="55" y="40"/>
                      <a:pt x="88" y="8"/>
                    </a:cubicBezTo>
                    <a:cubicBezTo>
                      <a:pt x="91" y="5"/>
                      <a:pt x="86" y="0"/>
                      <a:pt x="84"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2098"/>
              <p:cNvSpPr/>
              <p:nvPr/>
            </p:nvSpPr>
            <p:spPr bwMode="auto">
              <a:xfrm>
                <a:off x="2424" y="3513"/>
                <a:ext cx="141" cy="225"/>
              </a:xfrm>
              <a:custGeom>
                <a:avLst/>
                <a:gdLst>
                  <a:gd name="T0" fmla="*/ 45 w 53"/>
                  <a:gd name="T1" fmla="*/ 3 h 84"/>
                  <a:gd name="T2" fmla="*/ 2 w 53"/>
                  <a:gd name="T3" fmla="*/ 77 h 84"/>
                  <a:gd name="T4" fmla="*/ 7 w 53"/>
                  <a:gd name="T5" fmla="*/ 80 h 84"/>
                  <a:gd name="T6" fmla="*/ 50 w 53"/>
                  <a:gd name="T7" fmla="*/ 7 h 84"/>
                  <a:gd name="T8" fmla="*/ 45 w 53"/>
                  <a:gd name="T9" fmla="*/ 3 h 84"/>
                </a:gdLst>
                <a:ahLst/>
                <a:cxnLst>
                  <a:cxn ang="0">
                    <a:pos x="T0" y="T1"/>
                  </a:cxn>
                  <a:cxn ang="0">
                    <a:pos x="T2" y="T3"/>
                  </a:cxn>
                  <a:cxn ang="0">
                    <a:pos x="T4" y="T5"/>
                  </a:cxn>
                  <a:cxn ang="0">
                    <a:pos x="T6" y="T7"/>
                  </a:cxn>
                  <a:cxn ang="0">
                    <a:pos x="T8" y="T9"/>
                  </a:cxn>
                </a:cxnLst>
                <a:rect l="0" t="0" r="r" b="b"/>
                <a:pathLst>
                  <a:path w="53" h="84">
                    <a:moveTo>
                      <a:pt x="45" y="3"/>
                    </a:moveTo>
                    <a:cubicBezTo>
                      <a:pt x="28" y="26"/>
                      <a:pt x="14" y="51"/>
                      <a:pt x="2" y="77"/>
                    </a:cubicBezTo>
                    <a:cubicBezTo>
                      <a:pt x="0" y="81"/>
                      <a:pt x="5" y="84"/>
                      <a:pt x="7" y="80"/>
                    </a:cubicBezTo>
                    <a:cubicBezTo>
                      <a:pt x="20" y="55"/>
                      <a:pt x="33" y="29"/>
                      <a:pt x="50" y="7"/>
                    </a:cubicBezTo>
                    <a:cubicBezTo>
                      <a:pt x="53" y="3"/>
                      <a:pt x="47" y="0"/>
                      <a:pt x="45"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2099"/>
              <p:cNvSpPr/>
              <p:nvPr/>
            </p:nvSpPr>
            <p:spPr bwMode="auto">
              <a:xfrm>
                <a:off x="2440" y="3570"/>
                <a:ext cx="136" cy="163"/>
              </a:xfrm>
              <a:custGeom>
                <a:avLst/>
                <a:gdLst>
                  <a:gd name="T0" fmla="*/ 43 w 51"/>
                  <a:gd name="T1" fmla="*/ 3 h 61"/>
                  <a:gd name="T2" fmla="*/ 2 w 51"/>
                  <a:gd name="T3" fmla="*/ 55 h 61"/>
                  <a:gd name="T4" fmla="*/ 8 w 51"/>
                  <a:gd name="T5" fmla="*/ 57 h 61"/>
                  <a:gd name="T6" fmla="*/ 48 w 51"/>
                  <a:gd name="T7" fmla="*/ 7 h 61"/>
                  <a:gd name="T8" fmla="*/ 43 w 51"/>
                  <a:gd name="T9" fmla="*/ 3 h 61"/>
                </a:gdLst>
                <a:ahLst/>
                <a:cxnLst>
                  <a:cxn ang="0">
                    <a:pos x="T0" y="T1"/>
                  </a:cxn>
                  <a:cxn ang="0">
                    <a:pos x="T2" y="T3"/>
                  </a:cxn>
                  <a:cxn ang="0">
                    <a:pos x="T4" y="T5"/>
                  </a:cxn>
                  <a:cxn ang="0">
                    <a:pos x="T6" y="T7"/>
                  </a:cxn>
                  <a:cxn ang="0">
                    <a:pos x="T8" y="T9"/>
                  </a:cxn>
                </a:cxnLst>
                <a:rect l="0" t="0" r="r" b="b"/>
                <a:pathLst>
                  <a:path w="51" h="61">
                    <a:moveTo>
                      <a:pt x="43" y="3"/>
                    </a:moveTo>
                    <a:cubicBezTo>
                      <a:pt x="29" y="20"/>
                      <a:pt x="9" y="33"/>
                      <a:pt x="2" y="55"/>
                    </a:cubicBezTo>
                    <a:cubicBezTo>
                      <a:pt x="0" y="59"/>
                      <a:pt x="7" y="61"/>
                      <a:pt x="8" y="57"/>
                    </a:cubicBezTo>
                    <a:cubicBezTo>
                      <a:pt x="15" y="36"/>
                      <a:pt x="34" y="23"/>
                      <a:pt x="48" y="7"/>
                    </a:cubicBezTo>
                    <a:cubicBezTo>
                      <a:pt x="51" y="4"/>
                      <a:pt x="46" y="0"/>
                      <a:pt x="43"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2100"/>
              <p:cNvSpPr/>
              <p:nvPr/>
            </p:nvSpPr>
            <p:spPr bwMode="auto">
              <a:xfrm>
                <a:off x="2437" y="3602"/>
                <a:ext cx="134" cy="171"/>
              </a:xfrm>
              <a:custGeom>
                <a:avLst/>
                <a:gdLst>
                  <a:gd name="T0" fmla="*/ 43 w 50"/>
                  <a:gd name="T1" fmla="*/ 3 h 64"/>
                  <a:gd name="T2" fmla="*/ 2 w 50"/>
                  <a:gd name="T3" fmla="*/ 57 h 64"/>
                  <a:gd name="T4" fmla="*/ 7 w 50"/>
                  <a:gd name="T5" fmla="*/ 60 h 64"/>
                  <a:gd name="T6" fmla="*/ 48 w 50"/>
                  <a:gd name="T7" fmla="*/ 6 h 64"/>
                  <a:gd name="T8" fmla="*/ 43 w 50"/>
                  <a:gd name="T9" fmla="*/ 3 h 64"/>
                </a:gdLst>
                <a:ahLst/>
                <a:cxnLst>
                  <a:cxn ang="0">
                    <a:pos x="T0" y="T1"/>
                  </a:cxn>
                  <a:cxn ang="0">
                    <a:pos x="T2" y="T3"/>
                  </a:cxn>
                  <a:cxn ang="0">
                    <a:pos x="T4" y="T5"/>
                  </a:cxn>
                  <a:cxn ang="0">
                    <a:pos x="T6" y="T7"/>
                  </a:cxn>
                  <a:cxn ang="0">
                    <a:pos x="T8" y="T9"/>
                  </a:cxn>
                </a:cxnLst>
                <a:rect l="0" t="0" r="r" b="b"/>
                <a:pathLst>
                  <a:path w="50" h="64">
                    <a:moveTo>
                      <a:pt x="43" y="3"/>
                    </a:moveTo>
                    <a:cubicBezTo>
                      <a:pt x="32" y="23"/>
                      <a:pt x="13" y="37"/>
                      <a:pt x="2" y="57"/>
                    </a:cubicBezTo>
                    <a:cubicBezTo>
                      <a:pt x="0" y="61"/>
                      <a:pt x="5" y="64"/>
                      <a:pt x="7" y="60"/>
                    </a:cubicBezTo>
                    <a:cubicBezTo>
                      <a:pt x="18" y="40"/>
                      <a:pt x="37" y="27"/>
                      <a:pt x="48" y="6"/>
                    </a:cubicBezTo>
                    <a:cubicBezTo>
                      <a:pt x="50" y="3"/>
                      <a:pt x="44" y="0"/>
                      <a:pt x="43"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2101"/>
              <p:cNvSpPr/>
              <p:nvPr/>
            </p:nvSpPr>
            <p:spPr bwMode="auto">
              <a:xfrm>
                <a:off x="2448" y="3620"/>
                <a:ext cx="149" cy="198"/>
              </a:xfrm>
              <a:custGeom>
                <a:avLst/>
                <a:gdLst>
                  <a:gd name="T0" fmla="*/ 48 w 56"/>
                  <a:gd name="T1" fmla="*/ 3 h 74"/>
                  <a:gd name="T2" fmla="*/ 0 w 56"/>
                  <a:gd name="T3" fmla="*/ 70 h 74"/>
                  <a:gd name="T4" fmla="*/ 6 w 56"/>
                  <a:gd name="T5" fmla="*/ 70 h 74"/>
                  <a:gd name="T6" fmla="*/ 53 w 56"/>
                  <a:gd name="T7" fmla="*/ 6 h 74"/>
                  <a:gd name="T8" fmla="*/ 48 w 56"/>
                  <a:gd name="T9" fmla="*/ 3 h 74"/>
                </a:gdLst>
                <a:ahLst/>
                <a:cxnLst>
                  <a:cxn ang="0">
                    <a:pos x="T0" y="T1"/>
                  </a:cxn>
                  <a:cxn ang="0">
                    <a:pos x="T2" y="T3"/>
                  </a:cxn>
                  <a:cxn ang="0">
                    <a:pos x="T4" y="T5"/>
                  </a:cxn>
                  <a:cxn ang="0">
                    <a:pos x="T6" y="T7"/>
                  </a:cxn>
                  <a:cxn ang="0">
                    <a:pos x="T8" y="T9"/>
                  </a:cxn>
                </a:cxnLst>
                <a:rect l="0" t="0" r="r" b="b"/>
                <a:pathLst>
                  <a:path w="56" h="74">
                    <a:moveTo>
                      <a:pt x="48" y="3"/>
                    </a:moveTo>
                    <a:cubicBezTo>
                      <a:pt x="32" y="23"/>
                      <a:pt x="0" y="42"/>
                      <a:pt x="0" y="70"/>
                    </a:cubicBezTo>
                    <a:cubicBezTo>
                      <a:pt x="0" y="74"/>
                      <a:pt x="6" y="74"/>
                      <a:pt x="6" y="70"/>
                    </a:cubicBezTo>
                    <a:cubicBezTo>
                      <a:pt x="7" y="44"/>
                      <a:pt x="39" y="25"/>
                      <a:pt x="53" y="6"/>
                    </a:cubicBezTo>
                    <a:cubicBezTo>
                      <a:pt x="56" y="3"/>
                      <a:pt x="50" y="0"/>
                      <a:pt x="48"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2102"/>
              <p:cNvSpPr/>
              <p:nvPr/>
            </p:nvSpPr>
            <p:spPr bwMode="auto">
              <a:xfrm>
                <a:off x="2448" y="3661"/>
                <a:ext cx="139" cy="176"/>
              </a:xfrm>
              <a:custGeom>
                <a:avLst/>
                <a:gdLst>
                  <a:gd name="T0" fmla="*/ 44 w 52"/>
                  <a:gd name="T1" fmla="*/ 4 h 66"/>
                  <a:gd name="T2" fmla="*/ 1 w 52"/>
                  <a:gd name="T3" fmla="*/ 61 h 66"/>
                  <a:gd name="T4" fmla="*/ 8 w 52"/>
                  <a:gd name="T5" fmla="*/ 62 h 66"/>
                  <a:gd name="T6" fmla="*/ 27 w 52"/>
                  <a:gd name="T7" fmla="*/ 34 h 66"/>
                  <a:gd name="T8" fmla="*/ 49 w 52"/>
                  <a:gd name="T9" fmla="*/ 7 h 66"/>
                  <a:gd name="T10" fmla="*/ 44 w 52"/>
                  <a:gd name="T11" fmla="*/ 4 h 66"/>
                </a:gdLst>
                <a:ahLst/>
                <a:cxnLst>
                  <a:cxn ang="0">
                    <a:pos x="T0" y="T1"/>
                  </a:cxn>
                  <a:cxn ang="0">
                    <a:pos x="T2" y="T3"/>
                  </a:cxn>
                  <a:cxn ang="0">
                    <a:pos x="T4" y="T5"/>
                  </a:cxn>
                  <a:cxn ang="0">
                    <a:pos x="T6" y="T7"/>
                  </a:cxn>
                  <a:cxn ang="0">
                    <a:pos x="T8" y="T9"/>
                  </a:cxn>
                  <a:cxn ang="0">
                    <a:pos x="T10" y="T11"/>
                  </a:cxn>
                </a:cxnLst>
                <a:rect l="0" t="0" r="r" b="b"/>
                <a:pathLst>
                  <a:path w="52" h="66">
                    <a:moveTo>
                      <a:pt x="44" y="4"/>
                    </a:moveTo>
                    <a:cubicBezTo>
                      <a:pt x="31" y="22"/>
                      <a:pt x="9" y="39"/>
                      <a:pt x="1" y="61"/>
                    </a:cubicBezTo>
                    <a:cubicBezTo>
                      <a:pt x="0" y="65"/>
                      <a:pt x="6" y="66"/>
                      <a:pt x="8" y="62"/>
                    </a:cubicBezTo>
                    <a:cubicBezTo>
                      <a:pt x="11" y="52"/>
                      <a:pt x="20" y="42"/>
                      <a:pt x="27" y="34"/>
                    </a:cubicBezTo>
                    <a:cubicBezTo>
                      <a:pt x="35" y="25"/>
                      <a:pt x="43" y="16"/>
                      <a:pt x="49" y="7"/>
                    </a:cubicBezTo>
                    <a:cubicBezTo>
                      <a:pt x="52" y="3"/>
                      <a:pt x="46" y="0"/>
                      <a:pt x="44"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2103"/>
              <p:cNvSpPr/>
              <p:nvPr/>
            </p:nvSpPr>
            <p:spPr bwMode="auto">
              <a:xfrm>
                <a:off x="2461" y="3687"/>
                <a:ext cx="139" cy="180"/>
              </a:xfrm>
              <a:custGeom>
                <a:avLst/>
                <a:gdLst>
                  <a:gd name="T0" fmla="*/ 45 w 52"/>
                  <a:gd name="T1" fmla="*/ 3 h 67"/>
                  <a:gd name="T2" fmla="*/ 2 w 52"/>
                  <a:gd name="T3" fmla="*/ 61 h 67"/>
                  <a:gd name="T4" fmla="*/ 8 w 52"/>
                  <a:gd name="T5" fmla="*/ 63 h 67"/>
                  <a:gd name="T6" fmla="*/ 49 w 52"/>
                  <a:gd name="T7" fmla="*/ 8 h 67"/>
                  <a:gd name="T8" fmla="*/ 45 w 52"/>
                  <a:gd name="T9" fmla="*/ 3 h 67"/>
                </a:gdLst>
                <a:ahLst/>
                <a:cxnLst>
                  <a:cxn ang="0">
                    <a:pos x="T0" y="T1"/>
                  </a:cxn>
                  <a:cxn ang="0">
                    <a:pos x="T2" y="T3"/>
                  </a:cxn>
                  <a:cxn ang="0">
                    <a:pos x="T4" y="T5"/>
                  </a:cxn>
                  <a:cxn ang="0">
                    <a:pos x="T6" y="T7"/>
                  </a:cxn>
                  <a:cxn ang="0">
                    <a:pos x="T8" y="T9"/>
                  </a:cxn>
                </a:cxnLst>
                <a:rect l="0" t="0" r="r" b="b"/>
                <a:pathLst>
                  <a:path w="52" h="67">
                    <a:moveTo>
                      <a:pt x="45" y="3"/>
                    </a:moveTo>
                    <a:cubicBezTo>
                      <a:pt x="29" y="22"/>
                      <a:pt x="11" y="38"/>
                      <a:pt x="2" y="61"/>
                    </a:cubicBezTo>
                    <a:cubicBezTo>
                      <a:pt x="0" y="65"/>
                      <a:pt x="6" y="67"/>
                      <a:pt x="8" y="63"/>
                    </a:cubicBezTo>
                    <a:cubicBezTo>
                      <a:pt x="16" y="41"/>
                      <a:pt x="35" y="26"/>
                      <a:pt x="49" y="8"/>
                    </a:cubicBezTo>
                    <a:cubicBezTo>
                      <a:pt x="52" y="5"/>
                      <a:pt x="47" y="0"/>
                      <a:pt x="45"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2104"/>
              <p:cNvSpPr/>
              <p:nvPr/>
            </p:nvSpPr>
            <p:spPr bwMode="auto">
              <a:xfrm>
                <a:off x="2464" y="3736"/>
                <a:ext cx="144" cy="171"/>
              </a:xfrm>
              <a:custGeom>
                <a:avLst/>
                <a:gdLst>
                  <a:gd name="T0" fmla="*/ 46 w 54"/>
                  <a:gd name="T1" fmla="*/ 3 h 64"/>
                  <a:gd name="T2" fmla="*/ 2 w 54"/>
                  <a:gd name="T3" fmla="*/ 59 h 64"/>
                  <a:gd name="T4" fmla="*/ 8 w 54"/>
                  <a:gd name="T5" fmla="*/ 61 h 64"/>
                  <a:gd name="T6" fmla="*/ 51 w 54"/>
                  <a:gd name="T7" fmla="*/ 6 h 64"/>
                  <a:gd name="T8" fmla="*/ 46 w 54"/>
                  <a:gd name="T9" fmla="*/ 3 h 64"/>
                </a:gdLst>
                <a:ahLst/>
                <a:cxnLst>
                  <a:cxn ang="0">
                    <a:pos x="T0" y="T1"/>
                  </a:cxn>
                  <a:cxn ang="0">
                    <a:pos x="T2" y="T3"/>
                  </a:cxn>
                  <a:cxn ang="0">
                    <a:pos x="T4" y="T5"/>
                  </a:cxn>
                  <a:cxn ang="0">
                    <a:pos x="T6" y="T7"/>
                  </a:cxn>
                  <a:cxn ang="0">
                    <a:pos x="T8" y="T9"/>
                  </a:cxn>
                </a:cxnLst>
                <a:rect l="0" t="0" r="r" b="b"/>
                <a:pathLst>
                  <a:path w="54" h="64">
                    <a:moveTo>
                      <a:pt x="46" y="3"/>
                    </a:moveTo>
                    <a:cubicBezTo>
                      <a:pt x="31" y="22"/>
                      <a:pt x="12" y="36"/>
                      <a:pt x="2" y="59"/>
                    </a:cubicBezTo>
                    <a:cubicBezTo>
                      <a:pt x="0" y="63"/>
                      <a:pt x="7" y="64"/>
                      <a:pt x="8" y="61"/>
                    </a:cubicBezTo>
                    <a:cubicBezTo>
                      <a:pt x="17" y="39"/>
                      <a:pt x="37" y="25"/>
                      <a:pt x="51" y="6"/>
                    </a:cubicBezTo>
                    <a:cubicBezTo>
                      <a:pt x="54" y="3"/>
                      <a:pt x="48" y="0"/>
                      <a:pt x="46"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2105"/>
              <p:cNvSpPr/>
              <p:nvPr/>
            </p:nvSpPr>
            <p:spPr bwMode="auto">
              <a:xfrm>
                <a:off x="2475" y="3794"/>
                <a:ext cx="112" cy="153"/>
              </a:xfrm>
              <a:custGeom>
                <a:avLst/>
                <a:gdLst>
                  <a:gd name="T0" fmla="*/ 34 w 42"/>
                  <a:gd name="T1" fmla="*/ 3 h 57"/>
                  <a:gd name="T2" fmla="*/ 2 w 42"/>
                  <a:gd name="T3" fmla="*/ 51 h 57"/>
                  <a:gd name="T4" fmla="*/ 8 w 42"/>
                  <a:gd name="T5" fmla="*/ 53 h 57"/>
                  <a:gd name="T6" fmla="*/ 39 w 42"/>
                  <a:gd name="T7" fmla="*/ 7 h 57"/>
                  <a:gd name="T8" fmla="*/ 34 w 42"/>
                  <a:gd name="T9" fmla="*/ 3 h 57"/>
                </a:gdLst>
                <a:ahLst/>
                <a:cxnLst>
                  <a:cxn ang="0">
                    <a:pos x="T0" y="T1"/>
                  </a:cxn>
                  <a:cxn ang="0">
                    <a:pos x="T2" y="T3"/>
                  </a:cxn>
                  <a:cxn ang="0">
                    <a:pos x="T4" y="T5"/>
                  </a:cxn>
                  <a:cxn ang="0">
                    <a:pos x="T6" y="T7"/>
                  </a:cxn>
                  <a:cxn ang="0">
                    <a:pos x="T8" y="T9"/>
                  </a:cxn>
                </a:cxnLst>
                <a:rect l="0" t="0" r="r" b="b"/>
                <a:pathLst>
                  <a:path w="42" h="57">
                    <a:moveTo>
                      <a:pt x="34" y="3"/>
                    </a:moveTo>
                    <a:cubicBezTo>
                      <a:pt x="22" y="19"/>
                      <a:pt x="9" y="33"/>
                      <a:pt x="2" y="51"/>
                    </a:cubicBezTo>
                    <a:cubicBezTo>
                      <a:pt x="0" y="55"/>
                      <a:pt x="7" y="57"/>
                      <a:pt x="8" y="53"/>
                    </a:cubicBezTo>
                    <a:cubicBezTo>
                      <a:pt x="15" y="36"/>
                      <a:pt x="28" y="22"/>
                      <a:pt x="39" y="7"/>
                    </a:cubicBezTo>
                    <a:cubicBezTo>
                      <a:pt x="42" y="3"/>
                      <a:pt x="36" y="0"/>
                      <a:pt x="34"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2106"/>
              <p:cNvSpPr/>
              <p:nvPr/>
            </p:nvSpPr>
            <p:spPr bwMode="auto">
              <a:xfrm>
                <a:off x="2493" y="3853"/>
                <a:ext cx="88" cy="123"/>
              </a:xfrm>
              <a:custGeom>
                <a:avLst/>
                <a:gdLst>
                  <a:gd name="T0" fmla="*/ 25 w 33"/>
                  <a:gd name="T1" fmla="*/ 4 h 46"/>
                  <a:gd name="T2" fmla="*/ 2 w 33"/>
                  <a:gd name="T3" fmla="*/ 39 h 46"/>
                  <a:gd name="T4" fmla="*/ 7 w 33"/>
                  <a:gd name="T5" fmla="*/ 42 h 46"/>
                  <a:gd name="T6" fmla="*/ 31 w 33"/>
                  <a:gd name="T7" fmla="*/ 7 h 46"/>
                  <a:gd name="T8" fmla="*/ 25 w 33"/>
                  <a:gd name="T9" fmla="*/ 4 h 46"/>
                </a:gdLst>
                <a:ahLst/>
                <a:cxnLst>
                  <a:cxn ang="0">
                    <a:pos x="T0" y="T1"/>
                  </a:cxn>
                  <a:cxn ang="0">
                    <a:pos x="T2" y="T3"/>
                  </a:cxn>
                  <a:cxn ang="0">
                    <a:pos x="T4" y="T5"/>
                  </a:cxn>
                  <a:cxn ang="0">
                    <a:pos x="T6" y="T7"/>
                  </a:cxn>
                  <a:cxn ang="0">
                    <a:pos x="T8" y="T9"/>
                  </a:cxn>
                </a:cxnLst>
                <a:rect l="0" t="0" r="r" b="b"/>
                <a:pathLst>
                  <a:path w="33" h="46">
                    <a:moveTo>
                      <a:pt x="25" y="4"/>
                    </a:moveTo>
                    <a:cubicBezTo>
                      <a:pt x="20" y="17"/>
                      <a:pt x="8" y="26"/>
                      <a:pt x="2" y="39"/>
                    </a:cubicBezTo>
                    <a:cubicBezTo>
                      <a:pt x="0" y="43"/>
                      <a:pt x="6" y="46"/>
                      <a:pt x="7" y="42"/>
                    </a:cubicBezTo>
                    <a:cubicBezTo>
                      <a:pt x="13" y="29"/>
                      <a:pt x="25" y="20"/>
                      <a:pt x="31" y="7"/>
                    </a:cubicBezTo>
                    <a:cubicBezTo>
                      <a:pt x="33" y="3"/>
                      <a:pt x="27" y="0"/>
                      <a:pt x="25"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2107"/>
              <p:cNvSpPr/>
              <p:nvPr/>
            </p:nvSpPr>
            <p:spPr bwMode="auto">
              <a:xfrm>
                <a:off x="2509" y="3877"/>
                <a:ext cx="96" cy="113"/>
              </a:xfrm>
              <a:custGeom>
                <a:avLst/>
                <a:gdLst>
                  <a:gd name="T0" fmla="*/ 29 w 36"/>
                  <a:gd name="T1" fmla="*/ 4 h 42"/>
                  <a:gd name="T2" fmla="*/ 4 w 36"/>
                  <a:gd name="T3" fmla="*/ 34 h 42"/>
                  <a:gd name="T4" fmla="*/ 7 w 36"/>
                  <a:gd name="T5" fmla="*/ 40 h 42"/>
                  <a:gd name="T6" fmla="*/ 34 w 36"/>
                  <a:gd name="T7" fmla="*/ 7 h 42"/>
                  <a:gd name="T8" fmla="*/ 29 w 36"/>
                  <a:gd name="T9" fmla="*/ 4 h 42"/>
                </a:gdLst>
                <a:ahLst/>
                <a:cxnLst>
                  <a:cxn ang="0">
                    <a:pos x="T0" y="T1"/>
                  </a:cxn>
                  <a:cxn ang="0">
                    <a:pos x="T2" y="T3"/>
                  </a:cxn>
                  <a:cxn ang="0">
                    <a:pos x="T4" y="T5"/>
                  </a:cxn>
                  <a:cxn ang="0">
                    <a:pos x="T6" y="T7"/>
                  </a:cxn>
                  <a:cxn ang="0">
                    <a:pos x="T8" y="T9"/>
                  </a:cxn>
                </a:cxnLst>
                <a:rect l="0" t="0" r="r" b="b"/>
                <a:pathLst>
                  <a:path w="36" h="42">
                    <a:moveTo>
                      <a:pt x="29" y="4"/>
                    </a:moveTo>
                    <a:cubicBezTo>
                      <a:pt x="22" y="15"/>
                      <a:pt x="14" y="27"/>
                      <a:pt x="4" y="34"/>
                    </a:cubicBezTo>
                    <a:cubicBezTo>
                      <a:pt x="0" y="37"/>
                      <a:pt x="3" y="42"/>
                      <a:pt x="7" y="40"/>
                    </a:cubicBezTo>
                    <a:cubicBezTo>
                      <a:pt x="18" y="32"/>
                      <a:pt x="27" y="19"/>
                      <a:pt x="34" y="7"/>
                    </a:cubicBezTo>
                    <a:cubicBezTo>
                      <a:pt x="36" y="4"/>
                      <a:pt x="31" y="0"/>
                      <a:pt x="29"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2108"/>
              <p:cNvSpPr/>
              <p:nvPr/>
            </p:nvSpPr>
            <p:spPr bwMode="auto">
              <a:xfrm>
                <a:off x="2531" y="3867"/>
                <a:ext cx="109" cy="141"/>
              </a:xfrm>
              <a:custGeom>
                <a:avLst/>
                <a:gdLst>
                  <a:gd name="T0" fmla="*/ 34 w 41"/>
                  <a:gd name="T1" fmla="*/ 4 h 53"/>
                  <a:gd name="T2" fmla="*/ 2 w 41"/>
                  <a:gd name="T3" fmla="*/ 46 h 53"/>
                  <a:gd name="T4" fmla="*/ 8 w 41"/>
                  <a:gd name="T5" fmla="*/ 49 h 53"/>
                  <a:gd name="T6" fmla="*/ 39 w 41"/>
                  <a:gd name="T7" fmla="*/ 7 h 53"/>
                  <a:gd name="T8" fmla="*/ 34 w 41"/>
                  <a:gd name="T9" fmla="*/ 4 h 53"/>
                </a:gdLst>
                <a:ahLst/>
                <a:cxnLst>
                  <a:cxn ang="0">
                    <a:pos x="T0" y="T1"/>
                  </a:cxn>
                  <a:cxn ang="0">
                    <a:pos x="T2" y="T3"/>
                  </a:cxn>
                  <a:cxn ang="0">
                    <a:pos x="T4" y="T5"/>
                  </a:cxn>
                  <a:cxn ang="0">
                    <a:pos x="T6" y="T7"/>
                  </a:cxn>
                  <a:cxn ang="0">
                    <a:pos x="T8" y="T9"/>
                  </a:cxn>
                </a:cxnLst>
                <a:rect l="0" t="0" r="r" b="b"/>
                <a:pathLst>
                  <a:path w="41" h="53">
                    <a:moveTo>
                      <a:pt x="34" y="4"/>
                    </a:moveTo>
                    <a:cubicBezTo>
                      <a:pt x="26" y="20"/>
                      <a:pt x="12" y="31"/>
                      <a:pt x="2" y="46"/>
                    </a:cubicBezTo>
                    <a:cubicBezTo>
                      <a:pt x="0" y="50"/>
                      <a:pt x="6" y="53"/>
                      <a:pt x="8" y="49"/>
                    </a:cubicBezTo>
                    <a:cubicBezTo>
                      <a:pt x="18" y="35"/>
                      <a:pt x="31" y="23"/>
                      <a:pt x="39" y="7"/>
                    </a:cubicBezTo>
                    <a:cubicBezTo>
                      <a:pt x="41" y="4"/>
                      <a:pt x="36" y="0"/>
                      <a:pt x="34"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2109"/>
              <p:cNvSpPr/>
              <p:nvPr/>
            </p:nvSpPr>
            <p:spPr bwMode="auto">
              <a:xfrm>
                <a:off x="2640" y="3685"/>
                <a:ext cx="160" cy="190"/>
              </a:xfrm>
              <a:custGeom>
                <a:avLst/>
                <a:gdLst>
                  <a:gd name="T0" fmla="*/ 52 w 60"/>
                  <a:gd name="T1" fmla="*/ 3 h 71"/>
                  <a:gd name="T2" fmla="*/ 2 w 60"/>
                  <a:gd name="T3" fmla="*/ 64 h 71"/>
                  <a:gd name="T4" fmla="*/ 8 w 60"/>
                  <a:gd name="T5" fmla="*/ 67 h 71"/>
                  <a:gd name="T6" fmla="*/ 57 w 60"/>
                  <a:gd name="T7" fmla="*/ 8 h 71"/>
                  <a:gd name="T8" fmla="*/ 52 w 60"/>
                  <a:gd name="T9" fmla="*/ 3 h 71"/>
                </a:gdLst>
                <a:ahLst/>
                <a:cxnLst>
                  <a:cxn ang="0">
                    <a:pos x="T0" y="T1"/>
                  </a:cxn>
                  <a:cxn ang="0">
                    <a:pos x="T2" y="T3"/>
                  </a:cxn>
                  <a:cxn ang="0">
                    <a:pos x="T4" y="T5"/>
                  </a:cxn>
                  <a:cxn ang="0">
                    <a:pos x="T6" y="T7"/>
                  </a:cxn>
                  <a:cxn ang="0">
                    <a:pos x="T8" y="T9"/>
                  </a:cxn>
                </a:cxnLst>
                <a:rect l="0" t="0" r="r" b="b"/>
                <a:pathLst>
                  <a:path w="60" h="71">
                    <a:moveTo>
                      <a:pt x="52" y="3"/>
                    </a:moveTo>
                    <a:cubicBezTo>
                      <a:pt x="35" y="23"/>
                      <a:pt x="15" y="40"/>
                      <a:pt x="2" y="64"/>
                    </a:cubicBezTo>
                    <a:cubicBezTo>
                      <a:pt x="0" y="68"/>
                      <a:pt x="6" y="71"/>
                      <a:pt x="8" y="67"/>
                    </a:cubicBezTo>
                    <a:cubicBezTo>
                      <a:pt x="20" y="44"/>
                      <a:pt x="40" y="27"/>
                      <a:pt x="57" y="8"/>
                    </a:cubicBezTo>
                    <a:cubicBezTo>
                      <a:pt x="60" y="4"/>
                      <a:pt x="55" y="0"/>
                      <a:pt x="5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2110"/>
              <p:cNvSpPr/>
              <p:nvPr/>
            </p:nvSpPr>
            <p:spPr bwMode="auto">
              <a:xfrm>
                <a:off x="2637" y="3856"/>
                <a:ext cx="24" cy="16"/>
              </a:xfrm>
              <a:custGeom>
                <a:avLst/>
                <a:gdLst>
                  <a:gd name="T0" fmla="*/ 4 w 9"/>
                  <a:gd name="T1" fmla="*/ 6 h 6"/>
                  <a:gd name="T2" fmla="*/ 4 w 9"/>
                  <a:gd name="T3" fmla="*/ 0 h 6"/>
                  <a:gd name="T4" fmla="*/ 4 w 9"/>
                  <a:gd name="T5" fmla="*/ 6 h 6"/>
                </a:gdLst>
                <a:ahLst/>
                <a:cxnLst>
                  <a:cxn ang="0">
                    <a:pos x="T0" y="T1"/>
                  </a:cxn>
                  <a:cxn ang="0">
                    <a:pos x="T2" y="T3"/>
                  </a:cxn>
                  <a:cxn ang="0">
                    <a:pos x="T4" y="T5"/>
                  </a:cxn>
                </a:cxnLst>
                <a:rect l="0" t="0" r="r" b="b"/>
                <a:pathLst>
                  <a:path w="9" h="6">
                    <a:moveTo>
                      <a:pt x="4" y="6"/>
                    </a:moveTo>
                    <a:cubicBezTo>
                      <a:pt x="9" y="6"/>
                      <a:pt x="9" y="0"/>
                      <a:pt x="4" y="0"/>
                    </a:cubicBezTo>
                    <a:cubicBezTo>
                      <a:pt x="0" y="0"/>
                      <a:pt x="0" y="6"/>
                      <a:pt x="4"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2111"/>
              <p:cNvSpPr/>
              <p:nvPr/>
            </p:nvSpPr>
            <p:spPr bwMode="auto">
              <a:xfrm>
                <a:off x="2664" y="3661"/>
                <a:ext cx="107" cy="101"/>
              </a:xfrm>
              <a:custGeom>
                <a:avLst/>
                <a:gdLst>
                  <a:gd name="T0" fmla="*/ 32 w 40"/>
                  <a:gd name="T1" fmla="*/ 4 h 38"/>
                  <a:gd name="T2" fmla="*/ 3 w 40"/>
                  <a:gd name="T3" fmla="*/ 30 h 38"/>
                  <a:gd name="T4" fmla="*/ 7 w 40"/>
                  <a:gd name="T5" fmla="*/ 35 h 38"/>
                  <a:gd name="T6" fmla="*/ 38 w 40"/>
                  <a:gd name="T7" fmla="*/ 7 h 38"/>
                  <a:gd name="T8" fmla="*/ 32 w 40"/>
                  <a:gd name="T9" fmla="*/ 4 h 38"/>
                </a:gdLst>
                <a:ahLst/>
                <a:cxnLst>
                  <a:cxn ang="0">
                    <a:pos x="T0" y="T1"/>
                  </a:cxn>
                  <a:cxn ang="0">
                    <a:pos x="T2" y="T3"/>
                  </a:cxn>
                  <a:cxn ang="0">
                    <a:pos x="T4" y="T5"/>
                  </a:cxn>
                  <a:cxn ang="0">
                    <a:pos x="T6" y="T7"/>
                  </a:cxn>
                  <a:cxn ang="0">
                    <a:pos x="T8" y="T9"/>
                  </a:cxn>
                </a:cxnLst>
                <a:rect l="0" t="0" r="r" b="b"/>
                <a:pathLst>
                  <a:path w="40" h="38">
                    <a:moveTo>
                      <a:pt x="32" y="4"/>
                    </a:moveTo>
                    <a:cubicBezTo>
                      <a:pt x="25" y="14"/>
                      <a:pt x="14" y="22"/>
                      <a:pt x="3" y="30"/>
                    </a:cubicBezTo>
                    <a:cubicBezTo>
                      <a:pt x="0" y="32"/>
                      <a:pt x="3" y="38"/>
                      <a:pt x="7" y="35"/>
                    </a:cubicBezTo>
                    <a:cubicBezTo>
                      <a:pt x="18" y="27"/>
                      <a:pt x="30" y="19"/>
                      <a:pt x="38" y="7"/>
                    </a:cubicBezTo>
                    <a:cubicBezTo>
                      <a:pt x="40" y="3"/>
                      <a:pt x="35" y="0"/>
                      <a:pt x="3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2112"/>
              <p:cNvSpPr/>
              <p:nvPr/>
            </p:nvSpPr>
            <p:spPr bwMode="auto">
              <a:xfrm>
                <a:off x="2653" y="3637"/>
                <a:ext cx="123" cy="90"/>
              </a:xfrm>
              <a:custGeom>
                <a:avLst/>
                <a:gdLst>
                  <a:gd name="T0" fmla="*/ 38 w 46"/>
                  <a:gd name="T1" fmla="*/ 3 h 34"/>
                  <a:gd name="T2" fmla="*/ 4 w 46"/>
                  <a:gd name="T3" fmla="*/ 27 h 34"/>
                  <a:gd name="T4" fmla="*/ 6 w 46"/>
                  <a:gd name="T5" fmla="*/ 33 h 34"/>
                  <a:gd name="T6" fmla="*/ 43 w 46"/>
                  <a:gd name="T7" fmla="*/ 7 h 34"/>
                  <a:gd name="T8" fmla="*/ 38 w 46"/>
                  <a:gd name="T9" fmla="*/ 3 h 34"/>
                </a:gdLst>
                <a:ahLst/>
                <a:cxnLst>
                  <a:cxn ang="0">
                    <a:pos x="T0" y="T1"/>
                  </a:cxn>
                  <a:cxn ang="0">
                    <a:pos x="T2" y="T3"/>
                  </a:cxn>
                  <a:cxn ang="0">
                    <a:pos x="T4" y="T5"/>
                  </a:cxn>
                  <a:cxn ang="0">
                    <a:pos x="T6" y="T7"/>
                  </a:cxn>
                  <a:cxn ang="0">
                    <a:pos x="T8" y="T9"/>
                  </a:cxn>
                </a:cxnLst>
                <a:rect l="0" t="0" r="r" b="b"/>
                <a:pathLst>
                  <a:path w="46" h="34">
                    <a:moveTo>
                      <a:pt x="38" y="3"/>
                    </a:moveTo>
                    <a:cubicBezTo>
                      <a:pt x="27" y="11"/>
                      <a:pt x="18" y="22"/>
                      <a:pt x="4" y="27"/>
                    </a:cubicBezTo>
                    <a:cubicBezTo>
                      <a:pt x="0" y="28"/>
                      <a:pt x="2" y="34"/>
                      <a:pt x="6" y="33"/>
                    </a:cubicBezTo>
                    <a:cubicBezTo>
                      <a:pt x="20" y="28"/>
                      <a:pt x="31" y="17"/>
                      <a:pt x="43" y="7"/>
                    </a:cubicBezTo>
                    <a:cubicBezTo>
                      <a:pt x="46" y="5"/>
                      <a:pt x="41" y="0"/>
                      <a:pt x="38"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2113"/>
              <p:cNvSpPr/>
              <p:nvPr/>
            </p:nvSpPr>
            <p:spPr bwMode="auto">
              <a:xfrm>
                <a:off x="2632" y="3612"/>
                <a:ext cx="125" cy="86"/>
              </a:xfrm>
              <a:custGeom>
                <a:avLst/>
                <a:gdLst>
                  <a:gd name="T0" fmla="*/ 40 w 47"/>
                  <a:gd name="T1" fmla="*/ 2 h 32"/>
                  <a:gd name="T2" fmla="*/ 4 w 47"/>
                  <a:gd name="T3" fmla="*/ 24 h 32"/>
                  <a:gd name="T4" fmla="*/ 7 w 47"/>
                  <a:gd name="T5" fmla="*/ 30 h 32"/>
                  <a:gd name="T6" fmla="*/ 44 w 47"/>
                  <a:gd name="T7" fmla="*/ 8 h 32"/>
                  <a:gd name="T8" fmla="*/ 40 w 47"/>
                  <a:gd name="T9" fmla="*/ 2 h 32"/>
                </a:gdLst>
                <a:ahLst/>
                <a:cxnLst>
                  <a:cxn ang="0">
                    <a:pos x="T0" y="T1"/>
                  </a:cxn>
                  <a:cxn ang="0">
                    <a:pos x="T2" y="T3"/>
                  </a:cxn>
                  <a:cxn ang="0">
                    <a:pos x="T4" y="T5"/>
                  </a:cxn>
                  <a:cxn ang="0">
                    <a:pos x="T6" y="T7"/>
                  </a:cxn>
                  <a:cxn ang="0">
                    <a:pos x="T8" y="T9"/>
                  </a:cxn>
                </a:cxnLst>
                <a:rect l="0" t="0" r="r" b="b"/>
                <a:pathLst>
                  <a:path w="47" h="32">
                    <a:moveTo>
                      <a:pt x="40" y="2"/>
                    </a:moveTo>
                    <a:cubicBezTo>
                      <a:pt x="28" y="10"/>
                      <a:pt x="16" y="16"/>
                      <a:pt x="4" y="24"/>
                    </a:cubicBezTo>
                    <a:cubicBezTo>
                      <a:pt x="0" y="27"/>
                      <a:pt x="3" y="32"/>
                      <a:pt x="7" y="30"/>
                    </a:cubicBezTo>
                    <a:cubicBezTo>
                      <a:pt x="19" y="22"/>
                      <a:pt x="32" y="15"/>
                      <a:pt x="44" y="8"/>
                    </a:cubicBezTo>
                    <a:cubicBezTo>
                      <a:pt x="47" y="5"/>
                      <a:pt x="44" y="0"/>
                      <a:pt x="4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2114"/>
              <p:cNvSpPr/>
              <p:nvPr/>
            </p:nvSpPr>
            <p:spPr bwMode="auto">
              <a:xfrm>
                <a:off x="2683" y="3554"/>
                <a:ext cx="130" cy="69"/>
              </a:xfrm>
              <a:custGeom>
                <a:avLst/>
                <a:gdLst>
                  <a:gd name="T0" fmla="*/ 42 w 49"/>
                  <a:gd name="T1" fmla="*/ 2 h 26"/>
                  <a:gd name="T2" fmla="*/ 4 w 49"/>
                  <a:gd name="T3" fmla="*/ 18 h 26"/>
                  <a:gd name="T4" fmla="*/ 5 w 49"/>
                  <a:gd name="T5" fmla="*/ 25 h 26"/>
                  <a:gd name="T6" fmla="*/ 46 w 49"/>
                  <a:gd name="T7" fmla="*/ 7 h 26"/>
                  <a:gd name="T8" fmla="*/ 42 w 49"/>
                  <a:gd name="T9" fmla="*/ 2 h 26"/>
                </a:gdLst>
                <a:ahLst/>
                <a:cxnLst>
                  <a:cxn ang="0">
                    <a:pos x="T0" y="T1"/>
                  </a:cxn>
                  <a:cxn ang="0">
                    <a:pos x="T2" y="T3"/>
                  </a:cxn>
                  <a:cxn ang="0">
                    <a:pos x="T4" y="T5"/>
                  </a:cxn>
                  <a:cxn ang="0">
                    <a:pos x="T6" y="T7"/>
                  </a:cxn>
                  <a:cxn ang="0">
                    <a:pos x="T8" y="T9"/>
                  </a:cxn>
                </a:cxnLst>
                <a:rect l="0" t="0" r="r" b="b"/>
                <a:pathLst>
                  <a:path w="49" h="26">
                    <a:moveTo>
                      <a:pt x="42" y="2"/>
                    </a:moveTo>
                    <a:cubicBezTo>
                      <a:pt x="30" y="8"/>
                      <a:pt x="17" y="13"/>
                      <a:pt x="4" y="18"/>
                    </a:cubicBezTo>
                    <a:cubicBezTo>
                      <a:pt x="0" y="20"/>
                      <a:pt x="2" y="26"/>
                      <a:pt x="5" y="25"/>
                    </a:cubicBezTo>
                    <a:cubicBezTo>
                      <a:pt x="19" y="19"/>
                      <a:pt x="32" y="14"/>
                      <a:pt x="46" y="7"/>
                    </a:cubicBezTo>
                    <a:cubicBezTo>
                      <a:pt x="49" y="5"/>
                      <a:pt x="46" y="0"/>
                      <a:pt x="4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2115"/>
              <p:cNvSpPr/>
              <p:nvPr/>
            </p:nvSpPr>
            <p:spPr bwMode="auto">
              <a:xfrm>
                <a:off x="2733" y="3505"/>
                <a:ext cx="99" cy="70"/>
              </a:xfrm>
              <a:custGeom>
                <a:avLst/>
                <a:gdLst>
                  <a:gd name="T0" fmla="*/ 30 w 37"/>
                  <a:gd name="T1" fmla="*/ 3 h 26"/>
                  <a:gd name="T2" fmla="*/ 4 w 37"/>
                  <a:gd name="T3" fmla="*/ 18 h 26"/>
                  <a:gd name="T4" fmla="*/ 7 w 37"/>
                  <a:gd name="T5" fmla="*/ 24 h 26"/>
                  <a:gd name="T6" fmla="*/ 33 w 37"/>
                  <a:gd name="T7" fmla="*/ 8 h 26"/>
                  <a:gd name="T8" fmla="*/ 30 w 37"/>
                  <a:gd name="T9" fmla="*/ 3 h 26"/>
                </a:gdLst>
                <a:ahLst/>
                <a:cxnLst>
                  <a:cxn ang="0">
                    <a:pos x="T0" y="T1"/>
                  </a:cxn>
                  <a:cxn ang="0">
                    <a:pos x="T2" y="T3"/>
                  </a:cxn>
                  <a:cxn ang="0">
                    <a:pos x="T4" y="T5"/>
                  </a:cxn>
                  <a:cxn ang="0">
                    <a:pos x="T6" y="T7"/>
                  </a:cxn>
                  <a:cxn ang="0">
                    <a:pos x="T8" y="T9"/>
                  </a:cxn>
                </a:cxnLst>
                <a:rect l="0" t="0" r="r" b="b"/>
                <a:pathLst>
                  <a:path w="37" h="26">
                    <a:moveTo>
                      <a:pt x="30" y="3"/>
                    </a:moveTo>
                    <a:cubicBezTo>
                      <a:pt x="21" y="8"/>
                      <a:pt x="12" y="13"/>
                      <a:pt x="4" y="18"/>
                    </a:cubicBezTo>
                    <a:cubicBezTo>
                      <a:pt x="0" y="20"/>
                      <a:pt x="3" y="26"/>
                      <a:pt x="7" y="24"/>
                    </a:cubicBezTo>
                    <a:cubicBezTo>
                      <a:pt x="16" y="19"/>
                      <a:pt x="24" y="13"/>
                      <a:pt x="33" y="8"/>
                    </a:cubicBezTo>
                    <a:cubicBezTo>
                      <a:pt x="37" y="6"/>
                      <a:pt x="34" y="0"/>
                      <a:pt x="30"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2116"/>
              <p:cNvSpPr/>
              <p:nvPr/>
            </p:nvSpPr>
            <p:spPr bwMode="auto">
              <a:xfrm>
                <a:off x="2747" y="3449"/>
                <a:ext cx="98" cy="70"/>
              </a:xfrm>
              <a:custGeom>
                <a:avLst/>
                <a:gdLst>
                  <a:gd name="T0" fmla="*/ 30 w 37"/>
                  <a:gd name="T1" fmla="*/ 3 h 26"/>
                  <a:gd name="T2" fmla="*/ 4 w 37"/>
                  <a:gd name="T3" fmla="*/ 18 h 26"/>
                  <a:gd name="T4" fmla="*/ 7 w 37"/>
                  <a:gd name="T5" fmla="*/ 24 h 26"/>
                  <a:gd name="T6" fmla="*/ 34 w 37"/>
                  <a:gd name="T7" fmla="*/ 8 h 26"/>
                  <a:gd name="T8" fmla="*/ 30 w 37"/>
                  <a:gd name="T9" fmla="*/ 3 h 26"/>
                </a:gdLst>
                <a:ahLst/>
                <a:cxnLst>
                  <a:cxn ang="0">
                    <a:pos x="T0" y="T1"/>
                  </a:cxn>
                  <a:cxn ang="0">
                    <a:pos x="T2" y="T3"/>
                  </a:cxn>
                  <a:cxn ang="0">
                    <a:pos x="T4" y="T5"/>
                  </a:cxn>
                  <a:cxn ang="0">
                    <a:pos x="T6" y="T7"/>
                  </a:cxn>
                  <a:cxn ang="0">
                    <a:pos x="T8" y="T9"/>
                  </a:cxn>
                </a:cxnLst>
                <a:rect l="0" t="0" r="r" b="b"/>
                <a:pathLst>
                  <a:path w="37" h="26">
                    <a:moveTo>
                      <a:pt x="30" y="3"/>
                    </a:moveTo>
                    <a:cubicBezTo>
                      <a:pt x="22" y="9"/>
                      <a:pt x="13" y="13"/>
                      <a:pt x="4" y="18"/>
                    </a:cubicBezTo>
                    <a:cubicBezTo>
                      <a:pt x="0" y="20"/>
                      <a:pt x="4" y="26"/>
                      <a:pt x="7" y="24"/>
                    </a:cubicBezTo>
                    <a:cubicBezTo>
                      <a:pt x="16" y="19"/>
                      <a:pt x="26" y="14"/>
                      <a:pt x="34" y="8"/>
                    </a:cubicBezTo>
                    <a:cubicBezTo>
                      <a:pt x="37" y="5"/>
                      <a:pt x="33" y="0"/>
                      <a:pt x="30"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2117"/>
              <p:cNvSpPr/>
              <p:nvPr/>
            </p:nvSpPr>
            <p:spPr bwMode="auto">
              <a:xfrm>
                <a:off x="2587" y="3313"/>
                <a:ext cx="146" cy="144"/>
              </a:xfrm>
              <a:custGeom>
                <a:avLst/>
                <a:gdLst>
                  <a:gd name="T0" fmla="*/ 47 w 55"/>
                  <a:gd name="T1" fmla="*/ 3 h 54"/>
                  <a:gd name="T2" fmla="*/ 3 w 55"/>
                  <a:gd name="T3" fmla="*/ 46 h 54"/>
                  <a:gd name="T4" fmla="*/ 7 w 55"/>
                  <a:gd name="T5" fmla="*/ 51 h 54"/>
                  <a:gd name="T6" fmla="*/ 52 w 55"/>
                  <a:gd name="T7" fmla="*/ 7 h 54"/>
                  <a:gd name="T8" fmla="*/ 47 w 55"/>
                  <a:gd name="T9" fmla="*/ 3 h 54"/>
                </a:gdLst>
                <a:ahLst/>
                <a:cxnLst>
                  <a:cxn ang="0">
                    <a:pos x="T0" y="T1"/>
                  </a:cxn>
                  <a:cxn ang="0">
                    <a:pos x="T2" y="T3"/>
                  </a:cxn>
                  <a:cxn ang="0">
                    <a:pos x="T4" y="T5"/>
                  </a:cxn>
                  <a:cxn ang="0">
                    <a:pos x="T6" y="T7"/>
                  </a:cxn>
                  <a:cxn ang="0">
                    <a:pos x="T8" y="T9"/>
                  </a:cxn>
                </a:cxnLst>
                <a:rect l="0" t="0" r="r" b="b"/>
                <a:pathLst>
                  <a:path w="55" h="54">
                    <a:moveTo>
                      <a:pt x="47" y="3"/>
                    </a:moveTo>
                    <a:cubicBezTo>
                      <a:pt x="33" y="18"/>
                      <a:pt x="16" y="30"/>
                      <a:pt x="3" y="46"/>
                    </a:cubicBezTo>
                    <a:cubicBezTo>
                      <a:pt x="0" y="49"/>
                      <a:pt x="5" y="54"/>
                      <a:pt x="7" y="51"/>
                    </a:cubicBezTo>
                    <a:cubicBezTo>
                      <a:pt x="21" y="35"/>
                      <a:pt x="38" y="23"/>
                      <a:pt x="52" y="7"/>
                    </a:cubicBezTo>
                    <a:cubicBezTo>
                      <a:pt x="55" y="4"/>
                      <a:pt x="50" y="0"/>
                      <a:pt x="47"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2118"/>
              <p:cNvSpPr/>
              <p:nvPr/>
            </p:nvSpPr>
            <p:spPr bwMode="auto">
              <a:xfrm>
                <a:off x="2632" y="3305"/>
                <a:ext cx="147" cy="160"/>
              </a:xfrm>
              <a:custGeom>
                <a:avLst/>
                <a:gdLst>
                  <a:gd name="T0" fmla="*/ 48 w 55"/>
                  <a:gd name="T1" fmla="*/ 3 h 60"/>
                  <a:gd name="T2" fmla="*/ 2 w 55"/>
                  <a:gd name="T3" fmla="*/ 54 h 60"/>
                  <a:gd name="T4" fmla="*/ 8 w 55"/>
                  <a:gd name="T5" fmla="*/ 57 h 60"/>
                  <a:gd name="T6" fmla="*/ 52 w 55"/>
                  <a:gd name="T7" fmla="*/ 8 h 60"/>
                  <a:gd name="T8" fmla="*/ 48 w 55"/>
                  <a:gd name="T9" fmla="*/ 3 h 60"/>
                </a:gdLst>
                <a:ahLst/>
                <a:cxnLst>
                  <a:cxn ang="0">
                    <a:pos x="T0" y="T1"/>
                  </a:cxn>
                  <a:cxn ang="0">
                    <a:pos x="T2" y="T3"/>
                  </a:cxn>
                  <a:cxn ang="0">
                    <a:pos x="T4" y="T5"/>
                  </a:cxn>
                  <a:cxn ang="0">
                    <a:pos x="T6" y="T7"/>
                  </a:cxn>
                  <a:cxn ang="0">
                    <a:pos x="T8" y="T9"/>
                  </a:cxn>
                </a:cxnLst>
                <a:rect l="0" t="0" r="r" b="b"/>
                <a:pathLst>
                  <a:path w="55" h="60">
                    <a:moveTo>
                      <a:pt x="48" y="3"/>
                    </a:moveTo>
                    <a:cubicBezTo>
                      <a:pt x="30" y="18"/>
                      <a:pt x="16" y="35"/>
                      <a:pt x="2" y="54"/>
                    </a:cubicBezTo>
                    <a:cubicBezTo>
                      <a:pt x="0" y="57"/>
                      <a:pt x="6" y="60"/>
                      <a:pt x="8" y="57"/>
                    </a:cubicBezTo>
                    <a:cubicBezTo>
                      <a:pt x="21" y="39"/>
                      <a:pt x="35" y="22"/>
                      <a:pt x="52" y="8"/>
                    </a:cubicBezTo>
                    <a:cubicBezTo>
                      <a:pt x="55" y="5"/>
                      <a:pt x="51" y="0"/>
                      <a:pt x="48"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2119"/>
              <p:cNvSpPr/>
              <p:nvPr/>
            </p:nvSpPr>
            <p:spPr bwMode="auto">
              <a:xfrm>
                <a:off x="2675" y="3286"/>
                <a:ext cx="165" cy="179"/>
              </a:xfrm>
              <a:custGeom>
                <a:avLst/>
                <a:gdLst>
                  <a:gd name="T0" fmla="*/ 55 w 62"/>
                  <a:gd name="T1" fmla="*/ 4 h 67"/>
                  <a:gd name="T2" fmla="*/ 3 w 62"/>
                  <a:gd name="T3" fmla="*/ 59 h 67"/>
                  <a:gd name="T4" fmla="*/ 7 w 62"/>
                  <a:gd name="T5" fmla="*/ 63 h 67"/>
                  <a:gd name="T6" fmla="*/ 60 w 62"/>
                  <a:gd name="T7" fmla="*/ 8 h 67"/>
                  <a:gd name="T8" fmla="*/ 55 w 62"/>
                  <a:gd name="T9" fmla="*/ 4 h 67"/>
                </a:gdLst>
                <a:ahLst/>
                <a:cxnLst>
                  <a:cxn ang="0">
                    <a:pos x="T0" y="T1"/>
                  </a:cxn>
                  <a:cxn ang="0">
                    <a:pos x="T2" y="T3"/>
                  </a:cxn>
                  <a:cxn ang="0">
                    <a:pos x="T4" y="T5"/>
                  </a:cxn>
                  <a:cxn ang="0">
                    <a:pos x="T6" y="T7"/>
                  </a:cxn>
                  <a:cxn ang="0">
                    <a:pos x="T8" y="T9"/>
                  </a:cxn>
                </a:cxnLst>
                <a:rect l="0" t="0" r="r" b="b"/>
                <a:pathLst>
                  <a:path w="62" h="67">
                    <a:moveTo>
                      <a:pt x="55" y="4"/>
                    </a:moveTo>
                    <a:cubicBezTo>
                      <a:pt x="38" y="23"/>
                      <a:pt x="19" y="39"/>
                      <a:pt x="3" y="59"/>
                    </a:cubicBezTo>
                    <a:cubicBezTo>
                      <a:pt x="0" y="62"/>
                      <a:pt x="5" y="67"/>
                      <a:pt x="7" y="63"/>
                    </a:cubicBezTo>
                    <a:cubicBezTo>
                      <a:pt x="23" y="44"/>
                      <a:pt x="43" y="27"/>
                      <a:pt x="60" y="8"/>
                    </a:cubicBezTo>
                    <a:cubicBezTo>
                      <a:pt x="62" y="5"/>
                      <a:pt x="58" y="0"/>
                      <a:pt x="55"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2120"/>
              <p:cNvSpPr/>
              <p:nvPr/>
            </p:nvSpPr>
            <p:spPr bwMode="auto">
              <a:xfrm>
                <a:off x="2715" y="3286"/>
                <a:ext cx="197" cy="179"/>
              </a:xfrm>
              <a:custGeom>
                <a:avLst/>
                <a:gdLst>
                  <a:gd name="T0" fmla="*/ 66 w 74"/>
                  <a:gd name="T1" fmla="*/ 2 h 67"/>
                  <a:gd name="T2" fmla="*/ 3 w 74"/>
                  <a:gd name="T3" fmla="*/ 60 h 67"/>
                  <a:gd name="T4" fmla="*/ 8 w 74"/>
                  <a:gd name="T5" fmla="*/ 65 h 67"/>
                  <a:gd name="T6" fmla="*/ 71 w 74"/>
                  <a:gd name="T7" fmla="*/ 7 h 67"/>
                  <a:gd name="T8" fmla="*/ 66 w 74"/>
                  <a:gd name="T9" fmla="*/ 2 h 67"/>
                </a:gdLst>
                <a:ahLst/>
                <a:cxnLst>
                  <a:cxn ang="0">
                    <a:pos x="T0" y="T1"/>
                  </a:cxn>
                  <a:cxn ang="0">
                    <a:pos x="T2" y="T3"/>
                  </a:cxn>
                  <a:cxn ang="0">
                    <a:pos x="T4" y="T5"/>
                  </a:cxn>
                  <a:cxn ang="0">
                    <a:pos x="T6" y="T7"/>
                  </a:cxn>
                  <a:cxn ang="0">
                    <a:pos x="T8" y="T9"/>
                  </a:cxn>
                </a:cxnLst>
                <a:rect l="0" t="0" r="r" b="b"/>
                <a:pathLst>
                  <a:path w="74" h="67">
                    <a:moveTo>
                      <a:pt x="66" y="2"/>
                    </a:moveTo>
                    <a:cubicBezTo>
                      <a:pt x="45" y="21"/>
                      <a:pt x="26" y="42"/>
                      <a:pt x="3" y="60"/>
                    </a:cubicBezTo>
                    <a:cubicBezTo>
                      <a:pt x="0" y="63"/>
                      <a:pt x="5" y="67"/>
                      <a:pt x="8" y="65"/>
                    </a:cubicBezTo>
                    <a:cubicBezTo>
                      <a:pt x="30" y="47"/>
                      <a:pt x="49" y="25"/>
                      <a:pt x="71" y="7"/>
                    </a:cubicBezTo>
                    <a:cubicBezTo>
                      <a:pt x="74" y="4"/>
                      <a:pt x="70" y="0"/>
                      <a:pt x="66"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2121"/>
              <p:cNvSpPr/>
              <p:nvPr/>
            </p:nvSpPr>
            <p:spPr bwMode="auto">
              <a:xfrm>
                <a:off x="2731" y="3291"/>
                <a:ext cx="224" cy="190"/>
              </a:xfrm>
              <a:custGeom>
                <a:avLst/>
                <a:gdLst>
                  <a:gd name="T0" fmla="*/ 76 w 84"/>
                  <a:gd name="T1" fmla="*/ 3 h 71"/>
                  <a:gd name="T2" fmla="*/ 3 w 84"/>
                  <a:gd name="T3" fmla="*/ 63 h 71"/>
                  <a:gd name="T4" fmla="*/ 7 w 84"/>
                  <a:gd name="T5" fmla="*/ 68 h 71"/>
                  <a:gd name="T6" fmla="*/ 81 w 84"/>
                  <a:gd name="T7" fmla="*/ 7 h 71"/>
                  <a:gd name="T8" fmla="*/ 76 w 84"/>
                  <a:gd name="T9" fmla="*/ 3 h 71"/>
                </a:gdLst>
                <a:ahLst/>
                <a:cxnLst>
                  <a:cxn ang="0">
                    <a:pos x="T0" y="T1"/>
                  </a:cxn>
                  <a:cxn ang="0">
                    <a:pos x="T2" y="T3"/>
                  </a:cxn>
                  <a:cxn ang="0">
                    <a:pos x="T4" y="T5"/>
                  </a:cxn>
                  <a:cxn ang="0">
                    <a:pos x="T6" y="T7"/>
                  </a:cxn>
                  <a:cxn ang="0">
                    <a:pos x="T8" y="T9"/>
                  </a:cxn>
                </a:cxnLst>
                <a:rect l="0" t="0" r="r" b="b"/>
                <a:pathLst>
                  <a:path w="84" h="71">
                    <a:moveTo>
                      <a:pt x="76" y="3"/>
                    </a:moveTo>
                    <a:cubicBezTo>
                      <a:pt x="52" y="23"/>
                      <a:pt x="29" y="44"/>
                      <a:pt x="3" y="63"/>
                    </a:cubicBezTo>
                    <a:cubicBezTo>
                      <a:pt x="0" y="65"/>
                      <a:pt x="3" y="71"/>
                      <a:pt x="7" y="68"/>
                    </a:cubicBezTo>
                    <a:cubicBezTo>
                      <a:pt x="32" y="49"/>
                      <a:pt x="56" y="27"/>
                      <a:pt x="81" y="7"/>
                    </a:cubicBezTo>
                    <a:cubicBezTo>
                      <a:pt x="84" y="5"/>
                      <a:pt x="79" y="0"/>
                      <a:pt x="76"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2122"/>
              <p:cNvSpPr/>
              <p:nvPr/>
            </p:nvSpPr>
            <p:spPr bwMode="auto">
              <a:xfrm>
                <a:off x="2821" y="3299"/>
                <a:ext cx="182" cy="140"/>
              </a:xfrm>
              <a:custGeom>
                <a:avLst/>
                <a:gdLst>
                  <a:gd name="T0" fmla="*/ 61 w 68"/>
                  <a:gd name="T1" fmla="*/ 2 h 52"/>
                  <a:gd name="T2" fmla="*/ 3 w 68"/>
                  <a:gd name="T3" fmla="*/ 45 h 52"/>
                  <a:gd name="T4" fmla="*/ 7 w 68"/>
                  <a:gd name="T5" fmla="*/ 49 h 52"/>
                  <a:gd name="T6" fmla="*/ 65 w 68"/>
                  <a:gd name="T7" fmla="*/ 8 h 52"/>
                  <a:gd name="T8" fmla="*/ 61 w 68"/>
                  <a:gd name="T9" fmla="*/ 2 h 52"/>
                </a:gdLst>
                <a:ahLst/>
                <a:cxnLst>
                  <a:cxn ang="0">
                    <a:pos x="T0" y="T1"/>
                  </a:cxn>
                  <a:cxn ang="0">
                    <a:pos x="T2" y="T3"/>
                  </a:cxn>
                  <a:cxn ang="0">
                    <a:pos x="T4" y="T5"/>
                  </a:cxn>
                  <a:cxn ang="0">
                    <a:pos x="T6" y="T7"/>
                  </a:cxn>
                  <a:cxn ang="0">
                    <a:pos x="T8" y="T9"/>
                  </a:cxn>
                </a:cxnLst>
                <a:rect l="0" t="0" r="r" b="b"/>
                <a:pathLst>
                  <a:path w="68" h="52">
                    <a:moveTo>
                      <a:pt x="61" y="2"/>
                    </a:moveTo>
                    <a:cubicBezTo>
                      <a:pt x="42" y="16"/>
                      <a:pt x="22" y="30"/>
                      <a:pt x="3" y="45"/>
                    </a:cubicBezTo>
                    <a:cubicBezTo>
                      <a:pt x="0" y="47"/>
                      <a:pt x="4" y="52"/>
                      <a:pt x="7" y="49"/>
                    </a:cubicBezTo>
                    <a:cubicBezTo>
                      <a:pt x="26" y="35"/>
                      <a:pt x="45" y="21"/>
                      <a:pt x="65" y="8"/>
                    </a:cubicBezTo>
                    <a:cubicBezTo>
                      <a:pt x="68" y="5"/>
                      <a:pt x="65" y="0"/>
                      <a:pt x="6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2123"/>
              <p:cNvSpPr/>
              <p:nvPr/>
            </p:nvSpPr>
            <p:spPr bwMode="auto">
              <a:xfrm>
                <a:off x="2931" y="3310"/>
                <a:ext cx="114" cy="86"/>
              </a:xfrm>
              <a:custGeom>
                <a:avLst/>
                <a:gdLst>
                  <a:gd name="T0" fmla="*/ 36 w 43"/>
                  <a:gd name="T1" fmla="*/ 2 h 32"/>
                  <a:gd name="T2" fmla="*/ 2 w 43"/>
                  <a:gd name="T3" fmla="*/ 25 h 32"/>
                  <a:gd name="T4" fmla="*/ 8 w 43"/>
                  <a:gd name="T5" fmla="*/ 29 h 32"/>
                  <a:gd name="T6" fmla="*/ 39 w 43"/>
                  <a:gd name="T7" fmla="*/ 7 h 32"/>
                  <a:gd name="T8" fmla="*/ 36 w 43"/>
                  <a:gd name="T9" fmla="*/ 2 h 32"/>
                </a:gdLst>
                <a:ahLst/>
                <a:cxnLst>
                  <a:cxn ang="0">
                    <a:pos x="T0" y="T1"/>
                  </a:cxn>
                  <a:cxn ang="0">
                    <a:pos x="T2" y="T3"/>
                  </a:cxn>
                  <a:cxn ang="0">
                    <a:pos x="T4" y="T5"/>
                  </a:cxn>
                  <a:cxn ang="0">
                    <a:pos x="T6" y="T7"/>
                  </a:cxn>
                  <a:cxn ang="0">
                    <a:pos x="T8" y="T9"/>
                  </a:cxn>
                </a:cxnLst>
                <a:rect l="0" t="0" r="r" b="b"/>
                <a:pathLst>
                  <a:path w="43" h="32">
                    <a:moveTo>
                      <a:pt x="36" y="2"/>
                    </a:moveTo>
                    <a:cubicBezTo>
                      <a:pt x="25" y="9"/>
                      <a:pt x="10" y="14"/>
                      <a:pt x="2" y="25"/>
                    </a:cubicBezTo>
                    <a:cubicBezTo>
                      <a:pt x="0" y="29"/>
                      <a:pt x="5" y="32"/>
                      <a:pt x="8" y="29"/>
                    </a:cubicBezTo>
                    <a:cubicBezTo>
                      <a:pt x="15" y="19"/>
                      <a:pt x="29" y="14"/>
                      <a:pt x="39" y="7"/>
                    </a:cubicBezTo>
                    <a:cubicBezTo>
                      <a:pt x="43" y="5"/>
                      <a:pt x="40" y="0"/>
                      <a:pt x="36"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2124"/>
              <p:cNvSpPr/>
              <p:nvPr/>
            </p:nvSpPr>
            <p:spPr bwMode="auto">
              <a:xfrm>
                <a:off x="2992" y="3318"/>
                <a:ext cx="91" cy="56"/>
              </a:xfrm>
              <a:custGeom>
                <a:avLst/>
                <a:gdLst>
                  <a:gd name="T0" fmla="*/ 28 w 34"/>
                  <a:gd name="T1" fmla="*/ 1 h 21"/>
                  <a:gd name="T2" fmla="*/ 4 w 34"/>
                  <a:gd name="T3" fmla="*/ 13 h 21"/>
                  <a:gd name="T4" fmla="*/ 7 w 34"/>
                  <a:gd name="T5" fmla="*/ 19 h 21"/>
                  <a:gd name="T6" fmla="*/ 30 w 34"/>
                  <a:gd name="T7" fmla="*/ 7 h 21"/>
                  <a:gd name="T8" fmla="*/ 28 w 34"/>
                  <a:gd name="T9" fmla="*/ 1 h 21"/>
                </a:gdLst>
                <a:ahLst/>
                <a:cxnLst>
                  <a:cxn ang="0">
                    <a:pos x="T0" y="T1"/>
                  </a:cxn>
                  <a:cxn ang="0">
                    <a:pos x="T2" y="T3"/>
                  </a:cxn>
                  <a:cxn ang="0">
                    <a:pos x="T4" y="T5"/>
                  </a:cxn>
                  <a:cxn ang="0">
                    <a:pos x="T6" y="T7"/>
                  </a:cxn>
                  <a:cxn ang="0">
                    <a:pos x="T8" y="T9"/>
                  </a:cxn>
                </a:cxnLst>
                <a:rect l="0" t="0" r="r" b="b"/>
                <a:pathLst>
                  <a:path w="34" h="21">
                    <a:moveTo>
                      <a:pt x="28" y="1"/>
                    </a:moveTo>
                    <a:cubicBezTo>
                      <a:pt x="19" y="4"/>
                      <a:pt x="12" y="9"/>
                      <a:pt x="4" y="13"/>
                    </a:cubicBezTo>
                    <a:cubicBezTo>
                      <a:pt x="0" y="15"/>
                      <a:pt x="3" y="21"/>
                      <a:pt x="7" y="19"/>
                    </a:cubicBezTo>
                    <a:cubicBezTo>
                      <a:pt x="15" y="15"/>
                      <a:pt x="22" y="10"/>
                      <a:pt x="30" y="7"/>
                    </a:cubicBezTo>
                    <a:cubicBezTo>
                      <a:pt x="34" y="6"/>
                      <a:pt x="32" y="0"/>
                      <a:pt x="28"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2125"/>
              <p:cNvSpPr/>
              <p:nvPr/>
            </p:nvSpPr>
            <p:spPr bwMode="auto">
              <a:xfrm>
                <a:off x="3077" y="3324"/>
                <a:ext cx="75" cy="37"/>
              </a:xfrm>
              <a:custGeom>
                <a:avLst/>
                <a:gdLst>
                  <a:gd name="T0" fmla="*/ 23 w 28"/>
                  <a:gd name="T1" fmla="*/ 2 h 14"/>
                  <a:gd name="T2" fmla="*/ 4 w 28"/>
                  <a:gd name="T3" fmla="*/ 7 h 14"/>
                  <a:gd name="T4" fmla="*/ 6 w 28"/>
                  <a:gd name="T5" fmla="*/ 13 h 14"/>
                  <a:gd name="T6" fmla="*/ 24 w 28"/>
                  <a:gd name="T7" fmla="*/ 8 h 14"/>
                  <a:gd name="T8" fmla="*/ 23 w 28"/>
                  <a:gd name="T9" fmla="*/ 2 h 14"/>
                </a:gdLst>
                <a:ahLst/>
                <a:cxnLst>
                  <a:cxn ang="0">
                    <a:pos x="T0" y="T1"/>
                  </a:cxn>
                  <a:cxn ang="0">
                    <a:pos x="T2" y="T3"/>
                  </a:cxn>
                  <a:cxn ang="0">
                    <a:pos x="T4" y="T5"/>
                  </a:cxn>
                  <a:cxn ang="0">
                    <a:pos x="T6" y="T7"/>
                  </a:cxn>
                  <a:cxn ang="0">
                    <a:pos x="T8" y="T9"/>
                  </a:cxn>
                </a:cxnLst>
                <a:rect l="0" t="0" r="r" b="b"/>
                <a:pathLst>
                  <a:path w="28" h="14">
                    <a:moveTo>
                      <a:pt x="23" y="2"/>
                    </a:moveTo>
                    <a:cubicBezTo>
                      <a:pt x="17" y="4"/>
                      <a:pt x="10" y="6"/>
                      <a:pt x="4" y="7"/>
                    </a:cubicBezTo>
                    <a:cubicBezTo>
                      <a:pt x="0" y="8"/>
                      <a:pt x="2" y="14"/>
                      <a:pt x="6" y="13"/>
                    </a:cubicBezTo>
                    <a:cubicBezTo>
                      <a:pt x="12" y="12"/>
                      <a:pt x="18" y="10"/>
                      <a:pt x="24" y="8"/>
                    </a:cubicBezTo>
                    <a:cubicBezTo>
                      <a:pt x="28" y="7"/>
                      <a:pt x="26" y="0"/>
                      <a:pt x="23"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2126"/>
              <p:cNvSpPr/>
              <p:nvPr/>
            </p:nvSpPr>
            <p:spPr bwMode="auto">
              <a:xfrm>
                <a:off x="3203" y="3390"/>
                <a:ext cx="48" cy="59"/>
              </a:xfrm>
              <a:custGeom>
                <a:avLst/>
                <a:gdLst>
                  <a:gd name="T0" fmla="*/ 10 w 18"/>
                  <a:gd name="T1" fmla="*/ 3 h 22"/>
                  <a:gd name="T2" fmla="*/ 3 w 18"/>
                  <a:gd name="T3" fmla="*/ 15 h 22"/>
                  <a:gd name="T4" fmla="*/ 8 w 18"/>
                  <a:gd name="T5" fmla="*/ 19 h 22"/>
                  <a:gd name="T6" fmla="*/ 16 w 18"/>
                  <a:gd name="T7" fmla="*/ 7 h 22"/>
                  <a:gd name="T8" fmla="*/ 10 w 18"/>
                  <a:gd name="T9" fmla="*/ 3 h 22"/>
                </a:gdLst>
                <a:ahLst/>
                <a:cxnLst>
                  <a:cxn ang="0">
                    <a:pos x="T0" y="T1"/>
                  </a:cxn>
                  <a:cxn ang="0">
                    <a:pos x="T2" y="T3"/>
                  </a:cxn>
                  <a:cxn ang="0">
                    <a:pos x="T4" y="T5"/>
                  </a:cxn>
                  <a:cxn ang="0">
                    <a:pos x="T6" y="T7"/>
                  </a:cxn>
                  <a:cxn ang="0">
                    <a:pos x="T8" y="T9"/>
                  </a:cxn>
                </a:cxnLst>
                <a:rect l="0" t="0" r="r" b="b"/>
                <a:pathLst>
                  <a:path w="18" h="22">
                    <a:moveTo>
                      <a:pt x="10" y="3"/>
                    </a:moveTo>
                    <a:cubicBezTo>
                      <a:pt x="8" y="7"/>
                      <a:pt x="6" y="11"/>
                      <a:pt x="3" y="15"/>
                    </a:cubicBezTo>
                    <a:cubicBezTo>
                      <a:pt x="0" y="17"/>
                      <a:pt x="5" y="22"/>
                      <a:pt x="8" y="19"/>
                    </a:cubicBezTo>
                    <a:cubicBezTo>
                      <a:pt x="11" y="15"/>
                      <a:pt x="14" y="11"/>
                      <a:pt x="16" y="7"/>
                    </a:cubicBezTo>
                    <a:cubicBezTo>
                      <a:pt x="18" y="3"/>
                      <a:pt x="12" y="0"/>
                      <a:pt x="10"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2127"/>
              <p:cNvSpPr/>
              <p:nvPr/>
            </p:nvSpPr>
            <p:spPr bwMode="auto">
              <a:xfrm>
                <a:off x="3200" y="3417"/>
                <a:ext cx="88" cy="67"/>
              </a:xfrm>
              <a:custGeom>
                <a:avLst/>
                <a:gdLst>
                  <a:gd name="T0" fmla="*/ 26 w 33"/>
                  <a:gd name="T1" fmla="*/ 1 h 25"/>
                  <a:gd name="T2" fmla="*/ 3 w 33"/>
                  <a:gd name="T3" fmla="*/ 18 h 25"/>
                  <a:gd name="T4" fmla="*/ 7 w 33"/>
                  <a:gd name="T5" fmla="*/ 22 h 25"/>
                  <a:gd name="T6" fmla="*/ 29 w 33"/>
                  <a:gd name="T7" fmla="*/ 7 h 25"/>
                  <a:gd name="T8" fmla="*/ 26 w 33"/>
                  <a:gd name="T9" fmla="*/ 1 h 25"/>
                </a:gdLst>
                <a:ahLst/>
                <a:cxnLst>
                  <a:cxn ang="0">
                    <a:pos x="T0" y="T1"/>
                  </a:cxn>
                  <a:cxn ang="0">
                    <a:pos x="T2" y="T3"/>
                  </a:cxn>
                  <a:cxn ang="0">
                    <a:pos x="T4" y="T5"/>
                  </a:cxn>
                  <a:cxn ang="0">
                    <a:pos x="T6" y="T7"/>
                  </a:cxn>
                  <a:cxn ang="0">
                    <a:pos x="T8" y="T9"/>
                  </a:cxn>
                </a:cxnLst>
                <a:rect l="0" t="0" r="r" b="b"/>
                <a:pathLst>
                  <a:path w="33" h="25">
                    <a:moveTo>
                      <a:pt x="26" y="1"/>
                    </a:moveTo>
                    <a:cubicBezTo>
                      <a:pt x="17" y="5"/>
                      <a:pt x="9" y="10"/>
                      <a:pt x="3" y="18"/>
                    </a:cubicBezTo>
                    <a:cubicBezTo>
                      <a:pt x="0" y="21"/>
                      <a:pt x="5" y="25"/>
                      <a:pt x="7" y="22"/>
                    </a:cubicBezTo>
                    <a:cubicBezTo>
                      <a:pt x="13" y="15"/>
                      <a:pt x="21" y="11"/>
                      <a:pt x="29" y="7"/>
                    </a:cubicBezTo>
                    <a:cubicBezTo>
                      <a:pt x="33" y="5"/>
                      <a:pt x="29" y="0"/>
                      <a:pt x="26"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2128"/>
              <p:cNvSpPr/>
              <p:nvPr/>
            </p:nvSpPr>
            <p:spPr bwMode="auto">
              <a:xfrm>
                <a:off x="3211" y="3425"/>
                <a:ext cx="101" cy="91"/>
              </a:xfrm>
              <a:custGeom>
                <a:avLst/>
                <a:gdLst>
                  <a:gd name="T0" fmla="*/ 31 w 38"/>
                  <a:gd name="T1" fmla="*/ 2 h 34"/>
                  <a:gd name="T2" fmla="*/ 2 w 38"/>
                  <a:gd name="T3" fmla="*/ 27 h 34"/>
                  <a:gd name="T4" fmla="*/ 8 w 38"/>
                  <a:gd name="T5" fmla="*/ 30 h 34"/>
                  <a:gd name="T6" fmla="*/ 34 w 38"/>
                  <a:gd name="T7" fmla="*/ 8 h 34"/>
                  <a:gd name="T8" fmla="*/ 31 w 38"/>
                  <a:gd name="T9" fmla="*/ 2 h 34"/>
                </a:gdLst>
                <a:ahLst/>
                <a:cxnLst>
                  <a:cxn ang="0">
                    <a:pos x="T0" y="T1"/>
                  </a:cxn>
                  <a:cxn ang="0">
                    <a:pos x="T2" y="T3"/>
                  </a:cxn>
                  <a:cxn ang="0">
                    <a:pos x="T4" y="T5"/>
                  </a:cxn>
                  <a:cxn ang="0">
                    <a:pos x="T6" y="T7"/>
                  </a:cxn>
                  <a:cxn ang="0">
                    <a:pos x="T8" y="T9"/>
                  </a:cxn>
                </a:cxnLst>
                <a:rect l="0" t="0" r="r" b="b"/>
                <a:pathLst>
                  <a:path w="38" h="34">
                    <a:moveTo>
                      <a:pt x="31" y="2"/>
                    </a:moveTo>
                    <a:cubicBezTo>
                      <a:pt x="20" y="9"/>
                      <a:pt x="9" y="16"/>
                      <a:pt x="2" y="27"/>
                    </a:cubicBezTo>
                    <a:cubicBezTo>
                      <a:pt x="0" y="31"/>
                      <a:pt x="5" y="34"/>
                      <a:pt x="8" y="30"/>
                    </a:cubicBezTo>
                    <a:cubicBezTo>
                      <a:pt x="14" y="20"/>
                      <a:pt x="24" y="14"/>
                      <a:pt x="34" y="8"/>
                    </a:cubicBezTo>
                    <a:cubicBezTo>
                      <a:pt x="38" y="6"/>
                      <a:pt x="35" y="0"/>
                      <a:pt x="3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2129"/>
              <p:cNvSpPr/>
              <p:nvPr/>
            </p:nvSpPr>
            <p:spPr bwMode="auto">
              <a:xfrm>
                <a:off x="3221" y="3449"/>
                <a:ext cx="91" cy="67"/>
              </a:xfrm>
              <a:custGeom>
                <a:avLst/>
                <a:gdLst>
                  <a:gd name="T0" fmla="*/ 27 w 34"/>
                  <a:gd name="T1" fmla="*/ 1 h 25"/>
                  <a:gd name="T2" fmla="*/ 3 w 34"/>
                  <a:gd name="T3" fmla="*/ 17 h 25"/>
                  <a:gd name="T4" fmla="*/ 6 w 34"/>
                  <a:gd name="T5" fmla="*/ 23 h 25"/>
                  <a:gd name="T6" fmla="*/ 30 w 34"/>
                  <a:gd name="T7" fmla="*/ 7 h 25"/>
                  <a:gd name="T8" fmla="*/ 27 w 34"/>
                  <a:gd name="T9" fmla="*/ 1 h 25"/>
                </a:gdLst>
                <a:ahLst/>
                <a:cxnLst>
                  <a:cxn ang="0">
                    <a:pos x="T0" y="T1"/>
                  </a:cxn>
                  <a:cxn ang="0">
                    <a:pos x="T2" y="T3"/>
                  </a:cxn>
                  <a:cxn ang="0">
                    <a:pos x="T4" y="T5"/>
                  </a:cxn>
                  <a:cxn ang="0">
                    <a:pos x="T6" y="T7"/>
                  </a:cxn>
                  <a:cxn ang="0">
                    <a:pos x="T8" y="T9"/>
                  </a:cxn>
                </a:cxnLst>
                <a:rect l="0" t="0" r="r" b="b"/>
                <a:pathLst>
                  <a:path w="34" h="25">
                    <a:moveTo>
                      <a:pt x="27" y="1"/>
                    </a:moveTo>
                    <a:cubicBezTo>
                      <a:pt x="18" y="5"/>
                      <a:pt x="11" y="12"/>
                      <a:pt x="3" y="17"/>
                    </a:cubicBezTo>
                    <a:cubicBezTo>
                      <a:pt x="0" y="19"/>
                      <a:pt x="3" y="25"/>
                      <a:pt x="6" y="23"/>
                    </a:cubicBezTo>
                    <a:cubicBezTo>
                      <a:pt x="14" y="17"/>
                      <a:pt x="21" y="11"/>
                      <a:pt x="30" y="7"/>
                    </a:cubicBezTo>
                    <a:cubicBezTo>
                      <a:pt x="34" y="5"/>
                      <a:pt x="31" y="0"/>
                      <a:pt x="27"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2130"/>
              <p:cNvSpPr/>
              <p:nvPr/>
            </p:nvSpPr>
            <p:spPr bwMode="auto">
              <a:xfrm>
                <a:off x="3227" y="3460"/>
                <a:ext cx="96" cy="72"/>
              </a:xfrm>
              <a:custGeom>
                <a:avLst/>
                <a:gdLst>
                  <a:gd name="T0" fmla="*/ 29 w 36"/>
                  <a:gd name="T1" fmla="*/ 2 h 27"/>
                  <a:gd name="T2" fmla="*/ 3 w 36"/>
                  <a:gd name="T3" fmla="*/ 20 h 27"/>
                  <a:gd name="T4" fmla="*/ 8 w 36"/>
                  <a:gd name="T5" fmla="*/ 25 h 27"/>
                  <a:gd name="T6" fmla="*/ 32 w 36"/>
                  <a:gd name="T7" fmla="*/ 8 h 27"/>
                  <a:gd name="T8" fmla="*/ 29 w 36"/>
                  <a:gd name="T9" fmla="*/ 2 h 27"/>
                </a:gdLst>
                <a:ahLst/>
                <a:cxnLst>
                  <a:cxn ang="0">
                    <a:pos x="T0" y="T1"/>
                  </a:cxn>
                  <a:cxn ang="0">
                    <a:pos x="T2" y="T3"/>
                  </a:cxn>
                  <a:cxn ang="0">
                    <a:pos x="T4" y="T5"/>
                  </a:cxn>
                  <a:cxn ang="0">
                    <a:pos x="T6" y="T7"/>
                  </a:cxn>
                  <a:cxn ang="0">
                    <a:pos x="T8" y="T9"/>
                  </a:cxn>
                </a:cxnLst>
                <a:rect l="0" t="0" r="r" b="b"/>
                <a:pathLst>
                  <a:path w="36" h="27">
                    <a:moveTo>
                      <a:pt x="29" y="2"/>
                    </a:moveTo>
                    <a:cubicBezTo>
                      <a:pt x="20" y="8"/>
                      <a:pt x="11" y="13"/>
                      <a:pt x="3" y="20"/>
                    </a:cubicBezTo>
                    <a:cubicBezTo>
                      <a:pt x="0" y="23"/>
                      <a:pt x="5" y="27"/>
                      <a:pt x="8" y="25"/>
                    </a:cubicBezTo>
                    <a:cubicBezTo>
                      <a:pt x="15" y="18"/>
                      <a:pt x="24" y="13"/>
                      <a:pt x="32" y="8"/>
                    </a:cubicBezTo>
                    <a:cubicBezTo>
                      <a:pt x="36" y="6"/>
                      <a:pt x="32" y="0"/>
                      <a:pt x="29"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2131"/>
              <p:cNvSpPr/>
              <p:nvPr/>
            </p:nvSpPr>
            <p:spPr bwMode="auto">
              <a:xfrm>
                <a:off x="3243" y="3471"/>
                <a:ext cx="98" cy="83"/>
              </a:xfrm>
              <a:custGeom>
                <a:avLst/>
                <a:gdLst>
                  <a:gd name="T0" fmla="*/ 31 w 37"/>
                  <a:gd name="T1" fmla="*/ 2 h 31"/>
                  <a:gd name="T2" fmla="*/ 2 w 37"/>
                  <a:gd name="T3" fmla="*/ 25 h 31"/>
                  <a:gd name="T4" fmla="*/ 8 w 37"/>
                  <a:gd name="T5" fmla="*/ 28 h 31"/>
                  <a:gd name="T6" fmla="*/ 34 w 37"/>
                  <a:gd name="T7" fmla="*/ 8 h 31"/>
                  <a:gd name="T8" fmla="*/ 31 w 37"/>
                  <a:gd name="T9" fmla="*/ 2 h 31"/>
                </a:gdLst>
                <a:ahLst/>
                <a:cxnLst>
                  <a:cxn ang="0">
                    <a:pos x="T0" y="T1"/>
                  </a:cxn>
                  <a:cxn ang="0">
                    <a:pos x="T2" y="T3"/>
                  </a:cxn>
                  <a:cxn ang="0">
                    <a:pos x="T4" y="T5"/>
                  </a:cxn>
                  <a:cxn ang="0">
                    <a:pos x="T6" y="T7"/>
                  </a:cxn>
                  <a:cxn ang="0">
                    <a:pos x="T8" y="T9"/>
                  </a:cxn>
                </a:cxnLst>
                <a:rect l="0" t="0" r="r" b="b"/>
                <a:pathLst>
                  <a:path w="37" h="31">
                    <a:moveTo>
                      <a:pt x="31" y="2"/>
                    </a:moveTo>
                    <a:cubicBezTo>
                      <a:pt x="20" y="9"/>
                      <a:pt x="10" y="15"/>
                      <a:pt x="2" y="25"/>
                    </a:cubicBezTo>
                    <a:cubicBezTo>
                      <a:pt x="0" y="28"/>
                      <a:pt x="5" y="31"/>
                      <a:pt x="8" y="28"/>
                    </a:cubicBezTo>
                    <a:cubicBezTo>
                      <a:pt x="14" y="19"/>
                      <a:pt x="25" y="14"/>
                      <a:pt x="34" y="8"/>
                    </a:cubicBezTo>
                    <a:cubicBezTo>
                      <a:pt x="37" y="6"/>
                      <a:pt x="34" y="0"/>
                      <a:pt x="3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2132"/>
              <p:cNvSpPr/>
              <p:nvPr/>
            </p:nvSpPr>
            <p:spPr bwMode="auto">
              <a:xfrm>
                <a:off x="3245" y="3500"/>
                <a:ext cx="107" cy="83"/>
              </a:xfrm>
              <a:custGeom>
                <a:avLst/>
                <a:gdLst>
                  <a:gd name="T0" fmla="*/ 34 w 40"/>
                  <a:gd name="T1" fmla="*/ 2 h 31"/>
                  <a:gd name="T2" fmla="*/ 3 w 40"/>
                  <a:gd name="T3" fmla="*/ 23 h 31"/>
                  <a:gd name="T4" fmla="*/ 7 w 40"/>
                  <a:gd name="T5" fmla="*/ 28 h 31"/>
                  <a:gd name="T6" fmla="*/ 37 w 40"/>
                  <a:gd name="T7" fmla="*/ 7 h 31"/>
                  <a:gd name="T8" fmla="*/ 34 w 40"/>
                  <a:gd name="T9" fmla="*/ 2 h 31"/>
                </a:gdLst>
                <a:ahLst/>
                <a:cxnLst>
                  <a:cxn ang="0">
                    <a:pos x="T0" y="T1"/>
                  </a:cxn>
                  <a:cxn ang="0">
                    <a:pos x="T2" y="T3"/>
                  </a:cxn>
                  <a:cxn ang="0">
                    <a:pos x="T4" y="T5"/>
                  </a:cxn>
                  <a:cxn ang="0">
                    <a:pos x="T6" y="T7"/>
                  </a:cxn>
                  <a:cxn ang="0">
                    <a:pos x="T8" y="T9"/>
                  </a:cxn>
                </a:cxnLst>
                <a:rect l="0" t="0" r="r" b="b"/>
                <a:pathLst>
                  <a:path w="40" h="31">
                    <a:moveTo>
                      <a:pt x="34" y="2"/>
                    </a:moveTo>
                    <a:cubicBezTo>
                      <a:pt x="23" y="9"/>
                      <a:pt x="12" y="15"/>
                      <a:pt x="3" y="23"/>
                    </a:cubicBezTo>
                    <a:cubicBezTo>
                      <a:pt x="0" y="26"/>
                      <a:pt x="4" y="31"/>
                      <a:pt x="7" y="28"/>
                    </a:cubicBezTo>
                    <a:cubicBezTo>
                      <a:pt x="17" y="20"/>
                      <a:pt x="27" y="14"/>
                      <a:pt x="37" y="7"/>
                    </a:cubicBezTo>
                    <a:cubicBezTo>
                      <a:pt x="40" y="5"/>
                      <a:pt x="37" y="0"/>
                      <a:pt x="34"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2133"/>
              <p:cNvSpPr/>
              <p:nvPr/>
            </p:nvSpPr>
            <p:spPr bwMode="auto">
              <a:xfrm>
                <a:off x="3245" y="3522"/>
                <a:ext cx="131" cy="88"/>
              </a:xfrm>
              <a:custGeom>
                <a:avLst/>
                <a:gdLst>
                  <a:gd name="T0" fmla="*/ 42 w 49"/>
                  <a:gd name="T1" fmla="*/ 2 h 33"/>
                  <a:gd name="T2" fmla="*/ 3 w 49"/>
                  <a:gd name="T3" fmla="*/ 25 h 33"/>
                  <a:gd name="T4" fmla="*/ 7 w 49"/>
                  <a:gd name="T5" fmla="*/ 31 h 33"/>
                  <a:gd name="T6" fmla="*/ 45 w 49"/>
                  <a:gd name="T7" fmla="*/ 7 h 33"/>
                  <a:gd name="T8" fmla="*/ 42 w 49"/>
                  <a:gd name="T9" fmla="*/ 2 h 33"/>
                </a:gdLst>
                <a:ahLst/>
                <a:cxnLst>
                  <a:cxn ang="0">
                    <a:pos x="T0" y="T1"/>
                  </a:cxn>
                  <a:cxn ang="0">
                    <a:pos x="T2" y="T3"/>
                  </a:cxn>
                  <a:cxn ang="0">
                    <a:pos x="T4" y="T5"/>
                  </a:cxn>
                  <a:cxn ang="0">
                    <a:pos x="T6" y="T7"/>
                  </a:cxn>
                  <a:cxn ang="0">
                    <a:pos x="T8" y="T9"/>
                  </a:cxn>
                </a:cxnLst>
                <a:rect l="0" t="0" r="r" b="b"/>
                <a:pathLst>
                  <a:path w="49" h="33">
                    <a:moveTo>
                      <a:pt x="42" y="2"/>
                    </a:moveTo>
                    <a:cubicBezTo>
                      <a:pt x="28" y="8"/>
                      <a:pt x="15" y="16"/>
                      <a:pt x="3" y="25"/>
                    </a:cubicBezTo>
                    <a:cubicBezTo>
                      <a:pt x="0" y="28"/>
                      <a:pt x="3" y="33"/>
                      <a:pt x="7" y="31"/>
                    </a:cubicBezTo>
                    <a:cubicBezTo>
                      <a:pt x="19" y="22"/>
                      <a:pt x="31" y="14"/>
                      <a:pt x="45" y="7"/>
                    </a:cubicBezTo>
                    <a:cubicBezTo>
                      <a:pt x="49" y="6"/>
                      <a:pt x="45" y="0"/>
                      <a:pt x="4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2134"/>
              <p:cNvSpPr/>
              <p:nvPr/>
            </p:nvSpPr>
            <p:spPr bwMode="auto">
              <a:xfrm>
                <a:off x="3240" y="3591"/>
                <a:ext cx="24" cy="19"/>
              </a:xfrm>
              <a:custGeom>
                <a:avLst/>
                <a:gdLst>
                  <a:gd name="T0" fmla="*/ 4 w 9"/>
                  <a:gd name="T1" fmla="*/ 7 h 7"/>
                  <a:gd name="T2" fmla="*/ 4 w 9"/>
                  <a:gd name="T3" fmla="*/ 0 h 7"/>
                  <a:gd name="T4" fmla="*/ 4 w 9"/>
                  <a:gd name="T5" fmla="*/ 7 h 7"/>
                </a:gdLst>
                <a:ahLst/>
                <a:cxnLst>
                  <a:cxn ang="0">
                    <a:pos x="T0" y="T1"/>
                  </a:cxn>
                  <a:cxn ang="0">
                    <a:pos x="T2" y="T3"/>
                  </a:cxn>
                  <a:cxn ang="0">
                    <a:pos x="T4" y="T5"/>
                  </a:cxn>
                </a:cxnLst>
                <a:rect l="0" t="0" r="r" b="b"/>
                <a:pathLst>
                  <a:path w="9" h="7">
                    <a:moveTo>
                      <a:pt x="4" y="7"/>
                    </a:moveTo>
                    <a:cubicBezTo>
                      <a:pt x="9" y="7"/>
                      <a:pt x="9" y="0"/>
                      <a:pt x="4" y="0"/>
                    </a:cubicBezTo>
                    <a:cubicBezTo>
                      <a:pt x="0" y="0"/>
                      <a:pt x="0" y="7"/>
                      <a:pt x="4"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2135"/>
              <p:cNvSpPr/>
              <p:nvPr/>
            </p:nvSpPr>
            <p:spPr bwMode="auto">
              <a:xfrm>
                <a:off x="3267" y="3551"/>
                <a:ext cx="106" cy="78"/>
              </a:xfrm>
              <a:custGeom>
                <a:avLst/>
                <a:gdLst>
                  <a:gd name="T0" fmla="*/ 34 w 40"/>
                  <a:gd name="T1" fmla="*/ 3 h 29"/>
                  <a:gd name="T2" fmla="*/ 3 w 40"/>
                  <a:gd name="T3" fmla="*/ 21 h 29"/>
                  <a:gd name="T4" fmla="*/ 7 w 40"/>
                  <a:gd name="T5" fmla="*/ 27 h 29"/>
                  <a:gd name="T6" fmla="*/ 37 w 40"/>
                  <a:gd name="T7" fmla="*/ 8 h 29"/>
                  <a:gd name="T8" fmla="*/ 34 w 40"/>
                  <a:gd name="T9" fmla="*/ 3 h 29"/>
                </a:gdLst>
                <a:ahLst/>
                <a:cxnLst>
                  <a:cxn ang="0">
                    <a:pos x="T0" y="T1"/>
                  </a:cxn>
                  <a:cxn ang="0">
                    <a:pos x="T2" y="T3"/>
                  </a:cxn>
                  <a:cxn ang="0">
                    <a:pos x="T4" y="T5"/>
                  </a:cxn>
                  <a:cxn ang="0">
                    <a:pos x="T6" y="T7"/>
                  </a:cxn>
                  <a:cxn ang="0">
                    <a:pos x="T8" y="T9"/>
                  </a:cxn>
                </a:cxnLst>
                <a:rect l="0" t="0" r="r" b="b"/>
                <a:pathLst>
                  <a:path w="40" h="29">
                    <a:moveTo>
                      <a:pt x="34" y="3"/>
                    </a:moveTo>
                    <a:cubicBezTo>
                      <a:pt x="24" y="9"/>
                      <a:pt x="13" y="14"/>
                      <a:pt x="3" y="21"/>
                    </a:cubicBezTo>
                    <a:cubicBezTo>
                      <a:pt x="0" y="23"/>
                      <a:pt x="3" y="29"/>
                      <a:pt x="7" y="27"/>
                    </a:cubicBezTo>
                    <a:cubicBezTo>
                      <a:pt x="16" y="20"/>
                      <a:pt x="27" y="14"/>
                      <a:pt x="37" y="8"/>
                    </a:cubicBezTo>
                    <a:cubicBezTo>
                      <a:pt x="40" y="6"/>
                      <a:pt x="37" y="0"/>
                      <a:pt x="34"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2136"/>
              <p:cNvSpPr/>
              <p:nvPr/>
            </p:nvSpPr>
            <p:spPr bwMode="auto">
              <a:xfrm>
                <a:off x="3256" y="3588"/>
                <a:ext cx="123" cy="83"/>
              </a:xfrm>
              <a:custGeom>
                <a:avLst/>
                <a:gdLst>
                  <a:gd name="T0" fmla="*/ 39 w 46"/>
                  <a:gd name="T1" fmla="*/ 2 h 31"/>
                  <a:gd name="T2" fmla="*/ 3 w 46"/>
                  <a:gd name="T3" fmla="*/ 23 h 31"/>
                  <a:gd name="T4" fmla="*/ 7 w 46"/>
                  <a:gd name="T5" fmla="*/ 28 h 31"/>
                  <a:gd name="T6" fmla="*/ 42 w 46"/>
                  <a:gd name="T7" fmla="*/ 7 h 31"/>
                  <a:gd name="T8" fmla="*/ 39 w 46"/>
                  <a:gd name="T9" fmla="*/ 2 h 31"/>
                </a:gdLst>
                <a:ahLst/>
                <a:cxnLst>
                  <a:cxn ang="0">
                    <a:pos x="T0" y="T1"/>
                  </a:cxn>
                  <a:cxn ang="0">
                    <a:pos x="T2" y="T3"/>
                  </a:cxn>
                  <a:cxn ang="0">
                    <a:pos x="T4" y="T5"/>
                  </a:cxn>
                  <a:cxn ang="0">
                    <a:pos x="T6" y="T7"/>
                  </a:cxn>
                  <a:cxn ang="0">
                    <a:pos x="T8" y="T9"/>
                  </a:cxn>
                </a:cxnLst>
                <a:rect l="0" t="0" r="r" b="b"/>
                <a:pathLst>
                  <a:path w="46" h="31">
                    <a:moveTo>
                      <a:pt x="39" y="2"/>
                    </a:moveTo>
                    <a:cubicBezTo>
                      <a:pt x="26" y="8"/>
                      <a:pt x="15" y="15"/>
                      <a:pt x="3" y="23"/>
                    </a:cubicBezTo>
                    <a:cubicBezTo>
                      <a:pt x="0" y="25"/>
                      <a:pt x="3" y="31"/>
                      <a:pt x="7" y="28"/>
                    </a:cubicBezTo>
                    <a:cubicBezTo>
                      <a:pt x="18" y="21"/>
                      <a:pt x="30" y="13"/>
                      <a:pt x="42" y="7"/>
                    </a:cubicBezTo>
                    <a:cubicBezTo>
                      <a:pt x="46" y="6"/>
                      <a:pt x="43" y="0"/>
                      <a:pt x="39"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2137"/>
              <p:cNvSpPr/>
              <p:nvPr/>
            </p:nvSpPr>
            <p:spPr bwMode="auto">
              <a:xfrm>
                <a:off x="3317" y="3618"/>
                <a:ext cx="56" cy="37"/>
              </a:xfrm>
              <a:custGeom>
                <a:avLst/>
                <a:gdLst>
                  <a:gd name="T0" fmla="*/ 15 w 21"/>
                  <a:gd name="T1" fmla="*/ 1 h 14"/>
                  <a:gd name="T2" fmla="*/ 3 w 21"/>
                  <a:gd name="T3" fmla="*/ 7 h 14"/>
                  <a:gd name="T4" fmla="*/ 8 w 21"/>
                  <a:gd name="T5" fmla="*/ 12 h 14"/>
                  <a:gd name="T6" fmla="*/ 17 w 21"/>
                  <a:gd name="T7" fmla="*/ 7 h 14"/>
                  <a:gd name="T8" fmla="*/ 15 w 21"/>
                  <a:gd name="T9" fmla="*/ 1 h 14"/>
                </a:gdLst>
                <a:ahLst/>
                <a:cxnLst>
                  <a:cxn ang="0">
                    <a:pos x="T0" y="T1"/>
                  </a:cxn>
                  <a:cxn ang="0">
                    <a:pos x="T2" y="T3"/>
                  </a:cxn>
                  <a:cxn ang="0">
                    <a:pos x="T4" y="T5"/>
                  </a:cxn>
                  <a:cxn ang="0">
                    <a:pos x="T6" y="T7"/>
                  </a:cxn>
                  <a:cxn ang="0">
                    <a:pos x="T8" y="T9"/>
                  </a:cxn>
                </a:cxnLst>
                <a:rect l="0" t="0" r="r" b="b"/>
                <a:pathLst>
                  <a:path w="21" h="14">
                    <a:moveTo>
                      <a:pt x="15" y="1"/>
                    </a:moveTo>
                    <a:cubicBezTo>
                      <a:pt x="11" y="2"/>
                      <a:pt x="7" y="4"/>
                      <a:pt x="3" y="7"/>
                    </a:cubicBezTo>
                    <a:cubicBezTo>
                      <a:pt x="0" y="10"/>
                      <a:pt x="5" y="14"/>
                      <a:pt x="8" y="12"/>
                    </a:cubicBezTo>
                    <a:cubicBezTo>
                      <a:pt x="10" y="9"/>
                      <a:pt x="14" y="8"/>
                      <a:pt x="17" y="7"/>
                    </a:cubicBezTo>
                    <a:cubicBezTo>
                      <a:pt x="21" y="6"/>
                      <a:pt x="19" y="0"/>
                      <a:pt x="15"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2138"/>
              <p:cNvSpPr/>
              <p:nvPr/>
            </p:nvSpPr>
            <p:spPr bwMode="auto">
              <a:xfrm>
                <a:off x="3232" y="3682"/>
                <a:ext cx="67" cy="48"/>
              </a:xfrm>
              <a:custGeom>
                <a:avLst/>
                <a:gdLst>
                  <a:gd name="T0" fmla="*/ 20 w 25"/>
                  <a:gd name="T1" fmla="*/ 1 h 18"/>
                  <a:gd name="T2" fmla="*/ 3 w 25"/>
                  <a:gd name="T3" fmla="*/ 11 h 18"/>
                  <a:gd name="T4" fmla="*/ 7 w 25"/>
                  <a:gd name="T5" fmla="*/ 15 h 18"/>
                  <a:gd name="T6" fmla="*/ 21 w 25"/>
                  <a:gd name="T7" fmla="*/ 7 h 18"/>
                  <a:gd name="T8" fmla="*/ 20 w 25"/>
                  <a:gd name="T9" fmla="*/ 1 h 18"/>
                </a:gdLst>
                <a:ahLst/>
                <a:cxnLst>
                  <a:cxn ang="0">
                    <a:pos x="T0" y="T1"/>
                  </a:cxn>
                  <a:cxn ang="0">
                    <a:pos x="T2" y="T3"/>
                  </a:cxn>
                  <a:cxn ang="0">
                    <a:pos x="T4" y="T5"/>
                  </a:cxn>
                  <a:cxn ang="0">
                    <a:pos x="T6" y="T7"/>
                  </a:cxn>
                  <a:cxn ang="0">
                    <a:pos x="T8" y="T9"/>
                  </a:cxn>
                </a:cxnLst>
                <a:rect l="0" t="0" r="r" b="b"/>
                <a:pathLst>
                  <a:path w="25" h="18">
                    <a:moveTo>
                      <a:pt x="20" y="1"/>
                    </a:moveTo>
                    <a:cubicBezTo>
                      <a:pt x="13" y="2"/>
                      <a:pt x="7" y="6"/>
                      <a:pt x="3" y="11"/>
                    </a:cubicBezTo>
                    <a:cubicBezTo>
                      <a:pt x="0" y="14"/>
                      <a:pt x="4" y="18"/>
                      <a:pt x="7" y="15"/>
                    </a:cubicBezTo>
                    <a:cubicBezTo>
                      <a:pt x="11" y="11"/>
                      <a:pt x="16" y="8"/>
                      <a:pt x="21" y="7"/>
                    </a:cubicBezTo>
                    <a:cubicBezTo>
                      <a:pt x="25" y="6"/>
                      <a:pt x="24" y="0"/>
                      <a:pt x="20"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2139"/>
              <p:cNvSpPr/>
              <p:nvPr/>
            </p:nvSpPr>
            <p:spPr bwMode="auto">
              <a:xfrm>
                <a:off x="3219" y="3709"/>
                <a:ext cx="61" cy="53"/>
              </a:xfrm>
              <a:custGeom>
                <a:avLst/>
                <a:gdLst>
                  <a:gd name="T0" fmla="*/ 15 w 23"/>
                  <a:gd name="T1" fmla="*/ 3 h 20"/>
                  <a:gd name="T2" fmla="*/ 3 w 23"/>
                  <a:gd name="T3" fmla="*/ 12 h 20"/>
                  <a:gd name="T4" fmla="*/ 6 w 23"/>
                  <a:gd name="T5" fmla="*/ 17 h 20"/>
                  <a:gd name="T6" fmla="*/ 20 w 23"/>
                  <a:gd name="T7" fmla="*/ 8 h 20"/>
                  <a:gd name="T8" fmla="*/ 15 w 23"/>
                  <a:gd name="T9" fmla="*/ 3 h 20"/>
                </a:gdLst>
                <a:ahLst/>
                <a:cxnLst>
                  <a:cxn ang="0">
                    <a:pos x="T0" y="T1"/>
                  </a:cxn>
                  <a:cxn ang="0">
                    <a:pos x="T2" y="T3"/>
                  </a:cxn>
                  <a:cxn ang="0">
                    <a:pos x="T4" y="T5"/>
                  </a:cxn>
                  <a:cxn ang="0">
                    <a:pos x="T6" y="T7"/>
                  </a:cxn>
                  <a:cxn ang="0">
                    <a:pos x="T8" y="T9"/>
                  </a:cxn>
                </a:cxnLst>
                <a:rect l="0" t="0" r="r" b="b"/>
                <a:pathLst>
                  <a:path w="23" h="20">
                    <a:moveTo>
                      <a:pt x="15" y="3"/>
                    </a:moveTo>
                    <a:cubicBezTo>
                      <a:pt x="12" y="7"/>
                      <a:pt x="7" y="9"/>
                      <a:pt x="3" y="12"/>
                    </a:cubicBezTo>
                    <a:cubicBezTo>
                      <a:pt x="0" y="14"/>
                      <a:pt x="3" y="20"/>
                      <a:pt x="6" y="17"/>
                    </a:cubicBezTo>
                    <a:cubicBezTo>
                      <a:pt x="11" y="14"/>
                      <a:pt x="16" y="12"/>
                      <a:pt x="20" y="8"/>
                    </a:cubicBezTo>
                    <a:cubicBezTo>
                      <a:pt x="23" y="5"/>
                      <a:pt x="18" y="0"/>
                      <a:pt x="15"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2140"/>
              <p:cNvSpPr/>
              <p:nvPr/>
            </p:nvSpPr>
            <p:spPr bwMode="auto">
              <a:xfrm>
                <a:off x="3216" y="3738"/>
                <a:ext cx="64" cy="51"/>
              </a:xfrm>
              <a:custGeom>
                <a:avLst/>
                <a:gdLst>
                  <a:gd name="T0" fmla="*/ 17 w 24"/>
                  <a:gd name="T1" fmla="*/ 2 h 19"/>
                  <a:gd name="T2" fmla="*/ 3 w 24"/>
                  <a:gd name="T3" fmla="*/ 12 h 19"/>
                  <a:gd name="T4" fmla="*/ 8 w 24"/>
                  <a:gd name="T5" fmla="*/ 16 h 19"/>
                  <a:gd name="T6" fmla="*/ 20 w 24"/>
                  <a:gd name="T7" fmla="*/ 8 h 19"/>
                  <a:gd name="T8" fmla="*/ 17 w 24"/>
                  <a:gd name="T9" fmla="*/ 2 h 19"/>
                </a:gdLst>
                <a:ahLst/>
                <a:cxnLst>
                  <a:cxn ang="0">
                    <a:pos x="T0" y="T1"/>
                  </a:cxn>
                  <a:cxn ang="0">
                    <a:pos x="T2" y="T3"/>
                  </a:cxn>
                  <a:cxn ang="0">
                    <a:pos x="T4" y="T5"/>
                  </a:cxn>
                  <a:cxn ang="0">
                    <a:pos x="T6" y="T7"/>
                  </a:cxn>
                  <a:cxn ang="0">
                    <a:pos x="T8" y="T9"/>
                  </a:cxn>
                </a:cxnLst>
                <a:rect l="0" t="0" r="r" b="b"/>
                <a:pathLst>
                  <a:path w="24" h="19">
                    <a:moveTo>
                      <a:pt x="17" y="2"/>
                    </a:moveTo>
                    <a:cubicBezTo>
                      <a:pt x="12" y="5"/>
                      <a:pt x="7" y="8"/>
                      <a:pt x="3" y="12"/>
                    </a:cubicBezTo>
                    <a:cubicBezTo>
                      <a:pt x="0" y="15"/>
                      <a:pt x="5" y="19"/>
                      <a:pt x="8" y="16"/>
                    </a:cubicBezTo>
                    <a:cubicBezTo>
                      <a:pt x="12" y="13"/>
                      <a:pt x="16" y="10"/>
                      <a:pt x="20" y="8"/>
                    </a:cubicBezTo>
                    <a:cubicBezTo>
                      <a:pt x="24" y="6"/>
                      <a:pt x="21" y="0"/>
                      <a:pt x="17"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2141"/>
              <p:cNvSpPr/>
              <p:nvPr/>
            </p:nvSpPr>
            <p:spPr bwMode="auto">
              <a:xfrm>
                <a:off x="3213" y="3760"/>
                <a:ext cx="75" cy="72"/>
              </a:xfrm>
              <a:custGeom>
                <a:avLst/>
                <a:gdLst>
                  <a:gd name="T0" fmla="*/ 20 w 28"/>
                  <a:gd name="T1" fmla="*/ 3 h 27"/>
                  <a:gd name="T2" fmla="*/ 2 w 28"/>
                  <a:gd name="T3" fmla="*/ 20 h 27"/>
                  <a:gd name="T4" fmla="*/ 8 w 28"/>
                  <a:gd name="T5" fmla="*/ 24 h 27"/>
                  <a:gd name="T6" fmla="*/ 25 w 28"/>
                  <a:gd name="T7" fmla="*/ 7 h 27"/>
                  <a:gd name="T8" fmla="*/ 20 w 28"/>
                  <a:gd name="T9" fmla="*/ 3 h 27"/>
                </a:gdLst>
                <a:ahLst/>
                <a:cxnLst>
                  <a:cxn ang="0">
                    <a:pos x="T0" y="T1"/>
                  </a:cxn>
                  <a:cxn ang="0">
                    <a:pos x="T2" y="T3"/>
                  </a:cxn>
                  <a:cxn ang="0">
                    <a:pos x="T4" y="T5"/>
                  </a:cxn>
                  <a:cxn ang="0">
                    <a:pos x="T6" y="T7"/>
                  </a:cxn>
                  <a:cxn ang="0">
                    <a:pos x="T8" y="T9"/>
                  </a:cxn>
                </a:cxnLst>
                <a:rect l="0" t="0" r="r" b="b"/>
                <a:pathLst>
                  <a:path w="28" h="27">
                    <a:moveTo>
                      <a:pt x="20" y="3"/>
                    </a:moveTo>
                    <a:cubicBezTo>
                      <a:pt x="14" y="8"/>
                      <a:pt x="7" y="13"/>
                      <a:pt x="2" y="20"/>
                    </a:cubicBezTo>
                    <a:cubicBezTo>
                      <a:pt x="0" y="24"/>
                      <a:pt x="6" y="27"/>
                      <a:pt x="8" y="24"/>
                    </a:cubicBezTo>
                    <a:cubicBezTo>
                      <a:pt x="12" y="17"/>
                      <a:pt x="19" y="12"/>
                      <a:pt x="25" y="7"/>
                    </a:cubicBezTo>
                    <a:cubicBezTo>
                      <a:pt x="28" y="5"/>
                      <a:pt x="23" y="0"/>
                      <a:pt x="20"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2142"/>
              <p:cNvSpPr/>
              <p:nvPr/>
            </p:nvSpPr>
            <p:spPr bwMode="auto">
              <a:xfrm>
                <a:off x="2552" y="3693"/>
                <a:ext cx="272" cy="356"/>
              </a:xfrm>
              <a:custGeom>
                <a:avLst/>
                <a:gdLst>
                  <a:gd name="T0" fmla="*/ 94 w 102"/>
                  <a:gd name="T1" fmla="*/ 3 h 133"/>
                  <a:gd name="T2" fmla="*/ 3 w 102"/>
                  <a:gd name="T3" fmla="*/ 126 h 133"/>
                  <a:gd name="T4" fmla="*/ 7 w 102"/>
                  <a:gd name="T5" fmla="*/ 131 h 133"/>
                  <a:gd name="T6" fmla="*/ 100 w 102"/>
                  <a:gd name="T7" fmla="*/ 7 h 133"/>
                  <a:gd name="T8" fmla="*/ 94 w 102"/>
                  <a:gd name="T9" fmla="*/ 3 h 133"/>
                </a:gdLst>
                <a:ahLst/>
                <a:cxnLst>
                  <a:cxn ang="0">
                    <a:pos x="T0" y="T1"/>
                  </a:cxn>
                  <a:cxn ang="0">
                    <a:pos x="T2" y="T3"/>
                  </a:cxn>
                  <a:cxn ang="0">
                    <a:pos x="T4" y="T5"/>
                  </a:cxn>
                  <a:cxn ang="0">
                    <a:pos x="T6" y="T7"/>
                  </a:cxn>
                  <a:cxn ang="0">
                    <a:pos x="T8" y="T9"/>
                  </a:cxn>
                </a:cxnLst>
                <a:rect l="0" t="0" r="r" b="b"/>
                <a:pathLst>
                  <a:path w="102" h="133">
                    <a:moveTo>
                      <a:pt x="94" y="3"/>
                    </a:moveTo>
                    <a:cubicBezTo>
                      <a:pt x="66" y="46"/>
                      <a:pt x="42" y="92"/>
                      <a:pt x="3" y="126"/>
                    </a:cubicBezTo>
                    <a:cubicBezTo>
                      <a:pt x="0" y="129"/>
                      <a:pt x="4" y="133"/>
                      <a:pt x="7" y="131"/>
                    </a:cubicBezTo>
                    <a:cubicBezTo>
                      <a:pt x="47" y="97"/>
                      <a:pt x="71" y="50"/>
                      <a:pt x="100" y="7"/>
                    </a:cubicBezTo>
                    <a:cubicBezTo>
                      <a:pt x="102" y="3"/>
                      <a:pt x="96" y="0"/>
                      <a:pt x="94"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2143"/>
              <p:cNvSpPr/>
              <p:nvPr/>
            </p:nvSpPr>
            <p:spPr bwMode="auto">
              <a:xfrm>
                <a:off x="2592" y="3698"/>
                <a:ext cx="251" cy="380"/>
              </a:xfrm>
              <a:custGeom>
                <a:avLst/>
                <a:gdLst>
                  <a:gd name="T0" fmla="*/ 87 w 94"/>
                  <a:gd name="T1" fmla="*/ 3 h 142"/>
                  <a:gd name="T2" fmla="*/ 2 w 94"/>
                  <a:gd name="T3" fmla="*/ 135 h 142"/>
                  <a:gd name="T4" fmla="*/ 7 w 94"/>
                  <a:gd name="T5" fmla="*/ 139 h 142"/>
                  <a:gd name="T6" fmla="*/ 93 w 94"/>
                  <a:gd name="T7" fmla="*/ 5 h 142"/>
                  <a:gd name="T8" fmla="*/ 87 w 94"/>
                  <a:gd name="T9" fmla="*/ 3 h 142"/>
                </a:gdLst>
                <a:ahLst/>
                <a:cxnLst>
                  <a:cxn ang="0">
                    <a:pos x="T0" y="T1"/>
                  </a:cxn>
                  <a:cxn ang="0">
                    <a:pos x="T2" y="T3"/>
                  </a:cxn>
                  <a:cxn ang="0">
                    <a:pos x="T4" y="T5"/>
                  </a:cxn>
                  <a:cxn ang="0">
                    <a:pos x="T6" y="T7"/>
                  </a:cxn>
                  <a:cxn ang="0">
                    <a:pos x="T8" y="T9"/>
                  </a:cxn>
                </a:cxnLst>
                <a:rect l="0" t="0" r="r" b="b"/>
                <a:pathLst>
                  <a:path w="94" h="142">
                    <a:moveTo>
                      <a:pt x="87" y="3"/>
                    </a:moveTo>
                    <a:cubicBezTo>
                      <a:pt x="66" y="52"/>
                      <a:pt x="28" y="90"/>
                      <a:pt x="2" y="135"/>
                    </a:cubicBezTo>
                    <a:cubicBezTo>
                      <a:pt x="0" y="139"/>
                      <a:pt x="5" y="142"/>
                      <a:pt x="7" y="139"/>
                    </a:cubicBezTo>
                    <a:cubicBezTo>
                      <a:pt x="34" y="93"/>
                      <a:pt x="72" y="54"/>
                      <a:pt x="93" y="5"/>
                    </a:cubicBezTo>
                    <a:cubicBezTo>
                      <a:pt x="94" y="1"/>
                      <a:pt x="88" y="0"/>
                      <a:pt x="87"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2144"/>
              <p:cNvSpPr/>
              <p:nvPr/>
            </p:nvSpPr>
            <p:spPr bwMode="auto">
              <a:xfrm>
                <a:off x="2627" y="3701"/>
                <a:ext cx="242" cy="406"/>
              </a:xfrm>
              <a:custGeom>
                <a:avLst/>
                <a:gdLst>
                  <a:gd name="T0" fmla="*/ 83 w 91"/>
                  <a:gd name="T1" fmla="*/ 4 h 152"/>
                  <a:gd name="T2" fmla="*/ 42 w 91"/>
                  <a:gd name="T3" fmla="*/ 73 h 152"/>
                  <a:gd name="T4" fmla="*/ 2 w 91"/>
                  <a:gd name="T5" fmla="*/ 145 h 152"/>
                  <a:gd name="T6" fmla="*/ 7 w 91"/>
                  <a:gd name="T7" fmla="*/ 148 h 152"/>
                  <a:gd name="T8" fmla="*/ 52 w 91"/>
                  <a:gd name="T9" fmla="*/ 70 h 152"/>
                  <a:gd name="T10" fmla="*/ 89 w 91"/>
                  <a:gd name="T11" fmla="*/ 5 h 152"/>
                  <a:gd name="T12" fmla="*/ 83 w 91"/>
                  <a:gd name="T13" fmla="*/ 4 h 152"/>
                </a:gdLst>
                <a:ahLst/>
                <a:cxnLst>
                  <a:cxn ang="0">
                    <a:pos x="T0" y="T1"/>
                  </a:cxn>
                  <a:cxn ang="0">
                    <a:pos x="T2" y="T3"/>
                  </a:cxn>
                  <a:cxn ang="0">
                    <a:pos x="T4" y="T5"/>
                  </a:cxn>
                  <a:cxn ang="0">
                    <a:pos x="T6" y="T7"/>
                  </a:cxn>
                  <a:cxn ang="0">
                    <a:pos x="T8" y="T9"/>
                  </a:cxn>
                  <a:cxn ang="0">
                    <a:pos x="T10" y="T11"/>
                  </a:cxn>
                  <a:cxn ang="0">
                    <a:pos x="T12" y="T13"/>
                  </a:cxn>
                </a:cxnLst>
                <a:rect l="0" t="0" r="r" b="b"/>
                <a:pathLst>
                  <a:path w="91" h="152">
                    <a:moveTo>
                      <a:pt x="83" y="4"/>
                    </a:moveTo>
                    <a:cubicBezTo>
                      <a:pt x="73" y="29"/>
                      <a:pt x="57" y="51"/>
                      <a:pt x="42" y="73"/>
                    </a:cubicBezTo>
                    <a:cubicBezTo>
                      <a:pt x="28" y="96"/>
                      <a:pt x="15" y="121"/>
                      <a:pt x="2" y="145"/>
                    </a:cubicBezTo>
                    <a:cubicBezTo>
                      <a:pt x="0" y="148"/>
                      <a:pt x="5" y="152"/>
                      <a:pt x="7" y="148"/>
                    </a:cubicBezTo>
                    <a:cubicBezTo>
                      <a:pt x="22" y="122"/>
                      <a:pt x="36" y="95"/>
                      <a:pt x="52" y="70"/>
                    </a:cubicBezTo>
                    <a:cubicBezTo>
                      <a:pt x="66" y="49"/>
                      <a:pt x="80" y="29"/>
                      <a:pt x="89" y="5"/>
                    </a:cubicBezTo>
                    <a:cubicBezTo>
                      <a:pt x="91" y="2"/>
                      <a:pt x="84" y="0"/>
                      <a:pt x="8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2145"/>
              <p:cNvSpPr/>
              <p:nvPr/>
            </p:nvSpPr>
            <p:spPr bwMode="auto">
              <a:xfrm>
                <a:off x="2627" y="4081"/>
                <a:ext cx="24" cy="16"/>
              </a:xfrm>
              <a:custGeom>
                <a:avLst/>
                <a:gdLst>
                  <a:gd name="T0" fmla="*/ 5 w 9"/>
                  <a:gd name="T1" fmla="*/ 6 h 6"/>
                  <a:gd name="T2" fmla="*/ 5 w 9"/>
                  <a:gd name="T3" fmla="*/ 0 h 6"/>
                  <a:gd name="T4" fmla="*/ 5 w 9"/>
                  <a:gd name="T5" fmla="*/ 6 h 6"/>
                </a:gdLst>
                <a:ahLst/>
                <a:cxnLst>
                  <a:cxn ang="0">
                    <a:pos x="T0" y="T1"/>
                  </a:cxn>
                  <a:cxn ang="0">
                    <a:pos x="T2" y="T3"/>
                  </a:cxn>
                  <a:cxn ang="0">
                    <a:pos x="T4" y="T5"/>
                  </a:cxn>
                </a:cxnLst>
                <a:rect l="0" t="0" r="r" b="b"/>
                <a:pathLst>
                  <a:path w="9" h="6">
                    <a:moveTo>
                      <a:pt x="5" y="6"/>
                    </a:moveTo>
                    <a:cubicBezTo>
                      <a:pt x="9" y="6"/>
                      <a:pt x="9" y="0"/>
                      <a:pt x="5" y="0"/>
                    </a:cubicBezTo>
                    <a:cubicBezTo>
                      <a:pt x="0" y="0"/>
                      <a:pt x="0" y="6"/>
                      <a:pt x="5"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2146"/>
              <p:cNvSpPr/>
              <p:nvPr/>
            </p:nvSpPr>
            <p:spPr bwMode="auto">
              <a:xfrm>
                <a:off x="2659" y="3722"/>
                <a:ext cx="226" cy="377"/>
              </a:xfrm>
              <a:custGeom>
                <a:avLst/>
                <a:gdLst>
                  <a:gd name="T0" fmla="*/ 78 w 85"/>
                  <a:gd name="T1" fmla="*/ 4 h 141"/>
                  <a:gd name="T2" fmla="*/ 39 w 85"/>
                  <a:gd name="T3" fmla="*/ 68 h 141"/>
                  <a:gd name="T4" fmla="*/ 3 w 85"/>
                  <a:gd name="T5" fmla="*/ 134 h 141"/>
                  <a:gd name="T6" fmla="*/ 8 w 85"/>
                  <a:gd name="T7" fmla="*/ 138 h 141"/>
                  <a:gd name="T8" fmla="*/ 36 w 85"/>
                  <a:gd name="T9" fmla="*/ 86 h 141"/>
                  <a:gd name="T10" fmla="*/ 83 w 85"/>
                  <a:gd name="T11" fmla="*/ 7 h 141"/>
                  <a:gd name="T12" fmla="*/ 78 w 85"/>
                  <a:gd name="T13" fmla="*/ 4 h 141"/>
                </a:gdLst>
                <a:ahLst/>
                <a:cxnLst>
                  <a:cxn ang="0">
                    <a:pos x="T0" y="T1"/>
                  </a:cxn>
                  <a:cxn ang="0">
                    <a:pos x="T2" y="T3"/>
                  </a:cxn>
                  <a:cxn ang="0">
                    <a:pos x="T4" y="T5"/>
                  </a:cxn>
                  <a:cxn ang="0">
                    <a:pos x="T6" y="T7"/>
                  </a:cxn>
                  <a:cxn ang="0">
                    <a:pos x="T8" y="T9"/>
                  </a:cxn>
                  <a:cxn ang="0">
                    <a:pos x="T10" y="T11"/>
                  </a:cxn>
                  <a:cxn ang="0">
                    <a:pos x="T12" y="T13"/>
                  </a:cxn>
                </a:cxnLst>
                <a:rect l="0" t="0" r="r" b="b"/>
                <a:pathLst>
                  <a:path w="85" h="141">
                    <a:moveTo>
                      <a:pt x="78" y="4"/>
                    </a:moveTo>
                    <a:cubicBezTo>
                      <a:pt x="68" y="27"/>
                      <a:pt x="53" y="47"/>
                      <a:pt x="39" y="68"/>
                    </a:cubicBezTo>
                    <a:cubicBezTo>
                      <a:pt x="27" y="88"/>
                      <a:pt x="20" y="118"/>
                      <a:pt x="3" y="134"/>
                    </a:cubicBezTo>
                    <a:cubicBezTo>
                      <a:pt x="0" y="136"/>
                      <a:pt x="5" y="141"/>
                      <a:pt x="8" y="138"/>
                    </a:cubicBezTo>
                    <a:cubicBezTo>
                      <a:pt x="22" y="125"/>
                      <a:pt x="27" y="102"/>
                      <a:pt x="36" y="86"/>
                    </a:cubicBezTo>
                    <a:cubicBezTo>
                      <a:pt x="51" y="59"/>
                      <a:pt x="71" y="36"/>
                      <a:pt x="83" y="7"/>
                    </a:cubicBezTo>
                    <a:cubicBezTo>
                      <a:pt x="85" y="4"/>
                      <a:pt x="79" y="0"/>
                      <a:pt x="78"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2147"/>
              <p:cNvSpPr/>
              <p:nvPr/>
            </p:nvSpPr>
            <p:spPr bwMode="auto">
              <a:xfrm>
                <a:off x="2709" y="3752"/>
                <a:ext cx="187" cy="377"/>
              </a:xfrm>
              <a:custGeom>
                <a:avLst/>
                <a:gdLst>
                  <a:gd name="T0" fmla="*/ 64 w 70"/>
                  <a:gd name="T1" fmla="*/ 4 h 141"/>
                  <a:gd name="T2" fmla="*/ 32 w 70"/>
                  <a:gd name="T3" fmla="*/ 70 h 141"/>
                  <a:gd name="T4" fmla="*/ 2 w 70"/>
                  <a:gd name="T5" fmla="*/ 134 h 141"/>
                  <a:gd name="T6" fmla="*/ 8 w 70"/>
                  <a:gd name="T7" fmla="*/ 137 h 141"/>
                  <a:gd name="T8" fmla="*/ 42 w 70"/>
                  <a:gd name="T9" fmla="*/ 67 h 141"/>
                  <a:gd name="T10" fmla="*/ 70 w 70"/>
                  <a:gd name="T11" fmla="*/ 4 h 141"/>
                  <a:gd name="T12" fmla="*/ 64 w 70"/>
                  <a:gd name="T13" fmla="*/ 4 h 141"/>
                </a:gdLst>
                <a:ahLst/>
                <a:cxnLst>
                  <a:cxn ang="0">
                    <a:pos x="T0" y="T1"/>
                  </a:cxn>
                  <a:cxn ang="0">
                    <a:pos x="T2" y="T3"/>
                  </a:cxn>
                  <a:cxn ang="0">
                    <a:pos x="T4" y="T5"/>
                  </a:cxn>
                  <a:cxn ang="0">
                    <a:pos x="T6" y="T7"/>
                  </a:cxn>
                  <a:cxn ang="0">
                    <a:pos x="T8" y="T9"/>
                  </a:cxn>
                  <a:cxn ang="0">
                    <a:pos x="T10" y="T11"/>
                  </a:cxn>
                  <a:cxn ang="0">
                    <a:pos x="T12" y="T13"/>
                  </a:cxn>
                </a:cxnLst>
                <a:rect l="0" t="0" r="r" b="b"/>
                <a:pathLst>
                  <a:path w="70" h="141">
                    <a:moveTo>
                      <a:pt x="64" y="4"/>
                    </a:moveTo>
                    <a:cubicBezTo>
                      <a:pt x="61" y="29"/>
                      <a:pt x="45" y="49"/>
                      <a:pt x="32" y="70"/>
                    </a:cubicBezTo>
                    <a:cubicBezTo>
                      <a:pt x="20" y="90"/>
                      <a:pt x="13" y="113"/>
                      <a:pt x="2" y="134"/>
                    </a:cubicBezTo>
                    <a:cubicBezTo>
                      <a:pt x="0" y="137"/>
                      <a:pt x="6" y="141"/>
                      <a:pt x="8" y="137"/>
                    </a:cubicBezTo>
                    <a:cubicBezTo>
                      <a:pt x="20" y="114"/>
                      <a:pt x="28" y="89"/>
                      <a:pt x="42" y="67"/>
                    </a:cubicBezTo>
                    <a:cubicBezTo>
                      <a:pt x="54" y="47"/>
                      <a:pt x="67" y="28"/>
                      <a:pt x="70" y="4"/>
                    </a:cubicBezTo>
                    <a:cubicBezTo>
                      <a:pt x="70" y="0"/>
                      <a:pt x="64" y="0"/>
                      <a:pt x="64"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2148"/>
              <p:cNvSpPr/>
              <p:nvPr/>
            </p:nvSpPr>
            <p:spPr bwMode="auto">
              <a:xfrm>
                <a:off x="2763" y="3770"/>
                <a:ext cx="165" cy="327"/>
              </a:xfrm>
              <a:custGeom>
                <a:avLst/>
                <a:gdLst>
                  <a:gd name="T0" fmla="*/ 54 w 62"/>
                  <a:gd name="T1" fmla="*/ 4 h 122"/>
                  <a:gd name="T2" fmla="*/ 2 w 62"/>
                  <a:gd name="T3" fmla="*/ 115 h 122"/>
                  <a:gd name="T4" fmla="*/ 8 w 62"/>
                  <a:gd name="T5" fmla="*/ 118 h 122"/>
                  <a:gd name="T6" fmla="*/ 60 w 62"/>
                  <a:gd name="T7" fmla="*/ 6 h 122"/>
                  <a:gd name="T8" fmla="*/ 54 w 62"/>
                  <a:gd name="T9" fmla="*/ 4 h 122"/>
                </a:gdLst>
                <a:ahLst/>
                <a:cxnLst>
                  <a:cxn ang="0">
                    <a:pos x="T0" y="T1"/>
                  </a:cxn>
                  <a:cxn ang="0">
                    <a:pos x="T2" y="T3"/>
                  </a:cxn>
                  <a:cxn ang="0">
                    <a:pos x="T4" y="T5"/>
                  </a:cxn>
                  <a:cxn ang="0">
                    <a:pos x="T6" y="T7"/>
                  </a:cxn>
                  <a:cxn ang="0">
                    <a:pos x="T8" y="T9"/>
                  </a:cxn>
                </a:cxnLst>
                <a:rect l="0" t="0" r="r" b="b"/>
                <a:pathLst>
                  <a:path w="62" h="122">
                    <a:moveTo>
                      <a:pt x="54" y="4"/>
                    </a:moveTo>
                    <a:cubicBezTo>
                      <a:pt x="39" y="42"/>
                      <a:pt x="25" y="81"/>
                      <a:pt x="2" y="115"/>
                    </a:cubicBezTo>
                    <a:cubicBezTo>
                      <a:pt x="0" y="118"/>
                      <a:pt x="5" y="122"/>
                      <a:pt x="8" y="118"/>
                    </a:cubicBezTo>
                    <a:cubicBezTo>
                      <a:pt x="31" y="84"/>
                      <a:pt x="45" y="44"/>
                      <a:pt x="60" y="6"/>
                    </a:cubicBezTo>
                    <a:cubicBezTo>
                      <a:pt x="62" y="2"/>
                      <a:pt x="56" y="0"/>
                      <a:pt x="54"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2149"/>
              <p:cNvSpPr/>
              <p:nvPr/>
            </p:nvSpPr>
            <p:spPr bwMode="auto">
              <a:xfrm>
                <a:off x="2805" y="3770"/>
                <a:ext cx="139" cy="340"/>
              </a:xfrm>
              <a:custGeom>
                <a:avLst/>
                <a:gdLst>
                  <a:gd name="T0" fmla="*/ 45 w 52"/>
                  <a:gd name="T1" fmla="*/ 4 h 127"/>
                  <a:gd name="T2" fmla="*/ 1 w 52"/>
                  <a:gd name="T3" fmla="*/ 121 h 127"/>
                  <a:gd name="T4" fmla="*/ 8 w 52"/>
                  <a:gd name="T5" fmla="*/ 123 h 127"/>
                  <a:gd name="T6" fmla="*/ 51 w 52"/>
                  <a:gd name="T7" fmla="*/ 6 h 127"/>
                  <a:gd name="T8" fmla="*/ 45 w 52"/>
                  <a:gd name="T9" fmla="*/ 4 h 127"/>
                </a:gdLst>
                <a:ahLst/>
                <a:cxnLst>
                  <a:cxn ang="0">
                    <a:pos x="T0" y="T1"/>
                  </a:cxn>
                  <a:cxn ang="0">
                    <a:pos x="T2" y="T3"/>
                  </a:cxn>
                  <a:cxn ang="0">
                    <a:pos x="T4" y="T5"/>
                  </a:cxn>
                  <a:cxn ang="0">
                    <a:pos x="T6" y="T7"/>
                  </a:cxn>
                  <a:cxn ang="0">
                    <a:pos x="T8" y="T9"/>
                  </a:cxn>
                </a:cxnLst>
                <a:rect l="0" t="0" r="r" b="b"/>
                <a:pathLst>
                  <a:path w="52" h="127">
                    <a:moveTo>
                      <a:pt x="45" y="4"/>
                    </a:moveTo>
                    <a:cubicBezTo>
                      <a:pt x="32" y="44"/>
                      <a:pt x="14" y="81"/>
                      <a:pt x="1" y="121"/>
                    </a:cubicBezTo>
                    <a:cubicBezTo>
                      <a:pt x="0" y="125"/>
                      <a:pt x="6" y="127"/>
                      <a:pt x="8" y="123"/>
                    </a:cubicBezTo>
                    <a:cubicBezTo>
                      <a:pt x="20" y="83"/>
                      <a:pt x="39" y="45"/>
                      <a:pt x="51" y="6"/>
                    </a:cubicBezTo>
                    <a:cubicBezTo>
                      <a:pt x="52" y="2"/>
                      <a:pt x="46" y="0"/>
                      <a:pt x="45"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2150"/>
              <p:cNvSpPr/>
              <p:nvPr/>
            </p:nvSpPr>
            <p:spPr bwMode="auto">
              <a:xfrm>
                <a:off x="2824" y="3741"/>
                <a:ext cx="171" cy="374"/>
              </a:xfrm>
              <a:custGeom>
                <a:avLst/>
                <a:gdLst>
                  <a:gd name="T0" fmla="*/ 57 w 64"/>
                  <a:gd name="T1" fmla="*/ 4 h 140"/>
                  <a:gd name="T2" fmla="*/ 1 w 64"/>
                  <a:gd name="T3" fmla="*/ 135 h 140"/>
                  <a:gd name="T4" fmla="*/ 7 w 64"/>
                  <a:gd name="T5" fmla="*/ 136 h 140"/>
                  <a:gd name="T6" fmla="*/ 62 w 64"/>
                  <a:gd name="T7" fmla="*/ 7 h 140"/>
                  <a:gd name="T8" fmla="*/ 57 w 64"/>
                  <a:gd name="T9" fmla="*/ 4 h 140"/>
                </a:gdLst>
                <a:ahLst/>
                <a:cxnLst>
                  <a:cxn ang="0">
                    <a:pos x="T0" y="T1"/>
                  </a:cxn>
                  <a:cxn ang="0">
                    <a:pos x="T2" y="T3"/>
                  </a:cxn>
                  <a:cxn ang="0">
                    <a:pos x="T4" y="T5"/>
                  </a:cxn>
                  <a:cxn ang="0">
                    <a:pos x="T6" y="T7"/>
                  </a:cxn>
                  <a:cxn ang="0">
                    <a:pos x="T8" y="T9"/>
                  </a:cxn>
                </a:cxnLst>
                <a:rect l="0" t="0" r="r" b="b"/>
                <a:pathLst>
                  <a:path w="64" h="140">
                    <a:moveTo>
                      <a:pt x="57" y="4"/>
                    </a:moveTo>
                    <a:cubicBezTo>
                      <a:pt x="36" y="46"/>
                      <a:pt x="18" y="90"/>
                      <a:pt x="1" y="135"/>
                    </a:cubicBezTo>
                    <a:cubicBezTo>
                      <a:pt x="0" y="138"/>
                      <a:pt x="6" y="140"/>
                      <a:pt x="7" y="136"/>
                    </a:cubicBezTo>
                    <a:cubicBezTo>
                      <a:pt x="24" y="92"/>
                      <a:pt x="41" y="49"/>
                      <a:pt x="62" y="7"/>
                    </a:cubicBezTo>
                    <a:cubicBezTo>
                      <a:pt x="64" y="3"/>
                      <a:pt x="58" y="0"/>
                      <a:pt x="57"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2151"/>
              <p:cNvSpPr/>
              <p:nvPr/>
            </p:nvSpPr>
            <p:spPr bwMode="auto">
              <a:xfrm>
                <a:off x="2893" y="3757"/>
                <a:ext cx="128" cy="366"/>
              </a:xfrm>
              <a:custGeom>
                <a:avLst/>
                <a:gdLst>
                  <a:gd name="T0" fmla="*/ 41 w 48"/>
                  <a:gd name="T1" fmla="*/ 4 h 137"/>
                  <a:gd name="T2" fmla="*/ 21 w 48"/>
                  <a:gd name="T3" fmla="*/ 65 h 137"/>
                  <a:gd name="T4" fmla="*/ 2 w 48"/>
                  <a:gd name="T5" fmla="*/ 130 h 137"/>
                  <a:gd name="T6" fmla="*/ 7 w 48"/>
                  <a:gd name="T7" fmla="*/ 134 h 137"/>
                  <a:gd name="T8" fmla="*/ 25 w 48"/>
                  <a:gd name="T9" fmla="*/ 76 h 137"/>
                  <a:gd name="T10" fmla="*/ 47 w 48"/>
                  <a:gd name="T11" fmla="*/ 5 h 137"/>
                  <a:gd name="T12" fmla="*/ 41 w 48"/>
                  <a:gd name="T13" fmla="*/ 4 h 137"/>
                </a:gdLst>
                <a:ahLst/>
                <a:cxnLst>
                  <a:cxn ang="0">
                    <a:pos x="T0" y="T1"/>
                  </a:cxn>
                  <a:cxn ang="0">
                    <a:pos x="T2" y="T3"/>
                  </a:cxn>
                  <a:cxn ang="0">
                    <a:pos x="T4" y="T5"/>
                  </a:cxn>
                  <a:cxn ang="0">
                    <a:pos x="T6" y="T7"/>
                  </a:cxn>
                  <a:cxn ang="0">
                    <a:pos x="T8" y="T9"/>
                  </a:cxn>
                  <a:cxn ang="0">
                    <a:pos x="T10" y="T11"/>
                  </a:cxn>
                  <a:cxn ang="0">
                    <a:pos x="T12" y="T13"/>
                  </a:cxn>
                </a:cxnLst>
                <a:rect l="0" t="0" r="r" b="b"/>
                <a:pathLst>
                  <a:path w="48" h="137">
                    <a:moveTo>
                      <a:pt x="41" y="4"/>
                    </a:moveTo>
                    <a:cubicBezTo>
                      <a:pt x="33" y="24"/>
                      <a:pt x="27" y="44"/>
                      <a:pt x="21" y="65"/>
                    </a:cubicBezTo>
                    <a:cubicBezTo>
                      <a:pt x="16" y="86"/>
                      <a:pt x="13" y="111"/>
                      <a:pt x="2" y="130"/>
                    </a:cubicBezTo>
                    <a:cubicBezTo>
                      <a:pt x="0" y="134"/>
                      <a:pt x="5" y="137"/>
                      <a:pt x="7" y="134"/>
                    </a:cubicBezTo>
                    <a:cubicBezTo>
                      <a:pt x="17" y="116"/>
                      <a:pt x="20" y="95"/>
                      <a:pt x="25" y="76"/>
                    </a:cubicBezTo>
                    <a:cubicBezTo>
                      <a:pt x="31" y="52"/>
                      <a:pt x="38" y="28"/>
                      <a:pt x="47" y="5"/>
                    </a:cubicBezTo>
                    <a:cubicBezTo>
                      <a:pt x="48" y="2"/>
                      <a:pt x="42" y="0"/>
                      <a:pt x="4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2152"/>
              <p:cNvSpPr/>
              <p:nvPr/>
            </p:nvSpPr>
            <p:spPr bwMode="auto">
              <a:xfrm>
                <a:off x="3011" y="3618"/>
                <a:ext cx="69" cy="75"/>
              </a:xfrm>
              <a:custGeom>
                <a:avLst/>
                <a:gdLst>
                  <a:gd name="T0" fmla="*/ 19 w 26"/>
                  <a:gd name="T1" fmla="*/ 3 h 28"/>
                  <a:gd name="T2" fmla="*/ 3 w 26"/>
                  <a:gd name="T3" fmla="*/ 20 h 28"/>
                  <a:gd name="T4" fmla="*/ 7 w 26"/>
                  <a:gd name="T5" fmla="*/ 25 h 28"/>
                  <a:gd name="T6" fmla="*/ 23 w 26"/>
                  <a:gd name="T7" fmla="*/ 8 h 28"/>
                  <a:gd name="T8" fmla="*/ 19 w 26"/>
                  <a:gd name="T9" fmla="*/ 3 h 28"/>
                </a:gdLst>
                <a:ahLst/>
                <a:cxnLst>
                  <a:cxn ang="0">
                    <a:pos x="T0" y="T1"/>
                  </a:cxn>
                  <a:cxn ang="0">
                    <a:pos x="T2" y="T3"/>
                  </a:cxn>
                  <a:cxn ang="0">
                    <a:pos x="T4" y="T5"/>
                  </a:cxn>
                  <a:cxn ang="0">
                    <a:pos x="T6" y="T7"/>
                  </a:cxn>
                  <a:cxn ang="0">
                    <a:pos x="T8" y="T9"/>
                  </a:cxn>
                </a:cxnLst>
                <a:rect l="0" t="0" r="r" b="b"/>
                <a:pathLst>
                  <a:path w="26" h="28">
                    <a:moveTo>
                      <a:pt x="19" y="3"/>
                    </a:moveTo>
                    <a:cubicBezTo>
                      <a:pt x="13" y="9"/>
                      <a:pt x="8" y="15"/>
                      <a:pt x="3" y="20"/>
                    </a:cubicBezTo>
                    <a:cubicBezTo>
                      <a:pt x="0" y="23"/>
                      <a:pt x="4" y="28"/>
                      <a:pt x="7" y="25"/>
                    </a:cubicBezTo>
                    <a:cubicBezTo>
                      <a:pt x="13" y="19"/>
                      <a:pt x="18" y="13"/>
                      <a:pt x="23" y="8"/>
                    </a:cubicBezTo>
                    <a:cubicBezTo>
                      <a:pt x="26" y="5"/>
                      <a:pt x="21" y="0"/>
                      <a:pt x="19"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2153"/>
              <p:cNvSpPr/>
              <p:nvPr/>
            </p:nvSpPr>
            <p:spPr bwMode="auto">
              <a:xfrm>
                <a:off x="3016" y="3602"/>
                <a:ext cx="51" cy="69"/>
              </a:xfrm>
              <a:custGeom>
                <a:avLst/>
                <a:gdLst>
                  <a:gd name="T0" fmla="*/ 11 w 19"/>
                  <a:gd name="T1" fmla="*/ 3 h 26"/>
                  <a:gd name="T2" fmla="*/ 2 w 19"/>
                  <a:gd name="T3" fmla="*/ 19 h 26"/>
                  <a:gd name="T4" fmla="*/ 7 w 19"/>
                  <a:gd name="T5" fmla="*/ 22 h 26"/>
                  <a:gd name="T6" fmla="*/ 16 w 19"/>
                  <a:gd name="T7" fmla="*/ 6 h 26"/>
                  <a:gd name="T8" fmla="*/ 11 w 19"/>
                  <a:gd name="T9" fmla="*/ 3 h 26"/>
                </a:gdLst>
                <a:ahLst/>
                <a:cxnLst>
                  <a:cxn ang="0">
                    <a:pos x="T0" y="T1"/>
                  </a:cxn>
                  <a:cxn ang="0">
                    <a:pos x="T2" y="T3"/>
                  </a:cxn>
                  <a:cxn ang="0">
                    <a:pos x="T4" y="T5"/>
                  </a:cxn>
                  <a:cxn ang="0">
                    <a:pos x="T6" y="T7"/>
                  </a:cxn>
                  <a:cxn ang="0">
                    <a:pos x="T8" y="T9"/>
                  </a:cxn>
                </a:cxnLst>
                <a:rect l="0" t="0" r="r" b="b"/>
                <a:pathLst>
                  <a:path w="19" h="26">
                    <a:moveTo>
                      <a:pt x="11" y="3"/>
                    </a:moveTo>
                    <a:cubicBezTo>
                      <a:pt x="7" y="8"/>
                      <a:pt x="4" y="13"/>
                      <a:pt x="2" y="19"/>
                    </a:cubicBezTo>
                    <a:cubicBezTo>
                      <a:pt x="0" y="23"/>
                      <a:pt x="5" y="26"/>
                      <a:pt x="7" y="22"/>
                    </a:cubicBezTo>
                    <a:cubicBezTo>
                      <a:pt x="10" y="17"/>
                      <a:pt x="13" y="11"/>
                      <a:pt x="16" y="6"/>
                    </a:cubicBezTo>
                    <a:cubicBezTo>
                      <a:pt x="19" y="3"/>
                      <a:pt x="13" y="0"/>
                      <a:pt x="1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2154"/>
              <p:cNvSpPr/>
              <p:nvPr/>
            </p:nvSpPr>
            <p:spPr bwMode="auto">
              <a:xfrm>
                <a:off x="2995" y="3639"/>
                <a:ext cx="93" cy="121"/>
              </a:xfrm>
              <a:custGeom>
                <a:avLst/>
                <a:gdLst>
                  <a:gd name="T0" fmla="*/ 27 w 35"/>
                  <a:gd name="T1" fmla="*/ 4 h 45"/>
                  <a:gd name="T2" fmla="*/ 2 w 35"/>
                  <a:gd name="T3" fmla="*/ 38 h 45"/>
                  <a:gd name="T4" fmla="*/ 7 w 35"/>
                  <a:gd name="T5" fmla="*/ 41 h 45"/>
                  <a:gd name="T6" fmla="*/ 32 w 35"/>
                  <a:gd name="T7" fmla="*/ 7 h 45"/>
                  <a:gd name="T8" fmla="*/ 27 w 35"/>
                  <a:gd name="T9" fmla="*/ 4 h 45"/>
                </a:gdLst>
                <a:ahLst/>
                <a:cxnLst>
                  <a:cxn ang="0">
                    <a:pos x="T0" y="T1"/>
                  </a:cxn>
                  <a:cxn ang="0">
                    <a:pos x="T2" y="T3"/>
                  </a:cxn>
                  <a:cxn ang="0">
                    <a:pos x="T4" y="T5"/>
                  </a:cxn>
                  <a:cxn ang="0">
                    <a:pos x="T6" y="T7"/>
                  </a:cxn>
                  <a:cxn ang="0">
                    <a:pos x="T8" y="T9"/>
                  </a:cxn>
                </a:cxnLst>
                <a:rect l="0" t="0" r="r" b="b"/>
                <a:pathLst>
                  <a:path w="35" h="45">
                    <a:moveTo>
                      <a:pt x="27" y="4"/>
                    </a:moveTo>
                    <a:cubicBezTo>
                      <a:pt x="19" y="15"/>
                      <a:pt x="8" y="25"/>
                      <a:pt x="2" y="38"/>
                    </a:cubicBezTo>
                    <a:cubicBezTo>
                      <a:pt x="0" y="41"/>
                      <a:pt x="5" y="45"/>
                      <a:pt x="7" y="41"/>
                    </a:cubicBezTo>
                    <a:cubicBezTo>
                      <a:pt x="14" y="28"/>
                      <a:pt x="24" y="19"/>
                      <a:pt x="32" y="7"/>
                    </a:cubicBezTo>
                    <a:cubicBezTo>
                      <a:pt x="35" y="3"/>
                      <a:pt x="29" y="0"/>
                      <a:pt x="27"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2155"/>
              <p:cNvSpPr/>
              <p:nvPr/>
            </p:nvSpPr>
            <p:spPr bwMode="auto">
              <a:xfrm>
                <a:off x="2851" y="3709"/>
                <a:ext cx="232" cy="425"/>
              </a:xfrm>
              <a:custGeom>
                <a:avLst/>
                <a:gdLst>
                  <a:gd name="T0" fmla="*/ 80 w 87"/>
                  <a:gd name="T1" fmla="*/ 3 h 159"/>
                  <a:gd name="T2" fmla="*/ 2 w 87"/>
                  <a:gd name="T3" fmla="*/ 152 h 159"/>
                  <a:gd name="T4" fmla="*/ 7 w 87"/>
                  <a:gd name="T5" fmla="*/ 156 h 159"/>
                  <a:gd name="T6" fmla="*/ 84 w 87"/>
                  <a:gd name="T7" fmla="*/ 8 h 159"/>
                  <a:gd name="T8" fmla="*/ 80 w 87"/>
                  <a:gd name="T9" fmla="*/ 3 h 159"/>
                </a:gdLst>
                <a:ahLst/>
                <a:cxnLst>
                  <a:cxn ang="0">
                    <a:pos x="T0" y="T1"/>
                  </a:cxn>
                  <a:cxn ang="0">
                    <a:pos x="T2" y="T3"/>
                  </a:cxn>
                  <a:cxn ang="0">
                    <a:pos x="T4" y="T5"/>
                  </a:cxn>
                  <a:cxn ang="0">
                    <a:pos x="T6" y="T7"/>
                  </a:cxn>
                  <a:cxn ang="0">
                    <a:pos x="T8" y="T9"/>
                  </a:cxn>
                </a:cxnLst>
                <a:rect l="0" t="0" r="r" b="b"/>
                <a:pathLst>
                  <a:path w="87" h="159">
                    <a:moveTo>
                      <a:pt x="80" y="3"/>
                    </a:moveTo>
                    <a:cubicBezTo>
                      <a:pt x="39" y="45"/>
                      <a:pt x="33" y="105"/>
                      <a:pt x="2" y="152"/>
                    </a:cubicBezTo>
                    <a:cubicBezTo>
                      <a:pt x="0" y="156"/>
                      <a:pt x="5" y="159"/>
                      <a:pt x="7" y="156"/>
                    </a:cubicBezTo>
                    <a:cubicBezTo>
                      <a:pt x="38" y="109"/>
                      <a:pt x="44" y="49"/>
                      <a:pt x="84" y="8"/>
                    </a:cubicBezTo>
                    <a:cubicBezTo>
                      <a:pt x="87" y="5"/>
                      <a:pt x="83" y="0"/>
                      <a:pt x="80"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2156"/>
              <p:cNvSpPr/>
              <p:nvPr/>
            </p:nvSpPr>
            <p:spPr bwMode="auto">
              <a:xfrm>
                <a:off x="2925" y="3776"/>
                <a:ext cx="152" cy="278"/>
              </a:xfrm>
              <a:custGeom>
                <a:avLst/>
                <a:gdLst>
                  <a:gd name="T0" fmla="*/ 49 w 57"/>
                  <a:gd name="T1" fmla="*/ 3 h 104"/>
                  <a:gd name="T2" fmla="*/ 1 w 57"/>
                  <a:gd name="T3" fmla="*/ 98 h 104"/>
                  <a:gd name="T4" fmla="*/ 7 w 57"/>
                  <a:gd name="T5" fmla="*/ 100 h 104"/>
                  <a:gd name="T6" fmla="*/ 54 w 57"/>
                  <a:gd name="T7" fmla="*/ 8 h 104"/>
                  <a:gd name="T8" fmla="*/ 49 w 57"/>
                  <a:gd name="T9" fmla="*/ 3 h 104"/>
                </a:gdLst>
                <a:ahLst/>
                <a:cxnLst>
                  <a:cxn ang="0">
                    <a:pos x="T0" y="T1"/>
                  </a:cxn>
                  <a:cxn ang="0">
                    <a:pos x="T2" y="T3"/>
                  </a:cxn>
                  <a:cxn ang="0">
                    <a:pos x="T4" y="T5"/>
                  </a:cxn>
                  <a:cxn ang="0">
                    <a:pos x="T6" y="T7"/>
                  </a:cxn>
                  <a:cxn ang="0">
                    <a:pos x="T8" y="T9"/>
                  </a:cxn>
                </a:cxnLst>
                <a:rect l="0" t="0" r="r" b="b"/>
                <a:pathLst>
                  <a:path w="57" h="104">
                    <a:moveTo>
                      <a:pt x="49" y="3"/>
                    </a:moveTo>
                    <a:cubicBezTo>
                      <a:pt x="24" y="30"/>
                      <a:pt x="12" y="64"/>
                      <a:pt x="1" y="98"/>
                    </a:cubicBezTo>
                    <a:cubicBezTo>
                      <a:pt x="0" y="102"/>
                      <a:pt x="6" y="104"/>
                      <a:pt x="7" y="100"/>
                    </a:cubicBezTo>
                    <a:cubicBezTo>
                      <a:pt x="18" y="67"/>
                      <a:pt x="29" y="33"/>
                      <a:pt x="54" y="8"/>
                    </a:cubicBezTo>
                    <a:cubicBezTo>
                      <a:pt x="57" y="5"/>
                      <a:pt x="52" y="0"/>
                      <a:pt x="49"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2157"/>
              <p:cNvSpPr/>
              <p:nvPr/>
            </p:nvSpPr>
            <p:spPr bwMode="auto">
              <a:xfrm>
                <a:off x="2920" y="3792"/>
                <a:ext cx="192" cy="331"/>
              </a:xfrm>
              <a:custGeom>
                <a:avLst/>
                <a:gdLst>
                  <a:gd name="T0" fmla="*/ 64 w 72"/>
                  <a:gd name="T1" fmla="*/ 3 h 124"/>
                  <a:gd name="T2" fmla="*/ 2 w 72"/>
                  <a:gd name="T3" fmla="*/ 118 h 124"/>
                  <a:gd name="T4" fmla="*/ 8 w 72"/>
                  <a:gd name="T5" fmla="*/ 120 h 124"/>
                  <a:gd name="T6" fmla="*/ 69 w 72"/>
                  <a:gd name="T7" fmla="*/ 6 h 124"/>
                  <a:gd name="T8" fmla="*/ 64 w 72"/>
                  <a:gd name="T9" fmla="*/ 3 h 124"/>
                </a:gdLst>
                <a:ahLst/>
                <a:cxnLst>
                  <a:cxn ang="0">
                    <a:pos x="T0" y="T1"/>
                  </a:cxn>
                  <a:cxn ang="0">
                    <a:pos x="T2" y="T3"/>
                  </a:cxn>
                  <a:cxn ang="0">
                    <a:pos x="T4" y="T5"/>
                  </a:cxn>
                  <a:cxn ang="0">
                    <a:pos x="T6" y="T7"/>
                  </a:cxn>
                  <a:cxn ang="0">
                    <a:pos x="T8" y="T9"/>
                  </a:cxn>
                </a:cxnLst>
                <a:rect l="0" t="0" r="r" b="b"/>
                <a:pathLst>
                  <a:path w="72" h="124">
                    <a:moveTo>
                      <a:pt x="64" y="3"/>
                    </a:moveTo>
                    <a:cubicBezTo>
                      <a:pt x="39" y="40"/>
                      <a:pt x="16" y="76"/>
                      <a:pt x="2" y="118"/>
                    </a:cubicBezTo>
                    <a:cubicBezTo>
                      <a:pt x="0" y="122"/>
                      <a:pt x="7" y="124"/>
                      <a:pt x="8" y="120"/>
                    </a:cubicBezTo>
                    <a:cubicBezTo>
                      <a:pt x="22" y="78"/>
                      <a:pt x="45" y="43"/>
                      <a:pt x="69" y="6"/>
                    </a:cubicBezTo>
                    <a:cubicBezTo>
                      <a:pt x="72" y="3"/>
                      <a:pt x="66" y="0"/>
                      <a:pt x="64"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2158"/>
              <p:cNvSpPr/>
              <p:nvPr/>
            </p:nvSpPr>
            <p:spPr bwMode="auto">
              <a:xfrm>
                <a:off x="2971" y="3859"/>
                <a:ext cx="128" cy="254"/>
              </a:xfrm>
              <a:custGeom>
                <a:avLst/>
                <a:gdLst>
                  <a:gd name="T0" fmla="*/ 41 w 48"/>
                  <a:gd name="T1" fmla="*/ 4 h 95"/>
                  <a:gd name="T2" fmla="*/ 1 w 48"/>
                  <a:gd name="T3" fmla="*/ 89 h 95"/>
                  <a:gd name="T4" fmla="*/ 7 w 48"/>
                  <a:gd name="T5" fmla="*/ 91 h 95"/>
                  <a:gd name="T6" fmla="*/ 47 w 48"/>
                  <a:gd name="T7" fmla="*/ 6 h 95"/>
                  <a:gd name="T8" fmla="*/ 41 w 48"/>
                  <a:gd name="T9" fmla="*/ 4 h 95"/>
                </a:gdLst>
                <a:ahLst/>
                <a:cxnLst>
                  <a:cxn ang="0">
                    <a:pos x="T0" y="T1"/>
                  </a:cxn>
                  <a:cxn ang="0">
                    <a:pos x="T2" y="T3"/>
                  </a:cxn>
                  <a:cxn ang="0">
                    <a:pos x="T4" y="T5"/>
                  </a:cxn>
                  <a:cxn ang="0">
                    <a:pos x="T6" y="T7"/>
                  </a:cxn>
                  <a:cxn ang="0">
                    <a:pos x="T8" y="T9"/>
                  </a:cxn>
                </a:cxnLst>
                <a:rect l="0" t="0" r="r" b="b"/>
                <a:pathLst>
                  <a:path w="48" h="95">
                    <a:moveTo>
                      <a:pt x="41" y="4"/>
                    </a:moveTo>
                    <a:cubicBezTo>
                      <a:pt x="32" y="34"/>
                      <a:pt x="13" y="60"/>
                      <a:pt x="1" y="89"/>
                    </a:cubicBezTo>
                    <a:cubicBezTo>
                      <a:pt x="0" y="93"/>
                      <a:pt x="6" y="95"/>
                      <a:pt x="7" y="91"/>
                    </a:cubicBezTo>
                    <a:cubicBezTo>
                      <a:pt x="19" y="62"/>
                      <a:pt x="39" y="36"/>
                      <a:pt x="47" y="6"/>
                    </a:cubicBezTo>
                    <a:cubicBezTo>
                      <a:pt x="48" y="2"/>
                      <a:pt x="42" y="0"/>
                      <a:pt x="4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2159"/>
              <p:cNvSpPr/>
              <p:nvPr/>
            </p:nvSpPr>
            <p:spPr bwMode="auto">
              <a:xfrm>
                <a:off x="3019" y="3883"/>
                <a:ext cx="96" cy="206"/>
              </a:xfrm>
              <a:custGeom>
                <a:avLst/>
                <a:gdLst>
                  <a:gd name="T0" fmla="*/ 28 w 36"/>
                  <a:gd name="T1" fmla="*/ 4 h 77"/>
                  <a:gd name="T2" fmla="*/ 0 w 36"/>
                  <a:gd name="T3" fmla="*/ 71 h 77"/>
                  <a:gd name="T4" fmla="*/ 6 w 36"/>
                  <a:gd name="T5" fmla="*/ 73 h 77"/>
                  <a:gd name="T6" fmla="*/ 34 w 36"/>
                  <a:gd name="T7" fmla="*/ 6 h 77"/>
                  <a:gd name="T8" fmla="*/ 28 w 36"/>
                  <a:gd name="T9" fmla="*/ 4 h 77"/>
                </a:gdLst>
                <a:ahLst/>
                <a:cxnLst>
                  <a:cxn ang="0">
                    <a:pos x="T0" y="T1"/>
                  </a:cxn>
                  <a:cxn ang="0">
                    <a:pos x="T2" y="T3"/>
                  </a:cxn>
                  <a:cxn ang="0">
                    <a:pos x="T4" y="T5"/>
                  </a:cxn>
                  <a:cxn ang="0">
                    <a:pos x="T6" y="T7"/>
                  </a:cxn>
                  <a:cxn ang="0">
                    <a:pos x="T8" y="T9"/>
                  </a:cxn>
                </a:cxnLst>
                <a:rect l="0" t="0" r="r" b="b"/>
                <a:pathLst>
                  <a:path w="36" h="77">
                    <a:moveTo>
                      <a:pt x="28" y="4"/>
                    </a:moveTo>
                    <a:cubicBezTo>
                      <a:pt x="19" y="27"/>
                      <a:pt x="4" y="46"/>
                      <a:pt x="0" y="71"/>
                    </a:cubicBezTo>
                    <a:cubicBezTo>
                      <a:pt x="0" y="75"/>
                      <a:pt x="6" y="77"/>
                      <a:pt x="6" y="73"/>
                    </a:cubicBezTo>
                    <a:cubicBezTo>
                      <a:pt x="10" y="48"/>
                      <a:pt x="25" y="28"/>
                      <a:pt x="34" y="6"/>
                    </a:cubicBezTo>
                    <a:cubicBezTo>
                      <a:pt x="36" y="2"/>
                      <a:pt x="29" y="0"/>
                      <a:pt x="28"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2160"/>
              <p:cNvSpPr/>
              <p:nvPr/>
            </p:nvSpPr>
            <p:spPr bwMode="auto">
              <a:xfrm>
                <a:off x="3043" y="3877"/>
                <a:ext cx="112" cy="204"/>
              </a:xfrm>
              <a:custGeom>
                <a:avLst/>
                <a:gdLst>
                  <a:gd name="T0" fmla="*/ 35 w 42"/>
                  <a:gd name="T1" fmla="*/ 3 h 76"/>
                  <a:gd name="T2" fmla="*/ 2 w 42"/>
                  <a:gd name="T3" fmla="*/ 70 h 76"/>
                  <a:gd name="T4" fmla="*/ 8 w 42"/>
                  <a:gd name="T5" fmla="*/ 72 h 76"/>
                  <a:gd name="T6" fmla="*/ 41 w 42"/>
                  <a:gd name="T7" fmla="*/ 5 h 76"/>
                  <a:gd name="T8" fmla="*/ 35 w 42"/>
                  <a:gd name="T9" fmla="*/ 3 h 76"/>
                </a:gdLst>
                <a:ahLst/>
                <a:cxnLst>
                  <a:cxn ang="0">
                    <a:pos x="T0" y="T1"/>
                  </a:cxn>
                  <a:cxn ang="0">
                    <a:pos x="T2" y="T3"/>
                  </a:cxn>
                  <a:cxn ang="0">
                    <a:pos x="T4" y="T5"/>
                  </a:cxn>
                  <a:cxn ang="0">
                    <a:pos x="T6" y="T7"/>
                  </a:cxn>
                  <a:cxn ang="0">
                    <a:pos x="T8" y="T9"/>
                  </a:cxn>
                </a:cxnLst>
                <a:rect l="0" t="0" r="r" b="b"/>
                <a:pathLst>
                  <a:path w="42" h="76">
                    <a:moveTo>
                      <a:pt x="35" y="3"/>
                    </a:moveTo>
                    <a:cubicBezTo>
                      <a:pt x="25" y="27"/>
                      <a:pt x="11" y="47"/>
                      <a:pt x="2" y="70"/>
                    </a:cubicBezTo>
                    <a:cubicBezTo>
                      <a:pt x="0" y="74"/>
                      <a:pt x="6" y="76"/>
                      <a:pt x="8" y="72"/>
                    </a:cubicBezTo>
                    <a:cubicBezTo>
                      <a:pt x="17" y="49"/>
                      <a:pt x="31" y="28"/>
                      <a:pt x="41" y="5"/>
                    </a:cubicBezTo>
                    <a:cubicBezTo>
                      <a:pt x="42" y="1"/>
                      <a:pt x="36" y="0"/>
                      <a:pt x="35"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2161"/>
              <p:cNvSpPr/>
              <p:nvPr/>
            </p:nvSpPr>
            <p:spPr bwMode="auto">
              <a:xfrm>
                <a:off x="3069" y="3816"/>
                <a:ext cx="184" cy="251"/>
              </a:xfrm>
              <a:custGeom>
                <a:avLst/>
                <a:gdLst>
                  <a:gd name="T0" fmla="*/ 62 w 69"/>
                  <a:gd name="T1" fmla="*/ 3 h 94"/>
                  <a:gd name="T2" fmla="*/ 3 w 69"/>
                  <a:gd name="T3" fmla="*/ 87 h 94"/>
                  <a:gd name="T4" fmla="*/ 8 w 69"/>
                  <a:gd name="T5" fmla="*/ 91 h 94"/>
                  <a:gd name="T6" fmla="*/ 67 w 69"/>
                  <a:gd name="T7" fmla="*/ 7 h 94"/>
                  <a:gd name="T8" fmla="*/ 62 w 69"/>
                  <a:gd name="T9" fmla="*/ 3 h 94"/>
                </a:gdLst>
                <a:ahLst/>
                <a:cxnLst>
                  <a:cxn ang="0">
                    <a:pos x="T0" y="T1"/>
                  </a:cxn>
                  <a:cxn ang="0">
                    <a:pos x="T2" y="T3"/>
                  </a:cxn>
                  <a:cxn ang="0">
                    <a:pos x="T4" y="T5"/>
                  </a:cxn>
                  <a:cxn ang="0">
                    <a:pos x="T6" y="T7"/>
                  </a:cxn>
                  <a:cxn ang="0">
                    <a:pos x="T8" y="T9"/>
                  </a:cxn>
                </a:cxnLst>
                <a:rect l="0" t="0" r="r" b="b"/>
                <a:pathLst>
                  <a:path w="69" h="94">
                    <a:moveTo>
                      <a:pt x="62" y="3"/>
                    </a:moveTo>
                    <a:cubicBezTo>
                      <a:pt x="40" y="29"/>
                      <a:pt x="21" y="58"/>
                      <a:pt x="3" y="87"/>
                    </a:cubicBezTo>
                    <a:cubicBezTo>
                      <a:pt x="0" y="91"/>
                      <a:pt x="6" y="94"/>
                      <a:pt x="8" y="91"/>
                    </a:cubicBezTo>
                    <a:cubicBezTo>
                      <a:pt x="26" y="62"/>
                      <a:pt x="45" y="33"/>
                      <a:pt x="67" y="7"/>
                    </a:cubicBezTo>
                    <a:cubicBezTo>
                      <a:pt x="69" y="4"/>
                      <a:pt x="65" y="0"/>
                      <a:pt x="6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2162"/>
              <p:cNvSpPr/>
              <p:nvPr/>
            </p:nvSpPr>
            <p:spPr bwMode="auto">
              <a:xfrm>
                <a:off x="3120" y="3805"/>
                <a:ext cx="176" cy="254"/>
              </a:xfrm>
              <a:custGeom>
                <a:avLst/>
                <a:gdLst>
                  <a:gd name="T0" fmla="*/ 59 w 66"/>
                  <a:gd name="T1" fmla="*/ 3 h 95"/>
                  <a:gd name="T2" fmla="*/ 32 w 66"/>
                  <a:gd name="T3" fmla="*/ 47 h 95"/>
                  <a:gd name="T4" fmla="*/ 17 w 66"/>
                  <a:gd name="T5" fmla="*/ 69 h 95"/>
                  <a:gd name="T6" fmla="*/ 3 w 66"/>
                  <a:gd name="T7" fmla="*/ 89 h 95"/>
                  <a:gd name="T8" fmla="*/ 6 w 66"/>
                  <a:gd name="T9" fmla="*/ 94 h 95"/>
                  <a:gd name="T10" fmla="*/ 8 w 66"/>
                  <a:gd name="T11" fmla="*/ 90 h 95"/>
                  <a:gd name="T12" fmla="*/ 2 w 66"/>
                  <a:gd name="T13" fmla="*/ 88 h 95"/>
                  <a:gd name="T14" fmla="*/ 1 w 66"/>
                  <a:gd name="T15" fmla="*/ 90 h 95"/>
                  <a:gd name="T16" fmla="*/ 4 w 66"/>
                  <a:gd name="T17" fmla="*/ 95 h 95"/>
                  <a:gd name="T18" fmla="*/ 11 w 66"/>
                  <a:gd name="T19" fmla="*/ 88 h 95"/>
                  <a:gd name="T20" fmla="*/ 30 w 66"/>
                  <a:gd name="T21" fmla="*/ 61 h 95"/>
                  <a:gd name="T22" fmla="*/ 64 w 66"/>
                  <a:gd name="T23" fmla="*/ 7 h 95"/>
                  <a:gd name="T24" fmla="*/ 59 w 66"/>
                  <a:gd name="T25" fmla="*/ 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95">
                    <a:moveTo>
                      <a:pt x="59" y="3"/>
                    </a:moveTo>
                    <a:cubicBezTo>
                      <a:pt x="50" y="18"/>
                      <a:pt x="41" y="33"/>
                      <a:pt x="32" y="47"/>
                    </a:cubicBezTo>
                    <a:cubicBezTo>
                      <a:pt x="27" y="55"/>
                      <a:pt x="22" y="62"/>
                      <a:pt x="17" y="69"/>
                    </a:cubicBezTo>
                    <a:cubicBezTo>
                      <a:pt x="15" y="72"/>
                      <a:pt x="6" y="88"/>
                      <a:pt x="3" y="89"/>
                    </a:cubicBezTo>
                    <a:cubicBezTo>
                      <a:pt x="4" y="90"/>
                      <a:pt x="5" y="92"/>
                      <a:pt x="6" y="94"/>
                    </a:cubicBezTo>
                    <a:cubicBezTo>
                      <a:pt x="7" y="92"/>
                      <a:pt x="7" y="91"/>
                      <a:pt x="8" y="90"/>
                    </a:cubicBezTo>
                    <a:cubicBezTo>
                      <a:pt x="9" y="86"/>
                      <a:pt x="3" y="84"/>
                      <a:pt x="2" y="88"/>
                    </a:cubicBezTo>
                    <a:cubicBezTo>
                      <a:pt x="1" y="89"/>
                      <a:pt x="1" y="90"/>
                      <a:pt x="1" y="90"/>
                    </a:cubicBezTo>
                    <a:cubicBezTo>
                      <a:pt x="0" y="93"/>
                      <a:pt x="2" y="95"/>
                      <a:pt x="4" y="95"/>
                    </a:cubicBezTo>
                    <a:cubicBezTo>
                      <a:pt x="8" y="94"/>
                      <a:pt x="9" y="91"/>
                      <a:pt x="11" y="88"/>
                    </a:cubicBezTo>
                    <a:cubicBezTo>
                      <a:pt x="18" y="79"/>
                      <a:pt x="24" y="70"/>
                      <a:pt x="30" y="61"/>
                    </a:cubicBezTo>
                    <a:cubicBezTo>
                      <a:pt x="42" y="44"/>
                      <a:pt x="54" y="25"/>
                      <a:pt x="64" y="7"/>
                    </a:cubicBezTo>
                    <a:cubicBezTo>
                      <a:pt x="66" y="3"/>
                      <a:pt x="61" y="0"/>
                      <a:pt x="59"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2163"/>
              <p:cNvSpPr/>
              <p:nvPr/>
            </p:nvSpPr>
            <p:spPr bwMode="auto">
              <a:xfrm>
                <a:off x="3229" y="3792"/>
                <a:ext cx="107" cy="187"/>
              </a:xfrm>
              <a:custGeom>
                <a:avLst/>
                <a:gdLst>
                  <a:gd name="T0" fmla="*/ 33 w 40"/>
                  <a:gd name="T1" fmla="*/ 4 h 70"/>
                  <a:gd name="T2" fmla="*/ 2 w 40"/>
                  <a:gd name="T3" fmla="*/ 64 h 70"/>
                  <a:gd name="T4" fmla="*/ 7 w 40"/>
                  <a:gd name="T5" fmla="*/ 67 h 70"/>
                  <a:gd name="T6" fmla="*/ 39 w 40"/>
                  <a:gd name="T7" fmla="*/ 6 h 70"/>
                  <a:gd name="T8" fmla="*/ 33 w 40"/>
                  <a:gd name="T9" fmla="*/ 4 h 70"/>
                </a:gdLst>
                <a:ahLst/>
                <a:cxnLst>
                  <a:cxn ang="0">
                    <a:pos x="T0" y="T1"/>
                  </a:cxn>
                  <a:cxn ang="0">
                    <a:pos x="T2" y="T3"/>
                  </a:cxn>
                  <a:cxn ang="0">
                    <a:pos x="T4" y="T5"/>
                  </a:cxn>
                  <a:cxn ang="0">
                    <a:pos x="T6" y="T7"/>
                  </a:cxn>
                  <a:cxn ang="0">
                    <a:pos x="T8" y="T9"/>
                  </a:cxn>
                </a:cxnLst>
                <a:rect l="0" t="0" r="r" b="b"/>
                <a:pathLst>
                  <a:path w="40" h="70">
                    <a:moveTo>
                      <a:pt x="33" y="4"/>
                    </a:moveTo>
                    <a:cubicBezTo>
                      <a:pt x="27" y="26"/>
                      <a:pt x="12" y="44"/>
                      <a:pt x="2" y="64"/>
                    </a:cubicBezTo>
                    <a:cubicBezTo>
                      <a:pt x="0" y="67"/>
                      <a:pt x="5" y="70"/>
                      <a:pt x="7" y="67"/>
                    </a:cubicBezTo>
                    <a:cubicBezTo>
                      <a:pt x="18" y="47"/>
                      <a:pt x="33" y="28"/>
                      <a:pt x="39" y="6"/>
                    </a:cubicBezTo>
                    <a:cubicBezTo>
                      <a:pt x="40" y="2"/>
                      <a:pt x="34" y="0"/>
                      <a:pt x="3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2164"/>
              <p:cNvSpPr/>
              <p:nvPr/>
            </p:nvSpPr>
            <p:spPr bwMode="auto">
              <a:xfrm>
                <a:off x="3224" y="3966"/>
                <a:ext cx="21" cy="16"/>
              </a:xfrm>
              <a:custGeom>
                <a:avLst/>
                <a:gdLst>
                  <a:gd name="T0" fmla="*/ 4 w 8"/>
                  <a:gd name="T1" fmla="*/ 6 h 6"/>
                  <a:gd name="T2" fmla="*/ 4 w 8"/>
                  <a:gd name="T3" fmla="*/ 0 h 6"/>
                  <a:gd name="T4" fmla="*/ 4 w 8"/>
                  <a:gd name="T5" fmla="*/ 6 h 6"/>
                </a:gdLst>
                <a:ahLst/>
                <a:cxnLst>
                  <a:cxn ang="0">
                    <a:pos x="T0" y="T1"/>
                  </a:cxn>
                  <a:cxn ang="0">
                    <a:pos x="T2" y="T3"/>
                  </a:cxn>
                  <a:cxn ang="0">
                    <a:pos x="T4" y="T5"/>
                  </a:cxn>
                </a:cxnLst>
                <a:rect l="0" t="0" r="r" b="b"/>
                <a:pathLst>
                  <a:path w="8" h="6">
                    <a:moveTo>
                      <a:pt x="4" y="6"/>
                    </a:moveTo>
                    <a:cubicBezTo>
                      <a:pt x="8" y="6"/>
                      <a:pt x="8" y="0"/>
                      <a:pt x="4" y="0"/>
                    </a:cubicBezTo>
                    <a:cubicBezTo>
                      <a:pt x="0" y="0"/>
                      <a:pt x="0" y="6"/>
                      <a:pt x="4"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2165"/>
              <p:cNvSpPr/>
              <p:nvPr/>
            </p:nvSpPr>
            <p:spPr bwMode="auto">
              <a:xfrm>
                <a:off x="6712" y="-154"/>
                <a:ext cx="1072" cy="888"/>
              </a:xfrm>
              <a:custGeom>
                <a:avLst/>
                <a:gdLst>
                  <a:gd name="T0" fmla="*/ 99 w 402"/>
                  <a:gd name="T1" fmla="*/ 321 h 332"/>
                  <a:gd name="T2" fmla="*/ 30 w 402"/>
                  <a:gd name="T3" fmla="*/ 224 h 332"/>
                  <a:gd name="T4" fmla="*/ 40 w 402"/>
                  <a:gd name="T5" fmla="*/ 87 h 332"/>
                  <a:gd name="T6" fmla="*/ 262 w 402"/>
                  <a:gd name="T7" fmla="*/ 32 h 332"/>
                  <a:gd name="T8" fmla="*/ 359 w 402"/>
                  <a:gd name="T9" fmla="*/ 109 h 332"/>
                  <a:gd name="T10" fmla="*/ 353 w 402"/>
                  <a:gd name="T11" fmla="*/ 228 h 332"/>
                  <a:gd name="T12" fmla="*/ 257 w 402"/>
                  <a:gd name="T13" fmla="*/ 309 h 332"/>
                  <a:gd name="T14" fmla="*/ 105 w 402"/>
                  <a:gd name="T15" fmla="*/ 319 h 332"/>
                  <a:gd name="T16" fmla="*/ 105 w 402"/>
                  <a:gd name="T17" fmla="*/ 325 h 332"/>
                  <a:gd name="T18" fmla="*/ 275 w 402"/>
                  <a:gd name="T19" fmla="*/ 309 h 332"/>
                  <a:gd name="T20" fmla="*/ 364 w 402"/>
                  <a:gd name="T21" fmla="*/ 220 h 332"/>
                  <a:gd name="T22" fmla="*/ 270 w 402"/>
                  <a:gd name="T23" fmla="*/ 28 h 332"/>
                  <a:gd name="T24" fmla="*/ 30 w 402"/>
                  <a:gd name="T25" fmla="*/ 90 h 332"/>
                  <a:gd name="T26" fmla="*/ 24 w 402"/>
                  <a:gd name="T27" fmla="*/ 226 h 332"/>
                  <a:gd name="T28" fmla="*/ 96 w 402"/>
                  <a:gd name="T29" fmla="*/ 326 h 332"/>
                  <a:gd name="T30" fmla="*/ 99 w 402"/>
                  <a:gd name="T31" fmla="*/ 321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2" h="332">
                    <a:moveTo>
                      <a:pt x="99" y="321"/>
                    </a:moveTo>
                    <a:cubicBezTo>
                      <a:pt x="62" y="304"/>
                      <a:pt x="43" y="260"/>
                      <a:pt x="30" y="224"/>
                    </a:cubicBezTo>
                    <a:cubicBezTo>
                      <a:pt x="13" y="178"/>
                      <a:pt x="6" y="128"/>
                      <a:pt x="40" y="87"/>
                    </a:cubicBezTo>
                    <a:cubicBezTo>
                      <a:pt x="91" y="26"/>
                      <a:pt x="189" y="11"/>
                      <a:pt x="262" y="32"/>
                    </a:cubicBezTo>
                    <a:cubicBezTo>
                      <a:pt x="302" y="44"/>
                      <a:pt x="339" y="72"/>
                      <a:pt x="359" y="109"/>
                    </a:cubicBezTo>
                    <a:cubicBezTo>
                      <a:pt x="379" y="146"/>
                      <a:pt x="371" y="192"/>
                      <a:pt x="353" y="228"/>
                    </a:cubicBezTo>
                    <a:cubicBezTo>
                      <a:pt x="333" y="267"/>
                      <a:pt x="298" y="295"/>
                      <a:pt x="257" y="309"/>
                    </a:cubicBezTo>
                    <a:cubicBezTo>
                      <a:pt x="209" y="326"/>
                      <a:pt x="155" y="319"/>
                      <a:pt x="105" y="319"/>
                    </a:cubicBezTo>
                    <a:cubicBezTo>
                      <a:pt x="101" y="319"/>
                      <a:pt x="101" y="325"/>
                      <a:pt x="105" y="325"/>
                    </a:cubicBezTo>
                    <a:cubicBezTo>
                      <a:pt x="162" y="326"/>
                      <a:pt x="221" y="332"/>
                      <a:pt x="275" y="309"/>
                    </a:cubicBezTo>
                    <a:cubicBezTo>
                      <a:pt x="315" y="293"/>
                      <a:pt x="346" y="259"/>
                      <a:pt x="364" y="220"/>
                    </a:cubicBezTo>
                    <a:cubicBezTo>
                      <a:pt x="402" y="136"/>
                      <a:pt x="349" y="58"/>
                      <a:pt x="270" y="28"/>
                    </a:cubicBezTo>
                    <a:cubicBezTo>
                      <a:pt x="194" y="0"/>
                      <a:pt x="79" y="21"/>
                      <a:pt x="30" y="90"/>
                    </a:cubicBezTo>
                    <a:cubicBezTo>
                      <a:pt x="0" y="132"/>
                      <a:pt x="8" y="180"/>
                      <a:pt x="24" y="226"/>
                    </a:cubicBezTo>
                    <a:cubicBezTo>
                      <a:pt x="37" y="264"/>
                      <a:pt x="57" y="309"/>
                      <a:pt x="96" y="326"/>
                    </a:cubicBezTo>
                    <a:cubicBezTo>
                      <a:pt x="100" y="328"/>
                      <a:pt x="103" y="323"/>
                      <a:pt x="99" y="32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2166"/>
              <p:cNvSpPr/>
              <p:nvPr/>
            </p:nvSpPr>
            <p:spPr bwMode="auto">
              <a:xfrm>
                <a:off x="6835" y="269"/>
                <a:ext cx="208" cy="254"/>
              </a:xfrm>
              <a:custGeom>
                <a:avLst/>
                <a:gdLst>
                  <a:gd name="T0" fmla="*/ 43 w 78"/>
                  <a:gd name="T1" fmla="*/ 8 h 95"/>
                  <a:gd name="T2" fmla="*/ 62 w 78"/>
                  <a:gd name="T3" fmla="*/ 45 h 95"/>
                  <a:gd name="T4" fmla="*/ 51 w 78"/>
                  <a:gd name="T5" fmla="*/ 61 h 95"/>
                  <a:gd name="T6" fmla="*/ 24 w 78"/>
                  <a:gd name="T7" fmla="*/ 81 h 95"/>
                  <a:gd name="T8" fmla="*/ 31 w 78"/>
                  <a:gd name="T9" fmla="*/ 37 h 95"/>
                  <a:gd name="T10" fmla="*/ 35 w 78"/>
                  <a:gd name="T11" fmla="*/ 18 h 95"/>
                  <a:gd name="T12" fmla="*/ 41 w 78"/>
                  <a:gd name="T13" fmla="*/ 7 h 95"/>
                  <a:gd name="T14" fmla="*/ 41 w 78"/>
                  <a:gd name="T15" fmla="*/ 1 h 95"/>
                  <a:gd name="T16" fmla="*/ 30 w 78"/>
                  <a:gd name="T17" fmla="*/ 4 h 95"/>
                  <a:gd name="T18" fmla="*/ 29 w 78"/>
                  <a:gd name="T19" fmla="*/ 7 h 95"/>
                  <a:gd name="T20" fmla="*/ 30 w 78"/>
                  <a:gd name="T21" fmla="*/ 91 h 95"/>
                  <a:gd name="T22" fmla="*/ 42 w 78"/>
                  <a:gd name="T23" fmla="*/ 81 h 95"/>
                  <a:gd name="T24" fmla="*/ 63 w 78"/>
                  <a:gd name="T25" fmla="*/ 55 h 95"/>
                  <a:gd name="T26" fmla="*/ 47 w 78"/>
                  <a:gd name="T27" fmla="*/ 3 h 95"/>
                  <a:gd name="T28" fmla="*/ 43 w 78"/>
                  <a:gd name="T2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 h="95">
                    <a:moveTo>
                      <a:pt x="43" y="8"/>
                    </a:moveTo>
                    <a:cubicBezTo>
                      <a:pt x="51" y="16"/>
                      <a:pt x="70" y="31"/>
                      <a:pt x="62" y="45"/>
                    </a:cubicBezTo>
                    <a:cubicBezTo>
                      <a:pt x="59" y="50"/>
                      <a:pt x="55" y="55"/>
                      <a:pt x="51" y="61"/>
                    </a:cubicBezTo>
                    <a:cubicBezTo>
                      <a:pt x="47" y="65"/>
                      <a:pt x="28" y="93"/>
                      <a:pt x="24" y="81"/>
                    </a:cubicBezTo>
                    <a:cubicBezTo>
                      <a:pt x="21" y="68"/>
                      <a:pt x="28" y="50"/>
                      <a:pt x="31" y="37"/>
                    </a:cubicBezTo>
                    <a:cubicBezTo>
                      <a:pt x="32" y="31"/>
                      <a:pt x="34" y="24"/>
                      <a:pt x="35" y="18"/>
                    </a:cubicBezTo>
                    <a:cubicBezTo>
                      <a:pt x="36" y="10"/>
                      <a:pt x="33" y="7"/>
                      <a:pt x="41" y="7"/>
                    </a:cubicBezTo>
                    <a:cubicBezTo>
                      <a:pt x="45" y="7"/>
                      <a:pt x="45" y="1"/>
                      <a:pt x="41" y="1"/>
                    </a:cubicBezTo>
                    <a:cubicBezTo>
                      <a:pt x="37" y="1"/>
                      <a:pt x="34" y="1"/>
                      <a:pt x="30" y="4"/>
                    </a:cubicBezTo>
                    <a:cubicBezTo>
                      <a:pt x="29" y="5"/>
                      <a:pt x="28" y="6"/>
                      <a:pt x="29" y="7"/>
                    </a:cubicBezTo>
                    <a:cubicBezTo>
                      <a:pt x="33" y="20"/>
                      <a:pt x="0" y="95"/>
                      <a:pt x="30" y="91"/>
                    </a:cubicBezTo>
                    <a:cubicBezTo>
                      <a:pt x="35" y="91"/>
                      <a:pt x="39" y="84"/>
                      <a:pt x="42" y="81"/>
                    </a:cubicBezTo>
                    <a:cubicBezTo>
                      <a:pt x="50" y="72"/>
                      <a:pt x="57" y="63"/>
                      <a:pt x="63" y="55"/>
                    </a:cubicBezTo>
                    <a:cubicBezTo>
                      <a:pt x="78" y="34"/>
                      <a:pt x="62" y="18"/>
                      <a:pt x="47" y="3"/>
                    </a:cubicBezTo>
                    <a:cubicBezTo>
                      <a:pt x="44" y="0"/>
                      <a:pt x="40" y="5"/>
                      <a:pt x="43" y="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2167"/>
              <p:cNvSpPr/>
              <p:nvPr/>
            </p:nvSpPr>
            <p:spPr bwMode="auto">
              <a:xfrm>
                <a:off x="6861" y="39"/>
                <a:ext cx="246" cy="262"/>
              </a:xfrm>
              <a:custGeom>
                <a:avLst/>
                <a:gdLst>
                  <a:gd name="T0" fmla="*/ 27 w 92"/>
                  <a:gd name="T1" fmla="*/ 90 h 98"/>
                  <a:gd name="T2" fmla="*/ 11 w 92"/>
                  <a:gd name="T3" fmla="*/ 27 h 98"/>
                  <a:gd name="T4" fmla="*/ 59 w 92"/>
                  <a:gd name="T5" fmla="*/ 11 h 98"/>
                  <a:gd name="T6" fmla="*/ 79 w 92"/>
                  <a:gd name="T7" fmla="*/ 28 h 98"/>
                  <a:gd name="T8" fmla="*/ 63 w 92"/>
                  <a:gd name="T9" fmla="*/ 59 h 98"/>
                  <a:gd name="T10" fmla="*/ 29 w 92"/>
                  <a:gd name="T11" fmla="*/ 90 h 98"/>
                  <a:gd name="T12" fmla="*/ 35 w 92"/>
                  <a:gd name="T13" fmla="*/ 93 h 98"/>
                  <a:gd name="T14" fmla="*/ 64 w 92"/>
                  <a:gd name="T15" fmla="*/ 66 h 98"/>
                  <a:gd name="T16" fmla="*/ 84 w 92"/>
                  <a:gd name="T17" fmla="*/ 34 h 98"/>
                  <a:gd name="T18" fmla="*/ 56 w 92"/>
                  <a:gd name="T19" fmla="*/ 4 h 98"/>
                  <a:gd name="T20" fmla="*/ 5 w 92"/>
                  <a:gd name="T21" fmla="*/ 18 h 98"/>
                  <a:gd name="T22" fmla="*/ 22 w 92"/>
                  <a:gd name="T23" fmla="*/ 95 h 98"/>
                  <a:gd name="T24" fmla="*/ 27 w 92"/>
                  <a:gd name="T25" fmla="*/ 9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8">
                    <a:moveTo>
                      <a:pt x="27" y="90"/>
                    </a:moveTo>
                    <a:cubicBezTo>
                      <a:pt x="7" y="73"/>
                      <a:pt x="9" y="50"/>
                      <a:pt x="11" y="27"/>
                    </a:cubicBezTo>
                    <a:cubicBezTo>
                      <a:pt x="12" y="4"/>
                      <a:pt x="43" y="10"/>
                      <a:pt x="59" y="11"/>
                    </a:cubicBezTo>
                    <a:cubicBezTo>
                      <a:pt x="70" y="12"/>
                      <a:pt x="82" y="14"/>
                      <a:pt x="79" y="28"/>
                    </a:cubicBezTo>
                    <a:cubicBezTo>
                      <a:pt x="77" y="40"/>
                      <a:pt x="72" y="51"/>
                      <a:pt x="63" y="59"/>
                    </a:cubicBezTo>
                    <a:cubicBezTo>
                      <a:pt x="51" y="70"/>
                      <a:pt x="36" y="74"/>
                      <a:pt x="29" y="90"/>
                    </a:cubicBezTo>
                    <a:cubicBezTo>
                      <a:pt x="28" y="93"/>
                      <a:pt x="33" y="97"/>
                      <a:pt x="35" y="93"/>
                    </a:cubicBezTo>
                    <a:cubicBezTo>
                      <a:pt x="41" y="80"/>
                      <a:pt x="53" y="75"/>
                      <a:pt x="64" y="66"/>
                    </a:cubicBezTo>
                    <a:cubicBezTo>
                      <a:pt x="75" y="57"/>
                      <a:pt x="80" y="47"/>
                      <a:pt x="84" y="34"/>
                    </a:cubicBezTo>
                    <a:cubicBezTo>
                      <a:pt x="92" y="11"/>
                      <a:pt x="74" y="6"/>
                      <a:pt x="56" y="4"/>
                    </a:cubicBezTo>
                    <a:cubicBezTo>
                      <a:pt x="44" y="3"/>
                      <a:pt x="7" y="0"/>
                      <a:pt x="5" y="18"/>
                    </a:cubicBezTo>
                    <a:cubicBezTo>
                      <a:pt x="2" y="45"/>
                      <a:pt x="0" y="75"/>
                      <a:pt x="22" y="95"/>
                    </a:cubicBezTo>
                    <a:cubicBezTo>
                      <a:pt x="25" y="98"/>
                      <a:pt x="30" y="93"/>
                      <a:pt x="27" y="9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2168"/>
              <p:cNvSpPr/>
              <p:nvPr/>
            </p:nvSpPr>
            <p:spPr bwMode="auto">
              <a:xfrm>
                <a:off x="7069" y="-47"/>
                <a:ext cx="547" cy="564"/>
              </a:xfrm>
              <a:custGeom>
                <a:avLst/>
                <a:gdLst>
                  <a:gd name="T0" fmla="*/ 37 w 205"/>
                  <a:gd name="T1" fmla="*/ 27 h 211"/>
                  <a:gd name="T2" fmla="*/ 31 w 205"/>
                  <a:gd name="T3" fmla="*/ 56 h 211"/>
                  <a:gd name="T4" fmla="*/ 8 w 205"/>
                  <a:gd name="T5" fmla="*/ 94 h 211"/>
                  <a:gd name="T6" fmla="*/ 11 w 205"/>
                  <a:gd name="T7" fmla="*/ 123 h 211"/>
                  <a:gd name="T8" fmla="*/ 47 w 205"/>
                  <a:gd name="T9" fmla="*/ 145 h 211"/>
                  <a:gd name="T10" fmla="*/ 56 w 205"/>
                  <a:gd name="T11" fmla="*/ 158 h 211"/>
                  <a:gd name="T12" fmla="*/ 111 w 205"/>
                  <a:gd name="T13" fmla="*/ 143 h 211"/>
                  <a:gd name="T14" fmla="*/ 114 w 205"/>
                  <a:gd name="T15" fmla="*/ 140 h 211"/>
                  <a:gd name="T16" fmla="*/ 101 w 205"/>
                  <a:gd name="T17" fmla="*/ 112 h 211"/>
                  <a:gd name="T18" fmla="*/ 99 w 205"/>
                  <a:gd name="T19" fmla="*/ 107 h 211"/>
                  <a:gd name="T20" fmla="*/ 128 w 205"/>
                  <a:gd name="T21" fmla="*/ 130 h 211"/>
                  <a:gd name="T22" fmla="*/ 123 w 205"/>
                  <a:gd name="T23" fmla="*/ 151 h 211"/>
                  <a:gd name="T24" fmla="*/ 128 w 205"/>
                  <a:gd name="T25" fmla="*/ 184 h 211"/>
                  <a:gd name="T26" fmla="*/ 132 w 205"/>
                  <a:gd name="T27" fmla="*/ 200 h 211"/>
                  <a:gd name="T28" fmla="*/ 166 w 205"/>
                  <a:gd name="T29" fmla="*/ 203 h 211"/>
                  <a:gd name="T30" fmla="*/ 180 w 205"/>
                  <a:gd name="T31" fmla="*/ 184 h 211"/>
                  <a:gd name="T32" fmla="*/ 180 w 205"/>
                  <a:gd name="T33" fmla="*/ 167 h 211"/>
                  <a:gd name="T34" fmla="*/ 190 w 205"/>
                  <a:gd name="T35" fmla="*/ 134 h 211"/>
                  <a:gd name="T36" fmla="*/ 191 w 205"/>
                  <a:gd name="T37" fmla="*/ 69 h 211"/>
                  <a:gd name="T38" fmla="*/ 180 w 205"/>
                  <a:gd name="T39" fmla="*/ 54 h 211"/>
                  <a:gd name="T40" fmla="*/ 179 w 205"/>
                  <a:gd name="T41" fmla="*/ 24 h 211"/>
                  <a:gd name="T42" fmla="*/ 168 w 205"/>
                  <a:gd name="T43" fmla="*/ 10 h 211"/>
                  <a:gd name="T44" fmla="*/ 106 w 205"/>
                  <a:gd name="T45" fmla="*/ 6 h 211"/>
                  <a:gd name="T46" fmla="*/ 70 w 205"/>
                  <a:gd name="T47" fmla="*/ 17 h 211"/>
                  <a:gd name="T48" fmla="*/ 30 w 205"/>
                  <a:gd name="T49" fmla="*/ 23 h 211"/>
                  <a:gd name="T50" fmla="*/ 33 w 205"/>
                  <a:gd name="T51" fmla="*/ 29 h 211"/>
                  <a:gd name="T52" fmla="*/ 57 w 205"/>
                  <a:gd name="T53" fmla="*/ 27 h 211"/>
                  <a:gd name="T54" fmla="*/ 78 w 205"/>
                  <a:gd name="T55" fmla="*/ 20 h 211"/>
                  <a:gd name="T56" fmla="*/ 128 w 205"/>
                  <a:gd name="T57" fmla="*/ 11 h 211"/>
                  <a:gd name="T58" fmla="*/ 169 w 205"/>
                  <a:gd name="T59" fmla="*/ 44 h 211"/>
                  <a:gd name="T60" fmla="*/ 185 w 205"/>
                  <a:gd name="T61" fmla="*/ 72 h 211"/>
                  <a:gd name="T62" fmla="*/ 178 w 205"/>
                  <a:gd name="T63" fmla="*/ 139 h 211"/>
                  <a:gd name="T64" fmla="*/ 162 w 205"/>
                  <a:gd name="T65" fmla="*/ 198 h 211"/>
                  <a:gd name="T66" fmla="*/ 136 w 205"/>
                  <a:gd name="T67" fmla="*/ 182 h 211"/>
                  <a:gd name="T68" fmla="*/ 139 w 205"/>
                  <a:gd name="T69" fmla="*/ 177 h 211"/>
                  <a:gd name="T70" fmla="*/ 138 w 205"/>
                  <a:gd name="T71" fmla="*/ 166 h 211"/>
                  <a:gd name="T72" fmla="*/ 134 w 205"/>
                  <a:gd name="T73" fmla="*/ 132 h 211"/>
                  <a:gd name="T74" fmla="*/ 136 w 205"/>
                  <a:gd name="T75" fmla="*/ 117 h 211"/>
                  <a:gd name="T76" fmla="*/ 99 w 205"/>
                  <a:gd name="T77" fmla="*/ 91 h 211"/>
                  <a:gd name="T78" fmla="*/ 104 w 205"/>
                  <a:gd name="T79" fmla="*/ 134 h 211"/>
                  <a:gd name="T80" fmla="*/ 72 w 205"/>
                  <a:gd name="T81" fmla="*/ 153 h 211"/>
                  <a:gd name="T82" fmla="*/ 34 w 205"/>
                  <a:gd name="T83" fmla="*/ 125 h 211"/>
                  <a:gd name="T84" fmla="*/ 23 w 205"/>
                  <a:gd name="T85" fmla="*/ 123 h 211"/>
                  <a:gd name="T86" fmla="*/ 24 w 205"/>
                  <a:gd name="T87" fmla="*/ 91 h 211"/>
                  <a:gd name="T88" fmla="*/ 32 w 205"/>
                  <a:gd name="T89" fmla="*/ 83 h 211"/>
                  <a:gd name="T90" fmla="*/ 42 w 205"/>
                  <a:gd name="T91" fmla="*/ 30 h 211"/>
                  <a:gd name="T92" fmla="*/ 37 w 205"/>
                  <a:gd name="T93" fmla="*/ 2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5" h="211">
                    <a:moveTo>
                      <a:pt x="37" y="27"/>
                    </a:moveTo>
                    <a:cubicBezTo>
                      <a:pt x="33" y="37"/>
                      <a:pt x="32" y="45"/>
                      <a:pt x="31" y="56"/>
                    </a:cubicBezTo>
                    <a:cubicBezTo>
                      <a:pt x="30" y="76"/>
                      <a:pt x="22" y="83"/>
                      <a:pt x="8" y="94"/>
                    </a:cubicBezTo>
                    <a:cubicBezTo>
                      <a:pt x="0" y="101"/>
                      <a:pt x="3" y="117"/>
                      <a:pt x="11" y="123"/>
                    </a:cubicBezTo>
                    <a:cubicBezTo>
                      <a:pt x="23" y="132"/>
                      <a:pt x="40" y="128"/>
                      <a:pt x="47" y="145"/>
                    </a:cubicBezTo>
                    <a:cubicBezTo>
                      <a:pt x="49" y="150"/>
                      <a:pt x="51" y="156"/>
                      <a:pt x="56" y="158"/>
                    </a:cubicBezTo>
                    <a:cubicBezTo>
                      <a:pt x="76" y="166"/>
                      <a:pt x="93" y="147"/>
                      <a:pt x="111" y="143"/>
                    </a:cubicBezTo>
                    <a:cubicBezTo>
                      <a:pt x="113" y="143"/>
                      <a:pt x="114" y="141"/>
                      <a:pt x="114" y="140"/>
                    </a:cubicBezTo>
                    <a:cubicBezTo>
                      <a:pt x="110" y="130"/>
                      <a:pt x="105" y="121"/>
                      <a:pt x="101" y="112"/>
                    </a:cubicBezTo>
                    <a:cubicBezTo>
                      <a:pt x="100" y="110"/>
                      <a:pt x="100" y="108"/>
                      <a:pt x="99" y="107"/>
                    </a:cubicBezTo>
                    <a:cubicBezTo>
                      <a:pt x="124" y="100"/>
                      <a:pt x="133" y="107"/>
                      <a:pt x="128" y="130"/>
                    </a:cubicBezTo>
                    <a:cubicBezTo>
                      <a:pt x="126" y="138"/>
                      <a:pt x="124" y="143"/>
                      <a:pt x="123" y="151"/>
                    </a:cubicBezTo>
                    <a:cubicBezTo>
                      <a:pt x="123" y="163"/>
                      <a:pt x="136" y="169"/>
                      <a:pt x="128" y="184"/>
                    </a:cubicBezTo>
                    <a:cubicBezTo>
                      <a:pt x="125" y="189"/>
                      <a:pt x="128" y="196"/>
                      <a:pt x="132" y="200"/>
                    </a:cubicBezTo>
                    <a:cubicBezTo>
                      <a:pt x="139" y="211"/>
                      <a:pt x="156" y="208"/>
                      <a:pt x="166" y="203"/>
                    </a:cubicBezTo>
                    <a:cubicBezTo>
                      <a:pt x="174" y="200"/>
                      <a:pt x="177" y="192"/>
                      <a:pt x="180" y="184"/>
                    </a:cubicBezTo>
                    <a:cubicBezTo>
                      <a:pt x="181" y="180"/>
                      <a:pt x="180" y="172"/>
                      <a:pt x="180" y="167"/>
                    </a:cubicBezTo>
                    <a:cubicBezTo>
                      <a:pt x="178" y="154"/>
                      <a:pt x="182" y="145"/>
                      <a:pt x="190" y="134"/>
                    </a:cubicBezTo>
                    <a:cubicBezTo>
                      <a:pt x="205" y="112"/>
                      <a:pt x="204" y="92"/>
                      <a:pt x="191" y="69"/>
                    </a:cubicBezTo>
                    <a:cubicBezTo>
                      <a:pt x="188" y="65"/>
                      <a:pt x="182" y="58"/>
                      <a:pt x="180" y="54"/>
                    </a:cubicBezTo>
                    <a:cubicBezTo>
                      <a:pt x="173" y="46"/>
                      <a:pt x="178" y="33"/>
                      <a:pt x="179" y="24"/>
                    </a:cubicBezTo>
                    <a:cubicBezTo>
                      <a:pt x="179" y="17"/>
                      <a:pt x="173" y="12"/>
                      <a:pt x="168" y="10"/>
                    </a:cubicBezTo>
                    <a:cubicBezTo>
                      <a:pt x="151" y="0"/>
                      <a:pt x="124" y="4"/>
                      <a:pt x="106" y="6"/>
                    </a:cubicBezTo>
                    <a:cubicBezTo>
                      <a:pt x="93" y="7"/>
                      <a:pt x="82" y="12"/>
                      <a:pt x="70" y="17"/>
                    </a:cubicBezTo>
                    <a:cubicBezTo>
                      <a:pt x="56" y="22"/>
                      <a:pt x="43" y="17"/>
                      <a:pt x="30" y="23"/>
                    </a:cubicBezTo>
                    <a:cubicBezTo>
                      <a:pt x="26" y="25"/>
                      <a:pt x="30" y="31"/>
                      <a:pt x="33" y="29"/>
                    </a:cubicBezTo>
                    <a:cubicBezTo>
                      <a:pt x="41" y="25"/>
                      <a:pt x="48" y="27"/>
                      <a:pt x="57" y="27"/>
                    </a:cubicBezTo>
                    <a:cubicBezTo>
                      <a:pt x="64" y="27"/>
                      <a:pt x="71" y="23"/>
                      <a:pt x="78" y="20"/>
                    </a:cubicBezTo>
                    <a:cubicBezTo>
                      <a:pt x="95" y="14"/>
                      <a:pt x="110" y="12"/>
                      <a:pt x="128" y="11"/>
                    </a:cubicBezTo>
                    <a:cubicBezTo>
                      <a:pt x="151" y="10"/>
                      <a:pt x="174" y="11"/>
                      <a:pt x="169" y="44"/>
                    </a:cubicBezTo>
                    <a:cubicBezTo>
                      <a:pt x="168" y="54"/>
                      <a:pt x="180" y="65"/>
                      <a:pt x="185" y="72"/>
                    </a:cubicBezTo>
                    <a:cubicBezTo>
                      <a:pt x="203" y="96"/>
                      <a:pt x="193" y="118"/>
                      <a:pt x="178" y="139"/>
                    </a:cubicBezTo>
                    <a:cubicBezTo>
                      <a:pt x="165" y="157"/>
                      <a:pt x="185" y="183"/>
                      <a:pt x="162" y="198"/>
                    </a:cubicBezTo>
                    <a:cubicBezTo>
                      <a:pt x="149" y="205"/>
                      <a:pt x="141" y="200"/>
                      <a:pt x="136" y="182"/>
                    </a:cubicBezTo>
                    <a:cubicBezTo>
                      <a:pt x="138" y="181"/>
                      <a:pt x="139" y="179"/>
                      <a:pt x="139" y="177"/>
                    </a:cubicBezTo>
                    <a:cubicBezTo>
                      <a:pt x="140" y="171"/>
                      <a:pt x="140" y="172"/>
                      <a:pt x="138" y="166"/>
                    </a:cubicBezTo>
                    <a:cubicBezTo>
                      <a:pt x="135" y="155"/>
                      <a:pt x="129" y="145"/>
                      <a:pt x="134" y="132"/>
                    </a:cubicBezTo>
                    <a:cubicBezTo>
                      <a:pt x="135" y="128"/>
                      <a:pt x="137" y="121"/>
                      <a:pt x="136" y="117"/>
                    </a:cubicBezTo>
                    <a:cubicBezTo>
                      <a:pt x="132" y="103"/>
                      <a:pt x="117" y="80"/>
                      <a:pt x="99" y="91"/>
                    </a:cubicBezTo>
                    <a:cubicBezTo>
                      <a:pt x="83" y="100"/>
                      <a:pt x="99" y="123"/>
                      <a:pt x="104" y="134"/>
                    </a:cubicBezTo>
                    <a:cubicBezTo>
                      <a:pt x="108" y="141"/>
                      <a:pt x="76" y="151"/>
                      <a:pt x="72" y="153"/>
                    </a:cubicBezTo>
                    <a:cubicBezTo>
                      <a:pt x="67" y="154"/>
                      <a:pt x="44" y="128"/>
                      <a:pt x="34" y="125"/>
                    </a:cubicBezTo>
                    <a:cubicBezTo>
                      <a:pt x="31" y="124"/>
                      <a:pt x="27" y="124"/>
                      <a:pt x="23" y="123"/>
                    </a:cubicBezTo>
                    <a:cubicBezTo>
                      <a:pt x="13" y="107"/>
                      <a:pt x="13" y="96"/>
                      <a:pt x="24" y="91"/>
                    </a:cubicBezTo>
                    <a:cubicBezTo>
                      <a:pt x="27" y="89"/>
                      <a:pt x="30" y="86"/>
                      <a:pt x="32" y="83"/>
                    </a:cubicBezTo>
                    <a:cubicBezTo>
                      <a:pt x="40" y="66"/>
                      <a:pt x="35" y="48"/>
                      <a:pt x="42" y="30"/>
                    </a:cubicBezTo>
                    <a:cubicBezTo>
                      <a:pt x="44" y="27"/>
                      <a:pt x="39" y="23"/>
                      <a:pt x="37" y="2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2169"/>
              <p:cNvSpPr/>
              <p:nvPr/>
            </p:nvSpPr>
            <p:spPr bwMode="auto">
              <a:xfrm>
                <a:off x="7539" y="228"/>
                <a:ext cx="165" cy="190"/>
              </a:xfrm>
              <a:custGeom>
                <a:avLst/>
                <a:gdLst>
                  <a:gd name="T0" fmla="*/ 31 w 62"/>
                  <a:gd name="T1" fmla="*/ 5 h 71"/>
                  <a:gd name="T2" fmla="*/ 35 w 62"/>
                  <a:gd name="T3" fmla="*/ 67 h 71"/>
                  <a:gd name="T4" fmla="*/ 60 w 62"/>
                  <a:gd name="T5" fmla="*/ 33 h 71"/>
                  <a:gd name="T6" fmla="*/ 37 w 62"/>
                  <a:gd name="T7" fmla="*/ 3 h 71"/>
                  <a:gd name="T8" fmla="*/ 35 w 62"/>
                  <a:gd name="T9" fmla="*/ 9 h 71"/>
                  <a:gd name="T10" fmla="*/ 51 w 62"/>
                  <a:gd name="T11" fmla="*/ 16 h 71"/>
                  <a:gd name="T12" fmla="*/ 53 w 62"/>
                  <a:gd name="T13" fmla="*/ 37 h 71"/>
                  <a:gd name="T14" fmla="*/ 44 w 62"/>
                  <a:gd name="T15" fmla="*/ 57 h 71"/>
                  <a:gd name="T16" fmla="*/ 25 w 62"/>
                  <a:gd name="T17" fmla="*/ 58 h 71"/>
                  <a:gd name="T18" fmla="*/ 31 w 62"/>
                  <a:gd name="T19" fmla="*/ 28 h 71"/>
                  <a:gd name="T20" fmla="*/ 38 w 62"/>
                  <a:gd name="T21" fmla="*/ 5 h 71"/>
                  <a:gd name="T22" fmla="*/ 31 w 62"/>
                  <a:gd name="T23" fmla="*/ 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71">
                    <a:moveTo>
                      <a:pt x="31" y="5"/>
                    </a:moveTo>
                    <a:cubicBezTo>
                      <a:pt x="32" y="18"/>
                      <a:pt x="0" y="71"/>
                      <a:pt x="35" y="67"/>
                    </a:cubicBezTo>
                    <a:cubicBezTo>
                      <a:pt x="52" y="65"/>
                      <a:pt x="59" y="48"/>
                      <a:pt x="60" y="33"/>
                    </a:cubicBezTo>
                    <a:cubicBezTo>
                      <a:pt x="62" y="14"/>
                      <a:pt x="53" y="8"/>
                      <a:pt x="37" y="3"/>
                    </a:cubicBezTo>
                    <a:cubicBezTo>
                      <a:pt x="33" y="2"/>
                      <a:pt x="31" y="8"/>
                      <a:pt x="35" y="9"/>
                    </a:cubicBezTo>
                    <a:cubicBezTo>
                      <a:pt x="40" y="11"/>
                      <a:pt x="48" y="12"/>
                      <a:pt x="51" y="16"/>
                    </a:cubicBezTo>
                    <a:cubicBezTo>
                      <a:pt x="55" y="21"/>
                      <a:pt x="54" y="31"/>
                      <a:pt x="53" y="37"/>
                    </a:cubicBezTo>
                    <a:cubicBezTo>
                      <a:pt x="52" y="44"/>
                      <a:pt x="49" y="51"/>
                      <a:pt x="44" y="57"/>
                    </a:cubicBezTo>
                    <a:cubicBezTo>
                      <a:pt x="40" y="60"/>
                      <a:pt x="28" y="65"/>
                      <a:pt x="25" y="58"/>
                    </a:cubicBezTo>
                    <a:cubicBezTo>
                      <a:pt x="22" y="49"/>
                      <a:pt x="29" y="36"/>
                      <a:pt x="31" y="28"/>
                    </a:cubicBezTo>
                    <a:cubicBezTo>
                      <a:pt x="34" y="21"/>
                      <a:pt x="38" y="13"/>
                      <a:pt x="38" y="5"/>
                    </a:cubicBezTo>
                    <a:cubicBezTo>
                      <a:pt x="37" y="0"/>
                      <a:pt x="31" y="0"/>
                      <a:pt x="31"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2170"/>
              <p:cNvSpPr/>
              <p:nvPr/>
            </p:nvSpPr>
            <p:spPr bwMode="auto">
              <a:xfrm>
                <a:off x="6733" y="57"/>
                <a:ext cx="110" cy="169"/>
              </a:xfrm>
              <a:custGeom>
                <a:avLst/>
                <a:gdLst>
                  <a:gd name="T0" fmla="*/ 33 w 41"/>
                  <a:gd name="T1" fmla="*/ 3 h 63"/>
                  <a:gd name="T2" fmla="*/ 1 w 41"/>
                  <a:gd name="T3" fmla="*/ 56 h 63"/>
                  <a:gd name="T4" fmla="*/ 7 w 41"/>
                  <a:gd name="T5" fmla="*/ 60 h 63"/>
                  <a:gd name="T6" fmla="*/ 38 w 41"/>
                  <a:gd name="T7" fmla="*/ 8 h 63"/>
                  <a:gd name="T8" fmla="*/ 33 w 41"/>
                  <a:gd name="T9" fmla="*/ 3 h 63"/>
                </a:gdLst>
                <a:ahLst/>
                <a:cxnLst>
                  <a:cxn ang="0">
                    <a:pos x="T0" y="T1"/>
                  </a:cxn>
                  <a:cxn ang="0">
                    <a:pos x="T2" y="T3"/>
                  </a:cxn>
                  <a:cxn ang="0">
                    <a:pos x="T4" y="T5"/>
                  </a:cxn>
                  <a:cxn ang="0">
                    <a:pos x="T6" y="T7"/>
                  </a:cxn>
                  <a:cxn ang="0">
                    <a:pos x="T8" y="T9"/>
                  </a:cxn>
                </a:cxnLst>
                <a:rect l="0" t="0" r="r" b="b"/>
                <a:pathLst>
                  <a:path w="41" h="63">
                    <a:moveTo>
                      <a:pt x="33" y="3"/>
                    </a:moveTo>
                    <a:cubicBezTo>
                      <a:pt x="19" y="19"/>
                      <a:pt x="10" y="37"/>
                      <a:pt x="1" y="56"/>
                    </a:cubicBezTo>
                    <a:cubicBezTo>
                      <a:pt x="0" y="60"/>
                      <a:pt x="5" y="63"/>
                      <a:pt x="7" y="60"/>
                    </a:cubicBezTo>
                    <a:cubicBezTo>
                      <a:pt x="15" y="41"/>
                      <a:pt x="24" y="23"/>
                      <a:pt x="38" y="8"/>
                    </a:cubicBezTo>
                    <a:cubicBezTo>
                      <a:pt x="41" y="5"/>
                      <a:pt x="36" y="0"/>
                      <a:pt x="33"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2171"/>
              <p:cNvSpPr/>
              <p:nvPr/>
            </p:nvSpPr>
            <p:spPr bwMode="auto">
              <a:xfrm>
                <a:off x="6728" y="-12"/>
                <a:ext cx="195" cy="259"/>
              </a:xfrm>
              <a:custGeom>
                <a:avLst/>
                <a:gdLst>
                  <a:gd name="T0" fmla="*/ 65 w 73"/>
                  <a:gd name="T1" fmla="*/ 4 h 97"/>
                  <a:gd name="T2" fmla="*/ 2 w 73"/>
                  <a:gd name="T3" fmla="*/ 90 h 97"/>
                  <a:gd name="T4" fmla="*/ 8 w 73"/>
                  <a:gd name="T5" fmla="*/ 94 h 97"/>
                  <a:gd name="T6" fmla="*/ 71 w 73"/>
                  <a:gd name="T7" fmla="*/ 7 h 97"/>
                  <a:gd name="T8" fmla="*/ 65 w 73"/>
                  <a:gd name="T9" fmla="*/ 4 h 97"/>
                </a:gdLst>
                <a:ahLst/>
                <a:cxnLst>
                  <a:cxn ang="0">
                    <a:pos x="T0" y="T1"/>
                  </a:cxn>
                  <a:cxn ang="0">
                    <a:pos x="T2" y="T3"/>
                  </a:cxn>
                  <a:cxn ang="0">
                    <a:pos x="T4" y="T5"/>
                  </a:cxn>
                  <a:cxn ang="0">
                    <a:pos x="T6" y="T7"/>
                  </a:cxn>
                  <a:cxn ang="0">
                    <a:pos x="T8" y="T9"/>
                  </a:cxn>
                </a:cxnLst>
                <a:rect l="0" t="0" r="r" b="b"/>
                <a:pathLst>
                  <a:path w="73" h="97">
                    <a:moveTo>
                      <a:pt x="65" y="4"/>
                    </a:moveTo>
                    <a:cubicBezTo>
                      <a:pt x="47" y="35"/>
                      <a:pt x="20" y="59"/>
                      <a:pt x="2" y="90"/>
                    </a:cubicBezTo>
                    <a:cubicBezTo>
                      <a:pt x="0" y="94"/>
                      <a:pt x="5" y="97"/>
                      <a:pt x="8" y="94"/>
                    </a:cubicBezTo>
                    <a:cubicBezTo>
                      <a:pt x="26" y="63"/>
                      <a:pt x="52" y="38"/>
                      <a:pt x="71" y="7"/>
                    </a:cubicBezTo>
                    <a:cubicBezTo>
                      <a:pt x="73" y="3"/>
                      <a:pt x="67" y="0"/>
                      <a:pt x="65"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2172"/>
              <p:cNvSpPr/>
              <p:nvPr/>
            </p:nvSpPr>
            <p:spPr bwMode="auto">
              <a:xfrm>
                <a:off x="6741" y="-55"/>
                <a:ext cx="246" cy="326"/>
              </a:xfrm>
              <a:custGeom>
                <a:avLst/>
                <a:gdLst>
                  <a:gd name="T0" fmla="*/ 84 w 92"/>
                  <a:gd name="T1" fmla="*/ 3 h 122"/>
                  <a:gd name="T2" fmla="*/ 2 w 92"/>
                  <a:gd name="T3" fmla="*/ 115 h 122"/>
                  <a:gd name="T4" fmla="*/ 8 w 92"/>
                  <a:gd name="T5" fmla="*/ 119 h 122"/>
                  <a:gd name="T6" fmla="*/ 89 w 92"/>
                  <a:gd name="T7" fmla="*/ 8 h 122"/>
                  <a:gd name="T8" fmla="*/ 84 w 92"/>
                  <a:gd name="T9" fmla="*/ 3 h 122"/>
                </a:gdLst>
                <a:ahLst/>
                <a:cxnLst>
                  <a:cxn ang="0">
                    <a:pos x="T0" y="T1"/>
                  </a:cxn>
                  <a:cxn ang="0">
                    <a:pos x="T2" y="T3"/>
                  </a:cxn>
                  <a:cxn ang="0">
                    <a:pos x="T4" y="T5"/>
                  </a:cxn>
                  <a:cxn ang="0">
                    <a:pos x="T6" y="T7"/>
                  </a:cxn>
                  <a:cxn ang="0">
                    <a:pos x="T8" y="T9"/>
                  </a:cxn>
                </a:cxnLst>
                <a:rect l="0" t="0" r="r" b="b"/>
                <a:pathLst>
                  <a:path w="92" h="122">
                    <a:moveTo>
                      <a:pt x="84" y="3"/>
                    </a:moveTo>
                    <a:cubicBezTo>
                      <a:pt x="51" y="36"/>
                      <a:pt x="24" y="75"/>
                      <a:pt x="2" y="115"/>
                    </a:cubicBezTo>
                    <a:cubicBezTo>
                      <a:pt x="0" y="119"/>
                      <a:pt x="6" y="122"/>
                      <a:pt x="8" y="119"/>
                    </a:cubicBezTo>
                    <a:cubicBezTo>
                      <a:pt x="29" y="78"/>
                      <a:pt x="56" y="40"/>
                      <a:pt x="89" y="8"/>
                    </a:cubicBezTo>
                    <a:cubicBezTo>
                      <a:pt x="92" y="5"/>
                      <a:pt x="87" y="0"/>
                      <a:pt x="84"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2173"/>
              <p:cNvSpPr/>
              <p:nvPr/>
            </p:nvSpPr>
            <p:spPr bwMode="auto">
              <a:xfrm>
                <a:off x="6741" y="119"/>
                <a:ext cx="144" cy="224"/>
              </a:xfrm>
              <a:custGeom>
                <a:avLst/>
                <a:gdLst>
                  <a:gd name="T0" fmla="*/ 46 w 54"/>
                  <a:gd name="T1" fmla="*/ 3 h 84"/>
                  <a:gd name="T2" fmla="*/ 2 w 54"/>
                  <a:gd name="T3" fmla="*/ 77 h 84"/>
                  <a:gd name="T4" fmla="*/ 8 w 54"/>
                  <a:gd name="T5" fmla="*/ 80 h 84"/>
                  <a:gd name="T6" fmla="*/ 51 w 54"/>
                  <a:gd name="T7" fmla="*/ 6 h 84"/>
                  <a:gd name="T8" fmla="*/ 46 w 54"/>
                  <a:gd name="T9" fmla="*/ 3 h 84"/>
                </a:gdLst>
                <a:ahLst/>
                <a:cxnLst>
                  <a:cxn ang="0">
                    <a:pos x="T0" y="T1"/>
                  </a:cxn>
                  <a:cxn ang="0">
                    <a:pos x="T2" y="T3"/>
                  </a:cxn>
                  <a:cxn ang="0">
                    <a:pos x="T4" y="T5"/>
                  </a:cxn>
                  <a:cxn ang="0">
                    <a:pos x="T6" y="T7"/>
                  </a:cxn>
                  <a:cxn ang="0">
                    <a:pos x="T8" y="T9"/>
                  </a:cxn>
                </a:cxnLst>
                <a:rect l="0" t="0" r="r" b="b"/>
                <a:pathLst>
                  <a:path w="54" h="84">
                    <a:moveTo>
                      <a:pt x="46" y="3"/>
                    </a:moveTo>
                    <a:cubicBezTo>
                      <a:pt x="28" y="26"/>
                      <a:pt x="15" y="51"/>
                      <a:pt x="2" y="77"/>
                    </a:cubicBezTo>
                    <a:cubicBezTo>
                      <a:pt x="0" y="80"/>
                      <a:pt x="6" y="84"/>
                      <a:pt x="8" y="80"/>
                    </a:cubicBezTo>
                    <a:cubicBezTo>
                      <a:pt x="21" y="54"/>
                      <a:pt x="34" y="29"/>
                      <a:pt x="51" y="6"/>
                    </a:cubicBezTo>
                    <a:cubicBezTo>
                      <a:pt x="54" y="3"/>
                      <a:pt x="48" y="0"/>
                      <a:pt x="46"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2174"/>
              <p:cNvSpPr/>
              <p:nvPr/>
            </p:nvSpPr>
            <p:spPr bwMode="auto">
              <a:xfrm>
                <a:off x="6760" y="172"/>
                <a:ext cx="133" cy="166"/>
              </a:xfrm>
              <a:custGeom>
                <a:avLst/>
                <a:gdLst>
                  <a:gd name="T0" fmla="*/ 43 w 50"/>
                  <a:gd name="T1" fmla="*/ 4 h 62"/>
                  <a:gd name="T2" fmla="*/ 1 w 50"/>
                  <a:gd name="T3" fmla="*/ 56 h 62"/>
                  <a:gd name="T4" fmla="*/ 8 w 50"/>
                  <a:gd name="T5" fmla="*/ 58 h 62"/>
                  <a:gd name="T6" fmla="*/ 48 w 50"/>
                  <a:gd name="T7" fmla="*/ 8 h 62"/>
                  <a:gd name="T8" fmla="*/ 43 w 50"/>
                  <a:gd name="T9" fmla="*/ 4 h 62"/>
                </a:gdLst>
                <a:ahLst/>
                <a:cxnLst>
                  <a:cxn ang="0">
                    <a:pos x="T0" y="T1"/>
                  </a:cxn>
                  <a:cxn ang="0">
                    <a:pos x="T2" y="T3"/>
                  </a:cxn>
                  <a:cxn ang="0">
                    <a:pos x="T4" y="T5"/>
                  </a:cxn>
                  <a:cxn ang="0">
                    <a:pos x="T6" y="T7"/>
                  </a:cxn>
                  <a:cxn ang="0">
                    <a:pos x="T8" y="T9"/>
                  </a:cxn>
                </a:cxnLst>
                <a:rect l="0" t="0" r="r" b="b"/>
                <a:pathLst>
                  <a:path w="50" h="62">
                    <a:moveTo>
                      <a:pt x="43" y="4"/>
                    </a:moveTo>
                    <a:cubicBezTo>
                      <a:pt x="28" y="21"/>
                      <a:pt x="9" y="34"/>
                      <a:pt x="1" y="56"/>
                    </a:cubicBezTo>
                    <a:cubicBezTo>
                      <a:pt x="0" y="60"/>
                      <a:pt x="6" y="62"/>
                      <a:pt x="8" y="58"/>
                    </a:cubicBezTo>
                    <a:cubicBezTo>
                      <a:pt x="15" y="37"/>
                      <a:pt x="34" y="24"/>
                      <a:pt x="48" y="8"/>
                    </a:cubicBezTo>
                    <a:cubicBezTo>
                      <a:pt x="50" y="5"/>
                      <a:pt x="46" y="0"/>
                      <a:pt x="4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2175"/>
              <p:cNvSpPr/>
              <p:nvPr/>
            </p:nvSpPr>
            <p:spPr bwMode="auto">
              <a:xfrm>
                <a:off x="6757" y="204"/>
                <a:ext cx="134" cy="174"/>
              </a:xfrm>
              <a:custGeom>
                <a:avLst/>
                <a:gdLst>
                  <a:gd name="T0" fmla="*/ 42 w 50"/>
                  <a:gd name="T1" fmla="*/ 4 h 65"/>
                  <a:gd name="T2" fmla="*/ 1 w 50"/>
                  <a:gd name="T3" fmla="*/ 58 h 65"/>
                  <a:gd name="T4" fmla="*/ 7 w 50"/>
                  <a:gd name="T5" fmla="*/ 61 h 65"/>
                  <a:gd name="T6" fmla="*/ 48 w 50"/>
                  <a:gd name="T7" fmla="*/ 7 h 65"/>
                  <a:gd name="T8" fmla="*/ 42 w 50"/>
                  <a:gd name="T9" fmla="*/ 4 h 65"/>
                </a:gdLst>
                <a:ahLst/>
                <a:cxnLst>
                  <a:cxn ang="0">
                    <a:pos x="T0" y="T1"/>
                  </a:cxn>
                  <a:cxn ang="0">
                    <a:pos x="T2" y="T3"/>
                  </a:cxn>
                  <a:cxn ang="0">
                    <a:pos x="T4" y="T5"/>
                  </a:cxn>
                  <a:cxn ang="0">
                    <a:pos x="T6" y="T7"/>
                  </a:cxn>
                  <a:cxn ang="0">
                    <a:pos x="T8" y="T9"/>
                  </a:cxn>
                </a:cxnLst>
                <a:rect l="0" t="0" r="r" b="b"/>
                <a:pathLst>
                  <a:path w="50" h="65">
                    <a:moveTo>
                      <a:pt x="42" y="4"/>
                    </a:moveTo>
                    <a:cubicBezTo>
                      <a:pt x="32" y="24"/>
                      <a:pt x="12" y="38"/>
                      <a:pt x="1" y="58"/>
                    </a:cubicBezTo>
                    <a:cubicBezTo>
                      <a:pt x="0" y="62"/>
                      <a:pt x="5" y="65"/>
                      <a:pt x="7" y="61"/>
                    </a:cubicBezTo>
                    <a:cubicBezTo>
                      <a:pt x="18" y="41"/>
                      <a:pt x="37" y="27"/>
                      <a:pt x="48" y="7"/>
                    </a:cubicBezTo>
                    <a:cubicBezTo>
                      <a:pt x="50" y="4"/>
                      <a:pt x="44" y="0"/>
                      <a:pt x="4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2176"/>
              <p:cNvSpPr/>
              <p:nvPr/>
            </p:nvSpPr>
            <p:spPr bwMode="auto">
              <a:xfrm>
                <a:off x="6768" y="223"/>
                <a:ext cx="147" cy="201"/>
              </a:xfrm>
              <a:custGeom>
                <a:avLst/>
                <a:gdLst>
                  <a:gd name="T0" fmla="*/ 47 w 55"/>
                  <a:gd name="T1" fmla="*/ 4 h 75"/>
                  <a:gd name="T2" fmla="*/ 0 w 55"/>
                  <a:gd name="T3" fmla="*/ 71 h 75"/>
                  <a:gd name="T4" fmla="*/ 6 w 55"/>
                  <a:gd name="T5" fmla="*/ 71 h 75"/>
                  <a:gd name="T6" fmla="*/ 53 w 55"/>
                  <a:gd name="T7" fmla="*/ 7 h 75"/>
                  <a:gd name="T8" fmla="*/ 47 w 55"/>
                  <a:gd name="T9" fmla="*/ 4 h 75"/>
                </a:gdLst>
                <a:ahLst/>
                <a:cxnLst>
                  <a:cxn ang="0">
                    <a:pos x="T0" y="T1"/>
                  </a:cxn>
                  <a:cxn ang="0">
                    <a:pos x="T2" y="T3"/>
                  </a:cxn>
                  <a:cxn ang="0">
                    <a:pos x="T4" y="T5"/>
                  </a:cxn>
                  <a:cxn ang="0">
                    <a:pos x="T6" y="T7"/>
                  </a:cxn>
                  <a:cxn ang="0">
                    <a:pos x="T8" y="T9"/>
                  </a:cxn>
                </a:cxnLst>
                <a:rect l="0" t="0" r="r" b="b"/>
                <a:pathLst>
                  <a:path w="55" h="75">
                    <a:moveTo>
                      <a:pt x="47" y="4"/>
                    </a:moveTo>
                    <a:cubicBezTo>
                      <a:pt x="32" y="24"/>
                      <a:pt x="0" y="43"/>
                      <a:pt x="0" y="71"/>
                    </a:cubicBezTo>
                    <a:cubicBezTo>
                      <a:pt x="0" y="75"/>
                      <a:pt x="6" y="75"/>
                      <a:pt x="6" y="71"/>
                    </a:cubicBezTo>
                    <a:cubicBezTo>
                      <a:pt x="6" y="45"/>
                      <a:pt x="39" y="26"/>
                      <a:pt x="53" y="7"/>
                    </a:cubicBezTo>
                    <a:cubicBezTo>
                      <a:pt x="55" y="4"/>
                      <a:pt x="50" y="0"/>
                      <a:pt x="47"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2177"/>
              <p:cNvSpPr/>
              <p:nvPr/>
            </p:nvSpPr>
            <p:spPr bwMode="auto">
              <a:xfrm>
                <a:off x="6768" y="266"/>
                <a:ext cx="136" cy="176"/>
              </a:xfrm>
              <a:custGeom>
                <a:avLst/>
                <a:gdLst>
                  <a:gd name="T0" fmla="*/ 43 w 51"/>
                  <a:gd name="T1" fmla="*/ 3 h 66"/>
                  <a:gd name="T2" fmla="*/ 1 w 51"/>
                  <a:gd name="T3" fmla="*/ 61 h 66"/>
                  <a:gd name="T4" fmla="*/ 7 w 51"/>
                  <a:gd name="T5" fmla="*/ 62 h 66"/>
                  <a:gd name="T6" fmla="*/ 27 w 51"/>
                  <a:gd name="T7" fmla="*/ 34 h 66"/>
                  <a:gd name="T8" fmla="*/ 49 w 51"/>
                  <a:gd name="T9" fmla="*/ 7 h 66"/>
                  <a:gd name="T10" fmla="*/ 43 w 51"/>
                  <a:gd name="T11" fmla="*/ 3 h 66"/>
                </a:gdLst>
                <a:ahLst/>
                <a:cxnLst>
                  <a:cxn ang="0">
                    <a:pos x="T0" y="T1"/>
                  </a:cxn>
                  <a:cxn ang="0">
                    <a:pos x="T2" y="T3"/>
                  </a:cxn>
                  <a:cxn ang="0">
                    <a:pos x="T4" y="T5"/>
                  </a:cxn>
                  <a:cxn ang="0">
                    <a:pos x="T6" y="T7"/>
                  </a:cxn>
                  <a:cxn ang="0">
                    <a:pos x="T8" y="T9"/>
                  </a:cxn>
                  <a:cxn ang="0">
                    <a:pos x="T10" y="T11"/>
                  </a:cxn>
                </a:cxnLst>
                <a:rect l="0" t="0" r="r" b="b"/>
                <a:pathLst>
                  <a:path w="51" h="66">
                    <a:moveTo>
                      <a:pt x="43" y="3"/>
                    </a:moveTo>
                    <a:cubicBezTo>
                      <a:pt x="31" y="22"/>
                      <a:pt x="8" y="38"/>
                      <a:pt x="1" y="61"/>
                    </a:cubicBezTo>
                    <a:cubicBezTo>
                      <a:pt x="0" y="65"/>
                      <a:pt x="6" y="66"/>
                      <a:pt x="7" y="62"/>
                    </a:cubicBezTo>
                    <a:cubicBezTo>
                      <a:pt x="11" y="51"/>
                      <a:pt x="20" y="42"/>
                      <a:pt x="27" y="34"/>
                    </a:cubicBezTo>
                    <a:cubicBezTo>
                      <a:pt x="35" y="25"/>
                      <a:pt x="42" y="16"/>
                      <a:pt x="49" y="7"/>
                    </a:cubicBezTo>
                    <a:cubicBezTo>
                      <a:pt x="51" y="3"/>
                      <a:pt x="46" y="0"/>
                      <a:pt x="43"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2178"/>
              <p:cNvSpPr/>
              <p:nvPr/>
            </p:nvSpPr>
            <p:spPr bwMode="auto">
              <a:xfrm>
                <a:off x="6781" y="293"/>
                <a:ext cx="136" cy="179"/>
              </a:xfrm>
              <a:custGeom>
                <a:avLst/>
                <a:gdLst>
                  <a:gd name="T0" fmla="*/ 44 w 51"/>
                  <a:gd name="T1" fmla="*/ 3 h 67"/>
                  <a:gd name="T2" fmla="*/ 1 w 51"/>
                  <a:gd name="T3" fmla="*/ 61 h 67"/>
                  <a:gd name="T4" fmla="*/ 8 w 51"/>
                  <a:gd name="T5" fmla="*/ 63 h 67"/>
                  <a:gd name="T6" fmla="*/ 49 w 51"/>
                  <a:gd name="T7" fmla="*/ 8 h 67"/>
                  <a:gd name="T8" fmla="*/ 44 w 51"/>
                  <a:gd name="T9" fmla="*/ 3 h 67"/>
                </a:gdLst>
                <a:ahLst/>
                <a:cxnLst>
                  <a:cxn ang="0">
                    <a:pos x="T0" y="T1"/>
                  </a:cxn>
                  <a:cxn ang="0">
                    <a:pos x="T2" y="T3"/>
                  </a:cxn>
                  <a:cxn ang="0">
                    <a:pos x="T4" y="T5"/>
                  </a:cxn>
                  <a:cxn ang="0">
                    <a:pos x="T6" y="T7"/>
                  </a:cxn>
                  <a:cxn ang="0">
                    <a:pos x="T8" y="T9"/>
                  </a:cxn>
                </a:cxnLst>
                <a:rect l="0" t="0" r="r" b="b"/>
                <a:pathLst>
                  <a:path w="51" h="67">
                    <a:moveTo>
                      <a:pt x="44" y="3"/>
                    </a:moveTo>
                    <a:cubicBezTo>
                      <a:pt x="29" y="22"/>
                      <a:pt x="10" y="38"/>
                      <a:pt x="1" y="61"/>
                    </a:cubicBezTo>
                    <a:cubicBezTo>
                      <a:pt x="0" y="65"/>
                      <a:pt x="6" y="67"/>
                      <a:pt x="8" y="63"/>
                    </a:cubicBezTo>
                    <a:cubicBezTo>
                      <a:pt x="16" y="41"/>
                      <a:pt x="34" y="26"/>
                      <a:pt x="49" y="8"/>
                    </a:cubicBezTo>
                    <a:cubicBezTo>
                      <a:pt x="51" y="5"/>
                      <a:pt x="47" y="0"/>
                      <a:pt x="44"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2179"/>
              <p:cNvSpPr/>
              <p:nvPr/>
            </p:nvSpPr>
            <p:spPr bwMode="auto">
              <a:xfrm>
                <a:off x="6784" y="341"/>
                <a:ext cx="141" cy="171"/>
              </a:xfrm>
              <a:custGeom>
                <a:avLst/>
                <a:gdLst>
                  <a:gd name="T0" fmla="*/ 45 w 53"/>
                  <a:gd name="T1" fmla="*/ 3 h 64"/>
                  <a:gd name="T2" fmla="*/ 2 w 53"/>
                  <a:gd name="T3" fmla="*/ 59 h 64"/>
                  <a:gd name="T4" fmla="*/ 8 w 53"/>
                  <a:gd name="T5" fmla="*/ 61 h 64"/>
                  <a:gd name="T6" fmla="*/ 51 w 53"/>
                  <a:gd name="T7" fmla="*/ 6 h 64"/>
                  <a:gd name="T8" fmla="*/ 45 w 53"/>
                  <a:gd name="T9" fmla="*/ 3 h 64"/>
                </a:gdLst>
                <a:ahLst/>
                <a:cxnLst>
                  <a:cxn ang="0">
                    <a:pos x="T0" y="T1"/>
                  </a:cxn>
                  <a:cxn ang="0">
                    <a:pos x="T2" y="T3"/>
                  </a:cxn>
                  <a:cxn ang="0">
                    <a:pos x="T4" y="T5"/>
                  </a:cxn>
                  <a:cxn ang="0">
                    <a:pos x="T6" y="T7"/>
                  </a:cxn>
                  <a:cxn ang="0">
                    <a:pos x="T8" y="T9"/>
                  </a:cxn>
                </a:cxnLst>
                <a:rect l="0" t="0" r="r" b="b"/>
                <a:pathLst>
                  <a:path w="53" h="64">
                    <a:moveTo>
                      <a:pt x="45" y="3"/>
                    </a:moveTo>
                    <a:cubicBezTo>
                      <a:pt x="31" y="22"/>
                      <a:pt x="11" y="36"/>
                      <a:pt x="2" y="59"/>
                    </a:cubicBezTo>
                    <a:cubicBezTo>
                      <a:pt x="0" y="63"/>
                      <a:pt x="6" y="64"/>
                      <a:pt x="8" y="61"/>
                    </a:cubicBezTo>
                    <a:cubicBezTo>
                      <a:pt x="17" y="39"/>
                      <a:pt x="37" y="25"/>
                      <a:pt x="51" y="6"/>
                    </a:cubicBezTo>
                    <a:cubicBezTo>
                      <a:pt x="53" y="3"/>
                      <a:pt x="48" y="0"/>
                      <a:pt x="45"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2180"/>
              <p:cNvSpPr/>
              <p:nvPr/>
            </p:nvSpPr>
            <p:spPr bwMode="auto">
              <a:xfrm>
                <a:off x="6795" y="400"/>
                <a:ext cx="109" cy="152"/>
              </a:xfrm>
              <a:custGeom>
                <a:avLst/>
                <a:gdLst>
                  <a:gd name="T0" fmla="*/ 33 w 41"/>
                  <a:gd name="T1" fmla="*/ 3 h 57"/>
                  <a:gd name="T2" fmla="*/ 2 w 41"/>
                  <a:gd name="T3" fmla="*/ 51 h 57"/>
                  <a:gd name="T4" fmla="*/ 8 w 41"/>
                  <a:gd name="T5" fmla="*/ 53 h 57"/>
                  <a:gd name="T6" fmla="*/ 39 w 41"/>
                  <a:gd name="T7" fmla="*/ 7 h 57"/>
                  <a:gd name="T8" fmla="*/ 33 w 41"/>
                  <a:gd name="T9" fmla="*/ 3 h 57"/>
                </a:gdLst>
                <a:ahLst/>
                <a:cxnLst>
                  <a:cxn ang="0">
                    <a:pos x="T0" y="T1"/>
                  </a:cxn>
                  <a:cxn ang="0">
                    <a:pos x="T2" y="T3"/>
                  </a:cxn>
                  <a:cxn ang="0">
                    <a:pos x="T4" y="T5"/>
                  </a:cxn>
                  <a:cxn ang="0">
                    <a:pos x="T6" y="T7"/>
                  </a:cxn>
                  <a:cxn ang="0">
                    <a:pos x="T8" y="T9"/>
                  </a:cxn>
                </a:cxnLst>
                <a:rect l="0" t="0" r="r" b="b"/>
                <a:pathLst>
                  <a:path w="41" h="57">
                    <a:moveTo>
                      <a:pt x="33" y="3"/>
                    </a:moveTo>
                    <a:cubicBezTo>
                      <a:pt x="22" y="19"/>
                      <a:pt x="9" y="33"/>
                      <a:pt x="2" y="51"/>
                    </a:cubicBezTo>
                    <a:cubicBezTo>
                      <a:pt x="0" y="55"/>
                      <a:pt x="6" y="57"/>
                      <a:pt x="8" y="53"/>
                    </a:cubicBezTo>
                    <a:cubicBezTo>
                      <a:pt x="15" y="36"/>
                      <a:pt x="28" y="21"/>
                      <a:pt x="39" y="7"/>
                    </a:cubicBezTo>
                    <a:cubicBezTo>
                      <a:pt x="41" y="3"/>
                      <a:pt x="36" y="0"/>
                      <a:pt x="33"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2181"/>
              <p:cNvSpPr/>
              <p:nvPr/>
            </p:nvSpPr>
            <p:spPr bwMode="auto">
              <a:xfrm>
                <a:off x="6813" y="459"/>
                <a:ext cx="86" cy="123"/>
              </a:xfrm>
              <a:custGeom>
                <a:avLst/>
                <a:gdLst>
                  <a:gd name="T0" fmla="*/ 25 w 32"/>
                  <a:gd name="T1" fmla="*/ 4 h 46"/>
                  <a:gd name="T2" fmla="*/ 2 w 32"/>
                  <a:gd name="T3" fmla="*/ 39 h 46"/>
                  <a:gd name="T4" fmla="*/ 7 w 32"/>
                  <a:gd name="T5" fmla="*/ 42 h 46"/>
                  <a:gd name="T6" fmla="*/ 31 w 32"/>
                  <a:gd name="T7" fmla="*/ 7 h 46"/>
                  <a:gd name="T8" fmla="*/ 25 w 32"/>
                  <a:gd name="T9" fmla="*/ 4 h 46"/>
                </a:gdLst>
                <a:ahLst/>
                <a:cxnLst>
                  <a:cxn ang="0">
                    <a:pos x="T0" y="T1"/>
                  </a:cxn>
                  <a:cxn ang="0">
                    <a:pos x="T2" y="T3"/>
                  </a:cxn>
                  <a:cxn ang="0">
                    <a:pos x="T4" y="T5"/>
                  </a:cxn>
                  <a:cxn ang="0">
                    <a:pos x="T6" y="T7"/>
                  </a:cxn>
                  <a:cxn ang="0">
                    <a:pos x="T8" y="T9"/>
                  </a:cxn>
                </a:cxnLst>
                <a:rect l="0" t="0" r="r" b="b"/>
                <a:pathLst>
                  <a:path w="32" h="46">
                    <a:moveTo>
                      <a:pt x="25" y="4"/>
                    </a:moveTo>
                    <a:cubicBezTo>
                      <a:pt x="19" y="17"/>
                      <a:pt x="7" y="26"/>
                      <a:pt x="2" y="39"/>
                    </a:cubicBezTo>
                    <a:cubicBezTo>
                      <a:pt x="0" y="43"/>
                      <a:pt x="5" y="46"/>
                      <a:pt x="7" y="42"/>
                    </a:cubicBezTo>
                    <a:cubicBezTo>
                      <a:pt x="13" y="29"/>
                      <a:pt x="25" y="20"/>
                      <a:pt x="31" y="7"/>
                    </a:cubicBezTo>
                    <a:cubicBezTo>
                      <a:pt x="32" y="3"/>
                      <a:pt x="27" y="0"/>
                      <a:pt x="25"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2182"/>
              <p:cNvSpPr/>
              <p:nvPr/>
            </p:nvSpPr>
            <p:spPr bwMode="auto">
              <a:xfrm>
                <a:off x="6829" y="483"/>
                <a:ext cx="96" cy="112"/>
              </a:xfrm>
              <a:custGeom>
                <a:avLst/>
                <a:gdLst>
                  <a:gd name="T0" fmla="*/ 28 w 36"/>
                  <a:gd name="T1" fmla="*/ 4 h 42"/>
                  <a:gd name="T2" fmla="*/ 3 w 36"/>
                  <a:gd name="T3" fmla="*/ 34 h 42"/>
                  <a:gd name="T4" fmla="*/ 6 w 36"/>
                  <a:gd name="T5" fmla="*/ 40 h 42"/>
                  <a:gd name="T6" fmla="*/ 34 w 36"/>
                  <a:gd name="T7" fmla="*/ 7 h 42"/>
                  <a:gd name="T8" fmla="*/ 28 w 36"/>
                  <a:gd name="T9" fmla="*/ 4 h 42"/>
                </a:gdLst>
                <a:ahLst/>
                <a:cxnLst>
                  <a:cxn ang="0">
                    <a:pos x="T0" y="T1"/>
                  </a:cxn>
                  <a:cxn ang="0">
                    <a:pos x="T2" y="T3"/>
                  </a:cxn>
                  <a:cxn ang="0">
                    <a:pos x="T4" y="T5"/>
                  </a:cxn>
                  <a:cxn ang="0">
                    <a:pos x="T6" y="T7"/>
                  </a:cxn>
                  <a:cxn ang="0">
                    <a:pos x="T8" y="T9"/>
                  </a:cxn>
                </a:cxnLst>
                <a:rect l="0" t="0" r="r" b="b"/>
                <a:pathLst>
                  <a:path w="36" h="42">
                    <a:moveTo>
                      <a:pt x="28" y="4"/>
                    </a:moveTo>
                    <a:cubicBezTo>
                      <a:pt x="22" y="15"/>
                      <a:pt x="14" y="27"/>
                      <a:pt x="3" y="34"/>
                    </a:cubicBezTo>
                    <a:cubicBezTo>
                      <a:pt x="0" y="37"/>
                      <a:pt x="3" y="42"/>
                      <a:pt x="6" y="40"/>
                    </a:cubicBezTo>
                    <a:cubicBezTo>
                      <a:pt x="18" y="32"/>
                      <a:pt x="26" y="19"/>
                      <a:pt x="34" y="7"/>
                    </a:cubicBezTo>
                    <a:cubicBezTo>
                      <a:pt x="36" y="4"/>
                      <a:pt x="31" y="0"/>
                      <a:pt x="28"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2183"/>
              <p:cNvSpPr/>
              <p:nvPr/>
            </p:nvSpPr>
            <p:spPr bwMode="auto">
              <a:xfrm>
                <a:off x="6851" y="472"/>
                <a:ext cx="109" cy="142"/>
              </a:xfrm>
              <a:custGeom>
                <a:avLst/>
                <a:gdLst>
                  <a:gd name="T0" fmla="*/ 33 w 41"/>
                  <a:gd name="T1" fmla="*/ 4 h 53"/>
                  <a:gd name="T2" fmla="*/ 2 w 41"/>
                  <a:gd name="T3" fmla="*/ 46 h 53"/>
                  <a:gd name="T4" fmla="*/ 7 w 41"/>
                  <a:gd name="T5" fmla="*/ 49 h 53"/>
                  <a:gd name="T6" fmla="*/ 39 w 41"/>
                  <a:gd name="T7" fmla="*/ 7 h 53"/>
                  <a:gd name="T8" fmla="*/ 33 w 41"/>
                  <a:gd name="T9" fmla="*/ 4 h 53"/>
                </a:gdLst>
                <a:ahLst/>
                <a:cxnLst>
                  <a:cxn ang="0">
                    <a:pos x="T0" y="T1"/>
                  </a:cxn>
                  <a:cxn ang="0">
                    <a:pos x="T2" y="T3"/>
                  </a:cxn>
                  <a:cxn ang="0">
                    <a:pos x="T4" y="T5"/>
                  </a:cxn>
                  <a:cxn ang="0">
                    <a:pos x="T6" y="T7"/>
                  </a:cxn>
                  <a:cxn ang="0">
                    <a:pos x="T8" y="T9"/>
                  </a:cxn>
                </a:cxnLst>
                <a:rect l="0" t="0" r="r" b="b"/>
                <a:pathLst>
                  <a:path w="41" h="53">
                    <a:moveTo>
                      <a:pt x="33" y="4"/>
                    </a:moveTo>
                    <a:cubicBezTo>
                      <a:pt x="26" y="20"/>
                      <a:pt x="12" y="31"/>
                      <a:pt x="2" y="46"/>
                    </a:cubicBezTo>
                    <a:cubicBezTo>
                      <a:pt x="0" y="49"/>
                      <a:pt x="5" y="53"/>
                      <a:pt x="7" y="49"/>
                    </a:cubicBezTo>
                    <a:cubicBezTo>
                      <a:pt x="17" y="34"/>
                      <a:pt x="31" y="23"/>
                      <a:pt x="39" y="7"/>
                    </a:cubicBezTo>
                    <a:cubicBezTo>
                      <a:pt x="41" y="3"/>
                      <a:pt x="35" y="0"/>
                      <a:pt x="3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2184"/>
              <p:cNvSpPr/>
              <p:nvPr/>
            </p:nvSpPr>
            <p:spPr bwMode="auto">
              <a:xfrm>
                <a:off x="6960" y="290"/>
                <a:ext cx="157" cy="190"/>
              </a:xfrm>
              <a:custGeom>
                <a:avLst/>
                <a:gdLst>
                  <a:gd name="T0" fmla="*/ 52 w 59"/>
                  <a:gd name="T1" fmla="*/ 3 h 71"/>
                  <a:gd name="T2" fmla="*/ 2 w 59"/>
                  <a:gd name="T3" fmla="*/ 64 h 71"/>
                  <a:gd name="T4" fmla="*/ 7 w 59"/>
                  <a:gd name="T5" fmla="*/ 67 h 71"/>
                  <a:gd name="T6" fmla="*/ 57 w 59"/>
                  <a:gd name="T7" fmla="*/ 7 h 71"/>
                  <a:gd name="T8" fmla="*/ 52 w 59"/>
                  <a:gd name="T9" fmla="*/ 3 h 71"/>
                </a:gdLst>
                <a:ahLst/>
                <a:cxnLst>
                  <a:cxn ang="0">
                    <a:pos x="T0" y="T1"/>
                  </a:cxn>
                  <a:cxn ang="0">
                    <a:pos x="T2" y="T3"/>
                  </a:cxn>
                  <a:cxn ang="0">
                    <a:pos x="T4" y="T5"/>
                  </a:cxn>
                  <a:cxn ang="0">
                    <a:pos x="T6" y="T7"/>
                  </a:cxn>
                  <a:cxn ang="0">
                    <a:pos x="T8" y="T9"/>
                  </a:cxn>
                </a:cxnLst>
                <a:rect l="0" t="0" r="r" b="b"/>
                <a:pathLst>
                  <a:path w="59" h="71">
                    <a:moveTo>
                      <a:pt x="52" y="3"/>
                    </a:moveTo>
                    <a:cubicBezTo>
                      <a:pt x="35" y="23"/>
                      <a:pt x="14" y="40"/>
                      <a:pt x="2" y="64"/>
                    </a:cubicBezTo>
                    <a:cubicBezTo>
                      <a:pt x="0" y="68"/>
                      <a:pt x="5" y="71"/>
                      <a:pt x="7" y="67"/>
                    </a:cubicBezTo>
                    <a:cubicBezTo>
                      <a:pt x="19" y="44"/>
                      <a:pt x="39" y="27"/>
                      <a:pt x="57" y="7"/>
                    </a:cubicBezTo>
                    <a:cubicBezTo>
                      <a:pt x="59" y="4"/>
                      <a:pt x="55" y="0"/>
                      <a:pt x="5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2185"/>
              <p:cNvSpPr/>
              <p:nvPr/>
            </p:nvSpPr>
            <p:spPr bwMode="auto">
              <a:xfrm>
                <a:off x="6957" y="461"/>
                <a:ext cx="22" cy="16"/>
              </a:xfrm>
              <a:custGeom>
                <a:avLst/>
                <a:gdLst>
                  <a:gd name="T0" fmla="*/ 4 w 8"/>
                  <a:gd name="T1" fmla="*/ 6 h 6"/>
                  <a:gd name="T2" fmla="*/ 4 w 8"/>
                  <a:gd name="T3" fmla="*/ 0 h 6"/>
                  <a:gd name="T4" fmla="*/ 4 w 8"/>
                  <a:gd name="T5" fmla="*/ 6 h 6"/>
                </a:gdLst>
                <a:ahLst/>
                <a:cxnLst>
                  <a:cxn ang="0">
                    <a:pos x="T0" y="T1"/>
                  </a:cxn>
                  <a:cxn ang="0">
                    <a:pos x="T2" y="T3"/>
                  </a:cxn>
                  <a:cxn ang="0">
                    <a:pos x="T4" y="T5"/>
                  </a:cxn>
                </a:cxnLst>
                <a:rect l="0" t="0" r="r" b="b"/>
                <a:pathLst>
                  <a:path w="8" h="6">
                    <a:moveTo>
                      <a:pt x="4" y="6"/>
                    </a:moveTo>
                    <a:cubicBezTo>
                      <a:pt x="8" y="6"/>
                      <a:pt x="8" y="0"/>
                      <a:pt x="4" y="0"/>
                    </a:cubicBezTo>
                    <a:cubicBezTo>
                      <a:pt x="0" y="0"/>
                      <a:pt x="0" y="6"/>
                      <a:pt x="4"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2186"/>
              <p:cNvSpPr/>
              <p:nvPr/>
            </p:nvSpPr>
            <p:spPr bwMode="auto">
              <a:xfrm>
                <a:off x="6984" y="266"/>
                <a:ext cx="107" cy="102"/>
              </a:xfrm>
              <a:custGeom>
                <a:avLst/>
                <a:gdLst>
                  <a:gd name="T0" fmla="*/ 32 w 40"/>
                  <a:gd name="T1" fmla="*/ 3 h 38"/>
                  <a:gd name="T2" fmla="*/ 3 w 40"/>
                  <a:gd name="T3" fmla="*/ 30 h 38"/>
                  <a:gd name="T4" fmla="*/ 6 w 40"/>
                  <a:gd name="T5" fmla="*/ 35 h 38"/>
                  <a:gd name="T6" fmla="*/ 38 w 40"/>
                  <a:gd name="T7" fmla="*/ 7 h 38"/>
                  <a:gd name="T8" fmla="*/ 32 w 40"/>
                  <a:gd name="T9" fmla="*/ 3 h 38"/>
                </a:gdLst>
                <a:ahLst/>
                <a:cxnLst>
                  <a:cxn ang="0">
                    <a:pos x="T0" y="T1"/>
                  </a:cxn>
                  <a:cxn ang="0">
                    <a:pos x="T2" y="T3"/>
                  </a:cxn>
                  <a:cxn ang="0">
                    <a:pos x="T4" y="T5"/>
                  </a:cxn>
                  <a:cxn ang="0">
                    <a:pos x="T6" y="T7"/>
                  </a:cxn>
                  <a:cxn ang="0">
                    <a:pos x="T8" y="T9"/>
                  </a:cxn>
                </a:cxnLst>
                <a:rect l="0" t="0" r="r" b="b"/>
                <a:pathLst>
                  <a:path w="40" h="38">
                    <a:moveTo>
                      <a:pt x="32" y="3"/>
                    </a:moveTo>
                    <a:cubicBezTo>
                      <a:pt x="24" y="14"/>
                      <a:pt x="14" y="22"/>
                      <a:pt x="3" y="30"/>
                    </a:cubicBezTo>
                    <a:cubicBezTo>
                      <a:pt x="0" y="32"/>
                      <a:pt x="3" y="38"/>
                      <a:pt x="6" y="35"/>
                    </a:cubicBezTo>
                    <a:cubicBezTo>
                      <a:pt x="18" y="27"/>
                      <a:pt x="29" y="19"/>
                      <a:pt x="38" y="7"/>
                    </a:cubicBezTo>
                    <a:cubicBezTo>
                      <a:pt x="40" y="3"/>
                      <a:pt x="34" y="0"/>
                      <a:pt x="3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2187"/>
              <p:cNvSpPr/>
              <p:nvPr/>
            </p:nvSpPr>
            <p:spPr bwMode="auto">
              <a:xfrm>
                <a:off x="6973" y="242"/>
                <a:ext cx="123" cy="91"/>
              </a:xfrm>
              <a:custGeom>
                <a:avLst/>
                <a:gdLst>
                  <a:gd name="T0" fmla="*/ 38 w 46"/>
                  <a:gd name="T1" fmla="*/ 3 h 34"/>
                  <a:gd name="T2" fmla="*/ 4 w 46"/>
                  <a:gd name="T3" fmla="*/ 27 h 34"/>
                  <a:gd name="T4" fmla="*/ 6 w 46"/>
                  <a:gd name="T5" fmla="*/ 33 h 34"/>
                  <a:gd name="T6" fmla="*/ 42 w 46"/>
                  <a:gd name="T7" fmla="*/ 7 h 34"/>
                  <a:gd name="T8" fmla="*/ 38 w 46"/>
                  <a:gd name="T9" fmla="*/ 3 h 34"/>
                </a:gdLst>
                <a:ahLst/>
                <a:cxnLst>
                  <a:cxn ang="0">
                    <a:pos x="T0" y="T1"/>
                  </a:cxn>
                  <a:cxn ang="0">
                    <a:pos x="T2" y="T3"/>
                  </a:cxn>
                  <a:cxn ang="0">
                    <a:pos x="T4" y="T5"/>
                  </a:cxn>
                  <a:cxn ang="0">
                    <a:pos x="T6" y="T7"/>
                  </a:cxn>
                  <a:cxn ang="0">
                    <a:pos x="T8" y="T9"/>
                  </a:cxn>
                </a:cxnLst>
                <a:rect l="0" t="0" r="r" b="b"/>
                <a:pathLst>
                  <a:path w="46" h="34">
                    <a:moveTo>
                      <a:pt x="38" y="3"/>
                    </a:moveTo>
                    <a:cubicBezTo>
                      <a:pt x="27" y="11"/>
                      <a:pt x="17" y="22"/>
                      <a:pt x="4" y="27"/>
                    </a:cubicBezTo>
                    <a:cubicBezTo>
                      <a:pt x="0" y="28"/>
                      <a:pt x="2" y="34"/>
                      <a:pt x="6" y="33"/>
                    </a:cubicBezTo>
                    <a:cubicBezTo>
                      <a:pt x="20" y="28"/>
                      <a:pt x="31" y="16"/>
                      <a:pt x="42" y="7"/>
                    </a:cubicBezTo>
                    <a:cubicBezTo>
                      <a:pt x="46" y="4"/>
                      <a:pt x="41" y="0"/>
                      <a:pt x="38"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2188"/>
              <p:cNvSpPr/>
              <p:nvPr/>
            </p:nvSpPr>
            <p:spPr bwMode="auto">
              <a:xfrm>
                <a:off x="6952" y="218"/>
                <a:ext cx="125" cy="85"/>
              </a:xfrm>
              <a:custGeom>
                <a:avLst/>
                <a:gdLst>
                  <a:gd name="T0" fmla="*/ 40 w 47"/>
                  <a:gd name="T1" fmla="*/ 2 h 32"/>
                  <a:gd name="T2" fmla="*/ 3 w 47"/>
                  <a:gd name="T3" fmla="*/ 24 h 32"/>
                  <a:gd name="T4" fmla="*/ 6 w 47"/>
                  <a:gd name="T5" fmla="*/ 30 h 32"/>
                  <a:gd name="T6" fmla="*/ 43 w 47"/>
                  <a:gd name="T7" fmla="*/ 7 h 32"/>
                  <a:gd name="T8" fmla="*/ 40 w 47"/>
                  <a:gd name="T9" fmla="*/ 2 h 32"/>
                </a:gdLst>
                <a:ahLst/>
                <a:cxnLst>
                  <a:cxn ang="0">
                    <a:pos x="T0" y="T1"/>
                  </a:cxn>
                  <a:cxn ang="0">
                    <a:pos x="T2" y="T3"/>
                  </a:cxn>
                  <a:cxn ang="0">
                    <a:pos x="T4" y="T5"/>
                  </a:cxn>
                  <a:cxn ang="0">
                    <a:pos x="T6" y="T7"/>
                  </a:cxn>
                  <a:cxn ang="0">
                    <a:pos x="T8" y="T9"/>
                  </a:cxn>
                </a:cxnLst>
                <a:rect l="0" t="0" r="r" b="b"/>
                <a:pathLst>
                  <a:path w="47" h="32">
                    <a:moveTo>
                      <a:pt x="40" y="2"/>
                    </a:moveTo>
                    <a:cubicBezTo>
                      <a:pt x="28" y="10"/>
                      <a:pt x="15" y="16"/>
                      <a:pt x="3" y="24"/>
                    </a:cubicBezTo>
                    <a:cubicBezTo>
                      <a:pt x="0" y="26"/>
                      <a:pt x="3" y="32"/>
                      <a:pt x="6" y="30"/>
                    </a:cubicBezTo>
                    <a:cubicBezTo>
                      <a:pt x="18" y="22"/>
                      <a:pt x="31" y="15"/>
                      <a:pt x="43" y="7"/>
                    </a:cubicBezTo>
                    <a:cubicBezTo>
                      <a:pt x="47" y="5"/>
                      <a:pt x="43" y="0"/>
                      <a:pt x="4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2189"/>
              <p:cNvSpPr/>
              <p:nvPr/>
            </p:nvSpPr>
            <p:spPr bwMode="auto">
              <a:xfrm>
                <a:off x="7003" y="159"/>
                <a:ext cx="130" cy="69"/>
              </a:xfrm>
              <a:custGeom>
                <a:avLst/>
                <a:gdLst>
                  <a:gd name="T0" fmla="*/ 42 w 49"/>
                  <a:gd name="T1" fmla="*/ 1 h 26"/>
                  <a:gd name="T2" fmla="*/ 3 w 49"/>
                  <a:gd name="T3" fmla="*/ 18 h 26"/>
                  <a:gd name="T4" fmla="*/ 5 w 49"/>
                  <a:gd name="T5" fmla="*/ 24 h 26"/>
                  <a:gd name="T6" fmla="*/ 45 w 49"/>
                  <a:gd name="T7" fmla="*/ 7 h 26"/>
                  <a:gd name="T8" fmla="*/ 42 w 49"/>
                  <a:gd name="T9" fmla="*/ 1 h 26"/>
                </a:gdLst>
                <a:ahLst/>
                <a:cxnLst>
                  <a:cxn ang="0">
                    <a:pos x="T0" y="T1"/>
                  </a:cxn>
                  <a:cxn ang="0">
                    <a:pos x="T2" y="T3"/>
                  </a:cxn>
                  <a:cxn ang="0">
                    <a:pos x="T4" y="T5"/>
                  </a:cxn>
                  <a:cxn ang="0">
                    <a:pos x="T6" y="T7"/>
                  </a:cxn>
                  <a:cxn ang="0">
                    <a:pos x="T8" y="T9"/>
                  </a:cxn>
                </a:cxnLst>
                <a:rect l="0" t="0" r="r" b="b"/>
                <a:pathLst>
                  <a:path w="49" h="26">
                    <a:moveTo>
                      <a:pt x="42" y="1"/>
                    </a:moveTo>
                    <a:cubicBezTo>
                      <a:pt x="29" y="8"/>
                      <a:pt x="16" y="13"/>
                      <a:pt x="3" y="18"/>
                    </a:cubicBezTo>
                    <a:cubicBezTo>
                      <a:pt x="0" y="20"/>
                      <a:pt x="1" y="26"/>
                      <a:pt x="5" y="24"/>
                    </a:cubicBezTo>
                    <a:cubicBezTo>
                      <a:pt x="19" y="19"/>
                      <a:pt x="32" y="13"/>
                      <a:pt x="45" y="7"/>
                    </a:cubicBezTo>
                    <a:cubicBezTo>
                      <a:pt x="49" y="5"/>
                      <a:pt x="46" y="0"/>
                      <a:pt x="42"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2190"/>
              <p:cNvSpPr/>
              <p:nvPr/>
            </p:nvSpPr>
            <p:spPr bwMode="auto">
              <a:xfrm>
                <a:off x="7053" y="111"/>
                <a:ext cx="96" cy="69"/>
              </a:xfrm>
              <a:custGeom>
                <a:avLst/>
                <a:gdLst>
                  <a:gd name="T0" fmla="*/ 30 w 36"/>
                  <a:gd name="T1" fmla="*/ 2 h 26"/>
                  <a:gd name="T2" fmla="*/ 3 w 36"/>
                  <a:gd name="T3" fmla="*/ 18 h 26"/>
                  <a:gd name="T4" fmla="*/ 7 w 36"/>
                  <a:gd name="T5" fmla="*/ 24 h 26"/>
                  <a:gd name="T6" fmla="*/ 33 w 36"/>
                  <a:gd name="T7" fmla="*/ 8 h 26"/>
                  <a:gd name="T8" fmla="*/ 30 w 36"/>
                  <a:gd name="T9" fmla="*/ 2 h 26"/>
                </a:gdLst>
                <a:ahLst/>
                <a:cxnLst>
                  <a:cxn ang="0">
                    <a:pos x="T0" y="T1"/>
                  </a:cxn>
                  <a:cxn ang="0">
                    <a:pos x="T2" y="T3"/>
                  </a:cxn>
                  <a:cxn ang="0">
                    <a:pos x="T4" y="T5"/>
                  </a:cxn>
                  <a:cxn ang="0">
                    <a:pos x="T6" y="T7"/>
                  </a:cxn>
                  <a:cxn ang="0">
                    <a:pos x="T8" y="T9"/>
                  </a:cxn>
                </a:cxnLst>
                <a:rect l="0" t="0" r="r" b="b"/>
                <a:pathLst>
                  <a:path w="36" h="26">
                    <a:moveTo>
                      <a:pt x="30" y="2"/>
                    </a:moveTo>
                    <a:cubicBezTo>
                      <a:pt x="21" y="8"/>
                      <a:pt x="12" y="13"/>
                      <a:pt x="3" y="18"/>
                    </a:cubicBezTo>
                    <a:cubicBezTo>
                      <a:pt x="0" y="20"/>
                      <a:pt x="3" y="26"/>
                      <a:pt x="7" y="24"/>
                    </a:cubicBezTo>
                    <a:cubicBezTo>
                      <a:pt x="15" y="19"/>
                      <a:pt x="24" y="13"/>
                      <a:pt x="33" y="8"/>
                    </a:cubicBezTo>
                    <a:cubicBezTo>
                      <a:pt x="36" y="6"/>
                      <a:pt x="33" y="0"/>
                      <a:pt x="3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2191"/>
              <p:cNvSpPr/>
              <p:nvPr/>
            </p:nvSpPr>
            <p:spPr bwMode="auto">
              <a:xfrm>
                <a:off x="7067" y="55"/>
                <a:ext cx="98" cy="69"/>
              </a:xfrm>
              <a:custGeom>
                <a:avLst/>
                <a:gdLst>
                  <a:gd name="T0" fmla="*/ 29 w 37"/>
                  <a:gd name="T1" fmla="*/ 3 h 26"/>
                  <a:gd name="T2" fmla="*/ 4 w 37"/>
                  <a:gd name="T3" fmla="*/ 18 h 26"/>
                  <a:gd name="T4" fmla="*/ 7 w 37"/>
                  <a:gd name="T5" fmla="*/ 24 h 26"/>
                  <a:gd name="T6" fmla="*/ 34 w 37"/>
                  <a:gd name="T7" fmla="*/ 7 h 26"/>
                  <a:gd name="T8" fmla="*/ 29 w 37"/>
                  <a:gd name="T9" fmla="*/ 3 h 26"/>
                </a:gdLst>
                <a:ahLst/>
                <a:cxnLst>
                  <a:cxn ang="0">
                    <a:pos x="T0" y="T1"/>
                  </a:cxn>
                  <a:cxn ang="0">
                    <a:pos x="T2" y="T3"/>
                  </a:cxn>
                  <a:cxn ang="0">
                    <a:pos x="T4" y="T5"/>
                  </a:cxn>
                  <a:cxn ang="0">
                    <a:pos x="T6" y="T7"/>
                  </a:cxn>
                  <a:cxn ang="0">
                    <a:pos x="T8" y="T9"/>
                  </a:cxn>
                </a:cxnLst>
                <a:rect l="0" t="0" r="r" b="b"/>
                <a:pathLst>
                  <a:path w="37" h="26">
                    <a:moveTo>
                      <a:pt x="29" y="3"/>
                    </a:moveTo>
                    <a:cubicBezTo>
                      <a:pt x="21" y="9"/>
                      <a:pt x="12" y="13"/>
                      <a:pt x="4" y="18"/>
                    </a:cubicBezTo>
                    <a:cubicBezTo>
                      <a:pt x="0" y="20"/>
                      <a:pt x="3" y="26"/>
                      <a:pt x="7" y="24"/>
                    </a:cubicBezTo>
                    <a:cubicBezTo>
                      <a:pt x="16" y="18"/>
                      <a:pt x="25" y="14"/>
                      <a:pt x="34" y="7"/>
                    </a:cubicBezTo>
                    <a:cubicBezTo>
                      <a:pt x="37" y="5"/>
                      <a:pt x="32" y="0"/>
                      <a:pt x="29"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2192"/>
              <p:cNvSpPr/>
              <p:nvPr/>
            </p:nvSpPr>
            <p:spPr bwMode="auto">
              <a:xfrm>
                <a:off x="6907" y="-82"/>
                <a:ext cx="144" cy="145"/>
              </a:xfrm>
              <a:custGeom>
                <a:avLst/>
                <a:gdLst>
                  <a:gd name="T0" fmla="*/ 47 w 54"/>
                  <a:gd name="T1" fmla="*/ 3 h 54"/>
                  <a:gd name="T2" fmla="*/ 2 w 54"/>
                  <a:gd name="T3" fmla="*/ 46 h 54"/>
                  <a:gd name="T4" fmla="*/ 7 w 54"/>
                  <a:gd name="T5" fmla="*/ 51 h 54"/>
                  <a:gd name="T6" fmla="*/ 52 w 54"/>
                  <a:gd name="T7" fmla="*/ 7 h 54"/>
                  <a:gd name="T8" fmla="*/ 47 w 54"/>
                  <a:gd name="T9" fmla="*/ 3 h 54"/>
                </a:gdLst>
                <a:ahLst/>
                <a:cxnLst>
                  <a:cxn ang="0">
                    <a:pos x="T0" y="T1"/>
                  </a:cxn>
                  <a:cxn ang="0">
                    <a:pos x="T2" y="T3"/>
                  </a:cxn>
                  <a:cxn ang="0">
                    <a:pos x="T4" y="T5"/>
                  </a:cxn>
                  <a:cxn ang="0">
                    <a:pos x="T6" y="T7"/>
                  </a:cxn>
                  <a:cxn ang="0">
                    <a:pos x="T8" y="T9"/>
                  </a:cxn>
                </a:cxnLst>
                <a:rect l="0" t="0" r="r" b="b"/>
                <a:pathLst>
                  <a:path w="54" h="54">
                    <a:moveTo>
                      <a:pt x="47" y="3"/>
                    </a:moveTo>
                    <a:cubicBezTo>
                      <a:pt x="33" y="18"/>
                      <a:pt x="16" y="30"/>
                      <a:pt x="2" y="46"/>
                    </a:cubicBezTo>
                    <a:cubicBezTo>
                      <a:pt x="0" y="49"/>
                      <a:pt x="4" y="54"/>
                      <a:pt x="7" y="51"/>
                    </a:cubicBezTo>
                    <a:cubicBezTo>
                      <a:pt x="21" y="35"/>
                      <a:pt x="37" y="22"/>
                      <a:pt x="52" y="7"/>
                    </a:cubicBezTo>
                    <a:cubicBezTo>
                      <a:pt x="54" y="4"/>
                      <a:pt x="50" y="0"/>
                      <a:pt x="47"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2193"/>
              <p:cNvSpPr/>
              <p:nvPr/>
            </p:nvSpPr>
            <p:spPr bwMode="auto">
              <a:xfrm>
                <a:off x="6952" y="-90"/>
                <a:ext cx="147" cy="161"/>
              </a:xfrm>
              <a:custGeom>
                <a:avLst/>
                <a:gdLst>
                  <a:gd name="T0" fmla="*/ 47 w 55"/>
                  <a:gd name="T1" fmla="*/ 3 h 60"/>
                  <a:gd name="T2" fmla="*/ 2 w 55"/>
                  <a:gd name="T3" fmla="*/ 54 h 60"/>
                  <a:gd name="T4" fmla="*/ 8 w 55"/>
                  <a:gd name="T5" fmla="*/ 57 h 60"/>
                  <a:gd name="T6" fmla="*/ 52 w 55"/>
                  <a:gd name="T7" fmla="*/ 8 h 60"/>
                  <a:gd name="T8" fmla="*/ 47 w 55"/>
                  <a:gd name="T9" fmla="*/ 3 h 60"/>
                </a:gdLst>
                <a:ahLst/>
                <a:cxnLst>
                  <a:cxn ang="0">
                    <a:pos x="T0" y="T1"/>
                  </a:cxn>
                  <a:cxn ang="0">
                    <a:pos x="T2" y="T3"/>
                  </a:cxn>
                  <a:cxn ang="0">
                    <a:pos x="T4" y="T5"/>
                  </a:cxn>
                  <a:cxn ang="0">
                    <a:pos x="T6" y="T7"/>
                  </a:cxn>
                  <a:cxn ang="0">
                    <a:pos x="T8" y="T9"/>
                  </a:cxn>
                </a:cxnLst>
                <a:rect l="0" t="0" r="r" b="b"/>
                <a:pathLst>
                  <a:path w="55" h="60">
                    <a:moveTo>
                      <a:pt x="47" y="3"/>
                    </a:moveTo>
                    <a:cubicBezTo>
                      <a:pt x="30" y="18"/>
                      <a:pt x="15" y="35"/>
                      <a:pt x="2" y="54"/>
                    </a:cubicBezTo>
                    <a:cubicBezTo>
                      <a:pt x="0" y="57"/>
                      <a:pt x="5" y="60"/>
                      <a:pt x="8" y="57"/>
                    </a:cubicBezTo>
                    <a:cubicBezTo>
                      <a:pt x="21" y="39"/>
                      <a:pt x="35" y="22"/>
                      <a:pt x="52" y="8"/>
                    </a:cubicBezTo>
                    <a:cubicBezTo>
                      <a:pt x="55" y="5"/>
                      <a:pt x="50" y="0"/>
                      <a:pt x="47"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2194"/>
              <p:cNvSpPr/>
              <p:nvPr/>
            </p:nvSpPr>
            <p:spPr bwMode="auto">
              <a:xfrm>
                <a:off x="6995" y="-109"/>
                <a:ext cx="165" cy="177"/>
              </a:xfrm>
              <a:custGeom>
                <a:avLst/>
                <a:gdLst>
                  <a:gd name="T0" fmla="*/ 55 w 62"/>
                  <a:gd name="T1" fmla="*/ 3 h 66"/>
                  <a:gd name="T2" fmla="*/ 2 w 62"/>
                  <a:gd name="T3" fmla="*/ 59 h 66"/>
                  <a:gd name="T4" fmla="*/ 7 w 62"/>
                  <a:gd name="T5" fmla="*/ 63 h 66"/>
                  <a:gd name="T6" fmla="*/ 59 w 62"/>
                  <a:gd name="T7" fmla="*/ 8 h 66"/>
                  <a:gd name="T8" fmla="*/ 55 w 62"/>
                  <a:gd name="T9" fmla="*/ 3 h 66"/>
                </a:gdLst>
                <a:ahLst/>
                <a:cxnLst>
                  <a:cxn ang="0">
                    <a:pos x="T0" y="T1"/>
                  </a:cxn>
                  <a:cxn ang="0">
                    <a:pos x="T2" y="T3"/>
                  </a:cxn>
                  <a:cxn ang="0">
                    <a:pos x="T4" y="T5"/>
                  </a:cxn>
                  <a:cxn ang="0">
                    <a:pos x="T6" y="T7"/>
                  </a:cxn>
                  <a:cxn ang="0">
                    <a:pos x="T8" y="T9"/>
                  </a:cxn>
                </a:cxnLst>
                <a:rect l="0" t="0" r="r" b="b"/>
                <a:pathLst>
                  <a:path w="62" h="66">
                    <a:moveTo>
                      <a:pt x="55" y="3"/>
                    </a:moveTo>
                    <a:cubicBezTo>
                      <a:pt x="38" y="23"/>
                      <a:pt x="18" y="39"/>
                      <a:pt x="2" y="59"/>
                    </a:cubicBezTo>
                    <a:cubicBezTo>
                      <a:pt x="0" y="62"/>
                      <a:pt x="4" y="66"/>
                      <a:pt x="7" y="63"/>
                    </a:cubicBezTo>
                    <a:cubicBezTo>
                      <a:pt x="23" y="43"/>
                      <a:pt x="43" y="27"/>
                      <a:pt x="59" y="8"/>
                    </a:cubicBezTo>
                    <a:cubicBezTo>
                      <a:pt x="62" y="5"/>
                      <a:pt x="58" y="0"/>
                      <a:pt x="55"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2195"/>
              <p:cNvSpPr/>
              <p:nvPr/>
            </p:nvSpPr>
            <p:spPr bwMode="auto">
              <a:xfrm>
                <a:off x="7035" y="-111"/>
                <a:ext cx="197" cy="182"/>
              </a:xfrm>
              <a:custGeom>
                <a:avLst/>
                <a:gdLst>
                  <a:gd name="T0" fmla="*/ 66 w 74"/>
                  <a:gd name="T1" fmla="*/ 3 h 68"/>
                  <a:gd name="T2" fmla="*/ 3 w 74"/>
                  <a:gd name="T3" fmla="*/ 61 h 68"/>
                  <a:gd name="T4" fmla="*/ 8 w 74"/>
                  <a:gd name="T5" fmla="*/ 65 h 68"/>
                  <a:gd name="T6" fmla="*/ 71 w 74"/>
                  <a:gd name="T7" fmla="*/ 8 h 68"/>
                  <a:gd name="T8" fmla="*/ 66 w 74"/>
                  <a:gd name="T9" fmla="*/ 3 h 68"/>
                </a:gdLst>
                <a:ahLst/>
                <a:cxnLst>
                  <a:cxn ang="0">
                    <a:pos x="T0" y="T1"/>
                  </a:cxn>
                  <a:cxn ang="0">
                    <a:pos x="T2" y="T3"/>
                  </a:cxn>
                  <a:cxn ang="0">
                    <a:pos x="T4" y="T5"/>
                  </a:cxn>
                  <a:cxn ang="0">
                    <a:pos x="T6" y="T7"/>
                  </a:cxn>
                  <a:cxn ang="0">
                    <a:pos x="T8" y="T9"/>
                  </a:cxn>
                </a:cxnLst>
                <a:rect l="0" t="0" r="r" b="b"/>
                <a:pathLst>
                  <a:path w="74" h="68">
                    <a:moveTo>
                      <a:pt x="66" y="3"/>
                    </a:moveTo>
                    <a:cubicBezTo>
                      <a:pt x="44" y="21"/>
                      <a:pt x="26" y="43"/>
                      <a:pt x="3" y="61"/>
                    </a:cubicBezTo>
                    <a:cubicBezTo>
                      <a:pt x="0" y="63"/>
                      <a:pt x="4" y="68"/>
                      <a:pt x="8" y="65"/>
                    </a:cubicBezTo>
                    <a:cubicBezTo>
                      <a:pt x="30" y="48"/>
                      <a:pt x="49" y="26"/>
                      <a:pt x="71" y="8"/>
                    </a:cubicBezTo>
                    <a:cubicBezTo>
                      <a:pt x="74" y="5"/>
                      <a:pt x="69" y="0"/>
                      <a:pt x="66"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2196"/>
              <p:cNvSpPr/>
              <p:nvPr/>
            </p:nvSpPr>
            <p:spPr bwMode="auto">
              <a:xfrm>
                <a:off x="7051" y="-103"/>
                <a:ext cx="224" cy="190"/>
              </a:xfrm>
              <a:custGeom>
                <a:avLst/>
                <a:gdLst>
                  <a:gd name="T0" fmla="*/ 76 w 84"/>
                  <a:gd name="T1" fmla="*/ 3 h 71"/>
                  <a:gd name="T2" fmla="*/ 3 w 84"/>
                  <a:gd name="T3" fmla="*/ 63 h 71"/>
                  <a:gd name="T4" fmla="*/ 6 w 84"/>
                  <a:gd name="T5" fmla="*/ 68 h 71"/>
                  <a:gd name="T6" fmla="*/ 80 w 84"/>
                  <a:gd name="T7" fmla="*/ 7 h 71"/>
                  <a:gd name="T8" fmla="*/ 76 w 84"/>
                  <a:gd name="T9" fmla="*/ 3 h 71"/>
                </a:gdLst>
                <a:ahLst/>
                <a:cxnLst>
                  <a:cxn ang="0">
                    <a:pos x="T0" y="T1"/>
                  </a:cxn>
                  <a:cxn ang="0">
                    <a:pos x="T2" y="T3"/>
                  </a:cxn>
                  <a:cxn ang="0">
                    <a:pos x="T4" y="T5"/>
                  </a:cxn>
                  <a:cxn ang="0">
                    <a:pos x="T6" y="T7"/>
                  </a:cxn>
                  <a:cxn ang="0">
                    <a:pos x="T8" y="T9"/>
                  </a:cxn>
                </a:cxnLst>
                <a:rect l="0" t="0" r="r" b="b"/>
                <a:pathLst>
                  <a:path w="84" h="71">
                    <a:moveTo>
                      <a:pt x="76" y="3"/>
                    </a:moveTo>
                    <a:cubicBezTo>
                      <a:pt x="51" y="22"/>
                      <a:pt x="28" y="44"/>
                      <a:pt x="3" y="63"/>
                    </a:cubicBezTo>
                    <a:cubicBezTo>
                      <a:pt x="0" y="65"/>
                      <a:pt x="3" y="71"/>
                      <a:pt x="6" y="68"/>
                    </a:cubicBezTo>
                    <a:cubicBezTo>
                      <a:pt x="32" y="49"/>
                      <a:pt x="55" y="27"/>
                      <a:pt x="80" y="7"/>
                    </a:cubicBezTo>
                    <a:cubicBezTo>
                      <a:pt x="84" y="5"/>
                      <a:pt x="79" y="0"/>
                      <a:pt x="76"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2197"/>
              <p:cNvSpPr/>
              <p:nvPr/>
            </p:nvSpPr>
            <p:spPr bwMode="auto">
              <a:xfrm>
                <a:off x="7139" y="-98"/>
                <a:ext cx="181" cy="139"/>
              </a:xfrm>
              <a:custGeom>
                <a:avLst/>
                <a:gdLst>
                  <a:gd name="T0" fmla="*/ 62 w 68"/>
                  <a:gd name="T1" fmla="*/ 3 h 52"/>
                  <a:gd name="T2" fmla="*/ 3 w 68"/>
                  <a:gd name="T3" fmla="*/ 45 h 52"/>
                  <a:gd name="T4" fmla="*/ 8 w 68"/>
                  <a:gd name="T5" fmla="*/ 50 h 52"/>
                  <a:gd name="T6" fmla="*/ 65 w 68"/>
                  <a:gd name="T7" fmla="*/ 8 h 52"/>
                  <a:gd name="T8" fmla="*/ 62 w 68"/>
                  <a:gd name="T9" fmla="*/ 3 h 52"/>
                </a:gdLst>
                <a:ahLst/>
                <a:cxnLst>
                  <a:cxn ang="0">
                    <a:pos x="T0" y="T1"/>
                  </a:cxn>
                  <a:cxn ang="0">
                    <a:pos x="T2" y="T3"/>
                  </a:cxn>
                  <a:cxn ang="0">
                    <a:pos x="T4" y="T5"/>
                  </a:cxn>
                  <a:cxn ang="0">
                    <a:pos x="T6" y="T7"/>
                  </a:cxn>
                  <a:cxn ang="0">
                    <a:pos x="T8" y="T9"/>
                  </a:cxn>
                </a:cxnLst>
                <a:rect l="0" t="0" r="r" b="b"/>
                <a:pathLst>
                  <a:path w="68" h="52">
                    <a:moveTo>
                      <a:pt x="62" y="3"/>
                    </a:moveTo>
                    <a:cubicBezTo>
                      <a:pt x="42" y="17"/>
                      <a:pt x="23" y="31"/>
                      <a:pt x="3" y="45"/>
                    </a:cubicBezTo>
                    <a:cubicBezTo>
                      <a:pt x="0" y="48"/>
                      <a:pt x="5" y="52"/>
                      <a:pt x="8" y="50"/>
                    </a:cubicBezTo>
                    <a:cubicBezTo>
                      <a:pt x="27" y="35"/>
                      <a:pt x="46" y="22"/>
                      <a:pt x="65" y="8"/>
                    </a:cubicBezTo>
                    <a:cubicBezTo>
                      <a:pt x="68" y="6"/>
                      <a:pt x="65" y="0"/>
                      <a:pt x="62"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2198"/>
              <p:cNvSpPr/>
              <p:nvPr/>
            </p:nvSpPr>
            <p:spPr bwMode="auto">
              <a:xfrm>
                <a:off x="7248" y="-85"/>
                <a:ext cx="115" cy="86"/>
              </a:xfrm>
              <a:custGeom>
                <a:avLst/>
                <a:gdLst>
                  <a:gd name="T0" fmla="*/ 37 w 43"/>
                  <a:gd name="T1" fmla="*/ 2 h 32"/>
                  <a:gd name="T2" fmla="*/ 3 w 43"/>
                  <a:gd name="T3" fmla="*/ 25 h 32"/>
                  <a:gd name="T4" fmla="*/ 8 w 43"/>
                  <a:gd name="T5" fmla="*/ 29 h 32"/>
                  <a:gd name="T6" fmla="*/ 40 w 43"/>
                  <a:gd name="T7" fmla="*/ 7 h 32"/>
                  <a:gd name="T8" fmla="*/ 37 w 43"/>
                  <a:gd name="T9" fmla="*/ 2 h 32"/>
                </a:gdLst>
                <a:ahLst/>
                <a:cxnLst>
                  <a:cxn ang="0">
                    <a:pos x="T0" y="T1"/>
                  </a:cxn>
                  <a:cxn ang="0">
                    <a:pos x="T2" y="T3"/>
                  </a:cxn>
                  <a:cxn ang="0">
                    <a:pos x="T4" y="T5"/>
                  </a:cxn>
                  <a:cxn ang="0">
                    <a:pos x="T6" y="T7"/>
                  </a:cxn>
                  <a:cxn ang="0">
                    <a:pos x="T8" y="T9"/>
                  </a:cxn>
                </a:cxnLst>
                <a:rect l="0" t="0" r="r" b="b"/>
                <a:pathLst>
                  <a:path w="43" h="32">
                    <a:moveTo>
                      <a:pt x="37" y="2"/>
                    </a:moveTo>
                    <a:cubicBezTo>
                      <a:pt x="25" y="9"/>
                      <a:pt x="11" y="14"/>
                      <a:pt x="3" y="25"/>
                    </a:cubicBezTo>
                    <a:cubicBezTo>
                      <a:pt x="0" y="29"/>
                      <a:pt x="6" y="32"/>
                      <a:pt x="8" y="29"/>
                    </a:cubicBezTo>
                    <a:cubicBezTo>
                      <a:pt x="16" y="19"/>
                      <a:pt x="30" y="14"/>
                      <a:pt x="40" y="7"/>
                    </a:cubicBezTo>
                    <a:cubicBezTo>
                      <a:pt x="43" y="5"/>
                      <a:pt x="40" y="0"/>
                      <a:pt x="37"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2199"/>
              <p:cNvSpPr/>
              <p:nvPr/>
            </p:nvSpPr>
            <p:spPr bwMode="auto">
              <a:xfrm>
                <a:off x="7312" y="-77"/>
                <a:ext cx="91" cy="57"/>
              </a:xfrm>
              <a:custGeom>
                <a:avLst/>
                <a:gdLst>
                  <a:gd name="T0" fmla="*/ 28 w 34"/>
                  <a:gd name="T1" fmla="*/ 1 h 21"/>
                  <a:gd name="T2" fmla="*/ 4 w 34"/>
                  <a:gd name="T3" fmla="*/ 13 h 21"/>
                  <a:gd name="T4" fmla="*/ 7 w 34"/>
                  <a:gd name="T5" fmla="*/ 19 h 21"/>
                  <a:gd name="T6" fmla="*/ 30 w 34"/>
                  <a:gd name="T7" fmla="*/ 7 h 21"/>
                  <a:gd name="T8" fmla="*/ 28 w 34"/>
                  <a:gd name="T9" fmla="*/ 1 h 21"/>
                </a:gdLst>
                <a:ahLst/>
                <a:cxnLst>
                  <a:cxn ang="0">
                    <a:pos x="T0" y="T1"/>
                  </a:cxn>
                  <a:cxn ang="0">
                    <a:pos x="T2" y="T3"/>
                  </a:cxn>
                  <a:cxn ang="0">
                    <a:pos x="T4" y="T5"/>
                  </a:cxn>
                  <a:cxn ang="0">
                    <a:pos x="T6" y="T7"/>
                  </a:cxn>
                  <a:cxn ang="0">
                    <a:pos x="T8" y="T9"/>
                  </a:cxn>
                </a:cxnLst>
                <a:rect l="0" t="0" r="r" b="b"/>
                <a:pathLst>
                  <a:path w="34" h="21">
                    <a:moveTo>
                      <a:pt x="28" y="1"/>
                    </a:moveTo>
                    <a:cubicBezTo>
                      <a:pt x="19" y="4"/>
                      <a:pt x="12" y="9"/>
                      <a:pt x="4" y="13"/>
                    </a:cubicBezTo>
                    <a:cubicBezTo>
                      <a:pt x="0" y="15"/>
                      <a:pt x="3" y="21"/>
                      <a:pt x="7" y="19"/>
                    </a:cubicBezTo>
                    <a:cubicBezTo>
                      <a:pt x="14" y="15"/>
                      <a:pt x="21" y="10"/>
                      <a:pt x="30" y="7"/>
                    </a:cubicBezTo>
                    <a:cubicBezTo>
                      <a:pt x="34" y="6"/>
                      <a:pt x="32" y="0"/>
                      <a:pt x="28"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2200"/>
              <p:cNvSpPr/>
              <p:nvPr/>
            </p:nvSpPr>
            <p:spPr bwMode="auto">
              <a:xfrm>
                <a:off x="7397" y="-71"/>
                <a:ext cx="75" cy="37"/>
              </a:xfrm>
              <a:custGeom>
                <a:avLst/>
                <a:gdLst>
                  <a:gd name="T0" fmla="*/ 22 w 28"/>
                  <a:gd name="T1" fmla="*/ 2 h 14"/>
                  <a:gd name="T2" fmla="*/ 4 w 28"/>
                  <a:gd name="T3" fmla="*/ 7 h 14"/>
                  <a:gd name="T4" fmla="*/ 6 w 28"/>
                  <a:gd name="T5" fmla="*/ 13 h 14"/>
                  <a:gd name="T6" fmla="*/ 24 w 28"/>
                  <a:gd name="T7" fmla="*/ 8 h 14"/>
                  <a:gd name="T8" fmla="*/ 22 w 28"/>
                  <a:gd name="T9" fmla="*/ 2 h 14"/>
                </a:gdLst>
                <a:ahLst/>
                <a:cxnLst>
                  <a:cxn ang="0">
                    <a:pos x="T0" y="T1"/>
                  </a:cxn>
                  <a:cxn ang="0">
                    <a:pos x="T2" y="T3"/>
                  </a:cxn>
                  <a:cxn ang="0">
                    <a:pos x="T4" y="T5"/>
                  </a:cxn>
                  <a:cxn ang="0">
                    <a:pos x="T6" y="T7"/>
                  </a:cxn>
                  <a:cxn ang="0">
                    <a:pos x="T8" y="T9"/>
                  </a:cxn>
                </a:cxnLst>
                <a:rect l="0" t="0" r="r" b="b"/>
                <a:pathLst>
                  <a:path w="28" h="14">
                    <a:moveTo>
                      <a:pt x="22" y="2"/>
                    </a:moveTo>
                    <a:cubicBezTo>
                      <a:pt x="16" y="4"/>
                      <a:pt x="10" y="6"/>
                      <a:pt x="4" y="7"/>
                    </a:cubicBezTo>
                    <a:cubicBezTo>
                      <a:pt x="0" y="8"/>
                      <a:pt x="1" y="14"/>
                      <a:pt x="6" y="13"/>
                    </a:cubicBezTo>
                    <a:cubicBezTo>
                      <a:pt x="12" y="12"/>
                      <a:pt x="18" y="10"/>
                      <a:pt x="24" y="8"/>
                    </a:cubicBezTo>
                    <a:cubicBezTo>
                      <a:pt x="28" y="6"/>
                      <a:pt x="26" y="0"/>
                      <a:pt x="2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2201"/>
              <p:cNvSpPr/>
              <p:nvPr/>
            </p:nvSpPr>
            <p:spPr bwMode="auto">
              <a:xfrm>
                <a:off x="7523" y="-4"/>
                <a:ext cx="45" cy="59"/>
              </a:xfrm>
              <a:custGeom>
                <a:avLst/>
                <a:gdLst>
                  <a:gd name="T0" fmla="*/ 10 w 17"/>
                  <a:gd name="T1" fmla="*/ 3 h 22"/>
                  <a:gd name="T2" fmla="*/ 3 w 17"/>
                  <a:gd name="T3" fmla="*/ 14 h 22"/>
                  <a:gd name="T4" fmla="*/ 7 w 17"/>
                  <a:gd name="T5" fmla="*/ 19 h 22"/>
                  <a:gd name="T6" fmla="*/ 16 w 17"/>
                  <a:gd name="T7" fmla="*/ 6 h 22"/>
                  <a:gd name="T8" fmla="*/ 10 w 17"/>
                  <a:gd name="T9" fmla="*/ 3 h 22"/>
                </a:gdLst>
                <a:ahLst/>
                <a:cxnLst>
                  <a:cxn ang="0">
                    <a:pos x="T0" y="T1"/>
                  </a:cxn>
                  <a:cxn ang="0">
                    <a:pos x="T2" y="T3"/>
                  </a:cxn>
                  <a:cxn ang="0">
                    <a:pos x="T4" y="T5"/>
                  </a:cxn>
                  <a:cxn ang="0">
                    <a:pos x="T6" y="T7"/>
                  </a:cxn>
                  <a:cxn ang="0">
                    <a:pos x="T8" y="T9"/>
                  </a:cxn>
                </a:cxnLst>
                <a:rect l="0" t="0" r="r" b="b"/>
                <a:pathLst>
                  <a:path w="17" h="22">
                    <a:moveTo>
                      <a:pt x="10" y="3"/>
                    </a:moveTo>
                    <a:cubicBezTo>
                      <a:pt x="8" y="7"/>
                      <a:pt x="6" y="11"/>
                      <a:pt x="3" y="14"/>
                    </a:cubicBezTo>
                    <a:cubicBezTo>
                      <a:pt x="0" y="17"/>
                      <a:pt x="4" y="22"/>
                      <a:pt x="7" y="19"/>
                    </a:cubicBezTo>
                    <a:cubicBezTo>
                      <a:pt x="11" y="15"/>
                      <a:pt x="13" y="11"/>
                      <a:pt x="16" y="6"/>
                    </a:cubicBezTo>
                    <a:cubicBezTo>
                      <a:pt x="17" y="3"/>
                      <a:pt x="12" y="0"/>
                      <a:pt x="10"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2202"/>
              <p:cNvSpPr/>
              <p:nvPr/>
            </p:nvSpPr>
            <p:spPr bwMode="auto">
              <a:xfrm>
                <a:off x="7520" y="22"/>
                <a:ext cx="85" cy="67"/>
              </a:xfrm>
              <a:custGeom>
                <a:avLst/>
                <a:gdLst>
                  <a:gd name="T0" fmla="*/ 25 w 32"/>
                  <a:gd name="T1" fmla="*/ 1 h 25"/>
                  <a:gd name="T2" fmla="*/ 2 w 32"/>
                  <a:gd name="T3" fmla="*/ 18 h 25"/>
                  <a:gd name="T4" fmla="*/ 7 w 32"/>
                  <a:gd name="T5" fmla="*/ 22 h 25"/>
                  <a:gd name="T6" fmla="*/ 29 w 32"/>
                  <a:gd name="T7" fmla="*/ 7 h 25"/>
                  <a:gd name="T8" fmla="*/ 25 w 32"/>
                  <a:gd name="T9" fmla="*/ 1 h 25"/>
                </a:gdLst>
                <a:ahLst/>
                <a:cxnLst>
                  <a:cxn ang="0">
                    <a:pos x="T0" y="T1"/>
                  </a:cxn>
                  <a:cxn ang="0">
                    <a:pos x="T2" y="T3"/>
                  </a:cxn>
                  <a:cxn ang="0">
                    <a:pos x="T4" y="T5"/>
                  </a:cxn>
                  <a:cxn ang="0">
                    <a:pos x="T6" y="T7"/>
                  </a:cxn>
                  <a:cxn ang="0">
                    <a:pos x="T8" y="T9"/>
                  </a:cxn>
                </a:cxnLst>
                <a:rect l="0" t="0" r="r" b="b"/>
                <a:pathLst>
                  <a:path w="32" h="25">
                    <a:moveTo>
                      <a:pt x="25" y="1"/>
                    </a:moveTo>
                    <a:cubicBezTo>
                      <a:pt x="17" y="5"/>
                      <a:pt x="9" y="10"/>
                      <a:pt x="2" y="18"/>
                    </a:cubicBezTo>
                    <a:cubicBezTo>
                      <a:pt x="0" y="21"/>
                      <a:pt x="4" y="25"/>
                      <a:pt x="7" y="22"/>
                    </a:cubicBezTo>
                    <a:cubicBezTo>
                      <a:pt x="13" y="15"/>
                      <a:pt x="20" y="10"/>
                      <a:pt x="29" y="7"/>
                    </a:cubicBezTo>
                    <a:cubicBezTo>
                      <a:pt x="32" y="5"/>
                      <a:pt x="29" y="0"/>
                      <a:pt x="25"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2203"/>
              <p:cNvSpPr/>
              <p:nvPr/>
            </p:nvSpPr>
            <p:spPr bwMode="auto">
              <a:xfrm>
                <a:off x="7531" y="31"/>
                <a:ext cx="98" cy="90"/>
              </a:xfrm>
              <a:custGeom>
                <a:avLst/>
                <a:gdLst>
                  <a:gd name="T0" fmla="*/ 31 w 37"/>
                  <a:gd name="T1" fmla="*/ 2 h 34"/>
                  <a:gd name="T2" fmla="*/ 2 w 37"/>
                  <a:gd name="T3" fmla="*/ 27 h 34"/>
                  <a:gd name="T4" fmla="*/ 7 w 37"/>
                  <a:gd name="T5" fmla="*/ 30 h 34"/>
                  <a:gd name="T6" fmla="*/ 34 w 37"/>
                  <a:gd name="T7" fmla="*/ 8 h 34"/>
                  <a:gd name="T8" fmla="*/ 31 w 37"/>
                  <a:gd name="T9" fmla="*/ 2 h 34"/>
                </a:gdLst>
                <a:ahLst/>
                <a:cxnLst>
                  <a:cxn ang="0">
                    <a:pos x="T0" y="T1"/>
                  </a:cxn>
                  <a:cxn ang="0">
                    <a:pos x="T2" y="T3"/>
                  </a:cxn>
                  <a:cxn ang="0">
                    <a:pos x="T4" y="T5"/>
                  </a:cxn>
                  <a:cxn ang="0">
                    <a:pos x="T6" y="T7"/>
                  </a:cxn>
                  <a:cxn ang="0">
                    <a:pos x="T8" y="T9"/>
                  </a:cxn>
                </a:cxnLst>
                <a:rect l="0" t="0" r="r" b="b"/>
                <a:pathLst>
                  <a:path w="37" h="34">
                    <a:moveTo>
                      <a:pt x="31" y="2"/>
                    </a:moveTo>
                    <a:cubicBezTo>
                      <a:pt x="19" y="9"/>
                      <a:pt x="9" y="16"/>
                      <a:pt x="2" y="27"/>
                    </a:cubicBezTo>
                    <a:cubicBezTo>
                      <a:pt x="0" y="30"/>
                      <a:pt x="5" y="34"/>
                      <a:pt x="7" y="30"/>
                    </a:cubicBezTo>
                    <a:cubicBezTo>
                      <a:pt x="14" y="20"/>
                      <a:pt x="23" y="14"/>
                      <a:pt x="34" y="8"/>
                    </a:cubicBezTo>
                    <a:cubicBezTo>
                      <a:pt x="37" y="6"/>
                      <a:pt x="34" y="0"/>
                      <a:pt x="3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2204"/>
              <p:cNvSpPr/>
              <p:nvPr/>
            </p:nvSpPr>
            <p:spPr bwMode="auto">
              <a:xfrm>
                <a:off x="7541" y="52"/>
                <a:ext cx="91" cy="69"/>
              </a:xfrm>
              <a:custGeom>
                <a:avLst/>
                <a:gdLst>
                  <a:gd name="T0" fmla="*/ 27 w 34"/>
                  <a:gd name="T1" fmla="*/ 2 h 26"/>
                  <a:gd name="T2" fmla="*/ 3 w 34"/>
                  <a:gd name="T3" fmla="*/ 18 h 26"/>
                  <a:gd name="T4" fmla="*/ 6 w 34"/>
                  <a:gd name="T5" fmla="*/ 23 h 26"/>
                  <a:gd name="T6" fmla="*/ 30 w 34"/>
                  <a:gd name="T7" fmla="*/ 8 h 26"/>
                  <a:gd name="T8" fmla="*/ 27 w 34"/>
                  <a:gd name="T9" fmla="*/ 2 h 26"/>
                </a:gdLst>
                <a:ahLst/>
                <a:cxnLst>
                  <a:cxn ang="0">
                    <a:pos x="T0" y="T1"/>
                  </a:cxn>
                  <a:cxn ang="0">
                    <a:pos x="T2" y="T3"/>
                  </a:cxn>
                  <a:cxn ang="0">
                    <a:pos x="T4" y="T5"/>
                  </a:cxn>
                  <a:cxn ang="0">
                    <a:pos x="T6" y="T7"/>
                  </a:cxn>
                  <a:cxn ang="0">
                    <a:pos x="T8" y="T9"/>
                  </a:cxn>
                </a:cxnLst>
                <a:rect l="0" t="0" r="r" b="b"/>
                <a:pathLst>
                  <a:path w="34" h="26">
                    <a:moveTo>
                      <a:pt x="27" y="2"/>
                    </a:moveTo>
                    <a:cubicBezTo>
                      <a:pt x="18" y="6"/>
                      <a:pt x="11" y="12"/>
                      <a:pt x="3" y="18"/>
                    </a:cubicBezTo>
                    <a:cubicBezTo>
                      <a:pt x="0" y="20"/>
                      <a:pt x="3" y="26"/>
                      <a:pt x="6" y="23"/>
                    </a:cubicBezTo>
                    <a:cubicBezTo>
                      <a:pt x="14" y="18"/>
                      <a:pt x="21" y="12"/>
                      <a:pt x="30" y="8"/>
                    </a:cubicBezTo>
                    <a:cubicBezTo>
                      <a:pt x="34" y="6"/>
                      <a:pt x="30" y="0"/>
                      <a:pt x="27"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2205"/>
              <p:cNvSpPr/>
              <p:nvPr/>
            </p:nvSpPr>
            <p:spPr bwMode="auto">
              <a:xfrm>
                <a:off x="7547" y="65"/>
                <a:ext cx="93" cy="73"/>
              </a:xfrm>
              <a:custGeom>
                <a:avLst/>
                <a:gdLst>
                  <a:gd name="T0" fmla="*/ 29 w 35"/>
                  <a:gd name="T1" fmla="*/ 2 h 27"/>
                  <a:gd name="T2" fmla="*/ 3 w 35"/>
                  <a:gd name="T3" fmla="*/ 20 h 27"/>
                  <a:gd name="T4" fmla="*/ 7 w 35"/>
                  <a:gd name="T5" fmla="*/ 24 h 27"/>
                  <a:gd name="T6" fmla="*/ 32 w 35"/>
                  <a:gd name="T7" fmla="*/ 8 h 27"/>
                  <a:gd name="T8" fmla="*/ 29 w 35"/>
                  <a:gd name="T9" fmla="*/ 2 h 27"/>
                </a:gdLst>
                <a:ahLst/>
                <a:cxnLst>
                  <a:cxn ang="0">
                    <a:pos x="T0" y="T1"/>
                  </a:cxn>
                  <a:cxn ang="0">
                    <a:pos x="T2" y="T3"/>
                  </a:cxn>
                  <a:cxn ang="0">
                    <a:pos x="T4" y="T5"/>
                  </a:cxn>
                  <a:cxn ang="0">
                    <a:pos x="T6" y="T7"/>
                  </a:cxn>
                  <a:cxn ang="0">
                    <a:pos x="T8" y="T9"/>
                  </a:cxn>
                </a:cxnLst>
                <a:rect l="0" t="0" r="r" b="b"/>
                <a:pathLst>
                  <a:path w="35" h="27">
                    <a:moveTo>
                      <a:pt x="29" y="2"/>
                    </a:moveTo>
                    <a:cubicBezTo>
                      <a:pt x="19" y="8"/>
                      <a:pt x="11" y="13"/>
                      <a:pt x="3" y="20"/>
                    </a:cubicBezTo>
                    <a:cubicBezTo>
                      <a:pt x="0" y="23"/>
                      <a:pt x="4" y="27"/>
                      <a:pt x="7" y="24"/>
                    </a:cubicBezTo>
                    <a:cubicBezTo>
                      <a:pt x="15" y="18"/>
                      <a:pt x="23" y="13"/>
                      <a:pt x="32" y="8"/>
                    </a:cubicBezTo>
                    <a:cubicBezTo>
                      <a:pt x="35" y="6"/>
                      <a:pt x="32" y="0"/>
                      <a:pt x="29"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2206"/>
              <p:cNvSpPr/>
              <p:nvPr/>
            </p:nvSpPr>
            <p:spPr bwMode="auto">
              <a:xfrm>
                <a:off x="7560" y="76"/>
                <a:ext cx="101" cy="83"/>
              </a:xfrm>
              <a:custGeom>
                <a:avLst/>
                <a:gdLst>
                  <a:gd name="T0" fmla="*/ 31 w 38"/>
                  <a:gd name="T1" fmla="*/ 2 h 31"/>
                  <a:gd name="T2" fmla="*/ 3 w 38"/>
                  <a:gd name="T3" fmla="*/ 24 h 31"/>
                  <a:gd name="T4" fmla="*/ 8 w 38"/>
                  <a:gd name="T5" fmla="*/ 28 h 31"/>
                  <a:gd name="T6" fmla="*/ 35 w 38"/>
                  <a:gd name="T7" fmla="*/ 8 h 31"/>
                  <a:gd name="T8" fmla="*/ 31 w 38"/>
                  <a:gd name="T9" fmla="*/ 2 h 31"/>
                </a:gdLst>
                <a:ahLst/>
                <a:cxnLst>
                  <a:cxn ang="0">
                    <a:pos x="T0" y="T1"/>
                  </a:cxn>
                  <a:cxn ang="0">
                    <a:pos x="T2" y="T3"/>
                  </a:cxn>
                  <a:cxn ang="0">
                    <a:pos x="T4" y="T5"/>
                  </a:cxn>
                  <a:cxn ang="0">
                    <a:pos x="T6" y="T7"/>
                  </a:cxn>
                  <a:cxn ang="0">
                    <a:pos x="T8" y="T9"/>
                  </a:cxn>
                </a:cxnLst>
                <a:rect l="0" t="0" r="r" b="b"/>
                <a:pathLst>
                  <a:path w="38" h="31">
                    <a:moveTo>
                      <a:pt x="31" y="2"/>
                    </a:moveTo>
                    <a:cubicBezTo>
                      <a:pt x="21" y="9"/>
                      <a:pt x="10" y="14"/>
                      <a:pt x="3" y="24"/>
                    </a:cubicBezTo>
                    <a:cubicBezTo>
                      <a:pt x="0" y="28"/>
                      <a:pt x="6" y="31"/>
                      <a:pt x="8" y="28"/>
                    </a:cubicBezTo>
                    <a:cubicBezTo>
                      <a:pt x="15" y="19"/>
                      <a:pt x="25" y="14"/>
                      <a:pt x="35" y="8"/>
                    </a:cubicBezTo>
                    <a:cubicBezTo>
                      <a:pt x="38" y="6"/>
                      <a:pt x="35" y="0"/>
                      <a:pt x="3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2207"/>
              <p:cNvSpPr/>
              <p:nvPr/>
            </p:nvSpPr>
            <p:spPr bwMode="auto">
              <a:xfrm>
                <a:off x="7563" y="105"/>
                <a:ext cx="109" cy="81"/>
              </a:xfrm>
              <a:custGeom>
                <a:avLst/>
                <a:gdLst>
                  <a:gd name="T0" fmla="*/ 34 w 41"/>
                  <a:gd name="T1" fmla="*/ 2 h 30"/>
                  <a:gd name="T2" fmla="*/ 3 w 41"/>
                  <a:gd name="T3" fmla="*/ 23 h 30"/>
                  <a:gd name="T4" fmla="*/ 8 w 41"/>
                  <a:gd name="T5" fmla="*/ 28 h 30"/>
                  <a:gd name="T6" fmla="*/ 38 w 41"/>
                  <a:gd name="T7" fmla="*/ 7 h 30"/>
                  <a:gd name="T8" fmla="*/ 34 w 41"/>
                  <a:gd name="T9" fmla="*/ 2 h 30"/>
                </a:gdLst>
                <a:ahLst/>
                <a:cxnLst>
                  <a:cxn ang="0">
                    <a:pos x="T0" y="T1"/>
                  </a:cxn>
                  <a:cxn ang="0">
                    <a:pos x="T2" y="T3"/>
                  </a:cxn>
                  <a:cxn ang="0">
                    <a:pos x="T4" y="T5"/>
                  </a:cxn>
                  <a:cxn ang="0">
                    <a:pos x="T6" y="T7"/>
                  </a:cxn>
                  <a:cxn ang="0">
                    <a:pos x="T8" y="T9"/>
                  </a:cxn>
                </a:cxnLst>
                <a:rect l="0" t="0" r="r" b="b"/>
                <a:pathLst>
                  <a:path w="41" h="30">
                    <a:moveTo>
                      <a:pt x="34" y="2"/>
                    </a:moveTo>
                    <a:cubicBezTo>
                      <a:pt x="24" y="8"/>
                      <a:pt x="13" y="15"/>
                      <a:pt x="3" y="23"/>
                    </a:cubicBezTo>
                    <a:cubicBezTo>
                      <a:pt x="0" y="26"/>
                      <a:pt x="5" y="30"/>
                      <a:pt x="8" y="28"/>
                    </a:cubicBezTo>
                    <a:cubicBezTo>
                      <a:pt x="17" y="20"/>
                      <a:pt x="27" y="14"/>
                      <a:pt x="38" y="7"/>
                    </a:cubicBezTo>
                    <a:cubicBezTo>
                      <a:pt x="41" y="5"/>
                      <a:pt x="38" y="0"/>
                      <a:pt x="34"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2208"/>
              <p:cNvSpPr/>
              <p:nvPr/>
            </p:nvSpPr>
            <p:spPr bwMode="auto">
              <a:xfrm>
                <a:off x="7565" y="127"/>
                <a:ext cx="128" cy="88"/>
              </a:xfrm>
              <a:custGeom>
                <a:avLst/>
                <a:gdLst>
                  <a:gd name="T0" fmla="*/ 41 w 48"/>
                  <a:gd name="T1" fmla="*/ 2 h 33"/>
                  <a:gd name="T2" fmla="*/ 3 w 48"/>
                  <a:gd name="T3" fmla="*/ 25 h 33"/>
                  <a:gd name="T4" fmla="*/ 6 w 48"/>
                  <a:gd name="T5" fmla="*/ 31 h 33"/>
                  <a:gd name="T6" fmla="*/ 44 w 48"/>
                  <a:gd name="T7" fmla="*/ 7 h 33"/>
                  <a:gd name="T8" fmla="*/ 41 w 48"/>
                  <a:gd name="T9" fmla="*/ 2 h 33"/>
                </a:gdLst>
                <a:ahLst/>
                <a:cxnLst>
                  <a:cxn ang="0">
                    <a:pos x="T0" y="T1"/>
                  </a:cxn>
                  <a:cxn ang="0">
                    <a:pos x="T2" y="T3"/>
                  </a:cxn>
                  <a:cxn ang="0">
                    <a:pos x="T4" y="T5"/>
                  </a:cxn>
                  <a:cxn ang="0">
                    <a:pos x="T6" y="T7"/>
                  </a:cxn>
                  <a:cxn ang="0">
                    <a:pos x="T8" y="T9"/>
                  </a:cxn>
                </a:cxnLst>
                <a:rect l="0" t="0" r="r" b="b"/>
                <a:pathLst>
                  <a:path w="48" h="33">
                    <a:moveTo>
                      <a:pt x="41" y="2"/>
                    </a:moveTo>
                    <a:cubicBezTo>
                      <a:pt x="28" y="8"/>
                      <a:pt x="15" y="16"/>
                      <a:pt x="3" y="25"/>
                    </a:cubicBezTo>
                    <a:cubicBezTo>
                      <a:pt x="0" y="28"/>
                      <a:pt x="3" y="33"/>
                      <a:pt x="6" y="31"/>
                    </a:cubicBezTo>
                    <a:cubicBezTo>
                      <a:pt x="18" y="22"/>
                      <a:pt x="31" y="14"/>
                      <a:pt x="44" y="7"/>
                    </a:cubicBezTo>
                    <a:cubicBezTo>
                      <a:pt x="48" y="5"/>
                      <a:pt x="45" y="0"/>
                      <a:pt x="41"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2209"/>
              <p:cNvSpPr/>
              <p:nvPr/>
            </p:nvSpPr>
            <p:spPr bwMode="auto">
              <a:xfrm>
                <a:off x="7560" y="196"/>
                <a:ext cx="21" cy="19"/>
              </a:xfrm>
              <a:custGeom>
                <a:avLst/>
                <a:gdLst>
                  <a:gd name="T0" fmla="*/ 4 w 8"/>
                  <a:gd name="T1" fmla="*/ 7 h 7"/>
                  <a:gd name="T2" fmla="*/ 4 w 8"/>
                  <a:gd name="T3" fmla="*/ 0 h 7"/>
                  <a:gd name="T4" fmla="*/ 4 w 8"/>
                  <a:gd name="T5" fmla="*/ 7 h 7"/>
                </a:gdLst>
                <a:ahLst/>
                <a:cxnLst>
                  <a:cxn ang="0">
                    <a:pos x="T0" y="T1"/>
                  </a:cxn>
                  <a:cxn ang="0">
                    <a:pos x="T2" y="T3"/>
                  </a:cxn>
                  <a:cxn ang="0">
                    <a:pos x="T4" y="T5"/>
                  </a:cxn>
                </a:cxnLst>
                <a:rect l="0" t="0" r="r" b="b"/>
                <a:pathLst>
                  <a:path w="8" h="7">
                    <a:moveTo>
                      <a:pt x="4" y="7"/>
                    </a:moveTo>
                    <a:cubicBezTo>
                      <a:pt x="8" y="7"/>
                      <a:pt x="8" y="0"/>
                      <a:pt x="4" y="0"/>
                    </a:cubicBezTo>
                    <a:cubicBezTo>
                      <a:pt x="0" y="0"/>
                      <a:pt x="0" y="7"/>
                      <a:pt x="4"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2210"/>
              <p:cNvSpPr/>
              <p:nvPr/>
            </p:nvSpPr>
            <p:spPr bwMode="auto">
              <a:xfrm>
                <a:off x="7587" y="156"/>
                <a:ext cx="106" cy="78"/>
              </a:xfrm>
              <a:custGeom>
                <a:avLst/>
                <a:gdLst>
                  <a:gd name="T0" fmla="*/ 33 w 40"/>
                  <a:gd name="T1" fmla="*/ 2 h 29"/>
                  <a:gd name="T2" fmla="*/ 3 w 40"/>
                  <a:gd name="T3" fmla="*/ 21 h 29"/>
                  <a:gd name="T4" fmla="*/ 6 w 40"/>
                  <a:gd name="T5" fmla="*/ 26 h 29"/>
                  <a:gd name="T6" fmla="*/ 36 w 40"/>
                  <a:gd name="T7" fmla="*/ 8 h 29"/>
                  <a:gd name="T8" fmla="*/ 33 w 40"/>
                  <a:gd name="T9" fmla="*/ 2 h 29"/>
                </a:gdLst>
                <a:ahLst/>
                <a:cxnLst>
                  <a:cxn ang="0">
                    <a:pos x="T0" y="T1"/>
                  </a:cxn>
                  <a:cxn ang="0">
                    <a:pos x="T2" y="T3"/>
                  </a:cxn>
                  <a:cxn ang="0">
                    <a:pos x="T4" y="T5"/>
                  </a:cxn>
                  <a:cxn ang="0">
                    <a:pos x="T6" y="T7"/>
                  </a:cxn>
                  <a:cxn ang="0">
                    <a:pos x="T8" y="T9"/>
                  </a:cxn>
                </a:cxnLst>
                <a:rect l="0" t="0" r="r" b="b"/>
                <a:pathLst>
                  <a:path w="40" h="29">
                    <a:moveTo>
                      <a:pt x="33" y="2"/>
                    </a:moveTo>
                    <a:cubicBezTo>
                      <a:pt x="23" y="9"/>
                      <a:pt x="13" y="14"/>
                      <a:pt x="3" y="21"/>
                    </a:cubicBezTo>
                    <a:cubicBezTo>
                      <a:pt x="0" y="23"/>
                      <a:pt x="3" y="29"/>
                      <a:pt x="6" y="26"/>
                    </a:cubicBezTo>
                    <a:cubicBezTo>
                      <a:pt x="16" y="20"/>
                      <a:pt x="26" y="14"/>
                      <a:pt x="36" y="8"/>
                    </a:cubicBezTo>
                    <a:cubicBezTo>
                      <a:pt x="40" y="6"/>
                      <a:pt x="37" y="0"/>
                      <a:pt x="33"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2211"/>
              <p:cNvSpPr/>
              <p:nvPr/>
            </p:nvSpPr>
            <p:spPr bwMode="auto">
              <a:xfrm>
                <a:off x="7576" y="194"/>
                <a:ext cx="123" cy="80"/>
              </a:xfrm>
              <a:custGeom>
                <a:avLst/>
                <a:gdLst>
                  <a:gd name="T0" fmla="*/ 39 w 46"/>
                  <a:gd name="T1" fmla="*/ 2 h 30"/>
                  <a:gd name="T2" fmla="*/ 3 w 46"/>
                  <a:gd name="T3" fmla="*/ 23 h 30"/>
                  <a:gd name="T4" fmla="*/ 6 w 46"/>
                  <a:gd name="T5" fmla="*/ 28 h 30"/>
                  <a:gd name="T6" fmla="*/ 42 w 46"/>
                  <a:gd name="T7" fmla="*/ 7 h 30"/>
                  <a:gd name="T8" fmla="*/ 39 w 46"/>
                  <a:gd name="T9" fmla="*/ 2 h 30"/>
                </a:gdLst>
                <a:ahLst/>
                <a:cxnLst>
                  <a:cxn ang="0">
                    <a:pos x="T0" y="T1"/>
                  </a:cxn>
                  <a:cxn ang="0">
                    <a:pos x="T2" y="T3"/>
                  </a:cxn>
                  <a:cxn ang="0">
                    <a:pos x="T4" y="T5"/>
                  </a:cxn>
                  <a:cxn ang="0">
                    <a:pos x="T6" y="T7"/>
                  </a:cxn>
                  <a:cxn ang="0">
                    <a:pos x="T8" y="T9"/>
                  </a:cxn>
                </a:cxnLst>
                <a:rect l="0" t="0" r="r" b="b"/>
                <a:pathLst>
                  <a:path w="46" h="30">
                    <a:moveTo>
                      <a:pt x="39" y="2"/>
                    </a:moveTo>
                    <a:cubicBezTo>
                      <a:pt x="26" y="7"/>
                      <a:pt x="15" y="15"/>
                      <a:pt x="3" y="23"/>
                    </a:cubicBezTo>
                    <a:cubicBezTo>
                      <a:pt x="0" y="25"/>
                      <a:pt x="3" y="30"/>
                      <a:pt x="6" y="28"/>
                    </a:cubicBezTo>
                    <a:cubicBezTo>
                      <a:pt x="18" y="21"/>
                      <a:pt x="29" y="13"/>
                      <a:pt x="42" y="7"/>
                    </a:cubicBezTo>
                    <a:cubicBezTo>
                      <a:pt x="46" y="5"/>
                      <a:pt x="42" y="0"/>
                      <a:pt x="39"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2212"/>
              <p:cNvSpPr/>
              <p:nvPr/>
            </p:nvSpPr>
            <p:spPr bwMode="auto">
              <a:xfrm>
                <a:off x="7637" y="223"/>
                <a:ext cx="56" cy="38"/>
              </a:xfrm>
              <a:custGeom>
                <a:avLst/>
                <a:gdLst>
                  <a:gd name="T0" fmla="*/ 15 w 21"/>
                  <a:gd name="T1" fmla="*/ 1 h 14"/>
                  <a:gd name="T2" fmla="*/ 3 w 21"/>
                  <a:gd name="T3" fmla="*/ 7 h 14"/>
                  <a:gd name="T4" fmla="*/ 8 w 21"/>
                  <a:gd name="T5" fmla="*/ 11 h 14"/>
                  <a:gd name="T6" fmla="*/ 17 w 21"/>
                  <a:gd name="T7" fmla="*/ 7 h 14"/>
                  <a:gd name="T8" fmla="*/ 15 w 21"/>
                  <a:gd name="T9" fmla="*/ 1 h 14"/>
                </a:gdLst>
                <a:ahLst/>
                <a:cxnLst>
                  <a:cxn ang="0">
                    <a:pos x="T0" y="T1"/>
                  </a:cxn>
                  <a:cxn ang="0">
                    <a:pos x="T2" y="T3"/>
                  </a:cxn>
                  <a:cxn ang="0">
                    <a:pos x="T4" y="T5"/>
                  </a:cxn>
                  <a:cxn ang="0">
                    <a:pos x="T6" y="T7"/>
                  </a:cxn>
                  <a:cxn ang="0">
                    <a:pos x="T8" y="T9"/>
                  </a:cxn>
                </a:cxnLst>
                <a:rect l="0" t="0" r="r" b="b"/>
                <a:pathLst>
                  <a:path w="21" h="14">
                    <a:moveTo>
                      <a:pt x="15" y="1"/>
                    </a:moveTo>
                    <a:cubicBezTo>
                      <a:pt x="11" y="2"/>
                      <a:pt x="6" y="4"/>
                      <a:pt x="3" y="7"/>
                    </a:cubicBezTo>
                    <a:cubicBezTo>
                      <a:pt x="0" y="10"/>
                      <a:pt x="5" y="14"/>
                      <a:pt x="8" y="11"/>
                    </a:cubicBezTo>
                    <a:cubicBezTo>
                      <a:pt x="10" y="9"/>
                      <a:pt x="13" y="8"/>
                      <a:pt x="17" y="7"/>
                    </a:cubicBezTo>
                    <a:cubicBezTo>
                      <a:pt x="21" y="6"/>
                      <a:pt x="19" y="0"/>
                      <a:pt x="15"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2213"/>
              <p:cNvSpPr/>
              <p:nvPr/>
            </p:nvSpPr>
            <p:spPr bwMode="auto">
              <a:xfrm>
                <a:off x="7549" y="287"/>
                <a:ext cx="70" cy="48"/>
              </a:xfrm>
              <a:custGeom>
                <a:avLst/>
                <a:gdLst>
                  <a:gd name="T0" fmla="*/ 20 w 26"/>
                  <a:gd name="T1" fmla="*/ 0 h 18"/>
                  <a:gd name="T2" fmla="*/ 3 w 26"/>
                  <a:gd name="T3" fmla="*/ 10 h 18"/>
                  <a:gd name="T4" fmla="*/ 8 w 26"/>
                  <a:gd name="T5" fmla="*/ 15 h 18"/>
                  <a:gd name="T6" fmla="*/ 22 w 26"/>
                  <a:gd name="T7" fmla="*/ 7 h 18"/>
                  <a:gd name="T8" fmla="*/ 20 w 26"/>
                  <a:gd name="T9" fmla="*/ 0 h 18"/>
                </a:gdLst>
                <a:ahLst/>
                <a:cxnLst>
                  <a:cxn ang="0">
                    <a:pos x="T0" y="T1"/>
                  </a:cxn>
                  <a:cxn ang="0">
                    <a:pos x="T2" y="T3"/>
                  </a:cxn>
                  <a:cxn ang="0">
                    <a:pos x="T4" y="T5"/>
                  </a:cxn>
                  <a:cxn ang="0">
                    <a:pos x="T6" y="T7"/>
                  </a:cxn>
                  <a:cxn ang="0">
                    <a:pos x="T8" y="T9"/>
                  </a:cxn>
                </a:cxnLst>
                <a:rect l="0" t="0" r="r" b="b"/>
                <a:pathLst>
                  <a:path w="26" h="18">
                    <a:moveTo>
                      <a:pt x="20" y="0"/>
                    </a:moveTo>
                    <a:cubicBezTo>
                      <a:pt x="14" y="2"/>
                      <a:pt x="8" y="6"/>
                      <a:pt x="3" y="10"/>
                    </a:cubicBezTo>
                    <a:cubicBezTo>
                      <a:pt x="0" y="13"/>
                      <a:pt x="5" y="18"/>
                      <a:pt x="8" y="15"/>
                    </a:cubicBezTo>
                    <a:cubicBezTo>
                      <a:pt x="12" y="11"/>
                      <a:pt x="16" y="8"/>
                      <a:pt x="22" y="7"/>
                    </a:cubicBezTo>
                    <a:cubicBezTo>
                      <a:pt x="26" y="6"/>
                      <a:pt x="24" y="0"/>
                      <a:pt x="20"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2214"/>
              <p:cNvSpPr/>
              <p:nvPr/>
            </p:nvSpPr>
            <p:spPr bwMode="auto">
              <a:xfrm>
                <a:off x="7536" y="314"/>
                <a:ext cx="64" cy="54"/>
              </a:xfrm>
              <a:custGeom>
                <a:avLst/>
                <a:gdLst>
                  <a:gd name="T0" fmla="*/ 16 w 24"/>
                  <a:gd name="T1" fmla="*/ 3 h 20"/>
                  <a:gd name="T2" fmla="*/ 4 w 24"/>
                  <a:gd name="T3" fmla="*/ 12 h 20"/>
                  <a:gd name="T4" fmla="*/ 7 w 24"/>
                  <a:gd name="T5" fmla="*/ 17 h 20"/>
                  <a:gd name="T6" fmla="*/ 21 w 24"/>
                  <a:gd name="T7" fmla="*/ 8 h 20"/>
                  <a:gd name="T8" fmla="*/ 16 w 24"/>
                  <a:gd name="T9" fmla="*/ 3 h 20"/>
                </a:gdLst>
                <a:ahLst/>
                <a:cxnLst>
                  <a:cxn ang="0">
                    <a:pos x="T0" y="T1"/>
                  </a:cxn>
                  <a:cxn ang="0">
                    <a:pos x="T2" y="T3"/>
                  </a:cxn>
                  <a:cxn ang="0">
                    <a:pos x="T4" y="T5"/>
                  </a:cxn>
                  <a:cxn ang="0">
                    <a:pos x="T6" y="T7"/>
                  </a:cxn>
                  <a:cxn ang="0">
                    <a:pos x="T8" y="T9"/>
                  </a:cxn>
                </a:cxnLst>
                <a:rect l="0" t="0" r="r" b="b"/>
                <a:pathLst>
                  <a:path w="24" h="20">
                    <a:moveTo>
                      <a:pt x="16" y="3"/>
                    </a:moveTo>
                    <a:cubicBezTo>
                      <a:pt x="12" y="7"/>
                      <a:pt x="8" y="9"/>
                      <a:pt x="4" y="12"/>
                    </a:cubicBezTo>
                    <a:cubicBezTo>
                      <a:pt x="0" y="14"/>
                      <a:pt x="3" y="20"/>
                      <a:pt x="7" y="17"/>
                    </a:cubicBezTo>
                    <a:cubicBezTo>
                      <a:pt x="12" y="14"/>
                      <a:pt x="17" y="12"/>
                      <a:pt x="21" y="8"/>
                    </a:cubicBezTo>
                    <a:cubicBezTo>
                      <a:pt x="24" y="5"/>
                      <a:pt x="19" y="0"/>
                      <a:pt x="16"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2215"/>
              <p:cNvSpPr/>
              <p:nvPr/>
            </p:nvSpPr>
            <p:spPr bwMode="auto">
              <a:xfrm>
                <a:off x="7536" y="343"/>
                <a:ext cx="64" cy="51"/>
              </a:xfrm>
              <a:custGeom>
                <a:avLst/>
                <a:gdLst>
                  <a:gd name="T0" fmla="*/ 17 w 24"/>
                  <a:gd name="T1" fmla="*/ 2 h 19"/>
                  <a:gd name="T2" fmla="*/ 3 w 24"/>
                  <a:gd name="T3" fmla="*/ 12 h 19"/>
                  <a:gd name="T4" fmla="*/ 7 w 24"/>
                  <a:gd name="T5" fmla="*/ 16 h 19"/>
                  <a:gd name="T6" fmla="*/ 20 w 24"/>
                  <a:gd name="T7" fmla="*/ 8 h 19"/>
                  <a:gd name="T8" fmla="*/ 17 w 24"/>
                  <a:gd name="T9" fmla="*/ 2 h 19"/>
                </a:gdLst>
                <a:ahLst/>
                <a:cxnLst>
                  <a:cxn ang="0">
                    <a:pos x="T0" y="T1"/>
                  </a:cxn>
                  <a:cxn ang="0">
                    <a:pos x="T2" y="T3"/>
                  </a:cxn>
                  <a:cxn ang="0">
                    <a:pos x="T4" y="T5"/>
                  </a:cxn>
                  <a:cxn ang="0">
                    <a:pos x="T6" y="T7"/>
                  </a:cxn>
                  <a:cxn ang="0">
                    <a:pos x="T8" y="T9"/>
                  </a:cxn>
                </a:cxnLst>
                <a:rect l="0" t="0" r="r" b="b"/>
                <a:pathLst>
                  <a:path w="24" h="19">
                    <a:moveTo>
                      <a:pt x="17" y="2"/>
                    </a:moveTo>
                    <a:cubicBezTo>
                      <a:pt x="12" y="5"/>
                      <a:pt x="7" y="8"/>
                      <a:pt x="3" y="12"/>
                    </a:cubicBezTo>
                    <a:cubicBezTo>
                      <a:pt x="0" y="15"/>
                      <a:pt x="5" y="19"/>
                      <a:pt x="7" y="16"/>
                    </a:cubicBezTo>
                    <a:cubicBezTo>
                      <a:pt x="11" y="13"/>
                      <a:pt x="15" y="10"/>
                      <a:pt x="20" y="8"/>
                    </a:cubicBezTo>
                    <a:cubicBezTo>
                      <a:pt x="24" y="6"/>
                      <a:pt x="20" y="0"/>
                      <a:pt x="17"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2216"/>
              <p:cNvSpPr/>
              <p:nvPr/>
            </p:nvSpPr>
            <p:spPr bwMode="auto">
              <a:xfrm>
                <a:off x="7533" y="365"/>
                <a:ext cx="72" cy="72"/>
              </a:xfrm>
              <a:custGeom>
                <a:avLst/>
                <a:gdLst>
                  <a:gd name="T0" fmla="*/ 20 w 27"/>
                  <a:gd name="T1" fmla="*/ 2 h 27"/>
                  <a:gd name="T2" fmla="*/ 2 w 27"/>
                  <a:gd name="T3" fmla="*/ 20 h 27"/>
                  <a:gd name="T4" fmla="*/ 8 w 27"/>
                  <a:gd name="T5" fmla="*/ 23 h 27"/>
                  <a:gd name="T6" fmla="*/ 24 w 27"/>
                  <a:gd name="T7" fmla="*/ 7 h 27"/>
                  <a:gd name="T8" fmla="*/ 20 w 27"/>
                  <a:gd name="T9" fmla="*/ 2 h 27"/>
                </a:gdLst>
                <a:ahLst/>
                <a:cxnLst>
                  <a:cxn ang="0">
                    <a:pos x="T0" y="T1"/>
                  </a:cxn>
                  <a:cxn ang="0">
                    <a:pos x="T2" y="T3"/>
                  </a:cxn>
                  <a:cxn ang="0">
                    <a:pos x="T4" y="T5"/>
                  </a:cxn>
                  <a:cxn ang="0">
                    <a:pos x="T6" y="T7"/>
                  </a:cxn>
                  <a:cxn ang="0">
                    <a:pos x="T8" y="T9"/>
                  </a:cxn>
                </a:cxnLst>
                <a:rect l="0" t="0" r="r" b="b"/>
                <a:pathLst>
                  <a:path w="27" h="27">
                    <a:moveTo>
                      <a:pt x="20" y="2"/>
                    </a:moveTo>
                    <a:cubicBezTo>
                      <a:pt x="13" y="8"/>
                      <a:pt x="7" y="13"/>
                      <a:pt x="2" y="20"/>
                    </a:cubicBezTo>
                    <a:cubicBezTo>
                      <a:pt x="0" y="24"/>
                      <a:pt x="5" y="27"/>
                      <a:pt x="8" y="23"/>
                    </a:cubicBezTo>
                    <a:cubicBezTo>
                      <a:pt x="12" y="17"/>
                      <a:pt x="18" y="12"/>
                      <a:pt x="24" y="7"/>
                    </a:cubicBezTo>
                    <a:cubicBezTo>
                      <a:pt x="27" y="4"/>
                      <a:pt x="23" y="0"/>
                      <a:pt x="20"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2217"/>
              <p:cNvSpPr/>
              <p:nvPr/>
            </p:nvSpPr>
            <p:spPr bwMode="auto">
              <a:xfrm>
                <a:off x="6869" y="298"/>
                <a:ext cx="275" cy="356"/>
              </a:xfrm>
              <a:custGeom>
                <a:avLst/>
                <a:gdLst>
                  <a:gd name="T0" fmla="*/ 95 w 103"/>
                  <a:gd name="T1" fmla="*/ 3 h 133"/>
                  <a:gd name="T2" fmla="*/ 3 w 103"/>
                  <a:gd name="T3" fmla="*/ 126 h 133"/>
                  <a:gd name="T4" fmla="*/ 8 w 103"/>
                  <a:gd name="T5" fmla="*/ 131 h 133"/>
                  <a:gd name="T6" fmla="*/ 100 w 103"/>
                  <a:gd name="T7" fmla="*/ 6 h 133"/>
                  <a:gd name="T8" fmla="*/ 95 w 103"/>
                  <a:gd name="T9" fmla="*/ 3 h 133"/>
                </a:gdLst>
                <a:ahLst/>
                <a:cxnLst>
                  <a:cxn ang="0">
                    <a:pos x="T0" y="T1"/>
                  </a:cxn>
                  <a:cxn ang="0">
                    <a:pos x="T2" y="T3"/>
                  </a:cxn>
                  <a:cxn ang="0">
                    <a:pos x="T4" y="T5"/>
                  </a:cxn>
                  <a:cxn ang="0">
                    <a:pos x="T6" y="T7"/>
                  </a:cxn>
                  <a:cxn ang="0">
                    <a:pos x="T8" y="T9"/>
                  </a:cxn>
                </a:cxnLst>
                <a:rect l="0" t="0" r="r" b="b"/>
                <a:pathLst>
                  <a:path w="103" h="133">
                    <a:moveTo>
                      <a:pt x="95" y="3"/>
                    </a:moveTo>
                    <a:cubicBezTo>
                      <a:pt x="67" y="46"/>
                      <a:pt x="42" y="92"/>
                      <a:pt x="3" y="126"/>
                    </a:cubicBezTo>
                    <a:cubicBezTo>
                      <a:pt x="0" y="129"/>
                      <a:pt x="5" y="133"/>
                      <a:pt x="8" y="131"/>
                    </a:cubicBezTo>
                    <a:cubicBezTo>
                      <a:pt x="47" y="96"/>
                      <a:pt x="72" y="49"/>
                      <a:pt x="100" y="6"/>
                    </a:cubicBezTo>
                    <a:cubicBezTo>
                      <a:pt x="103" y="3"/>
                      <a:pt x="97" y="0"/>
                      <a:pt x="95"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2218"/>
              <p:cNvSpPr/>
              <p:nvPr/>
            </p:nvSpPr>
            <p:spPr bwMode="auto">
              <a:xfrm>
                <a:off x="6909" y="303"/>
                <a:ext cx="254" cy="380"/>
              </a:xfrm>
              <a:custGeom>
                <a:avLst/>
                <a:gdLst>
                  <a:gd name="T0" fmla="*/ 87 w 95"/>
                  <a:gd name="T1" fmla="*/ 3 h 142"/>
                  <a:gd name="T2" fmla="*/ 2 w 95"/>
                  <a:gd name="T3" fmla="*/ 135 h 142"/>
                  <a:gd name="T4" fmla="*/ 8 w 95"/>
                  <a:gd name="T5" fmla="*/ 138 h 142"/>
                  <a:gd name="T6" fmla="*/ 94 w 95"/>
                  <a:gd name="T7" fmla="*/ 5 h 142"/>
                  <a:gd name="T8" fmla="*/ 87 w 95"/>
                  <a:gd name="T9" fmla="*/ 3 h 142"/>
                </a:gdLst>
                <a:ahLst/>
                <a:cxnLst>
                  <a:cxn ang="0">
                    <a:pos x="T0" y="T1"/>
                  </a:cxn>
                  <a:cxn ang="0">
                    <a:pos x="T2" y="T3"/>
                  </a:cxn>
                  <a:cxn ang="0">
                    <a:pos x="T4" y="T5"/>
                  </a:cxn>
                  <a:cxn ang="0">
                    <a:pos x="T6" y="T7"/>
                  </a:cxn>
                  <a:cxn ang="0">
                    <a:pos x="T8" y="T9"/>
                  </a:cxn>
                </a:cxnLst>
                <a:rect l="0" t="0" r="r" b="b"/>
                <a:pathLst>
                  <a:path w="95" h="142">
                    <a:moveTo>
                      <a:pt x="87" y="3"/>
                    </a:moveTo>
                    <a:cubicBezTo>
                      <a:pt x="67" y="52"/>
                      <a:pt x="29" y="90"/>
                      <a:pt x="2" y="135"/>
                    </a:cubicBezTo>
                    <a:cubicBezTo>
                      <a:pt x="0" y="139"/>
                      <a:pt x="6" y="142"/>
                      <a:pt x="8" y="138"/>
                    </a:cubicBezTo>
                    <a:cubicBezTo>
                      <a:pt x="34" y="93"/>
                      <a:pt x="73" y="54"/>
                      <a:pt x="94" y="5"/>
                    </a:cubicBezTo>
                    <a:cubicBezTo>
                      <a:pt x="95" y="1"/>
                      <a:pt x="89" y="0"/>
                      <a:pt x="87"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2219"/>
              <p:cNvSpPr/>
              <p:nvPr/>
            </p:nvSpPr>
            <p:spPr bwMode="auto">
              <a:xfrm>
                <a:off x="6944" y="306"/>
                <a:ext cx="243" cy="407"/>
              </a:xfrm>
              <a:custGeom>
                <a:avLst/>
                <a:gdLst>
                  <a:gd name="T0" fmla="*/ 84 w 91"/>
                  <a:gd name="T1" fmla="*/ 4 h 152"/>
                  <a:gd name="T2" fmla="*/ 43 w 91"/>
                  <a:gd name="T3" fmla="*/ 73 h 152"/>
                  <a:gd name="T4" fmla="*/ 2 w 91"/>
                  <a:gd name="T5" fmla="*/ 145 h 152"/>
                  <a:gd name="T6" fmla="*/ 8 w 91"/>
                  <a:gd name="T7" fmla="*/ 148 h 152"/>
                  <a:gd name="T8" fmla="*/ 53 w 91"/>
                  <a:gd name="T9" fmla="*/ 69 h 152"/>
                  <a:gd name="T10" fmla="*/ 90 w 91"/>
                  <a:gd name="T11" fmla="*/ 5 h 152"/>
                  <a:gd name="T12" fmla="*/ 84 w 91"/>
                  <a:gd name="T13" fmla="*/ 4 h 152"/>
                </a:gdLst>
                <a:ahLst/>
                <a:cxnLst>
                  <a:cxn ang="0">
                    <a:pos x="T0" y="T1"/>
                  </a:cxn>
                  <a:cxn ang="0">
                    <a:pos x="T2" y="T3"/>
                  </a:cxn>
                  <a:cxn ang="0">
                    <a:pos x="T4" y="T5"/>
                  </a:cxn>
                  <a:cxn ang="0">
                    <a:pos x="T6" y="T7"/>
                  </a:cxn>
                  <a:cxn ang="0">
                    <a:pos x="T8" y="T9"/>
                  </a:cxn>
                  <a:cxn ang="0">
                    <a:pos x="T10" y="T11"/>
                  </a:cxn>
                  <a:cxn ang="0">
                    <a:pos x="T12" y="T13"/>
                  </a:cxn>
                </a:cxnLst>
                <a:rect l="0" t="0" r="r" b="b"/>
                <a:pathLst>
                  <a:path w="91" h="152">
                    <a:moveTo>
                      <a:pt x="84" y="4"/>
                    </a:moveTo>
                    <a:cubicBezTo>
                      <a:pt x="74" y="29"/>
                      <a:pt x="58" y="50"/>
                      <a:pt x="43" y="73"/>
                    </a:cubicBezTo>
                    <a:cubicBezTo>
                      <a:pt x="28" y="96"/>
                      <a:pt x="16" y="121"/>
                      <a:pt x="2" y="145"/>
                    </a:cubicBezTo>
                    <a:cubicBezTo>
                      <a:pt x="0" y="148"/>
                      <a:pt x="6" y="152"/>
                      <a:pt x="8" y="148"/>
                    </a:cubicBezTo>
                    <a:cubicBezTo>
                      <a:pt x="22" y="122"/>
                      <a:pt x="37" y="95"/>
                      <a:pt x="53" y="69"/>
                    </a:cubicBezTo>
                    <a:cubicBezTo>
                      <a:pt x="66" y="49"/>
                      <a:pt x="81" y="29"/>
                      <a:pt x="90" y="5"/>
                    </a:cubicBezTo>
                    <a:cubicBezTo>
                      <a:pt x="91" y="1"/>
                      <a:pt x="85" y="0"/>
                      <a:pt x="84"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2220"/>
              <p:cNvSpPr/>
              <p:nvPr/>
            </p:nvSpPr>
            <p:spPr bwMode="auto">
              <a:xfrm>
                <a:off x="6947" y="686"/>
                <a:ext cx="21" cy="16"/>
              </a:xfrm>
              <a:custGeom>
                <a:avLst/>
                <a:gdLst>
                  <a:gd name="T0" fmla="*/ 4 w 8"/>
                  <a:gd name="T1" fmla="*/ 6 h 6"/>
                  <a:gd name="T2" fmla="*/ 4 w 8"/>
                  <a:gd name="T3" fmla="*/ 0 h 6"/>
                  <a:gd name="T4" fmla="*/ 4 w 8"/>
                  <a:gd name="T5" fmla="*/ 6 h 6"/>
                </a:gdLst>
                <a:ahLst/>
                <a:cxnLst>
                  <a:cxn ang="0">
                    <a:pos x="T0" y="T1"/>
                  </a:cxn>
                  <a:cxn ang="0">
                    <a:pos x="T2" y="T3"/>
                  </a:cxn>
                  <a:cxn ang="0">
                    <a:pos x="T4" y="T5"/>
                  </a:cxn>
                </a:cxnLst>
                <a:rect l="0" t="0" r="r" b="b"/>
                <a:pathLst>
                  <a:path w="8" h="6">
                    <a:moveTo>
                      <a:pt x="4" y="6"/>
                    </a:moveTo>
                    <a:cubicBezTo>
                      <a:pt x="8" y="6"/>
                      <a:pt x="8" y="0"/>
                      <a:pt x="4" y="0"/>
                    </a:cubicBezTo>
                    <a:cubicBezTo>
                      <a:pt x="0" y="0"/>
                      <a:pt x="0" y="6"/>
                      <a:pt x="4"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2221"/>
              <p:cNvSpPr/>
              <p:nvPr/>
            </p:nvSpPr>
            <p:spPr bwMode="auto">
              <a:xfrm>
                <a:off x="6979" y="327"/>
                <a:ext cx="226" cy="378"/>
              </a:xfrm>
              <a:custGeom>
                <a:avLst/>
                <a:gdLst>
                  <a:gd name="T0" fmla="*/ 77 w 85"/>
                  <a:gd name="T1" fmla="*/ 4 h 141"/>
                  <a:gd name="T2" fmla="*/ 39 w 85"/>
                  <a:gd name="T3" fmla="*/ 68 h 141"/>
                  <a:gd name="T4" fmla="*/ 3 w 85"/>
                  <a:gd name="T5" fmla="*/ 133 h 141"/>
                  <a:gd name="T6" fmla="*/ 8 w 85"/>
                  <a:gd name="T7" fmla="*/ 138 h 141"/>
                  <a:gd name="T8" fmla="*/ 36 w 85"/>
                  <a:gd name="T9" fmla="*/ 86 h 141"/>
                  <a:gd name="T10" fmla="*/ 83 w 85"/>
                  <a:gd name="T11" fmla="*/ 7 h 141"/>
                  <a:gd name="T12" fmla="*/ 77 w 85"/>
                  <a:gd name="T13" fmla="*/ 4 h 141"/>
                </a:gdLst>
                <a:ahLst/>
                <a:cxnLst>
                  <a:cxn ang="0">
                    <a:pos x="T0" y="T1"/>
                  </a:cxn>
                  <a:cxn ang="0">
                    <a:pos x="T2" y="T3"/>
                  </a:cxn>
                  <a:cxn ang="0">
                    <a:pos x="T4" y="T5"/>
                  </a:cxn>
                  <a:cxn ang="0">
                    <a:pos x="T6" y="T7"/>
                  </a:cxn>
                  <a:cxn ang="0">
                    <a:pos x="T8" y="T9"/>
                  </a:cxn>
                  <a:cxn ang="0">
                    <a:pos x="T10" y="T11"/>
                  </a:cxn>
                  <a:cxn ang="0">
                    <a:pos x="T12" y="T13"/>
                  </a:cxn>
                </a:cxnLst>
                <a:rect l="0" t="0" r="r" b="b"/>
                <a:pathLst>
                  <a:path w="85" h="141">
                    <a:moveTo>
                      <a:pt x="77" y="4"/>
                    </a:moveTo>
                    <a:cubicBezTo>
                      <a:pt x="67" y="27"/>
                      <a:pt x="53" y="47"/>
                      <a:pt x="39" y="68"/>
                    </a:cubicBezTo>
                    <a:cubicBezTo>
                      <a:pt x="26" y="87"/>
                      <a:pt x="20" y="118"/>
                      <a:pt x="3" y="133"/>
                    </a:cubicBezTo>
                    <a:cubicBezTo>
                      <a:pt x="0" y="136"/>
                      <a:pt x="5" y="141"/>
                      <a:pt x="8" y="138"/>
                    </a:cubicBezTo>
                    <a:cubicBezTo>
                      <a:pt x="21" y="125"/>
                      <a:pt x="26" y="102"/>
                      <a:pt x="36" y="86"/>
                    </a:cubicBezTo>
                    <a:cubicBezTo>
                      <a:pt x="51" y="59"/>
                      <a:pt x="71" y="36"/>
                      <a:pt x="83" y="7"/>
                    </a:cubicBezTo>
                    <a:cubicBezTo>
                      <a:pt x="85" y="3"/>
                      <a:pt x="79" y="0"/>
                      <a:pt x="77"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2222"/>
              <p:cNvSpPr/>
              <p:nvPr/>
            </p:nvSpPr>
            <p:spPr bwMode="auto">
              <a:xfrm>
                <a:off x="7029" y="357"/>
                <a:ext cx="187" cy="374"/>
              </a:xfrm>
              <a:custGeom>
                <a:avLst/>
                <a:gdLst>
                  <a:gd name="T0" fmla="*/ 63 w 70"/>
                  <a:gd name="T1" fmla="*/ 4 h 140"/>
                  <a:gd name="T2" fmla="*/ 32 w 70"/>
                  <a:gd name="T3" fmla="*/ 70 h 140"/>
                  <a:gd name="T4" fmla="*/ 2 w 70"/>
                  <a:gd name="T5" fmla="*/ 134 h 140"/>
                  <a:gd name="T6" fmla="*/ 7 w 70"/>
                  <a:gd name="T7" fmla="*/ 137 h 140"/>
                  <a:gd name="T8" fmla="*/ 41 w 70"/>
                  <a:gd name="T9" fmla="*/ 67 h 140"/>
                  <a:gd name="T10" fmla="*/ 70 w 70"/>
                  <a:gd name="T11" fmla="*/ 4 h 140"/>
                  <a:gd name="T12" fmla="*/ 63 w 70"/>
                  <a:gd name="T13" fmla="*/ 4 h 140"/>
                </a:gdLst>
                <a:ahLst/>
                <a:cxnLst>
                  <a:cxn ang="0">
                    <a:pos x="T0" y="T1"/>
                  </a:cxn>
                  <a:cxn ang="0">
                    <a:pos x="T2" y="T3"/>
                  </a:cxn>
                  <a:cxn ang="0">
                    <a:pos x="T4" y="T5"/>
                  </a:cxn>
                  <a:cxn ang="0">
                    <a:pos x="T6" y="T7"/>
                  </a:cxn>
                  <a:cxn ang="0">
                    <a:pos x="T8" y="T9"/>
                  </a:cxn>
                  <a:cxn ang="0">
                    <a:pos x="T10" y="T11"/>
                  </a:cxn>
                  <a:cxn ang="0">
                    <a:pos x="T12" y="T13"/>
                  </a:cxn>
                </a:cxnLst>
                <a:rect l="0" t="0" r="r" b="b"/>
                <a:pathLst>
                  <a:path w="70" h="140">
                    <a:moveTo>
                      <a:pt x="63" y="4"/>
                    </a:moveTo>
                    <a:cubicBezTo>
                      <a:pt x="60" y="29"/>
                      <a:pt x="45" y="49"/>
                      <a:pt x="32" y="70"/>
                    </a:cubicBezTo>
                    <a:cubicBezTo>
                      <a:pt x="20" y="90"/>
                      <a:pt x="13" y="113"/>
                      <a:pt x="2" y="134"/>
                    </a:cubicBezTo>
                    <a:cubicBezTo>
                      <a:pt x="0" y="137"/>
                      <a:pt x="6" y="140"/>
                      <a:pt x="7" y="137"/>
                    </a:cubicBezTo>
                    <a:cubicBezTo>
                      <a:pt x="20" y="114"/>
                      <a:pt x="28" y="89"/>
                      <a:pt x="41" y="67"/>
                    </a:cubicBezTo>
                    <a:cubicBezTo>
                      <a:pt x="53" y="47"/>
                      <a:pt x="67" y="28"/>
                      <a:pt x="70" y="4"/>
                    </a:cubicBezTo>
                    <a:cubicBezTo>
                      <a:pt x="70" y="0"/>
                      <a:pt x="64" y="0"/>
                      <a:pt x="63"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2223"/>
              <p:cNvSpPr/>
              <p:nvPr/>
            </p:nvSpPr>
            <p:spPr bwMode="auto">
              <a:xfrm>
                <a:off x="7080" y="376"/>
                <a:ext cx="168" cy="323"/>
              </a:xfrm>
              <a:custGeom>
                <a:avLst/>
                <a:gdLst>
                  <a:gd name="T0" fmla="*/ 55 w 63"/>
                  <a:gd name="T1" fmla="*/ 4 h 121"/>
                  <a:gd name="T2" fmla="*/ 3 w 63"/>
                  <a:gd name="T3" fmla="*/ 115 h 121"/>
                  <a:gd name="T4" fmla="*/ 8 w 63"/>
                  <a:gd name="T5" fmla="*/ 118 h 121"/>
                  <a:gd name="T6" fmla="*/ 61 w 63"/>
                  <a:gd name="T7" fmla="*/ 6 h 121"/>
                  <a:gd name="T8" fmla="*/ 55 w 63"/>
                  <a:gd name="T9" fmla="*/ 4 h 121"/>
                </a:gdLst>
                <a:ahLst/>
                <a:cxnLst>
                  <a:cxn ang="0">
                    <a:pos x="T0" y="T1"/>
                  </a:cxn>
                  <a:cxn ang="0">
                    <a:pos x="T2" y="T3"/>
                  </a:cxn>
                  <a:cxn ang="0">
                    <a:pos x="T4" y="T5"/>
                  </a:cxn>
                  <a:cxn ang="0">
                    <a:pos x="T6" y="T7"/>
                  </a:cxn>
                  <a:cxn ang="0">
                    <a:pos x="T8" y="T9"/>
                  </a:cxn>
                </a:cxnLst>
                <a:rect l="0" t="0" r="r" b="b"/>
                <a:pathLst>
                  <a:path w="63" h="121">
                    <a:moveTo>
                      <a:pt x="55" y="4"/>
                    </a:moveTo>
                    <a:cubicBezTo>
                      <a:pt x="40" y="42"/>
                      <a:pt x="26" y="81"/>
                      <a:pt x="3" y="115"/>
                    </a:cubicBezTo>
                    <a:cubicBezTo>
                      <a:pt x="0" y="118"/>
                      <a:pt x="6" y="121"/>
                      <a:pt x="8" y="118"/>
                    </a:cubicBezTo>
                    <a:cubicBezTo>
                      <a:pt x="32" y="84"/>
                      <a:pt x="46" y="44"/>
                      <a:pt x="61" y="6"/>
                    </a:cubicBezTo>
                    <a:cubicBezTo>
                      <a:pt x="63" y="2"/>
                      <a:pt x="56" y="0"/>
                      <a:pt x="55"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2224"/>
              <p:cNvSpPr/>
              <p:nvPr/>
            </p:nvSpPr>
            <p:spPr bwMode="auto">
              <a:xfrm>
                <a:off x="7125" y="376"/>
                <a:ext cx="139" cy="337"/>
              </a:xfrm>
              <a:custGeom>
                <a:avLst/>
                <a:gdLst>
                  <a:gd name="T0" fmla="*/ 44 w 52"/>
                  <a:gd name="T1" fmla="*/ 4 h 126"/>
                  <a:gd name="T2" fmla="*/ 1 w 52"/>
                  <a:gd name="T3" fmla="*/ 121 h 126"/>
                  <a:gd name="T4" fmla="*/ 7 w 52"/>
                  <a:gd name="T5" fmla="*/ 122 h 126"/>
                  <a:gd name="T6" fmla="*/ 51 w 52"/>
                  <a:gd name="T7" fmla="*/ 6 h 126"/>
                  <a:gd name="T8" fmla="*/ 44 w 52"/>
                  <a:gd name="T9" fmla="*/ 4 h 126"/>
                </a:gdLst>
                <a:ahLst/>
                <a:cxnLst>
                  <a:cxn ang="0">
                    <a:pos x="T0" y="T1"/>
                  </a:cxn>
                  <a:cxn ang="0">
                    <a:pos x="T2" y="T3"/>
                  </a:cxn>
                  <a:cxn ang="0">
                    <a:pos x="T4" y="T5"/>
                  </a:cxn>
                  <a:cxn ang="0">
                    <a:pos x="T6" y="T7"/>
                  </a:cxn>
                  <a:cxn ang="0">
                    <a:pos x="T8" y="T9"/>
                  </a:cxn>
                </a:cxnLst>
                <a:rect l="0" t="0" r="r" b="b"/>
                <a:pathLst>
                  <a:path w="52" h="126">
                    <a:moveTo>
                      <a:pt x="44" y="4"/>
                    </a:moveTo>
                    <a:cubicBezTo>
                      <a:pt x="32" y="44"/>
                      <a:pt x="13" y="81"/>
                      <a:pt x="1" y="121"/>
                    </a:cubicBezTo>
                    <a:cubicBezTo>
                      <a:pt x="0" y="125"/>
                      <a:pt x="6" y="126"/>
                      <a:pt x="7" y="122"/>
                    </a:cubicBezTo>
                    <a:cubicBezTo>
                      <a:pt x="19" y="83"/>
                      <a:pt x="38" y="45"/>
                      <a:pt x="51" y="6"/>
                    </a:cubicBezTo>
                    <a:cubicBezTo>
                      <a:pt x="52" y="2"/>
                      <a:pt x="46" y="0"/>
                      <a:pt x="44"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2225"/>
              <p:cNvSpPr/>
              <p:nvPr/>
            </p:nvSpPr>
            <p:spPr bwMode="auto">
              <a:xfrm>
                <a:off x="7141" y="346"/>
                <a:ext cx="174" cy="375"/>
              </a:xfrm>
              <a:custGeom>
                <a:avLst/>
                <a:gdLst>
                  <a:gd name="T0" fmla="*/ 57 w 65"/>
                  <a:gd name="T1" fmla="*/ 4 h 140"/>
                  <a:gd name="T2" fmla="*/ 2 w 65"/>
                  <a:gd name="T3" fmla="*/ 134 h 140"/>
                  <a:gd name="T4" fmla="*/ 8 w 65"/>
                  <a:gd name="T5" fmla="*/ 136 h 140"/>
                  <a:gd name="T6" fmla="*/ 63 w 65"/>
                  <a:gd name="T7" fmla="*/ 7 h 140"/>
                  <a:gd name="T8" fmla="*/ 57 w 65"/>
                  <a:gd name="T9" fmla="*/ 4 h 140"/>
                </a:gdLst>
                <a:ahLst/>
                <a:cxnLst>
                  <a:cxn ang="0">
                    <a:pos x="T0" y="T1"/>
                  </a:cxn>
                  <a:cxn ang="0">
                    <a:pos x="T2" y="T3"/>
                  </a:cxn>
                  <a:cxn ang="0">
                    <a:pos x="T4" y="T5"/>
                  </a:cxn>
                  <a:cxn ang="0">
                    <a:pos x="T6" y="T7"/>
                  </a:cxn>
                  <a:cxn ang="0">
                    <a:pos x="T8" y="T9"/>
                  </a:cxn>
                </a:cxnLst>
                <a:rect l="0" t="0" r="r" b="b"/>
                <a:pathLst>
                  <a:path w="65" h="140">
                    <a:moveTo>
                      <a:pt x="57" y="4"/>
                    </a:moveTo>
                    <a:cubicBezTo>
                      <a:pt x="36" y="46"/>
                      <a:pt x="19" y="90"/>
                      <a:pt x="2" y="134"/>
                    </a:cubicBezTo>
                    <a:cubicBezTo>
                      <a:pt x="0" y="138"/>
                      <a:pt x="6" y="140"/>
                      <a:pt x="8" y="136"/>
                    </a:cubicBezTo>
                    <a:cubicBezTo>
                      <a:pt x="25" y="92"/>
                      <a:pt x="42" y="49"/>
                      <a:pt x="63" y="7"/>
                    </a:cubicBezTo>
                    <a:cubicBezTo>
                      <a:pt x="65" y="3"/>
                      <a:pt x="59" y="0"/>
                      <a:pt x="57"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Freeform 2226"/>
              <p:cNvSpPr/>
              <p:nvPr/>
            </p:nvSpPr>
            <p:spPr bwMode="auto">
              <a:xfrm>
                <a:off x="7211" y="362"/>
                <a:ext cx="130" cy="367"/>
              </a:xfrm>
              <a:custGeom>
                <a:avLst/>
                <a:gdLst>
                  <a:gd name="T0" fmla="*/ 41 w 49"/>
                  <a:gd name="T1" fmla="*/ 4 h 137"/>
                  <a:gd name="T2" fmla="*/ 22 w 49"/>
                  <a:gd name="T3" fmla="*/ 65 h 137"/>
                  <a:gd name="T4" fmla="*/ 2 w 49"/>
                  <a:gd name="T5" fmla="*/ 130 h 137"/>
                  <a:gd name="T6" fmla="*/ 8 w 49"/>
                  <a:gd name="T7" fmla="*/ 133 h 137"/>
                  <a:gd name="T8" fmla="*/ 26 w 49"/>
                  <a:gd name="T9" fmla="*/ 76 h 137"/>
                  <a:gd name="T10" fmla="*/ 48 w 49"/>
                  <a:gd name="T11" fmla="*/ 5 h 137"/>
                  <a:gd name="T12" fmla="*/ 41 w 49"/>
                  <a:gd name="T13" fmla="*/ 4 h 137"/>
                </a:gdLst>
                <a:ahLst/>
                <a:cxnLst>
                  <a:cxn ang="0">
                    <a:pos x="T0" y="T1"/>
                  </a:cxn>
                  <a:cxn ang="0">
                    <a:pos x="T2" y="T3"/>
                  </a:cxn>
                  <a:cxn ang="0">
                    <a:pos x="T4" y="T5"/>
                  </a:cxn>
                  <a:cxn ang="0">
                    <a:pos x="T6" y="T7"/>
                  </a:cxn>
                  <a:cxn ang="0">
                    <a:pos x="T8" y="T9"/>
                  </a:cxn>
                  <a:cxn ang="0">
                    <a:pos x="T10" y="T11"/>
                  </a:cxn>
                  <a:cxn ang="0">
                    <a:pos x="T12" y="T13"/>
                  </a:cxn>
                </a:cxnLst>
                <a:rect l="0" t="0" r="r" b="b"/>
                <a:pathLst>
                  <a:path w="49" h="137">
                    <a:moveTo>
                      <a:pt x="41" y="4"/>
                    </a:moveTo>
                    <a:cubicBezTo>
                      <a:pt x="33" y="24"/>
                      <a:pt x="27" y="44"/>
                      <a:pt x="22" y="65"/>
                    </a:cubicBezTo>
                    <a:cubicBezTo>
                      <a:pt x="16" y="86"/>
                      <a:pt x="13" y="111"/>
                      <a:pt x="2" y="130"/>
                    </a:cubicBezTo>
                    <a:cubicBezTo>
                      <a:pt x="0" y="134"/>
                      <a:pt x="6" y="137"/>
                      <a:pt x="8" y="133"/>
                    </a:cubicBezTo>
                    <a:cubicBezTo>
                      <a:pt x="18" y="116"/>
                      <a:pt x="21" y="95"/>
                      <a:pt x="26" y="76"/>
                    </a:cubicBezTo>
                    <a:cubicBezTo>
                      <a:pt x="32" y="52"/>
                      <a:pt x="38" y="28"/>
                      <a:pt x="48" y="5"/>
                    </a:cubicBezTo>
                    <a:cubicBezTo>
                      <a:pt x="49" y="1"/>
                      <a:pt x="43" y="0"/>
                      <a:pt x="4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2227"/>
              <p:cNvSpPr/>
              <p:nvPr/>
            </p:nvSpPr>
            <p:spPr bwMode="auto">
              <a:xfrm>
                <a:off x="7331" y="223"/>
                <a:ext cx="69" cy="72"/>
              </a:xfrm>
              <a:custGeom>
                <a:avLst/>
                <a:gdLst>
                  <a:gd name="T0" fmla="*/ 18 w 26"/>
                  <a:gd name="T1" fmla="*/ 3 h 27"/>
                  <a:gd name="T2" fmla="*/ 2 w 26"/>
                  <a:gd name="T3" fmla="*/ 20 h 27"/>
                  <a:gd name="T4" fmla="*/ 7 w 26"/>
                  <a:gd name="T5" fmla="*/ 25 h 27"/>
                  <a:gd name="T6" fmla="*/ 23 w 26"/>
                  <a:gd name="T7" fmla="*/ 7 h 27"/>
                  <a:gd name="T8" fmla="*/ 18 w 26"/>
                  <a:gd name="T9" fmla="*/ 3 h 27"/>
                </a:gdLst>
                <a:ahLst/>
                <a:cxnLst>
                  <a:cxn ang="0">
                    <a:pos x="T0" y="T1"/>
                  </a:cxn>
                  <a:cxn ang="0">
                    <a:pos x="T2" y="T3"/>
                  </a:cxn>
                  <a:cxn ang="0">
                    <a:pos x="T4" y="T5"/>
                  </a:cxn>
                  <a:cxn ang="0">
                    <a:pos x="T6" y="T7"/>
                  </a:cxn>
                  <a:cxn ang="0">
                    <a:pos x="T8" y="T9"/>
                  </a:cxn>
                </a:cxnLst>
                <a:rect l="0" t="0" r="r" b="b"/>
                <a:pathLst>
                  <a:path w="26" h="27">
                    <a:moveTo>
                      <a:pt x="18" y="3"/>
                    </a:moveTo>
                    <a:cubicBezTo>
                      <a:pt x="13" y="8"/>
                      <a:pt x="8" y="15"/>
                      <a:pt x="2" y="20"/>
                    </a:cubicBezTo>
                    <a:cubicBezTo>
                      <a:pt x="0" y="23"/>
                      <a:pt x="4" y="27"/>
                      <a:pt x="7" y="25"/>
                    </a:cubicBezTo>
                    <a:cubicBezTo>
                      <a:pt x="12" y="19"/>
                      <a:pt x="17" y="13"/>
                      <a:pt x="23" y="7"/>
                    </a:cubicBezTo>
                    <a:cubicBezTo>
                      <a:pt x="26" y="5"/>
                      <a:pt x="21" y="0"/>
                      <a:pt x="18"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2228"/>
              <p:cNvSpPr/>
              <p:nvPr/>
            </p:nvSpPr>
            <p:spPr bwMode="auto">
              <a:xfrm>
                <a:off x="7333" y="207"/>
                <a:ext cx="51" cy="70"/>
              </a:xfrm>
              <a:custGeom>
                <a:avLst/>
                <a:gdLst>
                  <a:gd name="T0" fmla="*/ 11 w 19"/>
                  <a:gd name="T1" fmla="*/ 3 h 26"/>
                  <a:gd name="T2" fmla="*/ 2 w 19"/>
                  <a:gd name="T3" fmla="*/ 19 h 26"/>
                  <a:gd name="T4" fmla="*/ 8 w 19"/>
                  <a:gd name="T5" fmla="*/ 22 h 26"/>
                  <a:gd name="T6" fmla="*/ 17 w 19"/>
                  <a:gd name="T7" fmla="*/ 6 h 26"/>
                  <a:gd name="T8" fmla="*/ 11 w 19"/>
                  <a:gd name="T9" fmla="*/ 3 h 26"/>
                </a:gdLst>
                <a:ahLst/>
                <a:cxnLst>
                  <a:cxn ang="0">
                    <a:pos x="T0" y="T1"/>
                  </a:cxn>
                  <a:cxn ang="0">
                    <a:pos x="T2" y="T3"/>
                  </a:cxn>
                  <a:cxn ang="0">
                    <a:pos x="T4" y="T5"/>
                  </a:cxn>
                  <a:cxn ang="0">
                    <a:pos x="T6" y="T7"/>
                  </a:cxn>
                  <a:cxn ang="0">
                    <a:pos x="T8" y="T9"/>
                  </a:cxn>
                </a:cxnLst>
                <a:rect l="0" t="0" r="r" b="b"/>
                <a:pathLst>
                  <a:path w="19" h="26">
                    <a:moveTo>
                      <a:pt x="11" y="3"/>
                    </a:moveTo>
                    <a:cubicBezTo>
                      <a:pt x="8" y="8"/>
                      <a:pt x="5" y="13"/>
                      <a:pt x="2" y="19"/>
                    </a:cubicBezTo>
                    <a:cubicBezTo>
                      <a:pt x="0" y="22"/>
                      <a:pt x="6" y="26"/>
                      <a:pt x="8" y="22"/>
                    </a:cubicBezTo>
                    <a:cubicBezTo>
                      <a:pt x="11" y="17"/>
                      <a:pt x="13" y="11"/>
                      <a:pt x="17" y="6"/>
                    </a:cubicBezTo>
                    <a:cubicBezTo>
                      <a:pt x="19" y="3"/>
                      <a:pt x="14" y="0"/>
                      <a:pt x="1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8" name="Freeform 2230"/>
            <p:cNvSpPr/>
            <p:nvPr/>
          </p:nvSpPr>
          <p:spPr bwMode="auto">
            <a:xfrm>
              <a:off x="11607800" y="388938"/>
              <a:ext cx="147638" cy="190500"/>
            </a:xfrm>
            <a:custGeom>
              <a:avLst/>
              <a:gdLst>
                <a:gd name="T0" fmla="*/ 27 w 35"/>
                <a:gd name="T1" fmla="*/ 3 h 45"/>
                <a:gd name="T2" fmla="*/ 2 w 35"/>
                <a:gd name="T3" fmla="*/ 38 h 45"/>
                <a:gd name="T4" fmla="*/ 8 w 35"/>
                <a:gd name="T5" fmla="*/ 41 h 45"/>
                <a:gd name="T6" fmla="*/ 33 w 35"/>
                <a:gd name="T7" fmla="*/ 7 h 45"/>
                <a:gd name="T8" fmla="*/ 27 w 35"/>
                <a:gd name="T9" fmla="*/ 3 h 45"/>
              </a:gdLst>
              <a:ahLst/>
              <a:cxnLst>
                <a:cxn ang="0">
                  <a:pos x="T0" y="T1"/>
                </a:cxn>
                <a:cxn ang="0">
                  <a:pos x="T2" y="T3"/>
                </a:cxn>
                <a:cxn ang="0">
                  <a:pos x="T4" y="T5"/>
                </a:cxn>
                <a:cxn ang="0">
                  <a:pos x="T6" y="T7"/>
                </a:cxn>
                <a:cxn ang="0">
                  <a:pos x="T8" y="T9"/>
                </a:cxn>
              </a:cxnLst>
              <a:rect l="0" t="0" r="r" b="b"/>
              <a:pathLst>
                <a:path w="35" h="45">
                  <a:moveTo>
                    <a:pt x="27" y="3"/>
                  </a:moveTo>
                  <a:cubicBezTo>
                    <a:pt x="19" y="15"/>
                    <a:pt x="9" y="25"/>
                    <a:pt x="2" y="38"/>
                  </a:cubicBezTo>
                  <a:cubicBezTo>
                    <a:pt x="0" y="41"/>
                    <a:pt x="6" y="45"/>
                    <a:pt x="8" y="41"/>
                  </a:cubicBezTo>
                  <a:cubicBezTo>
                    <a:pt x="14" y="28"/>
                    <a:pt x="25" y="18"/>
                    <a:pt x="33" y="7"/>
                  </a:cubicBezTo>
                  <a:cubicBezTo>
                    <a:pt x="35" y="3"/>
                    <a:pt x="30" y="0"/>
                    <a:pt x="27"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231"/>
            <p:cNvSpPr/>
            <p:nvPr/>
          </p:nvSpPr>
          <p:spPr bwMode="auto">
            <a:xfrm>
              <a:off x="11379200" y="498475"/>
              <a:ext cx="373063" cy="674688"/>
            </a:xfrm>
            <a:custGeom>
              <a:avLst/>
              <a:gdLst>
                <a:gd name="T0" fmla="*/ 81 w 88"/>
                <a:gd name="T1" fmla="*/ 3 h 159"/>
                <a:gd name="T2" fmla="*/ 3 w 88"/>
                <a:gd name="T3" fmla="*/ 152 h 159"/>
                <a:gd name="T4" fmla="*/ 8 w 88"/>
                <a:gd name="T5" fmla="*/ 155 h 159"/>
                <a:gd name="T6" fmla="*/ 85 w 88"/>
                <a:gd name="T7" fmla="*/ 8 h 159"/>
                <a:gd name="T8" fmla="*/ 81 w 88"/>
                <a:gd name="T9" fmla="*/ 3 h 159"/>
              </a:gdLst>
              <a:ahLst/>
              <a:cxnLst>
                <a:cxn ang="0">
                  <a:pos x="T0" y="T1"/>
                </a:cxn>
                <a:cxn ang="0">
                  <a:pos x="T2" y="T3"/>
                </a:cxn>
                <a:cxn ang="0">
                  <a:pos x="T4" y="T5"/>
                </a:cxn>
                <a:cxn ang="0">
                  <a:pos x="T6" y="T7"/>
                </a:cxn>
                <a:cxn ang="0">
                  <a:pos x="T8" y="T9"/>
                </a:cxn>
              </a:cxnLst>
              <a:rect l="0" t="0" r="r" b="b"/>
              <a:pathLst>
                <a:path w="88" h="159">
                  <a:moveTo>
                    <a:pt x="81" y="3"/>
                  </a:moveTo>
                  <a:cubicBezTo>
                    <a:pt x="40" y="45"/>
                    <a:pt x="34" y="105"/>
                    <a:pt x="3" y="152"/>
                  </a:cubicBezTo>
                  <a:cubicBezTo>
                    <a:pt x="0" y="156"/>
                    <a:pt x="6" y="159"/>
                    <a:pt x="8" y="155"/>
                  </a:cubicBezTo>
                  <a:cubicBezTo>
                    <a:pt x="39" y="108"/>
                    <a:pt x="45" y="49"/>
                    <a:pt x="85" y="8"/>
                  </a:cubicBezTo>
                  <a:cubicBezTo>
                    <a:pt x="88" y="5"/>
                    <a:pt x="83" y="0"/>
                    <a:pt x="8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232"/>
            <p:cNvSpPr/>
            <p:nvPr/>
          </p:nvSpPr>
          <p:spPr bwMode="auto">
            <a:xfrm>
              <a:off x="11501438" y="604838"/>
              <a:ext cx="238125" cy="436563"/>
            </a:xfrm>
            <a:custGeom>
              <a:avLst/>
              <a:gdLst>
                <a:gd name="T0" fmla="*/ 49 w 56"/>
                <a:gd name="T1" fmla="*/ 3 h 103"/>
                <a:gd name="T2" fmla="*/ 1 w 56"/>
                <a:gd name="T3" fmla="*/ 98 h 103"/>
                <a:gd name="T4" fmla="*/ 7 w 56"/>
                <a:gd name="T5" fmla="*/ 99 h 103"/>
                <a:gd name="T6" fmla="*/ 53 w 56"/>
                <a:gd name="T7" fmla="*/ 8 h 103"/>
                <a:gd name="T8" fmla="*/ 49 w 56"/>
                <a:gd name="T9" fmla="*/ 3 h 103"/>
              </a:gdLst>
              <a:ahLst/>
              <a:cxnLst>
                <a:cxn ang="0">
                  <a:pos x="T0" y="T1"/>
                </a:cxn>
                <a:cxn ang="0">
                  <a:pos x="T2" y="T3"/>
                </a:cxn>
                <a:cxn ang="0">
                  <a:pos x="T4" y="T5"/>
                </a:cxn>
                <a:cxn ang="0">
                  <a:pos x="T6" y="T7"/>
                </a:cxn>
                <a:cxn ang="0">
                  <a:pos x="T8" y="T9"/>
                </a:cxn>
              </a:cxnLst>
              <a:rect l="0" t="0" r="r" b="b"/>
              <a:pathLst>
                <a:path w="56" h="103">
                  <a:moveTo>
                    <a:pt x="49" y="3"/>
                  </a:moveTo>
                  <a:cubicBezTo>
                    <a:pt x="24" y="30"/>
                    <a:pt x="12" y="64"/>
                    <a:pt x="1" y="98"/>
                  </a:cubicBezTo>
                  <a:cubicBezTo>
                    <a:pt x="0" y="102"/>
                    <a:pt x="6" y="103"/>
                    <a:pt x="7" y="99"/>
                  </a:cubicBezTo>
                  <a:cubicBezTo>
                    <a:pt x="18" y="66"/>
                    <a:pt x="29" y="33"/>
                    <a:pt x="53" y="8"/>
                  </a:cubicBezTo>
                  <a:cubicBezTo>
                    <a:pt x="56" y="5"/>
                    <a:pt x="52" y="0"/>
                    <a:pt x="49"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233"/>
            <p:cNvSpPr/>
            <p:nvPr/>
          </p:nvSpPr>
          <p:spPr bwMode="auto">
            <a:xfrm>
              <a:off x="11493500" y="630238"/>
              <a:ext cx="300038" cy="527050"/>
            </a:xfrm>
            <a:custGeom>
              <a:avLst/>
              <a:gdLst>
                <a:gd name="T0" fmla="*/ 64 w 71"/>
                <a:gd name="T1" fmla="*/ 3 h 124"/>
                <a:gd name="T2" fmla="*/ 1 w 71"/>
                <a:gd name="T3" fmla="*/ 118 h 124"/>
                <a:gd name="T4" fmla="*/ 8 w 71"/>
                <a:gd name="T5" fmla="*/ 120 h 124"/>
                <a:gd name="T6" fmla="*/ 69 w 71"/>
                <a:gd name="T7" fmla="*/ 6 h 124"/>
                <a:gd name="T8" fmla="*/ 64 w 71"/>
                <a:gd name="T9" fmla="*/ 3 h 124"/>
              </a:gdLst>
              <a:ahLst/>
              <a:cxnLst>
                <a:cxn ang="0">
                  <a:pos x="T0" y="T1"/>
                </a:cxn>
                <a:cxn ang="0">
                  <a:pos x="T2" y="T3"/>
                </a:cxn>
                <a:cxn ang="0">
                  <a:pos x="T4" y="T5"/>
                </a:cxn>
                <a:cxn ang="0">
                  <a:pos x="T6" y="T7"/>
                </a:cxn>
                <a:cxn ang="0">
                  <a:pos x="T8" y="T9"/>
                </a:cxn>
              </a:cxnLst>
              <a:rect l="0" t="0" r="r" b="b"/>
              <a:pathLst>
                <a:path w="71" h="124">
                  <a:moveTo>
                    <a:pt x="64" y="3"/>
                  </a:moveTo>
                  <a:cubicBezTo>
                    <a:pt x="39" y="40"/>
                    <a:pt x="16" y="76"/>
                    <a:pt x="1" y="118"/>
                  </a:cubicBezTo>
                  <a:cubicBezTo>
                    <a:pt x="0" y="122"/>
                    <a:pt x="6" y="124"/>
                    <a:pt x="8" y="120"/>
                  </a:cubicBezTo>
                  <a:cubicBezTo>
                    <a:pt x="22" y="78"/>
                    <a:pt x="45" y="42"/>
                    <a:pt x="69" y="6"/>
                  </a:cubicBezTo>
                  <a:cubicBezTo>
                    <a:pt x="71" y="3"/>
                    <a:pt x="66" y="0"/>
                    <a:pt x="64"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234"/>
            <p:cNvSpPr/>
            <p:nvPr/>
          </p:nvSpPr>
          <p:spPr bwMode="auto">
            <a:xfrm>
              <a:off x="11569700" y="736600"/>
              <a:ext cx="207963" cy="403225"/>
            </a:xfrm>
            <a:custGeom>
              <a:avLst/>
              <a:gdLst>
                <a:gd name="T0" fmla="*/ 41 w 49"/>
                <a:gd name="T1" fmla="*/ 4 h 95"/>
                <a:gd name="T2" fmla="*/ 2 w 49"/>
                <a:gd name="T3" fmla="*/ 89 h 95"/>
                <a:gd name="T4" fmla="*/ 8 w 49"/>
                <a:gd name="T5" fmla="*/ 91 h 95"/>
                <a:gd name="T6" fmla="*/ 47 w 49"/>
                <a:gd name="T7" fmla="*/ 5 h 95"/>
                <a:gd name="T8" fmla="*/ 41 w 49"/>
                <a:gd name="T9" fmla="*/ 4 h 95"/>
              </a:gdLst>
              <a:ahLst/>
              <a:cxnLst>
                <a:cxn ang="0">
                  <a:pos x="T0" y="T1"/>
                </a:cxn>
                <a:cxn ang="0">
                  <a:pos x="T2" y="T3"/>
                </a:cxn>
                <a:cxn ang="0">
                  <a:pos x="T4" y="T5"/>
                </a:cxn>
                <a:cxn ang="0">
                  <a:pos x="T6" y="T7"/>
                </a:cxn>
                <a:cxn ang="0">
                  <a:pos x="T8" y="T9"/>
                </a:cxn>
              </a:cxnLst>
              <a:rect l="0" t="0" r="r" b="b"/>
              <a:pathLst>
                <a:path w="49" h="95">
                  <a:moveTo>
                    <a:pt x="41" y="4"/>
                  </a:moveTo>
                  <a:cubicBezTo>
                    <a:pt x="33" y="34"/>
                    <a:pt x="14" y="60"/>
                    <a:pt x="2" y="89"/>
                  </a:cubicBezTo>
                  <a:cubicBezTo>
                    <a:pt x="0" y="93"/>
                    <a:pt x="6" y="95"/>
                    <a:pt x="8" y="91"/>
                  </a:cubicBezTo>
                  <a:cubicBezTo>
                    <a:pt x="20" y="62"/>
                    <a:pt x="39" y="36"/>
                    <a:pt x="47" y="5"/>
                  </a:cubicBezTo>
                  <a:cubicBezTo>
                    <a:pt x="49" y="1"/>
                    <a:pt x="42" y="0"/>
                    <a:pt x="4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235"/>
            <p:cNvSpPr/>
            <p:nvPr/>
          </p:nvSpPr>
          <p:spPr bwMode="auto">
            <a:xfrm>
              <a:off x="11645900" y="774700"/>
              <a:ext cx="152400" cy="327025"/>
            </a:xfrm>
            <a:custGeom>
              <a:avLst/>
              <a:gdLst>
                <a:gd name="T0" fmla="*/ 29 w 36"/>
                <a:gd name="T1" fmla="*/ 4 h 77"/>
                <a:gd name="T2" fmla="*/ 1 w 36"/>
                <a:gd name="T3" fmla="*/ 71 h 77"/>
                <a:gd name="T4" fmla="*/ 7 w 36"/>
                <a:gd name="T5" fmla="*/ 73 h 77"/>
                <a:gd name="T6" fmla="*/ 35 w 36"/>
                <a:gd name="T7" fmla="*/ 6 h 77"/>
                <a:gd name="T8" fmla="*/ 29 w 36"/>
                <a:gd name="T9" fmla="*/ 4 h 77"/>
              </a:gdLst>
              <a:ahLst/>
              <a:cxnLst>
                <a:cxn ang="0">
                  <a:pos x="T0" y="T1"/>
                </a:cxn>
                <a:cxn ang="0">
                  <a:pos x="T2" y="T3"/>
                </a:cxn>
                <a:cxn ang="0">
                  <a:pos x="T4" y="T5"/>
                </a:cxn>
                <a:cxn ang="0">
                  <a:pos x="T6" y="T7"/>
                </a:cxn>
                <a:cxn ang="0">
                  <a:pos x="T8" y="T9"/>
                </a:cxn>
              </a:cxnLst>
              <a:rect l="0" t="0" r="r" b="b"/>
              <a:pathLst>
                <a:path w="36" h="77">
                  <a:moveTo>
                    <a:pt x="29" y="4"/>
                  </a:moveTo>
                  <a:cubicBezTo>
                    <a:pt x="20" y="27"/>
                    <a:pt x="4" y="46"/>
                    <a:pt x="1" y="71"/>
                  </a:cubicBezTo>
                  <a:cubicBezTo>
                    <a:pt x="0" y="75"/>
                    <a:pt x="7" y="77"/>
                    <a:pt x="7" y="73"/>
                  </a:cubicBezTo>
                  <a:cubicBezTo>
                    <a:pt x="11" y="48"/>
                    <a:pt x="26" y="28"/>
                    <a:pt x="35" y="6"/>
                  </a:cubicBezTo>
                  <a:cubicBezTo>
                    <a:pt x="36" y="2"/>
                    <a:pt x="30" y="0"/>
                    <a:pt x="29"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236"/>
            <p:cNvSpPr/>
            <p:nvPr/>
          </p:nvSpPr>
          <p:spPr bwMode="auto">
            <a:xfrm>
              <a:off x="11688763" y="762000"/>
              <a:ext cx="177800" cy="327025"/>
            </a:xfrm>
            <a:custGeom>
              <a:avLst/>
              <a:gdLst>
                <a:gd name="T0" fmla="*/ 34 w 42"/>
                <a:gd name="T1" fmla="*/ 4 h 77"/>
                <a:gd name="T2" fmla="*/ 1 w 42"/>
                <a:gd name="T3" fmla="*/ 71 h 77"/>
                <a:gd name="T4" fmla="*/ 8 w 42"/>
                <a:gd name="T5" fmla="*/ 73 h 77"/>
                <a:gd name="T6" fmla="*/ 40 w 42"/>
                <a:gd name="T7" fmla="*/ 6 h 77"/>
                <a:gd name="T8" fmla="*/ 34 w 42"/>
                <a:gd name="T9" fmla="*/ 4 h 77"/>
              </a:gdLst>
              <a:ahLst/>
              <a:cxnLst>
                <a:cxn ang="0">
                  <a:pos x="T0" y="T1"/>
                </a:cxn>
                <a:cxn ang="0">
                  <a:pos x="T2" y="T3"/>
                </a:cxn>
                <a:cxn ang="0">
                  <a:pos x="T4" y="T5"/>
                </a:cxn>
                <a:cxn ang="0">
                  <a:pos x="T6" y="T7"/>
                </a:cxn>
                <a:cxn ang="0">
                  <a:pos x="T8" y="T9"/>
                </a:cxn>
              </a:cxnLst>
              <a:rect l="0" t="0" r="r" b="b"/>
              <a:pathLst>
                <a:path w="42" h="77">
                  <a:moveTo>
                    <a:pt x="34" y="4"/>
                  </a:moveTo>
                  <a:cubicBezTo>
                    <a:pt x="25" y="27"/>
                    <a:pt x="11" y="48"/>
                    <a:pt x="1" y="71"/>
                  </a:cubicBezTo>
                  <a:cubicBezTo>
                    <a:pt x="0" y="75"/>
                    <a:pt x="6" y="77"/>
                    <a:pt x="8" y="73"/>
                  </a:cubicBezTo>
                  <a:cubicBezTo>
                    <a:pt x="17" y="50"/>
                    <a:pt x="31" y="29"/>
                    <a:pt x="40" y="6"/>
                  </a:cubicBezTo>
                  <a:cubicBezTo>
                    <a:pt x="42" y="2"/>
                    <a:pt x="36" y="0"/>
                    <a:pt x="34"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237"/>
            <p:cNvSpPr/>
            <p:nvPr/>
          </p:nvSpPr>
          <p:spPr bwMode="auto">
            <a:xfrm>
              <a:off x="11730038" y="663575"/>
              <a:ext cx="292100" cy="404813"/>
            </a:xfrm>
            <a:custGeom>
              <a:avLst/>
              <a:gdLst>
                <a:gd name="T0" fmla="*/ 62 w 69"/>
                <a:gd name="T1" fmla="*/ 4 h 95"/>
                <a:gd name="T2" fmla="*/ 2 w 69"/>
                <a:gd name="T3" fmla="*/ 88 h 95"/>
                <a:gd name="T4" fmla="*/ 8 w 69"/>
                <a:gd name="T5" fmla="*/ 91 h 95"/>
                <a:gd name="T6" fmla="*/ 66 w 69"/>
                <a:gd name="T7" fmla="*/ 8 h 95"/>
                <a:gd name="T8" fmla="*/ 62 w 69"/>
                <a:gd name="T9" fmla="*/ 4 h 95"/>
              </a:gdLst>
              <a:ahLst/>
              <a:cxnLst>
                <a:cxn ang="0">
                  <a:pos x="T0" y="T1"/>
                </a:cxn>
                <a:cxn ang="0">
                  <a:pos x="T2" y="T3"/>
                </a:cxn>
                <a:cxn ang="0">
                  <a:pos x="T4" y="T5"/>
                </a:cxn>
                <a:cxn ang="0">
                  <a:pos x="T6" y="T7"/>
                </a:cxn>
                <a:cxn ang="0">
                  <a:pos x="T8" y="T9"/>
                </a:cxn>
              </a:cxnLst>
              <a:rect l="0" t="0" r="r" b="b"/>
              <a:pathLst>
                <a:path w="69" h="95">
                  <a:moveTo>
                    <a:pt x="62" y="4"/>
                  </a:moveTo>
                  <a:cubicBezTo>
                    <a:pt x="40" y="30"/>
                    <a:pt x="20" y="59"/>
                    <a:pt x="2" y="88"/>
                  </a:cubicBezTo>
                  <a:cubicBezTo>
                    <a:pt x="0" y="92"/>
                    <a:pt x="6" y="95"/>
                    <a:pt x="8" y="91"/>
                  </a:cubicBezTo>
                  <a:cubicBezTo>
                    <a:pt x="26" y="62"/>
                    <a:pt x="44" y="34"/>
                    <a:pt x="66" y="8"/>
                  </a:cubicBezTo>
                  <a:cubicBezTo>
                    <a:pt x="69" y="5"/>
                    <a:pt x="65" y="0"/>
                    <a:pt x="62"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238"/>
            <p:cNvSpPr/>
            <p:nvPr/>
          </p:nvSpPr>
          <p:spPr bwMode="auto">
            <a:xfrm>
              <a:off x="11806238" y="650875"/>
              <a:ext cx="284163" cy="404813"/>
            </a:xfrm>
            <a:custGeom>
              <a:avLst/>
              <a:gdLst>
                <a:gd name="T0" fmla="*/ 59 w 67"/>
                <a:gd name="T1" fmla="*/ 3 h 95"/>
                <a:gd name="T2" fmla="*/ 32 w 67"/>
                <a:gd name="T3" fmla="*/ 47 h 95"/>
                <a:gd name="T4" fmla="*/ 18 w 67"/>
                <a:gd name="T5" fmla="*/ 69 h 95"/>
                <a:gd name="T6" fmla="*/ 3 w 67"/>
                <a:gd name="T7" fmla="*/ 89 h 95"/>
                <a:gd name="T8" fmla="*/ 7 w 67"/>
                <a:gd name="T9" fmla="*/ 93 h 95"/>
                <a:gd name="T10" fmla="*/ 9 w 67"/>
                <a:gd name="T11" fmla="*/ 90 h 95"/>
                <a:gd name="T12" fmla="*/ 2 w 67"/>
                <a:gd name="T13" fmla="*/ 88 h 95"/>
                <a:gd name="T14" fmla="*/ 2 w 67"/>
                <a:gd name="T15" fmla="*/ 90 h 95"/>
                <a:gd name="T16" fmla="*/ 5 w 67"/>
                <a:gd name="T17" fmla="*/ 95 h 95"/>
                <a:gd name="T18" fmla="*/ 12 w 67"/>
                <a:gd name="T19" fmla="*/ 88 h 95"/>
                <a:gd name="T20" fmla="*/ 31 w 67"/>
                <a:gd name="T21" fmla="*/ 61 h 95"/>
                <a:gd name="T22" fmla="*/ 65 w 67"/>
                <a:gd name="T23" fmla="*/ 6 h 95"/>
                <a:gd name="T24" fmla="*/ 59 w 67"/>
                <a:gd name="T25" fmla="*/ 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95">
                  <a:moveTo>
                    <a:pt x="59" y="3"/>
                  </a:moveTo>
                  <a:cubicBezTo>
                    <a:pt x="51" y="18"/>
                    <a:pt x="42" y="33"/>
                    <a:pt x="32" y="47"/>
                  </a:cubicBezTo>
                  <a:cubicBezTo>
                    <a:pt x="28" y="54"/>
                    <a:pt x="23" y="62"/>
                    <a:pt x="18" y="69"/>
                  </a:cubicBezTo>
                  <a:cubicBezTo>
                    <a:pt x="15" y="72"/>
                    <a:pt x="7" y="88"/>
                    <a:pt x="3" y="89"/>
                  </a:cubicBezTo>
                  <a:cubicBezTo>
                    <a:pt x="5" y="90"/>
                    <a:pt x="6" y="92"/>
                    <a:pt x="7" y="93"/>
                  </a:cubicBezTo>
                  <a:cubicBezTo>
                    <a:pt x="8" y="92"/>
                    <a:pt x="8" y="91"/>
                    <a:pt x="9" y="90"/>
                  </a:cubicBezTo>
                  <a:cubicBezTo>
                    <a:pt x="10" y="86"/>
                    <a:pt x="4" y="84"/>
                    <a:pt x="2" y="88"/>
                  </a:cubicBezTo>
                  <a:cubicBezTo>
                    <a:pt x="2" y="89"/>
                    <a:pt x="2" y="89"/>
                    <a:pt x="2" y="90"/>
                  </a:cubicBezTo>
                  <a:cubicBezTo>
                    <a:pt x="0" y="93"/>
                    <a:pt x="2" y="95"/>
                    <a:pt x="5" y="95"/>
                  </a:cubicBezTo>
                  <a:cubicBezTo>
                    <a:pt x="9" y="94"/>
                    <a:pt x="10" y="91"/>
                    <a:pt x="12" y="88"/>
                  </a:cubicBezTo>
                  <a:cubicBezTo>
                    <a:pt x="18" y="79"/>
                    <a:pt x="24" y="70"/>
                    <a:pt x="31" y="61"/>
                  </a:cubicBezTo>
                  <a:cubicBezTo>
                    <a:pt x="43" y="43"/>
                    <a:pt x="54" y="25"/>
                    <a:pt x="65" y="6"/>
                  </a:cubicBezTo>
                  <a:cubicBezTo>
                    <a:pt x="67" y="3"/>
                    <a:pt x="61" y="0"/>
                    <a:pt x="59"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239"/>
            <p:cNvSpPr/>
            <p:nvPr/>
          </p:nvSpPr>
          <p:spPr bwMode="auto">
            <a:xfrm>
              <a:off x="11980863" y="630238"/>
              <a:ext cx="173038" cy="296863"/>
            </a:xfrm>
            <a:custGeom>
              <a:avLst/>
              <a:gdLst>
                <a:gd name="T0" fmla="*/ 34 w 41"/>
                <a:gd name="T1" fmla="*/ 4 h 70"/>
                <a:gd name="T2" fmla="*/ 2 w 41"/>
                <a:gd name="T3" fmla="*/ 63 h 70"/>
                <a:gd name="T4" fmla="*/ 8 w 41"/>
                <a:gd name="T5" fmla="*/ 67 h 70"/>
                <a:gd name="T6" fmla="*/ 40 w 41"/>
                <a:gd name="T7" fmla="*/ 5 h 70"/>
                <a:gd name="T8" fmla="*/ 34 w 41"/>
                <a:gd name="T9" fmla="*/ 4 h 70"/>
              </a:gdLst>
              <a:ahLst/>
              <a:cxnLst>
                <a:cxn ang="0">
                  <a:pos x="T0" y="T1"/>
                </a:cxn>
                <a:cxn ang="0">
                  <a:pos x="T2" y="T3"/>
                </a:cxn>
                <a:cxn ang="0">
                  <a:pos x="T4" y="T5"/>
                </a:cxn>
                <a:cxn ang="0">
                  <a:pos x="T6" y="T7"/>
                </a:cxn>
                <a:cxn ang="0">
                  <a:pos x="T8" y="T9"/>
                </a:cxn>
              </a:cxnLst>
              <a:rect l="0" t="0" r="r" b="b"/>
              <a:pathLst>
                <a:path w="41" h="70">
                  <a:moveTo>
                    <a:pt x="34" y="4"/>
                  </a:moveTo>
                  <a:cubicBezTo>
                    <a:pt x="27" y="25"/>
                    <a:pt x="13" y="44"/>
                    <a:pt x="2" y="63"/>
                  </a:cubicBezTo>
                  <a:cubicBezTo>
                    <a:pt x="0" y="67"/>
                    <a:pt x="6" y="70"/>
                    <a:pt x="8" y="67"/>
                  </a:cubicBezTo>
                  <a:cubicBezTo>
                    <a:pt x="19" y="46"/>
                    <a:pt x="33" y="28"/>
                    <a:pt x="40" y="5"/>
                  </a:cubicBezTo>
                  <a:cubicBezTo>
                    <a:pt x="41" y="1"/>
                    <a:pt x="35" y="0"/>
                    <a:pt x="34"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240"/>
            <p:cNvSpPr/>
            <p:nvPr/>
          </p:nvSpPr>
          <p:spPr bwMode="auto">
            <a:xfrm>
              <a:off x="11971338" y="901700"/>
              <a:ext cx="38100" cy="30163"/>
            </a:xfrm>
            <a:custGeom>
              <a:avLst/>
              <a:gdLst>
                <a:gd name="T0" fmla="*/ 5 w 9"/>
                <a:gd name="T1" fmla="*/ 7 h 7"/>
                <a:gd name="T2" fmla="*/ 5 w 9"/>
                <a:gd name="T3" fmla="*/ 0 h 7"/>
                <a:gd name="T4" fmla="*/ 5 w 9"/>
                <a:gd name="T5" fmla="*/ 7 h 7"/>
              </a:gdLst>
              <a:ahLst/>
              <a:cxnLst>
                <a:cxn ang="0">
                  <a:pos x="T0" y="T1"/>
                </a:cxn>
                <a:cxn ang="0">
                  <a:pos x="T2" y="T3"/>
                </a:cxn>
                <a:cxn ang="0">
                  <a:pos x="T4" y="T5"/>
                </a:cxn>
              </a:cxnLst>
              <a:rect l="0" t="0" r="r" b="b"/>
              <a:pathLst>
                <a:path w="9" h="7">
                  <a:moveTo>
                    <a:pt x="5" y="7"/>
                  </a:moveTo>
                  <a:cubicBezTo>
                    <a:pt x="9" y="7"/>
                    <a:pt x="9" y="0"/>
                    <a:pt x="5" y="0"/>
                  </a:cubicBezTo>
                  <a:cubicBezTo>
                    <a:pt x="0" y="0"/>
                    <a:pt x="0" y="7"/>
                    <a:pt x="5"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241"/>
            <p:cNvSpPr/>
            <p:nvPr/>
          </p:nvSpPr>
          <p:spPr bwMode="auto">
            <a:xfrm>
              <a:off x="8356600" y="1624013"/>
              <a:ext cx="173038" cy="106363"/>
            </a:xfrm>
            <a:custGeom>
              <a:avLst/>
              <a:gdLst>
                <a:gd name="T0" fmla="*/ 21 w 41"/>
                <a:gd name="T1" fmla="*/ 1 h 25"/>
                <a:gd name="T2" fmla="*/ 4 w 41"/>
                <a:gd name="T3" fmla="*/ 8 h 25"/>
                <a:gd name="T4" fmla="*/ 4 w 41"/>
                <a:gd name="T5" fmla="*/ 21 h 25"/>
                <a:gd name="T6" fmla="*/ 20 w 41"/>
                <a:gd name="T7" fmla="*/ 22 h 25"/>
                <a:gd name="T8" fmla="*/ 38 w 41"/>
                <a:gd name="T9" fmla="*/ 16 h 25"/>
                <a:gd name="T10" fmla="*/ 37 w 41"/>
                <a:gd name="T11" fmla="*/ 12 h 25"/>
                <a:gd name="T12" fmla="*/ 10 w 41"/>
                <a:gd name="T13" fmla="*/ 19 h 25"/>
                <a:gd name="T14" fmla="*/ 9 w 41"/>
                <a:gd name="T15" fmla="*/ 10 h 25"/>
                <a:gd name="T16" fmla="*/ 22 w 41"/>
                <a:gd name="T17" fmla="*/ 5 h 25"/>
                <a:gd name="T18" fmla="*/ 21 w 41"/>
                <a:gd name="T19"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5">
                  <a:moveTo>
                    <a:pt x="21" y="1"/>
                  </a:moveTo>
                  <a:cubicBezTo>
                    <a:pt x="15" y="3"/>
                    <a:pt x="9" y="4"/>
                    <a:pt x="4" y="8"/>
                  </a:cubicBezTo>
                  <a:cubicBezTo>
                    <a:pt x="0" y="11"/>
                    <a:pt x="0" y="17"/>
                    <a:pt x="4" y="21"/>
                  </a:cubicBezTo>
                  <a:cubicBezTo>
                    <a:pt x="8" y="25"/>
                    <a:pt x="15" y="23"/>
                    <a:pt x="20" y="22"/>
                  </a:cubicBezTo>
                  <a:cubicBezTo>
                    <a:pt x="26" y="21"/>
                    <a:pt x="32" y="18"/>
                    <a:pt x="38" y="16"/>
                  </a:cubicBezTo>
                  <a:cubicBezTo>
                    <a:pt x="41" y="16"/>
                    <a:pt x="40" y="11"/>
                    <a:pt x="37" y="12"/>
                  </a:cubicBezTo>
                  <a:cubicBezTo>
                    <a:pt x="28" y="15"/>
                    <a:pt x="19" y="20"/>
                    <a:pt x="10" y="19"/>
                  </a:cubicBezTo>
                  <a:cubicBezTo>
                    <a:pt x="4" y="18"/>
                    <a:pt x="5" y="13"/>
                    <a:pt x="9" y="10"/>
                  </a:cubicBezTo>
                  <a:cubicBezTo>
                    <a:pt x="13" y="7"/>
                    <a:pt x="18" y="7"/>
                    <a:pt x="22" y="5"/>
                  </a:cubicBezTo>
                  <a:cubicBezTo>
                    <a:pt x="25" y="5"/>
                    <a:pt x="24" y="0"/>
                    <a:pt x="21"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242"/>
            <p:cNvSpPr/>
            <p:nvPr/>
          </p:nvSpPr>
          <p:spPr bwMode="auto">
            <a:xfrm>
              <a:off x="8478838" y="1568450"/>
              <a:ext cx="139700" cy="93663"/>
            </a:xfrm>
            <a:custGeom>
              <a:avLst/>
              <a:gdLst>
                <a:gd name="T0" fmla="*/ 3 w 33"/>
                <a:gd name="T1" fmla="*/ 12 h 22"/>
                <a:gd name="T2" fmla="*/ 20 w 33"/>
                <a:gd name="T3" fmla="*/ 20 h 22"/>
                <a:gd name="T4" fmla="*/ 24 w 33"/>
                <a:gd name="T5" fmla="*/ 17 h 22"/>
                <a:gd name="T6" fmla="*/ 30 w 33"/>
                <a:gd name="T7" fmla="*/ 6 h 22"/>
                <a:gd name="T8" fmla="*/ 28 w 33"/>
                <a:gd name="T9" fmla="*/ 1 h 22"/>
                <a:gd name="T10" fmla="*/ 20 w 33"/>
                <a:gd name="T11" fmla="*/ 20 h 22"/>
                <a:gd name="T12" fmla="*/ 23 w 33"/>
                <a:gd name="T13" fmla="*/ 17 h 22"/>
                <a:gd name="T14" fmla="*/ 4 w 33"/>
                <a:gd name="T15" fmla="*/ 7 h 22"/>
                <a:gd name="T16" fmla="*/ 3 w 33"/>
                <a:gd name="T17"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2">
                  <a:moveTo>
                    <a:pt x="3" y="12"/>
                  </a:moveTo>
                  <a:cubicBezTo>
                    <a:pt x="9" y="14"/>
                    <a:pt x="16" y="16"/>
                    <a:pt x="20" y="20"/>
                  </a:cubicBezTo>
                  <a:cubicBezTo>
                    <a:pt x="22" y="22"/>
                    <a:pt x="25" y="19"/>
                    <a:pt x="24" y="17"/>
                  </a:cubicBezTo>
                  <a:cubicBezTo>
                    <a:pt x="21" y="12"/>
                    <a:pt x="25" y="8"/>
                    <a:pt x="30" y="6"/>
                  </a:cubicBezTo>
                  <a:cubicBezTo>
                    <a:pt x="33" y="5"/>
                    <a:pt x="31" y="0"/>
                    <a:pt x="28" y="1"/>
                  </a:cubicBezTo>
                  <a:cubicBezTo>
                    <a:pt x="21" y="5"/>
                    <a:pt x="15" y="12"/>
                    <a:pt x="20" y="20"/>
                  </a:cubicBezTo>
                  <a:cubicBezTo>
                    <a:pt x="21" y="19"/>
                    <a:pt x="22" y="18"/>
                    <a:pt x="23" y="17"/>
                  </a:cubicBezTo>
                  <a:cubicBezTo>
                    <a:pt x="18" y="12"/>
                    <a:pt x="11" y="9"/>
                    <a:pt x="4" y="7"/>
                  </a:cubicBezTo>
                  <a:cubicBezTo>
                    <a:pt x="1" y="7"/>
                    <a:pt x="0" y="11"/>
                    <a:pt x="3" y="1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243"/>
            <p:cNvSpPr/>
            <p:nvPr/>
          </p:nvSpPr>
          <p:spPr bwMode="auto">
            <a:xfrm>
              <a:off x="8605838" y="1550988"/>
              <a:ext cx="127000" cy="106363"/>
            </a:xfrm>
            <a:custGeom>
              <a:avLst/>
              <a:gdLst>
                <a:gd name="T0" fmla="*/ 10 w 30"/>
                <a:gd name="T1" fmla="*/ 11 h 25"/>
                <a:gd name="T2" fmla="*/ 22 w 30"/>
                <a:gd name="T3" fmla="*/ 3 h 25"/>
                <a:gd name="T4" fmla="*/ 20 w 30"/>
                <a:gd name="T5" fmla="*/ 0 h 25"/>
                <a:gd name="T6" fmla="*/ 2 w 30"/>
                <a:gd name="T7" fmla="*/ 14 h 25"/>
                <a:gd name="T8" fmla="*/ 28 w 30"/>
                <a:gd name="T9" fmla="*/ 15 h 25"/>
                <a:gd name="T10" fmla="*/ 26 w 30"/>
                <a:gd name="T11" fmla="*/ 10 h 25"/>
                <a:gd name="T12" fmla="*/ 6 w 30"/>
                <a:gd name="T13" fmla="*/ 13 h 25"/>
                <a:gd name="T14" fmla="*/ 20 w 30"/>
                <a:gd name="T15" fmla="*/ 5 h 25"/>
                <a:gd name="T16" fmla="*/ 18 w 30"/>
                <a:gd name="T17" fmla="*/ 2 h 25"/>
                <a:gd name="T18" fmla="*/ 9 w 30"/>
                <a:gd name="T19" fmla="*/ 7 h 25"/>
                <a:gd name="T20" fmla="*/ 10 w 30"/>
                <a:gd name="T21"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5">
                  <a:moveTo>
                    <a:pt x="10" y="11"/>
                  </a:moveTo>
                  <a:cubicBezTo>
                    <a:pt x="15" y="11"/>
                    <a:pt x="21" y="9"/>
                    <a:pt x="22" y="3"/>
                  </a:cubicBezTo>
                  <a:cubicBezTo>
                    <a:pt x="23" y="2"/>
                    <a:pt x="21" y="0"/>
                    <a:pt x="20" y="0"/>
                  </a:cubicBezTo>
                  <a:cubicBezTo>
                    <a:pt x="14" y="1"/>
                    <a:pt x="0" y="6"/>
                    <a:pt x="2" y="14"/>
                  </a:cubicBezTo>
                  <a:cubicBezTo>
                    <a:pt x="5" y="25"/>
                    <a:pt x="21" y="17"/>
                    <a:pt x="28" y="15"/>
                  </a:cubicBezTo>
                  <a:cubicBezTo>
                    <a:pt x="30" y="14"/>
                    <a:pt x="29" y="9"/>
                    <a:pt x="26" y="10"/>
                  </a:cubicBezTo>
                  <a:cubicBezTo>
                    <a:pt x="22" y="12"/>
                    <a:pt x="9" y="19"/>
                    <a:pt x="6" y="13"/>
                  </a:cubicBezTo>
                  <a:cubicBezTo>
                    <a:pt x="5" y="9"/>
                    <a:pt x="18" y="5"/>
                    <a:pt x="20" y="5"/>
                  </a:cubicBezTo>
                  <a:cubicBezTo>
                    <a:pt x="19" y="4"/>
                    <a:pt x="19" y="3"/>
                    <a:pt x="18" y="2"/>
                  </a:cubicBezTo>
                  <a:cubicBezTo>
                    <a:pt x="17" y="6"/>
                    <a:pt x="12" y="6"/>
                    <a:pt x="9" y="7"/>
                  </a:cubicBezTo>
                  <a:cubicBezTo>
                    <a:pt x="6" y="7"/>
                    <a:pt x="7" y="12"/>
                    <a:pt x="10" y="1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244"/>
            <p:cNvSpPr/>
            <p:nvPr/>
          </p:nvSpPr>
          <p:spPr bwMode="auto">
            <a:xfrm>
              <a:off x="8716963" y="1500188"/>
              <a:ext cx="117475" cy="93663"/>
            </a:xfrm>
            <a:custGeom>
              <a:avLst/>
              <a:gdLst>
                <a:gd name="T0" fmla="*/ 5 w 28"/>
                <a:gd name="T1" fmla="*/ 10 h 22"/>
                <a:gd name="T2" fmla="*/ 16 w 28"/>
                <a:gd name="T3" fmla="*/ 5 h 22"/>
                <a:gd name="T4" fmla="*/ 22 w 28"/>
                <a:gd name="T5" fmla="*/ 5 h 22"/>
                <a:gd name="T6" fmla="*/ 22 w 28"/>
                <a:gd name="T7" fmla="*/ 10 h 22"/>
                <a:gd name="T8" fmla="*/ 25 w 28"/>
                <a:gd name="T9" fmla="*/ 9 h 22"/>
                <a:gd name="T10" fmla="*/ 5 w 28"/>
                <a:gd name="T11" fmla="*/ 14 h 22"/>
                <a:gd name="T12" fmla="*/ 12 w 28"/>
                <a:gd name="T13" fmla="*/ 21 h 22"/>
                <a:gd name="T14" fmla="*/ 23 w 28"/>
                <a:gd name="T15" fmla="*/ 15 h 22"/>
                <a:gd name="T16" fmla="*/ 20 w 28"/>
                <a:gd name="T17" fmla="*/ 12 h 22"/>
                <a:gd name="T18" fmla="*/ 10 w 28"/>
                <a:gd name="T19" fmla="*/ 13 h 22"/>
                <a:gd name="T20" fmla="*/ 22 w 28"/>
                <a:gd name="T21" fmla="*/ 13 h 22"/>
                <a:gd name="T22" fmla="*/ 26 w 28"/>
                <a:gd name="T23" fmla="*/ 12 h 22"/>
                <a:gd name="T24" fmla="*/ 20 w 28"/>
                <a:gd name="T25" fmla="*/ 0 h 22"/>
                <a:gd name="T26" fmla="*/ 3 w 28"/>
                <a:gd name="T27" fmla="*/ 6 h 22"/>
                <a:gd name="T28" fmla="*/ 5 w 28"/>
                <a:gd name="T29"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2">
                  <a:moveTo>
                    <a:pt x="5" y="10"/>
                  </a:moveTo>
                  <a:cubicBezTo>
                    <a:pt x="8" y="7"/>
                    <a:pt x="12" y="6"/>
                    <a:pt x="16" y="5"/>
                  </a:cubicBezTo>
                  <a:cubicBezTo>
                    <a:pt x="18" y="5"/>
                    <a:pt x="20" y="4"/>
                    <a:pt x="22" y="5"/>
                  </a:cubicBezTo>
                  <a:cubicBezTo>
                    <a:pt x="24" y="5"/>
                    <a:pt x="22" y="9"/>
                    <a:pt x="22" y="10"/>
                  </a:cubicBezTo>
                  <a:cubicBezTo>
                    <a:pt x="23" y="10"/>
                    <a:pt x="24" y="9"/>
                    <a:pt x="25" y="9"/>
                  </a:cubicBezTo>
                  <a:cubicBezTo>
                    <a:pt x="20" y="6"/>
                    <a:pt x="5" y="4"/>
                    <a:pt x="5" y="14"/>
                  </a:cubicBezTo>
                  <a:cubicBezTo>
                    <a:pt x="5" y="18"/>
                    <a:pt x="7" y="22"/>
                    <a:pt x="12" y="21"/>
                  </a:cubicBezTo>
                  <a:cubicBezTo>
                    <a:pt x="16" y="21"/>
                    <a:pt x="21" y="18"/>
                    <a:pt x="23" y="15"/>
                  </a:cubicBezTo>
                  <a:cubicBezTo>
                    <a:pt x="25" y="12"/>
                    <a:pt x="21" y="9"/>
                    <a:pt x="20" y="12"/>
                  </a:cubicBezTo>
                  <a:cubicBezTo>
                    <a:pt x="18" y="14"/>
                    <a:pt x="8" y="21"/>
                    <a:pt x="10" y="13"/>
                  </a:cubicBezTo>
                  <a:cubicBezTo>
                    <a:pt x="10" y="9"/>
                    <a:pt x="20" y="11"/>
                    <a:pt x="22" y="13"/>
                  </a:cubicBezTo>
                  <a:cubicBezTo>
                    <a:pt x="23" y="13"/>
                    <a:pt x="25" y="13"/>
                    <a:pt x="26" y="12"/>
                  </a:cubicBezTo>
                  <a:cubicBezTo>
                    <a:pt x="28" y="6"/>
                    <a:pt x="27" y="0"/>
                    <a:pt x="20" y="0"/>
                  </a:cubicBezTo>
                  <a:cubicBezTo>
                    <a:pt x="14" y="0"/>
                    <a:pt x="7" y="3"/>
                    <a:pt x="3" y="6"/>
                  </a:cubicBezTo>
                  <a:cubicBezTo>
                    <a:pt x="0" y="8"/>
                    <a:pt x="3" y="11"/>
                    <a:pt x="5" y="1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245"/>
            <p:cNvSpPr/>
            <p:nvPr/>
          </p:nvSpPr>
          <p:spPr bwMode="auto">
            <a:xfrm>
              <a:off x="8809038" y="1317625"/>
              <a:ext cx="131763" cy="247650"/>
            </a:xfrm>
            <a:custGeom>
              <a:avLst/>
              <a:gdLst>
                <a:gd name="T0" fmla="*/ 0 w 31"/>
                <a:gd name="T1" fmla="*/ 5 h 58"/>
                <a:gd name="T2" fmla="*/ 29 w 31"/>
                <a:gd name="T3" fmla="*/ 43 h 58"/>
                <a:gd name="T4" fmla="*/ 26 w 31"/>
                <a:gd name="T5" fmla="*/ 40 h 58"/>
                <a:gd name="T6" fmla="*/ 5 w 31"/>
                <a:gd name="T7" fmla="*/ 3 h 58"/>
                <a:gd name="T8" fmla="*/ 0 w 31"/>
                <a:gd name="T9" fmla="*/ 5 h 58"/>
              </a:gdLst>
              <a:ahLst/>
              <a:cxnLst>
                <a:cxn ang="0">
                  <a:pos x="T0" y="T1"/>
                </a:cxn>
                <a:cxn ang="0">
                  <a:pos x="T2" y="T3"/>
                </a:cxn>
                <a:cxn ang="0">
                  <a:pos x="T4" y="T5"/>
                </a:cxn>
                <a:cxn ang="0">
                  <a:pos x="T6" y="T7"/>
                </a:cxn>
                <a:cxn ang="0">
                  <a:pos x="T8" y="T9"/>
                </a:cxn>
              </a:cxnLst>
              <a:rect l="0" t="0" r="r" b="b"/>
              <a:pathLst>
                <a:path w="31" h="58">
                  <a:moveTo>
                    <a:pt x="0" y="5"/>
                  </a:moveTo>
                  <a:cubicBezTo>
                    <a:pt x="3" y="17"/>
                    <a:pt x="7" y="58"/>
                    <a:pt x="29" y="43"/>
                  </a:cubicBezTo>
                  <a:cubicBezTo>
                    <a:pt x="31" y="42"/>
                    <a:pt x="29" y="38"/>
                    <a:pt x="26" y="40"/>
                  </a:cubicBezTo>
                  <a:cubicBezTo>
                    <a:pt x="10" y="51"/>
                    <a:pt x="7" y="12"/>
                    <a:pt x="5" y="3"/>
                  </a:cubicBezTo>
                  <a:cubicBezTo>
                    <a:pt x="4" y="0"/>
                    <a:pt x="0" y="2"/>
                    <a:pt x="0"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246"/>
            <p:cNvSpPr/>
            <p:nvPr/>
          </p:nvSpPr>
          <p:spPr bwMode="auto">
            <a:xfrm>
              <a:off x="8788400" y="1403350"/>
              <a:ext cx="93663" cy="46038"/>
            </a:xfrm>
            <a:custGeom>
              <a:avLst/>
              <a:gdLst>
                <a:gd name="T0" fmla="*/ 4 w 22"/>
                <a:gd name="T1" fmla="*/ 10 h 11"/>
                <a:gd name="T2" fmla="*/ 19 w 22"/>
                <a:gd name="T3" fmla="*/ 5 h 11"/>
                <a:gd name="T4" fmla="*/ 17 w 22"/>
                <a:gd name="T5" fmla="*/ 1 h 11"/>
                <a:gd name="T6" fmla="*/ 2 w 22"/>
                <a:gd name="T7" fmla="*/ 6 h 11"/>
                <a:gd name="T8" fmla="*/ 4 w 22"/>
                <a:gd name="T9" fmla="*/ 10 h 11"/>
              </a:gdLst>
              <a:ahLst/>
              <a:cxnLst>
                <a:cxn ang="0">
                  <a:pos x="T0" y="T1"/>
                </a:cxn>
                <a:cxn ang="0">
                  <a:pos x="T2" y="T3"/>
                </a:cxn>
                <a:cxn ang="0">
                  <a:pos x="T4" y="T5"/>
                </a:cxn>
                <a:cxn ang="0">
                  <a:pos x="T6" y="T7"/>
                </a:cxn>
                <a:cxn ang="0">
                  <a:pos x="T8" y="T9"/>
                </a:cxn>
              </a:cxnLst>
              <a:rect l="0" t="0" r="r" b="b"/>
              <a:pathLst>
                <a:path w="22" h="11">
                  <a:moveTo>
                    <a:pt x="4" y="10"/>
                  </a:moveTo>
                  <a:cubicBezTo>
                    <a:pt x="9" y="9"/>
                    <a:pt x="14" y="7"/>
                    <a:pt x="19" y="5"/>
                  </a:cubicBezTo>
                  <a:cubicBezTo>
                    <a:pt x="22" y="4"/>
                    <a:pt x="20" y="0"/>
                    <a:pt x="17" y="1"/>
                  </a:cubicBezTo>
                  <a:cubicBezTo>
                    <a:pt x="13" y="3"/>
                    <a:pt x="8" y="5"/>
                    <a:pt x="2" y="6"/>
                  </a:cubicBezTo>
                  <a:cubicBezTo>
                    <a:pt x="0" y="7"/>
                    <a:pt x="1" y="11"/>
                    <a:pt x="4" y="1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247"/>
            <p:cNvSpPr/>
            <p:nvPr/>
          </p:nvSpPr>
          <p:spPr bwMode="auto">
            <a:xfrm>
              <a:off x="8936038" y="1420813"/>
              <a:ext cx="50800" cy="84138"/>
            </a:xfrm>
            <a:custGeom>
              <a:avLst/>
              <a:gdLst>
                <a:gd name="T0" fmla="*/ 0 w 12"/>
                <a:gd name="T1" fmla="*/ 3 h 20"/>
                <a:gd name="T2" fmla="*/ 8 w 12"/>
                <a:gd name="T3" fmla="*/ 20 h 20"/>
                <a:gd name="T4" fmla="*/ 9 w 12"/>
                <a:gd name="T5" fmla="*/ 15 h 20"/>
                <a:gd name="T6" fmla="*/ 5 w 12"/>
                <a:gd name="T7" fmla="*/ 2 h 20"/>
                <a:gd name="T8" fmla="*/ 0 w 12"/>
                <a:gd name="T9" fmla="*/ 3 h 20"/>
              </a:gdLst>
              <a:ahLst/>
              <a:cxnLst>
                <a:cxn ang="0">
                  <a:pos x="T0" y="T1"/>
                </a:cxn>
                <a:cxn ang="0">
                  <a:pos x="T2" y="T3"/>
                </a:cxn>
                <a:cxn ang="0">
                  <a:pos x="T4" y="T5"/>
                </a:cxn>
                <a:cxn ang="0">
                  <a:pos x="T6" y="T7"/>
                </a:cxn>
                <a:cxn ang="0">
                  <a:pos x="T8" y="T9"/>
                </a:cxn>
              </a:cxnLst>
              <a:rect l="0" t="0" r="r" b="b"/>
              <a:pathLst>
                <a:path w="12" h="20">
                  <a:moveTo>
                    <a:pt x="0" y="3"/>
                  </a:moveTo>
                  <a:cubicBezTo>
                    <a:pt x="1" y="9"/>
                    <a:pt x="0" y="18"/>
                    <a:pt x="8" y="20"/>
                  </a:cubicBezTo>
                  <a:cubicBezTo>
                    <a:pt x="11" y="20"/>
                    <a:pt x="12" y="15"/>
                    <a:pt x="9" y="15"/>
                  </a:cubicBezTo>
                  <a:cubicBezTo>
                    <a:pt x="4" y="14"/>
                    <a:pt x="5" y="6"/>
                    <a:pt x="5" y="2"/>
                  </a:cubicBezTo>
                  <a:cubicBezTo>
                    <a:pt x="5" y="0"/>
                    <a:pt x="0" y="0"/>
                    <a:pt x="0"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248"/>
            <p:cNvSpPr/>
            <p:nvPr/>
          </p:nvSpPr>
          <p:spPr bwMode="auto">
            <a:xfrm>
              <a:off x="8915400" y="1390650"/>
              <a:ext cx="30163" cy="30163"/>
            </a:xfrm>
            <a:custGeom>
              <a:avLst/>
              <a:gdLst>
                <a:gd name="T0" fmla="*/ 4 w 7"/>
                <a:gd name="T1" fmla="*/ 6 h 7"/>
                <a:gd name="T2" fmla="*/ 3 w 7"/>
                <a:gd name="T3" fmla="*/ 1 h 7"/>
                <a:gd name="T4" fmla="*/ 4 w 7"/>
                <a:gd name="T5" fmla="*/ 6 h 7"/>
              </a:gdLst>
              <a:ahLst/>
              <a:cxnLst>
                <a:cxn ang="0">
                  <a:pos x="T0" y="T1"/>
                </a:cxn>
                <a:cxn ang="0">
                  <a:pos x="T2" y="T3"/>
                </a:cxn>
                <a:cxn ang="0">
                  <a:pos x="T4" y="T5"/>
                </a:cxn>
              </a:cxnLst>
              <a:rect l="0" t="0" r="r" b="b"/>
              <a:pathLst>
                <a:path w="7" h="7">
                  <a:moveTo>
                    <a:pt x="4" y="6"/>
                  </a:moveTo>
                  <a:cubicBezTo>
                    <a:pt x="7" y="5"/>
                    <a:pt x="5" y="0"/>
                    <a:pt x="3" y="1"/>
                  </a:cubicBezTo>
                  <a:cubicBezTo>
                    <a:pt x="0" y="2"/>
                    <a:pt x="1" y="7"/>
                    <a:pt x="4"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249"/>
            <p:cNvSpPr/>
            <p:nvPr/>
          </p:nvSpPr>
          <p:spPr bwMode="auto">
            <a:xfrm>
              <a:off x="8966200" y="1395413"/>
              <a:ext cx="119063" cy="84138"/>
            </a:xfrm>
            <a:custGeom>
              <a:avLst/>
              <a:gdLst>
                <a:gd name="T0" fmla="*/ 2 w 28"/>
                <a:gd name="T1" fmla="*/ 9 h 20"/>
                <a:gd name="T2" fmla="*/ 17 w 28"/>
                <a:gd name="T3" fmla="*/ 19 h 20"/>
                <a:gd name="T4" fmla="*/ 20 w 28"/>
                <a:gd name="T5" fmla="*/ 19 h 20"/>
                <a:gd name="T6" fmla="*/ 27 w 28"/>
                <a:gd name="T7" fmla="*/ 5 h 20"/>
                <a:gd name="T8" fmla="*/ 23 w 28"/>
                <a:gd name="T9" fmla="*/ 3 h 20"/>
                <a:gd name="T10" fmla="*/ 16 w 28"/>
                <a:gd name="T11" fmla="*/ 16 h 20"/>
                <a:gd name="T12" fmla="*/ 19 w 28"/>
                <a:gd name="T13" fmla="*/ 15 h 20"/>
                <a:gd name="T14" fmla="*/ 4 w 28"/>
                <a:gd name="T15" fmla="*/ 5 h 20"/>
                <a:gd name="T16" fmla="*/ 2 w 28"/>
                <a:gd name="T17"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0">
                  <a:moveTo>
                    <a:pt x="2" y="9"/>
                  </a:moveTo>
                  <a:cubicBezTo>
                    <a:pt x="8" y="12"/>
                    <a:pt x="12" y="17"/>
                    <a:pt x="17" y="19"/>
                  </a:cubicBezTo>
                  <a:cubicBezTo>
                    <a:pt x="18" y="20"/>
                    <a:pt x="19" y="20"/>
                    <a:pt x="20" y="19"/>
                  </a:cubicBezTo>
                  <a:cubicBezTo>
                    <a:pt x="23" y="15"/>
                    <a:pt x="24" y="9"/>
                    <a:pt x="27" y="5"/>
                  </a:cubicBezTo>
                  <a:cubicBezTo>
                    <a:pt x="28" y="2"/>
                    <a:pt x="24" y="0"/>
                    <a:pt x="23" y="3"/>
                  </a:cubicBezTo>
                  <a:cubicBezTo>
                    <a:pt x="20" y="7"/>
                    <a:pt x="19" y="12"/>
                    <a:pt x="16" y="16"/>
                  </a:cubicBezTo>
                  <a:cubicBezTo>
                    <a:pt x="17" y="16"/>
                    <a:pt x="18" y="15"/>
                    <a:pt x="19" y="15"/>
                  </a:cubicBezTo>
                  <a:cubicBezTo>
                    <a:pt x="14" y="12"/>
                    <a:pt x="10" y="8"/>
                    <a:pt x="4" y="5"/>
                  </a:cubicBezTo>
                  <a:cubicBezTo>
                    <a:pt x="2" y="4"/>
                    <a:pt x="0" y="8"/>
                    <a:pt x="2" y="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250"/>
            <p:cNvSpPr/>
            <p:nvPr/>
          </p:nvSpPr>
          <p:spPr bwMode="auto">
            <a:xfrm>
              <a:off x="9088438" y="1343025"/>
              <a:ext cx="123825" cy="111125"/>
            </a:xfrm>
            <a:custGeom>
              <a:avLst/>
              <a:gdLst>
                <a:gd name="T0" fmla="*/ 8 w 29"/>
                <a:gd name="T1" fmla="*/ 18 h 26"/>
                <a:gd name="T2" fmla="*/ 19 w 29"/>
                <a:gd name="T3" fmla="*/ 5 h 26"/>
                <a:gd name="T4" fmla="*/ 6 w 29"/>
                <a:gd name="T5" fmla="*/ 6 h 26"/>
                <a:gd name="T6" fmla="*/ 8 w 29"/>
                <a:gd name="T7" fmla="*/ 24 h 26"/>
                <a:gd name="T8" fmla="*/ 27 w 29"/>
                <a:gd name="T9" fmla="*/ 17 h 26"/>
                <a:gd name="T10" fmla="*/ 24 w 29"/>
                <a:gd name="T11" fmla="*/ 14 h 26"/>
                <a:gd name="T12" fmla="*/ 11 w 29"/>
                <a:gd name="T13" fmla="*/ 20 h 26"/>
                <a:gd name="T14" fmla="*/ 8 w 29"/>
                <a:gd name="T15" fmla="*/ 10 h 26"/>
                <a:gd name="T16" fmla="*/ 16 w 29"/>
                <a:gd name="T17" fmla="*/ 8 h 26"/>
                <a:gd name="T18" fmla="*/ 7 w 29"/>
                <a:gd name="T19" fmla="*/ 13 h 26"/>
                <a:gd name="T20" fmla="*/ 8 w 29"/>
                <a:gd name="T21"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6">
                  <a:moveTo>
                    <a:pt x="8" y="18"/>
                  </a:moveTo>
                  <a:cubicBezTo>
                    <a:pt x="13" y="16"/>
                    <a:pt x="24" y="12"/>
                    <a:pt x="19" y="5"/>
                  </a:cubicBezTo>
                  <a:cubicBezTo>
                    <a:pt x="16" y="0"/>
                    <a:pt x="9" y="3"/>
                    <a:pt x="6" y="6"/>
                  </a:cubicBezTo>
                  <a:cubicBezTo>
                    <a:pt x="1" y="12"/>
                    <a:pt x="0" y="21"/>
                    <a:pt x="8" y="24"/>
                  </a:cubicBezTo>
                  <a:cubicBezTo>
                    <a:pt x="14" y="26"/>
                    <a:pt x="23" y="22"/>
                    <a:pt x="27" y="17"/>
                  </a:cubicBezTo>
                  <a:cubicBezTo>
                    <a:pt x="29" y="15"/>
                    <a:pt x="26" y="12"/>
                    <a:pt x="24" y="14"/>
                  </a:cubicBezTo>
                  <a:cubicBezTo>
                    <a:pt x="21" y="18"/>
                    <a:pt x="16" y="20"/>
                    <a:pt x="11" y="20"/>
                  </a:cubicBezTo>
                  <a:cubicBezTo>
                    <a:pt x="5" y="20"/>
                    <a:pt x="6" y="14"/>
                    <a:pt x="8" y="10"/>
                  </a:cubicBezTo>
                  <a:cubicBezTo>
                    <a:pt x="10" y="8"/>
                    <a:pt x="13" y="6"/>
                    <a:pt x="16" y="8"/>
                  </a:cubicBezTo>
                  <a:cubicBezTo>
                    <a:pt x="18" y="10"/>
                    <a:pt x="7" y="13"/>
                    <a:pt x="7" y="13"/>
                  </a:cubicBezTo>
                  <a:cubicBezTo>
                    <a:pt x="4" y="14"/>
                    <a:pt x="5" y="18"/>
                    <a:pt x="8" y="1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251"/>
            <p:cNvSpPr/>
            <p:nvPr/>
          </p:nvSpPr>
          <p:spPr bwMode="auto">
            <a:xfrm>
              <a:off x="2036763" y="5173663"/>
              <a:ext cx="66675" cy="207963"/>
            </a:xfrm>
            <a:custGeom>
              <a:avLst/>
              <a:gdLst>
                <a:gd name="T0" fmla="*/ 1 w 16"/>
                <a:gd name="T1" fmla="*/ 4 h 49"/>
                <a:gd name="T2" fmla="*/ 12 w 16"/>
                <a:gd name="T3" fmla="*/ 46 h 49"/>
                <a:gd name="T4" fmla="*/ 16 w 16"/>
                <a:gd name="T5" fmla="*/ 46 h 49"/>
                <a:gd name="T6" fmla="*/ 5 w 16"/>
                <a:gd name="T7" fmla="*/ 2 h 49"/>
                <a:gd name="T8" fmla="*/ 1 w 16"/>
                <a:gd name="T9" fmla="*/ 4 h 49"/>
              </a:gdLst>
              <a:ahLst/>
              <a:cxnLst>
                <a:cxn ang="0">
                  <a:pos x="T0" y="T1"/>
                </a:cxn>
                <a:cxn ang="0">
                  <a:pos x="T2" y="T3"/>
                </a:cxn>
                <a:cxn ang="0">
                  <a:pos x="T4" y="T5"/>
                </a:cxn>
                <a:cxn ang="0">
                  <a:pos x="T6" y="T7"/>
                </a:cxn>
                <a:cxn ang="0">
                  <a:pos x="T8" y="T9"/>
                </a:cxn>
              </a:cxnLst>
              <a:rect l="0" t="0" r="r" b="b"/>
              <a:pathLst>
                <a:path w="16" h="49">
                  <a:moveTo>
                    <a:pt x="1" y="4"/>
                  </a:moveTo>
                  <a:cubicBezTo>
                    <a:pt x="6" y="18"/>
                    <a:pt x="9" y="32"/>
                    <a:pt x="12" y="46"/>
                  </a:cubicBezTo>
                  <a:cubicBezTo>
                    <a:pt x="12" y="49"/>
                    <a:pt x="16" y="48"/>
                    <a:pt x="16" y="46"/>
                  </a:cubicBezTo>
                  <a:cubicBezTo>
                    <a:pt x="13" y="31"/>
                    <a:pt x="10" y="16"/>
                    <a:pt x="5" y="2"/>
                  </a:cubicBezTo>
                  <a:cubicBezTo>
                    <a:pt x="4" y="0"/>
                    <a:pt x="0" y="1"/>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252"/>
            <p:cNvSpPr/>
            <p:nvPr/>
          </p:nvSpPr>
          <p:spPr bwMode="auto">
            <a:xfrm>
              <a:off x="2027238" y="5157788"/>
              <a:ext cx="174625" cy="190500"/>
            </a:xfrm>
            <a:custGeom>
              <a:avLst/>
              <a:gdLst>
                <a:gd name="T0" fmla="*/ 5 w 41"/>
                <a:gd name="T1" fmla="*/ 16 h 45"/>
                <a:gd name="T2" fmla="*/ 23 w 41"/>
                <a:gd name="T3" fmla="*/ 8 h 45"/>
                <a:gd name="T4" fmla="*/ 18 w 41"/>
                <a:gd name="T5" fmla="*/ 23 h 45"/>
                <a:gd name="T6" fmla="*/ 21 w 41"/>
                <a:gd name="T7" fmla="*/ 26 h 45"/>
                <a:gd name="T8" fmla="*/ 36 w 41"/>
                <a:gd name="T9" fmla="*/ 23 h 45"/>
                <a:gd name="T10" fmla="*/ 30 w 41"/>
                <a:gd name="T11" fmla="*/ 33 h 45"/>
                <a:gd name="T12" fmla="*/ 19 w 41"/>
                <a:gd name="T13" fmla="*/ 40 h 45"/>
                <a:gd name="T14" fmla="*/ 21 w 41"/>
                <a:gd name="T15" fmla="*/ 43 h 45"/>
                <a:gd name="T16" fmla="*/ 36 w 41"/>
                <a:gd name="T17" fmla="*/ 34 h 45"/>
                <a:gd name="T18" fmla="*/ 39 w 41"/>
                <a:gd name="T19" fmla="*/ 21 h 45"/>
                <a:gd name="T20" fmla="*/ 18 w 41"/>
                <a:gd name="T21" fmla="*/ 23 h 45"/>
                <a:gd name="T22" fmla="*/ 21 w 41"/>
                <a:gd name="T23" fmla="*/ 26 h 45"/>
                <a:gd name="T24" fmla="*/ 31 w 41"/>
                <a:gd name="T25" fmla="*/ 14 h 45"/>
                <a:gd name="T26" fmla="*/ 26 w 41"/>
                <a:gd name="T27" fmla="*/ 5 h 45"/>
                <a:gd name="T28" fmla="*/ 2 w 41"/>
                <a:gd name="T29" fmla="*/ 14 h 45"/>
                <a:gd name="T30" fmla="*/ 5 w 41"/>
                <a:gd name="T31" fmla="*/ 1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45">
                  <a:moveTo>
                    <a:pt x="5" y="16"/>
                  </a:moveTo>
                  <a:cubicBezTo>
                    <a:pt x="9" y="10"/>
                    <a:pt x="16" y="6"/>
                    <a:pt x="23" y="8"/>
                  </a:cubicBezTo>
                  <a:cubicBezTo>
                    <a:pt x="32" y="12"/>
                    <a:pt x="23" y="20"/>
                    <a:pt x="18" y="23"/>
                  </a:cubicBezTo>
                  <a:cubicBezTo>
                    <a:pt x="19" y="24"/>
                    <a:pt x="20" y="25"/>
                    <a:pt x="21" y="26"/>
                  </a:cubicBezTo>
                  <a:cubicBezTo>
                    <a:pt x="23" y="24"/>
                    <a:pt x="34" y="18"/>
                    <a:pt x="36" y="23"/>
                  </a:cubicBezTo>
                  <a:cubicBezTo>
                    <a:pt x="37" y="27"/>
                    <a:pt x="33" y="31"/>
                    <a:pt x="30" y="33"/>
                  </a:cubicBezTo>
                  <a:cubicBezTo>
                    <a:pt x="27" y="36"/>
                    <a:pt x="23" y="38"/>
                    <a:pt x="19" y="40"/>
                  </a:cubicBezTo>
                  <a:cubicBezTo>
                    <a:pt x="17" y="41"/>
                    <a:pt x="19" y="45"/>
                    <a:pt x="21" y="43"/>
                  </a:cubicBezTo>
                  <a:cubicBezTo>
                    <a:pt x="26" y="40"/>
                    <a:pt x="32" y="38"/>
                    <a:pt x="36" y="34"/>
                  </a:cubicBezTo>
                  <a:cubicBezTo>
                    <a:pt x="39" y="31"/>
                    <a:pt x="41" y="25"/>
                    <a:pt x="39" y="21"/>
                  </a:cubicBezTo>
                  <a:cubicBezTo>
                    <a:pt x="36" y="13"/>
                    <a:pt x="23" y="20"/>
                    <a:pt x="18" y="23"/>
                  </a:cubicBezTo>
                  <a:cubicBezTo>
                    <a:pt x="16" y="24"/>
                    <a:pt x="19" y="28"/>
                    <a:pt x="21" y="26"/>
                  </a:cubicBezTo>
                  <a:cubicBezTo>
                    <a:pt x="25" y="23"/>
                    <a:pt x="30" y="20"/>
                    <a:pt x="31" y="14"/>
                  </a:cubicBezTo>
                  <a:cubicBezTo>
                    <a:pt x="31" y="11"/>
                    <a:pt x="29" y="7"/>
                    <a:pt x="26" y="5"/>
                  </a:cubicBezTo>
                  <a:cubicBezTo>
                    <a:pt x="17" y="0"/>
                    <a:pt x="6" y="6"/>
                    <a:pt x="2" y="14"/>
                  </a:cubicBezTo>
                  <a:cubicBezTo>
                    <a:pt x="0" y="16"/>
                    <a:pt x="3" y="19"/>
                    <a:pt x="5" y="1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253"/>
            <p:cNvSpPr/>
            <p:nvPr/>
          </p:nvSpPr>
          <p:spPr bwMode="auto">
            <a:xfrm>
              <a:off x="2184400" y="5195888"/>
              <a:ext cx="119063" cy="101600"/>
            </a:xfrm>
            <a:custGeom>
              <a:avLst/>
              <a:gdLst>
                <a:gd name="T0" fmla="*/ 2 w 28"/>
                <a:gd name="T1" fmla="*/ 12 h 24"/>
                <a:gd name="T2" fmla="*/ 10 w 28"/>
                <a:gd name="T3" fmla="*/ 21 h 24"/>
                <a:gd name="T4" fmla="*/ 21 w 28"/>
                <a:gd name="T5" fmla="*/ 21 h 24"/>
                <a:gd name="T6" fmla="*/ 24 w 28"/>
                <a:gd name="T7" fmla="*/ 3 h 24"/>
                <a:gd name="T8" fmla="*/ 20 w 28"/>
                <a:gd name="T9" fmla="*/ 5 h 24"/>
                <a:gd name="T10" fmla="*/ 21 w 28"/>
                <a:gd name="T11" fmla="*/ 9 h 24"/>
                <a:gd name="T12" fmla="*/ 25 w 28"/>
                <a:gd name="T13" fmla="*/ 7 h 24"/>
                <a:gd name="T14" fmla="*/ 24 w 28"/>
                <a:gd name="T15" fmla="*/ 3 h 24"/>
                <a:gd name="T16" fmla="*/ 20 w 28"/>
                <a:gd name="T17" fmla="*/ 5 h 24"/>
                <a:gd name="T18" fmla="*/ 18 w 28"/>
                <a:gd name="T19" fmla="*/ 18 h 24"/>
                <a:gd name="T20" fmla="*/ 4 w 28"/>
                <a:gd name="T21" fmla="*/ 9 h 24"/>
                <a:gd name="T22" fmla="*/ 2 w 28"/>
                <a:gd name="T2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4">
                  <a:moveTo>
                    <a:pt x="2" y="12"/>
                  </a:moveTo>
                  <a:cubicBezTo>
                    <a:pt x="5" y="15"/>
                    <a:pt x="6" y="19"/>
                    <a:pt x="10" y="21"/>
                  </a:cubicBezTo>
                  <a:cubicBezTo>
                    <a:pt x="13" y="24"/>
                    <a:pt x="18" y="23"/>
                    <a:pt x="21" y="21"/>
                  </a:cubicBezTo>
                  <a:cubicBezTo>
                    <a:pt x="28" y="18"/>
                    <a:pt x="26" y="9"/>
                    <a:pt x="24" y="3"/>
                  </a:cubicBezTo>
                  <a:cubicBezTo>
                    <a:pt x="22" y="3"/>
                    <a:pt x="21" y="4"/>
                    <a:pt x="20" y="5"/>
                  </a:cubicBezTo>
                  <a:cubicBezTo>
                    <a:pt x="20" y="6"/>
                    <a:pt x="21" y="7"/>
                    <a:pt x="21" y="9"/>
                  </a:cubicBezTo>
                  <a:cubicBezTo>
                    <a:pt x="22" y="11"/>
                    <a:pt x="26" y="10"/>
                    <a:pt x="25" y="7"/>
                  </a:cubicBezTo>
                  <a:cubicBezTo>
                    <a:pt x="25" y="6"/>
                    <a:pt x="24" y="4"/>
                    <a:pt x="24" y="3"/>
                  </a:cubicBezTo>
                  <a:cubicBezTo>
                    <a:pt x="23" y="0"/>
                    <a:pt x="19" y="2"/>
                    <a:pt x="20" y="5"/>
                  </a:cubicBezTo>
                  <a:cubicBezTo>
                    <a:pt x="22" y="9"/>
                    <a:pt x="24" y="16"/>
                    <a:pt x="18" y="18"/>
                  </a:cubicBezTo>
                  <a:cubicBezTo>
                    <a:pt x="11" y="21"/>
                    <a:pt x="8" y="13"/>
                    <a:pt x="4" y="9"/>
                  </a:cubicBezTo>
                  <a:cubicBezTo>
                    <a:pt x="2" y="7"/>
                    <a:pt x="0" y="11"/>
                    <a:pt x="2" y="1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254"/>
            <p:cNvSpPr/>
            <p:nvPr/>
          </p:nvSpPr>
          <p:spPr bwMode="auto">
            <a:xfrm>
              <a:off x="2311400" y="5153025"/>
              <a:ext cx="71438" cy="101600"/>
            </a:xfrm>
            <a:custGeom>
              <a:avLst/>
              <a:gdLst>
                <a:gd name="T0" fmla="*/ 12 w 17"/>
                <a:gd name="T1" fmla="*/ 1 h 24"/>
                <a:gd name="T2" fmla="*/ 1 w 17"/>
                <a:gd name="T3" fmla="*/ 13 h 24"/>
                <a:gd name="T4" fmla="*/ 5 w 17"/>
                <a:gd name="T5" fmla="*/ 19 h 24"/>
                <a:gd name="T6" fmla="*/ 15 w 17"/>
                <a:gd name="T7" fmla="*/ 18 h 24"/>
                <a:gd name="T8" fmla="*/ 13 w 17"/>
                <a:gd name="T9" fmla="*/ 15 h 24"/>
                <a:gd name="T10" fmla="*/ 9 w 17"/>
                <a:gd name="T11" fmla="*/ 19 h 24"/>
                <a:gd name="T12" fmla="*/ 11 w 17"/>
                <a:gd name="T13" fmla="*/ 23 h 24"/>
                <a:gd name="T14" fmla="*/ 17 w 17"/>
                <a:gd name="T15" fmla="*/ 17 h 24"/>
                <a:gd name="T16" fmla="*/ 15 w 17"/>
                <a:gd name="T17" fmla="*/ 14 h 24"/>
                <a:gd name="T18" fmla="*/ 5 w 17"/>
                <a:gd name="T19" fmla="*/ 13 h 24"/>
                <a:gd name="T20" fmla="*/ 13 w 17"/>
                <a:gd name="T21" fmla="*/ 5 h 24"/>
                <a:gd name="T22" fmla="*/ 12 w 17"/>
                <a:gd name="T23"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4">
                  <a:moveTo>
                    <a:pt x="12" y="1"/>
                  </a:moveTo>
                  <a:cubicBezTo>
                    <a:pt x="7" y="2"/>
                    <a:pt x="0" y="8"/>
                    <a:pt x="1" y="13"/>
                  </a:cubicBezTo>
                  <a:cubicBezTo>
                    <a:pt x="1" y="16"/>
                    <a:pt x="3" y="18"/>
                    <a:pt x="5" y="19"/>
                  </a:cubicBezTo>
                  <a:cubicBezTo>
                    <a:pt x="9" y="20"/>
                    <a:pt x="11" y="18"/>
                    <a:pt x="15" y="18"/>
                  </a:cubicBezTo>
                  <a:cubicBezTo>
                    <a:pt x="14" y="17"/>
                    <a:pt x="13" y="16"/>
                    <a:pt x="13" y="15"/>
                  </a:cubicBezTo>
                  <a:cubicBezTo>
                    <a:pt x="12" y="17"/>
                    <a:pt x="11" y="18"/>
                    <a:pt x="9" y="19"/>
                  </a:cubicBezTo>
                  <a:cubicBezTo>
                    <a:pt x="7" y="20"/>
                    <a:pt x="8" y="24"/>
                    <a:pt x="11" y="23"/>
                  </a:cubicBezTo>
                  <a:cubicBezTo>
                    <a:pt x="14" y="21"/>
                    <a:pt x="15" y="20"/>
                    <a:pt x="17" y="17"/>
                  </a:cubicBezTo>
                  <a:cubicBezTo>
                    <a:pt x="17" y="16"/>
                    <a:pt x="16" y="14"/>
                    <a:pt x="15" y="14"/>
                  </a:cubicBezTo>
                  <a:cubicBezTo>
                    <a:pt x="12" y="14"/>
                    <a:pt x="7" y="17"/>
                    <a:pt x="5" y="13"/>
                  </a:cubicBezTo>
                  <a:cubicBezTo>
                    <a:pt x="3" y="10"/>
                    <a:pt x="11" y="5"/>
                    <a:pt x="13" y="5"/>
                  </a:cubicBezTo>
                  <a:cubicBezTo>
                    <a:pt x="16" y="4"/>
                    <a:pt x="14" y="0"/>
                    <a:pt x="12"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255"/>
            <p:cNvSpPr/>
            <p:nvPr/>
          </p:nvSpPr>
          <p:spPr bwMode="auto">
            <a:xfrm>
              <a:off x="2387600" y="5140325"/>
              <a:ext cx="50800" cy="76200"/>
            </a:xfrm>
            <a:custGeom>
              <a:avLst/>
              <a:gdLst>
                <a:gd name="T0" fmla="*/ 1 w 12"/>
                <a:gd name="T1" fmla="*/ 4 h 18"/>
                <a:gd name="T2" fmla="*/ 7 w 12"/>
                <a:gd name="T3" fmla="*/ 16 h 18"/>
                <a:gd name="T4" fmla="*/ 11 w 12"/>
                <a:gd name="T5" fmla="*/ 14 h 18"/>
                <a:gd name="T6" fmla="*/ 5 w 12"/>
                <a:gd name="T7" fmla="*/ 2 h 18"/>
                <a:gd name="T8" fmla="*/ 1 w 12"/>
                <a:gd name="T9" fmla="*/ 4 h 18"/>
              </a:gdLst>
              <a:ahLst/>
              <a:cxnLst>
                <a:cxn ang="0">
                  <a:pos x="T0" y="T1"/>
                </a:cxn>
                <a:cxn ang="0">
                  <a:pos x="T2" y="T3"/>
                </a:cxn>
                <a:cxn ang="0">
                  <a:pos x="T4" y="T5"/>
                </a:cxn>
                <a:cxn ang="0">
                  <a:pos x="T6" y="T7"/>
                </a:cxn>
                <a:cxn ang="0">
                  <a:pos x="T8" y="T9"/>
                </a:cxn>
              </a:cxnLst>
              <a:rect l="0" t="0" r="r" b="b"/>
              <a:pathLst>
                <a:path w="12" h="18">
                  <a:moveTo>
                    <a:pt x="1" y="4"/>
                  </a:moveTo>
                  <a:cubicBezTo>
                    <a:pt x="4" y="7"/>
                    <a:pt x="5" y="12"/>
                    <a:pt x="7" y="16"/>
                  </a:cubicBezTo>
                  <a:cubicBezTo>
                    <a:pt x="8" y="18"/>
                    <a:pt x="12" y="17"/>
                    <a:pt x="11" y="14"/>
                  </a:cubicBezTo>
                  <a:cubicBezTo>
                    <a:pt x="9" y="10"/>
                    <a:pt x="7" y="6"/>
                    <a:pt x="5" y="2"/>
                  </a:cubicBezTo>
                  <a:cubicBezTo>
                    <a:pt x="4" y="0"/>
                    <a:pt x="0" y="1"/>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256"/>
            <p:cNvSpPr/>
            <p:nvPr/>
          </p:nvSpPr>
          <p:spPr bwMode="auto">
            <a:xfrm>
              <a:off x="2370138" y="5110163"/>
              <a:ext cx="25400" cy="25400"/>
            </a:xfrm>
            <a:custGeom>
              <a:avLst/>
              <a:gdLst>
                <a:gd name="T0" fmla="*/ 4 w 6"/>
                <a:gd name="T1" fmla="*/ 5 h 6"/>
                <a:gd name="T2" fmla="*/ 2 w 6"/>
                <a:gd name="T3" fmla="*/ 1 h 6"/>
                <a:gd name="T4" fmla="*/ 4 w 6"/>
                <a:gd name="T5" fmla="*/ 5 h 6"/>
              </a:gdLst>
              <a:ahLst/>
              <a:cxnLst>
                <a:cxn ang="0">
                  <a:pos x="T0" y="T1"/>
                </a:cxn>
                <a:cxn ang="0">
                  <a:pos x="T2" y="T3"/>
                </a:cxn>
                <a:cxn ang="0">
                  <a:pos x="T4" y="T5"/>
                </a:cxn>
              </a:cxnLst>
              <a:rect l="0" t="0" r="r" b="b"/>
              <a:pathLst>
                <a:path w="6" h="6">
                  <a:moveTo>
                    <a:pt x="4" y="5"/>
                  </a:moveTo>
                  <a:cubicBezTo>
                    <a:pt x="6" y="4"/>
                    <a:pt x="5" y="0"/>
                    <a:pt x="2" y="1"/>
                  </a:cubicBezTo>
                  <a:cubicBezTo>
                    <a:pt x="0" y="2"/>
                    <a:pt x="1" y="6"/>
                    <a:pt x="4"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257"/>
            <p:cNvSpPr/>
            <p:nvPr/>
          </p:nvSpPr>
          <p:spPr bwMode="auto">
            <a:xfrm>
              <a:off x="2417763" y="5076825"/>
              <a:ext cx="139700" cy="119063"/>
            </a:xfrm>
            <a:custGeom>
              <a:avLst/>
              <a:gdLst>
                <a:gd name="T0" fmla="*/ 2 w 33"/>
                <a:gd name="T1" fmla="*/ 16 h 28"/>
                <a:gd name="T2" fmla="*/ 10 w 33"/>
                <a:gd name="T3" fmla="*/ 26 h 28"/>
                <a:gd name="T4" fmla="*/ 14 w 33"/>
                <a:gd name="T5" fmla="*/ 25 h 28"/>
                <a:gd name="T6" fmla="*/ 17 w 33"/>
                <a:gd name="T7" fmla="*/ 11 h 28"/>
                <a:gd name="T8" fmla="*/ 28 w 33"/>
                <a:gd name="T9" fmla="*/ 18 h 28"/>
                <a:gd name="T10" fmla="*/ 32 w 33"/>
                <a:gd name="T11" fmla="*/ 17 h 28"/>
                <a:gd name="T12" fmla="*/ 17 w 33"/>
                <a:gd name="T13" fmla="*/ 5 h 28"/>
                <a:gd name="T14" fmla="*/ 10 w 33"/>
                <a:gd name="T15" fmla="*/ 25 h 28"/>
                <a:gd name="T16" fmla="*/ 14 w 33"/>
                <a:gd name="T17" fmla="*/ 24 h 28"/>
                <a:gd name="T18" fmla="*/ 5 w 33"/>
                <a:gd name="T19" fmla="*/ 14 h 28"/>
                <a:gd name="T20" fmla="*/ 2 w 33"/>
                <a:gd name="T21"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28">
                  <a:moveTo>
                    <a:pt x="2" y="16"/>
                  </a:moveTo>
                  <a:cubicBezTo>
                    <a:pt x="5" y="19"/>
                    <a:pt x="8" y="23"/>
                    <a:pt x="10" y="26"/>
                  </a:cubicBezTo>
                  <a:cubicBezTo>
                    <a:pt x="11" y="28"/>
                    <a:pt x="14" y="27"/>
                    <a:pt x="14" y="25"/>
                  </a:cubicBezTo>
                  <a:cubicBezTo>
                    <a:pt x="14" y="21"/>
                    <a:pt x="15" y="15"/>
                    <a:pt x="17" y="11"/>
                  </a:cubicBezTo>
                  <a:cubicBezTo>
                    <a:pt x="22" y="3"/>
                    <a:pt x="26" y="14"/>
                    <a:pt x="28" y="18"/>
                  </a:cubicBezTo>
                  <a:cubicBezTo>
                    <a:pt x="29" y="21"/>
                    <a:pt x="33" y="19"/>
                    <a:pt x="32" y="17"/>
                  </a:cubicBezTo>
                  <a:cubicBezTo>
                    <a:pt x="29" y="11"/>
                    <a:pt x="26" y="0"/>
                    <a:pt x="17" y="5"/>
                  </a:cubicBezTo>
                  <a:cubicBezTo>
                    <a:pt x="11" y="9"/>
                    <a:pt x="10" y="18"/>
                    <a:pt x="10" y="25"/>
                  </a:cubicBezTo>
                  <a:cubicBezTo>
                    <a:pt x="11" y="25"/>
                    <a:pt x="12" y="24"/>
                    <a:pt x="14" y="24"/>
                  </a:cubicBezTo>
                  <a:cubicBezTo>
                    <a:pt x="11" y="20"/>
                    <a:pt x="8" y="17"/>
                    <a:pt x="5" y="14"/>
                  </a:cubicBezTo>
                  <a:cubicBezTo>
                    <a:pt x="3" y="12"/>
                    <a:pt x="0" y="14"/>
                    <a:pt x="2" y="1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258"/>
            <p:cNvSpPr/>
            <p:nvPr/>
          </p:nvSpPr>
          <p:spPr bwMode="auto">
            <a:xfrm>
              <a:off x="2540000" y="5064125"/>
              <a:ext cx="119063" cy="80963"/>
            </a:xfrm>
            <a:custGeom>
              <a:avLst/>
              <a:gdLst>
                <a:gd name="T0" fmla="*/ 6 w 28"/>
                <a:gd name="T1" fmla="*/ 9 h 19"/>
                <a:gd name="T2" fmla="*/ 13 w 28"/>
                <a:gd name="T3" fmla="*/ 2 h 19"/>
                <a:gd name="T4" fmla="*/ 12 w 28"/>
                <a:gd name="T5" fmla="*/ 0 h 19"/>
                <a:gd name="T6" fmla="*/ 8 w 28"/>
                <a:gd name="T7" fmla="*/ 16 h 19"/>
                <a:gd name="T8" fmla="*/ 27 w 28"/>
                <a:gd name="T9" fmla="*/ 11 h 19"/>
                <a:gd name="T10" fmla="*/ 23 w 28"/>
                <a:gd name="T11" fmla="*/ 9 h 19"/>
                <a:gd name="T12" fmla="*/ 13 w 28"/>
                <a:gd name="T13" fmla="*/ 13 h 19"/>
                <a:gd name="T14" fmla="*/ 8 w 28"/>
                <a:gd name="T15" fmla="*/ 11 h 19"/>
                <a:gd name="T16" fmla="*/ 11 w 28"/>
                <a:gd name="T17" fmla="*/ 4 h 19"/>
                <a:gd name="T18" fmla="*/ 9 w 28"/>
                <a:gd name="T19" fmla="*/ 2 h 19"/>
                <a:gd name="T20" fmla="*/ 6 w 28"/>
                <a:gd name="T21" fmla="*/ 5 h 19"/>
                <a:gd name="T22" fmla="*/ 6 w 28"/>
                <a:gd name="T2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19">
                  <a:moveTo>
                    <a:pt x="6" y="9"/>
                  </a:moveTo>
                  <a:cubicBezTo>
                    <a:pt x="10" y="9"/>
                    <a:pt x="13" y="7"/>
                    <a:pt x="13" y="2"/>
                  </a:cubicBezTo>
                  <a:cubicBezTo>
                    <a:pt x="13" y="1"/>
                    <a:pt x="12" y="0"/>
                    <a:pt x="12" y="0"/>
                  </a:cubicBezTo>
                  <a:cubicBezTo>
                    <a:pt x="3" y="0"/>
                    <a:pt x="0" y="12"/>
                    <a:pt x="8" y="16"/>
                  </a:cubicBezTo>
                  <a:cubicBezTo>
                    <a:pt x="13" y="19"/>
                    <a:pt x="24" y="17"/>
                    <a:pt x="27" y="11"/>
                  </a:cubicBezTo>
                  <a:cubicBezTo>
                    <a:pt x="28" y="8"/>
                    <a:pt x="24" y="7"/>
                    <a:pt x="23" y="9"/>
                  </a:cubicBezTo>
                  <a:cubicBezTo>
                    <a:pt x="21" y="12"/>
                    <a:pt x="16" y="13"/>
                    <a:pt x="13" y="13"/>
                  </a:cubicBezTo>
                  <a:cubicBezTo>
                    <a:pt x="11" y="13"/>
                    <a:pt x="9" y="13"/>
                    <a:pt x="8" y="11"/>
                  </a:cubicBezTo>
                  <a:cubicBezTo>
                    <a:pt x="6" y="8"/>
                    <a:pt x="8" y="4"/>
                    <a:pt x="11" y="4"/>
                  </a:cubicBezTo>
                  <a:cubicBezTo>
                    <a:pt x="10" y="4"/>
                    <a:pt x="10" y="3"/>
                    <a:pt x="9" y="2"/>
                  </a:cubicBezTo>
                  <a:cubicBezTo>
                    <a:pt x="9" y="5"/>
                    <a:pt x="8" y="5"/>
                    <a:pt x="6" y="5"/>
                  </a:cubicBezTo>
                  <a:cubicBezTo>
                    <a:pt x="4" y="5"/>
                    <a:pt x="3" y="9"/>
                    <a:pt x="6" y="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259"/>
            <p:cNvSpPr/>
            <p:nvPr/>
          </p:nvSpPr>
          <p:spPr bwMode="auto">
            <a:xfrm>
              <a:off x="2633663" y="5003800"/>
              <a:ext cx="92075" cy="90488"/>
            </a:xfrm>
            <a:custGeom>
              <a:avLst/>
              <a:gdLst>
                <a:gd name="T0" fmla="*/ 10 w 22"/>
                <a:gd name="T1" fmla="*/ 1 h 21"/>
                <a:gd name="T2" fmla="*/ 1 w 22"/>
                <a:gd name="T3" fmla="*/ 9 h 21"/>
                <a:gd name="T4" fmla="*/ 6 w 22"/>
                <a:gd name="T5" fmla="*/ 16 h 21"/>
                <a:gd name="T6" fmla="*/ 14 w 22"/>
                <a:gd name="T7" fmla="*/ 15 h 21"/>
                <a:gd name="T8" fmla="*/ 17 w 22"/>
                <a:gd name="T9" fmla="*/ 14 h 21"/>
                <a:gd name="T10" fmla="*/ 16 w 22"/>
                <a:gd name="T11" fmla="*/ 13 h 21"/>
                <a:gd name="T12" fmla="*/ 13 w 22"/>
                <a:gd name="T13" fmla="*/ 16 h 21"/>
                <a:gd name="T14" fmla="*/ 16 w 22"/>
                <a:gd name="T15" fmla="*/ 19 h 21"/>
                <a:gd name="T16" fmla="*/ 20 w 22"/>
                <a:gd name="T17" fmla="*/ 12 h 21"/>
                <a:gd name="T18" fmla="*/ 13 w 22"/>
                <a:gd name="T19" fmla="*/ 11 h 21"/>
                <a:gd name="T20" fmla="*/ 5 w 22"/>
                <a:gd name="T21" fmla="*/ 12 h 21"/>
                <a:gd name="T22" fmla="*/ 5 w 22"/>
                <a:gd name="T23" fmla="*/ 12 h 21"/>
                <a:gd name="T24" fmla="*/ 5 w 22"/>
                <a:gd name="T25" fmla="*/ 11 h 21"/>
                <a:gd name="T26" fmla="*/ 6 w 22"/>
                <a:gd name="T27" fmla="*/ 9 h 21"/>
                <a:gd name="T28" fmla="*/ 12 w 22"/>
                <a:gd name="T29" fmla="*/ 5 h 21"/>
                <a:gd name="T30" fmla="*/ 10 w 22"/>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1">
                  <a:moveTo>
                    <a:pt x="10" y="1"/>
                  </a:moveTo>
                  <a:cubicBezTo>
                    <a:pt x="6" y="2"/>
                    <a:pt x="2" y="5"/>
                    <a:pt x="1" y="9"/>
                  </a:cubicBezTo>
                  <a:cubicBezTo>
                    <a:pt x="0" y="13"/>
                    <a:pt x="2" y="17"/>
                    <a:pt x="6" y="16"/>
                  </a:cubicBezTo>
                  <a:cubicBezTo>
                    <a:pt x="9" y="16"/>
                    <a:pt x="11" y="15"/>
                    <a:pt x="14" y="15"/>
                  </a:cubicBezTo>
                  <a:cubicBezTo>
                    <a:pt x="15" y="14"/>
                    <a:pt x="17" y="14"/>
                    <a:pt x="17" y="14"/>
                  </a:cubicBezTo>
                  <a:cubicBezTo>
                    <a:pt x="15" y="14"/>
                    <a:pt x="18" y="12"/>
                    <a:pt x="16" y="13"/>
                  </a:cubicBezTo>
                  <a:cubicBezTo>
                    <a:pt x="15" y="14"/>
                    <a:pt x="14" y="15"/>
                    <a:pt x="13" y="16"/>
                  </a:cubicBezTo>
                  <a:cubicBezTo>
                    <a:pt x="11" y="17"/>
                    <a:pt x="13" y="21"/>
                    <a:pt x="16" y="19"/>
                  </a:cubicBezTo>
                  <a:cubicBezTo>
                    <a:pt x="18" y="18"/>
                    <a:pt x="22" y="15"/>
                    <a:pt x="20" y="12"/>
                  </a:cubicBezTo>
                  <a:cubicBezTo>
                    <a:pt x="19" y="9"/>
                    <a:pt x="15" y="10"/>
                    <a:pt x="13" y="11"/>
                  </a:cubicBezTo>
                  <a:cubicBezTo>
                    <a:pt x="10" y="11"/>
                    <a:pt x="8" y="12"/>
                    <a:pt x="5" y="12"/>
                  </a:cubicBezTo>
                  <a:cubicBezTo>
                    <a:pt x="5" y="12"/>
                    <a:pt x="5" y="12"/>
                    <a:pt x="5" y="12"/>
                  </a:cubicBezTo>
                  <a:cubicBezTo>
                    <a:pt x="6" y="12"/>
                    <a:pt x="5" y="12"/>
                    <a:pt x="5" y="11"/>
                  </a:cubicBezTo>
                  <a:cubicBezTo>
                    <a:pt x="4" y="10"/>
                    <a:pt x="5" y="9"/>
                    <a:pt x="6" y="9"/>
                  </a:cubicBezTo>
                  <a:cubicBezTo>
                    <a:pt x="7" y="7"/>
                    <a:pt x="10" y="6"/>
                    <a:pt x="12" y="5"/>
                  </a:cubicBezTo>
                  <a:cubicBezTo>
                    <a:pt x="14" y="4"/>
                    <a:pt x="13" y="0"/>
                    <a:pt x="10"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260"/>
            <p:cNvSpPr/>
            <p:nvPr/>
          </p:nvSpPr>
          <p:spPr bwMode="auto">
            <a:xfrm>
              <a:off x="2713038" y="4983163"/>
              <a:ext cx="73025" cy="84138"/>
            </a:xfrm>
            <a:custGeom>
              <a:avLst/>
              <a:gdLst>
                <a:gd name="T0" fmla="*/ 2 w 17"/>
                <a:gd name="T1" fmla="*/ 2 h 20"/>
                <a:gd name="T2" fmla="*/ 1 w 17"/>
                <a:gd name="T3" fmla="*/ 9 h 20"/>
                <a:gd name="T4" fmla="*/ 6 w 17"/>
                <a:gd name="T5" fmla="*/ 13 h 20"/>
                <a:gd name="T6" fmla="*/ 11 w 17"/>
                <a:gd name="T7" fmla="*/ 14 h 20"/>
                <a:gd name="T8" fmla="*/ 13 w 17"/>
                <a:gd name="T9" fmla="*/ 15 h 20"/>
                <a:gd name="T10" fmla="*/ 13 w 17"/>
                <a:gd name="T11" fmla="*/ 14 h 20"/>
                <a:gd name="T12" fmla="*/ 10 w 17"/>
                <a:gd name="T13" fmla="*/ 15 h 20"/>
                <a:gd name="T14" fmla="*/ 12 w 17"/>
                <a:gd name="T15" fmla="*/ 19 h 20"/>
                <a:gd name="T16" fmla="*/ 17 w 17"/>
                <a:gd name="T17" fmla="*/ 14 h 20"/>
                <a:gd name="T18" fmla="*/ 14 w 17"/>
                <a:gd name="T19" fmla="*/ 10 h 20"/>
                <a:gd name="T20" fmla="*/ 9 w 17"/>
                <a:gd name="T21" fmla="*/ 9 h 20"/>
                <a:gd name="T22" fmla="*/ 6 w 17"/>
                <a:gd name="T23" fmla="*/ 8 h 20"/>
                <a:gd name="T24" fmla="*/ 6 w 17"/>
                <a:gd name="T25" fmla="*/ 4 h 20"/>
                <a:gd name="T26" fmla="*/ 2 w 17"/>
                <a:gd name="T2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0">
                  <a:moveTo>
                    <a:pt x="2" y="2"/>
                  </a:moveTo>
                  <a:cubicBezTo>
                    <a:pt x="1" y="4"/>
                    <a:pt x="0" y="7"/>
                    <a:pt x="1" y="9"/>
                  </a:cubicBezTo>
                  <a:cubicBezTo>
                    <a:pt x="2" y="11"/>
                    <a:pt x="4" y="12"/>
                    <a:pt x="6" y="13"/>
                  </a:cubicBezTo>
                  <a:cubicBezTo>
                    <a:pt x="8" y="13"/>
                    <a:pt x="9" y="14"/>
                    <a:pt x="11" y="14"/>
                  </a:cubicBezTo>
                  <a:cubicBezTo>
                    <a:pt x="12" y="14"/>
                    <a:pt x="13" y="14"/>
                    <a:pt x="13" y="15"/>
                  </a:cubicBezTo>
                  <a:cubicBezTo>
                    <a:pt x="14" y="15"/>
                    <a:pt x="14" y="13"/>
                    <a:pt x="13" y="14"/>
                  </a:cubicBezTo>
                  <a:cubicBezTo>
                    <a:pt x="12" y="14"/>
                    <a:pt x="11" y="15"/>
                    <a:pt x="10" y="15"/>
                  </a:cubicBezTo>
                  <a:cubicBezTo>
                    <a:pt x="8" y="16"/>
                    <a:pt x="10" y="20"/>
                    <a:pt x="12" y="19"/>
                  </a:cubicBezTo>
                  <a:cubicBezTo>
                    <a:pt x="14" y="18"/>
                    <a:pt x="17" y="17"/>
                    <a:pt x="17" y="14"/>
                  </a:cubicBezTo>
                  <a:cubicBezTo>
                    <a:pt x="17" y="12"/>
                    <a:pt x="16" y="11"/>
                    <a:pt x="14" y="10"/>
                  </a:cubicBezTo>
                  <a:cubicBezTo>
                    <a:pt x="13" y="10"/>
                    <a:pt x="10" y="10"/>
                    <a:pt x="9" y="9"/>
                  </a:cubicBezTo>
                  <a:cubicBezTo>
                    <a:pt x="8" y="9"/>
                    <a:pt x="7" y="8"/>
                    <a:pt x="6" y="8"/>
                  </a:cubicBezTo>
                  <a:cubicBezTo>
                    <a:pt x="4" y="7"/>
                    <a:pt x="5" y="5"/>
                    <a:pt x="6" y="4"/>
                  </a:cubicBezTo>
                  <a:cubicBezTo>
                    <a:pt x="8" y="2"/>
                    <a:pt x="4" y="0"/>
                    <a:pt x="2"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261"/>
            <p:cNvSpPr/>
            <p:nvPr/>
          </p:nvSpPr>
          <p:spPr bwMode="auto">
            <a:xfrm>
              <a:off x="973138" y="282575"/>
              <a:ext cx="38100" cy="223838"/>
            </a:xfrm>
            <a:custGeom>
              <a:avLst/>
              <a:gdLst>
                <a:gd name="T0" fmla="*/ 1 w 9"/>
                <a:gd name="T1" fmla="*/ 4 h 53"/>
                <a:gd name="T2" fmla="*/ 3 w 9"/>
                <a:gd name="T3" fmla="*/ 50 h 53"/>
                <a:gd name="T4" fmla="*/ 8 w 9"/>
                <a:gd name="T5" fmla="*/ 50 h 53"/>
                <a:gd name="T6" fmla="*/ 6 w 9"/>
                <a:gd name="T7" fmla="*/ 3 h 53"/>
                <a:gd name="T8" fmla="*/ 1 w 9"/>
                <a:gd name="T9" fmla="*/ 4 h 53"/>
              </a:gdLst>
              <a:ahLst/>
              <a:cxnLst>
                <a:cxn ang="0">
                  <a:pos x="T0" y="T1"/>
                </a:cxn>
                <a:cxn ang="0">
                  <a:pos x="T2" y="T3"/>
                </a:cxn>
                <a:cxn ang="0">
                  <a:pos x="T4" y="T5"/>
                </a:cxn>
                <a:cxn ang="0">
                  <a:pos x="T6" y="T7"/>
                </a:cxn>
                <a:cxn ang="0">
                  <a:pos x="T8" y="T9"/>
                </a:cxn>
              </a:cxnLst>
              <a:rect l="0" t="0" r="r" b="b"/>
              <a:pathLst>
                <a:path w="9" h="53">
                  <a:moveTo>
                    <a:pt x="1" y="4"/>
                  </a:moveTo>
                  <a:cubicBezTo>
                    <a:pt x="5" y="19"/>
                    <a:pt x="3" y="35"/>
                    <a:pt x="3" y="50"/>
                  </a:cubicBezTo>
                  <a:cubicBezTo>
                    <a:pt x="3" y="53"/>
                    <a:pt x="8" y="53"/>
                    <a:pt x="8" y="50"/>
                  </a:cubicBezTo>
                  <a:cubicBezTo>
                    <a:pt x="8" y="34"/>
                    <a:pt x="9" y="18"/>
                    <a:pt x="6" y="3"/>
                  </a:cubicBezTo>
                  <a:cubicBezTo>
                    <a:pt x="5" y="0"/>
                    <a:pt x="0" y="1"/>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262"/>
            <p:cNvSpPr/>
            <p:nvPr/>
          </p:nvSpPr>
          <p:spPr bwMode="auto">
            <a:xfrm>
              <a:off x="896938" y="320675"/>
              <a:ext cx="169863" cy="157163"/>
            </a:xfrm>
            <a:custGeom>
              <a:avLst/>
              <a:gdLst>
                <a:gd name="T0" fmla="*/ 5 w 40"/>
                <a:gd name="T1" fmla="*/ 11 h 37"/>
                <a:gd name="T2" fmla="*/ 24 w 40"/>
                <a:gd name="T3" fmla="*/ 6 h 37"/>
                <a:gd name="T4" fmla="*/ 33 w 40"/>
                <a:gd name="T5" fmla="*/ 6 h 37"/>
                <a:gd name="T6" fmla="*/ 32 w 40"/>
                <a:gd name="T7" fmla="*/ 11 h 37"/>
                <a:gd name="T8" fmla="*/ 25 w 40"/>
                <a:gd name="T9" fmla="*/ 14 h 37"/>
                <a:gd name="T10" fmla="*/ 26 w 40"/>
                <a:gd name="T11" fmla="*/ 19 h 37"/>
                <a:gd name="T12" fmla="*/ 34 w 40"/>
                <a:gd name="T13" fmla="*/ 20 h 37"/>
                <a:gd name="T14" fmla="*/ 32 w 40"/>
                <a:gd name="T15" fmla="*/ 28 h 37"/>
                <a:gd name="T16" fmla="*/ 18 w 40"/>
                <a:gd name="T17" fmla="*/ 32 h 37"/>
                <a:gd name="T18" fmla="*/ 18 w 40"/>
                <a:gd name="T19" fmla="*/ 37 h 37"/>
                <a:gd name="T20" fmla="*/ 38 w 40"/>
                <a:gd name="T21" fmla="*/ 27 h 37"/>
                <a:gd name="T22" fmla="*/ 36 w 40"/>
                <a:gd name="T23" fmla="*/ 16 h 37"/>
                <a:gd name="T24" fmla="*/ 25 w 40"/>
                <a:gd name="T25" fmla="*/ 14 h 37"/>
                <a:gd name="T26" fmla="*/ 26 w 40"/>
                <a:gd name="T27" fmla="*/ 19 h 37"/>
                <a:gd name="T28" fmla="*/ 39 w 40"/>
                <a:gd name="T29" fmla="*/ 9 h 37"/>
                <a:gd name="T30" fmla="*/ 32 w 40"/>
                <a:gd name="T31" fmla="*/ 1 h 37"/>
                <a:gd name="T32" fmla="*/ 17 w 40"/>
                <a:gd name="T33" fmla="*/ 2 h 37"/>
                <a:gd name="T34" fmla="*/ 3 w 40"/>
                <a:gd name="T35" fmla="*/ 7 h 37"/>
                <a:gd name="T36" fmla="*/ 5 w 40"/>
                <a:gd name="T37" fmla="*/ 1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37">
                  <a:moveTo>
                    <a:pt x="5" y="11"/>
                  </a:moveTo>
                  <a:cubicBezTo>
                    <a:pt x="10" y="8"/>
                    <a:pt x="18" y="7"/>
                    <a:pt x="24" y="6"/>
                  </a:cubicBezTo>
                  <a:cubicBezTo>
                    <a:pt x="27" y="6"/>
                    <a:pt x="30" y="5"/>
                    <a:pt x="33" y="6"/>
                  </a:cubicBezTo>
                  <a:cubicBezTo>
                    <a:pt x="36" y="7"/>
                    <a:pt x="33" y="11"/>
                    <a:pt x="32" y="11"/>
                  </a:cubicBezTo>
                  <a:cubicBezTo>
                    <a:pt x="30" y="13"/>
                    <a:pt x="28" y="14"/>
                    <a:pt x="25" y="14"/>
                  </a:cubicBezTo>
                  <a:cubicBezTo>
                    <a:pt x="25" y="16"/>
                    <a:pt x="26" y="18"/>
                    <a:pt x="26" y="19"/>
                  </a:cubicBezTo>
                  <a:cubicBezTo>
                    <a:pt x="29" y="19"/>
                    <a:pt x="32" y="18"/>
                    <a:pt x="34" y="20"/>
                  </a:cubicBezTo>
                  <a:cubicBezTo>
                    <a:pt x="35" y="22"/>
                    <a:pt x="34" y="26"/>
                    <a:pt x="32" y="28"/>
                  </a:cubicBezTo>
                  <a:cubicBezTo>
                    <a:pt x="29" y="31"/>
                    <a:pt x="22" y="32"/>
                    <a:pt x="18" y="32"/>
                  </a:cubicBezTo>
                  <a:cubicBezTo>
                    <a:pt x="15" y="33"/>
                    <a:pt x="15" y="37"/>
                    <a:pt x="18" y="37"/>
                  </a:cubicBezTo>
                  <a:cubicBezTo>
                    <a:pt x="25" y="36"/>
                    <a:pt x="36" y="35"/>
                    <a:pt x="38" y="27"/>
                  </a:cubicBezTo>
                  <a:cubicBezTo>
                    <a:pt x="40" y="23"/>
                    <a:pt x="39" y="19"/>
                    <a:pt x="36" y="16"/>
                  </a:cubicBezTo>
                  <a:cubicBezTo>
                    <a:pt x="33" y="13"/>
                    <a:pt x="29" y="14"/>
                    <a:pt x="25" y="14"/>
                  </a:cubicBezTo>
                  <a:cubicBezTo>
                    <a:pt x="22" y="15"/>
                    <a:pt x="23" y="20"/>
                    <a:pt x="26" y="19"/>
                  </a:cubicBezTo>
                  <a:cubicBezTo>
                    <a:pt x="32" y="18"/>
                    <a:pt x="38" y="15"/>
                    <a:pt x="39" y="9"/>
                  </a:cubicBezTo>
                  <a:cubicBezTo>
                    <a:pt x="40" y="5"/>
                    <a:pt x="37" y="1"/>
                    <a:pt x="32" y="1"/>
                  </a:cubicBezTo>
                  <a:cubicBezTo>
                    <a:pt x="27" y="0"/>
                    <a:pt x="22" y="1"/>
                    <a:pt x="17" y="2"/>
                  </a:cubicBezTo>
                  <a:cubicBezTo>
                    <a:pt x="12" y="3"/>
                    <a:pt x="6" y="4"/>
                    <a:pt x="3" y="7"/>
                  </a:cubicBezTo>
                  <a:cubicBezTo>
                    <a:pt x="0" y="9"/>
                    <a:pt x="3" y="13"/>
                    <a:pt x="5" y="1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263"/>
            <p:cNvSpPr/>
            <p:nvPr/>
          </p:nvSpPr>
          <p:spPr bwMode="auto">
            <a:xfrm>
              <a:off x="1023938" y="409575"/>
              <a:ext cx="101600" cy="76200"/>
            </a:xfrm>
            <a:custGeom>
              <a:avLst/>
              <a:gdLst>
                <a:gd name="T0" fmla="*/ 3 w 24"/>
                <a:gd name="T1" fmla="*/ 5 h 18"/>
                <a:gd name="T2" fmla="*/ 12 w 24"/>
                <a:gd name="T3" fmla="*/ 15 h 18"/>
                <a:gd name="T4" fmla="*/ 17 w 24"/>
                <a:gd name="T5" fmla="*/ 14 h 18"/>
                <a:gd name="T6" fmla="*/ 21 w 24"/>
                <a:gd name="T7" fmla="*/ 6 h 18"/>
                <a:gd name="T8" fmla="*/ 20 w 24"/>
                <a:gd name="T9" fmla="*/ 1 h 18"/>
                <a:gd name="T10" fmla="*/ 12 w 24"/>
                <a:gd name="T11" fmla="*/ 16 h 18"/>
                <a:gd name="T12" fmla="*/ 17 w 24"/>
                <a:gd name="T13" fmla="*/ 15 h 18"/>
                <a:gd name="T14" fmla="*/ 5 w 24"/>
                <a:gd name="T15" fmla="*/ 0 h 18"/>
                <a:gd name="T16" fmla="*/ 3 w 24"/>
                <a:gd name="T17"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8">
                  <a:moveTo>
                    <a:pt x="3" y="5"/>
                  </a:moveTo>
                  <a:cubicBezTo>
                    <a:pt x="8" y="6"/>
                    <a:pt x="12" y="10"/>
                    <a:pt x="12" y="15"/>
                  </a:cubicBezTo>
                  <a:cubicBezTo>
                    <a:pt x="13" y="15"/>
                    <a:pt x="15" y="15"/>
                    <a:pt x="17" y="14"/>
                  </a:cubicBezTo>
                  <a:cubicBezTo>
                    <a:pt x="16" y="10"/>
                    <a:pt x="17" y="7"/>
                    <a:pt x="21" y="6"/>
                  </a:cubicBezTo>
                  <a:cubicBezTo>
                    <a:pt x="24" y="5"/>
                    <a:pt x="23" y="0"/>
                    <a:pt x="20" y="1"/>
                  </a:cubicBezTo>
                  <a:cubicBezTo>
                    <a:pt x="14" y="3"/>
                    <a:pt x="11" y="9"/>
                    <a:pt x="12" y="16"/>
                  </a:cubicBezTo>
                  <a:cubicBezTo>
                    <a:pt x="13" y="18"/>
                    <a:pt x="17" y="18"/>
                    <a:pt x="17" y="15"/>
                  </a:cubicBezTo>
                  <a:cubicBezTo>
                    <a:pt x="16" y="8"/>
                    <a:pt x="11" y="2"/>
                    <a:pt x="5" y="0"/>
                  </a:cubicBezTo>
                  <a:cubicBezTo>
                    <a:pt x="2" y="0"/>
                    <a:pt x="0" y="4"/>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264"/>
            <p:cNvSpPr/>
            <p:nvPr/>
          </p:nvSpPr>
          <p:spPr bwMode="auto">
            <a:xfrm>
              <a:off x="1112838" y="417513"/>
              <a:ext cx="68263" cy="80963"/>
            </a:xfrm>
            <a:custGeom>
              <a:avLst/>
              <a:gdLst>
                <a:gd name="T0" fmla="*/ 6 w 16"/>
                <a:gd name="T1" fmla="*/ 8 h 19"/>
                <a:gd name="T2" fmla="*/ 9 w 16"/>
                <a:gd name="T3" fmla="*/ 6 h 19"/>
                <a:gd name="T4" fmla="*/ 11 w 16"/>
                <a:gd name="T5" fmla="*/ 10 h 19"/>
                <a:gd name="T6" fmla="*/ 14 w 16"/>
                <a:gd name="T7" fmla="*/ 9 h 19"/>
                <a:gd name="T8" fmla="*/ 6 w 16"/>
                <a:gd name="T9" fmla="*/ 6 h 19"/>
                <a:gd name="T10" fmla="*/ 1 w 16"/>
                <a:gd name="T11" fmla="*/ 11 h 19"/>
                <a:gd name="T12" fmla="*/ 3 w 16"/>
                <a:gd name="T13" fmla="*/ 17 h 19"/>
                <a:gd name="T14" fmla="*/ 13 w 16"/>
                <a:gd name="T15" fmla="*/ 17 h 19"/>
                <a:gd name="T16" fmla="*/ 11 w 16"/>
                <a:gd name="T17" fmla="*/ 13 h 19"/>
                <a:gd name="T18" fmla="*/ 8 w 16"/>
                <a:gd name="T19" fmla="*/ 13 h 19"/>
                <a:gd name="T20" fmla="*/ 7 w 16"/>
                <a:gd name="T21" fmla="*/ 13 h 19"/>
                <a:gd name="T22" fmla="*/ 6 w 16"/>
                <a:gd name="T23" fmla="*/ 13 h 19"/>
                <a:gd name="T24" fmla="*/ 6 w 16"/>
                <a:gd name="T25" fmla="*/ 13 h 19"/>
                <a:gd name="T26" fmla="*/ 6 w 16"/>
                <a:gd name="T27" fmla="*/ 13 h 19"/>
                <a:gd name="T28" fmla="*/ 6 w 16"/>
                <a:gd name="T29" fmla="*/ 13 h 19"/>
                <a:gd name="T30" fmla="*/ 6 w 16"/>
                <a:gd name="T31" fmla="*/ 12 h 19"/>
                <a:gd name="T32" fmla="*/ 6 w 16"/>
                <a:gd name="T33" fmla="*/ 12 h 19"/>
                <a:gd name="T34" fmla="*/ 6 w 16"/>
                <a:gd name="T35" fmla="*/ 12 h 19"/>
                <a:gd name="T36" fmla="*/ 6 w 16"/>
                <a:gd name="T37" fmla="*/ 12 h 19"/>
                <a:gd name="T38" fmla="*/ 6 w 16"/>
                <a:gd name="T39" fmla="*/ 12 h 19"/>
                <a:gd name="T40" fmla="*/ 7 w 16"/>
                <a:gd name="T41" fmla="*/ 11 h 19"/>
                <a:gd name="T42" fmla="*/ 7 w 16"/>
                <a:gd name="T43" fmla="*/ 11 h 19"/>
                <a:gd name="T44" fmla="*/ 8 w 16"/>
                <a:gd name="T45" fmla="*/ 11 h 19"/>
                <a:gd name="T46" fmla="*/ 9 w 16"/>
                <a:gd name="T47" fmla="*/ 11 h 19"/>
                <a:gd name="T48" fmla="*/ 12 w 16"/>
                <a:gd name="T49" fmla="*/ 13 h 19"/>
                <a:gd name="T50" fmla="*/ 16 w 16"/>
                <a:gd name="T51" fmla="*/ 12 h 19"/>
                <a:gd name="T52" fmla="*/ 12 w 16"/>
                <a:gd name="T53" fmla="*/ 2 h 19"/>
                <a:gd name="T54" fmla="*/ 2 w 16"/>
                <a:gd name="T55" fmla="*/ 5 h 19"/>
                <a:gd name="T56" fmla="*/ 6 w 16"/>
                <a:gd name="T57"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 h="19">
                  <a:moveTo>
                    <a:pt x="6" y="8"/>
                  </a:moveTo>
                  <a:cubicBezTo>
                    <a:pt x="7" y="7"/>
                    <a:pt x="8" y="6"/>
                    <a:pt x="9" y="6"/>
                  </a:cubicBezTo>
                  <a:cubicBezTo>
                    <a:pt x="11" y="7"/>
                    <a:pt x="11" y="9"/>
                    <a:pt x="11" y="10"/>
                  </a:cubicBezTo>
                  <a:cubicBezTo>
                    <a:pt x="12" y="10"/>
                    <a:pt x="13" y="9"/>
                    <a:pt x="14" y="9"/>
                  </a:cubicBezTo>
                  <a:cubicBezTo>
                    <a:pt x="12" y="7"/>
                    <a:pt x="9" y="6"/>
                    <a:pt x="6" y="6"/>
                  </a:cubicBezTo>
                  <a:cubicBezTo>
                    <a:pt x="4" y="7"/>
                    <a:pt x="2" y="9"/>
                    <a:pt x="1" y="11"/>
                  </a:cubicBezTo>
                  <a:cubicBezTo>
                    <a:pt x="0" y="13"/>
                    <a:pt x="2" y="16"/>
                    <a:pt x="3" y="17"/>
                  </a:cubicBezTo>
                  <a:cubicBezTo>
                    <a:pt x="6" y="19"/>
                    <a:pt x="10" y="18"/>
                    <a:pt x="13" y="17"/>
                  </a:cubicBezTo>
                  <a:cubicBezTo>
                    <a:pt x="16" y="16"/>
                    <a:pt x="14" y="12"/>
                    <a:pt x="11" y="13"/>
                  </a:cubicBezTo>
                  <a:cubicBezTo>
                    <a:pt x="10" y="13"/>
                    <a:pt x="9" y="13"/>
                    <a:pt x="8" y="13"/>
                  </a:cubicBezTo>
                  <a:cubicBezTo>
                    <a:pt x="8" y="13"/>
                    <a:pt x="7" y="13"/>
                    <a:pt x="7" y="13"/>
                  </a:cubicBezTo>
                  <a:cubicBezTo>
                    <a:pt x="7" y="13"/>
                    <a:pt x="6" y="13"/>
                    <a:pt x="6" y="13"/>
                  </a:cubicBezTo>
                  <a:cubicBezTo>
                    <a:pt x="6" y="13"/>
                    <a:pt x="6" y="13"/>
                    <a:pt x="6" y="13"/>
                  </a:cubicBezTo>
                  <a:cubicBezTo>
                    <a:pt x="6" y="13"/>
                    <a:pt x="6" y="13"/>
                    <a:pt x="6" y="13"/>
                  </a:cubicBezTo>
                  <a:cubicBezTo>
                    <a:pt x="6" y="13"/>
                    <a:pt x="6" y="12"/>
                    <a:pt x="6" y="13"/>
                  </a:cubicBezTo>
                  <a:cubicBezTo>
                    <a:pt x="6" y="12"/>
                    <a:pt x="6" y="12"/>
                    <a:pt x="6" y="12"/>
                  </a:cubicBezTo>
                  <a:cubicBezTo>
                    <a:pt x="6" y="12"/>
                    <a:pt x="6" y="13"/>
                    <a:pt x="6" y="12"/>
                  </a:cubicBezTo>
                  <a:cubicBezTo>
                    <a:pt x="6" y="12"/>
                    <a:pt x="6" y="12"/>
                    <a:pt x="6" y="12"/>
                  </a:cubicBezTo>
                  <a:cubicBezTo>
                    <a:pt x="6" y="11"/>
                    <a:pt x="6" y="12"/>
                    <a:pt x="6" y="12"/>
                  </a:cubicBezTo>
                  <a:cubicBezTo>
                    <a:pt x="6" y="11"/>
                    <a:pt x="6" y="11"/>
                    <a:pt x="6" y="12"/>
                  </a:cubicBezTo>
                  <a:cubicBezTo>
                    <a:pt x="6" y="11"/>
                    <a:pt x="6" y="11"/>
                    <a:pt x="7" y="11"/>
                  </a:cubicBezTo>
                  <a:cubicBezTo>
                    <a:pt x="6" y="11"/>
                    <a:pt x="7" y="11"/>
                    <a:pt x="7" y="11"/>
                  </a:cubicBezTo>
                  <a:cubicBezTo>
                    <a:pt x="7" y="11"/>
                    <a:pt x="8" y="11"/>
                    <a:pt x="8" y="11"/>
                  </a:cubicBezTo>
                  <a:cubicBezTo>
                    <a:pt x="8" y="11"/>
                    <a:pt x="8" y="11"/>
                    <a:pt x="9" y="11"/>
                  </a:cubicBezTo>
                  <a:cubicBezTo>
                    <a:pt x="10" y="12"/>
                    <a:pt x="11" y="12"/>
                    <a:pt x="12" y="13"/>
                  </a:cubicBezTo>
                  <a:cubicBezTo>
                    <a:pt x="13" y="14"/>
                    <a:pt x="15" y="13"/>
                    <a:pt x="16" y="12"/>
                  </a:cubicBezTo>
                  <a:cubicBezTo>
                    <a:pt x="16" y="8"/>
                    <a:pt x="15" y="4"/>
                    <a:pt x="12" y="2"/>
                  </a:cubicBezTo>
                  <a:cubicBezTo>
                    <a:pt x="8" y="0"/>
                    <a:pt x="4" y="2"/>
                    <a:pt x="2" y="5"/>
                  </a:cubicBezTo>
                  <a:cubicBezTo>
                    <a:pt x="0" y="8"/>
                    <a:pt x="5" y="10"/>
                    <a:pt x="6" y="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265"/>
            <p:cNvSpPr/>
            <p:nvPr/>
          </p:nvSpPr>
          <p:spPr bwMode="auto">
            <a:xfrm>
              <a:off x="1173163" y="422275"/>
              <a:ext cx="33338" cy="71438"/>
            </a:xfrm>
            <a:custGeom>
              <a:avLst/>
              <a:gdLst>
                <a:gd name="T0" fmla="*/ 1 w 8"/>
                <a:gd name="T1" fmla="*/ 4 h 17"/>
                <a:gd name="T2" fmla="*/ 3 w 8"/>
                <a:gd name="T3" fmla="*/ 14 h 17"/>
                <a:gd name="T4" fmla="*/ 7 w 8"/>
                <a:gd name="T5" fmla="*/ 13 h 17"/>
                <a:gd name="T6" fmla="*/ 5 w 8"/>
                <a:gd name="T7" fmla="*/ 3 h 17"/>
                <a:gd name="T8" fmla="*/ 1 w 8"/>
                <a:gd name="T9" fmla="*/ 4 h 17"/>
              </a:gdLst>
              <a:ahLst/>
              <a:cxnLst>
                <a:cxn ang="0">
                  <a:pos x="T0" y="T1"/>
                </a:cxn>
                <a:cxn ang="0">
                  <a:pos x="T2" y="T3"/>
                </a:cxn>
                <a:cxn ang="0">
                  <a:pos x="T4" y="T5"/>
                </a:cxn>
                <a:cxn ang="0">
                  <a:pos x="T6" y="T7"/>
                </a:cxn>
                <a:cxn ang="0">
                  <a:pos x="T8" y="T9"/>
                </a:cxn>
              </a:cxnLst>
              <a:rect l="0" t="0" r="r" b="b"/>
              <a:pathLst>
                <a:path w="8" h="17">
                  <a:moveTo>
                    <a:pt x="1" y="4"/>
                  </a:moveTo>
                  <a:cubicBezTo>
                    <a:pt x="1" y="8"/>
                    <a:pt x="2" y="11"/>
                    <a:pt x="3" y="14"/>
                  </a:cubicBezTo>
                  <a:cubicBezTo>
                    <a:pt x="3" y="17"/>
                    <a:pt x="8" y="16"/>
                    <a:pt x="7" y="13"/>
                  </a:cubicBezTo>
                  <a:cubicBezTo>
                    <a:pt x="7" y="9"/>
                    <a:pt x="6" y="6"/>
                    <a:pt x="5" y="3"/>
                  </a:cubicBezTo>
                  <a:cubicBezTo>
                    <a:pt x="5" y="0"/>
                    <a:pt x="0" y="1"/>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266"/>
            <p:cNvSpPr/>
            <p:nvPr/>
          </p:nvSpPr>
          <p:spPr bwMode="auto">
            <a:xfrm>
              <a:off x="1160463" y="392113"/>
              <a:ext cx="28575" cy="22225"/>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267"/>
            <p:cNvSpPr/>
            <p:nvPr/>
          </p:nvSpPr>
          <p:spPr bwMode="auto">
            <a:xfrm>
              <a:off x="1198563" y="414338"/>
              <a:ext cx="117475" cy="66675"/>
            </a:xfrm>
            <a:custGeom>
              <a:avLst/>
              <a:gdLst>
                <a:gd name="T0" fmla="*/ 0 w 28"/>
                <a:gd name="T1" fmla="*/ 4 h 16"/>
                <a:gd name="T2" fmla="*/ 0 w 28"/>
                <a:gd name="T3" fmla="*/ 12 h 16"/>
                <a:gd name="T4" fmla="*/ 5 w 28"/>
                <a:gd name="T5" fmla="*/ 13 h 16"/>
                <a:gd name="T6" fmla="*/ 10 w 28"/>
                <a:gd name="T7" fmla="*/ 7 h 16"/>
                <a:gd name="T8" fmla="*/ 16 w 28"/>
                <a:gd name="T9" fmla="*/ 11 h 16"/>
                <a:gd name="T10" fmla="*/ 26 w 28"/>
                <a:gd name="T11" fmla="*/ 13 h 16"/>
                <a:gd name="T12" fmla="*/ 23 w 28"/>
                <a:gd name="T13" fmla="*/ 9 h 16"/>
                <a:gd name="T14" fmla="*/ 13 w 28"/>
                <a:gd name="T15" fmla="*/ 3 h 16"/>
                <a:gd name="T16" fmla="*/ 1 w 28"/>
                <a:gd name="T17" fmla="*/ 11 h 16"/>
                <a:gd name="T18" fmla="*/ 5 w 28"/>
                <a:gd name="T19" fmla="*/ 12 h 16"/>
                <a:gd name="T20" fmla="*/ 5 w 28"/>
                <a:gd name="T21" fmla="*/ 4 h 16"/>
                <a:gd name="T22" fmla="*/ 0 w 28"/>
                <a:gd name="T23"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16">
                  <a:moveTo>
                    <a:pt x="0" y="4"/>
                  </a:moveTo>
                  <a:cubicBezTo>
                    <a:pt x="0" y="7"/>
                    <a:pt x="0" y="9"/>
                    <a:pt x="0" y="12"/>
                  </a:cubicBezTo>
                  <a:cubicBezTo>
                    <a:pt x="1" y="14"/>
                    <a:pt x="4" y="16"/>
                    <a:pt x="5" y="13"/>
                  </a:cubicBezTo>
                  <a:cubicBezTo>
                    <a:pt x="6" y="11"/>
                    <a:pt x="8" y="6"/>
                    <a:pt x="10" y="7"/>
                  </a:cubicBezTo>
                  <a:cubicBezTo>
                    <a:pt x="13" y="7"/>
                    <a:pt x="14" y="10"/>
                    <a:pt x="16" y="11"/>
                  </a:cubicBezTo>
                  <a:cubicBezTo>
                    <a:pt x="19" y="14"/>
                    <a:pt x="23" y="16"/>
                    <a:pt x="26" y="13"/>
                  </a:cubicBezTo>
                  <a:cubicBezTo>
                    <a:pt x="28" y="10"/>
                    <a:pt x="25" y="7"/>
                    <a:pt x="23" y="9"/>
                  </a:cubicBezTo>
                  <a:cubicBezTo>
                    <a:pt x="21" y="11"/>
                    <a:pt x="15" y="4"/>
                    <a:pt x="13" y="3"/>
                  </a:cubicBezTo>
                  <a:cubicBezTo>
                    <a:pt x="7" y="0"/>
                    <a:pt x="3" y="6"/>
                    <a:pt x="1" y="11"/>
                  </a:cubicBezTo>
                  <a:cubicBezTo>
                    <a:pt x="2" y="11"/>
                    <a:pt x="4" y="12"/>
                    <a:pt x="5" y="12"/>
                  </a:cubicBezTo>
                  <a:cubicBezTo>
                    <a:pt x="5" y="9"/>
                    <a:pt x="5" y="7"/>
                    <a:pt x="5" y="4"/>
                  </a:cubicBezTo>
                  <a:cubicBezTo>
                    <a:pt x="4" y="1"/>
                    <a:pt x="0" y="1"/>
                    <a:pt x="0"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268"/>
            <p:cNvSpPr/>
            <p:nvPr/>
          </p:nvSpPr>
          <p:spPr bwMode="auto">
            <a:xfrm>
              <a:off x="12153900" y="3530600"/>
              <a:ext cx="38100" cy="230188"/>
            </a:xfrm>
            <a:custGeom>
              <a:avLst/>
              <a:gdLst>
                <a:gd name="T0" fmla="*/ 0 w 9"/>
                <a:gd name="T1" fmla="*/ 4 h 54"/>
                <a:gd name="T2" fmla="*/ 3 w 9"/>
                <a:gd name="T3" fmla="*/ 51 h 54"/>
                <a:gd name="T4" fmla="*/ 8 w 9"/>
                <a:gd name="T5" fmla="*/ 51 h 54"/>
                <a:gd name="T6" fmla="*/ 5 w 9"/>
                <a:gd name="T7" fmla="*/ 3 h 54"/>
                <a:gd name="T8" fmla="*/ 0 w 9"/>
                <a:gd name="T9" fmla="*/ 4 h 54"/>
              </a:gdLst>
              <a:ahLst/>
              <a:cxnLst>
                <a:cxn ang="0">
                  <a:pos x="T0" y="T1"/>
                </a:cxn>
                <a:cxn ang="0">
                  <a:pos x="T2" y="T3"/>
                </a:cxn>
                <a:cxn ang="0">
                  <a:pos x="T4" y="T5"/>
                </a:cxn>
                <a:cxn ang="0">
                  <a:pos x="T6" y="T7"/>
                </a:cxn>
                <a:cxn ang="0">
                  <a:pos x="T8" y="T9"/>
                </a:cxn>
              </a:cxnLst>
              <a:rect l="0" t="0" r="r" b="b"/>
              <a:pathLst>
                <a:path w="9" h="54">
                  <a:moveTo>
                    <a:pt x="0" y="4"/>
                  </a:moveTo>
                  <a:cubicBezTo>
                    <a:pt x="4" y="20"/>
                    <a:pt x="3" y="35"/>
                    <a:pt x="3" y="51"/>
                  </a:cubicBezTo>
                  <a:cubicBezTo>
                    <a:pt x="3" y="54"/>
                    <a:pt x="8" y="54"/>
                    <a:pt x="8" y="51"/>
                  </a:cubicBezTo>
                  <a:cubicBezTo>
                    <a:pt x="8" y="35"/>
                    <a:pt x="9" y="19"/>
                    <a:pt x="5" y="3"/>
                  </a:cubicBezTo>
                  <a:cubicBezTo>
                    <a:pt x="4" y="0"/>
                    <a:pt x="0" y="1"/>
                    <a:pt x="0"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269"/>
            <p:cNvSpPr/>
            <p:nvPr/>
          </p:nvSpPr>
          <p:spPr bwMode="auto">
            <a:xfrm>
              <a:off x="12077700" y="3573463"/>
              <a:ext cx="169863" cy="157163"/>
            </a:xfrm>
            <a:custGeom>
              <a:avLst/>
              <a:gdLst>
                <a:gd name="T0" fmla="*/ 5 w 40"/>
                <a:gd name="T1" fmla="*/ 11 h 37"/>
                <a:gd name="T2" fmla="*/ 23 w 40"/>
                <a:gd name="T3" fmla="*/ 6 h 37"/>
                <a:gd name="T4" fmla="*/ 33 w 40"/>
                <a:gd name="T5" fmla="*/ 6 h 37"/>
                <a:gd name="T6" fmla="*/ 32 w 40"/>
                <a:gd name="T7" fmla="*/ 11 h 37"/>
                <a:gd name="T8" fmla="*/ 25 w 40"/>
                <a:gd name="T9" fmla="*/ 14 h 37"/>
                <a:gd name="T10" fmla="*/ 26 w 40"/>
                <a:gd name="T11" fmla="*/ 19 h 37"/>
                <a:gd name="T12" fmla="*/ 33 w 40"/>
                <a:gd name="T13" fmla="*/ 20 h 37"/>
                <a:gd name="T14" fmla="*/ 32 w 40"/>
                <a:gd name="T15" fmla="*/ 27 h 37"/>
                <a:gd name="T16" fmla="*/ 18 w 40"/>
                <a:gd name="T17" fmla="*/ 32 h 37"/>
                <a:gd name="T18" fmla="*/ 18 w 40"/>
                <a:gd name="T19" fmla="*/ 37 h 37"/>
                <a:gd name="T20" fmla="*/ 38 w 40"/>
                <a:gd name="T21" fmla="*/ 27 h 37"/>
                <a:gd name="T22" fmla="*/ 36 w 40"/>
                <a:gd name="T23" fmla="*/ 15 h 37"/>
                <a:gd name="T24" fmla="*/ 25 w 40"/>
                <a:gd name="T25" fmla="*/ 14 h 37"/>
                <a:gd name="T26" fmla="*/ 26 w 40"/>
                <a:gd name="T27" fmla="*/ 19 h 37"/>
                <a:gd name="T28" fmla="*/ 39 w 40"/>
                <a:gd name="T29" fmla="*/ 9 h 37"/>
                <a:gd name="T30" fmla="*/ 32 w 40"/>
                <a:gd name="T31" fmla="*/ 1 h 37"/>
                <a:gd name="T32" fmla="*/ 16 w 40"/>
                <a:gd name="T33" fmla="*/ 2 h 37"/>
                <a:gd name="T34" fmla="*/ 2 w 40"/>
                <a:gd name="T35" fmla="*/ 7 h 37"/>
                <a:gd name="T36" fmla="*/ 5 w 40"/>
                <a:gd name="T37" fmla="*/ 1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37">
                  <a:moveTo>
                    <a:pt x="5" y="11"/>
                  </a:moveTo>
                  <a:cubicBezTo>
                    <a:pt x="9" y="7"/>
                    <a:pt x="17" y="6"/>
                    <a:pt x="23" y="6"/>
                  </a:cubicBezTo>
                  <a:cubicBezTo>
                    <a:pt x="26" y="5"/>
                    <a:pt x="30" y="5"/>
                    <a:pt x="33" y="6"/>
                  </a:cubicBezTo>
                  <a:cubicBezTo>
                    <a:pt x="35" y="6"/>
                    <a:pt x="33" y="10"/>
                    <a:pt x="32" y="11"/>
                  </a:cubicBezTo>
                  <a:cubicBezTo>
                    <a:pt x="30" y="13"/>
                    <a:pt x="27" y="14"/>
                    <a:pt x="25" y="14"/>
                  </a:cubicBezTo>
                  <a:cubicBezTo>
                    <a:pt x="25" y="16"/>
                    <a:pt x="26" y="17"/>
                    <a:pt x="26" y="19"/>
                  </a:cubicBezTo>
                  <a:cubicBezTo>
                    <a:pt x="28" y="18"/>
                    <a:pt x="32" y="17"/>
                    <a:pt x="33" y="20"/>
                  </a:cubicBezTo>
                  <a:cubicBezTo>
                    <a:pt x="35" y="22"/>
                    <a:pt x="34" y="26"/>
                    <a:pt x="32" y="27"/>
                  </a:cubicBezTo>
                  <a:cubicBezTo>
                    <a:pt x="28" y="31"/>
                    <a:pt x="22" y="31"/>
                    <a:pt x="18" y="32"/>
                  </a:cubicBezTo>
                  <a:cubicBezTo>
                    <a:pt x="15" y="32"/>
                    <a:pt x="14" y="37"/>
                    <a:pt x="18" y="37"/>
                  </a:cubicBezTo>
                  <a:cubicBezTo>
                    <a:pt x="25" y="36"/>
                    <a:pt x="36" y="35"/>
                    <a:pt x="38" y="27"/>
                  </a:cubicBezTo>
                  <a:cubicBezTo>
                    <a:pt x="39" y="23"/>
                    <a:pt x="39" y="18"/>
                    <a:pt x="36" y="15"/>
                  </a:cubicBezTo>
                  <a:cubicBezTo>
                    <a:pt x="33" y="13"/>
                    <a:pt x="28" y="13"/>
                    <a:pt x="25" y="14"/>
                  </a:cubicBezTo>
                  <a:cubicBezTo>
                    <a:pt x="22" y="15"/>
                    <a:pt x="23" y="19"/>
                    <a:pt x="26" y="19"/>
                  </a:cubicBezTo>
                  <a:cubicBezTo>
                    <a:pt x="31" y="18"/>
                    <a:pt x="37" y="15"/>
                    <a:pt x="39" y="9"/>
                  </a:cubicBezTo>
                  <a:cubicBezTo>
                    <a:pt x="40" y="5"/>
                    <a:pt x="36" y="1"/>
                    <a:pt x="32" y="1"/>
                  </a:cubicBezTo>
                  <a:cubicBezTo>
                    <a:pt x="27" y="0"/>
                    <a:pt x="21" y="1"/>
                    <a:pt x="16" y="2"/>
                  </a:cubicBezTo>
                  <a:cubicBezTo>
                    <a:pt x="12" y="3"/>
                    <a:pt x="6" y="4"/>
                    <a:pt x="2" y="7"/>
                  </a:cubicBezTo>
                  <a:cubicBezTo>
                    <a:pt x="0" y="8"/>
                    <a:pt x="2" y="13"/>
                    <a:pt x="5" y="1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270"/>
            <p:cNvSpPr/>
            <p:nvPr/>
          </p:nvSpPr>
          <p:spPr bwMode="auto">
            <a:xfrm>
              <a:off x="12204700" y="3657600"/>
              <a:ext cx="101600" cy="80963"/>
            </a:xfrm>
            <a:custGeom>
              <a:avLst/>
              <a:gdLst>
                <a:gd name="T0" fmla="*/ 3 w 24"/>
                <a:gd name="T1" fmla="*/ 6 h 19"/>
                <a:gd name="T2" fmla="*/ 12 w 24"/>
                <a:gd name="T3" fmla="*/ 16 h 19"/>
                <a:gd name="T4" fmla="*/ 16 w 24"/>
                <a:gd name="T5" fmla="*/ 15 h 19"/>
                <a:gd name="T6" fmla="*/ 21 w 24"/>
                <a:gd name="T7" fmla="*/ 6 h 19"/>
                <a:gd name="T8" fmla="*/ 20 w 24"/>
                <a:gd name="T9" fmla="*/ 2 h 19"/>
                <a:gd name="T10" fmla="*/ 12 w 24"/>
                <a:gd name="T11" fmla="*/ 16 h 19"/>
                <a:gd name="T12" fmla="*/ 16 w 24"/>
                <a:gd name="T13" fmla="*/ 16 h 19"/>
                <a:gd name="T14" fmla="*/ 4 w 24"/>
                <a:gd name="T15" fmla="*/ 1 h 19"/>
                <a:gd name="T16" fmla="*/ 3 w 24"/>
                <a:gd name="T17"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9">
                  <a:moveTo>
                    <a:pt x="3" y="6"/>
                  </a:moveTo>
                  <a:cubicBezTo>
                    <a:pt x="8" y="7"/>
                    <a:pt x="11" y="11"/>
                    <a:pt x="12" y="16"/>
                  </a:cubicBezTo>
                  <a:cubicBezTo>
                    <a:pt x="13" y="15"/>
                    <a:pt x="15" y="15"/>
                    <a:pt x="16" y="15"/>
                  </a:cubicBezTo>
                  <a:cubicBezTo>
                    <a:pt x="15" y="11"/>
                    <a:pt x="17" y="8"/>
                    <a:pt x="21" y="6"/>
                  </a:cubicBezTo>
                  <a:cubicBezTo>
                    <a:pt x="24" y="5"/>
                    <a:pt x="23" y="1"/>
                    <a:pt x="20" y="2"/>
                  </a:cubicBezTo>
                  <a:cubicBezTo>
                    <a:pt x="13" y="4"/>
                    <a:pt x="10" y="10"/>
                    <a:pt x="12" y="16"/>
                  </a:cubicBezTo>
                  <a:cubicBezTo>
                    <a:pt x="12" y="19"/>
                    <a:pt x="16" y="18"/>
                    <a:pt x="16" y="16"/>
                  </a:cubicBezTo>
                  <a:cubicBezTo>
                    <a:pt x="16" y="8"/>
                    <a:pt x="11" y="3"/>
                    <a:pt x="4" y="1"/>
                  </a:cubicBezTo>
                  <a:cubicBezTo>
                    <a:pt x="1" y="0"/>
                    <a:pt x="0" y="5"/>
                    <a:pt x="3"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271"/>
            <p:cNvSpPr/>
            <p:nvPr/>
          </p:nvSpPr>
          <p:spPr bwMode="auto">
            <a:xfrm>
              <a:off x="12293600" y="3667125"/>
              <a:ext cx="68263" cy="80963"/>
            </a:xfrm>
            <a:custGeom>
              <a:avLst/>
              <a:gdLst>
                <a:gd name="T0" fmla="*/ 6 w 16"/>
                <a:gd name="T1" fmla="*/ 8 h 19"/>
                <a:gd name="T2" fmla="*/ 9 w 16"/>
                <a:gd name="T3" fmla="*/ 7 h 19"/>
                <a:gd name="T4" fmla="*/ 11 w 16"/>
                <a:gd name="T5" fmla="*/ 11 h 19"/>
                <a:gd name="T6" fmla="*/ 14 w 16"/>
                <a:gd name="T7" fmla="*/ 10 h 19"/>
                <a:gd name="T8" fmla="*/ 5 w 16"/>
                <a:gd name="T9" fmla="*/ 7 h 19"/>
                <a:gd name="T10" fmla="*/ 1 w 16"/>
                <a:gd name="T11" fmla="*/ 12 h 19"/>
                <a:gd name="T12" fmla="*/ 3 w 16"/>
                <a:gd name="T13" fmla="*/ 18 h 19"/>
                <a:gd name="T14" fmla="*/ 12 w 16"/>
                <a:gd name="T15" fmla="*/ 18 h 19"/>
                <a:gd name="T16" fmla="*/ 11 w 16"/>
                <a:gd name="T17" fmla="*/ 13 h 19"/>
                <a:gd name="T18" fmla="*/ 8 w 16"/>
                <a:gd name="T19" fmla="*/ 14 h 19"/>
                <a:gd name="T20" fmla="*/ 7 w 16"/>
                <a:gd name="T21" fmla="*/ 14 h 19"/>
                <a:gd name="T22" fmla="*/ 6 w 16"/>
                <a:gd name="T23" fmla="*/ 14 h 19"/>
                <a:gd name="T24" fmla="*/ 6 w 16"/>
                <a:gd name="T25" fmla="*/ 14 h 19"/>
                <a:gd name="T26" fmla="*/ 5 w 16"/>
                <a:gd name="T27" fmla="*/ 13 h 19"/>
                <a:gd name="T28" fmla="*/ 5 w 16"/>
                <a:gd name="T29" fmla="*/ 13 h 19"/>
                <a:gd name="T30" fmla="*/ 5 w 16"/>
                <a:gd name="T31" fmla="*/ 13 h 19"/>
                <a:gd name="T32" fmla="*/ 5 w 16"/>
                <a:gd name="T33" fmla="*/ 13 h 19"/>
                <a:gd name="T34" fmla="*/ 5 w 16"/>
                <a:gd name="T35" fmla="*/ 13 h 19"/>
                <a:gd name="T36" fmla="*/ 6 w 16"/>
                <a:gd name="T37" fmla="*/ 12 h 19"/>
                <a:gd name="T38" fmla="*/ 6 w 16"/>
                <a:gd name="T39" fmla="*/ 12 h 19"/>
                <a:gd name="T40" fmla="*/ 6 w 16"/>
                <a:gd name="T41" fmla="*/ 12 h 19"/>
                <a:gd name="T42" fmla="*/ 7 w 16"/>
                <a:gd name="T43" fmla="*/ 12 h 19"/>
                <a:gd name="T44" fmla="*/ 7 w 16"/>
                <a:gd name="T45" fmla="*/ 12 h 19"/>
                <a:gd name="T46" fmla="*/ 9 w 16"/>
                <a:gd name="T47" fmla="*/ 12 h 19"/>
                <a:gd name="T48" fmla="*/ 12 w 16"/>
                <a:gd name="T49" fmla="*/ 14 h 19"/>
                <a:gd name="T50" fmla="*/ 15 w 16"/>
                <a:gd name="T51" fmla="*/ 12 h 19"/>
                <a:gd name="T52" fmla="*/ 11 w 16"/>
                <a:gd name="T53" fmla="*/ 3 h 19"/>
                <a:gd name="T54" fmla="*/ 2 w 16"/>
                <a:gd name="T55" fmla="*/ 6 h 19"/>
                <a:gd name="T56" fmla="*/ 6 w 16"/>
                <a:gd name="T57"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 h="19">
                  <a:moveTo>
                    <a:pt x="6" y="8"/>
                  </a:moveTo>
                  <a:cubicBezTo>
                    <a:pt x="7" y="8"/>
                    <a:pt x="8" y="6"/>
                    <a:pt x="9" y="7"/>
                  </a:cubicBezTo>
                  <a:cubicBezTo>
                    <a:pt x="11" y="7"/>
                    <a:pt x="11" y="10"/>
                    <a:pt x="11" y="11"/>
                  </a:cubicBezTo>
                  <a:cubicBezTo>
                    <a:pt x="12" y="11"/>
                    <a:pt x="13" y="10"/>
                    <a:pt x="14" y="10"/>
                  </a:cubicBezTo>
                  <a:cubicBezTo>
                    <a:pt x="12" y="8"/>
                    <a:pt x="9" y="6"/>
                    <a:pt x="5" y="7"/>
                  </a:cubicBezTo>
                  <a:cubicBezTo>
                    <a:pt x="3" y="7"/>
                    <a:pt x="1" y="9"/>
                    <a:pt x="1" y="12"/>
                  </a:cubicBezTo>
                  <a:cubicBezTo>
                    <a:pt x="0" y="14"/>
                    <a:pt x="1" y="16"/>
                    <a:pt x="3" y="18"/>
                  </a:cubicBezTo>
                  <a:cubicBezTo>
                    <a:pt x="6" y="19"/>
                    <a:pt x="9" y="19"/>
                    <a:pt x="12" y="18"/>
                  </a:cubicBezTo>
                  <a:cubicBezTo>
                    <a:pt x="15" y="17"/>
                    <a:pt x="14" y="12"/>
                    <a:pt x="11" y="13"/>
                  </a:cubicBezTo>
                  <a:cubicBezTo>
                    <a:pt x="10" y="14"/>
                    <a:pt x="9" y="14"/>
                    <a:pt x="8" y="14"/>
                  </a:cubicBezTo>
                  <a:cubicBezTo>
                    <a:pt x="8" y="14"/>
                    <a:pt x="7" y="14"/>
                    <a:pt x="7" y="14"/>
                  </a:cubicBezTo>
                  <a:cubicBezTo>
                    <a:pt x="7" y="14"/>
                    <a:pt x="6" y="14"/>
                    <a:pt x="6" y="14"/>
                  </a:cubicBezTo>
                  <a:cubicBezTo>
                    <a:pt x="6" y="14"/>
                    <a:pt x="5" y="13"/>
                    <a:pt x="6" y="14"/>
                  </a:cubicBezTo>
                  <a:cubicBezTo>
                    <a:pt x="5" y="13"/>
                    <a:pt x="6" y="14"/>
                    <a:pt x="5" y="13"/>
                  </a:cubicBezTo>
                  <a:cubicBezTo>
                    <a:pt x="6" y="14"/>
                    <a:pt x="5" y="12"/>
                    <a:pt x="5" y="13"/>
                  </a:cubicBezTo>
                  <a:cubicBezTo>
                    <a:pt x="5" y="13"/>
                    <a:pt x="5" y="13"/>
                    <a:pt x="5" y="13"/>
                  </a:cubicBezTo>
                  <a:cubicBezTo>
                    <a:pt x="5" y="12"/>
                    <a:pt x="5" y="13"/>
                    <a:pt x="5" y="13"/>
                  </a:cubicBezTo>
                  <a:cubicBezTo>
                    <a:pt x="6" y="12"/>
                    <a:pt x="5" y="13"/>
                    <a:pt x="5" y="13"/>
                  </a:cubicBezTo>
                  <a:cubicBezTo>
                    <a:pt x="6" y="12"/>
                    <a:pt x="5" y="13"/>
                    <a:pt x="6" y="12"/>
                  </a:cubicBezTo>
                  <a:cubicBezTo>
                    <a:pt x="6" y="12"/>
                    <a:pt x="6" y="12"/>
                    <a:pt x="6" y="12"/>
                  </a:cubicBezTo>
                  <a:cubicBezTo>
                    <a:pt x="6" y="12"/>
                    <a:pt x="6" y="12"/>
                    <a:pt x="6" y="12"/>
                  </a:cubicBezTo>
                  <a:cubicBezTo>
                    <a:pt x="6" y="12"/>
                    <a:pt x="7" y="12"/>
                    <a:pt x="7" y="12"/>
                  </a:cubicBezTo>
                  <a:cubicBezTo>
                    <a:pt x="6" y="12"/>
                    <a:pt x="7" y="12"/>
                    <a:pt x="7" y="12"/>
                  </a:cubicBezTo>
                  <a:cubicBezTo>
                    <a:pt x="8" y="12"/>
                    <a:pt x="8" y="12"/>
                    <a:pt x="9" y="12"/>
                  </a:cubicBezTo>
                  <a:cubicBezTo>
                    <a:pt x="10" y="12"/>
                    <a:pt x="11" y="13"/>
                    <a:pt x="12" y="14"/>
                  </a:cubicBezTo>
                  <a:cubicBezTo>
                    <a:pt x="13" y="15"/>
                    <a:pt x="15" y="14"/>
                    <a:pt x="15" y="12"/>
                  </a:cubicBezTo>
                  <a:cubicBezTo>
                    <a:pt x="16" y="9"/>
                    <a:pt x="15" y="4"/>
                    <a:pt x="11" y="3"/>
                  </a:cubicBezTo>
                  <a:cubicBezTo>
                    <a:pt x="8" y="0"/>
                    <a:pt x="4" y="3"/>
                    <a:pt x="2" y="6"/>
                  </a:cubicBezTo>
                  <a:cubicBezTo>
                    <a:pt x="0" y="9"/>
                    <a:pt x="4" y="11"/>
                    <a:pt x="6" y="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272"/>
            <p:cNvSpPr/>
            <p:nvPr/>
          </p:nvSpPr>
          <p:spPr bwMode="auto">
            <a:xfrm>
              <a:off x="12352338" y="3675063"/>
              <a:ext cx="34925" cy="73025"/>
            </a:xfrm>
            <a:custGeom>
              <a:avLst/>
              <a:gdLst>
                <a:gd name="T0" fmla="*/ 0 w 8"/>
                <a:gd name="T1" fmla="*/ 4 h 17"/>
                <a:gd name="T2" fmla="*/ 2 w 8"/>
                <a:gd name="T3" fmla="*/ 14 h 17"/>
                <a:gd name="T4" fmla="*/ 7 w 8"/>
                <a:gd name="T5" fmla="*/ 12 h 17"/>
                <a:gd name="T6" fmla="*/ 5 w 8"/>
                <a:gd name="T7" fmla="*/ 3 h 17"/>
                <a:gd name="T8" fmla="*/ 0 w 8"/>
                <a:gd name="T9" fmla="*/ 4 h 17"/>
              </a:gdLst>
              <a:ahLst/>
              <a:cxnLst>
                <a:cxn ang="0">
                  <a:pos x="T0" y="T1"/>
                </a:cxn>
                <a:cxn ang="0">
                  <a:pos x="T2" y="T3"/>
                </a:cxn>
                <a:cxn ang="0">
                  <a:pos x="T4" y="T5"/>
                </a:cxn>
                <a:cxn ang="0">
                  <a:pos x="T6" y="T7"/>
                </a:cxn>
                <a:cxn ang="0">
                  <a:pos x="T8" y="T9"/>
                </a:cxn>
              </a:cxnLst>
              <a:rect l="0" t="0" r="r" b="b"/>
              <a:pathLst>
                <a:path w="8" h="17">
                  <a:moveTo>
                    <a:pt x="0" y="4"/>
                  </a:moveTo>
                  <a:cubicBezTo>
                    <a:pt x="1" y="7"/>
                    <a:pt x="2" y="10"/>
                    <a:pt x="2" y="14"/>
                  </a:cubicBezTo>
                  <a:cubicBezTo>
                    <a:pt x="3" y="17"/>
                    <a:pt x="8" y="15"/>
                    <a:pt x="7" y="12"/>
                  </a:cubicBezTo>
                  <a:cubicBezTo>
                    <a:pt x="6" y="9"/>
                    <a:pt x="6" y="6"/>
                    <a:pt x="5" y="3"/>
                  </a:cubicBezTo>
                  <a:cubicBezTo>
                    <a:pt x="4" y="0"/>
                    <a:pt x="0" y="1"/>
                    <a:pt x="0"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273"/>
            <p:cNvSpPr/>
            <p:nvPr/>
          </p:nvSpPr>
          <p:spPr bwMode="auto">
            <a:xfrm>
              <a:off x="12339638" y="3641725"/>
              <a:ext cx="25400" cy="2063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274"/>
            <p:cNvSpPr/>
            <p:nvPr/>
          </p:nvSpPr>
          <p:spPr bwMode="auto">
            <a:xfrm>
              <a:off x="12374563" y="3662363"/>
              <a:ext cx="122238" cy="71438"/>
            </a:xfrm>
            <a:custGeom>
              <a:avLst/>
              <a:gdLst>
                <a:gd name="T0" fmla="*/ 0 w 29"/>
                <a:gd name="T1" fmla="*/ 5 h 17"/>
                <a:gd name="T2" fmla="*/ 1 w 29"/>
                <a:gd name="T3" fmla="*/ 13 h 17"/>
                <a:gd name="T4" fmla="*/ 6 w 29"/>
                <a:gd name="T5" fmla="*/ 14 h 17"/>
                <a:gd name="T6" fmla="*/ 11 w 29"/>
                <a:gd name="T7" fmla="*/ 8 h 17"/>
                <a:gd name="T8" fmla="*/ 17 w 29"/>
                <a:gd name="T9" fmla="*/ 12 h 17"/>
                <a:gd name="T10" fmla="*/ 27 w 29"/>
                <a:gd name="T11" fmla="*/ 13 h 17"/>
                <a:gd name="T12" fmla="*/ 24 w 29"/>
                <a:gd name="T13" fmla="*/ 10 h 17"/>
                <a:gd name="T14" fmla="*/ 14 w 29"/>
                <a:gd name="T15" fmla="*/ 4 h 17"/>
                <a:gd name="T16" fmla="*/ 1 w 29"/>
                <a:gd name="T17" fmla="*/ 11 h 17"/>
                <a:gd name="T18" fmla="*/ 6 w 29"/>
                <a:gd name="T19" fmla="*/ 13 h 17"/>
                <a:gd name="T20" fmla="*/ 5 w 29"/>
                <a:gd name="T21" fmla="*/ 5 h 17"/>
                <a:gd name="T22" fmla="*/ 0 w 29"/>
                <a:gd name="T23"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17">
                  <a:moveTo>
                    <a:pt x="0" y="5"/>
                  </a:moveTo>
                  <a:cubicBezTo>
                    <a:pt x="1" y="8"/>
                    <a:pt x="1" y="10"/>
                    <a:pt x="1" y="13"/>
                  </a:cubicBezTo>
                  <a:cubicBezTo>
                    <a:pt x="1" y="15"/>
                    <a:pt x="5" y="16"/>
                    <a:pt x="6" y="14"/>
                  </a:cubicBezTo>
                  <a:cubicBezTo>
                    <a:pt x="6" y="12"/>
                    <a:pt x="8" y="7"/>
                    <a:pt x="11" y="8"/>
                  </a:cubicBezTo>
                  <a:cubicBezTo>
                    <a:pt x="13" y="8"/>
                    <a:pt x="15" y="10"/>
                    <a:pt x="17" y="12"/>
                  </a:cubicBezTo>
                  <a:cubicBezTo>
                    <a:pt x="20" y="15"/>
                    <a:pt x="24" y="17"/>
                    <a:pt x="27" y="13"/>
                  </a:cubicBezTo>
                  <a:cubicBezTo>
                    <a:pt x="29" y="11"/>
                    <a:pt x="26" y="7"/>
                    <a:pt x="24" y="10"/>
                  </a:cubicBezTo>
                  <a:cubicBezTo>
                    <a:pt x="22" y="12"/>
                    <a:pt x="16" y="5"/>
                    <a:pt x="14" y="4"/>
                  </a:cubicBezTo>
                  <a:cubicBezTo>
                    <a:pt x="8" y="0"/>
                    <a:pt x="4" y="7"/>
                    <a:pt x="1" y="11"/>
                  </a:cubicBezTo>
                  <a:cubicBezTo>
                    <a:pt x="3" y="12"/>
                    <a:pt x="4" y="12"/>
                    <a:pt x="6" y="13"/>
                  </a:cubicBezTo>
                  <a:cubicBezTo>
                    <a:pt x="6" y="10"/>
                    <a:pt x="5" y="8"/>
                    <a:pt x="5" y="5"/>
                  </a:cubicBezTo>
                  <a:cubicBezTo>
                    <a:pt x="5" y="2"/>
                    <a:pt x="0" y="2"/>
                    <a:pt x="0"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275"/>
            <p:cNvSpPr/>
            <p:nvPr/>
          </p:nvSpPr>
          <p:spPr bwMode="auto">
            <a:xfrm>
              <a:off x="12090400" y="855663"/>
              <a:ext cx="334963" cy="42863"/>
            </a:xfrm>
            <a:custGeom>
              <a:avLst/>
              <a:gdLst>
                <a:gd name="T0" fmla="*/ 6 w 79"/>
                <a:gd name="T1" fmla="*/ 8 h 10"/>
                <a:gd name="T2" fmla="*/ 74 w 79"/>
                <a:gd name="T3" fmla="*/ 9 h 10"/>
                <a:gd name="T4" fmla="*/ 74 w 79"/>
                <a:gd name="T5" fmla="*/ 1 h 10"/>
                <a:gd name="T6" fmla="*/ 6 w 79"/>
                <a:gd name="T7" fmla="*/ 0 h 10"/>
                <a:gd name="T8" fmla="*/ 6 w 79"/>
                <a:gd name="T9" fmla="*/ 8 h 10"/>
              </a:gdLst>
              <a:ahLst/>
              <a:cxnLst>
                <a:cxn ang="0">
                  <a:pos x="T0" y="T1"/>
                </a:cxn>
                <a:cxn ang="0">
                  <a:pos x="T2" y="T3"/>
                </a:cxn>
                <a:cxn ang="0">
                  <a:pos x="T4" y="T5"/>
                </a:cxn>
                <a:cxn ang="0">
                  <a:pos x="T6" y="T7"/>
                </a:cxn>
                <a:cxn ang="0">
                  <a:pos x="T8" y="T9"/>
                </a:cxn>
              </a:cxnLst>
              <a:rect l="0" t="0" r="r" b="b"/>
              <a:pathLst>
                <a:path w="79" h="10">
                  <a:moveTo>
                    <a:pt x="6" y="8"/>
                  </a:moveTo>
                  <a:cubicBezTo>
                    <a:pt x="28" y="10"/>
                    <a:pt x="51" y="9"/>
                    <a:pt x="74" y="9"/>
                  </a:cubicBezTo>
                  <a:cubicBezTo>
                    <a:pt x="79" y="9"/>
                    <a:pt x="79" y="1"/>
                    <a:pt x="74" y="1"/>
                  </a:cubicBezTo>
                  <a:cubicBezTo>
                    <a:pt x="51" y="1"/>
                    <a:pt x="28" y="2"/>
                    <a:pt x="6" y="0"/>
                  </a:cubicBezTo>
                  <a:cubicBezTo>
                    <a:pt x="0" y="0"/>
                    <a:pt x="0" y="8"/>
                    <a:pt x="6" y="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276"/>
            <p:cNvSpPr/>
            <p:nvPr/>
          </p:nvSpPr>
          <p:spPr bwMode="auto">
            <a:xfrm>
              <a:off x="12184063" y="838200"/>
              <a:ext cx="66675" cy="271463"/>
            </a:xfrm>
            <a:custGeom>
              <a:avLst/>
              <a:gdLst>
                <a:gd name="T0" fmla="*/ 1 w 16"/>
                <a:gd name="T1" fmla="*/ 7 h 64"/>
                <a:gd name="T2" fmla="*/ 3 w 16"/>
                <a:gd name="T3" fmla="*/ 59 h 64"/>
                <a:gd name="T4" fmla="*/ 12 w 16"/>
                <a:gd name="T5" fmla="*/ 59 h 64"/>
                <a:gd name="T6" fmla="*/ 9 w 16"/>
                <a:gd name="T7" fmla="*/ 5 h 64"/>
                <a:gd name="T8" fmla="*/ 1 w 16"/>
                <a:gd name="T9" fmla="*/ 7 h 64"/>
              </a:gdLst>
              <a:ahLst/>
              <a:cxnLst>
                <a:cxn ang="0">
                  <a:pos x="T0" y="T1"/>
                </a:cxn>
                <a:cxn ang="0">
                  <a:pos x="T2" y="T3"/>
                </a:cxn>
                <a:cxn ang="0">
                  <a:pos x="T4" y="T5"/>
                </a:cxn>
                <a:cxn ang="0">
                  <a:pos x="T6" y="T7"/>
                </a:cxn>
                <a:cxn ang="0">
                  <a:pos x="T8" y="T9"/>
                </a:cxn>
              </a:cxnLst>
              <a:rect l="0" t="0" r="r" b="b"/>
              <a:pathLst>
                <a:path w="16" h="64">
                  <a:moveTo>
                    <a:pt x="1" y="7"/>
                  </a:moveTo>
                  <a:cubicBezTo>
                    <a:pt x="7" y="24"/>
                    <a:pt x="4" y="42"/>
                    <a:pt x="3" y="59"/>
                  </a:cubicBezTo>
                  <a:cubicBezTo>
                    <a:pt x="3" y="64"/>
                    <a:pt x="11" y="64"/>
                    <a:pt x="12" y="59"/>
                  </a:cubicBezTo>
                  <a:cubicBezTo>
                    <a:pt x="12" y="41"/>
                    <a:pt x="16" y="22"/>
                    <a:pt x="9" y="5"/>
                  </a:cubicBezTo>
                  <a:cubicBezTo>
                    <a:pt x="7" y="0"/>
                    <a:pt x="0" y="2"/>
                    <a:pt x="1"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277"/>
            <p:cNvSpPr/>
            <p:nvPr/>
          </p:nvSpPr>
          <p:spPr bwMode="auto">
            <a:xfrm>
              <a:off x="12238038" y="868363"/>
              <a:ext cx="123825" cy="238125"/>
            </a:xfrm>
            <a:custGeom>
              <a:avLst/>
              <a:gdLst>
                <a:gd name="T0" fmla="*/ 0 w 29"/>
                <a:gd name="T1" fmla="*/ 8 h 56"/>
                <a:gd name="T2" fmla="*/ 3 w 29"/>
                <a:gd name="T3" fmla="*/ 48 h 56"/>
                <a:gd name="T4" fmla="*/ 11 w 29"/>
                <a:gd name="T5" fmla="*/ 47 h 56"/>
                <a:gd name="T6" fmla="*/ 15 w 29"/>
                <a:gd name="T7" fmla="*/ 38 h 56"/>
                <a:gd name="T8" fmla="*/ 20 w 29"/>
                <a:gd name="T9" fmla="*/ 51 h 56"/>
                <a:gd name="T10" fmla="*/ 28 w 29"/>
                <a:gd name="T11" fmla="*/ 51 h 56"/>
                <a:gd name="T12" fmla="*/ 16 w 29"/>
                <a:gd name="T13" fmla="*/ 30 h 56"/>
                <a:gd name="T14" fmla="*/ 4 w 29"/>
                <a:gd name="T15" fmla="*/ 49 h 56"/>
                <a:gd name="T16" fmla="*/ 12 w 29"/>
                <a:gd name="T17" fmla="*/ 48 h 56"/>
                <a:gd name="T18" fmla="*/ 8 w 29"/>
                <a:gd name="T19" fmla="*/ 5 h 56"/>
                <a:gd name="T20" fmla="*/ 0 w 29"/>
                <a:gd name="T21"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56">
                  <a:moveTo>
                    <a:pt x="0" y="8"/>
                  </a:moveTo>
                  <a:cubicBezTo>
                    <a:pt x="2" y="21"/>
                    <a:pt x="3" y="34"/>
                    <a:pt x="3" y="48"/>
                  </a:cubicBezTo>
                  <a:cubicBezTo>
                    <a:pt x="6" y="47"/>
                    <a:pt x="9" y="47"/>
                    <a:pt x="11" y="47"/>
                  </a:cubicBezTo>
                  <a:cubicBezTo>
                    <a:pt x="11" y="44"/>
                    <a:pt x="11" y="38"/>
                    <a:pt x="15" y="38"/>
                  </a:cubicBezTo>
                  <a:cubicBezTo>
                    <a:pt x="21" y="39"/>
                    <a:pt x="20" y="47"/>
                    <a:pt x="20" y="51"/>
                  </a:cubicBezTo>
                  <a:cubicBezTo>
                    <a:pt x="19" y="56"/>
                    <a:pt x="27" y="56"/>
                    <a:pt x="28" y="51"/>
                  </a:cubicBezTo>
                  <a:cubicBezTo>
                    <a:pt x="29" y="43"/>
                    <a:pt x="26" y="30"/>
                    <a:pt x="16" y="30"/>
                  </a:cubicBezTo>
                  <a:cubicBezTo>
                    <a:pt x="5" y="30"/>
                    <a:pt x="2" y="40"/>
                    <a:pt x="4" y="49"/>
                  </a:cubicBezTo>
                  <a:cubicBezTo>
                    <a:pt x="4" y="53"/>
                    <a:pt x="12" y="52"/>
                    <a:pt x="12" y="48"/>
                  </a:cubicBezTo>
                  <a:cubicBezTo>
                    <a:pt x="11" y="33"/>
                    <a:pt x="10" y="19"/>
                    <a:pt x="8" y="5"/>
                  </a:cubicBezTo>
                  <a:cubicBezTo>
                    <a:pt x="7" y="0"/>
                    <a:pt x="0" y="2"/>
                    <a:pt x="0" y="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278"/>
            <p:cNvSpPr/>
            <p:nvPr/>
          </p:nvSpPr>
          <p:spPr bwMode="auto">
            <a:xfrm>
              <a:off x="12361863" y="977900"/>
              <a:ext cx="41275" cy="131763"/>
            </a:xfrm>
            <a:custGeom>
              <a:avLst/>
              <a:gdLst>
                <a:gd name="T0" fmla="*/ 1 w 10"/>
                <a:gd name="T1" fmla="*/ 8 h 31"/>
                <a:gd name="T2" fmla="*/ 1 w 10"/>
                <a:gd name="T3" fmla="*/ 24 h 31"/>
                <a:gd name="T4" fmla="*/ 8 w 10"/>
                <a:gd name="T5" fmla="*/ 26 h 31"/>
                <a:gd name="T6" fmla="*/ 8 w 10"/>
                <a:gd name="T7" fmla="*/ 5 h 31"/>
                <a:gd name="T8" fmla="*/ 1 w 10"/>
                <a:gd name="T9" fmla="*/ 8 h 31"/>
              </a:gdLst>
              <a:ahLst/>
              <a:cxnLst>
                <a:cxn ang="0">
                  <a:pos x="T0" y="T1"/>
                </a:cxn>
                <a:cxn ang="0">
                  <a:pos x="T2" y="T3"/>
                </a:cxn>
                <a:cxn ang="0">
                  <a:pos x="T4" y="T5"/>
                </a:cxn>
                <a:cxn ang="0">
                  <a:pos x="T6" y="T7"/>
                </a:cxn>
                <a:cxn ang="0">
                  <a:pos x="T8" y="T9"/>
                </a:cxn>
              </a:cxnLst>
              <a:rect l="0" t="0" r="r" b="b"/>
              <a:pathLst>
                <a:path w="10" h="31">
                  <a:moveTo>
                    <a:pt x="1" y="8"/>
                  </a:moveTo>
                  <a:cubicBezTo>
                    <a:pt x="1" y="13"/>
                    <a:pt x="2" y="18"/>
                    <a:pt x="1" y="24"/>
                  </a:cubicBezTo>
                  <a:cubicBezTo>
                    <a:pt x="0" y="29"/>
                    <a:pt x="7" y="31"/>
                    <a:pt x="8" y="26"/>
                  </a:cubicBezTo>
                  <a:cubicBezTo>
                    <a:pt x="10" y="19"/>
                    <a:pt x="9" y="12"/>
                    <a:pt x="8" y="5"/>
                  </a:cubicBezTo>
                  <a:cubicBezTo>
                    <a:pt x="8" y="0"/>
                    <a:pt x="0" y="2"/>
                    <a:pt x="1" y="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279"/>
            <p:cNvSpPr/>
            <p:nvPr/>
          </p:nvSpPr>
          <p:spPr bwMode="auto">
            <a:xfrm>
              <a:off x="12349163" y="936625"/>
              <a:ext cx="46038" cy="38100"/>
            </a:xfrm>
            <a:custGeom>
              <a:avLst/>
              <a:gdLst>
                <a:gd name="T0" fmla="*/ 5 w 11"/>
                <a:gd name="T1" fmla="*/ 9 h 9"/>
                <a:gd name="T2" fmla="*/ 5 w 11"/>
                <a:gd name="T3" fmla="*/ 0 h 9"/>
                <a:gd name="T4" fmla="*/ 5 w 11"/>
                <a:gd name="T5" fmla="*/ 9 h 9"/>
              </a:gdLst>
              <a:ahLst/>
              <a:cxnLst>
                <a:cxn ang="0">
                  <a:pos x="T0" y="T1"/>
                </a:cxn>
                <a:cxn ang="0">
                  <a:pos x="T2" y="T3"/>
                </a:cxn>
                <a:cxn ang="0">
                  <a:pos x="T4" y="T5"/>
                </a:cxn>
              </a:cxnLst>
              <a:rect l="0" t="0" r="r" b="b"/>
              <a:pathLst>
                <a:path w="11" h="9">
                  <a:moveTo>
                    <a:pt x="5" y="9"/>
                  </a:moveTo>
                  <a:cubicBezTo>
                    <a:pt x="11" y="9"/>
                    <a:pt x="11" y="0"/>
                    <a:pt x="5" y="0"/>
                  </a:cubicBezTo>
                  <a:cubicBezTo>
                    <a:pt x="0" y="0"/>
                    <a:pt x="0" y="9"/>
                    <a:pt x="5" y="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280"/>
            <p:cNvSpPr/>
            <p:nvPr/>
          </p:nvSpPr>
          <p:spPr bwMode="auto">
            <a:xfrm>
              <a:off x="12395200" y="977900"/>
              <a:ext cx="160338" cy="141288"/>
            </a:xfrm>
            <a:custGeom>
              <a:avLst/>
              <a:gdLst>
                <a:gd name="T0" fmla="*/ 3 w 38"/>
                <a:gd name="T1" fmla="*/ 9 h 33"/>
                <a:gd name="T2" fmla="*/ 13 w 38"/>
                <a:gd name="T3" fmla="*/ 28 h 33"/>
                <a:gd name="T4" fmla="*/ 21 w 38"/>
                <a:gd name="T5" fmla="*/ 26 h 33"/>
                <a:gd name="T6" fmla="*/ 25 w 38"/>
                <a:gd name="T7" fmla="*/ 16 h 33"/>
                <a:gd name="T8" fmla="*/ 29 w 38"/>
                <a:gd name="T9" fmla="*/ 27 h 33"/>
                <a:gd name="T10" fmla="*/ 37 w 38"/>
                <a:gd name="T11" fmla="*/ 27 h 33"/>
                <a:gd name="T12" fmla="*/ 24 w 38"/>
                <a:gd name="T13" fmla="*/ 8 h 33"/>
                <a:gd name="T14" fmla="*/ 13 w 38"/>
                <a:gd name="T15" fmla="*/ 28 h 33"/>
                <a:gd name="T16" fmla="*/ 21 w 38"/>
                <a:gd name="T17" fmla="*/ 26 h 33"/>
                <a:gd name="T18" fmla="*/ 9 w 38"/>
                <a:gd name="T19" fmla="*/ 4 h 33"/>
                <a:gd name="T20" fmla="*/ 3 w 38"/>
                <a:gd name="T21"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33">
                  <a:moveTo>
                    <a:pt x="3" y="9"/>
                  </a:moveTo>
                  <a:cubicBezTo>
                    <a:pt x="8" y="15"/>
                    <a:pt x="11" y="21"/>
                    <a:pt x="13" y="28"/>
                  </a:cubicBezTo>
                  <a:cubicBezTo>
                    <a:pt x="16" y="27"/>
                    <a:pt x="18" y="27"/>
                    <a:pt x="21" y="26"/>
                  </a:cubicBezTo>
                  <a:cubicBezTo>
                    <a:pt x="20" y="22"/>
                    <a:pt x="20" y="17"/>
                    <a:pt x="25" y="16"/>
                  </a:cubicBezTo>
                  <a:cubicBezTo>
                    <a:pt x="30" y="14"/>
                    <a:pt x="30" y="24"/>
                    <a:pt x="29" y="27"/>
                  </a:cubicBezTo>
                  <a:cubicBezTo>
                    <a:pt x="29" y="32"/>
                    <a:pt x="37" y="32"/>
                    <a:pt x="37" y="27"/>
                  </a:cubicBezTo>
                  <a:cubicBezTo>
                    <a:pt x="38" y="18"/>
                    <a:pt x="35" y="6"/>
                    <a:pt x="24" y="8"/>
                  </a:cubicBezTo>
                  <a:cubicBezTo>
                    <a:pt x="14" y="9"/>
                    <a:pt x="11" y="20"/>
                    <a:pt x="13" y="28"/>
                  </a:cubicBezTo>
                  <a:cubicBezTo>
                    <a:pt x="15" y="33"/>
                    <a:pt x="22" y="31"/>
                    <a:pt x="21" y="26"/>
                  </a:cubicBezTo>
                  <a:cubicBezTo>
                    <a:pt x="19" y="18"/>
                    <a:pt x="15" y="10"/>
                    <a:pt x="9" y="4"/>
                  </a:cubicBezTo>
                  <a:cubicBezTo>
                    <a:pt x="5" y="0"/>
                    <a:pt x="0" y="6"/>
                    <a:pt x="3" y="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281"/>
            <p:cNvSpPr/>
            <p:nvPr/>
          </p:nvSpPr>
          <p:spPr bwMode="auto">
            <a:xfrm>
              <a:off x="12552363" y="846138"/>
              <a:ext cx="114300" cy="276225"/>
            </a:xfrm>
            <a:custGeom>
              <a:avLst/>
              <a:gdLst>
                <a:gd name="T0" fmla="*/ 0 w 27"/>
                <a:gd name="T1" fmla="*/ 5 h 65"/>
                <a:gd name="T2" fmla="*/ 1 w 27"/>
                <a:gd name="T3" fmla="*/ 55 h 65"/>
                <a:gd name="T4" fmla="*/ 9 w 27"/>
                <a:gd name="T5" fmla="*/ 55 h 65"/>
                <a:gd name="T6" fmla="*/ 19 w 27"/>
                <a:gd name="T7" fmla="*/ 37 h 65"/>
                <a:gd name="T8" fmla="*/ 15 w 27"/>
                <a:gd name="T9" fmla="*/ 30 h 65"/>
                <a:gd name="T10" fmla="*/ 2 w 27"/>
                <a:gd name="T11" fmla="*/ 47 h 65"/>
                <a:gd name="T12" fmla="*/ 18 w 27"/>
                <a:gd name="T13" fmla="*/ 63 h 65"/>
                <a:gd name="T14" fmla="*/ 22 w 27"/>
                <a:gd name="T15" fmla="*/ 56 h 65"/>
                <a:gd name="T16" fmla="*/ 10 w 27"/>
                <a:gd name="T17" fmla="*/ 47 h 65"/>
                <a:gd name="T18" fmla="*/ 21 w 27"/>
                <a:gd name="T19" fmla="*/ 36 h 65"/>
                <a:gd name="T20" fmla="*/ 17 w 27"/>
                <a:gd name="T21" fmla="*/ 29 h 65"/>
                <a:gd name="T22" fmla="*/ 1 w 27"/>
                <a:gd name="T23" fmla="*/ 55 h 65"/>
                <a:gd name="T24" fmla="*/ 9 w 27"/>
                <a:gd name="T25" fmla="*/ 55 h 65"/>
                <a:gd name="T26" fmla="*/ 8 w 27"/>
                <a:gd name="T27" fmla="*/ 5 h 65"/>
                <a:gd name="T28" fmla="*/ 0 w 27"/>
                <a:gd name="T29" fmla="*/ 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65">
                  <a:moveTo>
                    <a:pt x="0" y="5"/>
                  </a:moveTo>
                  <a:cubicBezTo>
                    <a:pt x="0" y="22"/>
                    <a:pt x="0" y="38"/>
                    <a:pt x="1" y="55"/>
                  </a:cubicBezTo>
                  <a:cubicBezTo>
                    <a:pt x="4" y="55"/>
                    <a:pt x="6" y="55"/>
                    <a:pt x="9" y="55"/>
                  </a:cubicBezTo>
                  <a:cubicBezTo>
                    <a:pt x="8" y="47"/>
                    <a:pt x="11" y="39"/>
                    <a:pt x="19" y="37"/>
                  </a:cubicBezTo>
                  <a:cubicBezTo>
                    <a:pt x="18" y="35"/>
                    <a:pt x="16" y="33"/>
                    <a:pt x="15" y="30"/>
                  </a:cubicBezTo>
                  <a:cubicBezTo>
                    <a:pt x="10" y="35"/>
                    <a:pt x="3" y="40"/>
                    <a:pt x="2" y="47"/>
                  </a:cubicBezTo>
                  <a:cubicBezTo>
                    <a:pt x="1" y="55"/>
                    <a:pt x="13" y="60"/>
                    <a:pt x="18" y="63"/>
                  </a:cubicBezTo>
                  <a:cubicBezTo>
                    <a:pt x="23" y="65"/>
                    <a:pt x="27" y="58"/>
                    <a:pt x="22" y="56"/>
                  </a:cubicBezTo>
                  <a:cubicBezTo>
                    <a:pt x="20" y="54"/>
                    <a:pt x="10" y="51"/>
                    <a:pt x="10" y="47"/>
                  </a:cubicBezTo>
                  <a:cubicBezTo>
                    <a:pt x="10" y="44"/>
                    <a:pt x="19" y="38"/>
                    <a:pt x="21" y="36"/>
                  </a:cubicBezTo>
                  <a:cubicBezTo>
                    <a:pt x="24" y="33"/>
                    <a:pt x="21" y="28"/>
                    <a:pt x="17" y="29"/>
                  </a:cubicBezTo>
                  <a:cubicBezTo>
                    <a:pt x="5" y="33"/>
                    <a:pt x="0" y="43"/>
                    <a:pt x="1" y="55"/>
                  </a:cubicBezTo>
                  <a:cubicBezTo>
                    <a:pt x="1" y="60"/>
                    <a:pt x="9" y="60"/>
                    <a:pt x="9" y="55"/>
                  </a:cubicBezTo>
                  <a:cubicBezTo>
                    <a:pt x="8" y="38"/>
                    <a:pt x="8" y="22"/>
                    <a:pt x="8" y="5"/>
                  </a:cubicBezTo>
                  <a:cubicBezTo>
                    <a:pt x="8" y="0"/>
                    <a:pt x="0" y="0"/>
                    <a:pt x="0"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282"/>
            <p:cNvSpPr/>
            <p:nvPr/>
          </p:nvSpPr>
          <p:spPr bwMode="auto">
            <a:xfrm>
              <a:off x="-876300" y="1814513"/>
              <a:ext cx="330200" cy="47625"/>
            </a:xfrm>
            <a:custGeom>
              <a:avLst/>
              <a:gdLst>
                <a:gd name="T0" fmla="*/ 5 w 78"/>
                <a:gd name="T1" fmla="*/ 9 h 11"/>
                <a:gd name="T2" fmla="*/ 73 w 78"/>
                <a:gd name="T3" fmla="*/ 10 h 11"/>
                <a:gd name="T4" fmla="*/ 73 w 78"/>
                <a:gd name="T5" fmla="*/ 2 h 11"/>
                <a:gd name="T6" fmla="*/ 5 w 78"/>
                <a:gd name="T7" fmla="*/ 1 h 11"/>
                <a:gd name="T8" fmla="*/ 5 w 78"/>
                <a:gd name="T9" fmla="*/ 9 h 11"/>
              </a:gdLst>
              <a:ahLst/>
              <a:cxnLst>
                <a:cxn ang="0">
                  <a:pos x="T0" y="T1"/>
                </a:cxn>
                <a:cxn ang="0">
                  <a:pos x="T2" y="T3"/>
                </a:cxn>
                <a:cxn ang="0">
                  <a:pos x="T4" y="T5"/>
                </a:cxn>
                <a:cxn ang="0">
                  <a:pos x="T6" y="T7"/>
                </a:cxn>
                <a:cxn ang="0">
                  <a:pos x="T8" y="T9"/>
                </a:cxn>
              </a:cxnLst>
              <a:rect l="0" t="0" r="r" b="b"/>
              <a:pathLst>
                <a:path w="78" h="11">
                  <a:moveTo>
                    <a:pt x="5" y="9"/>
                  </a:moveTo>
                  <a:cubicBezTo>
                    <a:pt x="28" y="11"/>
                    <a:pt x="50" y="10"/>
                    <a:pt x="73" y="10"/>
                  </a:cubicBezTo>
                  <a:cubicBezTo>
                    <a:pt x="78" y="10"/>
                    <a:pt x="78" y="2"/>
                    <a:pt x="73" y="2"/>
                  </a:cubicBezTo>
                  <a:cubicBezTo>
                    <a:pt x="50" y="2"/>
                    <a:pt x="28" y="3"/>
                    <a:pt x="5" y="1"/>
                  </a:cubicBezTo>
                  <a:cubicBezTo>
                    <a:pt x="0" y="0"/>
                    <a:pt x="0" y="9"/>
                    <a:pt x="5" y="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283"/>
            <p:cNvSpPr/>
            <p:nvPr/>
          </p:nvSpPr>
          <p:spPr bwMode="auto">
            <a:xfrm>
              <a:off x="-787400" y="1801813"/>
              <a:ext cx="68263" cy="273050"/>
            </a:xfrm>
            <a:custGeom>
              <a:avLst/>
              <a:gdLst>
                <a:gd name="T0" fmla="*/ 2 w 16"/>
                <a:gd name="T1" fmla="*/ 7 h 64"/>
                <a:gd name="T2" fmla="*/ 4 w 16"/>
                <a:gd name="T3" fmla="*/ 59 h 64"/>
                <a:gd name="T4" fmla="*/ 12 w 16"/>
                <a:gd name="T5" fmla="*/ 59 h 64"/>
                <a:gd name="T6" fmla="*/ 10 w 16"/>
                <a:gd name="T7" fmla="*/ 5 h 64"/>
                <a:gd name="T8" fmla="*/ 2 w 16"/>
                <a:gd name="T9" fmla="*/ 7 h 64"/>
              </a:gdLst>
              <a:ahLst/>
              <a:cxnLst>
                <a:cxn ang="0">
                  <a:pos x="T0" y="T1"/>
                </a:cxn>
                <a:cxn ang="0">
                  <a:pos x="T2" y="T3"/>
                </a:cxn>
                <a:cxn ang="0">
                  <a:pos x="T4" y="T5"/>
                </a:cxn>
                <a:cxn ang="0">
                  <a:pos x="T6" y="T7"/>
                </a:cxn>
                <a:cxn ang="0">
                  <a:pos x="T8" y="T9"/>
                </a:cxn>
              </a:cxnLst>
              <a:rect l="0" t="0" r="r" b="b"/>
              <a:pathLst>
                <a:path w="16" h="64">
                  <a:moveTo>
                    <a:pt x="2" y="7"/>
                  </a:moveTo>
                  <a:cubicBezTo>
                    <a:pt x="8" y="24"/>
                    <a:pt x="4" y="41"/>
                    <a:pt x="4" y="59"/>
                  </a:cubicBezTo>
                  <a:cubicBezTo>
                    <a:pt x="4" y="64"/>
                    <a:pt x="12" y="64"/>
                    <a:pt x="12" y="59"/>
                  </a:cubicBezTo>
                  <a:cubicBezTo>
                    <a:pt x="12" y="41"/>
                    <a:pt x="16" y="22"/>
                    <a:pt x="10" y="5"/>
                  </a:cubicBezTo>
                  <a:cubicBezTo>
                    <a:pt x="8" y="0"/>
                    <a:pt x="0" y="2"/>
                    <a:pt x="2"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284"/>
            <p:cNvSpPr/>
            <p:nvPr/>
          </p:nvSpPr>
          <p:spPr bwMode="auto">
            <a:xfrm>
              <a:off x="-731838" y="1831975"/>
              <a:ext cx="122238" cy="238125"/>
            </a:xfrm>
            <a:custGeom>
              <a:avLst/>
              <a:gdLst>
                <a:gd name="T0" fmla="*/ 1 w 29"/>
                <a:gd name="T1" fmla="*/ 7 h 56"/>
                <a:gd name="T2" fmla="*/ 4 w 29"/>
                <a:gd name="T3" fmla="*/ 47 h 56"/>
                <a:gd name="T4" fmla="*/ 12 w 29"/>
                <a:gd name="T5" fmla="*/ 46 h 56"/>
                <a:gd name="T6" fmla="*/ 16 w 29"/>
                <a:gd name="T7" fmla="*/ 38 h 56"/>
                <a:gd name="T8" fmla="*/ 20 w 29"/>
                <a:gd name="T9" fmla="*/ 51 h 56"/>
                <a:gd name="T10" fmla="*/ 28 w 29"/>
                <a:gd name="T11" fmla="*/ 51 h 56"/>
                <a:gd name="T12" fmla="*/ 16 w 29"/>
                <a:gd name="T13" fmla="*/ 30 h 56"/>
                <a:gd name="T14" fmla="*/ 4 w 29"/>
                <a:gd name="T15" fmla="*/ 49 h 56"/>
                <a:gd name="T16" fmla="*/ 12 w 29"/>
                <a:gd name="T17" fmla="*/ 47 h 56"/>
                <a:gd name="T18" fmla="*/ 9 w 29"/>
                <a:gd name="T19" fmla="*/ 5 h 56"/>
                <a:gd name="T20" fmla="*/ 1 w 29"/>
                <a:gd name="T21" fmla="*/ 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56">
                  <a:moveTo>
                    <a:pt x="1" y="7"/>
                  </a:moveTo>
                  <a:cubicBezTo>
                    <a:pt x="3" y="21"/>
                    <a:pt x="4" y="34"/>
                    <a:pt x="4" y="47"/>
                  </a:cubicBezTo>
                  <a:cubicBezTo>
                    <a:pt x="6" y="47"/>
                    <a:pt x="9" y="47"/>
                    <a:pt x="12" y="46"/>
                  </a:cubicBezTo>
                  <a:cubicBezTo>
                    <a:pt x="11" y="44"/>
                    <a:pt x="12" y="37"/>
                    <a:pt x="16" y="38"/>
                  </a:cubicBezTo>
                  <a:cubicBezTo>
                    <a:pt x="21" y="39"/>
                    <a:pt x="20" y="47"/>
                    <a:pt x="20" y="51"/>
                  </a:cubicBezTo>
                  <a:cubicBezTo>
                    <a:pt x="19" y="56"/>
                    <a:pt x="28" y="56"/>
                    <a:pt x="28" y="51"/>
                  </a:cubicBezTo>
                  <a:cubicBezTo>
                    <a:pt x="29" y="43"/>
                    <a:pt x="26" y="30"/>
                    <a:pt x="16" y="30"/>
                  </a:cubicBezTo>
                  <a:cubicBezTo>
                    <a:pt x="6" y="30"/>
                    <a:pt x="3" y="40"/>
                    <a:pt x="4" y="49"/>
                  </a:cubicBezTo>
                  <a:cubicBezTo>
                    <a:pt x="5" y="53"/>
                    <a:pt x="12" y="52"/>
                    <a:pt x="12" y="47"/>
                  </a:cubicBezTo>
                  <a:cubicBezTo>
                    <a:pt x="12" y="33"/>
                    <a:pt x="11" y="19"/>
                    <a:pt x="9" y="5"/>
                  </a:cubicBezTo>
                  <a:cubicBezTo>
                    <a:pt x="8" y="0"/>
                    <a:pt x="0" y="2"/>
                    <a:pt x="1"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285"/>
            <p:cNvSpPr/>
            <p:nvPr/>
          </p:nvSpPr>
          <p:spPr bwMode="auto">
            <a:xfrm>
              <a:off x="-609600" y="1943100"/>
              <a:ext cx="42863" cy="131763"/>
            </a:xfrm>
            <a:custGeom>
              <a:avLst/>
              <a:gdLst>
                <a:gd name="T0" fmla="*/ 1 w 10"/>
                <a:gd name="T1" fmla="*/ 7 h 31"/>
                <a:gd name="T2" fmla="*/ 1 w 10"/>
                <a:gd name="T3" fmla="*/ 24 h 31"/>
                <a:gd name="T4" fmla="*/ 9 w 10"/>
                <a:gd name="T5" fmla="*/ 26 h 31"/>
                <a:gd name="T6" fmla="*/ 9 w 10"/>
                <a:gd name="T7" fmla="*/ 5 h 31"/>
                <a:gd name="T8" fmla="*/ 1 w 10"/>
                <a:gd name="T9" fmla="*/ 7 h 31"/>
              </a:gdLst>
              <a:ahLst/>
              <a:cxnLst>
                <a:cxn ang="0">
                  <a:pos x="T0" y="T1"/>
                </a:cxn>
                <a:cxn ang="0">
                  <a:pos x="T2" y="T3"/>
                </a:cxn>
                <a:cxn ang="0">
                  <a:pos x="T4" y="T5"/>
                </a:cxn>
                <a:cxn ang="0">
                  <a:pos x="T6" y="T7"/>
                </a:cxn>
                <a:cxn ang="0">
                  <a:pos x="T8" y="T9"/>
                </a:cxn>
              </a:cxnLst>
              <a:rect l="0" t="0" r="r" b="b"/>
              <a:pathLst>
                <a:path w="10" h="31">
                  <a:moveTo>
                    <a:pt x="1" y="7"/>
                  </a:moveTo>
                  <a:cubicBezTo>
                    <a:pt x="2" y="13"/>
                    <a:pt x="2" y="18"/>
                    <a:pt x="1" y="24"/>
                  </a:cubicBezTo>
                  <a:cubicBezTo>
                    <a:pt x="0" y="29"/>
                    <a:pt x="8" y="31"/>
                    <a:pt x="9" y="26"/>
                  </a:cubicBezTo>
                  <a:cubicBezTo>
                    <a:pt x="10" y="19"/>
                    <a:pt x="10" y="12"/>
                    <a:pt x="9" y="5"/>
                  </a:cubicBezTo>
                  <a:cubicBezTo>
                    <a:pt x="8" y="0"/>
                    <a:pt x="0" y="2"/>
                    <a:pt x="1"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286"/>
            <p:cNvSpPr/>
            <p:nvPr/>
          </p:nvSpPr>
          <p:spPr bwMode="auto">
            <a:xfrm>
              <a:off x="-622300" y="1900238"/>
              <a:ext cx="46038" cy="33338"/>
            </a:xfrm>
            <a:custGeom>
              <a:avLst/>
              <a:gdLst>
                <a:gd name="T0" fmla="*/ 6 w 11"/>
                <a:gd name="T1" fmla="*/ 8 h 8"/>
                <a:gd name="T2" fmla="*/ 6 w 11"/>
                <a:gd name="T3" fmla="*/ 0 h 8"/>
                <a:gd name="T4" fmla="*/ 6 w 11"/>
                <a:gd name="T5" fmla="*/ 8 h 8"/>
              </a:gdLst>
              <a:ahLst/>
              <a:cxnLst>
                <a:cxn ang="0">
                  <a:pos x="T0" y="T1"/>
                </a:cxn>
                <a:cxn ang="0">
                  <a:pos x="T2" y="T3"/>
                </a:cxn>
                <a:cxn ang="0">
                  <a:pos x="T4" y="T5"/>
                </a:cxn>
              </a:cxnLst>
              <a:rect l="0" t="0" r="r" b="b"/>
              <a:pathLst>
                <a:path w="11" h="8">
                  <a:moveTo>
                    <a:pt x="6" y="8"/>
                  </a:moveTo>
                  <a:cubicBezTo>
                    <a:pt x="11" y="8"/>
                    <a:pt x="11" y="0"/>
                    <a:pt x="6" y="0"/>
                  </a:cubicBezTo>
                  <a:cubicBezTo>
                    <a:pt x="0" y="0"/>
                    <a:pt x="0" y="8"/>
                    <a:pt x="6" y="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287"/>
            <p:cNvSpPr/>
            <p:nvPr/>
          </p:nvSpPr>
          <p:spPr bwMode="auto">
            <a:xfrm>
              <a:off x="-576263" y="1943100"/>
              <a:ext cx="165100" cy="139700"/>
            </a:xfrm>
            <a:custGeom>
              <a:avLst/>
              <a:gdLst>
                <a:gd name="T0" fmla="*/ 4 w 39"/>
                <a:gd name="T1" fmla="*/ 9 h 33"/>
                <a:gd name="T2" fmla="*/ 13 w 39"/>
                <a:gd name="T3" fmla="*/ 28 h 33"/>
                <a:gd name="T4" fmla="*/ 21 w 39"/>
                <a:gd name="T5" fmla="*/ 26 h 33"/>
                <a:gd name="T6" fmla="*/ 25 w 39"/>
                <a:gd name="T7" fmla="*/ 16 h 33"/>
                <a:gd name="T8" fmla="*/ 30 w 39"/>
                <a:gd name="T9" fmla="*/ 27 h 33"/>
                <a:gd name="T10" fmla="*/ 38 w 39"/>
                <a:gd name="T11" fmla="*/ 27 h 33"/>
                <a:gd name="T12" fmla="*/ 24 w 39"/>
                <a:gd name="T13" fmla="*/ 8 h 33"/>
                <a:gd name="T14" fmla="*/ 13 w 39"/>
                <a:gd name="T15" fmla="*/ 28 h 33"/>
                <a:gd name="T16" fmla="*/ 21 w 39"/>
                <a:gd name="T17" fmla="*/ 26 h 33"/>
                <a:gd name="T18" fmla="*/ 9 w 39"/>
                <a:gd name="T19" fmla="*/ 3 h 33"/>
                <a:gd name="T20" fmla="*/ 4 w 39"/>
                <a:gd name="T21"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3">
                  <a:moveTo>
                    <a:pt x="4" y="9"/>
                  </a:moveTo>
                  <a:cubicBezTo>
                    <a:pt x="9" y="15"/>
                    <a:pt x="11" y="21"/>
                    <a:pt x="13" y="28"/>
                  </a:cubicBezTo>
                  <a:cubicBezTo>
                    <a:pt x="16" y="27"/>
                    <a:pt x="19" y="27"/>
                    <a:pt x="21" y="26"/>
                  </a:cubicBezTo>
                  <a:cubicBezTo>
                    <a:pt x="20" y="22"/>
                    <a:pt x="21" y="17"/>
                    <a:pt x="25" y="16"/>
                  </a:cubicBezTo>
                  <a:cubicBezTo>
                    <a:pt x="31" y="14"/>
                    <a:pt x="30" y="24"/>
                    <a:pt x="30" y="27"/>
                  </a:cubicBezTo>
                  <a:cubicBezTo>
                    <a:pt x="29" y="32"/>
                    <a:pt x="37" y="32"/>
                    <a:pt x="38" y="27"/>
                  </a:cubicBezTo>
                  <a:cubicBezTo>
                    <a:pt x="39" y="18"/>
                    <a:pt x="35" y="6"/>
                    <a:pt x="24" y="8"/>
                  </a:cubicBezTo>
                  <a:cubicBezTo>
                    <a:pt x="15" y="9"/>
                    <a:pt x="11" y="20"/>
                    <a:pt x="13" y="28"/>
                  </a:cubicBezTo>
                  <a:cubicBezTo>
                    <a:pt x="15" y="33"/>
                    <a:pt x="23" y="31"/>
                    <a:pt x="21" y="26"/>
                  </a:cubicBezTo>
                  <a:cubicBezTo>
                    <a:pt x="19" y="18"/>
                    <a:pt x="15" y="10"/>
                    <a:pt x="9" y="3"/>
                  </a:cubicBezTo>
                  <a:cubicBezTo>
                    <a:pt x="6" y="0"/>
                    <a:pt x="0" y="5"/>
                    <a:pt x="4" y="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288"/>
            <p:cNvSpPr/>
            <p:nvPr/>
          </p:nvSpPr>
          <p:spPr bwMode="auto">
            <a:xfrm>
              <a:off x="-419100" y="1811338"/>
              <a:ext cx="114300" cy="276225"/>
            </a:xfrm>
            <a:custGeom>
              <a:avLst/>
              <a:gdLst>
                <a:gd name="T0" fmla="*/ 0 w 27"/>
                <a:gd name="T1" fmla="*/ 5 h 65"/>
                <a:gd name="T2" fmla="*/ 1 w 27"/>
                <a:gd name="T3" fmla="*/ 55 h 65"/>
                <a:gd name="T4" fmla="*/ 9 w 27"/>
                <a:gd name="T5" fmla="*/ 55 h 65"/>
                <a:gd name="T6" fmla="*/ 19 w 27"/>
                <a:gd name="T7" fmla="*/ 37 h 65"/>
                <a:gd name="T8" fmla="*/ 15 w 27"/>
                <a:gd name="T9" fmla="*/ 30 h 65"/>
                <a:gd name="T10" fmla="*/ 2 w 27"/>
                <a:gd name="T11" fmla="*/ 47 h 65"/>
                <a:gd name="T12" fmla="*/ 18 w 27"/>
                <a:gd name="T13" fmla="*/ 62 h 65"/>
                <a:gd name="T14" fmla="*/ 23 w 27"/>
                <a:gd name="T15" fmla="*/ 55 h 65"/>
                <a:gd name="T16" fmla="*/ 10 w 27"/>
                <a:gd name="T17" fmla="*/ 47 h 65"/>
                <a:gd name="T18" fmla="*/ 21 w 27"/>
                <a:gd name="T19" fmla="*/ 36 h 65"/>
                <a:gd name="T20" fmla="*/ 17 w 27"/>
                <a:gd name="T21" fmla="*/ 29 h 65"/>
                <a:gd name="T22" fmla="*/ 1 w 27"/>
                <a:gd name="T23" fmla="*/ 55 h 65"/>
                <a:gd name="T24" fmla="*/ 9 w 27"/>
                <a:gd name="T25" fmla="*/ 55 h 65"/>
                <a:gd name="T26" fmla="*/ 8 w 27"/>
                <a:gd name="T27" fmla="*/ 5 h 65"/>
                <a:gd name="T28" fmla="*/ 0 w 27"/>
                <a:gd name="T29" fmla="*/ 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65">
                  <a:moveTo>
                    <a:pt x="0" y="5"/>
                  </a:moveTo>
                  <a:cubicBezTo>
                    <a:pt x="0" y="21"/>
                    <a:pt x="0" y="38"/>
                    <a:pt x="1" y="55"/>
                  </a:cubicBezTo>
                  <a:cubicBezTo>
                    <a:pt x="4" y="55"/>
                    <a:pt x="7" y="55"/>
                    <a:pt x="9" y="55"/>
                  </a:cubicBezTo>
                  <a:cubicBezTo>
                    <a:pt x="9" y="47"/>
                    <a:pt x="11" y="39"/>
                    <a:pt x="19" y="37"/>
                  </a:cubicBezTo>
                  <a:cubicBezTo>
                    <a:pt x="18" y="35"/>
                    <a:pt x="17" y="32"/>
                    <a:pt x="15" y="30"/>
                  </a:cubicBezTo>
                  <a:cubicBezTo>
                    <a:pt x="10" y="35"/>
                    <a:pt x="3" y="40"/>
                    <a:pt x="2" y="47"/>
                  </a:cubicBezTo>
                  <a:cubicBezTo>
                    <a:pt x="2" y="55"/>
                    <a:pt x="13" y="60"/>
                    <a:pt x="18" y="62"/>
                  </a:cubicBezTo>
                  <a:cubicBezTo>
                    <a:pt x="23" y="65"/>
                    <a:pt x="27" y="58"/>
                    <a:pt x="23" y="55"/>
                  </a:cubicBezTo>
                  <a:cubicBezTo>
                    <a:pt x="20" y="54"/>
                    <a:pt x="11" y="51"/>
                    <a:pt x="10" y="47"/>
                  </a:cubicBezTo>
                  <a:cubicBezTo>
                    <a:pt x="10" y="44"/>
                    <a:pt x="19" y="38"/>
                    <a:pt x="21" y="36"/>
                  </a:cubicBezTo>
                  <a:cubicBezTo>
                    <a:pt x="24" y="33"/>
                    <a:pt x="21" y="28"/>
                    <a:pt x="17" y="29"/>
                  </a:cubicBezTo>
                  <a:cubicBezTo>
                    <a:pt x="6" y="32"/>
                    <a:pt x="0" y="43"/>
                    <a:pt x="1" y="55"/>
                  </a:cubicBezTo>
                  <a:cubicBezTo>
                    <a:pt x="2" y="60"/>
                    <a:pt x="10" y="60"/>
                    <a:pt x="9" y="55"/>
                  </a:cubicBezTo>
                  <a:cubicBezTo>
                    <a:pt x="8" y="38"/>
                    <a:pt x="8" y="21"/>
                    <a:pt x="8" y="5"/>
                  </a:cubicBezTo>
                  <a:cubicBezTo>
                    <a:pt x="8" y="0"/>
                    <a:pt x="0" y="0"/>
                    <a:pt x="0"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289"/>
            <p:cNvSpPr/>
            <p:nvPr/>
          </p:nvSpPr>
          <p:spPr bwMode="auto">
            <a:xfrm>
              <a:off x="10231438" y="3794125"/>
              <a:ext cx="177800" cy="182563"/>
            </a:xfrm>
            <a:custGeom>
              <a:avLst/>
              <a:gdLst>
                <a:gd name="T0" fmla="*/ 30 w 42"/>
                <a:gd name="T1" fmla="*/ 6 h 43"/>
                <a:gd name="T2" fmla="*/ 7 w 42"/>
                <a:gd name="T3" fmla="*/ 5 h 43"/>
                <a:gd name="T4" fmla="*/ 10 w 42"/>
                <a:gd name="T5" fmla="*/ 21 h 43"/>
                <a:gd name="T6" fmla="*/ 31 w 42"/>
                <a:gd name="T7" fmla="*/ 29 h 43"/>
                <a:gd name="T8" fmla="*/ 28 w 42"/>
                <a:gd name="T9" fmla="*/ 35 h 43"/>
                <a:gd name="T10" fmla="*/ 21 w 42"/>
                <a:gd name="T11" fmla="*/ 36 h 43"/>
                <a:gd name="T12" fmla="*/ 5 w 42"/>
                <a:gd name="T13" fmla="*/ 34 h 43"/>
                <a:gd name="T14" fmla="*/ 3 w 42"/>
                <a:gd name="T15" fmla="*/ 38 h 43"/>
                <a:gd name="T16" fmla="*/ 28 w 42"/>
                <a:gd name="T17" fmla="*/ 40 h 43"/>
                <a:gd name="T18" fmla="*/ 34 w 42"/>
                <a:gd name="T19" fmla="*/ 25 h 43"/>
                <a:gd name="T20" fmla="*/ 14 w 42"/>
                <a:gd name="T21" fmla="*/ 17 h 43"/>
                <a:gd name="T22" fmla="*/ 14 w 42"/>
                <a:gd name="T23" fmla="*/ 8 h 43"/>
                <a:gd name="T24" fmla="*/ 29 w 42"/>
                <a:gd name="T25" fmla="*/ 11 h 43"/>
                <a:gd name="T26" fmla="*/ 30 w 42"/>
                <a:gd name="T27" fmla="*/ 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3">
                  <a:moveTo>
                    <a:pt x="30" y="6"/>
                  </a:moveTo>
                  <a:cubicBezTo>
                    <a:pt x="23" y="4"/>
                    <a:pt x="14" y="0"/>
                    <a:pt x="7" y="5"/>
                  </a:cubicBezTo>
                  <a:cubicBezTo>
                    <a:pt x="1" y="11"/>
                    <a:pt x="4" y="18"/>
                    <a:pt x="10" y="21"/>
                  </a:cubicBezTo>
                  <a:cubicBezTo>
                    <a:pt x="17" y="25"/>
                    <a:pt x="24" y="25"/>
                    <a:pt x="31" y="29"/>
                  </a:cubicBezTo>
                  <a:cubicBezTo>
                    <a:pt x="34" y="31"/>
                    <a:pt x="30" y="33"/>
                    <a:pt x="28" y="35"/>
                  </a:cubicBezTo>
                  <a:cubicBezTo>
                    <a:pt x="26" y="36"/>
                    <a:pt x="23" y="36"/>
                    <a:pt x="21" y="36"/>
                  </a:cubicBezTo>
                  <a:cubicBezTo>
                    <a:pt x="16" y="37"/>
                    <a:pt x="10" y="37"/>
                    <a:pt x="5" y="34"/>
                  </a:cubicBezTo>
                  <a:cubicBezTo>
                    <a:pt x="3" y="32"/>
                    <a:pt x="0" y="37"/>
                    <a:pt x="3" y="38"/>
                  </a:cubicBezTo>
                  <a:cubicBezTo>
                    <a:pt x="10" y="43"/>
                    <a:pt x="21" y="43"/>
                    <a:pt x="28" y="40"/>
                  </a:cubicBezTo>
                  <a:cubicBezTo>
                    <a:pt x="34" y="38"/>
                    <a:pt x="42" y="30"/>
                    <a:pt x="34" y="25"/>
                  </a:cubicBezTo>
                  <a:cubicBezTo>
                    <a:pt x="28" y="21"/>
                    <a:pt x="20" y="20"/>
                    <a:pt x="14" y="17"/>
                  </a:cubicBezTo>
                  <a:cubicBezTo>
                    <a:pt x="9" y="15"/>
                    <a:pt x="7" y="9"/>
                    <a:pt x="14" y="8"/>
                  </a:cubicBezTo>
                  <a:cubicBezTo>
                    <a:pt x="18" y="6"/>
                    <a:pt x="24" y="9"/>
                    <a:pt x="29" y="11"/>
                  </a:cubicBezTo>
                  <a:cubicBezTo>
                    <a:pt x="32" y="11"/>
                    <a:pt x="33" y="6"/>
                    <a:pt x="30" y="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290"/>
            <p:cNvSpPr/>
            <p:nvPr/>
          </p:nvSpPr>
          <p:spPr bwMode="auto">
            <a:xfrm>
              <a:off x="10337800" y="3900488"/>
              <a:ext cx="84138" cy="84138"/>
            </a:xfrm>
            <a:custGeom>
              <a:avLst/>
              <a:gdLst>
                <a:gd name="T0" fmla="*/ 8 w 20"/>
                <a:gd name="T1" fmla="*/ 10 h 20"/>
                <a:gd name="T2" fmla="*/ 9 w 20"/>
                <a:gd name="T3" fmla="*/ 7 h 20"/>
                <a:gd name="T4" fmla="*/ 13 w 20"/>
                <a:gd name="T5" fmla="*/ 10 h 20"/>
                <a:gd name="T6" fmla="*/ 11 w 20"/>
                <a:gd name="T7" fmla="*/ 13 h 20"/>
                <a:gd name="T8" fmla="*/ 7 w 20"/>
                <a:gd name="T9" fmla="*/ 11 h 20"/>
                <a:gd name="T10" fmla="*/ 2 w 20"/>
                <a:gd name="T11" fmla="*/ 14 h 20"/>
                <a:gd name="T12" fmla="*/ 13 w 20"/>
                <a:gd name="T13" fmla="*/ 18 h 20"/>
                <a:gd name="T14" fmla="*/ 18 w 20"/>
                <a:gd name="T15" fmla="*/ 8 h 20"/>
                <a:gd name="T16" fmla="*/ 6 w 20"/>
                <a:gd name="T17" fmla="*/ 3 h 20"/>
                <a:gd name="T18" fmla="*/ 4 w 20"/>
                <a:gd name="T19" fmla="*/ 14 h 20"/>
                <a:gd name="T20" fmla="*/ 8 w 20"/>
                <a:gd name="T21"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0">
                  <a:moveTo>
                    <a:pt x="8" y="10"/>
                  </a:moveTo>
                  <a:cubicBezTo>
                    <a:pt x="6" y="9"/>
                    <a:pt x="7" y="8"/>
                    <a:pt x="9" y="7"/>
                  </a:cubicBezTo>
                  <a:cubicBezTo>
                    <a:pt x="11" y="7"/>
                    <a:pt x="13" y="9"/>
                    <a:pt x="13" y="10"/>
                  </a:cubicBezTo>
                  <a:cubicBezTo>
                    <a:pt x="13" y="12"/>
                    <a:pt x="12" y="13"/>
                    <a:pt x="11" y="13"/>
                  </a:cubicBezTo>
                  <a:cubicBezTo>
                    <a:pt x="9" y="14"/>
                    <a:pt x="8" y="13"/>
                    <a:pt x="7" y="11"/>
                  </a:cubicBezTo>
                  <a:cubicBezTo>
                    <a:pt x="5" y="8"/>
                    <a:pt x="0" y="11"/>
                    <a:pt x="2" y="14"/>
                  </a:cubicBezTo>
                  <a:cubicBezTo>
                    <a:pt x="4" y="18"/>
                    <a:pt x="9" y="20"/>
                    <a:pt x="13" y="18"/>
                  </a:cubicBezTo>
                  <a:cubicBezTo>
                    <a:pt x="17" y="17"/>
                    <a:pt x="20" y="12"/>
                    <a:pt x="18" y="8"/>
                  </a:cubicBezTo>
                  <a:cubicBezTo>
                    <a:pt x="16" y="3"/>
                    <a:pt x="11" y="0"/>
                    <a:pt x="6" y="3"/>
                  </a:cubicBezTo>
                  <a:cubicBezTo>
                    <a:pt x="1" y="5"/>
                    <a:pt x="0" y="10"/>
                    <a:pt x="4" y="14"/>
                  </a:cubicBezTo>
                  <a:cubicBezTo>
                    <a:pt x="6" y="16"/>
                    <a:pt x="10" y="12"/>
                    <a:pt x="8" y="1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291"/>
            <p:cNvSpPr/>
            <p:nvPr/>
          </p:nvSpPr>
          <p:spPr bwMode="auto">
            <a:xfrm>
              <a:off x="10406063" y="3806825"/>
              <a:ext cx="41275" cy="157163"/>
            </a:xfrm>
            <a:custGeom>
              <a:avLst/>
              <a:gdLst>
                <a:gd name="T0" fmla="*/ 0 w 10"/>
                <a:gd name="T1" fmla="*/ 3 h 37"/>
                <a:gd name="T2" fmla="*/ 3 w 10"/>
                <a:gd name="T3" fmla="*/ 34 h 37"/>
                <a:gd name="T4" fmla="*/ 9 w 10"/>
                <a:gd name="T5" fmla="*/ 33 h 37"/>
                <a:gd name="T6" fmla="*/ 5 w 10"/>
                <a:gd name="T7" fmla="*/ 3 h 37"/>
                <a:gd name="T8" fmla="*/ 0 w 10"/>
                <a:gd name="T9" fmla="*/ 3 h 37"/>
              </a:gdLst>
              <a:ahLst/>
              <a:cxnLst>
                <a:cxn ang="0">
                  <a:pos x="T0" y="T1"/>
                </a:cxn>
                <a:cxn ang="0">
                  <a:pos x="T2" y="T3"/>
                </a:cxn>
                <a:cxn ang="0">
                  <a:pos x="T4" y="T5"/>
                </a:cxn>
                <a:cxn ang="0">
                  <a:pos x="T6" y="T7"/>
                </a:cxn>
                <a:cxn ang="0">
                  <a:pos x="T8" y="T9"/>
                </a:cxn>
              </a:cxnLst>
              <a:rect l="0" t="0" r="r" b="b"/>
              <a:pathLst>
                <a:path w="10" h="37">
                  <a:moveTo>
                    <a:pt x="0" y="3"/>
                  </a:moveTo>
                  <a:cubicBezTo>
                    <a:pt x="1" y="13"/>
                    <a:pt x="0" y="24"/>
                    <a:pt x="3" y="34"/>
                  </a:cubicBezTo>
                  <a:cubicBezTo>
                    <a:pt x="5" y="37"/>
                    <a:pt x="10" y="36"/>
                    <a:pt x="9" y="33"/>
                  </a:cubicBezTo>
                  <a:cubicBezTo>
                    <a:pt x="5" y="23"/>
                    <a:pt x="6" y="13"/>
                    <a:pt x="5" y="3"/>
                  </a:cubicBezTo>
                  <a:cubicBezTo>
                    <a:pt x="5" y="0"/>
                    <a:pt x="0" y="0"/>
                    <a:pt x="0"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292"/>
            <p:cNvSpPr/>
            <p:nvPr/>
          </p:nvSpPr>
          <p:spPr bwMode="auto">
            <a:xfrm>
              <a:off x="10444163" y="3890963"/>
              <a:ext cx="88900" cy="77788"/>
            </a:xfrm>
            <a:custGeom>
              <a:avLst/>
              <a:gdLst>
                <a:gd name="T0" fmla="*/ 1 w 21"/>
                <a:gd name="T1" fmla="*/ 3 h 18"/>
                <a:gd name="T2" fmla="*/ 6 w 21"/>
                <a:gd name="T3" fmla="*/ 15 h 18"/>
                <a:gd name="T4" fmla="*/ 15 w 21"/>
                <a:gd name="T5" fmla="*/ 6 h 18"/>
                <a:gd name="T6" fmla="*/ 10 w 21"/>
                <a:gd name="T7" fmla="*/ 5 h 18"/>
                <a:gd name="T8" fmla="*/ 16 w 21"/>
                <a:gd name="T9" fmla="*/ 16 h 18"/>
                <a:gd name="T10" fmla="*/ 17 w 21"/>
                <a:gd name="T11" fmla="*/ 11 h 18"/>
                <a:gd name="T12" fmla="*/ 15 w 21"/>
                <a:gd name="T13" fmla="*/ 7 h 18"/>
                <a:gd name="T14" fmla="*/ 10 w 21"/>
                <a:gd name="T15" fmla="*/ 6 h 18"/>
                <a:gd name="T16" fmla="*/ 7 w 21"/>
                <a:gd name="T17" fmla="*/ 10 h 18"/>
                <a:gd name="T18" fmla="*/ 6 w 21"/>
                <a:gd name="T19" fmla="*/ 5 h 18"/>
                <a:gd name="T20" fmla="*/ 1 w 21"/>
                <a:gd name="T21"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8">
                  <a:moveTo>
                    <a:pt x="1" y="3"/>
                  </a:moveTo>
                  <a:cubicBezTo>
                    <a:pt x="0" y="8"/>
                    <a:pt x="1" y="14"/>
                    <a:pt x="6" y="15"/>
                  </a:cubicBezTo>
                  <a:cubicBezTo>
                    <a:pt x="12" y="16"/>
                    <a:pt x="15" y="11"/>
                    <a:pt x="15" y="6"/>
                  </a:cubicBezTo>
                  <a:cubicBezTo>
                    <a:pt x="15" y="3"/>
                    <a:pt x="11" y="3"/>
                    <a:pt x="10" y="5"/>
                  </a:cubicBezTo>
                  <a:cubicBezTo>
                    <a:pt x="8" y="11"/>
                    <a:pt x="11" y="15"/>
                    <a:pt x="16" y="16"/>
                  </a:cubicBezTo>
                  <a:cubicBezTo>
                    <a:pt x="19" y="18"/>
                    <a:pt x="21" y="12"/>
                    <a:pt x="17" y="11"/>
                  </a:cubicBezTo>
                  <a:cubicBezTo>
                    <a:pt x="15" y="10"/>
                    <a:pt x="14" y="10"/>
                    <a:pt x="15" y="7"/>
                  </a:cubicBezTo>
                  <a:cubicBezTo>
                    <a:pt x="13" y="7"/>
                    <a:pt x="12" y="6"/>
                    <a:pt x="10" y="6"/>
                  </a:cubicBezTo>
                  <a:cubicBezTo>
                    <a:pt x="10" y="8"/>
                    <a:pt x="9" y="10"/>
                    <a:pt x="7" y="10"/>
                  </a:cubicBezTo>
                  <a:cubicBezTo>
                    <a:pt x="5" y="10"/>
                    <a:pt x="6" y="6"/>
                    <a:pt x="6" y="5"/>
                  </a:cubicBezTo>
                  <a:cubicBezTo>
                    <a:pt x="7" y="1"/>
                    <a:pt x="2" y="0"/>
                    <a:pt x="1"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293"/>
            <p:cNvSpPr/>
            <p:nvPr/>
          </p:nvSpPr>
          <p:spPr bwMode="auto">
            <a:xfrm>
              <a:off x="10485438" y="3789363"/>
              <a:ext cx="68263" cy="166688"/>
            </a:xfrm>
            <a:custGeom>
              <a:avLst/>
              <a:gdLst>
                <a:gd name="T0" fmla="*/ 5 w 16"/>
                <a:gd name="T1" fmla="*/ 3 h 39"/>
                <a:gd name="T2" fmla="*/ 12 w 16"/>
                <a:gd name="T3" fmla="*/ 39 h 39"/>
                <a:gd name="T4" fmla="*/ 12 w 16"/>
                <a:gd name="T5" fmla="*/ 34 h 39"/>
                <a:gd name="T6" fmla="*/ 11 w 16"/>
                <a:gd name="T7" fmla="*/ 3 h 39"/>
                <a:gd name="T8" fmla="*/ 5 w 16"/>
                <a:gd name="T9" fmla="*/ 3 h 39"/>
              </a:gdLst>
              <a:ahLst/>
              <a:cxnLst>
                <a:cxn ang="0">
                  <a:pos x="T0" y="T1"/>
                </a:cxn>
                <a:cxn ang="0">
                  <a:pos x="T2" y="T3"/>
                </a:cxn>
                <a:cxn ang="0">
                  <a:pos x="T4" y="T5"/>
                </a:cxn>
                <a:cxn ang="0">
                  <a:pos x="T6" y="T7"/>
                </a:cxn>
                <a:cxn ang="0">
                  <a:pos x="T8" y="T9"/>
                </a:cxn>
              </a:cxnLst>
              <a:rect l="0" t="0" r="r" b="b"/>
              <a:pathLst>
                <a:path w="16" h="39">
                  <a:moveTo>
                    <a:pt x="5" y="3"/>
                  </a:moveTo>
                  <a:cubicBezTo>
                    <a:pt x="5" y="11"/>
                    <a:pt x="0" y="39"/>
                    <a:pt x="12" y="39"/>
                  </a:cubicBezTo>
                  <a:cubicBezTo>
                    <a:pt x="16" y="39"/>
                    <a:pt x="16" y="34"/>
                    <a:pt x="12" y="34"/>
                  </a:cubicBezTo>
                  <a:cubicBezTo>
                    <a:pt x="8" y="34"/>
                    <a:pt x="11" y="7"/>
                    <a:pt x="11" y="3"/>
                  </a:cubicBezTo>
                  <a:cubicBezTo>
                    <a:pt x="11" y="0"/>
                    <a:pt x="6" y="0"/>
                    <a:pt x="5"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294"/>
            <p:cNvSpPr/>
            <p:nvPr/>
          </p:nvSpPr>
          <p:spPr bwMode="auto">
            <a:xfrm>
              <a:off x="10460038" y="3852863"/>
              <a:ext cx="111125" cy="25400"/>
            </a:xfrm>
            <a:custGeom>
              <a:avLst/>
              <a:gdLst>
                <a:gd name="T0" fmla="*/ 4 w 26"/>
                <a:gd name="T1" fmla="*/ 5 h 6"/>
                <a:gd name="T2" fmla="*/ 23 w 26"/>
                <a:gd name="T3" fmla="*/ 6 h 6"/>
                <a:gd name="T4" fmla="*/ 23 w 26"/>
                <a:gd name="T5" fmla="*/ 1 h 6"/>
                <a:gd name="T6" fmla="*/ 4 w 26"/>
                <a:gd name="T7" fmla="*/ 0 h 6"/>
                <a:gd name="T8" fmla="*/ 4 w 26"/>
                <a:gd name="T9" fmla="*/ 5 h 6"/>
              </a:gdLst>
              <a:ahLst/>
              <a:cxnLst>
                <a:cxn ang="0">
                  <a:pos x="T0" y="T1"/>
                </a:cxn>
                <a:cxn ang="0">
                  <a:pos x="T2" y="T3"/>
                </a:cxn>
                <a:cxn ang="0">
                  <a:pos x="T4" y="T5"/>
                </a:cxn>
                <a:cxn ang="0">
                  <a:pos x="T6" y="T7"/>
                </a:cxn>
                <a:cxn ang="0">
                  <a:pos x="T8" y="T9"/>
                </a:cxn>
              </a:cxnLst>
              <a:rect l="0" t="0" r="r" b="b"/>
              <a:pathLst>
                <a:path w="26" h="6">
                  <a:moveTo>
                    <a:pt x="4" y="5"/>
                  </a:moveTo>
                  <a:cubicBezTo>
                    <a:pt x="10" y="6"/>
                    <a:pt x="16" y="6"/>
                    <a:pt x="23" y="6"/>
                  </a:cubicBezTo>
                  <a:cubicBezTo>
                    <a:pt x="26" y="6"/>
                    <a:pt x="26" y="1"/>
                    <a:pt x="23" y="1"/>
                  </a:cubicBezTo>
                  <a:cubicBezTo>
                    <a:pt x="16" y="1"/>
                    <a:pt x="10" y="1"/>
                    <a:pt x="4" y="0"/>
                  </a:cubicBezTo>
                  <a:cubicBezTo>
                    <a:pt x="0" y="0"/>
                    <a:pt x="0" y="5"/>
                    <a:pt x="4"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295"/>
            <p:cNvSpPr/>
            <p:nvPr/>
          </p:nvSpPr>
          <p:spPr bwMode="auto">
            <a:xfrm>
              <a:off x="10548938" y="3895725"/>
              <a:ext cx="30163" cy="68263"/>
            </a:xfrm>
            <a:custGeom>
              <a:avLst/>
              <a:gdLst>
                <a:gd name="T0" fmla="*/ 1 w 7"/>
                <a:gd name="T1" fmla="*/ 4 h 16"/>
                <a:gd name="T2" fmla="*/ 2 w 7"/>
                <a:gd name="T3" fmla="*/ 13 h 16"/>
                <a:gd name="T4" fmla="*/ 7 w 7"/>
                <a:gd name="T5" fmla="*/ 13 h 16"/>
                <a:gd name="T6" fmla="*/ 6 w 7"/>
                <a:gd name="T7" fmla="*/ 3 h 16"/>
                <a:gd name="T8" fmla="*/ 1 w 7"/>
                <a:gd name="T9" fmla="*/ 4 h 16"/>
              </a:gdLst>
              <a:ahLst/>
              <a:cxnLst>
                <a:cxn ang="0">
                  <a:pos x="T0" y="T1"/>
                </a:cxn>
                <a:cxn ang="0">
                  <a:pos x="T2" y="T3"/>
                </a:cxn>
                <a:cxn ang="0">
                  <a:pos x="T4" y="T5"/>
                </a:cxn>
                <a:cxn ang="0">
                  <a:pos x="T6" y="T7"/>
                </a:cxn>
                <a:cxn ang="0">
                  <a:pos x="T8" y="T9"/>
                </a:cxn>
              </a:cxnLst>
              <a:rect l="0" t="0" r="r" b="b"/>
              <a:pathLst>
                <a:path w="7" h="16">
                  <a:moveTo>
                    <a:pt x="1" y="4"/>
                  </a:moveTo>
                  <a:cubicBezTo>
                    <a:pt x="2" y="7"/>
                    <a:pt x="2" y="10"/>
                    <a:pt x="2" y="13"/>
                  </a:cubicBezTo>
                  <a:cubicBezTo>
                    <a:pt x="2" y="16"/>
                    <a:pt x="7" y="16"/>
                    <a:pt x="7" y="13"/>
                  </a:cubicBezTo>
                  <a:cubicBezTo>
                    <a:pt x="7" y="10"/>
                    <a:pt x="7" y="6"/>
                    <a:pt x="6" y="3"/>
                  </a:cubicBezTo>
                  <a:cubicBezTo>
                    <a:pt x="5" y="0"/>
                    <a:pt x="0" y="1"/>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296"/>
            <p:cNvSpPr/>
            <p:nvPr/>
          </p:nvSpPr>
          <p:spPr bwMode="auto">
            <a:xfrm>
              <a:off x="10548938" y="3878263"/>
              <a:ext cx="25400" cy="22225"/>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297"/>
            <p:cNvSpPr/>
            <p:nvPr/>
          </p:nvSpPr>
          <p:spPr bwMode="auto">
            <a:xfrm>
              <a:off x="10574338" y="3895725"/>
              <a:ext cx="63500" cy="73025"/>
            </a:xfrm>
            <a:custGeom>
              <a:avLst/>
              <a:gdLst>
                <a:gd name="T0" fmla="*/ 7 w 15"/>
                <a:gd name="T1" fmla="*/ 9 h 17"/>
                <a:gd name="T2" fmla="*/ 6 w 15"/>
                <a:gd name="T3" fmla="*/ 7 h 17"/>
                <a:gd name="T4" fmla="*/ 6 w 15"/>
                <a:gd name="T5" fmla="*/ 6 h 17"/>
                <a:gd name="T6" fmla="*/ 6 w 15"/>
                <a:gd name="T7" fmla="*/ 5 h 17"/>
                <a:gd name="T8" fmla="*/ 6 w 15"/>
                <a:gd name="T9" fmla="*/ 6 h 17"/>
                <a:gd name="T10" fmla="*/ 6 w 15"/>
                <a:gd name="T11" fmla="*/ 6 h 17"/>
                <a:gd name="T12" fmla="*/ 6 w 15"/>
                <a:gd name="T13" fmla="*/ 4 h 17"/>
                <a:gd name="T14" fmla="*/ 6 w 15"/>
                <a:gd name="T15" fmla="*/ 4 h 17"/>
                <a:gd name="T16" fmla="*/ 5 w 15"/>
                <a:gd name="T17" fmla="*/ 5 h 17"/>
                <a:gd name="T18" fmla="*/ 6 w 15"/>
                <a:gd name="T19" fmla="*/ 5 h 17"/>
                <a:gd name="T20" fmla="*/ 5 w 15"/>
                <a:gd name="T21" fmla="*/ 5 h 17"/>
                <a:gd name="T22" fmla="*/ 5 w 15"/>
                <a:gd name="T23" fmla="*/ 5 h 17"/>
                <a:gd name="T24" fmla="*/ 5 w 15"/>
                <a:gd name="T25" fmla="*/ 5 h 17"/>
                <a:gd name="T26" fmla="*/ 5 w 15"/>
                <a:gd name="T27" fmla="*/ 5 h 17"/>
                <a:gd name="T28" fmla="*/ 4 w 15"/>
                <a:gd name="T29" fmla="*/ 5 h 17"/>
                <a:gd name="T30" fmla="*/ 5 w 15"/>
                <a:gd name="T31" fmla="*/ 5 h 17"/>
                <a:gd name="T32" fmla="*/ 4 w 15"/>
                <a:gd name="T33" fmla="*/ 5 h 17"/>
                <a:gd name="T34" fmla="*/ 5 w 15"/>
                <a:gd name="T35" fmla="*/ 5 h 17"/>
                <a:gd name="T36" fmla="*/ 5 w 15"/>
                <a:gd name="T37" fmla="*/ 5 h 17"/>
                <a:gd name="T38" fmla="*/ 5 w 15"/>
                <a:gd name="T39" fmla="*/ 6 h 17"/>
                <a:gd name="T40" fmla="*/ 6 w 15"/>
                <a:gd name="T41" fmla="*/ 6 h 17"/>
                <a:gd name="T42" fmla="*/ 6 w 15"/>
                <a:gd name="T43" fmla="*/ 6 h 17"/>
                <a:gd name="T44" fmla="*/ 6 w 15"/>
                <a:gd name="T45" fmla="*/ 6 h 17"/>
                <a:gd name="T46" fmla="*/ 7 w 15"/>
                <a:gd name="T47" fmla="*/ 7 h 17"/>
                <a:gd name="T48" fmla="*/ 8 w 15"/>
                <a:gd name="T49" fmla="*/ 8 h 17"/>
                <a:gd name="T50" fmla="*/ 8 w 15"/>
                <a:gd name="T51" fmla="*/ 9 h 17"/>
                <a:gd name="T52" fmla="*/ 8 w 15"/>
                <a:gd name="T53" fmla="*/ 8 h 17"/>
                <a:gd name="T54" fmla="*/ 8 w 15"/>
                <a:gd name="T55" fmla="*/ 9 h 17"/>
                <a:gd name="T56" fmla="*/ 9 w 15"/>
                <a:gd name="T57" fmla="*/ 10 h 17"/>
                <a:gd name="T58" fmla="*/ 9 w 15"/>
                <a:gd name="T59" fmla="*/ 10 h 17"/>
                <a:gd name="T60" fmla="*/ 10 w 15"/>
                <a:gd name="T61" fmla="*/ 11 h 17"/>
                <a:gd name="T62" fmla="*/ 9 w 15"/>
                <a:gd name="T63" fmla="*/ 10 h 17"/>
                <a:gd name="T64" fmla="*/ 10 w 15"/>
                <a:gd name="T65" fmla="*/ 12 h 17"/>
                <a:gd name="T66" fmla="*/ 10 w 15"/>
                <a:gd name="T67" fmla="*/ 11 h 17"/>
                <a:gd name="T68" fmla="*/ 10 w 15"/>
                <a:gd name="T69" fmla="*/ 11 h 17"/>
                <a:gd name="T70" fmla="*/ 10 w 15"/>
                <a:gd name="T71" fmla="*/ 12 h 17"/>
                <a:gd name="T72" fmla="*/ 10 w 15"/>
                <a:gd name="T73" fmla="*/ 12 h 17"/>
                <a:gd name="T74" fmla="*/ 10 w 15"/>
                <a:gd name="T75" fmla="*/ 12 h 17"/>
                <a:gd name="T76" fmla="*/ 10 w 15"/>
                <a:gd name="T77" fmla="*/ 11 h 17"/>
                <a:gd name="T78" fmla="*/ 10 w 15"/>
                <a:gd name="T79" fmla="*/ 12 h 17"/>
                <a:gd name="T80" fmla="*/ 10 w 15"/>
                <a:gd name="T81" fmla="*/ 11 h 17"/>
                <a:gd name="T82" fmla="*/ 10 w 15"/>
                <a:gd name="T83" fmla="*/ 11 h 17"/>
                <a:gd name="T84" fmla="*/ 10 w 15"/>
                <a:gd name="T85" fmla="*/ 11 h 17"/>
                <a:gd name="T86" fmla="*/ 9 w 15"/>
                <a:gd name="T87" fmla="*/ 11 h 17"/>
                <a:gd name="T88" fmla="*/ 10 w 15"/>
                <a:gd name="T89" fmla="*/ 11 h 17"/>
                <a:gd name="T90" fmla="*/ 9 w 15"/>
                <a:gd name="T91" fmla="*/ 11 h 17"/>
                <a:gd name="T92" fmla="*/ 9 w 15"/>
                <a:gd name="T93" fmla="*/ 11 h 17"/>
                <a:gd name="T94" fmla="*/ 8 w 15"/>
                <a:gd name="T95" fmla="*/ 11 h 17"/>
                <a:gd name="T96" fmla="*/ 8 w 15"/>
                <a:gd name="T97" fmla="*/ 11 h 17"/>
                <a:gd name="T98" fmla="*/ 8 w 15"/>
                <a:gd name="T99" fmla="*/ 11 h 17"/>
                <a:gd name="T100" fmla="*/ 4 w 15"/>
                <a:gd name="T101" fmla="*/ 10 h 17"/>
                <a:gd name="T102" fmla="*/ 1 w 15"/>
                <a:gd name="T103" fmla="*/ 12 h 17"/>
                <a:gd name="T104" fmla="*/ 3 w 15"/>
                <a:gd name="T105" fmla="*/ 15 h 17"/>
                <a:gd name="T106" fmla="*/ 12 w 15"/>
                <a:gd name="T107" fmla="*/ 16 h 17"/>
                <a:gd name="T108" fmla="*/ 15 w 15"/>
                <a:gd name="T109" fmla="*/ 10 h 17"/>
                <a:gd name="T110" fmla="*/ 11 w 15"/>
                <a:gd name="T111" fmla="*/ 4 h 17"/>
                <a:gd name="T112" fmla="*/ 6 w 15"/>
                <a:gd name="T113" fmla="*/ 0 h 17"/>
                <a:gd name="T114" fmla="*/ 3 w 15"/>
                <a:gd name="T115" fmla="*/ 0 h 17"/>
                <a:gd name="T116" fmla="*/ 1 w 15"/>
                <a:gd name="T117" fmla="*/ 3 h 17"/>
                <a:gd name="T118" fmla="*/ 0 w 15"/>
                <a:gd name="T119" fmla="*/ 6 h 17"/>
                <a:gd name="T120" fmla="*/ 1 w 15"/>
                <a:gd name="T121" fmla="*/ 11 h 17"/>
                <a:gd name="T122" fmla="*/ 5 w 15"/>
                <a:gd name="T123" fmla="*/ 13 h 17"/>
                <a:gd name="T124" fmla="*/ 7 w 15"/>
                <a:gd name="T125"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 h="17">
                  <a:moveTo>
                    <a:pt x="7" y="9"/>
                  </a:moveTo>
                  <a:cubicBezTo>
                    <a:pt x="6" y="9"/>
                    <a:pt x="6" y="8"/>
                    <a:pt x="6" y="7"/>
                  </a:cubicBezTo>
                  <a:cubicBezTo>
                    <a:pt x="6" y="7"/>
                    <a:pt x="6" y="6"/>
                    <a:pt x="6" y="6"/>
                  </a:cubicBezTo>
                  <a:cubicBezTo>
                    <a:pt x="6" y="6"/>
                    <a:pt x="6" y="6"/>
                    <a:pt x="6" y="5"/>
                  </a:cubicBezTo>
                  <a:cubicBezTo>
                    <a:pt x="5" y="5"/>
                    <a:pt x="6" y="6"/>
                    <a:pt x="6" y="6"/>
                  </a:cubicBezTo>
                  <a:cubicBezTo>
                    <a:pt x="6" y="6"/>
                    <a:pt x="6" y="6"/>
                    <a:pt x="6" y="6"/>
                  </a:cubicBezTo>
                  <a:cubicBezTo>
                    <a:pt x="6" y="5"/>
                    <a:pt x="6" y="5"/>
                    <a:pt x="6" y="4"/>
                  </a:cubicBezTo>
                  <a:cubicBezTo>
                    <a:pt x="5" y="5"/>
                    <a:pt x="5" y="5"/>
                    <a:pt x="6" y="4"/>
                  </a:cubicBezTo>
                  <a:cubicBezTo>
                    <a:pt x="6" y="4"/>
                    <a:pt x="6" y="4"/>
                    <a:pt x="5" y="5"/>
                  </a:cubicBezTo>
                  <a:cubicBezTo>
                    <a:pt x="5" y="5"/>
                    <a:pt x="5" y="5"/>
                    <a:pt x="6" y="5"/>
                  </a:cubicBezTo>
                  <a:cubicBezTo>
                    <a:pt x="6" y="4"/>
                    <a:pt x="5" y="5"/>
                    <a:pt x="5" y="5"/>
                  </a:cubicBezTo>
                  <a:cubicBezTo>
                    <a:pt x="5" y="5"/>
                    <a:pt x="5" y="5"/>
                    <a:pt x="5" y="5"/>
                  </a:cubicBezTo>
                  <a:cubicBezTo>
                    <a:pt x="6" y="5"/>
                    <a:pt x="5" y="5"/>
                    <a:pt x="5" y="5"/>
                  </a:cubicBezTo>
                  <a:cubicBezTo>
                    <a:pt x="5" y="5"/>
                    <a:pt x="6" y="5"/>
                    <a:pt x="5" y="5"/>
                  </a:cubicBezTo>
                  <a:cubicBezTo>
                    <a:pt x="5" y="5"/>
                    <a:pt x="5" y="5"/>
                    <a:pt x="4" y="5"/>
                  </a:cubicBezTo>
                  <a:cubicBezTo>
                    <a:pt x="4" y="5"/>
                    <a:pt x="4" y="5"/>
                    <a:pt x="5" y="5"/>
                  </a:cubicBezTo>
                  <a:cubicBezTo>
                    <a:pt x="4" y="5"/>
                    <a:pt x="4" y="5"/>
                    <a:pt x="4" y="5"/>
                  </a:cubicBezTo>
                  <a:cubicBezTo>
                    <a:pt x="5" y="5"/>
                    <a:pt x="5" y="5"/>
                    <a:pt x="5" y="5"/>
                  </a:cubicBezTo>
                  <a:cubicBezTo>
                    <a:pt x="4" y="5"/>
                    <a:pt x="4" y="5"/>
                    <a:pt x="5" y="5"/>
                  </a:cubicBezTo>
                  <a:cubicBezTo>
                    <a:pt x="5" y="5"/>
                    <a:pt x="5" y="6"/>
                    <a:pt x="5" y="6"/>
                  </a:cubicBezTo>
                  <a:cubicBezTo>
                    <a:pt x="5" y="6"/>
                    <a:pt x="6" y="6"/>
                    <a:pt x="6" y="6"/>
                  </a:cubicBezTo>
                  <a:cubicBezTo>
                    <a:pt x="6" y="6"/>
                    <a:pt x="6" y="6"/>
                    <a:pt x="6" y="6"/>
                  </a:cubicBezTo>
                  <a:cubicBezTo>
                    <a:pt x="5" y="6"/>
                    <a:pt x="6" y="6"/>
                    <a:pt x="6" y="6"/>
                  </a:cubicBezTo>
                  <a:cubicBezTo>
                    <a:pt x="6" y="6"/>
                    <a:pt x="6" y="7"/>
                    <a:pt x="7" y="7"/>
                  </a:cubicBezTo>
                  <a:cubicBezTo>
                    <a:pt x="7" y="7"/>
                    <a:pt x="8" y="8"/>
                    <a:pt x="8" y="8"/>
                  </a:cubicBezTo>
                  <a:cubicBezTo>
                    <a:pt x="8" y="8"/>
                    <a:pt x="8" y="8"/>
                    <a:pt x="8" y="9"/>
                  </a:cubicBezTo>
                  <a:cubicBezTo>
                    <a:pt x="9" y="9"/>
                    <a:pt x="8" y="8"/>
                    <a:pt x="8" y="8"/>
                  </a:cubicBezTo>
                  <a:cubicBezTo>
                    <a:pt x="8" y="9"/>
                    <a:pt x="8" y="9"/>
                    <a:pt x="8" y="9"/>
                  </a:cubicBezTo>
                  <a:cubicBezTo>
                    <a:pt x="9" y="9"/>
                    <a:pt x="9" y="9"/>
                    <a:pt x="9" y="10"/>
                  </a:cubicBezTo>
                  <a:cubicBezTo>
                    <a:pt x="9" y="10"/>
                    <a:pt x="9" y="10"/>
                    <a:pt x="9" y="10"/>
                  </a:cubicBezTo>
                  <a:cubicBezTo>
                    <a:pt x="9" y="11"/>
                    <a:pt x="9" y="11"/>
                    <a:pt x="10" y="11"/>
                  </a:cubicBezTo>
                  <a:cubicBezTo>
                    <a:pt x="10" y="11"/>
                    <a:pt x="9" y="10"/>
                    <a:pt x="9" y="10"/>
                  </a:cubicBezTo>
                  <a:cubicBezTo>
                    <a:pt x="10" y="11"/>
                    <a:pt x="10" y="11"/>
                    <a:pt x="10" y="12"/>
                  </a:cubicBezTo>
                  <a:cubicBezTo>
                    <a:pt x="10" y="12"/>
                    <a:pt x="10" y="11"/>
                    <a:pt x="10" y="11"/>
                  </a:cubicBezTo>
                  <a:cubicBezTo>
                    <a:pt x="10" y="11"/>
                    <a:pt x="10" y="11"/>
                    <a:pt x="10" y="11"/>
                  </a:cubicBezTo>
                  <a:cubicBezTo>
                    <a:pt x="10" y="12"/>
                    <a:pt x="10" y="12"/>
                    <a:pt x="10" y="12"/>
                  </a:cubicBezTo>
                  <a:cubicBezTo>
                    <a:pt x="10" y="11"/>
                    <a:pt x="10" y="11"/>
                    <a:pt x="10" y="12"/>
                  </a:cubicBezTo>
                  <a:cubicBezTo>
                    <a:pt x="10" y="12"/>
                    <a:pt x="10" y="12"/>
                    <a:pt x="10" y="12"/>
                  </a:cubicBezTo>
                  <a:cubicBezTo>
                    <a:pt x="10" y="12"/>
                    <a:pt x="10" y="11"/>
                    <a:pt x="10" y="11"/>
                  </a:cubicBezTo>
                  <a:cubicBezTo>
                    <a:pt x="10" y="11"/>
                    <a:pt x="10" y="11"/>
                    <a:pt x="10" y="12"/>
                  </a:cubicBezTo>
                  <a:cubicBezTo>
                    <a:pt x="10" y="11"/>
                    <a:pt x="10" y="11"/>
                    <a:pt x="10" y="11"/>
                  </a:cubicBezTo>
                  <a:cubicBezTo>
                    <a:pt x="9" y="12"/>
                    <a:pt x="11" y="11"/>
                    <a:pt x="10" y="11"/>
                  </a:cubicBezTo>
                  <a:cubicBezTo>
                    <a:pt x="10" y="11"/>
                    <a:pt x="10" y="11"/>
                    <a:pt x="10" y="11"/>
                  </a:cubicBezTo>
                  <a:cubicBezTo>
                    <a:pt x="11" y="11"/>
                    <a:pt x="10" y="11"/>
                    <a:pt x="9" y="11"/>
                  </a:cubicBezTo>
                  <a:cubicBezTo>
                    <a:pt x="9" y="11"/>
                    <a:pt x="10" y="11"/>
                    <a:pt x="10" y="11"/>
                  </a:cubicBezTo>
                  <a:cubicBezTo>
                    <a:pt x="10" y="11"/>
                    <a:pt x="10" y="11"/>
                    <a:pt x="9" y="11"/>
                  </a:cubicBezTo>
                  <a:cubicBezTo>
                    <a:pt x="9" y="11"/>
                    <a:pt x="9" y="11"/>
                    <a:pt x="9" y="11"/>
                  </a:cubicBezTo>
                  <a:cubicBezTo>
                    <a:pt x="9" y="11"/>
                    <a:pt x="8" y="11"/>
                    <a:pt x="8" y="11"/>
                  </a:cubicBezTo>
                  <a:cubicBezTo>
                    <a:pt x="8" y="11"/>
                    <a:pt x="8" y="11"/>
                    <a:pt x="8" y="11"/>
                  </a:cubicBezTo>
                  <a:cubicBezTo>
                    <a:pt x="7" y="11"/>
                    <a:pt x="8" y="11"/>
                    <a:pt x="8" y="11"/>
                  </a:cubicBezTo>
                  <a:cubicBezTo>
                    <a:pt x="7" y="11"/>
                    <a:pt x="5" y="11"/>
                    <a:pt x="4" y="10"/>
                  </a:cubicBezTo>
                  <a:cubicBezTo>
                    <a:pt x="3" y="10"/>
                    <a:pt x="1" y="11"/>
                    <a:pt x="1" y="12"/>
                  </a:cubicBezTo>
                  <a:cubicBezTo>
                    <a:pt x="0" y="14"/>
                    <a:pt x="1" y="15"/>
                    <a:pt x="3" y="15"/>
                  </a:cubicBezTo>
                  <a:cubicBezTo>
                    <a:pt x="6" y="16"/>
                    <a:pt x="9" y="17"/>
                    <a:pt x="12" y="16"/>
                  </a:cubicBezTo>
                  <a:cubicBezTo>
                    <a:pt x="15" y="15"/>
                    <a:pt x="15" y="12"/>
                    <a:pt x="15" y="10"/>
                  </a:cubicBezTo>
                  <a:cubicBezTo>
                    <a:pt x="14" y="8"/>
                    <a:pt x="13" y="6"/>
                    <a:pt x="11" y="4"/>
                  </a:cubicBezTo>
                  <a:cubicBezTo>
                    <a:pt x="10" y="3"/>
                    <a:pt x="8" y="1"/>
                    <a:pt x="6" y="0"/>
                  </a:cubicBezTo>
                  <a:cubicBezTo>
                    <a:pt x="5" y="0"/>
                    <a:pt x="4" y="0"/>
                    <a:pt x="3" y="0"/>
                  </a:cubicBezTo>
                  <a:cubicBezTo>
                    <a:pt x="2" y="0"/>
                    <a:pt x="1" y="2"/>
                    <a:pt x="1" y="3"/>
                  </a:cubicBezTo>
                  <a:cubicBezTo>
                    <a:pt x="0" y="4"/>
                    <a:pt x="0" y="5"/>
                    <a:pt x="0" y="6"/>
                  </a:cubicBezTo>
                  <a:cubicBezTo>
                    <a:pt x="1" y="8"/>
                    <a:pt x="1" y="9"/>
                    <a:pt x="1" y="11"/>
                  </a:cubicBezTo>
                  <a:cubicBezTo>
                    <a:pt x="2" y="12"/>
                    <a:pt x="3" y="13"/>
                    <a:pt x="5" y="13"/>
                  </a:cubicBezTo>
                  <a:cubicBezTo>
                    <a:pt x="6" y="12"/>
                    <a:pt x="7" y="11"/>
                    <a:pt x="7" y="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298"/>
            <p:cNvSpPr/>
            <p:nvPr/>
          </p:nvSpPr>
          <p:spPr bwMode="auto">
            <a:xfrm>
              <a:off x="10617200" y="3895725"/>
              <a:ext cx="134938" cy="68263"/>
            </a:xfrm>
            <a:custGeom>
              <a:avLst/>
              <a:gdLst>
                <a:gd name="T0" fmla="*/ 1 w 32"/>
                <a:gd name="T1" fmla="*/ 4 h 16"/>
                <a:gd name="T2" fmla="*/ 4 w 32"/>
                <a:gd name="T3" fmla="*/ 12 h 16"/>
                <a:gd name="T4" fmla="*/ 9 w 32"/>
                <a:gd name="T5" fmla="*/ 14 h 16"/>
                <a:gd name="T6" fmla="*/ 20 w 32"/>
                <a:gd name="T7" fmla="*/ 5 h 16"/>
                <a:gd name="T8" fmla="*/ 23 w 32"/>
                <a:gd name="T9" fmla="*/ 10 h 16"/>
                <a:gd name="T10" fmla="*/ 28 w 32"/>
                <a:gd name="T11" fmla="*/ 13 h 16"/>
                <a:gd name="T12" fmla="*/ 29 w 32"/>
                <a:gd name="T13" fmla="*/ 8 h 16"/>
                <a:gd name="T14" fmla="*/ 25 w 32"/>
                <a:gd name="T15" fmla="*/ 2 h 16"/>
                <a:gd name="T16" fmla="*/ 18 w 32"/>
                <a:gd name="T17" fmla="*/ 0 h 16"/>
                <a:gd name="T18" fmla="*/ 5 w 32"/>
                <a:gd name="T19" fmla="*/ 10 h 16"/>
                <a:gd name="T20" fmla="*/ 9 w 32"/>
                <a:gd name="T21" fmla="*/ 12 h 16"/>
                <a:gd name="T22" fmla="*/ 6 w 32"/>
                <a:gd name="T23" fmla="*/ 3 h 16"/>
                <a:gd name="T24" fmla="*/ 1 w 32"/>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6">
                  <a:moveTo>
                    <a:pt x="1" y="4"/>
                  </a:moveTo>
                  <a:cubicBezTo>
                    <a:pt x="2" y="7"/>
                    <a:pt x="4" y="9"/>
                    <a:pt x="4" y="12"/>
                  </a:cubicBezTo>
                  <a:cubicBezTo>
                    <a:pt x="4" y="14"/>
                    <a:pt x="7" y="16"/>
                    <a:pt x="9" y="14"/>
                  </a:cubicBezTo>
                  <a:cubicBezTo>
                    <a:pt x="11" y="12"/>
                    <a:pt x="16" y="4"/>
                    <a:pt x="20" y="5"/>
                  </a:cubicBezTo>
                  <a:cubicBezTo>
                    <a:pt x="21" y="6"/>
                    <a:pt x="22" y="9"/>
                    <a:pt x="23" y="10"/>
                  </a:cubicBezTo>
                  <a:cubicBezTo>
                    <a:pt x="24" y="12"/>
                    <a:pt x="26" y="13"/>
                    <a:pt x="28" y="13"/>
                  </a:cubicBezTo>
                  <a:cubicBezTo>
                    <a:pt x="31" y="14"/>
                    <a:pt x="32" y="9"/>
                    <a:pt x="29" y="8"/>
                  </a:cubicBezTo>
                  <a:cubicBezTo>
                    <a:pt x="26" y="7"/>
                    <a:pt x="26" y="4"/>
                    <a:pt x="25" y="2"/>
                  </a:cubicBezTo>
                  <a:cubicBezTo>
                    <a:pt x="23" y="1"/>
                    <a:pt x="21" y="0"/>
                    <a:pt x="18" y="0"/>
                  </a:cubicBezTo>
                  <a:cubicBezTo>
                    <a:pt x="13" y="0"/>
                    <a:pt x="8" y="7"/>
                    <a:pt x="5" y="10"/>
                  </a:cubicBezTo>
                  <a:cubicBezTo>
                    <a:pt x="6" y="11"/>
                    <a:pt x="8" y="12"/>
                    <a:pt x="9" y="12"/>
                  </a:cubicBezTo>
                  <a:cubicBezTo>
                    <a:pt x="9" y="9"/>
                    <a:pt x="7" y="6"/>
                    <a:pt x="6" y="3"/>
                  </a:cubicBezTo>
                  <a:cubicBezTo>
                    <a:pt x="5" y="0"/>
                    <a:pt x="0" y="1"/>
                    <a:pt x="1" y="4"/>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299"/>
            <p:cNvSpPr/>
            <p:nvPr/>
          </p:nvSpPr>
          <p:spPr bwMode="auto">
            <a:xfrm>
              <a:off x="8135938" y="9525"/>
              <a:ext cx="207963" cy="192088"/>
            </a:xfrm>
            <a:custGeom>
              <a:avLst/>
              <a:gdLst>
                <a:gd name="T0" fmla="*/ 40 w 49"/>
                <a:gd name="T1" fmla="*/ 3 h 45"/>
                <a:gd name="T2" fmla="*/ 8 w 49"/>
                <a:gd name="T3" fmla="*/ 7 h 45"/>
                <a:gd name="T4" fmla="*/ 13 w 49"/>
                <a:gd name="T5" fmla="*/ 25 h 45"/>
                <a:gd name="T6" fmla="*/ 26 w 49"/>
                <a:gd name="T7" fmla="*/ 27 h 45"/>
                <a:gd name="T8" fmla="*/ 36 w 49"/>
                <a:gd name="T9" fmla="*/ 29 h 45"/>
                <a:gd name="T10" fmla="*/ 34 w 49"/>
                <a:gd name="T11" fmla="*/ 34 h 45"/>
                <a:gd name="T12" fmla="*/ 26 w 49"/>
                <a:gd name="T13" fmla="*/ 37 h 45"/>
                <a:gd name="T14" fmla="*/ 10 w 49"/>
                <a:gd name="T15" fmla="*/ 32 h 45"/>
                <a:gd name="T16" fmla="*/ 5 w 49"/>
                <a:gd name="T17" fmla="*/ 37 h 45"/>
                <a:gd name="T18" fmla="*/ 33 w 49"/>
                <a:gd name="T19" fmla="*/ 42 h 45"/>
                <a:gd name="T20" fmla="*/ 40 w 49"/>
                <a:gd name="T21" fmla="*/ 23 h 45"/>
                <a:gd name="T22" fmla="*/ 16 w 49"/>
                <a:gd name="T23" fmla="*/ 19 h 45"/>
                <a:gd name="T24" fmla="*/ 11 w 49"/>
                <a:gd name="T25" fmla="*/ 15 h 45"/>
                <a:gd name="T26" fmla="*/ 18 w 49"/>
                <a:gd name="T27" fmla="*/ 11 h 45"/>
                <a:gd name="T28" fmla="*/ 38 w 49"/>
                <a:gd name="T29" fmla="*/ 10 h 45"/>
                <a:gd name="T30" fmla="*/ 40 w 49"/>
                <a:gd name="T31"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45">
                  <a:moveTo>
                    <a:pt x="40" y="3"/>
                  </a:moveTo>
                  <a:cubicBezTo>
                    <a:pt x="30" y="0"/>
                    <a:pt x="17" y="1"/>
                    <a:pt x="8" y="7"/>
                  </a:cubicBezTo>
                  <a:cubicBezTo>
                    <a:pt x="0" y="13"/>
                    <a:pt x="4" y="22"/>
                    <a:pt x="13" y="25"/>
                  </a:cubicBezTo>
                  <a:cubicBezTo>
                    <a:pt x="17" y="27"/>
                    <a:pt x="21" y="27"/>
                    <a:pt x="26" y="27"/>
                  </a:cubicBezTo>
                  <a:cubicBezTo>
                    <a:pt x="29" y="27"/>
                    <a:pt x="34" y="27"/>
                    <a:pt x="36" y="29"/>
                  </a:cubicBezTo>
                  <a:cubicBezTo>
                    <a:pt x="37" y="29"/>
                    <a:pt x="34" y="33"/>
                    <a:pt x="34" y="34"/>
                  </a:cubicBezTo>
                  <a:cubicBezTo>
                    <a:pt x="32" y="36"/>
                    <a:pt x="29" y="36"/>
                    <a:pt x="26" y="37"/>
                  </a:cubicBezTo>
                  <a:cubicBezTo>
                    <a:pt x="21" y="37"/>
                    <a:pt x="14" y="36"/>
                    <a:pt x="10" y="32"/>
                  </a:cubicBezTo>
                  <a:cubicBezTo>
                    <a:pt x="7" y="29"/>
                    <a:pt x="2" y="34"/>
                    <a:pt x="5" y="37"/>
                  </a:cubicBezTo>
                  <a:cubicBezTo>
                    <a:pt x="12" y="44"/>
                    <a:pt x="25" y="45"/>
                    <a:pt x="33" y="42"/>
                  </a:cubicBezTo>
                  <a:cubicBezTo>
                    <a:pt x="40" y="40"/>
                    <a:pt x="49" y="28"/>
                    <a:pt x="40" y="23"/>
                  </a:cubicBezTo>
                  <a:cubicBezTo>
                    <a:pt x="33" y="18"/>
                    <a:pt x="24" y="21"/>
                    <a:pt x="16" y="19"/>
                  </a:cubicBezTo>
                  <a:cubicBezTo>
                    <a:pt x="16" y="18"/>
                    <a:pt x="10" y="17"/>
                    <a:pt x="11" y="15"/>
                  </a:cubicBezTo>
                  <a:cubicBezTo>
                    <a:pt x="12" y="13"/>
                    <a:pt x="15" y="11"/>
                    <a:pt x="18" y="11"/>
                  </a:cubicBezTo>
                  <a:cubicBezTo>
                    <a:pt x="24" y="8"/>
                    <a:pt x="31" y="8"/>
                    <a:pt x="38" y="10"/>
                  </a:cubicBezTo>
                  <a:cubicBezTo>
                    <a:pt x="42" y="12"/>
                    <a:pt x="44" y="5"/>
                    <a:pt x="40" y="3"/>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300"/>
            <p:cNvSpPr/>
            <p:nvPr/>
          </p:nvSpPr>
          <p:spPr bwMode="auto">
            <a:xfrm>
              <a:off x="8318500" y="39688"/>
              <a:ext cx="177800" cy="179388"/>
            </a:xfrm>
            <a:custGeom>
              <a:avLst/>
              <a:gdLst>
                <a:gd name="T0" fmla="*/ 5 w 42"/>
                <a:gd name="T1" fmla="*/ 5 h 42"/>
                <a:gd name="T2" fmla="*/ 15 w 42"/>
                <a:gd name="T3" fmla="*/ 39 h 42"/>
                <a:gd name="T4" fmla="*/ 41 w 42"/>
                <a:gd name="T5" fmla="*/ 5 h 42"/>
                <a:gd name="T6" fmla="*/ 34 w 42"/>
                <a:gd name="T7" fmla="*/ 5 h 42"/>
                <a:gd name="T8" fmla="*/ 30 w 42"/>
                <a:gd name="T9" fmla="*/ 23 h 42"/>
                <a:gd name="T10" fmla="*/ 15 w 42"/>
                <a:gd name="T11" fmla="*/ 32 h 42"/>
                <a:gd name="T12" fmla="*/ 12 w 42"/>
                <a:gd name="T13" fmla="*/ 5 h 42"/>
                <a:gd name="T14" fmla="*/ 5 w 42"/>
                <a:gd name="T15" fmla="*/ 5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2">
                  <a:moveTo>
                    <a:pt x="5" y="5"/>
                  </a:moveTo>
                  <a:cubicBezTo>
                    <a:pt x="4" y="15"/>
                    <a:pt x="0" y="37"/>
                    <a:pt x="15" y="39"/>
                  </a:cubicBezTo>
                  <a:cubicBezTo>
                    <a:pt x="34" y="42"/>
                    <a:pt x="42" y="20"/>
                    <a:pt x="41" y="5"/>
                  </a:cubicBezTo>
                  <a:cubicBezTo>
                    <a:pt x="41" y="0"/>
                    <a:pt x="33" y="0"/>
                    <a:pt x="34" y="5"/>
                  </a:cubicBezTo>
                  <a:cubicBezTo>
                    <a:pt x="34" y="11"/>
                    <a:pt x="33" y="17"/>
                    <a:pt x="30" y="23"/>
                  </a:cubicBezTo>
                  <a:cubicBezTo>
                    <a:pt x="28" y="28"/>
                    <a:pt x="21" y="33"/>
                    <a:pt x="15" y="32"/>
                  </a:cubicBezTo>
                  <a:cubicBezTo>
                    <a:pt x="8" y="30"/>
                    <a:pt x="12" y="9"/>
                    <a:pt x="12" y="5"/>
                  </a:cubicBezTo>
                  <a:cubicBezTo>
                    <a:pt x="12" y="0"/>
                    <a:pt x="5" y="0"/>
                    <a:pt x="5"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301"/>
            <p:cNvSpPr/>
            <p:nvPr/>
          </p:nvSpPr>
          <p:spPr bwMode="auto">
            <a:xfrm>
              <a:off x="8513763" y="31750"/>
              <a:ext cx="139700" cy="177800"/>
            </a:xfrm>
            <a:custGeom>
              <a:avLst/>
              <a:gdLst>
                <a:gd name="T0" fmla="*/ 26 w 33"/>
                <a:gd name="T1" fmla="*/ 2 h 42"/>
                <a:gd name="T2" fmla="*/ 0 w 33"/>
                <a:gd name="T3" fmla="*/ 24 h 42"/>
                <a:gd name="T4" fmla="*/ 7 w 33"/>
                <a:gd name="T5" fmla="*/ 38 h 42"/>
                <a:gd name="T6" fmla="*/ 29 w 33"/>
                <a:gd name="T7" fmla="*/ 37 h 42"/>
                <a:gd name="T8" fmla="*/ 27 w 33"/>
                <a:gd name="T9" fmla="*/ 30 h 42"/>
                <a:gd name="T10" fmla="*/ 7 w 33"/>
                <a:gd name="T11" fmla="*/ 24 h 42"/>
                <a:gd name="T12" fmla="*/ 26 w 33"/>
                <a:gd name="T13" fmla="*/ 9 h 42"/>
                <a:gd name="T14" fmla="*/ 26 w 33"/>
                <a:gd name="T15" fmla="*/ 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42">
                  <a:moveTo>
                    <a:pt x="26" y="2"/>
                  </a:moveTo>
                  <a:cubicBezTo>
                    <a:pt x="13" y="0"/>
                    <a:pt x="1" y="10"/>
                    <a:pt x="0" y="24"/>
                  </a:cubicBezTo>
                  <a:cubicBezTo>
                    <a:pt x="0" y="29"/>
                    <a:pt x="2" y="35"/>
                    <a:pt x="7" y="38"/>
                  </a:cubicBezTo>
                  <a:cubicBezTo>
                    <a:pt x="14" y="42"/>
                    <a:pt x="22" y="40"/>
                    <a:pt x="29" y="37"/>
                  </a:cubicBezTo>
                  <a:cubicBezTo>
                    <a:pt x="33" y="35"/>
                    <a:pt x="32" y="28"/>
                    <a:pt x="27" y="30"/>
                  </a:cubicBezTo>
                  <a:cubicBezTo>
                    <a:pt x="20" y="33"/>
                    <a:pt x="7" y="35"/>
                    <a:pt x="7" y="24"/>
                  </a:cubicBezTo>
                  <a:cubicBezTo>
                    <a:pt x="7" y="14"/>
                    <a:pt x="17" y="8"/>
                    <a:pt x="26" y="9"/>
                  </a:cubicBezTo>
                  <a:cubicBezTo>
                    <a:pt x="31" y="10"/>
                    <a:pt x="31" y="2"/>
                    <a:pt x="26" y="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302"/>
            <p:cNvSpPr/>
            <p:nvPr/>
          </p:nvSpPr>
          <p:spPr bwMode="auto">
            <a:xfrm>
              <a:off x="8648700" y="44450"/>
              <a:ext cx="157163" cy="177800"/>
            </a:xfrm>
            <a:custGeom>
              <a:avLst/>
              <a:gdLst>
                <a:gd name="T0" fmla="*/ 27 w 37"/>
                <a:gd name="T1" fmla="*/ 0 h 42"/>
                <a:gd name="T2" fmla="*/ 4 w 37"/>
                <a:gd name="T3" fmla="*/ 24 h 42"/>
                <a:gd name="T4" fmla="*/ 33 w 37"/>
                <a:gd name="T5" fmla="*/ 35 h 42"/>
                <a:gd name="T6" fmla="*/ 29 w 37"/>
                <a:gd name="T7" fmla="*/ 28 h 42"/>
                <a:gd name="T8" fmla="*/ 11 w 37"/>
                <a:gd name="T9" fmla="*/ 23 h 42"/>
                <a:gd name="T10" fmla="*/ 27 w 37"/>
                <a:gd name="T11" fmla="*/ 7 h 42"/>
                <a:gd name="T12" fmla="*/ 27 w 37"/>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37" h="42">
                  <a:moveTo>
                    <a:pt x="27" y="0"/>
                  </a:moveTo>
                  <a:cubicBezTo>
                    <a:pt x="13" y="0"/>
                    <a:pt x="0" y="9"/>
                    <a:pt x="4" y="24"/>
                  </a:cubicBezTo>
                  <a:cubicBezTo>
                    <a:pt x="7" y="38"/>
                    <a:pt x="22" y="42"/>
                    <a:pt x="33" y="35"/>
                  </a:cubicBezTo>
                  <a:cubicBezTo>
                    <a:pt x="37" y="32"/>
                    <a:pt x="33" y="26"/>
                    <a:pt x="29" y="28"/>
                  </a:cubicBezTo>
                  <a:cubicBezTo>
                    <a:pt x="22" y="33"/>
                    <a:pt x="14" y="32"/>
                    <a:pt x="11" y="23"/>
                  </a:cubicBezTo>
                  <a:cubicBezTo>
                    <a:pt x="7" y="12"/>
                    <a:pt x="18" y="8"/>
                    <a:pt x="27" y="7"/>
                  </a:cubicBezTo>
                  <a:cubicBezTo>
                    <a:pt x="32" y="7"/>
                    <a:pt x="32" y="0"/>
                    <a:pt x="27"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303"/>
            <p:cNvSpPr/>
            <p:nvPr/>
          </p:nvSpPr>
          <p:spPr bwMode="auto">
            <a:xfrm>
              <a:off x="8813800" y="26988"/>
              <a:ext cx="131763" cy="149225"/>
            </a:xfrm>
            <a:custGeom>
              <a:avLst/>
              <a:gdLst>
                <a:gd name="T0" fmla="*/ 4 w 31"/>
                <a:gd name="T1" fmla="*/ 16 h 35"/>
                <a:gd name="T2" fmla="*/ 28 w 31"/>
                <a:gd name="T3" fmla="*/ 9 h 35"/>
                <a:gd name="T4" fmla="*/ 26 w 31"/>
                <a:gd name="T5" fmla="*/ 5 h 35"/>
                <a:gd name="T6" fmla="*/ 2 w 31"/>
                <a:gd name="T7" fmla="*/ 16 h 35"/>
                <a:gd name="T8" fmla="*/ 6 w 31"/>
                <a:gd name="T9" fmla="*/ 30 h 35"/>
                <a:gd name="T10" fmla="*/ 26 w 31"/>
                <a:gd name="T11" fmla="*/ 34 h 35"/>
                <a:gd name="T12" fmla="*/ 26 w 31"/>
                <a:gd name="T13" fmla="*/ 27 h 35"/>
                <a:gd name="T14" fmla="*/ 9 w 31"/>
                <a:gd name="T15" fmla="*/ 18 h 35"/>
                <a:gd name="T16" fmla="*/ 22 w 31"/>
                <a:gd name="T17" fmla="*/ 12 h 35"/>
                <a:gd name="T18" fmla="*/ 20 w 31"/>
                <a:gd name="T19" fmla="*/ 8 h 35"/>
                <a:gd name="T20" fmla="*/ 7 w 31"/>
                <a:gd name="T21" fmla="*/ 10 h 35"/>
                <a:gd name="T22" fmla="*/ 4 w 31"/>
                <a:gd name="T23"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35">
                  <a:moveTo>
                    <a:pt x="4" y="16"/>
                  </a:moveTo>
                  <a:cubicBezTo>
                    <a:pt x="13" y="23"/>
                    <a:pt x="24" y="20"/>
                    <a:pt x="28" y="9"/>
                  </a:cubicBezTo>
                  <a:cubicBezTo>
                    <a:pt x="28" y="8"/>
                    <a:pt x="27" y="6"/>
                    <a:pt x="26" y="5"/>
                  </a:cubicBezTo>
                  <a:cubicBezTo>
                    <a:pt x="16" y="0"/>
                    <a:pt x="5" y="4"/>
                    <a:pt x="2" y="16"/>
                  </a:cubicBezTo>
                  <a:cubicBezTo>
                    <a:pt x="1" y="21"/>
                    <a:pt x="3" y="26"/>
                    <a:pt x="6" y="30"/>
                  </a:cubicBezTo>
                  <a:cubicBezTo>
                    <a:pt x="11" y="35"/>
                    <a:pt x="19" y="35"/>
                    <a:pt x="26" y="34"/>
                  </a:cubicBezTo>
                  <a:cubicBezTo>
                    <a:pt x="31" y="34"/>
                    <a:pt x="31" y="27"/>
                    <a:pt x="26" y="27"/>
                  </a:cubicBezTo>
                  <a:cubicBezTo>
                    <a:pt x="20" y="28"/>
                    <a:pt x="8" y="27"/>
                    <a:pt x="9" y="18"/>
                  </a:cubicBezTo>
                  <a:cubicBezTo>
                    <a:pt x="10" y="11"/>
                    <a:pt x="16" y="8"/>
                    <a:pt x="22" y="12"/>
                  </a:cubicBezTo>
                  <a:cubicBezTo>
                    <a:pt x="22" y="10"/>
                    <a:pt x="21" y="9"/>
                    <a:pt x="20" y="8"/>
                  </a:cubicBezTo>
                  <a:cubicBezTo>
                    <a:pt x="18" y="14"/>
                    <a:pt x="12" y="13"/>
                    <a:pt x="7" y="10"/>
                  </a:cubicBezTo>
                  <a:cubicBezTo>
                    <a:pt x="3" y="8"/>
                    <a:pt x="0" y="14"/>
                    <a:pt x="4" y="16"/>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304"/>
            <p:cNvSpPr/>
            <p:nvPr/>
          </p:nvSpPr>
          <p:spPr bwMode="auto">
            <a:xfrm>
              <a:off x="8948738" y="22225"/>
              <a:ext cx="111125" cy="169863"/>
            </a:xfrm>
            <a:custGeom>
              <a:avLst/>
              <a:gdLst>
                <a:gd name="T0" fmla="*/ 16 w 26"/>
                <a:gd name="T1" fmla="*/ 1 h 40"/>
                <a:gd name="T2" fmla="*/ 3 w 26"/>
                <a:gd name="T3" fmla="*/ 5 h 40"/>
                <a:gd name="T4" fmla="*/ 4 w 26"/>
                <a:gd name="T5" fmla="*/ 17 h 40"/>
                <a:gd name="T6" fmla="*/ 10 w 26"/>
                <a:gd name="T7" fmla="*/ 27 h 40"/>
                <a:gd name="T8" fmla="*/ 16 w 26"/>
                <a:gd name="T9" fmla="*/ 31 h 40"/>
                <a:gd name="T10" fmla="*/ 18 w 26"/>
                <a:gd name="T11" fmla="*/ 32 h 40"/>
                <a:gd name="T12" fmla="*/ 17 w 26"/>
                <a:gd name="T13" fmla="*/ 31 h 40"/>
                <a:gd name="T14" fmla="*/ 12 w 26"/>
                <a:gd name="T15" fmla="*/ 32 h 40"/>
                <a:gd name="T16" fmla="*/ 12 w 26"/>
                <a:gd name="T17" fmla="*/ 39 h 40"/>
                <a:gd name="T18" fmla="*/ 25 w 26"/>
                <a:gd name="T19" fmla="*/ 33 h 40"/>
                <a:gd name="T20" fmla="*/ 19 w 26"/>
                <a:gd name="T21" fmla="*/ 24 h 40"/>
                <a:gd name="T22" fmla="*/ 11 w 26"/>
                <a:gd name="T23" fmla="*/ 15 h 40"/>
                <a:gd name="T24" fmla="*/ 9 w 26"/>
                <a:gd name="T25" fmla="*/ 9 h 40"/>
                <a:gd name="T26" fmla="*/ 16 w 26"/>
                <a:gd name="T27" fmla="*/ 8 h 40"/>
                <a:gd name="T28" fmla="*/ 16 w 26"/>
                <a:gd name="T29"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40">
                  <a:moveTo>
                    <a:pt x="16" y="1"/>
                  </a:moveTo>
                  <a:cubicBezTo>
                    <a:pt x="11" y="0"/>
                    <a:pt x="6" y="0"/>
                    <a:pt x="3" y="5"/>
                  </a:cubicBezTo>
                  <a:cubicBezTo>
                    <a:pt x="0" y="8"/>
                    <a:pt x="2" y="14"/>
                    <a:pt x="4" y="17"/>
                  </a:cubicBezTo>
                  <a:cubicBezTo>
                    <a:pt x="5" y="20"/>
                    <a:pt x="7" y="25"/>
                    <a:pt x="10" y="27"/>
                  </a:cubicBezTo>
                  <a:cubicBezTo>
                    <a:pt x="12" y="28"/>
                    <a:pt x="14" y="29"/>
                    <a:pt x="16" y="31"/>
                  </a:cubicBezTo>
                  <a:cubicBezTo>
                    <a:pt x="16" y="31"/>
                    <a:pt x="18" y="32"/>
                    <a:pt x="18" y="32"/>
                  </a:cubicBezTo>
                  <a:cubicBezTo>
                    <a:pt x="18" y="31"/>
                    <a:pt x="18" y="30"/>
                    <a:pt x="17" y="31"/>
                  </a:cubicBezTo>
                  <a:cubicBezTo>
                    <a:pt x="15" y="32"/>
                    <a:pt x="14" y="32"/>
                    <a:pt x="12" y="32"/>
                  </a:cubicBezTo>
                  <a:cubicBezTo>
                    <a:pt x="8" y="33"/>
                    <a:pt x="8" y="40"/>
                    <a:pt x="12" y="39"/>
                  </a:cubicBezTo>
                  <a:cubicBezTo>
                    <a:pt x="17" y="39"/>
                    <a:pt x="24" y="38"/>
                    <a:pt x="25" y="33"/>
                  </a:cubicBezTo>
                  <a:cubicBezTo>
                    <a:pt x="26" y="29"/>
                    <a:pt x="22" y="26"/>
                    <a:pt x="19" y="24"/>
                  </a:cubicBezTo>
                  <a:cubicBezTo>
                    <a:pt x="15" y="21"/>
                    <a:pt x="13" y="19"/>
                    <a:pt x="11" y="15"/>
                  </a:cubicBezTo>
                  <a:cubicBezTo>
                    <a:pt x="10" y="13"/>
                    <a:pt x="9" y="11"/>
                    <a:pt x="9" y="9"/>
                  </a:cubicBezTo>
                  <a:cubicBezTo>
                    <a:pt x="9" y="7"/>
                    <a:pt x="15" y="8"/>
                    <a:pt x="16" y="8"/>
                  </a:cubicBezTo>
                  <a:cubicBezTo>
                    <a:pt x="21" y="9"/>
                    <a:pt x="21" y="2"/>
                    <a:pt x="16"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305"/>
            <p:cNvSpPr/>
            <p:nvPr/>
          </p:nvSpPr>
          <p:spPr bwMode="auto">
            <a:xfrm>
              <a:off x="9037638" y="22225"/>
              <a:ext cx="98425" cy="169863"/>
            </a:xfrm>
            <a:custGeom>
              <a:avLst/>
              <a:gdLst>
                <a:gd name="T0" fmla="*/ 18 w 23"/>
                <a:gd name="T1" fmla="*/ 1 h 40"/>
                <a:gd name="T2" fmla="*/ 5 w 23"/>
                <a:gd name="T3" fmla="*/ 15 h 40"/>
                <a:gd name="T4" fmla="*/ 10 w 23"/>
                <a:gd name="T5" fmla="*/ 27 h 40"/>
                <a:gd name="T6" fmla="*/ 10 w 23"/>
                <a:gd name="T7" fmla="*/ 33 h 40"/>
                <a:gd name="T8" fmla="*/ 10 w 23"/>
                <a:gd name="T9" fmla="*/ 40 h 40"/>
                <a:gd name="T10" fmla="*/ 17 w 23"/>
                <a:gd name="T11" fmla="*/ 24 h 40"/>
                <a:gd name="T12" fmla="*/ 11 w 23"/>
                <a:gd name="T13" fmla="*/ 12 h 40"/>
                <a:gd name="T14" fmla="*/ 18 w 23"/>
                <a:gd name="T15" fmla="*/ 8 h 40"/>
                <a:gd name="T16" fmla="*/ 18 w 23"/>
                <a:gd name="T17"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18" y="1"/>
                  </a:moveTo>
                  <a:cubicBezTo>
                    <a:pt x="9" y="0"/>
                    <a:pt x="0" y="5"/>
                    <a:pt x="5" y="15"/>
                  </a:cubicBezTo>
                  <a:cubicBezTo>
                    <a:pt x="6" y="20"/>
                    <a:pt x="9" y="23"/>
                    <a:pt x="10" y="27"/>
                  </a:cubicBezTo>
                  <a:cubicBezTo>
                    <a:pt x="12" y="30"/>
                    <a:pt x="14" y="33"/>
                    <a:pt x="10" y="33"/>
                  </a:cubicBezTo>
                  <a:cubicBezTo>
                    <a:pt x="5" y="33"/>
                    <a:pt x="5" y="40"/>
                    <a:pt x="10" y="40"/>
                  </a:cubicBezTo>
                  <a:cubicBezTo>
                    <a:pt x="21" y="40"/>
                    <a:pt x="21" y="32"/>
                    <a:pt x="17" y="24"/>
                  </a:cubicBezTo>
                  <a:cubicBezTo>
                    <a:pt x="15" y="20"/>
                    <a:pt x="12" y="16"/>
                    <a:pt x="11" y="12"/>
                  </a:cubicBezTo>
                  <a:cubicBezTo>
                    <a:pt x="9" y="7"/>
                    <a:pt x="15" y="8"/>
                    <a:pt x="18" y="8"/>
                  </a:cubicBezTo>
                  <a:cubicBezTo>
                    <a:pt x="23" y="9"/>
                    <a:pt x="23" y="1"/>
                    <a:pt x="18" y="1"/>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2306"/>
            <p:cNvSpPr/>
            <p:nvPr/>
          </p:nvSpPr>
          <p:spPr bwMode="auto">
            <a:xfrm>
              <a:off x="3886200" y="44450"/>
              <a:ext cx="207963" cy="152400"/>
            </a:xfrm>
            <a:custGeom>
              <a:avLst/>
              <a:gdLst>
                <a:gd name="T0" fmla="*/ 3 w 49"/>
                <a:gd name="T1" fmla="*/ 9 h 36"/>
                <a:gd name="T2" fmla="*/ 27 w 49"/>
                <a:gd name="T3" fmla="*/ 35 h 36"/>
                <a:gd name="T4" fmla="*/ 32 w 49"/>
                <a:gd name="T5" fmla="*/ 34 h 36"/>
                <a:gd name="T6" fmla="*/ 46 w 49"/>
                <a:gd name="T7" fmla="*/ 8 h 36"/>
                <a:gd name="T8" fmla="*/ 40 w 49"/>
                <a:gd name="T9" fmla="*/ 4 h 36"/>
                <a:gd name="T10" fmla="*/ 26 w 49"/>
                <a:gd name="T11" fmla="*/ 30 h 36"/>
                <a:gd name="T12" fmla="*/ 31 w 49"/>
                <a:gd name="T13" fmla="*/ 29 h 36"/>
                <a:gd name="T14" fmla="*/ 8 w 49"/>
                <a:gd name="T15" fmla="*/ 3 h 36"/>
                <a:gd name="T16" fmla="*/ 3 w 49"/>
                <a:gd name="T17" fmla="*/ 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6">
                  <a:moveTo>
                    <a:pt x="3" y="9"/>
                  </a:moveTo>
                  <a:cubicBezTo>
                    <a:pt x="11" y="17"/>
                    <a:pt x="17" y="29"/>
                    <a:pt x="27" y="35"/>
                  </a:cubicBezTo>
                  <a:cubicBezTo>
                    <a:pt x="29" y="36"/>
                    <a:pt x="31" y="36"/>
                    <a:pt x="32" y="34"/>
                  </a:cubicBezTo>
                  <a:cubicBezTo>
                    <a:pt x="36" y="25"/>
                    <a:pt x="41" y="16"/>
                    <a:pt x="46" y="8"/>
                  </a:cubicBezTo>
                  <a:cubicBezTo>
                    <a:pt x="49" y="4"/>
                    <a:pt x="43" y="0"/>
                    <a:pt x="40" y="4"/>
                  </a:cubicBezTo>
                  <a:cubicBezTo>
                    <a:pt x="34" y="12"/>
                    <a:pt x="30" y="21"/>
                    <a:pt x="26" y="30"/>
                  </a:cubicBezTo>
                  <a:cubicBezTo>
                    <a:pt x="27" y="30"/>
                    <a:pt x="29" y="29"/>
                    <a:pt x="31" y="29"/>
                  </a:cubicBezTo>
                  <a:cubicBezTo>
                    <a:pt x="21" y="23"/>
                    <a:pt x="16" y="12"/>
                    <a:pt x="8" y="3"/>
                  </a:cubicBezTo>
                  <a:cubicBezTo>
                    <a:pt x="5" y="0"/>
                    <a:pt x="0" y="5"/>
                    <a:pt x="3" y="9"/>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2307"/>
            <p:cNvSpPr/>
            <p:nvPr/>
          </p:nvSpPr>
          <p:spPr bwMode="auto">
            <a:xfrm>
              <a:off x="4106863" y="39688"/>
              <a:ext cx="38100" cy="161925"/>
            </a:xfrm>
            <a:custGeom>
              <a:avLst/>
              <a:gdLst>
                <a:gd name="T0" fmla="*/ 0 w 9"/>
                <a:gd name="T1" fmla="*/ 5 h 38"/>
                <a:gd name="T2" fmla="*/ 0 w 9"/>
                <a:gd name="T3" fmla="*/ 33 h 38"/>
                <a:gd name="T4" fmla="*/ 8 w 9"/>
                <a:gd name="T5" fmla="*/ 33 h 38"/>
                <a:gd name="T6" fmla="*/ 8 w 9"/>
                <a:gd name="T7" fmla="*/ 5 h 38"/>
                <a:gd name="T8" fmla="*/ 0 w 9"/>
                <a:gd name="T9" fmla="*/ 5 h 38"/>
              </a:gdLst>
              <a:ahLst/>
              <a:cxnLst>
                <a:cxn ang="0">
                  <a:pos x="T0" y="T1"/>
                </a:cxn>
                <a:cxn ang="0">
                  <a:pos x="T2" y="T3"/>
                </a:cxn>
                <a:cxn ang="0">
                  <a:pos x="T4" y="T5"/>
                </a:cxn>
                <a:cxn ang="0">
                  <a:pos x="T6" y="T7"/>
                </a:cxn>
                <a:cxn ang="0">
                  <a:pos x="T8" y="T9"/>
                </a:cxn>
              </a:cxnLst>
              <a:rect l="0" t="0" r="r" b="b"/>
              <a:pathLst>
                <a:path w="9" h="38">
                  <a:moveTo>
                    <a:pt x="0" y="5"/>
                  </a:moveTo>
                  <a:cubicBezTo>
                    <a:pt x="1" y="14"/>
                    <a:pt x="1" y="24"/>
                    <a:pt x="0" y="33"/>
                  </a:cubicBezTo>
                  <a:cubicBezTo>
                    <a:pt x="0" y="38"/>
                    <a:pt x="7" y="38"/>
                    <a:pt x="8" y="33"/>
                  </a:cubicBezTo>
                  <a:cubicBezTo>
                    <a:pt x="9" y="24"/>
                    <a:pt x="9" y="14"/>
                    <a:pt x="8" y="5"/>
                  </a:cubicBezTo>
                  <a:cubicBezTo>
                    <a:pt x="7" y="0"/>
                    <a:pt x="0" y="0"/>
                    <a:pt x="0"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2308"/>
            <p:cNvSpPr/>
            <p:nvPr/>
          </p:nvSpPr>
          <p:spPr bwMode="auto">
            <a:xfrm>
              <a:off x="4094163" y="-11113"/>
              <a:ext cx="41275" cy="30163"/>
            </a:xfrm>
            <a:custGeom>
              <a:avLst/>
              <a:gdLst>
                <a:gd name="T0" fmla="*/ 5 w 10"/>
                <a:gd name="T1" fmla="*/ 7 h 7"/>
                <a:gd name="T2" fmla="*/ 5 w 10"/>
                <a:gd name="T3" fmla="*/ 0 h 7"/>
                <a:gd name="T4" fmla="*/ 5 w 10"/>
                <a:gd name="T5" fmla="*/ 7 h 7"/>
              </a:gdLst>
              <a:ahLst/>
              <a:cxnLst>
                <a:cxn ang="0">
                  <a:pos x="T0" y="T1"/>
                </a:cxn>
                <a:cxn ang="0">
                  <a:pos x="T2" y="T3"/>
                </a:cxn>
                <a:cxn ang="0">
                  <a:pos x="T4" y="T5"/>
                </a:cxn>
              </a:cxnLst>
              <a:rect l="0" t="0" r="r" b="b"/>
              <a:pathLst>
                <a:path w="10" h="7">
                  <a:moveTo>
                    <a:pt x="5" y="7"/>
                  </a:moveTo>
                  <a:cubicBezTo>
                    <a:pt x="10" y="7"/>
                    <a:pt x="10" y="0"/>
                    <a:pt x="5" y="0"/>
                  </a:cubicBezTo>
                  <a:cubicBezTo>
                    <a:pt x="0" y="0"/>
                    <a:pt x="0" y="7"/>
                    <a:pt x="5"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2309"/>
            <p:cNvSpPr/>
            <p:nvPr/>
          </p:nvSpPr>
          <p:spPr bwMode="auto">
            <a:xfrm>
              <a:off x="4160838" y="44450"/>
              <a:ext cx="119063" cy="134938"/>
            </a:xfrm>
            <a:custGeom>
              <a:avLst/>
              <a:gdLst>
                <a:gd name="T0" fmla="*/ 23 w 28"/>
                <a:gd name="T1" fmla="*/ 0 h 32"/>
                <a:gd name="T2" fmla="*/ 6 w 28"/>
                <a:gd name="T3" fmla="*/ 10 h 32"/>
                <a:gd name="T4" fmla="*/ 17 w 28"/>
                <a:gd name="T5" fmla="*/ 27 h 32"/>
                <a:gd name="T6" fmla="*/ 17 w 28"/>
                <a:gd name="T7" fmla="*/ 20 h 32"/>
                <a:gd name="T8" fmla="*/ 4 w 28"/>
                <a:gd name="T9" fmla="*/ 24 h 32"/>
                <a:gd name="T10" fmla="*/ 4 w 28"/>
                <a:gd name="T11" fmla="*/ 31 h 32"/>
                <a:gd name="T12" fmla="*/ 21 w 28"/>
                <a:gd name="T13" fmla="*/ 27 h 32"/>
                <a:gd name="T14" fmla="*/ 21 w 28"/>
                <a:gd name="T15" fmla="*/ 20 h 32"/>
                <a:gd name="T16" fmla="*/ 14 w 28"/>
                <a:gd name="T17" fmla="*/ 11 h 32"/>
                <a:gd name="T18" fmla="*/ 23 w 28"/>
                <a:gd name="T19" fmla="*/ 8 h 32"/>
                <a:gd name="T20" fmla="*/ 23 w 28"/>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2">
                  <a:moveTo>
                    <a:pt x="23" y="0"/>
                  </a:moveTo>
                  <a:cubicBezTo>
                    <a:pt x="16" y="0"/>
                    <a:pt x="7" y="1"/>
                    <a:pt x="6" y="10"/>
                  </a:cubicBezTo>
                  <a:cubicBezTo>
                    <a:pt x="6" y="17"/>
                    <a:pt x="12" y="23"/>
                    <a:pt x="17" y="27"/>
                  </a:cubicBezTo>
                  <a:cubicBezTo>
                    <a:pt x="17" y="24"/>
                    <a:pt x="17" y="22"/>
                    <a:pt x="17" y="20"/>
                  </a:cubicBezTo>
                  <a:cubicBezTo>
                    <a:pt x="13" y="23"/>
                    <a:pt x="9" y="24"/>
                    <a:pt x="4" y="24"/>
                  </a:cubicBezTo>
                  <a:cubicBezTo>
                    <a:pt x="0" y="23"/>
                    <a:pt x="0" y="30"/>
                    <a:pt x="4" y="31"/>
                  </a:cubicBezTo>
                  <a:cubicBezTo>
                    <a:pt x="10" y="32"/>
                    <a:pt x="16" y="30"/>
                    <a:pt x="21" y="27"/>
                  </a:cubicBezTo>
                  <a:cubicBezTo>
                    <a:pt x="23" y="25"/>
                    <a:pt x="23" y="22"/>
                    <a:pt x="21" y="20"/>
                  </a:cubicBezTo>
                  <a:cubicBezTo>
                    <a:pt x="18" y="18"/>
                    <a:pt x="14" y="15"/>
                    <a:pt x="14" y="11"/>
                  </a:cubicBezTo>
                  <a:cubicBezTo>
                    <a:pt x="13" y="7"/>
                    <a:pt x="20" y="7"/>
                    <a:pt x="23" y="8"/>
                  </a:cubicBezTo>
                  <a:cubicBezTo>
                    <a:pt x="28" y="8"/>
                    <a:pt x="28" y="1"/>
                    <a:pt x="23" y="0"/>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2310"/>
            <p:cNvSpPr/>
            <p:nvPr/>
          </p:nvSpPr>
          <p:spPr bwMode="auto">
            <a:xfrm>
              <a:off x="4279900" y="34925"/>
              <a:ext cx="50800" cy="157163"/>
            </a:xfrm>
            <a:custGeom>
              <a:avLst/>
              <a:gdLst>
                <a:gd name="T0" fmla="*/ 1 w 12"/>
                <a:gd name="T1" fmla="*/ 5 h 37"/>
                <a:gd name="T2" fmla="*/ 4 w 12"/>
                <a:gd name="T3" fmla="*/ 32 h 37"/>
                <a:gd name="T4" fmla="*/ 11 w 12"/>
                <a:gd name="T5" fmla="*/ 30 h 37"/>
                <a:gd name="T6" fmla="*/ 8 w 12"/>
                <a:gd name="T7" fmla="*/ 5 h 37"/>
                <a:gd name="T8" fmla="*/ 1 w 12"/>
                <a:gd name="T9" fmla="*/ 5 h 37"/>
              </a:gdLst>
              <a:ahLst/>
              <a:cxnLst>
                <a:cxn ang="0">
                  <a:pos x="T0" y="T1"/>
                </a:cxn>
                <a:cxn ang="0">
                  <a:pos x="T2" y="T3"/>
                </a:cxn>
                <a:cxn ang="0">
                  <a:pos x="T4" y="T5"/>
                </a:cxn>
                <a:cxn ang="0">
                  <a:pos x="T6" y="T7"/>
                </a:cxn>
                <a:cxn ang="0">
                  <a:pos x="T8" y="T9"/>
                </a:cxn>
              </a:cxnLst>
              <a:rect l="0" t="0" r="r" b="b"/>
              <a:pathLst>
                <a:path w="12" h="37">
                  <a:moveTo>
                    <a:pt x="1" y="5"/>
                  </a:moveTo>
                  <a:cubicBezTo>
                    <a:pt x="2" y="14"/>
                    <a:pt x="2" y="23"/>
                    <a:pt x="4" y="32"/>
                  </a:cubicBezTo>
                  <a:cubicBezTo>
                    <a:pt x="5" y="37"/>
                    <a:pt x="12" y="35"/>
                    <a:pt x="11" y="30"/>
                  </a:cubicBezTo>
                  <a:cubicBezTo>
                    <a:pt x="9" y="22"/>
                    <a:pt x="9" y="14"/>
                    <a:pt x="8" y="5"/>
                  </a:cubicBezTo>
                  <a:cubicBezTo>
                    <a:pt x="8" y="0"/>
                    <a:pt x="0" y="0"/>
                    <a:pt x="1" y="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2311"/>
            <p:cNvSpPr/>
            <p:nvPr/>
          </p:nvSpPr>
          <p:spPr bwMode="auto">
            <a:xfrm>
              <a:off x="4275138" y="-19050"/>
              <a:ext cx="38100" cy="28575"/>
            </a:xfrm>
            <a:custGeom>
              <a:avLst/>
              <a:gdLst>
                <a:gd name="T0" fmla="*/ 5 w 9"/>
                <a:gd name="T1" fmla="*/ 7 h 7"/>
                <a:gd name="T2" fmla="*/ 5 w 9"/>
                <a:gd name="T3" fmla="*/ 0 h 7"/>
                <a:gd name="T4" fmla="*/ 5 w 9"/>
                <a:gd name="T5" fmla="*/ 7 h 7"/>
              </a:gdLst>
              <a:ahLst/>
              <a:cxnLst>
                <a:cxn ang="0">
                  <a:pos x="T0" y="T1"/>
                </a:cxn>
                <a:cxn ang="0">
                  <a:pos x="T2" y="T3"/>
                </a:cxn>
                <a:cxn ang="0">
                  <a:pos x="T4" y="T5"/>
                </a:cxn>
              </a:cxnLst>
              <a:rect l="0" t="0" r="r" b="b"/>
              <a:pathLst>
                <a:path w="9" h="7">
                  <a:moveTo>
                    <a:pt x="5" y="7"/>
                  </a:moveTo>
                  <a:cubicBezTo>
                    <a:pt x="9" y="7"/>
                    <a:pt x="9" y="0"/>
                    <a:pt x="5" y="0"/>
                  </a:cubicBezTo>
                  <a:cubicBezTo>
                    <a:pt x="0" y="0"/>
                    <a:pt x="0" y="7"/>
                    <a:pt x="5"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2312"/>
            <p:cNvSpPr/>
            <p:nvPr/>
          </p:nvSpPr>
          <p:spPr bwMode="auto">
            <a:xfrm>
              <a:off x="4284663" y="-19050"/>
              <a:ext cx="38100" cy="28575"/>
            </a:xfrm>
            <a:custGeom>
              <a:avLst/>
              <a:gdLst>
                <a:gd name="T0" fmla="*/ 5 w 9"/>
                <a:gd name="T1" fmla="*/ 7 h 7"/>
                <a:gd name="T2" fmla="*/ 5 w 9"/>
                <a:gd name="T3" fmla="*/ 0 h 7"/>
                <a:gd name="T4" fmla="*/ 5 w 9"/>
                <a:gd name="T5" fmla="*/ 7 h 7"/>
              </a:gdLst>
              <a:ahLst/>
              <a:cxnLst>
                <a:cxn ang="0">
                  <a:pos x="T0" y="T1"/>
                </a:cxn>
                <a:cxn ang="0">
                  <a:pos x="T2" y="T3"/>
                </a:cxn>
                <a:cxn ang="0">
                  <a:pos x="T4" y="T5"/>
                </a:cxn>
              </a:cxnLst>
              <a:rect l="0" t="0" r="r" b="b"/>
              <a:pathLst>
                <a:path w="9" h="7">
                  <a:moveTo>
                    <a:pt x="5" y="7"/>
                  </a:moveTo>
                  <a:cubicBezTo>
                    <a:pt x="9" y="7"/>
                    <a:pt x="9" y="0"/>
                    <a:pt x="5" y="0"/>
                  </a:cubicBezTo>
                  <a:cubicBezTo>
                    <a:pt x="0" y="0"/>
                    <a:pt x="0" y="7"/>
                    <a:pt x="5" y="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2313"/>
            <p:cNvSpPr/>
            <p:nvPr/>
          </p:nvSpPr>
          <p:spPr bwMode="auto">
            <a:xfrm>
              <a:off x="4348163" y="9525"/>
              <a:ext cx="165100" cy="161925"/>
            </a:xfrm>
            <a:custGeom>
              <a:avLst/>
              <a:gdLst>
                <a:gd name="T0" fmla="*/ 12 w 39"/>
                <a:gd name="T1" fmla="*/ 22 h 38"/>
                <a:gd name="T2" fmla="*/ 28 w 39"/>
                <a:gd name="T3" fmla="*/ 17 h 38"/>
                <a:gd name="T4" fmla="*/ 23 w 39"/>
                <a:gd name="T5" fmla="*/ 29 h 38"/>
                <a:gd name="T6" fmla="*/ 10 w 39"/>
                <a:gd name="T7" fmla="*/ 22 h 38"/>
                <a:gd name="T8" fmla="*/ 2 w 39"/>
                <a:gd name="T9" fmla="*/ 22 h 38"/>
                <a:gd name="T10" fmla="*/ 23 w 39"/>
                <a:gd name="T11" fmla="*/ 36 h 38"/>
                <a:gd name="T12" fmla="*/ 35 w 39"/>
                <a:gd name="T13" fmla="*/ 16 h 38"/>
                <a:gd name="T14" fmla="*/ 5 w 39"/>
                <a:gd name="T15" fmla="*/ 24 h 38"/>
                <a:gd name="T16" fmla="*/ 12 w 39"/>
                <a:gd name="T17"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8">
                  <a:moveTo>
                    <a:pt x="12" y="22"/>
                  </a:moveTo>
                  <a:cubicBezTo>
                    <a:pt x="10" y="12"/>
                    <a:pt x="23" y="12"/>
                    <a:pt x="28" y="17"/>
                  </a:cubicBezTo>
                  <a:cubicBezTo>
                    <a:pt x="32" y="21"/>
                    <a:pt x="28" y="27"/>
                    <a:pt x="23" y="29"/>
                  </a:cubicBezTo>
                  <a:cubicBezTo>
                    <a:pt x="18" y="30"/>
                    <a:pt x="10" y="28"/>
                    <a:pt x="10" y="22"/>
                  </a:cubicBezTo>
                  <a:cubicBezTo>
                    <a:pt x="9" y="17"/>
                    <a:pt x="2" y="17"/>
                    <a:pt x="2" y="22"/>
                  </a:cubicBezTo>
                  <a:cubicBezTo>
                    <a:pt x="4" y="32"/>
                    <a:pt x="13" y="38"/>
                    <a:pt x="23" y="36"/>
                  </a:cubicBezTo>
                  <a:cubicBezTo>
                    <a:pt x="33" y="35"/>
                    <a:pt x="39" y="25"/>
                    <a:pt x="35" y="16"/>
                  </a:cubicBezTo>
                  <a:cubicBezTo>
                    <a:pt x="29" y="0"/>
                    <a:pt x="0" y="5"/>
                    <a:pt x="5" y="24"/>
                  </a:cubicBezTo>
                  <a:cubicBezTo>
                    <a:pt x="7" y="28"/>
                    <a:pt x="14" y="26"/>
                    <a:pt x="12" y="22"/>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2314"/>
            <p:cNvSpPr/>
            <p:nvPr/>
          </p:nvSpPr>
          <p:spPr bwMode="auto">
            <a:xfrm>
              <a:off x="4470400" y="19050"/>
              <a:ext cx="198438" cy="147638"/>
            </a:xfrm>
            <a:custGeom>
              <a:avLst/>
              <a:gdLst>
                <a:gd name="T0" fmla="*/ 4 w 47"/>
                <a:gd name="T1" fmla="*/ 8 h 35"/>
                <a:gd name="T2" fmla="*/ 12 w 47"/>
                <a:gd name="T3" fmla="*/ 23 h 35"/>
                <a:gd name="T4" fmla="*/ 19 w 47"/>
                <a:gd name="T5" fmla="*/ 23 h 35"/>
                <a:gd name="T6" fmla="*/ 24 w 47"/>
                <a:gd name="T7" fmla="*/ 13 h 35"/>
                <a:gd name="T8" fmla="*/ 30 w 47"/>
                <a:gd name="T9" fmla="*/ 20 h 35"/>
                <a:gd name="T10" fmla="*/ 39 w 47"/>
                <a:gd name="T11" fmla="*/ 33 h 35"/>
                <a:gd name="T12" fmla="*/ 43 w 47"/>
                <a:gd name="T13" fmla="*/ 26 h 35"/>
                <a:gd name="T14" fmla="*/ 37 w 47"/>
                <a:gd name="T15" fmla="*/ 18 h 35"/>
                <a:gd name="T16" fmla="*/ 29 w 47"/>
                <a:gd name="T17" fmla="*/ 8 h 35"/>
                <a:gd name="T18" fmla="*/ 12 w 47"/>
                <a:gd name="T19" fmla="*/ 21 h 35"/>
                <a:gd name="T20" fmla="*/ 19 w 47"/>
                <a:gd name="T21" fmla="*/ 21 h 35"/>
                <a:gd name="T22" fmla="*/ 8 w 47"/>
                <a:gd name="T23" fmla="*/ 2 h 35"/>
                <a:gd name="T24" fmla="*/ 4 w 47"/>
                <a:gd name="T25"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35">
                  <a:moveTo>
                    <a:pt x="4" y="8"/>
                  </a:moveTo>
                  <a:cubicBezTo>
                    <a:pt x="10" y="12"/>
                    <a:pt x="11" y="17"/>
                    <a:pt x="12" y="23"/>
                  </a:cubicBezTo>
                  <a:cubicBezTo>
                    <a:pt x="13" y="26"/>
                    <a:pt x="19" y="26"/>
                    <a:pt x="19" y="23"/>
                  </a:cubicBezTo>
                  <a:cubicBezTo>
                    <a:pt x="20" y="21"/>
                    <a:pt x="22" y="12"/>
                    <a:pt x="24" y="13"/>
                  </a:cubicBezTo>
                  <a:cubicBezTo>
                    <a:pt x="26" y="14"/>
                    <a:pt x="28" y="18"/>
                    <a:pt x="30" y="20"/>
                  </a:cubicBezTo>
                  <a:cubicBezTo>
                    <a:pt x="32" y="24"/>
                    <a:pt x="35" y="30"/>
                    <a:pt x="39" y="33"/>
                  </a:cubicBezTo>
                  <a:cubicBezTo>
                    <a:pt x="43" y="35"/>
                    <a:pt x="47" y="29"/>
                    <a:pt x="43" y="26"/>
                  </a:cubicBezTo>
                  <a:cubicBezTo>
                    <a:pt x="41" y="25"/>
                    <a:pt x="39" y="20"/>
                    <a:pt x="37" y="18"/>
                  </a:cubicBezTo>
                  <a:cubicBezTo>
                    <a:pt x="35" y="14"/>
                    <a:pt x="32" y="10"/>
                    <a:pt x="29" y="8"/>
                  </a:cubicBezTo>
                  <a:cubicBezTo>
                    <a:pt x="19" y="1"/>
                    <a:pt x="14" y="13"/>
                    <a:pt x="12" y="21"/>
                  </a:cubicBezTo>
                  <a:cubicBezTo>
                    <a:pt x="15" y="21"/>
                    <a:pt x="17" y="21"/>
                    <a:pt x="19" y="21"/>
                  </a:cubicBezTo>
                  <a:cubicBezTo>
                    <a:pt x="18" y="13"/>
                    <a:pt x="15" y="6"/>
                    <a:pt x="8" y="2"/>
                  </a:cubicBezTo>
                  <a:cubicBezTo>
                    <a:pt x="4" y="0"/>
                    <a:pt x="0" y="6"/>
                    <a:pt x="4" y="8"/>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42" name="组合 2441"/>
          <p:cNvGrpSpPr/>
          <p:nvPr/>
        </p:nvGrpSpPr>
        <p:grpSpPr>
          <a:xfrm>
            <a:off x="1208637" y="1785314"/>
            <a:ext cx="9894644" cy="3891152"/>
            <a:chOff x="-1852613" y="317501"/>
            <a:chExt cx="15824201" cy="6223000"/>
          </a:xfrm>
        </p:grpSpPr>
        <p:sp>
          <p:nvSpPr>
            <p:cNvPr id="2327" name="Freeform 2318"/>
            <p:cNvSpPr/>
            <p:nvPr/>
          </p:nvSpPr>
          <p:spPr bwMode="auto">
            <a:xfrm>
              <a:off x="-1611313" y="1828801"/>
              <a:ext cx="863600" cy="795338"/>
            </a:xfrm>
            <a:custGeom>
              <a:avLst/>
              <a:gdLst>
                <a:gd name="T0" fmla="*/ 127 w 204"/>
                <a:gd name="T1" fmla="*/ 57 h 187"/>
                <a:gd name="T2" fmla="*/ 62 w 204"/>
                <a:gd name="T3" fmla="*/ 16 h 187"/>
                <a:gd name="T4" fmla="*/ 28 w 204"/>
                <a:gd name="T5" fmla="*/ 8 h 187"/>
                <a:gd name="T6" fmla="*/ 8 w 204"/>
                <a:gd name="T7" fmla="*/ 47 h 187"/>
                <a:gd name="T8" fmla="*/ 69 w 204"/>
                <a:gd name="T9" fmla="*/ 121 h 187"/>
                <a:gd name="T10" fmla="*/ 76 w 204"/>
                <a:gd name="T11" fmla="*/ 129 h 187"/>
                <a:gd name="T12" fmla="*/ 91 w 204"/>
                <a:gd name="T13" fmla="*/ 187 h 187"/>
                <a:gd name="T14" fmla="*/ 176 w 204"/>
                <a:gd name="T15" fmla="*/ 186 h 187"/>
                <a:gd name="T16" fmla="*/ 204 w 204"/>
                <a:gd name="T17" fmla="*/ 0 h 187"/>
                <a:gd name="T18" fmla="*/ 127 w 204"/>
                <a:gd name="T19" fmla="*/ 5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187">
                  <a:moveTo>
                    <a:pt x="127" y="57"/>
                  </a:moveTo>
                  <a:cubicBezTo>
                    <a:pt x="62" y="16"/>
                    <a:pt x="62" y="16"/>
                    <a:pt x="62" y="16"/>
                  </a:cubicBezTo>
                  <a:cubicBezTo>
                    <a:pt x="55" y="4"/>
                    <a:pt x="39" y="0"/>
                    <a:pt x="28" y="8"/>
                  </a:cubicBezTo>
                  <a:cubicBezTo>
                    <a:pt x="16" y="15"/>
                    <a:pt x="0" y="35"/>
                    <a:pt x="8" y="47"/>
                  </a:cubicBezTo>
                  <a:cubicBezTo>
                    <a:pt x="69" y="121"/>
                    <a:pt x="69" y="121"/>
                    <a:pt x="69" y="121"/>
                  </a:cubicBezTo>
                  <a:cubicBezTo>
                    <a:pt x="71" y="124"/>
                    <a:pt x="73" y="127"/>
                    <a:pt x="76" y="129"/>
                  </a:cubicBezTo>
                  <a:cubicBezTo>
                    <a:pt x="91" y="187"/>
                    <a:pt x="91" y="187"/>
                    <a:pt x="91" y="187"/>
                  </a:cubicBezTo>
                  <a:cubicBezTo>
                    <a:pt x="176" y="186"/>
                    <a:pt x="176" y="186"/>
                    <a:pt x="176" y="186"/>
                  </a:cubicBezTo>
                  <a:cubicBezTo>
                    <a:pt x="204" y="0"/>
                    <a:pt x="204" y="0"/>
                    <a:pt x="204" y="0"/>
                  </a:cubicBezTo>
                  <a:lnTo>
                    <a:pt x="127" y="57"/>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8" name="Rectangle 2319"/>
            <p:cNvSpPr>
              <a:spLocks noChangeArrowheads="1"/>
            </p:cNvSpPr>
            <p:nvPr/>
          </p:nvSpPr>
          <p:spPr bwMode="auto">
            <a:xfrm>
              <a:off x="-1052513" y="2568576"/>
              <a:ext cx="215900" cy="527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29" name="Rectangle 2320"/>
            <p:cNvSpPr>
              <a:spLocks noChangeArrowheads="1"/>
            </p:cNvSpPr>
            <p:nvPr/>
          </p:nvSpPr>
          <p:spPr bwMode="auto">
            <a:xfrm>
              <a:off x="-1268413" y="2568576"/>
              <a:ext cx="215900" cy="527050"/>
            </a:xfrm>
            <a:prstGeom prst="rect">
              <a:avLst/>
            </a:prstGeom>
            <a:solidFill>
              <a:srgbClr val="E8E8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30" name="Rectangle 2321"/>
            <p:cNvSpPr>
              <a:spLocks noChangeArrowheads="1"/>
            </p:cNvSpPr>
            <p:nvPr/>
          </p:nvSpPr>
          <p:spPr bwMode="auto">
            <a:xfrm>
              <a:off x="-1289050" y="2644776"/>
              <a:ext cx="236538" cy="389572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31" name="Rectangle 2322"/>
            <p:cNvSpPr>
              <a:spLocks noChangeArrowheads="1"/>
            </p:cNvSpPr>
            <p:nvPr/>
          </p:nvSpPr>
          <p:spPr bwMode="auto">
            <a:xfrm>
              <a:off x="-1052513" y="2644776"/>
              <a:ext cx="241300" cy="3895725"/>
            </a:xfrm>
            <a:prstGeom prst="rect">
              <a:avLst/>
            </a:pr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32" name="Oval 2323"/>
            <p:cNvSpPr>
              <a:spLocks noChangeArrowheads="1"/>
            </p:cNvSpPr>
            <p:nvPr/>
          </p:nvSpPr>
          <p:spPr bwMode="auto">
            <a:xfrm>
              <a:off x="-1246188" y="2717801"/>
              <a:ext cx="114300" cy="114300"/>
            </a:xfrm>
            <a:prstGeom prst="ellipse">
              <a:avLst/>
            </a:prstGeom>
            <a:solidFill>
              <a:srgbClr val="E8E8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3" name="Freeform 2324"/>
            <p:cNvSpPr/>
            <p:nvPr/>
          </p:nvSpPr>
          <p:spPr bwMode="auto">
            <a:xfrm>
              <a:off x="-1428750" y="452438"/>
              <a:ext cx="566738" cy="501650"/>
            </a:xfrm>
            <a:custGeom>
              <a:avLst/>
              <a:gdLst>
                <a:gd name="T0" fmla="*/ 49 w 134"/>
                <a:gd name="T1" fmla="*/ 111 h 118"/>
                <a:gd name="T2" fmla="*/ 110 w 134"/>
                <a:gd name="T3" fmla="*/ 103 h 118"/>
                <a:gd name="T4" fmla="*/ 134 w 134"/>
                <a:gd name="T5" fmla="*/ 105 h 118"/>
                <a:gd name="T6" fmla="*/ 125 w 134"/>
                <a:gd name="T7" fmla="*/ 3 h 118"/>
                <a:gd name="T8" fmla="*/ 108 w 134"/>
                <a:gd name="T9" fmla="*/ 2 h 118"/>
                <a:gd name="T10" fmla="*/ 16 w 134"/>
                <a:gd name="T11" fmla="*/ 16 h 118"/>
                <a:gd name="T12" fmla="*/ 0 w 134"/>
                <a:gd name="T13" fmla="*/ 23 h 118"/>
                <a:gd name="T14" fmla="*/ 35 w 134"/>
                <a:gd name="T15" fmla="*/ 118 h 118"/>
                <a:gd name="T16" fmla="*/ 49 w 134"/>
                <a:gd name="T17" fmla="*/ 11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18">
                  <a:moveTo>
                    <a:pt x="49" y="111"/>
                  </a:moveTo>
                  <a:cubicBezTo>
                    <a:pt x="69" y="104"/>
                    <a:pt x="89" y="101"/>
                    <a:pt x="110" y="103"/>
                  </a:cubicBezTo>
                  <a:cubicBezTo>
                    <a:pt x="134" y="105"/>
                    <a:pt x="134" y="105"/>
                    <a:pt x="134" y="105"/>
                  </a:cubicBezTo>
                  <a:cubicBezTo>
                    <a:pt x="125" y="3"/>
                    <a:pt x="125" y="3"/>
                    <a:pt x="125" y="3"/>
                  </a:cubicBezTo>
                  <a:cubicBezTo>
                    <a:pt x="108" y="2"/>
                    <a:pt x="108" y="2"/>
                    <a:pt x="108" y="2"/>
                  </a:cubicBezTo>
                  <a:cubicBezTo>
                    <a:pt x="79" y="0"/>
                    <a:pt x="48" y="5"/>
                    <a:pt x="16" y="16"/>
                  </a:cubicBezTo>
                  <a:cubicBezTo>
                    <a:pt x="11" y="18"/>
                    <a:pt x="6" y="20"/>
                    <a:pt x="0" y="23"/>
                  </a:cubicBezTo>
                  <a:cubicBezTo>
                    <a:pt x="35" y="118"/>
                    <a:pt x="35" y="118"/>
                    <a:pt x="35" y="118"/>
                  </a:cubicBezTo>
                  <a:cubicBezTo>
                    <a:pt x="39" y="115"/>
                    <a:pt x="44" y="113"/>
                    <a:pt x="49" y="11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4" name="Freeform 2325"/>
            <p:cNvSpPr/>
            <p:nvPr/>
          </p:nvSpPr>
          <p:spPr bwMode="auto">
            <a:xfrm>
              <a:off x="-1246188" y="1039813"/>
              <a:ext cx="795338" cy="1001713"/>
            </a:xfrm>
            <a:custGeom>
              <a:avLst/>
              <a:gdLst>
                <a:gd name="T0" fmla="*/ 170 w 188"/>
                <a:gd name="T1" fmla="*/ 77 h 236"/>
                <a:gd name="T2" fmla="*/ 39 w 188"/>
                <a:gd name="T3" fmla="*/ 2 h 236"/>
                <a:gd name="T4" fmla="*/ 0 w 188"/>
                <a:gd name="T5" fmla="*/ 0 h 236"/>
                <a:gd name="T6" fmla="*/ 40 w 188"/>
                <a:gd name="T7" fmla="*/ 111 h 236"/>
                <a:gd name="T8" fmla="*/ 63 w 188"/>
                <a:gd name="T9" fmla="*/ 122 h 236"/>
                <a:gd name="T10" fmla="*/ 51 w 188"/>
                <a:gd name="T11" fmla="*/ 141 h 236"/>
                <a:gd name="T12" fmla="*/ 86 w 188"/>
                <a:gd name="T13" fmla="*/ 236 h 236"/>
                <a:gd name="T14" fmla="*/ 170 w 188"/>
                <a:gd name="T15" fmla="*/ 77 h 2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236">
                  <a:moveTo>
                    <a:pt x="170" y="77"/>
                  </a:moveTo>
                  <a:cubicBezTo>
                    <a:pt x="151" y="27"/>
                    <a:pt x="108" y="2"/>
                    <a:pt x="39" y="2"/>
                  </a:cubicBezTo>
                  <a:cubicBezTo>
                    <a:pt x="20" y="2"/>
                    <a:pt x="8" y="1"/>
                    <a:pt x="0" y="0"/>
                  </a:cubicBezTo>
                  <a:cubicBezTo>
                    <a:pt x="40" y="111"/>
                    <a:pt x="40" y="111"/>
                    <a:pt x="40" y="111"/>
                  </a:cubicBezTo>
                  <a:cubicBezTo>
                    <a:pt x="60" y="114"/>
                    <a:pt x="62" y="118"/>
                    <a:pt x="63" y="122"/>
                  </a:cubicBezTo>
                  <a:cubicBezTo>
                    <a:pt x="66" y="130"/>
                    <a:pt x="59" y="136"/>
                    <a:pt x="51" y="141"/>
                  </a:cubicBezTo>
                  <a:cubicBezTo>
                    <a:pt x="86" y="236"/>
                    <a:pt x="86" y="236"/>
                    <a:pt x="86" y="236"/>
                  </a:cubicBezTo>
                  <a:cubicBezTo>
                    <a:pt x="175" y="196"/>
                    <a:pt x="188" y="127"/>
                    <a:pt x="170" y="77"/>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5" name="Freeform 2326"/>
            <p:cNvSpPr/>
            <p:nvPr/>
          </p:nvSpPr>
          <p:spPr bwMode="auto">
            <a:xfrm>
              <a:off x="-1500188" y="1638301"/>
              <a:ext cx="617538" cy="504825"/>
            </a:xfrm>
            <a:custGeom>
              <a:avLst/>
              <a:gdLst>
                <a:gd name="T0" fmla="*/ 99 w 146"/>
                <a:gd name="T1" fmla="*/ 6 h 119"/>
                <a:gd name="T2" fmla="*/ 25 w 146"/>
                <a:gd name="T3" fmla="*/ 14 h 119"/>
                <a:gd name="T4" fmla="*/ 0 w 146"/>
                <a:gd name="T5" fmla="*/ 11 h 119"/>
                <a:gd name="T6" fmla="*/ 11 w 146"/>
                <a:gd name="T7" fmla="*/ 113 h 119"/>
                <a:gd name="T8" fmla="*/ 26 w 146"/>
                <a:gd name="T9" fmla="*/ 115 h 119"/>
                <a:gd name="T10" fmla="*/ 129 w 146"/>
                <a:gd name="T11" fmla="*/ 101 h 119"/>
                <a:gd name="T12" fmla="*/ 146 w 146"/>
                <a:gd name="T13" fmla="*/ 95 h 119"/>
                <a:gd name="T14" fmla="*/ 111 w 146"/>
                <a:gd name="T15" fmla="*/ 0 h 119"/>
                <a:gd name="T16" fmla="*/ 99 w 146"/>
                <a:gd name="T17" fmla="*/ 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19">
                  <a:moveTo>
                    <a:pt x="99" y="6"/>
                  </a:moveTo>
                  <a:cubicBezTo>
                    <a:pt x="66" y="18"/>
                    <a:pt x="34" y="15"/>
                    <a:pt x="25" y="14"/>
                  </a:cubicBezTo>
                  <a:cubicBezTo>
                    <a:pt x="0" y="11"/>
                    <a:pt x="0" y="11"/>
                    <a:pt x="0" y="11"/>
                  </a:cubicBezTo>
                  <a:cubicBezTo>
                    <a:pt x="11" y="113"/>
                    <a:pt x="11" y="113"/>
                    <a:pt x="11" y="113"/>
                  </a:cubicBezTo>
                  <a:cubicBezTo>
                    <a:pt x="26" y="115"/>
                    <a:pt x="26" y="115"/>
                    <a:pt x="26" y="115"/>
                  </a:cubicBezTo>
                  <a:cubicBezTo>
                    <a:pt x="49" y="119"/>
                    <a:pt x="89" y="116"/>
                    <a:pt x="129" y="101"/>
                  </a:cubicBezTo>
                  <a:cubicBezTo>
                    <a:pt x="135" y="99"/>
                    <a:pt x="141" y="97"/>
                    <a:pt x="146" y="95"/>
                  </a:cubicBezTo>
                  <a:cubicBezTo>
                    <a:pt x="111" y="0"/>
                    <a:pt x="111" y="0"/>
                    <a:pt x="111" y="0"/>
                  </a:cubicBezTo>
                  <a:cubicBezTo>
                    <a:pt x="107" y="3"/>
                    <a:pt x="102" y="5"/>
                    <a:pt x="99" y="6"/>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6" name="Freeform 2327"/>
            <p:cNvSpPr/>
            <p:nvPr/>
          </p:nvSpPr>
          <p:spPr bwMode="auto">
            <a:xfrm>
              <a:off x="-1852613" y="550863"/>
              <a:ext cx="774700" cy="963613"/>
            </a:xfrm>
            <a:custGeom>
              <a:avLst/>
              <a:gdLst>
                <a:gd name="T0" fmla="*/ 128 w 183"/>
                <a:gd name="T1" fmla="*/ 108 h 227"/>
                <a:gd name="T2" fmla="*/ 135 w 183"/>
                <a:gd name="T3" fmla="*/ 95 h 227"/>
                <a:gd name="T4" fmla="*/ 100 w 183"/>
                <a:gd name="T5" fmla="*/ 0 h 227"/>
                <a:gd name="T6" fmla="*/ 23 w 183"/>
                <a:gd name="T7" fmla="*/ 153 h 227"/>
                <a:gd name="T8" fmla="*/ 158 w 183"/>
                <a:gd name="T9" fmla="*/ 226 h 227"/>
                <a:gd name="T10" fmla="*/ 183 w 183"/>
                <a:gd name="T11" fmla="*/ 226 h 227"/>
                <a:gd name="T12" fmla="*/ 143 w 183"/>
                <a:gd name="T13" fmla="*/ 115 h 227"/>
                <a:gd name="T14" fmla="*/ 128 w 183"/>
                <a:gd name="T15" fmla="*/ 108 h 2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 h="227">
                  <a:moveTo>
                    <a:pt x="128" y="108"/>
                  </a:moveTo>
                  <a:cubicBezTo>
                    <a:pt x="126" y="104"/>
                    <a:pt x="129" y="99"/>
                    <a:pt x="135" y="95"/>
                  </a:cubicBezTo>
                  <a:cubicBezTo>
                    <a:pt x="100" y="0"/>
                    <a:pt x="100" y="0"/>
                    <a:pt x="100" y="0"/>
                  </a:cubicBezTo>
                  <a:cubicBezTo>
                    <a:pt x="32" y="31"/>
                    <a:pt x="0" y="92"/>
                    <a:pt x="23" y="153"/>
                  </a:cubicBezTo>
                  <a:cubicBezTo>
                    <a:pt x="41" y="202"/>
                    <a:pt x="86" y="227"/>
                    <a:pt x="158" y="226"/>
                  </a:cubicBezTo>
                  <a:cubicBezTo>
                    <a:pt x="169" y="225"/>
                    <a:pt x="177" y="226"/>
                    <a:pt x="183" y="226"/>
                  </a:cubicBezTo>
                  <a:cubicBezTo>
                    <a:pt x="143" y="115"/>
                    <a:pt x="143" y="115"/>
                    <a:pt x="143" y="115"/>
                  </a:cubicBezTo>
                  <a:cubicBezTo>
                    <a:pt x="133" y="113"/>
                    <a:pt x="129" y="111"/>
                    <a:pt x="128" y="108"/>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7" name="Freeform 2328"/>
            <p:cNvSpPr>
              <a:spLocks noEditPoints="1"/>
            </p:cNvSpPr>
            <p:nvPr/>
          </p:nvSpPr>
          <p:spPr bwMode="auto">
            <a:xfrm>
              <a:off x="-1751013" y="525463"/>
              <a:ext cx="1219200" cy="1512888"/>
            </a:xfrm>
            <a:custGeom>
              <a:avLst/>
              <a:gdLst>
                <a:gd name="T0" fmla="*/ 107 w 288"/>
                <a:gd name="T1" fmla="*/ 356 h 356"/>
                <a:gd name="T2" fmla="*/ 90 w 288"/>
                <a:gd name="T3" fmla="*/ 355 h 356"/>
                <a:gd name="T4" fmla="*/ 90 w 288"/>
                <a:gd name="T5" fmla="*/ 355 h 356"/>
                <a:gd name="T6" fmla="*/ 90 w 288"/>
                <a:gd name="T7" fmla="*/ 355 h 356"/>
                <a:gd name="T8" fmla="*/ 83 w 288"/>
                <a:gd name="T9" fmla="*/ 292 h 356"/>
                <a:gd name="T10" fmla="*/ 83 w 288"/>
                <a:gd name="T11" fmla="*/ 292 h 356"/>
                <a:gd name="T12" fmla="*/ 105 w 288"/>
                <a:gd name="T13" fmla="*/ 293 h 356"/>
                <a:gd name="T14" fmla="*/ 167 w 288"/>
                <a:gd name="T15" fmla="*/ 283 h 356"/>
                <a:gd name="T16" fmla="*/ 203 w 288"/>
                <a:gd name="T17" fmla="*/ 233 h 356"/>
                <a:gd name="T18" fmla="*/ 136 w 288"/>
                <a:gd name="T19" fmla="*/ 209 h 356"/>
                <a:gd name="T20" fmla="*/ 132 w 288"/>
                <a:gd name="T21" fmla="*/ 209 h 356"/>
                <a:gd name="T22" fmla="*/ 61 w 288"/>
                <a:gd name="T23" fmla="*/ 196 h 356"/>
                <a:gd name="T24" fmla="*/ 19 w 288"/>
                <a:gd name="T25" fmla="*/ 149 h 356"/>
                <a:gd name="T26" fmla="*/ 26 w 288"/>
                <a:gd name="T27" fmla="*/ 72 h 356"/>
                <a:gd name="T28" fmla="*/ 101 w 288"/>
                <a:gd name="T29" fmla="*/ 15 h 356"/>
                <a:gd name="T30" fmla="*/ 185 w 288"/>
                <a:gd name="T31" fmla="*/ 1 h 356"/>
                <a:gd name="T32" fmla="*/ 185 w 288"/>
                <a:gd name="T33" fmla="*/ 1 h 356"/>
                <a:gd name="T34" fmla="*/ 190 w 288"/>
                <a:gd name="T35" fmla="*/ 64 h 356"/>
                <a:gd name="T36" fmla="*/ 190 w 288"/>
                <a:gd name="T37" fmla="*/ 64 h 356"/>
                <a:gd name="T38" fmla="*/ 174 w 288"/>
                <a:gd name="T39" fmla="*/ 63 h 356"/>
                <a:gd name="T40" fmla="*/ 121 w 288"/>
                <a:gd name="T41" fmla="*/ 73 h 356"/>
                <a:gd name="T42" fmla="*/ 88 w 288"/>
                <a:gd name="T43" fmla="*/ 118 h 356"/>
                <a:gd name="T44" fmla="*/ 159 w 288"/>
                <a:gd name="T45" fmla="*/ 140 h 356"/>
                <a:gd name="T46" fmla="*/ 272 w 288"/>
                <a:gd name="T47" fmla="*/ 202 h 356"/>
                <a:gd name="T48" fmla="*/ 266 w 288"/>
                <a:gd name="T49" fmla="*/ 280 h 356"/>
                <a:gd name="T50" fmla="*/ 184 w 288"/>
                <a:gd name="T51" fmla="*/ 342 h 356"/>
                <a:gd name="T52" fmla="*/ 107 w 288"/>
                <a:gd name="T53" fmla="*/ 356 h 356"/>
                <a:gd name="T54" fmla="*/ 91 w 288"/>
                <a:gd name="T55" fmla="*/ 354 h 356"/>
                <a:gd name="T56" fmla="*/ 107 w 288"/>
                <a:gd name="T57" fmla="*/ 355 h 356"/>
                <a:gd name="T58" fmla="*/ 183 w 288"/>
                <a:gd name="T59" fmla="*/ 341 h 356"/>
                <a:gd name="T60" fmla="*/ 271 w 288"/>
                <a:gd name="T61" fmla="*/ 202 h 356"/>
                <a:gd name="T62" fmla="*/ 159 w 288"/>
                <a:gd name="T63" fmla="*/ 141 h 356"/>
                <a:gd name="T64" fmla="*/ 87 w 288"/>
                <a:gd name="T65" fmla="*/ 118 h 356"/>
                <a:gd name="T66" fmla="*/ 120 w 288"/>
                <a:gd name="T67" fmla="*/ 72 h 356"/>
                <a:gd name="T68" fmla="*/ 174 w 288"/>
                <a:gd name="T69" fmla="*/ 62 h 356"/>
                <a:gd name="T70" fmla="*/ 189 w 288"/>
                <a:gd name="T71" fmla="*/ 63 h 356"/>
                <a:gd name="T72" fmla="*/ 184 w 288"/>
                <a:gd name="T73" fmla="*/ 2 h 356"/>
                <a:gd name="T74" fmla="*/ 101 w 288"/>
                <a:gd name="T75" fmla="*/ 15 h 356"/>
                <a:gd name="T76" fmla="*/ 20 w 288"/>
                <a:gd name="T77" fmla="*/ 149 h 356"/>
                <a:gd name="T78" fmla="*/ 132 w 288"/>
                <a:gd name="T79" fmla="*/ 208 h 356"/>
                <a:gd name="T80" fmla="*/ 136 w 288"/>
                <a:gd name="T81" fmla="*/ 208 h 356"/>
                <a:gd name="T82" fmla="*/ 139 w 288"/>
                <a:gd name="T83" fmla="*/ 208 h 356"/>
                <a:gd name="T84" fmla="*/ 204 w 288"/>
                <a:gd name="T85" fmla="*/ 233 h 356"/>
                <a:gd name="T86" fmla="*/ 167 w 288"/>
                <a:gd name="T87" fmla="*/ 284 h 356"/>
                <a:gd name="T88" fmla="*/ 105 w 288"/>
                <a:gd name="T89" fmla="*/ 294 h 356"/>
                <a:gd name="T90" fmla="*/ 84 w 288"/>
                <a:gd name="T91" fmla="*/ 293 h 356"/>
                <a:gd name="T92" fmla="*/ 91 w 288"/>
                <a:gd name="T93" fmla="*/ 354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8" h="356">
                  <a:moveTo>
                    <a:pt x="107" y="356"/>
                  </a:moveTo>
                  <a:cubicBezTo>
                    <a:pt x="100" y="356"/>
                    <a:pt x="95" y="356"/>
                    <a:pt x="90" y="355"/>
                  </a:cubicBezTo>
                  <a:cubicBezTo>
                    <a:pt x="90" y="355"/>
                    <a:pt x="90" y="355"/>
                    <a:pt x="90" y="355"/>
                  </a:cubicBezTo>
                  <a:cubicBezTo>
                    <a:pt x="90" y="355"/>
                    <a:pt x="90" y="355"/>
                    <a:pt x="90" y="355"/>
                  </a:cubicBezTo>
                  <a:cubicBezTo>
                    <a:pt x="83" y="292"/>
                    <a:pt x="83" y="292"/>
                    <a:pt x="83" y="292"/>
                  </a:cubicBezTo>
                  <a:cubicBezTo>
                    <a:pt x="83" y="292"/>
                    <a:pt x="83" y="292"/>
                    <a:pt x="83" y="292"/>
                  </a:cubicBezTo>
                  <a:cubicBezTo>
                    <a:pt x="90" y="293"/>
                    <a:pt x="98" y="293"/>
                    <a:pt x="105" y="293"/>
                  </a:cubicBezTo>
                  <a:cubicBezTo>
                    <a:pt x="120" y="293"/>
                    <a:pt x="143" y="292"/>
                    <a:pt x="167" y="283"/>
                  </a:cubicBezTo>
                  <a:cubicBezTo>
                    <a:pt x="197" y="272"/>
                    <a:pt x="210" y="253"/>
                    <a:pt x="203" y="233"/>
                  </a:cubicBezTo>
                  <a:cubicBezTo>
                    <a:pt x="196" y="215"/>
                    <a:pt x="179" y="209"/>
                    <a:pt x="136" y="209"/>
                  </a:cubicBezTo>
                  <a:cubicBezTo>
                    <a:pt x="135" y="209"/>
                    <a:pt x="133" y="209"/>
                    <a:pt x="132" y="209"/>
                  </a:cubicBezTo>
                  <a:cubicBezTo>
                    <a:pt x="103" y="209"/>
                    <a:pt x="79" y="205"/>
                    <a:pt x="61" y="196"/>
                  </a:cubicBezTo>
                  <a:cubicBezTo>
                    <a:pt x="41" y="186"/>
                    <a:pt x="27" y="170"/>
                    <a:pt x="19" y="149"/>
                  </a:cubicBezTo>
                  <a:cubicBezTo>
                    <a:pt x="10" y="123"/>
                    <a:pt x="12" y="96"/>
                    <a:pt x="26" y="72"/>
                  </a:cubicBezTo>
                  <a:cubicBezTo>
                    <a:pt x="40" y="47"/>
                    <a:pt x="66" y="27"/>
                    <a:pt x="101" y="15"/>
                  </a:cubicBezTo>
                  <a:cubicBezTo>
                    <a:pt x="130" y="4"/>
                    <a:pt x="158" y="0"/>
                    <a:pt x="185" y="1"/>
                  </a:cubicBezTo>
                  <a:cubicBezTo>
                    <a:pt x="185" y="1"/>
                    <a:pt x="185" y="1"/>
                    <a:pt x="185" y="1"/>
                  </a:cubicBezTo>
                  <a:cubicBezTo>
                    <a:pt x="190" y="64"/>
                    <a:pt x="190" y="64"/>
                    <a:pt x="190" y="64"/>
                  </a:cubicBezTo>
                  <a:cubicBezTo>
                    <a:pt x="190" y="64"/>
                    <a:pt x="190" y="64"/>
                    <a:pt x="190" y="64"/>
                  </a:cubicBezTo>
                  <a:cubicBezTo>
                    <a:pt x="184" y="63"/>
                    <a:pt x="179" y="63"/>
                    <a:pt x="174" y="63"/>
                  </a:cubicBezTo>
                  <a:cubicBezTo>
                    <a:pt x="156" y="63"/>
                    <a:pt x="138" y="66"/>
                    <a:pt x="121" y="73"/>
                  </a:cubicBezTo>
                  <a:cubicBezTo>
                    <a:pt x="94" y="82"/>
                    <a:pt x="81" y="100"/>
                    <a:pt x="88" y="118"/>
                  </a:cubicBezTo>
                  <a:cubicBezTo>
                    <a:pt x="95" y="137"/>
                    <a:pt x="115" y="139"/>
                    <a:pt x="159" y="140"/>
                  </a:cubicBezTo>
                  <a:cubicBezTo>
                    <a:pt x="222" y="140"/>
                    <a:pt x="257" y="159"/>
                    <a:pt x="272" y="202"/>
                  </a:cubicBezTo>
                  <a:cubicBezTo>
                    <a:pt x="282" y="229"/>
                    <a:pt x="280" y="256"/>
                    <a:pt x="266" y="280"/>
                  </a:cubicBezTo>
                  <a:cubicBezTo>
                    <a:pt x="251" y="306"/>
                    <a:pt x="223" y="328"/>
                    <a:pt x="184" y="342"/>
                  </a:cubicBezTo>
                  <a:cubicBezTo>
                    <a:pt x="159" y="351"/>
                    <a:pt x="130" y="356"/>
                    <a:pt x="107" y="356"/>
                  </a:cubicBezTo>
                  <a:close/>
                  <a:moveTo>
                    <a:pt x="91" y="354"/>
                  </a:moveTo>
                  <a:cubicBezTo>
                    <a:pt x="95" y="355"/>
                    <a:pt x="101" y="355"/>
                    <a:pt x="107" y="355"/>
                  </a:cubicBezTo>
                  <a:cubicBezTo>
                    <a:pt x="130" y="355"/>
                    <a:pt x="159" y="350"/>
                    <a:pt x="183" y="341"/>
                  </a:cubicBezTo>
                  <a:cubicBezTo>
                    <a:pt x="274" y="308"/>
                    <a:pt x="288" y="248"/>
                    <a:pt x="271" y="202"/>
                  </a:cubicBezTo>
                  <a:cubicBezTo>
                    <a:pt x="256" y="160"/>
                    <a:pt x="221" y="141"/>
                    <a:pt x="159" y="141"/>
                  </a:cubicBezTo>
                  <a:cubicBezTo>
                    <a:pt x="114" y="140"/>
                    <a:pt x="94" y="138"/>
                    <a:pt x="87" y="118"/>
                  </a:cubicBezTo>
                  <a:cubicBezTo>
                    <a:pt x="82" y="104"/>
                    <a:pt x="87" y="84"/>
                    <a:pt x="120" y="72"/>
                  </a:cubicBezTo>
                  <a:cubicBezTo>
                    <a:pt x="138" y="65"/>
                    <a:pt x="156" y="62"/>
                    <a:pt x="174" y="62"/>
                  </a:cubicBezTo>
                  <a:cubicBezTo>
                    <a:pt x="179" y="62"/>
                    <a:pt x="184" y="62"/>
                    <a:pt x="189" y="63"/>
                  </a:cubicBezTo>
                  <a:cubicBezTo>
                    <a:pt x="184" y="2"/>
                    <a:pt x="184" y="2"/>
                    <a:pt x="184" y="2"/>
                  </a:cubicBezTo>
                  <a:cubicBezTo>
                    <a:pt x="158" y="1"/>
                    <a:pt x="130" y="5"/>
                    <a:pt x="101" y="15"/>
                  </a:cubicBezTo>
                  <a:cubicBezTo>
                    <a:pt x="33" y="41"/>
                    <a:pt x="0" y="94"/>
                    <a:pt x="20" y="149"/>
                  </a:cubicBezTo>
                  <a:cubicBezTo>
                    <a:pt x="35" y="189"/>
                    <a:pt x="71" y="208"/>
                    <a:pt x="132" y="208"/>
                  </a:cubicBezTo>
                  <a:cubicBezTo>
                    <a:pt x="133" y="208"/>
                    <a:pt x="135" y="208"/>
                    <a:pt x="136" y="208"/>
                  </a:cubicBezTo>
                  <a:cubicBezTo>
                    <a:pt x="137" y="208"/>
                    <a:pt x="138" y="208"/>
                    <a:pt x="139" y="208"/>
                  </a:cubicBezTo>
                  <a:cubicBezTo>
                    <a:pt x="180" y="208"/>
                    <a:pt x="197" y="215"/>
                    <a:pt x="204" y="233"/>
                  </a:cubicBezTo>
                  <a:cubicBezTo>
                    <a:pt x="211" y="254"/>
                    <a:pt x="198" y="273"/>
                    <a:pt x="167" y="284"/>
                  </a:cubicBezTo>
                  <a:cubicBezTo>
                    <a:pt x="144" y="293"/>
                    <a:pt x="121" y="294"/>
                    <a:pt x="105" y="294"/>
                  </a:cubicBezTo>
                  <a:cubicBezTo>
                    <a:pt x="98" y="294"/>
                    <a:pt x="91" y="294"/>
                    <a:pt x="84" y="293"/>
                  </a:cubicBezTo>
                  <a:lnTo>
                    <a:pt x="91" y="3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8" name="Freeform 2329"/>
            <p:cNvSpPr/>
            <p:nvPr/>
          </p:nvSpPr>
          <p:spPr bwMode="auto">
            <a:xfrm>
              <a:off x="-776288" y="1447801"/>
              <a:ext cx="338138" cy="288925"/>
            </a:xfrm>
            <a:custGeom>
              <a:avLst/>
              <a:gdLst>
                <a:gd name="T0" fmla="*/ 37 w 80"/>
                <a:gd name="T1" fmla="*/ 62 h 68"/>
                <a:gd name="T2" fmla="*/ 7 w 80"/>
                <a:gd name="T3" fmla="*/ 55 h 68"/>
                <a:gd name="T4" fmla="*/ 7 w 80"/>
                <a:gd name="T5" fmla="*/ 55 h 68"/>
                <a:gd name="T6" fmla="*/ 14 w 80"/>
                <a:gd name="T7" fmla="*/ 24 h 68"/>
                <a:gd name="T8" fmla="*/ 44 w 80"/>
                <a:gd name="T9" fmla="*/ 6 h 68"/>
                <a:gd name="T10" fmla="*/ 74 w 80"/>
                <a:gd name="T11" fmla="*/ 14 h 68"/>
                <a:gd name="T12" fmla="*/ 74 w 80"/>
                <a:gd name="T13" fmla="*/ 14 h 68"/>
                <a:gd name="T14" fmla="*/ 66 w 80"/>
                <a:gd name="T15" fmla="*/ 44 h 68"/>
                <a:gd name="T16" fmla="*/ 37 w 80"/>
                <a:gd name="T17"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68">
                  <a:moveTo>
                    <a:pt x="37" y="62"/>
                  </a:moveTo>
                  <a:cubicBezTo>
                    <a:pt x="26" y="68"/>
                    <a:pt x="13" y="65"/>
                    <a:pt x="7" y="55"/>
                  </a:cubicBezTo>
                  <a:cubicBezTo>
                    <a:pt x="7" y="55"/>
                    <a:pt x="7" y="55"/>
                    <a:pt x="7" y="55"/>
                  </a:cubicBezTo>
                  <a:cubicBezTo>
                    <a:pt x="0" y="44"/>
                    <a:pt x="3" y="31"/>
                    <a:pt x="14" y="24"/>
                  </a:cubicBezTo>
                  <a:cubicBezTo>
                    <a:pt x="44" y="6"/>
                    <a:pt x="44" y="6"/>
                    <a:pt x="44" y="6"/>
                  </a:cubicBezTo>
                  <a:cubicBezTo>
                    <a:pt x="54" y="0"/>
                    <a:pt x="67" y="3"/>
                    <a:pt x="74" y="14"/>
                  </a:cubicBezTo>
                  <a:cubicBezTo>
                    <a:pt x="74" y="14"/>
                    <a:pt x="74" y="14"/>
                    <a:pt x="74" y="14"/>
                  </a:cubicBezTo>
                  <a:cubicBezTo>
                    <a:pt x="80" y="24"/>
                    <a:pt x="77" y="37"/>
                    <a:pt x="66" y="44"/>
                  </a:cubicBezTo>
                  <a:lnTo>
                    <a:pt x="37" y="62"/>
                  </a:lnTo>
                  <a:close/>
                </a:path>
              </a:pathLst>
            </a:custGeom>
            <a:solidFill>
              <a:srgbClr val="F794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9" name="Freeform 2330"/>
            <p:cNvSpPr/>
            <p:nvPr/>
          </p:nvSpPr>
          <p:spPr bwMode="auto">
            <a:xfrm>
              <a:off x="-819150" y="1625601"/>
              <a:ext cx="338138" cy="288925"/>
            </a:xfrm>
            <a:custGeom>
              <a:avLst/>
              <a:gdLst>
                <a:gd name="T0" fmla="*/ 37 w 80"/>
                <a:gd name="T1" fmla="*/ 61 h 68"/>
                <a:gd name="T2" fmla="*/ 6 w 80"/>
                <a:gd name="T3" fmla="*/ 54 h 68"/>
                <a:gd name="T4" fmla="*/ 6 w 80"/>
                <a:gd name="T5" fmla="*/ 54 h 68"/>
                <a:gd name="T6" fmla="*/ 14 w 80"/>
                <a:gd name="T7" fmla="*/ 24 h 68"/>
                <a:gd name="T8" fmla="*/ 43 w 80"/>
                <a:gd name="T9" fmla="*/ 6 h 68"/>
                <a:gd name="T10" fmla="*/ 74 w 80"/>
                <a:gd name="T11" fmla="*/ 13 h 68"/>
                <a:gd name="T12" fmla="*/ 74 w 80"/>
                <a:gd name="T13" fmla="*/ 13 h 68"/>
                <a:gd name="T14" fmla="*/ 66 w 80"/>
                <a:gd name="T15" fmla="*/ 43 h 68"/>
                <a:gd name="T16" fmla="*/ 37 w 80"/>
                <a:gd name="T17" fmla="*/ 6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68">
                  <a:moveTo>
                    <a:pt x="37" y="61"/>
                  </a:moveTo>
                  <a:cubicBezTo>
                    <a:pt x="26" y="68"/>
                    <a:pt x="13" y="64"/>
                    <a:pt x="6" y="54"/>
                  </a:cubicBezTo>
                  <a:cubicBezTo>
                    <a:pt x="6" y="54"/>
                    <a:pt x="6" y="54"/>
                    <a:pt x="6" y="54"/>
                  </a:cubicBezTo>
                  <a:cubicBezTo>
                    <a:pt x="0" y="44"/>
                    <a:pt x="3" y="30"/>
                    <a:pt x="14" y="24"/>
                  </a:cubicBezTo>
                  <a:cubicBezTo>
                    <a:pt x="43" y="6"/>
                    <a:pt x="43" y="6"/>
                    <a:pt x="43" y="6"/>
                  </a:cubicBezTo>
                  <a:cubicBezTo>
                    <a:pt x="54" y="0"/>
                    <a:pt x="67" y="3"/>
                    <a:pt x="74" y="13"/>
                  </a:cubicBezTo>
                  <a:cubicBezTo>
                    <a:pt x="74" y="13"/>
                    <a:pt x="74" y="13"/>
                    <a:pt x="74" y="13"/>
                  </a:cubicBezTo>
                  <a:cubicBezTo>
                    <a:pt x="80" y="23"/>
                    <a:pt x="77" y="37"/>
                    <a:pt x="66" y="43"/>
                  </a:cubicBezTo>
                  <a:lnTo>
                    <a:pt x="37" y="61"/>
                  </a:lnTo>
                  <a:close/>
                </a:path>
              </a:pathLst>
            </a:custGeom>
            <a:solidFill>
              <a:srgbClr val="F794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0" name="Freeform 2331"/>
            <p:cNvSpPr/>
            <p:nvPr/>
          </p:nvSpPr>
          <p:spPr bwMode="auto">
            <a:xfrm>
              <a:off x="-857250" y="1787526"/>
              <a:ext cx="338138" cy="288925"/>
            </a:xfrm>
            <a:custGeom>
              <a:avLst/>
              <a:gdLst>
                <a:gd name="T0" fmla="*/ 36 w 80"/>
                <a:gd name="T1" fmla="*/ 62 h 68"/>
                <a:gd name="T2" fmla="*/ 6 w 80"/>
                <a:gd name="T3" fmla="*/ 55 h 68"/>
                <a:gd name="T4" fmla="*/ 6 w 80"/>
                <a:gd name="T5" fmla="*/ 55 h 68"/>
                <a:gd name="T6" fmla="*/ 13 w 80"/>
                <a:gd name="T7" fmla="*/ 25 h 68"/>
                <a:gd name="T8" fmla="*/ 43 w 80"/>
                <a:gd name="T9" fmla="*/ 6 h 68"/>
                <a:gd name="T10" fmla="*/ 73 w 80"/>
                <a:gd name="T11" fmla="*/ 14 h 68"/>
                <a:gd name="T12" fmla="*/ 73 w 80"/>
                <a:gd name="T13" fmla="*/ 14 h 68"/>
                <a:gd name="T14" fmla="*/ 66 w 80"/>
                <a:gd name="T15" fmla="*/ 44 h 68"/>
                <a:gd name="T16" fmla="*/ 36 w 80"/>
                <a:gd name="T17"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68">
                  <a:moveTo>
                    <a:pt x="36" y="62"/>
                  </a:moveTo>
                  <a:cubicBezTo>
                    <a:pt x="26" y="68"/>
                    <a:pt x="12" y="65"/>
                    <a:pt x="6" y="55"/>
                  </a:cubicBezTo>
                  <a:cubicBezTo>
                    <a:pt x="6" y="55"/>
                    <a:pt x="6" y="55"/>
                    <a:pt x="6" y="55"/>
                  </a:cubicBezTo>
                  <a:cubicBezTo>
                    <a:pt x="0" y="44"/>
                    <a:pt x="3" y="31"/>
                    <a:pt x="13" y="25"/>
                  </a:cubicBezTo>
                  <a:cubicBezTo>
                    <a:pt x="43" y="6"/>
                    <a:pt x="43" y="6"/>
                    <a:pt x="43" y="6"/>
                  </a:cubicBezTo>
                  <a:cubicBezTo>
                    <a:pt x="53" y="0"/>
                    <a:pt x="67" y="3"/>
                    <a:pt x="73" y="14"/>
                  </a:cubicBezTo>
                  <a:cubicBezTo>
                    <a:pt x="73" y="14"/>
                    <a:pt x="73" y="14"/>
                    <a:pt x="73" y="14"/>
                  </a:cubicBezTo>
                  <a:cubicBezTo>
                    <a:pt x="80" y="24"/>
                    <a:pt x="76" y="38"/>
                    <a:pt x="66" y="44"/>
                  </a:cubicBezTo>
                  <a:lnTo>
                    <a:pt x="36" y="62"/>
                  </a:lnTo>
                  <a:close/>
                </a:path>
              </a:pathLst>
            </a:custGeom>
            <a:solidFill>
              <a:srgbClr val="F794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1" name="Freeform 2332"/>
            <p:cNvSpPr/>
            <p:nvPr/>
          </p:nvSpPr>
          <p:spPr bwMode="auto">
            <a:xfrm>
              <a:off x="-900113" y="1960563"/>
              <a:ext cx="339725" cy="288925"/>
            </a:xfrm>
            <a:custGeom>
              <a:avLst/>
              <a:gdLst>
                <a:gd name="T0" fmla="*/ 36 w 80"/>
                <a:gd name="T1" fmla="*/ 62 h 68"/>
                <a:gd name="T2" fmla="*/ 6 w 80"/>
                <a:gd name="T3" fmla="*/ 55 h 68"/>
                <a:gd name="T4" fmla="*/ 6 w 80"/>
                <a:gd name="T5" fmla="*/ 55 h 68"/>
                <a:gd name="T6" fmla="*/ 13 w 80"/>
                <a:gd name="T7" fmla="*/ 25 h 68"/>
                <a:gd name="T8" fmla="*/ 43 w 80"/>
                <a:gd name="T9" fmla="*/ 7 h 68"/>
                <a:gd name="T10" fmla="*/ 73 w 80"/>
                <a:gd name="T11" fmla="*/ 14 h 68"/>
                <a:gd name="T12" fmla="*/ 73 w 80"/>
                <a:gd name="T13" fmla="*/ 14 h 68"/>
                <a:gd name="T14" fmla="*/ 66 w 80"/>
                <a:gd name="T15" fmla="*/ 44 h 68"/>
                <a:gd name="T16" fmla="*/ 36 w 80"/>
                <a:gd name="T17"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68">
                  <a:moveTo>
                    <a:pt x="36" y="62"/>
                  </a:moveTo>
                  <a:cubicBezTo>
                    <a:pt x="26" y="68"/>
                    <a:pt x="12" y="65"/>
                    <a:pt x="6" y="55"/>
                  </a:cubicBezTo>
                  <a:cubicBezTo>
                    <a:pt x="6" y="55"/>
                    <a:pt x="6" y="55"/>
                    <a:pt x="6" y="55"/>
                  </a:cubicBezTo>
                  <a:cubicBezTo>
                    <a:pt x="0" y="45"/>
                    <a:pt x="3" y="31"/>
                    <a:pt x="13" y="25"/>
                  </a:cubicBezTo>
                  <a:cubicBezTo>
                    <a:pt x="43" y="7"/>
                    <a:pt x="43" y="7"/>
                    <a:pt x="43" y="7"/>
                  </a:cubicBezTo>
                  <a:cubicBezTo>
                    <a:pt x="54" y="0"/>
                    <a:pt x="67" y="4"/>
                    <a:pt x="73" y="14"/>
                  </a:cubicBezTo>
                  <a:cubicBezTo>
                    <a:pt x="73" y="14"/>
                    <a:pt x="73" y="14"/>
                    <a:pt x="73" y="14"/>
                  </a:cubicBezTo>
                  <a:cubicBezTo>
                    <a:pt x="80" y="24"/>
                    <a:pt x="76" y="38"/>
                    <a:pt x="66" y="44"/>
                  </a:cubicBezTo>
                  <a:lnTo>
                    <a:pt x="36" y="62"/>
                  </a:lnTo>
                  <a:close/>
                </a:path>
              </a:pathLst>
            </a:custGeom>
            <a:solidFill>
              <a:srgbClr val="F794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2" name="Freeform 2333"/>
            <p:cNvSpPr/>
            <p:nvPr/>
          </p:nvSpPr>
          <p:spPr bwMode="auto">
            <a:xfrm>
              <a:off x="-1614488" y="1739901"/>
              <a:ext cx="325438" cy="327025"/>
            </a:xfrm>
            <a:custGeom>
              <a:avLst/>
              <a:gdLst>
                <a:gd name="T0" fmla="*/ 39 w 77"/>
                <a:gd name="T1" fmla="*/ 68 h 77"/>
                <a:gd name="T2" fmla="*/ 9 w 77"/>
                <a:gd name="T3" fmla="*/ 68 h 77"/>
                <a:gd name="T4" fmla="*/ 9 w 77"/>
                <a:gd name="T5" fmla="*/ 68 h 77"/>
                <a:gd name="T6" fmla="*/ 9 w 77"/>
                <a:gd name="T7" fmla="*/ 38 h 77"/>
                <a:gd name="T8" fmla="*/ 38 w 77"/>
                <a:gd name="T9" fmla="*/ 9 h 77"/>
                <a:gd name="T10" fmla="*/ 68 w 77"/>
                <a:gd name="T11" fmla="*/ 9 h 77"/>
                <a:gd name="T12" fmla="*/ 68 w 77"/>
                <a:gd name="T13" fmla="*/ 9 h 77"/>
                <a:gd name="T14" fmla="*/ 68 w 77"/>
                <a:gd name="T15" fmla="*/ 39 h 77"/>
                <a:gd name="T16" fmla="*/ 39 w 77"/>
                <a:gd name="T17" fmla="*/ 6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77">
                  <a:moveTo>
                    <a:pt x="39" y="68"/>
                  </a:moveTo>
                  <a:cubicBezTo>
                    <a:pt x="31" y="77"/>
                    <a:pt x="17" y="77"/>
                    <a:pt x="9" y="68"/>
                  </a:cubicBezTo>
                  <a:cubicBezTo>
                    <a:pt x="9" y="68"/>
                    <a:pt x="9" y="68"/>
                    <a:pt x="9" y="68"/>
                  </a:cubicBezTo>
                  <a:cubicBezTo>
                    <a:pt x="0" y="60"/>
                    <a:pt x="0" y="46"/>
                    <a:pt x="9" y="38"/>
                  </a:cubicBezTo>
                  <a:cubicBezTo>
                    <a:pt x="38" y="9"/>
                    <a:pt x="38" y="9"/>
                    <a:pt x="38" y="9"/>
                  </a:cubicBezTo>
                  <a:cubicBezTo>
                    <a:pt x="46" y="0"/>
                    <a:pt x="60" y="0"/>
                    <a:pt x="68" y="9"/>
                  </a:cubicBezTo>
                  <a:cubicBezTo>
                    <a:pt x="68" y="9"/>
                    <a:pt x="68" y="9"/>
                    <a:pt x="68" y="9"/>
                  </a:cubicBezTo>
                  <a:cubicBezTo>
                    <a:pt x="77" y="17"/>
                    <a:pt x="77" y="31"/>
                    <a:pt x="68" y="39"/>
                  </a:cubicBezTo>
                  <a:lnTo>
                    <a:pt x="39" y="68"/>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3" name="Freeform 2334"/>
            <p:cNvSpPr/>
            <p:nvPr/>
          </p:nvSpPr>
          <p:spPr bwMode="auto">
            <a:xfrm>
              <a:off x="420688" y="1828801"/>
              <a:ext cx="863600" cy="795338"/>
            </a:xfrm>
            <a:custGeom>
              <a:avLst/>
              <a:gdLst>
                <a:gd name="T0" fmla="*/ 127 w 204"/>
                <a:gd name="T1" fmla="*/ 57 h 187"/>
                <a:gd name="T2" fmla="*/ 62 w 204"/>
                <a:gd name="T3" fmla="*/ 16 h 187"/>
                <a:gd name="T4" fmla="*/ 28 w 204"/>
                <a:gd name="T5" fmla="*/ 8 h 187"/>
                <a:gd name="T6" fmla="*/ 8 w 204"/>
                <a:gd name="T7" fmla="*/ 47 h 187"/>
                <a:gd name="T8" fmla="*/ 69 w 204"/>
                <a:gd name="T9" fmla="*/ 121 h 187"/>
                <a:gd name="T10" fmla="*/ 76 w 204"/>
                <a:gd name="T11" fmla="*/ 129 h 187"/>
                <a:gd name="T12" fmla="*/ 91 w 204"/>
                <a:gd name="T13" fmla="*/ 187 h 187"/>
                <a:gd name="T14" fmla="*/ 176 w 204"/>
                <a:gd name="T15" fmla="*/ 186 h 187"/>
                <a:gd name="T16" fmla="*/ 204 w 204"/>
                <a:gd name="T17" fmla="*/ 0 h 187"/>
                <a:gd name="T18" fmla="*/ 127 w 204"/>
                <a:gd name="T19" fmla="*/ 5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187">
                  <a:moveTo>
                    <a:pt x="127" y="57"/>
                  </a:moveTo>
                  <a:cubicBezTo>
                    <a:pt x="62" y="16"/>
                    <a:pt x="62" y="16"/>
                    <a:pt x="62" y="16"/>
                  </a:cubicBezTo>
                  <a:cubicBezTo>
                    <a:pt x="55" y="4"/>
                    <a:pt x="39" y="0"/>
                    <a:pt x="28" y="8"/>
                  </a:cubicBezTo>
                  <a:cubicBezTo>
                    <a:pt x="16" y="15"/>
                    <a:pt x="0" y="35"/>
                    <a:pt x="8" y="47"/>
                  </a:cubicBezTo>
                  <a:cubicBezTo>
                    <a:pt x="69" y="121"/>
                    <a:pt x="69" y="121"/>
                    <a:pt x="69" y="121"/>
                  </a:cubicBezTo>
                  <a:cubicBezTo>
                    <a:pt x="71" y="124"/>
                    <a:pt x="73" y="127"/>
                    <a:pt x="76" y="129"/>
                  </a:cubicBezTo>
                  <a:cubicBezTo>
                    <a:pt x="91" y="187"/>
                    <a:pt x="91" y="187"/>
                    <a:pt x="91" y="187"/>
                  </a:cubicBezTo>
                  <a:cubicBezTo>
                    <a:pt x="176" y="186"/>
                    <a:pt x="176" y="186"/>
                    <a:pt x="176" y="186"/>
                  </a:cubicBezTo>
                  <a:cubicBezTo>
                    <a:pt x="204" y="0"/>
                    <a:pt x="204" y="0"/>
                    <a:pt x="204" y="0"/>
                  </a:cubicBezTo>
                  <a:lnTo>
                    <a:pt x="127" y="57"/>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4" name="Rectangle 2335"/>
            <p:cNvSpPr>
              <a:spLocks noChangeArrowheads="1"/>
            </p:cNvSpPr>
            <p:nvPr/>
          </p:nvSpPr>
          <p:spPr bwMode="auto">
            <a:xfrm>
              <a:off x="979488" y="2568576"/>
              <a:ext cx="215900" cy="527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45" name="Rectangle 2336"/>
            <p:cNvSpPr>
              <a:spLocks noChangeArrowheads="1"/>
            </p:cNvSpPr>
            <p:nvPr/>
          </p:nvSpPr>
          <p:spPr bwMode="auto">
            <a:xfrm>
              <a:off x="763588" y="2568576"/>
              <a:ext cx="215900" cy="527050"/>
            </a:xfrm>
            <a:prstGeom prst="rect">
              <a:avLst/>
            </a:prstGeom>
            <a:solidFill>
              <a:srgbClr val="E8E8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46" name="Rectangle 2337"/>
            <p:cNvSpPr>
              <a:spLocks noChangeArrowheads="1"/>
            </p:cNvSpPr>
            <p:nvPr/>
          </p:nvSpPr>
          <p:spPr bwMode="auto">
            <a:xfrm>
              <a:off x="742950" y="2644776"/>
              <a:ext cx="236538" cy="389572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47" name="Rectangle 2338"/>
            <p:cNvSpPr>
              <a:spLocks noChangeArrowheads="1"/>
            </p:cNvSpPr>
            <p:nvPr/>
          </p:nvSpPr>
          <p:spPr bwMode="auto">
            <a:xfrm>
              <a:off x="979488" y="2644776"/>
              <a:ext cx="241300" cy="3895725"/>
            </a:xfrm>
            <a:prstGeom prst="rect">
              <a:avLst/>
            </a:pr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48" name="Oval 2339"/>
            <p:cNvSpPr>
              <a:spLocks noChangeArrowheads="1"/>
            </p:cNvSpPr>
            <p:nvPr/>
          </p:nvSpPr>
          <p:spPr bwMode="auto">
            <a:xfrm>
              <a:off x="785813" y="2717801"/>
              <a:ext cx="114300" cy="114300"/>
            </a:xfrm>
            <a:prstGeom prst="ellipse">
              <a:avLst/>
            </a:prstGeom>
            <a:solidFill>
              <a:srgbClr val="E8E8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9" name="Freeform 2340"/>
            <p:cNvSpPr/>
            <p:nvPr/>
          </p:nvSpPr>
          <p:spPr bwMode="auto">
            <a:xfrm>
              <a:off x="501650" y="474663"/>
              <a:ext cx="617538" cy="1571625"/>
            </a:xfrm>
            <a:custGeom>
              <a:avLst/>
              <a:gdLst>
                <a:gd name="T0" fmla="*/ 75 w 146"/>
                <a:gd name="T1" fmla="*/ 0 h 370"/>
                <a:gd name="T2" fmla="*/ 62 w 146"/>
                <a:gd name="T3" fmla="*/ 51 h 370"/>
                <a:gd name="T4" fmla="*/ 27 w 146"/>
                <a:gd name="T5" fmla="*/ 42 h 370"/>
                <a:gd name="T6" fmla="*/ 0 w 146"/>
                <a:gd name="T7" fmla="*/ 145 h 370"/>
                <a:gd name="T8" fmla="*/ 34 w 146"/>
                <a:gd name="T9" fmla="*/ 154 h 370"/>
                <a:gd name="T10" fmla="*/ 12 w 146"/>
                <a:gd name="T11" fmla="*/ 238 h 370"/>
                <a:gd name="T12" fmla="*/ 16 w 146"/>
                <a:gd name="T13" fmla="*/ 337 h 370"/>
                <a:gd name="T14" fmla="*/ 48 w 146"/>
                <a:gd name="T15" fmla="*/ 370 h 370"/>
                <a:gd name="T16" fmla="*/ 146 w 146"/>
                <a:gd name="T17" fmla="*/ 2 h 370"/>
                <a:gd name="T18" fmla="*/ 75 w 146"/>
                <a:gd name="T19"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370">
                  <a:moveTo>
                    <a:pt x="75" y="0"/>
                  </a:moveTo>
                  <a:cubicBezTo>
                    <a:pt x="62" y="51"/>
                    <a:pt x="62" y="51"/>
                    <a:pt x="62" y="51"/>
                  </a:cubicBezTo>
                  <a:cubicBezTo>
                    <a:pt x="27" y="42"/>
                    <a:pt x="27" y="42"/>
                    <a:pt x="27" y="42"/>
                  </a:cubicBezTo>
                  <a:cubicBezTo>
                    <a:pt x="0" y="145"/>
                    <a:pt x="0" y="145"/>
                    <a:pt x="0" y="145"/>
                  </a:cubicBezTo>
                  <a:cubicBezTo>
                    <a:pt x="34" y="154"/>
                    <a:pt x="34" y="154"/>
                    <a:pt x="34" y="154"/>
                  </a:cubicBezTo>
                  <a:cubicBezTo>
                    <a:pt x="12" y="238"/>
                    <a:pt x="12" y="238"/>
                    <a:pt x="12" y="238"/>
                  </a:cubicBezTo>
                  <a:cubicBezTo>
                    <a:pt x="1" y="280"/>
                    <a:pt x="2" y="313"/>
                    <a:pt x="16" y="337"/>
                  </a:cubicBezTo>
                  <a:cubicBezTo>
                    <a:pt x="23" y="350"/>
                    <a:pt x="35" y="361"/>
                    <a:pt x="48" y="370"/>
                  </a:cubicBezTo>
                  <a:cubicBezTo>
                    <a:pt x="146" y="2"/>
                    <a:pt x="146" y="2"/>
                    <a:pt x="146" y="2"/>
                  </a:cubicBezTo>
                  <a:lnTo>
                    <a:pt x="75"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0" name="Freeform 2341"/>
            <p:cNvSpPr/>
            <p:nvPr/>
          </p:nvSpPr>
          <p:spPr bwMode="auto">
            <a:xfrm>
              <a:off x="704850" y="482601"/>
              <a:ext cx="820738" cy="1673225"/>
            </a:xfrm>
            <a:custGeom>
              <a:avLst/>
              <a:gdLst>
                <a:gd name="T0" fmla="*/ 166 w 194"/>
                <a:gd name="T1" fmla="*/ 200 h 394"/>
                <a:gd name="T2" fmla="*/ 194 w 194"/>
                <a:gd name="T3" fmla="*/ 97 h 394"/>
                <a:gd name="T4" fmla="*/ 136 w 194"/>
                <a:gd name="T5" fmla="*/ 82 h 394"/>
                <a:gd name="T6" fmla="*/ 157 w 194"/>
                <a:gd name="T7" fmla="*/ 2 h 394"/>
                <a:gd name="T8" fmla="*/ 98 w 194"/>
                <a:gd name="T9" fmla="*/ 0 h 394"/>
                <a:gd name="T10" fmla="*/ 0 w 194"/>
                <a:gd name="T11" fmla="*/ 368 h 394"/>
                <a:gd name="T12" fmla="*/ 37 w 194"/>
                <a:gd name="T13" fmla="*/ 384 h 394"/>
                <a:gd name="T14" fmla="*/ 99 w 194"/>
                <a:gd name="T15" fmla="*/ 392 h 394"/>
                <a:gd name="T16" fmla="*/ 115 w 194"/>
                <a:gd name="T17" fmla="*/ 390 h 394"/>
                <a:gd name="T18" fmla="*/ 141 w 194"/>
                <a:gd name="T19" fmla="*/ 288 h 394"/>
                <a:gd name="T20" fmla="*/ 114 w 194"/>
                <a:gd name="T21" fmla="*/ 286 h 394"/>
                <a:gd name="T22" fmla="*/ 94 w 194"/>
                <a:gd name="T23" fmla="*/ 282 h 394"/>
                <a:gd name="T24" fmla="*/ 87 w 194"/>
                <a:gd name="T25" fmla="*/ 280 h 394"/>
                <a:gd name="T26" fmla="*/ 90 w 194"/>
                <a:gd name="T27" fmla="*/ 256 h 394"/>
                <a:gd name="T28" fmla="*/ 109 w 194"/>
                <a:gd name="T29" fmla="*/ 185 h 394"/>
                <a:gd name="T30" fmla="*/ 166 w 194"/>
                <a:gd name="T31" fmla="*/ 20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4" h="394">
                  <a:moveTo>
                    <a:pt x="166" y="200"/>
                  </a:moveTo>
                  <a:cubicBezTo>
                    <a:pt x="194" y="97"/>
                    <a:pt x="194" y="97"/>
                    <a:pt x="194" y="97"/>
                  </a:cubicBezTo>
                  <a:cubicBezTo>
                    <a:pt x="136" y="82"/>
                    <a:pt x="136" y="82"/>
                    <a:pt x="136" y="82"/>
                  </a:cubicBezTo>
                  <a:cubicBezTo>
                    <a:pt x="157" y="2"/>
                    <a:pt x="157" y="2"/>
                    <a:pt x="157" y="2"/>
                  </a:cubicBezTo>
                  <a:cubicBezTo>
                    <a:pt x="98" y="0"/>
                    <a:pt x="98" y="0"/>
                    <a:pt x="98" y="0"/>
                  </a:cubicBezTo>
                  <a:cubicBezTo>
                    <a:pt x="0" y="368"/>
                    <a:pt x="0" y="368"/>
                    <a:pt x="0" y="368"/>
                  </a:cubicBezTo>
                  <a:cubicBezTo>
                    <a:pt x="11" y="375"/>
                    <a:pt x="23" y="381"/>
                    <a:pt x="37" y="384"/>
                  </a:cubicBezTo>
                  <a:cubicBezTo>
                    <a:pt x="51" y="388"/>
                    <a:pt x="79" y="394"/>
                    <a:pt x="99" y="392"/>
                  </a:cubicBezTo>
                  <a:cubicBezTo>
                    <a:pt x="115" y="390"/>
                    <a:pt x="115" y="390"/>
                    <a:pt x="115" y="390"/>
                  </a:cubicBezTo>
                  <a:cubicBezTo>
                    <a:pt x="141" y="288"/>
                    <a:pt x="141" y="288"/>
                    <a:pt x="141" y="288"/>
                  </a:cubicBezTo>
                  <a:cubicBezTo>
                    <a:pt x="114" y="286"/>
                    <a:pt x="114" y="286"/>
                    <a:pt x="114" y="286"/>
                  </a:cubicBezTo>
                  <a:cubicBezTo>
                    <a:pt x="107" y="285"/>
                    <a:pt x="100" y="284"/>
                    <a:pt x="94" y="282"/>
                  </a:cubicBezTo>
                  <a:cubicBezTo>
                    <a:pt x="89" y="281"/>
                    <a:pt x="87" y="280"/>
                    <a:pt x="87" y="280"/>
                  </a:cubicBezTo>
                  <a:cubicBezTo>
                    <a:pt x="87" y="280"/>
                    <a:pt x="85" y="275"/>
                    <a:pt x="90" y="256"/>
                  </a:cubicBezTo>
                  <a:cubicBezTo>
                    <a:pt x="109" y="185"/>
                    <a:pt x="109" y="185"/>
                    <a:pt x="109" y="185"/>
                  </a:cubicBezTo>
                  <a:lnTo>
                    <a:pt x="166" y="20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1" name="Freeform 2342"/>
            <p:cNvSpPr>
              <a:spLocks noEditPoints="1"/>
            </p:cNvSpPr>
            <p:nvPr/>
          </p:nvSpPr>
          <p:spPr bwMode="auto">
            <a:xfrm>
              <a:off x="620713" y="563563"/>
              <a:ext cx="803275" cy="1487488"/>
            </a:xfrm>
            <a:custGeom>
              <a:avLst/>
              <a:gdLst>
                <a:gd name="T0" fmla="*/ 113 w 190"/>
                <a:gd name="T1" fmla="*/ 350 h 350"/>
                <a:gd name="T2" fmla="*/ 66 w 190"/>
                <a:gd name="T3" fmla="*/ 342 h 350"/>
                <a:gd name="T4" fmla="*/ 11 w 190"/>
                <a:gd name="T5" fmla="*/ 304 h 350"/>
                <a:gd name="T6" fmla="*/ 10 w 190"/>
                <a:gd name="T7" fmla="*/ 221 h 350"/>
                <a:gd name="T8" fmla="*/ 37 w 190"/>
                <a:gd name="T9" fmla="*/ 116 h 350"/>
                <a:gd name="T10" fmla="*/ 3 w 190"/>
                <a:gd name="T11" fmla="*/ 107 h 350"/>
                <a:gd name="T12" fmla="*/ 3 w 190"/>
                <a:gd name="T13" fmla="*/ 107 h 350"/>
                <a:gd name="T14" fmla="*/ 19 w 190"/>
                <a:gd name="T15" fmla="*/ 47 h 350"/>
                <a:gd name="T16" fmla="*/ 53 w 190"/>
                <a:gd name="T17" fmla="*/ 56 h 350"/>
                <a:gd name="T18" fmla="*/ 68 w 190"/>
                <a:gd name="T19" fmla="*/ 0 h 350"/>
                <a:gd name="T20" fmla="*/ 153 w 190"/>
                <a:gd name="T21" fmla="*/ 3 h 350"/>
                <a:gd name="T22" fmla="*/ 152 w 190"/>
                <a:gd name="T23" fmla="*/ 4 h 350"/>
                <a:gd name="T24" fmla="*/ 133 w 190"/>
                <a:gd name="T25" fmla="*/ 77 h 350"/>
                <a:gd name="T26" fmla="*/ 190 w 190"/>
                <a:gd name="T27" fmla="*/ 92 h 350"/>
                <a:gd name="T28" fmla="*/ 190 w 190"/>
                <a:gd name="T29" fmla="*/ 93 h 350"/>
                <a:gd name="T30" fmla="*/ 175 w 190"/>
                <a:gd name="T31" fmla="*/ 153 h 350"/>
                <a:gd name="T32" fmla="*/ 174 w 190"/>
                <a:gd name="T33" fmla="*/ 152 h 350"/>
                <a:gd name="T34" fmla="*/ 117 w 190"/>
                <a:gd name="T35" fmla="*/ 137 h 350"/>
                <a:gd name="T36" fmla="*/ 92 w 190"/>
                <a:gd name="T37" fmla="*/ 230 h 350"/>
                <a:gd name="T38" fmla="*/ 90 w 190"/>
                <a:gd name="T39" fmla="*/ 266 h 350"/>
                <a:gd name="T40" fmla="*/ 112 w 190"/>
                <a:gd name="T41" fmla="*/ 283 h 350"/>
                <a:gd name="T42" fmla="*/ 136 w 190"/>
                <a:gd name="T43" fmla="*/ 288 h 350"/>
                <a:gd name="T44" fmla="*/ 136 w 190"/>
                <a:gd name="T45" fmla="*/ 288 h 350"/>
                <a:gd name="T46" fmla="*/ 121 w 190"/>
                <a:gd name="T47" fmla="*/ 349 h 350"/>
                <a:gd name="T48" fmla="*/ 120 w 190"/>
                <a:gd name="T49" fmla="*/ 349 h 350"/>
                <a:gd name="T50" fmla="*/ 113 w 190"/>
                <a:gd name="T51" fmla="*/ 350 h 350"/>
                <a:gd name="T52" fmla="*/ 4 w 190"/>
                <a:gd name="T53" fmla="*/ 106 h 350"/>
                <a:gd name="T54" fmla="*/ 39 w 190"/>
                <a:gd name="T55" fmla="*/ 116 h 350"/>
                <a:gd name="T56" fmla="*/ 38 w 190"/>
                <a:gd name="T57" fmla="*/ 116 h 350"/>
                <a:gd name="T58" fmla="*/ 11 w 190"/>
                <a:gd name="T59" fmla="*/ 222 h 350"/>
                <a:gd name="T60" fmla="*/ 12 w 190"/>
                <a:gd name="T61" fmla="*/ 304 h 350"/>
                <a:gd name="T62" fmla="*/ 66 w 190"/>
                <a:gd name="T63" fmla="*/ 342 h 350"/>
                <a:gd name="T64" fmla="*/ 113 w 190"/>
                <a:gd name="T65" fmla="*/ 349 h 350"/>
                <a:gd name="T66" fmla="*/ 120 w 190"/>
                <a:gd name="T67" fmla="*/ 349 h 350"/>
                <a:gd name="T68" fmla="*/ 135 w 190"/>
                <a:gd name="T69" fmla="*/ 289 h 350"/>
                <a:gd name="T70" fmla="*/ 111 w 190"/>
                <a:gd name="T71" fmla="*/ 284 h 350"/>
                <a:gd name="T72" fmla="*/ 89 w 190"/>
                <a:gd name="T73" fmla="*/ 266 h 350"/>
                <a:gd name="T74" fmla="*/ 91 w 190"/>
                <a:gd name="T75" fmla="*/ 230 h 350"/>
                <a:gd name="T76" fmla="*/ 116 w 190"/>
                <a:gd name="T77" fmla="*/ 136 h 350"/>
                <a:gd name="T78" fmla="*/ 117 w 190"/>
                <a:gd name="T79" fmla="*/ 136 h 350"/>
                <a:gd name="T80" fmla="*/ 174 w 190"/>
                <a:gd name="T81" fmla="*/ 151 h 350"/>
                <a:gd name="T82" fmla="*/ 189 w 190"/>
                <a:gd name="T83" fmla="*/ 93 h 350"/>
                <a:gd name="T84" fmla="*/ 132 w 190"/>
                <a:gd name="T85" fmla="*/ 78 h 350"/>
                <a:gd name="T86" fmla="*/ 132 w 190"/>
                <a:gd name="T87" fmla="*/ 77 h 350"/>
                <a:gd name="T88" fmla="*/ 151 w 190"/>
                <a:gd name="T89" fmla="*/ 4 h 350"/>
                <a:gd name="T90" fmla="*/ 69 w 190"/>
                <a:gd name="T91" fmla="*/ 1 h 350"/>
                <a:gd name="T92" fmla="*/ 54 w 190"/>
                <a:gd name="T93" fmla="*/ 57 h 350"/>
                <a:gd name="T94" fmla="*/ 20 w 190"/>
                <a:gd name="T95" fmla="*/ 48 h 350"/>
                <a:gd name="T96" fmla="*/ 4 w 190"/>
                <a:gd name="T97" fmla="*/ 106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0" h="350">
                  <a:moveTo>
                    <a:pt x="113" y="350"/>
                  </a:moveTo>
                  <a:cubicBezTo>
                    <a:pt x="101" y="350"/>
                    <a:pt x="84" y="347"/>
                    <a:pt x="66" y="342"/>
                  </a:cubicBezTo>
                  <a:cubicBezTo>
                    <a:pt x="42" y="336"/>
                    <a:pt x="21" y="322"/>
                    <a:pt x="11" y="304"/>
                  </a:cubicBezTo>
                  <a:cubicBezTo>
                    <a:pt x="1" y="285"/>
                    <a:pt x="0" y="258"/>
                    <a:pt x="10" y="221"/>
                  </a:cubicBezTo>
                  <a:cubicBezTo>
                    <a:pt x="37" y="116"/>
                    <a:pt x="37" y="116"/>
                    <a:pt x="37" y="116"/>
                  </a:cubicBezTo>
                  <a:cubicBezTo>
                    <a:pt x="3" y="107"/>
                    <a:pt x="3" y="107"/>
                    <a:pt x="3" y="107"/>
                  </a:cubicBezTo>
                  <a:cubicBezTo>
                    <a:pt x="3" y="107"/>
                    <a:pt x="3" y="107"/>
                    <a:pt x="3" y="107"/>
                  </a:cubicBezTo>
                  <a:cubicBezTo>
                    <a:pt x="19" y="47"/>
                    <a:pt x="19" y="47"/>
                    <a:pt x="19" y="47"/>
                  </a:cubicBezTo>
                  <a:cubicBezTo>
                    <a:pt x="53" y="56"/>
                    <a:pt x="53" y="56"/>
                    <a:pt x="53" y="56"/>
                  </a:cubicBezTo>
                  <a:cubicBezTo>
                    <a:pt x="68" y="0"/>
                    <a:pt x="68" y="0"/>
                    <a:pt x="68" y="0"/>
                  </a:cubicBezTo>
                  <a:cubicBezTo>
                    <a:pt x="153" y="3"/>
                    <a:pt x="153" y="3"/>
                    <a:pt x="153" y="3"/>
                  </a:cubicBezTo>
                  <a:cubicBezTo>
                    <a:pt x="152" y="4"/>
                    <a:pt x="152" y="4"/>
                    <a:pt x="152" y="4"/>
                  </a:cubicBezTo>
                  <a:cubicBezTo>
                    <a:pt x="133" y="77"/>
                    <a:pt x="133" y="77"/>
                    <a:pt x="133" y="77"/>
                  </a:cubicBezTo>
                  <a:cubicBezTo>
                    <a:pt x="190" y="92"/>
                    <a:pt x="190" y="92"/>
                    <a:pt x="190" y="92"/>
                  </a:cubicBezTo>
                  <a:cubicBezTo>
                    <a:pt x="190" y="93"/>
                    <a:pt x="190" y="93"/>
                    <a:pt x="190" y="93"/>
                  </a:cubicBezTo>
                  <a:cubicBezTo>
                    <a:pt x="175" y="153"/>
                    <a:pt x="175" y="153"/>
                    <a:pt x="175" y="153"/>
                  </a:cubicBezTo>
                  <a:cubicBezTo>
                    <a:pt x="174" y="152"/>
                    <a:pt x="174" y="152"/>
                    <a:pt x="174" y="152"/>
                  </a:cubicBezTo>
                  <a:cubicBezTo>
                    <a:pt x="117" y="137"/>
                    <a:pt x="117" y="137"/>
                    <a:pt x="117" y="137"/>
                  </a:cubicBezTo>
                  <a:cubicBezTo>
                    <a:pt x="92" y="230"/>
                    <a:pt x="92" y="230"/>
                    <a:pt x="92" y="230"/>
                  </a:cubicBezTo>
                  <a:cubicBezTo>
                    <a:pt x="88" y="247"/>
                    <a:pt x="87" y="258"/>
                    <a:pt x="90" y="266"/>
                  </a:cubicBezTo>
                  <a:cubicBezTo>
                    <a:pt x="93" y="275"/>
                    <a:pt x="100" y="280"/>
                    <a:pt x="112" y="283"/>
                  </a:cubicBezTo>
                  <a:cubicBezTo>
                    <a:pt x="120" y="286"/>
                    <a:pt x="128" y="287"/>
                    <a:pt x="136" y="288"/>
                  </a:cubicBezTo>
                  <a:cubicBezTo>
                    <a:pt x="136" y="288"/>
                    <a:pt x="136" y="288"/>
                    <a:pt x="136" y="288"/>
                  </a:cubicBezTo>
                  <a:cubicBezTo>
                    <a:pt x="121" y="349"/>
                    <a:pt x="121" y="349"/>
                    <a:pt x="121" y="349"/>
                  </a:cubicBezTo>
                  <a:cubicBezTo>
                    <a:pt x="120" y="349"/>
                    <a:pt x="120" y="349"/>
                    <a:pt x="120" y="349"/>
                  </a:cubicBezTo>
                  <a:cubicBezTo>
                    <a:pt x="118" y="350"/>
                    <a:pt x="116" y="350"/>
                    <a:pt x="113" y="350"/>
                  </a:cubicBezTo>
                  <a:close/>
                  <a:moveTo>
                    <a:pt x="4" y="106"/>
                  </a:moveTo>
                  <a:cubicBezTo>
                    <a:pt x="39" y="116"/>
                    <a:pt x="39" y="116"/>
                    <a:pt x="39" y="116"/>
                  </a:cubicBezTo>
                  <a:cubicBezTo>
                    <a:pt x="38" y="116"/>
                    <a:pt x="38" y="116"/>
                    <a:pt x="38" y="116"/>
                  </a:cubicBezTo>
                  <a:cubicBezTo>
                    <a:pt x="11" y="222"/>
                    <a:pt x="11" y="222"/>
                    <a:pt x="11" y="222"/>
                  </a:cubicBezTo>
                  <a:cubicBezTo>
                    <a:pt x="1" y="258"/>
                    <a:pt x="2" y="284"/>
                    <a:pt x="12" y="304"/>
                  </a:cubicBezTo>
                  <a:cubicBezTo>
                    <a:pt x="22" y="321"/>
                    <a:pt x="42" y="335"/>
                    <a:pt x="66" y="342"/>
                  </a:cubicBezTo>
                  <a:cubicBezTo>
                    <a:pt x="84" y="346"/>
                    <a:pt x="101" y="349"/>
                    <a:pt x="113" y="349"/>
                  </a:cubicBezTo>
                  <a:cubicBezTo>
                    <a:pt x="115" y="349"/>
                    <a:pt x="118" y="349"/>
                    <a:pt x="120" y="349"/>
                  </a:cubicBezTo>
                  <a:cubicBezTo>
                    <a:pt x="135" y="289"/>
                    <a:pt x="135" y="289"/>
                    <a:pt x="135" y="289"/>
                  </a:cubicBezTo>
                  <a:cubicBezTo>
                    <a:pt x="127" y="288"/>
                    <a:pt x="119" y="287"/>
                    <a:pt x="111" y="284"/>
                  </a:cubicBezTo>
                  <a:cubicBezTo>
                    <a:pt x="99" y="281"/>
                    <a:pt x="92" y="275"/>
                    <a:pt x="89" y="266"/>
                  </a:cubicBezTo>
                  <a:cubicBezTo>
                    <a:pt x="86" y="258"/>
                    <a:pt x="87" y="247"/>
                    <a:pt x="91" y="230"/>
                  </a:cubicBezTo>
                  <a:cubicBezTo>
                    <a:pt x="116" y="136"/>
                    <a:pt x="116" y="136"/>
                    <a:pt x="116" y="136"/>
                  </a:cubicBezTo>
                  <a:cubicBezTo>
                    <a:pt x="117" y="136"/>
                    <a:pt x="117" y="136"/>
                    <a:pt x="117" y="136"/>
                  </a:cubicBezTo>
                  <a:cubicBezTo>
                    <a:pt x="174" y="151"/>
                    <a:pt x="174" y="151"/>
                    <a:pt x="174" y="151"/>
                  </a:cubicBezTo>
                  <a:cubicBezTo>
                    <a:pt x="189" y="93"/>
                    <a:pt x="189" y="93"/>
                    <a:pt x="189" y="93"/>
                  </a:cubicBezTo>
                  <a:cubicBezTo>
                    <a:pt x="132" y="78"/>
                    <a:pt x="132" y="78"/>
                    <a:pt x="132" y="78"/>
                  </a:cubicBezTo>
                  <a:cubicBezTo>
                    <a:pt x="132" y="77"/>
                    <a:pt x="132" y="77"/>
                    <a:pt x="132" y="77"/>
                  </a:cubicBezTo>
                  <a:cubicBezTo>
                    <a:pt x="151" y="4"/>
                    <a:pt x="151" y="4"/>
                    <a:pt x="151" y="4"/>
                  </a:cubicBezTo>
                  <a:cubicBezTo>
                    <a:pt x="69" y="1"/>
                    <a:pt x="69" y="1"/>
                    <a:pt x="69" y="1"/>
                  </a:cubicBezTo>
                  <a:cubicBezTo>
                    <a:pt x="54" y="57"/>
                    <a:pt x="54" y="57"/>
                    <a:pt x="54" y="57"/>
                  </a:cubicBezTo>
                  <a:cubicBezTo>
                    <a:pt x="20" y="48"/>
                    <a:pt x="20" y="48"/>
                    <a:pt x="20" y="48"/>
                  </a:cubicBezTo>
                  <a:lnTo>
                    <a:pt x="4" y="10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2" name="Freeform 2343"/>
            <p:cNvSpPr/>
            <p:nvPr/>
          </p:nvSpPr>
          <p:spPr bwMode="auto">
            <a:xfrm>
              <a:off x="1187450" y="1531938"/>
              <a:ext cx="338138" cy="288925"/>
            </a:xfrm>
            <a:custGeom>
              <a:avLst/>
              <a:gdLst>
                <a:gd name="T0" fmla="*/ 37 w 80"/>
                <a:gd name="T1" fmla="*/ 62 h 68"/>
                <a:gd name="T2" fmla="*/ 7 w 80"/>
                <a:gd name="T3" fmla="*/ 55 h 68"/>
                <a:gd name="T4" fmla="*/ 7 w 80"/>
                <a:gd name="T5" fmla="*/ 55 h 68"/>
                <a:gd name="T6" fmla="*/ 14 w 80"/>
                <a:gd name="T7" fmla="*/ 24 h 68"/>
                <a:gd name="T8" fmla="*/ 44 w 80"/>
                <a:gd name="T9" fmla="*/ 6 h 68"/>
                <a:gd name="T10" fmla="*/ 74 w 80"/>
                <a:gd name="T11" fmla="*/ 14 h 68"/>
                <a:gd name="T12" fmla="*/ 74 w 80"/>
                <a:gd name="T13" fmla="*/ 14 h 68"/>
                <a:gd name="T14" fmla="*/ 66 w 80"/>
                <a:gd name="T15" fmla="*/ 44 h 68"/>
                <a:gd name="T16" fmla="*/ 37 w 80"/>
                <a:gd name="T17"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68">
                  <a:moveTo>
                    <a:pt x="37" y="62"/>
                  </a:moveTo>
                  <a:cubicBezTo>
                    <a:pt x="26" y="68"/>
                    <a:pt x="13" y="65"/>
                    <a:pt x="7" y="55"/>
                  </a:cubicBezTo>
                  <a:cubicBezTo>
                    <a:pt x="7" y="55"/>
                    <a:pt x="7" y="55"/>
                    <a:pt x="7" y="55"/>
                  </a:cubicBezTo>
                  <a:cubicBezTo>
                    <a:pt x="0" y="44"/>
                    <a:pt x="3" y="31"/>
                    <a:pt x="14" y="24"/>
                  </a:cubicBezTo>
                  <a:cubicBezTo>
                    <a:pt x="44" y="6"/>
                    <a:pt x="44" y="6"/>
                    <a:pt x="44" y="6"/>
                  </a:cubicBezTo>
                  <a:cubicBezTo>
                    <a:pt x="54" y="0"/>
                    <a:pt x="67" y="3"/>
                    <a:pt x="74" y="14"/>
                  </a:cubicBezTo>
                  <a:cubicBezTo>
                    <a:pt x="74" y="14"/>
                    <a:pt x="74" y="14"/>
                    <a:pt x="74" y="14"/>
                  </a:cubicBezTo>
                  <a:cubicBezTo>
                    <a:pt x="80" y="24"/>
                    <a:pt x="77" y="37"/>
                    <a:pt x="66" y="44"/>
                  </a:cubicBezTo>
                  <a:lnTo>
                    <a:pt x="37" y="62"/>
                  </a:lnTo>
                  <a:close/>
                </a:path>
              </a:pathLst>
            </a:custGeom>
            <a:solidFill>
              <a:srgbClr val="F794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3" name="Freeform 2344"/>
            <p:cNvSpPr/>
            <p:nvPr/>
          </p:nvSpPr>
          <p:spPr bwMode="auto">
            <a:xfrm>
              <a:off x="1144588" y="1709738"/>
              <a:ext cx="339725" cy="288925"/>
            </a:xfrm>
            <a:custGeom>
              <a:avLst/>
              <a:gdLst>
                <a:gd name="T0" fmla="*/ 37 w 80"/>
                <a:gd name="T1" fmla="*/ 61 h 68"/>
                <a:gd name="T2" fmla="*/ 6 w 80"/>
                <a:gd name="T3" fmla="*/ 54 h 68"/>
                <a:gd name="T4" fmla="*/ 6 w 80"/>
                <a:gd name="T5" fmla="*/ 54 h 68"/>
                <a:gd name="T6" fmla="*/ 14 w 80"/>
                <a:gd name="T7" fmla="*/ 24 h 68"/>
                <a:gd name="T8" fmla="*/ 43 w 80"/>
                <a:gd name="T9" fmla="*/ 6 h 68"/>
                <a:gd name="T10" fmla="*/ 74 w 80"/>
                <a:gd name="T11" fmla="*/ 13 h 68"/>
                <a:gd name="T12" fmla="*/ 74 w 80"/>
                <a:gd name="T13" fmla="*/ 13 h 68"/>
                <a:gd name="T14" fmla="*/ 66 w 80"/>
                <a:gd name="T15" fmla="*/ 43 h 68"/>
                <a:gd name="T16" fmla="*/ 37 w 80"/>
                <a:gd name="T17" fmla="*/ 6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68">
                  <a:moveTo>
                    <a:pt x="37" y="61"/>
                  </a:moveTo>
                  <a:cubicBezTo>
                    <a:pt x="26" y="68"/>
                    <a:pt x="13" y="64"/>
                    <a:pt x="6" y="54"/>
                  </a:cubicBezTo>
                  <a:cubicBezTo>
                    <a:pt x="6" y="54"/>
                    <a:pt x="6" y="54"/>
                    <a:pt x="6" y="54"/>
                  </a:cubicBezTo>
                  <a:cubicBezTo>
                    <a:pt x="0" y="44"/>
                    <a:pt x="3" y="30"/>
                    <a:pt x="14" y="24"/>
                  </a:cubicBezTo>
                  <a:cubicBezTo>
                    <a:pt x="43" y="6"/>
                    <a:pt x="43" y="6"/>
                    <a:pt x="43" y="6"/>
                  </a:cubicBezTo>
                  <a:cubicBezTo>
                    <a:pt x="54" y="0"/>
                    <a:pt x="67" y="3"/>
                    <a:pt x="74" y="13"/>
                  </a:cubicBezTo>
                  <a:cubicBezTo>
                    <a:pt x="74" y="13"/>
                    <a:pt x="74" y="13"/>
                    <a:pt x="74" y="13"/>
                  </a:cubicBezTo>
                  <a:cubicBezTo>
                    <a:pt x="80" y="23"/>
                    <a:pt x="77" y="37"/>
                    <a:pt x="66" y="43"/>
                  </a:cubicBezTo>
                  <a:lnTo>
                    <a:pt x="37" y="61"/>
                  </a:lnTo>
                  <a:close/>
                </a:path>
              </a:pathLst>
            </a:custGeom>
            <a:solidFill>
              <a:srgbClr val="F794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4" name="Freeform 2345"/>
            <p:cNvSpPr/>
            <p:nvPr/>
          </p:nvSpPr>
          <p:spPr bwMode="auto">
            <a:xfrm>
              <a:off x="1106488" y="1871663"/>
              <a:ext cx="339725" cy="288925"/>
            </a:xfrm>
            <a:custGeom>
              <a:avLst/>
              <a:gdLst>
                <a:gd name="T0" fmla="*/ 36 w 80"/>
                <a:gd name="T1" fmla="*/ 62 h 68"/>
                <a:gd name="T2" fmla="*/ 6 w 80"/>
                <a:gd name="T3" fmla="*/ 55 h 68"/>
                <a:gd name="T4" fmla="*/ 6 w 80"/>
                <a:gd name="T5" fmla="*/ 55 h 68"/>
                <a:gd name="T6" fmla="*/ 13 w 80"/>
                <a:gd name="T7" fmla="*/ 25 h 68"/>
                <a:gd name="T8" fmla="*/ 43 w 80"/>
                <a:gd name="T9" fmla="*/ 6 h 68"/>
                <a:gd name="T10" fmla="*/ 73 w 80"/>
                <a:gd name="T11" fmla="*/ 14 h 68"/>
                <a:gd name="T12" fmla="*/ 73 w 80"/>
                <a:gd name="T13" fmla="*/ 14 h 68"/>
                <a:gd name="T14" fmla="*/ 66 w 80"/>
                <a:gd name="T15" fmla="*/ 44 h 68"/>
                <a:gd name="T16" fmla="*/ 36 w 80"/>
                <a:gd name="T17"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68">
                  <a:moveTo>
                    <a:pt x="36" y="62"/>
                  </a:moveTo>
                  <a:cubicBezTo>
                    <a:pt x="26" y="68"/>
                    <a:pt x="12" y="65"/>
                    <a:pt x="6" y="55"/>
                  </a:cubicBezTo>
                  <a:cubicBezTo>
                    <a:pt x="6" y="55"/>
                    <a:pt x="6" y="55"/>
                    <a:pt x="6" y="55"/>
                  </a:cubicBezTo>
                  <a:cubicBezTo>
                    <a:pt x="0" y="44"/>
                    <a:pt x="3" y="31"/>
                    <a:pt x="13" y="25"/>
                  </a:cubicBezTo>
                  <a:cubicBezTo>
                    <a:pt x="43" y="6"/>
                    <a:pt x="43" y="6"/>
                    <a:pt x="43" y="6"/>
                  </a:cubicBezTo>
                  <a:cubicBezTo>
                    <a:pt x="53" y="0"/>
                    <a:pt x="67" y="3"/>
                    <a:pt x="73" y="14"/>
                  </a:cubicBezTo>
                  <a:cubicBezTo>
                    <a:pt x="73" y="14"/>
                    <a:pt x="73" y="14"/>
                    <a:pt x="73" y="14"/>
                  </a:cubicBezTo>
                  <a:cubicBezTo>
                    <a:pt x="80" y="24"/>
                    <a:pt x="76" y="38"/>
                    <a:pt x="66" y="44"/>
                  </a:cubicBezTo>
                  <a:lnTo>
                    <a:pt x="36" y="62"/>
                  </a:lnTo>
                  <a:close/>
                </a:path>
              </a:pathLst>
            </a:custGeom>
            <a:solidFill>
              <a:srgbClr val="F794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5" name="Freeform 2346"/>
            <p:cNvSpPr/>
            <p:nvPr/>
          </p:nvSpPr>
          <p:spPr bwMode="auto">
            <a:xfrm>
              <a:off x="1065213" y="2046288"/>
              <a:ext cx="338138" cy="288925"/>
            </a:xfrm>
            <a:custGeom>
              <a:avLst/>
              <a:gdLst>
                <a:gd name="T0" fmla="*/ 36 w 80"/>
                <a:gd name="T1" fmla="*/ 62 h 68"/>
                <a:gd name="T2" fmla="*/ 6 w 80"/>
                <a:gd name="T3" fmla="*/ 55 h 68"/>
                <a:gd name="T4" fmla="*/ 6 w 80"/>
                <a:gd name="T5" fmla="*/ 55 h 68"/>
                <a:gd name="T6" fmla="*/ 13 w 80"/>
                <a:gd name="T7" fmla="*/ 25 h 68"/>
                <a:gd name="T8" fmla="*/ 43 w 80"/>
                <a:gd name="T9" fmla="*/ 7 h 68"/>
                <a:gd name="T10" fmla="*/ 73 w 80"/>
                <a:gd name="T11" fmla="*/ 14 h 68"/>
                <a:gd name="T12" fmla="*/ 73 w 80"/>
                <a:gd name="T13" fmla="*/ 14 h 68"/>
                <a:gd name="T14" fmla="*/ 66 w 80"/>
                <a:gd name="T15" fmla="*/ 44 h 68"/>
                <a:gd name="T16" fmla="*/ 36 w 80"/>
                <a:gd name="T17"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68">
                  <a:moveTo>
                    <a:pt x="36" y="62"/>
                  </a:moveTo>
                  <a:cubicBezTo>
                    <a:pt x="26" y="68"/>
                    <a:pt x="12" y="65"/>
                    <a:pt x="6" y="55"/>
                  </a:cubicBezTo>
                  <a:cubicBezTo>
                    <a:pt x="6" y="55"/>
                    <a:pt x="6" y="55"/>
                    <a:pt x="6" y="55"/>
                  </a:cubicBezTo>
                  <a:cubicBezTo>
                    <a:pt x="0" y="45"/>
                    <a:pt x="3" y="31"/>
                    <a:pt x="13" y="25"/>
                  </a:cubicBezTo>
                  <a:cubicBezTo>
                    <a:pt x="43" y="7"/>
                    <a:pt x="43" y="7"/>
                    <a:pt x="43" y="7"/>
                  </a:cubicBezTo>
                  <a:cubicBezTo>
                    <a:pt x="54" y="0"/>
                    <a:pt x="67" y="4"/>
                    <a:pt x="73" y="14"/>
                  </a:cubicBezTo>
                  <a:cubicBezTo>
                    <a:pt x="73" y="14"/>
                    <a:pt x="73" y="14"/>
                    <a:pt x="73" y="14"/>
                  </a:cubicBezTo>
                  <a:cubicBezTo>
                    <a:pt x="80" y="24"/>
                    <a:pt x="76" y="38"/>
                    <a:pt x="66" y="44"/>
                  </a:cubicBezTo>
                  <a:lnTo>
                    <a:pt x="36" y="62"/>
                  </a:lnTo>
                  <a:close/>
                </a:path>
              </a:pathLst>
            </a:custGeom>
            <a:solidFill>
              <a:srgbClr val="F794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6" name="Freeform 2347"/>
            <p:cNvSpPr/>
            <p:nvPr/>
          </p:nvSpPr>
          <p:spPr bwMode="auto">
            <a:xfrm>
              <a:off x="417513" y="1739901"/>
              <a:ext cx="325438" cy="327025"/>
            </a:xfrm>
            <a:custGeom>
              <a:avLst/>
              <a:gdLst>
                <a:gd name="T0" fmla="*/ 39 w 77"/>
                <a:gd name="T1" fmla="*/ 68 h 77"/>
                <a:gd name="T2" fmla="*/ 9 w 77"/>
                <a:gd name="T3" fmla="*/ 68 h 77"/>
                <a:gd name="T4" fmla="*/ 9 w 77"/>
                <a:gd name="T5" fmla="*/ 68 h 77"/>
                <a:gd name="T6" fmla="*/ 9 w 77"/>
                <a:gd name="T7" fmla="*/ 38 h 77"/>
                <a:gd name="T8" fmla="*/ 38 w 77"/>
                <a:gd name="T9" fmla="*/ 9 h 77"/>
                <a:gd name="T10" fmla="*/ 68 w 77"/>
                <a:gd name="T11" fmla="*/ 9 h 77"/>
                <a:gd name="T12" fmla="*/ 68 w 77"/>
                <a:gd name="T13" fmla="*/ 9 h 77"/>
                <a:gd name="T14" fmla="*/ 68 w 77"/>
                <a:gd name="T15" fmla="*/ 39 h 77"/>
                <a:gd name="T16" fmla="*/ 39 w 77"/>
                <a:gd name="T17" fmla="*/ 6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77">
                  <a:moveTo>
                    <a:pt x="39" y="68"/>
                  </a:moveTo>
                  <a:cubicBezTo>
                    <a:pt x="31" y="77"/>
                    <a:pt x="17" y="77"/>
                    <a:pt x="9" y="68"/>
                  </a:cubicBezTo>
                  <a:cubicBezTo>
                    <a:pt x="9" y="68"/>
                    <a:pt x="9" y="68"/>
                    <a:pt x="9" y="68"/>
                  </a:cubicBezTo>
                  <a:cubicBezTo>
                    <a:pt x="0" y="60"/>
                    <a:pt x="0" y="46"/>
                    <a:pt x="9" y="38"/>
                  </a:cubicBezTo>
                  <a:cubicBezTo>
                    <a:pt x="38" y="9"/>
                    <a:pt x="38" y="9"/>
                    <a:pt x="38" y="9"/>
                  </a:cubicBezTo>
                  <a:cubicBezTo>
                    <a:pt x="46" y="0"/>
                    <a:pt x="60" y="0"/>
                    <a:pt x="68" y="9"/>
                  </a:cubicBezTo>
                  <a:cubicBezTo>
                    <a:pt x="68" y="9"/>
                    <a:pt x="68" y="9"/>
                    <a:pt x="68" y="9"/>
                  </a:cubicBezTo>
                  <a:cubicBezTo>
                    <a:pt x="77" y="17"/>
                    <a:pt x="77" y="31"/>
                    <a:pt x="68" y="39"/>
                  </a:cubicBezTo>
                  <a:lnTo>
                    <a:pt x="39" y="68"/>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7" name="Freeform 2348"/>
            <p:cNvSpPr/>
            <p:nvPr/>
          </p:nvSpPr>
          <p:spPr bwMode="auto">
            <a:xfrm>
              <a:off x="2452688" y="1828801"/>
              <a:ext cx="863600" cy="795338"/>
            </a:xfrm>
            <a:custGeom>
              <a:avLst/>
              <a:gdLst>
                <a:gd name="T0" fmla="*/ 127 w 204"/>
                <a:gd name="T1" fmla="*/ 57 h 187"/>
                <a:gd name="T2" fmla="*/ 62 w 204"/>
                <a:gd name="T3" fmla="*/ 16 h 187"/>
                <a:gd name="T4" fmla="*/ 28 w 204"/>
                <a:gd name="T5" fmla="*/ 8 h 187"/>
                <a:gd name="T6" fmla="*/ 8 w 204"/>
                <a:gd name="T7" fmla="*/ 47 h 187"/>
                <a:gd name="T8" fmla="*/ 69 w 204"/>
                <a:gd name="T9" fmla="*/ 121 h 187"/>
                <a:gd name="T10" fmla="*/ 76 w 204"/>
                <a:gd name="T11" fmla="*/ 129 h 187"/>
                <a:gd name="T12" fmla="*/ 91 w 204"/>
                <a:gd name="T13" fmla="*/ 187 h 187"/>
                <a:gd name="T14" fmla="*/ 176 w 204"/>
                <a:gd name="T15" fmla="*/ 186 h 187"/>
                <a:gd name="T16" fmla="*/ 204 w 204"/>
                <a:gd name="T17" fmla="*/ 0 h 187"/>
                <a:gd name="T18" fmla="*/ 127 w 204"/>
                <a:gd name="T19" fmla="*/ 5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187">
                  <a:moveTo>
                    <a:pt x="127" y="57"/>
                  </a:moveTo>
                  <a:cubicBezTo>
                    <a:pt x="62" y="16"/>
                    <a:pt x="62" y="16"/>
                    <a:pt x="62" y="16"/>
                  </a:cubicBezTo>
                  <a:cubicBezTo>
                    <a:pt x="55" y="4"/>
                    <a:pt x="39" y="0"/>
                    <a:pt x="28" y="8"/>
                  </a:cubicBezTo>
                  <a:cubicBezTo>
                    <a:pt x="16" y="15"/>
                    <a:pt x="0" y="35"/>
                    <a:pt x="8" y="47"/>
                  </a:cubicBezTo>
                  <a:cubicBezTo>
                    <a:pt x="69" y="121"/>
                    <a:pt x="69" y="121"/>
                    <a:pt x="69" y="121"/>
                  </a:cubicBezTo>
                  <a:cubicBezTo>
                    <a:pt x="71" y="124"/>
                    <a:pt x="73" y="127"/>
                    <a:pt x="76" y="129"/>
                  </a:cubicBezTo>
                  <a:cubicBezTo>
                    <a:pt x="91" y="187"/>
                    <a:pt x="91" y="187"/>
                    <a:pt x="91" y="187"/>
                  </a:cubicBezTo>
                  <a:cubicBezTo>
                    <a:pt x="176" y="186"/>
                    <a:pt x="176" y="186"/>
                    <a:pt x="176" y="186"/>
                  </a:cubicBezTo>
                  <a:cubicBezTo>
                    <a:pt x="204" y="0"/>
                    <a:pt x="204" y="0"/>
                    <a:pt x="204" y="0"/>
                  </a:cubicBezTo>
                  <a:lnTo>
                    <a:pt x="127" y="57"/>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8" name="Rectangle 2349"/>
            <p:cNvSpPr>
              <a:spLocks noChangeArrowheads="1"/>
            </p:cNvSpPr>
            <p:nvPr/>
          </p:nvSpPr>
          <p:spPr bwMode="auto">
            <a:xfrm>
              <a:off x="3011488" y="2568576"/>
              <a:ext cx="215900" cy="527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59" name="Rectangle 2350"/>
            <p:cNvSpPr>
              <a:spLocks noChangeArrowheads="1"/>
            </p:cNvSpPr>
            <p:nvPr/>
          </p:nvSpPr>
          <p:spPr bwMode="auto">
            <a:xfrm>
              <a:off x="2795588" y="2568576"/>
              <a:ext cx="215900" cy="527050"/>
            </a:xfrm>
            <a:prstGeom prst="rect">
              <a:avLst/>
            </a:prstGeom>
            <a:solidFill>
              <a:srgbClr val="E8E8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60" name="Rectangle 2351"/>
            <p:cNvSpPr>
              <a:spLocks noChangeArrowheads="1"/>
            </p:cNvSpPr>
            <p:nvPr/>
          </p:nvSpPr>
          <p:spPr bwMode="auto">
            <a:xfrm>
              <a:off x="2774950" y="2644776"/>
              <a:ext cx="236538" cy="389572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61" name="Rectangle 2352"/>
            <p:cNvSpPr>
              <a:spLocks noChangeArrowheads="1"/>
            </p:cNvSpPr>
            <p:nvPr/>
          </p:nvSpPr>
          <p:spPr bwMode="auto">
            <a:xfrm>
              <a:off x="3011488" y="2644776"/>
              <a:ext cx="241300" cy="3895725"/>
            </a:xfrm>
            <a:prstGeom prst="rect">
              <a:avLst/>
            </a:pr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62" name="Oval 2353"/>
            <p:cNvSpPr>
              <a:spLocks noChangeArrowheads="1"/>
            </p:cNvSpPr>
            <p:nvPr/>
          </p:nvSpPr>
          <p:spPr bwMode="auto">
            <a:xfrm>
              <a:off x="2817813" y="2717801"/>
              <a:ext cx="114300" cy="114300"/>
            </a:xfrm>
            <a:prstGeom prst="ellipse">
              <a:avLst/>
            </a:prstGeom>
            <a:solidFill>
              <a:srgbClr val="E8E8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3" name="Freeform 2354"/>
            <p:cNvSpPr/>
            <p:nvPr/>
          </p:nvSpPr>
          <p:spPr bwMode="auto">
            <a:xfrm>
              <a:off x="2716213" y="984251"/>
              <a:ext cx="396875" cy="1168400"/>
            </a:xfrm>
            <a:custGeom>
              <a:avLst/>
              <a:gdLst>
                <a:gd name="T0" fmla="*/ 0 w 94"/>
                <a:gd name="T1" fmla="*/ 0 h 275"/>
                <a:gd name="T2" fmla="*/ 1 w 94"/>
                <a:gd name="T3" fmla="*/ 21 h 275"/>
                <a:gd name="T4" fmla="*/ 3 w 94"/>
                <a:gd name="T5" fmla="*/ 97 h 275"/>
                <a:gd name="T6" fmla="*/ 3 w 94"/>
                <a:gd name="T7" fmla="*/ 275 h 275"/>
                <a:gd name="T8" fmla="*/ 94 w 94"/>
                <a:gd name="T9" fmla="*/ 275 h 275"/>
                <a:gd name="T10" fmla="*/ 94 w 94"/>
                <a:gd name="T11" fmla="*/ 0 h 275"/>
                <a:gd name="T12" fmla="*/ 0 w 94"/>
                <a:gd name="T13" fmla="*/ 0 h 275"/>
              </a:gdLst>
              <a:ahLst/>
              <a:cxnLst>
                <a:cxn ang="0">
                  <a:pos x="T0" y="T1"/>
                </a:cxn>
                <a:cxn ang="0">
                  <a:pos x="T2" y="T3"/>
                </a:cxn>
                <a:cxn ang="0">
                  <a:pos x="T4" y="T5"/>
                </a:cxn>
                <a:cxn ang="0">
                  <a:pos x="T6" y="T7"/>
                </a:cxn>
                <a:cxn ang="0">
                  <a:pos x="T8" y="T9"/>
                </a:cxn>
                <a:cxn ang="0">
                  <a:pos x="T10" y="T11"/>
                </a:cxn>
                <a:cxn ang="0">
                  <a:pos x="T12" y="T13"/>
                </a:cxn>
              </a:cxnLst>
              <a:rect l="0" t="0" r="r" b="b"/>
              <a:pathLst>
                <a:path w="94" h="275">
                  <a:moveTo>
                    <a:pt x="0" y="0"/>
                  </a:moveTo>
                  <a:cubicBezTo>
                    <a:pt x="1" y="21"/>
                    <a:pt x="1" y="21"/>
                    <a:pt x="1" y="21"/>
                  </a:cubicBezTo>
                  <a:cubicBezTo>
                    <a:pt x="2" y="42"/>
                    <a:pt x="3" y="63"/>
                    <a:pt x="3" y="97"/>
                  </a:cubicBezTo>
                  <a:cubicBezTo>
                    <a:pt x="3" y="275"/>
                    <a:pt x="3" y="275"/>
                    <a:pt x="3" y="275"/>
                  </a:cubicBezTo>
                  <a:cubicBezTo>
                    <a:pt x="94" y="275"/>
                    <a:pt x="94" y="275"/>
                    <a:pt x="94" y="275"/>
                  </a:cubicBezTo>
                  <a:cubicBezTo>
                    <a:pt x="94" y="0"/>
                    <a:pt x="94" y="0"/>
                    <a:pt x="94" y="0"/>
                  </a:cubicBez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4" name="Freeform 2355"/>
            <p:cNvSpPr/>
            <p:nvPr/>
          </p:nvSpPr>
          <p:spPr bwMode="auto">
            <a:xfrm>
              <a:off x="3113088" y="958851"/>
              <a:ext cx="398463" cy="1193800"/>
            </a:xfrm>
            <a:custGeom>
              <a:avLst/>
              <a:gdLst>
                <a:gd name="T0" fmla="*/ 77 w 94"/>
                <a:gd name="T1" fmla="*/ 2 h 281"/>
                <a:gd name="T2" fmla="*/ 58 w 94"/>
                <a:gd name="T3" fmla="*/ 0 h 281"/>
                <a:gd name="T4" fmla="*/ 10 w 94"/>
                <a:gd name="T5" fmla="*/ 16 h 281"/>
                <a:gd name="T6" fmla="*/ 9 w 94"/>
                <a:gd name="T7" fmla="*/ 6 h 281"/>
                <a:gd name="T8" fmla="*/ 0 w 94"/>
                <a:gd name="T9" fmla="*/ 6 h 281"/>
                <a:gd name="T10" fmla="*/ 0 w 94"/>
                <a:gd name="T11" fmla="*/ 281 h 281"/>
                <a:gd name="T12" fmla="*/ 22 w 94"/>
                <a:gd name="T13" fmla="*/ 281 h 281"/>
                <a:gd name="T14" fmla="*/ 22 w 94"/>
                <a:gd name="T15" fmla="*/ 142 h 281"/>
                <a:gd name="T16" fmla="*/ 23 w 94"/>
                <a:gd name="T17" fmla="*/ 130 h 281"/>
                <a:gd name="T18" fmla="*/ 54 w 94"/>
                <a:gd name="T19" fmla="*/ 108 h 281"/>
                <a:gd name="T20" fmla="*/ 70 w 94"/>
                <a:gd name="T21" fmla="*/ 110 h 281"/>
                <a:gd name="T22" fmla="*/ 94 w 94"/>
                <a:gd name="T23" fmla="*/ 114 h 281"/>
                <a:gd name="T24" fmla="*/ 94 w 94"/>
                <a:gd name="T25" fmla="*/ 5 h 281"/>
                <a:gd name="T26" fmla="*/ 77 w 94"/>
                <a:gd name="T27" fmla="*/ 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281">
                  <a:moveTo>
                    <a:pt x="77" y="2"/>
                  </a:moveTo>
                  <a:cubicBezTo>
                    <a:pt x="70" y="0"/>
                    <a:pt x="65" y="0"/>
                    <a:pt x="58" y="0"/>
                  </a:cubicBezTo>
                  <a:cubicBezTo>
                    <a:pt x="43" y="0"/>
                    <a:pt x="25" y="5"/>
                    <a:pt x="10" y="16"/>
                  </a:cubicBezTo>
                  <a:cubicBezTo>
                    <a:pt x="9" y="6"/>
                    <a:pt x="9" y="6"/>
                    <a:pt x="9" y="6"/>
                  </a:cubicBezTo>
                  <a:cubicBezTo>
                    <a:pt x="0" y="6"/>
                    <a:pt x="0" y="6"/>
                    <a:pt x="0" y="6"/>
                  </a:cubicBezTo>
                  <a:cubicBezTo>
                    <a:pt x="0" y="281"/>
                    <a:pt x="0" y="281"/>
                    <a:pt x="0" y="281"/>
                  </a:cubicBezTo>
                  <a:cubicBezTo>
                    <a:pt x="22" y="281"/>
                    <a:pt x="22" y="281"/>
                    <a:pt x="22" y="281"/>
                  </a:cubicBezTo>
                  <a:cubicBezTo>
                    <a:pt x="22" y="142"/>
                    <a:pt x="22" y="142"/>
                    <a:pt x="22" y="142"/>
                  </a:cubicBezTo>
                  <a:cubicBezTo>
                    <a:pt x="22" y="137"/>
                    <a:pt x="23" y="133"/>
                    <a:pt x="23" y="130"/>
                  </a:cubicBezTo>
                  <a:cubicBezTo>
                    <a:pt x="27" y="112"/>
                    <a:pt x="42" y="108"/>
                    <a:pt x="54" y="108"/>
                  </a:cubicBezTo>
                  <a:cubicBezTo>
                    <a:pt x="61" y="108"/>
                    <a:pt x="66" y="109"/>
                    <a:pt x="70" y="110"/>
                  </a:cubicBezTo>
                  <a:cubicBezTo>
                    <a:pt x="94" y="114"/>
                    <a:pt x="94" y="114"/>
                    <a:pt x="94" y="114"/>
                  </a:cubicBezTo>
                  <a:cubicBezTo>
                    <a:pt x="94" y="5"/>
                    <a:pt x="94" y="5"/>
                    <a:pt x="94" y="5"/>
                  </a:cubicBezTo>
                  <a:lnTo>
                    <a:pt x="77" y="2"/>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5" name="Freeform 2356"/>
            <p:cNvSpPr>
              <a:spLocks noEditPoints="1"/>
            </p:cNvSpPr>
            <p:nvPr/>
          </p:nvSpPr>
          <p:spPr bwMode="auto">
            <a:xfrm>
              <a:off x="2808288" y="1035051"/>
              <a:ext cx="622300" cy="1028700"/>
            </a:xfrm>
            <a:custGeom>
              <a:avLst/>
              <a:gdLst>
                <a:gd name="T0" fmla="*/ 76 w 147"/>
                <a:gd name="T1" fmla="*/ 242 h 242"/>
                <a:gd name="T2" fmla="*/ 2 w 147"/>
                <a:gd name="T3" fmla="*/ 242 h 242"/>
                <a:gd name="T4" fmla="*/ 2 w 147"/>
                <a:gd name="T5" fmla="*/ 83 h 242"/>
                <a:gd name="T6" fmla="*/ 0 w 147"/>
                <a:gd name="T7" fmla="*/ 6 h 242"/>
                <a:gd name="T8" fmla="*/ 0 w 147"/>
                <a:gd name="T9" fmla="*/ 5 h 242"/>
                <a:gd name="T10" fmla="*/ 64 w 147"/>
                <a:gd name="T11" fmla="*/ 5 h 242"/>
                <a:gd name="T12" fmla="*/ 64 w 147"/>
                <a:gd name="T13" fmla="*/ 6 h 242"/>
                <a:gd name="T14" fmla="*/ 66 w 147"/>
                <a:gd name="T15" fmla="*/ 48 h 242"/>
                <a:gd name="T16" fmla="*/ 68 w 147"/>
                <a:gd name="T17" fmla="*/ 48 h 242"/>
                <a:gd name="T18" fmla="*/ 132 w 147"/>
                <a:gd name="T19" fmla="*/ 0 h 242"/>
                <a:gd name="T20" fmla="*/ 147 w 147"/>
                <a:gd name="T21" fmla="*/ 1 h 242"/>
                <a:gd name="T22" fmla="*/ 147 w 147"/>
                <a:gd name="T23" fmla="*/ 1 h 242"/>
                <a:gd name="T24" fmla="*/ 147 w 147"/>
                <a:gd name="T25" fmla="*/ 71 h 242"/>
                <a:gd name="T26" fmla="*/ 147 w 147"/>
                <a:gd name="T27" fmla="*/ 71 h 242"/>
                <a:gd name="T28" fmla="*/ 127 w 147"/>
                <a:gd name="T29" fmla="*/ 69 h 242"/>
                <a:gd name="T30" fmla="*/ 78 w 147"/>
                <a:gd name="T31" fmla="*/ 105 h 242"/>
                <a:gd name="T32" fmla="*/ 76 w 147"/>
                <a:gd name="T33" fmla="*/ 122 h 242"/>
                <a:gd name="T34" fmla="*/ 76 w 147"/>
                <a:gd name="T35" fmla="*/ 242 h 242"/>
                <a:gd name="T36" fmla="*/ 3 w 147"/>
                <a:gd name="T37" fmla="*/ 241 h 242"/>
                <a:gd name="T38" fmla="*/ 75 w 147"/>
                <a:gd name="T39" fmla="*/ 241 h 242"/>
                <a:gd name="T40" fmla="*/ 75 w 147"/>
                <a:gd name="T41" fmla="*/ 122 h 242"/>
                <a:gd name="T42" fmla="*/ 77 w 147"/>
                <a:gd name="T43" fmla="*/ 105 h 242"/>
                <a:gd name="T44" fmla="*/ 127 w 147"/>
                <a:gd name="T45" fmla="*/ 68 h 242"/>
                <a:gd name="T46" fmla="*/ 146 w 147"/>
                <a:gd name="T47" fmla="*/ 70 h 242"/>
                <a:gd name="T48" fmla="*/ 146 w 147"/>
                <a:gd name="T49" fmla="*/ 2 h 242"/>
                <a:gd name="T50" fmla="*/ 132 w 147"/>
                <a:gd name="T51" fmla="*/ 1 h 242"/>
                <a:gd name="T52" fmla="*/ 68 w 147"/>
                <a:gd name="T53" fmla="*/ 49 h 242"/>
                <a:gd name="T54" fmla="*/ 68 w 147"/>
                <a:gd name="T55" fmla="*/ 49 h 242"/>
                <a:gd name="T56" fmla="*/ 66 w 147"/>
                <a:gd name="T57" fmla="*/ 49 h 242"/>
                <a:gd name="T58" fmla="*/ 65 w 147"/>
                <a:gd name="T59" fmla="*/ 49 h 242"/>
                <a:gd name="T60" fmla="*/ 63 w 147"/>
                <a:gd name="T61" fmla="*/ 6 h 242"/>
                <a:gd name="T62" fmla="*/ 1 w 147"/>
                <a:gd name="T63" fmla="*/ 6 h 242"/>
                <a:gd name="T64" fmla="*/ 3 w 147"/>
                <a:gd name="T65" fmla="*/ 83 h 242"/>
                <a:gd name="T66" fmla="*/ 3 w 147"/>
                <a:gd name="T67" fmla="*/ 24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7" h="242">
                  <a:moveTo>
                    <a:pt x="76" y="242"/>
                  </a:moveTo>
                  <a:cubicBezTo>
                    <a:pt x="2" y="242"/>
                    <a:pt x="2" y="242"/>
                    <a:pt x="2" y="242"/>
                  </a:cubicBezTo>
                  <a:cubicBezTo>
                    <a:pt x="2" y="83"/>
                    <a:pt x="2" y="83"/>
                    <a:pt x="2" y="83"/>
                  </a:cubicBezTo>
                  <a:cubicBezTo>
                    <a:pt x="2" y="49"/>
                    <a:pt x="1" y="26"/>
                    <a:pt x="0" y="6"/>
                  </a:cubicBezTo>
                  <a:cubicBezTo>
                    <a:pt x="0" y="5"/>
                    <a:pt x="0" y="5"/>
                    <a:pt x="0" y="5"/>
                  </a:cubicBezTo>
                  <a:cubicBezTo>
                    <a:pt x="64" y="5"/>
                    <a:pt x="64" y="5"/>
                    <a:pt x="64" y="5"/>
                  </a:cubicBezTo>
                  <a:cubicBezTo>
                    <a:pt x="64" y="6"/>
                    <a:pt x="64" y="6"/>
                    <a:pt x="64" y="6"/>
                  </a:cubicBezTo>
                  <a:cubicBezTo>
                    <a:pt x="66" y="48"/>
                    <a:pt x="66" y="48"/>
                    <a:pt x="66" y="48"/>
                  </a:cubicBezTo>
                  <a:cubicBezTo>
                    <a:pt x="68" y="48"/>
                    <a:pt x="68" y="48"/>
                    <a:pt x="68" y="48"/>
                  </a:cubicBezTo>
                  <a:cubicBezTo>
                    <a:pt x="80" y="15"/>
                    <a:pt x="108" y="0"/>
                    <a:pt x="132" y="0"/>
                  </a:cubicBezTo>
                  <a:cubicBezTo>
                    <a:pt x="138" y="0"/>
                    <a:pt x="142" y="0"/>
                    <a:pt x="147" y="1"/>
                  </a:cubicBezTo>
                  <a:cubicBezTo>
                    <a:pt x="147" y="1"/>
                    <a:pt x="147" y="1"/>
                    <a:pt x="147" y="1"/>
                  </a:cubicBezTo>
                  <a:cubicBezTo>
                    <a:pt x="147" y="71"/>
                    <a:pt x="147" y="71"/>
                    <a:pt x="147" y="71"/>
                  </a:cubicBezTo>
                  <a:cubicBezTo>
                    <a:pt x="147" y="71"/>
                    <a:pt x="147" y="71"/>
                    <a:pt x="147" y="71"/>
                  </a:cubicBezTo>
                  <a:cubicBezTo>
                    <a:pt x="141" y="70"/>
                    <a:pt x="135" y="69"/>
                    <a:pt x="127" y="69"/>
                  </a:cubicBezTo>
                  <a:cubicBezTo>
                    <a:pt x="101" y="69"/>
                    <a:pt x="82" y="82"/>
                    <a:pt x="78" y="105"/>
                  </a:cubicBezTo>
                  <a:cubicBezTo>
                    <a:pt x="77" y="110"/>
                    <a:pt x="76" y="116"/>
                    <a:pt x="76" y="122"/>
                  </a:cubicBezTo>
                  <a:lnTo>
                    <a:pt x="76" y="242"/>
                  </a:lnTo>
                  <a:close/>
                  <a:moveTo>
                    <a:pt x="3" y="241"/>
                  </a:moveTo>
                  <a:cubicBezTo>
                    <a:pt x="75" y="241"/>
                    <a:pt x="75" y="241"/>
                    <a:pt x="75" y="241"/>
                  </a:cubicBezTo>
                  <a:cubicBezTo>
                    <a:pt x="75" y="122"/>
                    <a:pt x="75" y="122"/>
                    <a:pt x="75" y="122"/>
                  </a:cubicBezTo>
                  <a:cubicBezTo>
                    <a:pt x="75" y="116"/>
                    <a:pt x="76" y="110"/>
                    <a:pt x="77" y="105"/>
                  </a:cubicBezTo>
                  <a:cubicBezTo>
                    <a:pt x="82" y="82"/>
                    <a:pt x="101" y="68"/>
                    <a:pt x="127" y="68"/>
                  </a:cubicBezTo>
                  <a:cubicBezTo>
                    <a:pt x="135" y="68"/>
                    <a:pt x="141" y="69"/>
                    <a:pt x="146" y="70"/>
                  </a:cubicBezTo>
                  <a:cubicBezTo>
                    <a:pt x="146" y="2"/>
                    <a:pt x="146" y="2"/>
                    <a:pt x="146" y="2"/>
                  </a:cubicBezTo>
                  <a:cubicBezTo>
                    <a:pt x="141" y="1"/>
                    <a:pt x="138" y="1"/>
                    <a:pt x="132" y="1"/>
                  </a:cubicBezTo>
                  <a:cubicBezTo>
                    <a:pt x="109" y="1"/>
                    <a:pt x="80" y="16"/>
                    <a:pt x="68" y="49"/>
                  </a:cubicBezTo>
                  <a:cubicBezTo>
                    <a:pt x="68" y="49"/>
                    <a:pt x="68" y="49"/>
                    <a:pt x="68" y="49"/>
                  </a:cubicBezTo>
                  <a:cubicBezTo>
                    <a:pt x="66" y="49"/>
                    <a:pt x="66" y="49"/>
                    <a:pt x="66" y="49"/>
                  </a:cubicBezTo>
                  <a:cubicBezTo>
                    <a:pt x="65" y="49"/>
                    <a:pt x="65" y="49"/>
                    <a:pt x="65" y="49"/>
                  </a:cubicBezTo>
                  <a:cubicBezTo>
                    <a:pt x="63" y="6"/>
                    <a:pt x="63" y="6"/>
                    <a:pt x="63" y="6"/>
                  </a:cubicBezTo>
                  <a:cubicBezTo>
                    <a:pt x="1" y="6"/>
                    <a:pt x="1" y="6"/>
                    <a:pt x="1" y="6"/>
                  </a:cubicBezTo>
                  <a:cubicBezTo>
                    <a:pt x="2" y="26"/>
                    <a:pt x="3" y="49"/>
                    <a:pt x="3" y="83"/>
                  </a:cubicBezTo>
                  <a:lnTo>
                    <a:pt x="3" y="2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6" name="Freeform 2357"/>
            <p:cNvSpPr/>
            <p:nvPr/>
          </p:nvSpPr>
          <p:spPr bwMode="auto">
            <a:xfrm>
              <a:off x="3113088" y="1498601"/>
              <a:ext cx="314325" cy="304800"/>
            </a:xfrm>
            <a:custGeom>
              <a:avLst/>
              <a:gdLst>
                <a:gd name="T0" fmla="*/ 39 w 74"/>
                <a:gd name="T1" fmla="*/ 64 h 72"/>
                <a:gd name="T2" fmla="*/ 8 w 74"/>
                <a:gd name="T3" fmla="*/ 62 h 72"/>
                <a:gd name="T4" fmla="*/ 8 w 74"/>
                <a:gd name="T5" fmla="*/ 62 h 72"/>
                <a:gd name="T6" fmla="*/ 9 w 74"/>
                <a:gd name="T7" fmla="*/ 31 h 72"/>
                <a:gd name="T8" fmla="*/ 35 w 74"/>
                <a:gd name="T9" fmla="*/ 8 h 72"/>
                <a:gd name="T10" fmla="*/ 66 w 74"/>
                <a:gd name="T11" fmla="*/ 9 h 72"/>
                <a:gd name="T12" fmla="*/ 66 w 74"/>
                <a:gd name="T13" fmla="*/ 9 h 72"/>
                <a:gd name="T14" fmla="*/ 65 w 74"/>
                <a:gd name="T15" fmla="*/ 40 h 72"/>
                <a:gd name="T16" fmla="*/ 39 w 74"/>
                <a:gd name="T17"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72">
                  <a:moveTo>
                    <a:pt x="39" y="64"/>
                  </a:moveTo>
                  <a:cubicBezTo>
                    <a:pt x="30" y="72"/>
                    <a:pt x="16" y="71"/>
                    <a:pt x="8" y="62"/>
                  </a:cubicBezTo>
                  <a:cubicBezTo>
                    <a:pt x="8" y="62"/>
                    <a:pt x="8" y="62"/>
                    <a:pt x="8" y="62"/>
                  </a:cubicBezTo>
                  <a:cubicBezTo>
                    <a:pt x="0" y="54"/>
                    <a:pt x="0" y="40"/>
                    <a:pt x="9" y="31"/>
                  </a:cubicBezTo>
                  <a:cubicBezTo>
                    <a:pt x="35" y="8"/>
                    <a:pt x="35" y="8"/>
                    <a:pt x="35" y="8"/>
                  </a:cubicBezTo>
                  <a:cubicBezTo>
                    <a:pt x="44" y="0"/>
                    <a:pt x="58" y="0"/>
                    <a:pt x="66" y="9"/>
                  </a:cubicBezTo>
                  <a:cubicBezTo>
                    <a:pt x="66" y="9"/>
                    <a:pt x="66" y="9"/>
                    <a:pt x="66" y="9"/>
                  </a:cubicBezTo>
                  <a:cubicBezTo>
                    <a:pt x="74" y="18"/>
                    <a:pt x="74" y="32"/>
                    <a:pt x="65" y="40"/>
                  </a:cubicBezTo>
                  <a:lnTo>
                    <a:pt x="39" y="64"/>
                  </a:lnTo>
                  <a:close/>
                </a:path>
              </a:pathLst>
            </a:custGeom>
            <a:solidFill>
              <a:srgbClr val="F794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7" name="Freeform 2358"/>
            <p:cNvSpPr/>
            <p:nvPr/>
          </p:nvSpPr>
          <p:spPr bwMode="auto">
            <a:xfrm>
              <a:off x="3105150" y="1676401"/>
              <a:ext cx="312738" cy="309563"/>
            </a:xfrm>
            <a:custGeom>
              <a:avLst/>
              <a:gdLst>
                <a:gd name="T0" fmla="*/ 39 w 74"/>
                <a:gd name="T1" fmla="*/ 64 h 73"/>
                <a:gd name="T2" fmla="*/ 8 w 74"/>
                <a:gd name="T3" fmla="*/ 63 h 73"/>
                <a:gd name="T4" fmla="*/ 8 w 74"/>
                <a:gd name="T5" fmla="*/ 63 h 73"/>
                <a:gd name="T6" fmla="*/ 10 w 74"/>
                <a:gd name="T7" fmla="*/ 32 h 73"/>
                <a:gd name="T8" fmla="*/ 35 w 74"/>
                <a:gd name="T9" fmla="*/ 9 h 73"/>
                <a:gd name="T10" fmla="*/ 66 w 74"/>
                <a:gd name="T11" fmla="*/ 10 h 73"/>
                <a:gd name="T12" fmla="*/ 66 w 74"/>
                <a:gd name="T13" fmla="*/ 10 h 73"/>
                <a:gd name="T14" fmla="*/ 65 w 74"/>
                <a:gd name="T15" fmla="*/ 41 h 73"/>
                <a:gd name="T16" fmla="*/ 39 w 74"/>
                <a:gd name="T17" fmla="*/ 6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73">
                  <a:moveTo>
                    <a:pt x="39" y="64"/>
                  </a:moveTo>
                  <a:cubicBezTo>
                    <a:pt x="31" y="73"/>
                    <a:pt x="17" y="72"/>
                    <a:pt x="8" y="63"/>
                  </a:cubicBezTo>
                  <a:cubicBezTo>
                    <a:pt x="8" y="63"/>
                    <a:pt x="8" y="63"/>
                    <a:pt x="8" y="63"/>
                  </a:cubicBezTo>
                  <a:cubicBezTo>
                    <a:pt x="0" y="54"/>
                    <a:pt x="1" y="40"/>
                    <a:pt x="10" y="32"/>
                  </a:cubicBezTo>
                  <a:cubicBezTo>
                    <a:pt x="35" y="9"/>
                    <a:pt x="35" y="9"/>
                    <a:pt x="35" y="9"/>
                  </a:cubicBezTo>
                  <a:cubicBezTo>
                    <a:pt x="44" y="0"/>
                    <a:pt x="58" y="1"/>
                    <a:pt x="66" y="10"/>
                  </a:cubicBezTo>
                  <a:cubicBezTo>
                    <a:pt x="66" y="10"/>
                    <a:pt x="66" y="10"/>
                    <a:pt x="66" y="10"/>
                  </a:cubicBezTo>
                  <a:cubicBezTo>
                    <a:pt x="74" y="19"/>
                    <a:pt x="74" y="33"/>
                    <a:pt x="65" y="41"/>
                  </a:cubicBezTo>
                  <a:lnTo>
                    <a:pt x="39" y="64"/>
                  </a:lnTo>
                  <a:close/>
                </a:path>
              </a:pathLst>
            </a:custGeom>
            <a:solidFill>
              <a:srgbClr val="F794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8" name="Freeform 2359"/>
            <p:cNvSpPr/>
            <p:nvPr/>
          </p:nvSpPr>
          <p:spPr bwMode="auto">
            <a:xfrm>
              <a:off x="3100388" y="1846263"/>
              <a:ext cx="314325" cy="306388"/>
            </a:xfrm>
            <a:custGeom>
              <a:avLst/>
              <a:gdLst>
                <a:gd name="T0" fmla="*/ 39 w 74"/>
                <a:gd name="T1" fmla="*/ 64 h 72"/>
                <a:gd name="T2" fmla="*/ 8 w 74"/>
                <a:gd name="T3" fmla="*/ 63 h 72"/>
                <a:gd name="T4" fmla="*/ 8 w 74"/>
                <a:gd name="T5" fmla="*/ 63 h 72"/>
                <a:gd name="T6" fmla="*/ 9 w 74"/>
                <a:gd name="T7" fmla="*/ 32 h 72"/>
                <a:gd name="T8" fmla="*/ 35 w 74"/>
                <a:gd name="T9" fmla="*/ 8 h 72"/>
                <a:gd name="T10" fmla="*/ 66 w 74"/>
                <a:gd name="T11" fmla="*/ 9 h 72"/>
                <a:gd name="T12" fmla="*/ 66 w 74"/>
                <a:gd name="T13" fmla="*/ 9 h 72"/>
                <a:gd name="T14" fmla="*/ 64 w 74"/>
                <a:gd name="T15" fmla="*/ 40 h 72"/>
                <a:gd name="T16" fmla="*/ 39 w 74"/>
                <a:gd name="T17"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72">
                  <a:moveTo>
                    <a:pt x="39" y="64"/>
                  </a:moveTo>
                  <a:cubicBezTo>
                    <a:pt x="30" y="72"/>
                    <a:pt x="16" y="72"/>
                    <a:pt x="8" y="63"/>
                  </a:cubicBezTo>
                  <a:cubicBezTo>
                    <a:pt x="8" y="63"/>
                    <a:pt x="8" y="63"/>
                    <a:pt x="8" y="63"/>
                  </a:cubicBezTo>
                  <a:cubicBezTo>
                    <a:pt x="0" y="54"/>
                    <a:pt x="0" y="40"/>
                    <a:pt x="9" y="32"/>
                  </a:cubicBezTo>
                  <a:cubicBezTo>
                    <a:pt x="35" y="8"/>
                    <a:pt x="35" y="8"/>
                    <a:pt x="35" y="8"/>
                  </a:cubicBezTo>
                  <a:cubicBezTo>
                    <a:pt x="44" y="0"/>
                    <a:pt x="57" y="1"/>
                    <a:pt x="66" y="9"/>
                  </a:cubicBezTo>
                  <a:cubicBezTo>
                    <a:pt x="66" y="9"/>
                    <a:pt x="66" y="9"/>
                    <a:pt x="66" y="9"/>
                  </a:cubicBezTo>
                  <a:cubicBezTo>
                    <a:pt x="74" y="18"/>
                    <a:pt x="73" y="32"/>
                    <a:pt x="64" y="40"/>
                  </a:cubicBezTo>
                  <a:lnTo>
                    <a:pt x="39" y="64"/>
                  </a:lnTo>
                  <a:close/>
                </a:path>
              </a:pathLst>
            </a:custGeom>
            <a:solidFill>
              <a:srgbClr val="F794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9" name="Freeform 2360"/>
            <p:cNvSpPr/>
            <p:nvPr/>
          </p:nvSpPr>
          <p:spPr bwMode="auto">
            <a:xfrm>
              <a:off x="3092450" y="2025651"/>
              <a:ext cx="312738" cy="309563"/>
            </a:xfrm>
            <a:custGeom>
              <a:avLst/>
              <a:gdLst>
                <a:gd name="T0" fmla="*/ 39 w 74"/>
                <a:gd name="T1" fmla="*/ 64 h 73"/>
                <a:gd name="T2" fmla="*/ 8 w 74"/>
                <a:gd name="T3" fmla="*/ 63 h 73"/>
                <a:gd name="T4" fmla="*/ 8 w 74"/>
                <a:gd name="T5" fmla="*/ 63 h 73"/>
                <a:gd name="T6" fmla="*/ 9 w 74"/>
                <a:gd name="T7" fmla="*/ 32 h 73"/>
                <a:gd name="T8" fmla="*/ 35 w 74"/>
                <a:gd name="T9" fmla="*/ 9 h 73"/>
                <a:gd name="T10" fmla="*/ 66 w 74"/>
                <a:gd name="T11" fmla="*/ 10 h 73"/>
                <a:gd name="T12" fmla="*/ 66 w 74"/>
                <a:gd name="T13" fmla="*/ 10 h 73"/>
                <a:gd name="T14" fmla="*/ 65 w 74"/>
                <a:gd name="T15" fmla="*/ 41 h 73"/>
                <a:gd name="T16" fmla="*/ 39 w 74"/>
                <a:gd name="T17" fmla="*/ 6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73">
                  <a:moveTo>
                    <a:pt x="39" y="64"/>
                  </a:moveTo>
                  <a:cubicBezTo>
                    <a:pt x="30" y="73"/>
                    <a:pt x="16" y="72"/>
                    <a:pt x="8" y="63"/>
                  </a:cubicBezTo>
                  <a:cubicBezTo>
                    <a:pt x="8" y="63"/>
                    <a:pt x="8" y="63"/>
                    <a:pt x="8" y="63"/>
                  </a:cubicBezTo>
                  <a:cubicBezTo>
                    <a:pt x="0" y="54"/>
                    <a:pt x="0" y="40"/>
                    <a:pt x="9" y="32"/>
                  </a:cubicBezTo>
                  <a:cubicBezTo>
                    <a:pt x="35" y="9"/>
                    <a:pt x="35" y="9"/>
                    <a:pt x="35" y="9"/>
                  </a:cubicBezTo>
                  <a:cubicBezTo>
                    <a:pt x="44" y="0"/>
                    <a:pt x="58" y="1"/>
                    <a:pt x="66" y="10"/>
                  </a:cubicBezTo>
                  <a:cubicBezTo>
                    <a:pt x="66" y="10"/>
                    <a:pt x="66" y="10"/>
                    <a:pt x="66" y="10"/>
                  </a:cubicBezTo>
                  <a:cubicBezTo>
                    <a:pt x="74" y="19"/>
                    <a:pt x="74" y="33"/>
                    <a:pt x="65" y="41"/>
                  </a:cubicBezTo>
                  <a:lnTo>
                    <a:pt x="39" y="64"/>
                  </a:lnTo>
                  <a:close/>
                </a:path>
              </a:pathLst>
            </a:custGeom>
            <a:solidFill>
              <a:srgbClr val="F794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0" name="Freeform 2361"/>
            <p:cNvSpPr/>
            <p:nvPr/>
          </p:nvSpPr>
          <p:spPr bwMode="auto">
            <a:xfrm>
              <a:off x="2465388" y="1722438"/>
              <a:ext cx="327025" cy="328613"/>
            </a:xfrm>
            <a:custGeom>
              <a:avLst/>
              <a:gdLst>
                <a:gd name="T0" fmla="*/ 39 w 77"/>
                <a:gd name="T1" fmla="*/ 68 h 77"/>
                <a:gd name="T2" fmla="*/ 9 w 77"/>
                <a:gd name="T3" fmla="*/ 68 h 77"/>
                <a:gd name="T4" fmla="*/ 9 w 77"/>
                <a:gd name="T5" fmla="*/ 68 h 77"/>
                <a:gd name="T6" fmla="*/ 9 w 77"/>
                <a:gd name="T7" fmla="*/ 38 h 77"/>
                <a:gd name="T8" fmla="*/ 38 w 77"/>
                <a:gd name="T9" fmla="*/ 9 h 77"/>
                <a:gd name="T10" fmla="*/ 68 w 77"/>
                <a:gd name="T11" fmla="*/ 9 h 77"/>
                <a:gd name="T12" fmla="*/ 68 w 77"/>
                <a:gd name="T13" fmla="*/ 9 h 77"/>
                <a:gd name="T14" fmla="*/ 68 w 77"/>
                <a:gd name="T15" fmla="*/ 39 h 77"/>
                <a:gd name="T16" fmla="*/ 39 w 77"/>
                <a:gd name="T17" fmla="*/ 6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77">
                  <a:moveTo>
                    <a:pt x="39" y="68"/>
                  </a:moveTo>
                  <a:cubicBezTo>
                    <a:pt x="31" y="77"/>
                    <a:pt x="17" y="77"/>
                    <a:pt x="9" y="68"/>
                  </a:cubicBezTo>
                  <a:cubicBezTo>
                    <a:pt x="9" y="68"/>
                    <a:pt x="9" y="68"/>
                    <a:pt x="9" y="68"/>
                  </a:cubicBezTo>
                  <a:cubicBezTo>
                    <a:pt x="0" y="60"/>
                    <a:pt x="0" y="46"/>
                    <a:pt x="9" y="38"/>
                  </a:cubicBezTo>
                  <a:cubicBezTo>
                    <a:pt x="38" y="9"/>
                    <a:pt x="38" y="9"/>
                    <a:pt x="38" y="9"/>
                  </a:cubicBezTo>
                  <a:cubicBezTo>
                    <a:pt x="46" y="0"/>
                    <a:pt x="60" y="0"/>
                    <a:pt x="68" y="9"/>
                  </a:cubicBezTo>
                  <a:cubicBezTo>
                    <a:pt x="68" y="9"/>
                    <a:pt x="68" y="9"/>
                    <a:pt x="68" y="9"/>
                  </a:cubicBezTo>
                  <a:cubicBezTo>
                    <a:pt x="77" y="17"/>
                    <a:pt x="77" y="31"/>
                    <a:pt x="68" y="39"/>
                  </a:cubicBezTo>
                  <a:lnTo>
                    <a:pt x="39" y="68"/>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1" name="Freeform 2362"/>
            <p:cNvSpPr/>
            <p:nvPr/>
          </p:nvSpPr>
          <p:spPr bwMode="auto">
            <a:xfrm>
              <a:off x="4484688" y="1828801"/>
              <a:ext cx="863600" cy="795338"/>
            </a:xfrm>
            <a:custGeom>
              <a:avLst/>
              <a:gdLst>
                <a:gd name="T0" fmla="*/ 127 w 204"/>
                <a:gd name="T1" fmla="*/ 57 h 187"/>
                <a:gd name="T2" fmla="*/ 62 w 204"/>
                <a:gd name="T3" fmla="*/ 16 h 187"/>
                <a:gd name="T4" fmla="*/ 28 w 204"/>
                <a:gd name="T5" fmla="*/ 8 h 187"/>
                <a:gd name="T6" fmla="*/ 8 w 204"/>
                <a:gd name="T7" fmla="*/ 47 h 187"/>
                <a:gd name="T8" fmla="*/ 69 w 204"/>
                <a:gd name="T9" fmla="*/ 121 h 187"/>
                <a:gd name="T10" fmla="*/ 76 w 204"/>
                <a:gd name="T11" fmla="*/ 129 h 187"/>
                <a:gd name="T12" fmla="*/ 91 w 204"/>
                <a:gd name="T13" fmla="*/ 187 h 187"/>
                <a:gd name="T14" fmla="*/ 176 w 204"/>
                <a:gd name="T15" fmla="*/ 186 h 187"/>
                <a:gd name="T16" fmla="*/ 204 w 204"/>
                <a:gd name="T17" fmla="*/ 0 h 187"/>
                <a:gd name="T18" fmla="*/ 127 w 204"/>
                <a:gd name="T19" fmla="*/ 5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187">
                  <a:moveTo>
                    <a:pt x="127" y="57"/>
                  </a:moveTo>
                  <a:cubicBezTo>
                    <a:pt x="62" y="16"/>
                    <a:pt x="62" y="16"/>
                    <a:pt x="62" y="16"/>
                  </a:cubicBezTo>
                  <a:cubicBezTo>
                    <a:pt x="55" y="4"/>
                    <a:pt x="39" y="0"/>
                    <a:pt x="28" y="8"/>
                  </a:cubicBezTo>
                  <a:cubicBezTo>
                    <a:pt x="16" y="15"/>
                    <a:pt x="0" y="35"/>
                    <a:pt x="8" y="47"/>
                  </a:cubicBezTo>
                  <a:cubicBezTo>
                    <a:pt x="69" y="121"/>
                    <a:pt x="69" y="121"/>
                    <a:pt x="69" y="121"/>
                  </a:cubicBezTo>
                  <a:cubicBezTo>
                    <a:pt x="71" y="124"/>
                    <a:pt x="73" y="127"/>
                    <a:pt x="76" y="129"/>
                  </a:cubicBezTo>
                  <a:cubicBezTo>
                    <a:pt x="91" y="187"/>
                    <a:pt x="91" y="187"/>
                    <a:pt x="91" y="187"/>
                  </a:cubicBezTo>
                  <a:cubicBezTo>
                    <a:pt x="176" y="186"/>
                    <a:pt x="176" y="186"/>
                    <a:pt x="176" y="186"/>
                  </a:cubicBezTo>
                  <a:cubicBezTo>
                    <a:pt x="204" y="0"/>
                    <a:pt x="204" y="0"/>
                    <a:pt x="204" y="0"/>
                  </a:cubicBezTo>
                  <a:lnTo>
                    <a:pt x="127" y="57"/>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2" name="Rectangle 2363"/>
            <p:cNvSpPr>
              <a:spLocks noChangeArrowheads="1"/>
            </p:cNvSpPr>
            <p:nvPr/>
          </p:nvSpPr>
          <p:spPr bwMode="auto">
            <a:xfrm>
              <a:off x="5043488" y="2568576"/>
              <a:ext cx="215900" cy="527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73" name="Rectangle 2364"/>
            <p:cNvSpPr>
              <a:spLocks noChangeArrowheads="1"/>
            </p:cNvSpPr>
            <p:nvPr/>
          </p:nvSpPr>
          <p:spPr bwMode="auto">
            <a:xfrm>
              <a:off x="4827588" y="2568576"/>
              <a:ext cx="215900" cy="527050"/>
            </a:xfrm>
            <a:prstGeom prst="rect">
              <a:avLst/>
            </a:prstGeom>
            <a:solidFill>
              <a:srgbClr val="E8E8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74" name="Rectangle 2365"/>
            <p:cNvSpPr>
              <a:spLocks noChangeArrowheads="1"/>
            </p:cNvSpPr>
            <p:nvPr/>
          </p:nvSpPr>
          <p:spPr bwMode="auto">
            <a:xfrm>
              <a:off x="4806950" y="2644776"/>
              <a:ext cx="236538" cy="389572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75" name="Rectangle 2366"/>
            <p:cNvSpPr>
              <a:spLocks noChangeArrowheads="1"/>
            </p:cNvSpPr>
            <p:nvPr/>
          </p:nvSpPr>
          <p:spPr bwMode="auto">
            <a:xfrm>
              <a:off x="5043488" y="2644776"/>
              <a:ext cx="241300" cy="3895725"/>
            </a:xfrm>
            <a:prstGeom prst="rect">
              <a:avLst/>
            </a:pr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76" name="Oval 2367"/>
            <p:cNvSpPr>
              <a:spLocks noChangeArrowheads="1"/>
            </p:cNvSpPr>
            <p:nvPr/>
          </p:nvSpPr>
          <p:spPr bwMode="auto">
            <a:xfrm>
              <a:off x="4849813" y="2717801"/>
              <a:ext cx="114300" cy="114300"/>
            </a:xfrm>
            <a:prstGeom prst="ellipse">
              <a:avLst/>
            </a:prstGeom>
            <a:solidFill>
              <a:srgbClr val="E8E8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7" name="Freeform 2368"/>
            <p:cNvSpPr/>
            <p:nvPr/>
          </p:nvSpPr>
          <p:spPr bwMode="auto">
            <a:xfrm>
              <a:off x="4291013" y="784226"/>
              <a:ext cx="935038" cy="1185863"/>
            </a:xfrm>
            <a:custGeom>
              <a:avLst/>
              <a:gdLst>
                <a:gd name="T0" fmla="*/ 129 w 221"/>
                <a:gd name="T1" fmla="*/ 197 h 279"/>
                <a:gd name="T2" fmla="*/ 124 w 221"/>
                <a:gd name="T3" fmla="*/ 186 h 279"/>
                <a:gd name="T4" fmla="*/ 146 w 221"/>
                <a:gd name="T5" fmla="*/ 180 h 279"/>
                <a:gd name="T6" fmla="*/ 221 w 221"/>
                <a:gd name="T7" fmla="*/ 25 h 279"/>
                <a:gd name="T8" fmla="*/ 220 w 221"/>
                <a:gd name="T9" fmla="*/ 24 h 279"/>
                <a:gd name="T10" fmla="*/ 118 w 221"/>
                <a:gd name="T11" fmla="*/ 1 h 279"/>
                <a:gd name="T12" fmla="*/ 102 w 221"/>
                <a:gd name="T13" fmla="*/ 2 h 279"/>
                <a:gd name="T14" fmla="*/ 87 w 221"/>
                <a:gd name="T15" fmla="*/ 90 h 279"/>
                <a:gd name="T16" fmla="*/ 20 w 221"/>
                <a:gd name="T17" fmla="*/ 144 h 279"/>
                <a:gd name="T18" fmla="*/ 66 w 221"/>
                <a:gd name="T19" fmla="*/ 268 h 279"/>
                <a:gd name="T20" fmla="*/ 99 w 221"/>
                <a:gd name="T21" fmla="*/ 279 h 279"/>
                <a:gd name="T22" fmla="*/ 137 w 221"/>
                <a:gd name="T23" fmla="*/ 199 h 279"/>
                <a:gd name="T24" fmla="*/ 129 w 221"/>
                <a:gd name="T25" fmla="*/ 19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1" h="279">
                  <a:moveTo>
                    <a:pt x="129" y="197"/>
                  </a:moveTo>
                  <a:cubicBezTo>
                    <a:pt x="121" y="193"/>
                    <a:pt x="122" y="189"/>
                    <a:pt x="124" y="186"/>
                  </a:cubicBezTo>
                  <a:cubicBezTo>
                    <a:pt x="127" y="179"/>
                    <a:pt x="136" y="178"/>
                    <a:pt x="146" y="180"/>
                  </a:cubicBezTo>
                  <a:cubicBezTo>
                    <a:pt x="221" y="25"/>
                    <a:pt x="221" y="25"/>
                    <a:pt x="221" y="25"/>
                  </a:cubicBezTo>
                  <a:cubicBezTo>
                    <a:pt x="220" y="25"/>
                    <a:pt x="220" y="25"/>
                    <a:pt x="220" y="24"/>
                  </a:cubicBezTo>
                  <a:cubicBezTo>
                    <a:pt x="170" y="0"/>
                    <a:pt x="129" y="1"/>
                    <a:pt x="118" y="1"/>
                  </a:cubicBezTo>
                  <a:cubicBezTo>
                    <a:pt x="102" y="2"/>
                    <a:pt x="102" y="2"/>
                    <a:pt x="102" y="2"/>
                  </a:cubicBezTo>
                  <a:cubicBezTo>
                    <a:pt x="87" y="90"/>
                    <a:pt x="87" y="90"/>
                    <a:pt x="87" y="90"/>
                  </a:cubicBezTo>
                  <a:cubicBezTo>
                    <a:pt x="57" y="96"/>
                    <a:pt x="34" y="114"/>
                    <a:pt x="20" y="144"/>
                  </a:cubicBezTo>
                  <a:cubicBezTo>
                    <a:pt x="0" y="184"/>
                    <a:pt x="10" y="241"/>
                    <a:pt x="66" y="268"/>
                  </a:cubicBezTo>
                  <a:cubicBezTo>
                    <a:pt x="77" y="274"/>
                    <a:pt x="88" y="277"/>
                    <a:pt x="99" y="279"/>
                  </a:cubicBezTo>
                  <a:cubicBezTo>
                    <a:pt x="137" y="199"/>
                    <a:pt x="137" y="199"/>
                    <a:pt x="137" y="199"/>
                  </a:cubicBezTo>
                  <a:cubicBezTo>
                    <a:pt x="134" y="199"/>
                    <a:pt x="132" y="198"/>
                    <a:pt x="129" y="197"/>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8" name="Freeform 2369"/>
            <p:cNvSpPr/>
            <p:nvPr/>
          </p:nvSpPr>
          <p:spPr bwMode="auto">
            <a:xfrm>
              <a:off x="4710113" y="890588"/>
              <a:ext cx="901700" cy="1312863"/>
            </a:xfrm>
            <a:custGeom>
              <a:avLst/>
              <a:gdLst>
                <a:gd name="T0" fmla="*/ 123 w 213"/>
                <a:gd name="T1" fmla="*/ 286 h 309"/>
                <a:gd name="T2" fmla="*/ 144 w 213"/>
                <a:gd name="T3" fmla="*/ 237 h 309"/>
                <a:gd name="T4" fmla="*/ 179 w 213"/>
                <a:gd name="T5" fmla="*/ 163 h 309"/>
                <a:gd name="T6" fmla="*/ 122 w 213"/>
                <a:gd name="T7" fmla="*/ 0 h 309"/>
                <a:gd name="T8" fmla="*/ 47 w 213"/>
                <a:gd name="T9" fmla="*/ 155 h 309"/>
                <a:gd name="T10" fmla="*/ 58 w 213"/>
                <a:gd name="T11" fmla="*/ 158 h 309"/>
                <a:gd name="T12" fmla="*/ 56 w 213"/>
                <a:gd name="T13" fmla="*/ 163 h 309"/>
                <a:gd name="T14" fmla="*/ 52 w 213"/>
                <a:gd name="T15" fmla="*/ 169 h 309"/>
                <a:gd name="T16" fmla="*/ 38 w 213"/>
                <a:gd name="T17" fmla="*/ 174 h 309"/>
                <a:gd name="T18" fmla="*/ 0 w 213"/>
                <a:gd name="T19" fmla="*/ 254 h 309"/>
                <a:gd name="T20" fmla="*/ 23 w 213"/>
                <a:gd name="T21" fmla="*/ 255 h 309"/>
                <a:gd name="T22" fmla="*/ 21 w 213"/>
                <a:gd name="T23" fmla="*/ 263 h 309"/>
                <a:gd name="T24" fmla="*/ 117 w 213"/>
                <a:gd name="T25" fmla="*/ 309 h 309"/>
                <a:gd name="T26" fmla="*/ 123 w 213"/>
                <a:gd name="T27" fmla="*/ 28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3" h="309">
                  <a:moveTo>
                    <a:pt x="123" y="286"/>
                  </a:moveTo>
                  <a:cubicBezTo>
                    <a:pt x="126" y="276"/>
                    <a:pt x="134" y="258"/>
                    <a:pt x="144" y="237"/>
                  </a:cubicBezTo>
                  <a:cubicBezTo>
                    <a:pt x="179" y="163"/>
                    <a:pt x="179" y="163"/>
                    <a:pt x="179" y="163"/>
                  </a:cubicBezTo>
                  <a:cubicBezTo>
                    <a:pt x="213" y="93"/>
                    <a:pt x="192" y="34"/>
                    <a:pt x="122" y="0"/>
                  </a:cubicBezTo>
                  <a:cubicBezTo>
                    <a:pt x="47" y="155"/>
                    <a:pt x="47" y="155"/>
                    <a:pt x="47" y="155"/>
                  </a:cubicBezTo>
                  <a:cubicBezTo>
                    <a:pt x="51" y="156"/>
                    <a:pt x="54" y="157"/>
                    <a:pt x="58" y="158"/>
                  </a:cubicBezTo>
                  <a:cubicBezTo>
                    <a:pt x="56" y="163"/>
                    <a:pt x="56" y="163"/>
                    <a:pt x="56" y="163"/>
                  </a:cubicBezTo>
                  <a:cubicBezTo>
                    <a:pt x="55" y="165"/>
                    <a:pt x="53" y="167"/>
                    <a:pt x="52" y="169"/>
                  </a:cubicBezTo>
                  <a:cubicBezTo>
                    <a:pt x="49" y="172"/>
                    <a:pt x="44" y="174"/>
                    <a:pt x="38" y="174"/>
                  </a:cubicBezTo>
                  <a:cubicBezTo>
                    <a:pt x="0" y="254"/>
                    <a:pt x="0" y="254"/>
                    <a:pt x="0" y="254"/>
                  </a:cubicBezTo>
                  <a:cubicBezTo>
                    <a:pt x="8" y="255"/>
                    <a:pt x="15" y="256"/>
                    <a:pt x="23" y="255"/>
                  </a:cubicBezTo>
                  <a:cubicBezTo>
                    <a:pt x="21" y="263"/>
                    <a:pt x="21" y="263"/>
                    <a:pt x="21" y="263"/>
                  </a:cubicBezTo>
                  <a:cubicBezTo>
                    <a:pt x="117" y="309"/>
                    <a:pt x="117" y="309"/>
                    <a:pt x="117" y="309"/>
                  </a:cubicBezTo>
                  <a:lnTo>
                    <a:pt x="123" y="286"/>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9" name="Freeform 2370"/>
            <p:cNvSpPr>
              <a:spLocks noEditPoints="1"/>
            </p:cNvSpPr>
            <p:nvPr/>
          </p:nvSpPr>
          <p:spPr bwMode="auto">
            <a:xfrm>
              <a:off x="4418013" y="869951"/>
              <a:ext cx="1104900" cy="1214438"/>
            </a:xfrm>
            <a:custGeom>
              <a:avLst/>
              <a:gdLst>
                <a:gd name="T0" fmla="*/ 115 w 261"/>
                <a:gd name="T1" fmla="*/ 257 h 286"/>
                <a:gd name="T2" fmla="*/ 121 w 261"/>
                <a:gd name="T3" fmla="*/ 233 h 286"/>
                <a:gd name="T4" fmla="*/ 47 w 261"/>
                <a:gd name="T5" fmla="*/ 230 h 286"/>
                <a:gd name="T6" fmla="*/ 10 w 261"/>
                <a:gd name="T7" fmla="*/ 131 h 286"/>
                <a:gd name="T8" fmla="*/ 174 w 261"/>
                <a:gd name="T9" fmla="*/ 109 h 286"/>
                <a:gd name="T10" fmla="*/ 150 w 261"/>
                <a:gd name="T11" fmla="*/ 61 h 286"/>
                <a:gd name="T12" fmla="*/ 84 w 261"/>
                <a:gd name="T13" fmla="*/ 49 h 286"/>
                <a:gd name="T14" fmla="*/ 83 w 261"/>
                <a:gd name="T15" fmla="*/ 49 h 286"/>
                <a:gd name="T16" fmla="*/ 92 w 261"/>
                <a:gd name="T17" fmla="*/ 0 h 286"/>
                <a:gd name="T18" fmla="*/ 184 w 261"/>
                <a:gd name="T19" fmla="*/ 21 h 286"/>
                <a:gd name="T20" fmla="*/ 198 w 261"/>
                <a:gd name="T21" fmla="*/ 232 h 286"/>
                <a:gd name="T22" fmla="*/ 176 w 261"/>
                <a:gd name="T23" fmla="*/ 286 h 286"/>
                <a:gd name="T24" fmla="*/ 175 w 261"/>
                <a:gd name="T25" fmla="*/ 284 h 286"/>
                <a:gd name="T26" fmla="*/ 232 w 261"/>
                <a:gd name="T27" fmla="*/ 158 h 286"/>
                <a:gd name="T28" fmla="*/ 98 w 261"/>
                <a:gd name="T29" fmla="*/ 1 h 286"/>
                <a:gd name="T30" fmla="*/ 84 w 261"/>
                <a:gd name="T31" fmla="*/ 48 h 286"/>
                <a:gd name="T32" fmla="*/ 150 w 261"/>
                <a:gd name="T33" fmla="*/ 60 h 286"/>
                <a:gd name="T34" fmla="*/ 174 w 261"/>
                <a:gd name="T35" fmla="*/ 111 h 286"/>
                <a:gd name="T36" fmla="*/ 85 w 261"/>
                <a:gd name="T37" fmla="*/ 86 h 286"/>
                <a:gd name="T38" fmla="*/ 7 w 261"/>
                <a:gd name="T39" fmla="*/ 185 h 286"/>
                <a:gd name="T40" fmla="*/ 89 w 261"/>
                <a:gd name="T41" fmla="*/ 239 h 286"/>
                <a:gd name="T42" fmla="*/ 121 w 261"/>
                <a:gd name="T43" fmla="*/ 232 h 286"/>
                <a:gd name="T44" fmla="*/ 116 w 261"/>
                <a:gd name="T45" fmla="*/ 256 h 286"/>
                <a:gd name="T46" fmla="*/ 110 w 261"/>
                <a:gd name="T47" fmla="*/ 198 h 286"/>
                <a:gd name="T48" fmla="*/ 76 w 261"/>
                <a:gd name="T49" fmla="*/ 179 h 286"/>
                <a:gd name="T50" fmla="*/ 109 w 261"/>
                <a:gd name="T51" fmla="*/ 138 h 286"/>
                <a:gd name="T52" fmla="*/ 157 w 261"/>
                <a:gd name="T53" fmla="*/ 152 h 286"/>
                <a:gd name="T54" fmla="*/ 139 w 261"/>
                <a:gd name="T55" fmla="*/ 186 h 286"/>
                <a:gd name="T56" fmla="*/ 109 w 261"/>
                <a:gd name="T57" fmla="*/ 139 h 286"/>
                <a:gd name="T58" fmla="*/ 77 w 261"/>
                <a:gd name="T59" fmla="*/ 178 h 286"/>
                <a:gd name="T60" fmla="*/ 110 w 261"/>
                <a:gd name="T61" fmla="*/ 197 h 286"/>
                <a:gd name="T62" fmla="*/ 145 w 261"/>
                <a:gd name="T63" fmla="*/ 175 h 286"/>
                <a:gd name="T64" fmla="*/ 109 w 261"/>
                <a:gd name="T65" fmla="*/ 139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1" h="286">
                  <a:moveTo>
                    <a:pt x="176" y="286"/>
                  </a:moveTo>
                  <a:cubicBezTo>
                    <a:pt x="115" y="257"/>
                    <a:pt x="115" y="257"/>
                    <a:pt x="115" y="257"/>
                  </a:cubicBezTo>
                  <a:cubicBezTo>
                    <a:pt x="122" y="233"/>
                    <a:pt x="122" y="233"/>
                    <a:pt x="122" y="233"/>
                  </a:cubicBezTo>
                  <a:cubicBezTo>
                    <a:pt x="121" y="233"/>
                    <a:pt x="121" y="233"/>
                    <a:pt x="121" y="233"/>
                  </a:cubicBezTo>
                  <a:cubicBezTo>
                    <a:pt x="111" y="238"/>
                    <a:pt x="100" y="240"/>
                    <a:pt x="89" y="240"/>
                  </a:cubicBezTo>
                  <a:cubicBezTo>
                    <a:pt x="75" y="240"/>
                    <a:pt x="61" y="236"/>
                    <a:pt x="47" y="230"/>
                  </a:cubicBezTo>
                  <a:cubicBezTo>
                    <a:pt x="27" y="220"/>
                    <a:pt x="13" y="205"/>
                    <a:pt x="6" y="185"/>
                  </a:cubicBezTo>
                  <a:cubicBezTo>
                    <a:pt x="0" y="168"/>
                    <a:pt x="1" y="148"/>
                    <a:pt x="10" y="131"/>
                  </a:cubicBezTo>
                  <a:cubicBezTo>
                    <a:pt x="24" y="101"/>
                    <a:pt x="50" y="85"/>
                    <a:pt x="85" y="85"/>
                  </a:cubicBezTo>
                  <a:cubicBezTo>
                    <a:pt x="111" y="85"/>
                    <a:pt x="141" y="93"/>
                    <a:pt x="174" y="109"/>
                  </a:cubicBezTo>
                  <a:cubicBezTo>
                    <a:pt x="175" y="107"/>
                    <a:pt x="175" y="107"/>
                    <a:pt x="175" y="107"/>
                  </a:cubicBezTo>
                  <a:cubicBezTo>
                    <a:pt x="180" y="97"/>
                    <a:pt x="183" y="77"/>
                    <a:pt x="150" y="61"/>
                  </a:cubicBezTo>
                  <a:cubicBezTo>
                    <a:pt x="133" y="53"/>
                    <a:pt x="112" y="49"/>
                    <a:pt x="94" y="49"/>
                  </a:cubicBezTo>
                  <a:cubicBezTo>
                    <a:pt x="90" y="49"/>
                    <a:pt x="87" y="49"/>
                    <a:pt x="84" y="49"/>
                  </a:cubicBezTo>
                  <a:cubicBezTo>
                    <a:pt x="83" y="49"/>
                    <a:pt x="83" y="49"/>
                    <a:pt x="83" y="49"/>
                  </a:cubicBezTo>
                  <a:cubicBezTo>
                    <a:pt x="83" y="49"/>
                    <a:pt x="83" y="49"/>
                    <a:pt x="83" y="49"/>
                  </a:cubicBezTo>
                  <a:cubicBezTo>
                    <a:pt x="91" y="0"/>
                    <a:pt x="91" y="0"/>
                    <a:pt x="91" y="0"/>
                  </a:cubicBezTo>
                  <a:cubicBezTo>
                    <a:pt x="92" y="0"/>
                    <a:pt x="92" y="0"/>
                    <a:pt x="92" y="0"/>
                  </a:cubicBezTo>
                  <a:cubicBezTo>
                    <a:pt x="94" y="0"/>
                    <a:pt x="96" y="0"/>
                    <a:pt x="98" y="0"/>
                  </a:cubicBezTo>
                  <a:cubicBezTo>
                    <a:pt x="111" y="0"/>
                    <a:pt x="144" y="2"/>
                    <a:pt x="184" y="21"/>
                  </a:cubicBezTo>
                  <a:cubicBezTo>
                    <a:pt x="261" y="58"/>
                    <a:pt x="253" y="116"/>
                    <a:pt x="233" y="158"/>
                  </a:cubicBezTo>
                  <a:cubicBezTo>
                    <a:pt x="198" y="232"/>
                    <a:pt x="198" y="232"/>
                    <a:pt x="198" y="232"/>
                  </a:cubicBezTo>
                  <a:cubicBezTo>
                    <a:pt x="187" y="255"/>
                    <a:pt x="179" y="274"/>
                    <a:pt x="176" y="285"/>
                  </a:cubicBezTo>
                  <a:lnTo>
                    <a:pt x="176" y="286"/>
                  </a:lnTo>
                  <a:close/>
                  <a:moveTo>
                    <a:pt x="116" y="256"/>
                  </a:moveTo>
                  <a:cubicBezTo>
                    <a:pt x="175" y="284"/>
                    <a:pt x="175" y="284"/>
                    <a:pt x="175" y="284"/>
                  </a:cubicBezTo>
                  <a:cubicBezTo>
                    <a:pt x="178" y="273"/>
                    <a:pt x="186" y="254"/>
                    <a:pt x="197" y="232"/>
                  </a:cubicBezTo>
                  <a:cubicBezTo>
                    <a:pt x="232" y="158"/>
                    <a:pt x="232" y="158"/>
                    <a:pt x="232" y="158"/>
                  </a:cubicBezTo>
                  <a:cubicBezTo>
                    <a:pt x="252" y="116"/>
                    <a:pt x="260" y="59"/>
                    <a:pt x="183" y="22"/>
                  </a:cubicBezTo>
                  <a:cubicBezTo>
                    <a:pt x="143" y="3"/>
                    <a:pt x="111" y="1"/>
                    <a:pt x="98" y="1"/>
                  </a:cubicBezTo>
                  <a:cubicBezTo>
                    <a:pt x="96" y="1"/>
                    <a:pt x="94" y="1"/>
                    <a:pt x="92" y="1"/>
                  </a:cubicBezTo>
                  <a:cubicBezTo>
                    <a:pt x="84" y="48"/>
                    <a:pt x="84" y="48"/>
                    <a:pt x="84" y="48"/>
                  </a:cubicBezTo>
                  <a:cubicBezTo>
                    <a:pt x="87" y="48"/>
                    <a:pt x="90" y="48"/>
                    <a:pt x="94" y="48"/>
                  </a:cubicBezTo>
                  <a:cubicBezTo>
                    <a:pt x="112" y="48"/>
                    <a:pt x="134" y="52"/>
                    <a:pt x="150" y="60"/>
                  </a:cubicBezTo>
                  <a:cubicBezTo>
                    <a:pt x="184" y="77"/>
                    <a:pt x="181" y="97"/>
                    <a:pt x="176" y="107"/>
                  </a:cubicBezTo>
                  <a:cubicBezTo>
                    <a:pt x="174" y="111"/>
                    <a:pt x="174" y="111"/>
                    <a:pt x="174" y="111"/>
                  </a:cubicBezTo>
                  <a:cubicBezTo>
                    <a:pt x="174" y="110"/>
                    <a:pt x="174" y="110"/>
                    <a:pt x="174" y="110"/>
                  </a:cubicBezTo>
                  <a:cubicBezTo>
                    <a:pt x="141" y="94"/>
                    <a:pt x="111" y="86"/>
                    <a:pt x="85" y="86"/>
                  </a:cubicBezTo>
                  <a:cubicBezTo>
                    <a:pt x="50" y="86"/>
                    <a:pt x="25" y="101"/>
                    <a:pt x="11" y="131"/>
                  </a:cubicBezTo>
                  <a:cubicBezTo>
                    <a:pt x="2" y="148"/>
                    <a:pt x="1" y="168"/>
                    <a:pt x="7" y="185"/>
                  </a:cubicBezTo>
                  <a:cubicBezTo>
                    <a:pt x="13" y="204"/>
                    <a:pt x="28" y="219"/>
                    <a:pt x="48" y="229"/>
                  </a:cubicBezTo>
                  <a:cubicBezTo>
                    <a:pt x="62" y="236"/>
                    <a:pt x="75" y="239"/>
                    <a:pt x="89" y="239"/>
                  </a:cubicBezTo>
                  <a:cubicBezTo>
                    <a:pt x="100" y="239"/>
                    <a:pt x="111" y="237"/>
                    <a:pt x="121" y="232"/>
                  </a:cubicBezTo>
                  <a:cubicBezTo>
                    <a:pt x="121" y="232"/>
                    <a:pt x="121" y="232"/>
                    <a:pt x="121" y="232"/>
                  </a:cubicBezTo>
                  <a:cubicBezTo>
                    <a:pt x="123" y="233"/>
                    <a:pt x="123" y="233"/>
                    <a:pt x="123" y="233"/>
                  </a:cubicBezTo>
                  <a:lnTo>
                    <a:pt x="116" y="256"/>
                  </a:lnTo>
                  <a:close/>
                  <a:moveTo>
                    <a:pt x="110" y="198"/>
                  </a:moveTo>
                  <a:cubicBezTo>
                    <a:pt x="110" y="198"/>
                    <a:pt x="110" y="198"/>
                    <a:pt x="110" y="198"/>
                  </a:cubicBezTo>
                  <a:cubicBezTo>
                    <a:pt x="104" y="198"/>
                    <a:pt x="98" y="197"/>
                    <a:pt x="92" y="194"/>
                  </a:cubicBezTo>
                  <a:cubicBezTo>
                    <a:pt x="85" y="190"/>
                    <a:pt x="79" y="185"/>
                    <a:pt x="76" y="179"/>
                  </a:cubicBezTo>
                  <a:cubicBezTo>
                    <a:pt x="74" y="172"/>
                    <a:pt x="74" y="164"/>
                    <a:pt x="78" y="156"/>
                  </a:cubicBezTo>
                  <a:cubicBezTo>
                    <a:pt x="84" y="144"/>
                    <a:pt x="94" y="138"/>
                    <a:pt x="109" y="138"/>
                  </a:cubicBezTo>
                  <a:cubicBezTo>
                    <a:pt x="121" y="138"/>
                    <a:pt x="137" y="142"/>
                    <a:pt x="156" y="152"/>
                  </a:cubicBezTo>
                  <a:cubicBezTo>
                    <a:pt x="157" y="152"/>
                    <a:pt x="157" y="152"/>
                    <a:pt x="157" y="152"/>
                  </a:cubicBezTo>
                  <a:cubicBezTo>
                    <a:pt x="146" y="175"/>
                    <a:pt x="146" y="175"/>
                    <a:pt x="146" y="175"/>
                  </a:cubicBezTo>
                  <a:cubicBezTo>
                    <a:pt x="144" y="179"/>
                    <a:pt x="141" y="183"/>
                    <a:pt x="139" y="186"/>
                  </a:cubicBezTo>
                  <a:cubicBezTo>
                    <a:pt x="132" y="194"/>
                    <a:pt x="121" y="198"/>
                    <a:pt x="110" y="198"/>
                  </a:cubicBezTo>
                  <a:close/>
                  <a:moveTo>
                    <a:pt x="109" y="139"/>
                  </a:moveTo>
                  <a:cubicBezTo>
                    <a:pt x="95" y="139"/>
                    <a:pt x="85" y="144"/>
                    <a:pt x="79" y="156"/>
                  </a:cubicBezTo>
                  <a:cubicBezTo>
                    <a:pt x="75" y="164"/>
                    <a:pt x="75" y="172"/>
                    <a:pt x="77" y="178"/>
                  </a:cubicBezTo>
                  <a:cubicBezTo>
                    <a:pt x="80" y="184"/>
                    <a:pt x="85" y="190"/>
                    <a:pt x="93" y="193"/>
                  </a:cubicBezTo>
                  <a:cubicBezTo>
                    <a:pt x="98" y="196"/>
                    <a:pt x="104" y="197"/>
                    <a:pt x="110" y="197"/>
                  </a:cubicBezTo>
                  <a:cubicBezTo>
                    <a:pt x="121" y="197"/>
                    <a:pt x="131" y="193"/>
                    <a:pt x="138" y="186"/>
                  </a:cubicBezTo>
                  <a:cubicBezTo>
                    <a:pt x="141" y="183"/>
                    <a:pt x="143" y="179"/>
                    <a:pt x="145" y="175"/>
                  </a:cubicBezTo>
                  <a:cubicBezTo>
                    <a:pt x="156" y="152"/>
                    <a:pt x="156" y="152"/>
                    <a:pt x="156" y="152"/>
                  </a:cubicBezTo>
                  <a:cubicBezTo>
                    <a:pt x="137" y="143"/>
                    <a:pt x="121" y="139"/>
                    <a:pt x="109" y="1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0" name="Freeform 2371"/>
            <p:cNvSpPr/>
            <p:nvPr/>
          </p:nvSpPr>
          <p:spPr bwMode="auto">
            <a:xfrm>
              <a:off x="5302250" y="1498601"/>
              <a:ext cx="338138" cy="288925"/>
            </a:xfrm>
            <a:custGeom>
              <a:avLst/>
              <a:gdLst>
                <a:gd name="T0" fmla="*/ 37 w 80"/>
                <a:gd name="T1" fmla="*/ 62 h 68"/>
                <a:gd name="T2" fmla="*/ 7 w 80"/>
                <a:gd name="T3" fmla="*/ 55 h 68"/>
                <a:gd name="T4" fmla="*/ 7 w 80"/>
                <a:gd name="T5" fmla="*/ 55 h 68"/>
                <a:gd name="T6" fmla="*/ 14 w 80"/>
                <a:gd name="T7" fmla="*/ 24 h 68"/>
                <a:gd name="T8" fmla="*/ 44 w 80"/>
                <a:gd name="T9" fmla="*/ 6 h 68"/>
                <a:gd name="T10" fmla="*/ 74 w 80"/>
                <a:gd name="T11" fmla="*/ 14 h 68"/>
                <a:gd name="T12" fmla="*/ 74 w 80"/>
                <a:gd name="T13" fmla="*/ 14 h 68"/>
                <a:gd name="T14" fmla="*/ 66 w 80"/>
                <a:gd name="T15" fmla="*/ 44 h 68"/>
                <a:gd name="T16" fmla="*/ 37 w 80"/>
                <a:gd name="T17"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68">
                  <a:moveTo>
                    <a:pt x="37" y="62"/>
                  </a:moveTo>
                  <a:cubicBezTo>
                    <a:pt x="26" y="68"/>
                    <a:pt x="13" y="65"/>
                    <a:pt x="7" y="55"/>
                  </a:cubicBezTo>
                  <a:cubicBezTo>
                    <a:pt x="7" y="55"/>
                    <a:pt x="7" y="55"/>
                    <a:pt x="7" y="55"/>
                  </a:cubicBezTo>
                  <a:cubicBezTo>
                    <a:pt x="0" y="44"/>
                    <a:pt x="3" y="31"/>
                    <a:pt x="14" y="24"/>
                  </a:cubicBezTo>
                  <a:cubicBezTo>
                    <a:pt x="44" y="6"/>
                    <a:pt x="44" y="6"/>
                    <a:pt x="44" y="6"/>
                  </a:cubicBezTo>
                  <a:cubicBezTo>
                    <a:pt x="54" y="0"/>
                    <a:pt x="67" y="3"/>
                    <a:pt x="74" y="14"/>
                  </a:cubicBezTo>
                  <a:cubicBezTo>
                    <a:pt x="74" y="14"/>
                    <a:pt x="74" y="14"/>
                    <a:pt x="74" y="14"/>
                  </a:cubicBezTo>
                  <a:cubicBezTo>
                    <a:pt x="80" y="24"/>
                    <a:pt x="77" y="37"/>
                    <a:pt x="66" y="44"/>
                  </a:cubicBezTo>
                  <a:lnTo>
                    <a:pt x="37" y="62"/>
                  </a:lnTo>
                  <a:close/>
                </a:path>
              </a:pathLst>
            </a:custGeom>
            <a:solidFill>
              <a:srgbClr val="F794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1" name="Freeform 2372"/>
            <p:cNvSpPr/>
            <p:nvPr/>
          </p:nvSpPr>
          <p:spPr bwMode="auto">
            <a:xfrm>
              <a:off x="5259388" y="1676401"/>
              <a:ext cx="339725" cy="288925"/>
            </a:xfrm>
            <a:custGeom>
              <a:avLst/>
              <a:gdLst>
                <a:gd name="T0" fmla="*/ 37 w 80"/>
                <a:gd name="T1" fmla="*/ 61 h 68"/>
                <a:gd name="T2" fmla="*/ 6 w 80"/>
                <a:gd name="T3" fmla="*/ 54 h 68"/>
                <a:gd name="T4" fmla="*/ 6 w 80"/>
                <a:gd name="T5" fmla="*/ 54 h 68"/>
                <a:gd name="T6" fmla="*/ 14 w 80"/>
                <a:gd name="T7" fmla="*/ 24 h 68"/>
                <a:gd name="T8" fmla="*/ 43 w 80"/>
                <a:gd name="T9" fmla="*/ 6 h 68"/>
                <a:gd name="T10" fmla="*/ 74 w 80"/>
                <a:gd name="T11" fmla="*/ 13 h 68"/>
                <a:gd name="T12" fmla="*/ 74 w 80"/>
                <a:gd name="T13" fmla="*/ 13 h 68"/>
                <a:gd name="T14" fmla="*/ 66 w 80"/>
                <a:gd name="T15" fmla="*/ 43 h 68"/>
                <a:gd name="T16" fmla="*/ 37 w 80"/>
                <a:gd name="T17" fmla="*/ 6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68">
                  <a:moveTo>
                    <a:pt x="37" y="61"/>
                  </a:moveTo>
                  <a:cubicBezTo>
                    <a:pt x="26" y="68"/>
                    <a:pt x="13" y="64"/>
                    <a:pt x="6" y="54"/>
                  </a:cubicBezTo>
                  <a:cubicBezTo>
                    <a:pt x="6" y="54"/>
                    <a:pt x="6" y="54"/>
                    <a:pt x="6" y="54"/>
                  </a:cubicBezTo>
                  <a:cubicBezTo>
                    <a:pt x="0" y="44"/>
                    <a:pt x="3" y="30"/>
                    <a:pt x="14" y="24"/>
                  </a:cubicBezTo>
                  <a:cubicBezTo>
                    <a:pt x="43" y="6"/>
                    <a:pt x="43" y="6"/>
                    <a:pt x="43" y="6"/>
                  </a:cubicBezTo>
                  <a:cubicBezTo>
                    <a:pt x="54" y="0"/>
                    <a:pt x="67" y="3"/>
                    <a:pt x="74" y="13"/>
                  </a:cubicBezTo>
                  <a:cubicBezTo>
                    <a:pt x="74" y="13"/>
                    <a:pt x="74" y="13"/>
                    <a:pt x="74" y="13"/>
                  </a:cubicBezTo>
                  <a:cubicBezTo>
                    <a:pt x="80" y="23"/>
                    <a:pt x="77" y="37"/>
                    <a:pt x="66" y="43"/>
                  </a:cubicBezTo>
                  <a:lnTo>
                    <a:pt x="37" y="61"/>
                  </a:lnTo>
                  <a:close/>
                </a:path>
              </a:pathLst>
            </a:custGeom>
            <a:solidFill>
              <a:srgbClr val="F794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2" name="Freeform 2373"/>
            <p:cNvSpPr/>
            <p:nvPr/>
          </p:nvSpPr>
          <p:spPr bwMode="auto">
            <a:xfrm>
              <a:off x="5221288" y="1838326"/>
              <a:ext cx="339725" cy="288925"/>
            </a:xfrm>
            <a:custGeom>
              <a:avLst/>
              <a:gdLst>
                <a:gd name="T0" fmla="*/ 36 w 80"/>
                <a:gd name="T1" fmla="*/ 62 h 68"/>
                <a:gd name="T2" fmla="*/ 6 w 80"/>
                <a:gd name="T3" fmla="*/ 55 h 68"/>
                <a:gd name="T4" fmla="*/ 6 w 80"/>
                <a:gd name="T5" fmla="*/ 55 h 68"/>
                <a:gd name="T6" fmla="*/ 13 w 80"/>
                <a:gd name="T7" fmla="*/ 25 h 68"/>
                <a:gd name="T8" fmla="*/ 43 w 80"/>
                <a:gd name="T9" fmla="*/ 6 h 68"/>
                <a:gd name="T10" fmla="*/ 73 w 80"/>
                <a:gd name="T11" fmla="*/ 14 h 68"/>
                <a:gd name="T12" fmla="*/ 73 w 80"/>
                <a:gd name="T13" fmla="*/ 14 h 68"/>
                <a:gd name="T14" fmla="*/ 66 w 80"/>
                <a:gd name="T15" fmla="*/ 44 h 68"/>
                <a:gd name="T16" fmla="*/ 36 w 80"/>
                <a:gd name="T17"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68">
                  <a:moveTo>
                    <a:pt x="36" y="62"/>
                  </a:moveTo>
                  <a:cubicBezTo>
                    <a:pt x="26" y="68"/>
                    <a:pt x="12" y="65"/>
                    <a:pt x="6" y="55"/>
                  </a:cubicBezTo>
                  <a:cubicBezTo>
                    <a:pt x="6" y="55"/>
                    <a:pt x="6" y="55"/>
                    <a:pt x="6" y="55"/>
                  </a:cubicBezTo>
                  <a:cubicBezTo>
                    <a:pt x="0" y="44"/>
                    <a:pt x="3" y="31"/>
                    <a:pt x="13" y="25"/>
                  </a:cubicBezTo>
                  <a:cubicBezTo>
                    <a:pt x="43" y="6"/>
                    <a:pt x="43" y="6"/>
                    <a:pt x="43" y="6"/>
                  </a:cubicBezTo>
                  <a:cubicBezTo>
                    <a:pt x="53" y="0"/>
                    <a:pt x="67" y="3"/>
                    <a:pt x="73" y="14"/>
                  </a:cubicBezTo>
                  <a:cubicBezTo>
                    <a:pt x="73" y="14"/>
                    <a:pt x="73" y="14"/>
                    <a:pt x="73" y="14"/>
                  </a:cubicBezTo>
                  <a:cubicBezTo>
                    <a:pt x="80" y="24"/>
                    <a:pt x="76" y="38"/>
                    <a:pt x="66" y="44"/>
                  </a:cubicBezTo>
                  <a:lnTo>
                    <a:pt x="36" y="62"/>
                  </a:lnTo>
                  <a:close/>
                </a:path>
              </a:pathLst>
            </a:custGeom>
            <a:solidFill>
              <a:srgbClr val="F794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3" name="Freeform 2374"/>
            <p:cNvSpPr/>
            <p:nvPr/>
          </p:nvSpPr>
          <p:spPr bwMode="auto">
            <a:xfrm>
              <a:off x="5180013" y="2011363"/>
              <a:ext cx="338138" cy="288925"/>
            </a:xfrm>
            <a:custGeom>
              <a:avLst/>
              <a:gdLst>
                <a:gd name="T0" fmla="*/ 36 w 80"/>
                <a:gd name="T1" fmla="*/ 62 h 68"/>
                <a:gd name="T2" fmla="*/ 6 w 80"/>
                <a:gd name="T3" fmla="*/ 55 h 68"/>
                <a:gd name="T4" fmla="*/ 6 w 80"/>
                <a:gd name="T5" fmla="*/ 55 h 68"/>
                <a:gd name="T6" fmla="*/ 13 w 80"/>
                <a:gd name="T7" fmla="*/ 25 h 68"/>
                <a:gd name="T8" fmla="*/ 43 w 80"/>
                <a:gd name="T9" fmla="*/ 7 h 68"/>
                <a:gd name="T10" fmla="*/ 73 w 80"/>
                <a:gd name="T11" fmla="*/ 14 h 68"/>
                <a:gd name="T12" fmla="*/ 73 w 80"/>
                <a:gd name="T13" fmla="*/ 14 h 68"/>
                <a:gd name="T14" fmla="*/ 66 w 80"/>
                <a:gd name="T15" fmla="*/ 44 h 68"/>
                <a:gd name="T16" fmla="*/ 36 w 80"/>
                <a:gd name="T17"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68">
                  <a:moveTo>
                    <a:pt x="36" y="62"/>
                  </a:moveTo>
                  <a:cubicBezTo>
                    <a:pt x="26" y="68"/>
                    <a:pt x="12" y="65"/>
                    <a:pt x="6" y="55"/>
                  </a:cubicBezTo>
                  <a:cubicBezTo>
                    <a:pt x="6" y="55"/>
                    <a:pt x="6" y="55"/>
                    <a:pt x="6" y="55"/>
                  </a:cubicBezTo>
                  <a:cubicBezTo>
                    <a:pt x="0" y="45"/>
                    <a:pt x="3" y="31"/>
                    <a:pt x="13" y="25"/>
                  </a:cubicBezTo>
                  <a:cubicBezTo>
                    <a:pt x="43" y="7"/>
                    <a:pt x="43" y="7"/>
                    <a:pt x="43" y="7"/>
                  </a:cubicBezTo>
                  <a:cubicBezTo>
                    <a:pt x="54" y="0"/>
                    <a:pt x="67" y="4"/>
                    <a:pt x="73" y="14"/>
                  </a:cubicBezTo>
                  <a:cubicBezTo>
                    <a:pt x="73" y="14"/>
                    <a:pt x="73" y="14"/>
                    <a:pt x="73" y="14"/>
                  </a:cubicBezTo>
                  <a:cubicBezTo>
                    <a:pt x="80" y="24"/>
                    <a:pt x="76" y="38"/>
                    <a:pt x="66" y="44"/>
                  </a:cubicBezTo>
                  <a:lnTo>
                    <a:pt x="36" y="62"/>
                  </a:lnTo>
                  <a:close/>
                </a:path>
              </a:pathLst>
            </a:custGeom>
            <a:solidFill>
              <a:srgbClr val="F794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4" name="Freeform 2375"/>
            <p:cNvSpPr/>
            <p:nvPr/>
          </p:nvSpPr>
          <p:spPr bwMode="auto">
            <a:xfrm>
              <a:off x="4481513" y="1739901"/>
              <a:ext cx="325438" cy="327025"/>
            </a:xfrm>
            <a:custGeom>
              <a:avLst/>
              <a:gdLst>
                <a:gd name="T0" fmla="*/ 39 w 77"/>
                <a:gd name="T1" fmla="*/ 68 h 77"/>
                <a:gd name="T2" fmla="*/ 9 w 77"/>
                <a:gd name="T3" fmla="*/ 68 h 77"/>
                <a:gd name="T4" fmla="*/ 9 w 77"/>
                <a:gd name="T5" fmla="*/ 68 h 77"/>
                <a:gd name="T6" fmla="*/ 9 w 77"/>
                <a:gd name="T7" fmla="*/ 38 h 77"/>
                <a:gd name="T8" fmla="*/ 38 w 77"/>
                <a:gd name="T9" fmla="*/ 9 h 77"/>
                <a:gd name="T10" fmla="*/ 68 w 77"/>
                <a:gd name="T11" fmla="*/ 9 h 77"/>
                <a:gd name="T12" fmla="*/ 68 w 77"/>
                <a:gd name="T13" fmla="*/ 9 h 77"/>
                <a:gd name="T14" fmla="*/ 68 w 77"/>
                <a:gd name="T15" fmla="*/ 39 h 77"/>
                <a:gd name="T16" fmla="*/ 39 w 77"/>
                <a:gd name="T17" fmla="*/ 6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77">
                  <a:moveTo>
                    <a:pt x="39" y="68"/>
                  </a:moveTo>
                  <a:cubicBezTo>
                    <a:pt x="31" y="77"/>
                    <a:pt x="17" y="77"/>
                    <a:pt x="9" y="68"/>
                  </a:cubicBezTo>
                  <a:cubicBezTo>
                    <a:pt x="9" y="68"/>
                    <a:pt x="9" y="68"/>
                    <a:pt x="9" y="68"/>
                  </a:cubicBezTo>
                  <a:cubicBezTo>
                    <a:pt x="0" y="60"/>
                    <a:pt x="0" y="46"/>
                    <a:pt x="9" y="38"/>
                  </a:cubicBezTo>
                  <a:cubicBezTo>
                    <a:pt x="38" y="9"/>
                    <a:pt x="38" y="9"/>
                    <a:pt x="38" y="9"/>
                  </a:cubicBezTo>
                  <a:cubicBezTo>
                    <a:pt x="46" y="0"/>
                    <a:pt x="60" y="0"/>
                    <a:pt x="68" y="9"/>
                  </a:cubicBezTo>
                  <a:cubicBezTo>
                    <a:pt x="68" y="9"/>
                    <a:pt x="68" y="9"/>
                    <a:pt x="68" y="9"/>
                  </a:cubicBezTo>
                  <a:cubicBezTo>
                    <a:pt x="77" y="17"/>
                    <a:pt x="77" y="31"/>
                    <a:pt x="68" y="39"/>
                  </a:cubicBezTo>
                  <a:lnTo>
                    <a:pt x="39" y="68"/>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5" name="Freeform 2376"/>
            <p:cNvSpPr/>
            <p:nvPr/>
          </p:nvSpPr>
          <p:spPr bwMode="auto">
            <a:xfrm>
              <a:off x="6516688" y="1828801"/>
              <a:ext cx="863600" cy="795338"/>
            </a:xfrm>
            <a:custGeom>
              <a:avLst/>
              <a:gdLst>
                <a:gd name="T0" fmla="*/ 127 w 204"/>
                <a:gd name="T1" fmla="*/ 57 h 187"/>
                <a:gd name="T2" fmla="*/ 62 w 204"/>
                <a:gd name="T3" fmla="*/ 16 h 187"/>
                <a:gd name="T4" fmla="*/ 28 w 204"/>
                <a:gd name="T5" fmla="*/ 8 h 187"/>
                <a:gd name="T6" fmla="*/ 8 w 204"/>
                <a:gd name="T7" fmla="*/ 47 h 187"/>
                <a:gd name="T8" fmla="*/ 69 w 204"/>
                <a:gd name="T9" fmla="*/ 121 h 187"/>
                <a:gd name="T10" fmla="*/ 76 w 204"/>
                <a:gd name="T11" fmla="*/ 129 h 187"/>
                <a:gd name="T12" fmla="*/ 91 w 204"/>
                <a:gd name="T13" fmla="*/ 187 h 187"/>
                <a:gd name="T14" fmla="*/ 176 w 204"/>
                <a:gd name="T15" fmla="*/ 186 h 187"/>
                <a:gd name="T16" fmla="*/ 204 w 204"/>
                <a:gd name="T17" fmla="*/ 0 h 187"/>
                <a:gd name="T18" fmla="*/ 127 w 204"/>
                <a:gd name="T19" fmla="*/ 5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187">
                  <a:moveTo>
                    <a:pt x="127" y="57"/>
                  </a:moveTo>
                  <a:cubicBezTo>
                    <a:pt x="62" y="16"/>
                    <a:pt x="62" y="16"/>
                    <a:pt x="62" y="16"/>
                  </a:cubicBezTo>
                  <a:cubicBezTo>
                    <a:pt x="55" y="4"/>
                    <a:pt x="39" y="0"/>
                    <a:pt x="28" y="8"/>
                  </a:cubicBezTo>
                  <a:cubicBezTo>
                    <a:pt x="16" y="15"/>
                    <a:pt x="0" y="35"/>
                    <a:pt x="8" y="47"/>
                  </a:cubicBezTo>
                  <a:cubicBezTo>
                    <a:pt x="69" y="121"/>
                    <a:pt x="69" y="121"/>
                    <a:pt x="69" y="121"/>
                  </a:cubicBezTo>
                  <a:cubicBezTo>
                    <a:pt x="71" y="124"/>
                    <a:pt x="73" y="127"/>
                    <a:pt x="76" y="129"/>
                  </a:cubicBezTo>
                  <a:cubicBezTo>
                    <a:pt x="91" y="187"/>
                    <a:pt x="91" y="187"/>
                    <a:pt x="91" y="187"/>
                  </a:cubicBezTo>
                  <a:cubicBezTo>
                    <a:pt x="176" y="186"/>
                    <a:pt x="176" y="186"/>
                    <a:pt x="176" y="186"/>
                  </a:cubicBezTo>
                  <a:cubicBezTo>
                    <a:pt x="204" y="0"/>
                    <a:pt x="204" y="0"/>
                    <a:pt x="204" y="0"/>
                  </a:cubicBezTo>
                  <a:lnTo>
                    <a:pt x="127" y="57"/>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6" name="Rectangle 2377"/>
            <p:cNvSpPr>
              <a:spLocks noChangeArrowheads="1"/>
            </p:cNvSpPr>
            <p:nvPr/>
          </p:nvSpPr>
          <p:spPr bwMode="auto">
            <a:xfrm>
              <a:off x="7075488" y="2568576"/>
              <a:ext cx="215900" cy="527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87" name="Rectangle 2378"/>
            <p:cNvSpPr>
              <a:spLocks noChangeArrowheads="1"/>
            </p:cNvSpPr>
            <p:nvPr/>
          </p:nvSpPr>
          <p:spPr bwMode="auto">
            <a:xfrm>
              <a:off x="6859588" y="2568576"/>
              <a:ext cx="215900" cy="527050"/>
            </a:xfrm>
            <a:prstGeom prst="rect">
              <a:avLst/>
            </a:prstGeom>
            <a:solidFill>
              <a:srgbClr val="E8E8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88" name="Rectangle 2379"/>
            <p:cNvSpPr>
              <a:spLocks noChangeArrowheads="1"/>
            </p:cNvSpPr>
            <p:nvPr/>
          </p:nvSpPr>
          <p:spPr bwMode="auto">
            <a:xfrm>
              <a:off x="6838950" y="2644776"/>
              <a:ext cx="236538" cy="389572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89" name="Rectangle 2380"/>
            <p:cNvSpPr>
              <a:spLocks noChangeArrowheads="1"/>
            </p:cNvSpPr>
            <p:nvPr/>
          </p:nvSpPr>
          <p:spPr bwMode="auto">
            <a:xfrm>
              <a:off x="7075488" y="2644776"/>
              <a:ext cx="241300" cy="3895725"/>
            </a:xfrm>
            <a:prstGeom prst="rect">
              <a:avLst/>
            </a:pr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90" name="Oval 2381"/>
            <p:cNvSpPr>
              <a:spLocks noChangeArrowheads="1"/>
            </p:cNvSpPr>
            <p:nvPr/>
          </p:nvSpPr>
          <p:spPr bwMode="auto">
            <a:xfrm>
              <a:off x="6881813" y="2717801"/>
              <a:ext cx="114300" cy="114300"/>
            </a:xfrm>
            <a:prstGeom prst="ellipse">
              <a:avLst/>
            </a:prstGeom>
            <a:solidFill>
              <a:srgbClr val="E8E8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1" name="Freeform 2382"/>
            <p:cNvSpPr/>
            <p:nvPr/>
          </p:nvSpPr>
          <p:spPr bwMode="auto">
            <a:xfrm>
              <a:off x="6580188" y="639763"/>
              <a:ext cx="415925" cy="1439863"/>
            </a:xfrm>
            <a:custGeom>
              <a:avLst/>
              <a:gdLst>
                <a:gd name="T0" fmla="*/ 32 w 98"/>
                <a:gd name="T1" fmla="*/ 15 h 339"/>
                <a:gd name="T2" fmla="*/ 32 w 98"/>
                <a:gd name="T3" fmla="*/ 62 h 339"/>
                <a:gd name="T4" fmla="*/ 0 w 98"/>
                <a:gd name="T5" fmla="*/ 62 h 339"/>
                <a:gd name="T6" fmla="*/ 0 w 98"/>
                <a:gd name="T7" fmla="*/ 156 h 339"/>
                <a:gd name="T8" fmla="*/ 32 w 98"/>
                <a:gd name="T9" fmla="*/ 156 h 339"/>
                <a:gd name="T10" fmla="*/ 32 w 98"/>
                <a:gd name="T11" fmla="*/ 232 h 339"/>
                <a:gd name="T12" fmla="*/ 57 w 98"/>
                <a:gd name="T13" fmla="*/ 316 h 339"/>
                <a:gd name="T14" fmla="*/ 98 w 98"/>
                <a:gd name="T15" fmla="*/ 339 h 339"/>
                <a:gd name="T16" fmla="*/ 98 w 98"/>
                <a:gd name="T17" fmla="*/ 0 h 339"/>
                <a:gd name="T18" fmla="*/ 32 w 98"/>
                <a:gd name="T19" fmla="*/ 15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339">
                  <a:moveTo>
                    <a:pt x="32" y="15"/>
                  </a:moveTo>
                  <a:cubicBezTo>
                    <a:pt x="32" y="62"/>
                    <a:pt x="32" y="62"/>
                    <a:pt x="32" y="62"/>
                  </a:cubicBezTo>
                  <a:cubicBezTo>
                    <a:pt x="0" y="62"/>
                    <a:pt x="0" y="62"/>
                    <a:pt x="0" y="62"/>
                  </a:cubicBezTo>
                  <a:cubicBezTo>
                    <a:pt x="0" y="156"/>
                    <a:pt x="0" y="156"/>
                    <a:pt x="0" y="156"/>
                  </a:cubicBezTo>
                  <a:cubicBezTo>
                    <a:pt x="32" y="156"/>
                    <a:pt x="32" y="156"/>
                    <a:pt x="32" y="156"/>
                  </a:cubicBezTo>
                  <a:cubicBezTo>
                    <a:pt x="32" y="232"/>
                    <a:pt x="32" y="232"/>
                    <a:pt x="32" y="232"/>
                  </a:cubicBezTo>
                  <a:cubicBezTo>
                    <a:pt x="32" y="271"/>
                    <a:pt x="40" y="298"/>
                    <a:pt x="57" y="316"/>
                  </a:cubicBezTo>
                  <a:cubicBezTo>
                    <a:pt x="68" y="327"/>
                    <a:pt x="82" y="335"/>
                    <a:pt x="98" y="339"/>
                  </a:cubicBezTo>
                  <a:cubicBezTo>
                    <a:pt x="98" y="0"/>
                    <a:pt x="98" y="0"/>
                    <a:pt x="98" y="0"/>
                  </a:cubicBezTo>
                  <a:lnTo>
                    <a:pt x="32" y="15"/>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2" name="Freeform 2383"/>
            <p:cNvSpPr/>
            <p:nvPr/>
          </p:nvSpPr>
          <p:spPr bwMode="auto">
            <a:xfrm>
              <a:off x="6996113" y="593726"/>
              <a:ext cx="414338" cy="1498600"/>
            </a:xfrm>
            <a:custGeom>
              <a:avLst/>
              <a:gdLst>
                <a:gd name="T0" fmla="*/ 98 w 98"/>
                <a:gd name="T1" fmla="*/ 167 h 353"/>
                <a:gd name="T2" fmla="*/ 98 w 98"/>
                <a:gd name="T3" fmla="*/ 73 h 353"/>
                <a:gd name="T4" fmla="*/ 45 w 98"/>
                <a:gd name="T5" fmla="*/ 73 h 353"/>
                <a:gd name="T6" fmla="*/ 45 w 98"/>
                <a:gd name="T7" fmla="*/ 0 h 353"/>
                <a:gd name="T8" fmla="*/ 0 w 98"/>
                <a:gd name="T9" fmla="*/ 11 h 353"/>
                <a:gd name="T10" fmla="*/ 0 w 98"/>
                <a:gd name="T11" fmla="*/ 350 h 353"/>
                <a:gd name="T12" fmla="*/ 29 w 98"/>
                <a:gd name="T13" fmla="*/ 353 h 353"/>
                <a:gd name="T14" fmla="*/ 84 w 98"/>
                <a:gd name="T15" fmla="*/ 346 h 353"/>
                <a:gd name="T16" fmla="*/ 97 w 98"/>
                <a:gd name="T17" fmla="*/ 341 h 353"/>
                <a:gd name="T18" fmla="*/ 96 w 98"/>
                <a:gd name="T19" fmla="*/ 248 h 353"/>
                <a:gd name="T20" fmla="*/ 72 w 98"/>
                <a:gd name="T21" fmla="*/ 252 h 353"/>
                <a:gd name="T22" fmla="*/ 54 w 98"/>
                <a:gd name="T23" fmla="*/ 254 h 353"/>
                <a:gd name="T24" fmla="*/ 48 w 98"/>
                <a:gd name="T25" fmla="*/ 253 h 353"/>
                <a:gd name="T26" fmla="*/ 45 w 98"/>
                <a:gd name="T27" fmla="*/ 232 h 353"/>
                <a:gd name="T28" fmla="*/ 45 w 98"/>
                <a:gd name="T29" fmla="*/ 167 h 353"/>
                <a:gd name="T30" fmla="*/ 98 w 98"/>
                <a:gd name="T31" fmla="*/ 167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353">
                  <a:moveTo>
                    <a:pt x="98" y="167"/>
                  </a:moveTo>
                  <a:cubicBezTo>
                    <a:pt x="98" y="73"/>
                    <a:pt x="98" y="73"/>
                    <a:pt x="98" y="73"/>
                  </a:cubicBezTo>
                  <a:cubicBezTo>
                    <a:pt x="45" y="73"/>
                    <a:pt x="45" y="73"/>
                    <a:pt x="45" y="73"/>
                  </a:cubicBezTo>
                  <a:cubicBezTo>
                    <a:pt x="45" y="0"/>
                    <a:pt x="45" y="0"/>
                    <a:pt x="45" y="0"/>
                  </a:cubicBezTo>
                  <a:cubicBezTo>
                    <a:pt x="0" y="11"/>
                    <a:pt x="0" y="11"/>
                    <a:pt x="0" y="11"/>
                  </a:cubicBezTo>
                  <a:cubicBezTo>
                    <a:pt x="0" y="350"/>
                    <a:pt x="0" y="350"/>
                    <a:pt x="0" y="350"/>
                  </a:cubicBezTo>
                  <a:cubicBezTo>
                    <a:pt x="9" y="352"/>
                    <a:pt x="19" y="353"/>
                    <a:pt x="29" y="353"/>
                  </a:cubicBezTo>
                  <a:cubicBezTo>
                    <a:pt x="42" y="353"/>
                    <a:pt x="67" y="352"/>
                    <a:pt x="84" y="346"/>
                  </a:cubicBezTo>
                  <a:cubicBezTo>
                    <a:pt x="97" y="341"/>
                    <a:pt x="97" y="341"/>
                    <a:pt x="97" y="341"/>
                  </a:cubicBezTo>
                  <a:cubicBezTo>
                    <a:pt x="96" y="248"/>
                    <a:pt x="96" y="248"/>
                    <a:pt x="96" y="248"/>
                  </a:cubicBezTo>
                  <a:cubicBezTo>
                    <a:pt x="72" y="252"/>
                    <a:pt x="72" y="252"/>
                    <a:pt x="72" y="252"/>
                  </a:cubicBezTo>
                  <a:cubicBezTo>
                    <a:pt x="67" y="253"/>
                    <a:pt x="61" y="254"/>
                    <a:pt x="54" y="254"/>
                  </a:cubicBezTo>
                  <a:cubicBezTo>
                    <a:pt x="50" y="254"/>
                    <a:pt x="48" y="253"/>
                    <a:pt x="48" y="253"/>
                  </a:cubicBezTo>
                  <a:cubicBezTo>
                    <a:pt x="48" y="253"/>
                    <a:pt x="45" y="250"/>
                    <a:pt x="45" y="232"/>
                  </a:cubicBezTo>
                  <a:cubicBezTo>
                    <a:pt x="45" y="167"/>
                    <a:pt x="45" y="167"/>
                    <a:pt x="45" y="167"/>
                  </a:cubicBezTo>
                  <a:lnTo>
                    <a:pt x="98" y="167"/>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3" name="Freeform 2384"/>
            <p:cNvSpPr>
              <a:spLocks noEditPoints="1"/>
            </p:cNvSpPr>
            <p:nvPr/>
          </p:nvSpPr>
          <p:spPr bwMode="auto">
            <a:xfrm>
              <a:off x="6673850" y="690563"/>
              <a:ext cx="665163" cy="1312863"/>
            </a:xfrm>
            <a:custGeom>
              <a:avLst/>
              <a:gdLst>
                <a:gd name="T0" fmla="*/ 107 w 157"/>
                <a:gd name="T1" fmla="*/ 309 h 309"/>
                <a:gd name="T2" fmla="*/ 52 w 157"/>
                <a:gd name="T3" fmla="*/ 289 h 309"/>
                <a:gd name="T4" fmla="*/ 32 w 157"/>
                <a:gd name="T5" fmla="*/ 218 h 309"/>
                <a:gd name="T6" fmla="*/ 32 w 157"/>
                <a:gd name="T7" fmla="*/ 122 h 309"/>
                <a:gd name="T8" fmla="*/ 0 w 157"/>
                <a:gd name="T9" fmla="*/ 122 h 309"/>
                <a:gd name="T10" fmla="*/ 0 w 157"/>
                <a:gd name="T11" fmla="*/ 67 h 309"/>
                <a:gd name="T12" fmla="*/ 32 w 157"/>
                <a:gd name="T13" fmla="*/ 67 h 309"/>
                <a:gd name="T14" fmla="*/ 32 w 157"/>
                <a:gd name="T15" fmla="*/ 16 h 309"/>
                <a:gd name="T16" fmla="*/ 32 w 157"/>
                <a:gd name="T17" fmla="*/ 16 h 309"/>
                <a:gd name="T18" fmla="*/ 105 w 157"/>
                <a:gd name="T19" fmla="*/ 0 h 309"/>
                <a:gd name="T20" fmla="*/ 105 w 157"/>
                <a:gd name="T21" fmla="*/ 67 h 309"/>
                <a:gd name="T22" fmla="*/ 157 w 157"/>
                <a:gd name="T23" fmla="*/ 67 h 309"/>
                <a:gd name="T24" fmla="*/ 157 w 157"/>
                <a:gd name="T25" fmla="*/ 122 h 309"/>
                <a:gd name="T26" fmla="*/ 105 w 157"/>
                <a:gd name="T27" fmla="*/ 122 h 309"/>
                <a:gd name="T28" fmla="*/ 105 w 157"/>
                <a:gd name="T29" fmla="*/ 207 h 309"/>
                <a:gd name="T30" fmla="*/ 133 w 157"/>
                <a:gd name="T31" fmla="*/ 248 h 309"/>
                <a:gd name="T32" fmla="*/ 155 w 157"/>
                <a:gd name="T33" fmla="*/ 246 h 309"/>
                <a:gd name="T34" fmla="*/ 155 w 157"/>
                <a:gd name="T35" fmla="*/ 246 h 309"/>
                <a:gd name="T36" fmla="*/ 155 w 157"/>
                <a:gd name="T37" fmla="*/ 247 h 309"/>
                <a:gd name="T38" fmla="*/ 156 w 157"/>
                <a:gd name="T39" fmla="*/ 303 h 309"/>
                <a:gd name="T40" fmla="*/ 155 w 157"/>
                <a:gd name="T41" fmla="*/ 303 h 309"/>
                <a:gd name="T42" fmla="*/ 107 w 157"/>
                <a:gd name="T43" fmla="*/ 309 h 309"/>
                <a:gd name="T44" fmla="*/ 1 w 157"/>
                <a:gd name="T45" fmla="*/ 121 h 309"/>
                <a:gd name="T46" fmla="*/ 33 w 157"/>
                <a:gd name="T47" fmla="*/ 121 h 309"/>
                <a:gd name="T48" fmla="*/ 33 w 157"/>
                <a:gd name="T49" fmla="*/ 218 h 309"/>
                <a:gd name="T50" fmla="*/ 53 w 157"/>
                <a:gd name="T51" fmla="*/ 288 h 309"/>
                <a:gd name="T52" fmla="*/ 107 w 157"/>
                <a:gd name="T53" fmla="*/ 308 h 309"/>
                <a:gd name="T54" fmla="*/ 155 w 157"/>
                <a:gd name="T55" fmla="*/ 302 h 309"/>
                <a:gd name="T56" fmla="*/ 154 w 157"/>
                <a:gd name="T57" fmla="*/ 247 h 309"/>
                <a:gd name="T58" fmla="*/ 133 w 157"/>
                <a:gd name="T59" fmla="*/ 249 h 309"/>
                <a:gd name="T60" fmla="*/ 104 w 157"/>
                <a:gd name="T61" fmla="*/ 207 h 309"/>
                <a:gd name="T62" fmla="*/ 104 w 157"/>
                <a:gd name="T63" fmla="*/ 121 h 309"/>
                <a:gd name="T64" fmla="*/ 156 w 157"/>
                <a:gd name="T65" fmla="*/ 121 h 309"/>
                <a:gd name="T66" fmla="*/ 156 w 157"/>
                <a:gd name="T67" fmla="*/ 68 h 309"/>
                <a:gd name="T68" fmla="*/ 104 w 157"/>
                <a:gd name="T69" fmla="*/ 68 h 309"/>
                <a:gd name="T70" fmla="*/ 104 w 157"/>
                <a:gd name="T71" fmla="*/ 1 h 309"/>
                <a:gd name="T72" fmla="*/ 33 w 157"/>
                <a:gd name="T73" fmla="*/ 17 h 309"/>
                <a:gd name="T74" fmla="*/ 33 w 157"/>
                <a:gd name="T75" fmla="*/ 68 h 309"/>
                <a:gd name="T76" fmla="*/ 1 w 157"/>
                <a:gd name="T77" fmla="*/ 68 h 309"/>
                <a:gd name="T78" fmla="*/ 1 w 157"/>
                <a:gd name="T79" fmla="*/ 12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7" h="309">
                  <a:moveTo>
                    <a:pt x="107" y="309"/>
                  </a:moveTo>
                  <a:cubicBezTo>
                    <a:pt x="85" y="309"/>
                    <a:pt x="64" y="301"/>
                    <a:pt x="52" y="289"/>
                  </a:cubicBezTo>
                  <a:cubicBezTo>
                    <a:pt x="38" y="274"/>
                    <a:pt x="32" y="251"/>
                    <a:pt x="32" y="218"/>
                  </a:cubicBezTo>
                  <a:cubicBezTo>
                    <a:pt x="32" y="122"/>
                    <a:pt x="32" y="122"/>
                    <a:pt x="32" y="122"/>
                  </a:cubicBezTo>
                  <a:cubicBezTo>
                    <a:pt x="0" y="122"/>
                    <a:pt x="0" y="122"/>
                    <a:pt x="0" y="122"/>
                  </a:cubicBezTo>
                  <a:cubicBezTo>
                    <a:pt x="0" y="67"/>
                    <a:pt x="0" y="67"/>
                    <a:pt x="0" y="67"/>
                  </a:cubicBezTo>
                  <a:cubicBezTo>
                    <a:pt x="32" y="67"/>
                    <a:pt x="32" y="67"/>
                    <a:pt x="32" y="67"/>
                  </a:cubicBezTo>
                  <a:cubicBezTo>
                    <a:pt x="32" y="16"/>
                    <a:pt x="32" y="16"/>
                    <a:pt x="32" y="16"/>
                  </a:cubicBezTo>
                  <a:cubicBezTo>
                    <a:pt x="32" y="16"/>
                    <a:pt x="32" y="16"/>
                    <a:pt x="32" y="16"/>
                  </a:cubicBezTo>
                  <a:cubicBezTo>
                    <a:pt x="105" y="0"/>
                    <a:pt x="105" y="0"/>
                    <a:pt x="105" y="0"/>
                  </a:cubicBezTo>
                  <a:cubicBezTo>
                    <a:pt x="105" y="67"/>
                    <a:pt x="105" y="67"/>
                    <a:pt x="105" y="67"/>
                  </a:cubicBezTo>
                  <a:cubicBezTo>
                    <a:pt x="157" y="67"/>
                    <a:pt x="157" y="67"/>
                    <a:pt x="157" y="67"/>
                  </a:cubicBezTo>
                  <a:cubicBezTo>
                    <a:pt x="157" y="122"/>
                    <a:pt x="157" y="122"/>
                    <a:pt x="157" y="122"/>
                  </a:cubicBezTo>
                  <a:cubicBezTo>
                    <a:pt x="105" y="122"/>
                    <a:pt x="105" y="122"/>
                    <a:pt x="105" y="122"/>
                  </a:cubicBezTo>
                  <a:cubicBezTo>
                    <a:pt x="105" y="207"/>
                    <a:pt x="105" y="207"/>
                    <a:pt x="105" y="207"/>
                  </a:cubicBezTo>
                  <a:cubicBezTo>
                    <a:pt x="105" y="237"/>
                    <a:pt x="112" y="248"/>
                    <a:pt x="133" y="248"/>
                  </a:cubicBezTo>
                  <a:cubicBezTo>
                    <a:pt x="140" y="248"/>
                    <a:pt x="147" y="248"/>
                    <a:pt x="155" y="246"/>
                  </a:cubicBezTo>
                  <a:cubicBezTo>
                    <a:pt x="155" y="246"/>
                    <a:pt x="155" y="246"/>
                    <a:pt x="155" y="246"/>
                  </a:cubicBezTo>
                  <a:cubicBezTo>
                    <a:pt x="155" y="247"/>
                    <a:pt x="155" y="247"/>
                    <a:pt x="155" y="247"/>
                  </a:cubicBezTo>
                  <a:cubicBezTo>
                    <a:pt x="156" y="303"/>
                    <a:pt x="156" y="303"/>
                    <a:pt x="156" y="303"/>
                  </a:cubicBezTo>
                  <a:cubicBezTo>
                    <a:pt x="155" y="303"/>
                    <a:pt x="155" y="303"/>
                    <a:pt x="155" y="303"/>
                  </a:cubicBezTo>
                  <a:cubicBezTo>
                    <a:pt x="145" y="307"/>
                    <a:pt x="128" y="309"/>
                    <a:pt x="107" y="309"/>
                  </a:cubicBezTo>
                  <a:close/>
                  <a:moveTo>
                    <a:pt x="1" y="121"/>
                  </a:moveTo>
                  <a:cubicBezTo>
                    <a:pt x="33" y="121"/>
                    <a:pt x="33" y="121"/>
                    <a:pt x="33" y="121"/>
                  </a:cubicBezTo>
                  <a:cubicBezTo>
                    <a:pt x="33" y="218"/>
                    <a:pt x="33" y="218"/>
                    <a:pt x="33" y="218"/>
                  </a:cubicBezTo>
                  <a:cubicBezTo>
                    <a:pt x="33" y="251"/>
                    <a:pt x="39" y="274"/>
                    <a:pt x="53" y="288"/>
                  </a:cubicBezTo>
                  <a:cubicBezTo>
                    <a:pt x="65" y="300"/>
                    <a:pt x="85" y="308"/>
                    <a:pt x="107" y="308"/>
                  </a:cubicBezTo>
                  <a:cubicBezTo>
                    <a:pt x="127" y="308"/>
                    <a:pt x="145" y="306"/>
                    <a:pt x="155" y="302"/>
                  </a:cubicBezTo>
                  <a:cubicBezTo>
                    <a:pt x="154" y="247"/>
                    <a:pt x="154" y="247"/>
                    <a:pt x="154" y="247"/>
                  </a:cubicBezTo>
                  <a:cubicBezTo>
                    <a:pt x="147" y="249"/>
                    <a:pt x="140" y="249"/>
                    <a:pt x="133" y="249"/>
                  </a:cubicBezTo>
                  <a:cubicBezTo>
                    <a:pt x="111" y="249"/>
                    <a:pt x="104" y="238"/>
                    <a:pt x="104" y="207"/>
                  </a:cubicBezTo>
                  <a:cubicBezTo>
                    <a:pt x="104" y="121"/>
                    <a:pt x="104" y="121"/>
                    <a:pt x="104" y="121"/>
                  </a:cubicBezTo>
                  <a:cubicBezTo>
                    <a:pt x="156" y="121"/>
                    <a:pt x="156" y="121"/>
                    <a:pt x="156" y="121"/>
                  </a:cubicBezTo>
                  <a:cubicBezTo>
                    <a:pt x="156" y="68"/>
                    <a:pt x="156" y="68"/>
                    <a:pt x="156" y="68"/>
                  </a:cubicBezTo>
                  <a:cubicBezTo>
                    <a:pt x="104" y="68"/>
                    <a:pt x="104" y="68"/>
                    <a:pt x="104" y="68"/>
                  </a:cubicBezTo>
                  <a:cubicBezTo>
                    <a:pt x="104" y="1"/>
                    <a:pt x="104" y="1"/>
                    <a:pt x="104" y="1"/>
                  </a:cubicBezTo>
                  <a:cubicBezTo>
                    <a:pt x="33" y="17"/>
                    <a:pt x="33" y="17"/>
                    <a:pt x="33" y="17"/>
                  </a:cubicBezTo>
                  <a:cubicBezTo>
                    <a:pt x="33" y="68"/>
                    <a:pt x="33" y="68"/>
                    <a:pt x="33" y="68"/>
                  </a:cubicBezTo>
                  <a:cubicBezTo>
                    <a:pt x="1" y="68"/>
                    <a:pt x="1" y="68"/>
                    <a:pt x="1" y="68"/>
                  </a:cubicBezTo>
                  <a:lnTo>
                    <a:pt x="1" y="1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4" name="Freeform 2385"/>
            <p:cNvSpPr/>
            <p:nvPr/>
          </p:nvSpPr>
          <p:spPr bwMode="auto">
            <a:xfrm>
              <a:off x="7258050" y="1447801"/>
              <a:ext cx="312738" cy="309563"/>
            </a:xfrm>
            <a:custGeom>
              <a:avLst/>
              <a:gdLst>
                <a:gd name="T0" fmla="*/ 39 w 74"/>
                <a:gd name="T1" fmla="*/ 64 h 73"/>
                <a:gd name="T2" fmla="*/ 8 w 74"/>
                <a:gd name="T3" fmla="*/ 64 h 73"/>
                <a:gd name="T4" fmla="*/ 8 w 74"/>
                <a:gd name="T5" fmla="*/ 64 h 73"/>
                <a:gd name="T6" fmla="*/ 9 w 74"/>
                <a:gd name="T7" fmla="*/ 32 h 73"/>
                <a:gd name="T8" fmla="*/ 34 w 74"/>
                <a:gd name="T9" fmla="*/ 8 h 73"/>
                <a:gd name="T10" fmla="*/ 65 w 74"/>
                <a:gd name="T11" fmla="*/ 9 h 73"/>
                <a:gd name="T12" fmla="*/ 65 w 74"/>
                <a:gd name="T13" fmla="*/ 9 h 73"/>
                <a:gd name="T14" fmla="*/ 65 w 74"/>
                <a:gd name="T15" fmla="*/ 40 h 73"/>
                <a:gd name="T16" fmla="*/ 39 w 74"/>
                <a:gd name="T17" fmla="*/ 6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73">
                  <a:moveTo>
                    <a:pt x="39" y="64"/>
                  </a:moveTo>
                  <a:cubicBezTo>
                    <a:pt x="31" y="73"/>
                    <a:pt x="17" y="72"/>
                    <a:pt x="8" y="64"/>
                  </a:cubicBezTo>
                  <a:cubicBezTo>
                    <a:pt x="8" y="64"/>
                    <a:pt x="8" y="64"/>
                    <a:pt x="8" y="64"/>
                  </a:cubicBezTo>
                  <a:cubicBezTo>
                    <a:pt x="0" y="55"/>
                    <a:pt x="0" y="41"/>
                    <a:pt x="9" y="32"/>
                  </a:cubicBezTo>
                  <a:cubicBezTo>
                    <a:pt x="34" y="8"/>
                    <a:pt x="34" y="8"/>
                    <a:pt x="34" y="8"/>
                  </a:cubicBezTo>
                  <a:cubicBezTo>
                    <a:pt x="43" y="0"/>
                    <a:pt x="57" y="0"/>
                    <a:pt x="65" y="9"/>
                  </a:cubicBezTo>
                  <a:cubicBezTo>
                    <a:pt x="65" y="9"/>
                    <a:pt x="65" y="9"/>
                    <a:pt x="65" y="9"/>
                  </a:cubicBezTo>
                  <a:cubicBezTo>
                    <a:pt x="74" y="18"/>
                    <a:pt x="73" y="32"/>
                    <a:pt x="65" y="40"/>
                  </a:cubicBezTo>
                  <a:lnTo>
                    <a:pt x="39" y="64"/>
                  </a:lnTo>
                  <a:close/>
                </a:path>
              </a:pathLst>
            </a:custGeom>
            <a:solidFill>
              <a:srgbClr val="F794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5" name="Freeform 2386"/>
            <p:cNvSpPr/>
            <p:nvPr/>
          </p:nvSpPr>
          <p:spPr bwMode="auto">
            <a:xfrm>
              <a:off x="7253288" y="1630363"/>
              <a:ext cx="314325" cy="304800"/>
            </a:xfrm>
            <a:custGeom>
              <a:avLst/>
              <a:gdLst>
                <a:gd name="T0" fmla="*/ 39 w 74"/>
                <a:gd name="T1" fmla="*/ 64 h 72"/>
                <a:gd name="T2" fmla="*/ 8 w 74"/>
                <a:gd name="T3" fmla="*/ 63 h 72"/>
                <a:gd name="T4" fmla="*/ 8 w 74"/>
                <a:gd name="T5" fmla="*/ 63 h 72"/>
                <a:gd name="T6" fmla="*/ 9 w 74"/>
                <a:gd name="T7" fmla="*/ 32 h 72"/>
                <a:gd name="T8" fmla="*/ 34 w 74"/>
                <a:gd name="T9" fmla="*/ 8 h 72"/>
                <a:gd name="T10" fmla="*/ 65 w 74"/>
                <a:gd name="T11" fmla="*/ 9 h 72"/>
                <a:gd name="T12" fmla="*/ 65 w 74"/>
                <a:gd name="T13" fmla="*/ 9 h 72"/>
                <a:gd name="T14" fmla="*/ 65 w 74"/>
                <a:gd name="T15" fmla="*/ 40 h 72"/>
                <a:gd name="T16" fmla="*/ 39 w 74"/>
                <a:gd name="T17"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72">
                  <a:moveTo>
                    <a:pt x="39" y="64"/>
                  </a:moveTo>
                  <a:cubicBezTo>
                    <a:pt x="31" y="72"/>
                    <a:pt x="17" y="72"/>
                    <a:pt x="8" y="63"/>
                  </a:cubicBezTo>
                  <a:cubicBezTo>
                    <a:pt x="8" y="63"/>
                    <a:pt x="8" y="63"/>
                    <a:pt x="8" y="63"/>
                  </a:cubicBezTo>
                  <a:cubicBezTo>
                    <a:pt x="0" y="54"/>
                    <a:pt x="0" y="41"/>
                    <a:pt x="9" y="32"/>
                  </a:cubicBezTo>
                  <a:cubicBezTo>
                    <a:pt x="34" y="8"/>
                    <a:pt x="34" y="8"/>
                    <a:pt x="34" y="8"/>
                  </a:cubicBezTo>
                  <a:cubicBezTo>
                    <a:pt x="43" y="0"/>
                    <a:pt x="57" y="0"/>
                    <a:pt x="65" y="9"/>
                  </a:cubicBezTo>
                  <a:cubicBezTo>
                    <a:pt x="65" y="9"/>
                    <a:pt x="65" y="9"/>
                    <a:pt x="65" y="9"/>
                  </a:cubicBezTo>
                  <a:cubicBezTo>
                    <a:pt x="74" y="18"/>
                    <a:pt x="73" y="32"/>
                    <a:pt x="65" y="40"/>
                  </a:cubicBezTo>
                  <a:lnTo>
                    <a:pt x="39" y="64"/>
                  </a:lnTo>
                  <a:close/>
                </a:path>
              </a:pathLst>
            </a:custGeom>
            <a:solidFill>
              <a:srgbClr val="F794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6" name="Freeform 2387"/>
            <p:cNvSpPr/>
            <p:nvPr/>
          </p:nvSpPr>
          <p:spPr bwMode="auto">
            <a:xfrm>
              <a:off x="7250113" y="1800226"/>
              <a:ext cx="312738" cy="304800"/>
            </a:xfrm>
            <a:custGeom>
              <a:avLst/>
              <a:gdLst>
                <a:gd name="T0" fmla="*/ 39 w 74"/>
                <a:gd name="T1" fmla="*/ 64 h 72"/>
                <a:gd name="T2" fmla="*/ 8 w 74"/>
                <a:gd name="T3" fmla="*/ 63 h 72"/>
                <a:gd name="T4" fmla="*/ 8 w 74"/>
                <a:gd name="T5" fmla="*/ 63 h 72"/>
                <a:gd name="T6" fmla="*/ 9 w 74"/>
                <a:gd name="T7" fmla="*/ 32 h 72"/>
                <a:gd name="T8" fmla="*/ 34 w 74"/>
                <a:gd name="T9" fmla="*/ 8 h 72"/>
                <a:gd name="T10" fmla="*/ 65 w 74"/>
                <a:gd name="T11" fmla="*/ 9 h 72"/>
                <a:gd name="T12" fmla="*/ 65 w 74"/>
                <a:gd name="T13" fmla="*/ 9 h 72"/>
                <a:gd name="T14" fmla="*/ 65 w 74"/>
                <a:gd name="T15" fmla="*/ 40 h 72"/>
                <a:gd name="T16" fmla="*/ 39 w 74"/>
                <a:gd name="T17"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72">
                  <a:moveTo>
                    <a:pt x="39" y="64"/>
                  </a:moveTo>
                  <a:cubicBezTo>
                    <a:pt x="31" y="72"/>
                    <a:pt x="17" y="72"/>
                    <a:pt x="8" y="63"/>
                  </a:cubicBezTo>
                  <a:cubicBezTo>
                    <a:pt x="8" y="63"/>
                    <a:pt x="8" y="63"/>
                    <a:pt x="8" y="63"/>
                  </a:cubicBezTo>
                  <a:cubicBezTo>
                    <a:pt x="0" y="54"/>
                    <a:pt x="0" y="40"/>
                    <a:pt x="9" y="32"/>
                  </a:cubicBezTo>
                  <a:cubicBezTo>
                    <a:pt x="34" y="8"/>
                    <a:pt x="34" y="8"/>
                    <a:pt x="34" y="8"/>
                  </a:cubicBezTo>
                  <a:cubicBezTo>
                    <a:pt x="43" y="0"/>
                    <a:pt x="57" y="0"/>
                    <a:pt x="65" y="9"/>
                  </a:cubicBezTo>
                  <a:cubicBezTo>
                    <a:pt x="65" y="9"/>
                    <a:pt x="65" y="9"/>
                    <a:pt x="65" y="9"/>
                  </a:cubicBezTo>
                  <a:cubicBezTo>
                    <a:pt x="74" y="17"/>
                    <a:pt x="73" y="31"/>
                    <a:pt x="65" y="40"/>
                  </a:cubicBezTo>
                  <a:lnTo>
                    <a:pt x="39" y="64"/>
                  </a:lnTo>
                  <a:close/>
                </a:path>
              </a:pathLst>
            </a:custGeom>
            <a:solidFill>
              <a:srgbClr val="F794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7" name="Freeform 2388"/>
            <p:cNvSpPr/>
            <p:nvPr/>
          </p:nvSpPr>
          <p:spPr bwMode="auto">
            <a:xfrm>
              <a:off x="7245350" y="1978026"/>
              <a:ext cx="312738" cy="306388"/>
            </a:xfrm>
            <a:custGeom>
              <a:avLst/>
              <a:gdLst>
                <a:gd name="T0" fmla="*/ 39 w 74"/>
                <a:gd name="T1" fmla="*/ 64 h 72"/>
                <a:gd name="T2" fmla="*/ 8 w 74"/>
                <a:gd name="T3" fmla="*/ 63 h 72"/>
                <a:gd name="T4" fmla="*/ 8 w 74"/>
                <a:gd name="T5" fmla="*/ 63 h 72"/>
                <a:gd name="T6" fmla="*/ 9 w 74"/>
                <a:gd name="T7" fmla="*/ 32 h 72"/>
                <a:gd name="T8" fmla="*/ 34 w 74"/>
                <a:gd name="T9" fmla="*/ 8 h 72"/>
                <a:gd name="T10" fmla="*/ 65 w 74"/>
                <a:gd name="T11" fmla="*/ 9 h 72"/>
                <a:gd name="T12" fmla="*/ 65 w 74"/>
                <a:gd name="T13" fmla="*/ 9 h 72"/>
                <a:gd name="T14" fmla="*/ 65 w 74"/>
                <a:gd name="T15" fmla="*/ 40 h 72"/>
                <a:gd name="T16" fmla="*/ 39 w 74"/>
                <a:gd name="T17"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72">
                  <a:moveTo>
                    <a:pt x="39" y="64"/>
                  </a:moveTo>
                  <a:cubicBezTo>
                    <a:pt x="31" y="72"/>
                    <a:pt x="17" y="72"/>
                    <a:pt x="8" y="63"/>
                  </a:cubicBezTo>
                  <a:cubicBezTo>
                    <a:pt x="8" y="63"/>
                    <a:pt x="8" y="63"/>
                    <a:pt x="8" y="63"/>
                  </a:cubicBezTo>
                  <a:cubicBezTo>
                    <a:pt x="0" y="54"/>
                    <a:pt x="0" y="41"/>
                    <a:pt x="9" y="32"/>
                  </a:cubicBezTo>
                  <a:cubicBezTo>
                    <a:pt x="34" y="8"/>
                    <a:pt x="34" y="8"/>
                    <a:pt x="34" y="8"/>
                  </a:cubicBezTo>
                  <a:cubicBezTo>
                    <a:pt x="43" y="0"/>
                    <a:pt x="57" y="0"/>
                    <a:pt x="65" y="9"/>
                  </a:cubicBezTo>
                  <a:cubicBezTo>
                    <a:pt x="65" y="9"/>
                    <a:pt x="65" y="9"/>
                    <a:pt x="65" y="9"/>
                  </a:cubicBezTo>
                  <a:cubicBezTo>
                    <a:pt x="74" y="18"/>
                    <a:pt x="73" y="32"/>
                    <a:pt x="65" y="40"/>
                  </a:cubicBezTo>
                  <a:lnTo>
                    <a:pt x="39" y="64"/>
                  </a:lnTo>
                  <a:close/>
                </a:path>
              </a:pathLst>
            </a:custGeom>
            <a:solidFill>
              <a:srgbClr val="F794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8" name="Freeform 2389"/>
            <p:cNvSpPr/>
            <p:nvPr/>
          </p:nvSpPr>
          <p:spPr bwMode="auto">
            <a:xfrm>
              <a:off x="6529388" y="1722438"/>
              <a:ext cx="327025" cy="328613"/>
            </a:xfrm>
            <a:custGeom>
              <a:avLst/>
              <a:gdLst>
                <a:gd name="T0" fmla="*/ 39 w 77"/>
                <a:gd name="T1" fmla="*/ 68 h 77"/>
                <a:gd name="T2" fmla="*/ 9 w 77"/>
                <a:gd name="T3" fmla="*/ 68 h 77"/>
                <a:gd name="T4" fmla="*/ 9 w 77"/>
                <a:gd name="T5" fmla="*/ 68 h 77"/>
                <a:gd name="T6" fmla="*/ 9 w 77"/>
                <a:gd name="T7" fmla="*/ 38 h 77"/>
                <a:gd name="T8" fmla="*/ 38 w 77"/>
                <a:gd name="T9" fmla="*/ 9 h 77"/>
                <a:gd name="T10" fmla="*/ 68 w 77"/>
                <a:gd name="T11" fmla="*/ 9 h 77"/>
                <a:gd name="T12" fmla="*/ 68 w 77"/>
                <a:gd name="T13" fmla="*/ 9 h 77"/>
                <a:gd name="T14" fmla="*/ 68 w 77"/>
                <a:gd name="T15" fmla="*/ 39 h 77"/>
                <a:gd name="T16" fmla="*/ 39 w 77"/>
                <a:gd name="T17" fmla="*/ 6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77">
                  <a:moveTo>
                    <a:pt x="39" y="68"/>
                  </a:moveTo>
                  <a:cubicBezTo>
                    <a:pt x="31" y="77"/>
                    <a:pt x="17" y="77"/>
                    <a:pt x="9" y="68"/>
                  </a:cubicBezTo>
                  <a:cubicBezTo>
                    <a:pt x="9" y="68"/>
                    <a:pt x="9" y="68"/>
                    <a:pt x="9" y="68"/>
                  </a:cubicBezTo>
                  <a:cubicBezTo>
                    <a:pt x="0" y="60"/>
                    <a:pt x="0" y="46"/>
                    <a:pt x="9" y="38"/>
                  </a:cubicBezTo>
                  <a:cubicBezTo>
                    <a:pt x="38" y="9"/>
                    <a:pt x="38" y="9"/>
                    <a:pt x="38" y="9"/>
                  </a:cubicBezTo>
                  <a:cubicBezTo>
                    <a:pt x="46" y="0"/>
                    <a:pt x="60" y="0"/>
                    <a:pt x="68" y="9"/>
                  </a:cubicBezTo>
                  <a:cubicBezTo>
                    <a:pt x="68" y="9"/>
                    <a:pt x="68" y="9"/>
                    <a:pt x="68" y="9"/>
                  </a:cubicBezTo>
                  <a:cubicBezTo>
                    <a:pt x="77" y="17"/>
                    <a:pt x="77" y="31"/>
                    <a:pt x="68" y="39"/>
                  </a:cubicBezTo>
                  <a:lnTo>
                    <a:pt x="39" y="68"/>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9" name="Freeform 2390"/>
            <p:cNvSpPr/>
            <p:nvPr/>
          </p:nvSpPr>
          <p:spPr bwMode="auto">
            <a:xfrm>
              <a:off x="8548688" y="1828801"/>
              <a:ext cx="863600" cy="795338"/>
            </a:xfrm>
            <a:custGeom>
              <a:avLst/>
              <a:gdLst>
                <a:gd name="T0" fmla="*/ 127 w 204"/>
                <a:gd name="T1" fmla="*/ 57 h 187"/>
                <a:gd name="T2" fmla="*/ 62 w 204"/>
                <a:gd name="T3" fmla="*/ 16 h 187"/>
                <a:gd name="T4" fmla="*/ 28 w 204"/>
                <a:gd name="T5" fmla="*/ 8 h 187"/>
                <a:gd name="T6" fmla="*/ 8 w 204"/>
                <a:gd name="T7" fmla="*/ 47 h 187"/>
                <a:gd name="T8" fmla="*/ 69 w 204"/>
                <a:gd name="T9" fmla="*/ 121 h 187"/>
                <a:gd name="T10" fmla="*/ 76 w 204"/>
                <a:gd name="T11" fmla="*/ 129 h 187"/>
                <a:gd name="T12" fmla="*/ 91 w 204"/>
                <a:gd name="T13" fmla="*/ 187 h 187"/>
                <a:gd name="T14" fmla="*/ 176 w 204"/>
                <a:gd name="T15" fmla="*/ 186 h 187"/>
                <a:gd name="T16" fmla="*/ 204 w 204"/>
                <a:gd name="T17" fmla="*/ 0 h 187"/>
                <a:gd name="T18" fmla="*/ 127 w 204"/>
                <a:gd name="T19" fmla="*/ 5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187">
                  <a:moveTo>
                    <a:pt x="127" y="57"/>
                  </a:moveTo>
                  <a:cubicBezTo>
                    <a:pt x="62" y="16"/>
                    <a:pt x="62" y="16"/>
                    <a:pt x="62" y="16"/>
                  </a:cubicBezTo>
                  <a:cubicBezTo>
                    <a:pt x="55" y="4"/>
                    <a:pt x="39" y="0"/>
                    <a:pt x="28" y="8"/>
                  </a:cubicBezTo>
                  <a:cubicBezTo>
                    <a:pt x="16" y="15"/>
                    <a:pt x="0" y="35"/>
                    <a:pt x="8" y="47"/>
                  </a:cubicBezTo>
                  <a:cubicBezTo>
                    <a:pt x="69" y="121"/>
                    <a:pt x="69" y="121"/>
                    <a:pt x="69" y="121"/>
                  </a:cubicBezTo>
                  <a:cubicBezTo>
                    <a:pt x="71" y="124"/>
                    <a:pt x="73" y="127"/>
                    <a:pt x="76" y="129"/>
                  </a:cubicBezTo>
                  <a:cubicBezTo>
                    <a:pt x="91" y="187"/>
                    <a:pt x="91" y="187"/>
                    <a:pt x="91" y="187"/>
                  </a:cubicBezTo>
                  <a:cubicBezTo>
                    <a:pt x="176" y="186"/>
                    <a:pt x="176" y="186"/>
                    <a:pt x="176" y="186"/>
                  </a:cubicBezTo>
                  <a:cubicBezTo>
                    <a:pt x="204" y="0"/>
                    <a:pt x="204" y="0"/>
                    <a:pt x="204" y="0"/>
                  </a:cubicBezTo>
                  <a:lnTo>
                    <a:pt x="127" y="57"/>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0" name="Rectangle 2391"/>
            <p:cNvSpPr>
              <a:spLocks noChangeArrowheads="1"/>
            </p:cNvSpPr>
            <p:nvPr/>
          </p:nvSpPr>
          <p:spPr bwMode="auto">
            <a:xfrm>
              <a:off x="9107488" y="2568576"/>
              <a:ext cx="215900" cy="527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01" name="Rectangle 2392"/>
            <p:cNvSpPr>
              <a:spLocks noChangeArrowheads="1"/>
            </p:cNvSpPr>
            <p:nvPr/>
          </p:nvSpPr>
          <p:spPr bwMode="auto">
            <a:xfrm>
              <a:off x="8891588" y="2568576"/>
              <a:ext cx="215900" cy="527050"/>
            </a:xfrm>
            <a:prstGeom prst="rect">
              <a:avLst/>
            </a:prstGeom>
            <a:solidFill>
              <a:srgbClr val="E8E8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02" name="Rectangle 2393"/>
            <p:cNvSpPr>
              <a:spLocks noChangeArrowheads="1"/>
            </p:cNvSpPr>
            <p:nvPr/>
          </p:nvSpPr>
          <p:spPr bwMode="auto">
            <a:xfrm>
              <a:off x="8870950" y="2644776"/>
              <a:ext cx="236538" cy="389572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03" name="Rectangle 2394"/>
            <p:cNvSpPr>
              <a:spLocks noChangeArrowheads="1"/>
            </p:cNvSpPr>
            <p:nvPr/>
          </p:nvSpPr>
          <p:spPr bwMode="auto">
            <a:xfrm>
              <a:off x="9107488" y="2644776"/>
              <a:ext cx="241300" cy="3895725"/>
            </a:xfrm>
            <a:prstGeom prst="rect">
              <a:avLst/>
            </a:pr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04" name="Oval 2395"/>
            <p:cNvSpPr>
              <a:spLocks noChangeArrowheads="1"/>
            </p:cNvSpPr>
            <p:nvPr/>
          </p:nvSpPr>
          <p:spPr bwMode="auto">
            <a:xfrm>
              <a:off x="8913813" y="2717801"/>
              <a:ext cx="114300" cy="114300"/>
            </a:xfrm>
            <a:prstGeom prst="ellipse">
              <a:avLst/>
            </a:prstGeom>
            <a:solidFill>
              <a:srgbClr val="E8E8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5" name="Freeform 2396"/>
            <p:cNvSpPr/>
            <p:nvPr/>
          </p:nvSpPr>
          <p:spPr bwMode="auto">
            <a:xfrm>
              <a:off x="8469313" y="873126"/>
              <a:ext cx="558800" cy="1211263"/>
            </a:xfrm>
            <a:custGeom>
              <a:avLst/>
              <a:gdLst>
                <a:gd name="T0" fmla="*/ 128 w 132"/>
                <a:gd name="T1" fmla="*/ 186 h 285"/>
                <a:gd name="T2" fmla="*/ 132 w 132"/>
                <a:gd name="T3" fmla="*/ 186 h 285"/>
                <a:gd name="T4" fmla="*/ 132 w 132"/>
                <a:gd name="T5" fmla="*/ 96 h 285"/>
                <a:gd name="T6" fmla="*/ 118 w 132"/>
                <a:gd name="T7" fmla="*/ 96 h 285"/>
                <a:gd name="T8" fmla="*/ 132 w 132"/>
                <a:gd name="T9" fmla="*/ 88 h 285"/>
                <a:gd name="T10" fmla="*/ 132 w 132"/>
                <a:gd name="T11" fmla="*/ 0 h 285"/>
                <a:gd name="T12" fmla="*/ 0 w 132"/>
                <a:gd name="T13" fmla="*/ 145 h 285"/>
                <a:gd name="T14" fmla="*/ 132 w 132"/>
                <a:gd name="T15" fmla="*/ 285 h 285"/>
                <a:gd name="T16" fmla="*/ 132 w 132"/>
                <a:gd name="T17" fmla="*/ 187 h 285"/>
                <a:gd name="T18" fmla="*/ 128 w 132"/>
                <a:gd name="T19" fmla="*/ 186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285">
                  <a:moveTo>
                    <a:pt x="128" y="186"/>
                  </a:moveTo>
                  <a:cubicBezTo>
                    <a:pt x="132" y="186"/>
                    <a:pt x="132" y="186"/>
                    <a:pt x="132" y="186"/>
                  </a:cubicBezTo>
                  <a:cubicBezTo>
                    <a:pt x="132" y="96"/>
                    <a:pt x="132" y="96"/>
                    <a:pt x="132" y="96"/>
                  </a:cubicBezTo>
                  <a:cubicBezTo>
                    <a:pt x="118" y="96"/>
                    <a:pt x="118" y="96"/>
                    <a:pt x="118" y="96"/>
                  </a:cubicBezTo>
                  <a:cubicBezTo>
                    <a:pt x="121" y="92"/>
                    <a:pt x="125" y="89"/>
                    <a:pt x="132" y="88"/>
                  </a:cubicBezTo>
                  <a:cubicBezTo>
                    <a:pt x="132" y="0"/>
                    <a:pt x="132" y="0"/>
                    <a:pt x="132" y="0"/>
                  </a:cubicBezTo>
                  <a:cubicBezTo>
                    <a:pt x="45" y="3"/>
                    <a:pt x="0" y="75"/>
                    <a:pt x="0" y="145"/>
                  </a:cubicBezTo>
                  <a:cubicBezTo>
                    <a:pt x="0" y="227"/>
                    <a:pt x="50" y="280"/>
                    <a:pt x="132" y="285"/>
                  </a:cubicBezTo>
                  <a:cubicBezTo>
                    <a:pt x="132" y="187"/>
                    <a:pt x="132" y="187"/>
                    <a:pt x="132" y="187"/>
                  </a:cubicBezTo>
                  <a:cubicBezTo>
                    <a:pt x="130" y="187"/>
                    <a:pt x="129" y="187"/>
                    <a:pt x="128" y="186"/>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6" name="Freeform 2397"/>
            <p:cNvSpPr/>
            <p:nvPr/>
          </p:nvSpPr>
          <p:spPr bwMode="auto">
            <a:xfrm>
              <a:off x="9028113" y="873126"/>
              <a:ext cx="558800" cy="1211263"/>
            </a:xfrm>
            <a:custGeom>
              <a:avLst/>
              <a:gdLst>
                <a:gd name="T0" fmla="*/ 7 w 132"/>
                <a:gd name="T1" fmla="*/ 0 h 285"/>
                <a:gd name="T2" fmla="*/ 0 w 132"/>
                <a:gd name="T3" fmla="*/ 0 h 285"/>
                <a:gd name="T4" fmla="*/ 0 w 132"/>
                <a:gd name="T5" fmla="*/ 88 h 285"/>
                <a:gd name="T6" fmla="*/ 2 w 132"/>
                <a:gd name="T7" fmla="*/ 88 h 285"/>
                <a:gd name="T8" fmla="*/ 19 w 132"/>
                <a:gd name="T9" fmla="*/ 96 h 285"/>
                <a:gd name="T10" fmla="*/ 0 w 132"/>
                <a:gd name="T11" fmla="*/ 96 h 285"/>
                <a:gd name="T12" fmla="*/ 0 w 132"/>
                <a:gd name="T13" fmla="*/ 186 h 285"/>
                <a:gd name="T14" fmla="*/ 69 w 132"/>
                <a:gd name="T15" fmla="*/ 186 h 285"/>
                <a:gd name="T16" fmla="*/ 24 w 132"/>
                <a:gd name="T17" fmla="*/ 191 h 285"/>
                <a:gd name="T18" fmla="*/ 0 w 132"/>
                <a:gd name="T19" fmla="*/ 187 h 285"/>
                <a:gd name="T20" fmla="*/ 0 w 132"/>
                <a:gd name="T21" fmla="*/ 285 h 285"/>
                <a:gd name="T22" fmla="*/ 14 w 132"/>
                <a:gd name="T23" fmla="*/ 285 h 285"/>
                <a:gd name="T24" fmla="*/ 106 w 132"/>
                <a:gd name="T25" fmla="*/ 270 h 285"/>
                <a:gd name="T26" fmla="*/ 122 w 132"/>
                <a:gd name="T27" fmla="*/ 263 h 285"/>
                <a:gd name="T28" fmla="*/ 107 w 132"/>
                <a:gd name="T29" fmla="*/ 186 h 285"/>
                <a:gd name="T30" fmla="*/ 126 w 132"/>
                <a:gd name="T31" fmla="*/ 186 h 285"/>
                <a:gd name="T32" fmla="*/ 129 w 132"/>
                <a:gd name="T33" fmla="*/ 170 h 285"/>
                <a:gd name="T34" fmla="*/ 132 w 132"/>
                <a:gd name="T35" fmla="*/ 137 h 285"/>
                <a:gd name="T36" fmla="*/ 7 w 132"/>
                <a:gd name="T37"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2" h="285">
                  <a:moveTo>
                    <a:pt x="7" y="0"/>
                  </a:moveTo>
                  <a:cubicBezTo>
                    <a:pt x="4" y="0"/>
                    <a:pt x="2" y="0"/>
                    <a:pt x="0" y="0"/>
                  </a:cubicBezTo>
                  <a:cubicBezTo>
                    <a:pt x="0" y="88"/>
                    <a:pt x="0" y="88"/>
                    <a:pt x="0" y="88"/>
                  </a:cubicBezTo>
                  <a:cubicBezTo>
                    <a:pt x="1" y="88"/>
                    <a:pt x="2" y="88"/>
                    <a:pt x="2" y="88"/>
                  </a:cubicBezTo>
                  <a:cubicBezTo>
                    <a:pt x="10" y="88"/>
                    <a:pt x="16" y="91"/>
                    <a:pt x="19" y="96"/>
                  </a:cubicBezTo>
                  <a:cubicBezTo>
                    <a:pt x="0" y="96"/>
                    <a:pt x="0" y="96"/>
                    <a:pt x="0" y="96"/>
                  </a:cubicBezTo>
                  <a:cubicBezTo>
                    <a:pt x="0" y="186"/>
                    <a:pt x="0" y="186"/>
                    <a:pt x="0" y="186"/>
                  </a:cubicBezTo>
                  <a:cubicBezTo>
                    <a:pt x="69" y="186"/>
                    <a:pt x="69" y="186"/>
                    <a:pt x="69" y="186"/>
                  </a:cubicBezTo>
                  <a:cubicBezTo>
                    <a:pt x="55" y="189"/>
                    <a:pt x="41" y="191"/>
                    <a:pt x="24" y="191"/>
                  </a:cubicBezTo>
                  <a:cubicBezTo>
                    <a:pt x="21" y="191"/>
                    <a:pt x="10" y="191"/>
                    <a:pt x="0" y="187"/>
                  </a:cubicBezTo>
                  <a:cubicBezTo>
                    <a:pt x="0" y="285"/>
                    <a:pt x="0" y="285"/>
                    <a:pt x="0" y="285"/>
                  </a:cubicBezTo>
                  <a:cubicBezTo>
                    <a:pt x="4" y="285"/>
                    <a:pt x="9" y="285"/>
                    <a:pt x="14" y="285"/>
                  </a:cubicBezTo>
                  <a:cubicBezTo>
                    <a:pt x="48" y="285"/>
                    <a:pt x="80" y="280"/>
                    <a:pt x="106" y="270"/>
                  </a:cubicBezTo>
                  <a:cubicBezTo>
                    <a:pt x="122" y="263"/>
                    <a:pt x="122" y="263"/>
                    <a:pt x="122" y="263"/>
                  </a:cubicBezTo>
                  <a:cubicBezTo>
                    <a:pt x="107" y="186"/>
                    <a:pt x="107" y="186"/>
                    <a:pt x="107" y="186"/>
                  </a:cubicBezTo>
                  <a:cubicBezTo>
                    <a:pt x="126" y="186"/>
                    <a:pt x="126" y="186"/>
                    <a:pt x="126" y="186"/>
                  </a:cubicBezTo>
                  <a:cubicBezTo>
                    <a:pt x="129" y="170"/>
                    <a:pt x="129" y="170"/>
                    <a:pt x="129" y="170"/>
                  </a:cubicBezTo>
                  <a:cubicBezTo>
                    <a:pt x="130" y="162"/>
                    <a:pt x="132" y="150"/>
                    <a:pt x="132" y="137"/>
                  </a:cubicBezTo>
                  <a:cubicBezTo>
                    <a:pt x="132" y="74"/>
                    <a:pt x="99" y="0"/>
                    <a:pt x="7"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7" name="Freeform 2398"/>
            <p:cNvSpPr>
              <a:spLocks noEditPoints="1"/>
            </p:cNvSpPr>
            <p:nvPr/>
          </p:nvSpPr>
          <p:spPr bwMode="auto">
            <a:xfrm>
              <a:off x="8553450" y="946151"/>
              <a:ext cx="952500" cy="1049338"/>
            </a:xfrm>
            <a:custGeom>
              <a:avLst/>
              <a:gdLst>
                <a:gd name="T0" fmla="*/ 126 w 225"/>
                <a:gd name="T1" fmla="*/ 247 h 247"/>
                <a:gd name="T2" fmla="*/ 0 w 225"/>
                <a:gd name="T3" fmla="*/ 126 h 247"/>
                <a:gd name="T4" fmla="*/ 29 w 225"/>
                <a:gd name="T5" fmla="*/ 41 h 247"/>
                <a:gd name="T6" fmla="*/ 120 w 225"/>
                <a:gd name="T7" fmla="*/ 0 h 247"/>
                <a:gd name="T8" fmla="*/ 225 w 225"/>
                <a:gd name="T9" fmla="*/ 118 h 247"/>
                <a:gd name="T10" fmla="*/ 223 w 225"/>
                <a:gd name="T11" fmla="*/ 147 h 247"/>
                <a:gd name="T12" fmla="*/ 223 w 225"/>
                <a:gd name="T13" fmla="*/ 148 h 247"/>
                <a:gd name="T14" fmla="*/ 71 w 225"/>
                <a:gd name="T15" fmla="*/ 148 h 247"/>
                <a:gd name="T16" fmla="*/ 137 w 225"/>
                <a:gd name="T17" fmla="*/ 191 h 247"/>
                <a:gd name="T18" fmla="*/ 202 w 225"/>
                <a:gd name="T19" fmla="*/ 182 h 247"/>
                <a:gd name="T20" fmla="*/ 203 w 225"/>
                <a:gd name="T21" fmla="*/ 182 h 247"/>
                <a:gd name="T22" fmla="*/ 203 w 225"/>
                <a:gd name="T23" fmla="*/ 182 h 247"/>
                <a:gd name="T24" fmla="*/ 212 w 225"/>
                <a:gd name="T25" fmla="*/ 232 h 247"/>
                <a:gd name="T26" fmla="*/ 212 w 225"/>
                <a:gd name="T27" fmla="*/ 232 h 247"/>
                <a:gd name="T28" fmla="*/ 126 w 225"/>
                <a:gd name="T29" fmla="*/ 247 h 247"/>
                <a:gd name="T30" fmla="*/ 120 w 225"/>
                <a:gd name="T31" fmla="*/ 1 h 247"/>
                <a:gd name="T32" fmla="*/ 1 w 225"/>
                <a:gd name="T33" fmla="*/ 126 h 247"/>
                <a:gd name="T34" fmla="*/ 126 w 225"/>
                <a:gd name="T35" fmla="*/ 246 h 247"/>
                <a:gd name="T36" fmla="*/ 211 w 225"/>
                <a:gd name="T37" fmla="*/ 232 h 247"/>
                <a:gd name="T38" fmla="*/ 202 w 225"/>
                <a:gd name="T39" fmla="*/ 183 h 247"/>
                <a:gd name="T40" fmla="*/ 137 w 225"/>
                <a:gd name="T41" fmla="*/ 192 h 247"/>
                <a:gd name="T42" fmla="*/ 92 w 225"/>
                <a:gd name="T43" fmla="*/ 181 h 247"/>
                <a:gd name="T44" fmla="*/ 70 w 225"/>
                <a:gd name="T45" fmla="*/ 147 h 247"/>
                <a:gd name="T46" fmla="*/ 70 w 225"/>
                <a:gd name="T47" fmla="*/ 147 h 247"/>
                <a:gd name="T48" fmla="*/ 222 w 225"/>
                <a:gd name="T49" fmla="*/ 147 h 247"/>
                <a:gd name="T50" fmla="*/ 224 w 225"/>
                <a:gd name="T51" fmla="*/ 118 h 247"/>
                <a:gd name="T52" fmla="*/ 120 w 225"/>
                <a:gd name="T53" fmla="*/ 1 h 247"/>
                <a:gd name="T54" fmla="*/ 157 w 225"/>
                <a:gd name="T55" fmla="*/ 97 h 247"/>
                <a:gd name="T56" fmla="*/ 70 w 225"/>
                <a:gd name="T57" fmla="*/ 97 h 247"/>
                <a:gd name="T58" fmla="*/ 70 w 225"/>
                <a:gd name="T59" fmla="*/ 97 h 247"/>
                <a:gd name="T60" fmla="*/ 115 w 225"/>
                <a:gd name="T61" fmla="*/ 49 h 247"/>
                <a:gd name="T62" fmla="*/ 157 w 225"/>
                <a:gd name="T63" fmla="*/ 97 h 247"/>
                <a:gd name="T64" fmla="*/ 71 w 225"/>
                <a:gd name="T65" fmla="*/ 96 h 247"/>
                <a:gd name="T66" fmla="*/ 156 w 225"/>
                <a:gd name="T67" fmla="*/ 96 h 247"/>
                <a:gd name="T68" fmla="*/ 115 w 225"/>
                <a:gd name="T69" fmla="*/ 50 h 247"/>
                <a:gd name="T70" fmla="*/ 71 w 225"/>
                <a:gd name="T71" fmla="*/ 9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5" h="247">
                  <a:moveTo>
                    <a:pt x="126" y="247"/>
                  </a:moveTo>
                  <a:cubicBezTo>
                    <a:pt x="47" y="247"/>
                    <a:pt x="0" y="202"/>
                    <a:pt x="0" y="126"/>
                  </a:cubicBezTo>
                  <a:cubicBezTo>
                    <a:pt x="0" y="95"/>
                    <a:pt x="11" y="63"/>
                    <a:pt x="29" y="41"/>
                  </a:cubicBezTo>
                  <a:cubicBezTo>
                    <a:pt x="51" y="14"/>
                    <a:pt x="82" y="0"/>
                    <a:pt x="120" y="0"/>
                  </a:cubicBezTo>
                  <a:cubicBezTo>
                    <a:pt x="198" y="0"/>
                    <a:pt x="225" y="61"/>
                    <a:pt x="225" y="118"/>
                  </a:cubicBezTo>
                  <a:cubicBezTo>
                    <a:pt x="225" y="133"/>
                    <a:pt x="223" y="145"/>
                    <a:pt x="223" y="147"/>
                  </a:cubicBezTo>
                  <a:cubicBezTo>
                    <a:pt x="223" y="148"/>
                    <a:pt x="223" y="148"/>
                    <a:pt x="223" y="148"/>
                  </a:cubicBezTo>
                  <a:cubicBezTo>
                    <a:pt x="71" y="148"/>
                    <a:pt x="71" y="148"/>
                    <a:pt x="71" y="148"/>
                  </a:cubicBezTo>
                  <a:cubicBezTo>
                    <a:pt x="74" y="180"/>
                    <a:pt x="107" y="191"/>
                    <a:pt x="137" y="191"/>
                  </a:cubicBezTo>
                  <a:cubicBezTo>
                    <a:pt x="161" y="191"/>
                    <a:pt x="181" y="188"/>
                    <a:pt x="202" y="182"/>
                  </a:cubicBezTo>
                  <a:cubicBezTo>
                    <a:pt x="203" y="182"/>
                    <a:pt x="203" y="182"/>
                    <a:pt x="203" y="182"/>
                  </a:cubicBezTo>
                  <a:cubicBezTo>
                    <a:pt x="203" y="182"/>
                    <a:pt x="203" y="182"/>
                    <a:pt x="203" y="182"/>
                  </a:cubicBezTo>
                  <a:cubicBezTo>
                    <a:pt x="212" y="232"/>
                    <a:pt x="212" y="232"/>
                    <a:pt x="212" y="232"/>
                  </a:cubicBezTo>
                  <a:cubicBezTo>
                    <a:pt x="212" y="232"/>
                    <a:pt x="212" y="232"/>
                    <a:pt x="212" y="232"/>
                  </a:cubicBezTo>
                  <a:cubicBezTo>
                    <a:pt x="188" y="242"/>
                    <a:pt x="159" y="247"/>
                    <a:pt x="126" y="247"/>
                  </a:cubicBezTo>
                  <a:close/>
                  <a:moveTo>
                    <a:pt x="120" y="1"/>
                  </a:moveTo>
                  <a:cubicBezTo>
                    <a:pt x="38" y="1"/>
                    <a:pt x="1" y="66"/>
                    <a:pt x="1" y="126"/>
                  </a:cubicBezTo>
                  <a:cubicBezTo>
                    <a:pt x="1" y="201"/>
                    <a:pt x="48" y="246"/>
                    <a:pt x="126" y="246"/>
                  </a:cubicBezTo>
                  <a:cubicBezTo>
                    <a:pt x="158" y="246"/>
                    <a:pt x="188" y="241"/>
                    <a:pt x="211" y="232"/>
                  </a:cubicBezTo>
                  <a:cubicBezTo>
                    <a:pt x="202" y="183"/>
                    <a:pt x="202" y="183"/>
                    <a:pt x="202" y="183"/>
                  </a:cubicBezTo>
                  <a:cubicBezTo>
                    <a:pt x="181" y="189"/>
                    <a:pt x="161" y="192"/>
                    <a:pt x="137" y="192"/>
                  </a:cubicBezTo>
                  <a:cubicBezTo>
                    <a:pt x="119" y="192"/>
                    <a:pt x="103" y="189"/>
                    <a:pt x="92" y="181"/>
                  </a:cubicBezTo>
                  <a:cubicBezTo>
                    <a:pt x="79" y="173"/>
                    <a:pt x="71" y="162"/>
                    <a:pt x="70" y="147"/>
                  </a:cubicBezTo>
                  <a:cubicBezTo>
                    <a:pt x="70" y="147"/>
                    <a:pt x="70" y="147"/>
                    <a:pt x="70" y="147"/>
                  </a:cubicBezTo>
                  <a:cubicBezTo>
                    <a:pt x="222" y="147"/>
                    <a:pt x="222" y="147"/>
                    <a:pt x="222" y="147"/>
                  </a:cubicBezTo>
                  <a:cubicBezTo>
                    <a:pt x="222" y="144"/>
                    <a:pt x="224" y="132"/>
                    <a:pt x="224" y="118"/>
                  </a:cubicBezTo>
                  <a:cubicBezTo>
                    <a:pt x="224" y="62"/>
                    <a:pt x="197" y="1"/>
                    <a:pt x="120" y="1"/>
                  </a:cubicBezTo>
                  <a:close/>
                  <a:moveTo>
                    <a:pt x="157" y="97"/>
                  </a:moveTo>
                  <a:cubicBezTo>
                    <a:pt x="70" y="97"/>
                    <a:pt x="70" y="97"/>
                    <a:pt x="70" y="97"/>
                  </a:cubicBezTo>
                  <a:cubicBezTo>
                    <a:pt x="70" y="97"/>
                    <a:pt x="70" y="97"/>
                    <a:pt x="70" y="97"/>
                  </a:cubicBezTo>
                  <a:cubicBezTo>
                    <a:pt x="71" y="79"/>
                    <a:pt x="83" y="49"/>
                    <a:pt x="115" y="49"/>
                  </a:cubicBezTo>
                  <a:cubicBezTo>
                    <a:pt x="155" y="49"/>
                    <a:pt x="157" y="89"/>
                    <a:pt x="157" y="97"/>
                  </a:cubicBezTo>
                  <a:close/>
                  <a:moveTo>
                    <a:pt x="71" y="96"/>
                  </a:moveTo>
                  <a:cubicBezTo>
                    <a:pt x="156" y="96"/>
                    <a:pt x="156" y="96"/>
                    <a:pt x="156" y="96"/>
                  </a:cubicBezTo>
                  <a:cubicBezTo>
                    <a:pt x="156" y="88"/>
                    <a:pt x="154" y="50"/>
                    <a:pt x="115" y="50"/>
                  </a:cubicBezTo>
                  <a:cubicBezTo>
                    <a:pt x="84" y="50"/>
                    <a:pt x="73" y="79"/>
                    <a:pt x="71"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8" name="Freeform 2399"/>
            <p:cNvSpPr/>
            <p:nvPr/>
          </p:nvSpPr>
          <p:spPr bwMode="auto">
            <a:xfrm>
              <a:off x="9417050" y="1412876"/>
              <a:ext cx="338138" cy="288925"/>
            </a:xfrm>
            <a:custGeom>
              <a:avLst/>
              <a:gdLst>
                <a:gd name="T0" fmla="*/ 37 w 80"/>
                <a:gd name="T1" fmla="*/ 62 h 68"/>
                <a:gd name="T2" fmla="*/ 7 w 80"/>
                <a:gd name="T3" fmla="*/ 55 h 68"/>
                <a:gd name="T4" fmla="*/ 7 w 80"/>
                <a:gd name="T5" fmla="*/ 55 h 68"/>
                <a:gd name="T6" fmla="*/ 14 w 80"/>
                <a:gd name="T7" fmla="*/ 24 h 68"/>
                <a:gd name="T8" fmla="*/ 44 w 80"/>
                <a:gd name="T9" fmla="*/ 6 h 68"/>
                <a:gd name="T10" fmla="*/ 74 w 80"/>
                <a:gd name="T11" fmla="*/ 14 h 68"/>
                <a:gd name="T12" fmla="*/ 74 w 80"/>
                <a:gd name="T13" fmla="*/ 14 h 68"/>
                <a:gd name="T14" fmla="*/ 66 w 80"/>
                <a:gd name="T15" fmla="*/ 44 h 68"/>
                <a:gd name="T16" fmla="*/ 37 w 80"/>
                <a:gd name="T17"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68">
                  <a:moveTo>
                    <a:pt x="37" y="62"/>
                  </a:moveTo>
                  <a:cubicBezTo>
                    <a:pt x="26" y="68"/>
                    <a:pt x="13" y="65"/>
                    <a:pt x="7" y="55"/>
                  </a:cubicBezTo>
                  <a:cubicBezTo>
                    <a:pt x="7" y="55"/>
                    <a:pt x="7" y="55"/>
                    <a:pt x="7" y="55"/>
                  </a:cubicBezTo>
                  <a:cubicBezTo>
                    <a:pt x="0" y="44"/>
                    <a:pt x="3" y="31"/>
                    <a:pt x="14" y="24"/>
                  </a:cubicBezTo>
                  <a:cubicBezTo>
                    <a:pt x="44" y="6"/>
                    <a:pt x="44" y="6"/>
                    <a:pt x="44" y="6"/>
                  </a:cubicBezTo>
                  <a:cubicBezTo>
                    <a:pt x="54" y="0"/>
                    <a:pt x="67" y="3"/>
                    <a:pt x="74" y="14"/>
                  </a:cubicBezTo>
                  <a:cubicBezTo>
                    <a:pt x="74" y="14"/>
                    <a:pt x="74" y="14"/>
                    <a:pt x="74" y="14"/>
                  </a:cubicBezTo>
                  <a:cubicBezTo>
                    <a:pt x="80" y="24"/>
                    <a:pt x="77" y="37"/>
                    <a:pt x="66" y="44"/>
                  </a:cubicBezTo>
                  <a:lnTo>
                    <a:pt x="37" y="62"/>
                  </a:lnTo>
                  <a:close/>
                </a:path>
              </a:pathLst>
            </a:custGeom>
            <a:solidFill>
              <a:srgbClr val="F794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9" name="Freeform 2400"/>
            <p:cNvSpPr/>
            <p:nvPr/>
          </p:nvSpPr>
          <p:spPr bwMode="auto">
            <a:xfrm>
              <a:off x="9374188" y="1592263"/>
              <a:ext cx="339725" cy="288925"/>
            </a:xfrm>
            <a:custGeom>
              <a:avLst/>
              <a:gdLst>
                <a:gd name="T0" fmla="*/ 37 w 80"/>
                <a:gd name="T1" fmla="*/ 61 h 68"/>
                <a:gd name="T2" fmla="*/ 6 w 80"/>
                <a:gd name="T3" fmla="*/ 54 h 68"/>
                <a:gd name="T4" fmla="*/ 6 w 80"/>
                <a:gd name="T5" fmla="*/ 54 h 68"/>
                <a:gd name="T6" fmla="*/ 14 w 80"/>
                <a:gd name="T7" fmla="*/ 24 h 68"/>
                <a:gd name="T8" fmla="*/ 43 w 80"/>
                <a:gd name="T9" fmla="*/ 6 h 68"/>
                <a:gd name="T10" fmla="*/ 74 w 80"/>
                <a:gd name="T11" fmla="*/ 13 h 68"/>
                <a:gd name="T12" fmla="*/ 74 w 80"/>
                <a:gd name="T13" fmla="*/ 13 h 68"/>
                <a:gd name="T14" fmla="*/ 66 w 80"/>
                <a:gd name="T15" fmla="*/ 43 h 68"/>
                <a:gd name="T16" fmla="*/ 37 w 80"/>
                <a:gd name="T17" fmla="*/ 6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68">
                  <a:moveTo>
                    <a:pt x="37" y="61"/>
                  </a:moveTo>
                  <a:cubicBezTo>
                    <a:pt x="26" y="68"/>
                    <a:pt x="13" y="64"/>
                    <a:pt x="6" y="54"/>
                  </a:cubicBezTo>
                  <a:cubicBezTo>
                    <a:pt x="6" y="54"/>
                    <a:pt x="6" y="54"/>
                    <a:pt x="6" y="54"/>
                  </a:cubicBezTo>
                  <a:cubicBezTo>
                    <a:pt x="0" y="44"/>
                    <a:pt x="3" y="30"/>
                    <a:pt x="14" y="24"/>
                  </a:cubicBezTo>
                  <a:cubicBezTo>
                    <a:pt x="43" y="6"/>
                    <a:pt x="43" y="6"/>
                    <a:pt x="43" y="6"/>
                  </a:cubicBezTo>
                  <a:cubicBezTo>
                    <a:pt x="54" y="0"/>
                    <a:pt x="67" y="3"/>
                    <a:pt x="74" y="13"/>
                  </a:cubicBezTo>
                  <a:cubicBezTo>
                    <a:pt x="74" y="13"/>
                    <a:pt x="74" y="13"/>
                    <a:pt x="74" y="13"/>
                  </a:cubicBezTo>
                  <a:cubicBezTo>
                    <a:pt x="80" y="23"/>
                    <a:pt x="77" y="37"/>
                    <a:pt x="66" y="43"/>
                  </a:cubicBezTo>
                  <a:lnTo>
                    <a:pt x="37" y="61"/>
                  </a:lnTo>
                  <a:close/>
                </a:path>
              </a:pathLst>
            </a:custGeom>
            <a:solidFill>
              <a:srgbClr val="F794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0" name="Freeform 2401"/>
            <p:cNvSpPr/>
            <p:nvPr/>
          </p:nvSpPr>
          <p:spPr bwMode="auto">
            <a:xfrm>
              <a:off x="9336088" y="1752601"/>
              <a:ext cx="339725" cy="288925"/>
            </a:xfrm>
            <a:custGeom>
              <a:avLst/>
              <a:gdLst>
                <a:gd name="T0" fmla="*/ 36 w 80"/>
                <a:gd name="T1" fmla="*/ 62 h 68"/>
                <a:gd name="T2" fmla="*/ 6 w 80"/>
                <a:gd name="T3" fmla="*/ 55 h 68"/>
                <a:gd name="T4" fmla="*/ 6 w 80"/>
                <a:gd name="T5" fmla="*/ 55 h 68"/>
                <a:gd name="T6" fmla="*/ 13 w 80"/>
                <a:gd name="T7" fmla="*/ 25 h 68"/>
                <a:gd name="T8" fmla="*/ 43 w 80"/>
                <a:gd name="T9" fmla="*/ 6 h 68"/>
                <a:gd name="T10" fmla="*/ 73 w 80"/>
                <a:gd name="T11" fmla="*/ 14 h 68"/>
                <a:gd name="T12" fmla="*/ 73 w 80"/>
                <a:gd name="T13" fmla="*/ 14 h 68"/>
                <a:gd name="T14" fmla="*/ 66 w 80"/>
                <a:gd name="T15" fmla="*/ 44 h 68"/>
                <a:gd name="T16" fmla="*/ 36 w 80"/>
                <a:gd name="T17"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68">
                  <a:moveTo>
                    <a:pt x="36" y="62"/>
                  </a:moveTo>
                  <a:cubicBezTo>
                    <a:pt x="26" y="68"/>
                    <a:pt x="12" y="65"/>
                    <a:pt x="6" y="55"/>
                  </a:cubicBezTo>
                  <a:cubicBezTo>
                    <a:pt x="6" y="55"/>
                    <a:pt x="6" y="55"/>
                    <a:pt x="6" y="55"/>
                  </a:cubicBezTo>
                  <a:cubicBezTo>
                    <a:pt x="0" y="44"/>
                    <a:pt x="3" y="31"/>
                    <a:pt x="13" y="25"/>
                  </a:cubicBezTo>
                  <a:cubicBezTo>
                    <a:pt x="43" y="6"/>
                    <a:pt x="43" y="6"/>
                    <a:pt x="43" y="6"/>
                  </a:cubicBezTo>
                  <a:cubicBezTo>
                    <a:pt x="53" y="0"/>
                    <a:pt x="67" y="3"/>
                    <a:pt x="73" y="14"/>
                  </a:cubicBezTo>
                  <a:cubicBezTo>
                    <a:pt x="73" y="14"/>
                    <a:pt x="73" y="14"/>
                    <a:pt x="73" y="14"/>
                  </a:cubicBezTo>
                  <a:cubicBezTo>
                    <a:pt x="80" y="24"/>
                    <a:pt x="76" y="38"/>
                    <a:pt x="66" y="44"/>
                  </a:cubicBezTo>
                  <a:lnTo>
                    <a:pt x="36" y="62"/>
                  </a:lnTo>
                  <a:close/>
                </a:path>
              </a:pathLst>
            </a:custGeom>
            <a:solidFill>
              <a:srgbClr val="F794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1" name="Freeform 2402"/>
            <p:cNvSpPr/>
            <p:nvPr/>
          </p:nvSpPr>
          <p:spPr bwMode="auto">
            <a:xfrm>
              <a:off x="9294813" y="1927226"/>
              <a:ext cx="338138" cy="288925"/>
            </a:xfrm>
            <a:custGeom>
              <a:avLst/>
              <a:gdLst>
                <a:gd name="T0" fmla="*/ 36 w 80"/>
                <a:gd name="T1" fmla="*/ 62 h 68"/>
                <a:gd name="T2" fmla="*/ 6 w 80"/>
                <a:gd name="T3" fmla="*/ 55 h 68"/>
                <a:gd name="T4" fmla="*/ 6 w 80"/>
                <a:gd name="T5" fmla="*/ 55 h 68"/>
                <a:gd name="T6" fmla="*/ 13 w 80"/>
                <a:gd name="T7" fmla="*/ 25 h 68"/>
                <a:gd name="T8" fmla="*/ 43 w 80"/>
                <a:gd name="T9" fmla="*/ 7 h 68"/>
                <a:gd name="T10" fmla="*/ 73 w 80"/>
                <a:gd name="T11" fmla="*/ 14 h 68"/>
                <a:gd name="T12" fmla="*/ 73 w 80"/>
                <a:gd name="T13" fmla="*/ 14 h 68"/>
                <a:gd name="T14" fmla="*/ 66 w 80"/>
                <a:gd name="T15" fmla="*/ 44 h 68"/>
                <a:gd name="T16" fmla="*/ 36 w 80"/>
                <a:gd name="T17"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68">
                  <a:moveTo>
                    <a:pt x="36" y="62"/>
                  </a:moveTo>
                  <a:cubicBezTo>
                    <a:pt x="26" y="68"/>
                    <a:pt x="12" y="65"/>
                    <a:pt x="6" y="55"/>
                  </a:cubicBezTo>
                  <a:cubicBezTo>
                    <a:pt x="6" y="55"/>
                    <a:pt x="6" y="55"/>
                    <a:pt x="6" y="55"/>
                  </a:cubicBezTo>
                  <a:cubicBezTo>
                    <a:pt x="0" y="45"/>
                    <a:pt x="3" y="31"/>
                    <a:pt x="13" y="25"/>
                  </a:cubicBezTo>
                  <a:cubicBezTo>
                    <a:pt x="43" y="7"/>
                    <a:pt x="43" y="7"/>
                    <a:pt x="43" y="7"/>
                  </a:cubicBezTo>
                  <a:cubicBezTo>
                    <a:pt x="54" y="0"/>
                    <a:pt x="67" y="4"/>
                    <a:pt x="73" y="14"/>
                  </a:cubicBezTo>
                  <a:cubicBezTo>
                    <a:pt x="73" y="14"/>
                    <a:pt x="73" y="14"/>
                    <a:pt x="73" y="14"/>
                  </a:cubicBezTo>
                  <a:cubicBezTo>
                    <a:pt x="80" y="24"/>
                    <a:pt x="76" y="38"/>
                    <a:pt x="66" y="44"/>
                  </a:cubicBezTo>
                  <a:lnTo>
                    <a:pt x="36" y="62"/>
                  </a:lnTo>
                  <a:close/>
                </a:path>
              </a:pathLst>
            </a:custGeom>
            <a:solidFill>
              <a:srgbClr val="F794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2" name="Freeform 2403"/>
            <p:cNvSpPr/>
            <p:nvPr/>
          </p:nvSpPr>
          <p:spPr bwMode="auto">
            <a:xfrm>
              <a:off x="8545513" y="1739901"/>
              <a:ext cx="325438" cy="327025"/>
            </a:xfrm>
            <a:custGeom>
              <a:avLst/>
              <a:gdLst>
                <a:gd name="T0" fmla="*/ 39 w 77"/>
                <a:gd name="T1" fmla="*/ 68 h 77"/>
                <a:gd name="T2" fmla="*/ 9 w 77"/>
                <a:gd name="T3" fmla="*/ 68 h 77"/>
                <a:gd name="T4" fmla="*/ 9 w 77"/>
                <a:gd name="T5" fmla="*/ 68 h 77"/>
                <a:gd name="T6" fmla="*/ 9 w 77"/>
                <a:gd name="T7" fmla="*/ 38 h 77"/>
                <a:gd name="T8" fmla="*/ 38 w 77"/>
                <a:gd name="T9" fmla="*/ 9 h 77"/>
                <a:gd name="T10" fmla="*/ 68 w 77"/>
                <a:gd name="T11" fmla="*/ 9 h 77"/>
                <a:gd name="T12" fmla="*/ 68 w 77"/>
                <a:gd name="T13" fmla="*/ 9 h 77"/>
                <a:gd name="T14" fmla="*/ 68 w 77"/>
                <a:gd name="T15" fmla="*/ 39 h 77"/>
                <a:gd name="T16" fmla="*/ 39 w 77"/>
                <a:gd name="T17" fmla="*/ 6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77">
                  <a:moveTo>
                    <a:pt x="39" y="68"/>
                  </a:moveTo>
                  <a:cubicBezTo>
                    <a:pt x="31" y="77"/>
                    <a:pt x="17" y="77"/>
                    <a:pt x="9" y="68"/>
                  </a:cubicBezTo>
                  <a:cubicBezTo>
                    <a:pt x="9" y="68"/>
                    <a:pt x="9" y="68"/>
                    <a:pt x="9" y="68"/>
                  </a:cubicBezTo>
                  <a:cubicBezTo>
                    <a:pt x="0" y="60"/>
                    <a:pt x="0" y="46"/>
                    <a:pt x="9" y="38"/>
                  </a:cubicBezTo>
                  <a:cubicBezTo>
                    <a:pt x="38" y="9"/>
                    <a:pt x="38" y="9"/>
                    <a:pt x="38" y="9"/>
                  </a:cubicBezTo>
                  <a:cubicBezTo>
                    <a:pt x="46" y="0"/>
                    <a:pt x="60" y="0"/>
                    <a:pt x="68" y="9"/>
                  </a:cubicBezTo>
                  <a:cubicBezTo>
                    <a:pt x="68" y="9"/>
                    <a:pt x="68" y="9"/>
                    <a:pt x="68" y="9"/>
                  </a:cubicBezTo>
                  <a:cubicBezTo>
                    <a:pt x="77" y="17"/>
                    <a:pt x="77" y="31"/>
                    <a:pt x="68" y="39"/>
                  </a:cubicBezTo>
                  <a:lnTo>
                    <a:pt x="39" y="68"/>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3" name="Freeform 2404"/>
            <p:cNvSpPr/>
            <p:nvPr/>
          </p:nvSpPr>
          <p:spPr bwMode="auto">
            <a:xfrm>
              <a:off x="10580688" y="1828801"/>
              <a:ext cx="863600" cy="795338"/>
            </a:xfrm>
            <a:custGeom>
              <a:avLst/>
              <a:gdLst>
                <a:gd name="T0" fmla="*/ 127 w 204"/>
                <a:gd name="T1" fmla="*/ 57 h 187"/>
                <a:gd name="T2" fmla="*/ 62 w 204"/>
                <a:gd name="T3" fmla="*/ 16 h 187"/>
                <a:gd name="T4" fmla="*/ 28 w 204"/>
                <a:gd name="T5" fmla="*/ 8 h 187"/>
                <a:gd name="T6" fmla="*/ 8 w 204"/>
                <a:gd name="T7" fmla="*/ 47 h 187"/>
                <a:gd name="T8" fmla="*/ 69 w 204"/>
                <a:gd name="T9" fmla="*/ 121 h 187"/>
                <a:gd name="T10" fmla="*/ 76 w 204"/>
                <a:gd name="T11" fmla="*/ 129 h 187"/>
                <a:gd name="T12" fmla="*/ 91 w 204"/>
                <a:gd name="T13" fmla="*/ 187 h 187"/>
                <a:gd name="T14" fmla="*/ 176 w 204"/>
                <a:gd name="T15" fmla="*/ 186 h 187"/>
                <a:gd name="T16" fmla="*/ 204 w 204"/>
                <a:gd name="T17" fmla="*/ 0 h 187"/>
                <a:gd name="T18" fmla="*/ 127 w 204"/>
                <a:gd name="T19" fmla="*/ 5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187">
                  <a:moveTo>
                    <a:pt x="127" y="57"/>
                  </a:moveTo>
                  <a:cubicBezTo>
                    <a:pt x="62" y="16"/>
                    <a:pt x="62" y="16"/>
                    <a:pt x="62" y="16"/>
                  </a:cubicBezTo>
                  <a:cubicBezTo>
                    <a:pt x="55" y="4"/>
                    <a:pt x="39" y="0"/>
                    <a:pt x="28" y="8"/>
                  </a:cubicBezTo>
                  <a:cubicBezTo>
                    <a:pt x="16" y="15"/>
                    <a:pt x="0" y="35"/>
                    <a:pt x="8" y="47"/>
                  </a:cubicBezTo>
                  <a:cubicBezTo>
                    <a:pt x="69" y="121"/>
                    <a:pt x="69" y="121"/>
                    <a:pt x="69" y="121"/>
                  </a:cubicBezTo>
                  <a:cubicBezTo>
                    <a:pt x="71" y="124"/>
                    <a:pt x="73" y="127"/>
                    <a:pt x="76" y="129"/>
                  </a:cubicBezTo>
                  <a:cubicBezTo>
                    <a:pt x="91" y="187"/>
                    <a:pt x="91" y="187"/>
                    <a:pt x="91" y="187"/>
                  </a:cubicBezTo>
                  <a:cubicBezTo>
                    <a:pt x="176" y="186"/>
                    <a:pt x="176" y="186"/>
                    <a:pt x="176" y="186"/>
                  </a:cubicBezTo>
                  <a:cubicBezTo>
                    <a:pt x="204" y="0"/>
                    <a:pt x="204" y="0"/>
                    <a:pt x="204" y="0"/>
                  </a:cubicBezTo>
                  <a:lnTo>
                    <a:pt x="127" y="57"/>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4" name="Rectangle 2405"/>
            <p:cNvSpPr>
              <a:spLocks noChangeArrowheads="1"/>
            </p:cNvSpPr>
            <p:nvPr/>
          </p:nvSpPr>
          <p:spPr bwMode="auto">
            <a:xfrm>
              <a:off x="11139488" y="2568576"/>
              <a:ext cx="215900" cy="527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15" name="Rectangle 2406"/>
            <p:cNvSpPr>
              <a:spLocks noChangeArrowheads="1"/>
            </p:cNvSpPr>
            <p:nvPr/>
          </p:nvSpPr>
          <p:spPr bwMode="auto">
            <a:xfrm>
              <a:off x="10923588" y="2568576"/>
              <a:ext cx="215900" cy="527050"/>
            </a:xfrm>
            <a:prstGeom prst="rect">
              <a:avLst/>
            </a:prstGeom>
            <a:solidFill>
              <a:srgbClr val="E8E8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16" name="Rectangle 2407"/>
            <p:cNvSpPr>
              <a:spLocks noChangeArrowheads="1"/>
            </p:cNvSpPr>
            <p:nvPr/>
          </p:nvSpPr>
          <p:spPr bwMode="auto">
            <a:xfrm>
              <a:off x="10902950" y="2644776"/>
              <a:ext cx="236538" cy="389572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17" name="Rectangle 2408"/>
            <p:cNvSpPr>
              <a:spLocks noChangeArrowheads="1"/>
            </p:cNvSpPr>
            <p:nvPr/>
          </p:nvSpPr>
          <p:spPr bwMode="auto">
            <a:xfrm>
              <a:off x="11139488" y="2644776"/>
              <a:ext cx="241300" cy="3895725"/>
            </a:xfrm>
            <a:prstGeom prst="rect">
              <a:avLst/>
            </a:pr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18" name="Oval 2409"/>
            <p:cNvSpPr>
              <a:spLocks noChangeArrowheads="1"/>
            </p:cNvSpPr>
            <p:nvPr/>
          </p:nvSpPr>
          <p:spPr bwMode="auto">
            <a:xfrm>
              <a:off x="10945813" y="2717801"/>
              <a:ext cx="114300" cy="114300"/>
            </a:xfrm>
            <a:prstGeom prst="ellipse">
              <a:avLst/>
            </a:prstGeom>
            <a:solidFill>
              <a:srgbClr val="E8E8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9" name="Freeform 2410"/>
            <p:cNvSpPr/>
            <p:nvPr/>
          </p:nvSpPr>
          <p:spPr bwMode="auto">
            <a:xfrm>
              <a:off x="10742613" y="1630363"/>
              <a:ext cx="561975" cy="484188"/>
            </a:xfrm>
            <a:custGeom>
              <a:avLst/>
              <a:gdLst>
                <a:gd name="T0" fmla="*/ 86 w 133"/>
                <a:gd name="T1" fmla="*/ 8 h 114"/>
                <a:gd name="T2" fmla="*/ 26 w 133"/>
                <a:gd name="T3" fmla="*/ 12 h 114"/>
                <a:gd name="T4" fmla="*/ 0 w 133"/>
                <a:gd name="T5" fmla="*/ 7 h 114"/>
                <a:gd name="T6" fmla="*/ 7 w 133"/>
                <a:gd name="T7" fmla="*/ 106 h 114"/>
                <a:gd name="T8" fmla="*/ 22 w 133"/>
                <a:gd name="T9" fmla="*/ 109 h 114"/>
                <a:gd name="T10" fmla="*/ 119 w 133"/>
                <a:gd name="T11" fmla="*/ 98 h 114"/>
                <a:gd name="T12" fmla="*/ 133 w 133"/>
                <a:gd name="T13" fmla="*/ 93 h 114"/>
                <a:gd name="T14" fmla="*/ 101 w 133"/>
                <a:gd name="T15" fmla="*/ 0 h 114"/>
                <a:gd name="T16" fmla="*/ 86 w 133"/>
                <a:gd name="T17" fmla="*/ 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114">
                  <a:moveTo>
                    <a:pt x="86" y="8"/>
                  </a:moveTo>
                  <a:cubicBezTo>
                    <a:pt x="63" y="15"/>
                    <a:pt x="39" y="15"/>
                    <a:pt x="26" y="12"/>
                  </a:cubicBezTo>
                  <a:cubicBezTo>
                    <a:pt x="0" y="7"/>
                    <a:pt x="0" y="7"/>
                    <a:pt x="0" y="7"/>
                  </a:cubicBezTo>
                  <a:cubicBezTo>
                    <a:pt x="7" y="106"/>
                    <a:pt x="7" y="106"/>
                    <a:pt x="7" y="106"/>
                  </a:cubicBezTo>
                  <a:cubicBezTo>
                    <a:pt x="22" y="109"/>
                    <a:pt x="22" y="109"/>
                    <a:pt x="22" y="109"/>
                  </a:cubicBezTo>
                  <a:cubicBezTo>
                    <a:pt x="48" y="114"/>
                    <a:pt x="84" y="109"/>
                    <a:pt x="119" y="98"/>
                  </a:cubicBezTo>
                  <a:cubicBezTo>
                    <a:pt x="124" y="96"/>
                    <a:pt x="128" y="94"/>
                    <a:pt x="133" y="93"/>
                  </a:cubicBezTo>
                  <a:cubicBezTo>
                    <a:pt x="101" y="0"/>
                    <a:pt x="101" y="0"/>
                    <a:pt x="101" y="0"/>
                  </a:cubicBezTo>
                  <a:cubicBezTo>
                    <a:pt x="97" y="3"/>
                    <a:pt x="92" y="6"/>
                    <a:pt x="86" y="8"/>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0" name="Freeform 2411"/>
            <p:cNvSpPr/>
            <p:nvPr/>
          </p:nvSpPr>
          <p:spPr bwMode="auto">
            <a:xfrm>
              <a:off x="10306050" y="490538"/>
              <a:ext cx="855663" cy="1246188"/>
            </a:xfrm>
            <a:custGeom>
              <a:avLst/>
              <a:gdLst>
                <a:gd name="T0" fmla="*/ 134 w 202"/>
                <a:gd name="T1" fmla="*/ 143 h 293"/>
                <a:gd name="T2" fmla="*/ 143 w 202"/>
                <a:gd name="T3" fmla="*/ 90 h 293"/>
                <a:gd name="T4" fmla="*/ 113 w 202"/>
                <a:gd name="T5" fmla="*/ 0 h 293"/>
                <a:gd name="T6" fmla="*/ 100 w 202"/>
                <a:gd name="T7" fmla="*/ 4 h 293"/>
                <a:gd name="T8" fmla="*/ 26 w 202"/>
                <a:gd name="T9" fmla="*/ 181 h 293"/>
                <a:gd name="T10" fmla="*/ 184 w 202"/>
                <a:gd name="T11" fmla="*/ 270 h 293"/>
                <a:gd name="T12" fmla="*/ 202 w 202"/>
                <a:gd name="T13" fmla="*/ 262 h 293"/>
                <a:gd name="T14" fmla="*/ 172 w 202"/>
                <a:gd name="T15" fmla="*/ 175 h 293"/>
                <a:gd name="T16" fmla="*/ 134 w 202"/>
                <a:gd name="T17" fmla="*/ 14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93">
                  <a:moveTo>
                    <a:pt x="134" y="143"/>
                  </a:moveTo>
                  <a:cubicBezTo>
                    <a:pt x="125" y="118"/>
                    <a:pt x="129" y="97"/>
                    <a:pt x="143" y="90"/>
                  </a:cubicBezTo>
                  <a:cubicBezTo>
                    <a:pt x="113" y="0"/>
                    <a:pt x="113" y="0"/>
                    <a:pt x="113" y="0"/>
                  </a:cubicBezTo>
                  <a:cubicBezTo>
                    <a:pt x="109" y="1"/>
                    <a:pt x="104" y="2"/>
                    <a:pt x="100" y="4"/>
                  </a:cubicBezTo>
                  <a:cubicBezTo>
                    <a:pt x="32" y="27"/>
                    <a:pt x="0" y="103"/>
                    <a:pt x="26" y="181"/>
                  </a:cubicBezTo>
                  <a:cubicBezTo>
                    <a:pt x="52" y="255"/>
                    <a:pt x="118" y="293"/>
                    <a:pt x="184" y="270"/>
                  </a:cubicBezTo>
                  <a:cubicBezTo>
                    <a:pt x="190" y="268"/>
                    <a:pt x="196" y="265"/>
                    <a:pt x="202" y="262"/>
                  </a:cubicBezTo>
                  <a:cubicBezTo>
                    <a:pt x="172" y="175"/>
                    <a:pt x="172" y="175"/>
                    <a:pt x="172" y="175"/>
                  </a:cubicBezTo>
                  <a:cubicBezTo>
                    <a:pt x="148" y="180"/>
                    <a:pt x="136" y="149"/>
                    <a:pt x="134" y="14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1" name="Freeform 2412"/>
            <p:cNvSpPr/>
            <p:nvPr/>
          </p:nvSpPr>
          <p:spPr bwMode="auto">
            <a:xfrm>
              <a:off x="10783888" y="317501"/>
              <a:ext cx="931863" cy="1708150"/>
            </a:xfrm>
            <a:custGeom>
              <a:avLst/>
              <a:gdLst>
                <a:gd name="T0" fmla="*/ 36 w 220"/>
                <a:gd name="T1" fmla="*/ 34 h 402"/>
                <a:gd name="T2" fmla="*/ 37 w 220"/>
                <a:gd name="T3" fmla="*/ 40 h 402"/>
                <a:gd name="T4" fmla="*/ 0 w 220"/>
                <a:gd name="T5" fmla="*/ 41 h 402"/>
                <a:gd name="T6" fmla="*/ 30 w 220"/>
                <a:gd name="T7" fmla="*/ 131 h 402"/>
                <a:gd name="T8" fmla="*/ 33 w 220"/>
                <a:gd name="T9" fmla="*/ 130 h 402"/>
                <a:gd name="T10" fmla="*/ 57 w 220"/>
                <a:gd name="T11" fmla="*/ 140 h 402"/>
                <a:gd name="T12" fmla="*/ 61 w 220"/>
                <a:gd name="T13" fmla="*/ 148 h 402"/>
                <a:gd name="T14" fmla="*/ 72 w 220"/>
                <a:gd name="T15" fmla="*/ 181 h 402"/>
                <a:gd name="T16" fmla="*/ 75 w 220"/>
                <a:gd name="T17" fmla="*/ 193 h 402"/>
                <a:gd name="T18" fmla="*/ 75 w 220"/>
                <a:gd name="T19" fmla="*/ 194 h 402"/>
                <a:gd name="T20" fmla="*/ 75 w 220"/>
                <a:gd name="T21" fmla="*/ 194 h 402"/>
                <a:gd name="T22" fmla="*/ 62 w 220"/>
                <a:gd name="T23" fmla="*/ 215 h 402"/>
                <a:gd name="T24" fmla="*/ 59 w 220"/>
                <a:gd name="T25" fmla="*/ 216 h 402"/>
                <a:gd name="T26" fmla="*/ 89 w 220"/>
                <a:gd name="T27" fmla="*/ 303 h 402"/>
                <a:gd name="T28" fmla="*/ 103 w 220"/>
                <a:gd name="T29" fmla="*/ 293 h 402"/>
                <a:gd name="T30" fmla="*/ 91 w 220"/>
                <a:gd name="T31" fmla="*/ 309 h 402"/>
                <a:gd name="T32" fmla="*/ 123 w 220"/>
                <a:gd name="T33" fmla="*/ 402 h 402"/>
                <a:gd name="T34" fmla="*/ 201 w 220"/>
                <a:gd name="T35" fmla="*/ 340 h 402"/>
                <a:gd name="T36" fmla="*/ 201 w 220"/>
                <a:gd name="T37" fmla="*/ 339 h 402"/>
                <a:gd name="T38" fmla="*/ 202 w 220"/>
                <a:gd name="T39" fmla="*/ 211 h 402"/>
                <a:gd name="T40" fmla="*/ 160 w 220"/>
                <a:gd name="T41" fmla="*/ 87 h 402"/>
                <a:gd name="T42" fmla="*/ 139 w 220"/>
                <a:gd name="T43" fmla="*/ 21 h 402"/>
                <a:gd name="T44" fmla="*/ 134 w 220"/>
                <a:gd name="T45" fmla="*/ 0 h 402"/>
                <a:gd name="T46" fmla="*/ 36 w 220"/>
                <a:gd name="T47" fmla="*/ 34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0" h="402">
                  <a:moveTo>
                    <a:pt x="36" y="34"/>
                  </a:moveTo>
                  <a:cubicBezTo>
                    <a:pt x="37" y="40"/>
                    <a:pt x="37" y="40"/>
                    <a:pt x="37" y="40"/>
                  </a:cubicBezTo>
                  <a:cubicBezTo>
                    <a:pt x="26" y="38"/>
                    <a:pt x="14" y="38"/>
                    <a:pt x="0" y="41"/>
                  </a:cubicBezTo>
                  <a:cubicBezTo>
                    <a:pt x="30" y="131"/>
                    <a:pt x="30" y="131"/>
                    <a:pt x="30" y="131"/>
                  </a:cubicBezTo>
                  <a:cubicBezTo>
                    <a:pt x="31" y="131"/>
                    <a:pt x="32" y="130"/>
                    <a:pt x="33" y="130"/>
                  </a:cubicBezTo>
                  <a:cubicBezTo>
                    <a:pt x="42" y="127"/>
                    <a:pt x="51" y="130"/>
                    <a:pt x="57" y="140"/>
                  </a:cubicBezTo>
                  <a:cubicBezTo>
                    <a:pt x="58" y="142"/>
                    <a:pt x="60" y="145"/>
                    <a:pt x="61" y="148"/>
                  </a:cubicBezTo>
                  <a:cubicBezTo>
                    <a:pt x="72" y="181"/>
                    <a:pt x="72" y="181"/>
                    <a:pt x="72" y="181"/>
                  </a:cubicBezTo>
                  <a:cubicBezTo>
                    <a:pt x="74" y="187"/>
                    <a:pt x="75" y="192"/>
                    <a:pt x="75" y="193"/>
                  </a:cubicBezTo>
                  <a:cubicBezTo>
                    <a:pt x="75" y="194"/>
                    <a:pt x="75" y="194"/>
                    <a:pt x="75" y="194"/>
                  </a:cubicBezTo>
                  <a:cubicBezTo>
                    <a:pt x="75" y="194"/>
                    <a:pt x="75" y="194"/>
                    <a:pt x="75" y="194"/>
                  </a:cubicBezTo>
                  <a:cubicBezTo>
                    <a:pt x="75" y="204"/>
                    <a:pt x="70" y="212"/>
                    <a:pt x="62" y="215"/>
                  </a:cubicBezTo>
                  <a:cubicBezTo>
                    <a:pt x="61" y="215"/>
                    <a:pt x="60" y="215"/>
                    <a:pt x="59" y="216"/>
                  </a:cubicBezTo>
                  <a:cubicBezTo>
                    <a:pt x="89" y="303"/>
                    <a:pt x="89" y="303"/>
                    <a:pt x="89" y="303"/>
                  </a:cubicBezTo>
                  <a:cubicBezTo>
                    <a:pt x="94" y="300"/>
                    <a:pt x="99" y="297"/>
                    <a:pt x="103" y="293"/>
                  </a:cubicBezTo>
                  <a:cubicBezTo>
                    <a:pt x="101" y="300"/>
                    <a:pt x="97" y="305"/>
                    <a:pt x="91" y="309"/>
                  </a:cubicBezTo>
                  <a:cubicBezTo>
                    <a:pt x="123" y="402"/>
                    <a:pt x="123" y="402"/>
                    <a:pt x="123" y="402"/>
                  </a:cubicBezTo>
                  <a:cubicBezTo>
                    <a:pt x="159" y="387"/>
                    <a:pt x="185" y="366"/>
                    <a:pt x="201" y="340"/>
                  </a:cubicBezTo>
                  <a:cubicBezTo>
                    <a:pt x="201" y="339"/>
                    <a:pt x="201" y="339"/>
                    <a:pt x="201" y="339"/>
                  </a:cubicBezTo>
                  <a:cubicBezTo>
                    <a:pt x="220" y="306"/>
                    <a:pt x="220" y="264"/>
                    <a:pt x="202" y="211"/>
                  </a:cubicBezTo>
                  <a:cubicBezTo>
                    <a:pt x="160" y="87"/>
                    <a:pt x="160" y="87"/>
                    <a:pt x="160" y="87"/>
                  </a:cubicBezTo>
                  <a:cubicBezTo>
                    <a:pt x="148" y="54"/>
                    <a:pt x="143" y="35"/>
                    <a:pt x="139" y="21"/>
                  </a:cubicBezTo>
                  <a:cubicBezTo>
                    <a:pt x="134" y="0"/>
                    <a:pt x="134" y="0"/>
                    <a:pt x="134" y="0"/>
                  </a:cubicBezTo>
                  <a:lnTo>
                    <a:pt x="36" y="34"/>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2" name="Freeform 2413"/>
            <p:cNvSpPr>
              <a:spLocks noEditPoints="1"/>
            </p:cNvSpPr>
            <p:nvPr/>
          </p:nvSpPr>
          <p:spPr bwMode="auto">
            <a:xfrm>
              <a:off x="10407650" y="414338"/>
              <a:ext cx="1227138" cy="1593850"/>
            </a:xfrm>
            <a:custGeom>
              <a:avLst/>
              <a:gdLst>
                <a:gd name="T0" fmla="*/ 106 w 290"/>
                <a:gd name="T1" fmla="*/ 373 h 375"/>
                <a:gd name="T2" fmla="*/ 106 w 290"/>
                <a:gd name="T3" fmla="*/ 372 h 375"/>
                <a:gd name="T4" fmla="*/ 102 w 290"/>
                <a:gd name="T5" fmla="*/ 315 h 375"/>
                <a:gd name="T6" fmla="*/ 172 w 290"/>
                <a:gd name="T7" fmla="*/ 310 h 375"/>
                <a:gd name="T8" fmla="*/ 205 w 290"/>
                <a:gd name="T9" fmla="*/ 217 h 375"/>
                <a:gd name="T10" fmla="*/ 154 w 290"/>
                <a:gd name="T11" fmla="*/ 267 h 375"/>
                <a:gd name="T12" fmla="*/ 22 w 290"/>
                <a:gd name="T13" fmla="*/ 190 h 375"/>
                <a:gd name="T14" fmla="*/ 83 w 290"/>
                <a:gd name="T15" fmla="*/ 38 h 375"/>
                <a:gd name="T16" fmla="*/ 156 w 290"/>
                <a:gd name="T17" fmla="*/ 48 h 375"/>
                <a:gd name="T18" fmla="*/ 149 w 290"/>
                <a:gd name="T19" fmla="*/ 21 h 375"/>
                <a:gd name="T20" fmla="*/ 210 w 290"/>
                <a:gd name="T21" fmla="*/ 0 h 375"/>
                <a:gd name="T22" fmla="*/ 231 w 290"/>
                <a:gd name="T23" fmla="*/ 67 h 375"/>
                <a:gd name="T24" fmla="*/ 274 w 290"/>
                <a:gd name="T25" fmla="*/ 304 h 375"/>
                <a:gd name="T26" fmla="*/ 126 w 290"/>
                <a:gd name="T27" fmla="*/ 375 h 375"/>
                <a:gd name="T28" fmla="*/ 126 w 290"/>
                <a:gd name="T29" fmla="*/ 374 h 375"/>
                <a:gd name="T30" fmla="*/ 273 w 290"/>
                <a:gd name="T31" fmla="*/ 304 h 375"/>
                <a:gd name="T32" fmla="*/ 230 w 290"/>
                <a:gd name="T33" fmla="*/ 68 h 375"/>
                <a:gd name="T34" fmla="*/ 150 w 290"/>
                <a:gd name="T35" fmla="*/ 22 h 375"/>
                <a:gd name="T36" fmla="*/ 155 w 290"/>
                <a:gd name="T37" fmla="*/ 49 h 375"/>
                <a:gd name="T38" fmla="*/ 112 w 290"/>
                <a:gd name="T39" fmla="*/ 34 h 375"/>
                <a:gd name="T40" fmla="*/ 23 w 290"/>
                <a:gd name="T41" fmla="*/ 190 h 375"/>
                <a:gd name="T42" fmla="*/ 154 w 290"/>
                <a:gd name="T43" fmla="*/ 266 h 375"/>
                <a:gd name="T44" fmla="*/ 204 w 290"/>
                <a:gd name="T45" fmla="*/ 217 h 375"/>
                <a:gd name="T46" fmla="*/ 211 w 290"/>
                <a:gd name="T47" fmla="*/ 231 h 375"/>
                <a:gd name="T48" fmla="*/ 126 w 290"/>
                <a:gd name="T49" fmla="*/ 318 h 375"/>
                <a:gd name="T50" fmla="*/ 107 w 290"/>
                <a:gd name="T51" fmla="*/ 372 h 375"/>
                <a:gd name="T52" fmla="*/ 143 w 290"/>
                <a:gd name="T53" fmla="*/ 212 h 375"/>
                <a:gd name="T54" fmla="*/ 89 w 290"/>
                <a:gd name="T55" fmla="*/ 113 h 375"/>
                <a:gd name="T56" fmla="*/ 130 w 290"/>
                <a:gd name="T57" fmla="*/ 83 h 375"/>
                <a:gd name="T58" fmla="*/ 170 w 290"/>
                <a:gd name="T59" fmla="*/ 116 h 375"/>
                <a:gd name="T60" fmla="*/ 185 w 290"/>
                <a:gd name="T61" fmla="*/ 168 h 375"/>
                <a:gd name="T62" fmla="*/ 143 w 290"/>
                <a:gd name="T63" fmla="*/ 212 h 375"/>
                <a:gd name="T64" fmla="*/ 116 w 290"/>
                <a:gd name="T65" fmla="*/ 86 h 375"/>
                <a:gd name="T66" fmla="*/ 93 w 290"/>
                <a:gd name="T67" fmla="*/ 165 h 375"/>
                <a:gd name="T68" fmla="*/ 143 w 290"/>
                <a:gd name="T69" fmla="*/ 211 h 375"/>
                <a:gd name="T70" fmla="*/ 184 w 290"/>
                <a:gd name="T71" fmla="*/ 168 h 375"/>
                <a:gd name="T72" fmla="*/ 169 w 290"/>
                <a:gd name="T73" fmla="*/ 116 h 375"/>
                <a:gd name="T74" fmla="*/ 130 w 290"/>
                <a:gd name="T75" fmla="*/ 84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0" h="375">
                  <a:moveTo>
                    <a:pt x="126" y="375"/>
                  </a:moveTo>
                  <a:cubicBezTo>
                    <a:pt x="119" y="375"/>
                    <a:pt x="112" y="374"/>
                    <a:pt x="106" y="373"/>
                  </a:cubicBezTo>
                  <a:cubicBezTo>
                    <a:pt x="106" y="373"/>
                    <a:pt x="106" y="373"/>
                    <a:pt x="106" y="373"/>
                  </a:cubicBezTo>
                  <a:cubicBezTo>
                    <a:pt x="106" y="372"/>
                    <a:pt x="106" y="372"/>
                    <a:pt x="106" y="372"/>
                  </a:cubicBezTo>
                  <a:cubicBezTo>
                    <a:pt x="101" y="315"/>
                    <a:pt x="101" y="315"/>
                    <a:pt x="101" y="315"/>
                  </a:cubicBezTo>
                  <a:cubicBezTo>
                    <a:pt x="102" y="315"/>
                    <a:pt x="102" y="315"/>
                    <a:pt x="102" y="315"/>
                  </a:cubicBezTo>
                  <a:cubicBezTo>
                    <a:pt x="109" y="316"/>
                    <a:pt x="117" y="317"/>
                    <a:pt x="126" y="317"/>
                  </a:cubicBezTo>
                  <a:cubicBezTo>
                    <a:pt x="137" y="317"/>
                    <a:pt x="154" y="316"/>
                    <a:pt x="172" y="310"/>
                  </a:cubicBezTo>
                  <a:cubicBezTo>
                    <a:pt x="209" y="297"/>
                    <a:pt x="222" y="269"/>
                    <a:pt x="210" y="232"/>
                  </a:cubicBezTo>
                  <a:cubicBezTo>
                    <a:pt x="205" y="217"/>
                    <a:pt x="205" y="217"/>
                    <a:pt x="205" y="217"/>
                  </a:cubicBezTo>
                  <a:cubicBezTo>
                    <a:pt x="205" y="218"/>
                    <a:pt x="205" y="218"/>
                    <a:pt x="205" y="218"/>
                  </a:cubicBezTo>
                  <a:cubicBezTo>
                    <a:pt x="198" y="241"/>
                    <a:pt x="180" y="259"/>
                    <a:pt x="154" y="267"/>
                  </a:cubicBezTo>
                  <a:cubicBezTo>
                    <a:pt x="144" y="271"/>
                    <a:pt x="133" y="273"/>
                    <a:pt x="122" y="273"/>
                  </a:cubicBezTo>
                  <a:cubicBezTo>
                    <a:pt x="78" y="273"/>
                    <a:pt x="39" y="241"/>
                    <a:pt x="22" y="190"/>
                  </a:cubicBezTo>
                  <a:cubicBezTo>
                    <a:pt x="10" y="156"/>
                    <a:pt x="10" y="123"/>
                    <a:pt x="23" y="94"/>
                  </a:cubicBezTo>
                  <a:cubicBezTo>
                    <a:pt x="34" y="67"/>
                    <a:pt x="56" y="47"/>
                    <a:pt x="83" y="38"/>
                  </a:cubicBezTo>
                  <a:cubicBezTo>
                    <a:pt x="93" y="34"/>
                    <a:pt x="103" y="33"/>
                    <a:pt x="112" y="33"/>
                  </a:cubicBezTo>
                  <a:cubicBezTo>
                    <a:pt x="128" y="33"/>
                    <a:pt x="143" y="38"/>
                    <a:pt x="156" y="48"/>
                  </a:cubicBezTo>
                  <a:cubicBezTo>
                    <a:pt x="156" y="48"/>
                    <a:pt x="156" y="48"/>
                    <a:pt x="156" y="48"/>
                  </a:cubicBezTo>
                  <a:cubicBezTo>
                    <a:pt x="149" y="21"/>
                    <a:pt x="149" y="21"/>
                    <a:pt x="149" y="21"/>
                  </a:cubicBezTo>
                  <a:cubicBezTo>
                    <a:pt x="149" y="21"/>
                    <a:pt x="149" y="21"/>
                    <a:pt x="149" y="21"/>
                  </a:cubicBezTo>
                  <a:cubicBezTo>
                    <a:pt x="210" y="0"/>
                    <a:pt x="210" y="0"/>
                    <a:pt x="210" y="0"/>
                  </a:cubicBezTo>
                  <a:cubicBezTo>
                    <a:pt x="210" y="1"/>
                    <a:pt x="210" y="1"/>
                    <a:pt x="210" y="1"/>
                  </a:cubicBezTo>
                  <a:cubicBezTo>
                    <a:pt x="214" y="15"/>
                    <a:pt x="220" y="34"/>
                    <a:pt x="231" y="67"/>
                  </a:cubicBezTo>
                  <a:cubicBezTo>
                    <a:pt x="274" y="192"/>
                    <a:pt x="274" y="192"/>
                    <a:pt x="274" y="192"/>
                  </a:cubicBezTo>
                  <a:cubicBezTo>
                    <a:pt x="290" y="240"/>
                    <a:pt x="290" y="276"/>
                    <a:pt x="274" y="304"/>
                  </a:cubicBezTo>
                  <a:cubicBezTo>
                    <a:pt x="259" y="330"/>
                    <a:pt x="231" y="350"/>
                    <a:pt x="192" y="363"/>
                  </a:cubicBezTo>
                  <a:cubicBezTo>
                    <a:pt x="170" y="370"/>
                    <a:pt x="147" y="375"/>
                    <a:pt x="126" y="375"/>
                  </a:cubicBezTo>
                  <a:close/>
                  <a:moveTo>
                    <a:pt x="107" y="372"/>
                  </a:moveTo>
                  <a:cubicBezTo>
                    <a:pt x="113" y="373"/>
                    <a:pt x="119" y="374"/>
                    <a:pt x="126" y="374"/>
                  </a:cubicBezTo>
                  <a:cubicBezTo>
                    <a:pt x="146" y="374"/>
                    <a:pt x="170" y="370"/>
                    <a:pt x="192" y="362"/>
                  </a:cubicBezTo>
                  <a:cubicBezTo>
                    <a:pt x="231" y="349"/>
                    <a:pt x="258" y="329"/>
                    <a:pt x="273" y="304"/>
                  </a:cubicBezTo>
                  <a:cubicBezTo>
                    <a:pt x="289" y="275"/>
                    <a:pt x="289" y="240"/>
                    <a:pt x="273" y="192"/>
                  </a:cubicBezTo>
                  <a:cubicBezTo>
                    <a:pt x="230" y="68"/>
                    <a:pt x="230" y="68"/>
                    <a:pt x="230" y="68"/>
                  </a:cubicBezTo>
                  <a:cubicBezTo>
                    <a:pt x="219" y="35"/>
                    <a:pt x="213" y="16"/>
                    <a:pt x="210" y="1"/>
                  </a:cubicBezTo>
                  <a:cubicBezTo>
                    <a:pt x="150" y="22"/>
                    <a:pt x="150" y="22"/>
                    <a:pt x="150" y="22"/>
                  </a:cubicBezTo>
                  <a:cubicBezTo>
                    <a:pt x="157" y="49"/>
                    <a:pt x="157" y="49"/>
                    <a:pt x="157" y="49"/>
                  </a:cubicBezTo>
                  <a:cubicBezTo>
                    <a:pt x="155" y="49"/>
                    <a:pt x="155" y="49"/>
                    <a:pt x="155" y="49"/>
                  </a:cubicBezTo>
                  <a:cubicBezTo>
                    <a:pt x="155" y="49"/>
                    <a:pt x="155" y="49"/>
                    <a:pt x="155" y="49"/>
                  </a:cubicBezTo>
                  <a:cubicBezTo>
                    <a:pt x="142" y="39"/>
                    <a:pt x="128" y="34"/>
                    <a:pt x="112" y="34"/>
                  </a:cubicBezTo>
                  <a:cubicBezTo>
                    <a:pt x="103" y="34"/>
                    <a:pt x="94" y="35"/>
                    <a:pt x="84" y="39"/>
                  </a:cubicBezTo>
                  <a:cubicBezTo>
                    <a:pt x="25" y="59"/>
                    <a:pt x="0" y="122"/>
                    <a:pt x="23" y="190"/>
                  </a:cubicBezTo>
                  <a:cubicBezTo>
                    <a:pt x="40" y="240"/>
                    <a:pt x="78" y="272"/>
                    <a:pt x="122" y="272"/>
                  </a:cubicBezTo>
                  <a:cubicBezTo>
                    <a:pt x="133" y="272"/>
                    <a:pt x="143" y="270"/>
                    <a:pt x="154" y="266"/>
                  </a:cubicBezTo>
                  <a:cubicBezTo>
                    <a:pt x="179" y="258"/>
                    <a:pt x="197" y="240"/>
                    <a:pt x="204" y="217"/>
                  </a:cubicBezTo>
                  <a:cubicBezTo>
                    <a:pt x="204" y="217"/>
                    <a:pt x="204" y="217"/>
                    <a:pt x="204" y="217"/>
                  </a:cubicBezTo>
                  <a:cubicBezTo>
                    <a:pt x="206" y="216"/>
                    <a:pt x="206" y="216"/>
                    <a:pt x="206" y="216"/>
                  </a:cubicBezTo>
                  <a:cubicBezTo>
                    <a:pt x="211" y="231"/>
                    <a:pt x="211" y="231"/>
                    <a:pt x="211" y="231"/>
                  </a:cubicBezTo>
                  <a:cubicBezTo>
                    <a:pt x="224" y="269"/>
                    <a:pt x="210" y="298"/>
                    <a:pt x="173" y="311"/>
                  </a:cubicBezTo>
                  <a:cubicBezTo>
                    <a:pt x="155" y="317"/>
                    <a:pt x="137" y="318"/>
                    <a:pt x="126" y="318"/>
                  </a:cubicBezTo>
                  <a:cubicBezTo>
                    <a:pt x="118" y="318"/>
                    <a:pt x="109" y="317"/>
                    <a:pt x="102" y="316"/>
                  </a:cubicBezTo>
                  <a:lnTo>
                    <a:pt x="107" y="372"/>
                  </a:lnTo>
                  <a:close/>
                  <a:moveTo>
                    <a:pt x="143" y="212"/>
                  </a:moveTo>
                  <a:cubicBezTo>
                    <a:pt x="143" y="212"/>
                    <a:pt x="143" y="212"/>
                    <a:pt x="143" y="212"/>
                  </a:cubicBezTo>
                  <a:cubicBezTo>
                    <a:pt x="121" y="212"/>
                    <a:pt x="102" y="194"/>
                    <a:pt x="92" y="165"/>
                  </a:cubicBezTo>
                  <a:cubicBezTo>
                    <a:pt x="85" y="146"/>
                    <a:pt x="84" y="128"/>
                    <a:pt x="89" y="113"/>
                  </a:cubicBezTo>
                  <a:cubicBezTo>
                    <a:pt x="94" y="100"/>
                    <a:pt x="103" y="90"/>
                    <a:pt x="116" y="85"/>
                  </a:cubicBezTo>
                  <a:cubicBezTo>
                    <a:pt x="121" y="84"/>
                    <a:pt x="125" y="83"/>
                    <a:pt x="130" y="83"/>
                  </a:cubicBezTo>
                  <a:cubicBezTo>
                    <a:pt x="143" y="83"/>
                    <a:pt x="155" y="90"/>
                    <a:pt x="164" y="103"/>
                  </a:cubicBezTo>
                  <a:cubicBezTo>
                    <a:pt x="167" y="107"/>
                    <a:pt x="169" y="111"/>
                    <a:pt x="170" y="116"/>
                  </a:cubicBezTo>
                  <a:cubicBezTo>
                    <a:pt x="181" y="149"/>
                    <a:pt x="181" y="149"/>
                    <a:pt x="181" y="149"/>
                  </a:cubicBezTo>
                  <a:cubicBezTo>
                    <a:pt x="183" y="154"/>
                    <a:pt x="185" y="162"/>
                    <a:pt x="185" y="168"/>
                  </a:cubicBezTo>
                  <a:cubicBezTo>
                    <a:pt x="186" y="186"/>
                    <a:pt x="176" y="203"/>
                    <a:pt x="158" y="209"/>
                  </a:cubicBezTo>
                  <a:cubicBezTo>
                    <a:pt x="153" y="211"/>
                    <a:pt x="148" y="212"/>
                    <a:pt x="143" y="212"/>
                  </a:cubicBezTo>
                  <a:close/>
                  <a:moveTo>
                    <a:pt x="130" y="84"/>
                  </a:moveTo>
                  <a:cubicBezTo>
                    <a:pt x="125" y="84"/>
                    <a:pt x="121" y="85"/>
                    <a:pt x="116" y="86"/>
                  </a:cubicBezTo>
                  <a:cubicBezTo>
                    <a:pt x="104" y="91"/>
                    <a:pt x="94" y="100"/>
                    <a:pt x="90" y="113"/>
                  </a:cubicBezTo>
                  <a:cubicBezTo>
                    <a:pt x="85" y="128"/>
                    <a:pt x="86" y="145"/>
                    <a:pt x="93" y="165"/>
                  </a:cubicBezTo>
                  <a:cubicBezTo>
                    <a:pt x="102" y="193"/>
                    <a:pt x="122" y="211"/>
                    <a:pt x="143" y="211"/>
                  </a:cubicBezTo>
                  <a:cubicBezTo>
                    <a:pt x="143" y="211"/>
                    <a:pt x="143" y="211"/>
                    <a:pt x="143" y="211"/>
                  </a:cubicBezTo>
                  <a:cubicBezTo>
                    <a:pt x="148" y="211"/>
                    <a:pt x="153" y="210"/>
                    <a:pt x="158" y="208"/>
                  </a:cubicBezTo>
                  <a:cubicBezTo>
                    <a:pt x="175" y="202"/>
                    <a:pt x="185" y="186"/>
                    <a:pt x="184" y="168"/>
                  </a:cubicBezTo>
                  <a:cubicBezTo>
                    <a:pt x="184" y="162"/>
                    <a:pt x="182" y="154"/>
                    <a:pt x="180" y="149"/>
                  </a:cubicBezTo>
                  <a:cubicBezTo>
                    <a:pt x="169" y="116"/>
                    <a:pt x="169" y="116"/>
                    <a:pt x="169" y="116"/>
                  </a:cubicBezTo>
                  <a:cubicBezTo>
                    <a:pt x="168" y="111"/>
                    <a:pt x="166" y="107"/>
                    <a:pt x="164" y="104"/>
                  </a:cubicBezTo>
                  <a:cubicBezTo>
                    <a:pt x="155" y="91"/>
                    <a:pt x="143" y="84"/>
                    <a:pt x="130"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3" name="Freeform 2414"/>
            <p:cNvSpPr/>
            <p:nvPr/>
          </p:nvSpPr>
          <p:spPr bwMode="auto">
            <a:xfrm>
              <a:off x="11482388" y="1400176"/>
              <a:ext cx="347663" cy="271463"/>
            </a:xfrm>
            <a:custGeom>
              <a:avLst/>
              <a:gdLst>
                <a:gd name="T0" fmla="*/ 33 w 82"/>
                <a:gd name="T1" fmla="*/ 59 h 64"/>
                <a:gd name="T2" fmla="*/ 5 w 82"/>
                <a:gd name="T3" fmla="*/ 47 h 64"/>
                <a:gd name="T4" fmla="*/ 5 w 82"/>
                <a:gd name="T5" fmla="*/ 47 h 64"/>
                <a:gd name="T6" fmla="*/ 17 w 82"/>
                <a:gd name="T7" fmla="*/ 18 h 64"/>
                <a:gd name="T8" fmla="*/ 49 w 82"/>
                <a:gd name="T9" fmla="*/ 5 h 64"/>
                <a:gd name="T10" fmla="*/ 77 w 82"/>
                <a:gd name="T11" fmla="*/ 17 h 64"/>
                <a:gd name="T12" fmla="*/ 77 w 82"/>
                <a:gd name="T13" fmla="*/ 17 h 64"/>
                <a:gd name="T14" fmla="*/ 66 w 82"/>
                <a:gd name="T15" fmla="*/ 46 h 64"/>
                <a:gd name="T16" fmla="*/ 33 w 82"/>
                <a:gd name="T17"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64">
                  <a:moveTo>
                    <a:pt x="33" y="59"/>
                  </a:moveTo>
                  <a:cubicBezTo>
                    <a:pt x="22" y="64"/>
                    <a:pt x="9" y="58"/>
                    <a:pt x="5" y="47"/>
                  </a:cubicBezTo>
                  <a:cubicBezTo>
                    <a:pt x="5" y="47"/>
                    <a:pt x="5" y="47"/>
                    <a:pt x="5" y="47"/>
                  </a:cubicBezTo>
                  <a:cubicBezTo>
                    <a:pt x="0" y="36"/>
                    <a:pt x="5" y="23"/>
                    <a:pt x="17" y="18"/>
                  </a:cubicBezTo>
                  <a:cubicBezTo>
                    <a:pt x="49" y="5"/>
                    <a:pt x="49" y="5"/>
                    <a:pt x="49" y="5"/>
                  </a:cubicBezTo>
                  <a:cubicBezTo>
                    <a:pt x="60" y="0"/>
                    <a:pt x="73" y="6"/>
                    <a:pt x="77" y="17"/>
                  </a:cubicBezTo>
                  <a:cubicBezTo>
                    <a:pt x="77" y="17"/>
                    <a:pt x="77" y="17"/>
                    <a:pt x="77" y="17"/>
                  </a:cubicBezTo>
                  <a:cubicBezTo>
                    <a:pt x="82" y="28"/>
                    <a:pt x="77" y="41"/>
                    <a:pt x="66" y="46"/>
                  </a:cubicBezTo>
                  <a:lnTo>
                    <a:pt x="33" y="59"/>
                  </a:lnTo>
                  <a:close/>
                </a:path>
              </a:pathLst>
            </a:custGeom>
            <a:solidFill>
              <a:srgbClr val="F794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4" name="Freeform 2415"/>
            <p:cNvSpPr/>
            <p:nvPr/>
          </p:nvSpPr>
          <p:spPr bwMode="auto">
            <a:xfrm>
              <a:off x="11415713" y="1570038"/>
              <a:ext cx="346075" cy="268288"/>
            </a:xfrm>
            <a:custGeom>
              <a:avLst/>
              <a:gdLst>
                <a:gd name="T0" fmla="*/ 33 w 82"/>
                <a:gd name="T1" fmla="*/ 59 h 63"/>
                <a:gd name="T2" fmla="*/ 5 w 82"/>
                <a:gd name="T3" fmla="*/ 47 h 63"/>
                <a:gd name="T4" fmla="*/ 5 w 82"/>
                <a:gd name="T5" fmla="*/ 47 h 63"/>
                <a:gd name="T6" fmla="*/ 16 w 82"/>
                <a:gd name="T7" fmla="*/ 18 h 63"/>
                <a:gd name="T8" fmla="*/ 48 w 82"/>
                <a:gd name="T9" fmla="*/ 5 h 63"/>
                <a:gd name="T10" fmla="*/ 77 w 82"/>
                <a:gd name="T11" fmla="*/ 16 h 63"/>
                <a:gd name="T12" fmla="*/ 77 w 82"/>
                <a:gd name="T13" fmla="*/ 16 h 63"/>
                <a:gd name="T14" fmla="*/ 65 w 82"/>
                <a:gd name="T15" fmla="*/ 45 h 63"/>
                <a:gd name="T16" fmla="*/ 33 w 82"/>
                <a:gd name="T17" fmla="*/ 5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63">
                  <a:moveTo>
                    <a:pt x="33" y="59"/>
                  </a:moveTo>
                  <a:cubicBezTo>
                    <a:pt x="22" y="63"/>
                    <a:pt x="9" y="58"/>
                    <a:pt x="5" y="47"/>
                  </a:cubicBezTo>
                  <a:cubicBezTo>
                    <a:pt x="5" y="47"/>
                    <a:pt x="5" y="47"/>
                    <a:pt x="5" y="47"/>
                  </a:cubicBezTo>
                  <a:cubicBezTo>
                    <a:pt x="0" y="36"/>
                    <a:pt x="5" y="23"/>
                    <a:pt x="16" y="18"/>
                  </a:cubicBezTo>
                  <a:cubicBezTo>
                    <a:pt x="48" y="5"/>
                    <a:pt x="48" y="5"/>
                    <a:pt x="48" y="5"/>
                  </a:cubicBezTo>
                  <a:cubicBezTo>
                    <a:pt x="60" y="0"/>
                    <a:pt x="72" y="5"/>
                    <a:pt x="77" y="16"/>
                  </a:cubicBezTo>
                  <a:cubicBezTo>
                    <a:pt x="77" y="16"/>
                    <a:pt x="77" y="16"/>
                    <a:pt x="77" y="16"/>
                  </a:cubicBezTo>
                  <a:cubicBezTo>
                    <a:pt x="82" y="28"/>
                    <a:pt x="77" y="40"/>
                    <a:pt x="65" y="45"/>
                  </a:cubicBezTo>
                  <a:lnTo>
                    <a:pt x="33" y="59"/>
                  </a:lnTo>
                  <a:close/>
                </a:path>
              </a:pathLst>
            </a:custGeom>
            <a:solidFill>
              <a:srgbClr val="F794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5" name="Freeform 2416"/>
            <p:cNvSpPr/>
            <p:nvPr/>
          </p:nvSpPr>
          <p:spPr bwMode="auto">
            <a:xfrm>
              <a:off x="11352213" y="1727201"/>
              <a:ext cx="346075" cy="268288"/>
            </a:xfrm>
            <a:custGeom>
              <a:avLst/>
              <a:gdLst>
                <a:gd name="T0" fmla="*/ 33 w 82"/>
                <a:gd name="T1" fmla="*/ 58 h 63"/>
                <a:gd name="T2" fmla="*/ 5 w 82"/>
                <a:gd name="T3" fmla="*/ 46 h 63"/>
                <a:gd name="T4" fmla="*/ 5 w 82"/>
                <a:gd name="T5" fmla="*/ 46 h 63"/>
                <a:gd name="T6" fmla="*/ 16 w 82"/>
                <a:gd name="T7" fmla="*/ 18 h 63"/>
                <a:gd name="T8" fmla="*/ 48 w 82"/>
                <a:gd name="T9" fmla="*/ 4 h 63"/>
                <a:gd name="T10" fmla="*/ 77 w 82"/>
                <a:gd name="T11" fmla="*/ 16 h 63"/>
                <a:gd name="T12" fmla="*/ 77 w 82"/>
                <a:gd name="T13" fmla="*/ 16 h 63"/>
                <a:gd name="T14" fmla="*/ 65 w 82"/>
                <a:gd name="T15" fmla="*/ 45 h 63"/>
                <a:gd name="T16" fmla="*/ 33 w 82"/>
                <a:gd name="T17" fmla="*/ 5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63">
                  <a:moveTo>
                    <a:pt x="33" y="58"/>
                  </a:moveTo>
                  <a:cubicBezTo>
                    <a:pt x="22" y="63"/>
                    <a:pt x="9" y="58"/>
                    <a:pt x="5" y="46"/>
                  </a:cubicBezTo>
                  <a:cubicBezTo>
                    <a:pt x="5" y="46"/>
                    <a:pt x="5" y="46"/>
                    <a:pt x="5" y="46"/>
                  </a:cubicBezTo>
                  <a:cubicBezTo>
                    <a:pt x="0" y="35"/>
                    <a:pt x="5" y="22"/>
                    <a:pt x="16" y="18"/>
                  </a:cubicBezTo>
                  <a:cubicBezTo>
                    <a:pt x="48" y="4"/>
                    <a:pt x="48" y="4"/>
                    <a:pt x="48" y="4"/>
                  </a:cubicBezTo>
                  <a:cubicBezTo>
                    <a:pt x="60" y="0"/>
                    <a:pt x="72" y="5"/>
                    <a:pt x="77" y="16"/>
                  </a:cubicBezTo>
                  <a:cubicBezTo>
                    <a:pt x="77" y="16"/>
                    <a:pt x="77" y="16"/>
                    <a:pt x="77" y="16"/>
                  </a:cubicBezTo>
                  <a:cubicBezTo>
                    <a:pt x="82" y="27"/>
                    <a:pt x="77" y="40"/>
                    <a:pt x="65" y="45"/>
                  </a:cubicBezTo>
                  <a:lnTo>
                    <a:pt x="33" y="58"/>
                  </a:lnTo>
                  <a:close/>
                </a:path>
              </a:pathLst>
            </a:custGeom>
            <a:solidFill>
              <a:srgbClr val="F794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6" name="Freeform 2417"/>
            <p:cNvSpPr/>
            <p:nvPr/>
          </p:nvSpPr>
          <p:spPr bwMode="auto">
            <a:xfrm>
              <a:off x="11283950" y="1893888"/>
              <a:ext cx="347663" cy="266700"/>
            </a:xfrm>
            <a:custGeom>
              <a:avLst/>
              <a:gdLst>
                <a:gd name="T0" fmla="*/ 33 w 82"/>
                <a:gd name="T1" fmla="*/ 58 h 63"/>
                <a:gd name="T2" fmla="*/ 4 w 82"/>
                <a:gd name="T3" fmla="*/ 47 h 63"/>
                <a:gd name="T4" fmla="*/ 4 w 82"/>
                <a:gd name="T5" fmla="*/ 47 h 63"/>
                <a:gd name="T6" fmla="*/ 16 w 82"/>
                <a:gd name="T7" fmla="*/ 18 h 63"/>
                <a:gd name="T8" fmla="*/ 48 w 82"/>
                <a:gd name="T9" fmla="*/ 5 h 63"/>
                <a:gd name="T10" fmla="*/ 77 w 82"/>
                <a:gd name="T11" fmla="*/ 16 h 63"/>
                <a:gd name="T12" fmla="*/ 77 w 82"/>
                <a:gd name="T13" fmla="*/ 16 h 63"/>
                <a:gd name="T14" fmla="*/ 65 w 82"/>
                <a:gd name="T15" fmla="*/ 45 h 63"/>
                <a:gd name="T16" fmla="*/ 33 w 82"/>
                <a:gd name="T17" fmla="*/ 5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63">
                  <a:moveTo>
                    <a:pt x="33" y="58"/>
                  </a:moveTo>
                  <a:cubicBezTo>
                    <a:pt x="22" y="63"/>
                    <a:pt x="9" y="58"/>
                    <a:pt x="4" y="47"/>
                  </a:cubicBezTo>
                  <a:cubicBezTo>
                    <a:pt x="4" y="47"/>
                    <a:pt x="4" y="47"/>
                    <a:pt x="4" y="47"/>
                  </a:cubicBezTo>
                  <a:cubicBezTo>
                    <a:pt x="0" y="36"/>
                    <a:pt x="5" y="23"/>
                    <a:pt x="16" y="18"/>
                  </a:cubicBezTo>
                  <a:cubicBezTo>
                    <a:pt x="48" y="5"/>
                    <a:pt x="48" y="5"/>
                    <a:pt x="48" y="5"/>
                  </a:cubicBezTo>
                  <a:cubicBezTo>
                    <a:pt x="60" y="0"/>
                    <a:pt x="72" y="5"/>
                    <a:pt x="77" y="16"/>
                  </a:cubicBezTo>
                  <a:cubicBezTo>
                    <a:pt x="77" y="16"/>
                    <a:pt x="77" y="16"/>
                    <a:pt x="77" y="16"/>
                  </a:cubicBezTo>
                  <a:cubicBezTo>
                    <a:pt x="82" y="27"/>
                    <a:pt x="76" y="40"/>
                    <a:pt x="65" y="45"/>
                  </a:cubicBezTo>
                  <a:lnTo>
                    <a:pt x="33" y="58"/>
                  </a:lnTo>
                  <a:close/>
                </a:path>
              </a:pathLst>
            </a:custGeom>
            <a:solidFill>
              <a:srgbClr val="F794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7" name="Freeform 2418"/>
            <p:cNvSpPr/>
            <p:nvPr/>
          </p:nvSpPr>
          <p:spPr bwMode="auto">
            <a:xfrm>
              <a:off x="10577513" y="1739901"/>
              <a:ext cx="325438" cy="327025"/>
            </a:xfrm>
            <a:custGeom>
              <a:avLst/>
              <a:gdLst>
                <a:gd name="T0" fmla="*/ 39 w 77"/>
                <a:gd name="T1" fmla="*/ 68 h 77"/>
                <a:gd name="T2" fmla="*/ 9 w 77"/>
                <a:gd name="T3" fmla="*/ 68 h 77"/>
                <a:gd name="T4" fmla="*/ 9 w 77"/>
                <a:gd name="T5" fmla="*/ 68 h 77"/>
                <a:gd name="T6" fmla="*/ 9 w 77"/>
                <a:gd name="T7" fmla="*/ 38 h 77"/>
                <a:gd name="T8" fmla="*/ 38 w 77"/>
                <a:gd name="T9" fmla="*/ 9 h 77"/>
                <a:gd name="T10" fmla="*/ 68 w 77"/>
                <a:gd name="T11" fmla="*/ 9 h 77"/>
                <a:gd name="T12" fmla="*/ 68 w 77"/>
                <a:gd name="T13" fmla="*/ 9 h 77"/>
                <a:gd name="T14" fmla="*/ 68 w 77"/>
                <a:gd name="T15" fmla="*/ 39 h 77"/>
                <a:gd name="T16" fmla="*/ 39 w 77"/>
                <a:gd name="T17" fmla="*/ 6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77">
                  <a:moveTo>
                    <a:pt x="39" y="68"/>
                  </a:moveTo>
                  <a:cubicBezTo>
                    <a:pt x="31" y="77"/>
                    <a:pt x="17" y="77"/>
                    <a:pt x="9" y="68"/>
                  </a:cubicBezTo>
                  <a:cubicBezTo>
                    <a:pt x="9" y="68"/>
                    <a:pt x="9" y="68"/>
                    <a:pt x="9" y="68"/>
                  </a:cubicBezTo>
                  <a:cubicBezTo>
                    <a:pt x="0" y="60"/>
                    <a:pt x="0" y="46"/>
                    <a:pt x="9" y="38"/>
                  </a:cubicBezTo>
                  <a:cubicBezTo>
                    <a:pt x="38" y="9"/>
                    <a:pt x="38" y="9"/>
                    <a:pt x="38" y="9"/>
                  </a:cubicBezTo>
                  <a:cubicBezTo>
                    <a:pt x="46" y="0"/>
                    <a:pt x="60" y="0"/>
                    <a:pt x="68" y="9"/>
                  </a:cubicBezTo>
                  <a:cubicBezTo>
                    <a:pt x="68" y="9"/>
                    <a:pt x="68" y="9"/>
                    <a:pt x="68" y="9"/>
                  </a:cubicBezTo>
                  <a:cubicBezTo>
                    <a:pt x="77" y="17"/>
                    <a:pt x="77" y="31"/>
                    <a:pt x="68" y="39"/>
                  </a:cubicBezTo>
                  <a:lnTo>
                    <a:pt x="39" y="68"/>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8" name="Freeform 2419"/>
            <p:cNvSpPr/>
            <p:nvPr/>
          </p:nvSpPr>
          <p:spPr bwMode="auto">
            <a:xfrm>
              <a:off x="12612688" y="1828801"/>
              <a:ext cx="863600" cy="795338"/>
            </a:xfrm>
            <a:custGeom>
              <a:avLst/>
              <a:gdLst>
                <a:gd name="T0" fmla="*/ 127 w 204"/>
                <a:gd name="T1" fmla="*/ 57 h 187"/>
                <a:gd name="T2" fmla="*/ 62 w 204"/>
                <a:gd name="T3" fmla="*/ 16 h 187"/>
                <a:gd name="T4" fmla="*/ 28 w 204"/>
                <a:gd name="T5" fmla="*/ 8 h 187"/>
                <a:gd name="T6" fmla="*/ 8 w 204"/>
                <a:gd name="T7" fmla="*/ 47 h 187"/>
                <a:gd name="T8" fmla="*/ 69 w 204"/>
                <a:gd name="T9" fmla="*/ 121 h 187"/>
                <a:gd name="T10" fmla="*/ 76 w 204"/>
                <a:gd name="T11" fmla="*/ 129 h 187"/>
                <a:gd name="T12" fmla="*/ 91 w 204"/>
                <a:gd name="T13" fmla="*/ 187 h 187"/>
                <a:gd name="T14" fmla="*/ 176 w 204"/>
                <a:gd name="T15" fmla="*/ 186 h 187"/>
                <a:gd name="T16" fmla="*/ 204 w 204"/>
                <a:gd name="T17" fmla="*/ 0 h 187"/>
                <a:gd name="T18" fmla="*/ 127 w 204"/>
                <a:gd name="T19" fmla="*/ 5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187">
                  <a:moveTo>
                    <a:pt x="127" y="57"/>
                  </a:moveTo>
                  <a:cubicBezTo>
                    <a:pt x="62" y="16"/>
                    <a:pt x="62" y="16"/>
                    <a:pt x="62" y="16"/>
                  </a:cubicBezTo>
                  <a:cubicBezTo>
                    <a:pt x="55" y="4"/>
                    <a:pt x="39" y="0"/>
                    <a:pt x="28" y="8"/>
                  </a:cubicBezTo>
                  <a:cubicBezTo>
                    <a:pt x="16" y="15"/>
                    <a:pt x="0" y="35"/>
                    <a:pt x="8" y="47"/>
                  </a:cubicBezTo>
                  <a:cubicBezTo>
                    <a:pt x="69" y="121"/>
                    <a:pt x="69" y="121"/>
                    <a:pt x="69" y="121"/>
                  </a:cubicBezTo>
                  <a:cubicBezTo>
                    <a:pt x="71" y="124"/>
                    <a:pt x="73" y="127"/>
                    <a:pt x="76" y="129"/>
                  </a:cubicBezTo>
                  <a:cubicBezTo>
                    <a:pt x="91" y="187"/>
                    <a:pt x="91" y="187"/>
                    <a:pt x="91" y="187"/>
                  </a:cubicBezTo>
                  <a:cubicBezTo>
                    <a:pt x="176" y="186"/>
                    <a:pt x="176" y="186"/>
                    <a:pt x="176" y="186"/>
                  </a:cubicBezTo>
                  <a:cubicBezTo>
                    <a:pt x="204" y="0"/>
                    <a:pt x="204" y="0"/>
                    <a:pt x="204" y="0"/>
                  </a:cubicBezTo>
                  <a:lnTo>
                    <a:pt x="127" y="57"/>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9" name="Rectangle 2420"/>
            <p:cNvSpPr>
              <a:spLocks noChangeArrowheads="1"/>
            </p:cNvSpPr>
            <p:nvPr/>
          </p:nvSpPr>
          <p:spPr bwMode="auto">
            <a:xfrm>
              <a:off x="13171488" y="2568576"/>
              <a:ext cx="215900" cy="527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30" name="Rectangle 2421"/>
            <p:cNvSpPr>
              <a:spLocks noChangeArrowheads="1"/>
            </p:cNvSpPr>
            <p:nvPr/>
          </p:nvSpPr>
          <p:spPr bwMode="auto">
            <a:xfrm>
              <a:off x="12955588" y="2568576"/>
              <a:ext cx="215900" cy="527050"/>
            </a:xfrm>
            <a:prstGeom prst="rect">
              <a:avLst/>
            </a:prstGeom>
            <a:solidFill>
              <a:srgbClr val="E8E8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31" name="Rectangle 2422"/>
            <p:cNvSpPr>
              <a:spLocks noChangeArrowheads="1"/>
            </p:cNvSpPr>
            <p:nvPr/>
          </p:nvSpPr>
          <p:spPr bwMode="auto">
            <a:xfrm>
              <a:off x="12934950" y="2644776"/>
              <a:ext cx="236538" cy="389572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32" name="Rectangle 2423"/>
            <p:cNvSpPr>
              <a:spLocks noChangeArrowheads="1"/>
            </p:cNvSpPr>
            <p:nvPr/>
          </p:nvSpPr>
          <p:spPr bwMode="auto">
            <a:xfrm>
              <a:off x="13171488" y="2644776"/>
              <a:ext cx="241300" cy="3895725"/>
            </a:xfrm>
            <a:prstGeom prst="rect">
              <a:avLst/>
            </a:pr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33" name="Oval 2424"/>
            <p:cNvSpPr>
              <a:spLocks noChangeArrowheads="1"/>
            </p:cNvSpPr>
            <p:nvPr/>
          </p:nvSpPr>
          <p:spPr bwMode="auto">
            <a:xfrm>
              <a:off x="12977813" y="2717801"/>
              <a:ext cx="114300" cy="114300"/>
            </a:xfrm>
            <a:prstGeom prst="ellipse">
              <a:avLst/>
            </a:prstGeom>
            <a:solidFill>
              <a:srgbClr val="E8E8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4" name="Freeform 2425"/>
            <p:cNvSpPr/>
            <p:nvPr/>
          </p:nvSpPr>
          <p:spPr bwMode="auto">
            <a:xfrm>
              <a:off x="12680950" y="627063"/>
              <a:ext cx="647700" cy="1635125"/>
            </a:xfrm>
            <a:custGeom>
              <a:avLst/>
              <a:gdLst>
                <a:gd name="T0" fmla="*/ 126 w 153"/>
                <a:gd name="T1" fmla="*/ 0 h 385"/>
                <a:gd name="T2" fmla="*/ 0 w 153"/>
                <a:gd name="T3" fmla="*/ 0 h 385"/>
                <a:gd name="T4" fmla="*/ 97 w 153"/>
                <a:gd name="T5" fmla="*/ 244 h 385"/>
                <a:gd name="T6" fmla="*/ 98 w 153"/>
                <a:gd name="T7" fmla="*/ 245 h 385"/>
                <a:gd name="T8" fmla="*/ 99 w 153"/>
                <a:gd name="T9" fmla="*/ 247 h 385"/>
                <a:gd name="T10" fmla="*/ 98 w 153"/>
                <a:gd name="T11" fmla="*/ 247 h 385"/>
                <a:gd name="T12" fmla="*/ 98 w 153"/>
                <a:gd name="T13" fmla="*/ 248 h 385"/>
                <a:gd name="T14" fmla="*/ 75 w 153"/>
                <a:gd name="T15" fmla="*/ 270 h 385"/>
                <a:gd name="T16" fmla="*/ 75 w 153"/>
                <a:gd name="T17" fmla="*/ 270 h 385"/>
                <a:gd name="T18" fmla="*/ 74 w 153"/>
                <a:gd name="T19" fmla="*/ 271 h 385"/>
                <a:gd name="T20" fmla="*/ 50 w 153"/>
                <a:gd name="T21" fmla="*/ 281 h 385"/>
                <a:gd name="T22" fmla="*/ 28 w 153"/>
                <a:gd name="T23" fmla="*/ 284 h 385"/>
                <a:gd name="T24" fmla="*/ 53 w 153"/>
                <a:gd name="T25" fmla="*/ 385 h 385"/>
                <a:gd name="T26" fmla="*/ 71 w 153"/>
                <a:gd name="T27" fmla="*/ 382 h 385"/>
                <a:gd name="T28" fmla="*/ 152 w 153"/>
                <a:gd name="T29" fmla="*/ 345 h 385"/>
                <a:gd name="T30" fmla="*/ 153 w 153"/>
                <a:gd name="T31" fmla="*/ 345 h 385"/>
                <a:gd name="T32" fmla="*/ 153 w 153"/>
                <a:gd name="T33" fmla="*/ 89 h 385"/>
                <a:gd name="T34" fmla="*/ 126 w 153"/>
                <a:gd name="T35"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3" h="385">
                  <a:moveTo>
                    <a:pt x="126" y="0"/>
                  </a:moveTo>
                  <a:cubicBezTo>
                    <a:pt x="0" y="0"/>
                    <a:pt x="0" y="0"/>
                    <a:pt x="0" y="0"/>
                  </a:cubicBezTo>
                  <a:cubicBezTo>
                    <a:pt x="97" y="244"/>
                    <a:pt x="97" y="244"/>
                    <a:pt x="97" y="244"/>
                  </a:cubicBezTo>
                  <a:cubicBezTo>
                    <a:pt x="98" y="245"/>
                    <a:pt x="98" y="245"/>
                    <a:pt x="98" y="245"/>
                  </a:cubicBezTo>
                  <a:cubicBezTo>
                    <a:pt x="98" y="246"/>
                    <a:pt x="98" y="246"/>
                    <a:pt x="99" y="247"/>
                  </a:cubicBezTo>
                  <a:cubicBezTo>
                    <a:pt x="98" y="247"/>
                    <a:pt x="98" y="247"/>
                    <a:pt x="98" y="247"/>
                  </a:cubicBezTo>
                  <a:cubicBezTo>
                    <a:pt x="98" y="248"/>
                    <a:pt x="98" y="248"/>
                    <a:pt x="98" y="248"/>
                  </a:cubicBezTo>
                  <a:cubicBezTo>
                    <a:pt x="93" y="257"/>
                    <a:pt x="83" y="266"/>
                    <a:pt x="75" y="270"/>
                  </a:cubicBezTo>
                  <a:cubicBezTo>
                    <a:pt x="75" y="270"/>
                    <a:pt x="75" y="270"/>
                    <a:pt x="75" y="270"/>
                  </a:cubicBezTo>
                  <a:cubicBezTo>
                    <a:pt x="74" y="271"/>
                    <a:pt x="74" y="271"/>
                    <a:pt x="74" y="271"/>
                  </a:cubicBezTo>
                  <a:cubicBezTo>
                    <a:pt x="66" y="276"/>
                    <a:pt x="57" y="279"/>
                    <a:pt x="50" y="281"/>
                  </a:cubicBezTo>
                  <a:cubicBezTo>
                    <a:pt x="28" y="284"/>
                    <a:pt x="28" y="284"/>
                    <a:pt x="28" y="284"/>
                  </a:cubicBezTo>
                  <a:cubicBezTo>
                    <a:pt x="53" y="385"/>
                    <a:pt x="53" y="385"/>
                    <a:pt x="53" y="385"/>
                  </a:cubicBezTo>
                  <a:cubicBezTo>
                    <a:pt x="71" y="382"/>
                    <a:pt x="71" y="382"/>
                    <a:pt x="71" y="382"/>
                  </a:cubicBezTo>
                  <a:cubicBezTo>
                    <a:pt x="92" y="380"/>
                    <a:pt x="123" y="371"/>
                    <a:pt x="152" y="345"/>
                  </a:cubicBezTo>
                  <a:cubicBezTo>
                    <a:pt x="153" y="345"/>
                    <a:pt x="153" y="345"/>
                    <a:pt x="153" y="345"/>
                  </a:cubicBezTo>
                  <a:cubicBezTo>
                    <a:pt x="153" y="89"/>
                    <a:pt x="153" y="89"/>
                    <a:pt x="153" y="89"/>
                  </a:cubicBezTo>
                  <a:lnTo>
                    <a:pt x="126"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5" name="Freeform 2426"/>
            <p:cNvSpPr/>
            <p:nvPr/>
          </p:nvSpPr>
          <p:spPr bwMode="auto">
            <a:xfrm>
              <a:off x="13328650" y="627063"/>
              <a:ext cx="642938" cy="1465263"/>
            </a:xfrm>
            <a:custGeom>
              <a:avLst/>
              <a:gdLst>
                <a:gd name="T0" fmla="*/ 30 w 152"/>
                <a:gd name="T1" fmla="*/ 0 h 345"/>
                <a:gd name="T2" fmla="*/ 4 w 152"/>
                <a:gd name="T3" fmla="*/ 104 h 345"/>
                <a:gd name="T4" fmla="*/ 0 w 152"/>
                <a:gd name="T5" fmla="*/ 89 h 345"/>
                <a:gd name="T6" fmla="*/ 0 w 152"/>
                <a:gd name="T7" fmla="*/ 345 h 345"/>
                <a:gd name="T8" fmla="*/ 88 w 152"/>
                <a:gd name="T9" fmla="*/ 182 h 345"/>
                <a:gd name="T10" fmla="*/ 152 w 152"/>
                <a:gd name="T11" fmla="*/ 0 h 345"/>
                <a:gd name="T12" fmla="*/ 30 w 152"/>
                <a:gd name="T13" fmla="*/ 0 h 345"/>
              </a:gdLst>
              <a:ahLst/>
              <a:cxnLst>
                <a:cxn ang="0">
                  <a:pos x="T0" y="T1"/>
                </a:cxn>
                <a:cxn ang="0">
                  <a:pos x="T2" y="T3"/>
                </a:cxn>
                <a:cxn ang="0">
                  <a:pos x="T4" y="T5"/>
                </a:cxn>
                <a:cxn ang="0">
                  <a:pos x="T6" y="T7"/>
                </a:cxn>
                <a:cxn ang="0">
                  <a:pos x="T8" y="T9"/>
                </a:cxn>
                <a:cxn ang="0">
                  <a:pos x="T10" y="T11"/>
                </a:cxn>
                <a:cxn ang="0">
                  <a:pos x="T12" y="T13"/>
                </a:cxn>
              </a:cxnLst>
              <a:rect l="0" t="0" r="r" b="b"/>
              <a:pathLst>
                <a:path w="152" h="345">
                  <a:moveTo>
                    <a:pt x="30" y="0"/>
                  </a:moveTo>
                  <a:cubicBezTo>
                    <a:pt x="4" y="104"/>
                    <a:pt x="4" y="104"/>
                    <a:pt x="4" y="104"/>
                  </a:cubicBezTo>
                  <a:cubicBezTo>
                    <a:pt x="0" y="89"/>
                    <a:pt x="0" y="89"/>
                    <a:pt x="0" y="89"/>
                  </a:cubicBezTo>
                  <a:cubicBezTo>
                    <a:pt x="0" y="345"/>
                    <a:pt x="0" y="345"/>
                    <a:pt x="0" y="345"/>
                  </a:cubicBezTo>
                  <a:cubicBezTo>
                    <a:pt x="31" y="317"/>
                    <a:pt x="55" y="273"/>
                    <a:pt x="88" y="182"/>
                  </a:cubicBezTo>
                  <a:cubicBezTo>
                    <a:pt x="152" y="0"/>
                    <a:pt x="152" y="0"/>
                    <a:pt x="152" y="0"/>
                  </a:cubicBezTo>
                  <a:lnTo>
                    <a:pt x="30" y="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6" name="Freeform 2427"/>
            <p:cNvSpPr>
              <a:spLocks noEditPoints="1"/>
            </p:cNvSpPr>
            <p:nvPr/>
          </p:nvSpPr>
          <p:spPr bwMode="auto">
            <a:xfrm>
              <a:off x="12812713" y="703263"/>
              <a:ext cx="1054100" cy="1457325"/>
            </a:xfrm>
            <a:custGeom>
              <a:avLst/>
              <a:gdLst>
                <a:gd name="T0" fmla="*/ 39 w 249"/>
                <a:gd name="T1" fmla="*/ 343 h 343"/>
                <a:gd name="T2" fmla="*/ 39 w 249"/>
                <a:gd name="T3" fmla="*/ 343 h 343"/>
                <a:gd name="T4" fmla="*/ 24 w 249"/>
                <a:gd name="T5" fmla="*/ 280 h 343"/>
                <a:gd name="T6" fmla="*/ 24 w 249"/>
                <a:gd name="T7" fmla="*/ 280 h 343"/>
                <a:gd name="T8" fmla="*/ 56 w 249"/>
                <a:gd name="T9" fmla="*/ 267 h 343"/>
                <a:gd name="T10" fmla="*/ 86 w 249"/>
                <a:gd name="T11" fmla="*/ 238 h 343"/>
                <a:gd name="T12" fmla="*/ 90 w 249"/>
                <a:gd name="T13" fmla="*/ 228 h 343"/>
                <a:gd name="T14" fmla="*/ 86 w 249"/>
                <a:gd name="T15" fmla="*/ 216 h 343"/>
                <a:gd name="T16" fmla="*/ 0 w 249"/>
                <a:gd name="T17" fmla="*/ 0 h 343"/>
                <a:gd name="T18" fmla="*/ 82 w 249"/>
                <a:gd name="T19" fmla="*/ 0 h 343"/>
                <a:gd name="T20" fmla="*/ 82 w 249"/>
                <a:gd name="T21" fmla="*/ 0 h 343"/>
                <a:gd name="T22" fmla="*/ 118 w 249"/>
                <a:gd name="T23" fmla="*/ 116 h 343"/>
                <a:gd name="T24" fmla="*/ 118 w 249"/>
                <a:gd name="T25" fmla="*/ 118 h 343"/>
                <a:gd name="T26" fmla="*/ 129 w 249"/>
                <a:gd name="T27" fmla="*/ 159 h 343"/>
                <a:gd name="T28" fmla="*/ 130 w 249"/>
                <a:gd name="T29" fmla="*/ 159 h 343"/>
                <a:gd name="T30" fmla="*/ 136 w 249"/>
                <a:gd name="T31" fmla="*/ 134 h 343"/>
                <a:gd name="T32" fmla="*/ 140 w 249"/>
                <a:gd name="T33" fmla="*/ 116 h 343"/>
                <a:gd name="T34" fmla="*/ 169 w 249"/>
                <a:gd name="T35" fmla="*/ 0 h 343"/>
                <a:gd name="T36" fmla="*/ 249 w 249"/>
                <a:gd name="T37" fmla="*/ 0 h 343"/>
                <a:gd name="T38" fmla="*/ 249 w 249"/>
                <a:gd name="T39" fmla="*/ 0 h 343"/>
                <a:gd name="T40" fmla="*/ 194 w 249"/>
                <a:gd name="T41" fmla="*/ 156 h 343"/>
                <a:gd name="T42" fmla="*/ 111 w 249"/>
                <a:gd name="T43" fmla="*/ 311 h 343"/>
                <a:gd name="T44" fmla="*/ 40 w 249"/>
                <a:gd name="T45" fmla="*/ 343 h 343"/>
                <a:gd name="T46" fmla="*/ 39 w 249"/>
                <a:gd name="T47" fmla="*/ 343 h 343"/>
                <a:gd name="T48" fmla="*/ 25 w 249"/>
                <a:gd name="T49" fmla="*/ 281 h 343"/>
                <a:gd name="T50" fmla="*/ 40 w 249"/>
                <a:gd name="T51" fmla="*/ 342 h 343"/>
                <a:gd name="T52" fmla="*/ 110 w 249"/>
                <a:gd name="T53" fmla="*/ 310 h 343"/>
                <a:gd name="T54" fmla="*/ 193 w 249"/>
                <a:gd name="T55" fmla="*/ 155 h 343"/>
                <a:gd name="T56" fmla="*/ 248 w 249"/>
                <a:gd name="T57" fmla="*/ 1 h 343"/>
                <a:gd name="T58" fmla="*/ 170 w 249"/>
                <a:gd name="T59" fmla="*/ 1 h 343"/>
                <a:gd name="T60" fmla="*/ 141 w 249"/>
                <a:gd name="T61" fmla="*/ 116 h 343"/>
                <a:gd name="T62" fmla="*/ 137 w 249"/>
                <a:gd name="T63" fmla="*/ 134 h 343"/>
                <a:gd name="T64" fmla="*/ 131 w 249"/>
                <a:gd name="T65" fmla="*/ 160 h 343"/>
                <a:gd name="T66" fmla="*/ 131 w 249"/>
                <a:gd name="T67" fmla="*/ 160 h 343"/>
                <a:gd name="T68" fmla="*/ 128 w 249"/>
                <a:gd name="T69" fmla="*/ 160 h 343"/>
                <a:gd name="T70" fmla="*/ 128 w 249"/>
                <a:gd name="T71" fmla="*/ 160 h 343"/>
                <a:gd name="T72" fmla="*/ 117 w 249"/>
                <a:gd name="T73" fmla="*/ 119 h 343"/>
                <a:gd name="T74" fmla="*/ 117 w 249"/>
                <a:gd name="T75" fmla="*/ 116 h 343"/>
                <a:gd name="T76" fmla="*/ 82 w 249"/>
                <a:gd name="T77" fmla="*/ 1 h 343"/>
                <a:gd name="T78" fmla="*/ 1 w 249"/>
                <a:gd name="T79" fmla="*/ 1 h 343"/>
                <a:gd name="T80" fmla="*/ 87 w 249"/>
                <a:gd name="T81" fmla="*/ 215 h 343"/>
                <a:gd name="T82" fmla="*/ 91 w 249"/>
                <a:gd name="T83" fmla="*/ 228 h 343"/>
                <a:gd name="T84" fmla="*/ 87 w 249"/>
                <a:gd name="T85" fmla="*/ 239 h 343"/>
                <a:gd name="T86" fmla="*/ 56 w 249"/>
                <a:gd name="T87" fmla="*/ 268 h 343"/>
                <a:gd name="T88" fmla="*/ 25 w 249"/>
                <a:gd name="T89" fmla="*/ 281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9" h="343">
                  <a:moveTo>
                    <a:pt x="39" y="343"/>
                  </a:moveTo>
                  <a:cubicBezTo>
                    <a:pt x="39" y="343"/>
                    <a:pt x="39" y="343"/>
                    <a:pt x="39" y="343"/>
                  </a:cubicBezTo>
                  <a:cubicBezTo>
                    <a:pt x="24" y="280"/>
                    <a:pt x="24" y="280"/>
                    <a:pt x="24" y="280"/>
                  </a:cubicBezTo>
                  <a:cubicBezTo>
                    <a:pt x="24" y="280"/>
                    <a:pt x="24" y="280"/>
                    <a:pt x="24" y="280"/>
                  </a:cubicBezTo>
                  <a:cubicBezTo>
                    <a:pt x="34" y="278"/>
                    <a:pt x="45" y="274"/>
                    <a:pt x="56" y="267"/>
                  </a:cubicBezTo>
                  <a:cubicBezTo>
                    <a:pt x="67" y="261"/>
                    <a:pt x="79" y="250"/>
                    <a:pt x="86" y="238"/>
                  </a:cubicBezTo>
                  <a:cubicBezTo>
                    <a:pt x="88" y="235"/>
                    <a:pt x="90" y="231"/>
                    <a:pt x="90" y="228"/>
                  </a:cubicBezTo>
                  <a:cubicBezTo>
                    <a:pt x="90" y="224"/>
                    <a:pt x="89" y="220"/>
                    <a:pt x="86" y="216"/>
                  </a:cubicBezTo>
                  <a:cubicBezTo>
                    <a:pt x="0" y="0"/>
                    <a:pt x="0" y="0"/>
                    <a:pt x="0" y="0"/>
                  </a:cubicBezTo>
                  <a:cubicBezTo>
                    <a:pt x="82" y="0"/>
                    <a:pt x="82" y="0"/>
                    <a:pt x="82" y="0"/>
                  </a:cubicBezTo>
                  <a:cubicBezTo>
                    <a:pt x="82" y="0"/>
                    <a:pt x="82" y="0"/>
                    <a:pt x="82" y="0"/>
                  </a:cubicBezTo>
                  <a:cubicBezTo>
                    <a:pt x="118" y="116"/>
                    <a:pt x="118" y="116"/>
                    <a:pt x="118" y="116"/>
                  </a:cubicBezTo>
                  <a:cubicBezTo>
                    <a:pt x="118" y="118"/>
                    <a:pt x="118" y="118"/>
                    <a:pt x="118" y="118"/>
                  </a:cubicBezTo>
                  <a:cubicBezTo>
                    <a:pt x="122" y="131"/>
                    <a:pt x="126" y="147"/>
                    <a:pt x="129" y="159"/>
                  </a:cubicBezTo>
                  <a:cubicBezTo>
                    <a:pt x="130" y="159"/>
                    <a:pt x="130" y="159"/>
                    <a:pt x="130" y="159"/>
                  </a:cubicBezTo>
                  <a:cubicBezTo>
                    <a:pt x="132" y="152"/>
                    <a:pt x="134" y="143"/>
                    <a:pt x="136" y="134"/>
                  </a:cubicBezTo>
                  <a:cubicBezTo>
                    <a:pt x="137" y="128"/>
                    <a:pt x="139" y="121"/>
                    <a:pt x="140" y="116"/>
                  </a:cubicBezTo>
                  <a:cubicBezTo>
                    <a:pt x="169" y="0"/>
                    <a:pt x="169" y="0"/>
                    <a:pt x="169" y="0"/>
                  </a:cubicBezTo>
                  <a:cubicBezTo>
                    <a:pt x="249" y="0"/>
                    <a:pt x="249" y="0"/>
                    <a:pt x="249" y="0"/>
                  </a:cubicBezTo>
                  <a:cubicBezTo>
                    <a:pt x="249" y="0"/>
                    <a:pt x="249" y="0"/>
                    <a:pt x="249" y="0"/>
                  </a:cubicBezTo>
                  <a:cubicBezTo>
                    <a:pt x="194" y="156"/>
                    <a:pt x="194" y="156"/>
                    <a:pt x="194" y="156"/>
                  </a:cubicBezTo>
                  <a:cubicBezTo>
                    <a:pt x="158" y="255"/>
                    <a:pt x="135" y="289"/>
                    <a:pt x="111" y="311"/>
                  </a:cubicBezTo>
                  <a:cubicBezTo>
                    <a:pt x="85" y="333"/>
                    <a:pt x="58" y="341"/>
                    <a:pt x="40" y="343"/>
                  </a:cubicBezTo>
                  <a:lnTo>
                    <a:pt x="39" y="343"/>
                  </a:lnTo>
                  <a:close/>
                  <a:moveTo>
                    <a:pt x="25" y="281"/>
                  </a:moveTo>
                  <a:cubicBezTo>
                    <a:pt x="40" y="342"/>
                    <a:pt x="40" y="342"/>
                    <a:pt x="40" y="342"/>
                  </a:cubicBezTo>
                  <a:cubicBezTo>
                    <a:pt x="58" y="339"/>
                    <a:pt x="85" y="332"/>
                    <a:pt x="110" y="310"/>
                  </a:cubicBezTo>
                  <a:cubicBezTo>
                    <a:pt x="135" y="288"/>
                    <a:pt x="157" y="254"/>
                    <a:pt x="193" y="155"/>
                  </a:cubicBezTo>
                  <a:cubicBezTo>
                    <a:pt x="248" y="1"/>
                    <a:pt x="248" y="1"/>
                    <a:pt x="248" y="1"/>
                  </a:cubicBezTo>
                  <a:cubicBezTo>
                    <a:pt x="170" y="1"/>
                    <a:pt x="170" y="1"/>
                    <a:pt x="170" y="1"/>
                  </a:cubicBezTo>
                  <a:cubicBezTo>
                    <a:pt x="141" y="116"/>
                    <a:pt x="141" y="116"/>
                    <a:pt x="141" y="116"/>
                  </a:cubicBezTo>
                  <a:cubicBezTo>
                    <a:pt x="140" y="122"/>
                    <a:pt x="138" y="128"/>
                    <a:pt x="137" y="134"/>
                  </a:cubicBezTo>
                  <a:cubicBezTo>
                    <a:pt x="135" y="143"/>
                    <a:pt x="133" y="153"/>
                    <a:pt x="131" y="160"/>
                  </a:cubicBezTo>
                  <a:cubicBezTo>
                    <a:pt x="131" y="160"/>
                    <a:pt x="131" y="160"/>
                    <a:pt x="131" y="160"/>
                  </a:cubicBezTo>
                  <a:cubicBezTo>
                    <a:pt x="128" y="160"/>
                    <a:pt x="128" y="160"/>
                    <a:pt x="128" y="160"/>
                  </a:cubicBezTo>
                  <a:cubicBezTo>
                    <a:pt x="128" y="160"/>
                    <a:pt x="128" y="160"/>
                    <a:pt x="128" y="160"/>
                  </a:cubicBezTo>
                  <a:cubicBezTo>
                    <a:pt x="126" y="148"/>
                    <a:pt x="121" y="132"/>
                    <a:pt x="117" y="119"/>
                  </a:cubicBezTo>
                  <a:cubicBezTo>
                    <a:pt x="117" y="116"/>
                    <a:pt x="117" y="116"/>
                    <a:pt x="117" y="116"/>
                  </a:cubicBezTo>
                  <a:cubicBezTo>
                    <a:pt x="82" y="1"/>
                    <a:pt x="82" y="1"/>
                    <a:pt x="82" y="1"/>
                  </a:cubicBezTo>
                  <a:cubicBezTo>
                    <a:pt x="1" y="1"/>
                    <a:pt x="1" y="1"/>
                    <a:pt x="1" y="1"/>
                  </a:cubicBezTo>
                  <a:cubicBezTo>
                    <a:pt x="87" y="215"/>
                    <a:pt x="87" y="215"/>
                    <a:pt x="87" y="215"/>
                  </a:cubicBezTo>
                  <a:cubicBezTo>
                    <a:pt x="90" y="220"/>
                    <a:pt x="91" y="224"/>
                    <a:pt x="91" y="228"/>
                  </a:cubicBezTo>
                  <a:cubicBezTo>
                    <a:pt x="91" y="231"/>
                    <a:pt x="89" y="235"/>
                    <a:pt x="87" y="239"/>
                  </a:cubicBezTo>
                  <a:cubicBezTo>
                    <a:pt x="80" y="251"/>
                    <a:pt x="68" y="262"/>
                    <a:pt x="56" y="268"/>
                  </a:cubicBezTo>
                  <a:cubicBezTo>
                    <a:pt x="46" y="274"/>
                    <a:pt x="34" y="279"/>
                    <a:pt x="25" y="2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7" name="Freeform 2428"/>
            <p:cNvSpPr/>
            <p:nvPr/>
          </p:nvSpPr>
          <p:spPr bwMode="auto">
            <a:xfrm>
              <a:off x="13481050" y="1412876"/>
              <a:ext cx="338138" cy="288925"/>
            </a:xfrm>
            <a:custGeom>
              <a:avLst/>
              <a:gdLst>
                <a:gd name="T0" fmla="*/ 37 w 80"/>
                <a:gd name="T1" fmla="*/ 62 h 68"/>
                <a:gd name="T2" fmla="*/ 7 w 80"/>
                <a:gd name="T3" fmla="*/ 55 h 68"/>
                <a:gd name="T4" fmla="*/ 7 w 80"/>
                <a:gd name="T5" fmla="*/ 55 h 68"/>
                <a:gd name="T6" fmla="*/ 14 w 80"/>
                <a:gd name="T7" fmla="*/ 24 h 68"/>
                <a:gd name="T8" fmla="*/ 44 w 80"/>
                <a:gd name="T9" fmla="*/ 6 h 68"/>
                <a:gd name="T10" fmla="*/ 74 w 80"/>
                <a:gd name="T11" fmla="*/ 14 h 68"/>
                <a:gd name="T12" fmla="*/ 74 w 80"/>
                <a:gd name="T13" fmla="*/ 14 h 68"/>
                <a:gd name="T14" fmla="*/ 66 w 80"/>
                <a:gd name="T15" fmla="*/ 44 h 68"/>
                <a:gd name="T16" fmla="*/ 37 w 80"/>
                <a:gd name="T17"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68">
                  <a:moveTo>
                    <a:pt x="37" y="62"/>
                  </a:moveTo>
                  <a:cubicBezTo>
                    <a:pt x="26" y="68"/>
                    <a:pt x="13" y="65"/>
                    <a:pt x="7" y="55"/>
                  </a:cubicBezTo>
                  <a:cubicBezTo>
                    <a:pt x="7" y="55"/>
                    <a:pt x="7" y="55"/>
                    <a:pt x="7" y="55"/>
                  </a:cubicBezTo>
                  <a:cubicBezTo>
                    <a:pt x="0" y="44"/>
                    <a:pt x="3" y="31"/>
                    <a:pt x="14" y="24"/>
                  </a:cubicBezTo>
                  <a:cubicBezTo>
                    <a:pt x="44" y="6"/>
                    <a:pt x="44" y="6"/>
                    <a:pt x="44" y="6"/>
                  </a:cubicBezTo>
                  <a:cubicBezTo>
                    <a:pt x="54" y="0"/>
                    <a:pt x="67" y="3"/>
                    <a:pt x="74" y="14"/>
                  </a:cubicBezTo>
                  <a:cubicBezTo>
                    <a:pt x="74" y="14"/>
                    <a:pt x="74" y="14"/>
                    <a:pt x="74" y="14"/>
                  </a:cubicBezTo>
                  <a:cubicBezTo>
                    <a:pt x="80" y="24"/>
                    <a:pt x="77" y="37"/>
                    <a:pt x="66" y="44"/>
                  </a:cubicBezTo>
                  <a:lnTo>
                    <a:pt x="37" y="62"/>
                  </a:lnTo>
                  <a:close/>
                </a:path>
              </a:pathLst>
            </a:custGeom>
            <a:solidFill>
              <a:srgbClr val="F794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8" name="Freeform 2429"/>
            <p:cNvSpPr/>
            <p:nvPr/>
          </p:nvSpPr>
          <p:spPr bwMode="auto">
            <a:xfrm>
              <a:off x="13438188" y="1592263"/>
              <a:ext cx="339725" cy="288925"/>
            </a:xfrm>
            <a:custGeom>
              <a:avLst/>
              <a:gdLst>
                <a:gd name="T0" fmla="*/ 37 w 80"/>
                <a:gd name="T1" fmla="*/ 61 h 68"/>
                <a:gd name="T2" fmla="*/ 6 w 80"/>
                <a:gd name="T3" fmla="*/ 54 h 68"/>
                <a:gd name="T4" fmla="*/ 6 w 80"/>
                <a:gd name="T5" fmla="*/ 54 h 68"/>
                <a:gd name="T6" fmla="*/ 14 w 80"/>
                <a:gd name="T7" fmla="*/ 24 h 68"/>
                <a:gd name="T8" fmla="*/ 43 w 80"/>
                <a:gd name="T9" fmla="*/ 6 h 68"/>
                <a:gd name="T10" fmla="*/ 74 w 80"/>
                <a:gd name="T11" fmla="*/ 13 h 68"/>
                <a:gd name="T12" fmla="*/ 74 w 80"/>
                <a:gd name="T13" fmla="*/ 13 h 68"/>
                <a:gd name="T14" fmla="*/ 66 w 80"/>
                <a:gd name="T15" fmla="*/ 43 h 68"/>
                <a:gd name="T16" fmla="*/ 37 w 80"/>
                <a:gd name="T17" fmla="*/ 6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68">
                  <a:moveTo>
                    <a:pt x="37" y="61"/>
                  </a:moveTo>
                  <a:cubicBezTo>
                    <a:pt x="26" y="68"/>
                    <a:pt x="13" y="64"/>
                    <a:pt x="6" y="54"/>
                  </a:cubicBezTo>
                  <a:cubicBezTo>
                    <a:pt x="6" y="54"/>
                    <a:pt x="6" y="54"/>
                    <a:pt x="6" y="54"/>
                  </a:cubicBezTo>
                  <a:cubicBezTo>
                    <a:pt x="0" y="44"/>
                    <a:pt x="3" y="30"/>
                    <a:pt x="14" y="24"/>
                  </a:cubicBezTo>
                  <a:cubicBezTo>
                    <a:pt x="43" y="6"/>
                    <a:pt x="43" y="6"/>
                    <a:pt x="43" y="6"/>
                  </a:cubicBezTo>
                  <a:cubicBezTo>
                    <a:pt x="54" y="0"/>
                    <a:pt x="67" y="3"/>
                    <a:pt x="74" y="13"/>
                  </a:cubicBezTo>
                  <a:cubicBezTo>
                    <a:pt x="74" y="13"/>
                    <a:pt x="74" y="13"/>
                    <a:pt x="74" y="13"/>
                  </a:cubicBezTo>
                  <a:cubicBezTo>
                    <a:pt x="80" y="23"/>
                    <a:pt x="77" y="37"/>
                    <a:pt x="66" y="43"/>
                  </a:cubicBezTo>
                  <a:lnTo>
                    <a:pt x="37" y="61"/>
                  </a:lnTo>
                  <a:close/>
                </a:path>
              </a:pathLst>
            </a:custGeom>
            <a:solidFill>
              <a:srgbClr val="F794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9" name="Freeform 2430"/>
            <p:cNvSpPr/>
            <p:nvPr/>
          </p:nvSpPr>
          <p:spPr bwMode="auto">
            <a:xfrm>
              <a:off x="13400088" y="1752601"/>
              <a:ext cx="339725" cy="288925"/>
            </a:xfrm>
            <a:custGeom>
              <a:avLst/>
              <a:gdLst>
                <a:gd name="T0" fmla="*/ 36 w 80"/>
                <a:gd name="T1" fmla="*/ 62 h 68"/>
                <a:gd name="T2" fmla="*/ 6 w 80"/>
                <a:gd name="T3" fmla="*/ 55 h 68"/>
                <a:gd name="T4" fmla="*/ 6 w 80"/>
                <a:gd name="T5" fmla="*/ 55 h 68"/>
                <a:gd name="T6" fmla="*/ 13 w 80"/>
                <a:gd name="T7" fmla="*/ 25 h 68"/>
                <a:gd name="T8" fmla="*/ 43 w 80"/>
                <a:gd name="T9" fmla="*/ 6 h 68"/>
                <a:gd name="T10" fmla="*/ 73 w 80"/>
                <a:gd name="T11" fmla="*/ 14 h 68"/>
                <a:gd name="T12" fmla="*/ 73 w 80"/>
                <a:gd name="T13" fmla="*/ 14 h 68"/>
                <a:gd name="T14" fmla="*/ 66 w 80"/>
                <a:gd name="T15" fmla="*/ 44 h 68"/>
                <a:gd name="T16" fmla="*/ 36 w 80"/>
                <a:gd name="T17"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68">
                  <a:moveTo>
                    <a:pt x="36" y="62"/>
                  </a:moveTo>
                  <a:cubicBezTo>
                    <a:pt x="26" y="68"/>
                    <a:pt x="12" y="65"/>
                    <a:pt x="6" y="55"/>
                  </a:cubicBezTo>
                  <a:cubicBezTo>
                    <a:pt x="6" y="55"/>
                    <a:pt x="6" y="55"/>
                    <a:pt x="6" y="55"/>
                  </a:cubicBezTo>
                  <a:cubicBezTo>
                    <a:pt x="0" y="44"/>
                    <a:pt x="3" y="31"/>
                    <a:pt x="13" y="25"/>
                  </a:cubicBezTo>
                  <a:cubicBezTo>
                    <a:pt x="43" y="6"/>
                    <a:pt x="43" y="6"/>
                    <a:pt x="43" y="6"/>
                  </a:cubicBezTo>
                  <a:cubicBezTo>
                    <a:pt x="53" y="0"/>
                    <a:pt x="67" y="3"/>
                    <a:pt x="73" y="14"/>
                  </a:cubicBezTo>
                  <a:cubicBezTo>
                    <a:pt x="73" y="14"/>
                    <a:pt x="73" y="14"/>
                    <a:pt x="73" y="14"/>
                  </a:cubicBezTo>
                  <a:cubicBezTo>
                    <a:pt x="80" y="24"/>
                    <a:pt x="76" y="38"/>
                    <a:pt x="66" y="44"/>
                  </a:cubicBezTo>
                  <a:lnTo>
                    <a:pt x="36" y="62"/>
                  </a:lnTo>
                  <a:close/>
                </a:path>
              </a:pathLst>
            </a:custGeom>
            <a:solidFill>
              <a:srgbClr val="F794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0" name="Freeform 2431"/>
            <p:cNvSpPr/>
            <p:nvPr/>
          </p:nvSpPr>
          <p:spPr bwMode="auto">
            <a:xfrm>
              <a:off x="13358813" y="1927226"/>
              <a:ext cx="338138" cy="288925"/>
            </a:xfrm>
            <a:custGeom>
              <a:avLst/>
              <a:gdLst>
                <a:gd name="T0" fmla="*/ 36 w 80"/>
                <a:gd name="T1" fmla="*/ 62 h 68"/>
                <a:gd name="T2" fmla="*/ 6 w 80"/>
                <a:gd name="T3" fmla="*/ 55 h 68"/>
                <a:gd name="T4" fmla="*/ 6 w 80"/>
                <a:gd name="T5" fmla="*/ 55 h 68"/>
                <a:gd name="T6" fmla="*/ 13 w 80"/>
                <a:gd name="T7" fmla="*/ 25 h 68"/>
                <a:gd name="T8" fmla="*/ 43 w 80"/>
                <a:gd name="T9" fmla="*/ 7 h 68"/>
                <a:gd name="T10" fmla="*/ 73 w 80"/>
                <a:gd name="T11" fmla="*/ 14 h 68"/>
                <a:gd name="T12" fmla="*/ 73 w 80"/>
                <a:gd name="T13" fmla="*/ 14 h 68"/>
                <a:gd name="T14" fmla="*/ 66 w 80"/>
                <a:gd name="T15" fmla="*/ 44 h 68"/>
                <a:gd name="T16" fmla="*/ 36 w 80"/>
                <a:gd name="T17"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68">
                  <a:moveTo>
                    <a:pt x="36" y="62"/>
                  </a:moveTo>
                  <a:cubicBezTo>
                    <a:pt x="26" y="68"/>
                    <a:pt x="12" y="65"/>
                    <a:pt x="6" y="55"/>
                  </a:cubicBezTo>
                  <a:cubicBezTo>
                    <a:pt x="6" y="55"/>
                    <a:pt x="6" y="55"/>
                    <a:pt x="6" y="55"/>
                  </a:cubicBezTo>
                  <a:cubicBezTo>
                    <a:pt x="0" y="45"/>
                    <a:pt x="3" y="31"/>
                    <a:pt x="13" y="25"/>
                  </a:cubicBezTo>
                  <a:cubicBezTo>
                    <a:pt x="43" y="7"/>
                    <a:pt x="43" y="7"/>
                    <a:pt x="43" y="7"/>
                  </a:cubicBezTo>
                  <a:cubicBezTo>
                    <a:pt x="54" y="0"/>
                    <a:pt x="67" y="4"/>
                    <a:pt x="73" y="14"/>
                  </a:cubicBezTo>
                  <a:cubicBezTo>
                    <a:pt x="73" y="14"/>
                    <a:pt x="73" y="14"/>
                    <a:pt x="73" y="14"/>
                  </a:cubicBezTo>
                  <a:cubicBezTo>
                    <a:pt x="80" y="24"/>
                    <a:pt x="76" y="38"/>
                    <a:pt x="66" y="44"/>
                  </a:cubicBezTo>
                  <a:lnTo>
                    <a:pt x="36" y="62"/>
                  </a:lnTo>
                  <a:close/>
                </a:path>
              </a:pathLst>
            </a:custGeom>
            <a:solidFill>
              <a:srgbClr val="F794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1" name="Freeform 2432"/>
            <p:cNvSpPr/>
            <p:nvPr/>
          </p:nvSpPr>
          <p:spPr bwMode="auto">
            <a:xfrm>
              <a:off x="12609513" y="1739901"/>
              <a:ext cx="325438" cy="327025"/>
            </a:xfrm>
            <a:custGeom>
              <a:avLst/>
              <a:gdLst>
                <a:gd name="T0" fmla="*/ 39 w 77"/>
                <a:gd name="T1" fmla="*/ 68 h 77"/>
                <a:gd name="T2" fmla="*/ 9 w 77"/>
                <a:gd name="T3" fmla="*/ 68 h 77"/>
                <a:gd name="T4" fmla="*/ 9 w 77"/>
                <a:gd name="T5" fmla="*/ 68 h 77"/>
                <a:gd name="T6" fmla="*/ 9 w 77"/>
                <a:gd name="T7" fmla="*/ 38 h 77"/>
                <a:gd name="T8" fmla="*/ 38 w 77"/>
                <a:gd name="T9" fmla="*/ 9 h 77"/>
                <a:gd name="T10" fmla="*/ 68 w 77"/>
                <a:gd name="T11" fmla="*/ 9 h 77"/>
                <a:gd name="T12" fmla="*/ 68 w 77"/>
                <a:gd name="T13" fmla="*/ 9 h 77"/>
                <a:gd name="T14" fmla="*/ 68 w 77"/>
                <a:gd name="T15" fmla="*/ 39 h 77"/>
                <a:gd name="T16" fmla="*/ 39 w 77"/>
                <a:gd name="T17" fmla="*/ 6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77">
                  <a:moveTo>
                    <a:pt x="39" y="68"/>
                  </a:moveTo>
                  <a:cubicBezTo>
                    <a:pt x="31" y="77"/>
                    <a:pt x="17" y="77"/>
                    <a:pt x="9" y="68"/>
                  </a:cubicBezTo>
                  <a:cubicBezTo>
                    <a:pt x="9" y="68"/>
                    <a:pt x="9" y="68"/>
                    <a:pt x="9" y="68"/>
                  </a:cubicBezTo>
                  <a:cubicBezTo>
                    <a:pt x="0" y="60"/>
                    <a:pt x="0" y="46"/>
                    <a:pt x="9" y="38"/>
                  </a:cubicBezTo>
                  <a:cubicBezTo>
                    <a:pt x="38" y="9"/>
                    <a:pt x="38" y="9"/>
                    <a:pt x="38" y="9"/>
                  </a:cubicBezTo>
                  <a:cubicBezTo>
                    <a:pt x="46" y="0"/>
                    <a:pt x="60" y="0"/>
                    <a:pt x="68" y="9"/>
                  </a:cubicBezTo>
                  <a:cubicBezTo>
                    <a:pt x="68" y="9"/>
                    <a:pt x="68" y="9"/>
                    <a:pt x="68" y="9"/>
                  </a:cubicBezTo>
                  <a:cubicBezTo>
                    <a:pt x="77" y="17"/>
                    <a:pt x="77" y="31"/>
                    <a:pt x="68" y="39"/>
                  </a:cubicBezTo>
                  <a:lnTo>
                    <a:pt x="39" y="68"/>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47" name="矩形 2446"/>
          <p:cNvSpPr/>
          <p:nvPr/>
        </p:nvSpPr>
        <p:spPr>
          <a:xfrm>
            <a:off x="0" y="4143022"/>
            <a:ext cx="12192000" cy="2714977"/>
          </a:xfrm>
          <a:prstGeom prst="rect">
            <a:avLst/>
          </a:prstGeom>
          <a:solidFill>
            <a:srgbClr val="145A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48" name="矩形 2447"/>
          <p:cNvSpPr/>
          <p:nvPr/>
        </p:nvSpPr>
        <p:spPr>
          <a:xfrm>
            <a:off x="-1" y="4143022"/>
            <a:ext cx="6132513" cy="2714977"/>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6540" name="组合 6539"/>
          <p:cNvGrpSpPr/>
          <p:nvPr/>
        </p:nvGrpSpPr>
        <p:grpSpPr>
          <a:xfrm>
            <a:off x="1456936" y="4980733"/>
            <a:ext cx="704424" cy="585066"/>
            <a:chOff x="5573713" y="2990850"/>
            <a:chExt cx="1049338" cy="871538"/>
          </a:xfrm>
          <a:solidFill>
            <a:schemeClr val="bg1">
              <a:lumMod val="85000"/>
            </a:schemeClr>
          </a:solidFill>
        </p:grpSpPr>
        <p:sp>
          <p:nvSpPr>
            <p:cNvPr id="2452" name="Oval 2447"/>
            <p:cNvSpPr>
              <a:spLocks noChangeArrowheads="1"/>
            </p:cNvSpPr>
            <p:nvPr/>
          </p:nvSpPr>
          <p:spPr bwMode="auto">
            <a:xfrm>
              <a:off x="6027738" y="2990850"/>
              <a:ext cx="141288" cy="141288"/>
            </a:xfrm>
            <a:prstGeom prst="ellipse">
              <a:avLst/>
            </a:pr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2453" name="Freeform 2448"/>
            <p:cNvSpPr/>
            <p:nvPr/>
          </p:nvSpPr>
          <p:spPr bwMode="auto">
            <a:xfrm>
              <a:off x="5967413" y="3136900"/>
              <a:ext cx="261938" cy="592138"/>
            </a:xfrm>
            <a:custGeom>
              <a:avLst/>
              <a:gdLst>
                <a:gd name="T0" fmla="*/ 5 w 61"/>
                <a:gd name="T1" fmla="*/ 0 h 138"/>
                <a:gd name="T2" fmla="*/ 0 w 61"/>
                <a:gd name="T3" fmla="*/ 5 h 138"/>
                <a:gd name="T4" fmla="*/ 0 w 61"/>
                <a:gd name="T5" fmla="*/ 57 h 138"/>
                <a:gd name="T6" fmla="*/ 5 w 61"/>
                <a:gd name="T7" fmla="*/ 62 h 138"/>
                <a:gd name="T8" fmla="*/ 6 w 61"/>
                <a:gd name="T9" fmla="*/ 62 h 138"/>
                <a:gd name="T10" fmla="*/ 11 w 61"/>
                <a:gd name="T11" fmla="*/ 57 h 138"/>
                <a:gd name="T12" fmla="*/ 11 w 61"/>
                <a:gd name="T13" fmla="*/ 28 h 138"/>
                <a:gd name="T14" fmla="*/ 13 w 61"/>
                <a:gd name="T15" fmla="*/ 22 h 138"/>
                <a:gd name="T16" fmla="*/ 14 w 61"/>
                <a:gd name="T17" fmla="*/ 28 h 138"/>
                <a:gd name="T18" fmla="*/ 14 w 61"/>
                <a:gd name="T19" fmla="*/ 57 h 138"/>
                <a:gd name="T20" fmla="*/ 14 w 61"/>
                <a:gd name="T21" fmla="*/ 62 h 138"/>
                <a:gd name="T22" fmla="*/ 14 w 61"/>
                <a:gd name="T23" fmla="*/ 67 h 138"/>
                <a:gd name="T24" fmla="*/ 14 w 61"/>
                <a:gd name="T25" fmla="*/ 132 h 138"/>
                <a:gd name="T26" fmla="*/ 19 w 61"/>
                <a:gd name="T27" fmla="*/ 138 h 138"/>
                <a:gd name="T28" fmla="*/ 24 w 61"/>
                <a:gd name="T29" fmla="*/ 138 h 138"/>
                <a:gd name="T30" fmla="*/ 30 w 61"/>
                <a:gd name="T31" fmla="*/ 132 h 138"/>
                <a:gd name="T32" fmla="*/ 30 w 61"/>
                <a:gd name="T33" fmla="*/ 90 h 138"/>
                <a:gd name="T34" fmla="*/ 31 w 61"/>
                <a:gd name="T35" fmla="*/ 85 h 138"/>
                <a:gd name="T36" fmla="*/ 32 w 61"/>
                <a:gd name="T37" fmla="*/ 90 h 138"/>
                <a:gd name="T38" fmla="*/ 32 w 61"/>
                <a:gd name="T39" fmla="*/ 132 h 138"/>
                <a:gd name="T40" fmla="*/ 37 w 61"/>
                <a:gd name="T41" fmla="*/ 138 h 138"/>
                <a:gd name="T42" fmla="*/ 42 w 61"/>
                <a:gd name="T43" fmla="*/ 138 h 138"/>
                <a:gd name="T44" fmla="*/ 47 w 61"/>
                <a:gd name="T45" fmla="*/ 132 h 138"/>
                <a:gd name="T46" fmla="*/ 47 w 61"/>
                <a:gd name="T47" fmla="*/ 67 h 138"/>
                <a:gd name="T48" fmla="*/ 47 w 61"/>
                <a:gd name="T49" fmla="*/ 62 h 138"/>
                <a:gd name="T50" fmla="*/ 47 w 61"/>
                <a:gd name="T51" fmla="*/ 57 h 138"/>
                <a:gd name="T52" fmla="*/ 47 w 61"/>
                <a:gd name="T53" fmla="*/ 28 h 138"/>
                <a:gd name="T54" fmla="*/ 48 w 61"/>
                <a:gd name="T55" fmla="*/ 22 h 138"/>
                <a:gd name="T56" fmla="*/ 50 w 61"/>
                <a:gd name="T57" fmla="*/ 28 h 138"/>
                <a:gd name="T58" fmla="*/ 50 w 61"/>
                <a:gd name="T59" fmla="*/ 57 h 138"/>
                <a:gd name="T60" fmla="*/ 55 w 61"/>
                <a:gd name="T61" fmla="*/ 62 h 138"/>
                <a:gd name="T62" fmla="*/ 56 w 61"/>
                <a:gd name="T63" fmla="*/ 62 h 138"/>
                <a:gd name="T64" fmla="*/ 61 w 61"/>
                <a:gd name="T65" fmla="*/ 57 h 138"/>
                <a:gd name="T66" fmla="*/ 61 w 61"/>
                <a:gd name="T67" fmla="*/ 5 h 138"/>
                <a:gd name="T68" fmla="*/ 56 w 61"/>
                <a:gd name="T69" fmla="*/ 0 h 138"/>
                <a:gd name="T70" fmla="*/ 5 w 61"/>
                <a:gd name="T7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 h="138">
                  <a:moveTo>
                    <a:pt x="5" y="0"/>
                  </a:moveTo>
                  <a:cubicBezTo>
                    <a:pt x="2" y="0"/>
                    <a:pt x="0" y="3"/>
                    <a:pt x="0" y="5"/>
                  </a:cubicBezTo>
                  <a:cubicBezTo>
                    <a:pt x="0" y="57"/>
                    <a:pt x="0" y="57"/>
                    <a:pt x="0" y="57"/>
                  </a:cubicBezTo>
                  <a:cubicBezTo>
                    <a:pt x="0" y="59"/>
                    <a:pt x="2" y="62"/>
                    <a:pt x="5" y="62"/>
                  </a:cubicBezTo>
                  <a:cubicBezTo>
                    <a:pt x="6" y="62"/>
                    <a:pt x="6" y="62"/>
                    <a:pt x="6" y="62"/>
                  </a:cubicBezTo>
                  <a:cubicBezTo>
                    <a:pt x="9" y="62"/>
                    <a:pt x="11" y="59"/>
                    <a:pt x="11" y="57"/>
                  </a:cubicBezTo>
                  <a:cubicBezTo>
                    <a:pt x="11" y="28"/>
                    <a:pt x="11" y="28"/>
                    <a:pt x="11" y="28"/>
                  </a:cubicBezTo>
                  <a:cubicBezTo>
                    <a:pt x="11" y="25"/>
                    <a:pt x="12" y="22"/>
                    <a:pt x="13" y="22"/>
                  </a:cubicBezTo>
                  <a:cubicBezTo>
                    <a:pt x="13" y="22"/>
                    <a:pt x="14" y="25"/>
                    <a:pt x="14" y="28"/>
                  </a:cubicBezTo>
                  <a:cubicBezTo>
                    <a:pt x="14" y="57"/>
                    <a:pt x="14" y="57"/>
                    <a:pt x="14" y="57"/>
                  </a:cubicBezTo>
                  <a:cubicBezTo>
                    <a:pt x="14" y="59"/>
                    <a:pt x="14" y="62"/>
                    <a:pt x="14" y="62"/>
                  </a:cubicBezTo>
                  <a:cubicBezTo>
                    <a:pt x="14" y="62"/>
                    <a:pt x="14" y="64"/>
                    <a:pt x="14" y="67"/>
                  </a:cubicBezTo>
                  <a:cubicBezTo>
                    <a:pt x="14" y="132"/>
                    <a:pt x="14" y="132"/>
                    <a:pt x="14" y="132"/>
                  </a:cubicBezTo>
                  <a:cubicBezTo>
                    <a:pt x="14" y="135"/>
                    <a:pt x="16" y="138"/>
                    <a:pt x="19" y="138"/>
                  </a:cubicBezTo>
                  <a:cubicBezTo>
                    <a:pt x="24" y="138"/>
                    <a:pt x="24" y="138"/>
                    <a:pt x="24" y="138"/>
                  </a:cubicBezTo>
                  <a:cubicBezTo>
                    <a:pt x="27" y="138"/>
                    <a:pt x="30" y="135"/>
                    <a:pt x="30" y="132"/>
                  </a:cubicBezTo>
                  <a:cubicBezTo>
                    <a:pt x="30" y="90"/>
                    <a:pt x="30" y="90"/>
                    <a:pt x="30" y="90"/>
                  </a:cubicBezTo>
                  <a:cubicBezTo>
                    <a:pt x="30" y="87"/>
                    <a:pt x="30" y="85"/>
                    <a:pt x="31" y="85"/>
                  </a:cubicBezTo>
                  <a:cubicBezTo>
                    <a:pt x="32" y="85"/>
                    <a:pt x="32" y="87"/>
                    <a:pt x="32" y="90"/>
                  </a:cubicBezTo>
                  <a:cubicBezTo>
                    <a:pt x="32" y="132"/>
                    <a:pt x="32" y="132"/>
                    <a:pt x="32" y="132"/>
                  </a:cubicBezTo>
                  <a:cubicBezTo>
                    <a:pt x="32" y="135"/>
                    <a:pt x="35" y="138"/>
                    <a:pt x="37" y="138"/>
                  </a:cubicBezTo>
                  <a:cubicBezTo>
                    <a:pt x="42" y="138"/>
                    <a:pt x="42" y="138"/>
                    <a:pt x="42" y="138"/>
                  </a:cubicBezTo>
                  <a:cubicBezTo>
                    <a:pt x="45" y="138"/>
                    <a:pt x="47" y="135"/>
                    <a:pt x="47" y="132"/>
                  </a:cubicBezTo>
                  <a:cubicBezTo>
                    <a:pt x="47" y="67"/>
                    <a:pt x="47" y="67"/>
                    <a:pt x="47" y="67"/>
                  </a:cubicBezTo>
                  <a:cubicBezTo>
                    <a:pt x="47" y="64"/>
                    <a:pt x="47" y="62"/>
                    <a:pt x="47" y="62"/>
                  </a:cubicBezTo>
                  <a:cubicBezTo>
                    <a:pt x="47" y="62"/>
                    <a:pt x="47" y="59"/>
                    <a:pt x="47" y="57"/>
                  </a:cubicBezTo>
                  <a:cubicBezTo>
                    <a:pt x="47" y="28"/>
                    <a:pt x="47" y="28"/>
                    <a:pt x="47" y="28"/>
                  </a:cubicBezTo>
                  <a:cubicBezTo>
                    <a:pt x="47" y="25"/>
                    <a:pt x="48" y="22"/>
                    <a:pt x="48" y="22"/>
                  </a:cubicBezTo>
                  <a:cubicBezTo>
                    <a:pt x="49" y="22"/>
                    <a:pt x="50" y="25"/>
                    <a:pt x="50" y="28"/>
                  </a:cubicBezTo>
                  <a:cubicBezTo>
                    <a:pt x="50" y="57"/>
                    <a:pt x="50" y="57"/>
                    <a:pt x="50" y="57"/>
                  </a:cubicBezTo>
                  <a:cubicBezTo>
                    <a:pt x="50" y="59"/>
                    <a:pt x="52" y="62"/>
                    <a:pt x="55" y="62"/>
                  </a:cubicBezTo>
                  <a:cubicBezTo>
                    <a:pt x="56" y="62"/>
                    <a:pt x="56" y="62"/>
                    <a:pt x="56" y="62"/>
                  </a:cubicBezTo>
                  <a:cubicBezTo>
                    <a:pt x="59" y="62"/>
                    <a:pt x="61" y="59"/>
                    <a:pt x="61" y="57"/>
                  </a:cubicBezTo>
                  <a:cubicBezTo>
                    <a:pt x="61" y="5"/>
                    <a:pt x="61" y="5"/>
                    <a:pt x="61" y="5"/>
                  </a:cubicBezTo>
                  <a:cubicBezTo>
                    <a:pt x="61" y="3"/>
                    <a:pt x="59" y="0"/>
                    <a:pt x="56" y="0"/>
                  </a:cubicBezTo>
                  <a:lnTo>
                    <a:pt x="5" y="0"/>
                  </a:ln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2454" name="Freeform 2449"/>
            <p:cNvSpPr/>
            <p:nvPr/>
          </p:nvSpPr>
          <p:spPr bwMode="auto">
            <a:xfrm>
              <a:off x="6048375" y="3136900"/>
              <a:ext cx="98425" cy="214313"/>
            </a:xfrm>
            <a:custGeom>
              <a:avLst/>
              <a:gdLst>
                <a:gd name="T0" fmla="*/ 30 w 62"/>
                <a:gd name="T1" fmla="*/ 0 h 135"/>
                <a:gd name="T2" fmla="*/ 62 w 62"/>
                <a:gd name="T3" fmla="*/ 0 h 135"/>
                <a:gd name="T4" fmla="*/ 46 w 62"/>
                <a:gd name="T5" fmla="*/ 68 h 135"/>
                <a:gd name="T6" fmla="*/ 30 w 62"/>
                <a:gd name="T7" fmla="*/ 135 h 135"/>
                <a:gd name="T8" fmla="*/ 16 w 62"/>
                <a:gd name="T9" fmla="*/ 68 h 135"/>
                <a:gd name="T10" fmla="*/ 0 w 62"/>
                <a:gd name="T11" fmla="*/ 0 h 135"/>
                <a:gd name="T12" fmla="*/ 30 w 62"/>
                <a:gd name="T13" fmla="*/ 0 h 135"/>
              </a:gdLst>
              <a:ahLst/>
              <a:cxnLst>
                <a:cxn ang="0">
                  <a:pos x="T0" y="T1"/>
                </a:cxn>
                <a:cxn ang="0">
                  <a:pos x="T2" y="T3"/>
                </a:cxn>
                <a:cxn ang="0">
                  <a:pos x="T4" y="T5"/>
                </a:cxn>
                <a:cxn ang="0">
                  <a:pos x="T6" y="T7"/>
                </a:cxn>
                <a:cxn ang="0">
                  <a:pos x="T8" y="T9"/>
                </a:cxn>
                <a:cxn ang="0">
                  <a:pos x="T10" y="T11"/>
                </a:cxn>
                <a:cxn ang="0">
                  <a:pos x="T12" y="T13"/>
                </a:cxn>
              </a:cxnLst>
              <a:rect l="0" t="0" r="r" b="b"/>
              <a:pathLst>
                <a:path w="62" h="135">
                  <a:moveTo>
                    <a:pt x="30" y="0"/>
                  </a:moveTo>
                  <a:lnTo>
                    <a:pt x="62" y="0"/>
                  </a:lnTo>
                  <a:lnTo>
                    <a:pt x="46" y="68"/>
                  </a:lnTo>
                  <a:lnTo>
                    <a:pt x="30" y="135"/>
                  </a:lnTo>
                  <a:lnTo>
                    <a:pt x="16" y="68"/>
                  </a:lnTo>
                  <a:lnTo>
                    <a:pt x="0" y="0"/>
                  </a:lnTo>
                  <a:lnTo>
                    <a:pt x="30" y="0"/>
                  </a:ln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2455" name="Freeform 2450"/>
            <p:cNvSpPr/>
            <p:nvPr/>
          </p:nvSpPr>
          <p:spPr bwMode="auto">
            <a:xfrm>
              <a:off x="6073775" y="3136900"/>
              <a:ext cx="47625" cy="223838"/>
            </a:xfrm>
            <a:custGeom>
              <a:avLst/>
              <a:gdLst>
                <a:gd name="T0" fmla="*/ 19 w 30"/>
                <a:gd name="T1" fmla="*/ 22 h 141"/>
                <a:gd name="T2" fmla="*/ 22 w 30"/>
                <a:gd name="T3" fmla="*/ 16 h 141"/>
                <a:gd name="T4" fmla="*/ 30 w 30"/>
                <a:gd name="T5" fmla="*/ 0 h 141"/>
                <a:gd name="T6" fmla="*/ 14 w 30"/>
                <a:gd name="T7" fmla="*/ 0 h 141"/>
                <a:gd name="T8" fmla="*/ 0 w 30"/>
                <a:gd name="T9" fmla="*/ 0 h 141"/>
                <a:gd name="T10" fmla="*/ 9 w 30"/>
                <a:gd name="T11" fmla="*/ 16 h 141"/>
                <a:gd name="T12" fmla="*/ 11 w 30"/>
                <a:gd name="T13" fmla="*/ 22 h 141"/>
                <a:gd name="T14" fmla="*/ 0 w 30"/>
                <a:gd name="T15" fmla="*/ 70 h 141"/>
                <a:gd name="T16" fmla="*/ 14 w 30"/>
                <a:gd name="T17" fmla="*/ 141 h 141"/>
                <a:gd name="T18" fmla="*/ 30 w 30"/>
                <a:gd name="T19" fmla="*/ 70 h 141"/>
                <a:gd name="T20" fmla="*/ 19 w 30"/>
                <a:gd name="T21"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141">
                  <a:moveTo>
                    <a:pt x="19" y="22"/>
                  </a:moveTo>
                  <a:lnTo>
                    <a:pt x="22" y="16"/>
                  </a:lnTo>
                  <a:lnTo>
                    <a:pt x="30" y="0"/>
                  </a:lnTo>
                  <a:lnTo>
                    <a:pt x="14" y="0"/>
                  </a:lnTo>
                  <a:lnTo>
                    <a:pt x="0" y="0"/>
                  </a:lnTo>
                  <a:lnTo>
                    <a:pt x="9" y="16"/>
                  </a:lnTo>
                  <a:lnTo>
                    <a:pt x="11" y="22"/>
                  </a:lnTo>
                  <a:lnTo>
                    <a:pt x="0" y="70"/>
                  </a:lnTo>
                  <a:lnTo>
                    <a:pt x="14" y="141"/>
                  </a:lnTo>
                  <a:lnTo>
                    <a:pt x="30" y="70"/>
                  </a:lnTo>
                  <a:lnTo>
                    <a:pt x="19" y="22"/>
                  </a:ln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2456" name="Oval 2451"/>
            <p:cNvSpPr>
              <a:spLocks noChangeArrowheads="1"/>
            </p:cNvSpPr>
            <p:nvPr/>
          </p:nvSpPr>
          <p:spPr bwMode="auto">
            <a:xfrm>
              <a:off x="5594350" y="3600450"/>
              <a:ext cx="107950" cy="107950"/>
            </a:xfrm>
            <a:prstGeom prst="ellipse">
              <a:avLst/>
            </a:pr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2457" name="Freeform 2452"/>
            <p:cNvSpPr/>
            <p:nvPr/>
          </p:nvSpPr>
          <p:spPr bwMode="auto">
            <a:xfrm>
              <a:off x="5573713" y="3721100"/>
              <a:ext cx="149225" cy="141288"/>
            </a:xfrm>
            <a:custGeom>
              <a:avLst/>
              <a:gdLst>
                <a:gd name="T0" fmla="*/ 18 w 35"/>
                <a:gd name="T1" fmla="*/ 0 h 33"/>
                <a:gd name="T2" fmla="*/ 0 w 35"/>
                <a:gd name="T3" fmla="*/ 18 h 33"/>
                <a:gd name="T4" fmla="*/ 0 w 35"/>
                <a:gd name="T5" fmla="*/ 33 h 33"/>
                <a:gd name="T6" fmla="*/ 35 w 35"/>
                <a:gd name="T7" fmla="*/ 33 h 33"/>
                <a:gd name="T8" fmla="*/ 35 w 35"/>
                <a:gd name="T9" fmla="*/ 18 h 33"/>
                <a:gd name="T10" fmla="*/ 18 w 35"/>
                <a:gd name="T11" fmla="*/ 0 h 33"/>
              </a:gdLst>
              <a:ahLst/>
              <a:cxnLst>
                <a:cxn ang="0">
                  <a:pos x="T0" y="T1"/>
                </a:cxn>
                <a:cxn ang="0">
                  <a:pos x="T2" y="T3"/>
                </a:cxn>
                <a:cxn ang="0">
                  <a:pos x="T4" y="T5"/>
                </a:cxn>
                <a:cxn ang="0">
                  <a:pos x="T6" y="T7"/>
                </a:cxn>
                <a:cxn ang="0">
                  <a:pos x="T8" y="T9"/>
                </a:cxn>
                <a:cxn ang="0">
                  <a:pos x="T10" y="T11"/>
                </a:cxn>
              </a:cxnLst>
              <a:rect l="0" t="0" r="r" b="b"/>
              <a:pathLst>
                <a:path w="35" h="33">
                  <a:moveTo>
                    <a:pt x="18" y="0"/>
                  </a:moveTo>
                  <a:cubicBezTo>
                    <a:pt x="8" y="0"/>
                    <a:pt x="0" y="8"/>
                    <a:pt x="0" y="18"/>
                  </a:cubicBezTo>
                  <a:cubicBezTo>
                    <a:pt x="0" y="33"/>
                    <a:pt x="0" y="33"/>
                    <a:pt x="0" y="33"/>
                  </a:cubicBezTo>
                  <a:cubicBezTo>
                    <a:pt x="35" y="33"/>
                    <a:pt x="35" y="33"/>
                    <a:pt x="35" y="33"/>
                  </a:cubicBezTo>
                  <a:cubicBezTo>
                    <a:pt x="35" y="18"/>
                    <a:pt x="35" y="18"/>
                    <a:pt x="35" y="18"/>
                  </a:cubicBezTo>
                  <a:cubicBezTo>
                    <a:pt x="35" y="8"/>
                    <a:pt x="28" y="0"/>
                    <a:pt x="18" y="0"/>
                  </a:cubicBez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2458" name="Oval 2453"/>
            <p:cNvSpPr>
              <a:spLocks noChangeArrowheads="1"/>
            </p:cNvSpPr>
            <p:nvPr/>
          </p:nvSpPr>
          <p:spPr bwMode="auto">
            <a:xfrm>
              <a:off x="5889625" y="3600450"/>
              <a:ext cx="107950" cy="107950"/>
            </a:xfrm>
            <a:prstGeom prst="ellipse">
              <a:avLst/>
            </a:pr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2459" name="Freeform 2454"/>
            <p:cNvSpPr/>
            <p:nvPr/>
          </p:nvSpPr>
          <p:spPr bwMode="auto">
            <a:xfrm>
              <a:off x="5864225" y="3721100"/>
              <a:ext cx="153988" cy="141288"/>
            </a:xfrm>
            <a:custGeom>
              <a:avLst/>
              <a:gdLst>
                <a:gd name="T0" fmla="*/ 18 w 36"/>
                <a:gd name="T1" fmla="*/ 0 h 33"/>
                <a:gd name="T2" fmla="*/ 0 w 36"/>
                <a:gd name="T3" fmla="*/ 18 h 33"/>
                <a:gd name="T4" fmla="*/ 0 w 36"/>
                <a:gd name="T5" fmla="*/ 33 h 33"/>
                <a:gd name="T6" fmla="*/ 36 w 36"/>
                <a:gd name="T7" fmla="*/ 33 h 33"/>
                <a:gd name="T8" fmla="*/ 36 w 36"/>
                <a:gd name="T9" fmla="*/ 18 h 33"/>
                <a:gd name="T10" fmla="*/ 18 w 36"/>
                <a:gd name="T11" fmla="*/ 0 h 33"/>
              </a:gdLst>
              <a:ahLst/>
              <a:cxnLst>
                <a:cxn ang="0">
                  <a:pos x="T0" y="T1"/>
                </a:cxn>
                <a:cxn ang="0">
                  <a:pos x="T2" y="T3"/>
                </a:cxn>
                <a:cxn ang="0">
                  <a:pos x="T4" y="T5"/>
                </a:cxn>
                <a:cxn ang="0">
                  <a:pos x="T6" y="T7"/>
                </a:cxn>
                <a:cxn ang="0">
                  <a:pos x="T8" y="T9"/>
                </a:cxn>
                <a:cxn ang="0">
                  <a:pos x="T10" y="T11"/>
                </a:cxn>
              </a:cxnLst>
              <a:rect l="0" t="0" r="r" b="b"/>
              <a:pathLst>
                <a:path w="36" h="33">
                  <a:moveTo>
                    <a:pt x="18" y="0"/>
                  </a:moveTo>
                  <a:cubicBezTo>
                    <a:pt x="8" y="0"/>
                    <a:pt x="0" y="8"/>
                    <a:pt x="0" y="18"/>
                  </a:cubicBezTo>
                  <a:cubicBezTo>
                    <a:pt x="0" y="33"/>
                    <a:pt x="0" y="33"/>
                    <a:pt x="0" y="33"/>
                  </a:cubicBezTo>
                  <a:cubicBezTo>
                    <a:pt x="36" y="33"/>
                    <a:pt x="36" y="33"/>
                    <a:pt x="36" y="33"/>
                  </a:cubicBezTo>
                  <a:cubicBezTo>
                    <a:pt x="36" y="18"/>
                    <a:pt x="36" y="18"/>
                    <a:pt x="36" y="18"/>
                  </a:cubicBezTo>
                  <a:cubicBezTo>
                    <a:pt x="36" y="8"/>
                    <a:pt x="28" y="0"/>
                    <a:pt x="18" y="0"/>
                  </a:cubicBez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2460" name="Oval 2455"/>
            <p:cNvSpPr>
              <a:spLocks noChangeArrowheads="1"/>
            </p:cNvSpPr>
            <p:nvPr/>
          </p:nvSpPr>
          <p:spPr bwMode="auto">
            <a:xfrm>
              <a:off x="5740400" y="3467100"/>
              <a:ext cx="106363" cy="107950"/>
            </a:xfrm>
            <a:prstGeom prst="ellipse">
              <a:avLst/>
            </a:pr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2461" name="Freeform 2456"/>
            <p:cNvSpPr/>
            <p:nvPr/>
          </p:nvSpPr>
          <p:spPr bwMode="auto">
            <a:xfrm>
              <a:off x="5718175" y="3592513"/>
              <a:ext cx="155575" cy="141288"/>
            </a:xfrm>
            <a:custGeom>
              <a:avLst/>
              <a:gdLst>
                <a:gd name="T0" fmla="*/ 36 w 36"/>
                <a:gd name="T1" fmla="*/ 18 h 33"/>
                <a:gd name="T2" fmla="*/ 18 w 36"/>
                <a:gd name="T3" fmla="*/ 0 h 33"/>
                <a:gd name="T4" fmla="*/ 0 w 36"/>
                <a:gd name="T5" fmla="*/ 18 h 33"/>
                <a:gd name="T6" fmla="*/ 0 w 36"/>
                <a:gd name="T7" fmla="*/ 33 h 33"/>
                <a:gd name="T8" fmla="*/ 36 w 36"/>
                <a:gd name="T9" fmla="*/ 33 h 33"/>
                <a:gd name="T10" fmla="*/ 36 w 36"/>
                <a:gd name="T11" fmla="*/ 18 h 33"/>
              </a:gdLst>
              <a:ahLst/>
              <a:cxnLst>
                <a:cxn ang="0">
                  <a:pos x="T0" y="T1"/>
                </a:cxn>
                <a:cxn ang="0">
                  <a:pos x="T2" y="T3"/>
                </a:cxn>
                <a:cxn ang="0">
                  <a:pos x="T4" y="T5"/>
                </a:cxn>
                <a:cxn ang="0">
                  <a:pos x="T6" y="T7"/>
                </a:cxn>
                <a:cxn ang="0">
                  <a:pos x="T8" y="T9"/>
                </a:cxn>
                <a:cxn ang="0">
                  <a:pos x="T10" y="T11"/>
                </a:cxn>
              </a:cxnLst>
              <a:rect l="0" t="0" r="r" b="b"/>
              <a:pathLst>
                <a:path w="36" h="33">
                  <a:moveTo>
                    <a:pt x="36" y="18"/>
                  </a:moveTo>
                  <a:cubicBezTo>
                    <a:pt x="36" y="8"/>
                    <a:pt x="28" y="0"/>
                    <a:pt x="18" y="0"/>
                  </a:cubicBezTo>
                  <a:cubicBezTo>
                    <a:pt x="8" y="0"/>
                    <a:pt x="0" y="8"/>
                    <a:pt x="0" y="18"/>
                  </a:cubicBezTo>
                  <a:cubicBezTo>
                    <a:pt x="0" y="33"/>
                    <a:pt x="0" y="33"/>
                    <a:pt x="0" y="33"/>
                  </a:cubicBezTo>
                  <a:cubicBezTo>
                    <a:pt x="36" y="33"/>
                    <a:pt x="36" y="33"/>
                    <a:pt x="36" y="33"/>
                  </a:cubicBezTo>
                  <a:lnTo>
                    <a:pt x="36" y="18"/>
                  </a:ln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2462" name="Oval 2457"/>
            <p:cNvSpPr>
              <a:spLocks noChangeArrowheads="1"/>
            </p:cNvSpPr>
            <p:nvPr/>
          </p:nvSpPr>
          <p:spPr bwMode="auto">
            <a:xfrm>
              <a:off x="6199188" y="3600450"/>
              <a:ext cx="106363" cy="107950"/>
            </a:xfrm>
            <a:prstGeom prst="ellipse">
              <a:avLst/>
            </a:pr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2463" name="Freeform 2458"/>
            <p:cNvSpPr/>
            <p:nvPr/>
          </p:nvSpPr>
          <p:spPr bwMode="auto">
            <a:xfrm>
              <a:off x="6176963" y="3721100"/>
              <a:ext cx="153988" cy="141288"/>
            </a:xfrm>
            <a:custGeom>
              <a:avLst/>
              <a:gdLst>
                <a:gd name="T0" fmla="*/ 18 w 36"/>
                <a:gd name="T1" fmla="*/ 0 h 33"/>
                <a:gd name="T2" fmla="*/ 0 w 36"/>
                <a:gd name="T3" fmla="*/ 18 h 33"/>
                <a:gd name="T4" fmla="*/ 0 w 36"/>
                <a:gd name="T5" fmla="*/ 33 h 33"/>
                <a:gd name="T6" fmla="*/ 36 w 36"/>
                <a:gd name="T7" fmla="*/ 33 h 33"/>
                <a:gd name="T8" fmla="*/ 36 w 36"/>
                <a:gd name="T9" fmla="*/ 18 h 33"/>
                <a:gd name="T10" fmla="*/ 18 w 36"/>
                <a:gd name="T11" fmla="*/ 0 h 33"/>
              </a:gdLst>
              <a:ahLst/>
              <a:cxnLst>
                <a:cxn ang="0">
                  <a:pos x="T0" y="T1"/>
                </a:cxn>
                <a:cxn ang="0">
                  <a:pos x="T2" y="T3"/>
                </a:cxn>
                <a:cxn ang="0">
                  <a:pos x="T4" y="T5"/>
                </a:cxn>
                <a:cxn ang="0">
                  <a:pos x="T6" y="T7"/>
                </a:cxn>
                <a:cxn ang="0">
                  <a:pos x="T8" y="T9"/>
                </a:cxn>
                <a:cxn ang="0">
                  <a:pos x="T10" y="T11"/>
                </a:cxn>
              </a:cxnLst>
              <a:rect l="0" t="0" r="r" b="b"/>
              <a:pathLst>
                <a:path w="36" h="33">
                  <a:moveTo>
                    <a:pt x="18" y="0"/>
                  </a:moveTo>
                  <a:cubicBezTo>
                    <a:pt x="8" y="0"/>
                    <a:pt x="0" y="8"/>
                    <a:pt x="0" y="18"/>
                  </a:cubicBezTo>
                  <a:cubicBezTo>
                    <a:pt x="0" y="33"/>
                    <a:pt x="0" y="33"/>
                    <a:pt x="0" y="33"/>
                  </a:cubicBezTo>
                  <a:cubicBezTo>
                    <a:pt x="36" y="33"/>
                    <a:pt x="36" y="33"/>
                    <a:pt x="36" y="33"/>
                  </a:cubicBezTo>
                  <a:cubicBezTo>
                    <a:pt x="36" y="18"/>
                    <a:pt x="36" y="18"/>
                    <a:pt x="36" y="18"/>
                  </a:cubicBezTo>
                  <a:cubicBezTo>
                    <a:pt x="36" y="8"/>
                    <a:pt x="28" y="0"/>
                    <a:pt x="18" y="0"/>
                  </a:cubicBez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28" name="Oval 2459"/>
            <p:cNvSpPr>
              <a:spLocks noChangeArrowheads="1"/>
            </p:cNvSpPr>
            <p:nvPr/>
          </p:nvSpPr>
          <p:spPr bwMode="auto">
            <a:xfrm>
              <a:off x="6494463" y="3600450"/>
              <a:ext cx="106363" cy="107950"/>
            </a:xfrm>
            <a:prstGeom prst="ellipse">
              <a:avLst/>
            </a:pr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29" name="Freeform 2460"/>
            <p:cNvSpPr/>
            <p:nvPr/>
          </p:nvSpPr>
          <p:spPr bwMode="auto">
            <a:xfrm>
              <a:off x="6472238" y="3721100"/>
              <a:ext cx="150813" cy="141288"/>
            </a:xfrm>
            <a:custGeom>
              <a:avLst/>
              <a:gdLst>
                <a:gd name="T0" fmla="*/ 17 w 35"/>
                <a:gd name="T1" fmla="*/ 0 h 33"/>
                <a:gd name="T2" fmla="*/ 0 w 35"/>
                <a:gd name="T3" fmla="*/ 18 h 33"/>
                <a:gd name="T4" fmla="*/ 0 w 35"/>
                <a:gd name="T5" fmla="*/ 33 h 33"/>
                <a:gd name="T6" fmla="*/ 35 w 35"/>
                <a:gd name="T7" fmla="*/ 33 h 33"/>
                <a:gd name="T8" fmla="*/ 35 w 35"/>
                <a:gd name="T9" fmla="*/ 18 h 33"/>
                <a:gd name="T10" fmla="*/ 17 w 35"/>
                <a:gd name="T11" fmla="*/ 0 h 33"/>
              </a:gdLst>
              <a:ahLst/>
              <a:cxnLst>
                <a:cxn ang="0">
                  <a:pos x="T0" y="T1"/>
                </a:cxn>
                <a:cxn ang="0">
                  <a:pos x="T2" y="T3"/>
                </a:cxn>
                <a:cxn ang="0">
                  <a:pos x="T4" y="T5"/>
                </a:cxn>
                <a:cxn ang="0">
                  <a:pos x="T6" y="T7"/>
                </a:cxn>
                <a:cxn ang="0">
                  <a:pos x="T8" y="T9"/>
                </a:cxn>
                <a:cxn ang="0">
                  <a:pos x="T10" y="T11"/>
                </a:cxn>
              </a:cxnLst>
              <a:rect l="0" t="0" r="r" b="b"/>
              <a:pathLst>
                <a:path w="35" h="33">
                  <a:moveTo>
                    <a:pt x="17" y="0"/>
                  </a:moveTo>
                  <a:cubicBezTo>
                    <a:pt x="7" y="0"/>
                    <a:pt x="0" y="8"/>
                    <a:pt x="0" y="18"/>
                  </a:cubicBezTo>
                  <a:cubicBezTo>
                    <a:pt x="0" y="33"/>
                    <a:pt x="0" y="33"/>
                    <a:pt x="0" y="33"/>
                  </a:cubicBezTo>
                  <a:cubicBezTo>
                    <a:pt x="35" y="33"/>
                    <a:pt x="35" y="33"/>
                    <a:pt x="35" y="33"/>
                  </a:cubicBezTo>
                  <a:cubicBezTo>
                    <a:pt x="35" y="18"/>
                    <a:pt x="35" y="18"/>
                    <a:pt x="35" y="18"/>
                  </a:cubicBezTo>
                  <a:cubicBezTo>
                    <a:pt x="35" y="8"/>
                    <a:pt x="27" y="0"/>
                    <a:pt x="17" y="0"/>
                  </a:cubicBez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30" name="Oval 2461"/>
            <p:cNvSpPr>
              <a:spLocks noChangeArrowheads="1"/>
            </p:cNvSpPr>
            <p:nvPr/>
          </p:nvSpPr>
          <p:spPr bwMode="auto">
            <a:xfrm>
              <a:off x="6348413" y="3467100"/>
              <a:ext cx="107950" cy="107950"/>
            </a:xfrm>
            <a:prstGeom prst="ellipse">
              <a:avLst/>
            </a:pr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31" name="Freeform 2462"/>
            <p:cNvSpPr/>
            <p:nvPr/>
          </p:nvSpPr>
          <p:spPr bwMode="auto">
            <a:xfrm>
              <a:off x="6323013" y="3592513"/>
              <a:ext cx="153988" cy="141288"/>
            </a:xfrm>
            <a:custGeom>
              <a:avLst/>
              <a:gdLst>
                <a:gd name="T0" fmla="*/ 36 w 36"/>
                <a:gd name="T1" fmla="*/ 18 h 33"/>
                <a:gd name="T2" fmla="*/ 18 w 36"/>
                <a:gd name="T3" fmla="*/ 0 h 33"/>
                <a:gd name="T4" fmla="*/ 0 w 36"/>
                <a:gd name="T5" fmla="*/ 18 h 33"/>
                <a:gd name="T6" fmla="*/ 0 w 36"/>
                <a:gd name="T7" fmla="*/ 33 h 33"/>
                <a:gd name="T8" fmla="*/ 36 w 36"/>
                <a:gd name="T9" fmla="*/ 33 h 33"/>
                <a:gd name="T10" fmla="*/ 36 w 36"/>
                <a:gd name="T11" fmla="*/ 18 h 33"/>
              </a:gdLst>
              <a:ahLst/>
              <a:cxnLst>
                <a:cxn ang="0">
                  <a:pos x="T0" y="T1"/>
                </a:cxn>
                <a:cxn ang="0">
                  <a:pos x="T2" y="T3"/>
                </a:cxn>
                <a:cxn ang="0">
                  <a:pos x="T4" y="T5"/>
                </a:cxn>
                <a:cxn ang="0">
                  <a:pos x="T6" y="T7"/>
                </a:cxn>
                <a:cxn ang="0">
                  <a:pos x="T8" y="T9"/>
                </a:cxn>
                <a:cxn ang="0">
                  <a:pos x="T10" y="T11"/>
                </a:cxn>
              </a:cxnLst>
              <a:rect l="0" t="0" r="r" b="b"/>
              <a:pathLst>
                <a:path w="36" h="33">
                  <a:moveTo>
                    <a:pt x="36" y="18"/>
                  </a:moveTo>
                  <a:cubicBezTo>
                    <a:pt x="36" y="8"/>
                    <a:pt x="28" y="0"/>
                    <a:pt x="18" y="0"/>
                  </a:cubicBezTo>
                  <a:cubicBezTo>
                    <a:pt x="8" y="0"/>
                    <a:pt x="0" y="8"/>
                    <a:pt x="0" y="18"/>
                  </a:cubicBezTo>
                  <a:cubicBezTo>
                    <a:pt x="0" y="33"/>
                    <a:pt x="0" y="33"/>
                    <a:pt x="0" y="33"/>
                  </a:cubicBezTo>
                  <a:cubicBezTo>
                    <a:pt x="36" y="33"/>
                    <a:pt x="36" y="33"/>
                    <a:pt x="36" y="33"/>
                  </a:cubicBezTo>
                  <a:lnTo>
                    <a:pt x="36" y="18"/>
                  </a:ln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grpSp>
      <p:grpSp>
        <p:nvGrpSpPr>
          <p:cNvPr id="6563" name="组合 6562"/>
          <p:cNvGrpSpPr/>
          <p:nvPr/>
        </p:nvGrpSpPr>
        <p:grpSpPr>
          <a:xfrm>
            <a:off x="3504056" y="4931178"/>
            <a:ext cx="866410" cy="684176"/>
            <a:chOff x="5453063" y="2924176"/>
            <a:chExt cx="1290637" cy="1019175"/>
          </a:xfrm>
          <a:solidFill>
            <a:schemeClr val="bg1">
              <a:lumMod val="85000"/>
            </a:schemeClr>
          </a:solidFill>
        </p:grpSpPr>
        <p:sp>
          <p:nvSpPr>
            <p:cNvPr id="6544" name="Freeform 2466"/>
            <p:cNvSpPr/>
            <p:nvPr/>
          </p:nvSpPr>
          <p:spPr bwMode="auto">
            <a:xfrm>
              <a:off x="5897563" y="3375026"/>
              <a:ext cx="222250" cy="155575"/>
            </a:xfrm>
            <a:custGeom>
              <a:avLst/>
              <a:gdLst>
                <a:gd name="T0" fmla="*/ 89 w 140"/>
                <a:gd name="T1" fmla="*/ 3 h 98"/>
                <a:gd name="T2" fmla="*/ 140 w 140"/>
                <a:gd name="T3" fmla="*/ 0 h 98"/>
                <a:gd name="T4" fmla="*/ 116 w 140"/>
                <a:gd name="T5" fmla="*/ 43 h 98"/>
                <a:gd name="T6" fmla="*/ 108 w 140"/>
                <a:gd name="T7" fmla="*/ 33 h 98"/>
                <a:gd name="T8" fmla="*/ 11 w 140"/>
                <a:gd name="T9" fmla="*/ 98 h 98"/>
                <a:gd name="T10" fmla="*/ 0 w 140"/>
                <a:gd name="T11" fmla="*/ 81 h 98"/>
                <a:gd name="T12" fmla="*/ 99 w 140"/>
                <a:gd name="T13" fmla="*/ 19 h 98"/>
                <a:gd name="T14" fmla="*/ 89 w 140"/>
                <a:gd name="T15" fmla="*/ 3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98">
                  <a:moveTo>
                    <a:pt x="89" y="3"/>
                  </a:moveTo>
                  <a:lnTo>
                    <a:pt x="140" y="0"/>
                  </a:lnTo>
                  <a:lnTo>
                    <a:pt x="116" y="43"/>
                  </a:lnTo>
                  <a:lnTo>
                    <a:pt x="108" y="33"/>
                  </a:lnTo>
                  <a:lnTo>
                    <a:pt x="11" y="98"/>
                  </a:lnTo>
                  <a:lnTo>
                    <a:pt x="0" y="81"/>
                  </a:lnTo>
                  <a:lnTo>
                    <a:pt x="99" y="19"/>
                  </a:lnTo>
                  <a:lnTo>
                    <a:pt x="89" y="3"/>
                  </a:ln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45" name="Freeform 2467"/>
            <p:cNvSpPr/>
            <p:nvPr/>
          </p:nvSpPr>
          <p:spPr bwMode="auto">
            <a:xfrm>
              <a:off x="6230938" y="3044826"/>
              <a:ext cx="161925" cy="214313"/>
            </a:xfrm>
            <a:custGeom>
              <a:avLst/>
              <a:gdLst>
                <a:gd name="T0" fmla="*/ 56 w 102"/>
                <a:gd name="T1" fmla="*/ 21 h 135"/>
                <a:gd name="T2" fmla="*/ 102 w 102"/>
                <a:gd name="T3" fmla="*/ 0 h 135"/>
                <a:gd name="T4" fmla="*/ 94 w 102"/>
                <a:gd name="T5" fmla="*/ 48 h 135"/>
                <a:gd name="T6" fmla="*/ 83 w 102"/>
                <a:gd name="T7" fmla="*/ 40 h 135"/>
                <a:gd name="T8" fmla="*/ 16 w 102"/>
                <a:gd name="T9" fmla="*/ 135 h 135"/>
                <a:gd name="T10" fmla="*/ 0 w 102"/>
                <a:gd name="T11" fmla="*/ 127 h 135"/>
                <a:gd name="T12" fmla="*/ 70 w 102"/>
                <a:gd name="T13" fmla="*/ 29 h 135"/>
                <a:gd name="T14" fmla="*/ 56 w 102"/>
                <a:gd name="T15" fmla="*/ 21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35">
                  <a:moveTo>
                    <a:pt x="56" y="21"/>
                  </a:moveTo>
                  <a:lnTo>
                    <a:pt x="102" y="0"/>
                  </a:lnTo>
                  <a:lnTo>
                    <a:pt x="94" y="48"/>
                  </a:lnTo>
                  <a:lnTo>
                    <a:pt x="83" y="40"/>
                  </a:lnTo>
                  <a:lnTo>
                    <a:pt x="16" y="135"/>
                  </a:lnTo>
                  <a:lnTo>
                    <a:pt x="0" y="127"/>
                  </a:lnTo>
                  <a:lnTo>
                    <a:pt x="70" y="29"/>
                  </a:lnTo>
                  <a:lnTo>
                    <a:pt x="56" y="21"/>
                  </a:ln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46" name="Freeform 2468"/>
            <p:cNvSpPr/>
            <p:nvPr/>
          </p:nvSpPr>
          <p:spPr bwMode="auto">
            <a:xfrm>
              <a:off x="5927725" y="3538538"/>
              <a:ext cx="252413" cy="77788"/>
            </a:xfrm>
            <a:custGeom>
              <a:avLst/>
              <a:gdLst>
                <a:gd name="T0" fmla="*/ 115 w 159"/>
                <a:gd name="T1" fmla="*/ 0 h 49"/>
                <a:gd name="T2" fmla="*/ 159 w 159"/>
                <a:gd name="T3" fmla="*/ 24 h 49"/>
                <a:gd name="T4" fmla="*/ 115 w 159"/>
                <a:gd name="T5" fmla="*/ 49 h 49"/>
                <a:gd name="T6" fmla="*/ 115 w 159"/>
                <a:gd name="T7" fmla="*/ 35 h 49"/>
                <a:gd name="T8" fmla="*/ 0 w 159"/>
                <a:gd name="T9" fmla="*/ 35 h 49"/>
                <a:gd name="T10" fmla="*/ 0 w 159"/>
                <a:gd name="T11" fmla="*/ 16 h 49"/>
                <a:gd name="T12" fmla="*/ 115 w 159"/>
                <a:gd name="T13" fmla="*/ 16 h 49"/>
                <a:gd name="T14" fmla="*/ 115 w 159"/>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49">
                  <a:moveTo>
                    <a:pt x="115" y="0"/>
                  </a:moveTo>
                  <a:lnTo>
                    <a:pt x="159" y="24"/>
                  </a:lnTo>
                  <a:lnTo>
                    <a:pt x="115" y="49"/>
                  </a:lnTo>
                  <a:lnTo>
                    <a:pt x="115" y="35"/>
                  </a:lnTo>
                  <a:lnTo>
                    <a:pt x="0" y="35"/>
                  </a:lnTo>
                  <a:lnTo>
                    <a:pt x="0" y="16"/>
                  </a:lnTo>
                  <a:lnTo>
                    <a:pt x="115" y="16"/>
                  </a:lnTo>
                  <a:lnTo>
                    <a:pt x="115" y="0"/>
                  </a:ln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47" name="Freeform 2469"/>
            <p:cNvSpPr/>
            <p:nvPr/>
          </p:nvSpPr>
          <p:spPr bwMode="auto">
            <a:xfrm>
              <a:off x="6346825" y="3538538"/>
              <a:ext cx="252413" cy="77788"/>
            </a:xfrm>
            <a:custGeom>
              <a:avLst/>
              <a:gdLst>
                <a:gd name="T0" fmla="*/ 115 w 159"/>
                <a:gd name="T1" fmla="*/ 0 h 49"/>
                <a:gd name="T2" fmla="*/ 159 w 159"/>
                <a:gd name="T3" fmla="*/ 24 h 49"/>
                <a:gd name="T4" fmla="*/ 118 w 159"/>
                <a:gd name="T5" fmla="*/ 49 h 49"/>
                <a:gd name="T6" fmla="*/ 118 w 159"/>
                <a:gd name="T7" fmla="*/ 35 h 49"/>
                <a:gd name="T8" fmla="*/ 0 w 159"/>
                <a:gd name="T9" fmla="*/ 35 h 49"/>
                <a:gd name="T10" fmla="*/ 0 w 159"/>
                <a:gd name="T11" fmla="*/ 19 h 49"/>
                <a:gd name="T12" fmla="*/ 118 w 159"/>
                <a:gd name="T13" fmla="*/ 16 h 49"/>
                <a:gd name="T14" fmla="*/ 115 w 159"/>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49">
                  <a:moveTo>
                    <a:pt x="115" y="0"/>
                  </a:moveTo>
                  <a:lnTo>
                    <a:pt x="159" y="24"/>
                  </a:lnTo>
                  <a:lnTo>
                    <a:pt x="118" y="49"/>
                  </a:lnTo>
                  <a:lnTo>
                    <a:pt x="118" y="35"/>
                  </a:lnTo>
                  <a:lnTo>
                    <a:pt x="0" y="35"/>
                  </a:lnTo>
                  <a:lnTo>
                    <a:pt x="0" y="19"/>
                  </a:lnTo>
                  <a:lnTo>
                    <a:pt x="118" y="16"/>
                  </a:lnTo>
                  <a:lnTo>
                    <a:pt x="115" y="0"/>
                  </a:ln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48" name="Freeform 2470"/>
            <p:cNvSpPr/>
            <p:nvPr/>
          </p:nvSpPr>
          <p:spPr bwMode="auto">
            <a:xfrm>
              <a:off x="6235700" y="3840163"/>
              <a:ext cx="250825" cy="76200"/>
            </a:xfrm>
            <a:custGeom>
              <a:avLst/>
              <a:gdLst>
                <a:gd name="T0" fmla="*/ 115 w 158"/>
                <a:gd name="T1" fmla="*/ 0 h 48"/>
                <a:gd name="T2" fmla="*/ 158 w 158"/>
                <a:gd name="T3" fmla="*/ 24 h 48"/>
                <a:gd name="T4" fmla="*/ 118 w 158"/>
                <a:gd name="T5" fmla="*/ 48 h 48"/>
                <a:gd name="T6" fmla="*/ 118 w 158"/>
                <a:gd name="T7" fmla="*/ 35 h 48"/>
                <a:gd name="T8" fmla="*/ 0 w 158"/>
                <a:gd name="T9" fmla="*/ 38 h 48"/>
                <a:gd name="T10" fmla="*/ 0 w 158"/>
                <a:gd name="T11" fmla="*/ 21 h 48"/>
                <a:gd name="T12" fmla="*/ 115 w 158"/>
                <a:gd name="T13" fmla="*/ 16 h 48"/>
                <a:gd name="T14" fmla="*/ 115 w 158"/>
                <a:gd name="T15" fmla="*/ 0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48">
                  <a:moveTo>
                    <a:pt x="115" y="0"/>
                  </a:moveTo>
                  <a:lnTo>
                    <a:pt x="158" y="24"/>
                  </a:lnTo>
                  <a:lnTo>
                    <a:pt x="118" y="48"/>
                  </a:lnTo>
                  <a:lnTo>
                    <a:pt x="118" y="35"/>
                  </a:lnTo>
                  <a:lnTo>
                    <a:pt x="0" y="38"/>
                  </a:lnTo>
                  <a:lnTo>
                    <a:pt x="0" y="21"/>
                  </a:lnTo>
                  <a:lnTo>
                    <a:pt x="115" y="16"/>
                  </a:lnTo>
                  <a:lnTo>
                    <a:pt x="115" y="0"/>
                  </a:ln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49" name="Freeform 2471"/>
            <p:cNvSpPr/>
            <p:nvPr/>
          </p:nvSpPr>
          <p:spPr bwMode="auto">
            <a:xfrm>
              <a:off x="5892800" y="3636963"/>
              <a:ext cx="196850" cy="185738"/>
            </a:xfrm>
            <a:custGeom>
              <a:avLst/>
              <a:gdLst>
                <a:gd name="T0" fmla="*/ 108 w 124"/>
                <a:gd name="T1" fmla="*/ 71 h 117"/>
                <a:gd name="T2" fmla="*/ 124 w 124"/>
                <a:gd name="T3" fmla="*/ 117 h 117"/>
                <a:gd name="T4" fmla="*/ 76 w 124"/>
                <a:gd name="T5" fmla="*/ 106 h 117"/>
                <a:gd name="T6" fmla="*/ 86 w 124"/>
                <a:gd name="T7" fmla="*/ 95 h 117"/>
                <a:gd name="T8" fmla="*/ 0 w 124"/>
                <a:gd name="T9" fmla="*/ 14 h 117"/>
                <a:gd name="T10" fmla="*/ 11 w 124"/>
                <a:gd name="T11" fmla="*/ 0 h 117"/>
                <a:gd name="T12" fmla="*/ 97 w 124"/>
                <a:gd name="T13" fmla="*/ 82 h 117"/>
                <a:gd name="T14" fmla="*/ 108 w 124"/>
                <a:gd name="T15" fmla="*/ 71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17">
                  <a:moveTo>
                    <a:pt x="108" y="71"/>
                  </a:moveTo>
                  <a:lnTo>
                    <a:pt x="124" y="117"/>
                  </a:lnTo>
                  <a:lnTo>
                    <a:pt x="76" y="106"/>
                  </a:lnTo>
                  <a:lnTo>
                    <a:pt x="86" y="95"/>
                  </a:lnTo>
                  <a:lnTo>
                    <a:pt x="0" y="14"/>
                  </a:lnTo>
                  <a:lnTo>
                    <a:pt x="11" y="0"/>
                  </a:lnTo>
                  <a:lnTo>
                    <a:pt x="97" y="82"/>
                  </a:lnTo>
                  <a:lnTo>
                    <a:pt x="108" y="71"/>
                  </a:ln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50" name="Oval 2472"/>
            <p:cNvSpPr>
              <a:spLocks noChangeArrowheads="1"/>
            </p:cNvSpPr>
            <p:nvPr/>
          </p:nvSpPr>
          <p:spPr bwMode="auto">
            <a:xfrm>
              <a:off x="5521325" y="3090863"/>
              <a:ext cx="161925" cy="163513"/>
            </a:xfrm>
            <a:prstGeom prst="ellipse">
              <a:avLst/>
            </a:pr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51" name="Freeform 2473"/>
            <p:cNvSpPr/>
            <p:nvPr/>
          </p:nvSpPr>
          <p:spPr bwMode="auto">
            <a:xfrm>
              <a:off x="5453063" y="3263901"/>
              <a:ext cx="303213" cy="674688"/>
            </a:xfrm>
            <a:custGeom>
              <a:avLst/>
              <a:gdLst>
                <a:gd name="T0" fmla="*/ 6 w 71"/>
                <a:gd name="T1" fmla="*/ 0 h 157"/>
                <a:gd name="T2" fmla="*/ 0 w 71"/>
                <a:gd name="T3" fmla="*/ 6 h 157"/>
                <a:gd name="T4" fmla="*/ 0 w 71"/>
                <a:gd name="T5" fmla="*/ 64 h 157"/>
                <a:gd name="T6" fmla="*/ 6 w 71"/>
                <a:gd name="T7" fmla="*/ 70 h 157"/>
                <a:gd name="T8" fmla="*/ 8 w 71"/>
                <a:gd name="T9" fmla="*/ 70 h 157"/>
                <a:gd name="T10" fmla="*/ 13 w 71"/>
                <a:gd name="T11" fmla="*/ 64 h 157"/>
                <a:gd name="T12" fmla="*/ 13 w 71"/>
                <a:gd name="T13" fmla="*/ 31 h 157"/>
                <a:gd name="T14" fmla="*/ 15 w 71"/>
                <a:gd name="T15" fmla="*/ 25 h 157"/>
                <a:gd name="T16" fmla="*/ 17 w 71"/>
                <a:gd name="T17" fmla="*/ 31 h 157"/>
                <a:gd name="T18" fmla="*/ 17 w 71"/>
                <a:gd name="T19" fmla="*/ 64 h 157"/>
                <a:gd name="T20" fmla="*/ 17 w 71"/>
                <a:gd name="T21" fmla="*/ 70 h 157"/>
                <a:gd name="T22" fmla="*/ 17 w 71"/>
                <a:gd name="T23" fmla="*/ 76 h 157"/>
                <a:gd name="T24" fmla="*/ 17 w 71"/>
                <a:gd name="T25" fmla="*/ 151 h 157"/>
                <a:gd name="T26" fmla="*/ 22 w 71"/>
                <a:gd name="T27" fmla="*/ 157 h 157"/>
                <a:gd name="T28" fmla="*/ 28 w 71"/>
                <a:gd name="T29" fmla="*/ 157 h 157"/>
                <a:gd name="T30" fmla="*/ 34 w 71"/>
                <a:gd name="T31" fmla="*/ 151 h 157"/>
                <a:gd name="T32" fmla="*/ 34 w 71"/>
                <a:gd name="T33" fmla="*/ 102 h 157"/>
                <a:gd name="T34" fmla="*/ 36 w 71"/>
                <a:gd name="T35" fmla="*/ 96 h 157"/>
                <a:gd name="T36" fmla="*/ 37 w 71"/>
                <a:gd name="T37" fmla="*/ 102 h 157"/>
                <a:gd name="T38" fmla="*/ 37 w 71"/>
                <a:gd name="T39" fmla="*/ 151 h 157"/>
                <a:gd name="T40" fmla="*/ 43 w 71"/>
                <a:gd name="T41" fmla="*/ 157 h 157"/>
                <a:gd name="T42" fmla="*/ 48 w 71"/>
                <a:gd name="T43" fmla="*/ 157 h 157"/>
                <a:gd name="T44" fmla="*/ 54 w 71"/>
                <a:gd name="T45" fmla="*/ 151 h 157"/>
                <a:gd name="T46" fmla="*/ 54 w 71"/>
                <a:gd name="T47" fmla="*/ 76 h 157"/>
                <a:gd name="T48" fmla="*/ 54 w 71"/>
                <a:gd name="T49" fmla="*/ 70 h 157"/>
                <a:gd name="T50" fmla="*/ 54 w 71"/>
                <a:gd name="T51" fmla="*/ 64 h 157"/>
                <a:gd name="T52" fmla="*/ 54 w 71"/>
                <a:gd name="T53" fmla="*/ 31 h 157"/>
                <a:gd name="T54" fmla="*/ 56 w 71"/>
                <a:gd name="T55" fmla="*/ 25 h 157"/>
                <a:gd name="T56" fmla="*/ 58 w 71"/>
                <a:gd name="T57" fmla="*/ 31 h 157"/>
                <a:gd name="T58" fmla="*/ 58 w 71"/>
                <a:gd name="T59" fmla="*/ 64 h 157"/>
                <a:gd name="T60" fmla="*/ 63 w 71"/>
                <a:gd name="T61" fmla="*/ 70 h 157"/>
                <a:gd name="T62" fmla="*/ 65 w 71"/>
                <a:gd name="T63" fmla="*/ 70 h 157"/>
                <a:gd name="T64" fmla="*/ 71 w 71"/>
                <a:gd name="T65" fmla="*/ 64 h 157"/>
                <a:gd name="T66" fmla="*/ 71 w 71"/>
                <a:gd name="T67" fmla="*/ 6 h 157"/>
                <a:gd name="T68" fmla="*/ 65 w 71"/>
                <a:gd name="T69" fmla="*/ 0 h 157"/>
                <a:gd name="T70" fmla="*/ 6 w 71"/>
                <a:gd name="T7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157">
                  <a:moveTo>
                    <a:pt x="6" y="0"/>
                  </a:moveTo>
                  <a:cubicBezTo>
                    <a:pt x="3" y="0"/>
                    <a:pt x="0" y="2"/>
                    <a:pt x="0" y="6"/>
                  </a:cubicBezTo>
                  <a:cubicBezTo>
                    <a:pt x="0" y="64"/>
                    <a:pt x="0" y="64"/>
                    <a:pt x="0" y="64"/>
                  </a:cubicBezTo>
                  <a:cubicBezTo>
                    <a:pt x="0" y="67"/>
                    <a:pt x="3" y="70"/>
                    <a:pt x="6" y="70"/>
                  </a:cubicBezTo>
                  <a:cubicBezTo>
                    <a:pt x="8" y="70"/>
                    <a:pt x="8" y="70"/>
                    <a:pt x="8" y="70"/>
                  </a:cubicBezTo>
                  <a:cubicBezTo>
                    <a:pt x="11" y="70"/>
                    <a:pt x="13" y="67"/>
                    <a:pt x="13" y="64"/>
                  </a:cubicBezTo>
                  <a:cubicBezTo>
                    <a:pt x="13" y="31"/>
                    <a:pt x="13" y="31"/>
                    <a:pt x="13" y="31"/>
                  </a:cubicBezTo>
                  <a:cubicBezTo>
                    <a:pt x="13" y="28"/>
                    <a:pt x="14" y="25"/>
                    <a:pt x="15" y="25"/>
                  </a:cubicBezTo>
                  <a:cubicBezTo>
                    <a:pt x="16" y="25"/>
                    <a:pt x="17" y="28"/>
                    <a:pt x="17" y="31"/>
                  </a:cubicBezTo>
                  <a:cubicBezTo>
                    <a:pt x="17" y="64"/>
                    <a:pt x="17" y="64"/>
                    <a:pt x="17" y="64"/>
                  </a:cubicBezTo>
                  <a:cubicBezTo>
                    <a:pt x="17" y="67"/>
                    <a:pt x="17" y="70"/>
                    <a:pt x="17" y="70"/>
                  </a:cubicBezTo>
                  <a:cubicBezTo>
                    <a:pt x="17" y="70"/>
                    <a:pt x="17" y="73"/>
                    <a:pt x="17" y="76"/>
                  </a:cubicBezTo>
                  <a:cubicBezTo>
                    <a:pt x="17" y="151"/>
                    <a:pt x="17" y="151"/>
                    <a:pt x="17" y="151"/>
                  </a:cubicBezTo>
                  <a:cubicBezTo>
                    <a:pt x="17" y="154"/>
                    <a:pt x="19" y="157"/>
                    <a:pt x="22" y="157"/>
                  </a:cubicBezTo>
                  <a:cubicBezTo>
                    <a:pt x="28" y="157"/>
                    <a:pt x="28" y="157"/>
                    <a:pt x="28" y="157"/>
                  </a:cubicBezTo>
                  <a:cubicBezTo>
                    <a:pt x="32" y="157"/>
                    <a:pt x="34" y="154"/>
                    <a:pt x="34" y="151"/>
                  </a:cubicBezTo>
                  <a:cubicBezTo>
                    <a:pt x="34" y="102"/>
                    <a:pt x="34" y="102"/>
                    <a:pt x="34" y="102"/>
                  </a:cubicBezTo>
                  <a:cubicBezTo>
                    <a:pt x="34" y="99"/>
                    <a:pt x="35" y="96"/>
                    <a:pt x="36" y="96"/>
                  </a:cubicBezTo>
                  <a:cubicBezTo>
                    <a:pt x="37" y="96"/>
                    <a:pt x="37" y="99"/>
                    <a:pt x="37" y="102"/>
                  </a:cubicBezTo>
                  <a:cubicBezTo>
                    <a:pt x="37" y="151"/>
                    <a:pt x="37" y="151"/>
                    <a:pt x="37" y="151"/>
                  </a:cubicBezTo>
                  <a:cubicBezTo>
                    <a:pt x="37" y="154"/>
                    <a:pt x="40" y="157"/>
                    <a:pt x="43" y="157"/>
                  </a:cubicBezTo>
                  <a:cubicBezTo>
                    <a:pt x="48" y="157"/>
                    <a:pt x="48" y="157"/>
                    <a:pt x="48" y="157"/>
                  </a:cubicBezTo>
                  <a:cubicBezTo>
                    <a:pt x="52" y="157"/>
                    <a:pt x="54" y="154"/>
                    <a:pt x="54" y="151"/>
                  </a:cubicBezTo>
                  <a:cubicBezTo>
                    <a:pt x="54" y="76"/>
                    <a:pt x="54" y="76"/>
                    <a:pt x="54" y="76"/>
                  </a:cubicBezTo>
                  <a:cubicBezTo>
                    <a:pt x="54" y="73"/>
                    <a:pt x="54" y="70"/>
                    <a:pt x="54" y="70"/>
                  </a:cubicBezTo>
                  <a:cubicBezTo>
                    <a:pt x="54" y="70"/>
                    <a:pt x="54" y="67"/>
                    <a:pt x="54" y="64"/>
                  </a:cubicBezTo>
                  <a:cubicBezTo>
                    <a:pt x="54" y="31"/>
                    <a:pt x="54" y="31"/>
                    <a:pt x="54" y="31"/>
                  </a:cubicBezTo>
                  <a:cubicBezTo>
                    <a:pt x="54" y="28"/>
                    <a:pt x="55" y="25"/>
                    <a:pt x="56" y="25"/>
                  </a:cubicBezTo>
                  <a:cubicBezTo>
                    <a:pt x="57" y="25"/>
                    <a:pt x="58" y="28"/>
                    <a:pt x="58" y="31"/>
                  </a:cubicBezTo>
                  <a:cubicBezTo>
                    <a:pt x="58" y="64"/>
                    <a:pt x="58" y="64"/>
                    <a:pt x="58" y="64"/>
                  </a:cubicBezTo>
                  <a:cubicBezTo>
                    <a:pt x="58" y="67"/>
                    <a:pt x="60" y="70"/>
                    <a:pt x="63" y="70"/>
                  </a:cubicBezTo>
                  <a:cubicBezTo>
                    <a:pt x="65" y="70"/>
                    <a:pt x="65" y="70"/>
                    <a:pt x="65" y="70"/>
                  </a:cubicBezTo>
                  <a:cubicBezTo>
                    <a:pt x="68" y="70"/>
                    <a:pt x="71" y="67"/>
                    <a:pt x="71" y="64"/>
                  </a:cubicBezTo>
                  <a:cubicBezTo>
                    <a:pt x="71" y="6"/>
                    <a:pt x="71" y="6"/>
                    <a:pt x="71" y="6"/>
                  </a:cubicBezTo>
                  <a:cubicBezTo>
                    <a:pt x="71" y="2"/>
                    <a:pt x="68" y="0"/>
                    <a:pt x="65" y="0"/>
                  </a:cubicBezTo>
                  <a:lnTo>
                    <a:pt x="6" y="0"/>
                  </a:ln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52" name="Freeform 2474"/>
            <p:cNvSpPr/>
            <p:nvPr/>
          </p:nvSpPr>
          <p:spPr bwMode="auto">
            <a:xfrm>
              <a:off x="5551488" y="3263901"/>
              <a:ext cx="106363" cy="239713"/>
            </a:xfrm>
            <a:custGeom>
              <a:avLst/>
              <a:gdLst>
                <a:gd name="T0" fmla="*/ 32 w 67"/>
                <a:gd name="T1" fmla="*/ 0 h 151"/>
                <a:gd name="T2" fmla="*/ 67 w 67"/>
                <a:gd name="T3" fmla="*/ 0 h 151"/>
                <a:gd name="T4" fmla="*/ 51 w 67"/>
                <a:gd name="T5" fmla="*/ 75 h 151"/>
                <a:gd name="T6" fmla="*/ 32 w 67"/>
                <a:gd name="T7" fmla="*/ 151 h 151"/>
                <a:gd name="T8" fmla="*/ 16 w 67"/>
                <a:gd name="T9" fmla="*/ 75 h 151"/>
                <a:gd name="T10" fmla="*/ 0 w 67"/>
                <a:gd name="T11" fmla="*/ 0 h 151"/>
                <a:gd name="T12" fmla="*/ 32 w 67"/>
                <a:gd name="T13" fmla="*/ 0 h 151"/>
              </a:gdLst>
              <a:ahLst/>
              <a:cxnLst>
                <a:cxn ang="0">
                  <a:pos x="T0" y="T1"/>
                </a:cxn>
                <a:cxn ang="0">
                  <a:pos x="T2" y="T3"/>
                </a:cxn>
                <a:cxn ang="0">
                  <a:pos x="T4" y="T5"/>
                </a:cxn>
                <a:cxn ang="0">
                  <a:pos x="T6" y="T7"/>
                </a:cxn>
                <a:cxn ang="0">
                  <a:pos x="T8" y="T9"/>
                </a:cxn>
                <a:cxn ang="0">
                  <a:pos x="T10" y="T11"/>
                </a:cxn>
                <a:cxn ang="0">
                  <a:pos x="T12" y="T13"/>
                </a:cxn>
              </a:cxnLst>
              <a:rect l="0" t="0" r="r" b="b"/>
              <a:pathLst>
                <a:path w="67" h="151">
                  <a:moveTo>
                    <a:pt x="32" y="0"/>
                  </a:moveTo>
                  <a:lnTo>
                    <a:pt x="67" y="0"/>
                  </a:lnTo>
                  <a:lnTo>
                    <a:pt x="51" y="75"/>
                  </a:lnTo>
                  <a:lnTo>
                    <a:pt x="32" y="151"/>
                  </a:lnTo>
                  <a:lnTo>
                    <a:pt x="16" y="75"/>
                  </a:lnTo>
                  <a:lnTo>
                    <a:pt x="0" y="0"/>
                  </a:lnTo>
                  <a:lnTo>
                    <a:pt x="32" y="0"/>
                  </a:ln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53" name="Freeform 2475"/>
            <p:cNvSpPr/>
            <p:nvPr/>
          </p:nvSpPr>
          <p:spPr bwMode="auto">
            <a:xfrm>
              <a:off x="5576888" y="3259138"/>
              <a:ext cx="55563" cy="257175"/>
            </a:xfrm>
            <a:custGeom>
              <a:avLst/>
              <a:gdLst>
                <a:gd name="T0" fmla="*/ 21 w 35"/>
                <a:gd name="T1" fmla="*/ 27 h 162"/>
                <a:gd name="T2" fmla="*/ 24 w 35"/>
                <a:gd name="T3" fmla="*/ 19 h 162"/>
                <a:gd name="T4" fmla="*/ 32 w 35"/>
                <a:gd name="T5" fmla="*/ 0 h 162"/>
                <a:gd name="T6" fmla="*/ 16 w 35"/>
                <a:gd name="T7" fmla="*/ 0 h 162"/>
                <a:gd name="T8" fmla="*/ 0 w 35"/>
                <a:gd name="T9" fmla="*/ 0 h 162"/>
                <a:gd name="T10" fmla="*/ 8 w 35"/>
                <a:gd name="T11" fmla="*/ 19 h 162"/>
                <a:gd name="T12" fmla="*/ 11 w 35"/>
                <a:gd name="T13" fmla="*/ 27 h 162"/>
                <a:gd name="T14" fmla="*/ 0 w 35"/>
                <a:gd name="T15" fmla="*/ 81 h 162"/>
                <a:gd name="T16" fmla="*/ 16 w 35"/>
                <a:gd name="T17" fmla="*/ 162 h 162"/>
                <a:gd name="T18" fmla="*/ 35 w 35"/>
                <a:gd name="T19" fmla="*/ 81 h 162"/>
                <a:gd name="T20" fmla="*/ 21 w 35"/>
                <a:gd name="T21" fmla="*/ 2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162">
                  <a:moveTo>
                    <a:pt x="21" y="27"/>
                  </a:moveTo>
                  <a:lnTo>
                    <a:pt x="24" y="19"/>
                  </a:lnTo>
                  <a:lnTo>
                    <a:pt x="32" y="0"/>
                  </a:lnTo>
                  <a:lnTo>
                    <a:pt x="16" y="0"/>
                  </a:lnTo>
                  <a:lnTo>
                    <a:pt x="0" y="0"/>
                  </a:lnTo>
                  <a:lnTo>
                    <a:pt x="8" y="19"/>
                  </a:lnTo>
                  <a:lnTo>
                    <a:pt x="11" y="27"/>
                  </a:lnTo>
                  <a:lnTo>
                    <a:pt x="0" y="81"/>
                  </a:lnTo>
                  <a:lnTo>
                    <a:pt x="16" y="162"/>
                  </a:lnTo>
                  <a:lnTo>
                    <a:pt x="35" y="81"/>
                  </a:lnTo>
                  <a:lnTo>
                    <a:pt x="21" y="27"/>
                  </a:ln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54" name="Line 2476"/>
            <p:cNvSpPr>
              <a:spLocks noChangeShapeType="1"/>
            </p:cNvSpPr>
            <p:nvPr/>
          </p:nvSpPr>
          <p:spPr bwMode="auto">
            <a:xfrm>
              <a:off x="6124575" y="3619501"/>
              <a:ext cx="0" cy="0"/>
            </a:xfrm>
            <a:prstGeom prst="line">
              <a:avLst/>
            </a:pr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55" name="Line 2477"/>
            <p:cNvSpPr>
              <a:spLocks noChangeShapeType="1"/>
            </p:cNvSpPr>
            <p:nvPr/>
          </p:nvSpPr>
          <p:spPr bwMode="auto">
            <a:xfrm>
              <a:off x="6124575" y="3619501"/>
              <a:ext cx="0" cy="0"/>
            </a:xfrm>
            <a:prstGeom prst="line">
              <a:avLst/>
            </a:pr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56" name="Oval 2478"/>
            <p:cNvSpPr>
              <a:spLocks noChangeArrowheads="1"/>
            </p:cNvSpPr>
            <p:nvPr/>
          </p:nvSpPr>
          <p:spPr bwMode="auto">
            <a:xfrm>
              <a:off x="5768975" y="3513138"/>
              <a:ext cx="123825" cy="123825"/>
            </a:xfrm>
            <a:prstGeom prst="ellipse">
              <a:avLst/>
            </a:pr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57" name="Oval 2479"/>
            <p:cNvSpPr>
              <a:spLocks noChangeArrowheads="1"/>
            </p:cNvSpPr>
            <p:nvPr/>
          </p:nvSpPr>
          <p:spPr bwMode="auto">
            <a:xfrm>
              <a:off x="6127750" y="3263901"/>
              <a:ext cx="123825" cy="123825"/>
            </a:xfrm>
            <a:prstGeom prst="ellipse">
              <a:avLst/>
            </a:pr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58" name="Oval 2480"/>
            <p:cNvSpPr>
              <a:spLocks noChangeArrowheads="1"/>
            </p:cNvSpPr>
            <p:nvPr/>
          </p:nvSpPr>
          <p:spPr bwMode="auto">
            <a:xfrm>
              <a:off x="6196013" y="3513138"/>
              <a:ext cx="123825" cy="123825"/>
            </a:xfrm>
            <a:prstGeom prst="ellipse">
              <a:avLst/>
            </a:pr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59" name="Oval 2481"/>
            <p:cNvSpPr>
              <a:spLocks noChangeArrowheads="1"/>
            </p:cNvSpPr>
            <p:nvPr/>
          </p:nvSpPr>
          <p:spPr bwMode="auto">
            <a:xfrm>
              <a:off x="6619875" y="3513138"/>
              <a:ext cx="123825" cy="123825"/>
            </a:xfrm>
            <a:prstGeom prst="ellipse">
              <a:avLst/>
            </a:pr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60" name="Oval 2482"/>
            <p:cNvSpPr>
              <a:spLocks noChangeArrowheads="1"/>
            </p:cNvSpPr>
            <p:nvPr/>
          </p:nvSpPr>
          <p:spPr bwMode="auto">
            <a:xfrm>
              <a:off x="6508750" y="3817938"/>
              <a:ext cx="123825" cy="125413"/>
            </a:xfrm>
            <a:prstGeom prst="ellipse">
              <a:avLst/>
            </a:pr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61" name="Oval 2483"/>
            <p:cNvSpPr>
              <a:spLocks noChangeArrowheads="1"/>
            </p:cNvSpPr>
            <p:nvPr/>
          </p:nvSpPr>
          <p:spPr bwMode="auto">
            <a:xfrm>
              <a:off x="6384925" y="2924176"/>
              <a:ext cx="123825" cy="123825"/>
            </a:xfrm>
            <a:prstGeom prst="ellipse">
              <a:avLst/>
            </a:pr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62" name="Oval 2484"/>
            <p:cNvSpPr>
              <a:spLocks noChangeArrowheads="1"/>
            </p:cNvSpPr>
            <p:nvPr/>
          </p:nvSpPr>
          <p:spPr bwMode="auto">
            <a:xfrm>
              <a:off x="6081713" y="3817938"/>
              <a:ext cx="123825" cy="125413"/>
            </a:xfrm>
            <a:prstGeom prst="ellipse">
              <a:avLst/>
            </a:pr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grpSp>
      <p:grpSp>
        <p:nvGrpSpPr>
          <p:cNvPr id="6602" name="组合 6601"/>
          <p:cNvGrpSpPr/>
          <p:nvPr/>
        </p:nvGrpSpPr>
        <p:grpSpPr>
          <a:xfrm>
            <a:off x="5713162" y="4982332"/>
            <a:ext cx="838702" cy="581868"/>
            <a:chOff x="5473700" y="2995613"/>
            <a:chExt cx="1249363" cy="866775"/>
          </a:xfrm>
          <a:solidFill>
            <a:schemeClr val="bg1">
              <a:lumMod val="85000"/>
            </a:schemeClr>
          </a:solidFill>
        </p:grpSpPr>
        <p:sp>
          <p:nvSpPr>
            <p:cNvPr id="6567" name="Freeform 2488"/>
            <p:cNvSpPr/>
            <p:nvPr/>
          </p:nvSpPr>
          <p:spPr bwMode="auto">
            <a:xfrm>
              <a:off x="5605463" y="3416300"/>
              <a:ext cx="638175" cy="382588"/>
            </a:xfrm>
            <a:custGeom>
              <a:avLst/>
              <a:gdLst>
                <a:gd name="T0" fmla="*/ 84 w 402"/>
                <a:gd name="T1" fmla="*/ 241 h 241"/>
                <a:gd name="T2" fmla="*/ 0 w 402"/>
                <a:gd name="T3" fmla="*/ 154 h 241"/>
                <a:gd name="T4" fmla="*/ 8 w 402"/>
                <a:gd name="T5" fmla="*/ 146 h 241"/>
                <a:gd name="T6" fmla="*/ 81 w 402"/>
                <a:gd name="T7" fmla="*/ 222 h 241"/>
                <a:gd name="T8" fmla="*/ 165 w 402"/>
                <a:gd name="T9" fmla="*/ 32 h 241"/>
                <a:gd name="T10" fmla="*/ 289 w 402"/>
                <a:gd name="T11" fmla="*/ 140 h 241"/>
                <a:gd name="T12" fmla="*/ 391 w 402"/>
                <a:gd name="T13" fmla="*/ 0 h 241"/>
                <a:gd name="T14" fmla="*/ 402 w 402"/>
                <a:gd name="T15" fmla="*/ 5 h 241"/>
                <a:gd name="T16" fmla="*/ 289 w 402"/>
                <a:gd name="T17" fmla="*/ 157 h 241"/>
                <a:gd name="T18" fmla="*/ 167 w 402"/>
                <a:gd name="T19" fmla="*/ 51 h 241"/>
                <a:gd name="T20" fmla="*/ 84 w 402"/>
                <a:gd name="T21"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2" h="241">
                  <a:moveTo>
                    <a:pt x="84" y="241"/>
                  </a:moveTo>
                  <a:lnTo>
                    <a:pt x="0" y="154"/>
                  </a:lnTo>
                  <a:lnTo>
                    <a:pt x="8" y="146"/>
                  </a:lnTo>
                  <a:lnTo>
                    <a:pt x="81" y="222"/>
                  </a:lnTo>
                  <a:lnTo>
                    <a:pt x="165" y="32"/>
                  </a:lnTo>
                  <a:lnTo>
                    <a:pt x="289" y="140"/>
                  </a:lnTo>
                  <a:lnTo>
                    <a:pt x="391" y="0"/>
                  </a:lnTo>
                  <a:lnTo>
                    <a:pt x="402" y="5"/>
                  </a:lnTo>
                  <a:lnTo>
                    <a:pt x="289" y="157"/>
                  </a:lnTo>
                  <a:lnTo>
                    <a:pt x="167" y="51"/>
                  </a:lnTo>
                  <a:lnTo>
                    <a:pt x="84" y="241"/>
                  </a:ln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68" name="Oval 2489"/>
            <p:cNvSpPr>
              <a:spLocks noChangeArrowheads="1"/>
            </p:cNvSpPr>
            <p:nvPr/>
          </p:nvSpPr>
          <p:spPr bwMode="auto">
            <a:xfrm>
              <a:off x="6029325" y="3622675"/>
              <a:ext cx="68263" cy="63500"/>
            </a:xfrm>
            <a:prstGeom prst="ellipse">
              <a:avLst/>
            </a:pr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69" name="Oval 2490"/>
            <p:cNvSpPr>
              <a:spLocks noChangeArrowheads="1"/>
            </p:cNvSpPr>
            <p:nvPr/>
          </p:nvSpPr>
          <p:spPr bwMode="auto">
            <a:xfrm>
              <a:off x="5827713" y="3441700"/>
              <a:ext cx="69850" cy="68263"/>
            </a:xfrm>
            <a:prstGeom prst="ellipse">
              <a:avLst/>
            </a:pr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70" name="Oval 2491"/>
            <p:cNvSpPr>
              <a:spLocks noChangeArrowheads="1"/>
            </p:cNvSpPr>
            <p:nvPr/>
          </p:nvSpPr>
          <p:spPr bwMode="auto">
            <a:xfrm>
              <a:off x="5703888" y="3746500"/>
              <a:ext cx="65088" cy="68263"/>
            </a:xfrm>
            <a:prstGeom prst="ellipse">
              <a:avLst/>
            </a:pr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71" name="Oval 2492"/>
            <p:cNvSpPr>
              <a:spLocks noChangeArrowheads="1"/>
            </p:cNvSpPr>
            <p:nvPr/>
          </p:nvSpPr>
          <p:spPr bwMode="auto">
            <a:xfrm>
              <a:off x="5580063" y="3622675"/>
              <a:ext cx="65088" cy="63500"/>
            </a:xfrm>
            <a:prstGeom prst="ellipse">
              <a:avLst/>
            </a:pr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72" name="Oval 2493"/>
            <p:cNvSpPr>
              <a:spLocks noChangeArrowheads="1"/>
            </p:cNvSpPr>
            <p:nvPr/>
          </p:nvSpPr>
          <p:spPr bwMode="auto">
            <a:xfrm>
              <a:off x="6200775" y="3386138"/>
              <a:ext cx="68263" cy="68263"/>
            </a:xfrm>
            <a:prstGeom prst="ellipse">
              <a:avLst/>
            </a:pr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73" name="Oval 2494"/>
            <p:cNvSpPr>
              <a:spLocks noChangeArrowheads="1"/>
            </p:cNvSpPr>
            <p:nvPr/>
          </p:nvSpPr>
          <p:spPr bwMode="auto">
            <a:xfrm>
              <a:off x="6435725" y="2995613"/>
              <a:ext cx="166688" cy="171450"/>
            </a:xfrm>
            <a:prstGeom prst="ellipse">
              <a:avLst/>
            </a:pr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74" name="Freeform 2495"/>
            <p:cNvSpPr/>
            <p:nvPr/>
          </p:nvSpPr>
          <p:spPr bwMode="auto">
            <a:xfrm>
              <a:off x="6461125" y="3171825"/>
              <a:ext cx="47625" cy="128588"/>
            </a:xfrm>
            <a:custGeom>
              <a:avLst/>
              <a:gdLst>
                <a:gd name="T0" fmla="*/ 30 w 30"/>
                <a:gd name="T1" fmla="*/ 27 h 81"/>
                <a:gd name="T2" fmla="*/ 19 w 30"/>
                <a:gd name="T3" fmla="*/ 81 h 81"/>
                <a:gd name="T4" fmla="*/ 19 w 30"/>
                <a:gd name="T5" fmla="*/ 78 h 81"/>
                <a:gd name="T6" fmla="*/ 0 w 30"/>
                <a:gd name="T7" fmla="*/ 0 h 81"/>
                <a:gd name="T8" fmla="*/ 19 w 30"/>
                <a:gd name="T9" fmla="*/ 0 h 81"/>
                <a:gd name="T10" fmla="*/ 27 w 30"/>
                <a:gd name="T11" fmla="*/ 18 h 81"/>
                <a:gd name="T12" fmla="*/ 30 w 30"/>
                <a:gd name="T13" fmla="*/ 27 h 81"/>
              </a:gdLst>
              <a:ahLst/>
              <a:cxnLst>
                <a:cxn ang="0">
                  <a:pos x="T0" y="T1"/>
                </a:cxn>
                <a:cxn ang="0">
                  <a:pos x="T2" y="T3"/>
                </a:cxn>
                <a:cxn ang="0">
                  <a:pos x="T4" y="T5"/>
                </a:cxn>
                <a:cxn ang="0">
                  <a:pos x="T6" y="T7"/>
                </a:cxn>
                <a:cxn ang="0">
                  <a:pos x="T8" y="T9"/>
                </a:cxn>
                <a:cxn ang="0">
                  <a:pos x="T10" y="T11"/>
                </a:cxn>
                <a:cxn ang="0">
                  <a:pos x="T12" y="T13"/>
                </a:cxn>
              </a:cxnLst>
              <a:rect l="0" t="0" r="r" b="b"/>
              <a:pathLst>
                <a:path w="30" h="81">
                  <a:moveTo>
                    <a:pt x="30" y="27"/>
                  </a:moveTo>
                  <a:lnTo>
                    <a:pt x="19" y="81"/>
                  </a:lnTo>
                  <a:lnTo>
                    <a:pt x="19" y="78"/>
                  </a:lnTo>
                  <a:lnTo>
                    <a:pt x="0" y="0"/>
                  </a:lnTo>
                  <a:lnTo>
                    <a:pt x="19" y="0"/>
                  </a:lnTo>
                  <a:lnTo>
                    <a:pt x="27" y="18"/>
                  </a:lnTo>
                  <a:lnTo>
                    <a:pt x="30" y="27"/>
                  </a:ln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75" name="Freeform 2496"/>
            <p:cNvSpPr/>
            <p:nvPr/>
          </p:nvSpPr>
          <p:spPr bwMode="auto">
            <a:xfrm>
              <a:off x="6526213" y="3171825"/>
              <a:ext cx="50800" cy="128588"/>
            </a:xfrm>
            <a:custGeom>
              <a:avLst/>
              <a:gdLst>
                <a:gd name="T0" fmla="*/ 13 w 32"/>
                <a:gd name="T1" fmla="*/ 81 h 81"/>
                <a:gd name="T2" fmla="*/ 0 w 32"/>
                <a:gd name="T3" fmla="*/ 27 h 81"/>
                <a:gd name="T4" fmla="*/ 5 w 32"/>
                <a:gd name="T5" fmla="*/ 18 h 81"/>
                <a:gd name="T6" fmla="*/ 13 w 32"/>
                <a:gd name="T7" fmla="*/ 0 h 81"/>
                <a:gd name="T8" fmla="*/ 32 w 32"/>
                <a:gd name="T9" fmla="*/ 0 h 81"/>
                <a:gd name="T10" fmla="*/ 13 w 32"/>
                <a:gd name="T11" fmla="*/ 78 h 81"/>
                <a:gd name="T12" fmla="*/ 13 w 32"/>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2" h="81">
                  <a:moveTo>
                    <a:pt x="13" y="81"/>
                  </a:moveTo>
                  <a:lnTo>
                    <a:pt x="0" y="27"/>
                  </a:lnTo>
                  <a:lnTo>
                    <a:pt x="5" y="18"/>
                  </a:lnTo>
                  <a:lnTo>
                    <a:pt x="13" y="0"/>
                  </a:lnTo>
                  <a:lnTo>
                    <a:pt x="32" y="0"/>
                  </a:lnTo>
                  <a:lnTo>
                    <a:pt x="13" y="78"/>
                  </a:lnTo>
                  <a:lnTo>
                    <a:pt x="13" y="81"/>
                  </a:ln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76" name="Freeform 2497"/>
            <p:cNvSpPr/>
            <p:nvPr/>
          </p:nvSpPr>
          <p:spPr bwMode="auto">
            <a:xfrm>
              <a:off x="6491288" y="3171825"/>
              <a:ext cx="55563" cy="0"/>
            </a:xfrm>
            <a:custGeom>
              <a:avLst/>
              <a:gdLst>
                <a:gd name="T0" fmla="*/ 0 w 35"/>
                <a:gd name="T1" fmla="*/ 0 w 35"/>
                <a:gd name="T2" fmla="*/ 16 w 35"/>
                <a:gd name="T3" fmla="*/ 35 w 35"/>
                <a:gd name="T4" fmla="*/ 35 w 35"/>
                <a:gd name="T5" fmla="*/ 16 w 35"/>
                <a:gd name="T6" fmla="*/ 0 w 35"/>
              </a:gdLst>
              <a:ahLst/>
              <a:cxnLst>
                <a:cxn ang="0">
                  <a:pos x="T0" y="0"/>
                </a:cxn>
                <a:cxn ang="0">
                  <a:pos x="T1" y="0"/>
                </a:cxn>
                <a:cxn ang="0">
                  <a:pos x="T2" y="0"/>
                </a:cxn>
                <a:cxn ang="0">
                  <a:pos x="T3" y="0"/>
                </a:cxn>
                <a:cxn ang="0">
                  <a:pos x="T4" y="0"/>
                </a:cxn>
                <a:cxn ang="0">
                  <a:pos x="T5" y="0"/>
                </a:cxn>
                <a:cxn ang="0">
                  <a:pos x="T6" y="0"/>
                </a:cxn>
              </a:cxnLst>
              <a:rect l="0" t="0" r="r" b="b"/>
              <a:pathLst>
                <a:path w="35">
                  <a:moveTo>
                    <a:pt x="0" y="0"/>
                  </a:moveTo>
                  <a:lnTo>
                    <a:pt x="0" y="0"/>
                  </a:lnTo>
                  <a:lnTo>
                    <a:pt x="16" y="0"/>
                  </a:lnTo>
                  <a:lnTo>
                    <a:pt x="35" y="0"/>
                  </a:lnTo>
                  <a:lnTo>
                    <a:pt x="35" y="0"/>
                  </a:lnTo>
                  <a:lnTo>
                    <a:pt x="16" y="0"/>
                  </a:lnTo>
                  <a:lnTo>
                    <a:pt x="0" y="0"/>
                  </a:ln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77" name="Freeform 2498"/>
            <p:cNvSpPr/>
            <p:nvPr/>
          </p:nvSpPr>
          <p:spPr bwMode="auto">
            <a:xfrm>
              <a:off x="6491288" y="3300413"/>
              <a:ext cx="55563" cy="133350"/>
            </a:xfrm>
            <a:custGeom>
              <a:avLst/>
              <a:gdLst>
                <a:gd name="T0" fmla="*/ 35 w 35"/>
                <a:gd name="T1" fmla="*/ 0 h 84"/>
                <a:gd name="T2" fmla="*/ 35 w 35"/>
                <a:gd name="T3" fmla="*/ 2 h 84"/>
                <a:gd name="T4" fmla="*/ 16 w 35"/>
                <a:gd name="T5" fmla="*/ 84 h 84"/>
                <a:gd name="T6" fmla="*/ 0 w 35"/>
                <a:gd name="T7" fmla="*/ 2 h 84"/>
                <a:gd name="T8" fmla="*/ 0 w 35"/>
                <a:gd name="T9" fmla="*/ 0 h 84"/>
                <a:gd name="T10" fmla="*/ 16 w 35"/>
                <a:gd name="T11" fmla="*/ 75 h 84"/>
                <a:gd name="T12" fmla="*/ 35 w 35"/>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5" h="84">
                  <a:moveTo>
                    <a:pt x="35" y="0"/>
                  </a:moveTo>
                  <a:lnTo>
                    <a:pt x="35" y="2"/>
                  </a:lnTo>
                  <a:lnTo>
                    <a:pt x="16" y="84"/>
                  </a:lnTo>
                  <a:lnTo>
                    <a:pt x="0" y="2"/>
                  </a:lnTo>
                  <a:lnTo>
                    <a:pt x="0" y="0"/>
                  </a:lnTo>
                  <a:lnTo>
                    <a:pt x="16" y="75"/>
                  </a:lnTo>
                  <a:lnTo>
                    <a:pt x="35" y="0"/>
                  </a:ln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78" name="Freeform 2499"/>
            <p:cNvSpPr/>
            <p:nvPr/>
          </p:nvSpPr>
          <p:spPr bwMode="auto">
            <a:xfrm>
              <a:off x="6491288" y="3171825"/>
              <a:ext cx="55563" cy="247650"/>
            </a:xfrm>
            <a:custGeom>
              <a:avLst/>
              <a:gdLst>
                <a:gd name="T0" fmla="*/ 22 w 35"/>
                <a:gd name="T1" fmla="*/ 27 h 156"/>
                <a:gd name="T2" fmla="*/ 35 w 35"/>
                <a:gd name="T3" fmla="*/ 81 h 156"/>
                <a:gd name="T4" fmla="*/ 16 w 35"/>
                <a:gd name="T5" fmla="*/ 156 h 156"/>
                <a:gd name="T6" fmla="*/ 0 w 35"/>
                <a:gd name="T7" fmla="*/ 81 h 156"/>
                <a:gd name="T8" fmla="*/ 11 w 35"/>
                <a:gd name="T9" fmla="*/ 27 h 156"/>
                <a:gd name="T10" fmla="*/ 8 w 35"/>
                <a:gd name="T11" fmla="*/ 18 h 156"/>
                <a:gd name="T12" fmla="*/ 0 w 35"/>
                <a:gd name="T13" fmla="*/ 0 h 156"/>
                <a:gd name="T14" fmla="*/ 16 w 35"/>
                <a:gd name="T15" fmla="*/ 0 h 156"/>
                <a:gd name="T16" fmla="*/ 35 w 35"/>
                <a:gd name="T17" fmla="*/ 0 h 156"/>
                <a:gd name="T18" fmla="*/ 27 w 35"/>
                <a:gd name="T19" fmla="*/ 18 h 156"/>
                <a:gd name="T20" fmla="*/ 22 w 35"/>
                <a:gd name="T21" fmla="*/ 2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156">
                  <a:moveTo>
                    <a:pt x="22" y="27"/>
                  </a:moveTo>
                  <a:lnTo>
                    <a:pt x="35" y="81"/>
                  </a:lnTo>
                  <a:lnTo>
                    <a:pt x="16" y="156"/>
                  </a:lnTo>
                  <a:lnTo>
                    <a:pt x="0" y="81"/>
                  </a:lnTo>
                  <a:lnTo>
                    <a:pt x="11" y="27"/>
                  </a:lnTo>
                  <a:lnTo>
                    <a:pt x="8" y="18"/>
                  </a:lnTo>
                  <a:lnTo>
                    <a:pt x="0" y="0"/>
                  </a:lnTo>
                  <a:lnTo>
                    <a:pt x="16" y="0"/>
                  </a:lnTo>
                  <a:lnTo>
                    <a:pt x="35" y="0"/>
                  </a:lnTo>
                  <a:lnTo>
                    <a:pt x="27" y="18"/>
                  </a:lnTo>
                  <a:lnTo>
                    <a:pt x="22" y="27"/>
                  </a:ln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79" name="Freeform 2500"/>
            <p:cNvSpPr>
              <a:spLocks noEditPoints="1"/>
            </p:cNvSpPr>
            <p:nvPr/>
          </p:nvSpPr>
          <p:spPr bwMode="auto">
            <a:xfrm>
              <a:off x="6226175" y="3171825"/>
              <a:ext cx="496888" cy="690563"/>
            </a:xfrm>
            <a:custGeom>
              <a:avLst/>
              <a:gdLst>
                <a:gd name="T0" fmla="*/ 0 w 116"/>
                <a:gd name="T1" fmla="*/ 43 h 161"/>
                <a:gd name="T2" fmla="*/ 4 w 116"/>
                <a:gd name="T3" fmla="*/ 51 h 161"/>
                <a:gd name="T4" fmla="*/ 25 w 116"/>
                <a:gd name="T5" fmla="*/ 48 h 161"/>
                <a:gd name="T6" fmla="*/ 45 w 116"/>
                <a:gd name="T7" fmla="*/ 24 h 161"/>
                <a:gd name="T8" fmla="*/ 49 w 116"/>
                <a:gd name="T9" fmla="*/ 26 h 161"/>
                <a:gd name="T10" fmla="*/ 49 w 116"/>
                <a:gd name="T11" fmla="*/ 39 h 161"/>
                <a:gd name="T12" fmla="*/ 49 w 116"/>
                <a:gd name="T13" fmla="*/ 53 h 161"/>
                <a:gd name="T14" fmla="*/ 49 w 116"/>
                <a:gd name="T15" fmla="*/ 67 h 161"/>
                <a:gd name="T16" fmla="*/ 49 w 116"/>
                <a:gd name="T17" fmla="*/ 72 h 161"/>
                <a:gd name="T18" fmla="*/ 49 w 116"/>
                <a:gd name="T19" fmla="*/ 80 h 161"/>
                <a:gd name="T20" fmla="*/ 49 w 116"/>
                <a:gd name="T21" fmla="*/ 148 h 161"/>
                <a:gd name="T22" fmla="*/ 52 w 116"/>
                <a:gd name="T23" fmla="*/ 160 h 161"/>
                <a:gd name="T24" fmla="*/ 65 w 116"/>
                <a:gd name="T25" fmla="*/ 158 h 161"/>
                <a:gd name="T26" fmla="*/ 66 w 116"/>
                <a:gd name="T27" fmla="*/ 148 h 161"/>
                <a:gd name="T28" fmla="*/ 67 w 116"/>
                <a:gd name="T29" fmla="*/ 105 h 161"/>
                <a:gd name="T30" fmla="*/ 68 w 116"/>
                <a:gd name="T31" fmla="*/ 100 h 161"/>
                <a:gd name="T32" fmla="*/ 69 w 116"/>
                <a:gd name="T33" fmla="*/ 107 h 161"/>
                <a:gd name="T34" fmla="*/ 69 w 116"/>
                <a:gd name="T35" fmla="*/ 148 h 161"/>
                <a:gd name="T36" fmla="*/ 72 w 116"/>
                <a:gd name="T37" fmla="*/ 160 h 161"/>
                <a:gd name="T38" fmla="*/ 86 w 116"/>
                <a:gd name="T39" fmla="*/ 158 h 161"/>
                <a:gd name="T40" fmla="*/ 88 w 116"/>
                <a:gd name="T41" fmla="*/ 148 h 161"/>
                <a:gd name="T42" fmla="*/ 88 w 116"/>
                <a:gd name="T43" fmla="*/ 78 h 161"/>
                <a:gd name="T44" fmla="*/ 88 w 116"/>
                <a:gd name="T45" fmla="*/ 72 h 161"/>
                <a:gd name="T46" fmla="*/ 88 w 116"/>
                <a:gd name="T47" fmla="*/ 67 h 161"/>
                <a:gd name="T48" fmla="*/ 114 w 116"/>
                <a:gd name="T49" fmla="*/ 38 h 161"/>
                <a:gd name="T50" fmla="*/ 96 w 116"/>
                <a:gd name="T51" fmla="*/ 3 h 161"/>
                <a:gd name="T52" fmla="*/ 88 w 116"/>
                <a:gd name="T53" fmla="*/ 0 h 161"/>
                <a:gd name="T54" fmla="*/ 82 w 116"/>
                <a:gd name="T55" fmla="*/ 2 h 161"/>
                <a:gd name="T56" fmla="*/ 77 w 116"/>
                <a:gd name="T57" fmla="*/ 22 h 161"/>
                <a:gd name="T58" fmla="*/ 75 w 116"/>
                <a:gd name="T59" fmla="*/ 30 h 161"/>
                <a:gd name="T60" fmla="*/ 75 w 116"/>
                <a:gd name="T61" fmla="*/ 31 h 161"/>
                <a:gd name="T62" fmla="*/ 70 w 116"/>
                <a:gd name="T63" fmla="*/ 54 h 161"/>
                <a:gd name="T64" fmla="*/ 67 w 116"/>
                <a:gd name="T65" fmla="*/ 54 h 161"/>
                <a:gd name="T66" fmla="*/ 62 w 116"/>
                <a:gd name="T67" fmla="*/ 31 h 161"/>
                <a:gd name="T68" fmla="*/ 62 w 116"/>
                <a:gd name="T69" fmla="*/ 30 h 161"/>
                <a:gd name="T70" fmla="*/ 60 w 116"/>
                <a:gd name="T71" fmla="*/ 22 h 161"/>
                <a:gd name="T72" fmla="*/ 54 w 116"/>
                <a:gd name="T73" fmla="*/ 0 h 161"/>
                <a:gd name="T74" fmla="*/ 50 w 116"/>
                <a:gd name="T75" fmla="*/ 0 h 161"/>
                <a:gd name="T76" fmla="*/ 47 w 116"/>
                <a:gd name="T77" fmla="*/ 0 h 161"/>
                <a:gd name="T78" fmla="*/ 18 w 116"/>
                <a:gd name="T79" fmla="*/ 36 h 161"/>
                <a:gd name="T80" fmla="*/ 4 w 116"/>
                <a:gd name="T81" fmla="*/ 39 h 161"/>
                <a:gd name="T82" fmla="*/ 95 w 116"/>
                <a:gd name="T83" fmla="*/ 38 h 161"/>
                <a:gd name="T84" fmla="*/ 88 w 116"/>
                <a:gd name="T85" fmla="*/ 42 h 161"/>
                <a:gd name="T86" fmla="*/ 88 w 116"/>
                <a:gd name="T87" fmla="*/ 32 h 161"/>
                <a:gd name="T88" fmla="*/ 88 w 116"/>
                <a:gd name="T89" fmla="*/ 21 h 161"/>
                <a:gd name="T90" fmla="*/ 96 w 116"/>
                <a:gd name="T91" fmla="*/ 3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6" h="161">
                  <a:moveTo>
                    <a:pt x="4" y="39"/>
                  </a:moveTo>
                  <a:cubicBezTo>
                    <a:pt x="2" y="39"/>
                    <a:pt x="0" y="41"/>
                    <a:pt x="0" y="43"/>
                  </a:cubicBezTo>
                  <a:cubicBezTo>
                    <a:pt x="0" y="47"/>
                    <a:pt x="0" y="47"/>
                    <a:pt x="0" y="47"/>
                  </a:cubicBezTo>
                  <a:cubicBezTo>
                    <a:pt x="0" y="50"/>
                    <a:pt x="2" y="51"/>
                    <a:pt x="4" y="51"/>
                  </a:cubicBezTo>
                  <a:cubicBezTo>
                    <a:pt x="18" y="51"/>
                    <a:pt x="18" y="51"/>
                    <a:pt x="18" y="51"/>
                  </a:cubicBezTo>
                  <a:cubicBezTo>
                    <a:pt x="21" y="51"/>
                    <a:pt x="24" y="50"/>
                    <a:pt x="25" y="48"/>
                  </a:cubicBezTo>
                  <a:cubicBezTo>
                    <a:pt x="42" y="27"/>
                    <a:pt x="42" y="27"/>
                    <a:pt x="42" y="27"/>
                  </a:cubicBezTo>
                  <a:cubicBezTo>
                    <a:pt x="44" y="25"/>
                    <a:pt x="45" y="24"/>
                    <a:pt x="45" y="24"/>
                  </a:cubicBezTo>
                  <a:cubicBezTo>
                    <a:pt x="45" y="24"/>
                    <a:pt x="46" y="23"/>
                    <a:pt x="47" y="23"/>
                  </a:cubicBezTo>
                  <a:cubicBezTo>
                    <a:pt x="48" y="23"/>
                    <a:pt x="49" y="25"/>
                    <a:pt x="49" y="26"/>
                  </a:cubicBezTo>
                  <a:cubicBezTo>
                    <a:pt x="49" y="28"/>
                    <a:pt x="49" y="32"/>
                    <a:pt x="49" y="33"/>
                  </a:cubicBezTo>
                  <a:cubicBezTo>
                    <a:pt x="49" y="35"/>
                    <a:pt x="49" y="37"/>
                    <a:pt x="49" y="39"/>
                  </a:cubicBezTo>
                  <a:cubicBezTo>
                    <a:pt x="49" y="41"/>
                    <a:pt x="49" y="45"/>
                    <a:pt x="49" y="47"/>
                  </a:cubicBezTo>
                  <a:cubicBezTo>
                    <a:pt x="49" y="48"/>
                    <a:pt x="49" y="51"/>
                    <a:pt x="49" y="53"/>
                  </a:cubicBezTo>
                  <a:cubicBezTo>
                    <a:pt x="49" y="59"/>
                    <a:pt x="49" y="59"/>
                    <a:pt x="49" y="59"/>
                  </a:cubicBezTo>
                  <a:cubicBezTo>
                    <a:pt x="49" y="61"/>
                    <a:pt x="49" y="66"/>
                    <a:pt x="49" y="67"/>
                  </a:cubicBezTo>
                  <a:cubicBezTo>
                    <a:pt x="49" y="69"/>
                    <a:pt x="49" y="71"/>
                    <a:pt x="49" y="72"/>
                  </a:cubicBezTo>
                  <a:cubicBezTo>
                    <a:pt x="49" y="72"/>
                    <a:pt x="49" y="72"/>
                    <a:pt x="49" y="72"/>
                  </a:cubicBezTo>
                  <a:cubicBezTo>
                    <a:pt x="49" y="72"/>
                    <a:pt x="49" y="72"/>
                    <a:pt x="49" y="72"/>
                  </a:cubicBezTo>
                  <a:cubicBezTo>
                    <a:pt x="49" y="74"/>
                    <a:pt x="49" y="78"/>
                    <a:pt x="49" y="80"/>
                  </a:cubicBezTo>
                  <a:cubicBezTo>
                    <a:pt x="49" y="81"/>
                    <a:pt x="49" y="84"/>
                    <a:pt x="49" y="86"/>
                  </a:cubicBezTo>
                  <a:cubicBezTo>
                    <a:pt x="49" y="148"/>
                    <a:pt x="49" y="148"/>
                    <a:pt x="49" y="148"/>
                  </a:cubicBezTo>
                  <a:cubicBezTo>
                    <a:pt x="49" y="150"/>
                    <a:pt x="49" y="153"/>
                    <a:pt x="50" y="156"/>
                  </a:cubicBezTo>
                  <a:cubicBezTo>
                    <a:pt x="50" y="156"/>
                    <a:pt x="50" y="159"/>
                    <a:pt x="52" y="160"/>
                  </a:cubicBezTo>
                  <a:cubicBezTo>
                    <a:pt x="54" y="161"/>
                    <a:pt x="56" y="161"/>
                    <a:pt x="58" y="161"/>
                  </a:cubicBezTo>
                  <a:cubicBezTo>
                    <a:pt x="59" y="161"/>
                    <a:pt x="64" y="160"/>
                    <a:pt x="65" y="158"/>
                  </a:cubicBezTo>
                  <a:cubicBezTo>
                    <a:pt x="66" y="157"/>
                    <a:pt x="66" y="156"/>
                    <a:pt x="66" y="156"/>
                  </a:cubicBezTo>
                  <a:cubicBezTo>
                    <a:pt x="66" y="153"/>
                    <a:pt x="66" y="150"/>
                    <a:pt x="66" y="148"/>
                  </a:cubicBezTo>
                  <a:cubicBezTo>
                    <a:pt x="66" y="113"/>
                    <a:pt x="66" y="113"/>
                    <a:pt x="66" y="113"/>
                  </a:cubicBezTo>
                  <a:cubicBezTo>
                    <a:pt x="66" y="111"/>
                    <a:pt x="66" y="106"/>
                    <a:pt x="67" y="105"/>
                  </a:cubicBezTo>
                  <a:cubicBezTo>
                    <a:pt x="67" y="103"/>
                    <a:pt x="67" y="101"/>
                    <a:pt x="67" y="100"/>
                  </a:cubicBezTo>
                  <a:cubicBezTo>
                    <a:pt x="67" y="100"/>
                    <a:pt x="67" y="100"/>
                    <a:pt x="68" y="100"/>
                  </a:cubicBezTo>
                  <a:cubicBezTo>
                    <a:pt x="69" y="100"/>
                    <a:pt x="69" y="100"/>
                    <a:pt x="69" y="100"/>
                  </a:cubicBezTo>
                  <a:cubicBezTo>
                    <a:pt x="69" y="101"/>
                    <a:pt x="69" y="105"/>
                    <a:pt x="69" y="107"/>
                  </a:cubicBezTo>
                  <a:cubicBezTo>
                    <a:pt x="69" y="108"/>
                    <a:pt x="69" y="111"/>
                    <a:pt x="69" y="113"/>
                  </a:cubicBezTo>
                  <a:cubicBezTo>
                    <a:pt x="69" y="148"/>
                    <a:pt x="69" y="148"/>
                    <a:pt x="69" y="148"/>
                  </a:cubicBezTo>
                  <a:cubicBezTo>
                    <a:pt x="69" y="150"/>
                    <a:pt x="70" y="153"/>
                    <a:pt x="70" y="156"/>
                  </a:cubicBezTo>
                  <a:cubicBezTo>
                    <a:pt x="70" y="156"/>
                    <a:pt x="71" y="159"/>
                    <a:pt x="72" y="160"/>
                  </a:cubicBezTo>
                  <a:cubicBezTo>
                    <a:pt x="74" y="161"/>
                    <a:pt x="77" y="161"/>
                    <a:pt x="79" y="161"/>
                  </a:cubicBezTo>
                  <a:cubicBezTo>
                    <a:pt x="80" y="161"/>
                    <a:pt x="86" y="160"/>
                    <a:pt x="86" y="158"/>
                  </a:cubicBezTo>
                  <a:cubicBezTo>
                    <a:pt x="87" y="157"/>
                    <a:pt x="87" y="156"/>
                    <a:pt x="87" y="156"/>
                  </a:cubicBezTo>
                  <a:cubicBezTo>
                    <a:pt x="87" y="153"/>
                    <a:pt x="88" y="150"/>
                    <a:pt x="88" y="148"/>
                  </a:cubicBezTo>
                  <a:cubicBezTo>
                    <a:pt x="88" y="86"/>
                    <a:pt x="88" y="86"/>
                    <a:pt x="88" y="86"/>
                  </a:cubicBezTo>
                  <a:cubicBezTo>
                    <a:pt x="88" y="84"/>
                    <a:pt x="88" y="79"/>
                    <a:pt x="88" y="78"/>
                  </a:cubicBezTo>
                  <a:cubicBezTo>
                    <a:pt x="88" y="76"/>
                    <a:pt x="88" y="74"/>
                    <a:pt x="88" y="72"/>
                  </a:cubicBezTo>
                  <a:cubicBezTo>
                    <a:pt x="88" y="72"/>
                    <a:pt x="88" y="72"/>
                    <a:pt x="88" y="72"/>
                  </a:cubicBezTo>
                  <a:cubicBezTo>
                    <a:pt x="88" y="72"/>
                    <a:pt x="88" y="72"/>
                    <a:pt x="88" y="72"/>
                  </a:cubicBezTo>
                  <a:cubicBezTo>
                    <a:pt x="88" y="71"/>
                    <a:pt x="88" y="68"/>
                    <a:pt x="88" y="67"/>
                  </a:cubicBezTo>
                  <a:cubicBezTo>
                    <a:pt x="88" y="65"/>
                    <a:pt x="89" y="63"/>
                    <a:pt x="91" y="62"/>
                  </a:cubicBezTo>
                  <a:cubicBezTo>
                    <a:pt x="114" y="38"/>
                    <a:pt x="114" y="38"/>
                    <a:pt x="114" y="38"/>
                  </a:cubicBezTo>
                  <a:cubicBezTo>
                    <a:pt x="116" y="37"/>
                    <a:pt x="116" y="34"/>
                    <a:pt x="115" y="32"/>
                  </a:cubicBezTo>
                  <a:cubicBezTo>
                    <a:pt x="96" y="3"/>
                    <a:pt x="96" y="3"/>
                    <a:pt x="96" y="3"/>
                  </a:cubicBezTo>
                  <a:cubicBezTo>
                    <a:pt x="95" y="2"/>
                    <a:pt x="92" y="0"/>
                    <a:pt x="90" y="0"/>
                  </a:cubicBezTo>
                  <a:cubicBezTo>
                    <a:pt x="88" y="0"/>
                    <a:pt x="88" y="0"/>
                    <a:pt x="88" y="0"/>
                  </a:cubicBezTo>
                  <a:cubicBezTo>
                    <a:pt x="86" y="0"/>
                    <a:pt x="84" y="0"/>
                    <a:pt x="84" y="0"/>
                  </a:cubicBezTo>
                  <a:cubicBezTo>
                    <a:pt x="84" y="0"/>
                    <a:pt x="82" y="1"/>
                    <a:pt x="82" y="2"/>
                  </a:cubicBezTo>
                  <a:cubicBezTo>
                    <a:pt x="81" y="3"/>
                    <a:pt x="80" y="6"/>
                    <a:pt x="80" y="8"/>
                  </a:cubicBezTo>
                  <a:cubicBezTo>
                    <a:pt x="77" y="22"/>
                    <a:pt x="77" y="22"/>
                    <a:pt x="77" y="22"/>
                  </a:cubicBezTo>
                  <a:cubicBezTo>
                    <a:pt x="76" y="24"/>
                    <a:pt x="75" y="27"/>
                    <a:pt x="75" y="29"/>
                  </a:cubicBezTo>
                  <a:cubicBezTo>
                    <a:pt x="75" y="29"/>
                    <a:pt x="75" y="29"/>
                    <a:pt x="75" y="30"/>
                  </a:cubicBezTo>
                  <a:cubicBezTo>
                    <a:pt x="75" y="30"/>
                    <a:pt x="75" y="30"/>
                    <a:pt x="75" y="30"/>
                  </a:cubicBezTo>
                  <a:cubicBezTo>
                    <a:pt x="75" y="31"/>
                    <a:pt x="75" y="31"/>
                    <a:pt x="75" y="31"/>
                  </a:cubicBezTo>
                  <a:cubicBezTo>
                    <a:pt x="74" y="33"/>
                    <a:pt x="74" y="36"/>
                    <a:pt x="73" y="38"/>
                  </a:cubicBezTo>
                  <a:cubicBezTo>
                    <a:pt x="70" y="54"/>
                    <a:pt x="70" y="54"/>
                    <a:pt x="70" y="54"/>
                  </a:cubicBezTo>
                  <a:cubicBezTo>
                    <a:pt x="70" y="56"/>
                    <a:pt x="68" y="59"/>
                    <a:pt x="68" y="59"/>
                  </a:cubicBezTo>
                  <a:cubicBezTo>
                    <a:pt x="68" y="58"/>
                    <a:pt x="67" y="56"/>
                    <a:pt x="67" y="54"/>
                  </a:cubicBezTo>
                  <a:cubicBezTo>
                    <a:pt x="64" y="38"/>
                    <a:pt x="64" y="38"/>
                    <a:pt x="64" y="38"/>
                  </a:cubicBezTo>
                  <a:cubicBezTo>
                    <a:pt x="63" y="36"/>
                    <a:pt x="62" y="33"/>
                    <a:pt x="62" y="31"/>
                  </a:cubicBezTo>
                  <a:cubicBezTo>
                    <a:pt x="62" y="31"/>
                    <a:pt x="62" y="31"/>
                    <a:pt x="62" y="30"/>
                  </a:cubicBezTo>
                  <a:cubicBezTo>
                    <a:pt x="62" y="30"/>
                    <a:pt x="62" y="30"/>
                    <a:pt x="62" y="30"/>
                  </a:cubicBezTo>
                  <a:cubicBezTo>
                    <a:pt x="62" y="29"/>
                    <a:pt x="62" y="29"/>
                    <a:pt x="62" y="29"/>
                  </a:cubicBezTo>
                  <a:cubicBezTo>
                    <a:pt x="61" y="27"/>
                    <a:pt x="61" y="24"/>
                    <a:pt x="60" y="22"/>
                  </a:cubicBezTo>
                  <a:cubicBezTo>
                    <a:pt x="57" y="8"/>
                    <a:pt x="57" y="8"/>
                    <a:pt x="57" y="8"/>
                  </a:cubicBezTo>
                  <a:cubicBezTo>
                    <a:pt x="57" y="6"/>
                    <a:pt x="55" y="2"/>
                    <a:pt x="54" y="0"/>
                  </a:cubicBezTo>
                  <a:cubicBezTo>
                    <a:pt x="54" y="0"/>
                    <a:pt x="54" y="0"/>
                    <a:pt x="53" y="0"/>
                  </a:cubicBezTo>
                  <a:cubicBezTo>
                    <a:pt x="51" y="0"/>
                    <a:pt x="50" y="0"/>
                    <a:pt x="50" y="0"/>
                  </a:cubicBezTo>
                  <a:cubicBezTo>
                    <a:pt x="49" y="0"/>
                    <a:pt x="49" y="0"/>
                    <a:pt x="49" y="0"/>
                  </a:cubicBezTo>
                  <a:cubicBezTo>
                    <a:pt x="49" y="0"/>
                    <a:pt x="48" y="0"/>
                    <a:pt x="47" y="0"/>
                  </a:cubicBezTo>
                  <a:cubicBezTo>
                    <a:pt x="46" y="0"/>
                    <a:pt x="44" y="2"/>
                    <a:pt x="42" y="4"/>
                  </a:cubicBezTo>
                  <a:cubicBezTo>
                    <a:pt x="18" y="36"/>
                    <a:pt x="18" y="36"/>
                    <a:pt x="18" y="36"/>
                  </a:cubicBezTo>
                  <a:cubicBezTo>
                    <a:pt x="17" y="37"/>
                    <a:pt x="14" y="39"/>
                    <a:pt x="12" y="39"/>
                  </a:cubicBezTo>
                  <a:lnTo>
                    <a:pt x="4" y="39"/>
                  </a:lnTo>
                  <a:close/>
                  <a:moveTo>
                    <a:pt x="96" y="32"/>
                  </a:moveTo>
                  <a:cubicBezTo>
                    <a:pt x="97" y="34"/>
                    <a:pt x="97" y="37"/>
                    <a:pt x="95" y="38"/>
                  </a:cubicBezTo>
                  <a:cubicBezTo>
                    <a:pt x="91" y="43"/>
                    <a:pt x="91" y="43"/>
                    <a:pt x="91" y="43"/>
                  </a:cubicBezTo>
                  <a:cubicBezTo>
                    <a:pt x="89" y="44"/>
                    <a:pt x="88" y="44"/>
                    <a:pt x="88" y="42"/>
                  </a:cubicBezTo>
                  <a:cubicBezTo>
                    <a:pt x="88" y="40"/>
                    <a:pt x="88" y="40"/>
                    <a:pt x="88" y="40"/>
                  </a:cubicBezTo>
                  <a:cubicBezTo>
                    <a:pt x="88" y="38"/>
                    <a:pt x="88" y="34"/>
                    <a:pt x="88" y="32"/>
                  </a:cubicBezTo>
                  <a:cubicBezTo>
                    <a:pt x="88" y="25"/>
                    <a:pt x="88" y="25"/>
                    <a:pt x="88" y="25"/>
                  </a:cubicBezTo>
                  <a:cubicBezTo>
                    <a:pt x="88" y="22"/>
                    <a:pt x="88" y="21"/>
                    <a:pt x="88" y="21"/>
                  </a:cubicBezTo>
                  <a:cubicBezTo>
                    <a:pt x="88" y="21"/>
                    <a:pt x="89" y="22"/>
                    <a:pt x="90" y="24"/>
                  </a:cubicBezTo>
                  <a:lnTo>
                    <a:pt x="96" y="32"/>
                  </a:ln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80" name="Freeform 2501"/>
            <p:cNvSpPr/>
            <p:nvPr/>
          </p:nvSpPr>
          <p:spPr bwMode="auto">
            <a:xfrm>
              <a:off x="5627688" y="3248025"/>
              <a:ext cx="636588" cy="382588"/>
            </a:xfrm>
            <a:custGeom>
              <a:avLst/>
              <a:gdLst>
                <a:gd name="T0" fmla="*/ 83 w 401"/>
                <a:gd name="T1" fmla="*/ 241 h 241"/>
                <a:gd name="T2" fmla="*/ 0 w 401"/>
                <a:gd name="T3" fmla="*/ 154 h 241"/>
                <a:gd name="T4" fmla="*/ 8 w 401"/>
                <a:gd name="T5" fmla="*/ 146 h 241"/>
                <a:gd name="T6" fmla="*/ 81 w 401"/>
                <a:gd name="T7" fmla="*/ 222 h 241"/>
                <a:gd name="T8" fmla="*/ 164 w 401"/>
                <a:gd name="T9" fmla="*/ 33 h 241"/>
                <a:gd name="T10" fmla="*/ 288 w 401"/>
                <a:gd name="T11" fmla="*/ 144 h 241"/>
                <a:gd name="T12" fmla="*/ 391 w 401"/>
                <a:gd name="T13" fmla="*/ 0 h 241"/>
                <a:gd name="T14" fmla="*/ 401 w 401"/>
                <a:gd name="T15" fmla="*/ 6 h 241"/>
                <a:gd name="T16" fmla="*/ 288 w 401"/>
                <a:gd name="T17" fmla="*/ 160 h 241"/>
                <a:gd name="T18" fmla="*/ 167 w 401"/>
                <a:gd name="T19" fmla="*/ 52 h 241"/>
                <a:gd name="T20" fmla="*/ 83 w 401"/>
                <a:gd name="T21"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 h="241">
                  <a:moveTo>
                    <a:pt x="83" y="241"/>
                  </a:moveTo>
                  <a:lnTo>
                    <a:pt x="0" y="154"/>
                  </a:lnTo>
                  <a:lnTo>
                    <a:pt x="8" y="146"/>
                  </a:lnTo>
                  <a:lnTo>
                    <a:pt x="81" y="222"/>
                  </a:lnTo>
                  <a:lnTo>
                    <a:pt x="164" y="33"/>
                  </a:lnTo>
                  <a:lnTo>
                    <a:pt x="288" y="144"/>
                  </a:lnTo>
                  <a:lnTo>
                    <a:pt x="391" y="0"/>
                  </a:lnTo>
                  <a:lnTo>
                    <a:pt x="401" y="6"/>
                  </a:lnTo>
                  <a:lnTo>
                    <a:pt x="288" y="160"/>
                  </a:lnTo>
                  <a:lnTo>
                    <a:pt x="167" y="52"/>
                  </a:lnTo>
                  <a:lnTo>
                    <a:pt x="83" y="241"/>
                  </a:ln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81" name="Oval 2502"/>
            <p:cNvSpPr>
              <a:spLocks noChangeArrowheads="1"/>
            </p:cNvSpPr>
            <p:nvPr/>
          </p:nvSpPr>
          <p:spPr bwMode="auto">
            <a:xfrm>
              <a:off x="6051550" y="3454400"/>
              <a:ext cx="68263" cy="65088"/>
            </a:xfrm>
            <a:prstGeom prst="ellipse">
              <a:avLst/>
            </a:pr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82" name="Freeform 2503"/>
            <p:cNvSpPr>
              <a:spLocks noEditPoints="1"/>
            </p:cNvSpPr>
            <p:nvPr/>
          </p:nvSpPr>
          <p:spPr bwMode="auto">
            <a:xfrm>
              <a:off x="6042025" y="3446463"/>
              <a:ext cx="85725" cy="80963"/>
            </a:xfrm>
            <a:custGeom>
              <a:avLst/>
              <a:gdLst>
                <a:gd name="T0" fmla="*/ 10 w 20"/>
                <a:gd name="T1" fmla="*/ 19 h 19"/>
                <a:gd name="T2" fmla="*/ 0 w 20"/>
                <a:gd name="T3" fmla="*/ 10 h 19"/>
                <a:gd name="T4" fmla="*/ 10 w 20"/>
                <a:gd name="T5" fmla="*/ 0 h 19"/>
                <a:gd name="T6" fmla="*/ 20 w 20"/>
                <a:gd name="T7" fmla="*/ 10 h 19"/>
                <a:gd name="T8" fmla="*/ 10 w 20"/>
                <a:gd name="T9" fmla="*/ 19 h 19"/>
                <a:gd name="T10" fmla="*/ 10 w 20"/>
                <a:gd name="T11" fmla="*/ 4 h 19"/>
                <a:gd name="T12" fmla="*/ 4 w 20"/>
                <a:gd name="T13" fmla="*/ 10 h 19"/>
                <a:gd name="T14" fmla="*/ 10 w 20"/>
                <a:gd name="T15" fmla="*/ 15 h 19"/>
                <a:gd name="T16" fmla="*/ 16 w 20"/>
                <a:gd name="T17" fmla="*/ 10 h 19"/>
                <a:gd name="T18" fmla="*/ 10 w 20"/>
                <a:gd name="T1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19"/>
                  </a:moveTo>
                  <a:cubicBezTo>
                    <a:pt x="5" y="19"/>
                    <a:pt x="0" y="15"/>
                    <a:pt x="0" y="10"/>
                  </a:cubicBezTo>
                  <a:cubicBezTo>
                    <a:pt x="0" y="4"/>
                    <a:pt x="5" y="0"/>
                    <a:pt x="10" y="0"/>
                  </a:cubicBezTo>
                  <a:cubicBezTo>
                    <a:pt x="16" y="0"/>
                    <a:pt x="20" y="4"/>
                    <a:pt x="20" y="10"/>
                  </a:cubicBezTo>
                  <a:cubicBezTo>
                    <a:pt x="20" y="15"/>
                    <a:pt x="16" y="19"/>
                    <a:pt x="10" y="19"/>
                  </a:cubicBezTo>
                  <a:close/>
                  <a:moveTo>
                    <a:pt x="10" y="4"/>
                  </a:moveTo>
                  <a:cubicBezTo>
                    <a:pt x="7" y="4"/>
                    <a:pt x="4" y="6"/>
                    <a:pt x="4" y="10"/>
                  </a:cubicBezTo>
                  <a:cubicBezTo>
                    <a:pt x="4" y="13"/>
                    <a:pt x="7" y="15"/>
                    <a:pt x="10" y="15"/>
                  </a:cubicBezTo>
                  <a:cubicBezTo>
                    <a:pt x="13" y="15"/>
                    <a:pt x="16" y="13"/>
                    <a:pt x="16" y="10"/>
                  </a:cubicBezTo>
                  <a:cubicBezTo>
                    <a:pt x="16" y="6"/>
                    <a:pt x="13" y="4"/>
                    <a:pt x="10" y="4"/>
                  </a:cubicBez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83" name="Oval 2504"/>
            <p:cNvSpPr>
              <a:spLocks noChangeArrowheads="1"/>
            </p:cNvSpPr>
            <p:nvPr/>
          </p:nvSpPr>
          <p:spPr bwMode="auto">
            <a:xfrm>
              <a:off x="5849938" y="3278188"/>
              <a:ext cx="68263" cy="65088"/>
            </a:xfrm>
            <a:prstGeom prst="ellipse">
              <a:avLst/>
            </a:pr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84" name="Freeform 2505"/>
            <p:cNvSpPr>
              <a:spLocks noEditPoints="1"/>
            </p:cNvSpPr>
            <p:nvPr/>
          </p:nvSpPr>
          <p:spPr bwMode="auto">
            <a:xfrm>
              <a:off x="5842000" y="3270250"/>
              <a:ext cx="84138" cy="80963"/>
            </a:xfrm>
            <a:custGeom>
              <a:avLst/>
              <a:gdLst>
                <a:gd name="T0" fmla="*/ 10 w 20"/>
                <a:gd name="T1" fmla="*/ 19 h 19"/>
                <a:gd name="T2" fmla="*/ 0 w 20"/>
                <a:gd name="T3" fmla="*/ 9 h 19"/>
                <a:gd name="T4" fmla="*/ 10 w 20"/>
                <a:gd name="T5" fmla="*/ 0 h 19"/>
                <a:gd name="T6" fmla="*/ 20 w 20"/>
                <a:gd name="T7" fmla="*/ 9 h 19"/>
                <a:gd name="T8" fmla="*/ 10 w 20"/>
                <a:gd name="T9" fmla="*/ 19 h 19"/>
                <a:gd name="T10" fmla="*/ 10 w 20"/>
                <a:gd name="T11" fmla="*/ 4 h 19"/>
                <a:gd name="T12" fmla="*/ 4 w 20"/>
                <a:gd name="T13" fmla="*/ 9 h 19"/>
                <a:gd name="T14" fmla="*/ 10 w 20"/>
                <a:gd name="T15" fmla="*/ 15 h 19"/>
                <a:gd name="T16" fmla="*/ 16 w 20"/>
                <a:gd name="T17" fmla="*/ 9 h 19"/>
                <a:gd name="T18" fmla="*/ 10 w 20"/>
                <a:gd name="T1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19"/>
                  </a:moveTo>
                  <a:cubicBezTo>
                    <a:pt x="4" y="19"/>
                    <a:pt x="0" y="15"/>
                    <a:pt x="0" y="9"/>
                  </a:cubicBezTo>
                  <a:cubicBezTo>
                    <a:pt x="0" y="4"/>
                    <a:pt x="4" y="0"/>
                    <a:pt x="10" y="0"/>
                  </a:cubicBezTo>
                  <a:cubicBezTo>
                    <a:pt x="15" y="0"/>
                    <a:pt x="20" y="4"/>
                    <a:pt x="20" y="9"/>
                  </a:cubicBezTo>
                  <a:cubicBezTo>
                    <a:pt x="20" y="15"/>
                    <a:pt x="15" y="19"/>
                    <a:pt x="10" y="19"/>
                  </a:cubicBezTo>
                  <a:close/>
                  <a:moveTo>
                    <a:pt x="10" y="4"/>
                  </a:moveTo>
                  <a:cubicBezTo>
                    <a:pt x="7" y="4"/>
                    <a:pt x="4" y="6"/>
                    <a:pt x="4" y="9"/>
                  </a:cubicBezTo>
                  <a:cubicBezTo>
                    <a:pt x="4" y="13"/>
                    <a:pt x="7" y="15"/>
                    <a:pt x="10" y="15"/>
                  </a:cubicBezTo>
                  <a:cubicBezTo>
                    <a:pt x="13" y="15"/>
                    <a:pt x="16" y="13"/>
                    <a:pt x="16" y="9"/>
                  </a:cubicBezTo>
                  <a:cubicBezTo>
                    <a:pt x="16" y="6"/>
                    <a:pt x="13" y="4"/>
                    <a:pt x="10" y="4"/>
                  </a:cubicBez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85" name="Oval 2506"/>
            <p:cNvSpPr>
              <a:spLocks noChangeArrowheads="1"/>
            </p:cNvSpPr>
            <p:nvPr/>
          </p:nvSpPr>
          <p:spPr bwMode="auto">
            <a:xfrm>
              <a:off x="5726113" y="3582988"/>
              <a:ext cx="63500" cy="65088"/>
            </a:xfrm>
            <a:prstGeom prst="ellipse">
              <a:avLst/>
            </a:pr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86" name="Freeform 2507"/>
            <p:cNvSpPr>
              <a:spLocks noEditPoints="1"/>
            </p:cNvSpPr>
            <p:nvPr/>
          </p:nvSpPr>
          <p:spPr bwMode="auto">
            <a:xfrm>
              <a:off x="5716588" y="3575050"/>
              <a:ext cx="82550" cy="80963"/>
            </a:xfrm>
            <a:custGeom>
              <a:avLst/>
              <a:gdLst>
                <a:gd name="T0" fmla="*/ 10 w 19"/>
                <a:gd name="T1" fmla="*/ 19 h 19"/>
                <a:gd name="T2" fmla="*/ 0 w 19"/>
                <a:gd name="T3" fmla="*/ 9 h 19"/>
                <a:gd name="T4" fmla="*/ 10 w 19"/>
                <a:gd name="T5" fmla="*/ 0 h 19"/>
                <a:gd name="T6" fmla="*/ 19 w 19"/>
                <a:gd name="T7" fmla="*/ 9 h 19"/>
                <a:gd name="T8" fmla="*/ 10 w 19"/>
                <a:gd name="T9" fmla="*/ 19 h 19"/>
                <a:gd name="T10" fmla="*/ 10 w 19"/>
                <a:gd name="T11" fmla="*/ 4 h 19"/>
                <a:gd name="T12" fmla="*/ 4 w 19"/>
                <a:gd name="T13" fmla="*/ 9 h 19"/>
                <a:gd name="T14" fmla="*/ 10 w 19"/>
                <a:gd name="T15" fmla="*/ 15 h 19"/>
                <a:gd name="T16" fmla="*/ 15 w 19"/>
                <a:gd name="T17" fmla="*/ 9 h 19"/>
                <a:gd name="T18" fmla="*/ 10 w 19"/>
                <a:gd name="T1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0" y="19"/>
                  </a:moveTo>
                  <a:cubicBezTo>
                    <a:pt x="4" y="19"/>
                    <a:pt x="0" y="15"/>
                    <a:pt x="0" y="9"/>
                  </a:cubicBezTo>
                  <a:cubicBezTo>
                    <a:pt x="0" y="4"/>
                    <a:pt x="4" y="0"/>
                    <a:pt x="10" y="0"/>
                  </a:cubicBezTo>
                  <a:cubicBezTo>
                    <a:pt x="15" y="0"/>
                    <a:pt x="19" y="4"/>
                    <a:pt x="19" y="9"/>
                  </a:cubicBezTo>
                  <a:cubicBezTo>
                    <a:pt x="19" y="15"/>
                    <a:pt x="15" y="19"/>
                    <a:pt x="10" y="19"/>
                  </a:cubicBezTo>
                  <a:close/>
                  <a:moveTo>
                    <a:pt x="10" y="4"/>
                  </a:moveTo>
                  <a:cubicBezTo>
                    <a:pt x="6" y="4"/>
                    <a:pt x="4" y="6"/>
                    <a:pt x="4" y="9"/>
                  </a:cubicBezTo>
                  <a:cubicBezTo>
                    <a:pt x="4" y="13"/>
                    <a:pt x="6" y="15"/>
                    <a:pt x="10" y="15"/>
                  </a:cubicBezTo>
                  <a:cubicBezTo>
                    <a:pt x="13" y="15"/>
                    <a:pt x="15" y="13"/>
                    <a:pt x="15" y="9"/>
                  </a:cubicBezTo>
                  <a:cubicBezTo>
                    <a:pt x="15" y="6"/>
                    <a:pt x="13" y="4"/>
                    <a:pt x="10" y="4"/>
                  </a:cubicBez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87" name="Oval 2508"/>
            <p:cNvSpPr>
              <a:spLocks noChangeArrowheads="1"/>
            </p:cNvSpPr>
            <p:nvPr/>
          </p:nvSpPr>
          <p:spPr bwMode="auto">
            <a:xfrm>
              <a:off x="5602288" y="3454400"/>
              <a:ext cx="63500" cy="65088"/>
            </a:xfrm>
            <a:prstGeom prst="ellipse">
              <a:avLst/>
            </a:pr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88" name="Freeform 2509"/>
            <p:cNvSpPr>
              <a:spLocks noEditPoints="1"/>
            </p:cNvSpPr>
            <p:nvPr/>
          </p:nvSpPr>
          <p:spPr bwMode="auto">
            <a:xfrm>
              <a:off x="5592763" y="3446463"/>
              <a:ext cx="80963" cy="80963"/>
            </a:xfrm>
            <a:custGeom>
              <a:avLst/>
              <a:gdLst>
                <a:gd name="T0" fmla="*/ 9 w 19"/>
                <a:gd name="T1" fmla="*/ 19 h 19"/>
                <a:gd name="T2" fmla="*/ 0 w 19"/>
                <a:gd name="T3" fmla="*/ 10 h 19"/>
                <a:gd name="T4" fmla="*/ 9 w 19"/>
                <a:gd name="T5" fmla="*/ 0 h 19"/>
                <a:gd name="T6" fmla="*/ 19 w 19"/>
                <a:gd name="T7" fmla="*/ 10 h 19"/>
                <a:gd name="T8" fmla="*/ 9 w 19"/>
                <a:gd name="T9" fmla="*/ 19 h 19"/>
                <a:gd name="T10" fmla="*/ 9 w 19"/>
                <a:gd name="T11" fmla="*/ 4 h 19"/>
                <a:gd name="T12" fmla="*/ 4 w 19"/>
                <a:gd name="T13" fmla="*/ 10 h 19"/>
                <a:gd name="T14" fmla="*/ 9 w 19"/>
                <a:gd name="T15" fmla="*/ 15 h 19"/>
                <a:gd name="T16" fmla="*/ 15 w 19"/>
                <a:gd name="T17" fmla="*/ 10 h 19"/>
                <a:gd name="T18" fmla="*/ 9 w 19"/>
                <a:gd name="T1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9" y="19"/>
                  </a:moveTo>
                  <a:cubicBezTo>
                    <a:pt x="4" y="19"/>
                    <a:pt x="0" y="15"/>
                    <a:pt x="0" y="10"/>
                  </a:cubicBezTo>
                  <a:cubicBezTo>
                    <a:pt x="0" y="4"/>
                    <a:pt x="4" y="0"/>
                    <a:pt x="9" y="0"/>
                  </a:cubicBezTo>
                  <a:cubicBezTo>
                    <a:pt x="15" y="0"/>
                    <a:pt x="19" y="4"/>
                    <a:pt x="19" y="10"/>
                  </a:cubicBezTo>
                  <a:cubicBezTo>
                    <a:pt x="19" y="15"/>
                    <a:pt x="15" y="19"/>
                    <a:pt x="9" y="19"/>
                  </a:cubicBezTo>
                  <a:close/>
                  <a:moveTo>
                    <a:pt x="9" y="4"/>
                  </a:moveTo>
                  <a:cubicBezTo>
                    <a:pt x="6" y="4"/>
                    <a:pt x="4" y="6"/>
                    <a:pt x="4" y="10"/>
                  </a:cubicBezTo>
                  <a:cubicBezTo>
                    <a:pt x="4" y="13"/>
                    <a:pt x="6" y="15"/>
                    <a:pt x="9" y="15"/>
                  </a:cubicBezTo>
                  <a:cubicBezTo>
                    <a:pt x="13" y="15"/>
                    <a:pt x="15" y="13"/>
                    <a:pt x="15" y="10"/>
                  </a:cubicBezTo>
                  <a:cubicBezTo>
                    <a:pt x="15" y="6"/>
                    <a:pt x="13" y="4"/>
                    <a:pt x="9" y="4"/>
                  </a:cubicBez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89" name="Oval 2510"/>
            <p:cNvSpPr>
              <a:spLocks noChangeArrowheads="1"/>
            </p:cNvSpPr>
            <p:nvPr/>
          </p:nvSpPr>
          <p:spPr bwMode="auto">
            <a:xfrm>
              <a:off x="6221413" y="3217863"/>
              <a:ext cx="68263" cy="69850"/>
            </a:xfrm>
            <a:prstGeom prst="ellipse">
              <a:avLst/>
            </a:pr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90" name="Freeform 2511"/>
            <p:cNvSpPr>
              <a:spLocks noEditPoints="1"/>
            </p:cNvSpPr>
            <p:nvPr/>
          </p:nvSpPr>
          <p:spPr bwMode="auto">
            <a:xfrm>
              <a:off x="6213475" y="3209925"/>
              <a:ext cx="85725" cy="85725"/>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4 h 20"/>
                <a:gd name="T12" fmla="*/ 4 w 20"/>
                <a:gd name="T13" fmla="*/ 10 h 20"/>
                <a:gd name="T14" fmla="*/ 10 w 20"/>
                <a:gd name="T15" fmla="*/ 16 h 20"/>
                <a:gd name="T16" fmla="*/ 16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4" y="20"/>
                    <a:pt x="0" y="15"/>
                    <a:pt x="0" y="10"/>
                  </a:cubicBezTo>
                  <a:cubicBezTo>
                    <a:pt x="0" y="5"/>
                    <a:pt x="4" y="0"/>
                    <a:pt x="10" y="0"/>
                  </a:cubicBezTo>
                  <a:cubicBezTo>
                    <a:pt x="15" y="0"/>
                    <a:pt x="20" y="5"/>
                    <a:pt x="20" y="10"/>
                  </a:cubicBezTo>
                  <a:cubicBezTo>
                    <a:pt x="20" y="15"/>
                    <a:pt x="15" y="20"/>
                    <a:pt x="10" y="20"/>
                  </a:cubicBezTo>
                  <a:close/>
                  <a:moveTo>
                    <a:pt x="10" y="4"/>
                  </a:moveTo>
                  <a:cubicBezTo>
                    <a:pt x="7" y="4"/>
                    <a:pt x="4" y="7"/>
                    <a:pt x="4" y="10"/>
                  </a:cubicBezTo>
                  <a:cubicBezTo>
                    <a:pt x="4" y="13"/>
                    <a:pt x="7" y="16"/>
                    <a:pt x="10" y="16"/>
                  </a:cubicBezTo>
                  <a:cubicBezTo>
                    <a:pt x="13" y="16"/>
                    <a:pt x="16" y="13"/>
                    <a:pt x="16" y="10"/>
                  </a:cubicBezTo>
                  <a:cubicBezTo>
                    <a:pt x="16" y="7"/>
                    <a:pt x="13" y="4"/>
                    <a:pt x="10" y="4"/>
                  </a:cubicBez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91" name="Freeform 2512"/>
            <p:cNvSpPr/>
            <p:nvPr/>
          </p:nvSpPr>
          <p:spPr bwMode="auto">
            <a:xfrm>
              <a:off x="5511800" y="3214688"/>
              <a:ext cx="633413" cy="381000"/>
            </a:xfrm>
            <a:custGeom>
              <a:avLst/>
              <a:gdLst>
                <a:gd name="T0" fmla="*/ 84 w 399"/>
                <a:gd name="T1" fmla="*/ 240 h 240"/>
                <a:gd name="T2" fmla="*/ 0 w 399"/>
                <a:gd name="T3" fmla="*/ 154 h 240"/>
                <a:gd name="T4" fmla="*/ 5 w 399"/>
                <a:gd name="T5" fmla="*/ 148 h 240"/>
                <a:gd name="T6" fmla="*/ 81 w 399"/>
                <a:gd name="T7" fmla="*/ 221 h 240"/>
                <a:gd name="T8" fmla="*/ 162 w 399"/>
                <a:gd name="T9" fmla="*/ 35 h 240"/>
                <a:gd name="T10" fmla="*/ 286 w 399"/>
                <a:gd name="T11" fmla="*/ 143 h 240"/>
                <a:gd name="T12" fmla="*/ 391 w 399"/>
                <a:gd name="T13" fmla="*/ 0 h 240"/>
                <a:gd name="T14" fmla="*/ 399 w 399"/>
                <a:gd name="T15" fmla="*/ 8 h 240"/>
                <a:gd name="T16" fmla="*/ 288 w 399"/>
                <a:gd name="T17" fmla="*/ 159 h 240"/>
                <a:gd name="T18" fmla="*/ 167 w 399"/>
                <a:gd name="T19" fmla="*/ 51 h 240"/>
                <a:gd name="T20" fmla="*/ 84 w 399"/>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9" h="240">
                  <a:moveTo>
                    <a:pt x="84" y="240"/>
                  </a:moveTo>
                  <a:lnTo>
                    <a:pt x="0" y="154"/>
                  </a:lnTo>
                  <a:lnTo>
                    <a:pt x="5" y="148"/>
                  </a:lnTo>
                  <a:lnTo>
                    <a:pt x="81" y="221"/>
                  </a:lnTo>
                  <a:lnTo>
                    <a:pt x="162" y="35"/>
                  </a:lnTo>
                  <a:lnTo>
                    <a:pt x="286" y="143"/>
                  </a:lnTo>
                  <a:lnTo>
                    <a:pt x="391" y="0"/>
                  </a:lnTo>
                  <a:lnTo>
                    <a:pt x="399" y="8"/>
                  </a:lnTo>
                  <a:lnTo>
                    <a:pt x="288" y="159"/>
                  </a:lnTo>
                  <a:lnTo>
                    <a:pt x="167" y="51"/>
                  </a:lnTo>
                  <a:lnTo>
                    <a:pt x="84" y="240"/>
                  </a:ln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92" name="Oval 2513"/>
            <p:cNvSpPr>
              <a:spLocks noChangeArrowheads="1"/>
            </p:cNvSpPr>
            <p:nvPr/>
          </p:nvSpPr>
          <p:spPr bwMode="auto">
            <a:xfrm>
              <a:off x="5935663" y="3419475"/>
              <a:ext cx="68263" cy="69850"/>
            </a:xfrm>
            <a:prstGeom prst="ellipse">
              <a:avLst/>
            </a:pr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93" name="Freeform 2514"/>
            <p:cNvSpPr>
              <a:spLocks noEditPoints="1"/>
            </p:cNvSpPr>
            <p:nvPr/>
          </p:nvSpPr>
          <p:spPr bwMode="auto">
            <a:xfrm>
              <a:off x="5926138" y="3411538"/>
              <a:ext cx="85725" cy="85725"/>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4 h 20"/>
                <a:gd name="T12" fmla="*/ 4 w 20"/>
                <a:gd name="T13" fmla="*/ 10 h 20"/>
                <a:gd name="T14" fmla="*/ 10 w 20"/>
                <a:gd name="T15" fmla="*/ 16 h 20"/>
                <a:gd name="T16" fmla="*/ 16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4" y="20"/>
                    <a:pt x="0" y="15"/>
                    <a:pt x="0" y="10"/>
                  </a:cubicBezTo>
                  <a:cubicBezTo>
                    <a:pt x="0" y="5"/>
                    <a:pt x="4" y="0"/>
                    <a:pt x="10" y="0"/>
                  </a:cubicBezTo>
                  <a:cubicBezTo>
                    <a:pt x="15" y="0"/>
                    <a:pt x="20" y="5"/>
                    <a:pt x="20" y="10"/>
                  </a:cubicBezTo>
                  <a:cubicBezTo>
                    <a:pt x="20" y="15"/>
                    <a:pt x="15" y="20"/>
                    <a:pt x="10" y="20"/>
                  </a:cubicBezTo>
                  <a:close/>
                  <a:moveTo>
                    <a:pt x="10" y="4"/>
                  </a:moveTo>
                  <a:cubicBezTo>
                    <a:pt x="7" y="4"/>
                    <a:pt x="4" y="7"/>
                    <a:pt x="4" y="10"/>
                  </a:cubicBezTo>
                  <a:cubicBezTo>
                    <a:pt x="4" y="13"/>
                    <a:pt x="7" y="16"/>
                    <a:pt x="10" y="16"/>
                  </a:cubicBezTo>
                  <a:cubicBezTo>
                    <a:pt x="13" y="16"/>
                    <a:pt x="16" y="13"/>
                    <a:pt x="16" y="10"/>
                  </a:cubicBezTo>
                  <a:cubicBezTo>
                    <a:pt x="16" y="7"/>
                    <a:pt x="13" y="4"/>
                    <a:pt x="10" y="4"/>
                  </a:cubicBez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94" name="Oval 2515"/>
            <p:cNvSpPr>
              <a:spLocks noChangeArrowheads="1"/>
            </p:cNvSpPr>
            <p:nvPr/>
          </p:nvSpPr>
          <p:spPr bwMode="auto">
            <a:xfrm>
              <a:off x="5734050" y="3244850"/>
              <a:ext cx="65088" cy="68263"/>
            </a:xfrm>
            <a:prstGeom prst="ellipse">
              <a:avLst/>
            </a:pr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95" name="Freeform 2516"/>
            <p:cNvSpPr>
              <a:spLocks noEditPoints="1"/>
            </p:cNvSpPr>
            <p:nvPr/>
          </p:nvSpPr>
          <p:spPr bwMode="auto">
            <a:xfrm>
              <a:off x="5726113" y="3235325"/>
              <a:ext cx="80963" cy="85725"/>
            </a:xfrm>
            <a:custGeom>
              <a:avLst/>
              <a:gdLst>
                <a:gd name="T0" fmla="*/ 9 w 19"/>
                <a:gd name="T1" fmla="*/ 20 h 20"/>
                <a:gd name="T2" fmla="*/ 0 w 19"/>
                <a:gd name="T3" fmla="*/ 10 h 20"/>
                <a:gd name="T4" fmla="*/ 9 w 19"/>
                <a:gd name="T5" fmla="*/ 0 h 20"/>
                <a:gd name="T6" fmla="*/ 19 w 19"/>
                <a:gd name="T7" fmla="*/ 10 h 20"/>
                <a:gd name="T8" fmla="*/ 9 w 19"/>
                <a:gd name="T9" fmla="*/ 20 h 20"/>
                <a:gd name="T10" fmla="*/ 9 w 19"/>
                <a:gd name="T11" fmla="*/ 4 h 20"/>
                <a:gd name="T12" fmla="*/ 4 w 19"/>
                <a:gd name="T13" fmla="*/ 10 h 20"/>
                <a:gd name="T14" fmla="*/ 9 w 19"/>
                <a:gd name="T15" fmla="*/ 16 h 20"/>
                <a:gd name="T16" fmla="*/ 15 w 19"/>
                <a:gd name="T17" fmla="*/ 10 h 20"/>
                <a:gd name="T18" fmla="*/ 9 w 19"/>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0">
                  <a:moveTo>
                    <a:pt x="9" y="20"/>
                  </a:moveTo>
                  <a:cubicBezTo>
                    <a:pt x="4" y="20"/>
                    <a:pt x="0" y="15"/>
                    <a:pt x="0" y="10"/>
                  </a:cubicBezTo>
                  <a:cubicBezTo>
                    <a:pt x="0" y="4"/>
                    <a:pt x="4" y="0"/>
                    <a:pt x="9" y="0"/>
                  </a:cubicBezTo>
                  <a:cubicBezTo>
                    <a:pt x="15" y="0"/>
                    <a:pt x="19" y="4"/>
                    <a:pt x="19" y="10"/>
                  </a:cubicBezTo>
                  <a:cubicBezTo>
                    <a:pt x="19" y="15"/>
                    <a:pt x="15" y="20"/>
                    <a:pt x="9" y="20"/>
                  </a:cubicBezTo>
                  <a:close/>
                  <a:moveTo>
                    <a:pt x="9" y="4"/>
                  </a:moveTo>
                  <a:cubicBezTo>
                    <a:pt x="6" y="4"/>
                    <a:pt x="4" y="7"/>
                    <a:pt x="4" y="10"/>
                  </a:cubicBezTo>
                  <a:cubicBezTo>
                    <a:pt x="4" y="13"/>
                    <a:pt x="6" y="16"/>
                    <a:pt x="9" y="16"/>
                  </a:cubicBezTo>
                  <a:cubicBezTo>
                    <a:pt x="13" y="16"/>
                    <a:pt x="15" y="13"/>
                    <a:pt x="15" y="10"/>
                  </a:cubicBezTo>
                  <a:cubicBezTo>
                    <a:pt x="15" y="7"/>
                    <a:pt x="13" y="4"/>
                    <a:pt x="9" y="4"/>
                  </a:cubicBez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96" name="Oval 2517"/>
            <p:cNvSpPr>
              <a:spLocks noChangeArrowheads="1"/>
            </p:cNvSpPr>
            <p:nvPr/>
          </p:nvSpPr>
          <p:spPr bwMode="auto">
            <a:xfrm>
              <a:off x="5605463" y="3549650"/>
              <a:ext cx="68263" cy="68263"/>
            </a:xfrm>
            <a:prstGeom prst="ellipse">
              <a:avLst/>
            </a:pr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97" name="Freeform 2518"/>
            <p:cNvSpPr>
              <a:spLocks noEditPoints="1"/>
            </p:cNvSpPr>
            <p:nvPr/>
          </p:nvSpPr>
          <p:spPr bwMode="auto">
            <a:xfrm>
              <a:off x="5597525" y="3540125"/>
              <a:ext cx="85725" cy="85725"/>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4 h 20"/>
                <a:gd name="T12" fmla="*/ 4 w 20"/>
                <a:gd name="T13" fmla="*/ 10 h 20"/>
                <a:gd name="T14" fmla="*/ 10 w 20"/>
                <a:gd name="T15" fmla="*/ 16 h 20"/>
                <a:gd name="T16" fmla="*/ 16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5" y="20"/>
                    <a:pt x="0" y="15"/>
                    <a:pt x="0" y="10"/>
                  </a:cubicBezTo>
                  <a:cubicBezTo>
                    <a:pt x="0" y="4"/>
                    <a:pt x="5" y="0"/>
                    <a:pt x="10" y="0"/>
                  </a:cubicBezTo>
                  <a:cubicBezTo>
                    <a:pt x="16" y="0"/>
                    <a:pt x="20" y="4"/>
                    <a:pt x="20" y="10"/>
                  </a:cubicBezTo>
                  <a:cubicBezTo>
                    <a:pt x="20" y="15"/>
                    <a:pt x="16" y="20"/>
                    <a:pt x="10" y="20"/>
                  </a:cubicBezTo>
                  <a:close/>
                  <a:moveTo>
                    <a:pt x="10" y="4"/>
                  </a:moveTo>
                  <a:cubicBezTo>
                    <a:pt x="7" y="4"/>
                    <a:pt x="4" y="7"/>
                    <a:pt x="4" y="10"/>
                  </a:cubicBezTo>
                  <a:cubicBezTo>
                    <a:pt x="4" y="13"/>
                    <a:pt x="7" y="16"/>
                    <a:pt x="10" y="16"/>
                  </a:cubicBezTo>
                  <a:cubicBezTo>
                    <a:pt x="13" y="16"/>
                    <a:pt x="16" y="13"/>
                    <a:pt x="16" y="10"/>
                  </a:cubicBezTo>
                  <a:cubicBezTo>
                    <a:pt x="16" y="7"/>
                    <a:pt x="13" y="4"/>
                    <a:pt x="10" y="4"/>
                  </a:cubicBez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98" name="Oval 2519"/>
            <p:cNvSpPr>
              <a:spLocks noChangeArrowheads="1"/>
            </p:cNvSpPr>
            <p:nvPr/>
          </p:nvSpPr>
          <p:spPr bwMode="auto">
            <a:xfrm>
              <a:off x="5481638" y="3419475"/>
              <a:ext cx="68263" cy="69850"/>
            </a:xfrm>
            <a:prstGeom prst="ellipse">
              <a:avLst/>
            </a:pr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599" name="Freeform 2520"/>
            <p:cNvSpPr>
              <a:spLocks noEditPoints="1"/>
            </p:cNvSpPr>
            <p:nvPr/>
          </p:nvSpPr>
          <p:spPr bwMode="auto">
            <a:xfrm>
              <a:off x="5473700" y="3411538"/>
              <a:ext cx="85725" cy="85725"/>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4 h 20"/>
                <a:gd name="T12" fmla="*/ 4 w 20"/>
                <a:gd name="T13" fmla="*/ 10 h 20"/>
                <a:gd name="T14" fmla="*/ 10 w 20"/>
                <a:gd name="T15" fmla="*/ 16 h 20"/>
                <a:gd name="T16" fmla="*/ 16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5" y="20"/>
                    <a:pt x="0" y="15"/>
                    <a:pt x="0" y="10"/>
                  </a:cubicBezTo>
                  <a:cubicBezTo>
                    <a:pt x="0" y="5"/>
                    <a:pt x="5" y="0"/>
                    <a:pt x="10" y="0"/>
                  </a:cubicBezTo>
                  <a:cubicBezTo>
                    <a:pt x="15" y="0"/>
                    <a:pt x="20" y="5"/>
                    <a:pt x="20" y="10"/>
                  </a:cubicBezTo>
                  <a:cubicBezTo>
                    <a:pt x="20" y="15"/>
                    <a:pt x="15" y="20"/>
                    <a:pt x="10" y="20"/>
                  </a:cubicBezTo>
                  <a:close/>
                  <a:moveTo>
                    <a:pt x="10" y="4"/>
                  </a:moveTo>
                  <a:cubicBezTo>
                    <a:pt x="7" y="4"/>
                    <a:pt x="4" y="7"/>
                    <a:pt x="4" y="10"/>
                  </a:cubicBezTo>
                  <a:cubicBezTo>
                    <a:pt x="4" y="13"/>
                    <a:pt x="7" y="16"/>
                    <a:pt x="10" y="16"/>
                  </a:cubicBezTo>
                  <a:cubicBezTo>
                    <a:pt x="13" y="16"/>
                    <a:pt x="16" y="13"/>
                    <a:pt x="16" y="10"/>
                  </a:cubicBezTo>
                  <a:cubicBezTo>
                    <a:pt x="16" y="7"/>
                    <a:pt x="13" y="4"/>
                    <a:pt x="10" y="4"/>
                  </a:cubicBez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600" name="Oval 2521"/>
            <p:cNvSpPr>
              <a:spLocks noChangeArrowheads="1"/>
            </p:cNvSpPr>
            <p:nvPr/>
          </p:nvSpPr>
          <p:spPr bwMode="auto">
            <a:xfrm>
              <a:off x="6107113" y="3187700"/>
              <a:ext cx="63500" cy="65088"/>
            </a:xfrm>
            <a:prstGeom prst="ellipse">
              <a:avLst/>
            </a:pr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601" name="Freeform 2522"/>
            <p:cNvSpPr>
              <a:spLocks noEditPoints="1"/>
            </p:cNvSpPr>
            <p:nvPr/>
          </p:nvSpPr>
          <p:spPr bwMode="auto">
            <a:xfrm>
              <a:off x="6097588" y="3179763"/>
              <a:ext cx="80963" cy="80963"/>
            </a:xfrm>
            <a:custGeom>
              <a:avLst/>
              <a:gdLst>
                <a:gd name="T0" fmla="*/ 10 w 19"/>
                <a:gd name="T1" fmla="*/ 19 h 19"/>
                <a:gd name="T2" fmla="*/ 0 w 19"/>
                <a:gd name="T3" fmla="*/ 9 h 19"/>
                <a:gd name="T4" fmla="*/ 10 w 19"/>
                <a:gd name="T5" fmla="*/ 0 h 19"/>
                <a:gd name="T6" fmla="*/ 19 w 19"/>
                <a:gd name="T7" fmla="*/ 9 h 19"/>
                <a:gd name="T8" fmla="*/ 10 w 19"/>
                <a:gd name="T9" fmla="*/ 19 h 19"/>
                <a:gd name="T10" fmla="*/ 10 w 19"/>
                <a:gd name="T11" fmla="*/ 4 h 19"/>
                <a:gd name="T12" fmla="*/ 4 w 19"/>
                <a:gd name="T13" fmla="*/ 9 h 19"/>
                <a:gd name="T14" fmla="*/ 10 w 19"/>
                <a:gd name="T15" fmla="*/ 15 h 19"/>
                <a:gd name="T16" fmla="*/ 15 w 19"/>
                <a:gd name="T17" fmla="*/ 9 h 19"/>
                <a:gd name="T18" fmla="*/ 10 w 19"/>
                <a:gd name="T1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0" y="19"/>
                  </a:moveTo>
                  <a:cubicBezTo>
                    <a:pt x="4" y="19"/>
                    <a:pt x="0" y="15"/>
                    <a:pt x="0" y="9"/>
                  </a:cubicBezTo>
                  <a:cubicBezTo>
                    <a:pt x="0" y="4"/>
                    <a:pt x="4" y="0"/>
                    <a:pt x="10" y="0"/>
                  </a:cubicBezTo>
                  <a:cubicBezTo>
                    <a:pt x="15" y="0"/>
                    <a:pt x="19" y="4"/>
                    <a:pt x="19" y="9"/>
                  </a:cubicBezTo>
                  <a:cubicBezTo>
                    <a:pt x="19" y="15"/>
                    <a:pt x="15" y="19"/>
                    <a:pt x="10" y="19"/>
                  </a:cubicBezTo>
                  <a:close/>
                  <a:moveTo>
                    <a:pt x="10" y="4"/>
                  </a:moveTo>
                  <a:cubicBezTo>
                    <a:pt x="6" y="4"/>
                    <a:pt x="4" y="6"/>
                    <a:pt x="4" y="9"/>
                  </a:cubicBezTo>
                  <a:cubicBezTo>
                    <a:pt x="4" y="13"/>
                    <a:pt x="6" y="15"/>
                    <a:pt x="10" y="15"/>
                  </a:cubicBezTo>
                  <a:cubicBezTo>
                    <a:pt x="13" y="15"/>
                    <a:pt x="15" y="13"/>
                    <a:pt x="15" y="9"/>
                  </a:cubicBezTo>
                  <a:cubicBezTo>
                    <a:pt x="15" y="6"/>
                    <a:pt x="13" y="4"/>
                    <a:pt x="10" y="4"/>
                  </a:cubicBez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grpSp>
      <p:grpSp>
        <p:nvGrpSpPr>
          <p:cNvPr id="6616" name="组合 6615"/>
          <p:cNvGrpSpPr/>
          <p:nvPr/>
        </p:nvGrpSpPr>
        <p:grpSpPr>
          <a:xfrm>
            <a:off x="7894560" y="4960485"/>
            <a:ext cx="767300" cy="625562"/>
            <a:chOff x="5507038" y="2973388"/>
            <a:chExt cx="1143000" cy="931863"/>
          </a:xfrm>
          <a:solidFill>
            <a:schemeClr val="bg1">
              <a:lumMod val="85000"/>
            </a:schemeClr>
          </a:solidFill>
        </p:grpSpPr>
        <p:sp>
          <p:nvSpPr>
            <p:cNvPr id="6606" name="Oval 2526"/>
            <p:cNvSpPr>
              <a:spLocks noChangeArrowheads="1"/>
            </p:cNvSpPr>
            <p:nvPr/>
          </p:nvSpPr>
          <p:spPr bwMode="auto">
            <a:xfrm>
              <a:off x="5549900" y="3086100"/>
              <a:ext cx="774700" cy="776288"/>
            </a:xfrm>
            <a:prstGeom prst="ellipse">
              <a:avLst/>
            </a:pr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607" name="Freeform 2527"/>
            <p:cNvSpPr/>
            <p:nvPr/>
          </p:nvSpPr>
          <p:spPr bwMode="auto">
            <a:xfrm>
              <a:off x="5507038" y="3055938"/>
              <a:ext cx="847725" cy="849313"/>
            </a:xfrm>
            <a:custGeom>
              <a:avLst/>
              <a:gdLst>
                <a:gd name="T0" fmla="*/ 102 w 198"/>
                <a:gd name="T1" fmla="*/ 97 h 198"/>
                <a:gd name="T2" fmla="*/ 126 w 198"/>
                <a:gd name="T3" fmla="*/ 9 h 198"/>
                <a:gd name="T4" fmla="*/ 36 w 198"/>
                <a:gd name="T5" fmla="*/ 32 h 198"/>
                <a:gd name="T6" fmla="*/ 36 w 198"/>
                <a:gd name="T7" fmla="*/ 162 h 198"/>
                <a:gd name="T8" fmla="*/ 166 w 198"/>
                <a:gd name="T9" fmla="*/ 162 h 198"/>
                <a:gd name="T10" fmla="*/ 190 w 198"/>
                <a:gd name="T11" fmla="*/ 73 h 198"/>
                <a:gd name="T12" fmla="*/ 102 w 198"/>
                <a:gd name="T13" fmla="*/ 97 h 198"/>
              </a:gdLst>
              <a:ahLst/>
              <a:cxnLst>
                <a:cxn ang="0">
                  <a:pos x="T0" y="T1"/>
                </a:cxn>
                <a:cxn ang="0">
                  <a:pos x="T2" y="T3"/>
                </a:cxn>
                <a:cxn ang="0">
                  <a:pos x="T4" y="T5"/>
                </a:cxn>
                <a:cxn ang="0">
                  <a:pos x="T6" y="T7"/>
                </a:cxn>
                <a:cxn ang="0">
                  <a:pos x="T8" y="T9"/>
                </a:cxn>
                <a:cxn ang="0">
                  <a:pos x="T10" y="T11"/>
                </a:cxn>
                <a:cxn ang="0">
                  <a:pos x="T12" y="T13"/>
                </a:cxn>
              </a:cxnLst>
              <a:rect l="0" t="0" r="r" b="b"/>
              <a:pathLst>
                <a:path w="198" h="198">
                  <a:moveTo>
                    <a:pt x="102" y="97"/>
                  </a:moveTo>
                  <a:cubicBezTo>
                    <a:pt x="126" y="9"/>
                    <a:pt x="126" y="9"/>
                    <a:pt x="126" y="9"/>
                  </a:cubicBezTo>
                  <a:cubicBezTo>
                    <a:pt x="95" y="0"/>
                    <a:pt x="60" y="8"/>
                    <a:pt x="36" y="32"/>
                  </a:cubicBezTo>
                  <a:cubicBezTo>
                    <a:pt x="0" y="68"/>
                    <a:pt x="0" y="126"/>
                    <a:pt x="36" y="162"/>
                  </a:cubicBezTo>
                  <a:cubicBezTo>
                    <a:pt x="72" y="198"/>
                    <a:pt x="130" y="198"/>
                    <a:pt x="166" y="162"/>
                  </a:cubicBezTo>
                  <a:cubicBezTo>
                    <a:pt x="190" y="138"/>
                    <a:pt x="198" y="104"/>
                    <a:pt x="190" y="73"/>
                  </a:cubicBezTo>
                  <a:lnTo>
                    <a:pt x="102" y="97"/>
                  </a:ln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608" name="Freeform 2528"/>
            <p:cNvSpPr/>
            <p:nvPr/>
          </p:nvSpPr>
          <p:spPr bwMode="auto">
            <a:xfrm>
              <a:off x="5532438" y="3068638"/>
              <a:ext cx="809625" cy="811213"/>
            </a:xfrm>
            <a:custGeom>
              <a:avLst/>
              <a:gdLst>
                <a:gd name="T0" fmla="*/ 95 w 189"/>
                <a:gd name="T1" fmla="*/ 93 h 189"/>
                <a:gd name="T2" fmla="*/ 95 w 189"/>
                <a:gd name="T3" fmla="*/ 0 h 189"/>
                <a:gd name="T4" fmla="*/ 0 w 189"/>
                <a:gd name="T5" fmla="*/ 94 h 189"/>
                <a:gd name="T6" fmla="*/ 95 w 189"/>
                <a:gd name="T7" fmla="*/ 189 h 189"/>
                <a:gd name="T8" fmla="*/ 189 w 189"/>
                <a:gd name="T9" fmla="*/ 94 h 189"/>
                <a:gd name="T10" fmla="*/ 189 w 189"/>
                <a:gd name="T11" fmla="*/ 93 h 189"/>
                <a:gd name="T12" fmla="*/ 95 w 189"/>
                <a:gd name="T13" fmla="*/ 93 h 189"/>
              </a:gdLst>
              <a:ahLst/>
              <a:cxnLst>
                <a:cxn ang="0">
                  <a:pos x="T0" y="T1"/>
                </a:cxn>
                <a:cxn ang="0">
                  <a:pos x="T2" y="T3"/>
                </a:cxn>
                <a:cxn ang="0">
                  <a:pos x="T4" y="T5"/>
                </a:cxn>
                <a:cxn ang="0">
                  <a:pos x="T6" y="T7"/>
                </a:cxn>
                <a:cxn ang="0">
                  <a:pos x="T8" y="T9"/>
                </a:cxn>
                <a:cxn ang="0">
                  <a:pos x="T10" y="T11"/>
                </a:cxn>
                <a:cxn ang="0">
                  <a:pos x="T12" y="T13"/>
                </a:cxn>
              </a:cxnLst>
              <a:rect l="0" t="0" r="r" b="b"/>
              <a:pathLst>
                <a:path w="189" h="189">
                  <a:moveTo>
                    <a:pt x="95" y="93"/>
                  </a:moveTo>
                  <a:cubicBezTo>
                    <a:pt x="95" y="0"/>
                    <a:pt x="95" y="0"/>
                    <a:pt x="95" y="0"/>
                  </a:cubicBezTo>
                  <a:cubicBezTo>
                    <a:pt x="43" y="0"/>
                    <a:pt x="0" y="42"/>
                    <a:pt x="0" y="94"/>
                  </a:cubicBezTo>
                  <a:cubicBezTo>
                    <a:pt x="0" y="146"/>
                    <a:pt x="43" y="189"/>
                    <a:pt x="95" y="189"/>
                  </a:cubicBezTo>
                  <a:cubicBezTo>
                    <a:pt x="147" y="189"/>
                    <a:pt x="189" y="146"/>
                    <a:pt x="189" y="94"/>
                  </a:cubicBezTo>
                  <a:cubicBezTo>
                    <a:pt x="189" y="94"/>
                    <a:pt x="189" y="94"/>
                    <a:pt x="189" y="93"/>
                  </a:cubicBezTo>
                  <a:lnTo>
                    <a:pt x="95" y="93"/>
                  </a:ln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609" name="Oval 2529"/>
            <p:cNvSpPr>
              <a:spLocks noChangeArrowheads="1"/>
            </p:cNvSpPr>
            <p:nvPr/>
          </p:nvSpPr>
          <p:spPr bwMode="auto">
            <a:xfrm>
              <a:off x="6364288" y="2973388"/>
              <a:ext cx="166688" cy="168275"/>
            </a:xfrm>
            <a:prstGeom prst="ellipse">
              <a:avLst/>
            </a:pr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610" name="Freeform 2530"/>
            <p:cNvSpPr/>
            <p:nvPr/>
          </p:nvSpPr>
          <p:spPr bwMode="auto">
            <a:xfrm>
              <a:off x="6389688" y="3149600"/>
              <a:ext cx="50800" cy="128588"/>
            </a:xfrm>
            <a:custGeom>
              <a:avLst/>
              <a:gdLst>
                <a:gd name="T0" fmla="*/ 32 w 32"/>
                <a:gd name="T1" fmla="*/ 24 h 81"/>
                <a:gd name="T2" fmla="*/ 19 w 32"/>
                <a:gd name="T3" fmla="*/ 81 h 81"/>
                <a:gd name="T4" fmla="*/ 19 w 32"/>
                <a:gd name="T5" fmla="*/ 79 h 81"/>
                <a:gd name="T6" fmla="*/ 0 w 32"/>
                <a:gd name="T7" fmla="*/ 0 h 81"/>
                <a:gd name="T8" fmla="*/ 19 w 32"/>
                <a:gd name="T9" fmla="*/ 0 h 81"/>
                <a:gd name="T10" fmla="*/ 27 w 32"/>
                <a:gd name="T11" fmla="*/ 19 h 81"/>
                <a:gd name="T12" fmla="*/ 32 w 32"/>
                <a:gd name="T13" fmla="*/ 24 h 81"/>
              </a:gdLst>
              <a:ahLst/>
              <a:cxnLst>
                <a:cxn ang="0">
                  <a:pos x="T0" y="T1"/>
                </a:cxn>
                <a:cxn ang="0">
                  <a:pos x="T2" y="T3"/>
                </a:cxn>
                <a:cxn ang="0">
                  <a:pos x="T4" y="T5"/>
                </a:cxn>
                <a:cxn ang="0">
                  <a:pos x="T6" y="T7"/>
                </a:cxn>
                <a:cxn ang="0">
                  <a:pos x="T8" y="T9"/>
                </a:cxn>
                <a:cxn ang="0">
                  <a:pos x="T10" y="T11"/>
                </a:cxn>
                <a:cxn ang="0">
                  <a:pos x="T12" y="T13"/>
                </a:cxn>
              </a:cxnLst>
              <a:rect l="0" t="0" r="r" b="b"/>
              <a:pathLst>
                <a:path w="32" h="81">
                  <a:moveTo>
                    <a:pt x="32" y="24"/>
                  </a:moveTo>
                  <a:lnTo>
                    <a:pt x="19" y="81"/>
                  </a:lnTo>
                  <a:lnTo>
                    <a:pt x="19" y="79"/>
                  </a:lnTo>
                  <a:lnTo>
                    <a:pt x="0" y="0"/>
                  </a:lnTo>
                  <a:lnTo>
                    <a:pt x="19" y="0"/>
                  </a:lnTo>
                  <a:lnTo>
                    <a:pt x="27" y="19"/>
                  </a:lnTo>
                  <a:lnTo>
                    <a:pt x="32" y="24"/>
                  </a:ln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611" name="Freeform 2531"/>
            <p:cNvSpPr/>
            <p:nvPr/>
          </p:nvSpPr>
          <p:spPr bwMode="auto">
            <a:xfrm>
              <a:off x="6457950" y="3149600"/>
              <a:ext cx="47625" cy="128588"/>
            </a:xfrm>
            <a:custGeom>
              <a:avLst/>
              <a:gdLst>
                <a:gd name="T0" fmla="*/ 11 w 30"/>
                <a:gd name="T1" fmla="*/ 81 h 81"/>
                <a:gd name="T2" fmla="*/ 0 w 30"/>
                <a:gd name="T3" fmla="*/ 24 h 81"/>
                <a:gd name="T4" fmla="*/ 3 w 30"/>
                <a:gd name="T5" fmla="*/ 19 h 81"/>
                <a:gd name="T6" fmla="*/ 11 w 30"/>
                <a:gd name="T7" fmla="*/ 0 h 81"/>
                <a:gd name="T8" fmla="*/ 30 w 30"/>
                <a:gd name="T9" fmla="*/ 0 h 81"/>
                <a:gd name="T10" fmla="*/ 11 w 30"/>
                <a:gd name="T11" fmla="*/ 79 h 81"/>
                <a:gd name="T12" fmla="*/ 11 w 30"/>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0" h="81">
                  <a:moveTo>
                    <a:pt x="11" y="81"/>
                  </a:moveTo>
                  <a:lnTo>
                    <a:pt x="0" y="24"/>
                  </a:lnTo>
                  <a:lnTo>
                    <a:pt x="3" y="19"/>
                  </a:lnTo>
                  <a:lnTo>
                    <a:pt x="11" y="0"/>
                  </a:lnTo>
                  <a:lnTo>
                    <a:pt x="30" y="0"/>
                  </a:lnTo>
                  <a:lnTo>
                    <a:pt x="11" y="79"/>
                  </a:lnTo>
                  <a:lnTo>
                    <a:pt x="11" y="81"/>
                  </a:ln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612" name="Freeform 2532"/>
            <p:cNvSpPr/>
            <p:nvPr/>
          </p:nvSpPr>
          <p:spPr bwMode="auto">
            <a:xfrm>
              <a:off x="6419850" y="3149600"/>
              <a:ext cx="55563" cy="0"/>
            </a:xfrm>
            <a:custGeom>
              <a:avLst/>
              <a:gdLst>
                <a:gd name="T0" fmla="*/ 0 w 35"/>
                <a:gd name="T1" fmla="*/ 0 w 35"/>
                <a:gd name="T2" fmla="*/ 19 w 35"/>
                <a:gd name="T3" fmla="*/ 35 w 35"/>
                <a:gd name="T4" fmla="*/ 35 w 35"/>
                <a:gd name="T5" fmla="*/ 19 w 35"/>
                <a:gd name="T6" fmla="*/ 0 w 35"/>
              </a:gdLst>
              <a:ahLst/>
              <a:cxnLst>
                <a:cxn ang="0">
                  <a:pos x="T0" y="0"/>
                </a:cxn>
                <a:cxn ang="0">
                  <a:pos x="T1" y="0"/>
                </a:cxn>
                <a:cxn ang="0">
                  <a:pos x="T2" y="0"/>
                </a:cxn>
                <a:cxn ang="0">
                  <a:pos x="T3" y="0"/>
                </a:cxn>
                <a:cxn ang="0">
                  <a:pos x="T4" y="0"/>
                </a:cxn>
                <a:cxn ang="0">
                  <a:pos x="T5" y="0"/>
                </a:cxn>
                <a:cxn ang="0">
                  <a:pos x="T6" y="0"/>
                </a:cxn>
              </a:cxnLst>
              <a:rect l="0" t="0" r="r" b="b"/>
              <a:pathLst>
                <a:path w="35">
                  <a:moveTo>
                    <a:pt x="0" y="0"/>
                  </a:moveTo>
                  <a:lnTo>
                    <a:pt x="0" y="0"/>
                  </a:lnTo>
                  <a:lnTo>
                    <a:pt x="19" y="0"/>
                  </a:lnTo>
                  <a:lnTo>
                    <a:pt x="35" y="0"/>
                  </a:lnTo>
                  <a:lnTo>
                    <a:pt x="35" y="0"/>
                  </a:lnTo>
                  <a:lnTo>
                    <a:pt x="19" y="0"/>
                  </a:lnTo>
                  <a:lnTo>
                    <a:pt x="0" y="0"/>
                  </a:ln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613" name="Freeform 2533"/>
            <p:cNvSpPr/>
            <p:nvPr/>
          </p:nvSpPr>
          <p:spPr bwMode="auto">
            <a:xfrm>
              <a:off x="6419850" y="3278188"/>
              <a:ext cx="55563" cy="133350"/>
            </a:xfrm>
            <a:custGeom>
              <a:avLst/>
              <a:gdLst>
                <a:gd name="T0" fmla="*/ 35 w 35"/>
                <a:gd name="T1" fmla="*/ 0 h 84"/>
                <a:gd name="T2" fmla="*/ 35 w 35"/>
                <a:gd name="T3" fmla="*/ 0 h 84"/>
                <a:gd name="T4" fmla="*/ 19 w 35"/>
                <a:gd name="T5" fmla="*/ 84 h 84"/>
                <a:gd name="T6" fmla="*/ 0 w 35"/>
                <a:gd name="T7" fmla="*/ 0 h 84"/>
                <a:gd name="T8" fmla="*/ 0 w 35"/>
                <a:gd name="T9" fmla="*/ 0 h 84"/>
                <a:gd name="T10" fmla="*/ 19 w 35"/>
                <a:gd name="T11" fmla="*/ 76 h 84"/>
                <a:gd name="T12" fmla="*/ 35 w 35"/>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5" h="84">
                  <a:moveTo>
                    <a:pt x="35" y="0"/>
                  </a:moveTo>
                  <a:lnTo>
                    <a:pt x="35" y="0"/>
                  </a:lnTo>
                  <a:lnTo>
                    <a:pt x="19" y="84"/>
                  </a:lnTo>
                  <a:lnTo>
                    <a:pt x="0" y="0"/>
                  </a:lnTo>
                  <a:lnTo>
                    <a:pt x="0" y="0"/>
                  </a:lnTo>
                  <a:lnTo>
                    <a:pt x="19" y="76"/>
                  </a:lnTo>
                  <a:lnTo>
                    <a:pt x="35" y="0"/>
                  </a:ln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614" name="Freeform 2534"/>
            <p:cNvSpPr/>
            <p:nvPr/>
          </p:nvSpPr>
          <p:spPr bwMode="auto">
            <a:xfrm>
              <a:off x="6419850" y="3149600"/>
              <a:ext cx="55563" cy="249238"/>
            </a:xfrm>
            <a:custGeom>
              <a:avLst/>
              <a:gdLst>
                <a:gd name="T0" fmla="*/ 24 w 35"/>
                <a:gd name="T1" fmla="*/ 24 h 157"/>
                <a:gd name="T2" fmla="*/ 35 w 35"/>
                <a:gd name="T3" fmla="*/ 81 h 157"/>
                <a:gd name="T4" fmla="*/ 19 w 35"/>
                <a:gd name="T5" fmla="*/ 157 h 157"/>
                <a:gd name="T6" fmla="*/ 0 w 35"/>
                <a:gd name="T7" fmla="*/ 81 h 157"/>
                <a:gd name="T8" fmla="*/ 13 w 35"/>
                <a:gd name="T9" fmla="*/ 24 h 157"/>
                <a:gd name="T10" fmla="*/ 8 w 35"/>
                <a:gd name="T11" fmla="*/ 19 h 157"/>
                <a:gd name="T12" fmla="*/ 0 w 35"/>
                <a:gd name="T13" fmla="*/ 0 h 157"/>
                <a:gd name="T14" fmla="*/ 19 w 35"/>
                <a:gd name="T15" fmla="*/ 0 h 157"/>
                <a:gd name="T16" fmla="*/ 35 w 35"/>
                <a:gd name="T17" fmla="*/ 0 h 157"/>
                <a:gd name="T18" fmla="*/ 27 w 35"/>
                <a:gd name="T19" fmla="*/ 19 h 157"/>
                <a:gd name="T20" fmla="*/ 24 w 35"/>
                <a:gd name="T21" fmla="*/ 2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157">
                  <a:moveTo>
                    <a:pt x="24" y="24"/>
                  </a:moveTo>
                  <a:lnTo>
                    <a:pt x="35" y="81"/>
                  </a:lnTo>
                  <a:lnTo>
                    <a:pt x="19" y="157"/>
                  </a:lnTo>
                  <a:lnTo>
                    <a:pt x="0" y="81"/>
                  </a:lnTo>
                  <a:lnTo>
                    <a:pt x="13" y="24"/>
                  </a:lnTo>
                  <a:lnTo>
                    <a:pt x="8" y="19"/>
                  </a:lnTo>
                  <a:lnTo>
                    <a:pt x="0" y="0"/>
                  </a:lnTo>
                  <a:lnTo>
                    <a:pt x="19" y="0"/>
                  </a:lnTo>
                  <a:lnTo>
                    <a:pt x="35" y="0"/>
                  </a:lnTo>
                  <a:lnTo>
                    <a:pt x="27" y="19"/>
                  </a:lnTo>
                  <a:lnTo>
                    <a:pt x="24" y="24"/>
                  </a:ln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615" name="Freeform 2535"/>
            <p:cNvSpPr>
              <a:spLocks noEditPoints="1"/>
            </p:cNvSpPr>
            <p:nvPr/>
          </p:nvSpPr>
          <p:spPr bwMode="auto">
            <a:xfrm>
              <a:off x="6153150" y="3149600"/>
              <a:ext cx="496888" cy="692150"/>
            </a:xfrm>
            <a:custGeom>
              <a:avLst/>
              <a:gdLst>
                <a:gd name="T0" fmla="*/ 0 w 116"/>
                <a:gd name="T1" fmla="*/ 42 h 161"/>
                <a:gd name="T2" fmla="*/ 4 w 116"/>
                <a:gd name="T3" fmla="*/ 51 h 161"/>
                <a:gd name="T4" fmla="*/ 25 w 116"/>
                <a:gd name="T5" fmla="*/ 48 h 161"/>
                <a:gd name="T6" fmla="*/ 45 w 116"/>
                <a:gd name="T7" fmla="*/ 23 h 161"/>
                <a:gd name="T8" fmla="*/ 49 w 116"/>
                <a:gd name="T9" fmla="*/ 26 h 161"/>
                <a:gd name="T10" fmla="*/ 49 w 116"/>
                <a:gd name="T11" fmla="*/ 39 h 161"/>
                <a:gd name="T12" fmla="*/ 49 w 116"/>
                <a:gd name="T13" fmla="*/ 53 h 161"/>
                <a:gd name="T14" fmla="*/ 49 w 116"/>
                <a:gd name="T15" fmla="*/ 67 h 161"/>
                <a:gd name="T16" fmla="*/ 49 w 116"/>
                <a:gd name="T17" fmla="*/ 72 h 161"/>
                <a:gd name="T18" fmla="*/ 49 w 116"/>
                <a:gd name="T19" fmla="*/ 79 h 161"/>
                <a:gd name="T20" fmla="*/ 49 w 116"/>
                <a:gd name="T21" fmla="*/ 147 h 161"/>
                <a:gd name="T22" fmla="*/ 52 w 116"/>
                <a:gd name="T23" fmla="*/ 160 h 161"/>
                <a:gd name="T24" fmla="*/ 65 w 116"/>
                <a:gd name="T25" fmla="*/ 158 h 161"/>
                <a:gd name="T26" fmla="*/ 66 w 116"/>
                <a:gd name="T27" fmla="*/ 147 h 161"/>
                <a:gd name="T28" fmla="*/ 67 w 116"/>
                <a:gd name="T29" fmla="*/ 104 h 161"/>
                <a:gd name="T30" fmla="*/ 68 w 116"/>
                <a:gd name="T31" fmla="*/ 99 h 161"/>
                <a:gd name="T32" fmla="*/ 70 w 116"/>
                <a:gd name="T33" fmla="*/ 106 h 161"/>
                <a:gd name="T34" fmla="*/ 70 w 116"/>
                <a:gd name="T35" fmla="*/ 147 h 161"/>
                <a:gd name="T36" fmla="*/ 73 w 116"/>
                <a:gd name="T37" fmla="*/ 160 h 161"/>
                <a:gd name="T38" fmla="*/ 86 w 116"/>
                <a:gd name="T39" fmla="*/ 158 h 161"/>
                <a:gd name="T40" fmla="*/ 88 w 116"/>
                <a:gd name="T41" fmla="*/ 147 h 161"/>
                <a:gd name="T42" fmla="*/ 88 w 116"/>
                <a:gd name="T43" fmla="*/ 77 h 161"/>
                <a:gd name="T44" fmla="*/ 88 w 116"/>
                <a:gd name="T45" fmla="*/ 72 h 161"/>
                <a:gd name="T46" fmla="*/ 88 w 116"/>
                <a:gd name="T47" fmla="*/ 66 h 161"/>
                <a:gd name="T48" fmla="*/ 114 w 116"/>
                <a:gd name="T49" fmla="*/ 38 h 161"/>
                <a:gd name="T50" fmla="*/ 97 w 116"/>
                <a:gd name="T51" fmla="*/ 3 h 161"/>
                <a:gd name="T52" fmla="*/ 88 w 116"/>
                <a:gd name="T53" fmla="*/ 0 h 161"/>
                <a:gd name="T54" fmla="*/ 82 w 116"/>
                <a:gd name="T55" fmla="*/ 2 h 161"/>
                <a:gd name="T56" fmla="*/ 77 w 116"/>
                <a:gd name="T57" fmla="*/ 22 h 161"/>
                <a:gd name="T58" fmla="*/ 75 w 116"/>
                <a:gd name="T59" fmla="*/ 29 h 161"/>
                <a:gd name="T60" fmla="*/ 75 w 116"/>
                <a:gd name="T61" fmla="*/ 30 h 161"/>
                <a:gd name="T62" fmla="*/ 70 w 116"/>
                <a:gd name="T63" fmla="*/ 53 h 161"/>
                <a:gd name="T64" fmla="*/ 67 w 116"/>
                <a:gd name="T65" fmla="*/ 53 h 161"/>
                <a:gd name="T66" fmla="*/ 62 w 116"/>
                <a:gd name="T67" fmla="*/ 30 h 161"/>
                <a:gd name="T68" fmla="*/ 62 w 116"/>
                <a:gd name="T69" fmla="*/ 29 h 161"/>
                <a:gd name="T70" fmla="*/ 60 w 116"/>
                <a:gd name="T71" fmla="*/ 22 h 161"/>
                <a:gd name="T72" fmla="*/ 54 w 116"/>
                <a:gd name="T73" fmla="*/ 0 h 161"/>
                <a:gd name="T74" fmla="*/ 50 w 116"/>
                <a:gd name="T75" fmla="*/ 0 h 161"/>
                <a:gd name="T76" fmla="*/ 47 w 116"/>
                <a:gd name="T77" fmla="*/ 0 h 161"/>
                <a:gd name="T78" fmla="*/ 18 w 116"/>
                <a:gd name="T79" fmla="*/ 35 h 161"/>
                <a:gd name="T80" fmla="*/ 4 w 116"/>
                <a:gd name="T81" fmla="*/ 38 h 161"/>
                <a:gd name="T82" fmla="*/ 95 w 116"/>
                <a:gd name="T83" fmla="*/ 38 h 161"/>
                <a:gd name="T84" fmla="*/ 88 w 116"/>
                <a:gd name="T85" fmla="*/ 41 h 161"/>
                <a:gd name="T86" fmla="*/ 88 w 116"/>
                <a:gd name="T87" fmla="*/ 32 h 161"/>
                <a:gd name="T88" fmla="*/ 88 w 116"/>
                <a:gd name="T89" fmla="*/ 20 h 161"/>
                <a:gd name="T90" fmla="*/ 96 w 116"/>
                <a:gd name="T91" fmla="*/ 3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6" h="161">
                  <a:moveTo>
                    <a:pt x="4" y="38"/>
                  </a:moveTo>
                  <a:cubicBezTo>
                    <a:pt x="2" y="38"/>
                    <a:pt x="0" y="40"/>
                    <a:pt x="0" y="42"/>
                  </a:cubicBezTo>
                  <a:cubicBezTo>
                    <a:pt x="0" y="47"/>
                    <a:pt x="0" y="47"/>
                    <a:pt x="0" y="47"/>
                  </a:cubicBezTo>
                  <a:cubicBezTo>
                    <a:pt x="0" y="49"/>
                    <a:pt x="2" y="51"/>
                    <a:pt x="4" y="51"/>
                  </a:cubicBezTo>
                  <a:cubicBezTo>
                    <a:pt x="19" y="51"/>
                    <a:pt x="19" y="51"/>
                    <a:pt x="19" y="51"/>
                  </a:cubicBezTo>
                  <a:cubicBezTo>
                    <a:pt x="21" y="51"/>
                    <a:pt x="24" y="50"/>
                    <a:pt x="25" y="48"/>
                  </a:cubicBezTo>
                  <a:cubicBezTo>
                    <a:pt x="43" y="27"/>
                    <a:pt x="43" y="27"/>
                    <a:pt x="43" y="27"/>
                  </a:cubicBezTo>
                  <a:cubicBezTo>
                    <a:pt x="44" y="25"/>
                    <a:pt x="45" y="23"/>
                    <a:pt x="45" y="23"/>
                  </a:cubicBezTo>
                  <a:cubicBezTo>
                    <a:pt x="45" y="23"/>
                    <a:pt x="46" y="23"/>
                    <a:pt x="47" y="23"/>
                  </a:cubicBezTo>
                  <a:cubicBezTo>
                    <a:pt x="48" y="23"/>
                    <a:pt x="49" y="24"/>
                    <a:pt x="49" y="26"/>
                  </a:cubicBezTo>
                  <a:cubicBezTo>
                    <a:pt x="49" y="27"/>
                    <a:pt x="49" y="32"/>
                    <a:pt x="49" y="33"/>
                  </a:cubicBezTo>
                  <a:cubicBezTo>
                    <a:pt x="49" y="35"/>
                    <a:pt x="49" y="37"/>
                    <a:pt x="49" y="39"/>
                  </a:cubicBezTo>
                  <a:cubicBezTo>
                    <a:pt x="49" y="40"/>
                    <a:pt x="49" y="45"/>
                    <a:pt x="49" y="46"/>
                  </a:cubicBezTo>
                  <a:cubicBezTo>
                    <a:pt x="49" y="48"/>
                    <a:pt x="49" y="51"/>
                    <a:pt x="49" y="53"/>
                  </a:cubicBezTo>
                  <a:cubicBezTo>
                    <a:pt x="49" y="59"/>
                    <a:pt x="49" y="59"/>
                    <a:pt x="49" y="59"/>
                  </a:cubicBezTo>
                  <a:cubicBezTo>
                    <a:pt x="49" y="61"/>
                    <a:pt x="49" y="66"/>
                    <a:pt x="49" y="67"/>
                  </a:cubicBezTo>
                  <a:cubicBezTo>
                    <a:pt x="49" y="69"/>
                    <a:pt x="49" y="71"/>
                    <a:pt x="49" y="72"/>
                  </a:cubicBezTo>
                  <a:cubicBezTo>
                    <a:pt x="49" y="72"/>
                    <a:pt x="49" y="72"/>
                    <a:pt x="49" y="72"/>
                  </a:cubicBezTo>
                  <a:cubicBezTo>
                    <a:pt x="49" y="72"/>
                    <a:pt x="49" y="72"/>
                    <a:pt x="49" y="72"/>
                  </a:cubicBezTo>
                  <a:cubicBezTo>
                    <a:pt x="49" y="74"/>
                    <a:pt x="49" y="78"/>
                    <a:pt x="49" y="79"/>
                  </a:cubicBezTo>
                  <a:cubicBezTo>
                    <a:pt x="49" y="81"/>
                    <a:pt x="49" y="84"/>
                    <a:pt x="49" y="86"/>
                  </a:cubicBezTo>
                  <a:cubicBezTo>
                    <a:pt x="49" y="147"/>
                    <a:pt x="49" y="147"/>
                    <a:pt x="49" y="147"/>
                  </a:cubicBezTo>
                  <a:cubicBezTo>
                    <a:pt x="49" y="150"/>
                    <a:pt x="50" y="153"/>
                    <a:pt x="50" y="155"/>
                  </a:cubicBezTo>
                  <a:cubicBezTo>
                    <a:pt x="50" y="155"/>
                    <a:pt x="51" y="159"/>
                    <a:pt x="52" y="160"/>
                  </a:cubicBezTo>
                  <a:cubicBezTo>
                    <a:pt x="54" y="161"/>
                    <a:pt x="56" y="161"/>
                    <a:pt x="58" y="161"/>
                  </a:cubicBezTo>
                  <a:cubicBezTo>
                    <a:pt x="59" y="161"/>
                    <a:pt x="64" y="160"/>
                    <a:pt x="65" y="158"/>
                  </a:cubicBezTo>
                  <a:cubicBezTo>
                    <a:pt x="66" y="156"/>
                    <a:pt x="66" y="155"/>
                    <a:pt x="66" y="155"/>
                  </a:cubicBezTo>
                  <a:cubicBezTo>
                    <a:pt x="66" y="153"/>
                    <a:pt x="66" y="150"/>
                    <a:pt x="66" y="147"/>
                  </a:cubicBezTo>
                  <a:cubicBezTo>
                    <a:pt x="66" y="113"/>
                    <a:pt x="66" y="113"/>
                    <a:pt x="66" y="113"/>
                  </a:cubicBezTo>
                  <a:cubicBezTo>
                    <a:pt x="66" y="111"/>
                    <a:pt x="67" y="106"/>
                    <a:pt x="67" y="104"/>
                  </a:cubicBezTo>
                  <a:cubicBezTo>
                    <a:pt x="67" y="103"/>
                    <a:pt x="67" y="101"/>
                    <a:pt x="67" y="99"/>
                  </a:cubicBezTo>
                  <a:cubicBezTo>
                    <a:pt x="67" y="99"/>
                    <a:pt x="67" y="99"/>
                    <a:pt x="68" y="99"/>
                  </a:cubicBezTo>
                  <a:cubicBezTo>
                    <a:pt x="69" y="99"/>
                    <a:pt x="69" y="99"/>
                    <a:pt x="69" y="99"/>
                  </a:cubicBezTo>
                  <a:cubicBezTo>
                    <a:pt x="69" y="101"/>
                    <a:pt x="69" y="105"/>
                    <a:pt x="70" y="106"/>
                  </a:cubicBezTo>
                  <a:cubicBezTo>
                    <a:pt x="70" y="108"/>
                    <a:pt x="70" y="111"/>
                    <a:pt x="70" y="113"/>
                  </a:cubicBezTo>
                  <a:cubicBezTo>
                    <a:pt x="70" y="147"/>
                    <a:pt x="70" y="147"/>
                    <a:pt x="70" y="147"/>
                  </a:cubicBezTo>
                  <a:cubicBezTo>
                    <a:pt x="70" y="150"/>
                    <a:pt x="70" y="153"/>
                    <a:pt x="70" y="155"/>
                  </a:cubicBezTo>
                  <a:cubicBezTo>
                    <a:pt x="70" y="155"/>
                    <a:pt x="71" y="159"/>
                    <a:pt x="73" y="160"/>
                  </a:cubicBezTo>
                  <a:cubicBezTo>
                    <a:pt x="74" y="161"/>
                    <a:pt x="77" y="161"/>
                    <a:pt x="79" y="161"/>
                  </a:cubicBezTo>
                  <a:cubicBezTo>
                    <a:pt x="80" y="161"/>
                    <a:pt x="86" y="160"/>
                    <a:pt x="86" y="158"/>
                  </a:cubicBezTo>
                  <a:cubicBezTo>
                    <a:pt x="87" y="156"/>
                    <a:pt x="87" y="155"/>
                    <a:pt x="87" y="155"/>
                  </a:cubicBezTo>
                  <a:cubicBezTo>
                    <a:pt x="88" y="153"/>
                    <a:pt x="88" y="150"/>
                    <a:pt x="88" y="147"/>
                  </a:cubicBezTo>
                  <a:cubicBezTo>
                    <a:pt x="88" y="86"/>
                    <a:pt x="88" y="86"/>
                    <a:pt x="88" y="86"/>
                  </a:cubicBezTo>
                  <a:cubicBezTo>
                    <a:pt x="88" y="84"/>
                    <a:pt x="88" y="79"/>
                    <a:pt x="88" y="77"/>
                  </a:cubicBezTo>
                  <a:cubicBezTo>
                    <a:pt x="88" y="76"/>
                    <a:pt x="88" y="74"/>
                    <a:pt x="88" y="72"/>
                  </a:cubicBezTo>
                  <a:cubicBezTo>
                    <a:pt x="88" y="72"/>
                    <a:pt x="88" y="72"/>
                    <a:pt x="88" y="72"/>
                  </a:cubicBezTo>
                  <a:cubicBezTo>
                    <a:pt x="88" y="72"/>
                    <a:pt x="88" y="72"/>
                    <a:pt x="88" y="72"/>
                  </a:cubicBezTo>
                  <a:cubicBezTo>
                    <a:pt x="88" y="71"/>
                    <a:pt x="88" y="67"/>
                    <a:pt x="88" y="66"/>
                  </a:cubicBezTo>
                  <a:cubicBezTo>
                    <a:pt x="88" y="65"/>
                    <a:pt x="89" y="63"/>
                    <a:pt x="91" y="61"/>
                  </a:cubicBezTo>
                  <a:cubicBezTo>
                    <a:pt x="114" y="38"/>
                    <a:pt x="114" y="38"/>
                    <a:pt x="114" y="38"/>
                  </a:cubicBezTo>
                  <a:cubicBezTo>
                    <a:pt x="116" y="37"/>
                    <a:pt x="116" y="34"/>
                    <a:pt x="115" y="32"/>
                  </a:cubicBezTo>
                  <a:cubicBezTo>
                    <a:pt x="97" y="3"/>
                    <a:pt x="97" y="3"/>
                    <a:pt x="97" y="3"/>
                  </a:cubicBezTo>
                  <a:cubicBezTo>
                    <a:pt x="95" y="1"/>
                    <a:pt x="93" y="0"/>
                    <a:pt x="90" y="0"/>
                  </a:cubicBezTo>
                  <a:cubicBezTo>
                    <a:pt x="88" y="0"/>
                    <a:pt x="88" y="0"/>
                    <a:pt x="88" y="0"/>
                  </a:cubicBezTo>
                  <a:cubicBezTo>
                    <a:pt x="86" y="0"/>
                    <a:pt x="84" y="0"/>
                    <a:pt x="84" y="0"/>
                  </a:cubicBezTo>
                  <a:cubicBezTo>
                    <a:pt x="84" y="0"/>
                    <a:pt x="82" y="1"/>
                    <a:pt x="82" y="2"/>
                  </a:cubicBezTo>
                  <a:cubicBezTo>
                    <a:pt x="81" y="3"/>
                    <a:pt x="80" y="5"/>
                    <a:pt x="80" y="8"/>
                  </a:cubicBezTo>
                  <a:cubicBezTo>
                    <a:pt x="77" y="22"/>
                    <a:pt x="77" y="22"/>
                    <a:pt x="77" y="22"/>
                  </a:cubicBezTo>
                  <a:cubicBezTo>
                    <a:pt x="76" y="24"/>
                    <a:pt x="76" y="27"/>
                    <a:pt x="75" y="29"/>
                  </a:cubicBezTo>
                  <a:cubicBezTo>
                    <a:pt x="75" y="29"/>
                    <a:pt x="75" y="29"/>
                    <a:pt x="75" y="29"/>
                  </a:cubicBezTo>
                  <a:cubicBezTo>
                    <a:pt x="75" y="30"/>
                    <a:pt x="75" y="30"/>
                    <a:pt x="75" y="30"/>
                  </a:cubicBezTo>
                  <a:cubicBezTo>
                    <a:pt x="75" y="30"/>
                    <a:pt x="75" y="30"/>
                    <a:pt x="75" y="30"/>
                  </a:cubicBezTo>
                  <a:cubicBezTo>
                    <a:pt x="75" y="32"/>
                    <a:pt x="74" y="36"/>
                    <a:pt x="73" y="38"/>
                  </a:cubicBezTo>
                  <a:cubicBezTo>
                    <a:pt x="70" y="53"/>
                    <a:pt x="70" y="53"/>
                    <a:pt x="70" y="53"/>
                  </a:cubicBezTo>
                  <a:cubicBezTo>
                    <a:pt x="70" y="56"/>
                    <a:pt x="69" y="59"/>
                    <a:pt x="68" y="58"/>
                  </a:cubicBezTo>
                  <a:cubicBezTo>
                    <a:pt x="68" y="58"/>
                    <a:pt x="67" y="56"/>
                    <a:pt x="67" y="53"/>
                  </a:cubicBezTo>
                  <a:cubicBezTo>
                    <a:pt x="64" y="38"/>
                    <a:pt x="64" y="38"/>
                    <a:pt x="64" y="38"/>
                  </a:cubicBezTo>
                  <a:cubicBezTo>
                    <a:pt x="63" y="36"/>
                    <a:pt x="63" y="32"/>
                    <a:pt x="62" y="30"/>
                  </a:cubicBezTo>
                  <a:cubicBezTo>
                    <a:pt x="62" y="30"/>
                    <a:pt x="62" y="30"/>
                    <a:pt x="62" y="30"/>
                  </a:cubicBezTo>
                  <a:cubicBezTo>
                    <a:pt x="62" y="30"/>
                    <a:pt x="62" y="30"/>
                    <a:pt x="62" y="29"/>
                  </a:cubicBezTo>
                  <a:cubicBezTo>
                    <a:pt x="62" y="29"/>
                    <a:pt x="62" y="29"/>
                    <a:pt x="62" y="29"/>
                  </a:cubicBezTo>
                  <a:cubicBezTo>
                    <a:pt x="62" y="27"/>
                    <a:pt x="61" y="24"/>
                    <a:pt x="60" y="22"/>
                  </a:cubicBezTo>
                  <a:cubicBezTo>
                    <a:pt x="57" y="8"/>
                    <a:pt x="57" y="8"/>
                    <a:pt x="57" y="8"/>
                  </a:cubicBezTo>
                  <a:cubicBezTo>
                    <a:pt x="57" y="5"/>
                    <a:pt x="55" y="2"/>
                    <a:pt x="54" y="0"/>
                  </a:cubicBezTo>
                  <a:cubicBezTo>
                    <a:pt x="54" y="0"/>
                    <a:pt x="54" y="0"/>
                    <a:pt x="53" y="0"/>
                  </a:cubicBezTo>
                  <a:cubicBezTo>
                    <a:pt x="52" y="0"/>
                    <a:pt x="50" y="0"/>
                    <a:pt x="50" y="0"/>
                  </a:cubicBezTo>
                  <a:cubicBezTo>
                    <a:pt x="50" y="0"/>
                    <a:pt x="50" y="0"/>
                    <a:pt x="50" y="0"/>
                  </a:cubicBezTo>
                  <a:cubicBezTo>
                    <a:pt x="49" y="0"/>
                    <a:pt x="48" y="0"/>
                    <a:pt x="47" y="0"/>
                  </a:cubicBezTo>
                  <a:cubicBezTo>
                    <a:pt x="46" y="0"/>
                    <a:pt x="44" y="2"/>
                    <a:pt x="43" y="3"/>
                  </a:cubicBezTo>
                  <a:cubicBezTo>
                    <a:pt x="18" y="35"/>
                    <a:pt x="18" y="35"/>
                    <a:pt x="18" y="35"/>
                  </a:cubicBezTo>
                  <a:cubicBezTo>
                    <a:pt x="17" y="37"/>
                    <a:pt x="14" y="38"/>
                    <a:pt x="12" y="38"/>
                  </a:cubicBezTo>
                  <a:lnTo>
                    <a:pt x="4" y="38"/>
                  </a:lnTo>
                  <a:close/>
                  <a:moveTo>
                    <a:pt x="96" y="32"/>
                  </a:moveTo>
                  <a:cubicBezTo>
                    <a:pt x="97" y="34"/>
                    <a:pt x="97" y="37"/>
                    <a:pt x="95" y="38"/>
                  </a:cubicBezTo>
                  <a:cubicBezTo>
                    <a:pt x="91" y="43"/>
                    <a:pt x="91" y="43"/>
                    <a:pt x="91" y="43"/>
                  </a:cubicBezTo>
                  <a:cubicBezTo>
                    <a:pt x="89" y="44"/>
                    <a:pt x="88" y="44"/>
                    <a:pt x="88" y="41"/>
                  </a:cubicBezTo>
                  <a:cubicBezTo>
                    <a:pt x="88" y="40"/>
                    <a:pt x="88" y="40"/>
                    <a:pt x="88" y="40"/>
                  </a:cubicBezTo>
                  <a:cubicBezTo>
                    <a:pt x="88" y="38"/>
                    <a:pt x="88" y="34"/>
                    <a:pt x="88" y="32"/>
                  </a:cubicBezTo>
                  <a:cubicBezTo>
                    <a:pt x="88" y="24"/>
                    <a:pt x="88" y="24"/>
                    <a:pt x="88" y="24"/>
                  </a:cubicBezTo>
                  <a:cubicBezTo>
                    <a:pt x="88" y="22"/>
                    <a:pt x="88" y="20"/>
                    <a:pt x="88" y="20"/>
                  </a:cubicBezTo>
                  <a:cubicBezTo>
                    <a:pt x="88" y="20"/>
                    <a:pt x="89" y="22"/>
                    <a:pt x="91" y="24"/>
                  </a:cubicBezTo>
                  <a:lnTo>
                    <a:pt x="96" y="32"/>
                  </a:ln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grpSp>
      <p:grpSp>
        <p:nvGrpSpPr>
          <p:cNvPr id="6628" name="组合 6627"/>
          <p:cNvGrpSpPr/>
          <p:nvPr/>
        </p:nvGrpSpPr>
        <p:grpSpPr>
          <a:xfrm>
            <a:off x="10004555" y="4928514"/>
            <a:ext cx="579738" cy="689504"/>
            <a:chOff x="5662613" y="2913063"/>
            <a:chExt cx="863600" cy="1027113"/>
          </a:xfrm>
          <a:solidFill>
            <a:schemeClr val="bg1">
              <a:lumMod val="85000"/>
            </a:schemeClr>
          </a:solidFill>
        </p:grpSpPr>
        <p:sp>
          <p:nvSpPr>
            <p:cNvPr id="6620" name="Oval 2539"/>
            <p:cNvSpPr>
              <a:spLocks noChangeArrowheads="1"/>
            </p:cNvSpPr>
            <p:nvPr/>
          </p:nvSpPr>
          <p:spPr bwMode="auto">
            <a:xfrm>
              <a:off x="5803900" y="2917826"/>
              <a:ext cx="196850" cy="196850"/>
            </a:xfrm>
            <a:prstGeom prst="ellipse">
              <a:avLst/>
            </a:pr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621" name="Freeform 2540"/>
            <p:cNvSpPr/>
            <p:nvPr/>
          </p:nvSpPr>
          <p:spPr bwMode="auto">
            <a:xfrm>
              <a:off x="5915025" y="3124201"/>
              <a:ext cx="55563" cy="149225"/>
            </a:xfrm>
            <a:custGeom>
              <a:avLst/>
              <a:gdLst>
                <a:gd name="T0" fmla="*/ 0 w 35"/>
                <a:gd name="T1" fmla="*/ 29 h 94"/>
                <a:gd name="T2" fmla="*/ 14 w 35"/>
                <a:gd name="T3" fmla="*/ 94 h 94"/>
                <a:gd name="T4" fmla="*/ 14 w 35"/>
                <a:gd name="T5" fmla="*/ 92 h 94"/>
                <a:gd name="T6" fmla="*/ 35 w 35"/>
                <a:gd name="T7" fmla="*/ 0 h 94"/>
                <a:gd name="T8" fmla="*/ 14 w 35"/>
                <a:gd name="T9" fmla="*/ 0 h 94"/>
                <a:gd name="T10" fmla="*/ 3 w 35"/>
                <a:gd name="T11" fmla="*/ 21 h 94"/>
                <a:gd name="T12" fmla="*/ 0 w 35"/>
                <a:gd name="T13" fmla="*/ 29 h 94"/>
              </a:gdLst>
              <a:ahLst/>
              <a:cxnLst>
                <a:cxn ang="0">
                  <a:pos x="T0" y="T1"/>
                </a:cxn>
                <a:cxn ang="0">
                  <a:pos x="T2" y="T3"/>
                </a:cxn>
                <a:cxn ang="0">
                  <a:pos x="T4" y="T5"/>
                </a:cxn>
                <a:cxn ang="0">
                  <a:pos x="T6" y="T7"/>
                </a:cxn>
                <a:cxn ang="0">
                  <a:pos x="T8" y="T9"/>
                </a:cxn>
                <a:cxn ang="0">
                  <a:pos x="T10" y="T11"/>
                </a:cxn>
                <a:cxn ang="0">
                  <a:pos x="T12" y="T13"/>
                </a:cxn>
              </a:cxnLst>
              <a:rect l="0" t="0" r="r" b="b"/>
              <a:pathLst>
                <a:path w="35" h="94">
                  <a:moveTo>
                    <a:pt x="0" y="29"/>
                  </a:moveTo>
                  <a:lnTo>
                    <a:pt x="14" y="94"/>
                  </a:lnTo>
                  <a:lnTo>
                    <a:pt x="14" y="92"/>
                  </a:lnTo>
                  <a:lnTo>
                    <a:pt x="35" y="0"/>
                  </a:lnTo>
                  <a:lnTo>
                    <a:pt x="14" y="0"/>
                  </a:lnTo>
                  <a:lnTo>
                    <a:pt x="3" y="21"/>
                  </a:lnTo>
                  <a:lnTo>
                    <a:pt x="0" y="29"/>
                  </a:ln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622" name="Freeform 2541"/>
            <p:cNvSpPr/>
            <p:nvPr/>
          </p:nvSpPr>
          <p:spPr bwMode="auto">
            <a:xfrm>
              <a:off x="5838825" y="3124201"/>
              <a:ext cx="55563" cy="149225"/>
            </a:xfrm>
            <a:custGeom>
              <a:avLst/>
              <a:gdLst>
                <a:gd name="T0" fmla="*/ 21 w 35"/>
                <a:gd name="T1" fmla="*/ 94 h 94"/>
                <a:gd name="T2" fmla="*/ 35 w 35"/>
                <a:gd name="T3" fmla="*/ 29 h 94"/>
                <a:gd name="T4" fmla="*/ 32 w 35"/>
                <a:gd name="T5" fmla="*/ 21 h 94"/>
                <a:gd name="T6" fmla="*/ 21 w 35"/>
                <a:gd name="T7" fmla="*/ 0 h 94"/>
                <a:gd name="T8" fmla="*/ 0 w 35"/>
                <a:gd name="T9" fmla="*/ 0 h 94"/>
                <a:gd name="T10" fmla="*/ 21 w 35"/>
                <a:gd name="T11" fmla="*/ 92 h 94"/>
                <a:gd name="T12" fmla="*/ 21 w 35"/>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35" h="94">
                  <a:moveTo>
                    <a:pt x="21" y="94"/>
                  </a:moveTo>
                  <a:lnTo>
                    <a:pt x="35" y="29"/>
                  </a:lnTo>
                  <a:lnTo>
                    <a:pt x="32" y="21"/>
                  </a:lnTo>
                  <a:lnTo>
                    <a:pt x="21" y="0"/>
                  </a:lnTo>
                  <a:lnTo>
                    <a:pt x="0" y="0"/>
                  </a:lnTo>
                  <a:lnTo>
                    <a:pt x="21" y="92"/>
                  </a:lnTo>
                  <a:lnTo>
                    <a:pt x="21" y="94"/>
                  </a:ln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623" name="Freeform 2542"/>
            <p:cNvSpPr/>
            <p:nvPr/>
          </p:nvSpPr>
          <p:spPr bwMode="auto">
            <a:xfrm>
              <a:off x="5872163" y="3124201"/>
              <a:ext cx="65088" cy="0"/>
            </a:xfrm>
            <a:custGeom>
              <a:avLst/>
              <a:gdLst>
                <a:gd name="T0" fmla="*/ 41 w 41"/>
                <a:gd name="T1" fmla="*/ 41 w 41"/>
                <a:gd name="T2" fmla="*/ 19 w 41"/>
                <a:gd name="T3" fmla="*/ 0 w 41"/>
                <a:gd name="T4" fmla="*/ 0 w 41"/>
                <a:gd name="T5" fmla="*/ 19 w 41"/>
                <a:gd name="T6" fmla="*/ 41 w 41"/>
              </a:gdLst>
              <a:ahLst/>
              <a:cxnLst>
                <a:cxn ang="0">
                  <a:pos x="T0" y="0"/>
                </a:cxn>
                <a:cxn ang="0">
                  <a:pos x="T1" y="0"/>
                </a:cxn>
                <a:cxn ang="0">
                  <a:pos x="T2" y="0"/>
                </a:cxn>
                <a:cxn ang="0">
                  <a:pos x="T3" y="0"/>
                </a:cxn>
                <a:cxn ang="0">
                  <a:pos x="T4" y="0"/>
                </a:cxn>
                <a:cxn ang="0">
                  <a:pos x="T5" y="0"/>
                </a:cxn>
                <a:cxn ang="0">
                  <a:pos x="T6" y="0"/>
                </a:cxn>
              </a:cxnLst>
              <a:rect l="0" t="0" r="r" b="b"/>
              <a:pathLst>
                <a:path w="41">
                  <a:moveTo>
                    <a:pt x="41" y="0"/>
                  </a:moveTo>
                  <a:lnTo>
                    <a:pt x="41" y="0"/>
                  </a:lnTo>
                  <a:lnTo>
                    <a:pt x="19" y="0"/>
                  </a:lnTo>
                  <a:lnTo>
                    <a:pt x="0" y="0"/>
                  </a:lnTo>
                  <a:lnTo>
                    <a:pt x="0" y="0"/>
                  </a:lnTo>
                  <a:lnTo>
                    <a:pt x="19" y="0"/>
                  </a:lnTo>
                  <a:lnTo>
                    <a:pt x="41" y="0"/>
                  </a:ln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624" name="Freeform 2543"/>
            <p:cNvSpPr/>
            <p:nvPr/>
          </p:nvSpPr>
          <p:spPr bwMode="auto">
            <a:xfrm>
              <a:off x="5872163" y="3273426"/>
              <a:ext cx="65088" cy="160338"/>
            </a:xfrm>
            <a:custGeom>
              <a:avLst/>
              <a:gdLst>
                <a:gd name="T0" fmla="*/ 0 w 41"/>
                <a:gd name="T1" fmla="*/ 0 h 101"/>
                <a:gd name="T2" fmla="*/ 0 w 41"/>
                <a:gd name="T3" fmla="*/ 3 h 101"/>
                <a:gd name="T4" fmla="*/ 19 w 41"/>
                <a:gd name="T5" fmla="*/ 101 h 101"/>
                <a:gd name="T6" fmla="*/ 41 w 41"/>
                <a:gd name="T7" fmla="*/ 3 h 101"/>
                <a:gd name="T8" fmla="*/ 41 w 41"/>
                <a:gd name="T9" fmla="*/ 0 h 101"/>
                <a:gd name="T10" fmla="*/ 19 w 41"/>
                <a:gd name="T11" fmla="*/ 90 h 101"/>
                <a:gd name="T12" fmla="*/ 0 w 41"/>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41" h="101">
                  <a:moveTo>
                    <a:pt x="0" y="0"/>
                  </a:moveTo>
                  <a:lnTo>
                    <a:pt x="0" y="3"/>
                  </a:lnTo>
                  <a:lnTo>
                    <a:pt x="19" y="101"/>
                  </a:lnTo>
                  <a:lnTo>
                    <a:pt x="41" y="3"/>
                  </a:lnTo>
                  <a:lnTo>
                    <a:pt x="41" y="0"/>
                  </a:lnTo>
                  <a:lnTo>
                    <a:pt x="19" y="90"/>
                  </a:lnTo>
                  <a:lnTo>
                    <a:pt x="0" y="0"/>
                  </a:ln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625" name="Freeform 2544"/>
            <p:cNvSpPr/>
            <p:nvPr/>
          </p:nvSpPr>
          <p:spPr bwMode="auto">
            <a:xfrm>
              <a:off x="5872163" y="3124201"/>
              <a:ext cx="65088" cy="292100"/>
            </a:xfrm>
            <a:custGeom>
              <a:avLst/>
              <a:gdLst>
                <a:gd name="T0" fmla="*/ 14 w 41"/>
                <a:gd name="T1" fmla="*/ 29 h 184"/>
                <a:gd name="T2" fmla="*/ 0 w 41"/>
                <a:gd name="T3" fmla="*/ 94 h 184"/>
                <a:gd name="T4" fmla="*/ 19 w 41"/>
                <a:gd name="T5" fmla="*/ 184 h 184"/>
                <a:gd name="T6" fmla="*/ 41 w 41"/>
                <a:gd name="T7" fmla="*/ 94 h 184"/>
                <a:gd name="T8" fmla="*/ 27 w 41"/>
                <a:gd name="T9" fmla="*/ 29 h 184"/>
                <a:gd name="T10" fmla="*/ 30 w 41"/>
                <a:gd name="T11" fmla="*/ 21 h 184"/>
                <a:gd name="T12" fmla="*/ 41 w 41"/>
                <a:gd name="T13" fmla="*/ 0 h 184"/>
                <a:gd name="T14" fmla="*/ 19 w 41"/>
                <a:gd name="T15" fmla="*/ 0 h 184"/>
                <a:gd name="T16" fmla="*/ 0 w 41"/>
                <a:gd name="T17" fmla="*/ 0 h 184"/>
                <a:gd name="T18" fmla="*/ 11 w 41"/>
                <a:gd name="T19" fmla="*/ 21 h 184"/>
                <a:gd name="T20" fmla="*/ 14 w 41"/>
                <a:gd name="T21" fmla="*/ 2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184">
                  <a:moveTo>
                    <a:pt x="14" y="29"/>
                  </a:moveTo>
                  <a:lnTo>
                    <a:pt x="0" y="94"/>
                  </a:lnTo>
                  <a:lnTo>
                    <a:pt x="19" y="184"/>
                  </a:lnTo>
                  <a:lnTo>
                    <a:pt x="41" y="94"/>
                  </a:lnTo>
                  <a:lnTo>
                    <a:pt x="27" y="29"/>
                  </a:lnTo>
                  <a:lnTo>
                    <a:pt x="30" y="21"/>
                  </a:lnTo>
                  <a:lnTo>
                    <a:pt x="41" y="0"/>
                  </a:lnTo>
                  <a:lnTo>
                    <a:pt x="19" y="0"/>
                  </a:lnTo>
                  <a:lnTo>
                    <a:pt x="0" y="0"/>
                  </a:lnTo>
                  <a:lnTo>
                    <a:pt x="11" y="21"/>
                  </a:lnTo>
                  <a:lnTo>
                    <a:pt x="14" y="29"/>
                  </a:ln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626" name="Freeform 2545"/>
            <p:cNvSpPr>
              <a:spLocks noEditPoints="1"/>
            </p:cNvSpPr>
            <p:nvPr/>
          </p:nvSpPr>
          <p:spPr bwMode="auto">
            <a:xfrm>
              <a:off x="5662613" y="3124201"/>
              <a:ext cx="587375" cy="815975"/>
            </a:xfrm>
            <a:custGeom>
              <a:avLst/>
              <a:gdLst>
                <a:gd name="T0" fmla="*/ 116 w 137"/>
                <a:gd name="T1" fmla="*/ 42 h 190"/>
                <a:gd name="T2" fmla="*/ 82 w 137"/>
                <a:gd name="T3" fmla="*/ 0 h 190"/>
                <a:gd name="T4" fmla="*/ 79 w 137"/>
                <a:gd name="T5" fmla="*/ 0 h 190"/>
                <a:gd name="T6" fmla="*/ 73 w 137"/>
                <a:gd name="T7" fmla="*/ 0 h 190"/>
                <a:gd name="T8" fmla="*/ 66 w 137"/>
                <a:gd name="T9" fmla="*/ 25 h 190"/>
                <a:gd name="T10" fmla="*/ 64 w 137"/>
                <a:gd name="T11" fmla="*/ 35 h 190"/>
                <a:gd name="T12" fmla="*/ 64 w 137"/>
                <a:gd name="T13" fmla="*/ 36 h 190"/>
                <a:gd name="T14" fmla="*/ 58 w 137"/>
                <a:gd name="T15" fmla="*/ 63 h 190"/>
                <a:gd name="T16" fmla="*/ 54 w 137"/>
                <a:gd name="T17" fmla="*/ 63 h 190"/>
                <a:gd name="T18" fmla="*/ 49 w 137"/>
                <a:gd name="T19" fmla="*/ 36 h 190"/>
                <a:gd name="T20" fmla="*/ 49 w 137"/>
                <a:gd name="T21" fmla="*/ 35 h 190"/>
                <a:gd name="T22" fmla="*/ 47 w 137"/>
                <a:gd name="T23" fmla="*/ 25 h 190"/>
                <a:gd name="T24" fmla="*/ 41 w 137"/>
                <a:gd name="T25" fmla="*/ 2 h 190"/>
                <a:gd name="T26" fmla="*/ 34 w 137"/>
                <a:gd name="T27" fmla="*/ 0 h 190"/>
                <a:gd name="T28" fmla="*/ 23 w 137"/>
                <a:gd name="T29" fmla="*/ 4 h 190"/>
                <a:gd name="T30" fmla="*/ 2 w 137"/>
                <a:gd name="T31" fmla="*/ 45 h 190"/>
                <a:gd name="T32" fmla="*/ 34 w 137"/>
                <a:gd name="T33" fmla="*/ 78 h 190"/>
                <a:gd name="T34" fmla="*/ 34 w 137"/>
                <a:gd name="T35" fmla="*/ 85 h 190"/>
                <a:gd name="T36" fmla="*/ 34 w 137"/>
                <a:gd name="T37" fmla="*/ 91 h 190"/>
                <a:gd name="T38" fmla="*/ 34 w 137"/>
                <a:gd name="T39" fmla="*/ 174 h 190"/>
                <a:gd name="T40" fmla="*/ 35 w 137"/>
                <a:gd name="T41" fmla="*/ 186 h 190"/>
                <a:gd name="T42" fmla="*/ 52 w 137"/>
                <a:gd name="T43" fmla="*/ 188 h 190"/>
                <a:gd name="T44" fmla="*/ 55 w 137"/>
                <a:gd name="T45" fmla="*/ 174 h 190"/>
                <a:gd name="T46" fmla="*/ 55 w 137"/>
                <a:gd name="T47" fmla="*/ 125 h 190"/>
                <a:gd name="T48" fmla="*/ 57 w 137"/>
                <a:gd name="T49" fmla="*/ 117 h 190"/>
                <a:gd name="T50" fmla="*/ 59 w 137"/>
                <a:gd name="T51" fmla="*/ 123 h 190"/>
                <a:gd name="T52" fmla="*/ 59 w 137"/>
                <a:gd name="T53" fmla="*/ 174 h 190"/>
                <a:gd name="T54" fmla="*/ 60 w 137"/>
                <a:gd name="T55" fmla="*/ 186 h 190"/>
                <a:gd name="T56" fmla="*/ 75 w 137"/>
                <a:gd name="T57" fmla="*/ 188 h 190"/>
                <a:gd name="T58" fmla="*/ 79 w 137"/>
                <a:gd name="T59" fmla="*/ 174 h 190"/>
                <a:gd name="T60" fmla="*/ 79 w 137"/>
                <a:gd name="T61" fmla="*/ 93 h 190"/>
                <a:gd name="T62" fmla="*/ 79 w 137"/>
                <a:gd name="T63" fmla="*/ 85 h 190"/>
                <a:gd name="T64" fmla="*/ 79 w 137"/>
                <a:gd name="T65" fmla="*/ 79 h 190"/>
                <a:gd name="T66" fmla="*/ 79 w 137"/>
                <a:gd name="T67" fmla="*/ 63 h 190"/>
                <a:gd name="T68" fmla="*/ 79 w 137"/>
                <a:gd name="T69" fmla="*/ 46 h 190"/>
                <a:gd name="T70" fmla="*/ 79 w 137"/>
                <a:gd name="T71" fmla="*/ 30 h 190"/>
                <a:gd name="T72" fmla="*/ 84 w 137"/>
                <a:gd name="T73" fmla="*/ 27 h 190"/>
                <a:gd name="T74" fmla="*/ 108 w 137"/>
                <a:gd name="T75" fmla="*/ 57 h 190"/>
                <a:gd name="T76" fmla="*/ 132 w 137"/>
                <a:gd name="T77" fmla="*/ 60 h 190"/>
                <a:gd name="T78" fmla="*/ 137 w 137"/>
                <a:gd name="T79" fmla="*/ 50 h 190"/>
                <a:gd name="T80" fmla="*/ 123 w 137"/>
                <a:gd name="T81" fmla="*/ 45 h 190"/>
                <a:gd name="T82" fmla="*/ 33 w 137"/>
                <a:gd name="T83" fmla="*/ 24 h 190"/>
                <a:gd name="T84" fmla="*/ 34 w 137"/>
                <a:gd name="T85" fmla="*/ 38 h 190"/>
                <a:gd name="T86" fmla="*/ 34 w 137"/>
                <a:gd name="T87" fmla="*/ 49 h 190"/>
                <a:gd name="T88" fmla="*/ 25 w 137"/>
                <a:gd name="T89" fmla="*/ 45 h 190"/>
                <a:gd name="T90" fmla="*/ 30 w 137"/>
                <a:gd name="T91" fmla="*/ 2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90">
                  <a:moveTo>
                    <a:pt x="123" y="45"/>
                  </a:moveTo>
                  <a:cubicBezTo>
                    <a:pt x="120" y="45"/>
                    <a:pt x="117" y="44"/>
                    <a:pt x="116" y="42"/>
                  </a:cubicBezTo>
                  <a:cubicBezTo>
                    <a:pt x="87" y="4"/>
                    <a:pt x="87" y="4"/>
                    <a:pt x="87" y="4"/>
                  </a:cubicBezTo>
                  <a:cubicBezTo>
                    <a:pt x="85" y="2"/>
                    <a:pt x="83" y="0"/>
                    <a:pt x="82" y="0"/>
                  </a:cubicBezTo>
                  <a:cubicBezTo>
                    <a:pt x="80" y="0"/>
                    <a:pt x="79" y="0"/>
                    <a:pt x="79" y="0"/>
                  </a:cubicBezTo>
                  <a:cubicBezTo>
                    <a:pt x="79" y="0"/>
                    <a:pt x="79" y="0"/>
                    <a:pt x="79" y="0"/>
                  </a:cubicBezTo>
                  <a:cubicBezTo>
                    <a:pt x="78" y="0"/>
                    <a:pt x="76" y="0"/>
                    <a:pt x="75" y="0"/>
                  </a:cubicBezTo>
                  <a:cubicBezTo>
                    <a:pt x="73" y="0"/>
                    <a:pt x="73" y="0"/>
                    <a:pt x="73" y="0"/>
                  </a:cubicBezTo>
                  <a:cubicBezTo>
                    <a:pt x="72" y="3"/>
                    <a:pt x="70" y="6"/>
                    <a:pt x="70" y="9"/>
                  </a:cubicBezTo>
                  <a:cubicBezTo>
                    <a:pt x="66" y="25"/>
                    <a:pt x="66" y="25"/>
                    <a:pt x="66" y="25"/>
                  </a:cubicBezTo>
                  <a:cubicBezTo>
                    <a:pt x="65" y="28"/>
                    <a:pt x="65" y="32"/>
                    <a:pt x="64" y="34"/>
                  </a:cubicBezTo>
                  <a:cubicBezTo>
                    <a:pt x="64" y="34"/>
                    <a:pt x="64" y="34"/>
                    <a:pt x="64" y="35"/>
                  </a:cubicBezTo>
                  <a:cubicBezTo>
                    <a:pt x="64" y="35"/>
                    <a:pt x="64" y="35"/>
                    <a:pt x="64" y="36"/>
                  </a:cubicBezTo>
                  <a:cubicBezTo>
                    <a:pt x="64" y="36"/>
                    <a:pt x="64" y="36"/>
                    <a:pt x="64" y="36"/>
                  </a:cubicBezTo>
                  <a:cubicBezTo>
                    <a:pt x="63" y="38"/>
                    <a:pt x="63" y="42"/>
                    <a:pt x="62" y="45"/>
                  </a:cubicBezTo>
                  <a:cubicBezTo>
                    <a:pt x="58" y="63"/>
                    <a:pt x="58" y="63"/>
                    <a:pt x="58" y="63"/>
                  </a:cubicBezTo>
                  <a:cubicBezTo>
                    <a:pt x="58" y="65"/>
                    <a:pt x="57" y="68"/>
                    <a:pt x="57" y="69"/>
                  </a:cubicBezTo>
                  <a:cubicBezTo>
                    <a:pt x="56" y="69"/>
                    <a:pt x="55" y="65"/>
                    <a:pt x="54" y="63"/>
                  </a:cubicBezTo>
                  <a:cubicBezTo>
                    <a:pt x="51" y="45"/>
                    <a:pt x="51" y="45"/>
                    <a:pt x="51" y="45"/>
                  </a:cubicBezTo>
                  <a:cubicBezTo>
                    <a:pt x="50" y="42"/>
                    <a:pt x="49" y="38"/>
                    <a:pt x="49" y="36"/>
                  </a:cubicBezTo>
                  <a:cubicBezTo>
                    <a:pt x="49" y="36"/>
                    <a:pt x="49" y="36"/>
                    <a:pt x="49" y="36"/>
                  </a:cubicBezTo>
                  <a:cubicBezTo>
                    <a:pt x="49" y="35"/>
                    <a:pt x="49" y="35"/>
                    <a:pt x="49" y="35"/>
                  </a:cubicBezTo>
                  <a:cubicBezTo>
                    <a:pt x="49" y="34"/>
                    <a:pt x="49" y="34"/>
                    <a:pt x="49" y="34"/>
                  </a:cubicBezTo>
                  <a:cubicBezTo>
                    <a:pt x="48" y="32"/>
                    <a:pt x="47" y="28"/>
                    <a:pt x="47" y="25"/>
                  </a:cubicBezTo>
                  <a:cubicBezTo>
                    <a:pt x="43" y="9"/>
                    <a:pt x="43" y="9"/>
                    <a:pt x="43" y="9"/>
                  </a:cubicBezTo>
                  <a:cubicBezTo>
                    <a:pt x="42" y="6"/>
                    <a:pt x="41" y="3"/>
                    <a:pt x="41" y="2"/>
                  </a:cubicBezTo>
                  <a:cubicBezTo>
                    <a:pt x="40" y="1"/>
                    <a:pt x="38" y="0"/>
                    <a:pt x="38" y="0"/>
                  </a:cubicBezTo>
                  <a:cubicBezTo>
                    <a:pt x="38" y="0"/>
                    <a:pt x="36" y="0"/>
                    <a:pt x="34" y="0"/>
                  </a:cubicBezTo>
                  <a:cubicBezTo>
                    <a:pt x="31" y="0"/>
                    <a:pt x="31" y="0"/>
                    <a:pt x="31" y="0"/>
                  </a:cubicBezTo>
                  <a:cubicBezTo>
                    <a:pt x="28" y="0"/>
                    <a:pt x="25" y="2"/>
                    <a:pt x="23" y="4"/>
                  </a:cubicBezTo>
                  <a:cubicBezTo>
                    <a:pt x="1" y="38"/>
                    <a:pt x="1" y="38"/>
                    <a:pt x="1" y="38"/>
                  </a:cubicBezTo>
                  <a:cubicBezTo>
                    <a:pt x="0" y="40"/>
                    <a:pt x="0" y="43"/>
                    <a:pt x="2" y="45"/>
                  </a:cubicBezTo>
                  <a:cubicBezTo>
                    <a:pt x="30" y="72"/>
                    <a:pt x="30" y="72"/>
                    <a:pt x="30" y="72"/>
                  </a:cubicBezTo>
                  <a:cubicBezTo>
                    <a:pt x="32" y="74"/>
                    <a:pt x="34" y="77"/>
                    <a:pt x="34" y="78"/>
                  </a:cubicBezTo>
                  <a:cubicBezTo>
                    <a:pt x="34" y="79"/>
                    <a:pt x="34" y="84"/>
                    <a:pt x="34" y="85"/>
                  </a:cubicBezTo>
                  <a:cubicBezTo>
                    <a:pt x="34" y="85"/>
                    <a:pt x="34" y="85"/>
                    <a:pt x="34" y="85"/>
                  </a:cubicBezTo>
                  <a:cubicBezTo>
                    <a:pt x="34" y="85"/>
                    <a:pt x="34" y="85"/>
                    <a:pt x="34" y="85"/>
                  </a:cubicBezTo>
                  <a:cubicBezTo>
                    <a:pt x="34" y="87"/>
                    <a:pt x="34" y="89"/>
                    <a:pt x="34" y="91"/>
                  </a:cubicBezTo>
                  <a:cubicBezTo>
                    <a:pt x="34" y="93"/>
                    <a:pt x="34" y="99"/>
                    <a:pt x="34" y="101"/>
                  </a:cubicBezTo>
                  <a:cubicBezTo>
                    <a:pt x="34" y="174"/>
                    <a:pt x="34" y="174"/>
                    <a:pt x="34" y="174"/>
                  </a:cubicBezTo>
                  <a:cubicBezTo>
                    <a:pt x="34" y="176"/>
                    <a:pt x="34" y="181"/>
                    <a:pt x="34" y="183"/>
                  </a:cubicBezTo>
                  <a:cubicBezTo>
                    <a:pt x="34" y="183"/>
                    <a:pt x="34" y="184"/>
                    <a:pt x="35" y="186"/>
                  </a:cubicBezTo>
                  <a:cubicBezTo>
                    <a:pt x="36" y="188"/>
                    <a:pt x="42" y="190"/>
                    <a:pt x="44" y="190"/>
                  </a:cubicBezTo>
                  <a:cubicBezTo>
                    <a:pt x="46" y="190"/>
                    <a:pt x="50" y="189"/>
                    <a:pt x="52" y="188"/>
                  </a:cubicBezTo>
                  <a:cubicBezTo>
                    <a:pt x="53" y="187"/>
                    <a:pt x="54" y="183"/>
                    <a:pt x="54" y="183"/>
                  </a:cubicBezTo>
                  <a:cubicBezTo>
                    <a:pt x="55" y="181"/>
                    <a:pt x="55" y="176"/>
                    <a:pt x="55" y="174"/>
                  </a:cubicBezTo>
                  <a:cubicBezTo>
                    <a:pt x="55" y="133"/>
                    <a:pt x="55" y="133"/>
                    <a:pt x="55" y="133"/>
                  </a:cubicBezTo>
                  <a:cubicBezTo>
                    <a:pt x="55" y="131"/>
                    <a:pt x="55" y="127"/>
                    <a:pt x="55" y="125"/>
                  </a:cubicBezTo>
                  <a:cubicBezTo>
                    <a:pt x="55" y="124"/>
                    <a:pt x="56" y="119"/>
                    <a:pt x="56" y="117"/>
                  </a:cubicBezTo>
                  <a:cubicBezTo>
                    <a:pt x="56" y="117"/>
                    <a:pt x="56" y="117"/>
                    <a:pt x="57" y="117"/>
                  </a:cubicBezTo>
                  <a:cubicBezTo>
                    <a:pt x="58" y="117"/>
                    <a:pt x="58" y="117"/>
                    <a:pt x="58" y="117"/>
                  </a:cubicBezTo>
                  <a:cubicBezTo>
                    <a:pt x="58" y="119"/>
                    <a:pt x="58" y="121"/>
                    <a:pt x="59" y="123"/>
                  </a:cubicBezTo>
                  <a:cubicBezTo>
                    <a:pt x="59" y="125"/>
                    <a:pt x="59" y="131"/>
                    <a:pt x="59" y="133"/>
                  </a:cubicBezTo>
                  <a:cubicBezTo>
                    <a:pt x="59" y="174"/>
                    <a:pt x="59" y="174"/>
                    <a:pt x="59" y="174"/>
                  </a:cubicBezTo>
                  <a:cubicBezTo>
                    <a:pt x="59" y="176"/>
                    <a:pt x="59" y="181"/>
                    <a:pt x="59" y="183"/>
                  </a:cubicBezTo>
                  <a:cubicBezTo>
                    <a:pt x="59" y="183"/>
                    <a:pt x="60" y="184"/>
                    <a:pt x="60" y="186"/>
                  </a:cubicBezTo>
                  <a:cubicBezTo>
                    <a:pt x="61" y="188"/>
                    <a:pt x="67" y="190"/>
                    <a:pt x="69" y="190"/>
                  </a:cubicBezTo>
                  <a:cubicBezTo>
                    <a:pt x="71" y="190"/>
                    <a:pt x="74" y="189"/>
                    <a:pt x="75" y="188"/>
                  </a:cubicBezTo>
                  <a:cubicBezTo>
                    <a:pt x="77" y="187"/>
                    <a:pt x="78" y="183"/>
                    <a:pt x="78" y="183"/>
                  </a:cubicBezTo>
                  <a:cubicBezTo>
                    <a:pt x="79" y="181"/>
                    <a:pt x="79" y="176"/>
                    <a:pt x="79" y="174"/>
                  </a:cubicBezTo>
                  <a:cubicBezTo>
                    <a:pt x="79" y="101"/>
                    <a:pt x="79" y="101"/>
                    <a:pt x="79" y="101"/>
                  </a:cubicBezTo>
                  <a:cubicBezTo>
                    <a:pt x="79" y="99"/>
                    <a:pt x="79" y="95"/>
                    <a:pt x="79" y="93"/>
                  </a:cubicBezTo>
                  <a:cubicBezTo>
                    <a:pt x="79" y="92"/>
                    <a:pt x="79" y="87"/>
                    <a:pt x="79" y="85"/>
                  </a:cubicBezTo>
                  <a:cubicBezTo>
                    <a:pt x="79" y="85"/>
                    <a:pt x="79" y="85"/>
                    <a:pt x="79" y="85"/>
                  </a:cubicBezTo>
                  <a:cubicBezTo>
                    <a:pt x="79" y="85"/>
                    <a:pt x="79" y="85"/>
                    <a:pt x="79" y="85"/>
                  </a:cubicBezTo>
                  <a:cubicBezTo>
                    <a:pt x="79" y="84"/>
                    <a:pt x="79" y="81"/>
                    <a:pt x="79" y="79"/>
                  </a:cubicBezTo>
                  <a:cubicBezTo>
                    <a:pt x="79" y="77"/>
                    <a:pt x="79" y="72"/>
                    <a:pt x="79" y="69"/>
                  </a:cubicBezTo>
                  <a:cubicBezTo>
                    <a:pt x="79" y="63"/>
                    <a:pt x="79" y="63"/>
                    <a:pt x="79" y="63"/>
                  </a:cubicBezTo>
                  <a:cubicBezTo>
                    <a:pt x="79" y="60"/>
                    <a:pt x="79" y="56"/>
                    <a:pt x="79" y="55"/>
                  </a:cubicBezTo>
                  <a:cubicBezTo>
                    <a:pt x="79" y="53"/>
                    <a:pt x="79" y="48"/>
                    <a:pt x="79" y="46"/>
                  </a:cubicBezTo>
                  <a:cubicBezTo>
                    <a:pt x="79" y="44"/>
                    <a:pt x="79" y="41"/>
                    <a:pt x="79" y="39"/>
                  </a:cubicBezTo>
                  <a:cubicBezTo>
                    <a:pt x="79" y="37"/>
                    <a:pt x="79" y="32"/>
                    <a:pt x="79" y="30"/>
                  </a:cubicBezTo>
                  <a:cubicBezTo>
                    <a:pt x="79" y="29"/>
                    <a:pt x="80" y="27"/>
                    <a:pt x="82" y="27"/>
                  </a:cubicBezTo>
                  <a:cubicBezTo>
                    <a:pt x="83" y="27"/>
                    <a:pt x="84" y="27"/>
                    <a:pt x="84" y="27"/>
                  </a:cubicBezTo>
                  <a:cubicBezTo>
                    <a:pt x="84" y="28"/>
                    <a:pt x="85" y="29"/>
                    <a:pt x="87" y="31"/>
                  </a:cubicBezTo>
                  <a:cubicBezTo>
                    <a:pt x="108" y="57"/>
                    <a:pt x="108" y="57"/>
                    <a:pt x="108" y="57"/>
                  </a:cubicBezTo>
                  <a:cubicBezTo>
                    <a:pt x="109" y="59"/>
                    <a:pt x="113" y="60"/>
                    <a:pt x="115" y="60"/>
                  </a:cubicBezTo>
                  <a:cubicBezTo>
                    <a:pt x="132" y="60"/>
                    <a:pt x="132" y="60"/>
                    <a:pt x="132" y="60"/>
                  </a:cubicBezTo>
                  <a:cubicBezTo>
                    <a:pt x="135" y="60"/>
                    <a:pt x="137" y="58"/>
                    <a:pt x="137" y="56"/>
                  </a:cubicBezTo>
                  <a:cubicBezTo>
                    <a:pt x="137" y="50"/>
                    <a:pt x="137" y="50"/>
                    <a:pt x="137" y="50"/>
                  </a:cubicBezTo>
                  <a:cubicBezTo>
                    <a:pt x="137" y="47"/>
                    <a:pt x="135" y="45"/>
                    <a:pt x="132" y="45"/>
                  </a:cubicBezTo>
                  <a:lnTo>
                    <a:pt x="123" y="45"/>
                  </a:lnTo>
                  <a:close/>
                  <a:moveTo>
                    <a:pt x="30" y="28"/>
                  </a:moveTo>
                  <a:cubicBezTo>
                    <a:pt x="32" y="26"/>
                    <a:pt x="33" y="24"/>
                    <a:pt x="33" y="24"/>
                  </a:cubicBezTo>
                  <a:cubicBezTo>
                    <a:pt x="33" y="24"/>
                    <a:pt x="34" y="26"/>
                    <a:pt x="34" y="29"/>
                  </a:cubicBezTo>
                  <a:cubicBezTo>
                    <a:pt x="34" y="38"/>
                    <a:pt x="34" y="38"/>
                    <a:pt x="34" y="38"/>
                  </a:cubicBezTo>
                  <a:cubicBezTo>
                    <a:pt x="34" y="40"/>
                    <a:pt x="34" y="44"/>
                    <a:pt x="34" y="47"/>
                  </a:cubicBezTo>
                  <a:cubicBezTo>
                    <a:pt x="34" y="49"/>
                    <a:pt x="34" y="49"/>
                    <a:pt x="34" y="49"/>
                  </a:cubicBezTo>
                  <a:cubicBezTo>
                    <a:pt x="34" y="51"/>
                    <a:pt x="32" y="52"/>
                    <a:pt x="30" y="50"/>
                  </a:cubicBezTo>
                  <a:cubicBezTo>
                    <a:pt x="25" y="45"/>
                    <a:pt x="25" y="45"/>
                    <a:pt x="25" y="45"/>
                  </a:cubicBezTo>
                  <a:cubicBezTo>
                    <a:pt x="23" y="43"/>
                    <a:pt x="23" y="40"/>
                    <a:pt x="24" y="38"/>
                  </a:cubicBezTo>
                  <a:lnTo>
                    <a:pt x="30" y="28"/>
                  </a:ln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6627" name="Freeform 2546"/>
            <p:cNvSpPr>
              <a:spLocks noEditPoints="1"/>
            </p:cNvSpPr>
            <p:nvPr/>
          </p:nvSpPr>
          <p:spPr bwMode="auto">
            <a:xfrm>
              <a:off x="6194425" y="2913063"/>
              <a:ext cx="331788" cy="493713"/>
            </a:xfrm>
            <a:custGeom>
              <a:avLst/>
              <a:gdLst>
                <a:gd name="T0" fmla="*/ 29 w 77"/>
                <a:gd name="T1" fmla="*/ 111 h 115"/>
                <a:gd name="T2" fmla="*/ 28 w 77"/>
                <a:gd name="T3" fmla="*/ 92 h 115"/>
                <a:gd name="T4" fmla="*/ 47 w 77"/>
                <a:gd name="T5" fmla="*/ 92 h 115"/>
                <a:gd name="T6" fmla="*/ 47 w 77"/>
                <a:gd name="T7" fmla="*/ 111 h 115"/>
                <a:gd name="T8" fmla="*/ 38 w 77"/>
                <a:gd name="T9" fmla="*/ 93 h 115"/>
                <a:gd name="T10" fmla="*/ 29 w 77"/>
                <a:gd name="T11" fmla="*/ 101 h 115"/>
                <a:gd name="T12" fmla="*/ 44 w 77"/>
                <a:gd name="T13" fmla="*/ 108 h 115"/>
                <a:gd name="T14" fmla="*/ 44 w 77"/>
                <a:gd name="T15" fmla="*/ 95 h 115"/>
                <a:gd name="T16" fmla="*/ 37 w 77"/>
                <a:gd name="T17" fmla="*/ 86 h 115"/>
                <a:gd name="T18" fmla="*/ 26 w 77"/>
                <a:gd name="T19" fmla="*/ 74 h 115"/>
                <a:gd name="T20" fmla="*/ 33 w 77"/>
                <a:gd name="T21" fmla="*/ 54 h 115"/>
                <a:gd name="T22" fmla="*/ 48 w 77"/>
                <a:gd name="T23" fmla="*/ 40 h 115"/>
                <a:gd name="T24" fmla="*/ 53 w 77"/>
                <a:gd name="T25" fmla="*/ 31 h 115"/>
                <a:gd name="T26" fmla="*/ 40 w 77"/>
                <a:gd name="T27" fmla="*/ 20 h 115"/>
                <a:gd name="T28" fmla="*/ 24 w 77"/>
                <a:gd name="T29" fmla="*/ 34 h 115"/>
                <a:gd name="T30" fmla="*/ 3 w 77"/>
                <a:gd name="T31" fmla="*/ 40 h 115"/>
                <a:gd name="T32" fmla="*/ 5 w 77"/>
                <a:gd name="T33" fmla="*/ 17 h 115"/>
                <a:gd name="T34" fmla="*/ 40 w 77"/>
                <a:gd name="T35" fmla="*/ 0 h 115"/>
                <a:gd name="T36" fmla="*/ 73 w 77"/>
                <a:gd name="T37" fmla="*/ 15 h 115"/>
                <a:gd name="T38" fmla="*/ 75 w 77"/>
                <a:gd name="T39" fmla="*/ 43 h 115"/>
                <a:gd name="T40" fmla="*/ 56 w 77"/>
                <a:gd name="T41" fmla="*/ 63 h 115"/>
                <a:gd name="T42" fmla="*/ 50 w 77"/>
                <a:gd name="T43" fmla="*/ 70 h 115"/>
                <a:gd name="T44" fmla="*/ 48 w 77"/>
                <a:gd name="T45" fmla="*/ 77 h 115"/>
                <a:gd name="T46" fmla="*/ 40 w 77"/>
                <a:gd name="T47" fmla="*/ 15 h 115"/>
                <a:gd name="T48" fmla="*/ 57 w 77"/>
                <a:gd name="T49" fmla="*/ 31 h 115"/>
                <a:gd name="T50" fmla="*/ 52 w 77"/>
                <a:gd name="T51" fmla="*/ 43 h 115"/>
                <a:gd name="T52" fmla="*/ 37 w 77"/>
                <a:gd name="T53" fmla="*/ 57 h 115"/>
                <a:gd name="T54" fmla="*/ 30 w 77"/>
                <a:gd name="T55" fmla="*/ 74 h 115"/>
                <a:gd name="T56" fmla="*/ 37 w 77"/>
                <a:gd name="T57" fmla="*/ 82 h 115"/>
                <a:gd name="T58" fmla="*/ 45 w 77"/>
                <a:gd name="T59" fmla="*/ 71 h 115"/>
                <a:gd name="T60" fmla="*/ 48 w 77"/>
                <a:gd name="T61" fmla="*/ 64 h 115"/>
                <a:gd name="T62" fmla="*/ 65 w 77"/>
                <a:gd name="T63" fmla="*/ 48 h 115"/>
                <a:gd name="T64" fmla="*/ 73 w 77"/>
                <a:gd name="T65" fmla="*/ 31 h 115"/>
                <a:gd name="T66" fmla="*/ 57 w 77"/>
                <a:gd name="T67" fmla="*/ 8 h 115"/>
                <a:gd name="T68" fmla="*/ 21 w 77"/>
                <a:gd name="T69" fmla="*/ 9 h 115"/>
                <a:gd name="T70" fmla="*/ 5 w 77"/>
                <a:gd name="T71" fmla="*/ 33 h 115"/>
                <a:gd name="T72" fmla="*/ 12 w 77"/>
                <a:gd name="T73" fmla="*/ 39 h 115"/>
                <a:gd name="T74" fmla="*/ 26 w 77"/>
                <a:gd name="T75" fmla="*/ 2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115">
                  <a:moveTo>
                    <a:pt x="38" y="115"/>
                  </a:moveTo>
                  <a:cubicBezTo>
                    <a:pt x="34" y="115"/>
                    <a:pt x="31" y="113"/>
                    <a:pt x="29" y="111"/>
                  </a:cubicBezTo>
                  <a:cubicBezTo>
                    <a:pt x="26" y="109"/>
                    <a:pt x="24" y="105"/>
                    <a:pt x="24" y="101"/>
                  </a:cubicBezTo>
                  <a:cubicBezTo>
                    <a:pt x="24" y="98"/>
                    <a:pt x="26" y="94"/>
                    <a:pt x="28" y="92"/>
                  </a:cubicBezTo>
                  <a:cubicBezTo>
                    <a:pt x="31" y="89"/>
                    <a:pt x="34" y="88"/>
                    <a:pt x="38" y="88"/>
                  </a:cubicBezTo>
                  <a:cubicBezTo>
                    <a:pt x="42" y="88"/>
                    <a:pt x="45" y="89"/>
                    <a:pt x="47" y="92"/>
                  </a:cubicBezTo>
                  <a:cubicBezTo>
                    <a:pt x="50" y="95"/>
                    <a:pt x="51" y="98"/>
                    <a:pt x="51" y="101"/>
                  </a:cubicBezTo>
                  <a:cubicBezTo>
                    <a:pt x="51" y="105"/>
                    <a:pt x="50" y="109"/>
                    <a:pt x="47" y="111"/>
                  </a:cubicBezTo>
                  <a:cubicBezTo>
                    <a:pt x="44" y="113"/>
                    <a:pt x="41" y="115"/>
                    <a:pt x="38" y="115"/>
                  </a:cubicBezTo>
                  <a:close/>
                  <a:moveTo>
                    <a:pt x="38" y="93"/>
                  </a:moveTo>
                  <a:cubicBezTo>
                    <a:pt x="35" y="93"/>
                    <a:pt x="33" y="94"/>
                    <a:pt x="32" y="95"/>
                  </a:cubicBezTo>
                  <a:cubicBezTo>
                    <a:pt x="30" y="97"/>
                    <a:pt x="29" y="99"/>
                    <a:pt x="29" y="101"/>
                  </a:cubicBezTo>
                  <a:cubicBezTo>
                    <a:pt x="29" y="104"/>
                    <a:pt x="30" y="106"/>
                    <a:pt x="32" y="108"/>
                  </a:cubicBezTo>
                  <a:cubicBezTo>
                    <a:pt x="35" y="111"/>
                    <a:pt x="40" y="111"/>
                    <a:pt x="44" y="108"/>
                  </a:cubicBezTo>
                  <a:cubicBezTo>
                    <a:pt x="45" y="106"/>
                    <a:pt x="46" y="104"/>
                    <a:pt x="46" y="101"/>
                  </a:cubicBezTo>
                  <a:cubicBezTo>
                    <a:pt x="46" y="99"/>
                    <a:pt x="45" y="97"/>
                    <a:pt x="44" y="95"/>
                  </a:cubicBezTo>
                  <a:cubicBezTo>
                    <a:pt x="42" y="94"/>
                    <a:pt x="40" y="93"/>
                    <a:pt x="38" y="93"/>
                  </a:cubicBezTo>
                  <a:close/>
                  <a:moveTo>
                    <a:pt x="37" y="86"/>
                  </a:moveTo>
                  <a:cubicBezTo>
                    <a:pt x="34" y="86"/>
                    <a:pt x="31" y="85"/>
                    <a:pt x="29" y="83"/>
                  </a:cubicBezTo>
                  <a:cubicBezTo>
                    <a:pt x="27" y="81"/>
                    <a:pt x="26" y="78"/>
                    <a:pt x="26" y="74"/>
                  </a:cubicBezTo>
                  <a:cubicBezTo>
                    <a:pt x="26" y="70"/>
                    <a:pt x="26" y="66"/>
                    <a:pt x="28" y="63"/>
                  </a:cubicBezTo>
                  <a:cubicBezTo>
                    <a:pt x="29" y="59"/>
                    <a:pt x="31" y="57"/>
                    <a:pt x="33" y="54"/>
                  </a:cubicBezTo>
                  <a:cubicBezTo>
                    <a:pt x="35" y="52"/>
                    <a:pt x="38" y="49"/>
                    <a:pt x="42" y="46"/>
                  </a:cubicBezTo>
                  <a:cubicBezTo>
                    <a:pt x="45" y="43"/>
                    <a:pt x="47" y="41"/>
                    <a:pt x="48" y="40"/>
                  </a:cubicBezTo>
                  <a:cubicBezTo>
                    <a:pt x="50" y="39"/>
                    <a:pt x="51" y="37"/>
                    <a:pt x="52" y="36"/>
                  </a:cubicBezTo>
                  <a:cubicBezTo>
                    <a:pt x="52" y="34"/>
                    <a:pt x="53" y="33"/>
                    <a:pt x="53" y="31"/>
                  </a:cubicBezTo>
                  <a:cubicBezTo>
                    <a:pt x="53" y="28"/>
                    <a:pt x="52" y="26"/>
                    <a:pt x="49" y="23"/>
                  </a:cubicBezTo>
                  <a:cubicBezTo>
                    <a:pt x="47" y="21"/>
                    <a:pt x="44" y="20"/>
                    <a:pt x="40" y="20"/>
                  </a:cubicBezTo>
                  <a:cubicBezTo>
                    <a:pt x="35" y="20"/>
                    <a:pt x="32" y="21"/>
                    <a:pt x="30" y="23"/>
                  </a:cubicBezTo>
                  <a:cubicBezTo>
                    <a:pt x="27" y="26"/>
                    <a:pt x="25" y="29"/>
                    <a:pt x="24" y="34"/>
                  </a:cubicBezTo>
                  <a:cubicBezTo>
                    <a:pt x="21" y="42"/>
                    <a:pt x="16" y="44"/>
                    <a:pt x="12" y="44"/>
                  </a:cubicBezTo>
                  <a:cubicBezTo>
                    <a:pt x="9" y="44"/>
                    <a:pt x="6" y="43"/>
                    <a:pt x="3" y="40"/>
                  </a:cubicBezTo>
                  <a:cubicBezTo>
                    <a:pt x="1" y="38"/>
                    <a:pt x="0" y="35"/>
                    <a:pt x="0" y="33"/>
                  </a:cubicBezTo>
                  <a:cubicBezTo>
                    <a:pt x="0" y="28"/>
                    <a:pt x="2" y="23"/>
                    <a:pt x="5" y="17"/>
                  </a:cubicBezTo>
                  <a:cubicBezTo>
                    <a:pt x="8" y="12"/>
                    <a:pt x="13" y="8"/>
                    <a:pt x="19" y="5"/>
                  </a:cubicBezTo>
                  <a:cubicBezTo>
                    <a:pt x="25" y="2"/>
                    <a:pt x="32" y="0"/>
                    <a:pt x="40" y="0"/>
                  </a:cubicBezTo>
                  <a:cubicBezTo>
                    <a:pt x="47" y="0"/>
                    <a:pt x="54" y="1"/>
                    <a:pt x="59" y="4"/>
                  </a:cubicBezTo>
                  <a:cubicBezTo>
                    <a:pt x="65" y="7"/>
                    <a:pt x="69" y="11"/>
                    <a:pt x="73" y="15"/>
                  </a:cubicBezTo>
                  <a:cubicBezTo>
                    <a:pt x="76" y="20"/>
                    <a:pt x="77" y="26"/>
                    <a:pt x="77" y="31"/>
                  </a:cubicBezTo>
                  <a:cubicBezTo>
                    <a:pt x="77" y="36"/>
                    <a:pt x="76" y="40"/>
                    <a:pt x="75" y="43"/>
                  </a:cubicBezTo>
                  <a:cubicBezTo>
                    <a:pt x="73" y="46"/>
                    <a:pt x="71" y="49"/>
                    <a:pt x="68" y="52"/>
                  </a:cubicBezTo>
                  <a:cubicBezTo>
                    <a:pt x="66" y="54"/>
                    <a:pt x="62" y="58"/>
                    <a:pt x="56" y="63"/>
                  </a:cubicBezTo>
                  <a:cubicBezTo>
                    <a:pt x="54" y="65"/>
                    <a:pt x="53" y="66"/>
                    <a:pt x="52" y="67"/>
                  </a:cubicBezTo>
                  <a:cubicBezTo>
                    <a:pt x="51" y="68"/>
                    <a:pt x="50" y="69"/>
                    <a:pt x="50" y="70"/>
                  </a:cubicBezTo>
                  <a:cubicBezTo>
                    <a:pt x="50" y="70"/>
                    <a:pt x="49" y="71"/>
                    <a:pt x="49" y="72"/>
                  </a:cubicBezTo>
                  <a:cubicBezTo>
                    <a:pt x="49" y="73"/>
                    <a:pt x="48" y="75"/>
                    <a:pt x="48" y="77"/>
                  </a:cubicBezTo>
                  <a:cubicBezTo>
                    <a:pt x="47" y="83"/>
                    <a:pt x="43" y="86"/>
                    <a:pt x="37" y="86"/>
                  </a:cubicBezTo>
                  <a:close/>
                  <a:moveTo>
                    <a:pt x="40" y="15"/>
                  </a:moveTo>
                  <a:cubicBezTo>
                    <a:pt x="45" y="15"/>
                    <a:pt x="49" y="17"/>
                    <a:pt x="52" y="20"/>
                  </a:cubicBezTo>
                  <a:cubicBezTo>
                    <a:pt x="56" y="23"/>
                    <a:pt x="57" y="27"/>
                    <a:pt x="57" y="31"/>
                  </a:cubicBezTo>
                  <a:cubicBezTo>
                    <a:pt x="57" y="34"/>
                    <a:pt x="57" y="36"/>
                    <a:pt x="56" y="38"/>
                  </a:cubicBezTo>
                  <a:cubicBezTo>
                    <a:pt x="55" y="40"/>
                    <a:pt x="53" y="42"/>
                    <a:pt x="52" y="43"/>
                  </a:cubicBezTo>
                  <a:cubicBezTo>
                    <a:pt x="50" y="45"/>
                    <a:pt x="48" y="47"/>
                    <a:pt x="45" y="49"/>
                  </a:cubicBezTo>
                  <a:cubicBezTo>
                    <a:pt x="42" y="52"/>
                    <a:pt x="39" y="55"/>
                    <a:pt x="37" y="57"/>
                  </a:cubicBezTo>
                  <a:cubicBezTo>
                    <a:pt x="35" y="59"/>
                    <a:pt x="33" y="62"/>
                    <a:pt x="32" y="64"/>
                  </a:cubicBezTo>
                  <a:cubicBezTo>
                    <a:pt x="31" y="67"/>
                    <a:pt x="30" y="70"/>
                    <a:pt x="30" y="74"/>
                  </a:cubicBezTo>
                  <a:cubicBezTo>
                    <a:pt x="30" y="77"/>
                    <a:pt x="31" y="79"/>
                    <a:pt x="32" y="80"/>
                  </a:cubicBezTo>
                  <a:cubicBezTo>
                    <a:pt x="34" y="81"/>
                    <a:pt x="35" y="82"/>
                    <a:pt x="37" y="82"/>
                  </a:cubicBezTo>
                  <a:cubicBezTo>
                    <a:pt x="41" y="82"/>
                    <a:pt x="43" y="80"/>
                    <a:pt x="43" y="76"/>
                  </a:cubicBezTo>
                  <a:cubicBezTo>
                    <a:pt x="44" y="73"/>
                    <a:pt x="44" y="72"/>
                    <a:pt x="45" y="71"/>
                  </a:cubicBezTo>
                  <a:cubicBezTo>
                    <a:pt x="45" y="70"/>
                    <a:pt x="45" y="69"/>
                    <a:pt x="46" y="67"/>
                  </a:cubicBezTo>
                  <a:cubicBezTo>
                    <a:pt x="46" y="66"/>
                    <a:pt x="47" y="65"/>
                    <a:pt x="48" y="64"/>
                  </a:cubicBezTo>
                  <a:cubicBezTo>
                    <a:pt x="49" y="63"/>
                    <a:pt x="51" y="61"/>
                    <a:pt x="53" y="60"/>
                  </a:cubicBezTo>
                  <a:cubicBezTo>
                    <a:pt x="58" y="54"/>
                    <a:pt x="63" y="51"/>
                    <a:pt x="65" y="48"/>
                  </a:cubicBezTo>
                  <a:cubicBezTo>
                    <a:pt x="67" y="46"/>
                    <a:pt x="69" y="44"/>
                    <a:pt x="70" y="41"/>
                  </a:cubicBezTo>
                  <a:cubicBezTo>
                    <a:pt x="72" y="38"/>
                    <a:pt x="73" y="35"/>
                    <a:pt x="73" y="31"/>
                  </a:cubicBezTo>
                  <a:cubicBezTo>
                    <a:pt x="73" y="27"/>
                    <a:pt x="71" y="22"/>
                    <a:pt x="69" y="18"/>
                  </a:cubicBezTo>
                  <a:cubicBezTo>
                    <a:pt x="66" y="14"/>
                    <a:pt x="62" y="11"/>
                    <a:pt x="57" y="8"/>
                  </a:cubicBezTo>
                  <a:cubicBezTo>
                    <a:pt x="52" y="6"/>
                    <a:pt x="46" y="5"/>
                    <a:pt x="40" y="5"/>
                  </a:cubicBezTo>
                  <a:cubicBezTo>
                    <a:pt x="32" y="5"/>
                    <a:pt x="26" y="6"/>
                    <a:pt x="21" y="9"/>
                  </a:cubicBezTo>
                  <a:cubicBezTo>
                    <a:pt x="16" y="12"/>
                    <a:pt x="12" y="16"/>
                    <a:pt x="9" y="20"/>
                  </a:cubicBezTo>
                  <a:cubicBezTo>
                    <a:pt x="6" y="24"/>
                    <a:pt x="5" y="29"/>
                    <a:pt x="5" y="33"/>
                  </a:cubicBezTo>
                  <a:cubicBezTo>
                    <a:pt x="5" y="34"/>
                    <a:pt x="5" y="36"/>
                    <a:pt x="7" y="37"/>
                  </a:cubicBezTo>
                  <a:cubicBezTo>
                    <a:pt x="8" y="39"/>
                    <a:pt x="10" y="39"/>
                    <a:pt x="12" y="39"/>
                  </a:cubicBezTo>
                  <a:cubicBezTo>
                    <a:pt x="14" y="39"/>
                    <a:pt x="17" y="39"/>
                    <a:pt x="19" y="33"/>
                  </a:cubicBezTo>
                  <a:cubicBezTo>
                    <a:pt x="21" y="27"/>
                    <a:pt x="23" y="23"/>
                    <a:pt x="26" y="20"/>
                  </a:cubicBezTo>
                  <a:cubicBezTo>
                    <a:pt x="29" y="17"/>
                    <a:pt x="34" y="15"/>
                    <a:pt x="40" y="15"/>
                  </a:cubicBez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grpSp>
      <p:sp>
        <p:nvSpPr>
          <p:cNvPr id="6629" name="矩形 6628"/>
          <p:cNvSpPr/>
          <p:nvPr/>
        </p:nvSpPr>
        <p:spPr>
          <a:xfrm>
            <a:off x="1298222" y="5984501"/>
            <a:ext cx="1038578" cy="338554"/>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cs typeface="Tahoma" panose="020B0604030504040204" pitchFamily="34" charset="0"/>
              </a:rPr>
              <a:t>企业文化</a:t>
            </a:r>
            <a:endParaRPr lang="zh-CN" altLang="en-US" sz="1600" dirty="0"/>
          </a:p>
        </p:txBody>
      </p:sp>
      <p:sp>
        <p:nvSpPr>
          <p:cNvPr id="2566" name="矩形 2565"/>
          <p:cNvSpPr/>
          <p:nvPr/>
        </p:nvSpPr>
        <p:spPr>
          <a:xfrm>
            <a:off x="3384506" y="5984501"/>
            <a:ext cx="1038578" cy="338554"/>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cs typeface="Tahoma" panose="020B0604030504040204" pitchFamily="34" charset="0"/>
              </a:rPr>
              <a:t>企业文化</a:t>
            </a:r>
            <a:endParaRPr lang="zh-CN" altLang="en-US" sz="1600" dirty="0"/>
          </a:p>
        </p:txBody>
      </p:sp>
      <p:sp>
        <p:nvSpPr>
          <p:cNvPr id="2567" name="矩形 2566"/>
          <p:cNvSpPr/>
          <p:nvPr/>
        </p:nvSpPr>
        <p:spPr>
          <a:xfrm>
            <a:off x="5613224" y="5984501"/>
            <a:ext cx="1038578" cy="338554"/>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cs typeface="Tahoma" panose="020B0604030504040204" pitchFamily="34" charset="0"/>
              </a:rPr>
              <a:t>企业文化</a:t>
            </a:r>
            <a:endParaRPr lang="zh-CN" altLang="en-US" sz="1600" dirty="0"/>
          </a:p>
        </p:txBody>
      </p:sp>
      <p:sp>
        <p:nvSpPr>
          <p:cNvPr id="2568" name="矩形 2567"/>
          <p:cNvSpPr/>
          <p:nvPr/>
        </p:nvSpPr>
        <p:spPr>
          <a:xfrm>
            <a:off x="7692541" y="5984501"/>
            <a:ext cx="1038578" cy="338554"/>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cs typeface="Tahoma" panose="020B0604030504040204" pitchFamily="34" charset="0"/>
              </a:rPr>
              <a:t>企业文化</a:t>
            </a:r>
            <a:endParaRPr lang="zh-CN" altLang="en-US" sz="1600" dirty="0"/>
          </a:p>
        </p:txBody>
      </p:sp>
      <p:sp>
        <p:nvSpPr>
          <p:cNvPr id="2569" name="矩形 2568"/>
          <p:cNvSpPr/>
          <p:nvPr/>
        </p:nvSpPr>
        <p:spPr>
          <a:xfrm>
            <a:off x="9665935" y="5984501"/>
            <a:ext cx="1038578" cy="338554"/>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cs typeface="Tahoma" panose="020B0604030504040204" pitchFamily="34" charset="0"/>
              </a:rPr>
              <a:t>企业文化</a:t>
            </a:r>
            <a:endParaRPr lang="zh-CN" altLang="en-US" sz="1600" dirty="0"/>
          </a:p>
        </p:txBody>
      </p:sp>
      <p:cxnSp>
        <p:nvCxnSpPr>
          <p:cNvPr id="6631" name="直接连接符 6630"/>
          <p:cNvCxnSpPr/>
          <p:nvPr/>
        </p:nvCxnSpPr>
        <p:spPr>
          <a:xfrm>
            <a:off x="781580" y="4820356"/>
            <a:ext cx="0" cy="1682045"/>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574" name="直接连接符 2573"/>
          <p:cNvCxnSpPr/>
          <p:nvPr/>
        </p:nvCxnSpPr>
        <p:spPr>
          <a:xfrm>
            <a:off x="2876797" y="4820356"/>
            <a:ext cx="0" cy="1682045"/>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575" name="直接连接符 2574"/>
          <p:cNvCxnSpPr/>
          <p:nvPr/>
        </p:nvCxnSpPr>
        <p:spPr>
          <a:xfrm>
            <a:off x="4972014" y="4820356"/>
            <a:ext cx="0" cy="1682045"/>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576" name="直接连接符 2575"/>
          <p:cNvCxnSpPr/>
          <p:nvPr/>
        </p:nvCxnSpPr>
        <p:spPr>
          <a:xfrm>
            <a:off x="7067231" y="4820356"/>
            <a:ext cx="0" cy="1682045"/>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577" name="直接连接符 2576"/>
          <p:cNvCxnSpPr/>
          <p:nvPr/>
        </p:nvCxnSpPr>
        <p:spPr>
          <a:xfrm>
            <a:off x="9162448" y="4820356"/>
            <a:ext cx="0" cy="1682045"/>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578" name="直接连接符 2577"/>
          <p:cNvCxnSpPr/>
          <p:nvPr/>
        </p:nvCxnSpPr>
        <p:spPr>
          <a:xfrm>
            <a:off x="11257667" y="4820356"/>
            <a:ext cx="0" cy="1682045"/>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237244" y="237067"/>
            <a:ext cx="2980089" cy="1336676"/>
            <a:chOff x="4357688" y="2760663"/>
            <a:chExt cx="3481388" cy="1336676"/>
          </a:xfrm>
        </p:grpSpPr>
        <p:sp>
          <p:nvSpPr>
            <p:cNvPr id="3" name="Freeform 5"/>
            <p:cNvSpPr/>
            <p:nvPr/>
          </p:nvSpPr>
          <p:spPr bwMode="auto">
            <a:xfrm>
              <a:off x="5681663" y="3394076"/>
              <a:ext cx="1077913" cy="703263"/>
            </a:xfrm>
            <a:custGeom>
              <a:avLst/>
              <a:gdLst>
                <a:gd name="T0" fmla="*/ 0 w 679"/>
                <a:gd name="T1" fmla="*/ 335 h 443"/>
                <a:gd name="T2" fmla="*/ 43 w 679"/>
                <a:gd name="T3" fmla="*/ 0 h 443"/>
                <a:gd name="T4" fmla="*/ 679 w 679"/>
                <a:gd name="T5" fmla="*/ 443 h 443"/>
                <a:gd name="T6" fmla="*/ 0 w 679"/>
                <a:gd name="T7" fmla="*/ 335 h 443"/>
              </a:gdLst>
              <a:ahLst/>
              <a:cxnLst>
                <a:cxn ang="0">
                  <a:pos x="T0" y="T1"/>
                </a:cxn>
                <a:cxn ang="0">
                  <a:pos x="T2" y="T3"/>
                </a:cxn>
                <a:cxn ang="0">
                  <a:pos x="T4" y="T5"/>
                </a:cxn>
                <a:cxn ang="0">
                  <a:pos x="T6" y="T7"/>
                </a:cxn>
              </a:cxnLst>
              <a:rect l="0" t="0" r="r" b="b"/>
              <a:pathLst>
                <a:path w="679" h="443">
                  <a:moveTo>
                    <a:pt x="0" y="335"/>
                  </a:moveTo>
                  <a:lnTo>
                    <a:pt x="43" y="0"/>
                  </a:lnTo>
                  <a:lnTo>
                    <a:pt x="679" y="443"/>
                  </a:lnTo>
                  <a:lnTo>
                    <a:pt x="0" y="335"/>
                  </a:lnTo>
                  <a:close/>
                </a:path>
              </a:pathLst>
            </a:custGeom>
            <a:solidFill>
              <a:srgbClr val="1559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6"/>
            <p:cNvSpPr/>
            <p:nvPr/>
          </p:nvSpPr>
          <p:spPr bwMode="auto">
            <a:xfrm>
              <a:off x="5681663" y="3051176"/>
              <a:ext cx="2157413" cy="874713"/>
            </a:xfrm>
            <a:custGeom>
              <a:avLst/>
              <a:gdLst>
                <a:gd name="T0" fmla="*/ 0 w 1359"/>
                <a:gd name="T1" fmla="*/ 551 h 551"/>
                <a:gd name="T2" fmla="*/ 43 w 1359"/>
                <a:gd name="T3" fmla="*/ 216 h 551"/>
                <a:gd name="T4" fmla="*/ 1359 w 1359"/>
                <a:gd name="T5" fmla="*/ 0 h 551"/>
                <a:gd name="T6" fmla="*/ 1316 w 1359"/>
                <a:gd name="T7" fmla="*/ 389 h 551"/>
                <a:gd name="T8" fmla="*/ 0 w 1359"/>
                <a:gd name="T9" fmla="*/ 551 h 551"/>
              </a:gdLst>
              <a:ahLst/>
              <a:cxnLst>
                <a:cxn ang="0">
                  <a:pos x="T0" y="T1"/>
                </a:cxn>
                <a:cxn ang="0">
                  <a:pos x="T2" y="T3"/>
                </a:cxn>
                <a:cxn ang="0">
                  <a:pos x="T4" y="T5"/>
                </a:cxn>
                <a:cxn ang="0">
                  <a:pos x="T6" y="T7"/>
                </a:cxn>
                <a:cxn ang="0">
                  <a:pos x="T8" y="T9"/>
                </a:cxn>
              </a:cxnLst>
              <a:rect l="0" t="0" r="r" b="b"/>
              <a:pathLst>
                <a:path w="1359" h="551">
                  <a:moveTo>
                    <a:pt x="0" y="551"/>
                  </a:moveTo>
                  <a:lnTo>
                    <a:pt x="43" y="216"/>
                  </a:lnTo>
                  <a:lnTo>
                    <a:pt x="1359" y="0"/>
                  </a:lnTo>
                  <a:lnTo>
                    <a:pt x="1316" y="389"/>
                  </a:lnTo>
                  <a:lnTo>
                    <a:pt x="0" y="551"/>
                  </a:lnTo>
                  <a:close/>
                </a:path>
              </a:pathLst>
            </a:custGeom>
            <a:solidFill>
              <a:srgbClr val="B5D1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7"/>
            <p:cNvSpPr/>
            <p:nvPr/>
          </p:nvSpPr>
          <p:spPr bwMode="auto">
            <a:xfrm>
              <a:off x="4357688" y="2760663"/>
              <a:ext cx="1392238" cy="890588"/>
            </a:xfrm>
            <a:custGeom>
              <a:avLst/>
              <a:gdLst>
                <a:gd name="T0" fmla="*/ 21 w 877"/>
                <a:gd name="T1" fmla="*/ 561 h 561"/>
                <a:gd name="T2" fmla="*/ 0 w 877"/>
                <a:gd name="T3" fmla="*/ 162 h 561"/>
                <a:gd name="T4" fmla="*/ 877 w 877"/>
                <a:gd name="T5" fmla="*/ 0 h 561"/>
                <a:gd name="T6" fmla="*/ 21 w 877"/>
                <a:gd name="T7" fmla="*/ 561 h 561"/>
              </a:gdLst>
              <a:ahLst/>
              <a:cxnLst>
                <a:cxn ang="0">
                  <a:pos x="T0" y="T1"/>
                </a:cxn>
                <a:cxn ang="0">
                  <a:pos x="T2" y="T3"/>
                </a:cxn>
                <a:cxn ang="0">
                  <a:pos x="T4" y="T5"/>
                </a:cxn>
                <a:cxn ang="0">
                  <a:pos x="T6" y="T7"/>
                </a:cxn>
              </a:cxnLst>
              <a:rect l="0" t="0" r="r" b="b"/>
              <a:pathLst>
                <a:path w="877" h="561">
                  <a:moveTo>
                    <a:pt x="21" y="561"/>
                  </a:moveTo>
                  <a:lnTo>
                    <a:pt x="0" y="162"/>
                  </a:lnTo>
                  <a:lnTo>
                    <a:pt x="877" y="0"/>
                  </a:lnTo>
                  <a:lnTo>
                    <a:pt x="21" y="561"/>
                  </a:lnTo>
                  <a:close/>
                </a:path>
              </a:pathLst>
            </a:custGeom>
            <a:solidFill>
              <a:srgbClr val="B5D1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8"/>
            <p:cNvSpPr/>
            <p:nvPr/>
          </p:nvSpPr>
          <p:spPr bwMode="auto">
            <a:xfrm>
              <a:off x="4357688" y="3017838"/>
              <a:ext cx="3481388" cy="650875"/>
            </a:xfrm>
            <a:custGeom>
              <a:avLst/>
              <a:gdLst>
                <a:gd name="T0" fmla="*/ 21 w 2193"/>
                <a:gd name="T1" fmla="*/ 399 h 410"/>
                <a:gd name="T2" fmla="*/ 0 w 2193"/>
                <a:gd name="T3" fmla="*/ 0 h 410"/>
                <a:gd name="T4" fmla="*/ 2193 w 2193"/>
                <a:gd name="T5" fmla="*/ 21 h 410"/>
                <a:gd name="T6" fmla="*/ 2150 w 2193"/>
                <a:gd name="T7" fmla="*/ 410 h 410"/>
                <a:gd name="T8" fmla="*/ 21 w 2193"/>
                <a:gd name="T9" fmla="*/ 399 h 410"/>
              </a:gdLst>
              <a:ahLst/>
              <a:cxnLst>
                <a:cxn ang="0">
                  <a:pos x="T0" y="T1"/>
                </a:cxn>
                <a:cxn ang="0">
                  <a:pos x="T2" y="T3"/>
                </a:cxn>
                <a:cxn ang="0">
                  <a:pos x="T4" y="T5"/>
                </a:cxn>
                <a:cxn ang="0">
                  <a:pos x="T6" y="T7"/>
                </a:cxn>
                <a:cxn ang="0">
                  <a:pos x="T8" y="T9"/>
                </a:cxn>
              </a:cxnLst>
              <a:rect l="0" t="0" r="r" b="b"/>
              <a:pathLst>
                <a:path w="2193" h="410">
                  <a:moveTo>
                    <a:pt x="21" y="399"/>
                  </a:moveTo>
                  <a:lnTo>
                    <a:pt x="0" y="0"/>
                  </a:lnTo>
                  <a:lnTo>
                    <a:pt x="2193" y="21"/>
                  </a:lnTo>
                  <a:lnTo>
                    <a:pt x="2150" y="410"/>
                  </a:lnTo>
                  <a:lnTo>
                    <a:pt x="21" y="399"/>
                  </a:lnTo>
                  <a:close/>
                </a:path>
              </a:pathLst>
            </a:custGeom>
            <a:solidFill>
              <a:srgbClr val="1559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 name="文本框 6"/>
          <p:cNvSpPr txBox="1"/>
          <p:nvPr/>
        </p:nvSpPr>
        <p:spPr>
          <a:xfrm>
            <a:off x="745067" y="592435"/>
            <a:ext cx="1879041"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2   </a:t>
            </a:r>
            <a:r>
              <a:rPr lang="zh-CN" altLang="en-US" sz="2400" dirty="0">
                <a:solidFill>
                  <a:schemeClr val="bg1"/>
                </a:solidFill>
                <a:latin typeface="微软雅黑" panose="020B0503020204020204" pitchFamily="34" charset="-122"/>
                <a:ea typeface="微软雅黑" panose="020B0503020204020204" pitchFamily="34" charset="-122"/>
              </a:rPr>
              <a:t>企业文化</a:t>
            </a:r>
          </a:p>
        </p:txBody>
      </p:sp>
      <p:sp>
        <p:nvSpPr>
          <p:cNvPr id="8" name="椭圆 7"/>
          <p:cNvSpPr/>
          <p:nvPr/>
        </p:nvSpPr>
        <p:spPr>
          <a:xfrm>
            <a:off x="1049866" y="756355"/>
            <a:ext cx="146756" cy="1467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34" name="文本框 6633"/>
          <p:cNvSpPr txBox="1"/>
          <p:nvPr/>
        </p:nvSpPr>
        <p:spPr>
          <a:xfrm>
            <a:off x="5629811" y="4357512"/>
            <a:ext cx="1005403" cy="338554"/>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企业战略</a:t>
            </a:r>
          </a:p>
        </p:txBody>
      </p:sp>
    </p:spTree>
  </p:cSld>
  <p:clrMapOvr>
    <a:masterClrMapping/>
  </p:clrMapOvr>
  <mc:AlternateContent xmlns:mc="http://schemas.openxmlformats.org/markup-compatibility/2006" xmlns:p14="http://schemas.microsoft.com/office/powerpoint/2010/main">
    <mc:Choice Requires="p14">
      <p:transition spd="slow" p14:dur="1700" advTm="1000">
        <p:fade/>
      </p:transition>
    </mc:Choice>
    <mc:Fallback xmlns="">
      <p:transition spd="slow" advTm="1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7244" y="237067"/>
            <a:ext cx="2980089" cy="1336676"/>
            <a:chOff x="4357688" y="2760663"/>
            <a:chExt cx="3481388" cy="1336676"/>
          </a:xfrm>
        </p:grpSpPr>
        <p:sp>
          <p:nvSpPr>
            <p:cNvPr id="3" name="Freeform 5"/>
            <p:cNvSpPr/>
            <p:nvPr/>
          </p:nvSpPr>
          <p:spPr bwMode="auto">
            <a:xfrm>
              <a:off x="5681663" y="3394076"/>
              <a:ext cx="1077913" cy="703263"/>
            </a:xfrm>
            <a:custGeom>
              <a:avLst/>
              <a:gdLst>
                <a:gd name="T0" fmla="*/ 0 w 679"/>
                <a:gd name="T1" fmla="*/ 335 h 443"/>
                <a:gd name="T2" fmla="*/ 43 w 679"/>
                <a:gd name="T3" fmla="*/ 0 h 443"/>
                <a:gd name="T4" fmla="*/ 679 w 679"/>
                <a:gd name="T5" fmla="*/ 443 h 443"/>
                <a:gd name="T6" fmla="*/ 0 w 679"/>
                <a:gd name="T7" fmla="*/ 335 h 443"/>
              </a:gdLst>
              <a:ahLst/>
              <a:cxnLst>
                <a:cxn ang="0">
                  <a:pos x="T0" y="T1"/>
                </a:cxn>
                <a:cxn ang="0">
                  <a:pos x="T2" y="T3"/>
                </a:cxn>
                <a:cxn ang="0">
                  <a:pos x="T4" y="T5"/>
                </a:cxn>
                <a:cxn ang="0">
                  <a:pos x="T6" y="T7"/>
                </a:cxn>
              </a:cxnLst>
              <a:rect l="0" t="0" r="r" b="b"/>
              <a:pathLst>
                <a:path w="679" h="443">
                  <a:moveTo>
                    <a:pt x="0" y="335"/>
                  </a:moveTo>
                  <a:lnTo>
                    <a:pt x="43" y="0"/>
                  </a:lnTo>
                  <a:lnTo>
                    <a:pt x="679" y="443"/>
                  </a:lnTo>
                  <a:lnTo>
                    <a:pt x="0" y="335"/>
                  </a:lnTo>
                  <a:close/>
                </a:path>
              </a:pathLst>
            </a:custGeom>
            <a:solidFill>
              <a:srgbClr val="1559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6"/>
            <p:cNvSpPr/>
            <p:nvPr/>
          </p:nvSpPr>
          <p:spPr bwMode="auto">
            <a:xfrm>
              <a:off x="5681663" y="3051176"/>
              <a:ext cx="2157413" cy="874713"/>
            </a:xfrm>
            <a:custGeom>
              <a:avLst/>
              <a:gdLst>
                <a:gd name="T0" fmla="*/ 0 w 1359"/>
                <a:gd name="T1" fmla="*/ 551 h 551"/>
                <a:gd name="T2" fmla="*/ 43 w 1359"/>
                <a:gd name="T3" fmla="*/ 216 h 551"/>
                <a:gd name="T4" fmla="*/ 1359 w 1359"/>
                <a:gd name="T5" fmla="*/ 0 h 551"/>
                <a:gd name="T6" fmla="*/ 1316 w 1359"/>
                <a:gd name="T7" fmla="*/ 389 h 551"/>
                <a:gd name="T8" fmla="*/ 0 w 1359"/>
                <a:gd name="T9" fmla="*/ 551 h 551"/>
              </a:gdLst>
              <a:ahLst/>
              <a:cxnLst>
                <a:cxn ang="0">
                  <a:pos x="T0" y="T1"/>
                </a:cxn>
                <a:cxn ang="0">
                  <a:pos x="T2" y="T3"/>
                </a:cxn>
                <a:cxn ang="0">
                  <a:pos x="T4" y="T5"/>
                </a:cxn>
                <a:cxn ang="0">
                  <a:pos x="T6" y="T7"/>
                </a:cxn>
                <a:cxn ang="0">
                  <a:pos x="T8" y="T9"/>
                </a:cxn>
              </a:cxnLst>
              <a:rect l="0" t="0" r="r" b="b"/>
              <a:pathLst>
                <a:path w="1359" h="551">
                  <a:moveTo>
                    <a:pt x="0" y="551"/>
                  </a:moveTo>
                  <a:lnTo>
                    <a:pt x="43" y="216"/>
                  </a:lnTo>
                  <a:lnTo>
                    <a:pt x="1359" y="0"/>
                  </a:lnTo>
                  <a:lnTo>
                    <a:pt x="1316" y="389"/>
                  </a:lnTo>
                  <a:lnTo>
                    <a:pt x="0" y="551"/>
                  </a:lnTo>
                  <a:close/>
                </a:path>
              </a:pathLst>
            </a:custGeom>
            <a:solidFill>
              <a:srgbClr val="B5D1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7"/>
            <p:cNvSpPr/>
            <p:nvPr/>
          </p:nvSpPr>
          <p:spPr bwMode="auto">
            <a:xfrm>
              <a:off x="4357688" y="2760663"/>
              <a:ext cx="1392238" cy="890588"/>
            </a:xfrm>
            <a:custGeom>
              <a:avLst/>
              <a:gdLst>
                <a:gd name="T0" fmla="*/ 21 w 877"/>
                <a:gd name="T1" fmla="*/ 561 h 561"/>
                <a:gd name="T2" fmla="*/ 0 w 877"/>
                <a:gd name="T3" fmla="*/ 162 h 561"/>
                <a:gd name="T4" fmla="*/ 877 w 877"/>
                <a:gd name="T5" fmla="*/ 0 h 561"/>
                <a:gd name="T6" fmla="*/ 21 w 877"/>
                <a:gd name="T7" fmla="*/ 561 h 561"/>
              </a:gdLst>
              <a:ahLst/>
              <a:cxnLst>
                <a:cxn ang="0">
                  <a:pos x="T0" y="T1"/>
                </a:cxn>
                <a:cxn ang="0">
                  <a:pos x="T2" y="T3"/>
                </a:cxn>
                <a:cxn ang="0">
                  <a:pos x="T4" y="T5"/>
                </a:cxn>
                <a:cxn ang="0">
                  <a:pos x="T6" y="T7"/>
                </a:cxn>
              </a:cxnLst>
              <a:rect l="0" t="0" r="r" b="b"/>
              <a:pathLst>
                <a:path w="877" h="561">
                  <a:moveTo>
                    <a:pt x="21" y="561"/>
                  </a:moveTo>
                  <a:lnTo>
                    <a:pt x="0" y="162"/>
                  </a:lnTo>
                  <a:lnTo>
                    <a:pt x="877" y="0"/>
                  </a:lnTo>
                  <a:lnTo>
                    <a:pt x="21" y="561"/>
                  </a:lnTo>
                  <a:close/>
                </a:path>
              </a:pathLst>
            </a:custGeom>
            <a:solidFill>
              <a:srgbClr val="B5D1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8"/>
            <p:cNvSpPr/>
            <p:nvPr/>
          </p:nvSpPr>
          <p:spPr bwMode="auto">
            <a:xfrm>
              <a:off x="4357688" y="3017838"/>
              <a:ext cx="3481388" cy="650875"/>
            </a:xfrm>
            <a:custGeom>
              <a:avLst/>
              <a:gdLst>
                <a:gd name="T0" fmla="*/ 21 w 2193"/>
                <a:gd name="T1" fmla="*/ 399 h 410"/>
                <a:gd name="T2" fmla="*/ 0 w 2193"/>
                <a:gd name="T3" fmla="*/ 0 h 410"/>
                <a:gd name="T4" fmla="*/ 2193 w 2193"/>
                <a:gd name="T5" fmla="*/ 21 h 410"/>
                <a:gd name="T6" fmla="*/ 2150 w 2193"/>
                <a:gd name="T7" fmla="*/ 410 h 410"/>
                <a:gd name="T8" fmla="*/ 21 w 2193"/>
                <a:gd name="T9" fmla="*/ 399 h 410"/>
              </a:gdLst>
              <a:ahLst/>
              <a:cxnLst>
                <a:cxn ang="0">
                  <a:pos x="T0" y="T1"/>
                </a:cxn>
                <a:cxn ang="0">
                  <a:pos x="T2" y="T3"/>
                </a:cxn>
                <a:cxn ang="0">
                  <a:pos x="T4" y="T5"/>
                </a:cxn>
                <a:cxn ang="0">
                  <a:pos x="T6" y="T7"/>
                </a:cxn>
                <a:cxn ang="0">
                  <a:pos x="T8" y="T9"/>
                </a:cxn>
              </a:cxnLst>
              <a:rect l="0" t="0" r="r" b="b"/>
              <a:pathLst>
                <a:path w="2193" h="410">
                  <a:moveTo>
                    <a:pt x="21" y="399"/>
                  </a:moveTo>
                  <a:lnTo>
                    <a:pt x="0" y="0"/>
                  </a:lnTo>
                  <a:lnTo>
                    <a:pt x="2193" y="21"/>
                  </a:lnTo>
                  <a:lnTo>
                    <a:pt x="2150" y="410"/>
                  </a:lnTo>
                  <a:lnTo>
                    <a:pt x="21" y="399"/>
                  </a:lnTo>
                  <a:close/>
                </a:path>
              </a:pathLst>
            </a:custGeom>
            <a:solidFill>
              <a:srgbClr val="1559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 name="文本框 6"/>
          <p:cNvSpPr txBox="1"/>
          <p:nvPr/>
        </p:nvSpPr>
        <p:spPr>
          <a:xfrm>
            <a:off x="745067" y="592435"/>
            <a:ext cx="1879041"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2   </a:t>
            </a:r>
            <a:r>
              <a:rPr lang="zh-CN" altLang="en-US" sz="2400" dirty="0">
                <a:solidFill>
                  <a:schemeClr val="bg1"/>
                </a:solidFill>
                <a:latin typeface="微软雅黑" panose="020B0503020204020204" pitchFamily="34" charset="-122"/>
                <a:ea typeface="微软雅黑" panose="020B0503020204020204" pitchFamily="34" charset="-122"/>
              </a:rPr>
              <a:t>企业文化</a:t>
            </a:r>
          </a:p>
        </p:txBody>
      </p:sp>
      <p:sp>
        <p:nvSpPr>
          <p:cNvPr id="8" name="椭圆 7"/>
          <p:cNvSpPr/>
          <p:nvPr/>
        </p:nvSpPr>
        <p:spPr>
          <a:xfrm>
            <a:off x="1049866" y="756355"/>
            <a:ext cx="146756" cy="1467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4773437" y="1223963"/>
            <a:ext cx="4248150" cy="2276475"/>
            <a:chOff x="3971926" y="2289176"/>
            <a:chExt cx="4248150" cy="2276475"/>
          </a:xfrm>
          <a:solidFill>
            <a:srgbClr val="000000">
              <a:alpha val="20000"/>
            </a:srgbClr>
          </a:solidFill>
        </p:grpSpPr>
        <p:sp>
          <p:nvSpPr>
            <p:cNvPr id="13" name="Freeform 5"/>
            <p:cNvSpPr>
              <a:spLocks noEditPoints="1"/>
            </p:cNvSpPr>
            <p:nvPr/>
          </p:nvSpPr>
          <p:spPr bwMode="auto">
            <a:xfrm>
              <a:off x="6670676" y="3597276"/>
              <a:ext cx="357188" cy="354013"/>
            </a:xfrm>
            <a:custGeom>
              <a:avLst/>
              <a:gdLst>
                <a:gd name="T0" fmla="*/ 57 w 84"/>
                <a:gd name="T1" fmla="*/ 81 h 83"/>
                <a:gd name="T2" fmla="*/ 61 w 84"/>
                <a:gd name="T3" fmla="*/ 68 h 83"/>
                <a:gd name="T4" fmla="*/ 75 w 84"/>
                <a:gd name="T5" fmla="*/ 69 h 83"/>
                <a:gd name="T6" fmla="*/ 72 w 84"/>
                <a:gd name="T7" fmla="*/ 55 h 83"/>
                <a:gd name="T8" fmla="*/ 84 w 84"/>
                <a:gd name="T9" fmla="*/ 49 h 83"/>
                <a:gd name="T10" fmla="*/ 75 w 84"/>
                <a:gd name="T11" fmla="*/ 38 h 83"/>
                <a:gd name="T12" fmla="*/ 84 w 84"/>
                <a:gd name="T13" fmla="*/ 34 h 83"/>
                <a:gd name="T14" fmla="*/ 72 w 84"/>
                <a:gd name="T15" fmla="*/ 28 h 83"/>
                <a:gd name="T16" fmla="*/ 69 w 84"/>
                <a:gd name="T17" fmla="*/ 22 h 83"/>
                <a:gd name="T18" fmla="*/ 75 w 84"/>
                <a:gd name="T19" fmla="*/ 14 h 83"/>
                <a:gd name="T20" fmla="*/ 61 w 84"/>
                <a:gd name="T21" fmla="*/ 15 h 83"/>
                <a:gd name="T22" fmla="*/ 56 w 84"/>
                <a:gd name="T23" fmla="*/ 12 h 83"/>
                <a:gd name="T24" fmla="*/ 56 w 84"/>
                <a:gd name="T25" fmla="*/ 2 h 83"/>
                <a:gd name="T26" fmla="*/ 45 w 84"/>
                <a:gd name="T27" fmla="*/ 9 h 83"/>
                <a:gd name="T28" fmla="*/ 39 w 84"/>
                <a:gd name="T29" fmla="*/ 9 h 83"/>
                <a:gd name="T30" fmla="*/ 28 w 84"/>
                <a:gd name="T31" fmla="*/ 2 h 83"/>
                <a:gd name="T32" fmla="*/ 29 w 84"/>
                <a:gd name="T33" fmla="*/ 12 h 83"/>
                <a:gd name="T34" fmla="*/ 15 w 84"/>
                <a:gd name="T35" fmla="*/ 9 h 83"/>
                <a:gd name="T36" fmla="*/ 16 w 84"/>
                <a:gd name="T37" fmla="*/ 23 h 83"/>
                <a:gd name="T38" fmla="*/ 12 w 84"/>
                <a:gd name="T39" fmla="*/ 28 h 83"/>
                <a:gd name="T40" fmla="*/ 2 w 84"/>
                <a:gd name="T41" fmla="*/ 27 h 83"/>
                <a:gd name="T42" fmla="*/ 10 w 84"/>
                <a:gd name="T43" fmla="*/ 38 h 83"/>
                <a:gd name="T44" fmla="*/ 10 w 84"/>
                <a:gd name="T45" fmla="*/ 45 h 83"/>
                <a:gd name="T46" fmla="*/ 0 w 84"/>
                <a:gd name="T47" fmla="*/ 49 h 83"/>
                <a:gd name="T48" fmla="*/ 12 w 84"/>
                <a:gd name="T49" fmla="*/ 55 h 83"/>
                <a:gd name="T50" fmla="*/ 16 w 84"/>
                <a:gd name="T51" fmla="*/ 61 h 83"/>
                <a:gd name="T52" fmla="*/ 15 w 84"/>
                <a:gd name="T53" fmla="*/ 74 h 83"/>
                <a:gd name="T54" fmla="*/ 29 w 84"/>
                <a:gd name="T55" fmla="*/ 71 h 83"/>
                <a:gd name="T56" fmla="*/ 35 w 84"/>
                <a:gd name="T57" fmla="*/ 83 h 83"/>
                <a:gd name="T58" fmla="*/ 46 w 84"/>
                <a:gd name="T59" fmla="*/ 74 h 83"/>
                <a:gd name="T60" fmla="*/ 26 w 84"/>
                <a:gd name="T61" fmla="*/ 46 h 83"/>
                <a:gd name="T62" fmla="*/ 59 w 84"/>
                <a:gd name="T63" fmla="*/ 37 h 83"/>
                <a:gd name="T64" fmla="*/ 26 w 84"/>
                <a:gd name="T65" fmla="*/ 4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 h="83">
                  <a:moveTo>
                    <a:pt x="50" y="83"/>
                  </a:moveTo>
                  <a:cubicBezTo>
                    <a:pt x="57" y="81"/>
                    <a:pt x="57" y="81"/>
                    <a:pt x="57" y="81"/>
                  </a:cubicBezTo>
                  <a:cubicBezTo>
                    <a:pt x="56" y="71"/>
                    <a:pt x="56" y="71"/>
                    <a:pt x="56" y="71"/>
                  </a:cubicBezTo>
                  <a:cubicBezTo>
                    <a:pt x="58" y="70"/>
                    <a:pt x="60" y="69"/>
                    <a:pt x="61" y="68"/>
                  </a:cubicBezTo>
                  <a:cubicBezTo>
                    <a:pt x="70" y="74"/>
                    <a:pt x="70" y="74"/>
                    <a:pt x="70" y="74"/>
                  </a:cubicBezTo>
                  <a:cubicBezTo>
                    <a:pt x="75" y="69"/>
                    <a:pt x="75" y="69"/>
                    <a:pt x="75" y="69"/>
                  </a:cubicBezTo>
                  <a:cubicBezTo>
                    <a:pt x="69" y="61"/>
                    <a:pt x="69" y="61"/>
                    <a:pt x="69" y="61"/>
                  </a:cubicBezTo>
                  <a:cubicBezTo>
                    <a:pt x="70" y="59"/>
                    <a:pt x="71" y="57"/>
                    <a:pt x="72" y="55"/>
                  </a:cubicBezTo>
                  <a:cubicBezTo>
                    <a:pt x="82" y="56"/>
                    <a:pt x="82" y="56"/>
                    <a:pt x="82" y="56"/>
                  </a:cubicBezTo>
                  <a:cubicBezTo>
                    <a:pt x="84" y="49"/>
                    <a:pt x="84" y="49"/>
                    <a:pt x="84" y="49"/>
                  </a:cubicBezTo>
                  <a:cubicBezTo>
                    <a:pt x="75" y="45"/>
                    <a:pt x="75" y="45"/>
                    <a:pt x="75" y="45"/>
                  </a:cubicBezTo>
                  <a:cubicBezTo>
                    <a:pt x="75" y="43"/>
                    <a:pt x="75" y="40"/>
                    <a:pt x="75" y="38"/>
                  </a:cubicBezTo>
                  <a:cubicBezTo>
                    <a:pt x="75" y="38"/>
                    <a:pt x="75" y="38"/>
                    <a:pt x="75" y="38"/>
                  </a:cubicBezTo>
                  <a:cubicBezTo>
                    <a:pt x="84" y="34"/>
                    <a:pt x="84" y="34"/>
                    <a:pt x="84" y="34"/>
                  </a:cubicBezTo>
                  <a:cubicBezTo>
                    <a:pt x="82" y="27"/>
                    <a:pt x="82" y="27"/>
                    <a:pt x="82" y="27"/>
                  </a:cubicBezTo>
                  <a:cubicBezTo>
                    <a:pt x="72" y="28"/>
                    <a:pt x="72" y="28"/>
                    <a:pt x="72" y="28"/>
                  </a:cubicBezTo>
                  <a:cubicBezTo>
                    <a:pt x="72" y="28"/>
                    <a:pt x="72" y="28"/>
                    <a:pt x="72" y="28"/>
                  </a:cubicBezTo>
                  <a:cubicBezTo>
                    <a:pt x="71" y="26"/>
                    <a:pt x="70" y="24"/>
                    <a:pt x="69" y="22"/>
                  </a:cubicBezTo>
                  <a:cubicBezTo>
                    <a:pt x="69" y="22"/>
                    <a:pt x="69" y="22"/>
                    <a:pt x="69" y="22"/>
                  </a:cubicBezTo>
                  <a:cubicBezTo>
                    <a:pt x="75" y="14"/>
                    <a:pt x="75" y="14"/>
                    <a:pt x="75" y="14"/>
                  </a:cubicBezTo>
                  <a:cubicBezTo>
                    <a:pt x="70" y="9"/>
                    <a:pt x="70" y="9"/>
                    <a:pt x="70" y="9"/>
                  </a:cubicBezTo>
                  <a:cubicBezTo>
                    <a:pt x="61" y="15"/>
                    <a:pt x="61" y="15"/>
                    <a:pt x="61" y="15"/>
                  </a:cubicBezTo>
                  <a:cubicBezTo>
                    <a:pt x="61" y="15"/>
                    <a:pt x="61" y="15"/>
                    <a:pt x="61" y="15"/>
                  </a:cubicBezTo>
                  <a:cubicBezTo>
                    <a:pt x="59" y="14"/>
                    <a:pt x="58" y="13"/>
                    <a:pt x="56" y="12"/>
                  </a:cubicBezTo>
                  <a:cubicBezTo>
                    <a:pt x="56" y="12"/>
                    <a:pt x="56" y="12"/>
                    <a:pt x="56" y="12"/>
                  </a:cubicBezTo>
                  <a:cubicBezTo>
                    <a:pt x="56" y="2"/>
                    <a:pt x="56" y="2"/>
                    <a:pt x="56" y="2"/>
                  </a:cubicBezTo>
                  <a:cubicBezTo>
                    <a:pt x="50" y="0"/>
                    <a:pt x="50" y="0"/>
                    <a:pt x="50" y="0"/>
                  </a:cubicBezTo>
                  <a:cubicBezTo>
                    <a:pt x="45" y="9"/>
                    <a:pt x="45" y="9"/>
                    <a:pt x="45" y="9"/>
                  </a:cubicBezTo>
                  <a:cubicBezTo>
                    <a:pt x="43" y="9"/>
                    <a:pt x="41" y="9"/>
                    <a:pt x="39" y="9"/>
                  </a:cubicBezTo>
                  <a:cubicBezTo>
                    <a:pt x="39" y="9"/>
                    <a:pt x="39" y="9"/>
                    <a:pt x="39" y="9"/>
                  </a:cubicBezTo>
                  <a:cubicBezTo>
                    <a:pt x="35" y="0"/>
                    <a:pt x="35" y="0"/>
                    <a:pt x="35" y="0"/>
                  </a:cubicBezTo>
                  <a:cubicBezTo>
                    <a:pt x="28" y="2"/>
                    <a:pt x="28" y="2"/>
                    <a:pt x="28" y="2"/>
                  </a:cubicBezTo>
                  <a:cubicBezTo>
                    <a:pt x="29" y="12"/>
                    <a:pt x="29" y="12"/>
                    <a:pt x="29" y="12"/>
                  </a:cubicBezTo>
                  <a:cubicBezTo>
                    <a:pt x="29" y="12"/>
                    <a:pt x="29" y="12"/>
                    <a:pt x="29" y="12"/>
                  </a:cubicBezTo>
                  <a:cubicBezTo>
                    <a:pt x="27" y="13"/>
                    <a:pt x="25" y="14"/>
                    <a:pt x="23" y="15"/>
                  </a:cubicBezTo>
                  <a:cubicBezTo>
                    <a:pt x="15" y="9"/>
                    <a:pt x="15" y="9"/>
                    <a:pt x="15" y="9"/>
                  </a:cubicBezTo>
                  <a:cubicBezTo>
                    <a:pt x="10" y="14"/>
                    <a:pt x="10" y="14"/>
                    <a:pt x="10" y="14"/>
                  </a:cubicBezTo>
                  <a:cubicBezTo>
                    <a:pt x="16" y="23"/>
                    <a:pt x="16" y="23"/>
                    <a:pt x="16" y="23"/>
                  </a:cubicBezTo>
                  <a:cubicBezTo>
                    <a:pt x="16" y="23"/>
                    <a:pt x="16" y="23"/>
                    <a:pt x="16" y="23"/>
                  </a:cubicBezTo>
                  <a:cubicBezTo>
                    <a:pt x="14" y="24"/>
                    <a:pt x="13" y="26"/>
                    <a:pt x="12" y="28"/>
                  </a:cubicBezTo>
                  <a:cubicBezTo>
                    <a:pt x="12" y="28"/>
                    <a:pt x="12" y="28"/>
                    <a:pt x="12" y="28"/>
                  </a:cubicBezTo>
                  <a:cubicBezTo>
                    <a:pt x="2" y="27"/>
                    <a:pt x="2" y="27"/>
                    <a:pt x="2" y="27"/>
                  </a:cubicBezTo>
                  <a:cubicBezTo>
                    <a:pt x="0" y="34"/>
                    <a:pt x="0" y="34"/>
                    <a:pt x="0" y="34"/>
                  </a:cubicBezTo>
                  <a:cubicBezTo>
                    <a:pt x="10" y="38"/>
                    <a:pt x="10" y="38"/>
                    <a:pt x="10" y="38"/>
                  </a:cubicBezTo>
                  <a:cubicBezTo>
                    <a:pt x="10" y="38"/>
                    <a:pt x="10" y="38"/>
                    <a:pt x="10" y="38"/>
                  </a:cubicBezTo>
                  <a:cubicBezTo>
                    <a:pt x="9" y="41"/>
                    <a:pt x="9" y="43"/>
                    <a:pt x="10" y="45"/>
                  </a:cubicBezTo>
                  <a:cubicBezTo>
                    <a:pt x="10" y="45"/>
                    <a:pt x="10" y="45"/>
                    <a:pt x="10" y="45"/>
                  </a:cubicBezTo>
                  <a:cubicBezTo>
                    <a:pt x="0" y="49"/>
                    <a:pt x="0" y="49"/>
                    <a:pt x="0" y="49"/>
                  </a:cubicBezTo>
                  <a:cubicBezTo>
                    <a:pt x="2" y="56"/>
                    <a:pt x="2" y="56"/>
                    <a:pt x="2" y="56"/>
                  </a:cubicBezTo>
                  <a:cubicBezTo>
                    <a:pt x="12" y="55"/>
                    <a:pt x="12" y="55"/>
                    <a:pt x="12" y="55"/>
                  </a:cubicBezTo>
                  <a:cubicBezTo>
                    <a:pt x="12" y="55"/>
                    <a:pt x="12" y="55"/>
                    <a:pt x="12" y="55"/>
                  </a:cubicBezTo>
                  <a:cubicBezTo>
                    <a:pt x="13" y="57"/>
                    <a:pt x="14" y="59"/>
                    <a:pt x="16" y="61"/>
                  </a:cubicBezTo>
                  <a:cubicBezTo>
                    <a:pt x="10" y="69"/>
                    <a:pt x="10" y="69"/>
                    <a:pt x="10" y="69"/>
                  </a:cubicBezTo>
                  <a:cubicBezTo>
                    <a:pt x="15" y="74"/>
                    <a:pt x="15" y="74"/>
                    <a:pt x="15" y="74"/>
                  </a:cubicBezTo>
                  <a:cubicBezTo>
                    <a:pt x="23" y="68"/>
                    <a:pt x="23" y="68"/>
                    <a:pt x="23" y="68"/>
                  </a:cubicBezTo>
                  <a:cubicBezTo>
                    <a:pt x="25" y="69"/>
                    <a:pt x="27" y="71"/>
                    <a:pt x="29" y="71"/>
                  </a:cubicBezTo>
                  <a:cubicBezTo>
                    <a:pt x="28" y="82"/>
                    <a:pt x="28" y="82"/>
                    <a:pt x="28" y="82"/>
                  </a:cubicBezTo>
                  <a:cubicBezTo>
                    <a:pt x="35" y="83"/>
                    <a:pt x="35" y="83"/>
                    <a:pt x="35" y="83"/>
                  </a:cubicBezTo>
                  <a:cubicBezTo>
                    <a:pt x="39" y="74"/>
                    <a:pt x="39" y="74"/>
                    <a:pt x="39" y="74"/>
                  </a:cubicBezTo>
                  <a:cubicBezTo>
                    <a:pt x="41" y="74"/>
                    <a:pt x="43" y="74"/>
                    <a:pt x="46" y="74"/>
                  </a:cubicBezTo>
                  <a:lnTo>
                    <a:pt x="50" y="83"/>
                  </a:lnTo>
                  <a:close/>
                  <a:moveTo>
                    <a:pt x="26" y="46"/>
                  </a:moveTo>
                  <a:cubicBezTo>
                    <a:pt x="23" y="37"/>
                    <a:pt x="29" y="27"/>
                    <a:pt x="38" y="25"/>
                  </a:cubicBezTo>
                  <a:cubicBezTo>
                    <a:pt x="47" y="22"/>
                    <a:pt x="57" y="28"/>
                    <a:pt x="59" y="37"/>
                  </a:cubicBezTo>
                  <a:cubicBezTo>
                    <a:pt x="62" y="46"/>
                    <a:pt x="56" y="56"/>
                    <a:pt x="47" y="59"/>
                  </a:cubicBezTo>
                  <a:cubicBezTo>
                    <a:pt x="38" y="61"/>
                    <a:pt x="28" y="56"/>
                    <a:pt x="26"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6"/>
            <p:cNvSpPr>
              <a:spLocks noEditPoints="1"/>
            </p:cNvSpPr>
            <p:nvPr/>
          </p:nvSpPr>
          <p:spPr bwMode="auto">
            <a:xfrm>
              <a:off x="6729413" y="3913188"/>
              <a:ext cx="654050" cy="652463"/>
            </a:xfrm>
            <a:custGeom>
              <a:avLst/>
              <a:gdLst>
                <a:gd name="T0" fmla="*/ 104 w 154"/>
                <a:gd name="T1" fmla="*/ 149 h 153"/>
                <a:gd name="T2" fmla="*/ 112 w 154"/>
                <a:gd name="T3" fmla="*/ 125 h 153"/>
                <a:gd name="T4" fmla="*/ 137 w 154"/>
                <a:gd name="T5" fmla="*/ 126 h 153"/>
                <a:gd name="T6" fmla="*/ 132 w 154"/>
                <a:gd name="T7" fmla="*/ 101 h 153"/>
                <a:gd name="T8" fmla="*/ 154 w 154"/>
                <a:gd name="T9" fmla="*/ 90 h 153"/>
                <a:gd name="T10" fmla="*/ 137 w 154"/>
                <a:gd name="T11" fmla="*/ 70 h 153"/>
                <a:gd name="T12" fmla="*/ 154 w 154"/>
                <a:gd name="T13" fmla="*/ 62 h 153"/>
                <a:gd name="T14" fmla="*/ 132 w 154"/>
                <a:gd name="T15" fmla="*/ 51 h 153"/>
                <a:gd name="T16" fmla="*/ 126 w 154"/>
                <a:gd name="T17" fmla="*/ 41 h 153"/>
                <a:gd name="T18" fmla="*/ 136 w 154"/>
                <a:gd name="T19" fmla="*/ 26 h 153"/>
                <a:gd name="T20" fmla="*/ 112 w 154"/>
                <a:gd name="T21" fmla="*/ 27 h 153"/>
                <a:gd name="T22" fmla="*/ 102 w 154"/>
                <a:gd name="T23" fmla="*/ 22 h 153"/>
                <a:gd name="T24" fmla="*/ 103 w 154"/>
                <a:gd name="T25" fmla="*/ 3 h 153"/>
                <a:gd name="T26" fmla="*/ 83 w 154"/>
                <a:gd name="T27" fmla="*/ 17 h 153"/>
                <a:gd name="T28" fmla="*/ 71 w 154"/>
                <a:gd name="T29" fmla="*/ 17 h 153"/>
                <a:gd name="T30" fmla="*/ 50 w 154"/>
                <a:gd name="T31" fmla="*/ 3 h 153"/>
                <a:gd name="T32" fmla="*/ 52 w 154"/>
                <a:gd name="T33" fmla="*/ 22 h 153"/>
                <a:gd name="T34" fmla="*/ 27 w 154"/>
                <a:gd name="T35" fmla="*/ 17 h 153"/>
                <a:gd name="T36" fmla="*/ 28 w 154"/>
                <a:gd name="T37" fmla="*/ 42 h 153"/>
                <a:gd name="T38" fmla="*/ 22 w 154"/>
                <a:gd name="T39" fmla="*/ 52 h 153"/>
                <a:gd name="T40" fmla="*/ 4 w 154"/>
                <a:gd name="T41" fmla="*/ 50 h 153"/>
                <a:gd name="T42" fmla="*/ 17 w 154"/>
                <a:gd name="T43" fmla="*/ 71 h 153"/>
                <a:gd name="T44" fmla="*/ 17 w 154"/>
                <a:gd name="T45" fmla="*/ 82 h 153"/>
                <a:gd name="T46" fmla="*/ 1 w 154"/>
                <a:gd name="T47" fmla="*/ 90 h 153"/>
                <a:gd name="T48" fmla="*/ 23 w 154"/>
                <a:gd name="T49" fmla="*/ 101 h 153"/>
                <a:gd name="T50" fmla="*/ 28 w 154"/>
                <a:gd name="T51" fmla="*/ 111 h 153"/>
                <a:gd name="T52" fmla="*/ 27 w 154"/>
                <a:gd name="T53" fmla="*/ 136 h 153"/>
                <a:gd name="T54" fmla="*/ 53 w 154"/>
                <a:gd name="T55" fmla="*/ 131 h 153"/>
                <a:gd name="T56" fmla="*/ 64 w 154"/>
                <a:gd name="T57" fmla="*/ 153 h 153"/>
                <a:gd name="T58" fmla="*/ 83 w 154"/>
                <a:gd name="T59" fmla="*/ 136 h 153"/>
                <a:gd name="T60" fmla="*/ 47 w 154"/>
                <a:gd name="T61" fmla="*/ 85 h 153"/>
                <a:gd name="T62" fmla="*/ 108 w 154"/>
                <a:gd name="T63" fmla="*/ 68 h 153"/>
                <a:gd name="T64" fmla="*/ 47 w 154"/>
                <a:gd name="T65" fmla="*/ 8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 h="153">
                  <a:moveTo>
                    <a:pt x="91" y="153"/>
                  </a:moveTo>
                  <a:cubicBezTo>
                    <a:pt x="104" y="149"/>
                    <a:pt x="104" y="149"/>
                    <a:pt x="104" y="149"/>
                  </a:cubicBezTo>
                  <a:cubicBezTo>
                    <a:pt x="102" y="131"/>
                    <a:pt x="102" y="131"/>
                    <a:pt x="102" y="131"/>
                  </a:cubicBezTo>
                  <a:cubicBezTo>
                    <a:pt x="106" y="129"/>
                    <a:pt x="109" y="127"/>
                    <a:pt x="112" y="125"/>
                  </a:cubicBezTo>
                  <a:cubicBezTo>
                    <a:pt x="128" y="136"/>
                    <a:pt x="128" y="136"/>
                    <a:pt x="128" y="136"/>
                  </a:cubicBezTo>
                  <a:cubicBezTo>
                    <a:pt x="137" y="126"/>
                    <a:pt x="137" y="126"/>
                    <a:pt x="137" y="126"/>
                  </a:cubicBezTo>
                  <a:cubicBezTo>
                    <a:pt x="126" y="111"/>
                    <a:pt x="126" y="111"/>
                    <a:pt x="126" y="111"/>
                  </a:cubicBezTo>
                  <a:cubicBezTo>
                    <a:pt x="128" y="108"/>
                    <a:pt x="130" y="104"/>
                    <a:pt x="132" y="101"/>
                  </a:cubicBezTo>
                  <a:cubicBezTo>
                    <a:pt x="150" y="102"/>
                    <a:pt x="150" y="102"/>
                    <a:pt x="150" y="102"/>
                  </a:cubicBezTo>
                  <a:cubicBezTo>
                    <a:pt x="154" y="90"/>
                    <a:pt x="154" y="90"/>
                    <a:pt x="154" y="90"/>
                  </a:cubicBezTo>
                  <a:cubicBezTo>
                    <a:pt x="137" y="82"/>
                    <a:pt x="137" y="82"/>
                    <a:pt x="137" y="82"/>
                  </a:cubicBezTo>
                  <a:cubicBezTo>
                    <a:pt x="137" y="78"/>
                    <a:pt x="137" y="74"/>
                    <a:pt x="137" y="70"/>
                  </a:cubicBezTo>
                  <a:cubicBezTo>
                    <a:pt x="137" y="70"/>
                    <a:pt x="137" y="70"/>
                    <a:pt x="137" y="70"/>
                  </a:cubicBezTo>
                  <a:cubicBezTo>
                    <a:pt x="154" y="62"/>
                    <a:pt x="154" y="62"/>
                    <a:pt x="154" y="62"/>
                  </a:cubicBezTo>
                  <a:cubicBezTo>
                    <a:pt x="150" y="50"/>
                    <a:pt x="150" y="50"/>
                    <a:pt x="150" y="50"/>
                  </a:cubicBezTo>
                  <a:cubicBezTo>
                    <a:pt x="132" y="51"/>
                    <a:pt x="132" y="51"/>
                    <a:pt x="132" y="51"/>
                  </a:cubicBezTo>
                  <a:cubicBezTo>
                    <a:pt x="132" y="51"/>
                    <a:pt x="132" y="51"/>
                    <a:pt x="132" y="51"/>
                  </a:cubicBezTo>
                  <a:cubicBezTo>
                    <a:pt x="130" y="48"/>
                    <a:pt x="128" y="44"/>
                    <a:pt x="126" y="41"/>
                  </a:cubicBezTo>
                  <a:cubicBezTo>
                    <a:pt x="126" y="41"/>
                    <a:pt x="126" y="41"/>
                    <a:pt x="126" y="41"/>
                  </a:cubicBezTo>
                  <a:cubicBezTo>
                    <a:pt x="136" y="26"/>
                    <a:pt x="136" y="26"/>
                    <a:pt x="136" y="26"/>
                  </a:cubicBezTo>
                  <a:cubicBezTo>
                    <a:pt x="127" y="17"/>
                    <a:pt x="127" y="17"/>
                    <a:pt x="127" y="17"/>
                  </a:cubicBezTo>
                  <a:cubicBezTo>
                    <a:pt x="112" y="27"/>
                    <a:pt x="112" y="27"/>
                    <a:pt x="112" y="27"/>
                  </a:cubicBezTo>
                  <a:cubicBezTo>
                    <a:pt x="112" y="27"/>
                    <a:pt x="112" y="27"/>
                    <a:pt x="112" y="27"/>
                  </a:cubicBezTo>
                  <a:cubicBezTo>
                    <a:pt x="109" y="25"/>
                    <a:pt x="105" y="23"/>
                    <a:pt x="102" y="22"/>
                  </a:cubicBezTo>
                  <a:cubicBezTo>
                    <a:pt x="102" y="22"/>
                    <a:pt x="102" y="22"/>
                    <a:pt x="102" y="22"/>
                  </a:cubicBezTo>
                  <a:cubicBezTo>
                    <a:pt x="103" y="3"/>
                    <a:pt x="103" y="3"/>
                    <a:pt x="103" y="3"/>
                  </a:cubicBezTo>
                  <a:cubicBezTo>
                    <a:pt x="91" y="0"/>
                    <a:pt x="91" y="0"/>
                    <a:pt x="91" y="0"/>
                  </a:cubicBezTo>
                  <a:cubicBezTo>
                    <a:pt x="83" y="17"/>
                    <a:pt x="83" y="17"/>
                    <a:pt x="83" y="17"/>
                  </a:cubicBezTo>
                  <a:cubicBezTo>
                    <a:pt x="79" y="16"/>
                    <a:pt x="75" y="16"/>
                    <a:pt x="71" y="17"/>
                  </a:cubicBezTo>
                  <a:cubicBezTo>
                    <a:pt x="71" y="17"/>
                    <a:pt x="71" y="17"/>
                    <a:pt x="71" y="17"/>
                  </a:cubicBezTo>
                  <a:cubicBezTo>
                    <a:pt x="63" y="0"/>
                    <a:pt x="63" y="0"/>
                    <a:pt x="63" y="0"/>
                  </a:cubicBezTo>
                  <a:cubicBezTo>
                    <a:pt x="50" y="3"/>
                    <a:pt x="50" y="3"/>
                    <a:pt x="50" y="3"/>
                  </a:cubicBezTo>
                  <a:cubicBezTo>
                    <a:pt x="52" y="22"/>
                    <a:pt x="52" y="22"/>
                    <a:pt x="52" y="22"/>
                  </a:cubicBezTo>
                  <a:cubicBezTo>
                    <a:pt x="52" y="22"/>
                    <a:pt x="52" y="22"/>
                    <a:pt x="52" y="22"/>
                  </a:cubicBezTo>
                  <a:cubicBezTo>
                    <a:pt x="48" y="23"/>
                    <a:pt x="45" y="25"/>
                    <a:pt x="42" y="28"/>
                  </a:cubicBezTo>
                  <a:cubicBezTo>
                    <a:pt x="27" y="17"/>
                    <a:pt x="27" y="17"/>
                    <a:pt x="27" y="17"/>
                  </a:cubicBezTo>
                  <a:cubicBezTo>
                    <a:pt x="17" y="26"/>
                    <a:pt x="17" y="26"/>
                    <a:pt x="17" y="26"/>
                  </a:cubicBezTo>
                  <a:cubicBezTo>
                    <a:pt x="28" y="42"/>
                    <a:pt x="28" y="42"/>
                    <a:pt x="28" y="42"/>
                  </a:cubicBezTo>
                  <a:cubicBezTo>
                    <a:pt x="28" y="42"/>
                    <a:pt x="28" y="42"/>
                    <a:pt x="28" y="42"/>
                  </a:cubicBezTo>
                  <a:cubicBezTo>
                    <a:pt x="26" y="45"/>
                    <a:pt x="24" y="48"/>
                    <a:pt x="22" y="52"/>
                  </a:cubicBezTo>
                  <a:cubicBezTo>
                    <a:pt x="22" y="52"/>
                    <a:pt x="22" y="52"/>
                    <a:pt x="22" y="52"/>
                  </a:cubicBezTo>
                  <a:cubicBezTo>
                    <a:pt x="4" y="50"/>
                    <a:pt x="4" y="50"/>
                    <a:pt x="4" y="50"/>
                  </a:cubicBezTo>
                  <a:cubicBezTo>
                    <a:pt x="0" y="63"/>
                    <a:pt x="0" y="63"/>
                    <a:pt x="0" y="63"/>
                  </a:cubicBezTo>
                  <a:cubicBezTo>
                    <a:pt x="17" y="71"/>
                    <a:pt x="17" y="71"/>
                    <a:pt x="17" y="71"/>
                  </a:cubicBezTo>
                  <a:cubicBezTo>
                    <a:pt x="17" y="71"/>
                    <a:pt x="17" y="71"/>
                    <a:pt x="17" y="71"/>
                  </a:cubicBezTo>
                  <a:cubicBezTo>
                    <a:pt x="17" y="75"/>
                    <a:pt x="17" y="78"/>
                    <a:pt x="17" y="82"/>
                  </a:cubicBezTo>
                  <a:cubicBezTo>
                    <a:pt x="17" y="82"/>
                    <a:pt x="17" y="82"/>
                    <a:pt x="17" y="82"/>
                  </a:cubicBezTo>
                  <a:cubicBezTo>
                    <a:pt x="1" y="90"/>
                    <a:pt x="1" y="90"/>
                    <a:pt x="1" y="90"/>
                  </a:cubicBezTo>
                  <a:cubicBezTo>
                    <a:pt x="4" y="103"/>
                    <a:pt x="4" y="103"/>
                    <a:pt x="4" y="103"/>
                  </a:cubicBezTo>
                  <a:cubicBezTo>
                    <a:pt x="23" y="101"/>
                    <a:pt x="23" y="101"/>
                    <a:pt x="23" y="101"/>
                  </a:cubicBezTo>
                  <a:cubicBezTo>
                    <a:pt x="23" y="101"/>
                    <a:pt x="23" y="101"/>
                    <a:pt x="23" y="101"/>
                  </a:cubicBezTo>
                  <a:cubicBezTo>
                    <a:pt x="24" y="105"/>
                    <a:pt x="26" y="108"/>
                    <a:pt x="28" y="111"/>
                  </a:cubicBezTo>
                  <a:cubicBezTo>
                    <a:pt x="18" y="127"/>
                    <a:pt x="18" y="127"/>
                    <a:pt x="18" y="127"/>
                  </a:cubicBezTo>
                  <a:cubicBezTo>
                    <a:pt x="27" y="136"/>
                    <a:pt x="27" y="136"/>
                    <a:pt x="27" y="136"/>
                  </a:cubicBezTo>
                  <a:cubicBezTo>
                    <a:pt x="42" y="125"/>
                    <a:pt x="42" y="125"/>
                    <a:pt x="42" y="125"/>
                  </a:cubicBezTo>
                  <a:cubicBezTo>
                    <a:pt x="46" y="127"/>
                    <a:pt x="49" y="129"/>
                    <a:pt x="53" y="131"/>
                  </a:cubicBezTo>
                  <a:cubicBezTo>
                    <a:pt x="51" y="150"/>
                    <a:pt x="51" y="150"/>
                    <a:pt x="51" y="150"/>
                  </a:cubicBezTo>
                  <a:cubicBezTo>
                    <a:pt x="64" y="153"/>
                    <a:pt x="64" y="153"/>
                    <a:pt x="64" y="153"/>
                  </a:cubicBezTo>
                  <a:cubicBezTo>
                    <a:pt x="71" y="136"/>
                    <a:pt x="71" y="136"/>
                    <a:pt x="71" y="136"/>
                  </a:cubicBezTo>
                  <a:cubicBezTo>
                    <a:pt x="75" y="136"/>
                    <a:pt x="79" y="136"/>
                    <a:pt x="83" y="136"/>
                  </a:cubicBezTo>
                  <a:lnTo>
                    <a:pt x="91" y="153"/>
                  </a:lnTo>
                  <a:close/>
                  <a:moveTo>
                    <a:pt x="47" y="85"/>
                  </a:moveTo>
                  <a:cubicBezTo>
                    <a:pt x="42" y="68"/>
                    <a:pt x="52" y="50"/>
                    <a:pt x="69" y="46"/>
                  </a:cubicBezTo>
                  <a:cubicBezTo>
                    <a:pt x="86" y="41"/>
                    <a:pt x="104" y="51"/>
                    <a:pt x="108" y="68"/>
                  </a:cubicBezTo>
                  <a:cubicBezTo>
                    <a:pt x="113" y="85"/>
                    <a:pt x="103" y="103"/>
                    <a:pt x="86" y="107"/>
                  </a:cubicBezTo>
                  <a:cubicBezTo>
                    <a:pt x="69" y="112"/>
                    <a:pt x="51" y="102"/>
                    <a:pt x="47"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7"/>
            <p:cNvSpPr>
              <a:spLocks noEditPoints="1"/>
            </p:cNvSpPr>
            <p:nvPr/>
          </p:nvSpPr>
          <p:spPr bwMode="auto">
            <a:xfrm>
              <a:off x="4613276" y="2514601"/>
              <a:ext cx="360363" cy="361950"/>
            </a:xfrm>
            <a:custGeom>
              <a:avLst/>
              <a:gdLst>
                <a:gd name="T0" fmla="*/ 1 w 85"/>
                <a:gd name="T1" fmla="*/ 49 h 85"/>
                <a:gd name="T2" fmla="*/ 13 w 85"/>
                <a:gd name="T3" fmla="*/ 56 h 85"/>
                <a:gd name="T4" fmla="*/ 10 w 85"/>
                <a:gd name="T5" fmla="*/ 69 h 85"/>
                <a:gd name="T6" fmla="*/ 24 w 85"/>
                <a:gd name="T7" fmla="*/ 69 h 85"/>
                <a:gd name="T8" fmla="*/ 28 w 85"/>
                <a:gd name="T9" fmla="*/ 82 h 85"/>
                <a:gd name="T10" fmla="*/ 40 w 85"/>
                <a:gd name="T11" fmla="*/ 75 h 85"/>
                <a:gd name="T12" fmla="*/ 43 w 85"/>
                <a:gd name="T13" fmla="*/ 85 h 85"/>
                <a:gd name="T14" fmla="*/ 51 w 85"/>
                <a:gd name="T15" fmla="*/ 74 h 85"/>
                <a:gd name="T16" fmla="*/ 57 w 85"/>
                <a:gd name="T17" fmla="*/ 72 h 85"/>
                <a:gd name="T18" fmla="*/ 64 w 85"/>
                <a:gd name="T19" fmla="*/ 79 h 85"/>
                <a:gd name="T20" fmla="*/ 66 w 85"/>
                <a:gd name="T21" fmla="*/ 66 h 85"/>
                <a:gd name="T22" fmla="*/ 70 w 85"/>
                <a:gd name="T23" fmla="*/ 61 h 85"/>
                <a:gd name="T24" fmla="*/ 80 w 85"/>
                <a:gd name="T25" fmla="*/ 64 h 85"/>
                <a:gd name="T26" fmla="*/ 74 w 85"/>
                <a:gd name="T27" fmla="*/ 51 h 85"/>
                <a:gd name="T28" fmla="*/ 75 w 85"/>
                <a:gd name="T29" fmla="*/ 45 h 85"/>
                <a:gd name="T30" fmla="*/ 85 w 85"/>
                <a:gd name="T31" fmla="*/ 35 h 85"/>
                <a:gd name="T32" fmla="*/ 75 w 85"/>
                <a:gd name="T33" fmla="*/ 34 h 85"/>
                <a:gd name="T34" fmla="*/ 80 w 85"/>
                <a:gd name="T35" fmla="*/ 21 h 85"/>
                <a:gd name="T36" fmla="*/ 66 w 85"/>
                <a:gd name="T37" fmla="*/ 19 h 85"/>
                <a:gd name="T38" fmla="*/ 61 w 85"/>
                <a:gd name="T39" fmla="*/ 15 h 85"/>
                <a:gd name="T40" fmla="*/ 64 w 85"/>
                <a:gd name="T41" fmla="*/ 5 h 85"/>
                <a:gd name="T42" fmla="*/ 52 w 85"/>
                <a:gd name="T43" fmla="*/ 11 h 85"/>
                <a:gd name="T44" fmla="*/ 45 w 85"/>
                <a:gd name="T45" fmla="*/ 10 h 85"/>
                <a:gd name="T46" fmla="*/ 43 w 85"/>
                <a:gd name="T47" fmla="*/ 0 h 85"/>
                <a:gd name="T48" fmla="*/ 35 w 85"/>
                <a:gd name="T49" fmla="*/ 11 h 85"/>
                <a:gd name="T50" fmla="*/ 29 w 85"/>
                <a:gd name="T51" fmla="*/ 13 h 85"/>
                <a:gd name="T52" fmla="*/ 16 w 85"/>
                <a:gd name="T53" fmla="*/ 10 h 85"/>
                <a:gd name="T54" fmla="*/ 16 w 85"/>
                <a:gd name="T55" fmla="*/ 24 h 85"/>
                <a:gd name="T56" fmla="*/ 3 w 85"/>
                <a:gd name="T57" fmla="*/ 27 h 85"/>
                <a:gd name="T58" fmla="*/ 10 w 85"/>
                <a:gd name="T59" fmla="*/ 40 h 85"/>
                <a:gd name="T60" fmla="*/ 41 w 85"/>
                <a:gd name="T61" fmla="*/ 25 h 85"/>
                <a:gd name="T62" fmla="*/ 44 w 85"/>
                <a:gd name="T63" fmla="*/ 60 h 85"/>
                <a:gd name="T64" fmla="*/ 41 w 85"/>
                <a:gd name="T65" fmla="*/ 2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85">
                  <a:moveTo>
                    <a:pt x="0" y="42"/>
                  </a:moveTo>
                  <a:cubicBezTo>
                    <a:pt x="1" y="49"/>
                    <a:pt x="1" y="49"/>
                    <a:pt x="1" y="49"/>
                  </a:cubicBezTo>
                  <a:cubicBezTo>
                    <a:pt x="11" y="50"/>
                    <a:pt x="11" y="50"/>
                    <a:pt x="11" y="50"/>
                  </a:cubicBezTo>
                  <a:cubicBezTo>
                    <a:pt x="12" y="52"/>
                    <a:pt x="12" y="54"/>
                    <a:pt x="13" y="56"/>
                  </a:cubicBezTo>
                  <a:cubicBezTo>
                    <a:pt x="6" y="63"/>
                    <a:pt x="6" y="63"/>
                    <a:pt x="6" y="63"/>
                  </a:cubicBezTo>
                  <a:cubicBezTo>
                    <a:pt x="10" y="69"/>
                    <a:pt x="10" y="69"/>
                    <a:pt x="10" y="69"/>
                  </a:cubicBezTo>
                  <a:cubicBezTo>
                    <a:pt x="19" y="65"/>
                    <a:pt x="19" y="65"/>
                    <a:pt x="19" y="65"/>
                  </a:cubicBezTo>
                  <a:cubicBezTo>
                    <a:pt x="21" y="67"/>
                    <a:pt x="22" y="68"/>
                    <a:pt x="24" y="69"/>
                  </a:cubicBezTo>
                  <a:cubicBezTo>
                    <a:pt x="22" y="79"/>
                    <a:pt x="22" y="79"/>
                    <a:pt x="22" y="79"/>
                  </a:cubicBezTo>
                  <a:cubicBezTo>
                    <a:pt x="28" y="82"/>
                    <a:pt x="28" y="82"/>
                    <a:pt x="28" y="82"/>
                  </a:cubicBezTo>
                  <a:cubicBezTo>
                    <a:pt x="34" y="74"/>
                    <a:pt x="34" y="74"/>
                    <a:pt x="34" y="74"/>
                  </a:cubicBezTo>
                  <a:cubicBezTo>
                    <a:pt x="36" y="74"/>
                    <a:pt x="38" y="75"/>
                    <a:pt x="40" y="75"/>
                  </a:cubicBezTo>
                  <a:cubicBezTo>
                    <a:pt x="40" y="75"/>
                    <a:pt x="40" y="75"/>
                    <a:pt x="40" y="75"/>
                  </a:cubicBezTo>
                  <a:cubicBezTo>
                    <a:pt x="43" y="85"/>
                    <a:pt x="43" y="85"/>
                    <a:pt x="43" y="85"/>
                  </a:cubicBezTo>
                  <a:cubicBezTo>
                    <a:pt x="50" y="84"/>
                    <a:pt x="50" y="84"/>
                    <a:pt x="50" y="84"/>
                  </a:cubicBezTo>
                  <a:cubicBezTo>
                    <a:pt x="51" y="74"/>
                    <a:pt x="51" y="74"/>
                    <a:pt x="51" y="74"/>
                  </a:cubicBezTo>
                  <a:cubicBezTo>
                    <a:pt x="51" y="74"/>
                    <a:pt x="51" y="74"/>
                    <a:pt x="51" y="74"/>
                  </a:cubicBezTo>
                  <a:cubicBezTo>
                    <a:pt x="53" y="73"/>
                    <a:pt x="55" y="73"/>
                    <a:pt x="57" y="72"/>
                  </a:cubicBezTo>
                  <a:cubicBezTo>
                    <a:pt x="57" y="72"/>
                    <a:pt x="57" y="72"/>
                    <a:pt x="57" y="72"/>
                  </a:cubicBezTo>
                  <a:cubicBezTo>
                    <a:pt x="64" y="79"/>
                    <a:pt x="64" y="79"/>
                    <a:pt x="64" y="79"/>
                  </a:cubicBezTo>
                  <a:cubicBezTo>
                    <a:pt x="70" y="75"/>
                    <a:pt x="70" y="75"/>
                    <a:pt x="70" y="75"/>
                  </a:cubicBezTo>
                  <a:cubicBezTo>
                    <a:pt x="66" y="66"/>
                    <a:pt x="66" y="66"/>
                    <a:pt x="66" y="66"/>
                  </a:cubicBezTo>
                  <a:cubicBezTo>
                    <a:pt x="66" y="66"/>
                    <a:pt x="66" y="66"/>
                    <a:pt x="66" y="66"/>
                  </a:cubicBezTo>
                  <a:cubicBezTo>
                    <a:pt x="67" y="64"/>
                    <a:pt x="69" y="63"/>
                    <a:pt x="70" y="61"/>
                  </a:cubicBezTo>
                  <a:cubicBezTo>
                    <a:pt x="70" y="61"/>
                    <a:pt x="70" y="61"/>
                    <a:pt x="70" y="61"/>
                  </a:cubicBezTo>
                  <a:cubicBezTo>
                    <a:pt x="80" y="64"/>
                    <a:pt x="80" y="64"/>
                    <a:pt x="80" y="64"/>
                  </a:cubicBezTo>
                  <a:cubicBezTo>
                    <a:pt x="83" y="57"/>
                    <a:pt x="83" y="57"/>
                    <a:pt x="83" y="57"/>
                  </a:cubicBezTo>
                  <a:cubicBezTo>
                    <a:pt x="74" y="51"/>
                    <a:pt x="74" y="51"/>
                    <a:pt x="74" y="51"/>
                  </a:cubicBezTo>
                  <a:cubicBezTo>
                    <a:pt x="75" y="49"/>
                    <a:pt x="75" y="47"/>
                    <a:pt x="75" y="45"/>
                  </a:cubicBezTo>
                  <a:cubicBezTo>
                    <a:pt x="75" y="45"/>
                    <a:pt x="75" y="45"/>
                    <a:pt x="75" y="45"/>
                  </a:cubicBezTo>
                  <a:cubicBezTo>
                    <a:pt x="85" y="42"/>
                    <a:pt x="85" y="42"/>
                    <a:pt x="85" y="42"/>
                  </a:cubicBezTo>
                  <a:cubicBezTo>
                    <a:pt x="85" y="35"/>
                    <a:pt x="85" y="35"/>
                    <a:pt x="85" y="35"/>
                  </a:cubicBezTo>
                  <a:cubicBezTo>
                    <a:pt x="75" y="34"/>
                    <a:pt x="75" y="34"/>
                    <a:pt x="75" y="34"/>
                  </a:cubicBezTo>
                  <a:cubicBezTo>
                    <a:pt x="75" y="34"/>
                    <a:pt x="75" y="34"/>
                    <a:pt x="75" y="34"/>
                  </a:cubicBezTo>
                  <a:cubicBezTo>
                    <a:pt x="74" y="32"/>
                    <a:pt x="73" y="30"/>
                    <a:pt x="72" y="28"/>
                  </a:cubicBezTo>
                  <a:cubicBezTo>
                    <a:pt x="80" y="21"/>
                    <a:pt x="80" y="21"/>
                    <a:pt x="80" y="21"/>
                  </a:cubicBezTo>
                  <a:cubicBezTo>
                    <a:pt x="76" y="15"/>
                    <a:pt x="76" y="15"/>
                    <a:pt x="76" y="15"/>
                  </a:cubicBezTo>
                  <a:cubicBezTo>
                    <a:pt x="66" y="19"/>
                    <a:pt x="66" y="19"/>
                    <a:pt x="66" y="19"/>
                  </a:cubicBezTo>
                  <a:cubicBezTo>
                    <a:pt x="66" y="20"/>
                    <a:pt x="66" y="20"/>
                    <a:pt x="66" y="20"/>
                  </a:cubicBezTo>
                  <a:cubicBezTo>
                    <a:pt x="65" y="18"/>
                    <a:pt x="63" y="17"/>
                    <a:pt x="61" y="15"/>
                  </a:cubicBezTo>
                  <a:cubicBezTo>
                    <a:pt x="61" y="15"/>
                    <a:pt x="61" y="15"/>
                    <a:pt x="61" y="15"/>
                  </a:cubicBezTo>
                  <a:cubicBezTo>
                    <a:pt x="64" y="5"/>
                    <a:pt x="64" y="5"/>
                    <a:pt x="64" y="5"/>
                  </a:cubicBezTo>
                  <a:cubicBezTo>
                    <a:pt x="58" y="2"/>
                    <a:pt x="58" y="2"/>
                    <a:pt x="58" y="2"/>
                  </a:cubicBezTo>
                  <a:cubicBezTo>
                    <a:pt x="52" y="11"/>
                    <a:pt x="52" y="11"/>
                    <a:pt x="52" y="11"/>
                  </a:cubicBezTo>
                  <a:cubicBezTo>
                    <a:pt x="52" y="11"/>
                    <a:pt x="52" y="11"/>
                    <a:pt x="52" y="11"/>
                  </a:cubicBezTo>
                  <a:cubicBezTo>
                    <a:pt x="50" y="10"/>
                    <a:pt x="48" y="10"/>
                    <a:pt x="45" y="10"/>
                  </a:cubicBezTo>
                  <a:cubicBezTo>
                    <a:pt x="45" y="10"/>
                    <a:pt x="45" y="10"/>
                    <a:pt x="45" y="10"/>
                  </a:cubicBezTo>
                  <a:cubicBezTo>
                    <a:pt x="43" y="0"/>
                    <a:pt x="43" y="0"/>
                    <a:pt x="43" y="0"/>
                  </a:cubicBezTo>
                  <a:cubicBezTo>
                    <a:pt x="36" y="0"/>
                    <a:pt x="36" y="0"/>
                    <a:pt x="36" y="0"/>
                  </a:cubicBezTo>
                  <a:cubicBezTo>
                    <a:pt x="35" y="11"/>
                    <a:pt x="35" y="11"/>
                    <a:pt x="35" y="11"/>
                  </a:cubicBezTo>
                  <a:cubicBezTo>
                    <a:pt x="35" y="11"/>
                    <a:pt x="35" y="11"/>
                    <a:pt x="35" y="11"/>
                  </a:cubicBezTo>
                  <a:cubicBezTo>
                    <a:pt x="33" y="11"/>
                    <a:pt x="31" y="12"/>
                    <a:pt x="29" y="13"/>
                  </a:cubicBezTo>
                  <a:cubicBezTo>
                    <a:pt x="22" y="5"/>
                    <a:pt x="22" y="5"/>
                    <a:pt x="22" y="5"/>
                  </a:cubicBezTo>
                  <a:cubicBezTo>
                    <a:pt x="16" y="10"/>
                    <a:pt x="16" y="10"/>
                    <a:pt x="16" y="10"/>
                  </a:cubicBezTo>
                  <a:cubicBezTo>
                    <a:pt x="20" y="19"/>
                    <a:pt x="20" y="19"/>
                    <a:pt x="20" y="19"/>
                  </a:cubicBezTo>
                  <a:cubicBezTo>
                    <a:pt x="18" y="20"/>
                    <a:pt x="17" y="22"/>
                    <a:pt x="16" y="24"/>
                  </a:cubicBezTo>
                  <a:cubicBezTo>
                    <a:pt x="6" y="21"/>
                    <a:pt x="6" y="21"/>
                    <a:pt x="6" y="21"/>
                  </a:cubicBezTo>
                  <a:cubicBezTo>
                    <a:pt x="3" y="27"/>
                    <a:pt x="3" y="27"/>
                    <a:pt x="3" y="27"/>
                  </a:cubicBezTo>
                  <a:cubicBezTo>
                    <a:pt x="11" y="33"/>
                    <a:pt x="11" y="33"/>
                    <a:pt x="11" y="33"/>
                  </a:cubicBezTo>
                  <a:cubicBezTo>
                    <a:pt x="11" y="35"/>
                    <a:pt x="10" y="37"/>
                    <a:pt x="10" y="40"/>
                  </a:cubicBezTo>
                  <a:lnTo>
                    <a:pt x="0" y="42"/>
                  </a:lnTo>
                  <a:close/>
                  <a:moveTo>
                    <a:pt x="41" y="25"/>
                  </a:moveTo>
                  <a:cubicBezTo>
                    <a:pt x="51" y="24"/>
                    <a:pt x="59" y="31"/>
                    <a:pt x="60" y="41"/>
                  </a:cubicBezTo>
                  <a:cubicBezTo>
                    <a:pt x="61" y="51"/>
                    <a:pt x="54" y="59"/>
                    <a:pt x="44" y="60"/>
                  </a:cubicBezTo>
                  <a:cubicBezTo>
                    <a:pt x="34" y="61"/>
                    <a:pt x="26" y="53"/>
                    <a:pt x="25" y="44"/>
                  </a:cubicBezTo>
                  <a:cubicBezTo>
                    <a:pt x="24" y="34"/>
                    <a:pt x="32" y="26"/>
                    <a:pt x="4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8"/>
            <p:cNvSpPr>
              <a:spLocks noEditPoints="1"/>
            </p:cNvSpPr>
            <p:nvPr/>
          </p:nvSpPr>
          <p:spPr bwMode="auto">
            <a:xfrm>
              <a:off x="3971926" y="2484438"/>
              <a:ext cx="661988" cy="660400"/>
            </a:xfrm>
            <a:custGeom>
              <a:avLst/>
              <a:gdLst>
                <a:gd name="T0" fmla="*/ 1 w 156"/>
                <a:gd name="T1" fmla="*/ 90 h 155"/>
                <a:gd name="T2" fmla="*/ 24 w 156"/>
                <a:gd name="T3" fmla="*/ 103 h 155"/>
                <a:gd name="T4" fmla="*/ 18 w 156"/>
                <a:gd name="T5" fmla="*/ 127 h 155"/>
                <a:gd name="T6" fmla="*/ 44 w 156"/>
                <a:gd name="T7" fmla="*/ 127 h 155"/>
                <a:gd name="T8" fmla="*/ 51 w 156"/>
                <a:gd name="T9" fmla="*/ 150 h 155"/>
                <a:gd name="T10" fmla="*/ 73 w 156"/>
                <a:gd name="T11" fmla="*/ 137 h 155"/>
                <a:gd name="T12" fmla="*/ 78 w 156"/>
                <a:gd name="T13" fmla="*/ 155 h 155"/>
                <a:gd name="T14" fmla="*/ 93 w 156"/>
                <a:gd name="T15" fmla="*/ 136 h 155"/>
                <a:gd name="T16" fmla="*/ 104 w 156"/>
                <a:gd name="T17" fmla="*/ 132 h 155"/>
                <a:gd name="T18" fmla="*/ 117 w 156"/>
                <a:gd name="T19" fmla="*/ 145 h 155"/>
                <a:gd name="T20" fmla="*/ 120 w 156"/>
                <a:gd name="T21" fmla="*/ 121 h 155"/>
                <a:gd name="T22" fmla="*/ 127 w 156"/>
                <a:gd name="T23" fmla="*/ 112 h 155"/>
                <a:gd name="T24" fmla="*/ 145 w 156"/>
                <a:gd name="T25" fmla="*/ 116 h 155"/>
                <a:gd name="T26" fmla="*/ 136 w 156"/>
                <a:gd name="T27" fmla="*/ 94 h 155"/>
                <a:gd name="T28" fmla="*/ 138 w 156"/>
                <a:gd name="T29" fmla="*/ 82 h 155"/>
                <a:gd name="T30" fmla="*/ 155 w 156"/>
                <a:gd name="T31" fmla="*/ 65 h 155"/>
                <a:gd name="T32" fmla="*/ 136 w 156"/>
                <a:gd name="T33" fmla="*/ 63 h 155"/>
                <a:gd name="T34" fmla="*/ 145 w 156"/>
                <a:gd name="T35" fmla="*/ 39 h 155"/>
                <a:gd name="T36" fmla="*/ 121 w 156"/>
                <a:gd name="T37" fmla="*/ 36 h 155"/>
                <a:gd name="T38" fmla="*/ 112 w 156"/>
                <a:gd name="T39" fmla="*/ 28 h 155"/>
                <a:gd name="T40" fmla="*/ 117 w 156"/>
                <a:gd name="T41" fmla="*/ 10 h 155"/>
                <a:gd name="T42" fmla="*/ 94 w 156"/>
                <a:gd name="T43" fmla="*/ 20 h 155"/>
                <a:gd name="T44" fmla="*/ 83 w 156"/>
                <a:gd name="T45" fmla="*/ 18 h 155"/>
                <a:gd name="T46" fmla="*/ 78 w 156"/>
                <a:gd name="T47" fmla="*/ 0 h 155"/>
                <a:gd name="T48" fmla="*/ 63 w 156"/>
                <a:gd name="T49" fmla="*/ 19 h 155"/>
                <a:gd name="T50" fmla="*/ 52 w 156"/>
                <a:gd name="T51" fmla="*/ 23 h 155"/>
                <a:gd name="T52" fmla="*/ 28 w 156"/>
                <a:gd name="T53" fmla="*/ 18 h 155"/>
                <a:gd name="T54" fmla="*/ 29 w 156"/>
                <a:gd name="T55" fmla="*/ 43 h 155"/>
                <a:gd name="T56" fmla="*/ 5 w 156"/>
                <a:gd name="T57" fmla="*/ 50 h 155"/>
                <a:gd name="T58" fmla="*/ 18 w 156"/>
                <a:gd name="T59" fmla="*/ 73 h 155"/>
                <a:gd name="T60" fmla="*/ 75 w 156"/>
                <a:gd name="T61" fmla="*/ 46 h 155"/>
                <a:gd name="T62" fmla="*/ 80 w 156"/>
                <a:gd name="T63" fmla="*/ 110 h 155"/>
                <a:gd name="T64" fmla="*/ 75 w 156"/>
                <a:gd name="T65" fmla="*/ 4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155">
                  <a:moveTo>
                    <a:pt x="0" y="77"/>
                  </a:moveTo>
                  <a:cubicBezTo>
                    <a:pt x="1" y="90"/>
                    <a:pt x="1" y="90"/>
                    <a:pt x="1" y="90"/>
                  </a:cubicBezTo>
                  <a:cubicBezTo>
                    <a:pt x="20" y="92"/>
                    <a:pt x="20" y="92"/>
                    <a:pt x="20" y="92"/>
                  </a:cubicBezTo>
                  <a:cubicBezTo>
                    <a:pt x="21" y="96"/>
                    <a:pt x="22" y="100"/>
                    <a:pt x="24" y="103"/>
                  </a:cubicBezTo>
                  <a:cubicBezTo>
                    <a:pt x="11" y="116"/>
                    <a:pt x="11" y="116"/>
                    <a:pt x="11" y="116"/>
                  </a:cubicBezTo>
                  <a:cubicBezTo>
                    <a:pt x="18" y="127"/>
                    <a:pt x="18" y="127"/>
                    <a:pt x="18" y="127"/>
                  </a:cubicBezTo>
                  <a:cubicBezTo>
                    <a:pt x="35" y="119"/>
                    <a:pt x="35" y="119"/>
                    <a:pt x="35" y="119"/>
                  </a:cubicBezTo>
                  <a:cubicBezTo>
                    <a:pt x="38" y="122"/>
                    <a:pt x="41" y="125"/>
                    <a:pt x="44" y="127"/>
                  </a:cubicBezTo>
                  <a:cubicBezTo>
                    <a:pt x="39" y="145"/>
                    <a:pt x="39" y="145"/>
                    <a:pt x="39" y="145"/>
                  </a:cubicBezTo>
                  <a:cubicBezTo>
                    <a:pt x="51" y="150"/>
                    <a:pt x="51" y="150"/>
                    <a:pt x="51" y="150"/>
                  </a:cubicBezTo>
                  <a:cubicBezTo>
                    <a:pt x="62" y="135"/>
                    <a:pt x="62" y="135"/>
                    <a:pt x="62" y="135"/>
                  </a:cubicBezTo>
                  <a:cubicBezTo>
                    <a:pt x="65" y="136"/>
                    <a:pt x="69" y="137"/>
                    <a:pt x="73" y="137"/>
                  </a:cubicBezTo>
                  <a:cubicBezTo>
                    <a:pt x="73" y="137"/>
                    <a:pt x="73" y="137"/>
                    <a:pt x="73" y="137"/>
                  </a:cubicBezTo>
                  <a:cubicBezTo>
                    <a:pt x="78" y="155"/>
                    <a:pt x="78" y="155"/>
                    <a:pt x="78" y="155"/>
                  </a:cubicBezTo>
                  <a:cubicBezTo>
                    <a:pt x="91" y="154"/>
                    <a:pt x="91" y="154"/>
                    <a:pt x="91" y="154"/>
                  </a:cubicBezTo>
                  <a:cubicBezTo>
                    <a:pt x="93" y="136"/>
                    <a:pt x="93" y="136"/>
                    <a:pt x="93" y="136"/>
                  </a:cubicBezTo>
                  <a:cubicBezTo>
                    <a:pt x="93" y="136"/>
                    <a:pt x="93" y="136"/>
                    <a:pt x="93" y="136"/>
                  </a:cubicBezTo>
                  <a:cubicBezTo>
                    <a:pt x="97" y="135"/>
                    <a:pt x="100" y="133"/>
                    <a:pt x="104" y="132"/>
                  </a:cubicBezTo>
                  <a:cubicBezTo>
                    <a:pt x="104" y="132"/>
                    <a:pt x="104" y="132"/>
                    <a:pt x="104" y="132"/>
                  </a:cubicBezTo>
                  <a:cubicBezTo>
                    <a:pt x="117" y="145"/>
                    <a:pt x="117" y="145"/>
                    <a:pt x="117" y="145"/>
                  </a:cubicBezTo>
                  <a:cubicBezTo>
                    <a:pt x="128" y="138"/>
                    <a:pt x="128" y="138"/>
                    <a:pt x="128" y="138"/>
                  </a:cubicBezTo>
                  <a:cubicBezTo>
                    <a:pt x="120" y="121"/>
                    <a:pt x="120" y="121"/>
                    <a:pt x="120" y="121"/>
                  </a:cubicBezTo>
                  <a:cubicBezTo>
                    <a:pt x="120" y="121"/>
                    <a:pt x="120" y="121"/>
                    <a:pt x="120" y="121"/>
                  </a:cubicBezTo>
                  <a:cubicBezTo>
                    <a:pt x="123" y="118"/>
                    <a:pt x="125" y="115"/>
                    <a:pt x="127" y="112"/>
                  </a:cubicBezTo>
                  <a:cubicBezTo>
                    <a:pt x="127" y="112"/>
                    <a:pt x="127" y="112"/>
                    <a:pt x="127" y="112"/>
                  </a:cubicBezTo>
                  <a:cubicBezTo>
                    <a:pt x="145" y="116"/>
                    <a:pt x="145" y="116"/>
                    <a:pt x="145" y="116"/>
                  </a:cubicBezTo>
                  <a:cubicBezTo>
                    <a:pt x="151" y="105"/>
                    <a:pt x="151" y="105"/>
                    <a:pt x="151" y="105"/>
                  </a:cubicBezTo>
                  <a:cubicBezTo>
                    <a:pt x="136" y="94"/>
                    <a:pt x="136" y="94"/>
                    <a:pt x="136" y="94"/>
                  </a:cubicBezTo>
                  <a:cubicBezTo>
                    <a:pt x="137" y="90"/>
                    <a:pt x="137" y="86"/>
                    <a:pt x="138" y="82"/>
                  </a:cubicBezTo>
                  <a:cubicBezTo>
                    <a:pt x="138" y="82"/>
                    <a:pt x="138" y="82"/>
                    <a:pt x="138" y="82"/>
                  </a:cubicBezTo>
                  <a:cubicBezTo>
                    <a:pt x="156" y="78"/>
                    <a:pt x="156" y="78"/>
                    <a:pt x="156" y="78"/>
                  </a:cubicBezTo>
                  <a:cubicBezTo>
                    <a:pt x="155" y="65"/>
                    <a:pt x="155" y="65"/>
                    <a:pt x="155" y="65"/>
                  </a:cubicBezTo>
                  <a:cubicBezTo>
                    <a:pt x="136" y="63"/>
                    <a:pt x="136" y="63"/>
                    <a:pt x="136" y="63"/>
                  </a:cubicBezTo>
                  <a:cubicBezTo>
                    <a:pt x="136" y="63"/>
                    <a:pt x="136" y="63"/>
                    <a:pt x="136" y="63"/>
                  </a:cubicBezTo>
                  <a:cubicBezTo>
                    <a:pt x="135" y="59"/>
                    <a:pt x="134" y="55"/>
                    <a:pt x="132" y="52"/>
                  </a:cubicBezTo>
                  <a:cubicBezTo>
                    <a:pt x="145" y="39"/>
                    <a:pt x="145" y="39"/>
                    <a:pt x="145" y="39"/>
                  </a:cubicBezTo>
                  <a:cubicBezTo>
                    <a:pt x="138" y="28"/>
                    <a:pt x="138" y="28"/>
                    <a:pt x="138" y="28"/>
                  </a:cubicBezTo>
                  <a:cubicBezTo>
                    <a:pt x="121" y="36"/>
                    <a:pt x="121" y="36"/>
                    <a:pt x="121" y="36"/>
                  </a:cubicBezTo>
                  <a:cubicBezTo>
                    <a:pt x="121" y="36"/>
                    <a:pt x="121" y="36"/>
                    <a:pt x="121" y="36"/>
                  </a:cubicBezTo>
                  <a:cubicBezTo>
                    <a:pt x="118" y="33"/>
                    <a:pt x="115" y="30"/>
                    <a:pt x="112" y="28"/>
                  </a:cubicBezTo>
                  <a:cubicBezTo>
                    <a:pt x="112" y="28"/>
                    <a:pt x="112" y="28"/>
                    <a:pt x="112" y="28"/>
                  </a:cubicBezTo>
                  <a:cubicBezTo>
                    <a:pt x="117" y="10"/>
                    <a:pt x="117" y="10"/>
                    <a:pt x="117" y="10"/>
                  </a:cubicBezTo>
                  <a:cubicBezTo>
                    <a:pt x="105" y="5"/>
                    <a:pt x="105" y="5"/>
                    <a:pt x="105" y="5"/>
                  </a:cubicBezTo>
                  <a:cubicBezTo>
                    <a:pt x="94" y="20"/>
                    <a:pt x="94" y="20"/>
                    <a:pt x="94" y="20"/>
                  </a:cubicBezTo>
                  <a:cubicBezTo>
                    <a:pt x="94" y="20"/>
                    <a:pt x="94" y="20"/>
                    <a:pt x="94" y="20"/>
                  </a:cubicBezTo>
                  <a:cubicBezTo>
                    <a:pt x="91" y="19"/>
                    <a:pt x="87" y="18"/>
                    <a:pt x="83" y="18"/>
                  </a:cubicBezTo>
                  <a:cubicBezTo>
                    <a:pt x="83" y="18"/>
                    <a:pt x="83" y="18"/>
                    <a:pt x="83" y="18"/>
                  </a:cubicBezTo>
                  <a:cubicBezTo>
                    <a:pt x="78" y="0"/>
                    <a:pt x="78" y="0"/>
                    <a:pt x="78" y="0"/>
                  </a:cubicBezTo>
                  <a:cubicBezTo>
                    <a:pt x="65" y="1"/>
                    <a:pt x="65" y="1"/>
                    <a:pt x="65" y="1"/>
                  </a:cubicBezTo>
                  <a:cubicBezTo>
                    <a:pt x="63" y="19"/>
                    <a:pt x="63" y="19"/>
                    <a:pt x="63" y="19"/>
                  </a:cubicBezTo>
                  <a:cubicBezTo>
                    <a:pt x="63" y="19"/>
                    <a:pt x="63" y="19"/>
                    <a:pt x="63" y="19"/>
                  </a:cubicBezTo>
                  <a:cubicBezTo>
                    <a:pt x="60" y="20"/>
                    <a:pt x="56" y="22"/>
                    <a:pt x="52" y="23"/>
                  </a:cubicBezTo>
                  <a:cubicBezTo>
                    <a:pt x="39" y="10"/>
                    <a:pt x="39" y="10"/>
                    <a:pt x="39" y="10"/>
                  </a:cubicBezTo>
                  <a:cubicBezTo>
                    <a:pt x="28" y="18"/>
                    <a:pt x="28" y="18"/>
                    <a:pt x="28" y="18"/>
                  </a:cubicBezTo>
                  <a:cubicBezTo>
                    <a:pt x="36" y="34"/>
                    <a:pt x="36" y="34"/>
                    <a:pt x="36" y="34"/>
                  </a:cubicBezTo>
                  <a:cubicBezTo>
                    <a:pt x="33" y="37"/>
                    <a:pt x="31" y="40"/>
                    <a:pt x="29" y="43"/>
                  </a:cubicBezTo>
                  <a:cubicBezTo>
                    <a:pt x="11" y="39"/>
                    <a:pt x="11" y="39"/>
                    <a:pt x="11" y="39"/>
                  </a:cubicBezTo>
                  <a:cubicBezTo>
                    <a:pt x="5" y="50"/>
                    <a:pt x="5" y="50"/>
                    <a:pt x="5" y="50"/>
                  </a:cubicBezTo>
                  <a:cubicBezTo>
                    <a:pt x="20" y="61"/>
                    <a:pt x="20" y="61"/>
                    <a:pt x="20" y="61"/>
                  </a:cubicBezTo>
                  <a:cubicBezTo>
                    <a:pt x="19" y="65"/>
                    <a:pt x="19" y="69"/>
                    <a:pt x="18" y="73"/>
                  </a:cubicBezTo>
                  <a:lnTo>
                    <a:pt x="0" y="77"/>
                  </a:lnTo>
                  <a:close/>
                  <a:moveTo>
                    <a:pt x="75" y="46"/>
                  </a:moveTo>
                  <a:cubicBezTo>
                    <a:pt x="93" y="44"/>
                    <a:pt x="108" y="57"/>
                    <a:pt x="110" y="75"/>
                  </a:cubicBezTo>
                  <a:cubicBezTo>
                    <a:pt x="111" y="93"/>
                    <a:pt x="98" y="108"/>
                    <a:pt x="80" y="110"/>
                  </a:cubicBezTo>
                  <a:cubicBezTo>
                    <a:pt x="63" y="111"/>
                    <a:pt x="47" y="98"/>
                    <a:pt x="46" y="80"/>
                  </a:cubicBezTo>
                  <a:cubicBezTo>
                    <a:pt x="44" y="63"/>
                    <a:pt x="57" y="47"/>
                    <a:pt x="7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9"/>
            <p:cNvSpPr/>
            <p:nvPr/>
          </p:nvSpPr>
          <p:spPr bwMode="auto">
            <a:xfrm>
              <a:off x="7926388" y="3563938"/>
              <a:ext cx="293688" cy="357188"/>
            </a:xfrm>
            <a:custGeom>
              <a:avLst/>
              <a:gdLst>
                <a:gd name="T0" fmla="*/ 12 w 69"/>
                <a:gd name="T1" fmla="*/ 37 h 84"/>
                <a:gd name="T2" fmla="*/ 12 w 69"/>
                <a:gd name="T3" fmla="*/ 37 h 84"/>
                <a:gd name="T4" fmla="*/ 7 w 69"/>
                <a:gd name="T5" fmla="*/ 32 h 84"/>
                <a:gd name="T6" fmla="*/ 0 w 69"/>
                <a:gd name="T7" fmla="*/ 54 h 84"/>
                <a:gd name="T8" fmla="*/ 19 w 69"/>
                <a:gd name="T9" fmla="*/ 60 h 84"/>
                <a:gd name="T10" fmla="*/ 19 w 69"/>
                <a:gd name="T11" fmla="*/ 60 h 84"/>
                <a:gd name="T12" fmla="*/ 20 w 69"/>
                <a:gd name="T13" fmla="*/ 63 h 84"/>
                <a:gd name="T14" fmla="*/ 17 w 69"/>
                <a:gd name="T15" fmla="*/ 66 h 84"/>
                <a:gd name="T16" fmla="*/ 15 w 69"/>
                <a:gd name="T17" fmla="*/ 68 h 84"/>
                <a:gd name="T18" fmla="*/ 13 w 69"/>
                <a:gd name="T19" fmla="*/ 71 h 84"/>
                <a:gd name="T20" fmla="*/ 13 w 69"/>
                <a:gd name="T21" fmla="*/ 72 h 84"/>
                <a:gd name="T22" fmla="*/ 13 w 69"/>
                <a:gd name="T23" fmla="*/ 75 h 84"/>
                <a:gd name="T24" fmla="*/ 20 w 69"/>
                <a:gd name="T25" fmla="*/ 82 h 84"/>
                <a:gd name="T26" fmla="*/ 32 w 69"/>
                <a:gd name="T27" fmla="*/ 77 h 84"/>
                <a:gd name="T28" fmla="*/ 31 w 69"/>
                <a:gd name="T29" fmla="*/ 72 h 84"/>
                <a:gd name="T30" fmla="*/ 31 w 69"/>
                <a:gd name="T31" fmla="*/ 63 h 84"/>
                <a:gd name="T32" fmla="*/ 52 w 69"/>
                <a:gd name="T33" fmla="*/ 70 h 84"/>
                <a:gd name="T34" fmla="*/ 59 w 69"/>
                <a:gd name="T35" fmla="*/ 49 h 84"/>
                <a:gd name="T36" fmla="*/ 46 w 69"/>
                <a:gd name="T37" fmla="*/ 47 h 84"/>
                <a:gd name="T38" fmla="*/ 44 w 69"/>
                <a:gd name="T39" fmla="*/ 37 h 84"/>
                <a:gd name="T40" fmla="*/ 51 w 69"/>
                <a:gd name="T41" fmla="*/ 32 h 84"/>
                <a:gd name="T42" fmla="*/ 51 w 69"/>
                <a:gd name="T43" fmla="*/ 32 h 84"/>
                <a:gd name="T44" fmla="*/ 54 w 69"/>
                <a:gd name="T45" fmla="*/ 34 h 84"/>
                <a:gd name="T46" fmla="*/ 55 w 69"/>
                <a:gd name="T47" fmla="*/ 36 h 84"/>
                <a:gd name="T48" fmla="*/ 55 w 69"/>
                <a:gd name="T49" fmla="*/ 36 h 84"/>
                <a:gd name="T50" fmla="*/ 55 w 69"/>
                <a:gd name="T51" fmla="*/ 36 h 84"/>
                <a:gd name="T52" fmla="*/ 61 w 69"/>
                <a:gd name="T53" fmla="*/ 38 h 84"/>
                <a:gd name="T54" fmla="*/ 69 w 69"/>
                <a:gd name="T55" fmla="*/ 16 h 84"/>
                <a:gd name="T56" fmla="*/ 17 w 69"/>
                <a:gd name="T57" fmla="*/ 0 h 84"/>
                <a:gd name="T58" fmla="*/ 10 w 69"/>
                <a:gd name="T59" fmla="*/ 22 h 84"/>
                <a:gd name="T60" fmla="*/ 16 w 69"/>
                <a:gd name="T61" fmla="*/ 22 h 84"/>
                <a:gd name="T62" fmla="*/ 27 w 69"/>
                <a:gd name="T63" fmla="*/ 31 h 84"/>
                <a:gd name="T64" fmla="*/ 22 w 69"/>
                <a:gd name="T65" fmla="*/ 39 h 84"/>
                <a:gd name="T66" fmla="*/ 12 w 69"/>
                <a:gd name="T67" fmla="*/ 3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84">
                  <a:moveTo>
                    <a:pt x="12" y="37"/>
                  </a:moveTo>
                  <a:cubicBezTo>
                    <a:pt x="12" y="37"/>
                    <a:pt x="12" y="37"/>
                    <a:pt x="12" y="37"/>
                  </a:cubicBezTo>
                  <a:cubicBezTo>
                    <a:pt x="9" y="33"/>
                    <a:pt x="7" y="32"/>
                    <a:pt x="7" y="32"/>
                  </a:cubicBezTo>
                  <a:cubicBezTo>
                    <a:pt x="0" y="54"/>
                    <a:pt x="0" y="54"/>
                    <a:pt x="0" y="54"/>
                  </a:cubicBezTo>
                  <a:cubicBezTo>
                    <a:pt x="19" y="60"/>
                    <a:pt x="19" y="60"/>
                    <a:pt x="19" y="60"/>
                  </a:cubicBezTo>
                  <a:cubicBezTo>
                    <a:pt x="19" y="60"/>
                    <a:pt x="19" y="60"/>
                    <a:pt x="19" y="60"/>
                  </a:cubicBezTo>
                  <a:cubicBezTo>
                    <a:pt x="21" y="61"/>
                    <a:pt x="20" y="62"/>
                    <a:pt x="20" y="63"/>
                  </a:cubicBezTo>
                  <a:cubicBezTo>
                    <a:pt x="19" y="65"/>
                    <a:pt x="17" y="66"/>
                    <a:pt x="17" y="66"/>
                  </a:cubicBezTo>
                  <a:cubicBezTo>
                    <a:pt x="16" y="67"/>
                    <a:pt x="15" y="68"/>
                    <a:pt x="15" y="68"/>
                  </a:cubicBezTo>
                  <a:cubicBezTo>
                    <a:pt x="14" y="69"/>
                    <a:pt x="14" y="70"/>
                    <a:pt x="13" y="71"/>
                  </a:cubicBezTo>
                  <a:cubicBezTo>
                    <a:pt x="13" y="71"/>
                    <a:pt x="13" y="72"/>
                    <a:pt x="13" y="72"/>
                  </a:cubicBezTo>
                  <a:cubicBezTo>
                    <a:pt x="13" y="73"/>
                    <a:pt x="13" y="74"/>
                    <a:pt x="13" y="75"/>
                  </a:cubicBezTo>
                  <a:cubicBezTo>
                    <a:pt x="14" y="78"/>
                    <a:pt x="16" y="81"/>
                    <a:pt x="20" y="82"/>
                  </a:cubicBezTo>
                  <a:cubicBezTo>
                    <a:pt x="25" y="84"/>
                    <a:pt x="30" y="81"/>
                    <a:pt x="32" y="77"/>
                  </a:cubicBezTo>
                  <a:cubicBezTo>
                    <a:pt x="32" y="75"/>
                    <a:pt x="32" y="73"/>
                    <a:pt x="31" y="72"/>
                  </a:cubicBezTo>
                  <a:cubicBezTo>
                    <a:pt x="27" y="62"/>
                    <a:pt x="31" y="63"/>
                    <a:pt x="31" y="63"/>
                  </a:cubicBezTo>
                  <a:cubicBezTo>
                    <a:pt x="52" y="70"/>
                    <a:pt x="52" y="70"/>
                    <a:pt x="52" y="70"/>
                  </a:cubicBezTo>
                  <a:cubicBezTo>
                    <a:pt x="59" y="49"/>
                    <a:pt x="59" y="49"/>
                    <a:pt x="59" y="49"/>
                  </a:cubicBezTo>
                  <a:cubicBezTo>
                    <a:pt x="55" y="46"/>
                    <a:pt x="46" y="47"/>
                    <a:pt x="46" y="47"/>
                  </a:cubicBezTo>
                  <a:cubicBezTo>
                    <a:pt x="40" y="46"/>
                    <a:pt x="44" y="37"/>
                    <a:pt x="44" y="37"/>
                  </a:cubicBezTo>
                  <a:cubicBezTo>
                    <a:pt x="46" y="32"/>
                    <a:pt x="49" y="31"/>
                    <a:pt x="51" y="32"/>
                  </a:cubicBezTo>
                  <a:cubicBezTo>
                    <a:pt x="51" y="32"/>
                    <a:pt x="51" y="32"/>
                    <a:pt x="51" y="32"/>
                  </a:cubicBezTo>
                  <a:cubicBezTo>
                    <a:pt x="53" y="32"/>
                    <a:pt x="54" y="33"/>
                    <a:pt x="54" y="34"/>
                  </a:cubicBezTo>
                  <a:cubicBezTo>
                    <a:pt x="55" y="35"/>
                    <a:pt x="55" y="35"/>
                    <a:pt x="55" y="36"/>
                  </a:cubicBezTo>
                  <a:cubicBezTo>
                    <a:pt x="55" y="36"/>
                    <a:pt x="55" y="36"/>
                    <a:pt x="55" y="36"/>
                  </a:cubicBezTo>
                  <a:cubicBezTo>
                    <a:pt x="55" y="36"/>
                    <a:pt x="55" y="36"/>
                    <a:pt x="55" y="36"/>
                  </a:cubicBezTo>
                  <a:cubicBezTo>
                    <a:pt x="58" y="38"/>
                    <a:pt x="61" y="38"/>
                    <a:pt x="61" y="38"/>
                  </a:cubicBezTo>
                  <a:cubicBezTo>
                    <a:pt x="69" y="16"/>
                    <a:pt x="69" y="16"/>
                    <a:pt x="69" y="16"/>
                  </a:cubicBezTo>
                  <a:cubicBezTo>
                    <a:pt x="17" y="0"/>
                    <a:pt x="17" y="0"/>
                    <a:pt x="17" y="0"/>
                  </a:cubicBezTo>
                  <a:cubicBezTo>
                    <a:pt x="10" y="22"/>
                    <a:pt x="10" y="22"/>
                    <a:pt x="10" y="22"/>
                  </a:cubicBezTo>
                  <a:cubicBezTo>
                    <a:pt x="12" y="23"/>
                    <a:pt x="16" y="22"/>
                    <a:pt x="16" y="22"/>
                  </a:cubicBezTo>
                  <a:cubicBezTo>
                    <a:pt x="29" y="17"/>
                    <a:pt x="27" y="31"/>
                    <a:pt x="27" y="31"/>
                  </a:cubicBezTo>
                  <a:cubicBezTo>
                    <a:pt x="26" y="36"/>
                    <a:pt x="24" y="38"/>
                    <a:pt x="22" y="39"/>
                  </a:cubicBezTo>
                  <a:cubicBezTo>
                    <a:pt x="20" y="40"/>
                    <a:pt x="16" y="41"/>
                    <a:pt x="12"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0"/>
            <p:cNvSpPr>
              <a:spLocks noEditPoints="1"/>
            </p:cNvSpPr>
            <p:nvPr/>
          </p:nvSpPr>
          <p:spPr bwMode="auto">
            <a:xfrm>
              <a:off x="7705726" y="2782888"/>
              <a:ext cx="446088" cy="592138"/>
            </a:xfrm>
            <a:custGeom>
              <a:avLst/>
              <a:gdLst>
                <a:gd name="T0" fmla="*/ 63 w 105"/>
                <a:gd name="T1" fmla="*/ 58 h 139"/>
                <a:gd name="T2" fmla="*/ 53 w 105"/>
                <a:gd name="T3" fmla="*/ 42 h 139"/>
                <a:gd name="T4" fmla="*/ 71 w 105"/>
                <a:gd name="T5" fmla="*/ 27 h 139"/>
                <a:gd name="T6" fmla="*/ 39 w 105"/>
                <a:gd name="T7" fmla="*/ 20 h 139"/>
                <a:gd name="T8" fmla="*/ 19 w 105"/>
                <a:gd name="T9" fmla="*/ 8 h 139"/>
                <a:gd name="T10" fmla="*/ 25 w 105"/>
                <a:gd name="T11" fmla="*/ 24 h 139"/>
                <a:gd name="T12" fmla="*/ 21 w 105"/>
                <a:gd name="T13" fmla="*/ 26 h 139"/>
                <a:gd name="T14" fmla="*/ 6 w 105"/>
                <a:gd name="T15" fmla="*/ 10 h 139"/>
                <a:gd name="T16" fmla="*/ 13 w 105"/>
                <a:gd name="T17" fmla="*/ 33 h 139"/>
                <a:gd name="T18" fmla="*/ 11 w 105"/>
                <a:gd name="T19" fmla="*/ 36 h 139"/>
                <a:gd name="T20" fmla="*/ 9 w 105"/>
                <a:gd name="T21" fmla="*/ 39 h 139"/>
                <a:gd name="T22" fmla="*/ 6 w 105"/>
                <a:gd name="T23" fmla="*/ 43 h 139"/>
                <a:gd name="T24" fmla="*/ 6 w 105"/>
                <a:gd name="T25" fmla="*/ 45 h 139"/>
                <a:gd name="T26" fmla="*/ 3 w 105"/>
                <a:gd name="T27" fmla="*/ 51 h 139"/>
                <a:gd name="T28" fmla="*/ 0 w 105"/>
                <a:gd name="T29" fmla="*/ 60 h 139"/>
                <a:gd name="T30" fmla="*/ 19 w 105"/>
                <a:gd name="T31" fmla="*/ 86 h 139"/>
                <a:gd name="T32" fmla="*/ 27 w 105"/>
                <a:gd name="T33" fmla="*/ 88 h 139"/>
                <a:gd name="T34" fmla="*/ 32 w 105"/>
                <a:gd name="T35" fmla="*/ 88 h 139"/>
                <a:gd name="T36" fmla="*/ 39 w 105"/>
                <a:gd name="T37" fmla="*/ 87 h 139"/>
                <a:gd name="T38" fmla="*/ 45 w 105"/>
                <a:gd name="T39" fmla="*/ 86 h 139"/>
                <a:gd name="T40" fmla="*/ 57 w 105"/>
                <a:gd name="T41" fmla="*/ 110 h 139"/>
                <a:gd name="T42" fmla="*/ 53 w 105"/>
                <a:gd name="T43" fmla="*/ 109 h 139"/>
                <a:gd name="T44" fmla="*/ 48 w 105"/>
                <a:gd name="T45" fmla="*/ 107 h 139"/>
                <a:gd name="T46" fmla="*/ 43 w 105"/>
                <a:gd name="T47" fmla="*/ 103 h 139"/>
                <a:gd name="T48" fmla="*/ 31 w 105"/>
                <a:gd name="T49" fmla="*/ 106 h 139"/>
                <a:gd name="T50" fmla="*/ 59 w 105"/>
                <a:gd name="T51" fmla="*/ 130 h 139"/>
                <a:gd name="T52" fmla="*/ 70 w 105"/>
                <a:gd name="T53" fmla="*/ 129 h 139"/>
                <a:gd name="T54" fmla="*/ 81 w 105"/>
                <a:gd name="T55" fmla="*/ 138 h 139"/>
                <a:gd name="T56" fmla="*/ 81 w 105"/>
                <a:gd name="T57" fmla="*/ 125 h 139"/>
                <a:gd name="T58" fmla="*/ 84 w 105"/>
                <a:gd name="T59" fmla="*/ 123 h 139"/>
                <a:gd name="T60" fmla="*/ 98 w 105"/>
                <a:gd name="T61" fmla="*/ 122 h 139"/>
                <a:gd name="T62" fmla="*/ 96 w 105"/>
                <a:gd name="T63" fmla="*/ 112 h 139"/>
                <a:gd name="T64" fmla="*/ 47 w 105"/>
                <a:gd name="T65" fmla="*/ 63 h 139"/>
                <a:gd name="T66" fmla="*/ 33 w 105"/>
                <a:gd name="T67" fmla="*/ 44 h 139"/>
                <a:gd name="T68" fmla="*/ 39 w 105"/>
                <a:gd name="T69" fmla="*/ 41 h 139"/>
                <a:gd name="T70" fmla="*/ 33 w 105"/>
                <a:gd name="T71" fmla="*/ 67 h 139"/>
                <a:gd name="T72" fmla="*/ 30 w 105"/>
                <a:gd name="T73" fmla="*/ 67 h 139"/>
                <a:gd name="T74" fmla="*/ 27 w 105"/>
                <a:gd name="T75" fmla="*/ 67 h 139"/>
                <a:gd name="T76" fmla="*/ 25 w 105"/>
                <a:gd name="T77" fmla="*/ 67 h 139"/>
                <a:gd name="T78" fmla="*/ 21 w 105"/>
                <a:gd name="T79" fmla="*/ 62 h 139"/>
                <a:gd name="T80" fmla="*/ 24 w 105"/>
                <a:gd name="T81" fmla="*/ 54 h 139"/>
                <a:gd name="T82" fmla="*/ 54 w 105"/>
                <a:gd name="T83" fmla="*/ 82 h 139"/>
                <a:gd name="T84" fmla="*/ 59 w 105"/>
                <a:gd name="T85" fmla="*/ 80 h 139"/>
                <a:gd name="T86" fmla="*/ 76 w 105"/>
                <a:gd name="T87" fmla="*/ 104 h 139"/>
                <a:gd name="T88" fmla="*/ 72 w 105"/>
                <a:gd name="T89" fmla="*/ 106 h 139"/>
                <a:gd name="T90" fmla="*/ 71 w 105"/>
                <a:gd name="T91" fmla="*/ 107 h 139"/>
                <a:gd name="T92" fmla="*/ 69 w 105"/>
                <a:gd name="T93" fmla="*/ 107 h 139"/>
                <a:gd name="T94" fmla="*/ 83 w 105"/>
                <a:gd name="T95" fmla="*/ 85 h 139"/>
                <a:gd name="T96" fmla="*/ 82 w 105"/>
                <a:gd name="T97" fmla="*/ 95 h 139"/>
                <a:gd name="T98" fmla="*/ 73 w 105"/>
                <a:gd name="T99" fmla="*/ 7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 h="139">
                  <a:moveTo>
                    <a:pt x="92" y="61"/>
                  </a:moveTo>
                  <a:cubicBezTo>
                    <a:pt x="85" y="57"/>
                    <a:pt x="75" y="56"/>
                    <a:pt x="64" y="58"/>
                  </a:cubicBezTo>
                  <a:cubicBezTo>
                    <a:pt x="64" y="58"/>
                    <a:pt x="64" y="58"/>
                    <a:pt x="64" y="58"/>
                  </a:cubicBezTo>
                  <a:cubicBezTo>
                    <a:pt x="64" y="58"/>
                    <a:pt x="63" y="58"/>
                    <a:pt x="63" y="58"/>
                  </a:cubicBezTo>
                  <a:cubicBezTo>
                    <a:pt x="62" y="58"/>
                    <a:pt x="62" y="58"/>
                    <a:pt x="61" y="59"/>
                  </a:cubicBezTo>
                  <a:cubicBezTo>
                    <a:pt x="51" y="42"/>
                    <a:pt x="51" y="42"/>
                    <a:pt x="51" y="42"/>
                  </a:cubicBezTo>
                  <a:cubicBezTo>
                    <a:pt x="51" y="42"/>
                    <a:pt x="52" y="42"/>
                    <a:pt x="53" y="42"/>
                  </a:cubicBezTo>
                  <a:cubicBezTo>
                    <a:pt x="53" y="42"/>
                    <a:pt x="53" y="42"/>
                    <a:pt x="53" y="42"/>
                  </a:cubicBezTo>
                  <a:cubicBezTo>
                    <a:pt x="53" y="42"/>
                    <a:pt x="54" y="42"/>
                    <a:pt x="54" y="43"/>
                  </a:cubicBezTo>
                  <a:cubicBezTo>
                    <a:pt x="58" y="44"/>
                    <a:pt x="61" y="45"/>
                    <a:pt x="61" y="45"/>
                  </a:cubicBezTo>
                  <a:cubicBezTo>
                    <a:pt x="61" y="45"/>
                    <a:pt x="61" y="45"/>
                    <a:pt x="61" y="45"/>
                  </a:cubicBezTo>
                  <a:cubicBezTo>
                    <a:pt x="71" y="27"/>
                    <a:pt x="71" y="27"/>
                    <a:pt x="71" y="27"/>
                  </a:cubicBezTo>
                  <a:cubicBezTo>
                    <a:pt x="71" y="27"/>
                    <a:pt x="57" y="19"/>
                    <a:pt x="41" y="20"/>
                  </a:cubicBezTo>
                  <a:cubicBezTo>
                    <a:pt x="41" y="20"/>
                    <a:pt x="41" y="20"/>
                    <a:pt x="41" y="20"/>
                  </a:cubicBezTo>
                  <a:cubicBezTo>
                    <a:pt x="41" y="20"/>
                    <a:pt x="41" y="20"/>
                    <a:pt x="40" y="20"/>
                  </a:cubicBezTo>
                  <a:cubicBezTo>
                    <a:pt x="40" y="20"/>
                    <a:pt x="39" y="20"/>
                    <a:pt x="39" y="20"/>
                  </a:cubicBezTo>
                  <a:cubicBezTo>
                    <a:pt x="39" y="20"/>
                    <a:pt x="38" y="20"/>
                    <a:pt x="38" y="20"/>
                  </a:cubicBezTo>
                  <a:cubicBezTo>
                    <a:pt x="28" y="3"/>
                    <a:pt x="28" y="3"/>
                    <a:pt x="28" y="3"/>
                  </a:cubicBezTo>
                  <a:cubicBezTo>
                    <a:pt x="27" y="0"/>
                    <a:pt x="23" y="0"/>
                    <a:pt x="21" y="1"/>
                  </a:cubicBezTo>
                  <a:cubicBezTo>
                    <a:pt x="19" y="2"/>
                    <a:pt x="18" y="6"/>
                    <a:pt x="19" y="8"/>
                  </a:cubicBezTo>
                  <a:cubicBezTo>
                    <a:pt x="28" y="23"/>
                    <a:pt x="28" y="23"/>
                    <a:pt x="28" y="23"/>
                  </a:cubicBezTo>
                  <a:cubicBezTo>
                    <a:pt x="28" y="23"/>
                    <a:pt x="28" y="23"/>
                    <a:pt x="28" y="23"/>
                  </a:cubicBezTo>
                  <a:cubicBezTo>
                    <a:pt x="27" y="23"/>
                    <a:pt x="26" y="24"/>
                    <a:pt x="25" y="24"/>
                  </a:cubicBezTo>
                  <a:cubicBezTo>
                    <a:pt x="25" y="24"/>
                    <a:pt x="25" y="24"/>
                    <a:pt x="25" y="24"/>
                  </a:cubicBezTo>
                  <a:cubicBezTo>
                    <a:pt x="25" y="24"/>
                    <a:pt x="25" y="24"/>
                    <a:pt x="25" y="24"/>
                  </a:cubicBezTo>
                  <a:cubicBezTo>
                    <a:pt x="24" y="25"/>
                    <a:pt x="24" y="25"/>
                    <a:pt x="24" y="25"/>
                  </a:cubicBezTo>
                  <a:cubicBezTo>
                    <a:pt x="23" y="25"/>
                    <a:pt x="22" y="26"/>
                    <a:pt x="22" y="26"/>
                  </a:cubicBezTo>
                  <a:cubicBezTo>
                    <a:pt x="22" y="26"/>
                    <a:pt x="22" y="26"/>
                    <a:pt x="21" y="26"/>
                  </a:cubicBezTo>
                  <a:cubicBezTo>
                    <a:pt x="21" y="26"/>
                    <a:pt x="21" y="26"/>
                    <a:pt x="21" y="26"/>
                  </a:cubicBezTo>
                  <a:cubicBezTo>
                    <a:pt x="21" y="26"/>
                    <a:pt x="21" y="26"/>
                    <a:pt x="21" y="26"/>
                  </a:cubicBezTo>
                  <a:cubicBezTo>
                    <a:pt x="13" y="12"/>
                    <a:pt x="13" y="12"/>
                    <a:pt x="13" y="12"/>
                  </a:cubicBezTo>
                  <a:cubicBezTo>
                    <a:pt x="12" y="9"/>
                    <a:pt x="8" y="8"/>
                    <a:pt x="6" y="10"/>
                  </a:cubicBezTo>
                  <a:cubicBezTo>
                    <a:pt x="3" y="11"/>
                    <a:pt x="3" y="15"/>
                    <a:pt x="4" y="17"/>
                  </a:cubicBezTo>
                  <a:cubicBezTo>
                    <a:pt x="13" y="33"/>
                    <a:pt x="13" y="33"/>
                    <a:pt x="13" y="33"/>
                  </a:cubicBezTo>
                  <a:cubicBezTo>
                    <a:pt x="13" y="33"/>
                    <a:pt x="13" y="33"/>
                    <a:pt x="13" y="33"/>
                  </a:cubicBezTo>
                  <a:cubicBezTo>
                    <a:pt x="13" y="33"/>
                    <a:pt x="13" y="33"/>
                    <a:pt x="13" y="33"/>
                  </a:cubicBezTo>
                  <a:cubicBezTo>
                    <a:pt x="13" y="33"/>
                    <a:pt x="13" y="34"/>
                    <a:pt x="13" y="34"/>
                  </a:cubicBezTo>
                  <a:cubicBezTo>
                    <a:pt x="12" y="34"/>
                    <a:pt x="12" y="35"/>
                    <a:pt x="12" y="35"/>
                  </a:cubicBezTo>
                  <a:cubicBezTo>
                    <a:pt x="12" y="35"/>
                    <a:pt x="11" y="35"/>
                    <a:pt x="11" y="36"/>
                  </a:cubicBezTo>
                  <a:cubicBezTo>
                    <a:pt x="11" y="36"/>
                    <a:pt x="11" y="36"/>
                    <a:pt x="11" y="36"/>
                  </a:cubicBezTo>
                  <a:cubicBezTo>
                    <a:pt x="11" y="37"/>
                    <a:pt x="10" y="37"/>
                    <a:pt x="10" y="37"/>
                  </a:cubicBezTo>
                  <a:cubicBezTo>
                    <a:pt x="10" y="37"/>
                    <a:pt x="10" y="38"/>
                    <a:pt x="10" y="38"/>
                  </a:cubicBezTo>
                  <a:cubicBezTo>
                    <a:pt x="9" y="38"/>
                    <a:pt x="9" y="38"/>
                    <a:pt x="9" y="38"/>
                  </a:cubicBezTo>
                  <a:cubicBezTo>
                    <a:pt x="9" y="39"/>
                    <a:pt x="9" y="39"/>
                    <a:pt x="9" y="39"/>
                  </a:cubicBezTo>
                  <a:cubicBezTo>
                    <a:pt x="8" y="40"/>
                    <a:pt x="8" y="40"/>
                    <a:pt x="8" y="40"/>
                  </a:cubicBezTo>
                  <a:cubicBezTo>
                    <a:pt x="8" y="40"/>
                    <a:pt x="8" y="41"/>
                    <a:pt x="8" y="41"/>
                  </a:cubicBezTo>
                  <a:cubicBezTo>
                    <a:pt x="7" y="41"/>
                    <a:pt x="7" y="41"/>
                    <a:pt x="7" y="42"/>
                  </a:cubicBezTo>
                  <a:cubicBezTo>
                    <a:pt x="7" y="42"/>
                    <a:pt x="7" y="43"/>
                    <a:pt x="6" y="43"/>
                  </a:cubicBezTo>
                  <a:cubicBezTo>
                    <a:pt x="6" y="43"/>
                    <a:pt x="6" y="43"/>
                    <a:pt x="6" y="43"/>
                  </a:cubicBezTo>
                  <a:cubicBezTo>
                    <a:pt x="6" y="43"/>
                    <a:pt x="6" y="43"/>
                    <a:pt x="6" y="43"/>
                  </a:cubicBezTo>
                  <a:cubicBezTo>
                    <a:pt x="6" y="44"/>
                    <a:pt x="6" y="44"/>
                    <a:pt x="6" y="44"/>
                  </a:cubicBezTo>
                  <a:cubicBezTo>
                    <a:pt x="6" y="44"/>
                    <a:pt x="6" y="44"/>
                    <a:pt x="6" y="45"/>
                  </a:cubicBezTo>
                  <a:cubicBezTo>
                    <a:pt x="5" y="45"/>
                    <a:pt x="5" y="46"/>
                    <a:pt x="5" y="47"/>
                  </a:cubicBezTo>
                  <a:cubicBezTo>
                    <a:pt x="4" y="47"/>
                    <a:pt x="4" y="48"/>
                    <a:pt x="4" y="48"/>
                  </a:cubicBezTo>
                  <a:cubicBezTo>
                    <a:pt x="4" y="49"/>
                    <a:pt x="3" y="49"/>
                    <a:pt x="3" y="50"/>
                  </a:cubicBezTo>
                  <a:cubicBezTo>
                    <a:pt x="3" y="51"/>
                    <a:pt x="3" y="51"/>
                    <a:pt x="3" y="51"/>
                  </a:cubicBezTo>
                  <a:cubicBezTo>
                    <a:pt x="2" y="52"/>
                    <a:pt x="2" y="53"/>
                    <a:pt x="2" y="54"/>
                  </a:cubicBezTo>
                  <a:cubicBezTo>
                    <a:pt x="2" y="54"/>
                    <a:pt x="2" y="54"/>
                    <a:pt x="1" y="55"/>
                  </a:cubicBezTo>
                  <a:cubicBezTo>
                    <a:pt x="1" y="56"/>
                    <a:pt x="1" y="57"/>
                    <a:pt x="0" y="59"/>
                  </a:cubicBezTo>
                  <a:cubicBezTo>
                    <a:pt x="0" y="60"/>
                    <a:pt x="0" y="60"/>
                    <a:pt x="0" y="60"/>
                  </a:cubicBezTo>
                  <a:cubicBezTo>
                    <a:pt x="0" y="62"/>
                    <a:pt x="0" y="62"/>
                    <a:pt x="0" y="62"/>
                  </a:cubicBezTo>
                  <a:cubicBezTo>
                    <a:pt x="0" y="64"/>
                    <a:pt x="2" y="77"/>
                    <a:pt x="14" y="84"/>
                  </a:cubicBezTo>
                  <a:cubicBezTo>
                    <a:pt x="15" y="85"/>
                    <a:pt x="16" y="85"/>
                    <a:pt x="17" y="86"/>
                  </a:cubicBezTo>
                  <a:cubicBezTo>
                    <a:pt x="18" y="86"/>
                    <a:pt x="18" y="86"/>
                    <a:pt x="19" y="86"/>
                  </a:cubicBezTo>
                  <a:cubicBezTo>
                    <a:pt x="20" y="87"/>
                    <a:pt x="21" y="87"/>
                    <a:pt x="22" y="87"/>
                  </a:cubicBezTo>
                  <a:cubicBezTo>
                    <a:pt x="22" y="87"/>
                    <a:pt x="22" y="87"/>
                    <a:pt x="23" y="87"/>
                  </a:cubicBezTo>
                  <a:cubicBezTo>
                    <a:pt x="24" y="88"/>
                    <a:pt x="25" y="88"/>
                    <a:pt x="27" y="88"/>
                  </a:cubicBezTo>
                  <a:cubicBezTo>
                    <a:pt x="27" y="88"/>
                    <a:pt x="27" y="88"/>
                    <a:pt x="27" y="88"/>
                  </a:cubicBezTo>
                  <a:cubicBezTo>
                    <a:pt x="29" y="88"/>
                    <a:pt x="30" y="88"/>
                    <a:pt x="32" y="88"/>
                  </a:cubicBezTo>
                  <a:cubicBezTo>
                    <a:pt x="32" y="88"/>
                    <a:pt x="32" y="88"/>
                    <a:pt x="32" y="88"/>
                  </a:cubicBezTo>
                  <a:cubicBezTo>
                    <a:pt x="32" y="88"/>
                    <a:pt x="32" y="88"/>
                    <a:pt x="32" y="88"/>
                  </a:cubicBezTo>
                  <a:cubicBezTo>
                    <a:pt x="32" y="88"/>
                    <a:pt x="32" y="88"/>
                    <a:pt x="32" y="88"/>
                  </a:cubicBezTo>
                  <a:cubicBezTo>
                    <a:pt x="33" y="88"/>
                    <a:pt x="33" y="88"/>
                    <a:pt x="34" y="88"/>
                  </a:cubicBezTo>
                  <a:cubicBezTo>
                    <a:pt x="35" y="88"/>
                    <a:pt x="36" y="88"/>
                    <a:pt x="37" y="87"/>
                  </a:cubicBezTo>
                  <a:cubicBezTo>
                    <a:pt x="37" y="87"/>
                    <a:pt x="38" y="87"/>
                    <a:pt x="38" y="87"/>
                  </a:cubicBezTo>
                  <a:cubicBezTo>
                    <a:pt x="38" y="87"/>
                    <a:pt x="39" y="87"/>
                    <a:pt x="39" y="87"/>
                  </a:cubicBezTo>
                  <a:cubicBezTo>
                    <a:pt x="40" y="87"/>
                    <a:pt x="42" y="86"/>
                    <a:pt x="43" y="86"/>
                  </a:cubicBezTo>
                  <a:cubicBezTo>
                    <a:pt x="43" y="86"/>
                    <a:pt x="44" y="86"/>
                    <a:pt x="44" y="86"/>
                  </a:cubicBezTo>
                  <a:cubicBezTo>
                    <a:pt x="44" y="86"/>
                    <a:pt x="44" y="86"/>
                    <a:pt x="44" y="86"/>
                  </a:cubicBezTo>
                  <a:cubicBezTo>
                    <a:pt x="44" y="86"/>
                    <a:pt x="44" y="86"/>
                    <a:pt x="45" y="86"/>
                  </a:cubicBezTo>
                  <a:cubicBezTo>
                    <a:pt x="44" y="86"/>
                    <a:pt x="44" y="86"/>
                    <a:pt x="44" y="86"/>
                  </a:cubicBezTo>
                  <a:cubicBezTo>
                    <a:pt x="44" y="86"/>
                    <a:pt x="44" y="86"/>
                    <a:pt x="44" y="86"/>
                  </a:cubicBezTo>
                  <a:cubicBezTo>
                    <a:pt x="59" y="110"/>
                    <a:pt x="59" y="110"/>
                    <a:pt x="59" y="110"/>
                  </a:cubicBezTo>
                  <a:cubicBezTo>
                    <a:pt x="58" y="110"/>
                    <a:pt x="58" y="110"/>
                    <a:pt x="57" y="110"/>
                  </a:cubicBezTo>
                  <a:cubicBezTo>
                    <a:pt x="57" y="110"/>
                    <a:pt x="57" y="109"/>
                    <a:pt x="56" y="109"/>
                  </a:cubicBezTo>
                  <a:cubicBezTo>
                    <a:pt x="56" y="109"/>
                    <a:pt x="55" y="109"/>
                    <a:pt x="55" y="109"/>
                  </a:cubicBezTo>
                  <a:cubicBezTo>
                    <a:pt x="55" y="109"/>
                    <a:pt x="54" y="109"/>
                    <a:pt x="54" y="109"/>
                  </a:cubicBezTo>
                  <a:cubicBezTo>
                    <a:pt x="54" y="109"/>
                    <a:pt x="53" y="109"/>
                    <a:pt x="53" y="109"/>
                  </a:cubicBezTo>
                  <a:cubicBezTo>
                    <a:pt x="52" y="109"/>
                    <a:pt x="52" y="109"/>
                    <a:pt x="52" y="109"/>
                  </a:cubicBezTo>
                  <a:cubicBezTo>
                    <a:pt x="51" y="108"/>
                    <a:pt x="51" y="108"/>
                    <a:pt x="50" y="108"/>
                  </a:cubicBezTo>
                  <a:cubicBezTo>
                    <a:pt x="50" y="108"/>
                    <a:pt x="50" y="108"/>
                    <a:pt x="50" y="108"/>
                  </a:cubicBezTo>
                  <a:cubicBezTo>
                    <a:pt x="49" y="107"/>
                    <a:pt x="48" y="107"/>
                    <a:pt x="48" y="107"/>
                  </a:cubicBezTo>
                  <a:cubicBezTo>
                    <a:pt x="48" y="107"/>
                    <a:pt x="48" y="106"/>
                    <a:pt x="47" y="106"/>
                  </a:cubicBezTo>
                  <a:cubicBezTo>
                    <a:pt x="47" y="106"/>
                    <a:pt x="46" y="105"/>
                    <a:pt x="45" y="105"/>
                  </a:cubicBezTo>
                  <a:cubicBezTo>
                    <a:pt x="45" y="104"/>
                    <a:pt x="44" y="104"/>
                    <a:pt x="43" y="104"/>
                  </a:cubicBezTo>
                  <a:cubicBezTo>
                    <a:pt x="43" y="104"/>
                    <a:pt x="43" y="103"/>
                    <a:pt x="43" y="103"/>
                  </a:cubicBezTo>
                  <a:cubicBezTo>
                    <a:pt x="42" y="103"/>
                    <a:pt x="42" y="103"/>
                    <a:pt x="41" y="103"/>
                  </a:cubicBezTo>
                  <a:cubicBezTo>
                    <a:pt x="41" y="103"/>
                    <a:pt x="41" y="103"/>
                    <a:pt x="41" y="103"/>
                  </a:cubicBezTo>
                  <a:cubicBezTo>
                    <a:pt x="41" y="103"/>
                    <a:pt x="41" y="103"/>
                    <a:pt x="41" y="103"/>
                  </a:cubicBezTo>
                  <a:cubicBezTo>
                    <a:pt x="37" y="102"/>
                    <a:pt x="33" y="103"/>
                    <a:pt x="31" y="106"/>
                  </a:cubicBezTo>
                  <a:cubicBezTo>
                    <a:pt x="27" y="111"/>
                    <a:pt x="28" y="117"/>
                    <a:pt x="32" y="121"/>
                  </a:cubicBezTo>
                  <a:cubicBezTo>
                    <a:pt x="40" y="127"/>
                    <a:pt x="48" y="130"/>
                    <a:pt x="57" y="130"/>
                  </a:cubicBezTo>
                  <a:cubicBezTo>
                    <a:pt x="57" y="130"/>
                    <a:pt x="57" y="130"/>
                    <a:pt x="57" y="130"/>
                  </a:cubicBezTo>
                  <a:cubicBezTo>
                    <a:pt x="58" y="130"/>
                    <a:pt x="59" y="130"/>
                    <a:pt x="59" y="130"/>
                  </a:cubicBezTo>
                  <a:cubicBezTo>
                    <a:pt x="60" y="130"/>
                    <a:pt x="61" y="130"/>
                    <a:pt x="62" y="130"/>
                  </a:cubicBezTo>
                  <a:cubicBezTo>
                    <a:pt x="63" y="130"/>
                    <a:pt x="65" y="130"/>
                    <a:pt x="67" y="130"/>
                  </a:cubicBezTo>
                  <a:cubicBezTo>
                    <a:pt x="68" y="129"/>
                    <a:pt x="69" y="129"/>
                    <a:pt x="70" y="129"/>
                  </a:cubicBezTo>
                  <a:cubicBezTo>
                    <a:pt x="70" y="129"/>
                    <a:pt x="70" y="129"/>
                    <a:pt x="70" y="129"/>
                  </a:cubicBezTo>
                  <a:cubicBezTo>
                    <a:pt x="70" y="129"/>
                    <a:pt x="70" y="129"/>
                    <a:pt x="70" y="129"/>
                  </a:cubicBezTo>
                  <a:cubicBezTo>
                    <a:pt x="70" y="129"/>
                    <a:pt x="70" y="129"/>
                    <a:pt x="70" y="129"/>
                  </a:cubicBezTo>
                  <a:cubicBezTo>
                    <a:pt x="74" y="136"/>
                    <a:pt x="74" y="136"/>
                    <a:pt x="74" y="136"/>
                  </a:cubicBezTo>
                  <a:cubicBezTo>
                    <a:pt x="76" y="138"/>
                    <a:pt x="79" y="139"/>
                    <a:pt x="81" y="138"/>
                  </a:cubicBezTo>
                  <a:cubicBezTo>
                    <a:pt x="84" y="136"/>
                    <a:pt x="84" y="133"/>
                    <a:pt x="83" y="131"/>
                  </a:cubicBezTo>
                  <a:cubicBezTo>
                    <a:pt x="80" y="125"/>
                    <a:pt x="80" y="125"/>
                    <a:pt x="80" y="125"/>
                  </a:cubicBezTo>
                  <a:cubicBezTo>
                    <a:pt x="80" y="125"/>
                    <a:pt x="80" y="125"/>
                    <a:pt x="80" y="125"/>
                  </a:cubicBezTo>
                  <a:cubicBezTo>
                    <a:pt x="80" y="125"/>
                    <a:pt x="81" y="125"/>
                    <a:pt x="81" y="125"/>
                  </a:cubicBezTo>
                  <a:cubicBezTo>
                    <a:pt x="81" y="125"/>
                    <a:pt x="81" y="125"/>
                    <a:pt x="82" y="124"/>
                  </a:cubicBezTo>
                  <a:cubicBezTo>
                    <a:pt x="82" y="124"/>
                    <a:pt x="82" y="124"/>
                    <a:pt x="82" y="124"/>
                  </a:cubicBezTo>
                  <a:cubicBezTo>
                    <a:pt x="82" y="124"/>
                    <a:pt x="82" y="124"/>
                    <a:pt x="82" y="124"/>
                  </a:cubicBezTo>
                  <a:cubicBezTo>
                    <a:pt x="83" y="124"/>
                    <a:pt x="83" y="124"/>
                    <a:pt x="84" y="123"/>
                  </a:cubicBezTo>
                  <a:cubicBezTo>
                    <a:pt x="84" y="123"/>
                    <a:pt x="85" y="122"/>
                    <a:pt x="86" y="122"/>
                  </a:cubicBezTo>
                  <a:cubicBezTo>
                    <a:pt x="89" y="127"/>
                    <a:pt x="89" y="127"/>
                    <a:pt x="89" y="127"/>
                  </a:cubicBezTo>
                  <a:cubicBezTo>
                    <a:pt x="91" y="129"/>
                    <a:pt x="94" y="130"/>
                    <a:pt x="96" y="129"/>
                  </a:cubicBezTo>
                  <a:cubicBezTo>
                    <a:pt x="99" y="127"/>
                    <a:pt x="100" y="124"/>
                    <a:pt x="98" y="122"/>
                  </a:cubicBezTo>
                  <a:cubicBezTo>
                    <a:pt x="94" y="115"/>
                    <a:pt x="94" y="115"/>
                    <a:pt x="94" y="115"/>
                  </a:cubicBezTo>
                  <a:cubicBezTo>
                    <a:pt x="94" y="114"/>
                    <a:pt x="94" y="114"/>
                    <a:pt x="95" y="114"/>
                  </a:cubicBezTo>
                  <a:cubicBezTo>
                    <a:pt x="95" y="113"/>
                    <a:pt x="95" y="113"/>
                    <a:pt x="96" y="113"/>
                  </a:cubicBezTo>
                  <a:cubicBezTo>
                    <a:pt x="96" y="112"/>
                    <a:pt x="96" y="112"/>
                    <a:pt x="96" y="112"/>
                  </a:cubicBezTo>
                  <a:cubicBezTo>
                    <a:pt x="105" y="99"/>
                    <a:pt x="104" y="84"/>
                    <a:pt x="104" y="82"/>
                  </a:cubicBezTo>
                  <a:cubicBezTo>
                    <a:pt x="103" y="70"/>
                    <a:pt x="97" y="64"/>
                    <a:pt x="92" y="61"/>
                  </a:cubicBezTo>
                  <a:close/>
                  <a:moveTo>
                    <a:pt x="49" y="62"/>
                  </a:moveTo>
                  <a:cubicBezTo>
                    <a:pt x="48" y="62"/>
                    <a:pt x="47" y="63"/>
                    <a:pt x="47" y="63"/>
                  </a:cubicBezTo>
                  <a:cubicBezTo>
                    <a:pt x="46" y="63"/>
                    <a:pt x="45" y="64"/>
                    <a:pt x="44" y="64"/>
                  </a:cubicBezTo>
                  <a:cubicBezTo>
                    <a:pt x="44" y="64"/>
                    <a:pt x="44" y="64"/>
                    <a:pt x="44" y="64"/>
                  </a:cubicBezTo>
                  <a:cubicBezTo>
                    <a:pt x="32" y="44"/>
                    <a:pt x="32" y="44"/>
                    <a:pt x="32" y="44"/>
                  </a:cubicBezTo>
                  <a:cubicBezTo>
                    <a:pt x="32" y="44"/>
                    <a:pt x="32" y="44"/>
                    <a:pt x="33" y="44"/>
                  </a:cubicBezTo>
                  <a:cubicBezTo>
                    <a:pt x="33" y="43"/>
                    <a:pt x="33" y="43"/>
                    <a:pt x="33" y="43"/>
                  </a:cubicBezTo>
                  <a:cubicBezTo>
                    <a:pt x="34" y="43"/>
                    <a:pt x="35" y="42"/>
                    <a:pt x="35" y="42"/>
                  </a:cubicBezTo>
                  <a:cubicBezTo>
                    <a:pt x="36" y="42"/>
                    <a:pt x="37" y="42"/>
                    <a:pt x="38" y="41"/>
                  </a:cubicBezTo>
                  <a:cubicBezTo>
                    <a:pt x="38" y="41"/>
                    <a:pt x="38" y="41"/>
                    <a:pt x="39" y="41"/>
                  </a:cubicBezTo>
                  <a:cubicBezTo>
                    <a:pt x="39" y="41"/>
                    <a:pt x="39" y="41"/>
                    <a:pt x="39" y="41"/>
                  </a:cubicBezTo>
                  <a:cubicBezTo>
                    <a:pt x="51" y="61"/>
                    <a:pt x="51" y="61"/>
                    <a:pt x="51" y="61"/>
                  </a:cubicBezTo>
                  <a:cubicBezTo>
                    <a:pt x="50" y="62"/>
                    <a:pt x="49" y="62"/>
                    <a:pt x="49" y="62"/>
                  </a:cubicBezTo>
                  <a:close/>
                  <a:moveTo>
                    <a:pt x="33" y="67"/>
                  </a:moveTo>
                  <a:cubicBezTo>
                    <a:pt x="33" y="67"/>
                    <a:pt x="32" y="67"/>
                    <a:pt x="32" y="67"/>
                  </a:cubicBezTo>
                  <a:cubicBezTo>
                    <a:pt x="32" y="67"/>
                    <a:pt x="32" y="67"/>
                    <a:pt x="32" y="67"/>
                  </a:cubicBezTo>
                  <a:cubicBezTo>
                    <a:pt x="31" y="67"/>
                    <a:pt x="31" y="67"/>
                    <a:pt x="30" y="67"/>
                  </a:cubicBezTo>
                  <a:cubicBezTo>
                    <a:pt x="30" y="67"/>
                    <a:pt x="30" y="67"/>
                    <a:pt x="30" y="67"/>
                  </a:cubicBezTo>
                  <a:cubicBezTo>
                    <a:pt x="30" y="67"/>
                    <a:pt x="29" y="67"/>
                    <a:pt x="29" y="67"/>
                  </a:cubicBezTo>
                  <a:cubicBezTo>
                    <a:pt x="29" y="67"/>
                    <a:pt x="29" y="67"/>
                    <a:pt x="28" y="67"/>
                  </a:cubicBezTo>
                  <a:cubicBezTo>
                    <a:pt x="28" y="67"/>
                    <a:pt x="28" y="67"/>
                    <a:pt x="27" y="67"/>
                  </a:cubicBezTo>
                  <a:cubicBezTo>
                    <a:pt x="27" y="67"/>
                    <a:pt x="27" y="67"/>
                    <a:pt x="27" y="67"/>
                  </a:cubicBezTo>
                  <a:cubicBezTo>
                    <a:pt x="27" y="67"/>
                    <a:pt x="27" y="67"/>
                    <a:pt x="27" y="67"/>
                  </a:cubicBezTo>
                  <a:cubicBezTo>
                    <a:pt x="26" y="67"/>
                    <a:pt x="26" y="67"/>
                    <a:pt x="26" y="67"/>
                  </a:cubicBezTo>
                  <a:cubicBezTo>
                    <a:pt x="26" y="67"/>
                    <a:pt x="26" y="67"/>
                    <a:pt x="26" y="67"/>
                  </a:cubicBezTo>
                  <a:cubicBezTo>
                    <a:pt x="26" y="67"/>
                    <a:pt x="25" y="67"/>
                    <a:pt x="25" y="67"/>
                  </a:cubicBezTo>
                  <a:cubicBezTo>
                    <a:pt x="25" y="67"/>
                    <a:pt x="25" y="67"/>
                    <a:pt x="25" y="67"/>
                  </a:cubicBezTo>
                  <a:cubicBezTo>
                    <a:pt x="25" y="67"/>
                    <a:pt x="25" y="66"/>
                    <a:pt x="25" y="66"/>
                  </a:cubicBezTo>
                  <a:cubicBezTo>
                    <a:pt x="25" y="66"/>
                    <a:pt x="24" y="66"/>
                    <a:pt x="24" y="66"/>
                  </a:cubicBezTo>
                  <a:cubicBezTo>
                    <a:pt x="22" y="65"/>
                    <a:pt x="21" y="63"/>
                    <a:pt x="21" y="62"/>
                  </a:cubicBezTo>
                  <a:cubicBezTo>
                    <a:pt x="21" y="61"/>
                    <a:pt x="22" y="60"/>
                    <a:pt x="22" y="58"/>
                  </a:cubicBezTo>
                  <a:cubicBezTo>
                    <a:pt x="22" y="58"/>
                    <a:pt x="22" y="58"/>
                    <a:pt x="22" y="58"/>
                  </a:cubicBezTo>
                  <a:cubicBezTo>
                    <a:pt x="23" y="57"/>
                    <a:pt x="23" y="56"/>
                    <a:pt x="23" y="55"/>
                  </a:cubicBezTo>
                  <a:cubicBezTo>
                    <a:pt x="24" y="55"/>
                    <a:pt x="24" y="55"/>
                    <a:pt x="24" y="54"/>
                  </a:cubicBezTo>
                  <a:cubicBezTo>
                    <a:pt x="24" y="54"/>
                    <a:pt x="25" y="53"/>
                    <a:pt x="25" y="52"/>
                  </a:cubicBezTo>
                  <a:cubicBezTo>
                    <a:pt x="34" y="67"/>
                    <a:pt x="34" y="67"/>
                    <a:pt x="34" y="67"/>
                  </a:cubicBezTo>
                  <a:cubicBezTo>
                    <a:pt x="33" y="67"/>
                    <a:pt x="33" y="67"/>
                    <a:pt x="33" y="67"/>
                  </a:cubicBezTo>
                  <a:close/>
                  <a:moveTo>
                    <a:pt x="54" y="82"/>
                  </a:moveTo>
                  <a:cubicBezTo>
                    <a:pt x="55" y="82"/>
                    <a:pt x="56" y="81"/>
                    <a:pt x="57" y="81"/>
                  </a:cubicBezTo>
                  <a:cubicBezTo>
                    <a:pt x="57" y="81"/>
                    <a:pt x="57" y="81"/>
                    <a:pt x="57" y="81"/>
                  </a:cubicBezTo>
                  <a:cubicBezTo>
                    <a:pt x="57" y="81"/>
                    <a:pt x="58" y="81"/>
                    <a:pt x="59" y="80"/>
                  </a:cubicBezTo>
                  <a:cubicBezTo>
                    <a:pt x="59" y="80"/>
                    <a:pt x="59" y="80"/>
                    <a:pt x="59" y="80"/>
                  </a:cubicBezTo>
                  <a:cubicBezTo>
                    <a:pt x="60" y="80"/>
                    <a:pt x="60" y="80"/>
                    <a:pt x="61" y="80"/>
                  </a:cubicBezTo>
                  <a:cubicBezTo>
                    <a:pt x="61" y="80"/>
                    <a:pt x="61" y="80"/>
                    <a:pt x="61" y="80"/>
                  </a:cubicBezTo>
                  <a:cubicBezTo>
                    <a:pt x="61" y="80"/>
                    <a:pt x="61" y="80"/>
                    <a:pt x="61" y="80"/>
                  </a:cubicBezTo>
                  <a:cubicBezTo>
                    <a:pt x="76" y="104"/>
                    <a:pt x="76" y="104"/>
                    <a:pt x="76" y="104"/>
                  </a:cubicBezTo>
                  <a:cubicBezTo>
                    <a:pt x="75" y="104"/>
                    <a:pt x="75" y="104"/>
                    <a:pt x="75" y="104"/>
                  </a:cubicBezTo>
                  <a:cubicBezTo>
                    <a:pt x="75" y="104"/>
                    <a:pt x="75" y="104"/>
                    <a:pt x="75" y="104"/>
                  </a:cubicBezTo>
                  <a:cubicBezTo>
                    <a:pt x="74" y="105"/>
                    <a:pt x="73" y="105"/>
                    <a:pt x="72" y="106"/>
                  </a:cubicBezTo>
                  <a:cubicBezTo>
                    <a:pt x="72" y="106"/>
                    <a:pt x="72" y="106"/>
                    <a:pt x="72" y="106"/>
                  </a:cubicBezTo>
                  <a:cubicBezTo>
                    <a:pt x="72" y="106"/>
                    <a:pt x="72" y="106"/>
                    <a:pt x="72" y="106"/>
                  </a:cubicBezTo>
                  <a:cubicBezTo>
                    <a:pt x="72" y="106"/>
                    <a:pt x="72" y="106"/>
                    <a:pt x="72" y="106"/>
                  </a:cubicBezTo>
                  <a:cubicBezTo>
                    <a:pt x="72" y="106"/>
                    <a:pt x="72" y="106"/>
                    <a:pt x="72" y="106"/>
                  </a:cubicBezTo>
                  <a:cubicBezTo>
                    <a:pt x="72" y="106"/>
                    <a:pt x="71" y="106"/>
                    <a:pt x="71" y="107"/>
                  </a:cubicBezTo>
                  <a:cubicBezTo>
                    <a:pt x="71" y="107"/>
                    <a:pt x="71" y="107"/>
                    <a:pt x="71" y="107"/>
                  </a:cubicBezTo>
                  <a:cubicBezTo>
                    <a:pt x="71" y="107"/>
                    <a:pt x="71" y="107"/>
                    <a:pt x="70" y="107"/>
                  </a:cubicBezTo>
                  <a:cubicBezTo>
                    <a:pt x="70" y="107"/>
                    <a:pt x="70" y="107"/>
                    <a:pt x="70" y="107"/>
                  </a:cubicBezTo>
                  <a:cubicBezTo>
                    <a:pt x="70" y="107"/>
                    <a:pt x="70" y="107"/>
                    <a:pt x="69" y="107"/>
                  </a:cubicBezTo>
                  <a:cubicBezTo>
                    <a:pt x="69" y="107"/>
                    <a:pt x="69" y="107"/>
                    <a:pt x="69" y="107"/>
                  </a:cubicBezTo>
                  <a:lnTo>
                    <a:pt x="54" y="82"/>
                  </a:lnTo>
                  <a:close/>
                  <a:moveTo>
                    <a:pt x="83" y="84"/>
                  </a:moveTo>
                  <a:cubicBezTo>
                    <a:pt x="83" y="85"/>
                    <a:pt x="83" y="85"/>
                    <a:pt x="83" y="85"/>
                  </a:cubicBezTo>
                  <a:cubicBezTo>
                    <a:pt x="83" y="85"/>
                    <a:pt x="84" y="87"/>
                    <a:pt x="83" y="91"/>
                  </a:cubicBezTo>
                  <a:cubicBezTo>
                    <a:pt x="83" y="92"/>
                    <a:pt x="83" y="92"/>
                    <a:pt x="83" y="93"/>
                  </a:cubicBezTo>
                  <a:cubicBezTo>
                    <a:pt x="83" y="93"/>
                    <a:pt x="83" y="93"/>
                    <a:pt x="83" y="93"/>
                  </a:cubicBezTo>
                  <a:cubicBezTo>
                    <a:pt x="82" y="94"/>
                    <a:pt x="82" y="94"/>
                    <a:pt x="82" y="95"/>
                  </a:cubicBezTo>
                  <a:cubicBezTo>
                    <a:pt x="82" y="95"/>
                    <a:pt x="82" y="95"/>
                    <a:pt x="82" y="95"/>
                  </a:cubicBezTo>
                  <a:cubicBezTo>
                    <a:pt x="72" y="78"/>
                    <a:pt x="72" y="78"/>
                    <a:pt x="72" y="78"/>
                  </a:cubicBezTo>
                  <a:cubicBezTo>
                    <a:pt x="72" y="78"/>
                    <a:pt x="73" y="78"/>
                    <a:pt x="73" y="78"/>
                  </a:cubicBezTo>
                  <a:cubicBezTo>
                    <a:pt x="73" y="78"/>
                    <a:pt x="73" y="78"/>
                    <a:pt x="73" y="78"/>
                  </a:cubicBezTo>
                  <a:cubicBezTo>
                    <a:pt x="74" y="78"/>
                    <a:pt x="74" y="78"/>
                    <a:pt x="75" y="78"/>
                  </a:cubicBezTo>
                  <a:cubicBezTo>
                    <a:pt x="77" y="78"/>
                    <a:pt x="79" y="78"/>
                    <a:pt x="81" y="79"/>
                  </a:cubicBezTo>
                  <a:cubicBezTo>
                    <a:pt x="82" y="79"/>
                    <a:pt x="83" y="80"/>
                    <a:pt x="83"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1"/>
            <p:cNvSpPr>
              <a:spLocks noEditPoints="1"/>
            </p:cNvSpPr>
            <p:nvPr/>
          </p:nvSpPr>
          <p:spPr bwMode="auto">
            <a:xfrm>
              <a:off x="5732463" y="2289176"/>
              <a:ext cx="420688" cy="673100"/>
            </a:xfrm>
            <a:custGeom>
              <a:avLst/>
              <a:gdLst>
                <a:gd name="T0" fmla="*/ 70 w 99"/>
                <a:gd name="T1" fmla="*/ 80 h 158"/>
                <a:gd name="T2" fmla="*/ 74 w 99"/>
                <a:gd name="T3" fmla="*/ 60 h 158"/>
                <a:gd name="T4" fmla="*/ 99 w 99"/>
                <a:gd name="T5" fmla="*/ 63 h 158"/>
                <a:gd name="T6" fmla="*/ 80 w 99"/>
                <a:gd name="T7" fmla="*/ 33 h 158"/>
                <a:gd name="T8" fmla="*/ 75 w 99"/>
                <a:gd name="T9" fmla="*/ 10 h 158"/>
                <a:gd name="T10" fmla="*/ 67 w 99"/>
                <a:gd name="T11" fmla="*/ 26 h 158"/>
                <a:gd name="T12" fmla="*/ 63 w 99"/>
                <a:gd name="T13" fmla="*/ 25 h 158"/>
                <a:gd name="T14" fmla="*/ 63 w 99"/>
                <a:gd name="T15" fmla="*/ 1 h 158"/>
                <a:gd name="T16" fmla="*/ 51 w 99"/>
                <a:gd name="T17" fmla="*/ 24 h 158"/>
                <a:gd name="T18" fmla="*/ 47 w 99"/>
                <a:gd name="T19" fmla="*/ 24 h 158"/>
                <a:gd name="T20" fmla="*/ 44 w 99"/>
                <a:gd name="T21" fmla="*/ 25 h 158"/>
                <a:gd name="T22" fmla="*/ 39 w 99"/>
                <a:gd name="T23" fmla="*/ 26 h 158"/>
                <a:gd name="T24" fmla="*/ 37 w 99"/>
                <a:gd name="T25" fmla="*/ 27 h 158"/>
                <a:gd name="T26" fmla="*/ 30 w 99"/>
                <a:gd name="T27" fmla="*/ 29 h 158"/>
                <a:gd name="T28" fmla="*/ 21 w 99"/>
                <a:gd name="T29" fmla="*/ 34 h 158"/>
                <a:gd name="T30" fmla="*/ 16 w 99"/>
                <a:gd name="T31" fmla="*/ 67 h 158"/>
                <a:gd name="T32" fmla="*/ 21 w 99"/>
                <a:gd name="T33" fmla="*/ 75 h 158"/>
                <a:gd name="T34" fmla="*/ 25 w 99"/>
                <a:gd name="T35" fmla="*/ 79 h 158"/>
                <a:gd name="T36" fmla="*/ 31 w 99"/>
                <a:gd name="T37" fmla="*/ 83 h 158"/>
                <a:gd name="T38" fmla="*/ 36 w 99"/>
                <a:gd name="T39" fmla="*/ 86 h 158"/>
                <a:gd name="T40" fmla="*/ 27 w 99"/>
                <a:gd name="T41" fmla="*/ 113 h 158"/>
                <a:gd name="T42" fmla="*/ 25 w 99"/>
                <a:gd name="T43" fmla="*/ 109 h 158"/>
                <a:gd name="T44" fmla="*/ 23 w 99"/>
                <a:gd name="T45" fmla="*/ 104 h 158"/>
                <a:gd name="T46" fmla="*/ 21 w 99"/>
                <a:gd name="T47" fmla="*/ 98 h 158"/>
                <a:gd name="T48" fmla="*/ 10 w 99"/>
                <a:gd name="T49" fmla="*/ 91 h 158"/>
                <a:gd name="T50" fmla="*/ 14 w 99"/>
                <a:gd name="T51" fmla="*/ 130 h 158"/>
                <a:gd name="T52" fmla="*/ 22 w 99"/>
                <a:gd name="T53" fmla="*/ 137 h 158"/>
                <a:gd name="T54" fmla="*/ 24 w 99"/>
                <a:gd name="T55" fmla="*/ 152 h 158"/>
                <a:gd name="T56" fmla="*/ 33 w 99"/>
                <a:gd name="T57" fmla="*/ 142 h 158"/>
                <a:gd name="T58" fmla="*/ 37 w 99"/>
                <a:gd name="T59" fmla="*/ 143 h 158"/>
                <a:gd name="T60" fmla="*/ 49 w 99"/>
                <a:gd name="T61" fmla="*/ 153 h 158"/>
                <a:gd name="T62" fmla="*/ 54 w 99"/>
                <a:gd name="T63" fmla="*/ 144 h 158"/>
                <a:gd name="T64" fmla="*/ 54 w 99"/>
                <a:gd name="T65" fmla="*/ 71 h 158"/>
                <a:gd name="T66" fmla="*/ 58 w 99"/>
                <a:gd name="T67" fmla="*/ 46 h 158"/>
                <a:gd name="T68" fmla="*/ 64 w 99"/>
                <a:gd name="T69" fmla="*/ 49 h 158"/>
                <a:gd name="T70" fmla="*/ 56 w 99"/>
                <a:gd name="T71" fmla="*/ 72 h 158"/>
                <a:gd name="T72" fmla="*/ 39 w 99"/>
                <a:gd name="T73" fmla="*/ 62 h 158"/>
                <a:gd name="T74" fmla="*/ 37 w 99"/>
                <a:gd name="T75" fmla="*/ 60 h 158"/>
                <a:gd name="T76" fmla="*/ 36 w 99"/>
                <a:gd name="T77" fmla="*/ 58 h 158"/>
                <a:gd name="T78" fmla="*/ 35 w 99"/>
                <a:gd name="T79" fmla="*/ 57 h 158"/>
                <a:gd name="T80" fmla="*/ 43 w 99"/>
                <a:gd name="T81" fmla="*/ 48 h 158"/>
                <a:gd name="T82" fmla="*/ 41 w 99"/>
                <a:gd name="T83" fmla="*/ 64 h 158"/>
                <a:gd name="T84" fmla="*/ 50 w 99"/>
                <a:gd name="T85" fmla="*/ 93 h 158"/>
                <a:gd name="T86" fmla="*/ 53 w 99"/>
                <a:gd name="T87" fmla="*/ 94 h 158"/>
                <a:gd name="T88" fmla="*/ 41 w 99"/>
                <a:gd name="T89" fmla="*/ 122 h 158"/>
                <a:gd name="T90" fmla="*/ 41 w 99"/>
                <a:gd name="T91" fmla="*/ 122 h 158"/>
                <a:gd name="T92" fmla="*/ 39 w 99"/>
                <a:gd name="T93" fmla="*/ 121 h 158"/>
                <a:gd name="T94" fmla="*/ 66 w 99"/>
                <a:gd name="T95" fmla="*/ 114 h 158"/>
                <a:gd name="T96" fmla="*/ 58 w 99"/>
                <a:gd name="T97" fmla="*/ 120 h 158"/>
                <a:gd name="T98" fmla="*/ 63 w 99"/>
                <a:gd name="T99" fmla="*/ 102 h 158"/>
                <a:gd name="T100" fmla="*/ 66 w 99"/>
                <a:gd name="T101" fmla="*/ 11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9" h="158">
                  <a:moveTo>
                    <a:pt x="89" y="103"/>
                  </a:moveTo>
                  <a:cubicBezTo>
                    <a:pt x="87" y="95"/>
                    <a:pt x="81" y="87"/>
                    <a:pt x="71" y="80"/>
                  </a:cubicBezTo>
                  <a:cubicBezTo>
                    <a:pt x="71" y="80"/>
                    <a:pt x="71" y="80"/>
                    <a:pt x="71" y="80"/>
                  </a:cubicBezTo>
                  <a:cubicBezTo>
                    <a:pt x="70" y="80"/>
                    <a:pt x="70" y="80"/>
                    <a:pt x="70" y="80"/>
                  </a:cubicBezTo>
                  <a:cubicBezTo>
                    <a:pt x="70" y="79"/>
                    <a:pt x="69" y="79"/>
                    <a:pt x="68" y="78"/>
                  </a:cubicBezTo>
                  <a:cubicBezTo>
                    <a:pt x="73" y="58"/>
                    <a:pt x="73" y="58"/>
                    <a:pt x="73" y="58"/>
                  </a:cubicBezTo>
                  <a:cubicBezTo>
                    <a:pt x="74" y="59"/>
                    <a:pt x="74" y="59"/>
                    <a:pt x="74" y="60"/>
                  </a:cubicBezTo>
                  <a:cubicBezTo>
                    <a:pt x="74" y="60"/>
                    <a:pt x="74" y="60"/>
                    <a:pt x="74" y="60"/>
                  </a:cubicBezTo>
                  <a:cubicBezTo>
                    <a:pt x="75" y="60"/>
                    <a:pt x="75" y="61"/>
                    <a:pt x="75" y="62"/>
                  </a:cubicBezTo>
                  <a:cubicBezTo>
                    <a:pt x="77" y="65"/>
                    <a:pt x="78" y="68"/>
                    <a:pt x="78" y="68"/>
                  </a:cubicBezTo>
                  <a:cubicBezTo>
                    <a:pt x="78" y="68"/>
                    <a:pt x="78" y="68"/>
                    <a:pt x="78" y="68"/>
                  </a:cubicBezTo>
                  <a:cubicBezTo>
                    <a:pt x="99" y="63"/>
                    <a:pt x="99" y="63"/>
                    <a:pt x="99" y="63"/>
                  </a:cubicBezTo>
                  <a:cubicBezTo>
                    <a:pt x="99" y="62"/>
                    <a:pt x="94" y="46"/>
                    <a:pt x="82" y="35"/>
                  </a:cubicBezTo>
                  <a:cubicBezTo>
                    <a:pt x="82" y="35"/>
                    <a:pt x="82" y="35"/>
                    <a:pt x="82" y="35"/>
                  </a:cubicBezTo>
                  <a:cubicBezTo>
                    <a:pt x="82" y="35"/>
                    <a:pt x="82" y="35"/>
                    <a:pt x="81" y="34"/>
                  </a:cubicBezTo>
                  <a:cubicBezTo>
                    <a:pt x="81" y="34"/>
                    <a:pt x="81" y="34"/>
                    <a:pt x="80" y="33"/>
                  </a:cubicBezTo>
                  <a:cubicBezTo>
                    <a:pt x="80" y="33"/>
                    <a:pt x="80" y="33"/>
                    <a:pt x="80" y="33"/>
                  </a:cubicBezTo>
                  <a:cubicBezTo>
                    <a:pt x="85" y="12"/>
                    <a:pt x="85" y="12"/>
                    <a:pt x="85" y="12"/>
                  </a:cubicBezTo>
                  <a:cubicBezTo>
                    <a:pt x="86" y="9"/>
                    <a:pt x="84" y="6"/>
                    <a:pt x="81" y="6"/>
                  </a:cubicBezTo>
                  <a:cubicBezTo>
                    <a:pt x="78" y="5"/>
                    <a:pt x="75" y="7"/>
                    <a:pt x="75" y="10"/>
                  </a:cubicBezTo>
                  <a:cubicBezTo>
                    <a:pt x="70" y="27"/>
                    <a:pt x="70" y="27"/>
                    <a:pt x="70" y="27"/>
                  </a:cubicBezTo>
                  <a:cubicBezTo>
                    <a:pt x="70" y="27"/>
                    <a:pt x="70" y="27"/>
                    <a:pt x="70" y="27"/>
                  </a:cubicBezTo>
                  <a:cubicBezTo>
                    <a:pt x="69" y="27"/>
                    <a:pt x="68" y="26"/>
                    <a:pt x="67" y="26"/>
                  </a:cubicBezTo>
                  <a:cubicBezTo>
                    <a:pt x="67" y="26"/>
                    <a:pt x="67" y="26"/>
                    <a:pt x="67" y="26"/>
                  </a:cubicBezTo>
                  <a:cubicBezTo>
                    <a:pt x="67" y="26"/>
                    <a:pt x="67" y="26"/>
                    <a:pt x="67" y="26"/>
                  </a:cubicBezTo>
                  <a:cubicBezTo>
                    <a:pt x="66" y="26"/>
                    <a:pt x="66" y="26"/>
                    <a:pt x="66" y="26"/>
                  </a:cubicBezTo>
                  <a:cubicBezTo>
                    <a:pt x="65" y="25"/>
                    <a:pt x="64" y="25"/>
                    <a:pt x="63" y="25"/>
                  </a:cubicBezTo>
                  <a:cubicBezTo>
                    <a:pt x="63" y="25"/>
                    <a:pt x="63" y="25"/>
                    <a:pt x="63" y="25"/>
                  </a:cubicBezTo>
                  <a:cubicBezTo>
                    <a:pt x="63" y="25"/>
                    <a:pt x="63" y="25"/>
                    <a:pt x="63" y="25"/>
                  </a:cubicBezTo>
                  <a:cubicBezTo>
                    <a:pt x="63" y="25"/>
                    <a:pt x="63" y="25"/>
                    <a:pt x="63" y="25"/>
                  </a:cubicBezTo>
                  <a:cubicBezTo>
                    <a:pt x="67" y="8"/>
                    <a:pt x="67" y="8"/>
                    <a:pt x="67" y="8"/>
                  </a:cubicBezTo>
                  <a:cubicBezTo>
                    <a:pt x="68" y="5"/>
                    <a:pt x="66" y="2"/>
                    <a:pt x="63" y="1"/>
                  </a:cubicBezTo>
                  <a:cubicBezTo>
                    <a:pt x="61" y="0"/>
                    <a:pt x="58" y="2"/>
                    <a:pt x="57" y="5"/>
                  </a:cubicBezTo>
                  <a:cubicBezTo>
                    <a:pt x="52" y="24"/>
                    <a:pt x="52" y="24"/>
                    <a:pt x="52" y="24"/>
                  </a:cubicBezTo>
                  <a:cubicBezTo>
                    <a:pt x="52" y="24"/>
                    <a:pt x="52" y="24"/>
                    <a:pt x="51" y="24"/>
                  </a:cubicBezTo>
                  <a:cubicBezTo>
                    <a:pt x="51" y="24"/>
                    <a:pt x="51" y="24"/>
                    <a:pt x="51" y="24"/>
                  </a:cubicBezTo>
                  <a:cubicBezTo>
                    <a:pt x="51" y="24"/>
                    <a:pt x="51" y="24"/>
                    <a:pt x="51" y="24"/>
                  </a:cubicBezTo>
                  <a:cubicBezTo>
                    <a:pt x="50" y="24"/>
                    <a:pt x="50" y="24"/>
                    <a:pt x="49" y="24"/>
                  </a:cubicBezTo>
                  <a:cubicBezTo>
                    <a:pt x="49" y="24"/>
                    <a:pt x="49" y="24"/>
                    <a:pt x="48" y="24"/>
                  </a:cubicBezTo>
                  <a:cubicBezTo>
                    <a:pt x="48" y="24"/>
                    <a:pt x="48" y="24"/>
                    <a:pt x="47" y="24"/>
                  </a:cubicBezTo>
                  <a:cubicBezTo>
                    <a:pt x="47" y="24"/>
                    <a:pt x="47" y="24"/>
                    <a:pt x="46" y="24"/>
                  </a:cubicBezTo>
                  <a:cubicBezTo>
                    <a:pt x="46" y="24"/>
                    <a:pt x="46" y="25"/>
                    <a:pt x="45" y="25"/>
                  </a:cubicBezTo>
                  <a:cubicBezTo>
                    <a:pt x="45" y="25"/>
                    <a:pt x="45" y="25"/>
                    <a:pt x="45" y="25"/>
                  </a:cubicBezTo>
                  <a:cubicBezTo>
                    <a:pt x="45" y="25"/>
                    <a:pt x="44" y="25"/>
                    <a:pt x="44" y="25"/>
                  </a:cubicBezTo>
                  <a:cubicBezTo>
                    <a:pt x="43" y="25"/>
                    <a:pt x="43" y="25"/>
                    <a:pt x="43" y="25"/>
                  </a:cubicBezTo>
                  <a:cubicBezTo>
                    <a:pt x="42" y="25"/>
                    <a:pt x="42" y="25"/>
                    <a:pt x="42" y="25"/>
                  </a:cubicBezTo>
                  <a:cubicBezTo>
                    <a:pt x="41" y="25"/>
                    <a:pt x="41" y="26"/>
                    <a:pt x="41" y="26"/>
                  </a:cubicBezTo>
                  <a:cubicBezTo>
                    <a:pt x="40" y="26"/>
                    <a:pt x="39" y="26"/>
                    <a:pt x="39" y="26"/>
                  </a:cubicBezTo>
                  <a:cubicBezTo>
                    <a:pt x="39" y="26"/>
                    <a:pt x="39" y="26"/>
                    <a:pt x="39" y="26"/>
                  </a:cubicBezTo>
                  <a:cubicBezTo>
                    <a:pt x="39" y="26"/>
                    <a:pt x="39" y="26"/>
                    <a:pt x="39" y="26"/>
                  </a:cubicBezTo>
                  <a:cubicBezTo>
                    <a:pt x="39" y="26"/>
                    <a:pt x="38" y="26"/>
                    <a:pt x="38" y="26"/>
                  </a:cubicBezTo>
                  <a:cubicBezTo>
                    <a:pt x="38" y="26"/>
                    <a:pt x="38" y="27"/>
                    <a:pt x="37" y="27"/>
                  </a:cubicBezTo>
                  <a:cubicBezTo>
                    <a:pt x="36" y="27"/>
                    <a:pt x="36" y="27"/>
                    <a:pt x="35" y="28"/>
                  </a:cubicBezTo>
                  <a:cubicBezTo>
                    <a:pt x="34" y="28"/>
                    <a:pt x="34" y="28"/>
                    <a:pt x="34" y="28"/>
                  </a:cubicBezTo>
                  <a:cubicBezTo>
                    <a:pt x="33" y="28"/>
                    <a:pt x="32" y="29"/>
                    <a:pt x="31" y="29"/>
                  </a:cubicBezTo>
                  <a:cubicBezTo>
                    <a:pt x="31" y="29"/>
                    <a:pt x="31" y="29"/>
                    <a:pt x="30" y="29"/>
                  </a:cubicBezTo>
                  <a:cubicBezTo>
                    <a:pt x="29" y="30"/>
                    <a:pt x="29" y="30"/>
                    <a:pt x="28" y="31"/>
                  </a:cubicBezTo>
                  <a:cubicBezTo>
                    <a:pt x="27" y="31"/>
                    <a:pt x="27" y="31"/>
                    <a:pt x="27" y="31"/>
                  </a:cubicBezTo>
                  <a:cubicBezTo>
                    <a:pt x="25" y="32"/>
                    <a:pt x="24" y="32"/>
                    <a:pt x="23" y="33"/>
                  </a:cubicBezTo>
                  <a:cubicBezTo>
                    <a:pt x="21" y="34"/>
                    <a:pt x="21" y="34"/>
                    <a:pt x="21" y="34"/>
                  </a:cubicBezTo>
                  <a:cubicBezTo>
                    <a:pt x="20" y="35"/>
                    <a:pt x="20" y="35"/>
                    <a:pt x="20" y="35"/>
                  </a:cubicBezTo>
                  <a:cubicBezTo>
                    <a:pt x="19" y="37"/>
                    <a:pt x="10" y="48"/>
                    <a:pt x="14" y="62"/>
                  </a:cubicBezTo>
                  <a:cubicBezTo>
                    <a:pt x="14" y="63"/>
                    <a:pt x="15" y="65"/>
                    <a:pt x="16" y="66"/>
                  </a:cubicBezTo>
                  <a:cubicBezTo>
                    <a:pt x="16" y="66"/>
                    <a:pt x="16" y="67"/>
                    <a:pt x="16" y="67"/>
                  </a:cubicBezTo>
                  <a:cubicBezTo>
                    <a:pt x="17" y="68"/>
                    <a:pt x="17" y="69"/>
                    <a:pt x="18" y="70"/>
                  </a:cubicBezTo>
                  <a:cubicBezTo>
                    <a:pt x="18" y="71"/>
                    <a:pt x="18" y="71"/>
                    <a:pt x="18" y="71"/>
                  </a:cubicBezTo>
                  <a:cubicBezTo>
                    <a:pt x="19" y="72"/>
                    <a:pt x="20" y="74"/>
                    <a:pt x="21" y="75"/>
                  </a:cubicBezTo>
                  <a:cubicBezTo>
                    <a:pt x="21" y="75"/>
                    <a:pt x="21" y="75"/>
                    <a:pt x="21" y="75"/>
                  </a:cubicBezTo>
                  <a:cubicBezTo>
                    <a:pt x="22" y="76"/>
                    <a:pt x="23" y="77"/>
                    <a:pt x="25" y="79"/>
                  </a:cubicBezTo>
                  <a:cubicBezTo>
                    <a:pt x="25" y="79"/>
                    <a:pt x="25" y="79"/>
                    <a:pt x="25" y="79"/>
                  </a:cubicBezTo>
                  <a:cubicBezTo>
                    <a:pt x="25" y="79"/>
                    <a:pt x="25" y="79"/>
                    <a:pt x="25" y="79"/>
                  </a:cubicBezTo>
                  <a:cubicBezTo>
                    <a:pt x="25" y="79"/>
                    <a:pt x="25" y="79"/>
                    <a:pt x="25" y="79"/>
                  </a:cubicBezTo>
                  <a:cubicBezTo>
                    <a:pt x="25" y="79"/>
                    <a:pt x="26" y="79"/>
                    <a:pt x="26" y="80"/>
                  </a:cubicBezTo>
                  <a:cubicBezTo>
                    <a:pt x="27" y="80"/>
                    <a:pt x="28" y="81"/>
                    <a:pt x="29" y="82"/>
                  </a:cubicBezTo>
                  <a:cubicBezTo>
                    <a:pt x="29" y="82"/>
                    <a:pt x="29" y="82"/>
                    <a:pt x="30" y="83"/>
                  </a:cubicBezTo>
                  <a:cubicBezTo>
                    <a:pt x="30" y="83"/>
                    <a:pt x="30" y="83"/>
                    <a:pt x="31" y="83"/>
                  </a:cubicBezTo>
                  <a:cubicBezTo>
                    <a:pt x="32" y="84"/>
                    <a:pt x="33" y="85"/>
                    <a:pt x="34" y="85"/>
                  </a:cubicBezTo>
                  <a:cubicBezTo>
                    <a:pt x="35" y="86"/>
                    <a:pt x="35" y="86"/>
                    <a:pt x="35" y="86"/>
                  </a:cubicBezTo>
                  <a:cubicBezTo>
                    <a:pt x="35" y="86"/>
                    <a:pt x="35" y="86"/>
                    <a:pt x="35" y="86"/>
                  </a:cubicBezTo>
                  <a:cubicBezTo>
                    <a:pt x="36" y="86"/>
                    <a:pt x="36" y="86"/>
                    <a:pt x="36" y="86"/>
                  </a:cubicBezTo>
                  <a:cubicBezTo>
                    <a:pt x="36" y="86"/>
                    <a:pt x="36" y="86"/>
                    <a:pt x="36" y="86"/>
                  </a:cubicBezTo>
                  <a:cubicBezTo>
                    <a:pt x="36" y="86"/>
                    <a:pt x="36" y="86"/>
                    <a:pt x="36" y="86"/>
                  </a:cubicBezTo>
                  <a:cubicBezTo>
                    <a:pt x="28" y="114"/>
                    <a:pt x="28" y="114"/>
                    <a:pt x="28" y="114"/>
                  </a:cubicBezTo>
                  <a:cubicBezTo>
                    <a:pt x="28" y="114"/>
                    <a:pt x="28" y="114"/>
                    <a:pt x="27" y="113"/>
                  </a:cubicBezTo>
                  <a:cubicBezTo>
                    <a:pt x="27" y="113"/>
                    <a:pt x="27" y="113"/>
                    <a:pt x="27" y="113"/>
                  </a:cubicBezTo>
                  <a:cubicBezTo>
                    <a:pt x="27" y="112"/>
                    <a:pt x="26" y="112"/>
                    <a:pt x="26" y="112"/>
                  </a:cubicBezTo>
                  <a:cubicBezTo>
                    <a:pt x="26" y="111"/>
                    <a:pt x="26" y="111"/>
                    <a:pt x="25" y="111"/>
                  </a:cubicBezTo>
                  <a:cubicBezTo>
                    <a:pt x="25" y="110"/>
                    <a:pt x="25" y="110"/>
                    <a:pt x="25" y="109"/>
                  </a:cubicBezTo>
                  <a:cubicBezTo>
                    <a:pt x="25" y="109"/>
                    <a:pt x="24" y="109"/>
                    <a:pt x="24" y="109"/>
                  </a:cubicBezTo>
                  <a:cubicBezTo>
                    <a:pt x="24" y="108"/>
                    <a:pt x="24" y="108"/>
                    <a:pt x="23" y="107"/>
                  </a:cubicBezTo>
                  <a:cubicBezTo>
                    <a:pt x="23" y="107"/>
                    <a:pt x="23" y="106"/>
                    <a:pt x="23" y="106"/>
                  </a:cubicBezTo>
                  <a:cubicBezTo>
                    <a:pt x="23" y="106"/>
                    <a:pt x="23" y="105"/>
                    <a:pt x="23" y="104"/>
                  </a:cubicBezTo>
                  <a:cubicBezTo>
                    <a:pt x="23" y="104"/>
                    <a:pt x="22" y="104"/>
                    <a:pt x="22" y="104"/>
                  </a:cubicBezTo>
                  <a:cubicBezTo>
                    <a:pt x="22" y="103"/>
                    <a:pt x="22" y="102"/>
                    <a:pt x="22" y="101"/>
                  </a:cubicBezTo>
                  <a:cubicBezTo>
                    <a:pt x="22" y="100"/>
                    <a:pt x="22" y="99"/>
                    <a:pt x="21" y="99"/>
                  </a:cubicBezTo>
                  <a:cubicBezTo>
                    <a:pt x="21" y="99"/>
                    <a:pt x="21" y="98"/>
                    <a:pt x="21" y="98"/>
                  </a:cubicBezTo>
                  <a:cubicBezTo>
                    <a:pt x="21" y="98"/>
                    <a:pt x="21" y="97"/>
                    <a:pt x="21" y="97"/>
                  </a:cubicBezTo>
                  <a:cubicBezTo>
                    <a:pt x="20" y="97"/>
                    <a:pt x="20" y="97"/>
                    <a:pt x="20" y="96"/>
                  </a:cubicBezTo>
                  <a:cubicBezTo>
                    <a:pt x="20" y="97"/>
                    <a:pt x="20" y="97"/>
                    <a:pt x="20" y="97"/>
                  </a:cubicBezTo>
                  <a:cubicBezTo>
                    <a:pt x="18" y="93"/>
                    <a:pt x="14" y="91"/>
                    <a:pt x="10" y="91"/>
                  </a:cubicBezTo>
                  <a:cubicBezTo>
                    <a:pt x="4" y="92"/>
                    <a:pt x="0" y="97"/>
                    <a:pt x="0" y="103"/>
                  </a:cubicBezTo>
                  <a:cubicBezTo>
                    <a:pt x="1" y="113"/>
                    <a:pt x="5" y="122"/>
                    <a:pt x="12" y="129"/>
                  </a:cubicBezTo>
                  <a:cubicBezTo>
                    <a:pt x="12" y="129"/>
                    <a:pt x="12" y="129"/>
                    <a:pt x="12" y="129"/>
                  </a:cubicBezTo>
                  <a:cubicBezTo>
                    <a:pt x="13" y="129"/>
                    <a:pt x="13" y="130"/>
                    <a:pt x="14" y="130"/>
                  </a:cubicBezTo>
                  <a:cubicBezTo>
                    <a:pt x="14" y="131"/>
                    <a:pt x="15" y="132"/>
                    <a:pt x="15" y="132"/>
                  </a:cubicBezTo>
                  <a:cubicBezTo>
                    <a:pt x="17" y="133"/>
                    <a:pt x="18" y="134"/>
                    <a:pt x="19" y="135"/>
                  </a:cubicBezTo>
                  <a:cubicBezTo>
                    <a:pt x="20" y="136"/>
                    <a:pt x="21" y="137"/>
                    <a:pt x="22" y="137"/>
                  </a:cubicBezTo>
                  <a:cubicBezTo>
                    <a:pt x="22" y="137"/>
                    <a:pt x="22" y="137"/>
                    <a:pt x="22" y="137"/>
                  </a:cubicBezTo>
                  <a:cubicBezTo>
                    <a:pt x="22" y="137"/>
                    <a:pt x="22" y="137"/>
                    <a:pt x="22" y="137"/>
                  </a:cubicBezTo>
                  <a:cubicBezTo>
                    <a:pt x="22" y="137"/>
                    <a:pt x="22" y="137"/>
                    <a:pt x="22" y="137"/>
                  </a:cubicBezTo>
                  <a:cubicBezTo>
                    <a:pt x="20" y="146"/>
                    <a:pt x="20" y="146"/>
                    <a:pt x="20" y="146"/>
                  </a:cubicBezTo>
                  <a:cubicBezTo>
                    <a:pt x="19" y="149"/>
                    <a:pt x="21" y="152"/>
                    <a:pt x="24" y="152"/>
                  </a:cubicBezTo>
                  <a:cubicBezTo>
                    <a:pt x="27" y="153"/>
                    <a:pt x="30" y="151"/>
                    <a:pt x="31" y="148"/>
                  </a:cubicBezTo>
                  <a:cubicBezTo>
                    <a:pt x="32" y="142"/>
                    <a:pt x="32" y="142"/>
                    <a:pt x="32" y="142"/>
                  </a:cubicBezTo>
                  <a:cubicBezTo>
                    <a:pt x="33" y="142"/>
                    <a:pt x="33" y="142"/>
                    <a:pt x="33" y="142"/>
                  </a:cubicBezTo>
                  <a:cubicBezTo>
                    <a:pt x="33" y="142"/>
                    <a:pt x="33" y="142"/>
                    <a:pt x="33" y="142"/>
                  </a:cubicBezTo>
                  <a:cubicBezTo>
                    <a:pt x="34" y="142"/>
                    <a:pt x="34" y="143"/>
                    <a:pt x="34" y="143"/>
                  </a:cubicBezTo>
                  <a:cubicBezTo>
                    <a:pt x="35" y="143"/>
                    <a:pt x="35" y="143"/>
                    <a:pt x="35" y="143"/>
                  </a:cubicBezTo>
                  <a:cubicBezTo>
                    <a:pt x="35" y="143"/>
                    <a:pt x="35" y="143"/>
                    <a:pt x="35" y="143"/>
                  </a:cubicBezTo>
                  <a:cubicBezTo>
                    <a:pt x="36" y="143"/>
                    <a:pt x="36" y="143"/>
                    <a:pt x="37" y="143"/>
                  </a:cubicBezTo>
                  <a:cubicBezTo>
                    <a:pt x="38" y="144"/>
                    <a:pt x="39" y="144"/>
                    <a:pt x="40" y="144"/>
                  </a:cubicBezTo>
                  <a:cubicBezTo>
                    <a:pt x="38" y="150"/>
                    <a:pt x="38" y="150"/>
                    <a:pt x="38" y="150"/>
                  </a:cubicBezTo>
                  <a:cubicBezTo>
                    <a:pt x="37" y="153"/>
                    <a:pt x="39" y="156"/>
                    <a:pt x="42" y="157"/>
                  </a:cubicBezTo>
                  <a:cubicBezTo>
                    <a:pt x="45" y="158"/>
                    <a:pt x="48" y="156"/>
                    <a:pt x="49" y="153"/>
                  </a:cubicBezTo>
                  <a:cubicBezTo>
                    <a:pt x="51" y="145"/>
                    <a:pt x="51" y="145"/>
                    <a:pt x="51" y="145"/>
                  </a:cubicBezTo>
                  <a:cubicBezTo>
                    <a:pt x="51" y="145"/>
                    <a:pt x="52" y="145"/>
                    <a:pt x="52" y="145"/>
                  </a:cubicBezTo>
                  <a:cubicBezTo>
                    <a:pt x="53" y="144"/>
                    <a:pt x="53" y="144"/>
                    <a:pt x="54" y="144"/>
                  </a:cubicBezTo>
                  <a:cubicBezTo>
                    <a:pt x="54" y="144"/>
                    <a:pt x="54" y="144"/>
                    <a:pt x="54" y="144"/>
                  </a:cubicBezTo>
                  <a:cubicBezTo>
                    <a:pt x="71" y="142"/>
                    <a:pt x="81" y="130"/>
                    <a:pt x="83" y="128"/>
                  </a:cubicBezTo>
                  <a:cubicBezTo>
                    <a:pt x="90" y="118"/>
                    <a:pt x="90" y="109"/>
                    <a:pt x="89" y="103"/>
                  </a:cubicBezTo>
                  <a:close/>
                  <a:moveTo>
                    <a:pt x="56" y="72"/>
                  </a:moveTo>
                  <a:cubicBezTo>
                    <a:pt x="56" y="72"/>
                    <a:pt x="55" y="71"/>
                    <a:pt x="54" y="71"/>
                  </a:cubicBezTo>
                  <a:cubicBezTo>
                    <a:pt x="53" y="71"/>
                    <a:pt x="53" y="70"/>
                    <a:pt x="52" y="70"/>
                  </a:cubicBezTo>
                  <a:cubicBezTo>
                    <a:pt x="52" y="70"/>
                    <a:pt x="51" y="70"/>
                    <a:pt x="51" y="70"/>
                  </a:cubicBezTo>
                  <a:cubicBezTo>
                    <a:pt x="57" y="46"/>
                    <a:pt x="57" y="46"/>
                    <a:pt x="57" y="46"/>
                  </a:cubicBezTo>
                  <a:cubicBezTo>
                    <a:pt x="58" y="46"/>
                    <a:pt x="58" y="46"/>
                    <a:pt x="58" y="46"/>
                  </a:cubicBezTo>
                  <a:cubicBezTo>
                    <a:pt x="59" y="46"/>
                    <a:pt x="59" y="46"/>
                    <a:pt x="59" y="46"/>
                  </a:cubicBezTo>
                  <a:cubicBezTo>
                    <a:pt x="60" y="46"/>
                    <a:pt x="61" y="47"/>
                    <a:pt x="61" y="47"/>
                  </a:cubicBezTo>
                  <a:cubicBezTo>
                    <a:pt x="62" y="47"/>
                    <a:pt x="63" y="48"/>
                    <a:pt x="64" y="48"/>
                  </a:cubicBezTo>
                  <a:cubicBezTo>
                    <a:pt x="64" y="48"/>
                    <a:pt x="64" y="49"/>
                    <a:pt x="64" y="49"/>
                  </a:cubicBezTo>
                  <a:cubicBezTo>
                    <a:pt x="64" y="49"/>
                    <a:pt x="65" y="49"/>
                    <a:pt x="65" y="49"/>
                  </a:cubicBezTo>
                  <a:cubicBezTo>
                    <a:pt x="58" y="73"/>
                    <a:pt x="58" y="73"/>
                    <a:pt x="58" y="73"/>
                  </a:cubicBezTo>
                  <a:cubicBezTo>
                    <a:pt x="57" y="72"/>
                    <a:pt x="57" y="72"/>
                    <a:pt x="57" y="72"/>
                  </a:cubicBezTo>
                  <a:lnTo>
                    <a:pt x="56" y="72"/>
                  </a:lnTo>
                  <a:close/>
                  <a:moveTo>
                    <a:pt x="41" y="64"/>
                  </a:moveTo>
                  <a:cubicBezTo>
                    <a:pt x="41" y="64"/>
                    <a:pt x="40" y="63"/>
                    <a:pt x="40" y="63"/>
                  </a:cubicBezTo>
                  <a:cubicBezTo>
                    <a:pt x="40" y="63"/>
                    <a:pt x="40" y="63"/>
                    <a:pt x="40" y="63"/>
                  </a:cubicBezTo>
                  <a:cubicBezTo>
                    <a:pt x="39" y="63"/>
                    <a:pt x="39" y="62"/>
                    <a:pt x="39" y="62"/>
                  </a:cubicBezTo>
                  <a:cubicBezTo>
                    <a:pt x="39" y="62"/>
                    <a:pt x="39" y="62"/>
                    <a:pt x="39" y="62"/>
                  </a:cubicBezTo>
                  <a:cubicBezTo>
                    <a:pt x="38" y="61"/>
                    <a:pt x="38" y="61"/>
                    <a:pt x="38" y="61"/>
                  </a:cubicBezTo>
                  <a:cubicBezTo>
                    <a:pt x="38" y="61"/>
                    <a:pt x="38" y="61"/>
                    <a:pt x="37" y="61"/>
                  </a:cubicBezTo>
                  <a:cubicBezTo>
                    <a:pt x="37" y="60"/>
                    <a:pt x="37" y="60"/>
                    <a:pt x="37" y="60"/>
                  </a:cubicBezTo>
                  <a:cubicBezTo>
                    <a:pt x="37" y="60"/>
                    <a:pt x="37" y="60"/>
                    <a:pt x="37" y="60"/>
                  </a:cubicBezTo>
                  <a:cubicBezTo>
                    <a:pt x="36" y="59"/>
                    <a:pt x="36" y="59"/>
                    <a:pt x="36" y="59"/>
                  </a:cubicBezTo>
                  <a:cubicBezTo>
                    <a:pt x="36" y="59"/>
                    <a:pt x="36" y="59"/>
                    <a:pt x="36" y="59"/>
                  </a:cubicBezTo>
                  <a:cubicBezTo>
                    <a:pt x="36" y="58"/>
                    <a:pt x="36" y="58"/>
                    <a:pt x="36" y="58"/>
                  </a:cubicBezTo>
                  <a:cubicBezTo>
                    <a:pt x="36" y="58"/>
                    <a:pt x="36" y="58"/>
                    <a:pt x="36" y="58"/>
                  </a:cubicBezTo>
                  <a:cubicBezTo>
                    <a:pt x="36" y="58"/>
                    <a:pt x="36" y="58"/>
                    <a:pt x="35" y="57"/>
                  </a:cubicBezTo>
                  <a:cubicBezTo>
                    <a:pt x="35" y="57"/>
                    <a:pt x="35" y="57"/>
                    <a:pt x="35" y="57"/>
                  </a:cubicBezTo>
                  <a:cubicBezTo>
                    <a:pt x="35" y="57"/>
                    <a:pt x="35" y="57"/>
                    <a:pt x="35" y="57"/>
                  </a:cubicBezTo>
                  <a:cubicBezTo>
                    <a:pt x="35" y="54"/>
                    <a:pt x="35" y="52"/>
                    <a:pt x="36" y="51"/>
                  </a:cubicBezTo>
                  <a:cubicBezTo>
                    <a:pt x="37" y="50"/>
                    <a:pt x="38" y="50"/>
                    <a:pt x="39" y="49"/>
                  </a:cubicBezTo>
                  <a:cubicBezTo>
                    <a:pt x="40" y="49"/>
                    <a:pt x="40" y="49"/>
                    <a:pt x="40" y="49"/>
                  </a:cubicBezTo>
                  <a:cubicBezTo>
                    <a:pt x="41" y="48"/>
                    <a:pt x="42" y="48"/>
                    <a:pt x="43" y="48"/>
                  </a:cubicBezTo>
                  <a:cubicBezTo>
                    <a:pt x="43" y="48"/>
                    <a:pt x="43" y="48"/>
                    <a:pt x="44" y="48"/>
                  </a:cubicBezTo>
                  <a:cubicBezTo>
                    <a:pt x="44" y="47"/>
                    <a:pt x="45" y="47"/>
                    <a:pt x="46" y="47"/>
                  </a:cubicBezTo>
                  <a:cubicBezTo>
                    <a:pt x="41" y="64"/>
                    <a:pt x="41" y="64"/>
                    <a:pt x="41" y="64"/>
                  </a:cubicBezTo>
                  <a:cubicBezTo>
                    <a:pt x="41" y="64"/>
                    <a:pt x="41" y="64"/>
                    <a:pt x="41" y="64"/>
                  </a:cubicBezTo>
                  <a:close/>
                  <a:moveTo>
                    <a:pt x="46" y="91"/>
                  </a:moveTo>
                  <a:cubicBezTo>
                    <a:pt x="47" y="91"/>
                    <a:pt x="47" y="92"/>
                    <a:pt x="48" y="92"/>
                  </a:cubicBezTo>
                  <a:cubicBezTo>
                    <a:pt x="48" y="92"/>
                    <a:pt x="48" y="92"/>
                    <a:pt x="48" y="92"/>
                  </a:cubicBezTo>
                  <a:cubicBezTo>
                    <a:pt x="49" y="92"/>
                    <a:pt x="49" y="93"/>
                    <a:pt x="50" y="93"/>
                  </a:cubicBezTo>
                  <a:cubicBezTo>
                    <a:pt x="50" y="93"/>
                    <a:pt x="50" y="93"/>
                    <a:pt x="51" y="93"/>
                  </a:cubicBezTo>
                  <a:cubicBezTo>
                    <a:pt x="51" y="93"/>
                    <a:pt x="52" y="94"/>
                    <a:pt x="52" y="94"/>
                  </a:cubicBezTo>
                  <a:cubicBezTo>
                    <a:pt x="52" y="94"/>
                    <a:pt x="52" y="94"/>
                    <a:pt x="52" y="94"/>
                  </a:cubicBezTo>
                  <a:cubicBezTo>
                    <a:pt x="53" y="94"/>
                    <a:pt x="53" y="94"/>
                    <a:pt x="53" y="94"/>
                  </a:cubicBezTo>
                  <a:cubicBezTo>
                    <a:pt x="45" y="123"/>
                    <a:pt x="45" y="123"/>
                    <a:pt x="45" y="123"/>
                  </a:cubicBezTo>
                  <a:cubicBezTo>
                    <a:pt x="45" y="123"/>
                    <a:pt x="45" y="123"/>
                    <a:pt x="45" y="123"/>
                  </a:cubicBezTo>
                  <a:cubicBezTo>
                    <a:pt x="45" y="123"/>
                    <a:pt x="45" y="123"/>
                    <a:pt x="44" y="123"/>
                  </a:cubicBezTo>
                  <a:cubicBezTo>
                    <a:pt x="43" y="123"/>
                    <a:pt x="42" y="122"/>
                    <a:pt x="41" y="122"/>
                  </a:cubicBezTo>
                  <a:cubicBezTo>
                    <a:pt x="41" y="122"/>
                    <a:pt x="41" y="122"/>
                    <a:pt x="41" y="122"/>
                  </a:cubicBezTo>
                  <a:cubicBezTo>
                    <a:pt x="41" y="122"/>
                    <a:pt x="41" y="122"/>
                    <a:pt x="41" y="122"/>
                  </a:cubicBezTo>
                  <a:cubicBezTo>
                    <a:pt x="41" y="122"/>
                    <a:pt x="41" y="122"/>
                    <a:pt x="41" y="122"/>
                  </a:cubicBezTo>
                  <a:cubicBezTo>
                    <a:pt x="41" y="122"/>
                    <a:pt x="41" y="122"/>
                    <a:pt x="41" y="122"/>
                  </a:cubicBezTo>
                  <a:cubicBezTo>
                    <a:pt x="40" y="122"/>
                    <a:pt x="40" y="122"/>
                    <a:pt x="40" y="122"/>
                  </a:cubicBezTo>
                  <a:cubicBezTo>
                    <a:pt x="40" y="122"/>
                    <a:pt x="40" y="122"/>
                    <a:pt x="40" y="122"/>
                  </a:cubicBezTo>
                  <a:cubicBezTo>
                    <a:pt x="40" y="122"/>
                    <a:pt x="39" y="121"/>
                    <a:pt x="39" y="121"/>
                  </a:cubicBezTo>
                  <a:cubicBezTo>
                    <a:pt x="39" y="121"/>
                    <a:pt x="39" y="121"/>
                    <a:pt x="39" y="121"/>
                  </a:cubicBezTo>
                  <a:cubicBezTo>
                    <a:pt x="39" y="121"/>
                    <a:pt x="38" y="121"/>
                    <a:pt x="38" y="121"/>
                  </a:cubicBezTo>
                  <a:cubicBezTo>
                    <a:pt x="38" y="121"/>
                    <a:pt x="38" y="121"/>
                    <a:pt x="38" y="121"/>
                  </a:cubicBezTo>
                  <a:lnTo>
                    <a:pt x="46" y="91"/>
                  </a:lnTo>
                  <a:close/>
                  <a:moveTo>
                    <a:pt x="66" y="114"/>
                  </a:moveTo>
                  <a:cubicBezTo>
                    <a:pt x="66" y="114"/>
                    <a:pt x="66" y="114"/>
                    <a:pt x="66" y="114"/>
                  </a:cubicBezTo>
                  <a:cubicBezTo>
                    <a:pt x="65" y="115"/>
                    <a:pt x="64" y="117"/>
                    <a:pt x="60" y="119"/>
                  </a:cubicBezTo>
                  <a:cubicBezTo>
                    <a:pt x="60" y="119"/>
                    <a:pt x="59" y="120"/>
                    <a:pt x="59" y="120"/>
                  </a:cubicBezTo>
                  <a:cubicBezTo>
                    <a:pt x="59" y="120"/>
                    <a:pt x="58" y="120"/>
                    <a:pt x="58" y="120"/>
                  </a:cubicBezTo>
                  <a:cubicBezTo>
                    <a:pt x="58" y="120"/>
                    <a:pt x="57" y="121"/>
                    <a:pt x="57" y="121"/>
                  </a:cubicBezTo>
                  <a:cubicBezTo>
                    <a:pt x="57" y="121"/>
                    <a:pt x="57" y="121"/>
                    <a:pt x="57" y="121"/>
                  </a:cubicBezTo>
                  <a:cubicBezTo>
                    <a:pt x="62" y="101"/>
                    <a:pt x="62" y="101"/>
                    <a:pt x="62" y="101"/>
                  </a:cubicBezTo>
                  <a:cubicBezTo>
                    <a:pt x="62" y="101"/>
                    <a:pt x="63" y="101"/>
                    <a:pt x="63" y="102"/>
                  </a:cubicBezTo>
                  <a:cubicBezTo>
                    <a:pt x="63" y="102"/>
                    <a:pt x="63" y="102"/>
                    <a:pt x="63" y="102"/>
                  </a:cubicBezTo>
                  <a:cubicBezTo>
                    <a:pt x="63" y="102"/>
                    <a:pt x="64" y="103"/>
                    <a:pt x="64" y="103"/>
                  </a:cubicBezTo>
                  <a:cubicBezTo>
                    <a:pt x="66" y="105"/>
                    <a:pt x="67" y="107"/>
                    <a:pt x="68" y="109"/>
                  </a:cubicBezTo>
                  <a:cubicBezTo>
                    <a:pt x="68" y="109"/>
                    <a:pt x="68" y="111"/>
                    <a:pt x="66"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3" name="组合 142"/>
          <p:cNvGrpSpPr/>
          <p:nvPr/>
        </p:nvGrpSpPr>
        <p:grpSpPr>
          <a:xfrm>
            <a:off x="6696252" y="1433688"/>
            <a:ext cx="4757515" cy="3237971"/>
            <a:chOff x="5668963" y="2154238"/>
            <a:chExt cx="4329113" cy="2946400"/>
          </a:xfrm>
        </p:grpSpPr>
        <p:sp>
          <p:nvSpPr>
            <p:cNvPr id="24" name="Oval 15"/>
            <p:cNvSpPr>
              <a:spLocks noChangeArrowheads="1"/>
            </p:cNvSpPr>
            <p:nvPr/>
          </p:nvSpPr>
          <p:spPr bwMode="auto">
            <a:xfrm>
              <a:off x="5816600" y="3321050"/>
              <a:ext cx="109538" cy="109538"/>
            </a:xfrm>
            <a:prstGeom prst="ellipse">
              <a:avLst/>
            </a:prstGeom>
            <a:solidFill>
              <a:srgbClr val="ECF7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6"/>
            <p:cNvSpPr/>
            <p:nvPr/>
          </p:nvSpPr>
          <p:spPr bwMode="auto">
            <a:xfrm>
              <a:off x="6842125" y="3533775"/>
              <a:ext cx="246063" cy="88900"/>
            </a:xfrm>
            <a:custGeom>
              <a:avLst/>
              <a:gdLst>
                <a:gd name="T0" fmla="*/ 155 w 155"/>
                <a:gd name="T1" fmla="*/ 0 h 56"/>
                <a:gd name="T2" fmla="*/ 149 w 155"/>
                <a:gd name="T3" fmla="*/ 56 h 56"/>
                <a:gd name="T4" fmla="*/ 0 w 155"/>
                <a:gd name="T5" fmla="*/ 45 h 56"/>
                <a:gd name="T6" fmla="*/ 5 w 155"/>
                <a:gd name="T7" fmla="*/ 0 h 56"/>
                <a:gd name="T8" fmla="*/ 155 w 155"/>
                <a:gd name="T9" fmla="*/ 0 h 56"/>
              </a:gdLst>
              <a:ahLst/>
              <a:cxnLst>
                <a:cxn ang="0">
                  <a:pos x="T0" y="T1"/>
                </a:cxn>
                <a:cxn ang="0">
                  <a:pos x="T2" y="T3"/>
                </a:cxn>
                <a:cxn ang="0">
                  <a:pos x="T4" y="T5"/>
                </a:cxn>
                <a:cxn ang="0">
                  <a:pos x="T6" y="T7"/>
                </a:cxn>
                <a:cxn ang="0">
                  <a:pos x="T8" y="T9"/>
                </a:cxn>
              </a:cxnLst>
              <a:rect l="0" t="0" r="r" b="b"/>
              <a:pathLst>
                <a:path w="155" h="56">
                  <a:moveTo>
                    <a:pt x="155" y="0"/>
                  </a:moveTo>
                  <a:lnTo>
                    <a:pt x="149" y="56"/>
                  </a:lnTo>
                  <a:lnTo>
                    <a:pt x="0" y="45"/>
                  </a:lnTo>
                  <a:lnTo>
                    <a:pt x="5" y="0"/>
                  </a:lnTo>
                  <a:lnTo>
                    <a:pt x="155" y="0"/>
                  </a:lnTo>
                  <a:close/>
                </a:path>
              </a:pathLst>
            </a:custGeom>
            <a:solidFill>
              <a:srgbClr val="F9D2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7"/>
            <p:cNvSpPr/>
            <p:nvPr/>
          </p:nvSpPr>
          <p:spPr bwMode="auto">
            <a:xfrm>
              <a:off x="6667500" y="2898775"/>
              <a:ext cx="471488" cy="673100"/>
            </a:xfrm>
            <a:custGeom>
              <a:avLst/>
              <a:gdLst>
                <a:gd name="T0" fmla="*/ 3 w 111"/>
                <a:gd name="T1" fmla="*/ 86 h 158"/>
                <a:gd name="T2" fmla="*/ 22 w 111"/>
                <a:gd name="T3" fmla="*/ 29 h 158"/>
                <a:gd name="T4" fmla="*/ 33 w 111"/>
                <a:gd name="T5" fmla="*/ 19 h 158"/>
                <a:gd name="T6" fmla="*/ 37 w 111"/>
                <a:gd name="T7" fmla="*/ 18 h 158"/>
                <a:gd name="T8" fmla="*/ 37 w 111"/>
                <a:gd name="T9" fmla="*/ 18 h 158"/>
                <a:gd name="T10" fmla="*/ 105 w 111"/>
                <a:gd name="T11" fmla="*/ 0 h 158"/>
                <a:gd name="T12" fmla="*/ 100 w 111"/>
                <a:gd name="T13" fmla="*/ 5 h 158"/>
                <a:gd name="T14" fmla="*/ 102 w 111"/>
                <a:gd name="T15" fmla="*/ 7 h 158"/>
                <a:gd name="T16" fmla="*/ 50 w 111"/>
                <a:gd name="T17" fmla="*/ 63 h 158"/>
                <a:gd name="T18" fmla="*/ 47 w 111"/>
                <a:gd name="T19" fmla="*/ 61 h 158"/>
                <a:gd name="T20" fmla="*/ 47 w 111"/>
                <a:gd name="T21" fmla="*/ 61 h 158"/>
                <a:gd name="T22" fmla="*/ 40 w 111"/>
                <a:gd name="T23" fmla="*/ 75 h 158"/>
                <a:gd name="T24" fmla="*/ 83 w 111"/>
                <a:gd name="T25" fmla="*/ 98 h 158"/>
                <a:gd name="T26" fmla="*/ 90 w 111"/>
                <a:gd name="T27" fmla="*/ 111 h 158"/>
                <a:gd name="T28" fmla="*/ 103 w 111"/>
                <a:gd name="T29" fmla="*/ 106 h 158"/>
                <a:gd name="T30" fmla="*/ 111 w 111"/>
                <a:gd name="T31" fmla="*/ 114 h 158"/>
                <a:gd name="T32" fmla="*/ 98 w 111"/>
                <a:gd name="T33" fmla="*/ 158 h 158"/>
                <a:gd name="T34" fmla="*/ 42 w 111"/>
                <a:gd name="T35" fmla="*/ 155 h 158"/>
                <a:gd name="T36" fmla="*/ 5 w 111"/>
                <a:gd name="T37" fmla="*/ 103 h 158"/>
                <a:gd name="T38" fmla="*/ 3 w 111"/>
                <a:gd name="T39" fmla="*/ 8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8">
                  <a:moveTo>
                    <a:pt x="3" y="86"/>
                  </a:moveTo>
                  <a:cubicBezTo>
                    <a:pt x="22" y="29"/>
                    <a:pt x="22" y="29"/>
                    <a:pt x="22" y="29"/>
                  </a:cubicBezTo>
                  <a:cubicBezTo>
                    <a:pt x="24" y="23"/>
                    <a:pt x="29" y="20"/>
                    <a:pt x="33" y="19"/>
                  </a:cubicBezTo>
                  <a:cubicBezTo>
                    <a:pt x="37" y="18"/>
                    <a:pt x="37" y="18"/>
                    <a:pt x="37" y="18"/>
                  </a:cubicBezTo>
                  <a:cubicBezTo>
                    <a:pt x="37" y="18"/>
                    <a:pt x="37" y="18"/>
                    <a:pt x="37" y="18"/>
                  </a:cubicBezTo>
                  <a:cubicBezTo>
                    <a:pt x="105" y="0"/>
                    <a:pt x="105" y="0"/>
                    <a:pt x="105" y="0"/>
                  </a:cubicBezTo>
                  <a:cubicBezTo>
                    <a:pt x="100" y="5"/>
                    <a:pt x="100" y="5"/>
                    <a:pt x="100" y="5"/>
                  </a:cubicBezTo>
                  <a:cubicBezTo>
                    <a:pt x="102" y="7"/>
                    <a:pt x="102" y="7"/>
                    <a:pt x="102" y="7"/>
                  </a:cubicBezTo>
                  <a:cubicBezTo>
                    <a:pt x="50" y="63"/>
                    <a:pt x="50" y="63"/>
                    <a:pt x="50" y="63"/>
                  </a:cubicBezTo>
                  <a:cubicBezTo>
                    <a:pt x="47" y="61"/>
                    <a:pt x="47" y="61"/>
                    <a:pt x="47" y="61"/>
                  </a:cubicBezTo>
                  <a:cubicBezTo>
                    <a:pt x="47" y="61"/>
                    <a:pt x="47" y="61"/>
                    <a:pt x="47" y="61"/>
                  </a:cubicBezTo>
                  <a:cubicBezTo>
                    <a:pt x="47" y="61"/>
                    <a:pt x="42" y="71"/>
                    <a:pt x="40" y="75"/>
                  </a:cubicBezTo>
                  <a:cubicBezTo>
                    <a:pt x="46" y="115"/>
                    <a:pt x="83" y="98"/>
                    <a:pt x="83" y="98"/>
                  </a:cubicBezTo>
                  <a:cubicBezTo>
                    <a:pt x="90" y="111"/>
                    <a:pt x="90" y="111"/>
                    <a:pt x="90" y="111"/>
                  </a:cubicBezTo>
                  <a:cubicBezTo>
                    <a:pt x="103" y="106"/>
                    <a:pt x="103" y="106"/>
                    <a:pt x="103" y="106"/>
                  </a:cubicBezTo>
                  <a:cubicBezTo>
                    <a:pt x="111" y="114"/>
                    <a:pt x="111" y="114"/>
                    <a:pt x="111" y="114"/>
                  </a:cubicBezTo>
                  <a:cubicBezTo>
                    <a:pt x="98" y="158"/>
                    <a:pt x="98" y="158"/>
                    <a:pt x="98" y="158"/>
                  </a:cubicBezTo>
                  <a:cubicBezTo>
                    <a:pt x="42" y="155"/>
                    <a:pt x="42" y="155"/>
                    <a:pt x="42" y="155"/>
                  </a:cubicBezTo>
                  <a:cubicBezTo>
                    <a:pt x="5" y="103"/>
                    <a:pt x="5" y="103"/>
                    <a:pt x="5" y="103"/>
                  </a:cubicBezTo>
                  <a:cubicBezTo>
                    <a:pt x="0" y="96"/>
                    <a:pt x="3" y="86"/>
                    <a:pt x="3" y="86"/>
                  </a:cubicBezTo>
                  <a:close/>
                </a:path>
              </a:pathLst>
            </a:custGeom>
            <a:solidFill>
              <a:srgbClr val="F9D2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8"/>
            <p:cNvSpPr/>
            <p:nvPr/>
          </p:nvSpPr>
          <p:spPr bwMode="auto">
            <a:xfrm>
              <a:off x="6908800" y="3255963"/>
              <a:ext cx="161925" cy="115888"/>
            </a:xfrm>
            <a:custGeom>
              <a:avLst/>
              <a:gdLst>
                <a:gd name="T0" fmla="*/ 27 w 38"/>
                <a:gd name="T1" fmla="*/ 0 h 27"/>
                <a:gd name="T2" fmla="*/ 0 w 38"/>
                <a:gd name="T3" fmla="*/ 16 h 27"/>
                <a:gd name="T4" fmla="*/ 0 w 38"/>
                <a:gd name="T5" fmla="*/ 21 h 27"/>
                <a:gd name="T6" fmla="*/ 10 w 38"/>
                <a:gd name="T7" fmla="*/ 26 h 27"/>
                <a:gd name="T8" fmla="*/ 33 w 38"/>
                <a:gd name="T9" fmla="*/ 27 h 27"/>
                <a:gd name="T10" fmla="*/ 36 w 38"/>
                <a:gd name="T11" fmla="*/ 25 h 27"/>
                <a:gd name="T12" fmla="*/ 38 w 38"/>
                <a:gd name="T13" fmla="*/ 9 h 27"/>
                <a:gd name="T14" fmla="*/ 27 w 38"/>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27">
                  <a:moveTo>
                    <a:pt x="27" y="0"/>
                  </a:moveTo>
                  <a:cubicBezTo>
                    <a:pt x="27" y="0"/>
                    <a:pt x="21" y="21"/>
                    <a:pt x="0" y="16"/>
                  </a:cubicBezTo>
                  <a:cubicBezTo>
                    <a:pt x="0" y="21"/>
                    <a:pt x="0" y="21"/>
                    <a:pt x="0" y="21"/>
                  </a:cubicBezTo>
                  <a:cubicBezTo>
                    <a:pt x="0" y="21"/>
                    <a:pt x="9" y="25"/>
                    <a:pt x="10" y="26"/>
                  </a:cubicBezTo>
                  <a:cubicBezTo>
                    <a:pt x="11" y="26"/>
                    <a:pt x="33" y="27"/>
                    <a:pt x="33" y="27"/>
                  </a:cubicBezTo>
                  <a:cubicBezTo>
                    <a:pt x="33" y="27"/>
                    <a:pt x="36" y="26"/>
                    <a:pt x="36" y="25"/>
                  </a:cubicBezTo>
                  <a:cubicBezTo>
                    <a:pt x="36" y="24"/>
                    <a:pt x="38" y="10"/>
                    <a:pt x="38" y="9"/>
                  </a:cubicBezTo>
                  <a:cubicBezTo>
                    <a:pt x="38" y="8"/>
                    <a:pt x="27" y="0"/>
                    <a:pt x="27" y="0"/>
                  </a:cubicBezTo>
                  <a:close/>
                </a:path>
              </a:pathLst>
            </a:custGeom>
            <a:solidFill>
              <a:srgbClr val="F9D2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9"/>
            <p:cNvSpPr/>
            <p:nvPr/>
          </p:nvSpPr>
          <p:spPr bwMode="auto">
            <a:xfrm>
              <a:off x="6845300" y="3040063"/>
              <a:ext cx="165100" cy="174625"/>
            </a:xfrm>
            <a:custGeom>
              <a:avLst/>
              <a:gdLst>
                <a:gd name="T0" fmla="*/ 39 w 39"/>
                <a:gd name="T1" fmla="*/ 0 h 41"/>
                <a:gd name="T2" fmla="*/ 7 w 39"/>
                <a:gd name="T3" fmla="*/ 7 h 41"/>
                <a:gd name="T4" fmla="*/ 3 w 39"/>
                <a:gd name="T5" fmla="*/ 12 h 41"/>
                <a:gd name="T6" fmla="*/ 0 w 39"/>
                <a:gd name="T7" fmla="*/ 41 h 41"/>
                <a:gd name="T8" fmla="*/ 39 w 39"/>
                <a:gd name="T9" fmla="*/ 0 h 41"/>
              </a:gdLst>
              <a:ahLst/>
              <a:cxnLst>
                <a:cxn ang="0">
                  <a:pos x="T0" y="T1"/>
                </a:cxn>
                <a:cxn ang="0">
                  <a:pos x="T2" y="T3"/>
                </a:cxn>
                <a:cxn ang="0">
                  <a:pos x="T4" y="T5"/>
                </a:cxn>
                <a:cxn ang="0">
                  <a:pos x="T6" y="T7"/>
                </a:cxn>
                <a:cxn ang="0">
                  <a:pos x="T8" y="T9"/>
                </a:cxn>
              </a:cxnLst>
              <a:rect l="0" t="0" r="r" b="b"/>
              <a:pathLst>
                <a:path w="39" h="41">
                  <a:moveTo>
                    <a:pt x="39" y="0"/>
                  </a:moveTo>
                  <a:cubicBezTo>
                    <a:pt x="7" y="7"/>
                    <a:pt x="7" y="7"/>
                    <a:pt x="7" y="7"/>
                  </a:cubicBezTo>
                  <a:cubicBezTo>
                    <a:pt x="7" y="7"/>
                    <a:pt x="3" y="8"/>
                    <a:pt x="3" y="12"/>
                  </a:cubicBezTo>
                  <a:cubicBezTo>
                    <a:pt x="0" y="41"/>
                    <a:pt x="0" y="41"/>
                    <a:pt x="0" y="41"/>
                  </a:cubicBezTo>
                  <a:lnTo>
                    <a:pt x="39" y="0"/>
                  </a:lnTo>
                  <a:close/>
                </a:path>
              </a:pathLst>
            </a:custGeom>
            <a:solidFill>
              <a:srgbClr val="EB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0"/>
            <p:cNvSpPr/>
            <p:nvPr/>
          </p:nvSpPr>
          <p:spPr bwMode="auto">
            <a:xfrm>
              <a:off x="6994525" y="2878138"/>
              <a:ext cx="190500" cy="169863"/>
            </a:xfrm>
            <a:custGeom>
              <a:avLst/>
              <a:gdLst>
                <a:gd name="T0" fmla="*/ 24 w 45"/>
                <a:gd name="T1" fmla="*/ 7 h 40"/>
                <a:gd name="T2" fmla="*/ 23 w 45"/>
                <a:gd name="T3" fmla="*/ 11 h 40"/>
                <a:gd name="T4" fmla="*/ 23 w 45"/>
                <a:gd name="T5" fmla="*/ 11 h 40"/>
                <a:gd name="T6" fmla="*/ 12 w 45"/>
                <a:gd name="T7" fmla="*/ 16 h 40"/>
                <a:gd name="T8" fmla="*/ 0 w 45"/>
                <a:gd name="T9" fmla="*/ 39 h 40"/>
                <a:gd name="T10" fmla="*/ 18 w 45"/>
                <a:gd name="T11" fmla="*/ 35 h 40"/>
                <a:gd name="T12" fmla="*/ 17 w 45"/>
                <a:gd name="T13" fmla="*/ 40 h 40"/>
                <a:gd name="T14" fmla="*/ 37 w 45"/>
                <a:gd name="T15" fmla="*/ 26 h 40"/>
                <a:gd name="T16" fmla="*/ 39 w 45"/>
                <a:gd name="T17" fmla="*/ 7 h 40"/>
                <a:gd name="T18" fmla="*/ 24 w 45"/>
                <a:gd name="T19"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0">
                  <a:moveTo>
                    <a:pt x="24" y="7"/>
                  </a:moveTo>
                  <a:cubicBezTo>
                    <a:pt x="23" y="11"/>
                    <a:pt x="23" y="11"/>
                    <a:pt x="23" y="11"/>
                  </a:cubicBezTo>
                  <a:cubicBezTo>
                    <a:pt x="23" y="11"/>
                    <a:pt x="23" y="11"/>
                    <a:pt x="23" y="11"/>
                  </a:cubicBezTo>
                  <a:cubicBezTo>
                    <a:pt x="12" y="16"/>
                    <a:pt x="12" y="16"/>
                    <a:pt x="12" y="16"/>
                  </a:cubicBezTo>
                  <a:cubicBezTo>
                    <a:pt x="0" y="39"/>
                    <a:pt x="0" y="39"/>
                    <a:pt x="0" y="39"/>
                  </a:cubicBezTo>
                  <a:cubicBezTo>
                    <a:pt x="18" y="35"/>
                    <a:pt x="18" y="35"/>
                    <a:pt x="18" y="35"/>
                  </a:cubicBezTo>
                  <a:cubicBezTo>
                    <a:pt x="17" y="40"/>
                    <a:pt x="17" y="40"/>
                    <a:pt x="17" y="40"/>
                  </a:cubicBezTo>
                  <a:cubicBezTo>
                    <a:pt x="37" y="26"/>
                    <a:pt x="37" y="26"/>
                    <a:pt x="37" y="26"/>
                  </a:cubicBezTo>
                  <a:cubicBezTo>
                    <a:pt x="45" y="21"/>
                    <a:pt x="39" y="7"/>
                    <a:pt x="39" y="7"/>
                  </a:cubicBezTo>
                  <a:cubicBezTo>
                    <a:pt x="37" y="0"/>
                    <a:pt x="24" y="7"/>
                    <a:pt x="24" y="7"/>
                  </a:cubicBez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1"/>
            <p:cNvSpPr/>
            <p:nvPr/>
          </p:nvSpPr>
          <p:spPr bwMode="auto">
            <a:xfrm>
              <a:off x="7015163" y="2971800"/>
              <a:ext cx="144463" cy="412750"/>
            </a:xfrm>
            <a:custGeom>
              <a:avLst/>
              <a:gdLst>
                <a:gd name="T0" fmla="*/ 4 w 34"/>
                <a:gd name="T1" fmla="*/ 14 h 97"/>
                <a:gd name="T2" fmla="*/ 20 w 34"/>
                <a:gd name="T3" fmla="*/ 1 h 97"/>
                <a:gd name="T4" fmla="*/ 33 w 34"/>
                <a:gd name="T5" fmla="*/ 16 h 97"/>
                <a:gd name="T6" fmla="*/ 29 w 34"/>
                <a:gd name="T7" fmla="*/ 97 h 97"/>
                <a:gd name="T8" fmla="*/ 0 w 34"/>
                <a:gd name="T9" fmla="*/ 96 h 97"/>
                <a:gd name="T10" fmla="*/ 4 w 34"/>
                <a:gd name="T11" fmla="*/ 14 h 97"/>
              </a:gdLst>
              <a:ahLst/>
              <a:cxnLst>
                <a:cxn ang="0">
                  <a:pos x="T0" y="T1"/>
                </a:cxn>
                <a:cxn ang="0">
                  <a:pos x="T2" y="T3"/>
                </a:cxn>
                <a:cxn ang="0">
                  <a:pos x="T4" y="T5"/>
                </a:cxn>
                <a:cxn ang="0">
                  <a:pos x="T6" y="T7"/>
                </a:cxn>
                <a:cxn ang="0">
                  <a:pos x="T8" y="T9"/>
                </a:cxn>
                <a:cxn ang="0">
                  <a:pos x="T10" y="T11"/>
                </a:cxn>
              </a:cxnLst>
              <a:rect l="0" t="0" r="r" b="b"/>
              <a:pathLst>
                <a:path w="34" h="97">
                  <a:moveTo>
                    <a:pt x="4" y="14"/>
                  </a:moveTo>
                  <a:cubicBezTo>
                    <a:pt x="5" y="6"/>
                    <a:pt x="12" y="0"/>
                    <a:pt x="20" y="1"/>
                  </a:cubicBezTo>
                  <a:cubicBezTo>
                    <a:pt x="28" y="1"/>
                    <a:pt x="34" y="8"/>
                    <a:pt x="33" y="16"/>
                  </a:cubicBezTo>
                  <a:cubicBezTo>
                    <a:pt x="29" y="97"/>
                    <a:pt x="29" y="97"/>
                    <a:pt x="29" y="97"/>
                  </a:cubicBezTo>
                  <a:cubicBezTo>
                    <a:pt x="0" y="96"/>
                    <a:pt x="0" y="96"/>
                    <a:pt x="0" y="96"/>
                  </a:cubicBezTo>
                  <a:lnTo>
                    <a:pt x="4" y="14"/>
                  </a:lnTo>
                  <a:close/>
                </a:path>
              </a:pathLst>
            </a:custGeom>
            <a:solidFill>
              <a:srgbClr val="F9D2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2"/>
            <p:cNvSpPr/>
            <p:nvPr/>
          </p:nvSpPr>
          <p:spPr bwMode="auto">
            <a:xfrm>
              <a:off x="7045325" y="3384550"/>
              <a:ext cx="93663" cy="182563"/>
            </a:xfrm>
            <a:custGeom>
              <a:avLst/>
              <a:gdLst>
                <a:gd name="T0" fmla="*/ 0 w 22"/>
                <a:gd name="T1" fmla="*/ 35 h 43"/>
                <a:gd name="T2" fmla="*/ 11 w 22"/>
                <a:gd name="T3" fmla="*/ 11 h 43"/>
                <a:gd name="T4" fmla="*/ 22 w 22"/>
                <a:gd name="T5" fmla="*/ 0 h 43"/>
                <a:gd name="T6" fmla="*/ 9 w 22"/>
                <a:gd name="T7" fmla="*/ 43 h 43"/>
                <a:gd name="T8" fmla="*/ 0 w 22"/>
                <a:gd name="T9" fmla="*/ 35 h 43"/>
              </a:gdLst>
              <a:ahLst/>
              <a:cxnLst>
                <a:cxn ang="0">
                  <a:pos x="T0" y="T1"/>
                </a:cxn>
                <a:cxn ang="0">
                  <a:pos x="T2" y="T3"/>
                </a:cxn>
                <a:cxn ang="0">
                  <a:pos x="T4" y="T5"/>
                </a:cxn>
                <a:cxn ang="0">
                  <a:pos x="T6" y="T7"/>
                </a:cxn>
                <a:cxn ang="0">
                  <a:pos x="T8" y="T9"/>
                </a:cxn>
              </a:cxnLst>
              <a:rect l="0" t="0" r="r" b="b"/>
              <a:pathLst>
                <a:path w="22" h="43">
                  <a:moveTo>
                    <a:pt x="0" y="35"/>
                  </a:moveTo>
                  <a:cubicBezTo>
                    <a:pt x="11" y="11"/>
                    <a:pt x="11" y="11"/>
                    <a:pt x="11" y="11"/>
                  </a:cubicBezTo>
                  <a:cubicBezTo>
                    <a:pt x="22" y="0"/>
                    <a:pt x="22" y="0"/>
                    <a:pt x="22" y="0"/>
                  </a:cubicBezTo>
                  <a:cubicBezTo>
                    <a:pt x="22" y="0"/>
                    <a:pt x="19" y="22"/>
                    <a:pt x="9" y="43"/>
                  </a:cubicBezTo>
                  <a:lnTo>
                    <a:pt x="0" y="35"/>
                  </a:lnTo>
                  <a:close/>
                </a:path>
              </a:pathLst>
            </a:custGeom>
            <a:solidFill>
              <a:srgbClr val="F9D2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3"/>
            <p:cNvSpPr/>
            <p:nvPr/>
          </p:nvSpPr>
          <p:spPr bwMode="auto">
            <a:xfrm>
              <a:off x="5862638" y="2197100"/>
              <a:ext cx="3363913" cy="1190625"/>
            </a:xfrm>
            <a:custGeom>
              <a:avLst/>
              <a:gdLst>
                <a:gd name="T0" fmla="*/ 11 w 2119"/>
                <a:gd name="T1" fmla="*/ 750 h 750"/>
                <a:gd name="T2" fmla="*/ 0 w 2119"/>
                <a:gd name="T3" fmla="*/ 734 h 750"/>
                <a:gd name="T4" fmla="*/ 553 w 2119"/>
                <a:gd name="T5" fmla="*/ 450 h 750"/>
                <a:gd name="T6" fmla="*/ 1044 w 2119"/>
                <a:gd name="T7" fmla="*/ 555 h 750"/>
                <a:gd name="T8" fmla="*/ 1567 w 2119"/>
                <a:gd name="T9" fmla="*/ 249 h 750"/>
                <a:gd name="T10" fmla="*/ 2111 w 2119"/>
                <a:gd name="T11" fmla="*/ 0 h 750"/>
                <a:gd name="T12" fmla="*/ 2119 w 2119"/>
                <a:gd name="T13" fmla="*/ 18 h 750"/>
                <a:gd name="T14" fmla="*/ 1575 w 2119"/>
                <a:gd name="T15" fmla="*/ 268 h 750"/>
                <a:gd name="T16" fmla="*/ 1049 w 2119"/>
                <a:gd name="T17" fmla="*/ 573 h 750"/>
                <a:gd name="T18" fmla="*/ 555 w 2119"/>
                <a:gd name="T19" fmla="*/ 469 h 750"/>
                <a:gd name="T20" fmla="*/ 11 w 2119"/>
                <a:gd name="T21" fmla="*/ 75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9" h="750">
                  <a:moveTo>
                    <a:pt x="11" y="750"/>
                  </a:moveTo>
                  <a:lnTo>
                    <a:pt x="0" y="734"/>
                  </a:lnTo>
                  <a:lnTo>
                    <a:pt x="553" y="450"/>
                  </a:lnTo>
                  <a:lnTo>
                    <a:pt x="1044" y="555"/>
                  </a:lnTo>
                  <a:lnTo>
                    <a:pt x="1567" y="249"/>
                  </a:lnTo>
                  <a:lnTo>
                    <a:pt x="2111" y="0"/>
                  </a:lnTo>
                  <a:lnTo>
                    <a:pt x="2119" y="18"/>
                  </a:lnTo>
                  <a:lnTo>
                    <a:pt x="1575" y="268"/>
                  </a:lnTo>
                  <a:lnTo>
                    <a:pt x="1049" y="573"/>
                  </a:lnTo>
                  <a:lnTo>
                    <a:pt x="555" y="469"/>
                  </a:lnTo>
                  <a:lnTo>
                    <a:pt x="11" y="750"/>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4"/>
            <p:cNvSpPr/>
            <p:nvPr/>
          </p:nvSpPr>
          <p:spPr bwMode="auto">
            <a:xfrm>
              <a:off x="9117013" y="2154238"/>
              <a:ext cx="271463" cy="177800"/>
            </a:xfrm>
            <a:custGeom>
              <a:avLst/>
              <a:gdLst>
                <a:gd name="T0" fmla="*/ 0 w 171"/>
                <a:gd name="T1" fmla="*/ 0 h 112"/>
                <a:gd name="T2" fmla="*/ 45 w 171"/>
                <a:gd name="T3" fmla="*/ 112 h 112"/>
                <a:gd name="T4" fmla="*/ 171 w 171"/>
                <a:gd name="T5" fmla="*/ 0 h 112"/>
                <a:gd name="T6" fmla="*/ 0 w 171"/>
                <a:gd name="T7" fmla="*/ 0 h 112"/>
              </a:gdLst>
              <a:ahLst/>
              <a:cxnLst>
                <a:cxn ang="0">
                  <a:pos x="T0" y="T1"/>
                </a:cxn>
                <a:cxn ang="0">
                  <a:pos x="T2" y="T3"/>
                </a:cxn>
                <a:cxn ang="0">
                  <a:pos x="T4" y="T5"/>
                </a:cxn>
                <a:cxn ang="0">
                  <a:pos x="T6" y="T7"/>
                </a:cxn>
              </a:cxnLst>
              <a:rect l="0" t="0" r="r" b="b"/>
              <a:pathLst>
                <a:path w="171" h="112">
                  <a:moveTo>
                    <a:pt x="0" y="0"/>
                  </a:moveTo>
                  <a:lnTo>
                    <a:pt x="45" y="112"/>
                  </a:lnTo>
                  <a:lnTo>
                    <a:pt x="171" y="0"/>
                  </a:lnTo>
                  <a:lnTo>
                    <a:pt x="0" y="0"/>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5"/>
            <p:cNvSpPr/>
            <p:nvPr/>
          </p:nvSpPr>
          <p:spPr bwMode="auto">
            <a:xfrm>
              <a:off x="7050088" y="2992438"/>
              <a:ext cx="92075" cy="88900"/>
            </a:xfrm>
            <a:custGeom>
              <a:avLst/>
              <a:gdLst>
                <a:gd name="T0" fmla="*/ 11 w 22"/>
                <a:gd name="T1" fmla="*/ 20 h 21"/>
                <a:gd name="T2" fmla="*/ 22 w 22"/>
                <a:gd name="T3" fmla="*/ 10 h 21"/>
                <a:gd name="T4" fmla="*/ 11 w 22"/>
                <a:gd name="T5" fmla="*/ 1 h 21"/>
                <a:gd name="T6" fmla="*/ 0 w 22"/>
                <a:gd name="T7" fmla="*/ 11 h 21"/>
                <a:gd name="T8" fmla="*/ 11 w 22"/>
                <a:gd name="T9" fmla="*/ 20 h 21"/>
              </a:gdLst>
              <a:ahLst/>
              <a:cxnLst>
                <a:cxn ang="0">
                  <a:pos x="T0" y="T1"/>
                </a:cxn>
                <a:cxn ang="0">
                  <a:pos x="T2" y="T3"/>
                </a:cxn>
                <a:cxn ang="0">
                  <a:pos x="T4" y="T5"/>
                </a:cxn>
                <a:cxn ang="0">
                  <a:pos x="T6" y="T7"/>
                </a:cxn>
                <a:cxn ang="0">
                  <a:pos x="T8" y="T9"/>
                </a:cxn>
              </a:cxnLst>
              <a:rect l="0" t="0" r="r" b="b"/>
              <a:pathLst>
                <a:path w="22" h="21">
                  <a:moveTo>
                    <a:pt x="11" y="20"/>
                  </a:moveTo>
                  <a:cubicBezTo>
                    <a:pt x="17" y="20"/>
                    <a:pt x="22" y="16"/>
                    <a:pt x="22" y="10"/>
                  </a:cubicBezTo>
                  <a:cubicBezTo>
                    <a:pt x="21" y="5"/>
                    <a:pt x="17" y="0"/>
                    <a:pt x="11" y="1"/>
                  </a:cubicBezTo>
                  <a:cubicBezTo>
                    <a:pt x="5" y="1"/>
                    <a:pt x="0" y="5"/>
                    <a:pt x="0" y="11"/>
                  </a:cubicBezTo>
                  <a:cubicBezTo>
                    <a:pt x="1" y="16"/>
                    <a:pt x="6" y="21"/>
                    <a:pt x="11" y="20"/>
                  </a:cubicBezTo>
                  <a:close/>
                </a:path>
              </a:pathLst>
            </a:custGeom>
            <a:solidFill>
              <a:srgbClr val="E4B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6"/>
            <p:cNvSpPr/>
            <p:nvPr/>
          </p:nvSpPr>
          <p:spPr bwMode="auto">
            <a:xfrm>
              <a:off x="7050088" y="3030538"/>
              <a:ext cx="92075" cy="50800"/>
            </a:xfrm>
            <a:custGeom>
              <a:avLst/>
              <a:gdLst>
                <a:gd name="T0" fmla="*/ 58 w 58"/>
                <a:gd name="T1" fmla="*/ 6 h 32"/>
                <a:gd name="T2" fmla="*/ 56 w 58"/>
                <a:gd name="T3" fmla="*/ 32 h 32"/>
                <a:gd name="T4" fmla="*/ 0 w 58"/>
                <a:gd name="T5" fmla="*/ 30 h 32"/>
                <a:gd name="T6" fmla="*/ 2 w 58"/>
                <a:gd name="T7" fmla="*/ 0 h 32"/>
                <a:gd name="T8" fmla="*/ 58 w 58"/>
                <a:gd name="T9" fmla="*/ 6 h 32"/>
              </a:gdLst>
              <a:ahLst/>
              <a:cxnLst>
                <a:cxn ang="0">
                  <a:pos x="T0" y="T1"/>
                </a:cxn>
                <a:cxn ang="0">
                  <a:pos x="T2" y="T3"/>
                </a:cxn>
                <a:cxn ang="0">
                  <a:pos x="T4" y="T5"/>
                </a:cxn>
                <a:cxn ang="0">
                  <a:pos x="T6" y="T7"/>
                </a:cxn>
                <a:cxn ang="0">
                  <a:pos x="T8" y="T9"/>
                </a:cxn>
              </a:cxnLst>
              <a:rect l="0" t="0" r="r" b="b"/>
              <a:pathLst>
                <a:path w="58" h="32">
                  <a:moveTo>
                    <a:pt x="58" y="6"/>
                  </a:moveTo>
                  <a:lnTo>
                    <a:pt x="56" y="32"/>
                  </a:lnTo>
                  <a:lnTo>
                    <a:pt x="0" y="30"/>
                  </a:lnTo>
                  <a:lnTo>
                    <a:pt x="2" y="0"/>
                  </a:lnTo>
                  <a:lnTo>
                    <a:pt x="58" y="6"/>
                  </a:lnTo>
                  <a:close/>
                </a:path>
              </a:pathLst>
            </a:custGeom>
            <a:solidFill>
              <a:srgbClr val="E4B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7"/>
            <p:cNvSpPr/>
            <p:nvPr/>
          </p:nvSpPr>
          <p:spPr bwMode="auto">
            <a:xfrm>
              <a:off x="6811963" y="3575050"/>
              <a:ext cx="314325" cy="1189038"/>
            </a:xfrm>
            <a:custGeom>
              <a:avLst/>
              <a:gdLst>
                <a:gd name="T0" fmla="*/ 198 w 198"/>
                <a:gd name="T1" fmla="*/ 749 h 749"/>
                <a:gd name="T2" fmla="*/ 8 w 198"/>
                <a:gd name="T3" fmla="*/ 749 h 749"/>
                <a:gd name="T4" fmla="*/ 0 w 198"/>
                <a:gd name="T5" fmla="*/ 3 h 749"/>
                <a:gd name="T6" fmla="*/ 190 w 198"/>
                <a:gd name="T7" fmla="*/ 0 h 749"/>
                <a:gd name="T8" fmla="*/ 198 w 198"/>
                <a:gd name="T9" fmla="*/ 749 h 749"/>
              </a:gdLst>
              <a:ahLst/>
              <a:cxnLst>
                <a:cxn ang="0">
                  <a:pos x="T0" y="T1"/>
                </a:cxn>
                <a:cxn ang="0">
                  <a:pos x="T2" y="T3"/>
                </a:cxn>
                <a:cxn ang="0">
                  <a:pos x="T4" y="T5"/>
                </a:cxn>
                <a:cxn ang="0">
                  <a:pos x="T6" y="T7"/>
                </a:cxn>
                <a:cxn ang="0">
                  <a:pos x="T8" y="T9"/>
                </a:cxn>
              </a:cxnLst>
              <a:rect l="0" t="0" r="r" b="b"/>
              <a:pathLst>
                <a:path w="198" h="749">
                  <a:moveTo>
                    <a:pt x="198" y="749"/>
                  </a:moveTo>
                  <a:lnTo>
                    <a:pt x="8" y="749"/>
                  </a:lnTo>
                  <a:lnTo>
                    <a:pt x="0" y="3"/>
                  </a:lnTo>
                  <a:lnTo>
                    <a:pt x="190" y="0"/>
                  </a:lnTo>
                  <a:lnTo>
                    <a:pt x="198" y="749"/>
                  </a:lnTo>
                  <a:close/>
                </a:path>
              </a:pathLst>
            </a:custGeom>
            <a:solidFill>
              <a:srgbClr val="AFD7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Oval 28"/>
            <p:cNvSpPr>
              <a:spLocks noChangeArrowheads="1"/>
            </p:cNvSpPr>
            <p:nvPr/>
          </p:nvSpPr>
          <p:spPr bwMode="auto">
            <a:xfrm>
              <a:off x="6684963" y="2868613"/>
              <a:ext cx="114300" cy="115888"/>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Oval 29"/>
            <p:cNvSpPr>
              <a:spLocks noChangeArrowheads="1"/>
            </p:cNvSpPr>
            <p:nvPr/>
          </p:nvSpPr>
          <p:spPr bwMode="auto">
            <a:xfrm>
              <a:off x="7469188" y="3035300"/>
              <a:ext cx="109538" cy="114300"/>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Oval 30"/>
            <p:cNvSpPr>
              <a:spLocks noChangeArrowheads="1"/>
            </p:cNvSpPr>
            <p:nvPr/>
          </p:nvSpPr>
          <p:spPr bwMode="auto">
            <a:xfrm>
              <a:off x="8299450" y="2549525"/>
              <a:ext cx="109538" cy="115888"/>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Oval 31"/>
            <p:cNvSpPr>
              <a:spLocks noChangeArrowheads="1"/>
            </p:cNvSpPr>
            <p:nvPr/>
          </p:nvSpPr>
          <p:spPr bwMode="auto">
            <a:xfrm>
              <a:off x="9163050" y="2154238"/>
              <a:ext cx="114300" cy="114300"/>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2"/>
            <p:cNvSpPr/>
            <p:nvPr/>
          </p:nvSpPr>
          <p:spPr bwMode="auto">
            <a:xfrm>
              <a:off x="8142288" y="2754313"/>
              <a:ext cx="106363" cy="366713"/>
            </a:xfrm>
            <a:custGeom>
              <a:avLst/>
              <a:gdLst>
                <a:gd name="T0" fmla="*/ 5 w 67"/>
                <a:gd name="T1" fmla="*/ 231 h 231"/>
                <a:gd name="T2" fmla="*/ 67 w 67"/>
                <a:gd name="T3" fmla="*/ 231 h 231"/>
                <a:gd name="T4" fmla="*/ 64 w 67"/>
                <a:gd name="T5" fmla="*/ 0 h 231"/>
                <a:gd name="T6" fmla="*/ 0 w 67"/>
                <a:gd name="T7" fmla="*/ 3 h 231"/>
                <a:gd name="T8" fmla="*/ 5 w 67"/>
                <a:gd name="T9" fmla="*/ 231 h 231"/>
              </a:gdLst>
              <a:ahLst/>
              <a:cxnLst>
                <a:cxn ang="0">
                  <a:pos x="T0" y="T1"/>
                </a:cxn>
                <a:cxn ang="0">
                  <a:pos x="T2" y="T3"/>
                </a:cxn>
                <a:cxn ang="0">
                  <a:pos x="T4" y="T5"/>
                </a:cxn>
                <a:cxn ang="0">
                  <a:pos x="T6" y="T7"/>
                </a:cxn>
                <a:cxn ang="0">
                  <a:pos x="T8" y="T9"/>
                </a:cxn>
              </a:cxnLst>
              <a:rect l="0" t="0" r="r" b="b"/>
              <a:pathLst>
                <a:path w="67" h="231">
                  <a:moveTo>
                    <a:pt x="5" y="231"/>
                  </a:moveTo>
                  <a:lnTo>
                    <a:pt x="67" y="231"/>
                  </a:lnTo>
                  <a:lnTo>
                    <a:pt x="64" y="0"/>
                  </a:lnTo>
                  <a:lnTo>
                    <a:pt x="0" y="3"/>
                  </a:lnTo>
                  <a:lnTo>
                    <a:pt x="5" y="231"/>
                  </a:ln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3"/>
            <p:cNvSpPr/>
            <p:nvPr/>
          </p:nvSpPr>
          <p:spPr bwMode="auto">
            <a:xfrm>
              <a:off x="8142288" y="2703513"/>
              <a:ext cx="101600" cy="106363"/>
            </a:xfrm>
            <a:custGeom>
              <a:avLst/>
              <a:gdLst>
                <a:gd name="T0" fmla="*/ 0 w 24"/>
                <a:gd name="T1" fmla="*/ 13 h 25"/>
                <a:gd name="T2" fmla="*/ 12 w 24"/>
                <a:gd name="T3" fmla="*/ 25 h 25"/>
                <a:gd name="T4" fmla="*/ 24 w 24"/>
                <a:gd name="T5" fmla="*/ 13 h 25"/>
                <a:gd name="T6" fmla="*/ 12 w 24"/>
                <a:gd name="T7" fmla="*/ 0 h 25"/>
                <a:gd name="T8" fmla="*/ 0 w 24"/>
                <a:gd name="T9" fmla="*/ 13 h 25"/>
              </a:gdLst>
              <a:ahLst/>
              <a:cxnLst>
                <a:cxn ang="0">
                  <a:pos x="T0" y="T1"/>
                </a:cxn>
                <a:cxn ang="0">
                  <a:pos x="T2" y="T3"/>
                </a:cxn>
                <a:cxn ang="0">
                  <a:pos x="T4" y="T5"/>
                </a:cxn>
                <a:cxn ang="0">
                  <a:pos x="T6" y="T7"/>
                </a:cxn>
                <a:cxn ang="0">
                  <a:pos x="T8" y="T9"/>
                </a:cxn>
              </a:cxnLst>
              <a:rect l="0" t="0" r="r" b="b"/>
              <a:pathLst>
                <a:path w="24" h="25">
                  <a:moveTo>
                    <a:pt x="0" y="13"/>
                  </a:moveTo>
                  <a:cubicBezTo>
                    <a:pt x="0" y="20"/>
                    <a:pt x="6" y="25"/>
                    <a:pt x="12" y="25"/>
                  </a:cubicBezTo>
                  <a:cubicBezTo>
                    <a:pt x="19" y="25"/>
                    <a:pt x="24" y="19"/>
                    <a:pt x="24" y="13"/>
                  </a:cubicBezTo>
                  <a:cubicBezTo>
                    <a:pt x="24" y="6"/>
                    <a:pt x="18" y="0"/>
                    <a:pt x="12" y="0"/>
                  </a:cubicBezTo>
                  <a:cubicBezTo>
                    <a:pt x="5" y="0"/>
                    <a:pt x="0" y="6"/>
                    <a:pt x="0" y="13"/>
                  </a:cubicBez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Oval 34"/>
            <p:cNvSpPr>
              <a:spLocks noChangeArrowheads="1"/>
            </p:cNvSpPr>
            <p:nvPr/>
          </p:nvSpPr>
          <p:spPr bwMode="auto">
            <a:xfrm>
              <a:off x="8154988" y="2711450"/>
              <a:ext cx="76200" cy="63500"/>
            </a:xfrm>
            <a:prstGeom prst="ellipse">
              <a:avLst/>
            </a:prstGeom>
            <a:solidFill>
              <a:srgbClr val="E4B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5"/>
            <p:cNvSpPr/>
            <p:nvPr/>
          </p:nvSpPr>
          <p:spPr bwMode="auto">
            <a:xfrm>
              <a:off x="8032750" y="2711450"/>
              <a:ext cx="117475" cy="442913"/>
            </a:xfrm>
            <a:custGeom>
              <a:avLst/>
              <a:gdLst>
                <a:gd name="T0" fmla="*/ 5 w 74"/>
                <a:gd name="T1" fmla="*/ 279 h 279"/>
                <a:gd name="T2" fmla="*/ 74 w 74"/>
                <a:gd name="T3" fmla="*/ 276 h 279"/>
                <a:gd name="T4" fmla="*/ 69 w 74"/>
                <a:gd name="T5" fmla="*/ 0 h 279"/>
                <a:gd name="T6" fmla="*/ 0 w 74"/>
                <a:gd name="T7" fmla="*/ 3 h 279"/>
                <a:gd name="T8" fmla="*/ 5 w 74"/>
                <a:gd name="T9" fmla="*/ 279 h 279"/>
              </a:gdLst>
              <a:ahLst/>
              <a:cxnLst>
                <a:cxn ang="0">
                  <a:pos x="T0" y="T1"/>
                </a:cxn>
                <a:cxn ang="0">
                  <a:pos x="T2" y="T3"/>
                </a:cxn>
                <a:cxn ang="0">
                  <a:pos x="T4" y="T5"/>
                </a:cxn>
                <a:cxn ang="0">
                  <a:pos x="T6" y="T7"/>
                </a:cxn>
                <a:cxn ang="0">
                  <a:pos x="T8" y="T9"/>
                </a:cxn>
              </a:cxnLst>
              <a:rect l="0" t="0" r="r" b="b"/>
              <a:pathLst>
                <a:path w="74" h="279">
                  <a:moveTo>
                    <a:pt x="5" y="279"/>
                  </a:moveTo>
                  <a:lnTo>
                    <a:pt x="74" y="276"/>
                  </a:lnTo>
                  <a:lnTo>
                    <a:pt x="69" y="0"/>
                  </a:lnTo>
                  <a:lnTo>
                    <a:pt x="0" y="3"/>
                  </a:lnTo>
                  <a:lnTo>
                    <a:pt x="5" y="279"/>
                  </a:ln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6"/>
            <p:cNvSpPr/>
            <p:nvPr/>
          </p:nvSpPr>
          <p:spPr bwMode="auto">
            <a:xfrm>
              <a:off x="8032750" y="2655888"/>
              <a:ext cx="109538" cy="115888"/>
            </a:xfrm>
            <a:custGeom>
              <a:avLst/>
              <a:gdLst>
                <a:gd name="T0" fmla="*/ 0 w 26"/>
                <a:gd name="T1" fmla="*/ 14 h 27"/>
                <a:gd name="T2" fmla="*/ 14 w 26"/>
                <a:gd name="T3" fmla="*/ 27 h 27"/>
                <a:gd name="T4" fmla="*/ 26 w 26"/>
                <a:gd name="T5" fmla="*/ 13 h 27"/>
                <a:gd name="T6" fmla="*/ 13 w 26"/>
                <a:gd name="T7" fmla="*/ 1 h 27"/>
                <a:gd name="T8" fmla="*/ 0 w 26"/>
                <a:gd name="T9" fmla="*/ 14 h 27"/>
              </a:gdLst>
              <a:ahLst/>
              <a:cxnLst>
                <a:cxn ang="0">
                  <a:pos x="T0" y="T1"/>
                </a:cxn>
                <a:cxn ang="0">
                  <a:pos x="T2" y="T3"/>
                </a:cxn>
                <a:cxn ang="0">
                  <a:pos x="T4" y="T5"/>
                </a:cxn>
                <a:cxn ang="0">
                  <a:pos x="T6" y="T7"/>
                </a:cxn>
                <a:cxn ang="0">
                  <a:pos x="T8" y="T9"/>
                </a:cxn>
              </a:cxnLst>
              <a:rect l="0" t="0" r="r" b="b"/>
              <a:pathLst>
                <a:path w="26" h="27">
                  <a:moveTo>
                    <a:pt x="0" y="14"/>
                  </a:moveTo>
                  <a:cubicBezTo>
                    <a:pt x="0" y="21"/>
                    <a:pt x="6" y="27"/>
                    <a:pt x="14" y="27"/>
                  </a:cubicBezTo>
                  <a:cubicBezTo>
                    <a:pt x="21" y="27"/>
                    <a:pt x="26" y="21"/>
                    <a:pt x="26" y="13"/>
                  </a:cubicBezTo>
                  <a:cubicBezTo>
                    <a:pt x="26" y="6"/>
                    <a:pt x="20" y="0"/>
                    <a:pt x="13" y="1"/>
                  </a:cubicBezTo>
                  <a:cubicBezTo>
                    <a:pt x="6" y="1"/>
                    <a:pt x="0" y="7"/>
                    <a:pt x="0" y="14"/>
                  </a:cubicBez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7"/>
            <p:cNvSpPr/>
            <p:nvPr/>
          </p:nvSpPr>
          <p:spPr bwMode="auto">
            <a:xfrm>
              <a:off x="7934325" y="2749550"/>
              <a:ext cx="106363" cy="404813"/>
            </a:xfrm>
            <a:custGeom>
              <a:avLst/>
              <a:gdLst>
                <a:gd name="T0" fmla="*/ 6 w 67"/>
                <a:gd name="T1" fmla="*/ 255 h 255"/>
                <a:gd name="T2" fmla="*/ 67 w 67"/>
                <a:gd name="T3" fmla="*/ 255 h 255"/>
                <a:gd name="T4" fmla="*/ 64 w 67"/>
                <a:gd name="T5" fmla="*/ 0 h 255"/>
                <a:gd name="T6" fmla="*/ 0 w 67"/>
                <a:gd name="T7" fmla="*/ 0 h 255"/>
                <a:gd name="T8" fmla="*/ 6 w 67"/>
                <a:gd name="T9" fmla="*/ 255 h 255"/>
              </a:gdLst>
              <a:ahLst/>
              <a:cxnLst>
                <a:cxn ang="0">
                  <a:pos x="T0" y="T1"/>
                </a:cxn>
                <a:cxn ang="0">
                  <a:pos x="T2" y="T3"/>
                </a:cxn>
                <a:cxn ang="0">
                  <a:pos x="T4" y="T5"/>
                </a:cxn>
                <a:cxn ang="0">
                  <a:pos x="T6" y="T7"/>
                </a:cxn>
                <a:cxn ang="0">
                  <a:pos x="T8" y="T9"/>
                </a:cxn>
              </a:cxnLst>
              <a:rect l="0" t="0" r="r" b="b"/>
              <a:pathLst>
                <a:path w="67" h="255">
                  <a:moveTo>
                    <a:pt x="6" y="255"/>
                  </a:moveTo>
                  <a:lnTo>
                    <a:pt x="67" y="255"/>
                  </a:lnTo>
                  <a:lnTo>
                    <a:pt x="64" y="0"/>
                  </a:lnTo>
                  <a:lnTo>
                    <a:pt x="0" y="0"/>
                  </a:lnTo>
                  <a:lnTo>
                    <a:pt x="6" y="255"/>
                  </a:ln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8"/>
            <p:cNvSpPr/>
            <p:nvPr/>
          </p:nvSpPr>
          <p:spPr bwMode="auto">
            <a:xfrm>
              <a:off x="7934325" y="2698750"/>
              <a:ext cx="101600" cy="101600"/>
            </a:xfrm>
            <a:custGeom>
              <a:avLst/>
              <a:gdLst>
                <a:gd name="T0" fmla="*/ 0 w 24"/>
                <a:gd name="T1" fmla="*/ 12 h 24"/>
                <a:gd name="T2" fmla="*/ 12 w 24"/>
                <a:gd name="T3" fmla="*/ 24 h 24"/>
                <a:gd name="T4" fmla="*/ 24 w 24"/>
                <a:gd name="T5" fmla="*/ 12 h 24"/>
                <a:gd name="T6" fmla="*/ 12 w 24"/>
                <a:gd name="T7" fmla="*/ 0 h 24"/>
                <a:gd name="T8" fmla="*/ 0 w 24"/>
                <a:gd name="T9" fmla="*/ 12 h 24"/>
              </a:gdLst>
              <a:ahLst/>
              <a:cxnLst>
                <a:cxn ang="0">
                  <a:pos x="T0" y="T1"/>
                </a:cxn>
                <a:cxn ang="0">
                  <a:pos x="T2" y="T3"/>
                </a:cxn>
                <a:cxn ang="0">
                  <a:pos x="T4" y="T5"/>
                </a:cxn>
                <a:cxn ang="0">
                  <a:pos x="T6" y="T7"/>
                </a:cxn>
                <a:cxn ang="0">
                  <a:pos x="T8" y="T9"/>
                </a:cxn>
              </a:cxnLst>
              <a:rect l="0" t="0" r="r" b="b"/>
              <a:pathLst>
                <a:path w="24" h="24">
                  <a:moveTo>
                    <a:pt x="0" y="12"/>
                  </a:moveTo>
                  <a:cubicBezTo>
                    <a:pt x="0" y="18"/>
                    <a:pt x="6" y="24"/>
                    <a:pt x="12" y="24"/>
                  </a:cubicBezTo>
                  <a:cubicBezTo>
                    <a:pt x="19" y="24"/>
                    <a:pt x="24" y="18"/>
                    <a:pt x="24" y="12"/>
                  </a:cubicBezTo>
                  <a:cubicBezTo>
                    <a:pt x="24" y="5"/>
                    <a:pt x="18" y="0"/>
                    <a:pt x="12" y="0"/>
                  </a:cubicBezTo>
                  <a:cubicBezTo>
                    <a:pt x="5" y="0"/>
                    <a:pt x="0" y="5"/>
                    <a:pt x="0" y="12"/>
                  </a:cubicBez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9"/>
            <p:cNvSpPr/>
            <p:nvPr/>
          </p:nvSpPr>
          <p:spPr bwMode="auto">
            <a:xfrm>
              <a:off x="7850188" y="2843213"/>
              <a:ext cx="93663" cy="315913"/>
            </a:xfrm>
            <a:custGeom>
              <a:avLst/>
              <a:gdLst>
                <a:gd name="T0" fmla="*/ 3 w 59"/>
                <a:gd name="T1" fmla="*/ 199 h 199"/>
                <a:gd name="T2" fmla="*/ 59 w 59"/>
                <a:gd name="T3" fmla="*/ 196 h 199"/>
                <a:gd name="T4" fmla="*/ 56 w 59"/>
                <a:gd name="T5" fmla="*/ 0 h 199"/>
                <a:gd name="T6" fmla="*/ 0 w 59"/>
                <a:gd name="T7" fmla="*/ 3 h 199"/>
                <a:gd name="T8" fmla="*/ 3 w 59"/>
                <a:gd name="T9" fmla="*/ 199 h 199"/>
              </a:gdLst>
              <a:ahLst/>
              <a:cxnLst>
                <a:cxn ang="0">
                  <a:pos x="T0" y="T1"/>
                </a:cxn>
                <a:cxn ang="0">
                  <a:pos x="T2" y="T3"/>
                </a:cxn>
                <a:cxn ang="0">
                  <a:pos x="T4" y="T5"/>
                </a:cxn>
                <a:cxn ang="0">
                  <a:pos x="T6" y="T7"/>
                </a:cxn>
                <a:cxn ang="0">
                  <a:pos x="T8" y="T9"/>
                </a:cxn>
              </a:cxnLst>
              <a:rect l="0" t="0" r="r" b="b"/>
              <a:pathLst>
                <a:path w="59" h="199">
                  <a:moveTo>
                    <a:pt x="3" y="199"/>
                  </a:moveTo>
                  <a:lnTo>
                    <a:pt x="59" y="196"/>
                  </a:lnTo>
                  <a:lnTo>
                    <a:pt x="56" y="0"/>
                  </a:lnTo>
                  <a:lnTo>
                    <a:pt x="0" y="3"/>
                  </a:lnTo>
                  <a:lnTo>
                    <a:pt x="3" y="199"/>
                  </a:ln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0"/>
            <p:cNvSpPr/>
            <p:nvPr/>
          </p:nvSpPr>
          <p:spPr bwMode="auto">
            <a:xfrm>
              <a:off x="7850188" y="2800350"/>
              <a:ext cx="88900" cy="90488"/>
            </a:xfrm>
            <a:custGeom>
              <a:avLst/>
              <a:gdLst>
                <a:gd name="T0" fmla="*/ 0 w 21"/>
                <a:gd name="T1" fmla="*/ 11 h 21"/>
                <a:gd name="T2" fmla="*/ 10 w 21"/>
                <a:gd name="T3" fmla="*/ 21 h 21"/>
                <a:gd name="T4" fmla="*/ 21 w 21"/>
                <a:gd name="T5" fmla="*/ 10 h 21"/>
                <a:gd name="T6" fmla="*/ 10 w 21"/>
                <a:gd name="T7" fmla="*/ 0 h 21"/>
                <a:gd name="T8" fmla="*/ 0 w 21"/>
                <a:gd name="T9" fmla="*/ 11 h 21"/>
              </a:gdLst>
              <a:ahLst/>
              <a:cxnLst>
                <a:cxn ang="0">
                  <a:pos x="T0" y="T1"/>
                </a:cxn>
                <a:cxn ang="0">
                  <a:pos x="T2" y="T3"/>
                </a:cxn>
                <a:cxn ang="0">
                  <a:pos x="T4" y="T5"/>
                </a:cxn>
                <a:cxn ang="0">
                  <a:pos x="T6" y="T7"/>
                </a:cxn>
                <a:cxn ang="0">
                  <a:pos x="T8" y="T9"/>
                </a:cxn>
              </a:cxnLst>
              <a:rect l="0" t="0" r="r" b="b"/>
              <a:pathLst>
                <a:path w="21" h="21">
                  <a:moveTo>
                    <a:pt x="0" y="11"/>
                  </a:moveTo>
                  <a:cubicBezTo>
                    <a:pt x="0" y="16"/>
                    <a:pt x="5" y="21"/>
                    <a:pt x="10" y="21"/>
                  </a:cubicBezTo>
                  <a:cubicBezTo>
                    <a:pt x="16" y="21"/>
                    <a:pt x="21" y="16"/>
                    <a:pt x="21" y="10"/>
                  </a:cubicBezTo>
                  <a:cubicBezTo>
                    <a:pt x="21" y="4"/>
                    <a:pt x="16" y="0"/>
                    <a:pt x="10" y="0"/>
                  </a:cubicBezTo>
                  <a:cubicBezTo>
                    <a:pt x="4" y="0"/>
                    <a:pt x="0" y="5"/>
                    <a:pt x="0" y="11"/>
                  </a:cubicBez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1"/>
            <p:cNvSpPr/>
            <p:nvPr/>
          </p:nvSpPr>
          <p:spPr bwMode="auto">
            <a:xfrm>
              <a:off x="8231188" y="3081338"/>
              <a:ext cx="38100" cy="42863"/>
            </a:xfrm>
            <a:custGeom>
              <a:avLst/>
              <a:gdLst>
                <a:gd name="T0" fmla="*/ 16 w 24"/>
                <a:gd name="T1" fmla="*/ 0 h 27"/>
                <a:gd name="T2" fmla="*/ 0 w 24"/>
                <a:gd name="T3" fmla="*/ 25 h 27"/>
                <a:gd name="T4" fmla="*/ 11 w 24"/>
                <a:gd name="T5" fmla="*/ 27 h 27"/>
                <a:gd name="T6" fmla="*/ 24 w 24"/>
                <a:gd name="T7" fmla="*/ 25 h 27"/>
                <a:gd name="T8" fmla="*/ 24 w 24"/>
                <a:gd name="T9" fmla="*/ 14 h 27"/>
                <a:gd name="T10" fmla="*/ 16 w 24"/>
                <a:gd name="T11" fmla="*/ 0 h 27"/>
              </a:gdLst>
              <a:ahLst/>
              <a:cxnLst>
                <a:cxn ang="0">
                  <a:pos x="T0" y="T1"/>
                </a:cxn>
                <a:cxn ang="0">
                  <a:pos x="T2" y="T3"/>
                </a:cxn>
                <a:cxn ang="0">
                  <a:pos x="T4" y="T5"/>
                </a:cxn>
                <a:cxn ang="0">
                  <a:pos x="T6" y="T7"/>
                </a:cxn>
                <a:cxn ang="0">
                  <a:pos x="T8" y="T9"/>
                </a:cxn>
                <a:cxn ang="0">
                  <a:pos x="T10" y="T11"/>
                </a:cxn>
              </a:cxnLst>
              <a:rect l="0" t="0" r="r" b="b"/>
              <a:pathLst>
                <a:path w="24" h="27">
                  <a:moveTo>
                    <a:pt x="16" y="0"/>
                  </a:moveTo>
                  <a:lnTo>
                    <a:pt x="0" y="25"/>
                  </a:lnTo>
                  <a:lnTo>
                    <a:pt x="11" y="27"/>
                  </a:lnTo>
                  <a:lnTo>
                    <a:pt x="24" y="25"/>
                  </a:lnTo>
                  <a:lnTo>
                    <a:pt x="24" y="14"/>
                  </a:lnTo>
                  <a:lnTo>
                    <a:pt x="16" y="0"/>
                  </a:ln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2"/>
            <p:cNvSpPr/>
            <p:nvPr/>
          </p:nvSpPr>
          <p:spPr bwMode="auto">
            <a:xfrm>
              <a:off x="8251825" y="2967038"/>
              <a:ext cx="152400" cy="331788"/>
            </a:xfrm>
            <a:custGeom>
              <a:avLst/>
              <a:gdLst>
                <a:gd name="T0" fmla="*/ 27 w 36"/>
                <a:gd name="T1" fmla="*/ 26 h 78"/>
                <a:gd name="T2" fmla="*/ 34 w 36"/>
                <a:gd name="T3" fmla="*/ 13 h 78"/>
                <a:gd name="T4" fmla="*/ 27 w 36"/>
                <a:gd name="T5" fmla="*/ 3 h 78"/>
                <a:gd name="T6" fmla="*/ 12 w 36"/>
                <a:gd name="T7" fmla="*/ 9 h 78"/>
                <a:gd name="T8" fmla="*/ 1 w 36"/>
                <a:gd name="T9" fmla="*/ 28 h 78"/>
                <a:gd name="T10" fmla="*/ 0 w 36"/>
                <a:gd name="T11" fmla="*/ 78 h 78"/>
                <a:gd name="T12" fmla="*/ 27 w 36"/>
                <a:gd name="T13" fmla="*/ 26 h 78"/>
              </a:gdLst>
              <a:ahLst/>
              <a:cxnLst>
                <a:cxn ang="0">
                  <a:pos x="T0" y="T1"/>
                </a:cxn>
                <a:cxn ang="0">
                  <a:pos x="T2" y="T3"/>
                </a:cxn>
                <a:cxn ang="0">
                  <a:pos x="T4" y="T5"/>
                </a:cxn>
                <a:cxn ang="0">
                  <a:pos x="T6" y="T7"/>
                </a:cxn>
                <a:cxn ang="0">
                  <a:pos x="T8" y="T9"/>
                </a:cxn>
                <a:cxn ang="0">
                  <a:pos x="T10" y="T11"/>
                </a:cxn>
                <a:cxn ang="0">
                  <a:pos x="T12" y="T13"/>
                </a:cxn>
              </a:cxnLst>
              <a:rect l="0" t="0" r="r" b="b"/>
              <a:pathLst>
                <a:path w="36" h="78">
                  <a:moveTo>
                    <a:pt x="27" y="26"/>
                  </a:moveTo>
                  <a:cubicBezTo>
                    <a:pt x="34" y="13"/>
                    <a:pt x="34" y="13"/>
                    <a:pt x="34" y="13"/>
                  </a:cubicBezTo>
                  <a:cubicBezTo>
                    <a:pt x="34" y="13"/>
                    <a:pt x="36" y="6"/>
                    <a:pt x="27" y="3"/>
                  </a:cubicBezTo>
                  <a:cubicBezTo>
                    <a:pt x="27" y="3"/>
                    <a:pt x="19" y="0"/>
                    <a:pt x="12" y="9"/>
                  </a:cubicBezTo>
                  <a:cubicBezTo>
                    <a:pt x="1" y="28"/>
                    <a:pt x="1" y="28"/>
                    <a:pt x="1" y="28"/>
                  </a:cubicBezTo>
                  <a:cubicBezTo>
                    <a:pt x="0" y="78"/>
                    <a:pt x="0" y="78"/>
                    <a:pt x="0" y="78"/>
                  </a:cubicBezTo>
                  <a:lnTo>
                    <a:pt x="27" y="26"/>
                  </a:ln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3"/>
            <p:cNvSpPr/>
            <p:nvPr/>
          </p:nvSpPr>
          <p:spPr bwMode="auto">
            <a:xfrm>
              <a:off x="8328025" y="2992438"/>
              <a:ext cx="63500" cy="88900"/>
            </a:xfrm>
            <a:custGeom>
              <a:avLst/>
              <a:gdLst>
                <a:gd name="T0" fmla="*/ 15 w 15"/>
                <a:gd name="T1" fmla="*/ 7 h 21"/>
                <a:gd name="T2" fmla="*/ 10 w 15"/>
                <a:gd name="T3" fmla="*/ 1 h 21"/>
                <a:gd name="T4" fmla="*/ 1 w 15"/>
                <a:gd name="T5" fmla="*/ 13 h 21"/>
                <a:gd name="T6" fmla="*/ 5 w 15"/>
                <a:gd name="T7" fmla="*/ 21 h 21"/>
                <a:gd name="T8" fmla="*/ 8 w 15"/>
                <a:gd name="T9" fmla="*/ 21 h 21"/>
                <a:gd name="T10" fmla="*/ 15 w 15"/>
                <a:gd name="T11" fmla="*/ 7 h 21"/>
              </a:gdLst>
              <a:ahLst/>
              <a:cxnLst>
                <a:cxn ang="0">
                  <a:pos x="T0" y="T1"/>
                </a:cxn>
                <a:cxn ang="0">
                  <a:pos x="T2" y="T3"/>
                </a:cxn>
                <a:cxn ang="0">
                  <a:pos x="T4" y="T5"/>
                </a:cxn>
                <a:cxn ang="0">
                  <a:pos x="T6" y="T7"/>
                </a:cxn>
                <a:cxn ang="0">
                  <a:pos x="T8" y="T9"/>
                </a:cxn>
                <a:cxn ang="0">
                  <a:pos x="T10" y="T11"/>
                </a:cxn>
              </a:cxnLst>
              <a:rect l="0" t="0" r="r" b="b"/>
              <a:pathLst>
                <a:path w="15" h="21">
                  <a:moveTo>
                    <a:pt x="15" y="7"/>
                  </a:moveTo>
                  <a:cubicBezTo>
                    <a:pt x="15" y="7"/>
                    <a:pt x="15" y="0"/>
                    <a:pt x="10" y="1"/>
                  </a:cubicBezTo>
                  <a:cubicBezTo>
                    <a:pt x="10" y="1"/>
                    <a:pt x="6" y="1"/>
                    <a:pt x="1" y="13"/>
                  </a:cubicBezTo>
                  <a:cubicBezTo>
                    <a:pt x="1" y="13"/>
                    <a:pt x="0" y="19"/>
                    <a:pt x="5" y="21"/>
                  </a:cubicBezTo>
                  <a:cubicBezTo>
                    <a:pt x="8" y="21"/>
                    <a:pt x="8" y="21"/>
                    <a:pt x="8" y="21"/>
                  </a:cubicBezTo>
                  <a:lnTo>
                    <a:pt x="15" y="7"/>
                  </a:lnTo>
                  <a:close/>
                </a:path>
              </a:pathLst>
            </a:custGeom>
            <a:solidFill>
              <a:srgbClr val="E4B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4"/>
            <p:cNvSpPr/>
            <p:nvPr/>
          </p:nvSpPr>
          <p:spPr bwMode="auto">
            <a:xfrm>
              <a:off x="7854950" y="3111500"/>
              <a:ext cx="427038" cy="247650"/>
            </a:xfrm>
            <a:custGeom>
              <a:avLst/>
              <a:gdLst>
                <a:gd name="T0" fmla="*/ 96 w 101"/>
                <a:gd name="T1" fmla="*/ 0 h 58"/>
                <a:gd name="T2" fmla="*/ 96 w 101"/>
                <a:gd name="T3" fmla="*/ 30 h 58"/>
                <a:gd name="T4" fmla="*/ 101 w 101"/>
                <a:gd name="T5" fmla="*/ 30 h 58"/>
                <a:gd name="T6" fmla="*/ 95 w 101"/>
                <a:gd name="T7" fmla="*/ 37 h 58"/>
                <a:gd name="T8" fmla="*/ 95 w 101"/>
                <a:gd name="T9" fmla="*/ 42 h 58"/>
                <a:gd name="T10" fmla="*/ 68 w 101"/>
                <a:gd name="T11" fmla="*/ 56 h 58"/>
                <a:gd name="T12" fmla="*/ 68 w 101"/>
                <a:gd name="T13" fmla="*/ 56 h 58"/>
                <a:gd name="T14" fmla="*/ 62 w 101"/>
                <a:gd name="T15" fmla="*/ 57 h 58"/>
                <a:gd name="T16" fmla="*/ 30 w 101"/>
                <a:gd name="T17" fmla="*/ 58 h 58"/>
                <a:gd name="T18" fmla="*/ 0 w 101"/>
                <a:gd name="T19" fmla="*/ 36 h 58"/>
                <a:gd name="T20" fmla="*/ 0 w 101"/>
                <a:gd name="T21" fmla="*/ 33 h 58"/>
                <a:gd name="T22" fmla="*/ 0 w 101"/>
                <a:gd name="T23" fmla="*/ 1 h 58"/>
                <a:gd name="T24" fmla="*/ 96 w 101"/>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58">
                  <a:moveTo>
                    <a:pt x="96" y="0"/>
                  </a:moveTo>
                  <a:cubicBezTo>
                    <a:pt x="96" y="30"/>
                    <a:pt x="96" y="30"/>
                    <a:pt x="96" y="30"/>
                  </a:cubicBezTo>
                  <a:cubicBezTo>
                    <a:pt x="101" y="30"/>
                    <a:pt x="101" y="30"/>
                    <a:pt x="101" y="30"/>
                  </a:cubicBezTo>
                  <a:cubicBezTo>
                    <a:pt x="101" y="30"/>
                    <a:pt x="99" y="33"/>
                    <a:pt x="95" y="37"/>
                  </a:cubicBezTo>
                  <a:cubicBezTo>
                    <a:pt x="95" y="42"/>
                    <a:pt x="95" y="42"/>
                    <a:pt x="95" y="42"/>
                  </a:cubicBezTo>
                  <a:cubicBezTo>
                    <a:pt x="95" y="42"/>
                    <a:pt x="90" y="55"/>
                    <a:pt x="68" y="56"/>
                  </a:cubicBezTo>
                  <a:cubicBezTo>
                    <a:pt x="68" y="56"/>
                    <a:pt x="68" y="56"/>
                    <a:pt x="68" y="56"/>
                  </a:cubicBezTo>
                  <a:cubicBezTo>
                    <a:pt x="66" y="57"/>
                    <a:pt x="64" y="57"/>
                    <a:pt x="62" y="57"/>
                  </a:cubicBezTo>
                  <a:cubicBezTo>
                    <a:pt x="30" y="58"/>
                    <a:pt x="30" y="58"/>
                    <a:pt x="30" y="58"/>
                  </a:cubicBezTo>
                  <a:cubicBezTo>
                    <a:pt x="30" y="58"/>
                    <a:pt x="6" y="58"/>
                    <a:pt x="0" y="36"/>
                  </a:cubicBezTo>
                  <a:cubicBezTo>
                    <a:pt x="0" y="33"/>
                    <a:pt x="0" y="33"/>
                    <a:pt x="0" y="33"/>
                  </a:cubicBezTo>
                  <a:cubicBezTo>
                    <a:pt x="0" y="1"/>
                    <a:pt x="0" y="1"/>
                    <a:pt x="0" y="1"/>
                  </a:cubicBezTo>
                  <a:lnTo>
                    <a:pt x="96" y="0"/>
                  </a:ln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5"/>
            <p:cNvSpPr/>
            <p:nvPr/>
          </p:nvSpPr>
          <p:spPr bwMode="auto">
            <a:xfrm>
              <a:off x="7931150" y="3298825"/>
              <a:ext cx="254000" cy="387350"/>
            </a:xfrm>
            <a:custGeom>
              <a:avLst/>
              <a:gdLst>
                <a:gd name="T0" fmla="*/ 5 w 160"/>
                <a:gd name="T1" fmla="*/ 244 h 244"/>
                <a:gd name="T2" fmla="*/ 160 w 160"/>
                <a:gd name="T3" fmla="*/ 242 h 244"/>
                <a:gd name="T4" fmla="*/ 157 w 160"/>
                <a:gd name="T5" fmla="*/ 0 h 244"/>
                <a:gd name="T6" fmla="*/ 0 w 160"/>
                <a:gd name="T7" fmla="*/ 3 h 244"/>
                <a:gd name="T8" fmla="*/ 5 w 160"/>
                <a:gd name="T9" fmla="*/ 244 h 244"/>
              </a:gdLst>
              <a:ahLst/>
              <a:cxnLst>
                <a:cxn ang="0">
                  <a:pos x="T0" y="T1"/>
                </a:cxn>
                <a:cxn ang="0">
                  <a:pos x="T2" y="T3"/>
                </a:cxn>
                <a:cxn ang="0">
                  <a:pos x="T4" y="T5"/>
                </a:cxn>
                <a:cxn ang="0">
                  <a:pos x="T6" y="T7"/>
                </a:cxn>
                <a:cxn ang="0">
                  <a:pos x="T8" y="T9"/>
                </a:cxn>
              </a:cxnLst>
              <a:rect l="0" t="0" r="r" b="b"/>
              <a:pathLst>
                <a:path w="160" h="244">
                  <a:moveTo>
                    <a:pt x="5" y="244"/>
                  </a:moveTo>
                  <a:lnTo>
                    <a:pt x="160" y="242"/>
                  </a:lnTo>
                  <a:lnTo>
                    <a:pt x="157" y="0"/>
                  </a:lnTo>
                  <a:lnTo>
                    <a:pt x="0" y="3"/>
                  </a:lnTo>
                  <a:lnTo>
                    <a:pt x="5" y="244"/>
                  </a:ln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6"/>
            <p:cNvSpPr/>
            <p:nvPr/>
          </p:nvSpPr>
          <p:spPr bwMode="auto">
            <a:xfrm>
              <a:off x="8048625" y="2668588"/>
              <a:ext cx="80963" cy="63500"/>
            </a:xfrm>
            <a:custGeom>
              <a:avLst/>
              <a:gdLst>
                <a:gd name="T0" fmla="*/ 10 w 19"/>
                <a:gd name="T1" fmla="*/ 15 h 15"/>
                <a:gd name="T2" fmla="*/ 19 w 19"/>
                <a:gd name="T3" fmla="*/ 7 h 15"/>
                <a:gd name="T4" fmla="*/ 9 w 19"/>
                <a:gd name="T5" fmla="*/ 0 h 15"/>
                <a:gd name="T6" fmla="*/ 0 w 19"/>
                <a:gd name="T7" fmla="*/ 7 h 15"/>
                <a:gd name="T8" fmla="*/ 10 w 19"/>
                <a:gd name="T9" fmla="*/ 15 h 15"/>
              </a:gdLst>
              <a:ahLst/>
              <a:cxnLst>
                <a:cxn ang="0">
                  <a:pos x="T0" y="T1"/>
                </a:cxn>
                <a:cxn ang="0">
                  <a:pos x="T2" y="T3"/>
                </a:cxn>
                <a:cxn ang="0">
                  <a:pos x="T4" y="T5"/>
                </a:cxn>
                <a:cxn ang="0">
                  <a:pos x="T6" y="T7"/>
                </a:cxn>
                <a:cxn ang="0">
                  <a:pos x="T8" y="T9"/>
                </a:cxn>
              </a:cxnLst>
              <a:rect l="0" t="0" r="r" b="b"/>
              <a:pathLst>
                <a:path w="19" h="15">
                  <a:moveTo>
                    <a:pt x="10" y="15"/>
                  </a:moveTo>
                  <a:cubicBezTo>
                    <a:pt x="15" y="15"/>
                    <a:pt x="19" y="11"/>
                    <a:pt x="19" y="7"/>
                  </a:cubicBezTo>
                  <a:cubicBezTo>
                    <a:pt x="19" y="3"/>
                    <a:pt x="15" y="0"/>
                    <a:pt x="9" y="0"/>
                  </a:cubicBezTo>
                  <a:cubicBezTo>
                    <a:pt x="4" y="0"/>
                    <a:pt x="0" y="3"/>
                    <a:pt x="0" y="7"/>
                  </a:cubicBezTo>
                  <a:cubicBezTo>
                    <a:pt x="0" y="11"/>
                    <a:pt x="4" y="15"/>
                    <a:pt x="10" y="15"/>
                  </a:cubicBezTo>
                  <a:close/>
                </a:path>
              </a:pathLst>
            </a:custGeom>
            <a:solidFill>
              <a:srgbClr val="E4B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7"/>
            <p:cNvSpPr/>
            <p:nvPr/>
          </p:nvSpPr>
          <p:spPr bwMode="auto">
            <a:xfrm>
              <a:off x="7943850" y="2711450"/>
              <a:ext cx="79375" cy="68263"/>
            </a:xfrm>
            <a:custGeom>
              <a:avLst/>
              <a:gdLst>
                <a:gd name="T0" fmla="*/ 10 w 19"/>
                <a:gd name="T1" fmla="*/ 16 h 16"/>
                <a:gd name="T2" fmla="*/ 19 w 19"/>
                <a:gd name="T3" fmla="*/ 8 h 16"/>
                <a:gd name="T4" fmla="*/ 10 w 19"/>
                <a:gd name="T5" fmla="*/ 0 h 16"/>
                <a:gd name="T6" fmla="*/ 0 w 19"/>
                <a:gd name="T7" fmla="*/ 8 h 16"/>
                <a:gd name="T8" fmla="*/ 10 w 19"/>
                <a:gd name="T9" fmla="*/ 16 h 16"/>
              </a:gdLst>
              <a:ahLst/>
              <a:cxnLst>
                <a:cxn ang="0">
                  <a:pos x="T0" y="T1"/>
                </a:cxn>
                <a:cxn ang="0">
                  <a:pos x="T2" y="T3"/>
                </a:cxn>
                <a:cxn ang="0">
                  <a:pos x="T4" y="T5"/>
                </a:cxn>
                <a:cxn ang="0">
                  <a:pos x="T6" y="T7"/>
                </a:cxn>
                <a:cxn ang="0">
                  <a:pos x="T8" y="T9"/>
                </a:cxn>
              </a:cxnLst>
              <a:rect l="0" t="0" r="r" b="b"/>
              <a:pathLst>
                <a:path w="19" h="16">
                  <a:moveTo>
                    <a:pt x="10" y="16"/>
                  </a:moveTo>
                  <a:cubicBezTo>
                    <a:pt x="15" y="16"/>
                    <a:pt x="19" y="12"/>
                    <a:pt x="19" y="8"/>
                  </a:cubicBezTo>
                  <a:cubicBezTo>
                    <a:pt x="19" y="3"/>
                    <a:pt x="15" y="0"/>
                    <a:pt x="10" y="0"/>
                  </a:cubicBezTo>
                  <a:cubicBezTo>
                    <a:pt x="5" y="0"/>
                    <a:pt x="0" y="3"/>
                    <a:pt x="0" y="8"/>
                  </a:cubicBezTo>
                  <a:cubicBezTo>
                    <a:pt x="1" y="12"/>
                    <a:pt x="5" y="16"/>
                    <a:pt x="10" y="16"/>
                  </a:cubicBezTo>
                  <a:close/>
                </a:path>
              </a:pathLst>
            </a:custGeom>
            <a:solidFill>
              <a:srgbClr val="E4B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Oval 48"/>
            <p:cNvSpPr>
              <a:spLocks noChangeArrowheads="1"/>
            </p:cNvSpPr>
            <p:nvPr/>
          </p:nvSpPr>
          <p:spPr bwMode="auto">
            <a:xfrm>
              <a:off x="7858125" y="2813050"/>
              <a:ext cx="68263" cy="55563"/>
            </a:xfrm>
            <a:prstGeom prst="ellipse">
              <a:avLst/>
            </a:prstGeom>
            <a:solidFill>
              <a:srgbClr val="E4B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9"/>
            <p:cNvSpPr/>
            <p:nvPr/>
          </p:nvSpPr>
          <p:spPr bwMode="auto">
            <a:xfrm>
              <a:off x="8172450" y="2954338"/>
              <a:ext cx="63500" cy="4763"/>
            </a:xfrm>
            <a:custGeom>
              <a:avLst/>
              <a:gdLst>
                <a:gd name="T0" fmla="*/ 0 w 15"/>
                <a:gd name="T1" fmla="*/ 0 h 1"/>
                <a:gd name="T2" fmla="*/ 2 w 15"/>
                <a:gd name="T3" fmla="*/ 0 h 1"/>
                <a:gd name="T4" fmla="*/ 7 w 15"/>
                <a:gd name="T5" fmla="*/ 0 h 1"/>
                <a:gd name="T6" fmla="*/ 13 w 15"/>
                <a:gd name="T7" fmla="*/ 0 h 1"/>
                <a:gd name="T8" fmla="*/ 15 w 15"/>
                <a:gd name="T9" fmla="*/ 0 h 1"/>
                <a:gd name="T10" fmla="*/ 13 w 15"/>
                <a:gd name="T11" fmla="*/ 0 h 1"/>
                <a:gd name="T12" fmla="*/ 7 w 15"/>
                <a:gd name="T13" fmla="*/ 1 h 1"/>
                <a:gd name="T14" fmla="*/ 2 w 15"/>
                <a:gd name="T15" fmla="*/ 0 h 1"/>
                <a:gd name="T16" fmla="*/ 0 w 15"/>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
                  <a:moveTo>
                    <a:pt x="0" y="0"/>
                  </a:moveTo>
                  <a:cubicBezTo>
                    <a:pt x="0" y="0"/>
                    <a:pt x="1" y="0"/>
                    <a:pt x="2" y="0"/>
                  </a:cubicBezTo>
                  <a:cubicBezTo>
                    <a:pt x="4" y="0"/>
                    <a:pt x="6" y="0"/>
                    <a:pt x="7" y="0"/>
                  </a:cubicBezTo>
                  <a:cubicBezTo>
                    <a:pt x="9" y="0"/>
                    <a:pt x="11" y="0"/>
                    <a:pt x="13" y="0"/>
                  </a:cubicBezTo>
                  <a:cubicBezTo>
                    <a:pt x="14" y="0"/>
                    <a:pt x="15" y="0"/>
                    <a:pt x="15" y="0"/>
                  </a:cubicBezTo>
                  <a:cubicBezTo>
                    <a:pt x="15" y="0"/>
                    <a:pt x="14" y="0"/>
                    <a:pt x="13" y="0"/>
                  </a:cubicBezTo>
                  <a:cubicBezTo>
                    <a:pt x="11" y="1"/>
                    <a:pt x="9" y="1"/>
                    <a:pt x="7" y="1"/>
                  </a:cubicBezTo>
                  <a:cubicBezTo>
                    <a:pt x="6" y="1"/>
                    <a:pt x="4" y="1"/>
                    <a:pt x="2" y="0"/>
                  </a:cubicBezTo>
                  <a:cubicBezTo>
                    <a:pt x="1" y="0"/>
                    <a:pt x="0" y="0"/>
                    <a:pt x="0" y="0"/>
                  </a:cubicBezTo>
                  <a:close/>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0"/>
            <p:cNvSpPr/>
            <p:nvPr/>
          </p:nvSpPr>
          <p:spPr bwMode="auto">
            <a:xfrm>
              <a:off x="8175625" y="2946400"/>
              <a:ext cx="50800" cy="3175"/>
            </a:xfrm>
            <a:custGeom>
              <a:avLst/>
              <a:gdLst>
                <a:gd name="T0" fmla="*/ 0 w 12"/>
                <a:gd name="T1" fmla="*/ 1 h 1"/>
                <a:gd name="T2" fmla="*/ 2 w 12"/>
                <a:gd name="T3" fmla="*/ 0 h 1"/>
                <a:gd name="T4" fmla="*/ 6 w 12"/>
                <a:gd name="T5" fmla="*/ 0 h 1"/>
                <a:gd name="T6" fmla="*/ 10 w 12"/>
                <a:gd name="T7" fmla="*/ 0 h 1"/>
                <a:gd name="T8" fmla="*/ 12 w 12"/>
                <a:gd name="T9" fmla="*/ 1 h 1"/>
                <a:gd name="T10" fmla="*/ 10 w 12"/>
                <a:gd name="T11" fmla="*/ 1 h 1"/>
                <a:gd name="T12" fmla="*/ 6 w 12"/>
                <a:gd name="T13" fmla="*/ 1 h 1"/>
                <a:gd name="T14" fmla="*/ 2 w 12"/>
                <a:gd name="T15" fmla="*/ 1 h 1"/>
                <a:gd name="T16" fmla="*/ 0 w 1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
                  <a:moveTo>
                    <a:pt x="0" y="1"/>
                  </a:moveTo>
                  <a:cubicBezTo>
                    <a:pt x="0" y="1"/>
                    <a:pt x="1" y="0"/>
                    <a:pt x="2" y="0"/>
                  </a:cubicBezTo>
                  <a:cubicBezTo>
                    <a:pt x="3" y="0"/>
                    <a:pt x="5" y="0"/>
                    <a:pt x="6" y="0"/>
                  </a:cubicBezTo>
                  <a:cubicBezTo>
                    <a:pt x="8" y="0"/>
                    <a:pt x="9" y="0"/>
                    <a:pt x="10" y="0"/>
                  </a:cubicBezTo>
                  <a:cubicBezTo>
                    <a:pt x="12" y="0"/>
                    <a:pt x="12" y="1"/>
                    <a:pt x="12" y="1"/>
                  </a:cubicBezTo>
                  <a:cubicBezTo>
                    <a:pt x="12" y="1"/>
                    <a:pt x="12" y="1"/>
                    <a:pt x="10" y="1"/>
                  </a:cubicBezTo>
                  <a:cubicBezTo>
                    <a:pt x="9" y="1"/>
                    <a:pt x="8" y="1"/>
                    <a:pt x="6" y="1"/>
                  </a:cubicBezTo>
                  <a:cubicBezTo>
                    <a:pt x="5" y="1"/>
                    <a:pt x="3" y="1"/>
                    <a:pt x="2" y="1"/>
                  </a:cubicBezTo>
                  <a:cubicBezTo>
                    <a:pt x="1" y="1"/>
                    <a:pt x="0" y="1"/>
                    <a:pt x="0" y="1"/>
                  </a:cubicBezTo>
                  <a:close/>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1"/>
            <p:cNvSpPr/>
            <p:nvPr/>
          </p:nvSpPr>
          <p:spPr bwMode="auto">
            <a:xfrm>
              <a:off x="8066088" y="2936875"/>
              <a:ext cx="63500" cy="4763"/>
            </a:xfrm>
            <a:custGeom>
              <a:avLst/>
              <a:gdLst>
                <a:gd name="T0" fmla="*/ 0 w 15"/>
                <a:gd name="T1" fmla="*/ 0 h 1"/>
                <a:gd name="T2" fmla="*/ 3 w 15"/>
                <a:gd name="T3" fmla="*/ 0 h 1"/>
                <a:gd name="T4" fmla="*/ 8 w 15"/>
                <a:gd name="T5" fmla="*/ 0 h 1"/>
                <a:gd name="T6" fmla="*/ 13 w 15"/>
                <a:gd name="T7" fmla="*/ 0 h 1"/>
                <a:gd name="T8" fmla="*/ 15 w 15"/>
                <a:gd name="T9" fmla="*/ 0 h 1"/>
                <a:gd name="T10" fmla="*/ 13 w 15"/>
                <a:gd name="T11" fmla="*/ 0 h 1"/>
                <a:gd name="T12" fmla="*/ 8 w 15"/>
                <a:gd name="T13" fmla="*/ 1 h 1"/>
                <a:gd name="T14" fmla="*/ 3 w 15"/>
                <a:gd name="T15" fmla="*/ 0 h 1"/>
                <a:gd name="T16" fmla="*/ 0 w 15"/>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
                  <a:moveTo>
                    <a:pt x="0" y="0"/>
                  </a:moveTo>
                  <a:cubicBezTo>
                    <a:pt x="0" y="0"/>
                    <a:pt x="1" y="0"/>
                    <a:pt x="3" y="0"/>
                  </a:cubicBezTo>
                  <a:cubicBezTo>
                    <a:pt x="4" y="0"/>
                    <a:pt x="6" y="0"/>
                    <a:pt x="8" y="0"/>
                  </a:cubicBezTo>
                  <a:cubicBezTo>
                    <a:pt x="10" y="0"/>
                    <a:pt x="12" y="0"/>
                    <a:pt x="13" y="0"/>
                  </a:cubicBezTo>
                  <a:cubicBezTo>
                    <a:pt x="14" y="0"/>
                    <a:pt x="15" y="0"/>
                    <a:pt x="15" y="0"/>
                  </a:cubicBezTo>
                  <a:cubicBezTo>
                    <a:pt x="15" y="0"/>
                    <a:pt x="14" y="0"/>
                    <a:pt x="13" y="0"/>
                  </a:cubicBezTo>
                  <a:cubicBezTo>
                    <a:pt x="12" y="1"/>
                    <a:pt x="10" y="1"/>
                    <a:pt x="8" y="1"/>
                  </a:cubicBezTo>
                  <a:cubicBezTo>
                    <a:pt x="6" y="1"/>
                    <a:pt x="4" y="1"/>
                    <a:pt x="3" y="0"/>
                  </a:cubicBezTo>
                  <a:cubicBezTo>
                    <a:pt x="1" y="0"/>
                    <a:pt x="0" y="0"/>
                    <a:pt x="0" y="0"/>
                  </a:cubicBezTo>
                  <a:close/>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52"/>
            <p:cNvSpPr/>
            <p:nvPr/>
          </p:nvSpPr>
          <p:spPr bwMode="auto">
            <a:xfrm>
              <a:off x="8070850" y="2928938"/>
              <a:ext cx="53975" cy="4763"/>
            </a:xfrm>
            <a:custGeom>
              <a:avLst/>
              <a:gdLst>
                <a:gd name="T0" fmla="*/ 0 w 13"/>
                <a:gd name="T1" fmla="*/ 1 h 1"/>
                <a:gd name="T2" fmla="*/ 2 w 13"/>
                <a:gd name="T3" fmla="*/ 0 h 1"/>
                <a:gd name="T4" fmla="*/ 7 w 13"/>
                <a:gd name="T5" fmla="*/ 0 h 1"/>
                <a:gd name="T6" fmla="*/ 11 w 13"/>
                <a:gd name="T7" fmla="*/ 0 h 1"/>
                <a:gd name="T8" fmla="*/ 13 w 13"/>
                <a:gd name="T9" fmla="*/ 1 h 1"/>
                <a:gd name="T10" fmla="*/ 11 w 13"/>
                <a:gd name="T11" fmla="*/ 1 h 1"/>
                <a:gd name="T12" fmla="*/ 7 w 13"/>
                <a:gd name="T13" fmla="*/ 1 h 1"/>
                <a:gd name="T14" fmla="*/ 2 w 13"/>
                <a:gd name="T15" fmla="*/ 1 h 1"/>
                <a:gd name="T16" fmla="*/ 0 w 13"/>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
                  <a:moveTo>
                    <a:pt x="0" y="1"/>
                  </a:moveTo>
                  <a:cubicBezTo>
                    <a:pt x="0" y="1"/>
                    <a:pt x="1" y="0"/>
                    <a:pt x="2" y="0"/>
                  </a:cubicBezTo>
                  <a:cubicBezTo>
                    <a:pt x="3" y="0"/>
                    <a:pt x="5" y="0"/>
                    <a:pt x="7" y="0"/>
                  </a:cubicBezTo>
                  <a:cubicBezTo>
                    <a:pt x="8" y="0"/>
                    <a:pt x="10" y="0"/>
                    <a:pt x="11" y="0"/>
                  </a:cubicBezTo>
                  <a:cubicBezTo>
                    <a:pt x="12" y="0"/>
                    <a:pt x="13" y="1"/>
                    <a:pt x="13" y="1"/>
                  </a:cubicBezTo>
                  <a:cubicBezTo>
                    <a:pt x="13" y="1"/>
                    <a:pt x="12" y="1"/>
                    <a:pt x="11" y="1"/>
                  </a:cubicBezTo>
                  <a:cubicBezTo>
                    <a:pt x="10" y="1"/>
                    <a:pt x="8" y="1"/>
                    <a:pt x="7" y="1"/>
                  </a:cubicBezTo>
                  <a:cubicBezTo>
                    <a:pt x="5" y="1"/>
                    <a:pt x="3" y="1"/>
                    <a:pt x="2" y="1"/>
                  </a:cubicBezTo>
                  <a:cubicBezTo>
                    <a:pt x="1" y="1"/>
                    <a:pt x="0" y="1"/>
                    <a:pt x="0" y="1"/>
                  </a:cubicBezTo>
                  <a:close/>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53"/>
            <p:cNvSpPr/>
            <p:nvPr/>
          </p:nvSpPr>
          <p:spPr bwMode="auto">
            <a:xfrm>
              <a:off x="7956550" y="2941638"/>
              <a:ext cx="63500" cy="4763"/>
            </a:xfrm>
            <a:custGeom>
              <a:avLst/>
              <a:gdLst>
                <a:gd name="T0" fmla="*/ 0 w 15"/>
                <a:gd name="T1" fmla="*/ 1 h 1"/>
                <a:gd name="T2" fmla="*/ 3 w 15"/>
                <a:gd name="T3" fmla="*/ 0 h 1"/>
                <a:gd name="T4" fmla="*/ 8 w 15"/>
                <a:gd name="T5" fmla="*/ 0 h 1"/>
                <a:gd name="T6" fmla="*/ 13 w 15"/>
                <a:gd name="T7" fmla="*/ 0 h 1"/>
                <a:gd name="T8" fmla="*/ 15 w 15"/>
                <a:gd name="T9" fmla="*/ 1 h 1"/>
                <a:gd name="T10" fmla="*/ 13 w 15"/>
                <a:gd name="T11" fmla="*/ 1 h 1"/>
                <a:gd name="T12" fmla="*/ 8 w 15"/>
                <a:gd name="T13" fmla="*/ 1 h 1"/>
                <a:gd name="T14" fmla="*/ 3 w 15"/>
                <a:gd name="T15" fmla="*/ 1 h 1"/>
                <a:gd name="T16" fmla="*/ 0 w 15"/>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
                  <a:moveTo>
                    <a:pt x="0" y="1"/>
                  </a:moveTo>
                  <a:cubicBezTo>
                    <a:pt x="0" y="1"/>
                    <a:pt x="1" y="1"/>
                    <a:pt x="3" y="0"/>
                  </a:cubicBezTo>
                  <a:cubicBezTo>
                    <a:pt x="4" y="0"/>
                    <a:pt x="6" y="0"/>
                    <a:pt x="8" y="0"/>
                  </a:cubicBezTo>
                  <a:cubicBezTo>
                    <a:pt x="10" y="0"/>
                    <a:pt x="11" y="0"/>
                    <a:pt x="13" y="0"/>
                  </a:cubicBezTo>
                  <a:cubicBezTo>
                    <a:pt x="14" y="1"/>
                    <a:pt x="15" y="1"/>
                    <a:pt x="15" y="1"/>
                  </a:cubicBezTo>
                  <a:cubicBezTo>
                    <a:pt x="15" y="1"/>
                    <a:pt x="14" y="1"/>
                    <a:pt x="13" y="1"/>
                  </a:cubicBezTo>
                  <a:cubicBezTo>
                    <a:pt x="11" y="1"/>
                    <a:pt x="10" y="1"/>
                    <a:pt x="8" y="1"/>
                  </a:cubicBezTo>
                  <a:cubicBezTo>
                    <a:pt x="6" y="1"/>
                    <a:pt x="4" y="1"/>
                    <a:pt x="3" y="1"/>
                  </a:cubicBezTo>
                  <a:cubicBezTo>
                    <a:pt x="1" y="1"/>
                    <a:pt x="0" y="1"/>
                    <a:pt x="0" y="1"/>
                  </a:cubicBezTo>
                  <a:close/>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54"/>
            <p:cNvSpPr/>
            <p:nvPr/>
          </p:nvSpPr>
          <p:spPr bwMode="auto">
            <a:xfrm>
              <a:off x="7959725" y="2936875"/>
              <a:ext cx="55563" cy="4763"/>
            </a:xfrm>
            <a:custGeom>
              <a:avLst/>
              <a:gdLst>
                <a:gd name="T0" fmla="*/ 0 w 13"/>
                <a:gd name="T1" fmla="*/ 0 h 1"/>
                <a:gd name="T2" fmla="*/ 2 w 13"/>
                <a:gd name="T3" fmla="*/ 0 h 1"/>
                <a:gd name="T4" fmla="*/ 6 w 13"/>
                <a:gd name="T5" fmla="*/ 0 h 1"/>
                <a:gd name="T6" fmla="*/ 11 w 13"/>
                <a:gd name="T7" fmla="*/ 0 h 1"/>
                <a:gd name="T8" fmla="*/ 13 w 13"/>
                <a:gd name="T9" fmla="*/ 0 h 1"/>
                <a:gd name="T10" fmla="*/ 11 w 13"/>
                <a:gd name="T11" fmla="*/ 1 h 1"/>
                <a:gd name="T12" fmla="*/ 6 w 13"/>
                <a:gd name="T13" fmla="*/ 1 h 1"/>
                <a:gd name="T14" fmla="*/ 2 w 13"/>
                <a:gd name="T15" fmla="*/ 1 h 1"/>
                <a:gd name="T16" fmla="*/ 0 w 13"/>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
                  <a:moveTo>
                    <a:pt x="0" y="0"/>
                  </a:moveTo>
                  <a:cubicBezTo>
                    <a:pt x="0" y="0"/>
                    <a:pt x="1" y="0"/>
                    <a:pt x="2" y="0"/>
                  </a:cubicBezTo>
                  <a:cubicBezTo>
                    <a:pt x="3" y="0"/>
                    <a:pt x="5" y="0"/>
                    <a:pt x="6" y="0"/>
                  </a:cubicBezTo>
                  <a:cubicBezTo>
                    <a:pt x="8" y="0"/>
                    <a:pt x="10" y="0"/>
                    <a:pt x="11" y="0"/>
                  </a:cubicBezTo>
                  <a:cubicBezTo>
                    <a:pt x="12" y="0"/>
                    <a:pt x="13" y="0"/>
                    <a:pt x="13" y="0"/>
                  </a:cubicBezTo>
                  <a:cubicBezTo>
                    <a:pt x="13" y="0"/>
                    <a:pt x="12" y="0"/>
                    <a:pt x="11" y="1"/>
                  </a:cubicBezTo>
                  <a:cubicBezTo>
                    <a:pt x="10" y="1"/>
                    <a:pt x="8" y="1"/>
                    <a:pt x="6" y="1"/>
                  </a:cubicBezTo>
                  <a:cubicBezTo>
                    <a:pt x="5" y="1"/>
                    <a:pt x="3" y="1"/>
                    <a:pt x="2" y="1"/>
                  </a:cubicBezTo>
                  <a:cubicBezTo>
                    <a:pt x="1" y="0"/>
                    <a:pt x="0" y="0"/>
                    <a:pt x="0" y="0"/>
                  </a:cubicBezTo>
                  <a:close/>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55"/>
            <p:cNvSpPr/>
            <p:nvPr/>
          </p:nvSpPr>
          <p:spPr bwMode="auto">
            <a:xfrm>
              <a:off x="7862888" y="2984500"/>
              <a:ext cx="58738" cy="3175"/>
            </a:xfrm>
            <a:custGeom>
              <a:avLst/>
              <a:gdLst>
                <a:gd name="T0" fmla="*/ 0 w 14"/>
                <a:gd name="T1" fmla="*/ 1 h 1"/>
                <a:gd name="T2" fmla="*/ 3 w 14"/>
                <a:gd name="T3" fmla="*/ 0 h 1"/>
                <a:gd name="T4" fmla="*/ 7 w 14"/>
                <a:gd name="T5" fmla="*/ 0 h 1"/>
                <a:gd name="T6" fmla="*/ 12 w 14"/>
                <a:gd name="T7" fmla="*/ 0 h 1"/>
                <a:gd name="T8" fmla="*/ 14 w 14"/>
                <a:gd name="T9" fmla="*/ 1 h 1"/>
                <a:gd name="T10" fmla="*/ 12 w 14"/>
                <a:gd name="T11" fmla="*/ 1 h 1"/>
                <a:gd name="T12" fmla="*/ 7 w 14"/>
                <a:gd name="T13" fmla="*/ 1 h 1"/>
                <a:gd name="T14" fmla="*/ 3 w 14"/>
                <a:gd name="T15" fmla="*/ 1 h 1"/>
                <a:gd name="T16" fmla="*/ 0 w 14"/>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
                  <a:moveTo>
                    <a:pt x="0" y="1"/>
                  </a:moveTo>
                  <a:cubicBezTo>
                    <a:pt x="0" y="1"/>
                    <a:pt x="1" y="0"/>
                    <a:pt x="3" y="0"/>
                  </a:cubicBezTo>
                  <a:cubicBezTo>
                    <a:pt x="4" y="0"/>
                    <a:pt x="5" y="0"/>
                    <a:pt x="7" y="0"/>
                  </a:cubicBezTo>
                  <a:cubicBezTo>
                    <a:pt x="9" y="0"/>
                    <a:pt x="11" y="0"/>
                    <a:pt x="12" y="0"/>
                  </a:cubicBezTo>
                  <a:cubicBezTo>
                    <a:pt x="13" y="1"/>
                    <a:pt x="14" y="1"/>
                    <a:pt x="14" y="1"/>
                  </a:cubicBezTo>
                  <a:cubicBezTo>
                    <a:pt x="14" y="1"/>
                    <a:pt x="13" y="1"/>
                    <a:pt x="12" y="1"/>
                  </a:cubicBezTo>
                  <a:cubicBezTo>
                    <a:pt x="11" y="1"/>
                    <a:pt x="9" y="1"/>
                    <a:pt x="7" y="1"/>
                  </a:cubicBezTo>
                  <a:cubicBezTo>
                    <a:pt x="5" y="1"/>
                    <a:pt x="4" y="1"/>
                    <a:pt x="3" y="1"/>
                  </a:cubicBezTo>
                  <a:cubicBezTo>
                    <a:pt x="1" y="1"/>
                    <a:pt x="0" y="1"/>
                    <a:pt x="0" y="1"/>
                  </a:cubicBezTo>
                  <a:close/>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56"/>
            <p:cNvSpPr/>
            <p:nvPr/>
          </p:nvSpPr>
          <p:spPr bwMode="auto">
            <a:xfrm>
              <a:off x="7867650" y="2979738"/>
              <a:ext cx="46038" cy="4763"/>
            </a:xfrm>
            <a:custGeom>
              <a:avLst/>
              <a:gdLst>
                <a:gd name="T0" fmla="*/ 0 w 11"/>
                <a:gd name="T1" fmla="*/ 0 h 1"/>
                <a:gd name="T2" fmla="*/ 2 w 11"/>
                <a:gd name="T3" fmla="*/ 0 h 1"/>
                <a:gd name="T4" fmla="*/ 6 w 11"/>
                <a:gd name="T5" fmla="*/ 0 h 1"/>
                <a:gd name="T6" fmla="*/ 10 w 11"/>
                <a:gd name="T7" fmla="*/ 0 h 1"/>
                <a:gd name="T8" fmla="*/ 11 w 11"/>
                <a:gd name="T9" fmla="*/ 0 h 1"/>
                <a:gd name="T10" fmla="*/ 10 w 11"/>
                <a:gd name="T11" fmla="*/ 1 h 1"/>
                <a:gd name="T12" fmla="*/ 6 w 11"/>
                <a:gd name="T13" fmla="*/ 1 h 1"/>
                <a:gd name="T14" fmla="*/ 2 w 11"/>
                <a:gd name="T15" fmla="*/ 1 h 1"/>
                <a:gd name="T16" fmla="*/ 0 w 1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
                  <a:moveTo>
                    <a:pt x="0" y="0"/>
                  </a:moveTo>
                  <a:cubicBezTo>
                    <a:pt x="0" y="0"/>
                    <a:pt x="1" y="0"/>
                    <a:pt x="2" y="0"/>
                  </a:cubicBezTo>
                  <a:cubicBezTo>
                    <a:pt x="3" y="0"/>
                    <a:pt x="5" y="0"/>
                    <a:pt x="6" y="0"/>
                  </a:cubicBezTo>
                  <a:cubicBezTo>
                    <a:pt x="7" y="0"/>
                    <a:pt x="9" y="0"/>
                    <a:pt x="10" y="0"/>
                  </a:cubicBezTo>
                  <a:cubicBezTo>
                    <a:pt x="11" y="0"/>
                    <a:pt x="11" y="0"/>
                    <a:pt x="11" y="0"/>
                  </a:cubicBezTo>
                  <a:cubicBezTo>
                    <a:pt x="11" y="0"/>
                    <a:pt x="11" y="0"/>
                    <a:pt x="10" y="1"/>
                  </a:cubicBezTo>
                  <a:cubicBezTo>
                    <a:pt x="9" y="1"/>
                    <a:pt x="7" y="1"/>
                    <a:pt x="6" y="1"/>
                  </a:cubicBezTo>
                  <a:cubicBezTo>
                    <a:pt x="4" y="1"/>
                    <a:pt x="3" y="1"/>
                    <a:pt x="2" y="1"/>
                  </a:cubicBezTo>
                  <a:cubicBezTo>
                    <a:pt x="1" y="0"/>
                    <a:pt x="0" y="0"/>
                    <a:pt x="0" y="0"/>
                  </a:cubicBezTo>
                  <a:close/>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57"/>
            <p:cNvSpPr/>
            <p:nvPr/>
          </p:nvSpPr>
          <p:spPr bwMode="auto">
            <a:xfrm>
              <a:off x="8162925" y="2809875"/>
              <a:ext cx="63500" cy="3175"/>
            </a:xfrm>
            <a:custGeom>
              <a:avLst/>
              <a:gdLst>
                <a:gd name="T0" fmla="*/ 0 w 15"/>
                <a:gd name="T1" fmla="*/ 1 h 1"/>
                <a:gd name="T2" fmla="*/ 2 w 15"/>
                <a:gd name="T3" fmla="*/ 0 h 1"/>
                <a:gd name="T4" fmla="*/ 7 w 15"/>
                <a:gd name="T5" fmla="*/ 0 h 1"/>
                <a:gd name="T6" fmla="*/ 12 w 15"/>
                <a:gd name="T7" fmla="*/ 0 h 1"/>
                <a:gd name="T8" fmla="*/ 15 w 15"/>
                <a:gd name="T9" fmla="*/ 1 h 1"/>
                <a:gd name="T10" fmla="*/ 12 w 15"/>
                <a:gd name="T11" fmla="*/ 1 h 1"/>
                <a:gd name="T12" fmla="*/ 7 w 15"/>
                <a:gd name="T13" fmla="*/ 1 h 1"/>
                <a:gd name="T14" fmla="*/ 2 w 15"/>
                <a:gd name="T15" fmla="*/ 1 h 1"/>
                <a:gd name="T16" fmla="*/ 0 w 15"/>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
                  <a:moveTo>
                    <a:pt x="0" y="1"/>
                  </a:moveTo>
                  <a:cubicBezTo>
                    <a:pt x="0" y="1"/>
                    <a:pt x="1" y="1"/>
                    <a:pt x="2" y="0"/>
                  </a:cubicBezTo>
                  <a:cubicBezTo>
                    <a:pt x="4" y="0"/>
                    <a:pt x="5" y="0"/>
                    <a:pt x="7" y="0"/>
                  </a:cubicBezTo>
                  <a:cubicBezTo>
                    <a:pt x="9" y="0"/>
                    <a:pt x="11" y="0"/>
                    <a:pt x="12" y="0"/>
                  </a:cubicBezTo>
                  <a:cubicBezTo>
                    <a:pt x="14" y="1"/>
                    <a:pt x="15" y="1"/>
                    <a:pt x="15" y="1"/>
                  </a:cubicBezTo>
                  <a:cubicBezTo>
                    <a:pt x="15" y="1"/>
                    <a:pt x="14" y="1"/>
                    <a:pt x="12" y="1"/>
                  </a:cubicBezTo>
                  <a:cubicBezTo>
                    <a:pt x="11" y="1"/>
                    <a:pt x="9" y="1"/>
                    <a:pt x="7" y="1"/>
                  </a:cubicBezTo>
                  <a:cubicBezTo>
                    <a:pt x="5" y="1"/>
                    <a:pt x="4" y="1"/>
                    <a:pt x="2" y="1"/>
                  </a:cubicBezTo>
                  <a:cubicBezTo>
                    <a:pt x="1" y="1"/>
                    <a:pt x="0" y="1"/>
                    <a:pt x="0" y="1"/>
                  </a:cubicBezTo>
                  <a:close/>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58"/>
            <p:cNvSpPr/>
            <p:nvPr/>
          </p:nvSpPr>
          <p:spPr bwMode="auto">
            <a:xfrm>
              <a:off x="8167688" y="2805113"/>
              <a:ext cx="50800" cy="4763"/>
            </a:xfrm>
            <a:custGeom>
              <a:avLst/>
              <a:gdLst>
                <a:gd name="T0" fmla="*/ 0 w 12"/>
                <a:gd name="T1" fmla="*/ 0 h 1"/>
                <a:gd name="T2" fmla="*/ 2 w 12"/>
                <a:gd name="T3" fmla="*/ 0 h 1"/>
                <a:gd name="T4" fmla="*/ 6 w 12"/>
                <a:gd name="T5" fmla="*/ 0 h 1"/>
                <a:gd name="T6" fmla="*/ 10 w 12"/>
                <a:gd name="T7" fmla="*/ 0 h 1"/>
                <a:gd name="T8" fmla="*/ 12 w 12"/>
                <a:gd name="T9" fmla="*/ 0 h 1"/>
                <a:gd name="T10" fmla="*/ 10 w 12"/>
                <a:gd name="T11" fmla="*/ 1 h 1"/>
                <a:gd name="T12" fmla="*/ 6 w 12"/>
                <a:gd name="T13" fmla="*/ 1 h 1"/>
                <a:gd name="T14" fmla="*/ 2 w 12"/>
                <a:gd name="T15" fmla="*/ 1 h 1"/>
                <a:gd name="T16" fmla="*/ 0 w 1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
                  <a:moveTo>
                    <a:pt x="0" y="0"/>
                  </a:moveTo>
                  <a:cubicBezTo>
                    <a:pt x="0" y="0"/>
                    <a:pt x="1" y="0"/>
                    <a:pt x="2" y="0"/>
                  </a:cubicBezTo>
                  <a:cubicBezTo>
                    <a:pt x="3" y="0"/>
                    <a:pt x="4" y="0"/>
                    <a:pt x="6" y="0"/>
                  </a:cubicBezTo>
                  <a:cubicBezTo>
                    <a:pt x="8" y="0"/>
                    <a:pt x="9" y="0"/>
                    <a:pt x="10" y="0"/>
                  </a:cubicBezTo>
                  <a:cubicBezTo>
                    <a:pt x="11" y="0"/>
                    <a:pt x="12" y="0"/>
                    <a:pt x="12" y="0"/>
                  </a:cubicBezTo>
                  <a:cubicBezTo>
                    <a:pt x="12" y="0"/>
                    <a:pt x="11" y="0"/>
                    <a:pt x="10" y="1"/>
                  </a:cubicBezTo>
                  <a:cubicBezTo>
                    <a:pt x="9" y="1"/>
                    <a:pt x="8" y="1"/>
                    <a:pt x="6" y="1"/>
                  </a:cubicBezTo>
                  <a:cubicBezTo>
                    <a:pt x="4" y="1"/>
                    <a:pt x="3" y="1"/>
                    <a:pt x="2" y="1"/>
                  </a:cubicBezTo>
                  <a:cubicBezTo>
                    <a:pt x="1" y="0"/>
                    <a:pt x="0" y="0"/>
                    <a:pt x="0" y="0"/>
                  </a:cubicBezTo>
                  <a:close/>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59"/>
            <p:cNvSpPr/>
            <p:nvPr/>
          </p:nvSpPr>
          <p:spPr bwMode="auto">
            <a:xfrm>
              <a:off x="8066088" y="2774950"/>
              <a:ext cx="63500" cy="9525"/>
            </a:xfrm>
            <a:custGeom>
              <a:avLst/>
              <a:gdLst>
                <a:gd name="T0" fmla="*/ 0 w 15"/>
                <a:gd name="T1" fmla="*/ 1 h 2"/>
                <a:gd name="T2" fmla="*/ 2 w 15"/>
                <a:gd name="T3" fmla="*/ 1 h 2"/>
                <a:gd name="T4" fmla="*/ 7 w 15"/>
                <a:gd name="T5" fmla="*/ 0 h 2"/>
                <a:gd name="T6" fmla="*/ 12 w 15"/>
                <a:gd name="T7" fmla="*/ 1 h 2"/>
                <a:gd name="T8" fmla="*/ 15 w 15"/>
                <a:gd name="T9" fmla="*/ 1 h 2"/>
                <a:gd name="T10" fmla="*/ 12 w 15"/>
                <a:gd name="T11" fmla="*/ 1 h 2"/>
                <a:gd name="T12" fmla="*/ 7 w 15"/>
                <a:gd name="T13" fmla="*/ 2 h 2"/>
                <a:gd name="T14" fmla="*/ 2 w 15"/>
                <a:gd name="T15" fmla="*/ 1 h 2"/>
                <a:gd name="T16" fmla="*/ 0 w 15"/>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
                  <a:moveTo>
                    <a:pt x="0" y="1"/>
                  </a:moveTo>
                  <a:cubicBezTo>
                    <a:pt x="0" y="1"/>
                    <a:pt x="1" y="1"/>
                    <a:pt x="2" y="1"/>
                  </a:cubicBezTo>
                  <a:cubicBezTo>
                    <a:pt x="3" y="1"/>
                    <a:pt x="5" y="0"/>
                    <a:pt x="7" y="0"/>
                  </a:cubicBezTo>
                  <a:cubicBezTo>
                    <a:pt x="9" y="0"/>
                    <a:pt x="11" y="1"/>
                    <a:pt x="12" y="1"/>
                  </a:cubicBezTo>
                  <a:cubicBezTo>
                    <a:pt x="14" y="1"/>
                    <a:pt x="15" y="1"/>
                    <a:pt x="15" y="1"/>
                  </a:cubicBezTo>
                  <a:cubicBezTo>
                    <a:pt x="15" y="1"/>
                    <a:pt x="14" y="1"/>
                    <a:pt x="12" y="1"/>
                  </a:cubicBezTo>
                  <a:cubicBezTo>
                    <a:pt x="11" y="1"/>
                    <a:pt x="9" y="2"/>
                    <a:pt x="7" y="2"/>
                  </a:cubicBezTo>
                  <a:cubicBezTo>
                    <a:pt x="5" y="2"/>
                    <a:pt x="3" y="1"/>
                    <a:pt x="2" y="1"/>
                  </a:cubicBezTo>
                  <a:cubicBezTo>
                    <a:pt x="1" y="1"/>
                    <a:pt x="0" y="1"/>
                    <a:pt x="0" y="1"/>
                  </a:cubicBezTo>
                  <a:close/>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0"/>
            <p:cNvSpPr/>
            <p:nvPr/>
          </p:nvSpPr>
          <p:spPr bwMode="auto">
            <a:xfrm>
              <a:off x="8070850" y="2771775"/>
              <a:ext cx="50800" cy="3175"/>
            </a:xfrm>
            <a:custGeom>
              <a:avLst/>
              <a:gdLst>
                <a:gd name="T0" fmla="*/ 0 w 12"/>
                <a:gd name="T1" fmla="*/ 0 h 1"/>
                <a:gd name="T2" fmla="*/ 2 w 12"/>
                <a:gd name="T3" fmla="*/ 0 h 1"/>
                <a:gd name="T4" fmla="*/ 6 w 12"/>
                <a:gd name="T5" fmla="*/ 0 h 1"/>
                <a:gd name="T6" fmla="*/ 10 w 12"/>
                <a:gd name="T7" fmla="*/ 0 h 1"/>
                <a:gd name="T8" fmla="*/ 12 w 12"/>
                <a:gd name="T9" fmla="*/ 1 h 1"/>
                <a:gd name="T10" fmla="*/ 10 w 12"/>
                <a:gd name="T11" fmla="*/ 1 h 1"/>
                <a:gd name="T12" fmla="*/ 6 w 12"/>
                <a:gd name="T13" fmla="*/ 1 h 1"/>
                <a:gd name="T14" fmla="*/ 2 w 12"/>
                <a:gd name="T15" fmla="*/ 1 h 1"/>
                <a:gd name="T16" fmla="*/ 0 w 1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
                  <a:moveTo>
                    <a:pt x="0" y="0"/>
                  </a:moveTo>
                  <a:cubicBezTo>
                    <a:pt x="0" y="0"/>
                    <a:pt x="0" y="0"/>
                    <a:pt x="2" y="0"/>
                  </a:cubicBezTo>
                  <a:cubicBezTo>
                    <a:pt x="3" y="0"/>
                    <a:pt x="4" y="0"/>
                    <a:pt x="6" y="0"/>
                  </a:cubicBezTo>
                  <a:cubicBezTo>
                    <a:pt x="7" y="0"/>
                    <a:pt x="9" y="0"/>
                    <a:pt x="10" y="0"/>
                  </a:cubicBezTo>
                  <a:cubicBezTo>
                    <a:pt x="11" y="0"/>
                    <a:pt x="12" y="1"/>
                    <a:pt x="12" y="1"/>
                  </a:cubicBezTo>
                  <a:cubicBezTo>
                    <a:pt x="12" y="1"/>
                    <a:pt x="11" y="1"/>
                    <a:pt x="10" y="1"/>
                  </a:cubicBezTo>
                  <a:cubicBezTo>
                    <a:pt x="9" y="1"/>
                    <a:pt x="7" y="1"/>
                    <a:pt x="6" y="1"/>
                  </a:cubicBezTo>
                  <a:cubicBezTo>
                    <a:pt x="4" y="1"/>
                    <a:pt x="3" y="1"/>
                    <a:pt x="2" y="1"/>
                  </a:cubicBezTo>
                  <a:cubicBezTo>
                    <a:pt x="0" y="1"/>
                    <a:pt x="0" y="0"/>
                    <a:pt x="0" y="0"/>
                  </a:cubicBezTo>
                  <a:close/>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61"/>
            <p:cNvSpPr/>
            <p:nvPr/>
          </p:nvSpPr>
          <p:spPr bwMode="auto">
            <a:xfrm>
              <a:off x="7956550" y="2800350"/>
              <a:ext cx="58738" cy="4763"/>
            </a:xfrm>
            <a:custGeom>
              <a:avLst/>
              <a:gdLst>
                <a:gd name="T0" fmla="*/ 0 w 14"/>
                <a:gd name="T1" fmla="*/ 0 h 1"/>
                <a:gd name="T2" fmla="*/ 2 w 14"/>
                <a:gd name="T3" fmla="*/ 0 h 1"/>
                <a:gd name="T4" fmla="*/ 7 w 14"/>
                <a:gd name="T5" fmla="*/ 0 h 1"/>
                <a:gd name="T6" fmla="*/ 12 w 14"/>
                <a:gd name="T7" fmla="*/ 0 h 1"/>
                <a:gd name="T8" fmla="*/ 14 w 14"/>
                <a:gd name="T9" fmla="*/ 0 h 1"/>
                <a:gd name="T10" fmla="*/ 12 w 14"/>
                <a:gd name="T11" fmla="*/ 1 h 1"/>
                <a:gd name="T12" fmla="*/ 7 w 14"/>
                <a:gd name="T13" fmla="*/ 1 h 1"/>
                <a:gd name="T14" fmla="*/ 2 w 14"/>
                <a:gd name="T15" fmla="*/ 1 h 1"/>
                <a:gd name="T16" fmla="*/ 0 w 14"/>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
                  <a:moveTo>
                    <a:pt x="0" y="0"/>
                  </a:moveTo>
                  <a:cubicBezTo>
                    <a:pt x="0" y="0"/>
                    <a:pt x="0" y="0"/>
                    <a:pt x="2" y="0"/>
                  </a:cubicBezTo>
                  <a:cubicBezTo>
                    <a:pt x="3" y="0"/>
                    <a:pt x="5" y="0"/>
                    <a:pt x="7" y="0"/>
                  </a:cubicBezTo>
                  <a:cubicBezTo>
                    <a:pt x="9" y="0"/>
                    <a:pt x="11" y="0"/>
                    <a:pt x="12" y="0"/>
                  </a:cubicBezTo>
                  <a:cubicBezTo>
                    <a:pt x="14" y="0"/>
                    <a:pt x="14" y="0"/>
                    <a:pt x="14" y="0"/>
                  </a:cubicBezTo>
                  <a:cubicBezTo>
                    <a:pt x="14" y="0"/>
                    <a:pt x="14" y="1"/>
                    <a:pt x="12" y="1"/>
                  </a:cubicBezTo>
                  <a:cubicBezTo>
                    <a:pt x="11" y="1"/>
                    <a:pt x="9" y="1"/>
                    <a:pt x="7" y="1"/>
                  </a:cubicBezTo>
                  <a:cubicBezTo>
                    <a:pt x="5" y="1"/>
                    <a:pt x="3" y="1"/>
                    <a:pt x="2" y="1"/>
                  </a:cubicBezTo>
                  <a:cubicBezTo>
                    <a:pt x="0" y="0"/>
                    <a:pt x="0" y="0"/>
                    <a:pt x="0" y="0"/>
                  </a:cubicBezTo>
                  <a:close/>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62"/>
            <p:cNvSpPr/>
            <p:nvPr/>
          </p:nvSpPr>
          <p:spPr bwMode="auto">
            <a:xfrm>
              <a:off x="7959725" y="2792413"/>
              <a:ext cx="50800" cy="4763"/>
            </a:xfrm>
            <a:custGeom>
              <a:avLst/>
              <a:gdLst>
                <a:gd name="T0" fmla="*/ 0 w 12"/>
                <a:gd name="T1" fmla="*/ 1 h 1"/>
                <a:gd name="T2" fmla="*/ 1 w 12"/>
                <a:gd name="T3" fmla="*/ 1 h 1"/>
                <a:gd name="T4" fmla="*/ 6 w 12"/>
                <a:gd name="T5" fmla="*/ 0 h 1"/>
                <a:gd name="T6" fmla="*/ 10 w 12"/>
                <a:gd name="T7" fmla="*/ 1 h 1"/>
                <a:gd name="T8" fmla="*/ 12 w 12"/>
                <a:gd name="T9" fmla="*/ 1 h 1"/>
                <a:gd name="T10" fmla="*/ 10 w 12"/>
                <a:gd name="T11" fmla="*/ 1 h 1"/>
                <a:gd name="T12" fmla="*/ 6 w 12"/>
                <a:gd name="T13" fmla="*/ 1 h 1"/>
                <a:gd name="T14" fmla="*/ 1 w 12"/>
                <a:gd name="T15" fmla="*/ 1 h 1"/>
                <a:gd name="T16" fmla="*/ 0 w 1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
                  <a:moveTo>
                    <a:pt x="0" y="1"/>
                  </a:moveTo>
                  <a:cubicBezTo>
                    <a:pt x="0" y="1"/>
                    <a:pt x="0" y="1"/>
                    <a:pt x="1" y="1"/>
                  </a:cubicBezTo>
                  <a:cubicBezTo>
                    <a:pt x="3" y="0"/>
                    <a:pt x="4" y="0"/>
                    <a:pt x="6" y="0"/>
                  </a:cubicBezTo>
                  <a:cubicBezTo>
                    <a:pt x="7" y="0"/>
                    <a:pt x="9" y="0"/>
                    <a:pt x="10" y="1"/>
                  </a:cubicBezTo>
                  <a:cubicBezTo>
                    <a:pt x="11" y="1"/>
                    <a:pt x="12" y="1"/>
                    <a:pt x="12" y="1"/>
                  </a:cubicBezTo>
                  <a:cubicBezTo>
                    <a:pt x="12" y="1"/>
                    <a:pt x="11" y="1"/>
                    <a:pt x="10" y="1"/>
                  </a:cubicBezTo>
                  <a:cubicBezTo>
                    <a:pt x="9" y="1"/>
                    <a:pt x="7" y="1"/>
                    <a:pt x="6" y="1"/>
                  </a:cubicBezTo>
                  <a:cubicBezTo>
                    <a:pt x="4" y="1"/>
                    <a:pt x="3" y="1"/>
                    <a:pt x="1" y="1"/>
                  </a:cubicBezTo>
                  <a:cubicBezTo>
                    <a:pt x="0" y="1"/>
                    <a:pt x="0" y="1"/>
                    <a:pt x="0" y="1"/>
                  </a:cubicBezTo>
                  <a:close/>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63"/>
            <p:cNvSpPr/>
            <p:nvPr/>
          </p:nvSpPr>
          <p:spPr bwMode="auto">
            <a:xfrm>
              <a:off x="7867650" y="2881313"/>
              <a:ext cx="53975" cy="4763"/>
            </a:xfrm>
            <a:custGeom>
              <a:avLst/>
              <a:gdLst>
                <a:gd name="T0" fmla="*/ 0 w 13"/>
                <a:gd name="T1" fmla="*/ 1 h 1"/>
                <a:gd name="T2" fmla="*/ 2 w 13"/>
                <a:gd name="T3" fmla="*/ 0 h 1"/>
                <a:gd name="T4" fmla="*/ 7 w 13"/>
                <a:gd name="T5" fmla="*/ 0 h 1"/>
                <a:gd name="T6" fmla="*/ 11 w 13"/>
                <a:gd name="T7" fmla="*/ 1 h 1"/>
                <a:gd name="T8" fmla="*/ 13 w 13"/>
                <a:gd name="T9" fmla="*/ 1 h 1"/>
                <a:gd name="T10" fmla="*/ 11 w 13"/>
                <a:gd name="T11" fmla="*/ 1 h 1"/>
                <a:gd name="T12" fmla="*/ 7 w 13"/>
                <a:gd name="T13" fmla="*/ 1 h 1"/>
                <a:gd name="T14" fmla="*/ 2 w 13"/>
                <a:gd name="T15" fmla="*/ 1 h 1"/>
                <a:gd name="T16" fmla="*/ 0 w 13"/>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
                  <a:moveTo>
                    <a:pt x="0" y="1"/>
                  </a:moveTo>
                  <a:cubicBezTo>
                    <a:pt x="0" y="1"/>
                    <a:pt x="1" y="1"/>
                    <a:pt x="2" y="0"/>
                  </a:cubicBezTo>
                  <a:cubicBezTo>
                    <a:pt x="3" y="0"/>
                    <a:pt x="5" y="0"/>
                    <a:pt x="7" y="0"/>
                  </a:cubicBezTo>
                  <a:cubicBezTo>
                    <a:pt x="8" y="0"/>
                    <a:pt x="10" y="0"/>
                    <a:pt x="11" y="1"/>
                  </a:cubicBezTo>
                  <a:cubicBezTo>
                    <a:pt x="12" y="1"/>
                    <a:pt x="13" y="1"/>
                    <a:pt x="13" y="1"/>
                  </a:cubicBezTo>
                  <a:cubicBezTo>
                    <a:pt x="13" y="1"/>
                    <a:pt x="12" y="1"/>
                    <a:pt x="11" y="1"/>
                  </a:cubicBezTo>
                  <a:cubicBezTo>
                    <a:pt x="10" y="1"/>
                    <a:pt x="8" y="1"/>
                    <a:pt x="7" y="1"/>
                  </a:cubicBezTo>
                  <a:cubicBezTo>
                    <a:pt x="5" y="1"/>
                    <a:pt x="3" y="1"/>
                    <a:pt x="2" y="1"/>
                  </a:cubicBezTo>
                  <a:cubicBezTo>
                    <a:pt x="1" y="1"/>
                    <a:pt x="0" y="1"/>
                    <a:pt x="0" y="1"/>
                  </a:cubicBezTo>
                  <a:close/>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64"/>
            <p:cNvSpPr/>
            <p:nvPr/>
          </p:nvSpPr>
          <p:spPr bwMode="auto">
            <a:xfrm>
              <a:off x="7870825" y="2878138"/>
              <a:ext cx="42863" cy="3175"/>
            </a:xfrm>
            <a:custGeom>
              <a:avLst/>
              <a:gdLst>
                <a:gd name="T0" fmla="*/ 0 w 10"/>
                <a:gd name="T1" fmla="*/ 1 h 1"/>
                <a:gd name="T2" fmla="*/ 2 w 10"/>
                <a:gd name="T3" fmla="*/ 0 h 1"/>
                <a:gd name="T4" fmla="*/ 5 w 10"/>
                <a:gd name="T5" fmla="*/ 0 h 1"/>
                <a:gd name="T6" fmla="*/ 9 w 10"/>
                <a:gd name="T7" fmla="*/ 0 h 1"/>
                <a:gd name="T8" fmla="*/ 10 w 10"/>
                <a:gd name="T9" fmla="*/ 1 h 1"/>
                <a:gd name="T10" fmla="*/ 9 w 10"/>
                <a:gd name="T11" fmla="*/ 1 h 1"/>
                <a:gd name="T12" fmla="*/ 5 w 10"/>
                <a:gd name="T13" fmla="*/ 1 h 1"/>
                <a:gd name="T14" fmla="*/ 2 w 10"/>
                <a:gd name="T15" fmla="*/ 1 h 1"/>
                <a:gd name="T16" fmla="*/ 0 w 10"/>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
                  <a:moveTo>
                    <a:pt x="0" y="1"/>
                  </a:moveTo>
                  <a:cubicBezTo>
                    <a:pt x="0" y="1"/>
                    <a:pt x="1" y="0"/>
                    <a:pt x="2" y="0"/>
                  </a:cubicBezTo>
                  <a:cubicBezTo>
                    <a:pt x="3" y="0"/>
                    <a:pt x="4" y="0"/>
                    <a:pt x="5" y="0"/>
                  </a:cubicBezTo>
                  <a:cubicBezTo>
                    <a:pt x="7" y="0"/>
                    <a:pt x="8" y="0"/>
                    <a:pt x="9" y="0"/>
                  </a:cubicBezTo>
                  <a:cubicBezTo>
                    <a:pt x="10" y="0"/>
                    <a:pt x="10" y="1"/>
                    <a:pt x="10" y="1"/>
                  </a:cubicBezTo>
                  <a:cubicBezTo>
                    <a:pt x="10" y="1"/>
                    <a:pt x="10" y="1"/>
                    <a:pt x="9" y="1"/>
                  </a:cubicBezTo>
                  <a:cubicBezTo>
                    <a:pt x="8" y="1"/>
                    <a:pt x="7" y="1"/>
                    <a:pt x="5" y="1"/>
                  </a:cubicBezTo>
                  <a:cubicBezTo>
                    <a:pt x="4" y="1"/>
                    <a:pt x="3" y="1"/>
                    <a:pt x="2" y="1"/>
                  </a:cubicBezTo>
                  <a:cubicBezTo>
                    <a:pt x="1" y="1"/>
                    <a:pt x="0" y="1"/>
                    <a:pt x="0" y="1"/>
                  </a:cubicBezTo>
                  <a:close/>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65"/>
            <p:cNvSpPr/>
            <p:nvPr/>
          </p:nvSpPr>
          <p:spPr bwMode="auto">
            <a:xfrm>
              <a:off x="8142288" y="2754313"/>
              <a:ext cx="7938" cy="273050"/>
            </a:xfrm>
            <a:custGeom>
              <a:avLst/>
              <a:gdLst>
                <a:gd name="T0" fmla="*/ 0 w 2"/>
                <a:gd name="T1" fmla="*/ 0 h 64"/>
                <a:gd name="T2" fmla="*/ 1 w 2"/>
                <a:gd name="T3" fmla="*/ 2 h 64"/>
                <a:gd name="T4" fmla="*/ 1 w 2"/>
                <a:gd name="T5" fmla="*/ 10 h 64"/>
                <a:gd name="T6" fmla="*/ 1 w 2"/>
                <a:gd name="T7" fmla="*/ 20 h 64"/>
                <a:gd name="T8" fmla="*/ 2 w 2"/>
                <a:gd name="T9" fmla="*/ 32 h 64"/>
                <a:gd name="T10" fmla="*/ 2 w 2"/>
                <a:gd name="T11" fmla="*/ 44 h 64"/>
                <a:gd name="T12" fmla="*/ 2 w 2"/>
                <a:gd name="T13" fmla="*/ 54 h 64"/>
                <a:gd name="T14" fmla="*/ 1 w 2"/>
                <a:gd name="T15" fmla="*/ 61 h 64"/>
                <a:gd name="T16" fmla="*/ 1 w 2"/>
                <a:gd name="T17" fmla="*/ 64 h 64"/>
                <a:gd name="T18" fmla="*/ 1 w 2"/>
                <a:gd name="T19" fmla="*/ 61 h 64"/>
                <a:gd name="T20" fmla="*/ 1 w 2"/>
                <a:gd name="T21" fmla="*/ 54 h 64"/>
                <a:gd name="T22" fmla="*/ 0 w 2"/>
                <a:gd name="T23" fmla="*/ 44 h 64"/>
                <a:gd name="T24" fmla="*/ 0 w 2"/>
                <a:gd name="T25" fmla="*/ 32 h 64"/>
                <a:gd name="T26" fmla="*/ 0 w 2"/>
                <a:gd name="T27" fmla="*/ 20 h 64"/>
                <a:gd name="T28" fmla="*/ 0 w 2"/>
                <a:gd name="T29" fmla="*/ 10 h 64"/>
                <a:gd name="T30" fmla="*/ 0 w 2"/>
                <a:gd name="T31" fmla="*/ 2 h 64"/>
                <a:gd name="T32" fmla="*/ 0 w 2"/>
                <a:gd name="T3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 h="64">
                  <a:moveTo>
                    <a:pt x="0" y="0"/>
                  </a:moveTo>
                  <a:cubicBezTo>
                    <a:pt x="0" y="0"/>
                    <a:pt x="0" y="1"/>
                    <a:pt x="1" y="2"/>
                  </a:cubicBezTo>
                  <a:cubicBezTo>
                    <a:pt x="1" y="4"/>
                    <a:pt x="1" y="7"/>
                    <a:pt x="1" y="10"/>
                  </a:cubicBezTo>
                  <a:cubicBezTo>
                    <a:pt x="1" y="13"/>
                    <a:pt x="1" y="16"/>
                    <a:pt x="1" y="20"/>
                  </a:cubicBezTo>
                  <a:cubicBezTo>
                    <a:pt x="1" y="24"/>
                    <a:pt x="2" y="28"/>
                    <a:pt x="2" y="32"/>
                  </a:cubicBezTo>
                  <a:cubicBezTo>
                    <a:pt x="2" y="36"/>
                    <a:pt x="2" y="40"/>
                    <a:pt x="2" y="44"/>
                  </a:cubicBezTo>
                  <a:cubicBezTo>
                    <a:pt x="2" y="47"/>
                    <a:pt x="2" y="51"/>
                    <a:pt x="2" y="54"/>
                  </a:cubicBezTo>
                  <a:cubicBezTo>
                    <a:pt x="2" y="57"/>
                    <a:pt x="1" y="60"/>
                    <a:pt x="1" y="61"/>
                  </a:cubicBezTo>
                  <a:cubicBezTo>
                    <a:pt x="1" y="63"/>
                    <a:pt x="1" y="64"/>
                    <a:pt x="1" y="64"/>
                  </a:cubicBezTo>
                  <a:cubicBezTo>
                    <a:pt x="1" y="64"/>
                    <a:pt x="1" y="63"/>
                    <a:pt x="1" y="61"/>
                  </a:cubicBezTo>
                  <a:cubicBezTo>
                    <a:pt x="1" y="60"/>
                    <a:pt x="1" y="57"/>
                    <a:pt x="1" y="54"/>
                  </a:cubicBezTo>
                  <a:cubicBezTo>
                    <a:pt x="1" y="51"/>
                    <a:pt x="0" y="47"/>
                    <a:pt x="0" y="44"/>
                  </a:cubicBezTo>
                  <a:cubicBezTo>
                    <a:pt x="0" y="40"/>
                    <a:pt x="0" y="36"/>
                    <a:pt x="0" y="32"/>
                  </a:cubicBezTo>
                  <a:cubicBezTo>
                    <a:pt x="0" y="28"/>
                    <a:pt x="0" y="24"/>
                    <a:pt x="0" y="20"/>
                  </a:cubicBezTo>
                  <a:cubicBezTo>
                    <a:pt x="0" y="16"/>
                    <a:pt x="0" y="13"/>
                    <a:pt x="0" y="10"/>
                  </a:cubicBezTo>
                  <a:cubicBezTo>
                    <a:pt x="0" y="7"/>
                    <a:pt x="0" y="4"/>
                    <a:pt x="0" y="2"/>
                  </a:cubicBezTo>
                  <a:cubicBezTo>
                    <a:pt x="0" y="1"/>
                    <a:pt x="0" y="0"/>
                    <a:pt x="0" y="0"/>
                  </a:cubicBezTo>
                  <a:close/>
                </a:path>
              </a:pathLst>
            </a:custGeom>
            <a:solidFill>
              <a:srgbClr val="F7C2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66"/>
            <p:cNvSpPr/>
            <p:nvPr/>
          </p:nvSpPr>
          <p:spPr bwMode="auto">
            <a:xfrm>
              <a:off x="8032750" y="2741613"/>
              <a:ext cx="7938" cy="271463"/>
            </a:xfrm>
            <a:custGeom>
              <a:avLst/>
              <a:gdLst>
                <a:gd name="T0" fmla="*/ 1 w 2"/>
                <a:gd name="T1" fmla="*/ 0 h 64"/>
                <a:gd name="T2" fmla="*/ 1 w 2"/>
                <a:gd name="T3" fmla="*/ 3 h 64"/>
                <a:gd name="T4" fmla="*/ 1 w 2"/>
                <a:gd name="T5" fmla="*/ 10 h 64"/>
                <a:gd name="T6" fmla="*/ 2 w 2"/>
                <a:gd name="T7" fmla="*/ 20 h 64"/>
                <a:gd name="T8" fmla="*/ 2 w 2"/>
                <a:gd name="T9" fmla="*/ 32 h 64"/>
                <a:gd name="T10" fmla="*/ 2 w 2"/>
                <a:gd name="T11" fmla="*/ 44 h 64"/>
                <a:gd name="T12" fmla="*/ 2 w 2"/>
                <a:gd name="T13" fmla="*/ 54 h 64"/>
                <a:gd name="T14" fmla="*/ 2 w 2"/>
                <a:gd name="T15" fmla="*/ 62 h 64"/>
                <a:gd name="T16" fmla="*/ 2 w 2"/>
                <a:gd name="T17" fmla="*/ 64 h 64"/>
                <a:gd name="T18" fmla="*/ 1 w 2"/>
                <a:gd name="T19" fmla="*/ 62 h 64"/>
                <a:gd name="T20" fmla="*/ 1 w 2"/>
                <a:gd name="T21" fmla="*/ 54 h 64"/>
                <a:gd name="T22" fmla="*/ 1 w 2"/>
                <a:gd name="T23" fmla="*/ 44 h 64"/>
                <a:gd name="T24" fmla="*/ 0 w 2"/>
                <a:gd name="T25" fmla="*/ 32 h 64"/>
                <a:gd name="T26" fmla="*/ 0 w 2"/>
                <a:gd name="T27" fmla="*/ 20 h 64"/>
                <a:gd name="T28" fmla="*/ 0 w 2"/>
                <a:gd name="T29" fmla="*/ 10 h 64"/>
                <a:gd name="T30" fmla="*/ 1 w 2"/>
                <a:gd name="T31" fmla="*/ 3 h 64"/>
                <a:gd name="T32" fmla="*/ 1 w 2"/>
                <a:gd name="T3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 h="64">
                  <a:moveTo>
                    <a:pt x="1" y="0"/>
                  </a:moveTo>
                  <a:cubicBezTo>
                    <a:pt x="1" y="0"/>
                    <a:pt x="1" y="1"/>
                    <a:pt x="1" y="3"/>
                  </a:cubicBezTo>
                  <a:cubicBezTo>
                    <a:pt x="1" y="4"/>
                    <a:pt x="1" y="7"/>
                    <a:pt x="1" y="10"/>
                  </a:cubicBezTo>
                  <a:cubicBezTo>
                    <a:pt x="1" y="13"/>
                    <a:pt x="2" y="16"/>
                    <a:pt x="2" y="20"/>
                  </a:cubicBezTo>
                  <a:cubicBezTo>
                    <a:pt x="2" y="24"/>
                    <a:pt x="2" y="28"/>
                    <a:pt x="2" y="32"/>
                  </a:cubicBezTo>
                  <a:cubicBezTo>
                    <a:pt x="2" y="36"/>
                    <a:pt x="2" y="40"/>
                    <a:pt x="2" y="44"/>
                  </a:cubicBezTo>
                  <a:cubicBezTo>
                    <a:pt x="2" y="48"/>
                    <a:pt x="2" y="51"/>
                    <a:pt x="2" y="54"/>
                  </a:cubicBezTo>
                  <a:cubicBezTo>
                    <a:pt x="2" y="57"/>
                    <a:pt x="2" y="60"/>
                    <a:pt x="2" y="62"/>
                  </a:cubicBezTo>
                  <a:cubicBezTo>
                    <a:pt x="2" y="63"/>
                    <a:pt x="2" y="64"/>
                    <a:pt x="2" y="64"/>
                  </a:cubicBezTo>
                  <a:cubicBezTo>
                    <a:pt x="2" y="64"/>
                    <a:pt x="2" y="63"/>
                    <a:pt x="1" y="62"/>
                  </a:cubicBezTo>
                  <a:cubicBezTo>
                    <a:pt x="1" y="60"/>
                    <a:pt x="1" y="57"/>
                    <a:pt x="1" y="54"/>
                  </a:cubicBezTo>
                  <a:cubicBezTo>
                    <a:pt x="1" y="51"/>
                    <a:pt x="1" y="48"/>
                    <a:pt x="1" y="44"/>
                  </a:cubicBezTo>
                  <a:cubicBezTo>
                    <a:pt x="1" y="40"/>
                    <a:pt x="0" y="36"/>
                    <a:pt x="0" y="32"/>
                  </a:cubicBezTo>
                  <a:cubicBezTo>
                    <a:pt x="0" y="28"/>
                    <a:pt x="0" y="24"/>
                    <a:pt x="0" y="20"/>
                  </a:cubicBezTo>
                  <a:cubicBezTo>
                    <a:pt x="0" y="17"/>
                    <a:pt x="0" y="13"/>
                    <a:pt x="0" y="10"/>
                  </a:cubicBezTo>
                  <a:cubicBezTo>
                    <a:pt x="0" y="7"/>
                    <a:pt x="1" y="4"/>
                    <a:pt x="1" y="3"/>
                  </a:cubicBezTo>
                  <a:cubicBezTo>
                    <a:pt x="1" y="1"/>
                    <a:pt x="1" y="0"/>
                    <a:pt x="1" y="0"/>
                  </a:cubicBezTo>
                  <a:close/>
                </a:path>
              </a:pathLst>
            </a:custGeom>
            <a:solidFill>
              <a:srgbClr val="F7C2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67"/>
            <p:cNvSpPr/>
            <p:nvPr/>
          </p:nvSpPr>
          <p:spPr bwMode="auto">
            <a:xfrm>
              <a:off x="7934325" y="2835275"/>
              <a:ext cx="4763" cy="195263"/>
            </a:xfrm>
            <a:custGeom>
              <a:avLst/>
              <a:gdLst>
                <a:gd name="T0" fmla="*/ 0 w 1"/>
                <a:gd name="T1" fmla="*/ 0 h 46"/>
                <a:gd name="T2" fmla="*/ 0 w 1"/>
                <a:gd name="T3" fmla="*/ 2 h 46"/>
                <a:gd name="T4" fmla="*/ 1 w 1"/>
                <a:gd name="T5" fmla="*/ 7 h 46"/>
                <a:gd name="T6" fmla="*/ 1 w 1"/>
                <a:gd name="T7" fmla="*/ 14 h 46"/>
                <a:gd name="T8" fmla="*/ 1 w 1"/>
                <a:gd name="T9" fmla="*/ 23 h 46"/>
                <a:gd name="T10" fmla="*/ 1 w 1"/>
                <a:gd name="T11" fmla="*/ 31 h 46"/>
                <a:gd name="T12" fmla="*/ 1 w 1"/>
                <a:gd name="T13" fmla="*/ 38 h 46"/>
                <a:gd name="T14" fmla="*/ 1 w 1"/>
                <a:gd name="T15" fmla="*/ 44 h 46"/>
                <a:gd name="T16" fmla="*/ 1 w 1"/>
                <a:gd name="T17" fmla="*/ 46 h 46"/>
                <a:gd name="T18" fmla="*/ 1 w 1"/>
                <a:gd name="T19" fmla="*/ 44 h 46"/>
                <a:gd name="T20" fmla="*/ 0 w 1"/>
                <a:gd name="T21" fmla="*/ 38 h 46"/>
                <a:gd name="T22" fmla="*/ 0 w 1"/>
                <a:gd name="T23" fmla="*/ 31 h 46"/>
                <a:gd name="T24" fmla="*/ 0 w 1"/>
                <a:gd name="T25" fmla="*/ 23 h 46"/>
                <a:gd name="T26" fmla="*/ 0 w 1"/>
                <a:gd name="T27" fmla="*/ 14 h 46"/>
                <a:gd name="T28" fmla="*/ 0 w 1"/>
                <a:gd name="T29" fmla="*/ 7 h 46"/>
                <a:gd name="T30" fmla="*/ 0 w 1"/>
                <a:gd name="T31" fmla="*/ 2 h 46"/>
                <a:gd name="T32" fmla="*/ 0 w 1"/>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 h="46">
                  <a:moveTo>
                    <a:pt x="0" y="0"/>
                  </a:moveTo>
                  <a:cubicBezTo>
                    <a:pt x="0" y="0"/>
                    <a:pt x="0" y="0"/>
                    <a:pt x="0" y="2"/>
                  </a:cubicBezTo>
                  <a:cubicBezTo>
                    <a:pt x="1" y="3"/>
                    <a:pt x="1" y="5"/>
                    <a:pt x="1" y="7"/>
                  </a:cubicBezTo>
                  <a:cubicBezTo>
                    <a:pt x="1" y="9"/>
                    <a:pt x="1" y="11"/>
                    <a:pt x="1" y="14"/>
                  </a:cubicBezTo>
                  <a:cubicBezTo>
                    <a:pt x="1" y="17"/>
                    <a:pt x="1" y="20"/>
                    <a:pt x="1" y="23"/>
                  </a:cubicBezTo>
                  <a:cubicBezTo>
                    <a:pt x="1" y="26"/>
                    <a:pt x="1" y="28"/>
                    <a:pt x="1" y="31"/>
                  </a:cubicBezTo>
                  <a:cubicBezTo>
                    <a:pt x="1" y="34"/>
                    <a:pt x="1" y="36"/>
                    <a:pt x="1" y="38"/>
                  </a:cubicBezTo>
                  <a:cubicBezTo>
                    <a:pt x="1" y="41"/>
                    <a:pt x="1" y="42"/>
                    <a:pt x="1" y="44"/>
                  </a:cubicBezTo>
                  <a:cubicBezTo>
                    <a:pt x="1" y="45"/>
                    <a:pt x="1" y="46"/>
                    <a:pt x="1" y="46"/>
                  </a:cubicBezTo>
                  <a:cubicBezTo>
                    <a:pt x="1" y="46"/>
                    <a:pt x="1" y="45"/>
                    <a:pt x="1" y="44"/>
                  </a:cubicBezTo>
                  <a:cubicBezTo>
                    <a:pt x="1" y="42"/>
                    <a:pt x="0" y="41"/>
                    <a:pt x="0" y="38"/>
                  </a:cubicBezTo>
                  <a:cubicBezTo>
                    <a:pt x="0" y="36"/>
                    <a:pt x="0" y="34"/>
                    <a:pt x="0" y="31"/>
                  </a:cubicBezTo>
                  <a:cubicBezTo>
                    <a:pt x="0" y="28"/>
                    <a:pt x="0" y="26"/>
                    <a:pt x="0" y="23"/>
                  </a:cubicBezTo>
                  <a:cubicBezTo>
                    <a:pt x="0" y="20"/>
                    <a:pt x="0" y="17"/>
                    <a:pt x="0" y="14"/>
                  </a:cubicBezTo>
                  <a:cubicBezTo>
                    <a:pt x="0" y="11"/>
                    <a:pt x="0" y="9"/>
                    <a:pt x="0" y="7"/>
                  </a:cubicBezTo>
                  <a:cubicBezTo>
                    <a:pt x="0" y="5"/>
                    <a:pt x="0" y="3"/>
                    <a:pt x="0" y="2"/>
                  </a:cubicBezTo>
                  <a:cubicBezTo>
                    <a:pt x="0" y="0"/>
                    <a:pt x="0" y="0"/>
                    <a:pt x="0" y="0"/>
                  </a:cubicBezTo>
                  <a:close/>
                </a:path>
              </a:pathLst>
            </a:custGeom>
            <a:solidFill>
              <a:srgbClr val="F7C2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68"/>
            <p:cNvSpPr/>
            <p:nvPr/>
          </p:nvSpPr>
          <p:spPr bwMode="auto">
            <a:xfrm>
              <a:off x="8286750" y="3128963"/>
              <a:ext cx="41275" cy="20638"/>
            </a:xfrm>
            <a:custGeom>
              <a:avLst/>
              <a:gdLst>
                <a:gd name="T0" fmla="*/ 10 w 10"/>
                <a:gd name="T1" fmla="*/ 5 h 5"/>
                <a:gd name="T2" fmla="*/ 9 w 10"/>
                <a:gd name="T3" fmla="*/ 4 h 5"/>
                <a:gd name="T4" fmla="*/ 5 w 10"/>
                <a:gd name="T5" fmla="*/ 3 h 5"/>
                <a:gd name="T6" fmla="*/ 2 w 10"/>
                <a:gd name="T7" fmla="*/ 1 h 5"/>
                <a:gd name="T8" fmla="*/ 0 w 10"/>
                <a:gd name="T9" fmla="*/ 0 h 5"/>
                <a:gd name="T10" fmla="*/ 2 w 10"/>
                <a:gd name="T11" fmla="*/ 0 h 5"/>
                <a:gd name="T12" fmla="*/ 5 w 10"/>
                <a:gd name="T13" fmla="*/ 2 h 5"/>
                <a:gd name="T14" fmla="*/ 9 w 10"/>
                <a:gd name="T15" fmla="*/ 4 h 5"/>
                <a:gd name="T16" fmla="*/ 10 w 10"/>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5">
                  <a:moveTo>
                    <a:pt x="10" y="5"/>
                  </a:moveTo>
                  <a:cubicBezTo>
                    <a:pt x="10" y="5"/>
                    <a:pt x="9" y="4"/>
                    <a:pt x="9" y="4"/>
                  </a:cubicBezTo>
                  <a:cubicBezTo>
                    <a:pt x="8" y="4"/>
                    <a:pt x="6" y="3"/>
                    <a:pt x="5" y="3"/>
                  </a:cubicBezTo>
                  <a:cubicBezTo>
                    <a:pt x="4" y="2"/>
                    <a:pt x="3" y="1"/>
                    <a:pt x="2" y="1"/>
                  </a:cubicBezTo>
                  <a:cubicBezTo>
                    <a:pt x="1" y="0"/>
                    <a:pt x="0" y="0"/>
                    <a:pt x="0" y="0"/>
                  </a:cubicBezTo>
                  <a:cubicBezTo>
                    <a:pt x="0" y="0"/>
                    <a:pt x="1" y="0"/>
                    <a:pt x="2" y="0"/>
                  </a:cubicBezTo>
                  <a:cubicBezTo>
                    <a:pt x="3" y="0"/>
                    <a:pt x="4" y="1"/>
                    <a:pt x="5" y="2"/>
                  </a:cubicBezTo>
                  <a:cubicBezTo>
                    <a:pt x="7" y="2"/>
                    <a:pt x="8" y="3"/>
                    <a:pt x="9" y="4"/>
                  </a:cubicBezTo>
                  <a:cubicBezTo>
                    <a:pt x="10" y="4"/>
                    <a:pt x="10" y="5"/>
                    <a:pt x="10" y="5"/>
                  </a:cubicBezTo>
                  <a:close/>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69"/>
            <p:cNvSpPr/>
            <p:nvPr/>
          </p:nvSpPr>
          <p:spPr bwMode="auto">
            <a:xfrm>
              <a:off x="8289925" y="3133725"/>
              <a:ext cx="34925" cy="15875"/>
            </a:xfrm>
            <a:custGeom>
              <a:avLst/>
              <a:gdLst>
                <a:gd name="T0" fmla="*/ 8 w 8"/>
                <a:gd name="T1" fmla="*/ 4 h 4"/>
                <a:gd name="T2" fmla="*/ 7 w 8"/>
                <a:gd name="T3" fmla="*/ 4 h 4"/>
                <a:gd name="T4" fmla="*/ 4 w 8"/>
                <a:gd name="T5" fmla="*/ 3 h 4"/>
                <a:gd name="T6" fmla="*/ 1 w 8"/>
                <a:gd name="T7" fmla="*/ 1 h 4"/>
                <a:gd name="T8" fmla="*/ 0 w 8"/>
                <a:gd name="T9" fmla="*/ 0 h 4"/>
                <a:gd name="T10" fmla="*/ 1 w 8"/>
                <a:gd name="T11" fmla="*/ 1 h 4"/>
                <a:gd name="T12" fmla="*/ 4 w 8"/>
                <a:gd name="T13" fmla="*/ 2 h 4"/>
                <a:gd name="T14" fmla="*/ 7 w 8"/>
                <a:gd name="T15" fmla="*/ 4 h 4"/>
                <a:gd name="T16" fmla="*/ 8 w 8"/>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4"/>
                  </a:moveTo>
                  <a:cubicBezTo>
                    <a:pt x="8" y="4"/>
                    <a:pt x="7" y="4"/>
                    <a:pt x="7" y="4"/>
                  </a:cubicBezTo>
                  <a:cubicBezTo>
                    <a:pt x="6" y="4"/>
                    <a:pt x="5" y="3"/>
                    <a:pt x="4" y="3"/>
                  </a:cubicBezTo>
                  <a:cubicBezTo>
                    <a:pt x="3" y="2"/>
                    <a:pt x="2" y="2"/>
                    <a:pt x="1" y="1"/>
                  </a:cubicBezTo>
                  <a:cubicBezTo>
                    <a:pt x="0" y="1"/>
                    <a:pt x="0" y="0"/>
                    <a:pt x="0" y="0"/>
                  </a:cubicBezTo>
                  <a:cubicBezTo>
                    <a:pt x="0" y="0"/>
                    <a:pt x="0" y="0"/>
                    <a:pt x="1" y="1"/>
                  </a:cubicBezTo>
                  <a:cubicBezTo>
                    <a:pt x="2" y="1"/>
                    <a:pt x="3" y="1"/>
                    <a:pt x="4" y="2"/>
                  </a:cubicBezTo>
                  <a:cubicBezTo>
                    <a:pt x="5" y="2"/>
                    <a:pt x="6" y="3"/>
                    <a:pt x="7" y="4"/>
                  </a:cubicBezTo>
                  <a:cubicBezTo>
                    <a:pt x="8" y="4"/>
                    <a:pt x="8" y="4"/>
                    <a:pt x="8" y="4"/>
                  </a:cubicBezTo>
                  <a:close/>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70"/>
            <p:cNvSpPr/>
            <p:nvPr/>
          </p:nvSpPr>
          <p:spPr bwMode="auto">
            <a:xfrm>
              <a:off x="7921625" y="3387725"/>
              <a:ext cx="284163" cy="1239838"/>
            </a:xfrm>
            <a:custGeom>
              <a:avLst/>
              <a:gdLst>
                <a:gd name="T0" fmla="*/ 8 w 179"/>
                <a:gd name="T1" fmla="*/ 781 h 781"/>
                <a:gd name="T2" fmla="*/ 179 w 179"/>
                <a:gd name="T3" fmla="*/ 778 h 781"/>
                <a:gd name="T4" fmla="*/ 168 w 179"/>
                <a:gd name="T5" fmla="*/ 0 h 781"/>
                <a:gd name="T6" fmla="*/ 0 w 179"/>
                <a:gd name="T7" fmla="*/ 0 h 781"/>
                <a:gd name="T8" fmla="*/ 8 w 179"/>
                <a:gd name="T9" fmla="*/ 781 h 781"/>
              </a:gdLst>
              <a:ahLst/>
              <a:cxnLst>
                <a:cxn ang="0">
                  <a:pos x="T0" y="T1"/>
                </a:cxn>
                <a:cxn ang="0">
                  <a:pos x="T2" y="T3"/>
                </a:cxn>
                <a:cxn ang="0">
                  <a:pos x="T4" y="T5"/>
                </a:cxn>
                <a:cxn ang="0">
                  <a:pos x="T6" y="T7"/>
                </a:cxn>
                <a:cxn ang="0">
                  <a:pos x="T8" y="T9"/>
                </a:cxn>
              </a:cxnLst>
              <a:rect l="0" t="0" r="r" b="b"/>
              <a:pathLst>
                <a:path w="179" h="781">
                  <a:moveTo>
                    <a:pt x="8" y="781"/>
                  </a:moveTo>
                  <a:lnTo>
                    <a:pt x="179" y="778"/>
                  </a:lnTo>
                  <a:lnTo>
                    <a:pt x="168" y="0"/>
                  </a:lnTo>
                  <a:lnTo>
                    <a:pt x="0" y="0"/>
                  </a:lnTo>
                  <a:lnTo>
                    <a:pt x="8" y="7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71"/>
            <p:cNvSpPr/>
            <p:nvPr/>
          </p:nvSpPr>
          <p:spPr bwMode="auto">
            <a:xfrm>
              <a:off x="8701088" y="2413000"/>
              <a:ext cx="258763" cy="442913"/>
            </a:xfrm>
            <a:custGeom>
              <a:avLst/>
              <a:gdLst>
                <a:gd name="T0" fmla="*/ 163 w 163"/>
                <a:gd name="T1" fmla="*/ 255 h 279"/>
                <a:gd name="T2" fmla="*/ 102 w 163"/>
                <a:gd name="T3" fmla="*/ 279 h 279"/>
                <a:gd name="T4" fmla="*/ 0 w 163"/>
                <a:gd name="T5" fmla="*/ 24 h 279"/>
                <a:gd name="T6" fmla="*/ 62 w 163"/>
                <a:gd name="T7" fmla="*/ 0 h 279"/>
                <a:gd name="T8" fmla="*/ 163 w 163"/>
                <a:gd name="T9" fmla="*/ 255 h 279"/>
              </a:gdLst>
              <a:ahLst/>
              <a:cxnLst>
                <a:cxn ang="0">
                  <a:pos x="T0" y="T1"/>
                </a:cxn>
                <a:cxn ang="0">
                  <a:pos x="T2" y="T3"/>
                </a:cxn>
                <a:cxn ang="0">
                  <a:pos x="T4" y="T5"/>
                </a:cxn>
                <a:cxn ang="0">
                  <a:pos x="T6" y="T7"/>
                </a:cxn>
                <a:cxn ang="0">
                  <a:pos x="T8" y="T9"/>
                </a:cxn>
              </a:cxnLst>
              <a:rect l="0" t="0" r="r" b="b"/>
              <a:pathLst>
                <a:path w="163" h="279">
                  <a:moveTo>
                    <a:pt x="163" y="255"/>
                  </a:moveTo>
                  <a:lnTo>
                    <a:pt x="102" y="279"/>
                  </a:lnTo>
                  <a:lnTo>
                    <a:pt x="0" y="24"/>
                  </a:lnTo>
                  <a:lnTo>
                    <a:pt x="62" y="0"/>
                  </a:lnTo>
                  <a:lnTo>
                    <a:pt x="163" y="255"/>
                  </a:ln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72"/>
            <p:cNvSpPr/>
            <p:nvPr/>
          </p:nvSpPr>
          <p:spPr bwMode="auto">
            <a:xfrm>
              <a:off x="8693150" y="2371725"/>
              <a:ext cx="119063" cy="122238"/>
            </a:xfrm>
            <a:custGeom>
              <a:avLst/>
              <a:gdLst>
                <a:gd name="T0" fmla="*/ 25 w 28"/>
                <a:gd name="T1" fmla="*/ 10 h 29"/>
                <a:gd name="T2" fmla="*/ 19 w 28"/>
                <a:gd name="T3" fmla="*/ 27 h 29"/>
                <a:gd name="T4" fmla="*/ 3 w 28"/>
                <a:gd name="T5" fmla="*/ 19 h 29"/>
                <a:gd name="T6" fmla="*/ 9 w 28"/>
                <a:gd name="T7" fmla="*/ 3 h 29"/>
                <a:gd name="T8" fmla="*/ 25 w 28"/>
                <a:gd name="T9" fmla="*/ 10 h 29"/>
              </a:gdLst>
              <a:ahLst/>
              <a:cxnLst>
                <a:cxn ang="0">
                  <a:pos x="T0" y="T1"/>
                </a:cxn>
                <a:cxn ang="0">
                  <a:pos x="T2" y="T3"/>
                </a:cxn>
                <a:cxn ang="0">
                  <a:pos x="T4" y="T5"/>
                </a:cxn>
                <a:cxn ang="0">
                  <a:pos x="T6" y="T7"/>
                </a:cxn>
                <a:cxn ang="0">
                  <a:pos x="T8" y="T9"/>
                </a:cxn>
              </a:cxnLst>
              <a:rect l="0" t="0" r="r" b="b"/>
              <a:pathLst>
                <a:path w="28" h="29">
                  <a:moveTo>
                    <a:pt x="25" y="10"/>
                  </a:moveTo>
                  <a:cubicBezTo>
                    <a:pt x="28" y="17"/>
                    <a:pt x="25" y="24"/>
                    <a:pt x="19" y="27"/>
                  </a:cubicBezTo>
                  <a:cubicBezTo>
                    <a:pt x="12" y="29"/>
                    <a:pt x="5" y="26"/>
                    <a:pt x="3" y="19"/>
                  </a:cubicBezTo>
                  <a:cubicBezTo>
                    <a:pt x="0" y="13"/>
                    <a:pt x="3" y="5"/>
                    <a:pt x="9" y="3"/>
                  </a:cubicBezTo>
                  <a:cubicBezTo>
                    <a:pt x="15" y="0"/>
                    <a:pt x="23" y="4"/>
                    <a:pt x="25" y="10"/>
                  </a:cubicBez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73"/>
            <p:cNvSpPr/>
            <p:nvPr/>
          </p:nvSpPr>
          <p:spPr bwMode="auto">
            <a:xfrm>
              <a:off x="8701088" y="2384425"/>
              <a:ext cx="93663" cy="88900"/>
            </a:xfrm>
            <a:custGeom>
              <a:avLst/>
              <a:gdLst>
                <a:gd name="T0" fmla="*/ 15 w 22"/>
                <a:gd name="T1" fmla="*/ 19 h 21"/>
                <a:gd name="T2" fmla="*/ 2 w 22"/>
                <a:gd name="T3" fmla="*/ 14 h 21"/>
                <a:gd name="T4" fmla="*/ 8 w 22"/>
                <a:gd name="T5" fmla="*/ 2 h 21"/>
                <a:gd name="T6" fmla="*/ 20 w 22"/>
                <a:gd name="T7" fmla="*/ 7 h 21"/>
                <a:gd name="T8" fmla="*/ 15 w 22"/>
                <a:gd name="T9" fmla="*/ 19 h 21"/>
              </a:gdLst>
              <a:ahLst/>
              <a:cxnLst>
                <a:cxn ang="0">
                  <a:pos x="T0" y="T1"/>
                </a:cxn>
                <a:cxn ang="0">
                  <a:pos x="T2" y="T3"/>
                </a:cxn>
                <a:cxn ang="0">
                  <a:pos x="T4" y="T5"/>
                </a:cxn>
                <a:cxn ang="0">
                  <a:pos x="T6" y="T7"/>
                </a:cxn>
                <a:cxn ang="0">
                  <a:pos x="T8" y="T9"/>
                </a:cxn>
              </a:cxnLst>
              <a:rect l="0" t="0" r="r" b="b"/>
              <a:pathLst>
                <a:path w="22" h="21">
                  <a:moveTo>
                    <a:pt x="15" y="19"/>
                  </a:moveTo>
                  <a:cubicBezTo>
                    <a:pt x="10" y="21"/>
                    <a:pt x="4" y="19"/>
                    <a:pt x="2" y="14"/>
                  </a:cubicBezTo>
                  <a:cubicBezTo>
                    <a:pt x="0" y="9"/>
                    <a:pt x="3" y="4"/>
                    <a:pt x="8" y="2"/>
                  </a:cubicBezTo>
                  <a:cubicBezTo>
                    <a:pt x="13" y="0"/>
                    <a:pt x="18" y="2"/>
                    <a:pt x="20" y="7"/>
                  </a:cubicBezTo>
                  <a:cubicBezTo>
                    <a:pt x="22" y="11"/>
                    <a:pt x="20" y="17"/>
                    <a:pt x="15" y="19"/>
                  </a:cubicBezTo>
                  <a:close/>
                </a:path>
              </a:pathLst>
            </a:custGeom>
            <a:solidFill>
              <a:srgbClr val="E4B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74"/>
            <p:cNvSpPr/>
            <p:nvPr/>
          </p:nvSpPr>
          <p:spPr bwMode="auto">
            <a:xfrm>
              <a:off x="8904288" y="2635250"/>
              <a:ext cx="174625" cy="212725"/>
            </a:xfrm>
            <a:custGeom>
              <a:avLst/>
              <a:gdLst>
                <a:gd name="T0" fmla="*/ 110 w 110"/>
                <a:gd name="T1" fmla="*/ 107 h 134"/>
                <a:gd name="T2" fmla="*/ 40 w 110"/>
                <a:gd name="T3" fmla="*/ 134 h 134"/>
                <a:gd name="T4" fmla="*/ 0 w 110"/>
                <a:gd name="T5" fmla="*/ 27 h 134"/>
                <a:gd name="T6" fmla="*/ 67 w 110"/>
                <a:gd name="T7" fmla="*/ 0 h 134"/>
                <a:gd name="T8" fmla="*/ 110 w 110"/>
                <a:gd name="T9" fmla="*/ 107 h 134"/>
              </a:gdLst>
              <a:ahLst/>
              <a:cxnLst>
                <a:cxn ang="0">
                  <a:pos x="T0" y="T1"/>
                </a:cxn>
                <a:cxn ang="0">
                  <a:pos x="T2" y="T3"/>
                </a:cxn>
                <a:cxn ang="0">
                  <a:pos x="T4" y="T5"/>
                </a:cxn>
                <a:cxn ang="0">
                  <a:pos x="T6" y="T7"/>
                </a:cxn>
                <a:cxn ang="0">
                  <a:pos x="T8" y="T9"/>
                </a:cxn>
              </a:cxnLst>
              <a:rect l="0" t="0" r="r" b="b"/>
              <a:pathLst>
                <a:path w="110" h="134">
                  <a:moveTo>
                    <a:pt x="110" y="107"/>
                  </a:moveTo>
                  <a:lnTo>
                    <a:pt x="40" y="134"/>
                  </a:lnTo>
                  <a:lnTo>
                    <a:pt x="0" y="27"/>
                  </a:lnTo>
                  <a:lnTo>
                    <a:pt x="67" y="0"/>
                  </a:lnTo>
                  <a:lnTo>
                    <a:pt x="110" y="107"/>
                  </a:ln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75"/>
            <p:cNvSpPr/>
            <p:nvPr/>
          </p:nvSpPr>
          <p:spPr bwMode="auto">
            <a:xfrm>
              <a:off x="8891588" y="2597150"/>
              <a:ext cx="131763" cy="127000"/>
            </a:xfrm>
            <a:custGeom>
              <a:avLst/>
              <a:gdLst>
                <a:gd name="T0" fmla="*/ 28 w 31"/>
                <a:gd name="T1" fmla="*/ 10 h 30"/>
                <a:gd name="T2" fmla="*/ 21 w 31"/>
                <a:gd name="T3" fmla="*/ 28 h 30"/>
                <a:gd name="T4" fmla="*/ 3 w 31"/>
                <a:gd name="T5" fmla="*/ 20 h 30"/>
                <a:gd name="T6" fmla="*/ 10 w 31"/>
                <a:gd name="T7" fmla="*/ 2 h 30"/>
                <a:gd name="T8" fmla="*/ 28 w 31"/>
                <a:gd name="T9" fmla="*/ 10 h 30"/>
              </a:gdLst>
              <a:ahLst/>
              <a:cxnLst>
                <a:cxn ang="0">
                  <a:pos x="T0" y="T1"/>
                </a:cxn>
                <a:cxn ang="0">
                  <a:pos x="T2" y="T3"/>
                </a:cxn>
                <a:cxn ang="0">
                  <a:pos x="T4" y="T5"/>
                </a:cxn>
                <a:cxn ang="0">
                  <a:pos x="T6" y="T7"/>
                </a:cxn>
                <a:cxn ang="0">
                  <a:pos x="T8" y="T9"/>
                </a:cxn>
              </a:cxnLst>
              <a:rect l="0" t="0" r="r" b="b"/>
              <a:pathLst>
                <a:path w="31" h="30">
                  <a:moveTo>
                    <a:pt x="28" y="10"/>
                  </a:moveTo>
                  <a:cubicBezTo>
                    <a:pt x="31" y="17"/>
                    <a:pt x="27" y="25"/>
                    <a:pt x="21" y="28"/>
                  </a:cubicBezTo>
                  <a:cubicBezTo>
                    <a:pt x="14" y="30"/>
                    <a:pt x="6" y="27"/>
                    <a:pt x="3" y="20"/>
                  </a:cubicBezTo>
                  <a:cubicBezTo>
                    <a:pt x="0" y="13"/>
                    <a:pt x="4" y="5"/>
                    <a:pt x="10" y="2"/>
                  </a:cubicBezTo>
                  <a:cubicBezTo>
                    <a:pt x="17" y="0"/>
                    <a:pt x="25" y="3"/>
                    <a:pt x="28" y="10"/>
                  </a:cubicBez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76"/>
            <p:cNvSpPr/>
            <p:nvPr/>
          </p:nvSpPr>
          <p:spPr bwMode="auto">
            <a:xfrm>
              <a:off x="9015413" y="2613025"/>
              <a:ext cx="155575" cy="192088"/>
            </a:xfrm>
            <a:custGeom>
              <a:avLst/>
              <a:gdLst>
                <a:gd name="T0" fmla="*/ 98 w 98"/>
                <a:gd name="T1" fmla="*/ 97 h 121"/>
                <a:gd name="T2" fmla="*/ 37 w 98"/>
                <a:gd name="T3" fmla="*/ 121 h 121"/>
                <a:gd name="T4" fmla="*/ 0 w 98"/>
                <a:gd name="T5" fmla="*/ 25 h 121"/>
                <a:gd name="T6" fmla="*/ 61 w 98"/>
                <a:gd name="T7" fmla="*/ 0 h 121"/>
                <a:gd name="T8" fmla="*/ 98 w 98"/>
                <a:gd name="T9" fmla="*/ 97 h 121"/>
              </a:gdLst>
              <a:ahLst/>
              <a:cxnLst>
                <a:cxn ang="0">
                  <a:pos x="T0" y="T1"/>
                </a:cxn>
                <a:cxn ang="0">
                  <a:pos x="T2" y="T3"/>
                </a:cxn>
                <a:cxn ang="0">
                  <a:pos x="T4" y="T5"/>
                </a:cxn>
                <a:cxn ang="0">
                  <a:pos x="T6" y="T7"/>
                </a:cxn>
                <a:cxn ang="0">
                  <a:pos x="T8" y="T9"/>
                </a:cxn>
              </a:cxnLst>
              <a:rect l="0" t="0" r="r" b="b"/>
              <a:pathLst>
                <a:path w="98" h="121">
                  <a:moveTo>
                    <a:pt x="98" y="97"/>
                  </a:moveTo>
                  <a:lnTo>
                    <a:pt x="37" y="121"/>
                  </a:lnTo>
                  <a:lnTo>
                    <a:pt x="0" y="25"/>
                  </a:lnTo>
                  <a:lnTo>
                    <a:pt x="61" y="0"/>
                  </a:lnTo>
                  <a:lnTo>
                    <a:pt x="98" y="97"/>
                  </a:ln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77"/>
            <p:cNvSpPr/>
            <p:nvPr/>
          </p:nvSpPr>
          <p:spPr bwMode="auto">
            <a:xfrm>
              <a:off x="9005888" y="2574925"/>
              <a:ext cx="119063" cy="119063"/>
            </a:xfrm>
            <a:custGeom>
              <a:avLst/>
              <a:gdLst>
                <a:gd name="T0" fmla="*/ 25 w 28"/>
                <a:gd name="T1" fmla="*/ 10 h 28"/>
                <a:gd name="T2" fmla="*/ 18 w 28"/>
                <a:gd name="T3" fmla="*/ 26 h 28"/>
                <a:gd name="T4" fmla="*/ 2 w 28"/>
                <a:gd name="T5" fmla="*/ 19 h 28"/>
                <a:gd name="T6" fmla="*/ 9 w 28"/>
                <a:gd name="T7" fmla="*/ 3 h 28"/>
                <a:gd name="T8" fmla="*/ 25 w 28"/>
                <a:gd name="T9" fmla="*/ 10 h 28"/>
              </a:gdLst>
              <a:ahLst/>
              <a:cxnLst>
                <a:cxn ang="0">
                  <a:pos x="T0" y="T1"/>
                </a:cxn>
                <a:cxn ang="0">
                  <a:pos x="T2" y="T3"/>
                </a:cxn>
                <a:cxn ang="0">
                  <a:pos x="T4" y="T5"/>
                </a:cxn>
                <a:cxn ang="0">
                  <a:pos x="T6" y="T7"/>
                </a:cxn>
                <a:cxn ang="0">
                  <a:pos x="T8" y="T9"/>
                </a:cxn>
              </a:cxnLst>
              <a:rect l="0" t="0" r="r" b="b"/>
              <a:pathLst>
                <a:path w="28" h="28">
                  <a:moveTo>
                    <a:pt x="25" y="10"/>
                  </a:moveTo>
                  <a:cubicBezTo>
                    <a:pt x="28" y="16"/>
                    <a:pt x="24" y="23"/>
                    <a:pt x="18" y="26"/>
                  </a:cubicBezTo>
                  <a:cubicBezTo>
                    <a:pt x="12" y="28"/>
                    <a:pt x="5" y="25"/>
                    <a:pt x="2" y="19"/>
                  </a:cubicBezTo>
                  <a:cubicBezTo>
                    <a:pt x="0" y="12"/>
                    <a:pt x="3" y="5"/>
                    <a:pt x="9" y="3"/>
                  </a:cubicBezTo>
                  <a:cubicBezTo>
                    <a:pt x="15" y="0"/>
                    <a:pt x="23" y="3"/>
                    <a:pt x="25" y="10"/>
                  </a:cubicBez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78"/>
            <p:cNvSpPr/>
            <p:nvPr/>
          </p:nvSpPr>
          <p:spPr bwMode="auto">
            <a:xfrm>
              <a:off x="9117013" y="2597150"/>
              <a:ext cx="139700" cy="169863"/>
            </a:xfrm>
            <a:custGeom>
              <a:avLst/>
              <a:gdLst>
                <a:gd name="T0" fmla="*/ 88 w 88"/>
                <a:gd name="T1" fmla="*/ 85 h 107"/>
                <a:gd name="T2" fmla="*/ 34 w 88"/>
                <a:gd name="T3" fmla="*/ 107 h 107"/>
                <a:gd name="T4" fmla="*/ 0 w 88"/>
                <a:gd name="T5" fmla="*/ 21 h 107"/>
                <a:gd name="T6" fmla="*/ 53 w 88"/>
                <a:gd name="T7" fmla="*/ 0 h 107"/>
                <a:gd name="T8" fmla="*/ 88 w 88"/>
                <a:gd name="T9" fmla="*/ 85 h 107"/>
              </a:gdLst>
              <a:ahLst/>
              <a:cxnLst>
                <a:cxn ang="0">
                  <a:pos x="T0" y="T1"/>
                </a:cxn>
                <a:cxn ang="0">
                  <a:pos x="T2" y="T3"/>
                </a:cxn>
                <a:cxn ang="0">
                  <a:pos x="T4" y="T5"/>
                </a:cxn>
                <a:cxn ang="0">
                  <a:pos x="T6" y="T7"/>
                </a:cxn>
                <a:cxn ang="0">
                  <a:pos x="T8" y="T9"/>
                </a:cxn>
              </a:cxnLst>
              <a:rect l="0" t="0" r="r" b="b"/>
              <a:pathLst>
                <a:path w="88" h="107">
                  <a:moveTo>
                    <a:pt x="88" y="85"/>
                  </a:moveTo>
                  <a:lnTo>
                    <a:pt x="34" y="107"/>
                  </a:lnTo>
                  <a:lnTo>
                    <a:pt x="0" y="21"/>
                  </a:lnTo>
                  <a:lnTo>
                    <a:pt x="53" y="0"/>
                  </a:lnTo>
                  <a:lnTo>
                    <a:pt x="88" y="85"/>
                  </a:ln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79"/>
            <p:cNvSpPr/>
            <p:nvPr/>
          </p:nvSpPr>
          <p:spPr bwMode="auto">
            <a:xfrm>
              <a:off x="9107488" y="2562225"/>
              <a:ext cx="106363" cy="106363"/>
            </a:xfrm>
            <a:custGeom>
              <a:avLst/>
              <a:gdLst>
                <a:gd name="T0" fmla="*/ 23 w 25"/>
                <a:gd name="T1" fmla="*/ 8 h 25"/>
                <a:gd name="T2" fmla="*/ 16 w 25"/>
                <a:gd name="T3" fmla="*/ 23 h 25"/>
                <a:gd name="T4" fmla="*/ 2 w 25"/>
                <a:gd name="T5" fmla="*/ 16 h 25"/>
                <a:gd name="T6" fmla="*/ 8 w 25"/>
                <a:gd name="T7" fmla="*/ 2 h 25"/>
                <a:gd name="T8" fmla="*/ 23 w 25"/>
                <a:gd name="T9" fmla="*/ 8 h 25"/>
              </a:gdLst>
              <a:ahLst/>
              <a:cxnLst>
                <a:cxn ang="0">
                  <a:pos x="T0" y="T1"/>
                </a:cxn>
                <a:cxn ang="0">
                  <a:pos x="T2" y="T3"/>
                </a:cxn>
                <a:cxn ang="0">
                  <a:pos x="T4" y="T5"/>
                </a:cxn>
                <a:cxn ang="0">
                  <a:pos x="T6" y="T7"/>
                </a:cxn>
                <a:cxn ang="0">
                  <a:pos x="T8" y="T9"/>
                </a:cxn>
              </a:cxnLst>
              <a:rect l="0" t="0" r="r" b="b"/>
              <a:pathLst>
                <a:path w="25" h="25">
                  <a:moveTo>
                    <a:pt x="23" y="8"/>
                  </a:moveTo>
                  <a:cubicBezTo>
                    <a:pt x="25" y="14"/>
                    <a:pt x="22" y="20"/>
                    <a:pt x="16" y="23"/>
                  </a:cubicBezTo>
                  <a:cubicBezTo>
                    <a:pt x="11" y="25"/>
                    <a:pt x="4" y="22"/>
                    <a:pt x="2" y="16"/>
                  </a:cubicBezTo>
                  <a:cubicBezTo>
                    <a:pt x="0" y="11"/>
                    <a:pt x="3" y="4"/>
                    <a:pt x="8" y="2"/>
                  </a:cubicBezTo>
                  <a:cubicBezTo>
                    <a:pt x="14" y="0"/>
                    <a:pt x="20" y="3"/>
                    <a:pt x="23" y="8"/>
                  </a:cubicBez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0"/>
            <p:cNvSpPr/>
            <p:nvPr/>
          </p:nvSpPr>
          <p:spPr bwMode="auto">
            <a:xfrm>
              <a:off x="8837613" y="2822575"/>
              <a:ext cx="41275" cy="42863"/>
            </a:xfrm>
            <a:custGeom>
              <a:avLst/>
              <a:gdLst>
                <a:gd name="T0" fmla="*/ 2 w 26"/>
                <a:gd name="T1" fmla="*/ 0 h 27"/>
                <a:gd name="T2" fmla="*/ 26 w 26"/>
                <a:gd name="T3" fmla="*/ 16 h 27"/>
                <a:gd name="T4" fmla="*/ 18 w 26"/>
                <a:gd name="T5" fmla="*/ 24 h 27"/>
                <a:gd name="T6" fmla="*/ 5 w 26"/>
                <a:gd name="T7" fmla="*/ 27 h 27"/>
                <a:gd name="T8" fmla="*/ 0 w 26"/>
                <a:gd name="T9" fmla="*/ 19 h 27"/>
                <a:gd name="T10" fmla="*/ 2 w 26"/>
                <a:gd name="T11" fmla="*/ 0 h 27"/>
              </a:gdLst>
              <a:ahLst/>
              <a:cxnLst>
                <a:cxn ang="0">
                  <a:pos x="T0" y="T1"/>
                </a:cxn>
                <a:cxn ang="0">
                  <a:pos x="T2" y="T3"/>
                </a:cxn>
                <a:cxn ang="0">
                  <a:pos x="T4" y="T5"/>
                </a:cxn>
                <a:cxn ang="0">
                  <a:pos x="T6" y="T7"/>
                </a:cxn>
                <a:cxn ang="0">
                  <a:pos x="T8" y="T9"/>
                </a:cxn>
                <a:cxn ang="0">
                  <a:pos x="T10" y="T11"/>
                </a:cxn>
              </a:cxnLst>
              <a:rect l="0" t="0" r="r" b="b"/>
              <a:pathLst>
                <a:path w="26" h="27">
                  <a:moveTo>
                    <a:pt x="2" y="0"/>
                  </a:moveTo>
                  <a:lnTo>
                    <a:pt x="26" y="16"/>
                  </a:lnTo>
                  <a:lnTo>
                    <a:pt x="18" y="24"/>
                  </a:lnTo>
                  <a:lnTo>
                    <a:pt x="5" y="27"/>
                  </a:lnTo>
                  <a:lnTo>
                    <a:pt x="0" y="19"/>
                  </a:lnTo>
                  <a:lnTo>
                    <a:pt x="2" y="0"/>
                  </a:ln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81"/>
            <p:cNvSpPr/>
            <p:nvPr/>
          </p:nvSpPr>
          <p:spPr bwMode="auto">
            <a:xfrm>
              <a:off x="8662988" y="2741613"/>
              <a:ext cx="266700" cy="285750"/>
            </a:xfrm>
            <a:custGeom>
              <a:avLst/>
              <a:gdLst>
                <a:gd name="T0" fmla="*/ 16 w 63"/>
                <a:gd name="T1" fmla="*/ 29 h 67"/>
                <a:gd name="T2" fmla="*/ 5 w 63"/>
                <a:gd name="T3" fmla="*/ 19 h 67"/>
                <a:gd name="T4" fmla="*/ 7 w 63"/>
                <a:gd name="T5" fmla="*/ 6 h 67"/>
                <a:gd name="T6" fmla="*/ 24 w 63"/>
                <a:gd name="T7" fmla="*/ 6 h 67"/>
                <a:gd name="T8" fmla="*/ 42 w 63"/>
                <a:gd name="T9" fmla="*/ 20 h 67"/>
                <a:gd name="T10" fmla="*/ 63 w 63"/>
                <a:gd name="T11" fmla="*/ 67 h 67"/>
                <a:gd name="T12" fmla="*/ 16 w 63"/>
                <a:gd name="T13" fmla="*/ 29 h 67"/>
              </a:gdLst>
              <a:ahLst/>
              <a:cxnLst>
                <a:cxn ang="0">
                  <a:pos x="T0" y="T1"/>
                </a:cxn>
                <a:cxn ang="0">
                  <a:pos x="T2" y="T3"/>
                </a:cxn>
                <a:cxn ang="0">
                  <a:pos x="T4" y="T5"/>
                </a:cxn>
                <a:cxn ang="0">
                  <a:pos x="T6" y="T7"/>
                </a:cxn>
                <a:cxn ang="0">
                  <a:pos x="T8" y="T9"/>
                </a:cxn>
                <a:cxn ang="0">
                  <a:pos x="T10" y="T11"/>
                </a:cxn>
                <a:cxn ang="0">
                  <a:pos x="T12" y="T13"/>
                </a:cxn>
              </a:cxnLst>
              <a:rect l="0" t="0" r="r" b="b"/>
              <a:pathLst>
                <a:path w="63" h="67">
                  <a:moveTo>
                    <a:pt x="16" y="29"/>
                  </a:moveTo>
                  <a:cubicBezTo>
                    <a:pt x="5" y="19"/>
                    <a:pt x="5" y="19"/>
                    <a:pt x="5" y="19"/>
                  </a:cubicBezTo>
                  <a:cubicBezTo>
                    <a:pt x="5" y="19"/>
                    <a:pt x="0" y="13"/>
                    <a:pt x="7" y="6"/>
                  </a:cubicBezTo>
                  <a:cubicBezTo>
                    <a:pt x="7" y="6"/>
                    <a:pt x="14" y="0"/>
                    <a:pt x="24" y="6"/>
                  </a:cubicBezTo>
                  <a:cubicBezTo>
                    <a:pt x="42" y="20"/>
                    <a:pt x="42" y="20"/>
                    <a:pt x="42" y="20"/>
                  </a:cubicBezTo>
                  <a:cubicBezTo>
                    <a:pt x="63" y="67"/>
                    <a:pt x="63" y="67"/>
                    <a:pt x="63" y="67"/>
                  </a:cubicBezTo>
                  <a:lnTo>
                    <a:pt x="16" y="29"/>
                  </a:ln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82"/>
            <p:cNvSpPr/>
            <p:nvPr/>
          </p:nvSpPr>
          <p:spPr bwMode="auto">
            <a:xfrm>
              <a:off x="8675688" y="2784475"/>
              <a:ext cx="93663" cy="80963"/>
            </a:xfrm>
            <a:custGeom>
              <a:avLst/>
              <a:gdLst>
                <a:gd name="T0" fmla="*/ 3 w 22"/>
                <a:gd name="T1" fmla="*/ 8 h 19"/>
                <a:gd name="T2" fmla="*/ 5 w 22"/>
                <a:gd name="T3" fmla="*/ 0 h 19"/>
                <a:gd name="T4" fmla="*/ 18 w 22"/>
                <a:gd name="T5" fmla="*/ 8 h 19"/>
                <a:gd name="T6" fmla="*/ 18 w 22"/>
                <a:gd name="T7" fmla="*/ 18 h 19"/>
                <a:gd name="T8" fmla="*/ 15 w 22"/>
                <a:gd name="T9" fmla="*/ 19 h 19"/>
                <a:gd name="T10" fmla="*/ 3 w 22"/>
                <a:gd name="T11" fmla="*/ 8 h 19"/>
              </a:gdLst>
              <a:ahLst/>
              <a:cxnLst>
                <a:cxn ang="0">
                  <a:pos x="T0" y="T1"/>
                </a:cxn>
                <a:cxn ang="0">
                  <a:pos x="T2" y="T3"/>
                </a:cxn>
                <a:cxn ang="0">
                  <a:pos x="T4" y="T5"/>
                </a:cxn>
                <a:cxn ang="0">
                  <a:pos x="T6" y="T7"/>
                </a:cxn>
                <a:cxn ang="0">
                  <a:pos x="T8" y="T9"/>
                </a:cxn>
                <a:cxn ang="0">
                  <a:pos x="T10" y="T11"/>
                </a:cxn>
              </a:cxnLst>
              <a:rect l="0" t="0" r="r" b="b"/>
              <a:pathLst>
                <a:path w="22" h="19">
                  <a:moveTo>
                    <a:pt x="3" y="8"/>
                  </a:moveTo>
                  <a:cubicBezTo>
                    <a:pt x="3" y="8"/>
                    <a:pt x="0" y="2"/>
                    <a:pt x="5" y="0"/>
                  </a:cubicBezTo>
                  <a:cubicBezTo>
                    <a:pt x="5" y="0"/>
                    <a:pt x="9" y="0"/>
                    <a:pt x="18" y="8"/>
                  </a:cubicBezTo>
                  <a:cubicBezTo>
                    <a:pt x="18" y="8"/>
                    <a:pt x="22" y="14"/>
                    <a:pt x="18" y="18"/>
                  </a:cubicBezTo>
                  <a:cubicBezTo>
                    <a:pt x="15" y="19"/>
                    <a:pt x="15" y="19"/>
                    <a:pt x="15" y="19"/>
                  </a:cubicBezTo>
                  <a:lnTo>
                    <a:pt x="3" y="8"/>
                  </a:lnTo>
                  <a:close/>
                </a:path>
              </a:pathLst>
            </a:custGeom>
            <a:solidFill>
              <a:srgbClr val="E4B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83"/>
            <p:cNvSpPr/>
            <p:nvPr/>
          </p:nvSpPr>
          <p:spPr bwMode="auto">
            <a:xfrm>
              <a:off x="8850313" y="2693988"/>
              <a:ext cx="461963" cy="371475"/>
            </a:xfrm>
            <a:custGeom>
              <a:avLst/>
              <a:gdLst>
                <a:gd name="T0" fmla="*/ 0 w 109"/>
                <a:gd name="T1" fmla="*/ 37 h 87"/>
                <a:gd name="T2" fmla="*/ 12 w 109"/>
                <a:gd name="T3" fmla="*/ 66 h 87"/>
                <a:gd name="T4" fmla="*/ 8 w 109"/>
                <a:gd name="T5" fmla="*/ 68 h 87"/>
                <a:gd name="T6" fmla="*/ 16 w 109"/>
                <a:gd name="T7" fmla="*/ 73 h 87"/>
                <a:gd name="T8" fmla="*/ 18 w 109"/>
                <a:gd name="T9" fmla="*/ 77 h 87"/>
                <a:gd name="T10" fmla="*/ 49 w 109"/>
                <a:gd name="T11" fmla="*/ 80 h 87"/>
                <a:gd name="T12" fmla="*/ 49 w 109"/>
                <a:gd name="T13" fmla="*/ 80 h 87"/>
                <a:gd name="T14" fmla="*/ 56 w 109"/>
                <a:gd name="T15" fmla="*/ 78 h 87"/>
                <a:gd name="T16" fmla="*/ 86 w 109"/>
                <a:gd name="T17" fmla="*/ 66 h 87"/>
                <a:gd name="T18" fmla="*/ 106 w 109"/>
                <a:gd name="T19" fmla="*/ 34 h 87"/>
                <a:gd name="T20" fmla="*/ 105 w 109"/>
                <a:gd name="T21" fmla="*/ 31 h 87"/>
                <a:gd name="T22" fmla="*/ 92 w 109"/>
                <a:gd name="T23" fmla="*/ 0 h 87"/>
                <a:gd name="T24" fmla="*/ 0 w 109"/>
                <a:gd name="T25"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87">
                  <a:moveTo>
                    <a:pt x="0" y="37"/>
                  </a:moveTo>
                  <a:cubicBezTo>
                    <a:pt x="12" y="66"/>
                    <a:pt x="12" y="66"/>
                    <a:pt x="12" y="66"/>
                  </a:cubicBezTo>
                  <a:cubicBezTo>
                    <a:pt x="8" y="68"/>
                    <a:pt x="8" y="68"/>
                    <a:pt x="8" y="68"/>
                  </a:cubicBezTo>
                  <a:cubicBezTo>
                    <a:pt x="8" y="68"/>
                    <a:pt x="11" y="70"/>
                    <a:pt x="16" y="73"/>
                  </a:cubicBezTo>
                  <a:cubicBezTo>
                    <a:pt x="18" y="77"/>
                    <a:pt x="18" y="77"/>
                    <a:pt x="18" y="77"/>
                  </a:cubicBezTo>
                  <a:cubicBezTo>
                    <a:pt x="18" y="77"/>
                    <a:pt x="28" y="87"/>
                    <a:pt x="49" y="80"/>
                  </a:cubicBezTo>
                  <a:cubicBezTo>
                    <a:pt x="49" y="80"/>
                    <a:pt x="49" y="80"/>
                    <a:pt x="49" y="80"/>
                  </a:cubicBezTo>
                  <a:cubicBezTo>
                    <a:pt x="51" y="80"/>
                    <a:pt x="54" y="79"/>
                    <a:pt x="56" y="78"/>
                  </a:cubicBezTo>
                  <a:cubicBezTo>
                    <a:pt x="86" y="66"/>
                    <a:pt x="86" y="66"/>
                    <a:pt x="86" y="66"/>
                  </a:cubicBezTo>
                  <a:cubicBezTo>
                    <a:pt x="86" y="66"/>
                    <a:pt x="109" y="57"/>
                    <a:pt x="106" y="34"/>
                  </a:cubicBezTo>
                  <a:cubicBezTo>
                    <a:pt x="105" y="31"/>
                    <a:pt x="105" y="31"/>
                    <a:pt x="105" y="31"/>
                  </a:cubicBezTo>
                  <a:cubicBezTo>
                    <a:pt x="92" y="0"/>
                    <a:pt x="92" y="0"/>
                    <a:pt x="92" y="0"/>
                  </a:cubicBezTo>
                  <a:lnTo>
                    <a:pt x="0" y="37"/>
                  </a:ln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84"/>
            <p:cNvSpPr/>
            <p:nvPr/>
          </p:nvSpPr>
          <p:spPr bwMode="auto">
            <a:xfrm>
              <a:off x="9002713" y="2903538"/>
              <a:ext cx="334963" cy="336550"/>
            </a:xfrm>
            <a:custGeom>
              <a:avLst/>
              <a:gdLst>
                <a:gd name="T0" fmla="*/ 211 w 211"/>
                <a:gd name="T1" fmla="*/ 150 h 212"/>
                <a:gd name="T2" fmla="*/ 58 w 211"/>
                <a:gd name="T3" fmla="*/ 212 h 212"/>
                <a:gd name="T4" fmla="*/ 0 w 211"/>
                <a:gd name="T5" fmla="*/ 61 h 212"/>
                <a:gd name="T6" fmla="*/ 152 w 211"/>
                <a:gd name="T7" fmla="*/ 0 h 212"/>
                <a:gd name="T8" fmla="*/ 211 w 211"/>
                <a:gd name="T9" fmla="*/ 150 h 212"/>
              </a:gdLst>
              <a:ahLst/>
              <a:cxnLst>
                <a:cxn ang="0">
                  <a:pos x="T0" y="T1"/>
                </a:cxn>
                <a:cxn ang="0">
                  <a:pos x="T2" y="T3"/>
                </a:cxn>
                <a:cxn ang="0">
                  <a:pos x="T4" y="T5"/>
                </a:cxn>
                <a:cxn ang="0">
                  <a:pos x="T6" y="T7"/>
                </a:cxn>
                <a:cxn ang="0">
                  <a:pos x="T8" y="T9"/>
                </a:cxn>
              </a:cxnLst>
              <a:rect l="0" t="0" r="r" b="b"/>
              <a:pathLst>
                <a:path w="211" h="212">
                  <a:moveTo>
                    <a:pt x="211" y="150"/>
                  </a:moveTo>
                  <a:lnTo>
                    <a:pt x="58" y="212"/>
                  </a:lnTo>
                  <a:lnTo>
                    <a:pt x="0" y="61"/>
                  </a:lnTo>
                  <a:lnTo>
                    <a:pt x="152" y="0"/>
                  </a:lnTo>
                  <a:lnTo>
                    <a:pt x="211" y="150"/>
                  </a:ln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85"/>
            <p:cNvSpPr/>
            <p:nvPr/>
          </p:nvSpPr>
          <p:spPr bwMode="auto">
            <a:xfrm>
              <a:off x="8901113" y="2673350"/>
              <a:ext cx="33338" cy="80963"/>
            </a:xfrm>
            <a:custGeom>
              <a:avLst/>
              <a:gdLst>
                <a:gd name="T0" fmla="*/ 0 w 21"/>
                <a:gd name="T1" fmla="*/ 0 h 51"/>
                <a:gd name="T2" fmla="*/ 21 w 21"/>
                <a:gd name="T3" fmla="*/ 51 h 51"/>
                <a:gd name="T4" fmla="*/ 0 w 21"/>
                <a:gd name="T5" fmla="*/ 0 h 51"/>
              </a:gdLst>
              <a:ahLst/>
              <a:cxnLst>
                <a:cxn ang="0">
                  <a:pos x="T0" y="T1"/>
                </a:cxn>
                <a:cxn ang="0">
                  <a:pos x="T2" y="T3"/>
                </a:cxn>
                <a:cxn ang="0">
                  <a:pos x="T4" y="T5"/>
                </a:cxn>
              </a:cxnLst>
              <a:rect l="0" t="0" r="r" b="b"/>
              <a:pathLst>
                <a:path w="21" h="51">
                  <a:moveTo>
                    <a:pt x="0" y="0"/>
                  </a:moveTo>
                  <a:lnTo>
                    <a:pt x="21" y="51"/>
                  </a:lnTo>
                  <a:lnTo>
                    <a:pt x="0" y="0"/>
                  </a:lnTo>
                  <a:close/>
                </a:path>
              </a:pathLst>
            </a:custGeom>
            <a:solidFill>
              <a:srgbClr val="9A1E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Line 86"/>
            <p:cNvSpPr>
              <a:spLocks noChangeShapeType="1"/>
            </p:cNvSpPr>
            <p:nvPr/>
          </p:nvSpPr>
          <p:spPr bwMode="auto">
            <a:xfrm>
              <a:off x="8901113" y="2673350"/>
              <a:ext cx="33338" cy="809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87"/>
            <p:cNvSpPr/>
            <p:nvPr/>
          </p:nvSpPr>
          <p:spPr bwMode="auto">
            <a:xfrm>
              <a:off x="8901113" y="2673350"/>
              <a:ext cx="33338" cy="80963"/>
            </a:xfrm>
            <a:custGeom>
              <a:avLst/>
              <a:gdLst>
                <a:gd name="T0" fmla="*/ 0 w 8"/>
                <a:gd name="T1" fmla="*/ 0 h 19"/>
                <a:gd name="T2" fmla="*/ 2 w 8"/>
                <a:gd name="T3" fmla="*/ 3 h 19"/>
                <a:gd name="T4" fmla="*/ 3 w 8"/>
                <a:gd name="T5" fmla="*/ 6 h 19"/>
                <a:gd name="T6" fmla="*/ 5 w 8"/>
                <a:gd name="T7" fmla="*/ 9 h 19"/>
                <a:gd name="T8" fmla="*/ 6 w 8"/>
                <a:gd name="T9" fmla="*/ 13 h 19"/>
                <a:gd name="T10" fmla="*/ 7 w 8"/>
                <a:gd name="T11" fmla="*/ 16 h 19"/>
                <a:gd name="T12" fmla="*/ 8 w 8"/>
                <a:gd name="T13" fmla="*/ 17 h 19"/>
                <a:gd name="T14" fmla="*/ 8 w 8"/>
                <a:gd name="T15" fmla="*/ 18 h 19"/>
                <a:gd name="T16" fmla="*/ 8 w 8"/>
                <a:gd name="T17" fmla="*/ 19 h 19"/>
                <a:gd name="T18" fmla="*/ 8 w 8"/>
                <a:gd name="T19" fmla="*/ 19 h 19"/>
                <a:gd name="T20" fmla="*/ 8 w 8"/>
                <a:gd name="T21" fmla="*/ 19 h 19"/>
                <a:gd name="T22" fmla="*/ 7 w 8"/>
                <a:gd name="T23" fmla="*/ 18 h 19"/>
                <a:gd name="T24" fmla="*/ 7 w 8"/>
                <a:gd name="T25" fmla="*/ 17 h 19"/>
                <a:gd name="T26" fmla="*/ 6 w 8"/>
                <a:gd name="T27" fmla="*/ 16 h 19"/>
                <a:gd name="T28" fmla="*/ 5 w 8"/>
                <a:gd name="T29" fmla="*/ 13 h 19"/>
                <a:gd name="T30" fmla="*/ 3 w 8"/>
                <a:gd name="T31" fmla="*/ 10 h 19"/>
                <a:gd name="T32" fmla="*/ 2 w 8"/>
                <a:gd name="T33" fmla="*/ 6 h 19"/>
                <a:gd name="T34" fmla="*/ 1 w 8"/>
                <a:gd name="T35" fmla="*/ 3 h 19"/>
                <a:gd name="T36" fmla="*/ 0 w 8"/>
                <a:gd name="T37" fmla="*/ 0 h 19"/>
                <a:gd name="T38" fmla="*/ 0 w 8"/>
                <a:gd name="T39" fmla="*/ 0 h 19"/>
                <a:gd name="T40" fmla="*/ 0 w 8"/>
                <a:gd name="T4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19">
                  <a:moveTo>
                    <a:pt x="0" y="0"/>
                  </a:moveTo>
                  <a:cubicBezTo>
                    <a:pt x="0" y="0"/>
                    <a:pt x="1" y="1"/>
                    <a:pt x="2" y="3"/>
                  </a:cubicBezTo>
                  <a:cubicBezTo>
                    <a:pt x="2" y="4"/>
                    <a:pt x="2" y="5"/>
                    <a:pt x="3" y="6"/>
                  </a:cubicBezTo>
                  <a:cubicBezTo>
                    <a:pt x="3" y="7"/>
                    <a:pt x="4" y="8"/>
                    <a:pt x="5" y="9"/>
                  </a:cubicBezTo>
                  <a:cubicBezTo>
                    <a:pt x="5" y="10"/>
                    <a:pt x="6" y="11"/>
                    <a:pt x="6" y="13"/>
                  </a:cubicBezTo>
                  <a:cubicBezTo>
                    <a:pt x="7" y="14"/>
                    <a:pt x="7" y="15"/>
                    <a:pt x="7" y="16"/>
                  </a:cubicBezTo>
                  <a:cubicBezTo>
                    <a:pt x="7" y="16"/>
                    <a:pt x="7" y="17"/>
                    <a:pt x="8" y="17"/>
                  </a:cubicBezTo>
                  <a:cubicBezTo>
                    <a:pt x="8" y="17"/>
                    <a:pt x="8" y="18"/>
                    <a:pt x="8" y="18"/>
                  </a:cubicBezTo>
                  <a:cubicBezTo>
                    <a:pt x="8" y="19"/>
                    <a:pt x="8" y="19"/>
                    <a:pt x="8" y="19"/>
                  </a:cubicBezTo>
                  <a:cubicBezTo>
                    <a:pt x="8" y="19"/>
                    <a:pt x="8" y="19"/>
                    <a:pt x="8" y="19"/>
                  </a:cubicBezTo>
                  <a:cubicBezTo>
                    <a:pt x="8" y="19"/>
                    <a:pt x="8" y="19"/>
                    <a:pt x="8" y="19"/>
                  </a:cubicBezTo>
                  <a:cubicBezTo>
                    <a:pt x="8" y="19"/>
                    <a:pt x="8" y="19"/>
                    <a:pt x="7" y="18"/>
                  </a:cubicBezTo>
                  <a:cubicBezTo>
                    <a:pt x="7" y="18"/>
                    <a:pt x="7" y="18"/>
                    <a:pt x="7" y="17"/>
                  </a:cubicBezTo>
                  <a:cubicBezTo>
                    <a:pt x="6" y="17"/>
                    <a:pt x="6" y="17"/>
                    <a:pt x="6" y="16"/>
                  </a:cubicBezTo>
                  <a:cubicBezTo>
                    <a:pt x="6" y="15"/>
                    <a:pt x="5" y="14"/>
                    <a:pt x="5" y="13"/>
                  </a:cubicBezTo>
                  <a:cubicBezTo>
                    <a:pt x="4" y="12"/>
                    <a:pt x="4" y="11"/>
                    <a:pt x="3" y="10"/>
                  </a:cubicBezTo>
                  <a:cubicBezTo>
                    <a:pt x="3" y="8"/>
                    <a:pt x="2" y="7"/>
                    <a:pt x="2" y="6"/>
                  </a:cubicBezTo>
                  <a:cubicBezTo>
                    <a:pt x="2" y="5"/>
                    <a:pt x="1" y="4"/>
                    <a:pt x="1" y="3"/>
                  </a:cubicBezTo>
                  <a:cubicBezTo>
                    <a:pt x="0" y="1"/>
                    <a:pt x="0" y="0"/>
                    <a:pt x="0" y="0"/>
                  </a:cubicBezTo>
                  <a:cubicBezTo>
                    <a:pt x="0" y="0"/>
                    <a:pt x="0" y="0"/>
                    <a:pt x="0" y="0"/>
                  </a:cubicBezTo>
                  <a:cubicBezTo>
                    <a:pt x="0" y="0"/>
                    <a:pt x="0" y="0"/>
                    <a:pt x="0" y="0"/>
                  </a:cubicBezTo>
                  <a:close/>
                </a:path>
              </a:pathLst>
            </a:custGeom>
            <a:solidFill>
              <a:srgbClr val="EBB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88"/>
            <p:cNvSpPr/>
            <p:nvPr/>
          </p:nvSpPr>
          <p:spPr bwMode="auto">
            <a:xfrm>
              <a:off x="9010650" y="2643188"/>
              <a:ext cx="30163" cy="68263"/>
            </a:xfrm>
            <a:custGeom>
              <a:avLst/>
              <a:gdLst>
                <a:gd name="T0" fmla="*/ 0 w 19"/>
                <a:gd name="T1" fmla="*/ 0 h 43"/>
                <a:gd name="T2" fmla="*/ 19 w 19"/>
                <a:gd name="T3" fmla="*/ 43 h 43"/>
                <a:gd name="T4" fmla="*/ 0 w 19"/>
                <a:gd name="T5" fmla="*/ 0 h 43"/>
              </a:gdLst>
              <a:ahLst/>
              <a:cxnLst>
                <a:cxn ang="0">
                  <a:pos x="T0" y="T1"/>
                </a:cxn>
                <a:cxn ang="0">
                  <a:pos x="T2" y="T3"/>
                </a:cxn>
                <a:cxn ang="0">
                  <a:pos x="T4" y="T5"/>
                </a:cxn>
              </a:cxnLst>
              <a:rect l="0" t="0" r="r" b="b"/>
              <a:pathLst>
                <a:path w="19" h="43">
                  <a:moveTo>
                    <a:pt x="0" y="0"/>
                  </a:moveTo>
                  <a:lnTo>
                    <a:pt x="19" y="43"/>
                  </a:lnTo>
                  <a:lnTo>
                    <a:pt x="0" y="0"/>
                  </a:lnTo>
                  <a:close/>
                </a:path>
              </a:pathLst>
            </a:custGeom>
            <a:solidFill>
              <a:srgbClr val="9A1E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Line 89"/>
            <p:cNvSpPr>
              <a:spLocks noChangeShapeType="1"/>
            </p:cNvSpPr>
            <p:nvPr/>
          </p:nvSpPr>
          <p:spPr bwMode="auto">
            <a:xfrm>
              <a:off x="9010650" y="2643188"/>
              <a:ext cx="30163" cy="682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90"/>
            <p:cNvSpPr/>
            <p:nvPr/>
          </p:nvSpPr>
          <p:spPr bwMode="auto">
            <a:xfrm>
              <a:off x="9010650" y="2638425"/>
              <a:ext cx="30163" cy="77788"/>
            </a:xfrm>
            <a:custGeom>
              <a:avLst/>
              <a:gdLst>
                <a:gd name="T0" fmla="*/ 0 w 7"/>
                <a:gd name="T1" fmla="*/ 1 h 18"/>
                <a:gd name="T2" fmla="*/ 2 w 7"/>
                <a:gd name="T3" fmla="*/ 3 h 18"/>
                <a:gd name="T4" fmla="*/ 3 w 7"/>
                <a:gd name="T5" fmla="*/ 6 h 18"/>
                <a:gd name="T6" fmla="*/ 4 w 7"/>
                <a:gd name="T7" fmla="*/ 9 h 18"/>
                <a:gd name="T8" fmla="*/ 6 w 7"/>
                <a:gd name="T9" fmla="*/ 12 h 18"/>
                <a:gd name="T10" fmla="*/ 7 w 7"/>
                <a:gd name="T11" fmla="*/ 15 h 18"/>
                <a:gd name="T12" fmla="*/ 7 w 7"/>
                <a:gd name="T13" fmla="*/ 16 h 18"/>
                <a:gd name="T14" fmla="*/ 7 w 7"/>
                <a:gd name="T15" fmla="*/ 17 h 18"/>
                <a:gd name="T16" fmla="*/ 7 w 7"/>
                <a:gd name="T17" fmla="*/ 17 h 18"/>
                <a:gd name="T18" fmla="*/ 7 w 7"/>
                <a:gd name="T19" fmla="*/ 18 h 18"/>
                <a:gd name="T20" fmla="*/ 7 w 7"/>
                <a:gd name="T21" fmla="*/ 18 h 18"/>
                <a:gd name="T22" fmla="*/ 7 w 7"/>
                <a:gd name="T23" fmla="*/ 17 h 18"/>
                <a:gd name="T24" fmla="*/ 6 w 7"/>
                <a:gd name="T25" fmla="*/ 16 h 18"/>
                <a:gd name="T26" fmla="*/ 5 w 7"/>
                <a:gd name="T27" fmla="*/ 15 h 18"/>
                <a:gd name="T28" fmla="*/ 4 w 7"/>
                <a:gd name="T29" fmla="*/ 12 h 18"/>
                <a:gd name="T30" fmla="*/ 3 w 7"/>
                <a:gd name="T31" fmla="*/ 9 h 18"/>
                <a:gd name="T32" fmla="*/ 2 w 7"/>
                <a:gd name="T33" fmla="*/ 6 h 18"/>
                <a:gd name="T34" fmla="*/ 1 w 7"/>
                <a:gd name="T35" fmla="*/ 3 h 18"/>
                <a:gd name="T36" fmla="*/ 0 w 7"/>
                <a:gd name="T37" fmla="*/ 1 h 18"/>
                <a:gd name="T38" fmla="*/ 0 w 7"/>
                <a:gd name="T39" fmla="*/ 1 h 18"/>
                <a:gd name="T40" fmla="*/ 0 w 7"/>
                <a:gd name="T4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18">
                  <a:moveTo>
                    <a:pt x="0" y="1"/>
                  </a:moveTo>
                  <a:cubicBezTo>
                    <a:pt x="0" y="1"/>
                    <a:pt x="1" y="2"/>
                    <a:pt x="2" y="3"/>
                  </a:cubicBezTo>
                  <a:cubicBezTo>
                    <a:pt x="2" y="4"/>
                    <a:pt x="2" y="5"/>
                    <a:pt x="3" y="6"/>
                  </a:cubicBezTo>
                  <a:cubicBezTo>
                    <a:pt x="3" y="7"/>
                    <a:pt x="4" y="8"/>
                    <a:pt x="4" y="9"/>
                  </a:cubicBezTo>
                  <a:cubicBezTo>
                    <a:pt x="5" y="10"/>
                    <a:pt x="5" y="11"/>
                    <a:pt x="6" y="12"/>
                  </a:cubicBezTo>
                  <a:cubicBezTo>
                    <a:pt x="6" y="13"/>
                    <a:pt x="6" y="14"/>
                    <a:pt x="7" y="15"/>
                  </a:cubicBezTo>
                  <a:cubicBezTo>
                    <a:pt x="7" y="15"/>
                    <a:pt x="7" y="15"/>
                    <a:pt x="7" y="16"/>
                  </a:cubicBezTo>
                  <a:cubicBezTo>
                    <a:pt x="7" y="16"/>
                    <a:pt x="7" y="16"/>
                    <a:pt x="7" y="17"/>
                  </a:cubicBezTo>
                  <a:cubicBezTo>
                    <a:pt x="7" y="17"/>
                    <a:pt x="7" y="17"/>
                    <a:pt x="7" y="17"/>
                  </a:cubicBezTo>
                  <a:cubicBezTo>
                    <a:pt x="7" y="17"/>
                    <a:pt x="7" y="18"/>
                    <a:pt x="7" y="18"/>
                  </a:cubicBezTo>
                  <a:cubicBezTo>
                    <a:pt x="7" y="18"/>
                    <a:pt x="7" y="18"/>
                    <a:pt x="7" y="18"/>
                  </a:cubicBezTo>
                  <a:cubicBezTo>
                    <a:pt x="7" y="18"/>
                    <a:pt x="7" y="17"/>
                    <a:pt x="7" y="17"/>
                  </a:cubicBezTo>
                  <a:cubicBezTo>
                    <a:pt x="6" y="17"/>
                    <a:pt x="6" y="16"/>
                    <a:pt x="6" y="16"/>
                  </a:cubicBezTo>
                  <a:cubicBezTo>
                    <a:pt x="6" y="16"/>
                    <a:pt x="6" y="15"/>
                    <a:pt x="5" y="15"/>
                  </a:cubicBezTo>
                  <a:cubicBezTo>
                    <a:pt x="5" y="14"/>
                    <a:pt x="5" y="13"/>
                    <a:pt x="4" y="12"/>
                  </a:cubicBezTo>
                  <a:cubicBezTo>
                    <a:pt x="4" y="11"/>
                    <a:pt x="4" y="10"/>
                    <a:pt x="3" y="9"/>
                  </a:cubicBezTo>
                  <a:cubicBezTo>
                    <a:pt x="3" y="8"/>
                    <a:pt x="2" y="7"/>
                    <a:pt x="2" y="6"/>
                  </a:cubicBezTo>
                  <a:cubicBezTo>
                    <a:pt x="2" y="5"/>
                    <a:pt x="1" y="4"/>
                    <a:pt x="1" y="3"/>
                  </a:cubicBezTo>
                  <a:cubicBezTo>
                    <a:pt x="1" y="2"/>
                    <a:pt x="0" y="1"/>
                    <a:pt x="0" y="1"/>
                  </a:cubicBezTo>
                  <a:cubicBezTo>
                    <a:pt x="0" y="1"/>
                    <a:pt x="0" y="1"/>
                    <a:pt x="0" y="1"/>
                  </a:cubicBezTo>
                  <a:cubicBezTo>
                    <a:pt x="0" y="0"/>
                    <a:pt x="0" y="1"/>
                    <a:pt x="0" y="1"/>
                  </a:cubicBezTo>
                  <a:close/>
                </a:path>
              </a:pathLst>
            </a:custGeom>
            <a:solidFill>
              <a:srgbClr val="EBB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91"/>
            <p:cNvSpPr/>
            <p:nvPr/>
          </p:nvSpPr>
          <p:spPr bwMode="auto">
            <a:xfrm>
              <a:off x="9112250" y="2617788"/>
              <a:ext cx="20638" cy="55563"/>
            </a:xfrm>
            <a:custGeom>
              <a:avLst/>
              <a:gdLst>
                <a:gd name="T0" fmla="*/ 0 w 13"/>
                <a:gd name="T1" fmla="*/ 0 h 35"/>
                <a:gd name="T2" fmla="*/ 13 w 13"/>
                <a:gd name="T3" fmla="*/ 35 h 35"/>
                <a:gd name="T4" fmla="*/ 0 w 13"/>
                <a:gd name="T5" fmla="*/ 0 h 35"/>
              </a:gdLst>
              <a:ahLst/>
              <a:cxnLst>
                <a:cxn ang="0">
                  <a:pos x="T0" y="T1"/>
                </a:cxn>
                <a:cxn ang="0">
                  <a:pos x="T2" y="T3"/>
                </a:cxn>
                <a:cxn ang="0">
                  <a:pos x="T4" y="T5"/>
                </a:cxn>
              </a:cxnLst>
              <a:rect l="0" t="0" r="r" b="b"/>
              <a:pathLst>
                <a:path w="13" h="35">
                  <a:moveTo>
                    <a:pt x="0" y="0"/>
                  </a:moveTo>
                  <a:lnTo>
                    <a:pt x="13" y="35"/>
                  </a:lnTo>
                  <a:lnTo>
                    <a:pt x="0" y="0"/>
                  </a:lnTo>
                  <a:close/>
                </a:path>
              </a:pathLst>
            </a:custGeom>
            <a:solidFill>
              <a:srgbClr val="9A1E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Line 92"/>
            <p:cNvSpPr>
              <a:spLocks noChangeShapeType="1"/>
            </p:cNvSpPr>
            <p:nvPr/>
          </p:nvSpPr>
          <p:spPr bwMode="auto">
            <a:xfrm>
              <a:off x="9112250" y="2617788"/>
              <a:ext cx="20638" cy="555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93"/>
            <p:cNvSpPr/>
            <p:nvPr/>
          </p:nvSpPr>
          <p:spPr bwMode="auto">
            <a:xfrm>
              <a:off x="9112250" y="2617788"/>
              <a:ext cx="25400" cy="55563"/>
            </a:xfrm>
            <a:custGeom>
              <a:avLst/>
              <a:gdLst>
                <a:gd name="T0" fmla="*/ 0 w 6"/>
                <a:gd name="T1" fmla="*/ 0 h 13"/>
                <a:gd name="T2" fmla="*/ 1 w 6"/>
                <a:gd name="T3" fmla="*/ 2 h 13"/>
                <a:gd name="T4" fmla="*/ 2 w 6"/>
                <a:gd name="T5" fmla="*/ 4 h 13"/>
                <a:gd name="T6" fmla="*/ 3 w 6"/>
                <a:gd name="T7" fmla="*/ 6 h 13"/>
                <a:gd name="T8" fmla="*/ 5 w 6"/>
                <a:gd name="T9" fmla="*/ 9 h 13"/>
                <a:gd name="T10" fmla="*/ 5 w 6"/>
                <a:gd name="T11" fmla="*/ 11 h 13"/>
                <a:gd name="T12" fmla="*/ 5 w 6"/>
                <a:gd name="T13" fmla="*/ 12 h 13"/>
                <a:gd name="T14" fmla="*/ 5 w 6"/>
                <a:gd name="T15" fmla="*/ 12 h 13"/>
                <a:gd name="T16" fmla="*/ 5 w 6"/>
                <a:gd name="T17" fmla="*/ 13 h 13"/>
                <a:gd name="T18" fmla="*/ 5 w 6"/>
                <a:gd name="T19" fmla="*/ 13 h 13"/>
                <a:gd name="T20" fmla="*/ 5 w 6"/>
                <a:gd name="T21" fmla="*/ 13 h 13"/>
                <a:gd name="T22" fmla="*/ 5 w 6"/>
                <a:gd name="T23" fmla="*/ 12 h 13"/>
                <a:gd name="T24" fmla="*/ 5 w 6"/>
                <a:gd name="T25" fmla="*/ 12 h 13"/>
                <a:gd name="T26" fmla="*/ 4 w 6"/>
                <a:gd name="T27" fmla="*/ 11 h 13"/>
                <a:gd name="T28" fmla="*/ 3 w 6"/>
                <a:gd name="T29" fmla="*/ 9 h 13"/>
                <a:gd name="T30" fmla="*/ 2 w 6"/>
                <a:gd name="T31" fmla="*/ 7 h 13"/>
                <a:gd name="T32" fmla="*/ 1 w 6"/>
                <a:gd name="T33" fmla="*/ 4 h 13"/>
                <a:gd name="T34" fmla="*/ 1 w 6"/>
                <a:gd name="T35" fmla="*/ 2 h 13"/>
                <a:gd name="T36" fmla="*/ 0 w 6"/>
                <a:gd name="T37" fmla="*/ 0 h 13"/>
                <a:gd name="T38" fmla="*/ 0 w 6"/>
                <a:gd name="T39" fmla="*/ 0 h 13"/>
                <a:gd name="T40" fmla="*/ 0 w 6"/>
                <a:gd name="T4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13">
                  <a:moveTo>
                    <a:pt x="0" y="0"/>
                  </a:moveTo>
                  <a:cubicBezTo>
                    <a:pt x="0" y="0"/>
                    <a:pt x="1" y="1"/>
                    <a:pt x="1" y="2"/>
                  </a:cubicBezTo>
                  <a:cubicBezTo>
                    <a:pt x="2" y="3"/>
                    <a:pt x="2" y="3"/>
                    <a:pt x="2" y="4"/>
                  </a:cubicBezTo>
                  <a:cubicBezTo>
                    <a:pt x="3" y="5"/>
                    <a:pt x="3" y="6"/>
                    <a:pt x="3" y="6"/>
                  </a:cubicBezTo>
                  <a:cubicBezTo>
                    <a:pt x="4" y="7"/>
                    <a:pt x="4" y="8"/>
                    <a:pt x="5" y="9"/>
                  </a:cubicBezTo>
                  <a:cubicBezTo>
                    <a:pt x="5" y="9"/>
                    <a:pt x="5" y="10"/>
                    <a:pt x="5" y="11"/>
                  </a:cubicBezTo>
                  <a:cubicBezTo>
                    <a:pt x="5" y="11"/>
                    <a:pt x="5" y="11"/>
                    <a:pt x="5" y="12"/>
                  </a:cubicBezTo>
                  <a:cubicBezTo>
                    <a:pt x="5" y="12"/>
                    <a:pt x="5" y="12"/>
                    <a:pt x="5" y="12"/>
                  </a:cubicBezTo>
                  <a:cubicBezTo>
                    <a:pt x="6" y="13"/>
                    <a:pt x="5" y="13"/>
                    <a:pt x="5" y="13"/>
                  </a:cubicBezTo>
                  <a:cubicBezTo>
                    <a:pt x="5" y="13"/>
                    <a:pt x="5" y="13"/>
                    <a:pt x="5" y="13"/>
                  </a:cubicBezTo>
                  <a:cubicBezTo>
                    <a:pt x="5" y="13"/>
                    <a:pt x="5" y="13"/>
                    <a:pt x="5" y="13"/>
                  </a:cubicBezTo>
                  <a:cubicBezTo>
                    <a:pt x="5" y="13"/>
                    <a:pt x="5" y="13"/>
                    <a:pt x="5" y="12"/>
                  </a:cubicBezTo>
                  <a:cubicBezTo>
                    <a:pt x="5" y="12"/>
                    <a:pt x="5" y="12"/>
                    <a:pt x="5" y="12"/>
                  </a:cubicBezTo>
                  <a:cubicBezTo>
                    <a:pt x="4" y="12"/>
                    <a:pt x="4" y="11"/>
                    <a:pt x="4" y="11"/>
                  </a:cubicBezTo>
                  <a:cubicBezTo>
                    <a:pt x="4" y="11"/>
                    <a:pt x="3" y="10"/>
                    <a:pt x="3" y="9"/>
                  </a:cubicBezTo>
                  <a:cubicBezTo>
                    <a:pt x="3" y="8"/>
                    <a:pt x="2" y="8"/>
                    <a:pt x="2" y="7"/>
                  </a:cubicBezTo>
                  <a:cubicBezTo>
                    <a:pt x="2" y="6"/>
                    <a:pt x="2" y="5"/>
                    <a:pt x="1" y="4"/>
                  </a:cubicBezTo>
                  <a:cubicBezTo>
                    <a:pt x="1" y="4"/>
                    <a:pt x="1" y="3"/>
                    <a:pt x="1" y="2"/>
                  </a:cubicBezTo>
                  <a:cubicBezTo>
                    <a:pt x="0" y="1"/>
                    <a:pt x="0" y="0"/>
                    <a:pt x="0" y="0"/>
                  </a:cubicBezTo>
                  <a:cubicBezTo>
                    <a:pt x="0" y="0"/>
                    <a:pt x="0" y="0"/>
                    <a:pt x="0" y="0"/>
                  </a:cubicBezTo>
                  <a:cubicBezTo>
                    <a:pt x="0" y="0"/>
                    <a:pt x="0" y="0"/>
                    <a:pt x="0" y="0"/>
                  </a:cubicBezTo>
                  <a:close/>
                </a:path>
              </a:pathLst>
            </a:custGeom>
            <a:solidFill>
              <a:srgbClr val="EBB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94"/>
            <p:cNvSpPr/>
            <p:nvPr/>
          </p:nvSpPr>
          <p:spPr bwMode="auto">
            <a:xfrm>
              <a:off x="9015413" y="2967038"/>
              <a:ext cx="982663" cy="1898650"/>
            </a:xfrm>
            <a:custGeom>
              <a:avLst/>
              <a:gdLst>
                <a:gd name="T0" fmla="*/ 619 w 619"/>
                <a:gd name="T1" fmla="*/ 1126 h 1196"/>
                <a:gd name="T2" fmla="*/ 448 w 619"/>
                <a:gd name="T3" fmla="*/ 1196 h 1196"/>
                <a:gd name="T4" fmla="*/ 0 w 619"/>
                <a:gd name="T5" fmla="*/ 70 h 1196"/>
                <a:gd name="T6" fmla="*/ 173 w 619"/>
                <a:gd name="T7" fmla="*/ 0 h 1196"/>
                <a:gd name="T8" fmla="*/ 619 w 619"/>
                <a:gd name="T9" fmla="*/ 1126 h 1196"/>
              </a:gdLst>
              <a:ahLst/>
              <a:cxnLst>
                <a:cxn ang="0">
                  <a:pos x="T0" y="T1"/>
                </a:cxn>
                <a:cxn ang="0">
                  <a:pos x="T2" y="T3"/>
                </a:cxn>
                <a:cxn ang="0">
                  <a:pos x="T4" y="T5"/>
                </a:cxn>
                <a:cxn ang="0">
                  <a:pos x="T6" y="T7"/>
                </a:cxn>
                <a:cxn ang="0">
                  <a:pos x="T8" y="T9"/>
                </a:cxn>
              </a:cxnLst>
              <a:rect l="0" t="0" r="r" b="b"/>
              <a:pathLst>
                <a:path w="619" h="1196">
                  <a:moveTo>
                    <a:pt x="619" y="1126"/>
                  </a:moveTo>
                  <a:lnTo>
                    <a:pt x="448" y="1196"/>
                  </a:lnTo>
                  <a:lnTo>
                    <a:pt x="0" y="70"/>
                  </a:lnTo>
                  <a:lnTo>
                    <a:pt x="173" y="0"/>
                  </a:lnTo>
                  <a:lnTo>
                    <a:pt x="619" y="1126"/>
                  </a:lnTo>
                  <a:close/>
                </a:path>
              </a:pathLst>
            </a:custGeom>
            <a:solidFill>
              <a:srgbClr val="C2D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95"/>
            <p:cNvSpPr/>
            <p:nvPr/>
          </p:nvSpPr>
          <p:spPr bwMode="auto">
            <a:xfrm>
              <a:off x="5854700" y="3200400"/>
              <a:ext cx="157163" cy="379413"/>
            </a:xfrm>
            <a:custGeom>
              <a:avLst/>
              <a:gdLst>
                <a:gd name="T0" fmla="*/ 61 w 99"/>
                <a:gd name="T1" fmla="*/ 239 h 239"/>
                <a:gd name="T2" fmla="*/ 0 w 99"/>
                <a:gd name="T3" fmla="*/ 228 h 239"/>
                <a:gd name="T4" fmla="*/ 37 w 99"/>
                <a:gd name="T5" fmla="*/ 0 h 239"/>
                <a:gd name="T6" fmla="*/ 99 w 99"/>
                <a:gd name="T7" fmla="*/ 11 h 239"/>
                <a:gd name="T8" fmla="*/ 61 w 99"/>
                <a:gd name="T9" fmla="*/ 239 h 239"/>
              </a:gdLst>
              <a:ahLst/>
              <a:cxnLst>
                <a:cxn ang="0">
                  <a:pos x="T0" y="T1"/>
                </a:cxn>
                <a:cxn ang="0">
                  <a:pos x="T2" y="T3"/>
                </a:cxn>
                <a:cxn ang="0">
                  <a:pos x="T4" y="T5"/>
                </a:cxn>
                <a:cxn ang="0">
                  <a:pos x="T6" y="T7"/>
                </a:cxn>
                <a:cxn ang="0">
                  <a:pos x="T8" y="T9"/>
                </a:cxn>
              </a:cxnLst>
              <a:rect l="0" t="0" r="r" b="b"/>
              <a:pathLst>
                <a:path w="99" h="239">
                  <a:moveTo>
                    <a:pt x="61" y="239"/>
                  </a:moveTo>
                  <a:lnTo>
                    <a:pt x="0" y="228"/>
                  </a:lnTo>
                  <a:lnTo>
                    <a:pt x="37" y="0"/>
                  </a:lnTo>
                  <a:lnTo>
                    <a:pt x="99" y="11"/>
                  </a:lnTo>
                  <a:lnTo>
                    <a:pt x="61" y="239"/>
                  </a:ln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96"/>
            <p:cNvSpPr/>
            <p:nvPr/>
          </p:nvSpPr>
          <p:spPr bwMode="auto">
            <a:xfrm>
              <a:off x="5910263" y="3154363"/>
              <a:ext cx="109538" cy="114300"/>
            </a:xfrm>
            <a:custGeom>
              <a:avLst/>
              <a:gdLst>
                <a:gd name="T0" fmla="*/ 24 w 26"/>
                <a:gd name="T1" fmla="*/ 16 h 27"/>
                <a:gd name="T2" fmla="*/ 11 w 26"/>
                <a:gd name="T3" fmla="*/ 26 h 27"/>
                <a:gd name="T4" fmla="*/ 1 w 26"/>
                <a:gd name="T5" fmla="*/ 12 h 27"/>
                <a:gd name="T6" fmla="*/ 15 w 26"/>
                <a:gd name="T7" fmla="*/ 2 h 27"/>
                <a:gd name="T8" fmla="*/ 24 w 26"/>
                <a:gd name="T9" fmla="*/ 16 h 27"/>
              </a:gdLst>
              <a:ahLst/>
              <a:cxnLst>
                <a:cxn ang="0">
                  <a:pos x="T0" y="T1"/>
                </a:cxn>
                <a:cxn ang="0">
                  <a:pos x="T2" y="T3"/>
                </a:cxn>
                <a:cxn ang="0">
                  <a:pos x="T4" y="T5"/>
                </a:cxn>
                <a:cxn ang="0">
                  <a:pos x="T6" y="T7"/>
                </a:cxn>
                <a:cxn ang="0">
                  <a:pos x="T8" y="T9"/>
                </a:cxn>
              </a:cxnLst>
              <a:rect l="0" t="0" r="r" b="b"/>
              <a:pathLst>
                <a:path w="26" h="27">
                  <a:moveTo>
                    <a:pt x="24" y="16"/>
                  </a:moveTo>
                  <a:cubicBezTo>
                    <a:pt x="23" y="23"/>
                    <a:pt x="17" y="27"/>
                    <a:pt x="11" y="26"/>
                  </a:cubicBezTo>
                  <a:cubicBezTo>
                    <a:pt x="4" y="25"/>
                    <a:pt x="0" y="19"/>
                    <a:pt x="1" y="12"/>
                  </a:cubicBezTo>
                  <a:cubicBezTo>
                    <a:pt x="3" y="5"/>
                    <a:pt x="9" y="0"/>
                    <a:pt x="15" y="2"/>
                  </a:cubicBezTo>
                  <a:cubicBezTo>
                    <a:pt x="21" y="3"/>
                    <a:pt x="26" y="9"/>
                    <a:pt x="24" y="16"/>
                  </a:cubicBez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97"/>
            <p:cNvSpPr/>
            <p:nvPr/>
          </p:nvSpPr>
          <p:spPr bwMode="auto">
            <a:xfrm>
              <a:off x="5926138" y="3167063"/>
              <a:ext cx="80963" cy="68263"/>
            </a:xfrm>
            <a:custGeom>
              <a:avLst/>
              <a:gdLst>
                <a:gd name="T0" fmla="*/ 8 w 19"/>
                <a:gd name="T1" fmla="*/ 15 h 16"/>
                <a:gd name="T2" fmla="*/ 0 w 19"/>
                <a:gd name="T3" fmla="*/ 6 h 16"/>
                <a:gd name="T4" fmla="*/ 11 w 19"/>
                <a:gd name="T5" fmla="*/ 1 h 16"/>
                <a:gd name="T6" fmla="*/ 19 w 19"/>
                <a:gd name="T7" fmla="*/ 9 h 16"/>
                <a:gd name="T8" fmla="*/ 8 w 19"/>
                <a:gd name="T9" fmla="*/ 15 h 16"/>
              </a:gdLst>
              <a:ahLst/>
              <a:cxnLst>
                <a:cxn ang="0">
                  <a:pos x="T0" y="T1"/>
                </a:cxn>
                <a:cxn ang="0">
                  <a:pos x="T2" y="T3"/>
                </a:cxn>
                <a:cxn ang="0">
                  <a:pos x="T4" y="T5"/>
                </a:cxn>
                <a:cxn ang="0">
                  <a:pos x="T6" y="T7"/>
                </a:cxn>
                <a:cxn ang="0">
                  <a:pos x="T8" y="T9"/>
                </a:cxn>
              </a:cxnLst>
              <a:rect l="0" t="0" r="r" b="b"/>
              <a:pathLst>
                <a:path w="19" h="16">
                  <a:moveTo>
                    <a:pt x="8" y="15"/>
                  </a:moveTo>
                  <a:cubicBezTo>
                    <a:pt x="3" y="14"/>
                    <a:pt x="0" y="10"/>
                    <a:pt x="0" y="6"/>
                  </a:cubicBezTo>
                  <a:cubicBezTo>
                    <a:pt x="1" y="2"/>
                    <a:pt x="5" y="0"/>
                    <a:pt x="11" y="1"/>
                  </a:cubicBezTo>
                  <a:cubicBezTo>
                    <a:pt x="16" y="1"/>
                    <a:pt x="19" y="5"/>
                    <a:pt x="19" y="9"/>
                  </a:cubicBezTo>
                  <a:cubicBezTo>
                    <a:pt x="18" y="13"/>
                    <a:pt x="13" y="16"/>
                    <a:pt x="8" y="15"/>
                  </a:cubicBezTo>
                  <a:close/>
                </a:path>
              </a:pathLst>
            </a:custGeom>
            <a:solidFill>
              <a:srgbClr val="E4B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98"/>
            <p:cNvSpPr/>
            <p:nvPr/>
          </p:nvSpPr>
          <p:spPr bwMode="auto">
            <a:xfrm>
              <a:off x="5948363" y="3175000"/>
              <a:ext cx="180975" cy="452438"/>
            </a:xfrm>
            <a:custGeom>
              <a:avLst/>
              <a:gdLst>
                <a:gd name="T0" fmla="*/ 66 w 114"/>
                <a:gd name="T1" fmla="*/ 285 h 285"/>
                <a:gd name="T2" fmla="*/ 0 w 114"/>
                <a:gd name="T3" fmla="*/ 274 h 285"/>
                <a:gd name="T4" fmla="*/ 45 w 114"/>
                <a:gd name="T5" fmla="*/ 0 h 285"/>
                <a:gd name="T6" fmla="*/ 114 w 114"/>
                <a:gd name="T7" fmla="*/ 14 h 285"/>
                <a:gd name="T8" fmla="*/ 66 w 114"/>
                <a:gd name="T9" fmla="*/ 285 h 285"/>
              </a:gdLst>
              <a:ahLst/>
              <a:cxnLst>
                <a:cxn ang="0">
                  <a:pos x="T0" y="T1"/>
                </a:cxn>
                <a:cxn ang="0">
                  <a:pos x="T2" y="T3"/>
                </a:cxn>
                <a:cxn ang="0">
                  <a:pos x="T4" y="T5"/>
                </a:cxn>
                <a:cxn ang="0">
                  <a:pos x="T6" y="T7"/>
                </a:cxn>
                <a:cxn ang="0">
                  <a:pos x="T8" y="T9"/>
                </a:cxn>
              </a:cxnLst>
              <a:rect l="0" t="0" r="r" b="b"/>
              <a:pathLst>
                <a:path w="114" h="285">
                  <a:moveTo>
                    <a:pt x="66" y="285"/>
                  </a:moveTo>
                  <a:lnTo>
                    <a:pt x="0" y="274"/>
                  </a:lnTo>
                  <a:lnTo>
                    <a:pt x="45" y="0"/>
                  </a:lnTo>
                  <a:lnTo>
                    <a:pt x="114" y="14"/>
                  </a:lnTo>
                  <a:lnTo>
                    <a:pt x="66" y="285"/>
                  </a:ln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99"/>
            <p:cNvSpPr/>
            <p:nvPr/>
          </p:nvSpPr>
          <p:spPr bwMode="auto">
            <a:xfrm>
              <a:off x="6015038" y="3128963"/>
              <a:ext cx="119063" cy="119063"/>
            </a:xfrm>
            <a:custGeom>
              <a:avLst/>
              <a:gdLst>
                <a:gd name="T0" fmla="*/ 27 w 28"/>
                <a:gd name="T1" fmla="*/ 16 h 28"/>
                <a:gd name="T2" fmla="*/ 12 w 28"/>
                <a:gd name="T3" fmla="*/ 26 h 28"/>
                <a:gd name="T4" fmla="*/ 1 w 28"/>
                <a:gd name="T5" fmla="*/ 11 h 28"/>
                <a:gd name="T6" fmla="*/ 16 w 28"/>
                <a:gd name="T7" fmla="*/ 1 h 28"/>
                <a:gd name="T8" fmla="*/ 27 w 28"/>
                <a:gd name="T9" fmla="*/ 16 h 28"/>
              </a:gdLst>
              <a:ahLst/>
              <a:cxnLst>
                <a:cxn ang="0">
                  <a:pos x="T0" y="T1"/>
                </a:cxn>
                <a:cxn ang="0">
                  <a:pos x="T2" y="T3"/>
                </a:cxn>
                <a:cxn ang="0">
                  <a:pos x="T4" y="T5"/>
                </a:cxn>
                <a:cxn ang="0">
                  <a:pos x="T6" y="T7"/>
                </a:cxn>
                <a:cxn ang="0">
                  <a:pos x="T8" y="T9"/>
                </a:cxn>
              </a:cxnLst>
              <a:rect l="0" t="0" r="r" b="b"/>
              <a:pathLst>
                <a:path w="28" h="28">
                  <a:moveTo>
                    <a:pt x="27" y="16"/>
                  </a:moveTo>
                  <a:cubicBezTo>
                    <a:pt x="26" y="23"/>
                    <a:pt x="19" y="28"/>
                    <a:pt x="12" y="26"/>
                  </a:cubicBezTo>
                  <a:cubicBezTo>
                    <a:pt x="5" y="25"/>
                    <a:pt x="0" y="19"/>
                    <a:pt x="1" y="11"/>
                  </a:cubicBezTo>
                  <a:cubicBezTo>
                    <a:pt x="2" y="4"/>
                    <a:pt x="9" y="0"/>
                    <a:pt x="16" y="1"/>
                  </a:cubicBezTo>
                  <a:cubicBezTo>
                    <a:pt x="23" y="2"/>
                    <a:pt x="28" y="9"/>
                    <a:pt x="27" y="16"/>
                  </a:cubicBez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00"/>
            <p:cNvSpPr/>
            <p:nvPr/>
          </p:nvSpPr>
          <p:spPr bwMode="auto">
            <a:xfrm>
              <a:off x="6053138" y="3227388"/>
              <a:ext cx="166688" cy="415925"/>
            </a:xfrm>
            <a:custGeom>
              <a:avLst/>
              <a:gdLst>
                <a:gd name="T0" fmla="*/ 62 w 105"/>
                <a:gd name="T1" fmla="*/ 262 h 262"/>
                <a:gd name="T2" fmla="*/ 0 w 105"/>
                <a:gd name="T3" fmla="*/ 252 h 262"/>
                <a:gd name="T4" fmla="*/ 43 w 105"/>
                <a:gd name="T5" fmla="*/ 0 h 262"/>
                <a:gd name="T6" fmla="*/ 105 w 105"/>
                <a:gd name="T7" fmla="*/ 10 h 262"/>
                <a:gd name="T8" fmla="*/ 62 w 105"/>
                <a:gd name="T9" fmla="*/ 262 h 262"/>
              </a:gdLst>
              <a:ahLst/>
              <a:cxnLst>
                <a:cxn ang="0">
                  <a:pos x="T0" y="T1"/>
                </a:cxn>
                <a:cxn ang="0">
                  <a:pos x="T2" y="T3"/>
                </a:cxn>
                <a:cxn ang="0">
                  <a:pos x="T4" y="T5"/>
                </a:cxn>
                <a:cxn ang="0">
                  <a:pos x="T6" y="T7"/>
                </a:cxn>
                <a:cxn ang="0">
                  <a:pos x="T8" y="T9"/>
                </a:cxn>
              </a:cxnLst>
              <a:rect l="0" t="0" r="r" b="b"/>
              <a:pathLst>
                <a:path w="105" h="262">
                  <a:moveTo>
                    <a:pt x="62" y="262"/>
                  </a:moveTo>
                  <a:lnTo>
                    <a:pt x="0" y="252"/>
                  </a:lnTo>
                  <a:lnTo>
                    <a:pt x="43" y="0"/>
                  </a:lnTo>
                  <a:lnTo>
                    <a:pt x="105" y="10"/>
                  </a:lnTo>
                  <a:lnTo>
                    <a:pt x="62" y="262"/>
                  </a:ln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01"/>
            <p:cNvSpPr/>
            <p:nvPr/>
          </p:nvSpPr>
          <p:spPr bwMode="auto">
            <a:xfrm>
              <a:off x="6116638" y="3184525"/>
              <a:ext cx="111125" cy="106363"/>
            </a:xfrm>
            <a:custGeom>
              <a:avLst/>
              <a:gdLst>
                <a:gd name="T0" fmla="*/ 24 w 26"/>
                <a:gd name="T1" fmla="*/ 14 h 25"/>
                <a:gd name="T2" fmla="*/ 11 w 26"/>
                <a:gd name="T3" fmla="*/ 24 h 25"/>
                <a:gd name="T4" fmla="*/ 1 w 26"/>
                <a:gd name="T5" fmla="*/ 10 h 25"/>
                <a:gd name="T6" fmla="*/ 15 w 26"/>
                <a:gd name="T7" fmla="*/ 1 h 25"/>
                <a:gd name="T8" fmla="*/ 24 w 26"/>
                <a:gd name="T9" fmla="*/ 14 h 25"/>
              </a:gdLst>
              <a:ahLst/>
              <a:cxnLst>
                <a:cxn ang="0">
                  <a:pos x="T0" y="T1"/>
                </a:cxn>
                <a:cxn ang="0">
                  <a:pos x="T2" y="T3"/>
                </a:cxn>
                <a:cxn ang="0">
                  <a:pos x="T4" y="T5"/>
                </a:cxn>
                <a:cxn ang="0">
                  <a:pos x="T6" y="T7"/>
                </a:cxn>
                <a:cxn ang="0">
                  <a:pos x="T8" y="T9"/>
                </a:cxn>
              </a:cxnLst>
              <a:rect l="0" t="0" r="r" b="b"/>
              <a:pathLst>
                <a:path w="26" h="25">
                  <a:moveTo>
                    <a:pt x="24" y="14"/>
                  </a:moveTo>
                  <a:cubicBezTo>
                    <a:pt x="23" y="21"/>
                    <a:pt x="17" y="25"/>
                    <a:pt x="11" y="24"/>
                  </a:cubicBezTo>
                  <a:cubicBezTo>
                    <a:pt x="4" y="23"/>
                    <a:pt x="0" y="17"/>
                    <a:pt x="1" y="10"/>
                  </a:cubicBezTo>
                  <a:cubicBezTo>
                    <a:pt x="2" y="4"/>
                    <a:pt x="8" y="0"/>
                    <a:pt x="15" y="1"/>
                  </a:cubicBezTo>
                  <a:cubicBezTo>
                    <a:pt x="21" y="2"/>
                    <a:pt x="26" y="8"/>
                    <a:pt x="24" y="14"/>
                  </a:cubicBez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02"/>
            <p:cNvSpPr/>
            <p:nvPr/>
          </p:nvSpPr>
          <p:spPr bwMode="auto">
            <a:xfrm>
              <a:off x="6151563" y="3336925"/>
              <a:ext cx="139700" cy="323850"/>
            </a:xfrm>
            <a:custGeom>
              <a:avLst/>
              <a:gdLst>
                <a:gd name="T0" fmla="*/ 56 w 88"/>
                <a:gd name="T1" fmla="*/ 204 h 204"/>
                <a:gd name="T2" fmla="*/ 0 w 88"/>
                <a:gd name="T3" fmla="*/ 193 h 204"/>
                <a:gd name="T4" fmla="*/ 32 w 88"/>
                <a:gd name="T5" fmla="*/ 0 h 204"/>
                <a:gd name="T6" fmla="*/ 88 w 88"/>
                <a:gd name="T7" fmla="*/ 11 h 204"/>
                <a:gd name="T8" fmla="*/ 56 w 88"/>
                <a:gd name="T9" fmla="*/ 204 h 204"/>
              </a:gdLst>
              <a:ahLst/>
              <a:cxnLst>
                <a:cxn ang="0">
                  <a:pos x="T0" y="T1"/>
                </a:cxn>
                <a:cxn ang="0">
                  <a:pos x="T2" y="T3"/>
                </a:cxn>
                <a:cxn ang="0">
                  <a:pos x="T4" y="T5"/>
                </a:cxn>
                <a:cxn ang="0">
                  <a:pos x="T6" y="T7"/>
                </a:cxn>
                <a:cxn ang="0">
                  <a:pos x="T8" y="T9"/>
                </a:cxn>
              </a:cxnLst>
              <a:rect l="0" t="0" r="r" b="b"/>
              <a:pathLst>
                <a:path w="88" h="204">
                  <a:moveTo>
                    <a:pt x="56" y="204"/>
                  </a:moveTo>
                  <a:lnTo>
                    <a:pt x="0" y="193"/>
                  </a:lnTo>
                  <a:lnTo>
                    <a:pt x="32" y="0"/>
                  </a:lnTo>
                  <a:lnTo>
                    <a:pt x="88" y="11"/>
                  </a:lnTo>
                  <a:lnTo>
                    <a:pt x="56" y="204"/>
                  </a:ln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03"/>
            <p:cNvSpPr/>
            <p:nvPr/>
          </p:nvSpPr>
          <p:spPr bwMode="auto">
            <a:xfrm>
              <a:off x="6197600" y="3298825"/>
              <a:ext cx="98425" cy="93663"/>
            </a:xfrm>
            <a:custGeom>
              <a:avLst/>
              <a:gdLst>
                <a:gd name="T0" fmla="*/ 22 w 23"/>
                <a:gd name="T1" fmla="*/ 13 h 22"/>
                <a:gd name="T2" fmla="*/ 10 w 23"/>
                <a:gd name="T3" fmla="*/ 22 h 22"/>
                <a:gd name="T4" fmla="*/ 1 w 23"/>
                <a:gd name="T5" fmla="*/ 9 h 22"/>
                <a:gd name="T6" fmla="*/ 14 w 23"/>
                <a:gd name="T7" fmla="*/ 1 h 22"/>
                <a:gd name="T8" fmla="*/ 22 w 23"/>
                <a:gd name="T9" fmla="*/ 13 h 22"/>
              </a:gdLst>
              <a:ahLst/>
              <a:cxnLst>
                <a:cxn ang="0">
                  <a:pos x="T0" y="T1"/>
                </a:cxn>
                <a:cxn ang="0">
                  <a:pos x="T2" y="T3"/>
                </a:cxn>
                <a:cxn ang="0">
                  <a:pos x="T4" y="T5"/>
                </a:cxn>
                <a:cxn ang="0">
                  <a:pos x="T6" y="T7"/>
                </a:cxn>
                <a:cxn ang="0">
                  <a:pos x="T8" y="T9"/>
                </a:cxn>
              </a:cxnLst>
              <a:rect l="0" t="0" r="r" b="b"/>
              <a:pathLst>
                <a:path w="23" h="22">
                  <a:moveTo>
                    <a:pt x="22" y="13"/>
                  </a:moveTo>
                  <a:cubicBezTo>
                    <a:pt x="21" y="19"/>
                    <a:pt x="16" y="22"/>
                    <a:pt x="10" y="22"/>
                  </a:cubicBezTo>
                  <a:cubicBezTo>
                    <a:pt x="4" y="21"/>
                    <a:pt x="0" y="15"/>
                    <a:pt x="1" y="9"/>
                  </a:cubicBezTo>
                  <a:cubicBezTo>
                    <a:pt x="2" y="4"/>
                    <a:pt x="8" y="0"/>
                    <a:pt x="14" y="1"/>
                  </a:cubicBezTo>
                  <a:cubicBezTo>
                    <a:pt x="19" y="2"/>
                    <a:pt x="23" y="7"/>
                    <a:pt x="22" y="13"/>
                  </a:cubicBez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04"/>
            <p:cNvSpPr/>
            <p:nvPr/>
          </p:nvSpPr>
          <p:spPr bwMode="auto">
            <a:xfrm>
              <a:off x="5834063" y="3524250"/>
              <a:ext cx="38100" cy="42863"/>
            </a:xfrm>
            <a:custGeom>
              <a:avLst/>
              <a:gdLst>
                <a:gd name="T0" fmla="*/ 10 w 24"/>
                <a:gd name="T1" fmla="*/ 0 h 27"/>
                <a:gd name="T2" fmla="*/ 24 w 24"/>
                <a:gd name="T3" fmla="*/ 24 h 27"/>
                <a:gd name="T4" fmla="*/ 13 w 24"/>
                <a:gd name="T5" fmla="*/ 27 h 27"/>
                <a:gd name="T6" fmla="*/ 0 w 24"/>
                <a:gd name="T7" fmla="*/ 24 h 27"/>
                <a:gd name="T8" fmla="*/ 0 w 24"/>
                <a:gd name="T9" fmla="*/ 14 h 27"/>
                <a:gd name="T10" fmla="*/ 10 w 24"/>
                <a:gd name="T11" fmla="*/ 0 h 27"/>
              </a:gdLst>
              <a:ahLst/>
              <a:cxnLst>
                <a:cxn ang="0">
                  <a:pos x="T0" y="T1"/>
                </a:cxn>
                <a:cxn ang="0">
                  <a:pos x="T2" y="T3"/>
                </a:cxn>
                <a:cxn ang="0">
                  <a:pos x="T4" y="T5"/>
                </a:cxn>
                <a:cxn ang="0">
                  <a:pos x="T6" y="T7"/>
                </a:cxn>
                <a:cxn ang="0">
                  <a:pos x="T8" y="T9"/>
                </a:cxn>
                <a:cxn ang="0">
                  <a:pos x="T10" y="T11"/>
                </a:cxn>
              </a:cxnLst>
              <a:rect l="0" t="0" r="r" b="b"/>
              <a:pathLst>
                <a:path w="24" h="27">
                  <a:moveTo>
                    <a:pt x="10" y="0"/>
                  </a:moveTo>
                  <a:lnTo>
                    <a:pt x="24" y="24"/>
                  </a:lnTo>
                  <a:lnTo>
                    <a:pt x="13" y="27"/>
                  </a:lnTo>
                  <a:lnTo>
                    <a:pt x="0" y="24"/>
                  </a:lnTo>
                  <a:lnTo>
                    <a:pt x="0" y="14"/>
                  </a:lnTo>
                  <a:lnTo>
                    <a:pt x="10" y="0"/>
                  </a:ln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05"/>
            <p:cNvSpPr/>
            <p:nvPr/>
          </p:nvSpPr>
          <p:spPr bwMode="auto">
            <a:xfrm>
              <a:off x="5719763" y="3397250"/>
              <a:ext cx="134938" cy="339725"/>
            </a:xfrm>
            <a:custGeom>
              <a:avLst/>
              <a:gdLst>
                <a:gd name="T0" fmla="*/ 6 w 32"/>
                <a:gd name="T1" fmla="*/ 25 h 80"/>
                <a:gd name="T2" fmla="*/ 1 w 32"/>
                <a:gd name="T3" fmla="*/ 11 h 80"/>
                <a:gd name="T4" fmla="*/ 10 w 32"/>
                <a:gd name="T5" fmla="*/ 2 h 80"/>
                <a:gd name="T6" fmla="*/ 23 w 32"/>
                <a:gd name="T7" fmla="*/ 10 h 80"/>
                <a:gd name="T8" fmla="*/ 32 w 32"/>
                <a:gd name="T9" fmla="*/ 31 h 80"/>
                <a:gd name="T10" fmla="*/ 25 w 32"/>
                <a:gd name="T11" fmla="*/ 80 h 80"/>
                <a:gd name="T12" fmla="*/ 6 w 32"/>
                <a:gd name="T13" fmla="*/ 25 h 80"/>
              </a:gdLst>
              <a:ahLst/>
              <a:cxnLst>
                <a:cxn ang="0">
                  <a:pos x="T0" y="T1"/>
                </a:cxn>
                <a:cxn ang="0">
                  <a:pos x="T2" y="T3"/>
                </a:cxn>
                <a:cxn ang="0">
                  <a:pos x="T4" y="T5"/>
                </a:cxn>
                <a:cxn ang="0">
                  <a:pos x="T6" y="T7"/>
                </a:cxn>
                <a:cxn ang="0">
                  <a:pos x="T8" y="T9"/>
                </a:cxn>
                <a:cxn ang="0">
                  <a:pos x="T10" y="T11"/>
                </a:cxn>
                <a:cxn ang="0">
                  <a:pos x="T12" y="T13"/>
                </a:cxn>
              </a:cxnLst>
              <a:rect l="0" t="0" r="r" b="b"/>
              <a:pathLst>
                <a:path w="32" h="80">
                  <a:moveTo>
                    <a:pt x="6" y="25"/>
                  </a:moveTo>
                  <a:cubicBezTo>
                    <a:pt x="1" y="11"/>
                    <a:pt x="1" y="11"/>
                    <a:pt x="1" y="11"/>
                  </a:cubicBezTo>
                  <a:cubicBezTo>
                    <a:pt x="1" y="11"/>
                    <a:pt x="0" y="4"/>
                    <a:pt x="10" y="2"/>
                  </a:cubicBezTo>
                  <a:cubicBezTo>
                    <a:pt x="10" y="2"/>
                    <a:pt x="18" y="0"/>
                    <a:pt x="23" y="10"/>
                  </a:cubicBezTo>
                  <a:cubicBezTo>
                    <a:pt x="32" y="31"/>
                    <a:pt x="32" y="31"/>
                    <a:pt x="32" y="31"/>
                  </a:cubicBezTo>
                  <a:cubicBezTo>
                    <a:pt x="25" y="80"/>
                    <a:pt x="25" y="80"/>
                    <a:pt x="25" y="80"/>
                  </a:cubicBezTo>
                  <a:lnTo>
                    <a:pt x="6" y="25"/>
                  </a:ln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06"/>
            <p:cNvSpPr/>
            <p:nvPr/>
          </p:nvSpPr>
          <p:spPr bwMode="auto">
            <a:xfrm>
              <a:off x="5727700" y="3414713"/>
              <a:ext cx="55563" cy="93663"/>
            </a:xfrm>
            <a:custGeom>
              <a:avLst/>
              <a:gdLst>
                <a:gd name="T0" fmla="*/ 0 w 13"/>
                <a:gd name="T1" fmla="*/ 7 h 22"/>
                <a:gd name="T2" fmla="*/ 6 w 13"/>
                <a:gd name="T3" fmla="*/ 2 h 22"/>
                <a:gd name="T4" fmla="*/ 13 w 13"/>
                <a:gd name="T5" fmla="*/ 15 h 22"/>
                <a:gd name="T6" fmla="*/ 7 w 13"/>
                <a:gd name="T7" fmla="*/ 22 h 22"/>
                <a:gd name="T8" fmla="*/ 5 w 13"/>
                <a:gd name="T9" fmla="*/ 22 h 22"/>
                <a:gd name="T10" fmla="*/ 0 w 13"/>
                <a:gd name="T11" fmla="*/ 7 h 22"/>
              </a:gdLst>
              <a:ahLst/>
              <a:cxnLst>
                <a:cxn ang="0">
                  <a:pos x="T0" y="T1"/>
                </a:cxn>
                <a:cxn ang="0">
                  <a:pos x="T2" y="T3"/>
                </a:cxn>
                <a:cxn ang="0">
                  <a:pos x="T4" y="T5"/>
                </a:cxn>
                <a:cxn ang="0">
                  <a:pos x="T6" y="T7"/>
                </a:cxn>
                <a:cxn ang="0">
                  <a:pos x="T8" y="T9"/>
                </a:cxn>
                <a:cxn ang="0">
                  <a:pos x="T10" y="T11"/>
                </a:cxn>
              </a:cxnLst>
              <a:rect l="0" t="0" r="r" b="b"/>
              <a:pathLst>
                <a:path w="13" h="22">
                  <a:moveTo>
                    <a:pt x="0" y="7"/>
                  </a:moveTo>
                  <a:cubicBezTo>
                    <a:pt x="0" y="7"/>
                    <a:pt x="1" y="0"/>
                    <a:pt x="6" y="2"/>
                  </a:cubicBezTo>
                  <a:cubicBezTo>
                    <a:pt x="6" y="2"/>
                    <a:pt x="9" y="3"/>
                    <a:pt x="13" y="15"/>
                  </a:cubicBezTo>
                  <a:cubicBezTo>
                    <a:pt x="13" y="15"/>
                    <a:pt x="13" y="21"/>
                    <a:pt x="7" y="22"/>
                  </a:cubicBezTo>
                  <a:cubicBezTo>
                    <a:pt x="5" y="22"/>
                    <a:pt x="5" y="22"/>
                    <a:pt x="5" y="22"/>
                  </a:cubicBezTo>
                  <a:lnTo>
                    <a:pt x="0" y="7"/>
                  </a:lnTo>
                  <a:close/>
                </a:path>
              </a:pathLst>
            </a:custGeom>
            <a:solidFill>
              <a:srgbClr val="E4B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07"/>
            <p:cNvSpPr/>
            <p:nvPr/>
          </p:nvSpPr>
          <p:spPr bwMode="auto">
            <a:xfrm>
              <a:off x="5803900" y="3549650"/>
              <a:ext cx="441325" cy="306388"/>
            </a:xfrm>
            <a:custGeom>
              <a:avLst/>
              <a:gdLst>
                <a:gd name="T0" fmla="*/ 10 w 104"/>
                <a:gd name="T1" fmla="*/ 0 h 72"/>
                <a:gd name="T2" fmla="*/ 4 w 104"/>
                <a:gd name="T3" fmla="*/ 31 h 72"/>
                <a:gd name="T4" fmla="*/ 0 w 104"/>
                <a:gd name="T5" fmla="*/ 30 h 72"/>
                <a:gd name="T6" fmla="*/ 5 w 104"/>
                <a:gd name="T7" fmla="*/ 38 h 72"/>
                <a:gd name="T8" fmla="*/ 4 w 104"/>
                <a:gd name="T9" fmla="*/ 42 h 72"/>
                <a:gd name="T10" fmla="*/ 28 w 104"/>
                <a:gd name="T11" fmla="*/ 61 h 72"/>
                <a:gd name="T12" fmla="*/ 28 w 104"/>
                <a:gd name="T13" fmla="*/ 61 h 72"/>
                <a:gd name="T14" fmla="*/ 35 w 104"/>
                <a:gd name="T15" fmla="*/ 62 h 72"/>
                <a:gd name="T16" fmla="*/ 66 w 104"/>
                <a:gd name="T17" fmla="*/ 68 h 72"/>
                <a:gd name="T18" fmla="*/ 99 w 104"/>
                <a:gd name="T19" fmla="*/ 51 h 72"/>
                <a:gd name="T20" fmla="*/ 99 w 104"/>
                <a:gd name="T21" fmla="*/ 48 h 72"/>
                <a:gd name="T22" fmla="*/ 104 w 104"/>
                <a:gd name="T23" fmla="*/ 17 h 72"/>
                <a:gd name="T24" fmla="*/ 10 w 104"/>
                <a:gd name="T2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72">
                  <a:moveTo>
                    <a:pt x="10" y="0"/>
                  </a:moveTo>
                  <a:cubicBezTo>
                    <a:pt x="4" y="31"/>
                    <a:pt x="4" y="31"/>
                    <a:pt x="4" y="31"/>
                  </a:cubicBezTo>
                  <a:cubicBezTo>
                    <a:pt x="0" y="30"/>
                    <a:pt x="0" y="30"/>
                    <a:pt x="0" y="30"/>
                  </a:cubicBezTo>
                  <a:cubicBezTo>
                    <a:pt x="0" y="30"/>
                    <a:pt x="2" y="33"/>
                    <a:pt x="5" y="38"/>
                  </a:cubicBezTo>
                  <a:cubicBezTo>
                    <a:pt x="4" y="42"/>
                    <a:pt x="4" y="42"/>
                    <a:pt x="4" y="42"/>
                  </a:cubicBezTo>
                  <a:cubicBezTo>
                    <a:pt x="4" y="42"/>
                    <a:pt x="7" y="56"/>
                    <a:pt x="28" y="61"/>
                  </a:cubicBezTo>
                  <a:cubicBezTo>
                    <a:pt x="28" y="61"/>
                    <a:pt x="28" y="61"/>
                    <a:pt x="28" y="61"/>
                  </a:cubicBezTo>
                  <a:cubicBezTo>
                    <a:pt x="30" y="61"/>
                    <a:pt x="33" y="62"/>
                    <a:pt x="35" y="62"/>
                  </a:cubicBezTo>
                  <a:cubicBezTo>
                    <a:pt x="66" y="68"/>
                    <a:pt x="66" y="68"/>
                    <a:pt x="66" y="68"/>
                  </a:cubicBezTo>
                  <a:cubicBezTo>
                    <a:pt x="66" y="68"/>
                    <a:pt x="90" y="72"/>
                    <a:pt x="99" y="51"/>
                  </a:cubicBezTo>
                  <a:cubicBezTo>
                    <a:pt x="99" y="48"/>
                    <a:pt x="99" y="48"/>
                    <a:pt x="99" y="48"/>
                  </a:cubicBezTo>
                  <a:cubicBezTo>
                    <a:pt x="104" y="17"/>
                    <a:pt x="104" y="17"/>
                    <a:pt x="104" y="17"/>
                  </a:cubicBezTo>
                  <a:lnTo>
                    <a:pt x="10" y="0"/>
                  </a:ln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08"/>
            <p:cNvSpPr/>
            <p:nvPr/>
          </p:nvSpPr>
          <p:spPr bwMode="auto">
            <a:xfrm>
              <a:off x="5834063" y="3749675"/>
              <a:ext cx="307975" cy="422275"/>
            </a:xfrm>
            <a:custGeom>
              <a:avLst/>
              <a:gdLst>
                <a:gd name="T0" fmla="*/ 152 w 194"/>
                <a:gd name="T1" fmla="*/ 266 h 266"/>
                <a:gd name="T2" fmla="*/ 0 w 194"/>
                <a:gd name="T3" fmla="*/ 239 h 266"/>
                <a:gd name="T4" fmla="*/ 40 w 194"/>
                <a:gd name="T5" fmla="*/ 0 h 266"/>
                <a:gd name="T6" fmla="*/ 194 w 194"/>
                <a:gd name="T7" fmla="*/ 27 h 266"/>
                <a:gd name="T8" fmla="*/ 152 w 194"/>
                <a:gd name="T9" fmla="*/ 266 h 266"/>
              </a:gdLst>
              <a:ahLst/>
              <a:cxnLst>
                <a:cxn ang="0">
                  <a:pos x="T0" y="T1"/>
                </a:cxn>
                <a:cxn ang="0">
                  <a:pos x="T2" y="T3"/>
                </a:cxn>
                <a:cxn ang="0">
                  <a:pos x="T4" y="T5"/>
                </a:cxn>
                <a:cxn ang="0">
                  <a:pos x="T6" y="T7"/>
                </a:cxn>
                <a:cxn ang="0">
                  <a:pos x="T8" y="T9"/>
                </a:cxn>
              </a:cxnLst>
              <a:rect l="0" t="0" r="r" b="b"/>
              <a:pathLst>
                <a:path w="194" h="266">
                  <a:moveTo>
                    <a:pt x="152" y="266"/>
                  </a:moveTo>
                  <a:lnTo>
                    <a:pt x="0" y="239"/>
                  </a:lnTo>
                  <a:lnTo>
                    <a:pt x="40" y="0"/>
                  </a:lnTo>
                  <a:lnTo>
                    <a:pt x="194" y="27"/>
                  </a:lnTo>
                  <a:lnTo>
                    <a:pt x="152" y="266"/>
                  </a:lnTo>
                  <a:close/>
                </a:path>
              </a:pathLst>
            </a:custGeom>
            <a:solidFill>
              <a:srgbClr val="FDD5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09"/>
            <p:cNvSpPr/>
            <p:nvPr/>
          </p:nvSpPr>
          <p:spPr bwMode="auto">
            <a:xfrm>
              <a:off x="6032500" y="3136900"/>
              <a:ext cx="84138" cy="68263"/>
            </a:xfrm>
            <a:custGeom>
              <a:avLst/>
              <a:gdLst>
                <a:gd name="T0" fmla="*/ 9 w 20"/>
                <a:gd name="T1" fmla="*/ 16 h 16"/>
                <a:gd name="T2" fmla="*/ 1 w 20"/>
                <a:gd name="T3" fmla="*/ 7 h 16"/>
                <a:gd name="T4" fmla="*/ 11 w 20"/>
                <a:gd name="T5" fmla="*/ 1 h 16"/>
                <a:gd name="T6" fmla="*/ 20 w 20"/>
                <a:gd name="T7" fmla="*/ 10 h 16"/>
                <a:gd name="T8" fmla="*/ 9 w 20"/>
                <a:gd name="T9" fmla="*/ 16 h 16"/>
              </a:gdLst>
              <a:ahLst/>
              <a:cxnLst>
                <a:cxn ang="0">
                  <a:pos x="T0" y="T1"/>
                </a:cxn>
                <a:cxn ang="0">
                  <a:pos x="T2" y="T3"/>
                </a:cxn>
                <a:cxn ang="0">
                  <a:pos x="T4" y="T5"/>
                </a:cxn>
                <a:cxn ang="0">
                  <a:pos x="T6" y="T7"/>
                </a:cxn>
                <a:cxn ang="0">
                  <a:pos x="T8" y="T9"/>
                </a:cxn>
              </a:cxnLst>
              <a:rect l="0" t="0" r="r" b="b"/>
              <a:pathLst>
                <a:path w="20" h="16">
                  <a:moveTo>
                    <a:pt x="9" y="16"/>
                  </a:moveTo>
                  <a:cubicBezTo>
                    <a:pt x="4" y="15"/>
                    <a:pt x="0" y="11"/>
                    <a:pt x="1" y="7"/>
                  </a:cubicBezTo>
                  <a:cubicBezTo>
                    <a:pt x="2" y="3"/>
                    <a:pt x="6" y="0"/>
                    <a:pt x="11" y="1"/>
                  </a:cubicBezTo>
                  <a:cubicBezTo>
                    <a:pt x="17" y="2"/>
                    <a:pt x="20" y="6"/>
                    <a:pt x="20" y="10"/>
                  </a:cubicBezTo>
                  <a:cubicBezTo>
                    <a:pt x="19" y="14"/>
                    <a:pt x="14" y="16"/>
                    <a:pt x="9" y="16"/>
                  </a:cubicBezTo>
                  <a:close/>
                </a:path>
              </a:pathLst>
            </a:custGeom>
            <a:solidFill>
              <a:srgbClr val="E4B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10"/>
            <p:cNvSpPr/>
            <p:nvPr/>
          </p:nvSpPr>
          <p:spPr bwMode="auto">
            <a:xfrm>
              <a:off x="6129338" y="3197225"/>
              <a:ext cx="85725" cy="71438"/>
            </a:xfrm>
            <a:custGeom>
              <a:avLst/>
              <a:gdLst>
                <a:gd name="T0" fmla="*/ 9 w 20"/>
                <a:gd name="T1" fmla="*/ 16 h 17"/>
                <a:gd name="T2" fmla="*/ 1 w 20"/>
                <a:gd name="T3" fmla="*/ 7 h 17"/>
                <a:gd name="T4" fmla="*/ 11 w 20"/>
                <a:gd name="T5" fmla="*/ 1 h 17"/>
                <a:gd name="T6" fmla="*/ 19 w 20"/>
                <a:gd name="T7" fmla="*/ 10 h 17"/>
                <a:gd name="T8" fmla="*/ 9 w 20"/>
                <a:gd name="T9" fmla="*/ 16 h 17"/>
              </a:gdLst>
              <a:ahLst/>
              <a:cxnLst>
                <a:cxn ang="0">
                  <a:pos x="T0" y="T1"/>
                </a:cxn>
                <a:cxn ang="0">
                  <a:pos x="T2" y="T3"/>
                </a:cxn>
                <a:cxn ang="0">
                  <a:pos x="T4" y="T5"/>
                </a:cxn>
                <a:cxn ang="0">
                  <a:pos x="T6" y="T7"/>
                </a:cxn>
                <a:cxn ang="0">
                  <a:pos x="T8" y="T9"/>
                </a:cxn>
              </a:cxnLst>
              <a:rect l="0" t="0" r="r" b="b"/>
              <a:pathLst>
                <a:path w="20" h="17">
                  <a:moveTo>
                    <a:pt x="9" y="16"/>
                  </a:moveTo>
                  <a:cubicBezTo>
                    <a:pt x="4" y="15"/>
                    <a:pt x="0" y="11"/>
                    <a:pt x="1" y="7"/>
                  </a:cubicBezTo>
                  <a:cubicBezTo>
                    <a:pt x="1" y="3"/>
                    <a:pt x="6" y="0"/>
                    <a:pt x="11" y="1"/>
                  </a:cubicBezTo>
                  <a:cubicBezTo>
                    <a:pt x="16" y="1"/>
                    <a:pt x="20" y="6"/>
                    <a:pt x="19" y="10"/>
                  </a:cubicBezTo>
                  <a:cubicBezTo>
                    <a:pt x="19" y="14"/>
                    <a:pt x="14" y="17"/>
                    <a:pt x="9" y="16"/>
                  </a:cubicBezTo>
                  <a:close/>
                </a:path>
              </a:pathLst>
            </a:custGeom>
            <a:solidFill>
              <a:srgbClr val="E4B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11"/>
            <p:cNvSpPr/>
            <p:nvPr/>
          </p:nvSpPr>
          <p:spPr bwMode="auto">
            <a:xfrm>
              <a:off x="6210300" y="3311525"/>
              <a:ext cx="76200" cy="60325"/>
            </a:xfrm>
            <a:custGeom>
              <a:avLst/>
              <a:gdLst>
                <a:gd name="T0" fmla="*/ 8 w 18"/>
                <a:gd name="T1" fmla="*/ 13 h 14"/>
                <a:gd name="T2" fmla="*/ 1 w 18"/>
                <a:gd name="T3" fmla="*/ 6 h 14"/>
                <a:gd name="T4" fmla="*/ 10 w 18"/>
                <a:gd name="T5" fmla="*/ 1 h 14"/>
                <a:gd name="T6" fmla="*/ 17 w 18"/>
                <a:gd name="T7" fmla="*/ 8 h 14"/>
                <a:gd name="T8" fmla="*/ 8 w 18"/>
                <a:gd name="T9" fmla="*/ 13 h 14"/>
              </a:gdLst>
              <a:ahLst/>
              <a:cxnLst>
                <a:cxn ang="0">
                  <a:pos x="T0" y="T1"/>
                </a:cxn>
                <a:cxn ang="0">
                  <a:pos x="T2" y="T3"/>
                </a:cxn>
                <a:cxn ang="0">
                  <a:pos x="T4" y="T5"/>
                </a:cxn>
                <a:cxn ang="0">
                  <a:pos x="T6" y="T7"/>
                </a:cxn>
                <a:cxn ang="0">
                  <a:pos x="T8" y="T9"/>
                </a:cxn>
              </a:cxnLst>
              <a:rect l="0" t="0" r="r" b="b"/>
              <a:pathLst>
                <a:path w="18" h="14">
                  <a:moveTo>
                    <a:pt x="8" y="13"/>
                  </a:moveTo>
                  <a:cubicBezTo>
                    <a:pt x="4" y="12"/>
                    <a:pt x="0" y="9"/>
                    <a:pt x="1" y="6"/>
                  </a:cubicBezTo>
                  <a:cubicBezTo>
                    <a:pt x="2" y="2"/>
                    <a:pt x="6" y="0"/>
                    <a:pt x="10" y="1"/>
                  </a:cubicBezTo>
                  <a:cubicBezTo>
                    <a:pt x="14" y="1"/>
                    <a:pt x="18" y="5"/>
                    <a:pt x="17" y="8"/>
                  </a:cubicBezTo>
                  <a:cubicBezTo>
                    <a:pt x="16" y="12"/>
                    <a:pt x="12" y="14"/>
                    <a:pt x="8" y="13"/>
                  </a:cubicBezTo>
                  <a:close/>
                </a:path>
              </a:pathLst>
            </a:custGeom>
            <a:solidFill>
              <a:srgbClr val="E4B6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12"/>
            <p:cNvSpPr/>
            <p:nvPr/>
          </p:nvSpPr>
          <p:spPr bwMode="auto">
            <a:xfrm>
              <a:off x="5892800" y="3402013"/>
              <a:ext cx="63500" cy="7938"/>
            </a:xfrm>
            <a:custGeom>
              <a:avLst/>
              <a:gdLst>
                <a:gd name="T0" fmla="*/ 15 w 15"/>
                <a:gd name="T1" fmla="*/ 2 h 2"/>
                <a:gd name="T2" fmla="*/ 13 w 15"/>
                <a:gd name="T3" fmla="*/ 2 h 2"/>
                <a:gd name="T4" fmla="*/ 8 w 15"/>
                <a:gd name="T5" fmla="*/ 1 h 2"/>
                <a:gd name="T6" fmla="*/ 3 w 15"/>
                <a:gd name="T7" fmla="*/ 0 h 2"/>
                <a:gd name="T8" fmla="*/ 0 w 15"/>
                <a:gd name="T9" fmla="*/ 0 h 2"/>
                <a:gd name="T10" fmla="*/ 2 w 15"/>
                <a:gd name="T11" fmla="*/ 1 h 2"/>
                <a:gd name="T12" fmla="*/ 7 w 15"/>
                <a:gd name="T13" fmla="*/ 2 h 2"/>
                <a:gd name="T14" fmla="*/ 13 w 15"/>
                <a:gd name="T15" fmla="*/ 2 h 2"/>
                <a:gd name="T16" fmla="*/ 15 w 15"/>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
                  <a:moveTo>
                    <a:pt x="15" y="2"/>
                  </a:moveTo>
                  <a:cubicBezTo>
                    <a:pt x="15" y="2"/>
                    <a:pt x="14" y="2"/>
                    <a:pt x="13" y="2"/>
                  </a:cubicBezTo>
                  <a:cubicBezTo>
                    <a:pt x="11" y="1"/>
                    <a:pt x="9" y="1"/>
                    <a:pt x="8" y="1"/>
                  </a:cubicBezTo>
                  <a:cubicBezTo>
                    <a:pt x="6" y="0"/>
                    <a:pt x="4" y="0"/>
                    <a:pt x="3" y="0"/>
                  </a:cubicBezTo>
                  <a:cubicBezTo>
                    <a:pt x="1" y="0"/>
                    <a:pt x="0" y="0"/>
                    <a:pt x="0" y="0"/>
                  </a:cubicBezTo>
                  <a:cubicBezTo>
                    <a:pt x="0" y="0"/>
                    <a:pt x="1" y="1"/>
                    <a:pt x="2" y="1"/>
                  </a:cubicBezTo>
                  <a:cubicBezTo>
                    <a:pt x="4" y="1"/>
                    <a:pt x="6" y="2"/>
                    <a:pt x="7" y="2"/>
                  </a:cubicBezTo>
                  <a:cubicBezTo>
                    <a:pt x="9" y="2"/>
                    <a:pt x="11" y="2"/>
                    <a:pt x="13" y="2"/>
                  </a:cubicBezTo>
                  <a:cubicBezTo>
                    <a:pt x="14" y="2"/>
                    <a:pt x="15" y="2"/>
                    <a:pt x="15" y="2"/>
                  </a:cubicBezTo>
                  <a:close/>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13"/>
            <p:cNvSpPr/>
            <p:nvPr/>
          </p:nvSpPr>
          <p:spPr bwMode="auto">
            <a:xfrm>
              <a:off x="5900738" y="3397250"/>
              <a:ext cx="50800" cy="7938"/>
            </a:xfrm>
            <a:custGeom>
              <a:avLst/>
              <a:gdLst>
                <a:gd name="T0" fmla="*/ 12 w 12"/>
                <a:gd name="T1" fmla="*/ 2 h 2"/>
                <a:gd name="T2" fmla="*/ 10 w 12"/>
                <a:gd name="T3" fmla="*/ 1 h 2"/>
                <a:gd name="T4" fmla="*/ 6 w 12"/>
                <a:gd name="T5" fmla="*/ 0 h 2"/>
                <a:gd name="T6" fmla="*/ 2 w 12"/>
                <a:gd name="T7" fmla="*/ 0 h 2"/>
                <a:gd name="T8" fmla="*/ 0 w 12"/>
                <a:gd name="T9" fmla="*/ 0 h 2"/>
                <a:gd name="T10" fmla="*/ 2 w 12"/>
                <a:gd name="T11" fmla="*/ 1 h 2"/>
                <a:gd name="T12" fmla="*/ 6 w 12"/>
                <a:gd name="T13" fmla="*/ 1 h 2"/>
                <a:gd name="T14" fmla="*/ 10 w 12"/>
                <a:gd name="T15" fmla="*/ 2 h 2"/>
                <a:gd name="T16" fmla="*/ 12 w 1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
                  <a:moveTo>
                    <a:pt x="12" y="2"/>
                  </a:moveTo>
                  <a:cubicBezTo>
                    <a:pt x="12" y="2"/>
                    <a:pt x="11" y="1"/>
                    <a:pt x="10" y="1"/>
                  </a:cubicBezTo>
                  <a:cubicBezTo>
                    <a:pt x="9" y="1"/>
                    <a:pt x="8" y="1"/>
                    <a:pt x="6" y="0"/>
                  </a:cubicBezTo>
                  <a:cubicBezTo>
                    <a:pt x="5" y="0"/>
                    <a:pt x="3" y="0"/>
                    <a:pt x="2" y="0"/>
                  </a:cubicBezTo>
                  <a:cubicBezTo>
                    <a:pt x="1" y="0"/>
                    <a:pt x="0" y="0"/>
                    <a:pt x="0" y="0"/>
                  </a:cubicBezTo>
                  <a:cubicBezTo>
                    <a:pt x="0" y="0"/>
                    <a:pt x="1" y="0"/>
                    <a:pt x="2" y="1"/>
                  </a:cubicBezTo>
                  <a:cubicBezTo>
                    <a:pt x="3" y="1"/>
                    <a:pt x="4" y="1"/>
                    <a:pt x="6" y="1"/>
                  </a:cubicBezTo>
                  <a:cubicBezTo>
                    <a:pt x="8" y="2"/>
                    <a:pt x="9" y="2"/>
                    <a:pt x="10" y="2"/>
                  </a:cubicBezTo>
                  <a:cubicBezTo>
                    <a:pt x="11" y="2"/>
                    <a:pt x="12" y="2"/>
                    <a:pt x="12" y="2"/>
                  </a:cubicBezTo>
                  <a:close/>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14"/>
            <p:cNvSpPr/>
            <p:nvPr/>
          </p:nvSpPr>
          <p:spPr bwMode="auto">
            <a:xfrm>
              <a:off x="5999163" y="3402013"/>
              <a:ext cx="63500" cy="7938"/>
            </a:xfrm>
            <a:custGeom>
              <a:avLst/>
              <a:gdLst>
                <a:gd name="T0" fmla="*/ 15 w 15"/>
                <a:gd name="T1" fmla="*/ 2 h 2"/>
                <a:gd name="T2" fmla="*/ 13 w 15"/>
                <a:gd name="T3" fmla="*/ 1 h 2"/>
                <a:gd name="T4" fmla="*/ 8 w 15"/>
                <a:gd name="T5" fmla="*/ 1 h 2"/>
                <a:gd name="T6" fmla="*/ 2 w 15"/>
                <a:gd name="T7" fmla="*/ 0 h 2"/>
                <a:gd name="T8" fmla="*/ 0 w 15"/>
                <a:gd name="T9" fmla="*/ 0 h 2"/>
                <a:gd name="T10" fmla="*/ 2 w 15"/>
                <a:gd name="T11" fmla="*/ 1 h 2"/>
                <a:gd name="T12" fmla="*/ 7 w 15"/>
                <a:gd name="T13" fmla="*/ 2 h 2"/>
                <a:gd name="T14" fmla="*/ 13 w 15"/>
                <a:gd name="T15" fmla="*/ 2 h 2"/>
                <a:gd name="T16" fmla="*/ 15 w 15"/>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
                  <a:moveTo>
                    <a:pt x="15" y="2"/>
                  </a:moveTo>
                  <a:cubicBezTo>
                    <a:pt x="15" y="2"/>
                    <a:pt x="14" y="2"/>
                    <a:pt x="13" y="1"/>
                  </a:cubicBezTo>
                  <a:cubicBezTo>
                    <a:pt x="11" y="1"/>
                    <a:pt x="9" y="1"/>
                    <a:pt x="8" y="1"/>
                  </a:cubicBezTo>
                  <a:cubicBezTo>
                    <a:pt x="6" y="0"/>
                    <a:pt x="4" y="0"/>
                    <a:pt x="2" y="0"/>
                  </a:cubicBezTo>
                  <a:cubicBezTo>
                    <a:pt x="1" y="0"/>
                    <a:pt x="0" y="0"/>
                    <a:pt x="0" y="0"/>
                  </a:cubicBezTo>
                  <a:cubicBezTo>
                    <a:pt x="0" y="0"/>
                    <a:pt x="1" y="0"/>
                    <a:pt x="2" y="1"/>
                  </a:cubicBezTo>
                  <a:cubicBezTo>
                    <a:pt x="4" y="1"/>
                    <a:pt x="6" y="1"/>
                    <a:pt x="7" y="2"/>
                  </a:cubicBezTo>
                  <a:cubicBezTo>
                    <a:pt x="9" y="2"/>
                    <a:pt x="11" y="2"/>
                    <a:pt x="13" y="2"/>
                  </a:cubicBezTo>
                  <a:cubicBezTo>
                    <a:pt x="14" y="2"/>
                    <a:pt x="15" y="2"/>
                    <a:pt x="15" y="2"/>
                  </a:cubicBezTo>
                  <a:close/>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15"/>
            <p:cNvSpPr/>
            <p:nvPr/>
          </p:nvSpPr>
          <p:spPr bwMode="auto">
            <a:xfrm>
              <a:off x="6007100" y="3397250"/>
              <a:ext cx="50800" cy="7938"/>
            </a:xfrm>
            <a:custGeom>
              <a:avLst/>
              <a:gdLst>
                <a:gd name="T0" fmla="*/ 12 w 12"/>
                <a:gd name="T1" fmla="*/ 2 h 2"/>
                <a:gd name="T2" fmla="*/ 10 w 12"/>
                <a:gd name="T3" fmla="*/ 1 h 2"/>
                <a:gd name="T4" fmla="*/ 6 w 12"/>
                <a:gd name="T5" fmla="*/ 0 h 2"/>
                <a:gd name="T6" fmla="*/ 2 w 12"/>
                <a:gd name="T7" fmla="*/ 0 h 2"/>
                <a:gd name="T8" fmla="*/ 0 w 12"/>
                <a:gd name="T9" fmla="*/ 0 h 2"/>
                <a:gd name="T10" fmla="*/ 2 w 12"/>
                <a:gd name="T11" fmla="*/ 0 h 2"/>
                <a:gd name="T12" fmla="*/ 6 w 12"/>
                <a:gd name="T13" fmla="*/ 1 h 2"/>
                <a:gd name="T14" fmla="*/ 10 w 12"/>
                <a:gd name="T15" fmla="*/ 2 h 2"/>
                <a:gd name="T16" fmla="*/ 12 w 1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
                  <a:moveTo>
                    <a:pt x="12" y="2"/>
                  </a:moveTo>
                  <a:cubicBezTo>
                    <a:pt x="12" y="2"/>
                    <a:pt x="11" y="1"/>
                    <a:pt x="10" y="1"/>
                  </a:cubicBezTo>
                  <a:cubicBezTo>
                    <a:pt x="9" y="1"/>
                    <a:pt x="8" y="0"/>
                    <a:pt x="6" y="0"/>
                  </a:cubicBezTo>
                  <a:cubicBezTo>
                    <a:pt x="5" y="0"/>
                    <a:pt x="3" y="0"/>
                    <a:pt x="2" y="0"/>
                  </a:cubicBezTo>
                  <a:cubicBezTo>
                    <a:pt x="1" y="0"/>
                    <a:pt x="0" y="0"/>
                    <a:pt x="0" y="0"/>
                  </a:cubicBezTo>
                  <a:cubicBezTo>
                    <a:pt x="0" y="0"/>
                    <a:pt x="1" y="0"/>
                    <a:pt x="2" y="0"/>
                  </a:cubicBezTo>
                  <a:cubicBezTo>
                    <a:pt x="3" y="1"/>
                    <a:pt x="4" y="1"/>
                    <a:pt x="6" y="1"/>
                  </a:cubicBezTo>
                  <a:cubicBezTo>
                    <a:pt x="7" y="1"/>
                    <a:pt x="9" y="2"/>
                    <a:pt x="10" y="2"/>
                  </a:cubicBezTo>
                  <a:cubicBezTo>
                    <a:pt x="11" y="2"/>
                    <a:pt x="12" y="2"/>
                    <a:pt x="12" y="2"/>
                  </a:cubicBezTo>
                  <a:close/>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16"/>
            <p:cNvSpPr/>
            <p:nvPr/>
          </p:nvSpPr>
          <p:spPr bwMode="auto">
            <a:xfrm>
              <a:off x="6108700" y="3427413"/>
              <a:ext cx="58738" cy="7938"/>
            </a:xfrm>
            <a:custGeom>
              <a:avLst/>
              <a:gdLst>
                <a:gd name="T0" fmla="*/ 14 w 14"/>
                <a:gd name="T1" fmla="*/ 2 h 2"/>
                <a:gd name="T2" fmla="*/ 12 w 14"/>
                <a:gd name="T3" fmla="*/ 1 h 2"/>
                <a:gd name="T4" fmla="*/ 7 w 14"/>
                <a:gd name="T5" fmla="*/ 0 h 2"/>
                <a:gd name="T6" fmla="*/ 2 w 14"/>
                <a:gd name="T7" fmla="*/ 0 h 2"/>
                <a:gd name="T8" fmla="*/ 0 w 14"/>
                <a:gd name="T9" fmla="*/ 0 h 2"/>
                <a:gd name="T10" fmla="*/ 2 w 14"/>
                <a:gd name="T11" fmla="*/ 0 h 2"/>
                <a:gd name="T12" fmla="*/ 7 w 14"/>
                <a:gd name="T13" fmla="*/ 1 h 2"/>
                <a:gd name="T14" fmla="*/ 12 w 14"/>
                <a:gd name="T15" fmla="*/ 2 h 2"/>
                <a:gd name="T16" fmla="*/ 14 w 14"/>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
                  <a:moveTo>
                    <a:pt x="14" y="2"/>
                  </a:moveTo>
                  <a:cubicBezTo>
                    <a:pt x="14" y="2"/>
                    <a:pt x="13" y="1"/>
                    <a:pt x="12" y="1"/>
                  </a:cubicBezTo>
                  <a:cubicBezTo>
                    <a:pt x="11" y="1"/>
                    <a:pt x="9" y="0"/>
                    <a:pt x="7" y="0"/>
                  </a:cubicBezTo>
                  <a:cubicBezTo>
                    <a:pt x="5" y="0"/>
                    <a:pt x="3" y="0"/>
                    <a:pt x="2" y="0"/>
                  </a:cubicBezTo>
                  <a:cubicBezTo>
                    <a:pt x="1" y="0"/>
                    <a:pt x="0" y="0"/>
                    <a:pt x="0" y="0"/>
                  </a:cubicBezTo>
                  <a:cubicBezTo>
                    <a:pt x="0" y="0"/>
                    <a:pt x="0" y="0"/>
                    <a:pt x="2" y="0"/>
                  </a:cubicBezTo>
                  <a:cubicBezTo>
                    <a:pt x="3" y="1"/>
                    <a:pt x="5" y="1"/>
                    <a:pt x="7" y="1"/>
                  </a:cubicBezTo>
                  <a:cubicBezTo>
                    <a:pt x="9" y="1"/>
                    <a:pt x="11" y="2"/>
                    <a:pt x="12" y="2"/>
                  </a:cubicBezTo>
                  <a:cubicBezTo>
                    <a:pt x="13" y="2"/>
                    <a:pt x="14" y="2"/>
                    <a:pt x="14" y="2"/>
                  </a:cubicBezTo>
                  <a:close/>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17"/>
            <p:cNvSpPr/>
            <p:nvPr/>
          </p:nvSpPr>
          <p:spPr bwMode="auto">
            <a:xfrm>
              <a:off x="6113463" y="3417888"/>
              <a:ext cx="53975" cy="9525"/>
            </a:xfrm>
            <a:custGeom>
              <a:avLst/>
              <a:gdLst>
                <a:gd name="T0" fmla="*/ 13 w 13"/>
                <a:gd name="T1" fmla="*/ 2 h 2"/>
                <a:gd name="T2" fmla="*/ 11 w 13"/>
                <a:gd name="T3" fmla="*/ 2 h 2"/>
                <a:gd name="T4" fmla="*/ 7 w 13"/>
                <a:gd name="T5" fmla="*/ 1 h 2"/>
                <a:gd name="T6" fmla="*/ 2 w 13"/>
                <a:gd name="T7" fmla="*/ 0 h 2"/>
                <a:gd name="T8" fmla="*/ 0 w 13"/>
                <a:gd name="T9" fmla="*/ 0 h 2"/>
                <a:gd name="T10" fmla="*/ 2 w 13"/>
                <a:gd name="T11" fmla="*/ 1 h 2"/>
                <a:gd name="T12" fmla="*/ 6 w 13"/>
                <a:gd name="T13" fmla="*/ 2 h 2"/>
                <a:gd name="T14" fmla="*/ 11 w 13"/>
                <a:gd name="T15" fmla="*/ 2 h 2"/>
                <a:gd name="T16" fmla="*/ 13 w 13"/>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
                  <a:moveTo>
                    <a:pt x="13" y="2"/>
                  </a:moveTo>
                  <a:cubicBezTo>
                    <a:pt x="13" y="2"/>
                    <a:pt x="12" y="2"/>
                    <a:pt x="11" y="2"/>
                  </a:cubicBezTo>
                  <a:cubicBezTo>
                    <a:pt x="10" y="1"/>
                    <a:pt x="8" y="1"/>
                    <a:pt x="7" y="1"/>
                  </a:cubicBezTo>
                  <a:cubicBezTo>
                    <a:pt x="5" y="0"/>
                    <a:pt x="4" y="0"/>
                    <a:pt x="2" y="0"/>
                  </a:cubicBezTo>
                  <a:cubicBezTo>
                    <a:pt x="1" y="0"/>
                    <a:pt x="0" y="0"/>
                    <a:pt x="0" y="0"/>
                  </a:cubicBezTo>
                  <a:cubicBezTo>
                    <a:pt x="0" y="0"/>
                    <a:pt x="1" y="1"/>
                    <a:pt x="2" y="1"/>
                  </a:cubicBezTo>
                  <a:cubicBezTo>
                    <a:pt x="3" y="1"/>
                    <a:pt x="5" y="2"/>
                    <a:pt x="6" y="2"/>
                  </a:cubicBezTo>
                  <a:cubicBezTo>
                    <a:pt x="8" y="2"/>
                    <a:pt x="10" y="2"/>
                    <a:pt x="11" y="2"/>
                  </a:cubicBezTo>
                  <a:cubicBezTo>
                    <a:pt x="12" y="2"/>
                    <a:pt x="13" y="2"/>
                    <a:pt x="13" y="2"/>
                  </a:cubicBezTo>
                  <a:close/>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18"/>
            <p:cNvSpPr/>
            <p:nvPr/>
          </p:nvSpPr>
          <p:spPr bwMode="auto">
            <a:xfrm>
              <a:off x="6197600" y="3481388"/>
              <a:ext cx="55563" cy="9525"/>
            </a:xfrm>
            <a:custGeom>
              <a:avLst/>
              <a:gdLst>
                <a:gd name="T0" fmla="*/ 13 w 13"/>
                <a:gd name="T1" fmla="*/ 2 h 2"/>
                <a:gd name="T2" fmla="*/ 11 w 13"/>
                <a:gd name="T3" fmla="*/ 1 h 2"/>
                <a:gd name="T4" fmla="*/ 7 w 13"/>
                <a:gd name="T5" fmla="*/ 0 h 2"/>
                <a:gd name="T6" fmla="*/ 2 w 13"/>
                <a:gd name="T7" fmla="*/ 0 h 2"/>
                <a:gd name="T8" fmla="*/ 0 w 13"/>
                <a:gd name="T9" fmla="*/ 0 h 2"/>
                <a:gd name="T10" fmla="*/ 2 w 13"/>
                <a:gd name="T11" fmla="*/ 1 h 2"/>
                <a:gd name="T12" fmla="*/ 7 w 13"/>
                <a:gd name="T13" fmla="*/ 1 h 2"/>
                <a:gd name="T14" fmla="*/ 11 w 13"/>
                <a:gd name="T15" fmla="*/ 2 h 2"/>
                <a:gd name="T16" fmla="*/ 13 w 13"/>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
                  <a:moveTo>
                    <a:pt x="13" y="2"/>
                  </a:moveTo>
                  <a:cubicBezTo>
                    <a:pt x="13" y="2"/>
                    <a:pt x="13" y="2"/>
                    <a:pt x="11" y="1"/>
                  </a:cubicBezTo>
                  <a:cubicBezTo>
                    <a:pt x="10" y="1"/>
                    <a:pt x="9" y="1"/>
                    <a:pt x="7" y="0"/>
                  </a:cubicBezTo>
                  <a:cubicBezTo>
                    <a:pt x="5" y="0"/>
                    <a:pt x="4" y="0"/>
                    <a:pt x="2" y="0"/>
                  </a:cubicBezTo>
                  <a:cubicBezTo>
                    <a:pt x="1" y="0"/>
                    <a:pt x="0" y="0"/>
                    <a:pt x="0" y="0"/>
                  </a:cubicBezTo>
                  <a:cubicBezTo>
                    <a:pt x="0" y="0"/>
                    <a:pt x="1" y="0"/>
                    <a:pt x="2" y="1"/>
                  </a:cubicBezTo>
                  <a:cubicBezTo>
                    <a:pt x="3" y="1"/>
                    <a:pt x="5" y="1"/>
                    <a:pt x="7" y="1"/>
                  </a:cubicBezTo>
                  <a:cubicBezTo>
                    <a:pt x="8" y="2"/>
                    <a:pt x="10" y="2"/>
                    <a:pt x="11" y="2"/>
                  </a:cubicBezTo>
                  <a:cubicBezTo>
                    <a:pt x="13" y="2"/>
                    <a:pt x="13" y="2"/>
                    <a:pt x="13" y="2"/>
                  </a:cubicBezTo>
                  <a:close/>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19"/>
            <p:cNvSpPr/>
            <p:nvPr/>
          </p:nvSpPr>
          <p:spPr bwMode="auto">
            <a:xfrm>
              <a:off x="6207125" y="3478213"/>
              <a:ext cx="46038" cy="7938"/>
            </a:xfrm>
            <a:custGeom>
              <a:avLst/>
              <a:gdLst>
                <a:gd name="T0" fmla="*/ 11 w 11"/>
                <a:gd name="T1" fmla="*/ 1 h 2"/>
                <a:gd name="T2" fmla="*/ 9 w 11"/>
                <a:gd name="T3" fmla="*/ 1 h 2"/>
                <a:gd name="T4" fmla="*/ 5 w 11"/>
                <a:gd name="T5" fmla="*/ 0 h 2"/>
                <a:gd name="T6" fmla="*/ 1 w 11"/>
                <a:gd name="T7" fmla="*/ 0 h 2"/>
                <a:gd name="T8" fmla="*/ 0 w 11"/>
                <a:gd name="T9" fmla="*/ 0 h 2"/>
                <a:gd name="T10" fmla="*/ 1 w 11"/>
                <a:gd name="T11" fmla="*/ 0 h 2"/>
                <a:gd name="T12" fmla="*/ 5 w 11"/>
                <a:gd name="T13" fmla="*/ 1 h 2"/>
                <a:gd name="T14" fmla="*/ 9 w 11"/>
                <a:gd name="T15" fmla="*/ 1 h 2"/>
                <a:gd name="T16" fmla="*/ 11 w 11"/>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
                  <a:moveTo>
                    <a:pt x="11" y="1"/>
                  </a:moveTo>
                  <a:cubicBezTo>
                    <a:pt x="11" y="1"/>
                    <a:pt x="10" y="1"/>
                    <a:pt x="9" y="1"/>
                  </a:cubicBezTo>
                  <a:cubicBezTo>
                    <a:pt x="8" y="1"/>
                    <a:pt x="7" y="0"/>
                    <a:pt x="5" y="0"/>
                  </a:cubicBezTo>
                  <a:cubicBezTo>
                    <a:pt x="4" y="0"/>
                    <a:pt x="3" y="0"/>
                    <a:pt x="1" y="0"/>
                  </a:cubicBezTo>
                  <a:cubicBezTo>
                    <a:pt x="0" y="0"/>
                    <a:pt x="0" y="0"/>
                    <a:pt x="0" y="0"/>
                  </a:cubicBezTo>
                  <a:cubicBezTo>
                    <a:pt x="0" y="0"/>
                    <a:pt x="0" y="0"/>
                    <a:pt x="1" y="0"/>
                  </a:cubicBezTo>
                  <a:cubicBezTo>
                    <a:pt x="2" y="1"/>
                    <a:pt x="4" y="1"/>
                    <a:pt x="5" y="1"/>
                  </a:cubicBezTo>
                  <a:cubicBezTo>
                    <a:pt x="7" y="1"/>
                    <a:pt x="8" y="1"/>
                    <a:pt x="9" y="1"/>
                  </a:cubicBezTo>
                  <a:cubicBezTo>
                    <a:pt x="10" y="2"/>
                    <a:pt x="11" y="1"/>
                    <a:pt x="11" y="1"/>
                  </a:cubicBezTo>
                  <a:close/>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20"/>
            <p:cNvSpPr/>
            <p:nvPr/>
          </p:nvSpPr>
          <p:spPr bwMode="auto">
            <a:xfrm>
              <a:off x="5922963" y="3260725"/>
              <a:ext cx="63500" cy="12700"/>
            </a:xfrm>
            <a:custGeom>
              <a:avLst/>
              <a:gdLst>
                <a:gd name="T0" fmla="*/ 15 w 15"/>
                <a:gd name="T1" fmla="*/ 3 h 3"/>
                <a:gd name="T2" fmla="*/ 13 w 15"/>
                <a:gd name="T3" fmla="*/ 2 h 3"/>
                <a:gd name="T4" fmla="*/ 8 w 15"/>
                <a:gd name="T5" fmla="*/ 1 h 3"/>
                <a:gd name="T6" fmla="*/ 3 w 15"/>
                <a:gd name="T7" fmla="*/ 1 h 3"/>
                <a:gd name="T8" fmla="*/ 0 w 15"/>
                <a:gd name="T9" fmla="*/ 1 h 3"/>
                <a:gd name="T10" fmla="*/ 3 w 15"/>
                <a:gd name="T11" fmla="*/ 1 h 3"/>
                <a:gd name="T12" fmla="*/ 8 w 15"/>
                <a:gd name="T13" fmla="*/ 2 h 3"/>
                <a:gd name="T14" fmla="*/ 13 w 15"/>
                <a:gd name="T15" fmla="*/ 3 h 3"/>
                <a:gd name="T16" fmla="*/ 15 w 15"/>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3">
                  <a:moveTo>
                    <a:pt x="15" y="3"/>
                  </a:moveTo>
                  <a:cubicBezTo>
                    <a:pt x="15" y="3"/>
                    <a:pt x="14" y="2"/>
                    <a:pt x="13" y="2"/>
                  </a:cubicBezTo>
                  <a:cubicBezTo>
                    <a:pt x="11" y="2"/>
                    <a:pt x="10" y="1"/>
                    <a:pt x="8" y="1"/>
                  </a:cubicBezTo>
                  <a:cubicBezTo>
                    <a:pt x="6" y="1"/>
                    <a:pt x="4" y="1"/>
                    <a:pt x="3" y="1"/>
                  </a:cubicBezTo>
                  <a:cubicBezTo>
                    <a:pt x="1" y="0"/>
                    <a:pt x="0" y="1"/>
                    <a:pt x="0" y="1"/>
                  </a:cubicBezTo>
                  <a:cubicBezTo>
                    <a:pt x="0" y="1"/>
                    <a:pt x="1" y="1"/>
                    <a:pt x="3" y="1"/>
                  </a:cubicBezTo>
                  <a:cubicBezTo>
                    <a:pt x="4" y="2"/>
                    <a:pt x="6" y="2"/>
                    <a:pt x="8" y="2"/>
                  </a:cubicBezTo>
                  <a:cubicBezTo>
                    <a:pt x="9" y="2"/>
                    <a:pt x="11" y="3"/>
                    <a:pt x="13" y="3"/>
                  </a:cubicBezTo>
                  <a:cubicBezTo>
                    <a:pt x="14" y="3"/>
                    <a:pt x="15" y="3"/>
                    <a:pt x="15" y="3"/>
                  </a:cubicBezTo>
                  <a:close/>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21"/>
            <p:cNvSpPr/>
            <p:nvPr/>
          </p:nvSpPr>
          <p:spPr bwMode="auto">
            <a:xfrm>
              <a:off x="5930900" y="3255963"/>
              <a:ext cx="50800" cy="9525"/>
            </a:xfrm>
            <a:custGeom>
              <a:avLst/>
              <a:gdLst>
                <a:gd name="T0" fmla="*/ 12 w 12"/>
                <a:gd name="T1" fmla="*/ 2 h 2"/>
                <a:gd name="T2" fmla="*/ 10 w 12"/>
                <a:gd name="T3" fmla="*/ 2 h 2"/>
                <a:gd name="T4" fmla="*/ 6 w 12"/>
                <a:gd name="T5" fmla="*/ 1 h 2"/>
                <a:gd name="T6" fmla="*/ 2 w 12"/>
                <a:gd name="T7" fmla="*/ 0 h 2"/>
                <a:gd name="T8" fmla="*/ 0 w 12"/>
                <a:gd name="T9" fmla="*/ 0 h 2"/>
                <a:gd name="T10" fmla="*/ 2 w 12"/>
                <a:gd name="T11" fmla="*/ 1 h 2"/>
                <a:gd name="T12" fmla="*/ 6 w 12"/>
                <a:gd name="T13" fmla="*/ 2 h 2"/>
                <a:gd name="T14" fmla="*/ 10 w 12"/>
                <a:gd name="T15" fmla="*/ 2 h 2"/>
                <a:gd name="T16" fmla="*/ 12 w 1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
                  <a:moveTo>
                    <a:pt x="12" y="2"/>
                  </a:moveTo>
                  <a:cubicBezTo>
                    <a:pt x="12" y="2"/>
                    <a:pt x="12" y="2"/>
                    <a:pt x="10" y="2"/>
                  </a:cubicBezTo>
                  <a:cubicBezTo>
                    <a:pt x="9" y="1"/>
                    <a:pt x="8" y="1"/>
                    <a:pt x="6" y="1"/>
                  </a:cubicBezTo>
                  <a:cubicBezTo>
                    <a:pt x="5" y="0"/>
                    <a:pt x="3" y="0"/>
                    <a:pt x="2" y="0"/>
                  </a:cubicBezTo>
                  <a:cubicBezTo>
                    <a:pt x="1" y="0"/>
                    <a:pt x="0" y="0"/>
                    <a:pt x="0" y="0"/>
                  </a:cubicBezTo>
                  <a:cubicBezTo>
                    <a:pt x="0" y="0"/>
                    <a:pt x="1" y="1"/>
                    <a:pt x="2" y="1"/>
                  </a:cubicBezTo>
                  <a:cubicBezTo>
                    <a:pt x="3" y="1"/>
                    <a:pt x="5" y="1"/>
                    <a:pt x="6" y="2"/>
                  </a:cubicBezTo>
                  <a:cubicBezTo>
                    <a:pt x="8" y="2"/>
                    <a:pt x="9" y="2"/>
                    <a:pt x="10" y="2"/>
                  </a:cubicBezTo>
                  <a:cubicBezTo>
                    <a:pt x="12" y="2"/>
                    <a:pt x="12" y="2"/>
                    <a:pt x="12" y="2"/>
                  </a:cubicBezTo>
                  <a:close/>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22"/>
            <p:cNvSpPr/>
            <p:nvPr/>
          </p:nvSpPr>
          <p:spPr bwMode="auto">
            <a:xfrm>
              <a:off x="6024563" y="3243263"/>
              <a:ext cx="63500" cy="12700"/>
            </a:xfrm>
            <a:custGeom>
              <a:avLst/>
              <a:gdLst>
                <a:gd name="T0" fmla="*/ 15 w 15"/>
                <a:gd name="T1" fmla="*/ 3 h 3"/>
                <a:gd name="T2" fmla="*/ 13 w 15"/>
                <a:gd name="T3" fmla="*/ 2 h 3"/>
                <a:gd name="T4" fmla="*/ 8 w 15"/>
                <a:gd name="T5" fmla="*/ 1 h 3"/>
                <a:gd name="T6" fmla="*/ 3 w 15"/>
                <a:gd name="T7" fmla="*/ 0 h 3"/>
                <a:gd name="T8" fmla="*/ 0 w 15"/>
                <a:gd name="T9" fmla="*/ 0 h 3"/>
                <a:gd name="T10" fmla="*/ 3 w 15"/>
                <a:gd name="T11" fmla="*/ 1 h 3"/>
                <a:gd name="T12" fmla="*/ 8 w 15"/>
                <a:gd name="T13" fmla="*/ 2 h 3"/>
                <a:gd name="T14" fmla="*/ 13 w 15"/>
                <a:gd name="T15" fmla="*/ 3 h 3"/>
                <a:gd name="T16" fmla="*/ 15 w 15"/>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3">
                  <a:moveTo>
                    <a:pt x="15" y="3"/>
                  </a:moveTo>
                  <a:cubicBezTo>
                    <a:pt x="15" y="3"/>
                    <a:pt x="14" y="2"/>
                    <a:pt x="13" y="2"/>
                  </a:cubicBezTo>
                  <a:cubicBezTo>
                    <a:pt x="12" y="2"/>
                    <a:pt x="10" y="1"/>
                    <a:pt x="8" y="1"/>
                  </a:cubicBezTo>
                  <a:cubicBezTo>
                    <a:pt x="6" y="1"/>
                    <a:pt x="4" y="1"/>
                    <a:pt x="3" y="0"/>
                  </a:cubicBezTo>
                  <a:cubicBezTo>
                    <a:pt x="1" y="0"/>
                    <a:pt x="0" y="0"/>
                    <a:pt x="0" y="0"/>
                  </a:cubicBezTo>
                  <a:cubicBezTo>
                    <a:pt x="0" y="0"/>
                    <a:pt x="1" y="1"/>
                    <a:pt x="3" y="1"/>
                  </a:cubicBezTo>
                  <a:cubicBezTo>
                    <a:pt x="4" y="1"/>
                    <a:pt x="6" y="2"/>
                    <a:pt x="8" y="2"/>
                  </a:cubicBezTo>
                  <a:cubicBezTo>
                    <a:pt x="10" y="2"/>
                    <a:pt x="12" y="2"/>
                    <a:pt x="13" y="3"/>
                  </a:cubicBezTo>
                  <a:cubicBezTo>
                    <a:pt x="14" y="3"/>
                    <a:pt x="15" y="3"/>
                    <a:pt x="15" y="3"/>
                  </a:cubicBezTo>
                  <a:close/>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23"/>
            <p:cNvSpPr/>
            <p:nvPr/>
          </p:nvSpPr>
          <p:spPr bwMode="auto">
            <a:xfrm>
              <a:off x="6032500" y="3240088"/>
              <a:ext cx="55563" cy="7938"/>
            </a:xfrm>
            <a:custGeom>
              <a:avLst/>
              <a:gdLst>
                <a:gd name="T0" fmla="*/ 13 w 13"/>
                <a:gd name="T1" fmla="*/ 2 h 2"/>
                <a:gd name="T2" fmla="*/ 11 w 13"/>
                <a:gd name="T3" fmla="*/ 1 h 2"/>
                <a:gd name="T4" fmla="*/ 6 w 13"/>
                <a:gd name="T5" fmla="*/ 1 h 2"/>
                <a:gd name="T6" fmla="*/ 2 w 13"/>
                <a:gd name="T7" fmla="*/ 0 h 2"/>
                <a:gd name="T8" fmla="*/ 0 w 13"/>
                <a:gd name="T9" fmla="*/ 0 h 2"/>
                <a:gd name="T10" fmla="*/ 2 w 13"/>
                <a:gd name="T11" fmla="*/ 1 h 2"/>
                <a:gd name="T12" fmla="*/ 6 w 13"/>
                <a:gd name="T13" fmla="*/ 2 h 2"/>
                <a:gd name="T14" fmla="*/ 11 w 13"/>
                <a:gd name="T15" fmla="*/ 2 h 2"/>
                <a:gd name="T16" fmla="*/ 13 w 13"/>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
                  <a:moveTo>
                    <a:pt x="13" y="2"/>
                  </a:moveTo>
                  <a:cubicBezTo>
                    <a:pt x="13" y="2"/>
                    <a:pt x="12" y="2"/>
                    <a:pt x="11" y="1"/>
                  </a:cubicBezTo>
                  <a:cubicBezTo>
                    <a:pt x="10" y="1"/>
                    <a:pt x="8" y="1"/>
                    <a:pt x="6" y="1"/>
                  </a:cubicBezTo>
                  <a:cubicBezTo>
                    <a:pt x="5" y="0"/>
                    <a:pt x="3" y="0"/>
                    <a:pt x="2" y="0"/>
                  </a:cubicBezTo>
                  <a:cubicBezTo>
                    <a:pt x="1" y="0"/>
                    <a:pt x="0" y="0"/>
                    <a:pt x="0" y="0"/>
                  </a:cubicBezTo>
                  <a:cubicBezTo>
                    <a:pt x="0" y="0"/>
                    <a:pt x="1" y="0"/>
                    <a:pt x="2" y="1"/>
                  </a:cubicBezTo>
                  <a:cubicBezTo>
                    <a:pt x="3" y="1"/>
                    <a:pt x="5" y="1"/>
                    <a:pt x="6" y="2"/>
                  </a:cubicBezTo>
                  <a:cubicBezTo>
                    <a:pt x="8" y="2"/>
                    <a:pt x="9" y="2"/>
                    <a:pt x="11" y="2"/>
                  </a:cubicBezTo>
                  <a:cubicBezTo>
                    <a:pt x="12" y="2"/>
                    <a:pt x="13" y="2"/>
                    <a:pt x="13" y="2"/>
                  </a:cubicBezTo>
                  <a:close/>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24"/>
            <p:cNvSpPr/>
            <p:nvPr/>
          </p:nvSpPr>
          <p:spPr bwMode="auto">
            <a:xfrm>
              <a:off x="6129338" y="3286125"/>
              <a:ext cx="65088" cy="7938"/>
            </a:xfrm>
            <a:custGeom>
              <a:avLst/>
              <a:gdLst>
                <a:gd name="T0" fmla="*/ 15 w 15"/>
                <a:gd name="T1" fmla="*/ 2 h 2"/>
                <a:gd name="T2" fmla="*/ 13 w 15"/>
                <a:gd name="T3" fmla="*/ 1 h 2"/>
                <a:gd name="T4" fmla="*/ 8 w 15"/>
                <a:gd name="T5" fmla="*/ 0 h 2"/>
                <a:gd name="T6" fmla="*/ 3 w 15"/>
                <a:gd name="T7" fmla="*/ 0 h 2"/>
                <a:gd name="T8" fmla="*/ 0 w 15"/>
                <a:gd name="T9" fmla="*/ 0 h 2"/>
                <a:gd name="T10" fmla="*/ 3 w 15"/>
                <a:gd name="T11" fmla="*/ 0 h 2"/>
                <a:gd name="T12" fmla="*/ 8 w 15"/>
                <a:gd name="T13" fmla="*/ 1 h 2"/>
                <a:gd name="T14" fmla="*/ 13 w 15"/>
                <a:gd name="T15" fmla="*/ 2 h 2"/>
                <a:gd name="T16" fmla="*/ 15 w 15"/>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
                  <a:moveTo>
                    <a:pt x="15" y="2"/>
                  </a:moveTo>
                  <a:cubicBezTo>
                    <a:pt x="15" y="2"/>
                    <a:pt x="14" y="2"/>
                    <a:pt x="13" y="1"/>
                  </a:cubicBezTo>
                  <a:cubicBezTo>
                    <a:pt x="12" y="1"/>
                    <a:pt x="10" y="0"/>
                    <a:pt x="8" y="0"/>
                  </a:cubicBezTo>
                  <a:cubicBezTo>
                    <a:pt x="6" y="0"/>
                    <a:pt x="4" y="0"/>
                    <a:pt x="3" y="0"/>
                  </a:cubicBezTo>
                  <a:cubicBezTo>
                    <a:pt x="1" y="0"/>
                    <a:pt x="0" y="0"/>
                    <a:pt x="0" y="0"/>
                  </a:cubicBezTo>
                  <a:cubicBezTo>
                    <a:pt x="0" y="0"/>
                    <a:pt x="1" y="0"/>
                    <a:pt x="3" y="0"/>
                  </a:cubicBezTo>
                  <a:cubicBezTo>
                    <a:pt x="4" y="1"/>
                    <a:pt x="6" y="1"/>
                    <a:pt x="8" y="1"/>
                  </a:cubicBezTo>
                  <a:cubicBezTo>
                    <a:pt x="10" y="2"/>
                    <a:pt x="11" y="2"/>
                    <a:pt x="13" y="2"/>
                  </a:cubicBezTo>
                  <a:cubicBezTo>
                    <a:pt x="14" y="2"/>
                    <a:pt x="15" y="2"/>
                    <a:pt x="15" y="2"/>
                  </a:cubicBezTo>
                  <a:close/>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25"/>
            <p:cNvSpPr/>
            <p:nvPr/>
          </p:nvSpPr>
          <p:spPr bwMode="auto">
            <a:xfrm>
              <a:off x="6138863" y="3278188"/>
              <a:ext cx="50800" cy="7938"/>
            </a:xfrm>
            <a:custGeom>
              <a:avLst/>
              <a:gdLst>
                <a:gd name="T0" fmla="*/ 12 w 12"/>
                <a:gd name="T1" fmla="*/ 2 h 2"/>
                <a:gd name="T2" fmla="*/ 11 w 12"/>
                <a:gd name="T3" fmla="*/ 2 h 2"/>
                <a:gd name="T4" fmla="*/ 6 w 12"/>
                <a:gd name="T5" fmla="*/ 1 h 2"/>
                <a:gd name="T6" fmla="*/ 2 w 12"/>
                <a:gd name="T7" fmla="*/ 0 h 2"/>
                <a:gd name="T8" fmla="*/ 0 w 12"/>
                <a:gd name="T9" fmla="*/ 0 h 2"/>
                <a:gd name="T10" fmla="*/ 2 w 12"/>
                <a:gd name="T11" fmla="*/ 1 h 2"/>
                <a:gd name="T12" fmla="*/ 6 w 12"/>
                <a:gd name="T13" fmla="*/ 2 h 2"/>
                <a:gd name="T14" fmla="*/ 10 w 12"/>
                <a:gd name="T15" fmla="*/ 2 h 2"/>
                <a:gd name="T16" fmla="*/ 12 w 1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
                  <a:moveTo>
                    <a:pt x="12" y="2"/>
                  </a:moveTo>
                  <a:cubicBezTo>
                    <a:pt x="12" y="2"/>
                    <a:pt x="12" y="2"/>
                    <a:pt x="11" y="2"/>
                  </a:cubicBezTo>
                  <a:cubicBezTo>
                    <a:pt x="9" y="1"/>
                    <a:pt x="8" y="1"/>
                    <a:pt x="6" y="1"/>
                  </a:cubicBezTo>
                  <a:cubicBezTo>
                    <a:pt x="5" y="1"/>
                    <a:pt x="3" y="0"/>
                    <a:pt x="2" y="0"/>
                  </a:cubicBezTo>
                  <a:cubicBezTo>
                    <a:pt x="1" y="0"/>
                    <a:pt x="0" y="0"/>
                    <a:pt x="0" y="0"/>
                  </a:cubicBezTo>
                  <a:cubicBezTo>
                    <a:pt x="0" y="0"/>
                    <a:pt x="1" y="1"/>
                    <a:pt x="2" y="1"/>
                  </a:cubicBezTo>
                  <a:cubicBezTo>
                    <a:pt x="3" y="1"/>
                    <a:pt x="5" y="2"/>
                    <a:pt x="6" y="2"/>
                  </a:cubicBezTo>
                  <a:cubicBezTo>
                    <a:pt x="8" y="2"/>
                    <a:pt x="9" y="2"/>
                    <a:pt x="10" y="2"/>
                  </a:cubicBezTo>
                  <a:cubicBezTo>
                    <a:pt x="12" y="2"/>
                    <a:pt x="12" y="2"/>
                    <a:pt x="12" y="2"/>
                  </a:cubicBezTo>
                  <a:close/>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26"/>
            <p:cNvSpPr/>
            <p:nvPr/>
          </p:nvSpPr>
          <p:spPr bwMode="auto">
            <a:xfrm>
              <a:off x="6215063" y="3379788"/>
              <a:ext cx="50800" cy="7938"/>
            </a:xfrm>
            <a:custGeom>
              <a:avLst/>
              <a:gdLst>
                <a:gd name="T0" fmla="*/ 12 w 12"/>
                <a:gd name="T1" fmla="*/ 2 h 2"/>
                <a:gd name="T2" fmla="*/ 10 w 12"/>
                <a:gd name="T3" fmla="*/ 2 h 2"/>
                <a:gd name="T4" fmla="*/ 6 w 12"/>
                <a:gd name="T5" fmla="*/ 1 h 2"/>
                <a:gd name="T6" fmla="*/ 2 w 12"/>
                <a:gd name="T7" fmla="*/ 0 h 2"/>
                <a:gd name="T8" fmla="*/ 0 w 12"/>
                <a:gd name="T9" fmla="*/ 0 h 2"/>
                <a:gd name="T10" fmla="*/ 2 w 12"/>
                <a:gd name="T11" fmla="*/ 1 h 2"/>
                <a:gd name="T12" fmla="*/ 6 w 12"/>
                <a:gd name="T13" fmla="*/ 2 h 2"/>
                <a:gd name="T14" fmla="*/ 10 w 12"/>
                <a:gd name="T15" fmla="*/ 2 h 2"/>
                <a:gd name="T16" fmla="*/ 12 w 1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
                  <a:moveTo>
                    <a:pt x="12" y="2"/>
                  </a:moveTo>
                  <a:cubicBezTo>
                    <a:pt x="12" y="2"/>
                    <a:pt x="11" y="2"/>
                    <a:pt x="10" y="2"/>
                  </a:cubicBezTo>
                  <a:cubicBezTo>
                    <a:pt x="9" y="1"/>
                    <a:pt x="8" y="1"/>
                    <a:pt x="6" y="1"/>
                  </a:cubicBezTo>
                  <a:cubicBezTo>
                    <a:pt x="5" y="1"/>
                    <a:pt x="3" y="0"/>
                    <a:pt x="2" y="0"/>
                  </a:cubicBezTo>
                  <a:cubicBezTo>
                    <a:pt x="1" y="0"/>
                    <a:pt x="0" y="0"/>
                    <a:pt x="0" y="0"/>
                  </a:cubicBezTo>
                  <a:cubicBezTo>
                    <a:pt x="0" y="0"/>
                    <a:pt x="1" y="1"/>
                    <a:pt x="2" y="1"/>
                  </a:cubicBezTo>
                  <a:cubicBezTo>
                    <a:pt x="3" y="1"/>
                    <a:pt x="4" y="1"/>
                    <a:pt x="6" y="2"/>
                  </a:cubicBezTo>
                  <a:cubicBezTo>
                    <a:pt x="8" y="2"/>
                    <a:pt x="9" y="2"/>
                    <a:pt x="10" y="2"/>
                  </a:cubicBezTo>
                  <a:cubicBezTo>
                    <a:pt x="11" y="2"/>
                    <a:pt x="12" y="2"/>
                    <a:pt x="12" y="2"/>
                  </a:cubicBezTo>
                  <a:close/>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27"/>
            <p:cNvSpPr/>
            <p:nvPr/>
          </p:nvSpPr>
          <p:spPr bwMode="auto">
            <a:xfrm>
              <a:off x="6219825" y="3375025"/>
              <a:ext cx="46038" cy="9525"/>
            </a:xfrm>
            <a:custGeom>
              <a:avLst/>
              <a:gdLst>
                <a:gd name="T0" fmla="*/ 11 w 11"/>
                <a:gd name="T1" fmla="*/ 2 h 2"/>
                <a:gd name="T2" fmla="*/ 9 w 11"/>
                <a:gd name="T3" fmla="*/ 1 h 2"/>
                <a:gd name="T4" fmla="*/ 6 w 11"/>
                <a:gd name="T5" fmla="*/ 1 h 2"/>
                <a:gd name="T6" fmla="*/ 2 w 11"/>
                <a:gd name="T7" fmla="*/ 0 h 2"/>
                <a:gd name="T8" fmla="*/ 0 w 11"/>
                <a:gd name="T9" fmla="*/ 0 h 2"/>
                <a:gd name="T10" fmla="*/ 2 w 11"/>
                <a:gd name="T11" fmla="*/ 1 h 2"/>
                <a:gd name="T12" fmla="*/ 5 w 11"/>
                <a:gd name="T13" fmla="*/ 1 h 2"/>
                <a:gd name="T14" fmla="*/ 9 w 11"/>
                <a:gd name="T15" fmla="*/ 2 h 2"/>
                <a:gd name="T16" fmla="*/ 11 w 11"/>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
                  <a:moveTo>
                    <a:pt x="11" y="2"/>
                  </a:moveTo>
                  <a:cubicBezTo>
                    <a:pt x="11" y="2"/>
                    <a:pt x="10" y="2"/>
                    <a:pt x="9" y="1"/>
                  </a:cubicBezTo>
                  <a:cubicBezTo>
                    <a:pt x="8" y="1"/>
                    <a:pt x="7" y="1"/>
                    <a:pt x="6" y="1"/>
                  </a:cubicBezTo>
                  <a:cubicBezTo>
                    <a:pt x="4" y="0"/>
                    <a:pt x="3" y="0"/>
                    <a:pt x="2" y="0"/>
                  </a:cubicBezTo>
                  <a:cubicBezTo>
                    <a:pt x="1" y="0"/>
                    <a:pt x="0" y="0"/>
                    <a:pt x="0" y="0"/>
                  </a:cubicBezTo>
                  <a:cubicBezTo>
                    <a:pt x="0" y="0"/>
                    <a:pt x="1" y="1"/>
                    <a:pt x="2" y="1"/>
                  </a:cubicBezTo>
                  <a:cubicBezTo>
                    <a:pt x="3" y="1"/>
                    <a:pt x="4" y="1"/>
                    <a:pt x="5" y="1"/>
                  </a:cubicBezTo>
                  <a:cubicBezTo>
                    <a:pt x="7" y="2"/>
                    <a:pt x="8" y="2"/>
                    <a:pt x="9" y="2"/>
                  </a:cubicBezTo>
                  <a:cubicBezTo>
                    <a:pt x="10" y="2"/>
                    <a:pt x="11" y="2"/>
                    <a:pt x="11" y="2"/>
                  </a:cubicBezTo>
                  <a:close/>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28"/>
            <p:cNvSpPr/>
            <p:nvPr/>
          </p:nvSpPr>
          <p:spPr bwMode="auto">
            <a:xfrm>
              <a:off x="5969000" y="3214688"/>
              <a:ext cx="46038" cy="271463"/>
            </a:xfrm>
            <a:custGeom>
              <a:avLst/>
              <a:gdLst>
                <a:gd name="T0" fmla="*/ 11 w 11"/>
                <a:gd name="T1" fmla="*/ 0 h 64"/>
                <a:gd name="T2" fmla="*/ 10 w 11"/>
                <a:gd name="T3" fmla="*/ 3 h 64"/>
                <a:gd name="T4" fmla="*/ 9 w 11"/>
                <a:gd name="T5" fmla="*/ 10 h 64"/>
                <a:gd name="T6" fmla="*/ 7 w 11"/>
                <a:gd name="T7" fmla="*/ 20 h 64"/>
                <a:gd name="T8" fmla="*/ 5 w 11"/>
                <a:gd name="T9" fmla="*/ 32 h 64"/>
                <a:gd name="T10" fmla="*/ 3 w 11"/>
                <a:gd name="T11" fmla="*/ 44 h 64"/>
                <a:gd name="T12" fmla="*/ 1 w 11"/>
                <a:gd name="T13" fmla="*/ 54 h 64"/>
                <a:gd name="T14" fmla="*/ 0 w 11"/>
                <a:gd name="T15" fmla="*/ 61 h 64"/>
                <a:gd name="T16" fmla="*/ 0 w 11"/>
                <a:gd name="T17" fmla="*/ 64 h 64"/>
                <a:gd name="T18" fmla="*/ 1 w 11"/>
                <a:gd name="T19" fmla="*/ 61 h 64"/>
                <a:gd name="T20" fmla="*/ 2 w 11"/>
                <a:gd name="T21" fmla="*/ 54 h 64"/>
                <a:gd name="T22" fmla="*/ 4 w 11"/>
                <a:gd name="T23" fmla="*/ 44 h 64"/>
                <a:gd name="T24" fmla="*/ 6 w 11"/>
                <a:gd name="T25" fmla="*/ 32 h 64"/>
                <a:gd name="T26" fmla="*/ 8 w 11"/>
                <a:gd name="T27" fmla="*/ 21 h 64"/>
                <a:gd name="T28" fmla="*/ 9 w 11"/>
                <a:gd name="T29" fmla="*/ 10 h 64"/>
                <a:gd name="T30" fmla="*/ 10 w 11"/>
                <a:gd name="T31" fmla="*/ 3 h 64"/>
                <a:gd name="T32" fmla="*/ 11 w 11"/>
                <a:gd name="T3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64">
                  <a:moveTo>
                    <a:pt x="11" y="0"/>
                  </a:moveTo>
                  <a:cubicBezTo>
                    <a:pt x="11" y="0"/>
                    <a:pt x="10" y="1"/>
                    <a:pt x="10" y="3"/>
                  </a:cubicBezTo>
                  <a:cubicBezTo>
                    <a:pt x="10" y="5"/>
                    <a:pt x="9" y="7"/>
                    <a:pt x="9" y="10"/>
                  </a:cubicBezTo>
                  <a:cubicBezTo>
                    <a:pt x="8" y="13"/>
                    <a:pt x="7" y="17"/>
                    <a:pt x="7" y="20"/>
                  </a:cubicBezTo>
                  <a:cubicBezTo>
                    <a:pt x="6" y="24"/>
                    <a:pt x="5" y="28"/>
                    <a:pt x="5" y="32"/>
                  </a:cubicBezTo>
                  <a:cubicBezTo>
                    <a:pt x="4" y="36"/>
                    <a:pt x="3" y="40"/>
                    <a:pt x="3" y="44"/>
                  </a:cubicBezTo>
                  <a:cubicBezTo>
                    <a:pt x="2" y="48"/>
                    <a:pt x="2" y="51"/>
                    <a:pt x="1" y="54"/>
                  </a:cubicBezTo>
                  <a:cubicBezTo>
                    <a:pt x="1" y="57"/>
                    <a:pt x="0" y="60"/>
                    <a:pt x="0" y="61"/>
                  </a:cubicBezTo>
                  <a:cubicBezTo>
                    <a:pt x="0" y="63"/>
                    <a:pt x="0" y="64"/>
                    <a:pt x="0" y="64"/>
                  </a:cubicBezTo>
                  <a:cubicBezTo>
                    <a:pt x="0" y="64"/>
                    <a:pt x="0" y="63"/>
                    <a:pt x="1" y="61"/>
                  </a:cubicBezTo>
                  <a:cubicBezTo>
                    <a:pt x="1" y="60"/>
                    <a:pt x="1" y="57"/>
                    <a:pt x="2" y="54"/>
                  </a:cubicBezTo>
                  <a:cubicBezTo>
                    <a:pt x="3" y="51"/>
                    <a:pt x="3" y="48"/>
                    <a:pt x="4" y="44"/>
                  </a:cubicBezTo>
                  <a:cubicBezTo>
                    <a:pt x="5" y="40"/>
                    <a:pt x="5" y="36"/>
                    <a:pt x="6" y="32"/>
                  </a:cubicBezTo>
                  <a:cubicBezTo>
                    <a:pt x="7" y="28"/>
                    <a:pt x="7" y="24"/>
                    <a:pt x="8" y="21"/>
                  </a:cubicBezTo>
                  <a:cubicBezTo>
                    <a:pt x="8" y="17"/>
                    <a:pt x="9" y="13"/>
                    <a:pt x="9" y="10"/>
                  </a:cubicBezTo>
                  <a:cubicBezTo>
                    <a:pt x="10" y="8"/>
                    <a:pt x="10" y="5"/>
                    <a:pt x="10" y="3"/>
                  </a:cubicBezTo>
                  <a:cubicBezTo>
                    <a:pt x="11" y="2"/>
                    <a:pt x="11" y="0"/>
                    <a:pt x="11" y="0"/>
                  </a:cubicBezTo>
                  <a:close/>
                </a:path>
              </a:pathLst>
            </a:custGeom>
            <a:solidFill>
              <a:srgbClr val="F7C2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129"/>
            <p:cNvSpPr/>
            <p:nvPr/>
          </p:nvSpPr>
          <p:spPr bwMode="auto">
            <a:xfrm>
              <a:off x="6078538" y="3222625"/>
              <a:ext cx="42863" cy="268288"/>
            </a:xfrm>
            <a:custGeom>
              <a:avLst/>
              <a:gdLst>
                <a:gd name="T0" fmla="*/ 10 w 10"/>
                <a:gd name="T1" fmla="*/ 0 h 63"/>
                <a:gd name="T2" fmla="*/ 10 w 10"/>
                <a:gd name="T3" fmla="*/ 2 h 63"/>
                <a:gd name="T4" fmla="*/ 8 w 10"/>
                <a:gd name="T5" fmla="*/ 10 h 63"/>
                <a:gd name="T6" fmla="*/ 6 w 10"/>
                <a:gd name="T7" fmla="*/ 20 h 63"/>
                <a:gd name="T8" fmla="*/ 4 w 10"/>
                <a:gd name="T9" fmla="*/ 31 h 63"/>
                <a:gd name="T10" fmla="*/ 2 w 10"/>
                <a:gd name="T11" fmla="*/ 43 h 63"/>
                <a:gd name="T12" fmla="*/ 1 w 10"/>
                <a:gd name="T13" fmla="*/ 53 h 63"/>
                <a:gd name="T14" fmla="*/ 0 w 10"/>
                <a:gd name="T15" fmla="*/ 60 h 63"/>
                <a:gd name="T16" fmla="*/ 0 w 10"/>
                <a:gd name="T17" fmla="*/ 63 h 63"/>
                <a:gd name="T18" fmla="*/ 0 w 10"/>
                <a:gd name="T19" fmla="*/ 60 h 63"/>
                <a:gd name="T20" fmla="*/ 2 w 10"/>
                <a:gd name="T21" fmla="*/ 53 h 63"/>
                <a:gd name="T22" fmla="*/ 4 w 10"/>
                <a:gd name="T23" fmla="*/ 43 h 63"/>
                <a:gd name="T24" fmla="*/ 6 w 10"/>
                <a:gd name="T25" fmla="*/ 32 h 63"/>
                <a:gd name="T26" fmla="*/ 8 w 10"/>
                <a:gd name="T27" fmla="*/ 20 h 63"/>
                <a:gd name="T28" fmla="*/ 9 w 10"/>
                <a:gd name="T29" fmla="*/ 10 h 63"/>
                <a:gd name="T30" fmla="*/ 10 w 10"/>
                <a:gd name="T31" fmla="*/ 2 h 63"/>
                <a:gd name="T32" fmla="*/ 10 w 10"/>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63">
                  <a:moveTo>
                    <a:pt x="10" y="0"/>
                  </a:moveTo>
                  <a:cubicBezTo>
                    <a:pt x="10" y="0"/>
                    <a:pt x="10" y="1"/>
                    <a:pt x="10" y="2"/>
                  </a:cubicBezTo>
                  <a:cubicBezTo>
                    <a:pt x="9" y="4"/>
                    <a:pt x="9" y="7"/>
                    <a:pt x="8" y="10"/>
                  </a:cubicBezTo>
                  <a:cubicBezTo>
                    <a:pt x="8" y="13"/>
                    <a:pt x="7" y="16"/>
                    <a:pt x="6" y="20"/>
                  </a:cubicBezTo>
                  <a:cubicBezTo>
                    <a:pt x="6" y="23"/>
                    <a:pt x="5" y="27"/>
                    <a:pt x="4" y="31"/>
                  </a:cubicBezTo>
                  <a:cubicBezTo>
                    <a:pt x="4" y="35"/>
                    <a:pt x="3" y="39"/>
                    <a:pt x="2" y="43"/>
                  </a:cubicBezTo>
                  <a:cubicBezTo>
                    <a:pt x="2" y="47"/>
                    <a:pt x="1" y="50"/>
                    <a:pt x="1" y="53"/>
                  </a:cubicBezTo>
                  <a:cubicBezTo>
                    <a:pt x="0" y="56"/>
                    <a:pt x="0" y="59"/>
                    <a:pt x="0" y="60"/>
                  </a:cubicBezTo>
                  <a:cubicBezTo>
                    <a:pt x="0" y="62"/>
                    <a:pt x="0" y="63"/>
                    <a:pt x="0" y="63"/>
                  </a:cubicBezTo>
                  <a:cubicBezTo>
                    <a:pt x="0" y="63"/>
                    <a:pt x="0" y="62"/>
                    <a:pt x="0" y="60"/>
                  </a:cubicBezTo>
                  <a:cubicBezTo>
                    <a:pt x="1" y="59"/>
                    <a:pt x="1" y="56"/>
                    <a:pt x="2" y="53"/>
                  </a:cubicBezTo>
                  <a:cubicBezTo>
                    <a:pt x="2" y="50"/>
                    <a:pt x="3" y="47"/>
                    <a:pt x="4" y="43"/>
                  </a:cubicBezTo>
                  <a:cubicBezTo>
                    <a:pt x="4" y="40"/>
                    <a:pt x="5" y="36"/>
                    <a:pt x="6" y="32"/>
                  </a:cubicBezTo>
                  <a:cubicBezTo>
                    <a:pt x="6" y="28"/>
                    <a:pt x="7" y="24"/>
                    <a:pt x="8" y="20"/>
                  </a:cubicBezTo>
                  <a:cubicBezTo>
                    <a:pt x="8" y="16"/>
                    <a:pt x="9" y="13"/>
                    <a:pt x="9" y="10"/>
                  </a:cubicBezTo>
                  <a:cubicBezTo>
                    <a:pt x="10" y="7"/>
                    <a:pt x="10" y="4"/>
                    <a:pt x="10" y="2"/>
                  </a:cubicBezTo>
                  <a:cubicBezTo>
                    <a:pt x="10" y="1"/>
                    <a:pt x="10" y="0"/>
                    <a:pt x="10" y="0"/>
                  </a:cubicBezTo>
                  <a:close/>
                </a:path>
              </a:pathLst>
            </a:custGeom>
            <a:solidFill>
              <a:srgbClr val="F7C2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30"/>
            <p:cNvSpPr/>
            <p:nvPr/>
          </p:nvSpPr>
          <p:spPr bwMode="auto">
            <a:xfrm>
              <a:off x="6176963" y="3328988"/>
              <a:ext cx="30163" cy="192088"/>
            </a:xfrm>
            <a:custGeom>
              <a:avLst/>
              <a:gdLst>
                <a:gd name="T0" fmla="*/ 7 w 7"/>
                <a:gd name="T1" fmla="*/ 0 h 45"/>
                <a:gd name="T2" fmla="*/ 7 w 7"/>
                <a:gd name="T3" fmla="*/ 2 h 45"/>
                <a:gd name="T4" fmla="*/ 6 w 7"/>
                <a:gd name="T5" fmla="*/ 7 h 45"/>
                <a:gd name="T6" fmla="*/ 4 w 7"/>
                <a:gd name="T7" fmla="*/ 14 h 45"/>
                <a:gd name="T8" fmla="*/ 3 w 7"/>
                <a:gd name="T9" fmla="*/ 22 h 45"/>
                <a:gd name="T10" fmla="*/ 1 w 7"/>
                <a:gd name="T11" fmla="*/ 31 h 45"/>
                <a:gd name="T12" fmla="*/ 0 w 7"/>
                <a:gd name="T13" fmla="*/ 38 h 45"/>
                <a:gd name="T14" fmla="*/ 0 w 7"/>
                <a:gd name="T15" fmla="*/ 43 h 45"/>
                <a:gd name="T16" fmla="*/ 0 w 7"/>
                <a:gd name="T17" fmla="*/ 45 h 45"/>
                <a:gd name="T18" fmla="*/ 0 w 7"/>
                <a:gd name="T19" fmla="*/ 43 h 45"/>
                <a:gd name="T20" fmla="*/ 1 w 7"/>
                <a:gd name="T21" fmla="*/ 38 h 45"/>
                <a:gd name="T22" fmla="*/ 3 w 7"/>
                <a:gd name="T23" fmla="*/ 31 h 45"/>
                <a:gd name="T24" fmla="*/ 4 w 7"/>
                <a:gd name="T25" fmla="*/ 23 h 45"/>
                <a:gd name="T26" fmla="*/ 6 w 7"/>
                <a:gd name="T27" fmla="*/ 14 h 45"/>
                <a:gd name="T28" fmla="*/ 7 w 7"/>
                <a:gd name="T29" fmla="*/ 7 h 45"/>
                <a:gd name="T30" fmla="*/ 7 w 7"/>
                <a:gd name="T31" fmla="*/ 2 h 45"/>
                <a:gd name="T32" fmla="*/ 7 w 7"/>
                <a:gd name="T3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45">
                  <a:moveTo>
                    <a:pt x="7" y="0"/>
                  </a:moveTo>
                  <a:cubicBezTo>
                    <a:pt x="7" y="0"/>
                    <a:pt x="7" y="0"/>
                    <a:pt x="7" y="2"/>
                  </a:cubicBezTo>
                  <a:cubicBezTo>
                    <a:pt x="7" y="3"/>
                    <a:pt x="6" y="5"/>
                    <a:pt x="6" y="7"/>
                  </a:cubicBezTo>
                  <a:cubicBezTo>
                    <a:pt x="5" y="9"/>
                    <a:pt x="5" y="11"/>
                    <a:pt x="4" y="14"/>
                  </a:cubicBezTo>
                  <a:cubicBezTo>
                    <a:pt x="4" y="17"/>
                    <a:pt x="3" y="19"/>
                    <a:pt x="3" y="22"/>
                  </a:cubicBezTo>
                  <a:cubicBezTo>
                    <a:pt x="2" y="25"/>
                    <a:pt x="2" y="28"/>
                    <a:pt x="1" y="31"/>
                  </a:cubicBezTo>
                  <a:cubicBezTo>
                    <a:pt x="1" y="33"/>
                    <a:pt x="1" y="36"/>
                    <a:pt x="0" y="38"/>
                  </a:cubicBezTo>
                  <a:cubicBezTo>
                    <a:pt x="0" y="40"/>
                    <a:pt x="0" y="42"/>
                    <a:pt x="0" y="43"/>
                  </a:cubicBezTo>
                  <a:cubicBezTo>
                    <a:pt x="0" y="44"/>
                    <a:pt x="0" y="45"/>
                    <a:pt x="0" y="45"/>
                  </a:cubicBezTo>
                  <a:cubicBezTo>
                    <a:pt x="0" y="45"/>
                    <a:pt x="0" y="44"/>
                    <a:pt x="0" y="43"/>
                  </a:cubicBezTo>
                  <a:cubicBezTo>
                    <a:pt x="0" y="42"/>
                    <a:pt x="1" y="40"/>
                    <a:pt x="1" y="38"/>
                  </a:cubicBezTo>
                  <a:cubicBezTo>
                    <a:pt x="2" y="36"/>
                    <a:pt x="2" y="34"/>
                    <a:pt x="3" y="31"/>
                  </a:cubicBezTo>
                  <a:cubicBezTo>
                    <a:pt x="3" y="28"/>
                    <a:pt x="4" y="25"/>
                    <a:pt x="4" y="23"/>
                  </a:cubicBezTo>
                  <a:cubicBezTo>
                    <a:pt x="5" y="20"/>
                    <a:pt x="5" y="17"/>
                    <a:pt x="6" y="14"/>
                  </a:cubicBezTo>
                  <a:cubicBezTo>
                    <a:pt x="6" y="12"/>
                    <a:pt x="6" y="9"/>
                    <a:pt x="7" y="7"/>
                  </a:cubicBezTo>
                  <a:cubicBezTo>
                    <a:pt x="7" y="5"/>
                    <a:pt x="7" y="3"/>
                    <a:pt x="7" y="2"/>
                  </a:cubicBezTo>
                  <a:cubicBezTo>
                    <a:pt x="7" y="0"/>
                    <a:pt x="7" y="0"/>
                    <a:pt x="7" y="0"/>
                  </a:cubicBezTo>
                  <a:close/>
                </a:path>
              </a:pathLst>
            </a:custGeom>
            <a:solidFill>
              <a:srgbClr val="F7C2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131"/>
            <p:cNvSpPr/>
            <p:nvPr/>
          </p:nvSpPr>
          <p:spPr bwMode="auto">
            <a:xfrm>
              <a:off x="5770563" y="3562350"/>
              <a:ext cx="46038" cy="17463"/>
            </a:xfrm>
            <a:custGeom>
              <a:avLst/>
              <a:gdLst>
                <a:gd name="T0" fmla="*/ 0 w 11"/>
                <a:gd name="T1" fmla="*/ 4 h 4"/>
                <a:gd name="T2" fmla="*/ 2 w 11"/>
                <a:gd name="T3" fmla="*/ 3 h 4"/>
                <a:gd name="T4" fmla="*/ 6 w 11"/>
                <a:gd name="T5" fmla="*/ 2 h 4"/>
                <a:gd name="T6" fmla="*/ 9 w 11"/>
                <a:gd name="T7" fmla="*/ 1 h 4"/>
                <a:gd name="T8" fmla="*/ 11 w 11"/>
                <a:gd name="T9" fmla="*/ 0 h 4"/>
                <a:gd name="T10" fmla="*/ 9 w 11"/>
                <a:gd name="T11" fmla="*/ 0 h 4"/>
                <a:gd name="T12" fmla="*/ 5 w 11"/>
                <a:gd name="T13" fmla="*/ 1 h 4"/>
                <a:gd name="T14" fmla="*/ 2 w 11"/>
                <a:gd name="T15" fmla="*/ 3 h 4"/>
                <a:gd name="T16" fmla="*/ 0 w 11"/>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
                  <a:moveTo>
                    <a:pt x="0" y="4"/>
                  </a:moveTo>
                  <a:cubicBezTo>
                    <a:pt x="0" y="4"/>
                    <a:pt x="1" y="4"/>
                    <a:pt x="2" y="3"/>
                  </a:cubicBezTo>
                  <a:cubicBezTo>
                    <a:pt x="3" y="3"/>
                    <a:pt x="4" y="3"/>
                    <a:pt x="6" y="2"/>
                  </a:cubicBezTo>
                  <a:cubicBezTo>
                    <a:pt x="7" y="2"/>
                    <a:pt x="8" y="1"/>
                    <a:pt x="9" y="1"/>
                  </a:cubicBezTo>
                  <a:cubicBezTo>
                    <a:pt x="10" y="1"/>
                    <a:pt x="11" y="0"/>
                    <a:pt x="11" y="0"/>
                  </a:cubicBezTo>
                  <a:cubicBezTo>
                    <a:pt x="11" y="0"/>
                    <a:pt x="10" y="0"/>
                    <a:pt x="9" y="0"/>
                  </a:cubicBezTo>
                  <a:cubicBezTo>
                    <a:pt x="8" y="1"/>
                    <a:pt x="7" y="1"/>
                    <a:pt x="5" y="1"/>
                  </a:cubicBezTo>
                  <a:cubicBezTo>
                    <a:pt x="4" y="2"/>
                    <a:pt x="3" y="2"/>
                    <a:pt x="2" y="3"/>
                  </a:cubicBezTo>
                  <a:cubicBezTo>
                    <a:pt x="1" y="3"/>
                    <a:pt x="0" y="4"/>
                    <a:pt x="0" y="4"/>
                  </a:cubicBezTo>
                  <a:close/>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32"/>
            <p:cNvSpPr/>
            <p:nvPr/>
          </p:nvSpPr>
          <p:spPr bwMode="auto">
            <a:xfrm>
              <a:off x="5773738" y="3571875"/>
              <a:ext cx="38100" cy="12700"/>
            </a:xfrm>
            <a:custGeom>
              <a:avLst/>
              <a:gdLst>
                <a:gd name="T0" fmla="*/ 0 w 9"/>
                <a:gd name="T1" fmla="*/ 3 h 3"/>
                <a:gd name="T2" fmla="*/ 2 w 9"/>
                <a:gd name="T3" fmla="*/ 3 h 3"/>
                <a:gd name="T4" fmla="*/ 5 w 9"/>
                <a:gd name="T5" fmla="*/ 2 h 3"/>
                <a:gd name="T6" fmla="*/ 8 w 9"/>
                <a:gd name="T7" fmla="*/ 1 h 3"/>
                <a:gd name="T8" fmla="*/ 9 w 9"/>
                <a:gd name="T9" fmla="*/ 0 h 3"/>
                <a:gd name="T10" fmla="*/ 7 w 9"/>
                <a:gd name="T11" fmla="*/ 0 h 3"/>
                <a:gd name="T12" fmla="*/ 4 w 9"/>
                <a:gd name="T13" fmla="*/ 1 h 3"/>
                <a:gd name="T14" fmla="*/ 1 w 9"/>
                <a:gd name="T15" fmla="*/ 2 h 3"/>
                <a:gd name="T16" fmla="*/ 0 w 9"/>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
                  <a:moveTo>
                    <a:pt x="0" y="3"/>
                  </a:moveTo>
                  <a:cubicBezTo>
                    <a:pt x="0" y="3"/>
                    <a:pt x="1" y="3"/>
                    <a:pt x="2" y="3"/>
                  </a:cubicBezTo>
                  <a:cubicBezTo>
                    <a:pt x="2" y="2"/>
                    <a:pt x="4" y="2"/>
                    <a:pt x="5" y="2"/>
                  </a:cubicBezTo>
                  <a:cubicBezTo>
                    <a:pt x="6" y="1"/>
                    <a:pt x="7" y="1"/>
                    <a:pt x="8" y="1"/>
                  </a:cubicBezTo>
                  <a:cubicBezTo>
                    <a:pt x="8" y="0"/>
                    <a:pt x="9" y="0"/>
                    <a:pt x="9" y="0"/>
                  </a:cubicBezTo>
                  <a:cubicBezTo>
                    <a:pt x="9" y="0"/>
                    <a:pt x="8" y="0"/>
                    <a:pt x="7" y="0"/>
                  </a:cubicBezTo>
                  <a:cubicBezTo>
                    <a:pt x="7" y="0"/>
                    <a:pt x="5" y="0"/>
                    <a:pt x="4" y="1"/>
                  </a:cubicBezTo>
                  <a:cubicBezTo>
                    <a:pt x="3" y="1"/>
                    <a:pt x="2" y="2"/>
                    <a:pt x="1" y="2"/>
                  </a:cubicBezTo>
                  <a:cubicBezTo>
                    <a:pt x="1" y="2"/>
                    <a:pt x="0" y="3"/>
                    <a:pt x="0" y="3"/>
                  </a:cubicBezTo>
                  <a:close/>
                </a:path>
              </a:pathLst>
            </a:custGeom>
            <a:solidFill>
              <a:srgbClr val="ECC1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33"/>
            <p:cNvSpPr/>
            <p:nvPr/>
          </p:nvSpPr>
          <p:spPr bwMode="auto">
            <a:xfrm>
              <a:off x="5668963" y="3835400"/>
              <a:ext cx="469900" cy="1265238"/>
            </a:xfrm>
            <a:custGeom>
              <a:avLst/>
              <a:gdLst>
                <a:gd name="T0" fmla="*/ 168 w 296"/>
                <a:gd name="T1" fmla="*/ 797 h 797"/>
                <a:gd name="T2" fmla="*/ 0 w 296"/>
                <a:gd name="T3" fmla="*/ 767 h 797"/>
                <a:gd name="T4" fmla="*/ 128 w 296"/>
                <a:gd name="T5" fmla="*/ 0 h 797"/>
                <a:gd name="T6" fmla="*/ 296 w 296"/>
                <a:gd name="T7" fmla="*/ 27 h 797"/>
                <a:gd name="T8" fmla="*/ 168 w 296"/>
                <a:gd name="T9" fmla="*/ 797 h 797"/>
              </a:gdLst>
              <a:ahLst/>
              <a:cxnLst>
                <a:cxn ang="0">
                  <a:pos x="T0" y="T1"/>
                </a:cxn>
                <a:cxn ang="0">
                  <a:pos x="T2" y="T3"/>
                </a:cxn>
                <a:cxn ang="0">
                  <a:pos x="T4" y="T5"/>
                </a:cxn>
                <a:cxn ang="0">
                  <a:pos x="T6" y="T7"/>
                </a:cxn>
                <a:cxn ang="0">
                  <a:pos x="T8" y="T9"/>
                </a:cxn>
              </a:cxnLst>
              <a:rect l="0" t="0" r="r" b="b"/>
              <a:pathLst>
                <a:path w="296" h="797">
                  <a:moveTo>
                    <a:pt x="168" y="797"/>
                  </a:moveTo>
                  <a:lnTo>
                    <a:pt x="0" y="767"/>
                  </a:lnTo>
                  <a:lnTo>
                    <a:pt x="128" y="0"/>
                  </a:lnTo>
                  <a:lnTo>
                    <a:pt x="296" y="27"/>
                  </a:lnTo>
                  <a:lnTo>
                    <a:pt x="168" y="797"/>
                  </a:lnTo>
                  <a:close/>
                </a:path>
              </a:pathLst>
            </a:custGeom>
            <a:solidFill>
              <a:srgbClr val="76D1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4" name="矩形 143"/>
          <p:cNvSpPr/>
          <p:nvPr/>
        </p:nvSpPr>
        <p:spPr>
          <a:xfrm>
            <a:off x="0" y="4018844"/>
            <a:ext cx="12192000" cy="2839156"/>
          </a:xfrm>
          <a:prstGeom prst="rect">
            <a:avLst/>
          </a:prstGeom>
          <a:solidFill>
            <a:srgbClr val="145A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文本框 146"/>
          <p:cNvSpPr txBox="1"/>
          <p:nvPr/>
        </p:nvSpPr>
        <p:spPr>
          <a:xfrm>
            <a:off x="691267" y="1990544"/>
            <a:ext cx="1107996"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企业数据</a:t>
            </a:r>
          </a:p>
        </p:txBody>
      </p:sp>
      <p:sp>
        <p:nvSpPr>
          <p:cNvPr id="148" name="矩形 147"/>
          <p:cNvSpPr/>
          <p:nvPr/>
        </p:nvSpPr>
        <p:spPr>
          <a:xfrm>
            <a:off x="691267" y="2457985"/>
            <a:ext cx="5441246" cy="1023742"/>
          </a:xfrm>
          <a:prstGeom prst="rect">
            <a:avLst/>
          </a:prstGeom>
        </p:spPr>
        <p:txBody>
          <a:bodyPr wrap="square">
            <a:spAutoFit/>
          </a:bodyPr>
          <a:lstStyle/>
          <a:p>
            <a:pPr>
              <a:lnSpc>
                <a:spcPct val="150000"/>
              </a:lnSpc>
            </a:pPr>
            <a:r>
              <a:rPr lang="zh-CN" altLang="en-US" sz="1400" dirty="0">
                <a:latin typeface="微软雅黑" panose="020B0503020204020204" pitchFamily="34" charset="-122"/>
                <a:ea typeface="微软雅黑" panose="020B0503020204020204" pitchFamily="34" charset="-122"/>
                <a:cs typeface="Tahoma" panose="020B0604030504040204" pitchFamily="34" charset="0"/>
              </a:rPr>
              <a:t>点击添加文本内容点击添加文本内容点击添加文本内容点击添加文本内容点击添加文本内容点击添加文本内容点击添加文本内容点击添加文本内容点击添加文本内容</a:t>
            </a:r>
            <a:endParaRPr lang="en-US" altLang="zh-CN" sz="1400" dirty="0">
              <a:latin typeface="微软雅黑" panose="020B0503020204020204" pitchFamily="34" charset="-122"/>
              <a:ea typeface="微软雅黑" panose="020B0503020204020204" pitchFamily="34" charset="-122"/>
              <a:cs typeface="Tahoma" panose="020B0604030504040204" pitchFamily="34" charset="0"/>
            </a:endParaRPr>
          </a:p>
        </p:txBody>
      </p:sp>
      <p:cxnSp>
        <p:nvCxnSpPr>
          <p:cNvPr id="149" name="直接连接符 148"/>
          <p:cNvCxnSpPr/>
          <p:nvPr/>
        </p:nvCxnSpPr>
        <p:spPr>
          <a:xfrm>
            <a:off x="781579" y="2439279"/>
            <a:ext cx="52041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56" name="图表 155"/>
          <p:cNvGraphicFramePr/>
          <p:nvPr/>
        </p:nvGraphicFramePr>
        <p:xfrm>
          <a:off x="124178" y="3815644"/>
          <a:ext cx="11785600" cy="290688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1700" advTm="1000">
        <p:fade/>
      </p:transition>
    </mc:Choice>
    <mc:Fallback xmlns="">
      <p:transition spd="slow" advTm="1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7244" y="237067"/>
            <a:ext cx="2980089" cy="1336676"/>
            <a:chOff x="4357688" y="2760663"/>
            <a:chExt cx="3481388" cy="1336676"/>
          </a:xfrm>
        </p:grpSpPr>
        <p:sp>
          <p:nvSpPr>
            <p:cNvPr id="3" name="Freeform 5"/>
            <p:cNvSpPr/>
            <p:nvPr/>
          </p:nvSpPr>
          <p:spPr bwMode="auto">
            <a:xfrm>
              <a:off x="5681663" y="3394076"/>
              <a:ext cx="1077913" cy="703263"/>
            </a:xfrm>
            <a:custGeom>
              <a:avLst/>
              <a:gdLst>
                <a:gd name="T0" fmla="*/ 0 w 679"/>
                <a:gd name="T1" fmla="*/ 335 h 443"/>
                <a:gd name="T2" fmla="*/ 43 w 679"/>
                <a:gd name="T3" fmla="*/ 0 h 443"/>
                <a:gd name="T4" fmla="*/ 679 w 679"/>
                <a:gd name="T5" fmla="*/ 443 h 443"/>
                <a:gd name="T6" fmla="*/ 0 w 679"/>
                <a:gd name="T7" fmla="*/ 335 h 443"/>
              </a:gdLst>
              <a:ahLst/>
              <a:cxnLst>
                <a:cxn ang="0">
                  <a:pos x="T0" y="T1"/>
                </a:cxn>
                <a:cxn ang="0">
                  <a:pos x="T2" y="T3"/>
                </a:cxn>
                <a:cxn ang="0">
                  <a:pos x="T4" y="T5"/>
                </a:cxn>
                <a:cxn ang="0">
                  <a:pos x="T6" y="T7"/>
                </a:cxn>
              </a:cxnLst>
              <a:rect l="0" t="0" r="r" b="b"/>
              <a:pathLst>
                <a:path w="679" h="443">
                  <a:moveTo>
                    <a:pt x="0" y="335"/>
                  </a:moveTo>
                  <a:lnTo>
                    <a:pt x="43" y="0"/>
                  </a:lnTo>
                  <a:lnTo>
                    <a:pt x="679" y="443"/>
                  </a:lnTo>
                  <a:lnTo>
                    <a:pt x="0" y="335"/>
                  </a:lnTo>
                  <a:close/>
                </a:path>
              </a:pathLst>
            </a:custGeom>
            <a:solidFill>
              <a:srgbClr val="1559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6"/>
            <p:cNvSpPr/>
            <p:nvPr/>
          </p:nvSpPr>
          <p:spPr bwMode="auto">
            <a:xfrm>
              <a:off x="5681663" y="3051176"/>
              <a:ext cx="2157413" cy="874713"/>
            </a:xfrm>
            <a:custGeom>
              <a:avLst/>
              <a:gdLst>
                <a:gd name="T0" fmla="*/ 0 w 1359"/>
                <a:gd name="T1" fmla="*/ 551 h 551"/>
                <a:gd name="T2" fmla="*/ 43 w 1359"/>
                <a:gd name="T3" fmla="*/ 216 h 551"/>
                <a:gd name="T4" fmla="*/ 1359 w 1359"/>
                <a:gd name="T5" fmla="*/ 0 h 551"/>
                <a:gd name="T6" fmla="*/ 1316 w 1359"/>
                <a:gd name="T7" fmla="*/ 389 h 551"/>
                <a:gd name="T8" fmla="*/ 0 w 1359"/>
                <a:gd name="T9" fmla="*/ 551 h 551"/>
              </a:gdLst>
              <a:ahLst/>
              <a:cxnLst>
                <a:cxn ang="0">
                  <a:pos x="T0" y="T1"/>
                </a:cxn>
                <a:cxn ang="0">
                  <a:pos x="T2" y="T3"/>
                </a:cxn>
                <a:cxn ang="0">
                  <a:pos x="T4" y="T5"/>
                </a:cxn>
                <a:cxn ang="0">
                  <a:pos x="T6" y="T7"/>
                </a:cxn>
                <a:cxn ang="0">
                  <a:pos x="T8" y="T9"/>
                </a:cxn>
              </a:cxnLst>
              <a:rect l="0" t="0" r="r" b="b"/>
              <a:pathLst>
                <a:path w="1359" h="551">
                  <a:moveTo>
                    <a:pt x="0" y="551"/>
                  </a:moveTo>
                  <a:lnTo>
                    <a:pt x="43" y="216"/>
                  </a:lnTo>
                  <a:lnTo>
                    <a:pt x="1359" y="0"/>
                  </a:lnTo>
                  <a:lnTo>
                    <a:pt x="1316" y="389"/>
                  </a:lnTo>
                  <a:lnTo>
                    <a:pt x="0" y="551"/>
                  </a:lnTo>
                  <a:close/>
                </a:path>
              </a:pathLst>
            </a:custGeom>
            <a:solidFill>
              <a:srgbClr val="B5D1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7"/>
            <p:cNvSpPr/>
            <p:nvPr/>
          </p:nvSpPr>
          <p:spPr bwMode="auto">
            <a:xfrm>
              <a:off x="4357688" y="2760663"/>
              <a:ext cx="1392238" cy="890588"/>
            </a:xfrm>
            <a:custGeom>
              <a:avLst/>
              <a:gdLst>
                <a:gd name="T0" fmla="*/ 21 w 877"/>
                <a:gd name="T1" fmla="*/ 561 h 561"/>
                <a:gd name="T2" fmla="*/ 0 w 877"/>
                <a:gd name="T3" fmla="*/ 162 h 561"/>
                <a:gd name="T4" fmla="*/ 877 w 877"/>
                <a:gd name="T5" fmla="*/ 0 h 561"/>
                <a:gd name="T6" fmla="*/ 21 w 877"/>
                <a:gd name="T7" fmla="*/ 561 h 561"/>
              </a:gdLst>
              <a:ahLst/>
              <a:cxnLst>
                <a:cxn ang="0">
                  <a:pos x="T0" y="T1"/>
                </a:cxn>
                <a:cxn ang="0">
                  <a:pos x="T2" y="T3"/>
                </a:cxn>
                <a:cxn ang="0">
                  <a:pos x="T4" y="T5"/>
                </a:cxn>
                <a:cxn ang="0">
                  <a:pos x="T6" y="T7"/>
                </a:cxn>
              </a:cxnLst>
              <a:rect l="0" t="0" r="r" b="b"/>
              <a:pathLst>
                <a:path w="877" h="561">
                  <a:moveTo>
                    <a:pt x="21" y="561"/>
                  </a:moveTo>
                  <a:lnTo>
                    <a:pt x="0" y="162"/>
                  </a:lnTo>
                  <a:lnTo>
                    <a:pt x="877" y="0"/>
                  </a:lnTo>
                  <a:lnTo>
                    <a:pt x="21" y="561"/>
                  </a:lnTo>
                  <a:close/>
                </a:path>
              </a:pathLst>
            </a:custGeom>
            <a:solidFill>
              <a:srgbClr val="B5D1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8"/>
            <p:cNvSpPr/>
            <p:nvPr/>
          </p:nvSpPr>
          <p:spPr bwMode="auto">
            <a:xfrm>
              <a:off x="4357688" y="3017838"/>
              <a:ext cx="3481388" cy="650875"/>
            </a:xfrm>
            <a:custGeom>
              <a:avLst/>
              <a:gdLst>
                <a:gd name="T0" fmla="*/ 21 w 2193"/>
                <a:gd name="T1" fmla="*/ 399 h 410"/>
                <a:gd name="T2" fmla="*/ 0 w 2193"/>
                <a:gd name="T3" fmla="*/ 0 h 410"/>
                <a:gd name="T4" fmla="*/ 2193 w 2193"/>
                <a:gd name="T5" fmla="*/ 21 h 410"/>
                <a:gd name="T6" fmla="*/ 2150 w 2193"/>
                <a:gd name="T7" fmla="*/ 410 h 410"/>
                <a:gd name="T8" fmla="*/ 21 w 2193"/>
                <a:gd name="T9" fmla="*/ 399 h 410"/>
              </a:gdLst>
              <a:ahLst/>
              <a:cxnLst>
                <a:cxn ang="0">
                  <a:pos x="T0" y="T1"/>
                </a:cxn>
                <a:cxn ang="0">
                  <a:pos x="T2" y="T3"/>
                </a:cxn>
                <a:cxn ang="0">
                  <a:pos x="T4" y="T5"/>
                </a:cxn>
                <a:cxn ang="0">
                  <a:pos x="T6" y="T7"/>
                </a:cxn>
                <a:cxn ang="0">
                  <a:pos x="T8" y="T9"/>
                </a:cxn>
              </a:cxnLst>
              <a:rect l="0" t="0" r="r" b="b"/>
              <a:pathLst>
                <a:path w="2193" h="410">
                  <a:moveTo>
                    <a:pt x="21" y="399"/>
                  </a:moveTo>
                  <a:lnTo>
                    <a:pt x="0" y="0"/>
                  </a:lnTo>
                  <a:lnTo>
                    <a:pt x="2193" y="21"/>
                  </a:lnTo>
                  <a:lnTo>
                    <a:pt x="2150" y="410"/>
                  </a:lnTo>
                  <a:lnTo>
                    <a:pt x="21" y="399"/>
                  </a:lnTo>
                  <a:close/>
                </a:path>
              </a:pathLst>
            </a:custGeom>
            <a:solidFill>
              <a:srgbClr val="1559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 name="文本框 6"/>
          <p:cNvSpPr txBox="1"/>
          <p:nvPr/>
        </p:nvSpPr>
        <p:spPr>
          <a:xfrm>
            <a:off x="745067" y="592435"/>
            <a:ext cx="1879041"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2   </a:t>
            </a:r>
            <a:r>
              <a:rPr lang="zh-CN" altLang="en-US" sz="2400" dirty="0">
                <a:solidFill>
                  <a:schemeClr val="bg1"/>
                </a:solidFill>
                <a:latin typeface="微软雅黑" panose="020B0503020204020204" pitchFamily="34" charset="-122"/>
                <a:ea typeface="微软雅黑" panose="020B0503020204020204" pitchFamily="34" charset="-122"/>
              </a:rPr>
              <a:t>企业文化</a:t>
            </a:r>
          </a:p>
        </p:txBody>
      </p:sp>
      <p:sp>
        <p:nvSpPr>
          <p:cNvPr id="8" name="椭圆 7"/>
          <p:cNvSpPr/>
          <p:nvPr/>
        </p:nvSpPr>
        <p:spPr>
          <a:xfrm>
            <a:off x="1049866" y="756355"/>
            <a:ext cx="146756" cy="1467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4109156"/>
            <a:ext cx="12192000" cy="2748844"/>
          </a:xfrm>
          <a:prstGeom prst="rect">
            <a:avLst/>
          </a:prstGeom>
          <a:solidFill>
            <a:srgbClr val="145A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24" name="组合 123"/>
          <p:cNvGrpSpPr/>
          <p:nvPr/>
        </p:nvGrpSpPr>
        <p:grpSpPr>
          <a:xfrm>
            <a:off x="7477777" y="1451562"/>
            <a:ext cx="2818447" cy="2658850"/>
            <a:chOff x="-4078288" y="-6173788"/>
            <a:chExt cx="20353339" cy="19200814"/>
          </a:xfrm>
        </p:grpSpPr>
        <p:sp>
          <p:nvSpPr>
            <p:cNvPr id="13" name="Freeform 5"/>
            <p:cNvSpPr/>
            <p:nvPr/>
          </p:nvSpPr>
          <p:spPr bwMode="auto">
            <a:xfrm>
              <a:off x="6858000" y="9993313"/>
              <a:ext cx="1189038" cy="3033713"/>
            </a:xfrm>
            <a:custGeom>
              <a:avLst/>
              <a:gdLst>
                <a:gd name="T0" fmla="*/ 58 w 281"/>
                <a:gd name="T1" fmla="*/ 476 h 715"/>
                <a:gd name="T2" fmla="*/ 37 w 281"/>
                <a:gd name="T3" fmla="*/ 715 h 715"/>
                <a:gd name="T4" fmla="*/ 137 w 281"/>
                <a:gd name="T5" fmla="*/ 715 h 715"/>
                <a:gd name="T6" fmla="*/ 140 w 281"/>
                <a:gd name="T7" fmla="*/ 486 h 715"/>
                <a:gd name="T8" fmla="*/ 221 w 281"/>
                <a:gd name="T9" fmla="*/ 366 h 715"/>
                <a:gd name="T10" fmla="*/ 181 w 281"/>
                <a:gd name="T11" fmla="*/ 280 h 715"/>
                <a:gd name="T12" fmla="*/ 203 w 281"/>
                <a:gd name="T13" fmla="*/ 220 h 715"/>
                <a:gd name="T14" fmla="*/ 263 w 281"/>
                <a:gd name="T15" fmla="*/ 64 h 715"/>
                <a:gd name="T16" fmla="*/ 270 w 281"/>
                <a:gd name="T17" fmla="*/ 45 h 715"/>
                <a:gd name="T18" fmla="*/ 261 w 281"/>
                <a:gd name="T19" fmla="*/ 17 h 715"/>
                <a:gd name="T20" fmla="*/ 232 w 281"/>
                <a:gd name="T21" fmla="*/ 33 h 715"/>
                <a:gd name="T22" fmla="*/ 148 w 281"/>
                <a:gd name="T23" fmla="*/ 259 h 715"/>
                <a:gd name="T24" fmla="*/ 131 w 281"/>
                <a:gd name="T25" fmla="*/ 277 h 715"/>
                <a:gd name="T26" fmla="*/ 111 w 281"/>
                <a:gd name="T27" fmla="*/ 257 h 715"/>
                <a:gd name="T28" fmla="*/ 67 w 281"/>
                <a:gd name="T29" fmla="*/ 16 h 715"/>
                <a:gd name="T30" fmla="*/ 41 w 281"/>
                <a:gd name="T31" fmla="*/ 3 h 715"/>
                <a:gd name="T32" fmla="*/ 24 w 281"/>
                <a:gd name="T33" fmla="*/ 21 h 715"/>
                <a:gd name="T34" fmla="*/ 76 w 281"/>
                <a:gd name="T35" fmla="*/ 276 h 715"/>
                <a:gd name="T36" fmla="*/ 5 w 281"/>
                <a:gd name="T37" fmla="*/ 352 h 715"/>
                <a:gd name="T38" fmla="*/ 58 w 281"/>
                <a:gd name="T39" fmla="*/ 476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1" h="715">
                  <a:moveTo>
                    <a:pt x="58" y="476"/>
                  </a:moveTo>
                  <a:cubicBezTo>
                    <a:pt x="37" y="715"/>
                    <a:pt x="37" y="715"/>
                    <a:pt x="37" y="715"/>
                  </a:cubicBezTo>
                  <a:cubicBezTo>
                    <a:pt x="137" y="715"/>
                    <a:pt x="137" y="715"/>
                    <a:pt x="137" y="715"/>
                  </a:cubicBezTo>
                  <a:cubicBezTo>
                    <a:pt x="140" y="486"/>
                    <a:pt x="140" y="486"/>
                    <a:pt x="140" y="486"/>
                  </a:cubicBezTo>
                  <a:cubicBezTo>
                    <a:pt x="140" y="486"/>
                    <a:pt x="213" y="450"/>
                    <a:pt x="221" y="366"/>
                  </a:cubicBezTo>
                  <a:cubicBezTo>
                    <a:pt x="226" y="315"/>
                    <a:pt x="197" y="290"/>
                    <a:pt x="181" y="280"/>
                  </a:cubicBezTo>
                  <a:cubicBezTo>
                    <a:pt x="181" y="280"/>
                    <a:pt x="198" y="234"/>
                    <a:pt x="203" y="220"/>
                  </a:cubicBezTo>
                  <a:cubicBezTo>
                    <a:pt x="263" y="64"/>
                    <a:pt x="263" y="64"/>
                    <a:pt x="263" y="64"/>
                  </a:cubicBezTo>
                  <a:cubicBezTo>
                    <a:pt x="265" y="58"/>
                    <a:pt x="268" y="51"/>
                    <a:pt x="270" y="45"/>
                  </a:cubicBezTo>
                  <a:cubicBezTo>
                    <a:pt x="270" y="45"/>
                    <a:pt x="281" y="26"/>
                    <a:pt x="261" y="17"/>
                  </a:cubicBezTo>
                  <a:cubicBezTo>
                    <a:pt x="237" y="6"/>
                    <a:pt x="232" y="33"/>
                    <a:pt x="232" y="33"/>
                  </a:cubicBezTo>
                  <a:cubicBezTo>
                    <a:pt x="148" y="259"/>
                    <a:pt x="148" y="259"/>
                    <a:pt x="148" y="259"/>
                  </a:cubicBezTo>
                  <a:cubicBezTo>
                    <a:pt x="148" y="259"/>
                    <a:pt x="144" y="277"/>
                    <a:pt x="131" y="277"/>
                  </a:cubicBezTo>
                  <a:cubicBezTo>
                    <a:pt x="113" y="276"/>
                    <a:pt x="111" y="257"/>
                    <a:pt x="111" y="257"/>
                  </a:cubicBezTo>
                  <a:cubicBezTo>
                    <a:pt x="67" y="16"/>
                    <a:pt x="67" y="16"/>
                    <a:pt x="67" y="16"/>
                  </a:cubicBezTo>
                  <a:cubicBezTo>
                    <a:pt x="67" y="16"/>
                    <a:pt x="67" y="0"/>
                    <a:pt x="41" y="3"/>
                  </a:cubicBezTo>
                  <a:cubicBezTo>
                    <a:pt x="21" y="6"/>
                    <a:pt x="24" y="21"/>
                    <a:pt x="24" y="21"/>
                  </a:cubicBezTo>
                  <a:cubicBezTo>
                    <a:pt x="76" y="276"/>
                    <a:pt x="76" y="276"/>
                    <a:pt x="76" y="276"/>
                  </a:cubicBezTo>
                  <a:cubicBezTo>
                    <a:pt x="76" y="276"/>
                    <a:pt x="10" y="296"/>
                    <a:pt x="5" y="352"/>
                  </a:cubicBezTo>
                  <a:cubicBezTo>
                    <a:pt x="0" y="407"/>
                    <a:pt x="27" y="469"/>
                    <a:pt x="58" y="476"/>
                  </a:cubicBezTo>
                  <a:close/>
                </a:path>
              </a:pathLst>
            </a:custGeom>
            <a:solidFill>
              <a:srgbClr val="F2D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6"/>
            <p:cNvSpPr/>
            <p:nvPr/>
          </p:nvSpPr>
          <p:spPr bwMode="auto">
            <a:xfrm>
              <a:off x="8224838" y="8720138"/>
              <a:ext cx="1963738" cy="4306888"/>
            </a:xfrm>
            <a:custGeom>
              <a:avLst/>
              <a:gdLst>
                <a:gd name="T0" fmla="*/ 83 w 464"/>
                <a:gd name="T1" fmla="*/ 462 h 1015"/>
                <a:gd name="T2" fmla="*/ 143 w 464"/>
                <a:gd name="T3" fmla="*/ 571 h 1015"/>
                <a:gd name="T4" fmla="*/ 37 w 464"/>
                <a:gd name="T5" fmla="*/ 1015 h 1015"/>
                <a:gd name="T6" fmla="*/ 197 w 464"/>
                <a:gd name="T7" fmla="*/ 1015 h 1015"/>
                <a:gd name="T8" fmla="*/ 248 w 464"/>
                <a:gd name="T9" fmla="*/ 584 h 1015"/>
                <a:gd name="T10" fmla="*/ 332 w 464"/>
                <a:gd name="T11" fmla="*/ 447 h 1015"/>
                <a:gd name="T12" fmla="*/ 445 w 464"/>
                <a:gd name="T13" fmla="*/ 330 h 1015"/>
                <a:gd name="T14" fmla="*/ 451 w 464"/>
                <a:gd name="T15" fmla="*/ 305 h 1015"/>
                <a:gd name="T16" fmla="*/ 419 w 464"/>
                <a:gd name="T17" fmla="*/ 301 h 1015"/>
                <a:gd name="T18" fmla="*/ 363 w 464"/>
                <a:gd name="T19" fmla="*/ 356 h 1015"/>
                <a:gd name="T20" fmla="*/ 308 w 464"/>
                <a:gd name="T21" fmla="*/ 392 h 1015"/>
                <a:gd name="T22" fmla="*/ 332 w 464"/>
                <a:gd name="T23" fmla="*/ 234 h 1015"/>
                <a:gd name="T24" fmla="*/ 353 w 464"/>
                <a:gd name="T25" fmla="*/ 66 h 1015"/>
                <a:gd name="T26" fmla="*/ 335 w 464"/>
                <a:gd name="T27" fmla="*/ 36 h 1015"/>
                <a:gd name="T28" fmla="*/ 310 w 464"/>
                <a:gd name="T29" fmla="*/ 54 h 1015"/>
                <a:gd name="T30" fmla="*/ 267 w 464"/>
                <a:gd name="T31" fmla="*/ 358 h 1015"/>
                <a:gd name="T32" fmla="*/ 260 w 464"/>
                <a:gd name="T33" fmla="*/ 369 h 1015"/>
                <a:gd name="T34" fmla="*/ 250 w 464"/>
                <a:gd name="T35" fmla="*/ 364 h 1015"/>
                <a:gd name="T36" fmla="*/ 213 w 464"/>
                <a:gd name="T37" fmla="*/ 37 h 1015"/>
                <a:gd name="T38" fmla="*/ 212 w 464"/>
                <a:gd name="T39" fmla="*/ 31 h 1015"/>
                <a:gd name="T40" fmla="*/ 183 w 464"/>
                <a:gd name="T41" fmla="*/ 2 h 1015"/>
                <a:gd name="T42" fmla="*/ 166 w 464"/>
                <a:gd name="T43" fmla="*/ 32 h 1015"/>
                <a:gd name="T44" fmla="*/ 203 w 464"/>
                <a:gd name="T45" fmla="*/ 362 h 1015"/>
                <a:gd name="T46" fmla="*/ 191 w 464"/>
                <a:gd name="T47" fmla="*/ 379 h 1015"/>
                <a:gd name="T48" fmla="*/ 173 w 464"/>
                <a:gd name="T49" fmla="*/ 367 h 1015"/>
                <a:gd name="T50" fmla="*/ 89 w 464"/>
                <a:gd name="T51" fmla="*/ 55 h 1015"/>
                <a:gd name="T52" fmla="*/ 54 w 464"/>
                <a:gd name="T53" fmla="*/ 10 h 1015"/>
                <a:gd name="T54" fmla="*/ 41 w 464"/>
                <a:gd name="T55" fmla="*/ 52 h 1015"/>
                <a:gd name="T56" fmla="*/ 119 w 464"/>
                <a:gd name="T57" fmla="*/ 405 h 1015"/>
                <a:gd name="T58" fmla="*/ 101 w 464"/>
                <a:gd name="T59" fmla="*/ 401 h 1015"/>
                <a:gd name="T60" fmla="*/ 17 w 464"/>
                <a:gd name="T61" fmla="*/ 341 h 1015"/>
                <a:gd name="T62" fmla="*/ 18 w 464"/>
                <a:gd name="T63" fmla="*/ 376 h 1015"/>
                <a:gd name="T64" fmla="*/ 83 w 464"/>
                <a:gd name="T65" fmla="*/ 462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4" h="1015">
                  <a:moveTo>
                    <a:pt x="83" y="462"/>
                  </a:moveTo>
                  <a:cubicBezTo>
                    <a:pt x="143" y="571"/>
                    <a:pt x="143" y="571"/>
                    <a:pt x="143" y="571"/>
                  </a:cubicBezTo>
                  <a:cubicBezTo>
                    <a:pt x="37" y="1015"/>
                    <a:pt x="37" y="1015"/>
                    <a:pt x="37" y="1015"/>
                  </a:cubicBezTo>
                  <a:cubicBezTo>
                    <a:pt x="197" y="1015"/>
                    <a:pt x="197" y="1015"/>
                    <a:pt x="197" y="1015"/>
                  </a:cubicBezTo>
                  <a:cubicBezTo>
                    <a:pt x="248" y="584"/>
                    <a:pt x="248" y="584"/>
                    <a:pt x="248" y="584"/>
                  </a:cubicBezTo>
                  <a:cubicBezTo>
                    <a:pt x="248" y="584"/>
                    <a:pt x="329" y="448"/>
                    <a:pt x="332" y="447"/>
                  </a:cubicBezTo>
                  <a:cubicBezTo>
                    <a:pt x="335" y="447"/>
                    <a:pt x="445" y="330"/>
                    <a:pt x="445" y="330"/>
                  </a:cubicBezTo>
                  <a:cubicBezTo>
                    <a:pt x="445" y="330"/>
                    <a:pt x="464" y="322"/>
                    <a:pt x="451" y="305"/>
                  </a:cubicBezTo>
                  <a:cubicBezTo>
                    <a:pt x="437" y="289"/>
                    <a:pt x="419" y="301"/>
                    <a:pt x="419" y="301"/>
                  </a:cubicBezTo>
                  <a:cubicBezTo>
                    <a:pt x="401" y="319"/>
                    <a:pt x="382" y="338"/>
                    <a:pt x="363" y="356"/>
                  </a:cubicBezTo>
                  <a:cubicBezTo>
                    <a:pt x="360" y="359"/>
                    <a:pt x="309" y="414"/>
                    <a:pt x="308" y="392"/>
                  </a:cubicBezTo>
                  <a:cubicBezTo>
                    <a:pt x="307" y="369"/>
                    <a:pt x="328" y="261"/>
                    <a:pt x="332" y="234"/>
                  </a:cubicBezTo>
                  <a:cubicBezTo>
                    <a:pt x="339" y="178"/>
                    <a:pt x="346" y="122"/>
                    <a:pt x="353" y="66"/>
                  </a:cubicBezTo>
                  <a:cubicBezTo>
                    <a:pt x="353" y="66"/>
                    <a:pt x="353" y="41"/>
                    <a:pt x="335" y="36"/>
                  </a:cubicBezTo>
                  <a:cubicBezTo>
                    <a:pt x="318" y="32"/>
                    <a:pt x="310" y="54"/>
                    <a:pt x="310" y="54"/>
                  </a:cubicBezTo>
                  <a:cubicBezTo>
                    <a:pt x="267" y="358"/>
                    <a:pt x="267" y="358"/>
                    <a:pt x="267" y="358"/>
                  </a:cubicBezTo>
                  <a:cubicBezTo>
                    <a:pt x="267" y="358"/>
                    <a:pt x="268" y="369"/>
                    <a:pt x="260" y="369"/>
                  </a:cubicBezTo>
                  <a:cubicBezTo>
                    <a:pt x="252" y="370"/>
                    <a:pt x="250" y="364"/>
                    <a:pt x="250" y="364"/>
                  </a:cubicBezTo>
                  <a:cubicBezTo>
                    <a:pt x="250" y="364"/>
                    <a:pt x="213" y="64"/>
                    <a:pt x="213" y="37"/>
                  </a:cubicBezTo>
                  <a:cubicBezTo>
                    <a:pt x="213" y="35"/>
                    <a:pt x="213" y="33"/>
                    <a:pt x="212" y="31"/>
                  </a:cubicBezTo>
                  <a:cubicBezTo>
                    <a:pt x="210" y="22"/>
                    <a:pt x="203" y="0"/>
                    <a:pt x="183" y="2"/>
                  </a:cubicBezTo>
                  <a:cubicBezTo>
                    <a:pt x="158" y="4"/>
                    <a:pt x="166" y="32"/>
                    <a:pt x="166" y="32"/>
                  </a:cubicBezTo>
                  <a:cubicBezTo>
                    <a:pt x="203" y="362"/>
                    <a:pt x="203" y="362"/>
                    <a:pt x="203" y="362"/>
                  </a:cubicBezTo>
                  <a:cubicBezTo>
                    <a:pt x="203" y="362"/>
                    <a:pt x="205" y="377"/>
                    <a:pt x="191" y="379"/>
                  </a:cubicBezTo>
                  <a:cubicBezTo>
                    <a:pt x="178" y="381"/>
                    <a:pt x="173" y="367"/>
                    <a:pt x="173" y="367"/>
                  </a:cubicBezTo>
                  <a:cubicBezTo>
                    <a:pt x="89" y="55"/>
                    <a:pt x="89" y="55"/>
                    <a:pt x="89" y="55"/>
                  </a:cubicBezTo>
                  <a:cubicBezTo>
                    <a:pt x="89" y="55"/>
                    <a:pt x="81" y="4"/>
                    <a:pt x="54" y="10"/>
                  </a:cubicBezTo>
                  <a:cubicBezTo>
                    <a:pt x="27" y="15"/>
                    <a:pt x="41" y="52"/>
                    <a:pt x="41" y="52"/>
                  </a:cubicBezTo>
                  <a:cubicBezTo>
                    <a:pt x="41" y="52"/>
                    <a:pt x="125" y="401"/>
                    <a:pt x="119" y="405"/>
                  </a:cubicBezTo>
                  <a:cubicBezTo>
                    <a:pt x="112" y="409"/>
                    <a:pt x="101" y="401"/>
                    <a:pt x="101" y="401"/>
                  </a:cubicBezTo>
                  <a:cubicBezTo>
                    <a:pt x="101" y="401"/>
                    <a:pt x="33" y="328"/>
                    <a:pt x="17" y="341"/>
                  </a:cubicBezTo>
                  <a:cubicBezTo>
                    <a:pt x="0" y="353"/>
                    <a:pt x="18" y="376"/>
                    <a:pt x="18" y="376"/>
                  </a:cubicBezTo>
                  <a:lnTo>
                    <a:pt x="83" y="462"/>
                  </a:lnTo>
                  <a:close/>
                </a:path>
              </a:pathLst>
            </a:custGeom>
            <a:solidFill>
              <a:srgbClr val="F7DB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7"/>
            <p:cNvSpPr/>
            <p:nvPr/>
          </p:nvSpPr>
          <p:spPr bwMode="auto">
            <a:xfrm>
              <a:off x="4475162" y="8648700"/>
              <a:ext cx="2205038" cy="4378325"/>
            </a:xfrm>
            <a:custGeom>
              <a:avLst/>
              <a:gdLst>
                <a:gd name="T0" fmla="*/ 18 w 521"/>
                <a:gd name="T1" fmla="*/ 290 h 1032"/>
                <a:gd name="T2" fmla="*/ 110 w 521"/>
                <a:gd name="T3" fmla="*/ 436 h 1032"/>
                <a:gd name="T4" fmla="*/ 167 w 521"/>
                <a:gd name="T5" fmla="*/ 596 h 1032"/>
                <a:gd name="T6" fmla="*/ 129 w 521"/>
                <a:gd name="T7" fmla="*/ 1032 h 1032"/>
                <a:gd name="T8" fmla="*/ 291 w 521"/>
                <a:gd name="T9" fmla="*/ 1032 h 1032"/>
                <a:gd name="T10" fmla="*/ 279 w 521"/>
                <a:gd name="T11" fmla="*/ 606 h 1032"/>
                <a:gd name="T12" fmla="*/ 366 w 521"/>
                <a:gd name="T13" fmla="*/ 505 h 1032"/>
                <a:gd name="T14" fmla="*/ 452 w 521"/>
                <a:gd name="T15" fmla="*/ 430 h 1032"/>
                <a:gd name="T16" fmla="*/ 461 w 521"/>
                <a:gd name="T17" fmla="*/ 394 h 1032"/>
                <a:gd name="T18" fmla="*/ 360 w 521"/>
                <a:gd name="T19" fmla="*/ 439 h 1032"/>
                <a:gd name="T20" fmla="*/ 341 w 521"/>
                <a:gd name="T21" fmla="*/ 439 h 1032"/>
                <a:gd name="T22" fmla="*/ 498 w 521"/>
                <a:gd name="T23" fmla="*/ 89 h 1032"/>
                <a:gd name="T24" fmla="*/ 494 w 521"/>
                <a:gd name="T25" fmla="*/ 43 h 1032"/>
                <a:gd name="T26" fmla="*/ 448 w 521"/>
                <a:gd name="T27" fmla="*/ 82 h 1032"/>
                <a:gd name="T28" fmla="*/ 293 w 521"/>
                <a:gd name="T29" fmla="*/ 388 h 1032"/>
                <a:gd name="T30" fmla="*/ 271 w 521"/>
                <a:gd name="T31" fmla="*/ 396 h 1032"/>
                <a:gd name="T32" fmla="*/ 263 w 521"/>
                <a:gd name="T33" fmla="*/ 376 h 1032"/>
                <a:gd name="T34" fmla="*/ 373 w 521"/>
                <a:gd name="T35" fmla="*/ 41 h 1032"/>
                <a:gd name="T36" fmla="*/ 362 w 521"/>
                <a:gd name="T37" fmla="*/ 6 h 1032"/>
                <a:gd name="T38" fmla="*/ 325 w 521"/>
                <a:gd name="T39" fmla="*/ 31 h 1032"/>
                <a:gd name="T40" fmla="*/ 323 w 521"/>
                <a:gd name="T41" fmla="*/ 37 h 1032"/>
                <a:gd name="T42" fmla="*/ 214 w 521"/>
                <a:gd name="T43" fmla="*/ 368 h 1032"/>
                <a:gd name="T44" fmla="*/ 202 w 521"/>
                <a:gd name="T45" fmla="*/ 371 h 1032"/>
                <a:gd name="T46" fmla="*/ 197 w 521"/>
                <a:gd name="T47" fmla="*/ 358 h 1032"/>
                <a:gd name="T48" fmla="*/ 219 w 521"/>
                <a:gd name="T49" fmla="*/ 33 h 1032"/>
                <a:gd name="T50" fmla="*/ 196 w 521"/>
                <a:gd name="T51" fmla="*/ 9 h 1032"/>
                <a:gd name="T52" fmla="*/ 171 w 521"/>
                <a:gd name="T53" fmla="*/ 36 h 1032"/>
                <a:gd name="T54" fmla="*/ 157 w 521"/>
                <a:gd name="T55" fmla="*/ 215 h 1032"/>
                <a:gd name="T56" fmla="*/ 147 w 521"/>
                <a:gd name="T57" fmla="*/ 384 h 1032"/>
                <a:gd name="T58" fmla="*/ 98 w 521"/>
                <a:gd name="T59" fmla="*/ 335 h 1032"/>
                <a:gd name="T60" fmla="*/ 52 w 521"/>
                <a:gd name="T61" fmla="*/ 265 h 1032"/>
                <a:gd name="T62" fmla="*/ 18 w 521"/>
                <a:gd name="T63" fmla="*/ 263 h 1032"/>
                <a:gd name="T64" fmla="*/ 18 w 521"/>
                <a:gd name="T65" fmla="*/ 29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1" h="1032">
                  <a:moveTo>
                    <a:pt x="18" y="290"/>
                  </a:moveTo>
                  <a:cubicBezTo>
                    <a:pt x="18" y="290"/>
                    <a:pt x="107" y="435"/>
                    <a:pt x="110" y="436"/>
                  </a:cubicBezTo>
                  <a:cubicBezTo>
                    <a:pt x="113" y="437"/>
                    <a:pt x="167" y="596"/>
                    <a:pt x="167" y="596"/>
                  </a:cubicBezTo>
                  <a:cubicBezTo>
                    <a:pt x="129" y="1032"/>
                    <a:pt x="129" y="1032"/>
                    <a:pt x="129" y="1032"/>
                  </a:cubicBezTo>
                  <a:cubicBezTo>
                    <a:pt x="291" y="1032"/>
                    <a:pt x="291" y="1032"/>
                    <a:pt x="291" y="1032"/>
                  </a:cubicBezTo>
                  <a:cubicBezTo>
                    <a:pt x="279" y="606"/>
                    <a:pt x="279" y="606"/>
                    <a:pt x="279" y="606"/>
                  </a:cubicBezTo>
                  <a:cubicBezTo>
                    <a:pt x="366" y="505"/>
                    <a:pt x="366" y="505"/>
                    <a:pt x="366" y="505"/>
                  </a:cubicBezTo>
                  <a:cubicBezTo>
                    <a:pt x="452" y="430"/>
                    <a:pt x="452" y="430"/>
                    <a:pt x="452" y="430"/>
                  </a:cubicBezTo>
                  <a:cubicBezTo>
                    <a:pt x="452" y="430"/>
                    <a:pt x="475" y="410"/>
                    <a:pt x="461" y="394"/>
                  </a:cubicBezTo>
                  <a:cubicBezTo>
                    <a:pt x="446" y="378"/>
                    <a:pt x="360" y="439"/>
                    <a:pt x="360" y="439"/>
                  </a:cubicBezTo>
                  <a:cubicBezTo>
                    <a:pt x="360" y="439"/>
                    <a:pt x="346" y="444"/>
                    <a:pt x="341" y="439"/>
                  </a:cubicBezTo>
                  <a:cubicBezTo>
                    <a:pt x="335" y="433"/>
                    <a:pt x="498" y="89"/>
                    <a:pt x="498" y="89"/>
                  </a:cubicBezTo>
                  <a:cubicBezTo>
                    <a:pt x="498" y="89"/>
                    <a:pt x="521" y="55"/>
                    <a:pt x="494" y="43"/>
                  </a:cubicBezTo>
                  <a:cubicBezTo>
                    <a:pt x="467" y="31"/>
                    <a:pt x="448" y="82"/>
                    <a:pt x="448" y="82"/>
                  </a:cubicBezTo>
                  <a:cubicBezTo>
                    <a:pt x="293" y="388"/>
                    <a:pt x="293" y="388"/>
                    <a:pt x="293" y="388"/>
                  </a:cubicBezTo>
                  <a:cubicBezTo>
                    <a:pt x="293" y="388"/>
                    <a:pt x="285" y="401"/>
                    <a:pt x="271" y="396"/>
                  </a:cubicBezTo>
                  <a:cubicBezTo>
                    <a:pt x="257" y="391"/>
                    <a:pt x="263" y="376"/>
                    <a:pt x="263" y="376"/>
                  </a:cubicBezTo>
                  <a:cubicBezTo>
                    <a:pt x="373" y="41"/>
                    <a:pt x="373" y="41"/>
                    <a:pt x="373" y="41"/>
                  </a:cubicBezTo>
                  <a:cubicBezTo>
                    <a:pt x="373" y="41"/>
                    <a:pt x="387" y="14"/>
                    <a:pt x="362" y="6"/>
                  </a:cubicBezTo>
                  <a:cubicBezTo>
                    <a:pt x="342" y="0"/>
                    <a:pt x="329" y="21"/>
                    <a:pt x="325" y="31"/>
                  </a:cubicBezTo>
                  <a:cubicBezTo>
                    <a:pt x="324" y="33"/>
                    <a:pt x="323" y="35"/>
                    <a:pt x="323" y="37"/>
                  </a:cubicBezTo>
                  <a:cubicBezTo>
                    <a:pt x="316" y="65"/>
                    <a:pt x="214" y="368"/>
                    <a:pt x="214" y="368"/>
                  </a:cubicBezTo>
                  <a:cubicBezTo>
                    <a:pt x="214" y="368"/>
                    <a:pt x="210" y="373"/>
                    <a:pt x="202" y="371"/>
                  </a:cubicBezTo>
                  <a:cubicBezTo>
                    <a:pt x="194" y="369"/>
                    <a:pt x="197" y="358"/>
                    <a:pt x="197" y="358"/>
                  </a:cubicBezTo>
                  <a:cubicBezTo>
                    <a:pt x="219" y="33"/>
                    <a:pt x="219" y="33"/>
                    <a:pt x="219" y="33"/>
                  </a:cubicBezTo>
                  <a:cubicBezTo>
                    <a:pt x="219" y="33"/>
                    <a:pt x="215" y="8"/>
                    <a:pt x="196" y="9"/>
                  </a:cubicBezTo>
                  <a:cubicBezTo>
                    <a:pt x="177" y="10"/>
                    <a:pt x="171" y="36"/>
                    <a:pt x="171" y="36"/>
                  </a:cubicBezTo>
                  <a:cubicBezTo>
                    <a:pt x="166" y="96"/>
                    <a:pt x="162" y="155"/>
                    <a:pt x="157" y="215"/>
                  </a:cubicBezTo>
                  <a:cubicBezTo>
                    <a:pt x="155" y="244"/>
                    <a:pt x="153" y="360"/>
                    <a:pt x="147" y="384"/>
                  </a:cubicBezTo>
                  <a:cubicBezTo>
                    <a:pt x="142" y="407"/>
                    <a:pt x="100" y="338"/>
                    <a:pt x="98" y="335"/>
                  </a:cubicBezTo>
                  <a:cubicBezTo>
                    <a:pt x="82" y="312"/>
                    <a:pt x="67" y="288"/>
                    <a:pt x="52" y="265"/>
                  </a:cubicBezTo>
                  <a:cubicBezTo>
                    <a:pt x="52" y="265"/>
                    <a:pt x="36" y="249"/>
                    <a:pt x="18" y="263"/>
                  </a:cubicBezTo>
                  <a:cubicBezTo>
                    <a:pt x="0" y="277"/>
                    <a:pt x="18" y="290"/>
                    <a:pt x="18" y="290"/>
                  </a:cubicBezTo>
                  <a:close/>
                </a:path>
              </a:pathLst>
            </a:custGeom>
            <a:solidFill>
              <a:srgbClr val="E8C8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8"/>
            <p:cNvSpPr/>
            <p:nvPr/>
          </p:nvSpPr>
          <p:spPr bwMode="auto">
            <a:xfrm>
              <a:off x="1487487" y="-3865563"/>
              <a:ext cx="9112250" cy="9428163"/>
            </a:xfrm>
            <a:custGeom>
              <a:avLst/>
              <a:gdLst>
                <a:gd name="T0" fmla="*/ 1358 w 2153"/>
                <a:gd name="T1" fmla="*/ 2222 h 2222"/>
                <a:gd name="T2" fmla="*/ 763 w 2153"/>
                <a:gd name="T3" fmla="*/ 2222 h 2222"/>
                <a:gd name="T4" fmla="*/ 155 w 2153"/>
                <a:gd name="T5" fmla="*/ 821 h 2222"/>
                <a:gd name="T6" fmla="*/ 89 w 2153"/>
                <a:gd name="T7" fmla="*/ 0 h 2222"/>
                <a:gd name="T8" fmla="*/ 2064 w 2153"/>
                <a:gd name="T9" fmla="*/ 0 h 2222"/>
                <a:gd name="T10" fmla="*/ 1998 w 2153"/>
                <a:gd name="T11" fmla="*/ 821 h 2222"/>
                <a:gd name="T12" fmla="*/ 1358 w 2153"/>
                <a:gd name="T13" fmla="*/ 2222 h 2222"/>
              </a:gdLst>
              <a:ahLst/>
              <a:cxnLst>
                <a:cxn ang="0">
                  <a:pos x="T0" y="T1"/>
                </a:cxn>
                <a:cxn ang="0">
                  <a:pos x="T2" y="T3"/>
                </a:cxn>
                <a:cxn ang="0">
                  <a:pos x="T4" y="T5"/>
                </a:cxn>
                <a:cxn ang="0">
                  <a:pos x="T6" y="T7"/>
                </a:cxn>
                <a:cxn ang="0">
                  <a:pos x="T8" y="T9"/>
                </a:cxn>
                <a:cxn ang="0">
                  <a:pos x="T10" y="T11"/>
                </a:cxn>
                <a:cxn ang="0">
                  <a:pos x="T12" y="T13"/>
                </a:cxn>
              </a:cxnLst>
              <a:rect l="0" t="0" r="r" b="b"/>
              <a:pathLst>
                <a:path w="2153" h="2222">
                  <a:moveTo>
                    <a:pt x="1358" y="2222"/>
                  </a:moveTo>
                  <a:cubicBezTo>
                    <a:pt x="1064" y="2222"/>
                    <a:pt x="1057" y="2222"/>
                    <a:pt x="763" y="2222"/>
                  </a:cubicBezTo>
                  <a:cubicBezTo>
                    <a:pt x="790" y="2072"/>
                    <a:pt x="237" y="985"/>
                    <a:pt x="155" y="821"/>
                  </a:cubicBezTo>
                  <a:cubicBezTo>
                    <a:pt x="75" y="658"/>
                    <a:pt x="0" y="164"/>
                    <a:pt x="89" y="0"/>
                  </a:cubicBezTo>
                  <a:cubicBezTo>
                    <a:pt x="840" y="0"/>
                    <a:pt x="1313" y="0"/>
                    <a:pt x="2064" y="0"/>
                  </a:cubicBezTo>
                  <a:cubicBezTo>
                    <a:pt x="2153" y="164"/>
                    <a:pt x="2078" y="658"/>
                    <a:pt x="1998" y="821"/>
                  </a:cubicBezTo>
                  <a:cubicBezTo>
                    <a:pt x="1916" y="985"/>
                    <a:pt x="1357" y="2059"/>
                    <a:pt x="1358" y="2222"/>
                  </a:cubicBezTo>
                  <a:close/>
                </a:path>
              </a:pathLst>
            </a:custGeom>
            <a:solidFill>
              <a:srgbClr val="F5C6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9"/>
            <p:cNvSpPr/>
            <p:nvPr/>
          </p:nvSpPr>
          <p:spPr bwMode="auto">
            <a:xfrm>
              <a:off x="2024062" y="-3865563"/>
              <a:ext cx="8042275" cy="9412288"/>
            </a:xfrm>
            <a:custGeom>
              <a:avLst/>
              <a:gdLst>
                <a:gd name="T0" fmla="*/ 5 w 1900"/>
                <a:gd name="T1" fmla="*/ 0 h 2218"/>
                <a:gd name="T2" fmla="*/ 11 w 1900"/>
                <a:gd name="T3" fmla="*/ 402 h 2218"/>
                <a:gd name="T4" fmla="*/ 100 w 1900"/>
                <a:gd name="T5" fmla="*/ 785 h 2218"/>
                <a:gd name="T6" fmla="*/ 120 w 1900"/>
                <a:gd name="T7" fmla="*/ 824 h 2218"/>
                <a:gd name="T8" fmla="*/ 472 w 1900"/>
                <a:gd name="T9" fmla="*/ 1549 h 2218"/>
                <a:gd name="T10" fmla="*/ 709 w 1900"/>
                <a:gd name="T11" fmla="*/ 2218 h 2218"/>
                <a:gd name="T12" fmla="*/ 1165 w 1900"/>
                <a:gd name="T13" fmla="*/ 2218 h 2218"/>
                <a:gd name="T14" fmla="*/ 1394 w 1900"/>
                <a:gd name="T15" fmla="*/ 1598 h 2218"/>
                <a:gd name="T16" fmla="*/ 1751 w 1900"/>
                <a:gd name="T17" fmla="*/ 880 h 2218"/>
                <a:gd name="T18" fmla="*/ 1799 w 1900"/>
                <a:gd name="T19" fmla="*/ 785 h 2218"/>
                <a:gd name="T20" fmla="*/ 1888 w 1900"/>
                <a:gd name="T21" fmla="*/ 402 h 2218"/>
                <a:gd name="T22" fmla="*/ 1894 w 1900"/>
                <a:gd name="T23" fmla="*/ 0 h 2218"/>
                <a:gd name="T24" fmla="*/ 5 w 1900"/>
                <a:gd name="T25" fmla="*/ 0 h 2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00" h="2218">
                  <a:moveTo>
                    <a:pt x="5" y="0"/>
                  </a:moveTo>
                  <a:cubicBezTo>
                    <a:pt x="0" y="121"/>
                    <a:pt x="0" y="296"/>
                    <a:pt x="11" y="402"/>
                  </a:cubicBezTo>
                  <a:cubicBezTo>
                    <a:pt x="28" y="554"/>
                    <a:pt x="64" y="712"/>
                    <a:pt x="100" y="785"/>
                  </a:cubicBezTo>
                  <a:cubicBezTo>
                    <a:pt x="105" y="795"/>
                    <a:pt x="112" y="808"/>
                    <a:pt x="120" y="824"/>
                  </a:cubicBezTo>
                  <a:cubicBezTo>
                    <a:pt x="185" y="954"/>
                    <a:pt x="337" y="1257"/>
                    <a:pt x="472" y="1549"/>
                  </a:cubicBezTo>
                  <a:cubicBezTo>
                    <a:pt x="630" y="1892"/>
                    <a:pt x="689" y="2133"/>
                    <a:pt x="709" y="2218"/>
                  </a:cubicBezTo>
                  <a:cubicBezTo>
                    <a:pt x="1165" y="2218"/>
                    <a:pt x="1165" y="2218"/>
                    <a:pt x="1165" y="2218"/>
                  </a:cubicBezTo>
                  <a:cubicBezTo>
                    <a:pt x="1188" y="2134"/>
                    <a:pt x="1248" y="1906"/>
                    <a:pt x="1394" y="1598"/>
                  </a:cubicBezTo>
                  <a:cubicBezTo>
                    <a:pt x="1523" y="1328"/>
                    <a:pt x="1671" y="1036"/>
                    <a:pt x="1751" y="880"/>
                  </a:cubicBezTo>
                  <a:cubicBezTo>
                    <a:pt x="1773" y="838"/>
                    <a:pt x="1790" y="804"/>
                    <a:pt x="1799" y="785"/>
                  </a:cubicBezTo>
                  <a:cubicBezTo>
                    <a:pt x="1835" y="712"/>
                    <a:pt x="1872" y="554"/>
                    <a:pt x="1888" y="402"/>
                  </a:cubicBezTo>
                  <a:cubicBezTo>
                    <a:pt x="1899" y="296"/>
                    <a:pt x="1900" y="121"/>
                    <a:pt x="1894" y="0"/>
                  </a:cubicBezTo>
                  <a:lnTo>
                    <a:pt x="5" y="0"/>
                  </a:lnTo>
                  <a:close/>
                </a:path>
              </a:pathLst>
            </a:custGeom>
            <a:solidFill>
              <a:srgbClr val="FFD0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0"/>
            <p:cNvSpPr/>
            <p:nvPr/>
          </p:nvSpPr>
          <p:spPr bwMode="auto">
            <a:xfrm>
              <a:off x="2946400" y="5562600"/>
              <a:ext cx="6057900" cy="2011363"/>
            </a:xfrm>
            <a:custGeom>
              <a:avLst/>
              <a:gdLst>
                <a:gd name="T0" fmla="*/ 3816 w 3816"/>
                <a:gd name="T1" fmla="*/ 1267 h 1267"/>
                <a:gd name="T2" fmla="*/ 0 w 3816"/>
                <a:gd name="T3" fmla="*/ 1267 h 1267"/>
                <a:gd name="T4" fmla="*/ 1115 w 3816"/>
                <a:gd name="T5" fmla="*/ 0 h 1267"/>
                <a:gd name="T6" fmla="*/ 2701 w 3816"/>
                <a:gd name="T7" fmla="*/ 0 h 1267"/>
                <a:gd name="T8" fmla="*/ 3816 w 3816"/>
                <a:gd name="T9" fmla="*/ 1267 h 1267"/>
              </a:gdLst>
              <a:ahLst/>
              <a:cxnLst>
                <a:cxn ang="0">
                  <a:pos x="T0" y="T1"/>
                </a:cxn>
                <a:cxn ang="0">
                  <a:pos x="T2" y="T3"/>
                </a:cxn>
                <a:cxn ang="0">
                  <a:pos x="T4" y="T5"/>
                </a:cxn>
                <a:cxn ang="0">
                  <a:pos x="T6" y="T7"/>
                </a:cxn>
                <a:cxn ang="0">
                  <a:pos x="T8" y="T9"/>
                </a:cxn>
              </a:cxnLst>
              <a:rect l="0" t="0" r="r" b="b"/>
              <a:pathLst>
                <a:path w="3816" h="1267">
                  <a:moveTo>
                    <a:pt x="3816" y="1267"/>
                  </a:moveTo>
                  <a:lnTo>
                    <a:pt x="0" y="1267"/>
                  </a:lnTo>
                  <a:lnTo>
                    <a:pt x="1115" y="0"/>
                  </a:lnTo>
                  <a:lnTo>
                    <a:pt x="2701" y="0"/>
                  </a:lnTo>
                  <a:lnTo>
                    <a:pt x="3816" y="1267"/>
                  </a:lnTo>
                  <a:close/>
                </a:path>
              </a:pathLst>
            </a:custGeom>
            <a:solidFill>
              <a:srgbClr val="F5C6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1"/>
            <p:cNvSpPr/>
            <p:nvPr/>
          </p:nvSpPr>
          <p:spPr bwMode="auto">
            <a:xfrm>
              <a:off x="3387725" y="5902325"/>
              <a:ext cx="5095875" cy="1671638"/>
            </a:xfrm>
            <a:custGeom>
              <a:avLst/>
              <a:gdLst>
                <a:gd name="T0" fmla="*/ 0 w 3210"/>
                <a:gd name="T1" fmla="*/ 1053 h 1053"/>
                <a:gd name="T2" fmla="*/ 933 w 3210"/>
                <a:gd name="T3" fmla="*/ 0 h 1053"/>
                <a:gd name="T4" fmla="*/ 2327 w 3210"/>
                <a:gd name="T5" fmla="*/ 0 h 1053"/>
                <a:gd name="T6" fmla="*/ 3210 w 3210"/>
                <a:gd name="T7" fmla="*/ 1053 h 1053"/>
                <a:gd name="T8" fmla="*/ 0 w 3210"/>
                <a:gd name="T9" fmla="*/ 1053 h 1053"/>
              </a:gdLst>
              <a:ahLst/>
              <a:cxnLst>
                <a:cxn ang="0">
                  <a:pos x="T0" y="T1"/>
                </a:cxn>
                <a:cxn ang="0">
                  <a:pos x="T2" y="T3"/>
                </a:cxn>
                <a:cxn ang="0">
                  <a:pos x="T4" y="T5"/>
                </a:cxn>
                <a:cxn ang="0">
                  <a:pos x="T6" y="T7"/>
                </a:cxn>
                <a:cxn ang="0">
                  <a:pos x="T8" y="T9"/>
                </a:cxn>
              </a:cxnLst>
              <a:rect l="0" t="0" r="r" b="b"/>
              <a:pathLst>
                <a:path w="3210" h="1053">
                  <a:moveTo>
                    <a:pt x="0" y="1053"/>
                  </a:moveTo>
                  <a:lnTo>
                    <a:pt x="933" y="0"/>
                  </a:lnTo>
                  <a:lnTo>
                    <a:pt x="2327" y="0"/>
                  </a:lnTo>
                  <a:lnTo>
                    <a:pt x="3210" y="1053"/>
                  </a:lnTo>
                  <a:lnTo>
                    <a:pt x="0" y="1053"/>
                  </a:lnTo>
                  <a:close/>
                </a:path>
              </a:pathLst>
            </a:custGeom>
            <a:solidFill>
              <a:srgbClr val="FFD0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Rectangle 12"/>
            <p:cNvSpPr>
              <a:spLocks noChangeArrowheads="1"/>
            </p:cNvSpPr>
            <p:nvPr/>
          </p:nvSpPr>
          <p:spPr bwMode="auto">
            <a:xfrm>
              <a:off x="2951162" y="7573963"/>
              <a:ext cx="6056313" cy="2406650"/>
            </a:xfrm>
            <a:prstGeom prst="rect">
              <a:avLst/>
            </a:prstGeom>
            <a:solidFill>
              <a:srgbClr val="7989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 name="Freeform 13"/>
            <p:cNvSpPr/>
            <p:nvPr/>
          </p:nvSpPr>
          <p:spPr bwMode="auto">
            <a:xfrm>
              <a:off x="3598862" y="8070850"/>
              <a:ext cx="4760913" cy="1493838"/>
            </a:xfrm>
            <a:custGeom>
              <a:avLst/>
              <a:gdLst>
                <a:gd name="T0" fmla="*/ 1071 w 1125"/>
                <a:gd name="T1" fmla="*/ 352 h 352"/>
                <a:gd name="T2" fmla="*/ 54 w 1125"/>
                <a:gd name="T3" fmla="*/ 352 h 352"/>
                <a:gd name="T4" fmla="*/ 0 w 1125"/>
                <a:gd name="T5" fmla="*/ 298 h 352"/>
                <a:gd name="T6" fmla="*/ 0 w 1125"/>
                <a:gd name="T7" fmla="*/ 54 h 352"/>
                <a:gd name="T8" fmla="*/ 54 w 1125"/>
                <a:gd name="T9" fmla="*/ 0 h 352"/>
                <a:gd name="T10" fmla="*/ 1071 w 1125"/>
                <a:gd name="T11" fmla="*/ 0 h 352"/>
                <a:gd name="T12" fmla="*/ 1125 w 1125"/>
                <a:gd name="T13" fmla="*/ 54 h 352"/>
                <a:gd name="T14" fmla="*/ 1125 w 1125"/>
                <a:gd name="T15" fmla="*/ 298 h 352"/>
                <a:gd name="T16" fmla="*/ 1071 w 1125"/>
                <a:gd name="T17"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5" h="352">
                  <a:moveTo>
                    <a:pt x="1071" y="352"/>
                  </a:moveTo>
                  <a:cubicBezTo>
                    <a:pt x="54" y="352"/>
                    <a:pt x="54" y="352"/>
                    <a:pt x="54" y="352"/>
                  </a:cubicBezTo>
                  <a:cubicBezTo>
                    <a:pt x="24" y="352"/>
                    <a:pt x="0" y="328"/>
                    <a:pt x="0" y="298"/>
                  </a:cubicBezTo>
                  <a:cubicBezTo>
                    <a:pt x="0" y="54"/>
                    <a:pt x="0" y="54"/>
                    <a:pt x="0" y="54"/>
                  </a:cubicBezTo>
                  <a:cubicBezTo>
                    <a:pt x="0" y="25"/>
                    <a:pt x="24" y="0"/>
                    <a:pt x="54" y="0"/>
                  </a:cubicBezTo>
                  <a:cubicBezTo>
                    <a:pt x="1071" y="0"/>
                    <a:pt x="1071" y="0"/>
                    <a:pt x="1071" y="0"/>
                  </a:cubicBezTo>
                  <a:cubicBezTo>
                    <a:pt x="1101" y="0"/>
                    <a:pt x="1125" y="25"/>
                    <a:pt x="1125" y="54"/>
                  </a:cubicBezTo>
                  <a:cubicBezTo>
                    <a:pt x="1125" y="298"/>
                    <a:pt x="1125" y="298"/>
                    <a:pt x="1125" y="298"/>
                  </a:cubicBezTo>
                  <a:cubicBezTo>
                    <a:pt x="1125" y="328"/>
                    <a:pt x="1101" y="352"/>
                    <a:pt x="1071" y="352"/>
                  </a:cubicBezTo>
                  <a:close/>
                </a:path>
              </a:pathLst>
            </a:custGeom>
            <a:solidFill>
              <a:srgbClr val="E5F2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4"/>
            <p:cNvSpPr/>
            <p:nvPr/>
          </p:nvSpPr>
          <p:spPr bwMode="auto">
            <a:xfrm>
              <a:off x="4330700" y="8504238"/>
              <a:ext cx="757238" cy="631825"/>
            </a:xfrm>
            <a:custGeom>
              <a:avLst/>
              <a:gdLst>
                <a:gd name="T0" fmla="*/ 413 w 477"/>
                <a:gd name="T1" fmla="*/ 398 h 398"/>
                <a:gd name="T2" fmla="*/ 288 w 477"/>
                <a:gd name="T3" fmla="*/ 398 h 398"/>
                <a:gd name="T4" fmla="*/ 240 w 477"/>
                <a:gd name="T5" fmla="*/ 104 h 398"/>
                <a:gd name="T6" fmla="*/ 238 w 477"/>
                <a:gd name="T7" fmla="*/ 104 h 398"/>
                <a:gd name="T8" fmla="*/ 187 w 477"/>
                <a:gd name="T9" fmla="*/ 398 h 398"/>
                <a:gd name="T10" fmla="*/ 64 w 477"/>
                <a:gd name="T11" fmla="*/ 398 h 398"/>
                <a:gd name="T12" fmla="*/ 0 w 477"/>
                <a:gd name="T13" fmla="*/ 0 h 398"/>
                <a:gd name="T14" fmla="*/ 96 w 477"/>
                <a:gd name="T15" fmla="*/ 0 h 398"/>
                <a:gd name="T16" fmla="*/ 134 w 477"/>
                <a:gd name="T17" fmla="*/ 318 h 398"/>
                <a:gd name="T18" fmla="*/ 136 w 477"/>
                <a:gd name="T19" fmla="*/ 318 h 398"/>
                <a:gd name="T20" fmla="*/ 190 w 477"/>
                <a:gd name="T21" fmla="*/ 0 h 398"/>
                <a:gd name="T22" fmla="*/ 291 w 477"/>
                <a:gd name="T23" fmla="*/ 0 h 398"/>
                <a:gd name="T24" fmla="*/ 341 w 477"/>
                <a:gd name="T25" fmla="*/ 318 h 398"/>
                <a:gd name="T26" fmla="*/ 341 w 477"/>
                <a:gd name="T27" fmla="*/ 318 h 398"/>
                <a:gd name="T28" fmla="*/ 387 w 477"/>
                <a:gd name="T29" fmla="*/ 0 h 398"/>
                <a:gd name="T30" fmla="*/ 477 w 477"/>
                <a:gd name="T31" fmla="*/ 0 h 398"/>
                <a:gd name="T32" fmla="*/ 413 w 477"/>
                <a:gd name="T33"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7" h="398">
                  <a:moveTo>
                    <a:pt x="413" y="398"/>
                  </a:moveTo>
                  <a:lnTo>
                    <a:pt x="288" y="398"/>
                  </a:lnTo>
                  <a:lnTo>
                    <a:pt x="240" y="104"/>
                  </a:lnTo>
                  <a:lnTo>
                    <a:pt x="238" y="104"/>
                  </a:lnTo>
                  <a:lnTo>
                    <a:pt x="187" y="398"/>
                  </a:lnTo>
                  <a:lnTo>
                    <a:pt x="64" y="398"/>
                  </a:lnTo>
                  <a:lnTo>
                    <a:pt x="0" y="0"/>
                  </a:lnTo>
                  <a:lnTo>
                    <a:pt x="96" y="0"/>
                  </a:lnTo>
                  <a:lnTo>
                    <a:pt x="134" y="318"/>
                  </a:lnTo>
                  <a:lnTo>
                    <a:pt x="136" y="318"/>
                  </a:lnTo>
                  <a:lnTo>
                    <a:pt x="190" y="0"/>
                  </a:lnTo>
                  <a:lnTo>
                    <a:pt x="291" y="0"/>
                  </a:lnTo>
                  <a:lnTo>
                    <a:pt x="341" y="318"/>
                  </a:lnTo>
                  <a:lnTo>
                    <a:pt x="341" y="318"/>
                  </a:lnTo>
                  <a:lnTo>
                    <a:pt x="387" y="0"/>
                  </a:lnTo>
                  <a:lnTo>
                    <a:pt x="477" y="0"/>
                  </a:lnTo>
                  <a:lnTo>
                    <a:pt x="413" y="398"/>
                  </a:lnTo>
                  <a:close/>
                </a:path>
              </a:pathLst>
            </a:custGeom>
            <a:solidFill>
              <a:srgbClr val="7989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Rectangle 15"/>
            <p:cNvSpPr>
              <a:spLocks noChangeArrowheads="1"/>
            </p:cNvSpPr>
            <p:nvPr/>
          </p:nvSpPr>
          <p:spPr bwMode="auto">
            <a:xfrm>
              <a:off x="5156200" y="8504238"/>
              <a:ext cx="152400" cy="631825"/>
            </a:xfrm>
            <a:prstGeom prst="rect">
              <a:avLst/>
            </a:prstGeom>
            <a:solidFill>
              <a:srgbClr val="7989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 name="Freeform 16"/>
            <p:cNvSpPr/>
            <p:nvPr/>
          </p:nvSpPr>
          <p:spPr bwMode="auto">
            <a:xfrm>
              <a:off x="5427662" y="8504238"/>
              <a:ext cx="485775" cy="631825"/>
            </a:xfrm>
            <a:custGeom>
              <a:avLst/>
              <a:gdLst>
                <a:gd name="T0" fmla="*/ 69 w 115"/>
                <a:gd name="T1" fmla="*/ 149 h 149"/>
                <a:gd name="T2" fmla="*/ 27 w 115"/>
                <a:gd name="T3" fmla="*/ 35 h 149"/>
                <a:gd name="T4" fmla="*/ 27 w 115"/>
                <a:gd name="T5" fmla="*/ 35 h 149"/>
                <a:gd name="T6" fmla="*/ 32 w 115"/>
                <a:gd name="T7" fmla="*/ 93 h 149"/>
                <a:gd name="T8" fmla="*/ 32 w 115"/>
                <a:gd name="T9" fmla="*/ 149 h 149"/>
                <a:gd name="T10" fmla="*/ 0 w 115"/>
                <a:gd name="T11" fmla="*/ 149 h 149"/>
                <a:gd name="T12" fmla="*/ 0 w 115"/>
                <a:gd name="T13" fmla="*/ 0 h 149"/>
                <a:gd name="T14" fmla="*/ 45 w 115"/>
                <a:gd name="T15" fmla="*/ 0 h 149"/>
                <a:gd name="T16" fmla="*/ 87 w 115"/>
                <a:gd name="T17" fmla="*/ 114 h 149"/>
                <a:gd name="T18" fmla="*/ 88 w 115"/>
                <a:gd name="T19" fmla="*/ 114 h 149"/>
                <a:gd name="T20" fmla="*/ 83 w 115"/>
                <a:gd name="T21" fmla="*/ 56 h 149"/>
                <a:gd name="T22" fmla="*/ 83 w 115"/>
                <a:gd name="T23" fmla="*/ 0 h 149"/>
                <a:gd name="T24" fmla="*/ 115 w 115"/>
                <a:gd name="T25" fmla="*/ 0 h 149"/>
                <a:gd name="T26" fmla="*/ 115 w 115"/>
                <a:gd name="T27" fmla="*/ 149 h 149"/>
                <a:gd name="T28" fmla="*/ 69 w 115"/>
                <a:gd name="T29"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49">
                  <a:moveTo>
                    <a:pt x="69" y="149"/>
                  </a:moveTo>
                  <a:cubicBezTo>
                    <a:pt x="27" y="35"/>
                    <a:pt x="27" y="35"/>
                    <a:pt x="27" y="35"/>
                  </a:cubicBezTo>
                  <a:cubicBezTo>
                    <a:pt x="27" y="35"/>
                    <a:pt x="27" y="35"/>
                    <a:pt x="27" y="35"/>
                  </a:cubicBezTo>
                  <a:cubicBezTo>
                    <a:pt x="29" y="44"/>
                    <a:pt x="32" y="67"/>
                    <a:pt x="32" y="93"/>
                  </a:cubicBezTo>
                  <a:cubicBezTo>
                    <a:pt x="32" y="149"/>
                    <a:pt x="32" y="149"/>
                    <a:pt x="32" y="149"/>
                  </a:cubicBezTo>
                  <a:cubicBezTo>
                    <a:pt x="0" y="149"/>
                    <a:pt x="0" y="149"/>
                    <a:pt x="0" y="149"/>
                  </a:cubicBezTo>
                  <a:cubicBezTo>
                    <a:pt x="0" y="0"/>
                    <a:pt x="0" y="0"/>
                    <a:pt x="0" y="0"/>
                  </a:cubicBezTo>
                  <a:cubicBezTo>
                    <a:pt x="45" y="0"/>
                    <a:pt x="45" y="0"/>
                    <a:pt x="45" y="0"/>
                  </a:cubicBezTo>
                  <a:cubicBezTo>
                    <a:pt x="87" y="114"/>
                    <a:pt x="87" y="114"/>
                    <a:pt x="87" y="114"/>
                  </a:cubicBezTo>
                  <a:cubicBezTo>
                    <a:pt x="88" y="114"/>
                    <a:pt x="88" y="114"/>
                    <a:pt x="88" y="114"/>
                  </a:cubicBezTo>
                  <a:cubicBezTo>
                    <a:pt x="86" y="103"/>
                    <a:pt x="83" y="83"/>
                    <a:pt x="83" y="56"/>
                  </a:cubicBezTo>
                  <a:cubicBezTo>
                    <a:pt x="83" y="0"/>
                    <a:pt x="83" y="0"/>
                    <a:pt x="83" y="0"/>
                  </a:cubicBezTo>
                  <a:cubicBezTo>
                    <a:pt x="115" y="0"/>
                    <a:pt x="115" y="0"/>
                    <a:pt x="115" y="0"/>
                  </a:cubicBezTo>
                  <a:cubicBezTo>
                    <a:pt x="115" y="149"/>
                    <a:pt x="115" y="149"/>
                    <a:pt x="115" y="149"/>
                  </a:cubicBezTo>
                  <a:lnTo>
                    <a:pt x="69" y="149"/>
                  </a:lnTo>
                  <a:close/>
                </a:path>
              </a:pathLst>
            </a:custGeom>
            <a:solidFill>
              <a:srgbClr val="7989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7"/>
            <p:cNvSpPr/>
            <p:nvPr/>
          </p:nvSpPr>
          <p:spPr bwMode="auto">
            <a:xfrm>
              <a:off x="6032500" y="8504238"/>
              <a:ext cx="487363" cy="631825"/>
            </a:xfrm>
            <a:custGeom>
              <a:avLst/>
              <a:gdLst>
                <a:gd name="T0" fmla="*/ 70 w 115"/>
                <a:gd name="T1" fmla="*/ 149 h 149"/>
                <a:gd name="T2" fmla="*/ 28 w 115"/>
                <a:gd name="T3" fmla="*/ 35 h 149"/>
                <a:gd name="T4" fmla="*/ 27 w 115"/>
                <a:gd name="T5" fmla="*/ 35 h 149"/>
                <a:gd name="T6" fmla="*/ 32 w 115"/>
                <a:gd name="T7" fmla="*/ 93 h 149"/>
                <a:gd name="T8" fmla="*/ 32 w 115"/>
                <a:gd name="T9" fmla="*/ 149 h 149"/>
                <a:gd name="T10" fmla="*/ 0 w 115"/>
                <a:gd name="T11" fmla="*/ 149 h 149"/>
                <a:gd name="T12" fmla="*/ 0 w 115"/>
                <a:gd name="T13" fmla="*/ 0 h 149"/>
                <a:gd name="T14" fmla="*/ 45 w 115"/>
                <a:gd name="T15" fmla="*/ 0 h 149"/>
                <a:gd name="T16" fmla="*/ 88 w 115"/>
                <a:gd name="T17" fmla="*/ 114 h 149"/>
                <a:gd name="T18" fmla="*/ 88 w 115"/>
                <a:gd name="T19" fmla="*/ 114 h 149"/>
                <a:gd name="T20" fmla="*/ 83 w 115"/>
                <a:gd name="T21" fmla="*/ 56 h 149"/>
                <a:gd name="T22" fmla="*/ 83 w 115"/>
                <a:gd name="T23" fmla="*/ 0 h 149"/>
                <a:gd name="T24" fmla="*/ 115 w 115"/>
                <a:gd name="T25" fmla="*/ 0 h 149"/>
                <a:gd name="T26" fmla="*/ 115 w 115"/>
                <a:gd name="T27" fmla="*/ 149 h 149"/>
                <a:gd name="T28" fmla="*/ 70 w 115"/>
                <a:gd name="T29"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49">
                  <a:moveTo>
                    <a:pt x="70" y="149"/>
                  </a:moveTo>
                  <a:cubicBezTo>
                    <a:pt x="28" y="35"/>
                    <a:pt x="28" y="35"/>
                    <a:pt x="28" y="35"/>
                  </a:cubicBezTo>
                  <a:cubicBezTo>
                    <a:pt x="27" y="35"/>
                    <a:pt x="27" y="35"/>
                    <a:pt x="27" y="35"/>
                  </a:cubicBezTo>
                  <a:cubicBezTo>
                    <a:pt x="29" y="44"/>
                    <a:pt x="32" y="67"/>
                    <a:pt x="32" y="93"/>
                  </a:cubicBezTo>
                  <a:cubicBezTo>
                    <a:pt x="32" y="149"/>
                    <a:pt x="32" y="149"/>
                    <a:pt x="32" y="149"/>
                  </a:cubicBezTo>
                  <a:cubicBezTo>
                    <a:pt x="0" y="149"/>
                    <a:pt x="0" y="149"/>
                    <a:pt x="0" y="149"/>
                  </a:cubicBezTo>
                  <a:cubicBezTo>
                    <a:pt x="0" y="0"/>
                    <a:pt x="0" y="0"/>
                    <a:pt x="0" y="0"/>
                  </a:cubicBezTo>
                  <a:cubicBezTo>
                    <a:pt x="45" y="0"/>
                    <a:pt x="45" y="0"/>
                    <a:pt x="45" y="0"/>
                  </a:cubicBezTo>
                  <a:cubicBezTo>
                    <a:pt x="88" y="114"/>
                    <a:pt x="88" y="114"/>
                    <a:pt x="88" y="114"/>
                  </a:cubicBezTo>
                  <a:cubicBezTo>
                    <a:pt x="88" y="114"/>
                    <a:pt x="88" y="114"/>
                    <a:pt x="88" y="114"/>
                  </a:cubicBezTo>
                  <a:cubicBezTo>
                    <a:pt x="86" y="103"/>
                    <a:pt x="83" y="83"/>
                    <a:pt x="83" y="56"/>
                  </a:cubicBezTo>
                  <a:cubicBezTo>
                    <a:pt x="83" y="0"/>
                    <a:pt x="83" y="0"/>
                    <a:pt x="83" y="0"/>
                  </a:cubicBezTo>
                  <a:cubicBezTo>
                    <a:pt x="115" y="0"/>
                    <a:pt x="115" y="0"/>
                    <a:pt x="115" y="0"/>
                  </a:cubicBezTo>
                  <a:cubicBezTo>
                    <a:pt x="115" y="149"/>
                    <a:pt x="115" y="149"/>
                    <a:pt x="115" y="149"/>
                  </a:cubicBezTo>
                  <a:lnTo>
                    <a:pt x="70" y="149"/>
                  </a:lnTo>
                  <a:close/>
                </a:path>
              </a:pathLst>
            </a:custGeom>
            <a:solidFill>
              <a:srgbClr val="7989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8"/>
            <p:cNvSpPr/>
            <p:nvPr/>
          </p:nvSpPr>
          <p:spPr bwMode="auto">
            <a:xfrm>
              <a:off x="6637338" y="8504238"/>
              <a:ext cx="390525" cy="631825"/>
            </a:xfrm>
            <a:custGeom>
              <a:avLst/>
              <a:gdLst>
                <a:gd name="T0" fmla="*/ 96 w 246"/>
                <a:gd name="T1" fmla="*/ 67 h 398"/>
                <a:gd name="T2" fmla="*/ 96 w 246"/>
                <a:gd name="T3" fmla="*/ 163 h 398"/>
                <a:gd name="T4" fmla="*/ 219 w 246"/>
                <a:gd name="T5" fmla="*/ 163 h 398"/>
                <a:gd name="T6" fmla="*/ 219 w 246"/>
                <a:gd name="T7" fmla="*/ 230 h 398"/>
                <a:gd name="T8" fmla="*/ 96 w 246"/>
                <a:gd name="T9" fmla="*/ 230 h 398"/>
                <a:gd name="T10" fmla="*/ 96 w 246"/>
                <a:gd name="T11" fmla="*/ 329 h 398"/>
                <a:gd name="T12" fmla="*/ 246 w 246"/>
                <a:gd name="T13" fmla="*/ 329 h 398"/>
                <a:gd name="T14" fmla="*/ 246 w 246"/>
                <a:gd name="T15" fmla="*/ 398 h 398"/>
                <a:gd name="T16" fmla="*/ 0 w 246"/>
                <a:gd name="T17" fmla="*/ 398 h 398"/>
                <a:gd name="T18" fmla="*/ 0 w 246"/>
                <a:gd name="T19" fmla="*/ 0 h 398"/>
                <a:gd name="T20" fmla="*/ 246 w 246"/>
                <a:gd name="T21" fmla="*/ 0 h 398"/>
                <a:gd name="T22" fmla="*/ 238 w 246"/>
                <a:gd name="T23" fmla="*/ 67 h 398"/>
                <a:gd name="T24" fmla="*/ 96 w 246"/>
                <a:gd name="T25" fmla="*/ 67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398">
                  <a:moveTo>
                    <a:pt x="96" y="67"/>
                  </a:moveTo>
                  <a:lnTo>
                    <a:pt x="96" y="163"/>
                  </a:lnTo>
                  <a:lnTo>
                    <a:pt x="219" y="163"/>
                  </a:lnTo>
                  <a:lnTo>
                    <a:pt x="219" y="230"/>
                  </a:lnTo>
                  <a:lnTo>
                    <a:pt x="96" y="230"/>
                  </a:lnTo>
                  <a:lnTo>
                    <a:pt x="96" y="329"/>
                  </a:lnTo>
                  <a:lnTo>
                    <a:pt x="246" y="329"/>
                  </a:lnTo>
                  <a:lnTo>
                    <a:pt x="246" y="398"/>
                  </a:lnTo>
                  <a:lnTo>
                    <a:pt x="0" y="398"/>
                  </a:lnTo>
                  <a:lnTo>
                    <a:pt x="0" y="0"/>
                  </a:lnTo>
                  <a:lnTo>
                    <a:pt x="246" y="0"/>
                  </a:lnTo>
                  <a:lnTo>
                    <a:pt x="238" y="67"/>
                  </a:lnTo>
                  <a:lnTo>
                    <a:pt x="96" y="67"/>
                  </a:lnTo>
                  <a:close/>
                </a:path>
              </a:pathLst>
            </a:custGeom>
            <a:solidFill>
              <a:srgbClr val="7989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9"/>
            <p:cNvSpPr>
              <a:spLocks noEditPoints="1"/>
            </p:cNvSpPr>
            <p:nvPr/>
          </p:nvSpPr>
          <p:spPr bwMode="auto">
            <a:xfrm>
              <a:off x="7119938" y="8504238"/>
              <a:ext cx="508000" cy="631825"/>
            </a:xfrm>
            <a:custGeom>
              <a:avLst/>
              <a:gdLst>
                <a:gd name="T0" fmla="*/ 81 w 120"/>
                <a:gd name="T1" fmla="*/ 86 h 149"/>
                <a:gd name="T2" fmla="*/ 120 w 120"/>
                <a:gd name="T3" fmla="*/ 149 h 149"/>
                <a:gd name="T4" fmla="*/ 80 w 120"/>
                <a:gd name="T5" fmla="*/ 149 h 149"/>
                <a:gd name="T6" fmla="*/ 48 w 120"/>
                <a:gd name="T7" fmla="*/ 92 h 149"/>
                <a:gd name="T8" fmla="*/ 35 w 120"/>
                <a:gd name="T9" fmla="*/ 92 h 149"/>
                <a:gd name="T10" fmla="*/ 35 w 120"/>
                <a:gd name="T11" fmla="*/ 149 h 149"/>
                <a:gd name="T12" fmla="*/ 0 w 120"/>
                <a:gd name="T13" fmla="*/ 149 h 149"/>
                <a:gd name="T14" fmla="*/ 0 w 120"/>
                <a:gd name="T15" fmla="*/ 0 h 149"/>
                <a:gd name="T16" fmla="*/ 49 w 120"/>
                <a:gd name="T17" fmla="*/ 0 h 149"/>
                <a:gd name="T18" fmla="*/ 110 w 120"/>
                <a:gd name="T19" fmla="*/ 45 h 149"/>
                <a:gd name="T20" fmla="*/ 81 w 120"/>
                <a:gd name="T21" fmla="*/ 86 h 149"/>
                <a:gd name="T22" fmla="*/ 49 w 120"/>
                <a:gd name="T23" fmla="*/ 25 h 149"/>
                <a:gd name="T24" fmla="*/ 35 w 120"/>
                <a:gd name="T25" fmla="*/ 25 h 149"/>
                <a:gd name="T26" fmla="*/ 35 w 120"/>
                <a:gd name="T27" fmla="*/ 68 h 149"/>
                <a:gd name="T28" fmla="*/ 50 w 120"/>
                <a:gd name="T29" fmla="*/ 68 h 149"/>
                <a:gd name="T30" fmla="*/ 74 w 120"/>
                <a:gd name="T31" fmla="*/ 45 h 149"/>
                <a:gd name="T32" fmla="*/ 49 w 120"/>
                <a:gd name="T33" fmla="*/ 2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 h="149">
                  <a:moveTo>
                    <a:pt x="81" y="86"/>
                  </a:moveTo>
                  <a:cubicBezTo>
                    <a:pt x="120" y="149"/>
                    <a:pt x="120" y="149"/>
                    <a:pt x="120" y="149"/>
                  </a:cubicBezTo>
                  <a:cubicBezTo>
                    <a:pt x="80" y="149"/>
                    <a:pt x="80" y="149"/>
                    <a:pt x="80" y="149"/>
                  </a:cubicBezTo>
                  <a:cubicBezTo>
                    <a:pt x="48" y="92"/>
                    <a:pt x="48" y="92"/>
                    <a:pt x="48" y="92"/>
                  </a:cubicBezTo>
                  <a:cubicBezTo>
                    <a:pt x="35" y="92"/>
                    <a:pt x="35" y="92"/>
                    <a:pt x="35" y="92"/>
                  </a:cubicBezTo>
                  <a:cubicBezTo>
                    <a:pt x="35" y="149"/>
                    <a:pt x="35" y="149"/>
                    <a:pt x="35" y="149"/>
                  </a:cubicBezTo>
                  <a:cubicBezTo>
                    <a:pt x="0" y="149"/>
                    <a:pt x="0" y="149"/>
                    <a:pt x="0" y="149"/>
                  </a:cubicBezTo>
                  <a:cubicBezTo>
                    <a:pt x="0" y="0"/>
                    <a:pt x="0" y="0"/>
                    <a:pt x="0" y="0"/>
                  </a:cubicBezTo>
                  <a:cubicBezTo>
                    <a:pt x="49" y="0"/>
                    <a:pt x="49" y="0"/>
                    <a:pt x="49" y="0"/>
                  </a:cubicBezTo>
                  <a:cubicBezTo>
                    <a:pt x="90" y="0"/>
                    <a:pt x="110" y="14"/>
                    <a:pt x="110" y="45"/>
                  </a:cubicBezTo>
                  <a:cubicBezTo>
                    <a:pt x="110" y="66"/>
                    <a:pt x="97" y="79"/>
                    <a:pt x="81" y="86"/>
                  </a:cubicBezTo>
                  <a:close/>
                  <a:moveTo>
                    <a:pt x="49" y="25"/>
                  </a:moveTo>
                  <a:cubicBezTo>
                    <a:pt x="35" y="25"/>
                    <a:pt x="35" y="25"/>
                    <a:pt x="35" y="25"/>
                  </a:cubicBezTo>
                  <a:cubicBezTo>
                    <a:pt x="35" y="68"/>
                    <a:pt x="35" y="68"/>
                    <a:pt x="35" y="68"/>
                  </a:cubicBezTo>
                  <a:cubicBezTo>
                    <a:pt x="50" y="68"/>
                    <a:pt x="50" y="68"/>
                    <a:pt x="50" y="68"/>
                  </a:cubicBezTo>
                  <a:cubicBezTo>
                    <a:pt x="66" y="68"/>
                    <a:pt x="74" y="61"/>
                    <a:pt x="74" y="45"/>
                  </a:cubicBezTo>
                  <a:cubicBezTo>
                    <a:pt x="74" y="31"/>
                    <a:pt x="65" y="25"/>
                    <a:pt x="49" y="25"/>
                  </a:cubicBezTo>
                  <a:close/>
                </a:path>
              </a:pathLst>
            </a:custGeom>
            <a:solidFill>
              <a:srgbClr val="7989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Oval 20"/>
            <p:cNvSpPr>
              <a:spLocks noChangeArrowheads="1"/>
            </p:cNvSpPr>
            <p:nvPr/>
          </p:nvSpPr>
          <p:spPr bwMode="auto">
            <a:xfrm>
              <a:off x="8423275" y="2135188"/>
              <a:ext cx="936625" cy="938213"/>
            </a:xfrm>
            <a:prstGeom prst="ellipse">
              <a:avLst/>
            </a:prstGeom>
            <a:solidFill>
              <a:srgbClr val="E3B4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Oval 21"/>
            <p:cNvSpPr>
              <a:spLocks noChangeArrowheads="1"/>
            </p:cNvSpPr>
            <p:nvPr/>
          </p:nvSpPr>
          <p:spPr bwMode="auto">
            <a:xfrm>
              <a:off x="2730500" y="2135188"/>
              <a:ext cx="936625" cy="938213"/>
            </a:xfrm>
            <a:prstGeom prst="ellipse">
              <a:avLst/>
            </a:prstGeom>
            <a:solidFill>
              <a:srgbClr val="E3B4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2"/>
            <p:cNvSpPr/>
            <p:nvPr/>
          </p:nvSpPr>
          <p:spPr bwMode="auto">
            <a:xfrm>
              <a:off x="9266238" y="-3538538"/>
              <a:ext cx="4279900" cy="6381750"/>
            </a:xfrm>
            <a:custGeom>
              <a:avLst/>
              <a:gdLst>
                <a:gd name="T0" fmla="*/ 252 w 1011"/>
                <a:gd name="T1" fmla="*/ 0 h 1504"/>
                <a:gd name="T2" fmla="*/ 259 w 1011"/>
                <a:gd name="T3" fmla="*/ 307 h 1504"/>
                <a:gd name="T4" fmla="*/ 0 w 1011"/>
                <a:gd name="T5" fmla="*/ 1382 h 1504"/>
                <a:gd name="T6" fmla="*/ 22 w 1011"/>
                <a:gd name="T7" fmla="*/ 1448 h 1504"/>
                <a:gd name="T8" fmla="*/ 8 w 1011"/>
                <a:gd name="T9" fmla="*/ 1500 h 1504"/>
                <a:gd name="T10" fmla="*/ 252 w 1011"/>
                <a:gd name="T11" fmla="*/ 0 h 1504"/>
              </a:gdLst>
              <a:ahLst/>
              <a:cxnLst>
                <a:cxn ang="0">
                  <a:pos x="T0" y="T1"/>
                </a:cxn>
                <a:cxn ang="0">
                  <a:pos x="T2" y="T3"/>
                </a:cxn>
                <a:cxn ang="0">
                  <a:pos x="T4" y="T5"/>
                </a:cxn>
                <a:cxn ang="0">
                  <a:pos x="T6" y="T7"/>
                </a:cxn>
                <a:cxn ang="0">
                  <a:pos x="T8" y="T9"/>
                </a:cxn>
                <a:cxn ang="0">
                  <a:pos x="T10" y="T11"/>
                </a:cxn>
              </a:cxnLst>
              <a:rect l="0" t="0" r="r" b="b"/>
              <a:pathLst>
                <a:path w="1011" h="1504">
                  <a:moveTo>
                    <a:pt x="252" y="0"/>
                  </a:moveTo>
                  <a:cubicBezTo>
                    <a:pt x="270" y="81"/>
                    <a:pt x="270" y="193"/>
                    <a:pt x="259" y="307"/>
                  </a:cubicBezTo>
                  <a:cubicBezTo>
                    <a:pt x="706" y="527"/>
                    <a:pt x="645" y="1342"/>
                    <a:pt x="0" y="1382"/>
                  </a:cubicBezTo>
                  <a:cubicBezTo>
                    <a:pt x="14" y="1401"/>
                    <a:pt x="22" y="1423"/>
                    <a:pt x="22" y="1448"/>
                  </a:cubicBezTo>
                  <a:cubicBezTo>
                    <a:pt x="22" y="1467"/>
                    <a:pt x="17" y="1485"/>
                    <a:pt x="8" y="1500"/>
                  </a:cubicBezTo>
                  <a:cubicBezTo>
                    <a:pt x="900" y="1504"/>
                    <a:pt x="1011" y="260"/>
                    <a:pt x="252" y="0"/>
                  </a:cubicBezTo>
                  <a:close/>
                </a:path>
              </a:pathLst>
            </a:custGeom>
            <a:solidFill>
              <a:srgbClr val="EDBC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3"/>
            <p:cNvSpPr/>
            <p:nvPr/>
          </p:nvSpPr>
          <p:spPr bwMode="auto">
            <a:xfrm>
              <a:off x="-1458913" y="-3538538"/>
              <a:ext cx="4278313" cy="6381750"/>
            </a:xfrm>
            <a:custGeom>
              <a:avLst/>
              <a:gdLst>
                <a:gd name="T0" fmla="*/ 990 w 1011"/>
                <a:gd name="T1" fmla="*/ 1448 h 1504"/>
                <a:gd name="T2" fmla="*/ 1011 w 1011"/>
                <a:gd name="T3" fmla="*/ 1382 h 1504"/>
                <a:gd name="T4" fmla="*/ 752 w 1011"/>
                <a:gd name="T5" fmla="*/ 307 h 1504"/>
                <a:gd name="T6" fmla="*/ 759 w 1011"/>
                <a:gd name="T7" fmla="*/ 0 h 1504"/>
                <a:gd name="T8" fmla="*/ 1003 w 1011"/>
                <a:gd name="T9" fmla="*/ 1500 h 1504"/>
                <a:gd name="T10" fmla="*/ 990 w 1011"/>
                <a:gd name="T11" fmla="*/ 1448 h 1504"/>
              </a:gdLst>
              <a:ahLst/>
              <a:cxnLst>
                <a:cxn ang="0">
                  <a:pos x="T0" y="T1"/>
                </a:cxn>
                <a:cxn ang="0">
                  <a:pos x="T2" y="T3"/>
                </a:cxn>
                <a:cxn ang="0">
                  <a:pos x="T4" y="T5"/>
                </a:cxn>
                <a:cxn ang="0">
                  <a:pos x="T6" y="T7"/>
                </a:cxn>
                <a:cxn ang="0">
                  <a:pos x="T8" y="T9"/>
                </a:cxn>
                <a:cxn ang="0">
                  <a:pos x="T10" y="T11"/>
                </a:cxn>
              </a:cxnLst>
              <a:rect l="0" t="0" r="r" b="b"/>
              <a:pathLst>
                <a:path w="1011" h="1504">
                  <a:moveTo>
                    <a:pt x="990" y="1448"/>
                  </a:moveTo>
                  <a:cubicBezTo>
                    <a:pt x="990" y="1423"/>
                    <a:pt x="997" y="1401"/>
                    <a:pt x="1011" y="1382"/>
                  </a:cubicBezTo>
                  <a:cubicBezTo>
                    <a:pt x="366" y="1342"/>
                    <a:pt x="305" y="527"/>
                    <a:pt x="752" y="307"/>
                  </a:cubicBezTo>
                  <a:cubicBezTo>
                    <a:pt x="741" y="193"/>
                    <a:pt x="741" y="81"/>
                    <a:pt x="759" y="0"/>
                  </a:cubicBezTo>
                  <a:cubicBezTo>
                    <a:pt x="0" y="260"/>
                    <a:pt x="111" y="1504"/>
                    <a:pt x="1003" y="1500"/>
                  </a:cubicBezTo>
                  <a:cubicBezTo>
                    <a:pt x="994" y="1485"/>
                    <a:pt x="990" y="1467"/>
                    <a:pt x="990" y="1448"/>
                  </a:cubicBezTo>
                  <a:close/>
                </a:path>
              </a:pathLst>
            </a:custGeom>
            <a:solidFill>
              <a:srgbClr val="EDBC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4"/>
            <p:cNvSpPr/>
            <p:nvPr/>
          </p:nvSpPr>
          <p:spPr bwMode="auto">
            <a:xfrm>
              <a:off x="4627562" y="-2133600"/>
              <a:ext cx="571500" cy="339725"/>
            </a:xfrm>
            <a:custGeom>
              <a:avLst/>
              <a:gdLst>
                <a:gd name="T0" fmla="*/ 77 w 135"/>
                <a:gd name="T1" fmla="*/ 62 h 80"/>
                <a:gd name="T2" fmla="*/ 8 w 135"/>
                <a:gd name="T3" fmla="*/ 66 h 80"/>
                <a:gd name="T4" fmla="*/ 55 w 135"/>
                <a:gd name="T5" fmla="*/ 8 h 80"/>
                <a:gd name="T6" fmla="*/ 110 w 135"/>
                <a:gd name="T7" fmla="*/ 5 h 80"/>
                <a:gd name="T8" fmla="*/ 135 w 135"/>
                <a:gd name="T9" fmla="*/ 15 h 80"/>
                <a:gd name="T10" fmla="*/ 117 w 135"/>
                <a:gd name="T11" fmla="*/ 34 h 80"/>
                <a:gd name="T12" fmla="*/ 77 w 135"/>
                <a:gd name="T13" fmla="*/ 62 h 80"/>
              </a:gdLst>
              <a:ahLst/>
              <a:cxnLst>
                <a:cxn ang="0">
                  <a:pos x="T0" y="T1"/>
                </a:cxn>
                <a:cxn ang="0">
                  <a:pos x="T2" y="T3"/>
                </a:cxn>
                <a:cxn ang="0">
                  <a:pos x="T4" y="T5"/>
                </a:cxn>
                <a:cxn ang="0">
                  <a:pos x="T6" y="T7"/>
                </a:cxn>
                <a:cxn ang="0">
                  <a:pos x="T8" y="T9"/>
                </a:cxn>
                <a:cxn ang="0">
                  <a:pos x="T10" y="T11"/>
                </a:cxn>
                <a:cxn ang="0">
                  <a:pos x="T12" y="T13"/>
                </a:cxn>
              </a:cxnLst>
              <a:rect l="0" t="0" r="r" b="b"/>
              <a:pathLst>
                <a:path w="135" h="80">
                  <a:moveTo>
                    <a:pt x="77" y="62"/>
                  </a:moveTo>
                  <a:cubicBezTo>
                    <a:pt x="45" y="75"/>
                    <a:pt x="17" y="80"/>
                    <a:pt x="8" y="66"/>
                  </a:cubicBezTo>
                  <a:cubicBezTo>
                    <a:pt x="0" y="53"/>
                    <a:pt x="17" y="24"/>
                    <a:pt x="55" y="8"/>
                  </a:cubicBezTo>
                  <a:cubicBezTo>
                    <a:pt x="74" y="0"/>
                    <a:pt x="95" y="2"/>
                    <a:pt x="110" y="5"/>
                  </a:cubicBezTo>
                  <a:cubicBezTo>
                    <a:pt x="125" y="9"/>
                    <a:pt x="135" y="15"/>
                    <a:pt x="135" y="15"/>
                  </a:cubicBezTo>
                  <a:cubicBezTo>
                    <a:pt x="135" y="15"/>
                    <a:pt x="128" y="23"/>
                    <a:pt x="117" y="34"/>
                  </a:cubicBezTo>
                  <a:cubicBezTo>
                    <a:pt x="107" y="44"/>
                    <a:pt x="93" y="56"/>
                    <a:pt x="77" y="62"/>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5"/>
            <p:cNvSpPr/>
            <p:nvPr/>
          </p:nvSpPr>
          <p:spPr bwMode="auto">
            <a:xfrm>
              <a:off x="4508500" y="-1781175"/>
              <a:ext cx="439738" cy="190500"/>
            </a:xfrm>
            <a:custGeom>
              <a:avLst/>
              <a:gdLst>
                <a:gd name="T0" fmla="*/ 104 w 104"/>
                <a:gd name="T1" fmla="*/ 26 h 45"/>
                <a:gd name="T2" fmla="*/ 48 w 104"/>
                <a:gd name="T3" fmla="*/ 0 h 45"/>
                <a:gd name="T4" fmla="*/ 5 w 104"/>
                <a:gd name="T5" fmla="*/ 28 h 45"/>
                <a:gd name="T6" fmla="*/ 62 w 104"/>
                <a:gd name="T7" fmla="*/ 45 h 45"/>
                <a:gd name="T8" fmla="*/ 92 w 104"/>
                <a:gd name="T9" fmla="*/ 35 h 45"/>
                <a:gd name="T10" fmla="*/ 104 w 104"/>
                <a:gd name="T11" fmla="*/ 26 h 45"/>
              </a:gdLst>
              <a:ahLst/>
              <a:cxnLst>
                <a:cxn ang="0">
                  <a:pos x="T0" y="T1"/>
                </a:cxn>
                <a:cxn ang="0">
                  <a:pos x="T2" y="T3"/>
                </a:cxn>
                <a:cxn ang="0">
                  <a:pos x="T4" y="T5"/>
                </a:cxn>
                <a:cxn ang="0">
                  <a:pos x="T6" y="T7"/>
                </a:cxn>
                <a:cxn ang="0">
                  <a:pos x="T8" y="T9"/>
                </a:cxn>
                <a:cxn ang="0">
                  <a:pos x="T10" y="T11"/>
                </a:cxn>
              </a:cxnLst>
              <a:rect l="0" t="0" r="r" b="b"/>
              <a:pathLst>
                <a:path w="104" h="45">
                  <a:moveTo>
                    <a:pt x="104" y="26"/>
                  </a:moveTo>
                  <a:cubicBezTo>
                    <a:pt x="104" y="26"/>
                    <a:pt x="78" y="0"/>
                    <a:pt x="48" y="0"/>
                  </a:cubicBezTo>
                  <a:cubicBezTo>
                    <a:pt x="19" y="1"/>
                    <a:pt x="0" y="16"/>
                    <a:pt x="5" y="28"/>
                  </a:cubicBezTo>
                  <a:cubicBezTo>
                    <a:pt x="10" y="40"/>
                    <a:pt x="36" y="45"/>
                    <a:pt x="62" y="45"/>
                  </a:cubicBezTo>
                  <a:cubicBezTo>
                    <a:pt x="75" y="45"/>
                    <a:pt x="85" y="40"/>
                    <a:pt x="92" y="35"/>
                  </a:cubicBezTo>
                  <a:cubicBezTo>
                    <a:pt x="100" y="31"/>
                    <a:pt x="104" y="26"/>
                    <a:pt x="104" y="26"/>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6"/>
            <p:cNvSpPr/>
            <p:nvPr/>
          </p:nvSpPr>
          <p:spPr bwMode="auto">
            <a:xfrm>
              <a:off x="4318000" y="-1624013"/>
              <a:ext cx="419100" cy="220663"/>
            </a:xfrm>
            <a:custGeom>
              <a:avLst/>
              <a:gdLst>
                <a:gd name="T0" fmla="*/ 99 w 99"/>
                <a:gd name="T1" fmla="*/ 21 h 52"/>
                <a:gd name="T2" fmla="*/ 42 w 99"/>
                <a:gd name="T3" fmla="*/ 7 h 52"/>
                <a:gd name="T4" fmla="*/ 7 w 99"/>
                <a:gd name="T5" fmla="*/ 42 h 52"/>
                <a:gd name="T6" fmla="*/ 64 w 99"/>
                <a:gd name="T7" fmla="*/ 47 h 52"/>
                <a:gd name="T8" fmla="*/ 90 w 99"/>
                <a:gd name="T9" fmla="*/ 33 h 52"/>
                <a:gd name="T10" fmla="*/ 99 w 99"/>
                <a:gd name="T11" fmla="*/ 21 h 52"/>
              </a:gdLst>
              <a:ahLst/>
              <a:cxnLst>
                <a:cxn ang="0">
                  <a:pos x="T0" y="T1"/>
                </a:cxn>
                <a:cxn ang="0">
                  <a:pos x="T2" y="T3"/>
                </a:cxn>
                <a:cxn ang="0">
                  <a:pos x="T4" y="T5"/>
                </a:cxn>
                <a:cxn ang="0">
                  <a:pos x="T6" y="T7"/>
                </a:cxn>
                <a:cxn ang="0">
                  <a:pos x="T8" y="T9"/>
                </a:cxn>
                <a:cxn ang="0">
                  <a:pos x="T10" y="T11"/>
                </a:cxn>
              </a:cxnLst>
              <a:rect l="0" t="0" r="r" b="b"/>
              <a:pathLst>
                <a:path w="99" h="52">
                  <a:moveTo>
                    <a:pt x="99" y="21"/>
                  </a:moveTo>
                  <a:cubicBezTo>
                    <a:pt x="99" y="21"/>
                    <a:pt x="69" y="0"/>
                    <a:pt x="42" y="7"/>
                  </a:cubicBezTo>
                  <a:cubicBezTo>
                    <a:pt x="15" y="13"/>
                    <a:pt x="0" y="31"/>
                    <a:pt x="7" y="42"/>
                  </a:cubicBezTo>
                  <a:cubicBezTo>
                    <a:pt x="14" y="52"/>
                    <a:pt x="39" y="52"/>
                    <a:pt x="64" y="47"/>
                  </a:cubicBezTo>
                  <a:cubicBezTo>
                    <a:pt x="76" y="45"/>
                    <a:pt x="84" y="39"/>
                    <a:pt x="90" y="33"/>
                  </a:cubicBezTo>
                  <a:cubicBezTo>
                    <a:pt x="95" y="27"/>
                    <a:pt x="99" y="21"/>
                    <a:pt x="99" y="21"/>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7"/>
            <p:cNvSpPr/>
            <p:nvPr/>
          </p:nvSpPr>
          <p:spPr bwMode="auto">
            <a:xfrm>
              <a:off x="4178300" y="-1425575"/>
              <a:ext cx="390525" cy="263525"/>
            </a:xfrm>
            <a:custGeom>
              <a:avLst/>
              <a:gdLst>
                <a:gd name="T0" fmla="*/ 92 w 92"/>
                <a:gd name="T1" fmla="*/ 15 h 62"/>
                <a:gd name="T2" fmla="*/ 36 w 92"/>
                <a:gd name="T3" fmla="*/ 12 h 62"/>
                <a:gd name="T4" fmla="*/ 9 w 92"/>
                <a:gd name="T5" fmla="*/ 53 h 62"/>
                <a:gd name="T6" fmla="*/ 64 w 92"/>
                <a:gd name="T7" fmla="*/ 48 h 62"/>
                <a:gd name="T8" fmla="*/ 92 w 92"/>
                <a:gd name="T9" fmla="*/ 15 h 62"/>
              </a:gdLst>
              <a:ahLst/>
              <a:cxnLst>
                <a:cxn ang="0">
                  <a:pos x="T0" y="T1"/>
                </a:cxn>
                <a:cxn ang="0">
                  <a:pos x="T2" y="T3"/>
                </a:cxn>
                <a:cxn ang="0">
                  <a:pos x="T4" y="T5"/>
                </a:cxn>
                <a:cxn ang="0">
                  <a:pos x="T6" y="T7"/>
                </a:cxn>
                <a:cxn ang="0">
                  <a:pos x="T8" y="T9"/>
                </a:cxn>
              </a:cxnLst>
              <a:rect l="0" t="0" r="r" b="b"/>
              <a:pathLst>
                <a:path w="92" h="62">
                  <a:moveTo>
                    <a:pt x="92" y="15"/>
                  </a:moveTo>
                  <a:cubicBezTo>
                    <a:pt x="92" y="15"/>
                    <a:pt x="60" y="0"/>
                    <a:pt x="36" y="12"/>
                  </a:cubicBezTo>
                  <a:cubicBezTo>
                    <a:pt x="12" y="23"/>
                    <a:pt x="0" y="44"/>
                    <a:pt x="9" y="53"/>
                  </a:cubicBezTo>
                  <a:cubicBezTo>
                    <a:pt x="18" y="62"/>
                    <a:pt x="42" y="57"/>
                    <a:pt x="64" y="48"/>
                  </a:cubicBezTo>
                  <a:cubicBezTo>
                    <a:pt x="85" y="38"/>
                    <a:pt x="91" y="16"/>
                    <a:pt x="92" y="15"/>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8"/>
            <p:cNvSpPr/>
            <p:nvPr/>
          </p:nvSpPr>
          <p:spPr bwMode="auto">
            <a:xfrm>
              <a:off x="4089400" y="-1192213"/>
              <a:ext cx="352425" cy="293688"/>
            </a:xfrm>
            <a:custGeom>
              <a:avLst/>
              <a:gdLst>
                <a:gd name="T0" fmla="*/ 83 w 83"/>
                <a:gd name="T1" fmla="*/ 8 h 69"/>
                <a:gd name="T2" fmla="*/ 29 w 83"/>
                <a:gd name="T3" fmla="*/ 16 h 69"/>
                <a:gd name="T4" fmla="*/ 10 w 83"/>
                <a:gd name="T5" fmla="*/ 62 h 69"/>
                <a:gd name="T6" fmla="*/ 62 w 83"/>
                <a:gd name="T7" fmla="*/ 45 h 69"/>
                <a:gd name="T8" fmla="*/ 83 w 83"/>
                <a:gd name="T9" fmla="*/ 8 h 69"/>
              </a:gdLst>
              <a:ahLst/>
              <a:cxnLst>
                <a:cxn ang="0">
                  <a:pos x="T0" y="T1"/>
                </a:cxn>
                <a:cxn ang="0">
                  <a:pos x="T2" y="T3"/>
                </a:cxn>
                <a:cxn ang="0">
                  <a:pos x="T4" y="T5"/>
                </a:cxn>
                <a:cxn ang="0">
                  <a:pos x="T6" y="T7"/>
                </a:cxn>
                <a:cxn ang="0">
                  <a:pos x="T8" y="T9"/>
                </a:cxn>
              </a:cxnLst>
              <a:rect l="0" t="0" r="r" b="b"/>
              <a:pathLst>
                <a:path w="83" h="69">
                  <a:moveTo>
                    <a:pt x="83" y="8"/>
                  </a:moveTo>
                  <a:cubicBezTo>
                    <a:pt x="83" y="8"/>
                    <a:pt x="50" y="0"/>
                    <a:pt x="29" y="16"/>
                  </a:cubicBezTo>
                  <a:cubicBezTo>
                    <a:pt x="8" y="31"/>
                    <a:pt x="0" y="55"/>
                    <a:pt x="10" y="62"/>
                  </a:cubicBezTo>
                  <a:cubicBezTo>
                    <a:pt x="20" y="69"/>
                    <a:pt x="43" y="59"/>
                    <a:pt x="62" y="45"/>
                  </a:cubicBezTo>
                  <a:cubicBezTo>
                    <a:pt x="81" y="32"/>
                    <a:pt x="83" y="8"/>
                    <a:pt x="83" y="8"/>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9"/>
            <p:cNvSpPr/>
            <p:nvPr/>
          </p:nvSpPr>
          <p:spPr bwMode="auto">
            <a:xfrm>
              <a:off x="4051300" y="-941388"/>
              <a:ext cx="314325" cy="317500"/>
            </a:xfrm>
            <a:custGeom>
              <a:avLst/>
              <a:gdLst>
                <a:gd name="T0" fmla="*/ 72 w 74"/>
                <a:gd name="T1" fmla="*/ 2 h 75"/>
                <a:gd name="T2" fmla="*/ 21 w 74"/>
                <a:gd name="T3" fmla="*/ 20 h 75"/>
                <a:gd name="T4" fmla="*/ 11 w 74"/>
                <a:gd name="T5" fmla="*/ 70 h 75"/>
                <a:gd name="T6" fmla="*/ 58 w 74"/>
                <a:gd name="T7" fmla="*/ 43 h 75"/>
                <a:gd name="T8" fmla="*/ 72 w 74"/>
                <a:gd name="T9" fmla="*/ 2 h 75"/>
              </a:gdLst>
              <a:ahLst/>
              <a:cxnLst>
                <a:cxn ang="0">
                  <a:pos x="T0" y="T1"/>
                </a:cxn>
                <a:cxn ang="0">
                  <a:pos x="T2" y="T3"/>
                </a:cxn>
                <a:cxn ang="0">
                  <a:pos x="T4" y="T5"/>
                </a:cxn>
                <a:cxn ang="0">
                  <a:pos x="T6" y="T7"/>
                </a:cxn>
                <a:cxn ang="0">
                  <a:pos x="T8" y="T9"/>
                </a:cxn>
              </a:cxnLst>
              <a:rect l="0" t="0" r="r" b="b"/>
              <a:pathLst>
                <a:path w="74" h="75">
                  <a:moveTo>
                    <a:pt x="72" y="2"/>
                  </a:moveTo>
                  <a:cubicBezTo>
                    <a:pt x="72" y="2"/>
                    <a:pt x="39" y="0"/>
                    <a:pt x="21" y="20"/>
                  </a:cubicBezTo>
                  <a:cubicBezTo>
                    <a:pt x="4" y="40"/>
                    <a:pt x="0" y="65"/>
                    <a:pt x="11" y="70"/>
                  </a:cubicBezTo>
                  <a:cubicBezTo>
                    <a:pt x="21" y="75"/>
                    <a:pt x="42" y="61"/>
                    <a:pt x="58" y="43"/>
                  </a:cubicBezTo>
                  <a:cubicBezTo>
                    <a:pt x="74" y="26"/>
                    <a:pt x="72" y="3"/>
                    <a:pt x="72" y="2"/>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0"/>
            <p:cNvSpPr/>
            <p:nvPr/>
          </p:nvSpPr>
          <p:spPr bwMode="auto">
            <a:xfrm>
              <a:off x="4056062" y="-690563"/>
              <a:ext cx="284163" cy="347663"/>
            </a:xfrm>
            <a:custGeom>
              <a:avLst/>
              <a:gdLst>
                <a:gd name="T0" fmla="*/ 61 w 67"/>
                <a:gd name="T1" fmla="*/ 0 h 82"/>
                <a:gd name="T2" fmla="*/ 14 w 67"/>
                <a:gd name="T3" fmla="*/ 28 h 82"/>
                <a:gd name="T4" fmla="*/ 11 w 67"/>
                <a:gd name="T5" fmla="*/ 79 h 82"/>
                <a:gd name="T6" fmla="*/ 54 w 67"/>
                <a:gd name="T7" fmla="*/ 43 h 82"/>
                <a:gd name="T8" fmla="*/ 61 w 67"/>
                <a:gd name="T9" fmla="*/ 0 h 82"/>
              </a:gdLst>
              <a:ahLst/>
              <a:cxnLst>
                <a:cxn ang="0">
                  <a:pos x="T0" y="T1"/>
                </a:cxn>
                <a:cxn ang="0">
                  <a:pos x="T2" y="T3"/>
                </a:cxn>
                <a:cxn ang="0">
                  <a:pos x="T4" y="T5"/>
                </a:cxn>
                <a:cxn ang="0">
                  <a:pos x="T6" y="T7"/>
                </a:cxn>
                <a:cxn ang="0">
                  <a:pos x="T8" y="T9"/>
                </a:cxn>
              </a:cxnLst>
              <a:rect l="0" t="0" r="r" b="b"/>
              <a:pathLst>
                <a:path w="67" h="82">
                  <a:moveTo>
                    <a:pt x="61" y="0"/>
                  </a:moveTo>
                  <a:cubicBezTo>
                    <a:pt x="61" y="0"/>
                    <a:pt x="28" y="4"/>
                    <a:pt x="14" y="28"/>
                  </a:cubicBezTo>
                  <a:cubicBezTo>
                    <a:pt x="0" y="51"/>
                    <a:pt x="0" y="77"/>
                    <a:pt x="11" y="79"/>
                  </a:cubicBezTo>
                  <a:cubicBezTo>
                    <a:pt x="23" y="82"/>
                    <a:pt x="40" y="64"/>
                    <a:pt x="54" y="43"/>
                  </a:cubicBezTo>
                  <a:cubicBezTo>
                    <a:pt x="67" y="23"/>
                    <a:pt x="61" y="0"/>
                    <a:pt x="61" y="0"/>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1"/>
            <p:cNvSpPr/>
            <p:nvPr/>
          </p:nvSpPr>
          <p:spPr bwMode="auto">
            <a:xfrm>
              <a:off x="4089400" y="-444500"/>
              <a:ext cx="258763" cy="381000"/>
            </a:xfrm>
            <a:custGeom>
              <a:avLst/>
              <a:gdLst>
                <a:gd name="T0" fmla="*/ 51 w 61"/>
                <a:gd name="T1" fmla="*/ 0 h 90"/>
                <a:gd name="T2" fmla="*/ 11 w 61"/>
                <a:gd name="T3" fmla="*/ 38 h 90"/>
                <a:gd name="T4" fmla="*/ 16 w 61"/>
                <a:gd name="T5" fmla="*/ 89 h 90"/>
                <a:gd name="T6" fmla="*/ 51 w 61"/>
                <a:gd name="T7" fmla="*/ 45 h 90"/>
                <a:gd name="T8" fmla="*/ 51 w 61"/>
                <a:gd name="T9" fmla="*/ 0 h 90"/>
              </a:gdLst>
              <a:ahLst/>
              <a:cxnLst>
                <a:cxn ang="0">
                  <a:pos x="T0" y="T1"/>
                </a:cxn>
                <a:cxn ang="0">
                  <a:pos x="T2" y="T3"/>
                </a:cxn>
                <a:cxn ang="0">
                  <a:pos x="T4" y="T5"/>
                </a:cxn>
                <a:cxn ang="0">
                  <a:pos x="T6" y="T7"/>
                </a:cxn>
                <a:cxn ang="0">
                  <a:pos x="T8" y="T9"/>
                </a:cxn>
              </a:cxnLst>
              <a:rect l="0" t="0" r="r" b="b"/>
              <a:pathLst>
                <a:path w="61" h="90">
                  <a:moveTo>
                    <a:pt x="51" y="0"/>
                  </a:moveTo>
                  <a:cubicBezTo>
                    <a:pt x="51" y="0"/>
                    <a:pt x="21" y="11"/>
                    <a:pt x="11" y="38"/>
                  </a:cubicBezTo>
                  <a:cubicBezTo>
                    <a:pt x="0" y="64"/>
                    <a:pt x="4" y="89"/>
                    <a:pt x="16" y="89"/>
                  </a:cubicBezTo>
                  <a:cubicBezTo>
                    <a:pt x="27" y="90"/>
                    <a:pt x="41" y="68"/>
                    <a:pt x="51" y="45"/>
                  </a:cubicBezTo>
                  <a:cubicBezTo>
                    <a:pt x="61" y="22"/>
                    <a:pt x="51" y="0"/>
                    <a:pt x="51" y="0"/>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2"/>
            <p:cNvSpPr/>
            <p:nvPr/>
          </p:nvSpPr>
          <p:spPr bwMode="auto">
            <a:xfrm>
              <a:off x="4170362" y="-198438"/>
              <a:ext cx="220663" cy="415925"/>
            </a:xfrm>
            <a:custGeom>
              <a:avLst/>
              <a:gdLst>
                <a:gd name="T0" fmla="*/ 40 w 52"/>
                <a:gd name="T1" fmla="*/ 0 h 98"/>
                <a:gd name="T2" fmla="*/ 6 w 52"/>
                <a:gd name="T3" fmla="*/ 46 h 98"/>
                <a:gd name="T4" fmla="*/ 18 w 52"/>
                <a:gd name="T5" fmla="*/ 96 h 98"/>
                <a:gd name="T6" fmla="*/ 46 w 52"/>
                <a:gd name="T7" fmla="*/ 45 h 98"/>
                <a:gd name="T8" fmla="*/ 40 w 52"/>
                <a:gd name="T9" fmla="*/ 0 h 98"/>
              </a:gdLst>
              <a:ahLst/>
              <a:cxnLst>
                <a:cxn ang="0">
                  <a:pos x="T0" y="T1"/>
                </a:cxn>
                <a:cxn ang="0">
                  <a:pos x="T2" y="T3"/>
                </a:cxn>
                <a:cxn ang="0">
                  <a:pos x="T4" y="T5"/>
                </a:cxn>
                <a:cxn ang="0">
                  <a:pos x="T6" y="T7"/>
                </a:cxn>
                <a:cxn ang="0">
                  <a:pos x="T8" y="T9"/>
                </a:cxn>
              </a:cxnLst>
              <a:rect l="0" t="0" r="r" b="b"/>
              <a:pathLst>
                <a:path w="52" h="98">
                  <a:moveTo>
                    <a:pt x="40" y="0"/>
                  </a:moveTo>
                  <a:cubicBezTo>
                    <a:pt x="40" y="0"/>
                    <a:pt x="12" y="18"/>
                    <a:pt x="6" y="46"/>
                  </a:cubicBezTo>
                  <a:cubicBezTo>
                    <a:pt x="0" y="74"/>
                    <a:pt x="7" y="98"/>
                    <a:pt x="18" y="96"/>
                  </a:cubicBezTo>
                  <a:cubicBezTo>
                    <a:pt x="29" y="95"/>
                    <a:pt x="40" y="70"/>
                    <a:pt x="46" y="45"/>
                  </a:cubicBezTo>
                  <a:cubicBezTo>
                    <a:pt x="52" y="20"/>
                    <a:pt x="40" y="1"/>
                    <a:pt x="40" y="0"/>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3"/>
            <p:cNvSpPr/>
            <p:nvPr/>
          </p:nvSpPr>
          <p:spPr bwMode="auto">
            <a:xfrm>
              <a:off x="4289425" y="42863"/>
              <a:ext cx="180975" cy="441325"/>
            </a:xfrm>
            <a:custGeom>
              <a:avLst/>
              <a:gdLst>
                <a:gd name="T0" fmla="*/ 28 w 43"/>
                <a:gd name="T1" fmla="*/ 0 h 104"/>
                <a:gd name="T2" fmla="*/ 2 w 43"/>
                <a:gd name="T3" fmla="*/ 52 h 104"/>
                <a:gd name="T4" fmla="*/ 21 w 43"/>
                <a:gd name="T5" fmla="*/ 100 h 104"/>
                <a:gd name="T6" fmla="*/ 41 w 43"/>
                <a:gd name="T7" fmla="*/ 43 h 104"/>
                <a:gd name="T8" fmla="*/ 28 w 43"/>
                <a:gd name="T9" fmla="*/ 0 h 104"/>
              </a:gdLst>
              <a:ahLst/>
              <a:cxnLst>
                <a:cxn ang="0">
                  <a:pos x="T0" y="T1"/>
                </a:cxn>
                <a:cxn ang="0">
                  <a:pos x="T2" y="T3"/>
                </a:cxn>
                <a:cxn ang="0">
                  <a:pos x="T4" y="T5"/>
                </a:cxn>
                <a:cxn ang="0">
                  <a:pos x="T6" y="T7"/>
                </a:cxn>
                <a:cxn ang="0">
                  <a:pos x="T8" y="T9"/>
                </a:cxn>
              </a:cxnLst>
              <a:rect l="0" t="0" r="r" b="b"/>
              <a:pathLst>
                <a:path w="43" h="104">
                  <a:moveTo>
                    <a:pt x="28" y="0"/>
                  </a:moveTo>
                  <a:cubicBezTo>
                    <a:pt x="28" y="0"/>
                    <a:pt x="3" y="23"/>
                    <a:pt x="2" y="52"/>
                  </a:cubicBezTo>
                  <a:cubicBezTo>
                    <a:pt x="0" y="81"/>
                    <a:pt x="11" y="104"/>
                    <a:pt x="21" y="100"/>
                  </a:cubicBezTo>
                  <a:cubicBezTo>
                    <a:pt x="32" y="96"/>
                    <a:pt x="39" y="70"/>
                    <a:pt x="41" y="43"/>
                  </a:cubicBezTo>
                  <a:cubicBezTo>
                    <a:pt x="43" y="17"/>
                    <a:pt x="28" y="0"/>
                    <a:pt x="28" y="0"/>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4"/>
            <p:cNvSpPr/>
            <p:nvPr/>
          </p:nvSpPr>
          <p:spPr bwMode="auto">
            <a:xfrm>
              <a:off x="4419600" y="268288"/>
              <a:ext cx="177800" cy="454025"/>
            </a:xfrm>
            <a:custGeom>
              <a:avLst/>
              <a:gdLst>
                <a:gd name="T0" fmla="*/ 21 w 42"/>
                <a:gd name="T1" fmla="*/ 0 h 107"/>
                <a:gd name="T2" fmla="*/ 3 w 42"/>
                <a:gd name="T3" fmla="*/ 57 h 107"/>
                <a:gd name="T4" fmla="*/ 30 w 42"/>
                <a:gd name="T5" fmla="*/ 101 h 107"/>
                <a:gd name="T6" fmla="*/ 40 w 42"/>
                <a:gd name="T7" fmla="*/ 41 h 107"/>
                <a:gd name="T8" fmla="*/ 21 w 42"/>
                <a:gd name="T9" fmla="*/ 0 h 107"/>
              </a:gdLst>
              <a:ahLst/>
              <a:cxnLst>
                <a:cxn ang="0">
                  <a:pos x="T0" y="T1"/>
                </a:cxn>
                <a:cxn ang="0">
                  <a:pos x="T2" y="T3"/>
                </a:cxn>
                <a:cxn ang="0">
                  <a:pos x="T4" y="T5"/>
                </a:cxn>
                <a:cxn ang="0">
                  <a:pos x="T6" y="T7"/>
                </a:cxn>
                <a:cxn ang="0">
                  <a:pos x="T8" y="T9"/>
                </a:cxn>
              </a:cxnLst>
              <a:rect l="0" t="0" r="r" b="b"/>
              <a:pathLst>
                <a:path w="42" h="107">
                  <a:moveTo>
                    <a:pt x="21" y="0"/>
                  </a:moveTo>
                  <a:cubicBezTo>
                    <a:pt x="21" y="0"/>
                    <a:pt x="0" y="28"/>
                    <a:pt x="3" y="57"/>
                  </a:cubicBezTo>
                  <a:cubicBezTo>
                    <a:pt x="6" y="87"/>
                    <a:pt x="21" y="107"/>
                    <a:pt x="30" y="101"/>
                  </a:cubicBezTo>
                  <a:cubicBezTo>
                    <a:pt x="40" y="95"/>
                    <a:pt x="42" y="67"/>
                    <a:pt x="40" y="41"/>
                  </a:cubicBezTo>
                  <a:cubicBezTo>
                    <a:pt x="38" y="15"/>
                    <a:pt x="21" y="1"/>
                    <a:pt x="21" y="0"/>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5"/>
            <p:cNvSpPr/>
            <p:nvPr/>
          </p:nvSpPr>
          <p:spPr bwMode="auto">
            <a:xfrm>
              <a:off x="4576762" y="471488"/>
              <a:ext cx="211138" cy="449263"/>
            </a:xfrm>
            <a:custGeom>
              <a:avLst/>
              <a:gdLst>
                <a:gd name="T0" fmla="*/ 16 w 50"/>
                <a:gd name="T1" fmla="*/ 0 h 106"/>
                <a:gd name="T2" fmla="*/ 8 w 50"/>
                <a:gd name="T3" fmla="*/ 61 h 106"/>
                <a:gd name="T4" fmla="*/ 42 w 50"/>
                <a:gd name="T5" fmla="*/ 98 h 106"/>
                <a:gd name="T6" fmla="*/ 41 w 50"/>
                <a:gd name="T7" fmla="*/ 37 h 106"/>
                <a:gd name="T8" fmla="*/ 16 w 50"/>
                <a:gd name="T9" fmla="*/ 0 h 106"/>
              </a:gdLst>
              <a:ahLst/>
              <a:cxnLst>
                <a:cxn ang="0">
                  <a:pos x="T0" y="T1"/>
                </a:cxn>
                <a:cxn ang="0">
                  <a:pos x="T2" y="T3"/>
                </a:cxn>
                <a:cxn ang="0">
                  <a:pos x="T4" y="T5"/>
                </a:cxn>
                <a:cxn ang="0">
                  <a:pos x="T6" y="T7"/>
                </a:cxn>
                <a:cxn ang="0">
                  <a:pos x="T8" y="T9"/>
                </a:cxn>
              </a:cxnLst>
              <a:rect l="0" t="0" r="r" b="b"/>
              <a:pathLst>
                <a:path w="50" h="106">
                  <a:moveTo>
                    <a:pt x="16" y="0"/>
                  </a:moveTo>
                  <a:cubicBezTo>
                    <a:pt x="16" y="0"/>
                    <a:pt x="0" y="32"/>
                    <a:pt x="8" y="61"/>
                  </a:cubicBezTo>
                  <a:cubicBezTo>
                    <a:pt x="16" y="89"/>
                    <a:pt x="33" y="106"/>
                    <a:pt x="42" y="98"/>
                  </a:cubicBezTo>
                  <a:cubicBezTo>
                    <a:pt x="50" y="90"/>
                    <a:pt x="48" y="62"/>
                    <a:pt x="41" y="37"/>
                  </a:cubicBezTo>
                  <a:cubicBezTo>
                    <a:pt x="35" y="11"/>
                    <a:pt x="16" y="1"/>
                    <a:pt x="16" y="0"/>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6"/>
            <p:cNvSpPr/>
            <p:nvPr/>
          </p:nvSpPr>
          <p:spPr bwMode="auto">
            <a:xfrm>
              <a:off x="4767262" y="646113"/>
              <a:ext cx="257175" cy="428625"/>
            </a:xfrm>
            <a:custGeom>
              <a:avLst/>
              <a:gdLst>
                <a:gd name="T0" fmla="*/ 10 w 61"/>
                <a:gd name="T1" fmla="*/ 1 h 101"/>
                <a:gd name="T2" fmla="*/ 12 w 61"/>
                <a:gd name="T3" fmla="*/ 62 h 101"/>
                <a:gd name="T4" fmla="*/ 53 w 61"/>
                <a:gd name="T5" fmla="*/ 91 h 101"/>
                <a:gd name="T6" fmla="*/ 41 w 61"/>
                <a:gd name="T7" fmla="*/ 31 h 101"/>
                <a:gd name="T8" fmla="*/ 10 w 61"/>
                <a:gd name="T9" fmla="*/ 1 h 101"/>
              </a:gdLst>
              <a:ahLst/>
              <a:cxnLst>
                <a:cxn ang="0">
                  <a:pos x="T0" y="T1"/>
                </a:cxn>
                <a:cxn ang="0">
                  <a:pos x="T2" y="T3"/>
                </a:cxn>
                <a:cxn ang="0">
                  <a:pos x="T4" y="T5"/>
                </a:cxn>
                <a:cxn ang="0">
                  <a:pos x="T6" y="T7"/>
                </a:cxn>
                <a:cxn ang="0">
                  <a:pos x="T8" y="T9"/>
                </a:cxn>
              </a:cxnLst>
              <a:rect l="0" t="0" r="r" b="b"/>
              <a:pathLst>
                <a:path w="61" h="101">
                  <a:moveTo>
                    <a:pt x="10" y="1"/>
                  </a:moveTo>
                  <a:cubicBezTo>
                    <a:pt x="10" y="0"/>
                    <a:pt x="0" y="35"/>
                    <a:pt x="12" y="62"/>
                  </a:cubicBezTo>
                  <a:cubicBezTo>
                    <a:pt x="25" y="88"/>
                    <a:pt x="46" y="101"/>
                    <a:pt x="53" y="91"/>
                  </a:cubicBezTo>
                  <a:cubicBezTo>
                    <a:pt x="61" y="82"/>
                    <a:pt x="53" y="55"/>
                    <a:pt x="41" y="31"/>
                  </a:cubicBezTo>
                  <a:cubicBezTo>
                    <a:pt x="30" y="7"/>
                    <a:pt x="10" y="1"/>
                    <a:pt x="10" y="1"/>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7"/>
            <p:cNvSpPr/>
            <p:nvPr/>
          </p:nvSpPr>
          <p:spPr bwMode="auto">
            <a:xfrm>
              <a:off x="4986337" y="785813"/>
              <a:ext cx="301625" cy="385763"/>
            </a:xfrm>
            <a:custGeom>
              <a:avLst/>
              <a:gdLst>
                <a:gd name="T0" fmla="*/ 4 w 71"/>
                <a:gd name="T1" fmla="*/ 0 h 91"/>
                <a:gd name="T2" fmla="*/ 18 w 71"/>
                <a:gd name="T3" fmla="*/ 60 h 91"/>
                <a:gd name="T4" fmla="*/ 66 w 71"/>
                <a:gd name="T5" fmla="*/ 80 h 91"/>
                <a:gd name="T6" fmla="*/ 42 w 71"/>
                <a:gd name="T7" fmla="*/ 23 h 91"/>
                <a:gd name="T8" fmla="*/ 4 w 71"/>
                <a:gd name="T9" fmla="*/ 0 h 91"/>
              </a:gdLst>
              <a:ahLst/>
              <a:cxnLst>
                <a:cxn ang="0">
                  <a:pos x="T0" y="T1"/>
                </a:cxn>
                <a:cxn ang="0">
                  <a:pos x="T2" y="T3"/>
                </a:cxn>
                <a:cxn ang="0">
                  <a:pos x="T4" y="T5"/>
                </a:cxn>
                <a:cxn ang="0">
                  <a:pos x="T6" y="T7"/>
                </a:cxn>
                <a:cxn ang="0">
                  <a:pos x="T8" y="T9"/>
                </a:cxn>
              </a:cxnLst>
              <a:rect l="0" t="0" r="r" b="b"/>
              <a:pathLst>
                <a:path w="71" h="91">
                  <a:moveTo>
                    <a:pt x="4" y="0"/>
                  </a:moveTo>
                  <a:cubicBezTo>
                    <a:pt x="4" y="0"/>
                    <a:pt x="0" y="36"/>
                    <a:pt x="18" y="60"/>
                  </a:cubicBezTo>
                  <a:cubicBezTo>
                    <a:pt x="36" y="83"/>
                    <a:pt x="60" y="91"/>
                    <a:pt x="66" y="80"/>
                  </a:cubicBezTo>
                  <a:cubicBezTo>
                    <a:pt x="71" y="69"/>
                    <a:pt x="58" y="45"/>
                    <a:pt x="42" y="23"/>
                  </a:cubicBezTo>
                  <a:cubicBezTo>
                    <a:pt x="26" y="2"/>
                    <a:pt x="4" y="0"/>
                    <a:pt x="4" y="0"/>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8"/>
            <p:cNvSpPr/>
            <p:nvPr/>
          </p:nvSpPr>
          <p:spPr bwMode="auto">
            <a:xfrm>
              <a:off x="5227637" y="869950"/>
              <a:ext cx="355600" cy="334963"/>
            </a:xfrm>
            <a:custGeom>
              <a:avLst/>
              <a:gdLst>
                <a:gd name="T0" fmla="*/ 0 w 84"/>
                <a:gd name="T1" fmla="*/ 2 h 79"/>
                <a:gd name="T2" fmla="*/ 26 w 84"/>
                <a:gd name="T3" fmla="*/ 57 h 79"/>
                <a:gd name="T4" fmla="*/ 80 w 84"/>
                <a:gd name="T5" fmla="*/ 67 h 79"/>
                <a:gd name="T6" fmla="*/ 43 w 84"/>
                <a:gd name="T7" fmla="*/ 17 h 79"/>
                <a:gd name="T8" fmla="*/ 0 w 84"/>
                <a:gd name="T9" fmla="*/ 2 h 79"/>
              </a:gdLst>
              <a:ahLst/>
              <a:cxnLst>
                <a:cxn ang="0">
                  <a:pos x="T0" y="T1"/>
                </a:cxn>
                <a:cxn ang="0">
                  <a:pos x="T2" y="T3"/>
                </a:cxn>
                <a:cxn ang="0">
                  <a:pos x="T4" y="T5"/>
                </a:cxn>
                <a:cxn ang="0">
                  <a:pos x="T6" y="T7"/>
                </a:cxn>
                <a:cxn ang="0">
                  <a:pos x="T8" y="T9"/>
                </a:cxn>
              </a:cxnLst>
              <a:rect l="0" t="0" r="r" b="b"/>
              <a:pathLst>
                <a:path w="84" h="79">
                  <a:moveTo>
                    <a:pt x="0" y="2"/>
                  </a:moveTo>
                  <a:cubicBezTo>
                    <a:pt x="0" y="2"/>
                    <a:pt x="3" y="39"/>
                    <a:pt x="26" y="57"/>
                  </a:cubicBezTo>
                  <a:cubicBezTo>
                    <a:pt x="49" y="76"/>
                    <a:pt x="77" y="79"/>
                    <a:pt x="80" y="67"/>
                  </a:cubicBezTo>
                  <a:cubicBezTo>
                    <a:pt x="84" y="55"/>
                    <a:pt x="64" y="34"/>
                    <a:pt x="43" y="17"/>
                  </a:cubicBezTo>
                  <a:cubicBezTo>
                    <a:pt x="23" y="0"/>
                    <a:pt x="0" y="2"/>
                    <a:pt x="0" y="2"/>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9"/>
            <p:cNvSpPr/>
            <p:nvPr/>
          </p:nvSpPr>
          <p:spPr bwMode="auto">
            <a:xfrm>
              <a:off x="4398962" y="-2219325"/>
              <a:ext cx="296863" cy="484188"/>
            </a:xfrm>
            <a:custGeom>
              <a:avLst/>
              <a:gdLst>
                <a:gd name="T0" fmla="*/ 69 w 70"/>
                <a:gd name="T1" fmla="*/ 0 h 114"/>
                <a:gd name="T2" fmla="*/ 16 w 70"/>
                <a:gd name="T3" fmla="*/ 39 h 114"/>
                <a:gd name="T4" fmla="*/ 12 w 70"/>
                <a:gd name="T5" fmla="*/ 107 h 114"/>
                <a:gd name="T6" fmla="*/ 52 w 70"/>
                <a:gd name="T7" fmla="*/ 67 h 114"/>
                <a:gd name="T8" fmla="*/ 69 w 70"/>
                <a:gd name="T9" fmla="*/ 0 h 114"/>
              </a:gdLst>
              <a:ahLst/>
              <a:cxnLst>
                <a:cxn ang="0">
                  <a:pos x="T0" y="T1"/>
                </a:cxn>
                <a:cxn ang="0">
                  <a:pos x="T2" y="T3"/>
                </a:cxn>
                <a:cxn ang="0">
                  <a:pos x="T4" y="T5"/>
                </a:cxn>
                <a:cxn ang="0">
                  <a:pos x="T6" y="T7"/>
                </a:cxn>
                <a:cxn ang="0">
                  <a:pos x="T8" y="T9"/>
                </a:cxn>
              </a:cxnLst>
              <a:rect l="0" t="0" r="r" b="b"/>
              <a:pathLst>
                <a:path w="70" h="114">
                  <a:moveTo>
                    <a:pt x="69" y="0"/>
                  </a:moveTo>
                  <a:cubicBezTo>
                    <a:pt x="70" y="0"/>
                    <a:pt x="33" y="8"/>
                    <a:pt x="16" y="39"/>
                  </a:cubicBezTo>
                  <a:cubicBezTo>
                    <a:pt x="0" y="70"/>
                    <a:pt x="1" y="101"/>
                    <a:pt x="12" y="107"/>
                  </a:cubicBezTo>
                  <a:cubicBezTo>
                    <a:pt x="22" y="114"/>
                    <a:pt x="37" y="96"/>
                    <a:pt x="52" y="67"/>
                  </a:cubicBezTo>
                  <a:cubicBezTo>
                    <a:pt x="67" y="39"/>
                    <a:pt x="69" y="0"/>
                    <a:pt x="69" y="0"/>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0"/>
            <p:cNvSpPr/>
            <p:nvPr/>
          </p:nvSpPr>
          <p:spPr bwMode="auto">
            <a:xfrm>
              <a:off x="4175125" y="-2019300"/>
              <a:ext cx="236538" cy="509588"/>
            </a:xfrm>
            <a:custGeom>
              <a:avLst/>
              <a:gdLst>
                <a:gd name="T0" fmla="*/ 50 w 56"/>
                <a:gd name="T1" fmla="*/ 0 h 120"/>
                <a:gd name="T2" fmla="*/ 9 w 56"/>
                <a:gd name="T3" fmla="*/ 48 h 120"/>
                <a:gd name="T4" fmla="*/ 18 w 56"/>
                <a:gd name="T5" fmla="*/ 115 h 120"/>
                <a:gd name="T6" fmla="*/ 48 w 56"/>
                <a:gd name="T7" fmla="*/ 69 h 120"/>
                <a:gd name="T8" fmla="*/ 50 w 56"/>
                <a:gd name="T9" fmla="*/ 0 h 120"/>
              </a:gdLst>
              <a:ahLst/>
              <a:cxnLst>
                <a:cxn ang="0">
                  <a:pos x="T0" y="T1"/>
                </a:cxn>
                <a:cxn ang="0">
                  <a:pos x="T2" y="T3"/>
                </a:cxn>
                <a:cxn ang="0">
                  <a:pos x="T4" y="T5"/>
                </a:cxn>
                <a:cxn ang="0">
                  <a:pos x="T6" y="T7"/>
                </a:cxn>
                <a:cxn ang="0">
                  <a:pos x="T8" y="T9"/>
                </a:cxn>
              </a:cxnLst>
              <a:rect l="0" t="0" r="r" b="b"/>
              <a:pathLst>
                <a:path w="56" h="120">
                  <a:moveTo>
                    <a:pt x="50" y="0"/>
                  </a:moveTo>
                  <a:cubicBezTo>
                    <a:pt x="50" y="0"/>
                    <a:pt x="18" y="14"/>
                    <a:pt x="9" y="48"/>
                  </a:cubicBezTo>
                  <a:cubicBezTo>
                    <a:pt x="0" y="81"/>
                    <a:pt x="7" y="111"/>
                    <a:pt x="18" y="115"/>
                  </a:cubicBezTo>
                  <a:cubicBezTo>
                    <a:pt x="30" y="120"/>
                    <a:pt x="40" y="99"/>
                    <a:pt x="48" y="69"/>
                  </a:cubicBezTo>
                  <a:cubicBezTo>
                    <a:pt x="56" y="38"/>
                    <a:pt x="50" y="0"/>
                    <a:pt x="50" y="0"/>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1"/>
            <p:cNvSpPr/>
            <p:nvPr/>
          </p:nvSpPr>
          <p:spPr bwMode="auto">
            <a:xfrm>
              <a:off x="4010025" y="-1768475"/>
              <a:ext cx="190500" cy="512763"/>
            </a:xfrm>
            <a:custGeom>
              <a:avLst/>
              <a:gdLst>
                <a:gd name="T0" fmla="*/ 32 w 45"/>
                <a:gd name="T1" fmla="*/ 0 h 121"/>
                <a:gd name="T2" fmla="*/ 18 w 45"/>
                <a:gd name="T3" fmla="*/ 14 h 121"/>
                <a:gd name="T4" fmla="*/ 3 w 45"/>
                <a:gd name="T5" fmla="*/ 55 h 121"/>
                <a:gd name="T6" fmla="*/ 24 w 45"/>
                <a:gd name="T7" fmla="*/ 119 h 121"/>
                <a:gd name="T8" fmla="*/ 44 w 45"/>
                <a:gd name="T9" fmla="*/ 68 h 121"/>
                <a:gd name="T10" fmla="*/ 32 w 45"/>
                <a:gd name="T11" fmla="*/ 0 h 121"/>
              </a:gdLst>
              <a:ahLst/>
              <a:cxnLst>
                <a:cxn ang="0">
                  <a:pos x="T0" y="T1"/>
                </a:cxn>
                <a:cxn ang="0">
                  <a:pos x="T2" y="T3"/>
                </a:cxn>
                <a:cxn ang="0">
                  <a:pos x="T4" y="T5"/>
                </a:cxn>
                <a:cxn ang="0">
                  <a:pos x="T6" y="T7"/>
                </a:cxn>
                <a:cxn ang="0">
                  <a:pos x="T8" y="T9"/>
                </a:cxn>
                <a:cxn ang="0">
                  <a:pos x="T10" y="T11"/>
                </a:cxn>
              </a:cxnLst>
              <a:rect l="0" t="0" r="r" b="b"/>
              <a:pathLst>
                <a:path w="45" h="121">
                  <a:moveTo>
                    <a:pt x="32" y="0"/>
                  </a:moveTo>
                  <a:cubicBezTo>
                    <a:pt x="32" y="0"/>
                    <a:pt x="25" y="5"/>
                    <a:pt x="18" y="14"/>
                  </a:cubicBezTo>
                  <a:cubicBezTo>
                    <a:pt x="11" y="23"/>
                    <a:pt x="4" y="37"/>
                    <a:pt x="3" y="55"/>
                  </a:cubicBezTo>
                  <a:cubicBezTo>
                    <a:pt x="0" y="89"/>
                    <a:pt x="13" y="117"/>
                    <a:pt x="24" y="119"/>
                  </a:cubicBezTo>
                  <a:cubicBezTo>
                    <a:pt x="35" y="121"/>
                    <a:pt x="42" y="99"/>
                    <a:pt x="44" y="68"/>
                  </a:cubicBezTo>
                  <a:cubicBezTo>
                    <a:pt x="45" y="36"/>
                    <a:pt x="32" y="0"/>
                    <a:pt x="32" y="0"/>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2"/>
            <p:cNvSpPr/>
            <p:nvPr/>
          </p:nvSpPr>
          <p:spPr bwMode="auto">
            <a:xfrm>
              <a:off x="3878262" y="-1476375"/>
              <a:ext cx="203200" cy="504825"/>
            </a:xfrm>
            <a:custGeom>
              <a:avLst/>
              <a:gdLst>
                <a:gd name="T0" fmla="*/ 20 w 48"/>
                <a:gd name="T1" fmla="*/ 0 h 119"/>
                <a:gd name="T2" fmla="*/ 9 w 48"/>
                <a:gd name="T3" fmla="*/ 16 h 119"/>
                <a:gd name="T4" fmla="*/ 2 w 48"/>
                <a:gd name="T5" fmla="*/ 60 h 119"/>
                <a:gd name="T6" fmla="*/ 34 w 48"/>
                <a:gd name="T7" fmla="*/ 119 h 119"/>
                <a:gd name="T8" fmla="*/ 44 w 48"/>
                <a:gd name="T9" fmla="*/ 64 h 119"/>
                <a:gd name="T10" fmla="*/ 20 w 48"/>
                <a:gd name="T11" fmla="*/ 0 h 119"/>
              </a:gdLst>
              <a:ahLst/>
              <a:cxnLst>
                <a:cxn ang="0">
                  <a:pos x="T0" y="T1"/>
                </a:cxn>
                <a:cxn ang="0">
                  <a:pos x="T2" y="T3"/>
                </a:cxn>
                <a:cxn ang="0">
                  <a:pos x="T4" y="T5"/>
                </a:cxn>
                <a:cxn ang="0">
                  <a:pos x="T6" y="T7"/>
                </a:cxn>
                <a:cxn ang="0">
                  <a:pos x="T8" y="T9"/>
                </a:cxn>
                <a:cxn ang="0">
                  <a:pos x="T10" y="T11"/>
                </a:cxn>
              </a:cxnLst>
              <a:rect l="0" t="0" r="r" b="b"/>
              <a:pathLst>
                <a:path w="48" h="119">
                  <a:moveTo>
                    <a:pt x="20" y="0"/>
                  </a:moveTo>
                  <a:cubicBezTo>
                    <a:pt x="20" y="0"/>
                    <a:pt x="14" y="6"/>
                    <a:pt x="9" y="16"/>
                  </a:cubicBezTo>
                  <a:cubicBezTo>
                    <a:pt x="4" y="27"/>
                    <a:pt x="0" y="42"/>
                    <a:pt x="2" y="60"/>
                  </a:cubicBezTo>
                  <a:cubicBezTo>
                    <a:pt x="6" y="94"/>
                    <a:pt x="22" y="119"/>
                    <a:pt x="34" y="119"/>
                  </a:cubicBezTo>
                  <a:cubicBezTo>
                    <a:pt x="45" y="119"/>
                    <a:pt x="48" y="96"/>
                    <a:pt x="44" y="64"/>
                  </a:cubicBezTo>
                  <a:cubicBezTo>
                    <a:pt x="40" y="33"/>
                    <a:pt x="20" y="0"/>
                    <a:pt x="20" y="0"/>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3"/>
            <p:cNvSpPr/>
            <p:nvPr/>
          </p:nvSpPr>
          <p:spPr bwMode="auto">
            <a:xfrm>
              <a:off x="3789362" y="-1154113"/>
              <a:ext cx="236538" cy="501650"/>
            </a:xfrm>
            <a:custGeom>
              <a:avLst/>
              <a:gdLst>
                <a:gd name="T0" fmla="*/ 12 w 56"/>
                <a:gd name="T1" fmla="*/ 0 h 118"/>
                <a:gd name="T2" fmla="*/ 5 w 56"/>
                <a:gd name="T3" fmla="*/ 19 h 118"/>
                <a:gd name="T4" fmla="*/ 5 w 56"/>
                <a:gd name="T5" fmla="*/ 63 h 118"/>
                <a:gd name="T6" fmla="*/ 45 w 56"/>
                <a:gd name="T7" fmla="*/ 116 h 118"/>
                <a:gd name="T8" fmla="*/ 46 w 56"/>
                <a:gd name="T9" fmla="*/ 59 h 118"/>
                <a:gd name="T10" fmla="*/ 12 w 56"/>
                <a:gd name="T11" fmla="*/ 0 h 118"/>
              </a:gdLst>
              <a:ahLst/>
              <a:cxnLst>
                <a:cxn ang="0">
                  <a:pos x="T0" y="T1"/>
                </a:cxn>
                <a:cxn ang="0">
                  <a:pos x="T2" y="T3"/>
                </a:cxn>
                <a:cxn ang="0">
                  <a:pos x="T4" y="T5"/>
                </a:cxn>
                <a:cxn ang="0">
                  <a:pos x="T6" y="T7"/>
                </a:cxn>
                <a:cxn ang="0">
                  <a:pos x="T8" y="T9"/>
                </a:cxn>
                <a:cxn ang="0">
                  <a:pos x="T10" y="T11"/>
                </a:cxn>
              </a:cxnLst>
              <a:rect l="0" t="0" r="r" b="b"/>
              <a:pathLst>
                <a:path w="56" h="118">
                  <a:moveTo>
                    <a:pt x="12" y="0"/>
                  </a:moveTo>
                  <a:cubicBezTo>
                    <a:pt x="13" y="0"/>
                    <a:pt x="8" y="7"/>
                    <a:pt x="5" y="19"/>
                  </a:cubicBezTo>
                  <a:cubicBezTo>
                    <a:pt x="2" y="30"/>
                    <a:pt x="0" y="46"/>
                    <a:pt x="5" y="63"/>
                  </a:cubicBezTo>
                  <a:cubicBezTo>
                    <a:pt x="15" y="96"/>
                    <a:pt x="34" y="118"/>
                    <a:pt x="45" y="116"/>
                  </a:cubicBezTo>
                  <a:cubicBezTo>
                    <a:pt x="56" y="113"/>
                    <a:pt x="55" y="90"/>
                    <a:pt x="46" y="59"/>
                  </a:cubicBezTo>
                  <a:cubicBezTo>
                    <a:pt x="37" y="29"/>
                    <a:pt x="13" y="0"/>
                    <a:pt x="12" y="0"/>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4"/>
            <p:cNvSpPr/>
            <p:nvPr/>
          </p:nvSpPr>
          <p:spPr bwMode="auto">
            <a:xfrm>
              <a:off x="3756025" y="-804863"/>
              <a:ext cx="279400" cy="474663"/>
            </a:xfrm>
            <a:custGeom>
              <a:avLst/>
              <a:gdLst>
                <a:gd name="T0" fmla="*/ 6 w 66"/>
                <a:gd name="T1" fmla="*/ 0 h 112"/>
                <a:gd name="T2" fmla="*/ 2 w 66"/>
                <a:gd name="T3" fmla="*/ 19 h 112"/>
                <a:gd name="T4" fmla="*/ 8 w 66"/>
                <a:gd name="T5" fmla="*/ 63 h 112"/>
                <a:gd name="T6" fmla="*/ 55 w 66"/>
                <a:gd name="T7" fmla="*/ 108 h 112"/>
                <a:gd name="T8" fmla="*/ 48 w 66"/>
                <a:gd name="T9" fmla="*/ 51 h 112"/>
                <a:gd name="T10" fmla="*/ 6 w 66"/>
                <a:gd name="T11" fmla="*/ 0 h 112"/>
              </a:gdLst>
              <a:ahLst/>
              <a:cxnLst>
                <a:cxn ang="0">
                  <a:pos x="T0" y="T1"/>
                </a:cxn>
                <a:cxn ang="0">
                  <a:pos x="T2" y="T3"/>
                </a:cxn>
                <a:cxn ang="0">
                  <a:pos x="T4" y="T5"/>
                </a:cxn>
                <a:cxn ang="0">
                  <a:pos x="T6" y="T7"/>
                </a:cxn>
                <a:cxn ang="0">
                  <a:pos x="T8" y="T9"/>
                </a:cxn>
                <a:cxn ang="0">
                  <a:pos x="T10" y="T11"/>
                </a:cxn>
              </a:cxnLst>
              <a:rect l="0" t="0" r="r" b="b"/>
              <a:pathLst>
                <a:path w="66" h="112">
                  <a:moveTo>
                    <a:pt x="6" y="0"/>
                  </a:moveTo>
                  <a:cubicBezTo>
                    <a:pt x="6" y="0"/>
                    <a:pt x="3" y="7"/>
                    <a:pt x="2" y="19"/>
                  </a:cubicBezTo>
                  <a:cubicBezTo>
                    <a:pt x="0" y="31"/>
                    <a:pt x="1" y="48"/>
                    <a:pt x="8" y="63"/>
                  </a:cubicBezTo>
                  <a:cubicBezTo>
                    <a:pt x="23" y="95"/>
                    <a:pt x="45" y="112"/>
                    <a:pt x="55" y="108"/>
                  </a:cubicBezTo>
                  <a:cubicBezTo>
                    <a:pt x="66" y="103"/>
                    <a:pt x="61" y="80"/>
                    <a:pt x="48" y="51"/>
                  </a:cubicBezTo>
                  <a:cubicBezTo>
                    <a:pt x="34" y="23"/>
                    <a:pt x="6" y="0"/>
                    <a:pt x="6" y="0"/>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5"/>
            <p:cNvSpPr/>
            <p:nvPr/>
          </p:nvSpPr>
          <p:spPr bwMode="auto">
            <a:xfrm>
              <a:off x="3763962" y="-454025"/>
              <a:ext cx="322263" cy="446088"/>
            </a:xfrm>
            <a:custGeom>
              <a:avLst/>
              <a:gdLst>
                <a:gd name="T0" fmla="*/ 2 w 76"/>
                <a:gd name="T1" fmla="*/ 0 h 105"/>
                <a:gd name="T2" fmla="*/ 1 w 76"/>
                <a:gd name="T3" fmla="*/ 21 h 105"/>
                <a:gd name="T4" fmla="*/ 14 w 76"/>
                <a:gd name="T5" fmla="*/ 63 h 105"/>
                <a:gd name="T6" fmla="*/ 66 w 76"/>
                <a:gd name="T7" fmla="*/ 98 h 105"/>
                <a:gd name="T8" fmla="*/ 50 w 76"/>
                <a:gd name="T9" fmla="*/ 43 h 105"/>
                <a:gd name="T10" fmla="*/ 2 w 76"/>
                <a:gd name="T11" fmla="*/ 0 h 105"/>
              </a:gdLst>
              <a:ahLst/>
              <a:cxnLst>
                <a:cxn ang="0">
                  <a:pos x="T0" y="T1"/>
                </a:cxn>
                <a:cxn ang="0">
                  <a:pos x="T2" y="T3"/>
                </a:cxn>
                <a:cxn ang="0">
                  <a:pos x="T4" y="T5"/>
                </a:cxn>
                <a:cxn ang="0">
                  <a:pos x="T6" y="T7"/>
                </a:cxn>
                <a:cxn ang="0">
                  <a:pos x="T8" y="T9"/>
                </a:cxn>
                <a:cxn ang="0">
                  <a:pos x="T10" y="T11"/>
                </a:cxn>
              </a:cxnLst>
              <a:rect l="0" t="0" r="r" b="b"/>
              <a:pathLst>
                <a:path w="76" h="105">
                  <a:moveTo>
                    <a:pt x="2" y="0"/>
                  </a:moveTo>
                  <a:cubicBezTo>
                    <a:pt x="2" y="0"/>
                    <a:pt x="0" y="9"/>
                    <a:pt x="1" y="21"/>
                  </a:cubicBezTo>
                  <a:cubicBezTo>
                    <a:pt x="2" y="33"/>
                    <a:pt x="5" y="49"/>
                    <a:pt x="14" y="63"/>
                  </a:cubicBezTo>
                  <a:cubicBezTo>
                    <a:pt x="33" y="92"/>
                    <a:pt x="57" y="105"/>
                    <a:pt x="66" y="98"/>
                  </a:cubicBezTo>
                  <a:cubicBezTo>
                    <a:pt x="76" y="91"/>
                    <a:pt x="68" y="69"/>
                    <a:pt x="50" y="43"/>
                  </a:cubicBezTo>
                  <a:cubicBezTo>
                    <a:pt x="33" y="18"/>
                    <a:pt x="2" y="0"/>
                    <a:pt x="2" y="0"/>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6"/>
            <p:cNvSpPr/>
            <p:nvPr/>
          </p:nvSpPr>
          <p:spPr bwMode="auto">
            <a:xfrm>
              <a:off x="3814762" y="-96838"/>
              <a:ext cx="363538" cy="393700"/>
            </a:xfrm>
            <a:custGeom>
              <a:avLst/>
              <a:gdLst>
                <a:gd name="T0" fmla="*/ 1 w 86"/>
                <a:gd name="T1" fmla="*/ 0 h 93"/>
                <a:gd name="T2" fmla="*/ 3 w 86"/>
                <a:gd name="T3" fmla="*/ 21 h 93"/>
                <a:gd name="T4" fmla="*/ 22 w 86"/>
                <a:gd name="T5" fmla="*/ 60 h 93"/>
                <a:gd name="T6" fmla="*/ 78 w 86"/>
                <a:gd name="T7" fmla="*/ 85 h 93"/>
                <a:gd name="T8" fmla="*/ 54 w 86"/>
                <a:gd name="T9" fmla="*/ 33 h 93"/>
                <a:gd name="T10" fmla="*/ 1 w 86"/>
                <a:gd name="T11" fmla="*/ 0 h 93"/>
              </a:gdLst>
              <a:ahLst/>
              <a:cxnLst>
                <a:cxn ang="0">
                  <a:pos x="T0" y="T1"/>
                </a:cxn>
                <a:cxn ang="0">
                  <a:pos x="T2" y="T3"/>
                </a:cxn>
                <a:cxn ang="0">
                  <a:pos x="T4" y="T5"/>
                </a:cxn>
                <a:cxn ang="0">
                  <a:pos x="T6" y="T7"/>
                </a:cxn>
                <a:cxn ang="0">
                  <a:pos x="T8" y="T9"/>
                </a:cxn>
                <a:cxn ang="0">
                  <a:pos x="T10" y="T11"/>
                </a:cxn>
              </a:cxnLst>
              <a:rect l="0" t="0" r="r" b="b"/>
              <a:pathLst>
                <a:path w="86" h="93">
                  <a:moveTo>
                    <a:pt x="1" y="0"/>
                  </a:moveTo>
                  <a:cubicBezTo>
                    <a:pt x="1" y="0"/>
                    <a:pt x="0" y="9"/>
                    <a:pt x="3" y="21"/>
                  </a:cubicBezTo>
                  <a:cubicBezTo>
                    <a:pt x="5" y="33"/>
                    <a:pt x="11" y="48"/>
                    <a:pt x="22" y="60"/>
                  </a:cubicBezTo>
                  <a:cubicBezTo>
                    <a:pt x="44" y="85"/>
                    <a:pt x="70" y="93"/>
                    <a:pt x="78" y="85"/>
                  </a:cubicBezTo>
                  <a:cubicBezTo>
                    <a:pt x="86" y="76"/>
                    <a:pt x="75" y="55"/>
                    <a:pt x="54" y="33"/>
                  </a:cubicBezTo>
                  <a:cubicBezTo>
                    <a:pt x="34" y="11"/>
                    <a:pt x="1" y="0"/>
                    <a:pt x="1" y="0"/>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7"/>
            <p:cNvSpPr/>
            <p:nvPr/>
          </p:nvSpPr>
          <p:spPr bwMode="auto">
            <a:xfrm>
              <a:off x="3916362" y="246063"/>
              <a:ext cx="398463" cy="336550"/>
            </a:xfrm>
            <a:custGeom>
              <a:avLst/>
              <a:gdLst>
                <a:gd name="T0" fmla="*/ 0 w 94"/>
                <a:gd name="T1" fmla="*/ 0 h 79"/>
                <a:gd name="T2" fmla="*/ 29 w 94"/>
                <a:gd name="T3" fmla="*/ 56 h 79"/>
                <a:gd name="T4" fmla="*/ 88 w 94"/>
                <a:gd name="T5" fmla="*/ 69 h 79"/>
                <a:gd name="T6" fmla="*/ 57 w 94"/>
                <a:gd name="T7" fmla="*/ 23 h 79"/>
                <a:gd name="T8" fmla="*/ 0 w 94"/>
                <a:gd name="T9" fmla="*/ 0 h 79"/>
              </a:gdLst>
              <a:ahLst/>
              <a:cxnLst>
                <a:cxn ang="0">
                  <a:pos x="T0" y="T1"/>
                </a:cxn>
                <a:cxn ang="0">
                  <a:pos x="T2" y="T3"/>
                </a:cxn>
                <a:cxn ang="0">
                  <a:pos x="T4" y="T5"/>
                </a:cxn>
                <a:cxn ang="0">
                  <a:pos x="T6" y="T7"/>
                </a:cxn>
                <a:cxn ang="0">
                  <a:pos x="T8" y="T9"/>
                </a:cxn>
              </a:cxnLst>
              <a:rect l="0" t="0" r="r" b="b"/>
              <a:pathLst>
                <a:path w="94" h="79">
                  <a:moveTo>
                    <a:pt x="0" y="0"/>
                  </a:moveTo>
                  <a:cubicBezTo>
                    <a:pt x="0" y="0"/>
                    <a:pt x="4" y="36"/>
                    <a:pt x="29" y="56"/>
                  </a:cubicBezTo>
                  <a:cubicBezTo>
                    <a:pt x="55" y="76"/>
                    <a:pt x="81" y="79"/>
                    <a:pt x="88" y="69"/>
                  </a:cubicBezTo>
                  <a:cubicBezTo>
                    <a:pt x="94" y="59"/>
                    <a:pt x="80" y="41"/>
                    <a:pt x="57" y="23"/>
                  </a:cubicBezTo>
                  <a:cubicBezTo>
                    <a:pt x="33" y="5"/>
                    <a:pt x="0" y="0"/>
                    <a:pt x="0" y="0"/>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8"/>
            <p:cNvSpPr/>
            <p:nvPr/>
          </p:nvSpPr>
          <p:spPr bwMode="auto">
            <a:xfrm>
              <a:off x="4060825" y="560388"/>
              <a:ext cx="427038" cy="284163"/>
            </a:xfrm>
            <a:custGeom>
              <a:avLst/>
              <a:gdLst>
                <a:gd name="T0" fmla="*/ 0 w 101"/>
                <a:gd name="T1" fmla="*/ 3 h 67"/>
                <a:gd name="T2" fmla="*/ 38 w 101"/>
                <a:gd name="T3" fmla="*/ 52 h 67"/>
                <a:gd name="T4" fmla="*/ 97 w 101"/>
                <a:gd name="T5" fmla="*/ 53 h 67"/>
                <a:gd name="T6" fmla="*/ 59 w 101"/>
                <a:gd name="T7" fmla="*/ 13 h 67"/>
                <a:gd name="T8" fmla="*/ 0 w 101"/>
                <a:gd name="T9" fmla="*/ 3 h 67"/>
              </a:gdLst>
              <a:ahLst/>
              <a:cxnLst>
                <a:cxn ang="0">
                  <a:pos x="T0" y="T1"/>
                </a:cxn>
                <a:cxn ang="0">
                  <a:pos x="T2" y="T3"/>
                </a:cxn>
                <a:cxn ang="0">
                  <a:pos x="T4" y="T5"/>
                </a:cxn>
                <a:cxn ang="0">
                  <a:pos x="T6" y="T7"/>
                </a:cxn>
                <a:cxn ang="0">
                  <a:pos x="T8" y="T9"/>
                </a:cxn>
              </a:cxnLst>
              <a:rect l="0" t="0" r="r" b="b"/>
              <a:pathLst>
                <a:path w="101" h="67">
                  <a:moveTo>
                    <a:pt x="0" y="3"/>
                  </a:moveTo>
                  <a:cubicBezTo>
                    <a:pt x="0" y="2"/>
                    <a:pt x="10" y="37"/>
                    <a:pt x="38" y="52"/>
                  </a:cubicBezTo>
                  <a:cubicBezTo>
                    <a:pt x="66" y="67"/>
                    <a:pt x="92" y="64"/>
                    <a:pt x="97" y="53"/>
                  </a:cubicBezTo>
                  <a:cubicBezTo>
                    <a:pt x="101" y="42"/>
                    <a:pt x="85" y="26"/>
                    <a:pt x="59" y="13"/>
                  </a:cubicBezTo>
                  <a:cubicBezTo>
                    <a:pt x="34" y="0"/>
                    <a:pt x="0" y="3"/>
                    <a:pt x="0" y="3"/>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9"/>
            <p:cNvSpPr/>
            <p:nvPr/>
          </p:nvSpPr>
          <p:spPr bwMode="auto">
            <a:xfrm>
              <a:off x="4254500" y="823913"/>
              <a:ext cx="449263" cy="254000"/>
            </a:xfrm>
            <a:custGeom>
              <a:avLst/>
              <a:gdLst>
                <a:gd name="T0" fmla="*/ 0 w 106"/>
                <a:gd name="T1" fmla="*/ 9 h 60"/>
                <a:gd name="T2" fmla="*/ 45 w 106"/>
                <a:gd name="T3" fmla="*/ 51 h 60"/>
                <a:gd name="T4" fmla="*/ 103 w 106"/>
                <a:gd name="T5" fmla="*/ 40 h 60"/>
                <a:gd name="T6" fmla="*/ 59 w 106"/>
                <a:gd name="T7" fmla="*/ 8 h 60"/>
                <a:gd name="T8" fmla="*/ 0 w 106"/>
                <a:gd name="T9" fmla="*/ 9 h 60"/>
              </a:gdLst>
              <a:ahLst/>
              <a:cxnLst>
                <a:cxn ang="0">
                  <a:pos x="T0" y="T1"/>
                </a:cxn>
                <a:cxn ang="0">
                  <a:pos x="T2" y="T3"/>
                </a:cxn>
                <a:cxn ang="0">
                  <a:pos x="T4" y="T5"/>
                </a:cxn>
                <a:cxn ang="0">
                  <a:pos x="T6" y="T7"/>
                </a:cxn>
                <a:cxn ang="0">
                  <a:pos x="T8" y="T9"/>
                </a:cxn>
              </a:cxnLst>
              <a:rect l="0" t="0" r="r" b="b"/>
              <a:pathLst>
                <a:path w="106" h="60">
                  <a:moveTo>
                    <a:pt x="0" y="9"/>
                  </a:moveTo>
                  <a:cubicBezTo>
                    <a:pt x="0" y="9"/>
                    <a:pt x="14" y="42"/>
                    <a:pt x="45" y="51"/>
                  </a:cubicBezTo>
                  <a:cubicBezTo>
                    <a:pt x="75" y="60"/>
                    <a:pt x="101" y="52"/>
                    <a:pt x="103" y="40"/>
                  </a:cubicBezTo>
                  <a:cubicBezTo>
                    <a:pt x="106" y="27"/>
                    <a:pt x="87" y="16"/>
                    <a:pt x="59" y="8"/>
                  </a:cubicBezTo>
                  <a:cubicBezTo>
                    <a:pt x="32" y="0"/>
                    <a:pt x="0" y="9"/>
                    <a:pt x="0" y="9"/>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0"/>
            <p:cNvSpPr/>
            <p:nvPr/>
          </p:nvSpPr>
          <p:spPr bwMode="auto">
            <a:xfrm>
              <a:off x="4492625" y="1049338"/>
              <a:ext cx="460375" cy="207963"/>
            </a:xfrm>
            <a:custGeom>
              <a:avLst/>
              <a:gdLst>
                <a:gd name="T0" fmla="*/ 0 w 109"/>
                <a:gd name="T1" fmla="*/ 15 h 49"/>
                <a:gd name="T2" fmla="*/ 14 w 109"/>
                <a:gd name="T3" fmla="*/ 30 h 49"/>
                <a:gd name="T4" fmla="*/ 52 w 109"/>
                <a:gd name="T5" fmla="*/ 47 h 49"/>
                <a:gd name="T6" fmla="*/ 108 w 109"/>
                <a:gd name="T7" fmla="*/ 24 h 49"/>
                <a:gd name="T8" fmla="*/ 59 w 109"/>
                <a:gd name="T9" fmla="*/ 2 h 49"/>
                <a:gd name="T10" fmla="*/ 0 w 109"/>
                <a:gd name="T11" fmla="*/ 15 h 49"/>
              </a:gdLst>
              <a:ahLst/>
              <a:cxnLst>
                <a:cxn ang="0">
                  <a:pos x="T0" y="T1"/>
                </a:cxn>
                <a:cxn ang="0">
                  <a:pos x="T2" y="T3"/>
                </a:cxn>
                <a:cxn ang="0">
                  <a:pos x="T4" y="T5"/>
                </a:cxn>
                <a:cxn ang="0">
                  <a:pos x="T6" y="T7"/>
                </a:cxn>
                <a:cxn ang="0">
                  <a:pos x="T8" y="T9"/>
                </a:cxn>
                <a:cxn ang="0">
                  <a:pos x="T10" y="T11"/>
                </a:cxn>
              </a:cxnLst>
              <a:rect l="0" t="0" r="r" b="b"/>
              <a:pathLst>
                <a:path w="109" h="49">
                  <a:moveTo>
                    <a:pt x="0" y="15"/>
                  </a:moveTo>
                  <a:cubicBezTo>
                    <a:pt x="0" y="15"/>
                    <a:pt x="5" y="23"/>
                    <a:pt x="14" y="30"/>
                  </a:cubicBezTo>
                  <a:cubicBezTo>
                    <a:pt x="23" y="38"/>
                    <a:pt x="36" y="46"/>
                    <a:pt x="52" y="47"/>
                  </a:cubicBezTo>
                  <a:cubicBezTo>
                    <a:pt x="83" y="49"/>
                    <a:pt x="108" y="36"/>
                    <a:pt x="108" y="24"/>
                  </a:cubicBezTo>
                  <a:cubicBezTo>
                    <a:pt x="109" y="11"/>
                    <a:pt x="87" y="4"/>
                    <a:pt x="59" y="2"/>
                  </a:cubicBezTo>
                  <a:cubicBezTo>
                    <a:pt x="30" y="0"/>
                    <a:pt x="0" y="15"/>
                    <a:pt x="0" y="15"/>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1"/>
            <p:cNvSpPr/>
            <p:nvPr/>
          </p:nvSpPr>
          <p:spPr bwMode="auto">
            <a:xfrm>
              <a:off x="4772025" y="1184275"/>
              <a:ext cx="481013" cy="220663"/>
            </a:xfrm>
            <a:custGeom>
              <a:avLst/>
              <a:gdLst>
                <a:gd name="T0" fmla="*/ 0 w 114"/>
                <a:gd name="T1" fmla="*/ 30 h 52"/>
                <a:gd name="T2" fmla="*/ 17 w 114"/>
                <a:gd name="T3" fmla="*/ 42 h 52"/>
                <a:gd name="T4" fmla="*/ 58 w 114"/>
                <a:gd name="T5" fmla="*/ 50 h 52"/>
                <a:gd name="T6" fmla="*/ 112 w 114"/>
                <a:gd name="T7" fmla="*/ 15 h 52"/>
                <a:gd name="T8" fmla="*/ 57 w 114"/>
                <a:gd name="T9" fmla="*/ 4 h 52"/>
                <a:gd name="T10" fmla="*/ 0 w 114"/>
                <a:gd name="T11" fmla="*/ 30 h 52"/>
              </a:gdLst>
              <a:ahLst/>
              <a:cxnLst>
                <a:cxn ang="0">
                  <a:pos x="T0" y="T1"/>
                </a:cxn>
                <a:cxn ang="0">
                  <a:pos x="T2" y="T3"/>
                </a:cxn>
                <a:cxn ang="0">
                  <a:pos x="T4" y="T5"/>
                </a:cxn>
                <a:cxn ang="0">
                  <a:pos x="T6" y="T7"/>
                </a:cxn>
                <a:cxn ang="0">
                  <a:pos x="T8" y="T9"/>
                </a:cxn>
                <a:cxn ang="0">
                  <a:pos x="T10" y="T11"/>
                </a:cxn>
              </a:cxnLst>
              <a:rect l="0" t="0" r="r" b="b"/>
              <a:pathLst>
                <a:path w="114" h="52">
                  <a:moveTo>
                    <a:pt x="0" y="30"/>
                  </a:moveTo>
                  <a:cubicBezTo>
                    <a:pt x="0" y="30"/>
                    <a:pt x="6" y="36"/>
                    <a:pt x="17" y="42"/>
                  </a:cubicBezTo>
                  <a:cubicBezTo>
                    <a:pt x="27" y="47"/>
                    <a:pt x="42" y="52"/>
                    <a:pt x="58" y="50"/>
                  </a:cubicBezTo>
                  <a:cubicBezTo>
                    <a:pt x="91" y="46"/>
                    <a:pt x="114" y="27"/>
                    <a:pt x="112" y="15"/>
                  </a:cubicBezTo>
                  <a:cubicBezTo>
                    <a:pt x="109" y="3"/>
                    <a:pt x="86" y="0"/>
                    <a:pt x="57" y="4"/>
                  </a:cubicBezTo>
                  <a:cubicBezTo>
                    <a:pt x="28" y="8"/>
                    <a:pt x="1" y="30"/>
                    <a:pt x="0" y="30"/>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2"/>
            <p:cNvSpPr/>
            <p:nvPr/>
          </p:nvSpPr>
          <p:spPr bwMode="auto">
            <a:xfrm>
              <a:off x="5092700" y="1230313"/>
              <a:ext cx="500063" cy="268288"/>
            </a:xfrm>
            <a:custGeom>
              <a:avLst/>
              <a:gdLst>
                <a:gd name="T0" fmla="*/ 0 w 118"/>
                <a:gd name="T1" fmla="*/ 51 h 63"/>
                <a:gd name="T2" fmla="*/ 19 w 118"/>
                <a:gd name="T3" fmla="*/ 58 h 63"/>
                <a:gd name="T4" fmla="*/ 64 w 118"/>
                <a:gd name="T5" fmla="*/ 57 h 63"/>
                <a:gd name="T6" fmla="*/ 113 w 118"/>
                <a:gd name="T7" fmla="*/ 11 h 63"/>
                <a:gd name="T8" fmla="*/ 53 w 118"/>
                <a:gd name="T9" fmla="*/ 13 h 63"/>
                <a:gd name="T10" fmla="*/ 0 w 118"/>
                <a:gd name="T11" fmla="*/ 51 h 63"/>
              </a:gdLst>
              <a:ahLst/>
              <a:cxnLst>
                <a:cxn ang="0">
                  <a:pos x="T0" y="T1"/>
                </a:cxn>
                <a:cxn ang="0">
                  <a:pos x="T2" y="T3"/>
                </a:cxn>
                <a:cxn ang="0">
                  <a:pos x="T4" y="T5"/>
                </a:cxn>
                <a:cxn ang="0">
                  <a:pos x="T6" y="T7"/>
                </a:cxn>
                <a:cxn ang="0">
                  <a:pos x="T8" y="T9"/>
                </a:cxn>
                <a:cxn ang="0">
                  <a:pos x="T10" y="T11"/>
                </a:cxn>
              </a:cxnLst>
              <a:rect l="0" t="0" r="r" b="b"/>
              <a:pathLst>
                <a:path w="118" h="63">
                  <a:moveTo>
                    <a:pt x="0" y="51"/>
                  </a:moveTo>
                  <a:cubicBezTo>
                    <a:pt x="0" y="50"/>
                    <a:pt x="7" y="55"/>
                    <a:pt x="19" y="58"/>
                  </a:cubicBezTo>
                  <a:cubicBezTo>
                    <a:pt x="31" y="62"/>
                    <a:pt x="48" y="63"/>
                    <a:pt x="64" y="57"/>
                  </a:cubicBezTo>
                  <a:cubicBezTo>
                    <a:pt x="97" y="46"/>
                    <a:pt x="118" y="23"/>
                    <a:pt x="113" y="11"/>
                  </a:cubicBezTo>
                  <a:cubicBezTo>
                    <a:pt x="108" y="0"/>
                    <a:pt x="82" y="3"/>
                    <a:pt x="53" y="13"/>
                  </a:cubicBezTo>
                  <a:cubicBezTo>
                    <a:pt x="24" y="23"/>
                    <a:pt x="0" y="50"/>
                    <a:pt x="0" y="51"/>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53"/>
            <p:cNvSpPr/>
            <p:nvPr/>
          </p:nvSpPr>
          <p:spPr bwMode="auto">
            <a:xfrm>
              <a:off x="3933825" y="-1981200"/>
              <a:ext cx="1933575" cy="3276600"/>
            </a:xfrm>
            <a:custGeom>
              <a:avLst/>
              <a:gdLst>
                <a:gd name="T0" fmla="*/ 448 w 457"/>
                <a:gd name="T1" fmla="*/ 740 h 772"/>
                <a:gd name="T2" fmla="*/ 407 w 457"/>
                <a:gd name="T3" fmla="*/ 739 h 772"/>
                <a:gd name="T4" fmla="*/ 312 w 457"/>
                <a:gd name="T5" fmla="*/ 728 h 772"/>
                <a:gd name="T6" fmla="*/ 168 w 457"/>
                <a:gd name="T7" fmla="*/ 648 h 772"/>
                <a:gd name="T8" fmla="*/ 54 w 457"/>
                <a:gd name="T9" fmla="*/ 443 h 772"/>
                <a:gd name="T10" fmla="*/ 59 w 457"/>
                <a:gd name="T11" fmla="*/ 205 h 772"/>
                <a:gd name="T12" fmla="*/ 158 w 457"/>
                <a:gd name="T13" fmla="*/ 52 h 772"/>
                <a:gd name="T14" fmla="*/ 222 w 457"/>
                <a:gd name="T15" fmla="*/ 3 h 772"/>
                <a:gd name="T16" fmla="*/ 147 w 457"/>
                <a:gd name="T17" fmla="*/ 37 h 772"/>
                <a:gd name="T18" fmla="*/ 85 w 457"/>
                <a:gd name="T19" fmla="*/ 97 h 772"/>
                <a:gd name="T20" fmla="*/ 33 w 457"/>
                <a:gd name="T21" fmla="*/ 192 h 772"/>
                <a:gd name="T22" fmla="*/ 21 w 457"/>
                <a:gd name="T23" fmla="*/ 451 h 772"/>
                <a:gd name="T24" fmla="*/ 70 w 457"/>
                <a:gd name="T25" fmla="*/ 578 h 772"/>
                <a:gd name="T26" fmla="*/ 146 w 457"/>
                <a:gd name="T27" fmla="*/ 678 h 772"/>
                <a:gd name="T28" fmla="*/ 306 w 457"/>
                <a:gd name="T29" fmla="*/ 763 h 772"/>
                <a:gd name="T30" fmla="*/ 409 w 457"/>
                <a:gd name="T31" fmla="*/ 766 h 772"/>
                <a:gd name="T32" fmla="*/ 451 w 457"/>
                <a:gd name="T33" fmla="*/ 754 h 772"/>
                <a:gd name="T34" fmla="*/ 456 w 457"/>
                <a:gd name="T35" fmla="*/ 746 h 772"/>
                <a:gd name="T36" fmla="*/ 448 w 457"/>
                <a:gd name="T37" fmla="*/ 74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7" h="772">
                  <a:moveTo>
                    <a:pt x="448" y="740"/>
                  </a:moveTo>
                  <a:cubicBezTo>
                    <a:pt x="441" y="738"/>
                    <a:pt x="429" y="739"/>
                    <a:pt x="407" y="739"/>
                  </a:cubicBezTo>
                  <a:cubicBezTo>
                    <a:pt x="385" y="739"/>
                    <a:pt x="354" y="738"/>
                    <a:pt x="312" y="728"/>
                  </a:cubicBezTo>
                  <a:cubicBezTo>
                    <a:pt x="271" y="718"/>
                    <a:pt x="220" y="698"/>
                    <a:pt x="168" y="648"/>
                  </a:cubicBezTo>
                  <a:cubicBezTo>
                    <a:pt x="116" y="599"/>
                    <a:pt x="74" y="525"/>
                    <a:pt x="54" y="443"/>
                  </a:cubicBezTo>
                  <a:cubicBezTo>
                    <a:pt x="34" y="362"/>
                    <a:pt x="37" y="275"/>
                    <a:pt x="59" y="205"/>
                  </a:cubicBezTo>
                  <a:cubicBezTo>
                    <a:pt x="81" y="135"/>
                    <a:pt x="122" y="84"/>
                    <a:pt x="158" y="52"/>
                  </a:cubicBezTo>
                  <a:cubicBezTo>
                    <a:pt x="194" y="20"/>
                    <a:pt x="224" y="7"/>
                    <a:pt x="222" y="3"/>
                  </a:cubicBezTo>
                  <a:cubicBezTo>
                    <a:pt x="221" y="0"/>
                    <a:pt x="188" y="8"/>
                    <a:pt x="147" y="37"/>
                  </a:cubicBezTo>
                  <a:cubicBezTo>
                    <a:pt x="127" y="51"/>
                    <a:pt x="105" y="71"/>
                    <a:pt x="85" y="97"/>
                  </a:cubicBezTo>
                  <a:cubicBezTo>
                    <a:pt x="64" y="123"/>
                    <a:pt x="46" y="155"/>
                    <a:pt x="33" y="192"/>
                  </a:cubicBezTo>
                  <a:cubicBezTo>
                    <a:pt x="6" y="266"/>
                    <a:pt x="0" y="361"/>
                    <a:pt x="21" y="451"/>
                  </a:cubicBezTo>
                  <a:cubicBezTo>
                    <a:pt x="32" y="496"/>
                    <a:pt x="48" y="540"/>
                    <a:pt x="70" y="578"/>
                  </a:cubicBezTo>
                  <a:cubicBezTo>
                    <a:pt x="91" y="617"/>
                    <a:pt x="117" y="650"/>
                    <a:pt x="146" y="678"/>
                  </a:cubicBezTo>
                  <a:cubicBezTo>
                    <a:pt x="203" y="733"/>
                    <a:pt x="260" y="754"/>
                    <a:pt x="306" y="763"/>
                  </a:cubicBezTo>
                  <a:cubicBezTo>
                    <a:pt x="351" y="772"/>
                    <a:pt x="386" y="770"/>
                    <a:pt x="409" y="766"/>
                  </a:cubicBezTo>
                  <a:cubicBezTo>
                    <a:pt x="433" y="762"/>
                    <a:pt x="445" y="758"/>
                    <a:pt x="451" y="754"/>
                  </a:cubicBezTo>
                  <a:cubicBezTo>
                    <a:pt x="457" y="751"/>
                    <a:pt x="457" y="749"/>
                    <a:pt x="456" y="746"/>
                  </a:cubicBezTo>
                  <a:cubicBezTo>
                    <a:pt x="456" y="743"/>
                    <a:pt x="455" y="741"/>
                    <a:pt x="448" y="740"/>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54"/>
            <p:cNvSpPr/>
            <p:nvPr/>
          </p:nvSpPr>
          <p:spPr bwMode="auto">
            <a:xfrm>
              <a:off x="6888163" y="-2133600"/>
              <a:ext cx="574675" cy="339725"/>
            </a:xfrm>
            <a:custGeom>
              <a:avLst/>
              <a:gdLst>
                <a:gd name="T0" fmla="*/ 58 w 136"/>
                <a:gd name="T1" fmla="*/ 62 h 80"/>
                <a:gd name="T2" fmla="*/ 127 w 136"/>
                <a:gd name="T3" fmla="*/ 66 h 80"/>
                <a:gd name="T4" fmla="*/ 80 w 136"/>
                <a:gd name="T5" fmla="*/ 8 h 80"/>
                <a:gd name="T6" fmla="*/ 25 w 136"/>
                <a:gd name="T7" fmla="*/ 5 h 80"/>
                <a:gd name="T8" fmla="*/ 0 w 136"/>
                <a:gd name="T9" fmla="*/ 15 h 80"/>
                <a:gd name="T10" fmla="*/ 18 w 136"/>
                <a:gd name="T11" fmla="*/ 34 h 80"/>
                <a:gd name="T12" fmla="*/ 58 w 136"/>
                <a:gd name="T13" fmla="*/ 62 h 80"/>
              </a:gdLst>
              <a:ahLst/>
              <a:cxnLst>
                <a:cxn ang="0">
                  <a:pos x="T0" y="T1"/>
                </a:cxn>
                <a:cxn ang="0">
                  <a:pos x="T2" y="T3"/>
                </a:cxn>
                <a:cxn ang="0">
                  <a:pos x="T4" y="T5"/>
                </a:cxn>
                <a:cxn ang="0">
                  <a:pos x="T6" y="T7"/>
                </a:cxn>
                <a:cxn ang="0">
                  <a:pos x="T8" y="T9"/>
                </a:cxn>
                <a:cxn ang="0">
                  <a:pos x="T10" y="T11"/>
                </a:cxn>
                <a:cxn ang="0">
                  <a:pos x="T12" y="T13"/>
                </a:cxn>
              </a:cxnLst>
              <a:rect l="0" t="0" r="r" b="b"/>
              <a:pathLst>
                <a:path w="136" h="80">
                  <a:moveTo>
                    <a:pt x="58" y="62"/>
                  </a:moveTo>
                  <a:cubicBezTo>
                    <a:pt x="90" y="75"/>
                    <a:pt x="118" y="80"/>
                    <a:pt x="127" y="66"/>
                  </a:cubicBezTo>
                  <a:cubicBezTo>
                    <a:pt x="136" y="53"/>
                    <a:pt x="118" y="24"/>
                    <a:pt x="80" y="8"/>
                  </a:cubicBezTo>
                  <a:cubicBezTo>
                    <a:pt x="61" y="0"/>
                    <a:pt x="40" y="2"/>
                    <a:pt x="25" y="5"/>
                  </a:cubicBezTo>
                  <a:cubicBezTo>
                    <a:pt x="10" y="9"/>
                    <a:pt x="0" y="15"/>
                    <a:pt x="0" y="15"/>
                  </a:cubicBezTo>
                  <a:cubicBezTo>
                    <a:pt x="0" y="15"/>
                    <a:pt x="7" y="23"/>
                    <a:pt x="18" y="34"/>
                  </a:cubicBezTo>
                  <a:cubicBezTo>
                    <a:pt x="28" y="44"/>
                    <a:pt x="42" y="56"/>
                    <a:pt x="58" y="62"/>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55"/>
            <p:cNvSpPr/>
            <p:nvPr/>
          </p:nvSpPr>
          <p:spPr bwMode="auto">
            <a:xfrm>
              <a:off x="7137400" y="-1781175"/>
              <a:ext cx="444500" cy="190500"/>
            </a:xfrm>
            <a:custGeom>
              <a:avLst/>
              <a:gdLst>
                <a:gd name="T0" fmla="*/ 0 w 105"/>
                <a:gd name="T1" fmla="*/ 26 h 45"/>
                <a:gd name="T2" fmla="*/ 56 w 105"/>
                <a:gd name="T3" fmla="*/ 0 h 45"/>
                <a:gd name="T4" fmla="*/ 99 w 105"/>
                <a:gd name="T5" fmla="*/ 28 h 45"/>
                <a:gd name="T6" fmla="*/ 42 w 105"/>
                <a:gd name="T7" fmla="*/ 45 h 45"/>
                <a:gd name="T8" fmla="*/ 12 w 105"/>
                <a:gd name="T9" fmla="*/ 35 h 45"/>
                <a:gd name="T10" fmla="*/ 0 w 105"/>
                <a:gd name="T11" fmla="*/ 26 h 45"/>
              </a:gdLst>
              <a:ahLst/>
              <a:cxnLst>
                <a:cxn ang="0">
                  <a:pos x="T0" y="T1"/>
                </a:cxn>
                <a:cxn ang="0">
                  <a:pos x="T2" y="T3"/>
                </a:cxn>
                <a:cxn ang="0">
                  <a:pos x="T4" y="T5"/>
                </a:cxn>
                <a:cxn ang="0">
                  <a:pos x="T6" y="T7"/>
                </a:cxn>
                <a:cxn ang="0">
                  <a:pos x="T8" y="T9"/>
                </a:cxn>
                <a:cxn ang="0">
                  <a:pos x="T10" y="T11"/>
                </a:cxn>
              </a:cxnLst>
              <a:rect l="0" t="0" r="r" b="b"/>
              <a:pathLst>
                <a:path w="105" h="45">
                  <a:moveTo>
                    <a:pt x="0" y="26"/>
                  </a:moveTo>
                  <a:cubicBezTo>
                    <a:pt x="0" y="26"/>
                    <a:pt x="26" y="0"/>
                    <a:pt x="56" y="0"/>
                  </a:cubicBezTo>
                  <a:cubicBezTo>
                    <a:pt x="85" y="1"/>
                    <a:pt x="105" y="16"/>
                    <a:pt x="99" y="28"/>
                  </a:cubicBezTo>
                  <a:cubicBezTo>
                    <a:pt x="94" y="40"/>
                    <a:pt x="68" y="45"/>
                    <a:pt x="42" y="45"/>
                  </a:cubicBezTo>
                  <a:cubicBezTo>
                    <a:pt x="29" y="45"/>
                    <a:pt x="19" y="40"/>
                    <a:pt x="12" y="35"/>
                  </a:cubicBezTo>
                  <a:cubicBezTo>
                    <a:pt x="5" y="31"/>
                    <a:pt x="0" y="26"/>
                    <a:pt x="0" y="26"/>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56"/>
            <p:cNvSpPr/>
            <p:nvPr/>
          </p:nvSpPr>
          <p:spPr bwMode="auto">
            <a:xfrm>
              <a:off x="7348538" y="-1624013"/>
              <a:ext cx="419100" cy="220663"/>
            </a:xfrm>
            <a:custGeom>
              <a:avLst/>
              <a:gdLst>
                <a:gd name="T0" fmla="*/ 1 w 99"/>
                <a:gd name="T1" fmla="*/ 21 h 52"/>
                <a:gd name="T2" fmla="*/ 57 w 99"/>
                <a:gd name="T3" fmla="*/ 7 h 52"/>
                <a:gd name="T4" fmla="*/ 92 w 99"/>
                <a:gd name="T5" fmla="*/ 42 h 52"/>
                <a:gd name="T6" fmla="*/ 36 w 99"/>
                <a:gd name="T7" fmla="*/ 47 h 52"/>
                <a:gd name="T8" fmla="*/ 9 w 99"/>
                <a:gd name="T9" fmla="*/ 33 h 52"/>
                <a:gd name="T10" fmla="*/ 1 w 99"/>
                <a:gd name="T11" fmla="*/ 21 h 52"/>
              </a:gdLst>
              <a:ahLst/>
              <a:cxnLst>
                <a:cxn ang="0">
                  <a:pos x="T0" y="T1"/>
                </a:cxn>
                <a:cxn ang="0">
                  <a:pos x="T2" y="T3"/>
                </a:cxn>
                <a:cxn ang="0">
                  <a:pos x="T4" y="T5"/>
                </a:cxn>
                <a:cxn ang="0">
                  <a:pos x="T6" y="T7"/>
                </a:cxn>
                <a:cxn ang="0">
                  <a:pos x="T8" y="T9"/>
                </a:cxn>
                <a:cxn ang="0">
                  <a:pos x="T10" y="T11"/>
                </a:cxn>
              </a:cxnLst>
              <a:rect l="0" t="0" r="r" b="b"/>
              <a:pathLst>
                <a:path w="99" h="52">
                  <a:moveTo>
                    <a:pt x="1" y="21"/>
                  </a:moveTo>
                  <a:cubicBezTo>
                    <a:pt x="0" y="21"/>
                    <a:pt x="30" y="0"/>
                    <a:pt x="57" y="7"/>
                  </a:cubicBezTo>
                  <a:cubicBezTo>
                    <a:pt x="84" y="13"/>
                    <a:pt x="99" y="31"/>
                    <a:pt x="92" y="42"/>
                  </a:cubicBezTo>
                  <a:cubicBezTo>
                    <a:pt x="85" y="52"/>
                    <a:pt x="60" y="52"/>
                    <a:pt x="36" y="47"/>
                  </a:cubicBezTo>
                  <a:cubicBezTo>
                    <a:pt x="24" y="45"/>
                    <a:pt x="15" y="39"/>
                    <a:pt x="9" y="33"/>
                  </a:cubicBezTo>
                  <a:cubicBezTo>
                    <a:pt x="4" y="27"/>
                    <a:pt x="1" y="21"/>
                    <a:pt x="1" y="21"/>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57"/>
            <p:cNvSpPr/>
            <p:nvPr/>
          </p:nvSpPr>
          <p:spPr bwMode="auto">
            <a:xfrm>
              <a:off x="7518400" y="-1425575"/>
              <a:ext cx="388938" cy="263525"/>
            </a:xfrm>
            <a:custGeom>
              <a:avLst/>
              <a:gdLst>
                <a:gd name="T0" fmla="*/ 0 w 92"/>
                <a:gd name="T1" fmla="*/ 15 h 62"/>
                <a:gd name="T2" fmla="*/ 56 w 92"/>
                <a:gd name="T3" fmla="*/ 12 h 62"/>
                <a:gd name="T4" fmla="*/ 83 w 92"/>
                <a:gd name="T5" fmla="*/ 53 h 62"/>
                <a:gd name="T6" fmla="*/ 28 w 92"/>
                <a:gd name="T7" fmla="*/ 48 h 62"/>
                <a:gd name="T8" fmla="*/ 0 w 92"/>
                <a:gd name="T9" fmla="*/ 15 h 62"/>
              </a:gdLst>
              <a:ahLst/>
              <a:cxnLst>
                <a:cxn ang="0">
                  <a:pos x="T0" y="T1"/>
                </a:cxn>
                <a:cxn ang="0">
                  <a:pos x="T2" y="T3"/>
                </a:cxn>
                <a:cxn ang="0">
                  <a:pos x="T4" y="T5"/>
                </a:cxn>
                <a:cxn ang="0">
                  <a:pos x="T6" y="T7"/>
                </a:cxn>
                <a:cxn ang="0">
                  <a:pos x="T8" y="T9"/>
                </a:cxn>
              </a:cxnLst>
              <a:rect l="0" t="0" r="r" b="b"/>
              <a:pathLst>
                <a:path w="92" h="62">
                  <a:moveTo>
                    <a:pt x="0" y="15"/>
                  </a:moveTo>
                  <a:cubicBezTo>
                    <a:pt x="0" y="15"/>
                    <a:pt x="32" y="0"/>
                    <a:pt x="56" y="12"/>
                  </a:cubicBezTo>
                  <a:cubicBezTo>
                    <a:pt x="80" y="23"/>
                    <a:pt x="92" y="44"/>
                    <a:pt x="83" y="53"/>
                  </a:cubicBezTo>
                  <a:cubicBezTo>
                    <a:pt x="74" y="62"/>
                    <a:pt x="50" y="57"/>
                    <a:pt x="28" y="48"/>
                  </a:cubicBezTo>
                  <a:cubicBezTo>
                    <a:pt x="7" y="38"/>
                    <a:pt x="1" y="16"/>
                    <a:pt x="0" y="15"/>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58"/>
            <p:cNvSpPr/>
            <p:nvPr/>
          </p:nvSpPr>
          <p:spPr bwMode="auto">
            <a:xfrm>
              <a:off x="7645400" y="-1192213"/>
              <a:ext cx="350838" cy="293688"/>
            </a:xfrm>
            <a:custGeom>
              <a:avLst/>
              <a:gdLst>
                <a:gd name="T0" fmla="*/ 0 w 83"/>
                <a:gd name="T1" fmla="*/ 8 h 69"/>
                <a:gd name="T2" fmla="*/ 54 w 83"/>
                <a:gd name="T3" fmla="*/ 16 h 69"/>
                <a:gd name="T4" fmla="*/ 73 w 83"/>
                <a:gd name="T5" fmla="*/ 62 h 69"/>
                <a:gd name="T6" fmla="*/ 21 w 83"/>
                <a:gd name="T7" fmla="*/ 45 h 69"/>
                <a:gd name="T8" fmla="*/ 0 w 83"/>
                <a:gd name="T9" fmla="*/ 8 h 69"/>
              </a:gdLst>
              <a:ahLst/>
              <a:cxnLst>
                <a:cxn ang="0">
                  <a:pos x="T0" y="T1"/>
                </a:cxn>
                <a:cxn ang="0">
                  <a:pos x="T2" y="T3"/>
                </a:cxn>
                <a:cxn ang="0">
                  <a:pos x="T4" y="T5"/>
                </a:cxn>
                <a:cxn ang="0">
                  <a:pos x="T6" y="T7"/>
                </a:cxn>
                <a:cxn ang="0">
                  <a:pos x="T8" y="T9"/>
                </a:cxn>
              </a:cxnLst>
              <a:rect l="0" t="0" r="r" b="b"/>
              <a:pathLst>
                <a:path w="83" h="69">
                  <a:moveTo>
                    <a:pt x="0" y="8"/>
                  </a:moveTo>
                  <a:cubicBezTo>
                    <a:pt x="0" y="8"/>
                    <a:pt x="33" y="0"/>
                    <a:pt x="54" y="16"/>
                  </a:cubicBezTo>
                  <a:cubicBezTo>
                    <a:pt x="75" y="31"/>
                    <a:pt x="83" y="55"/>
                    <a:pt x="73" y="62"/>
                  </a:cubicBezTo>
                  <a:cubicBezTo>
                    <a:pt x="63" y="69"/>
                    <a:pt x="40" y="59"/>
                    <a:pt x="21" y="45"/>
                  </a:cubicBezTo>
                  <a:cubicBezTo>
                    <a:pt x="2" y="32"/>
                    <a:pt x="0" y="8"/>
                    <a:pt x="0" y="8"/>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59"/>
            <p:cNvSpPr/>
            <p:nvPr/>
          </p:nvSpPr>
          <p:spPr bwMode="auto">
            <a:xfrm>
              <a:off x="7721600" y="-941388"/>
              <a:ext cx="312738" cy="317500"/>
            </a:xfrm>
            <a:custGeom>
              <a:avLst/>
              <a:gdLst>
                <a:gd name="T0" fmla="*/ 2 w 74"/>
                <a:gd name="T1" fmla="*/ 2 h 75"/>
                <a:gd name="T2" fmla="*/ 53 w 74"/>
                <a:gd name="T3" fmla="*/ 20 h 75"/>
                <a:gd name="T4" fmla="*/ 64 w 74"/>
                <a:gd name="T5" fmla="*/ 70 h 75"/>
                <a:gd name="T6" fmla="*/ 16 w 74"/>
                <a:gd name="T7" fmla="*/ 43 h 75"/>
                <a:gd name="T8" fmla="*/ 2 w 74"/>
                <a:gd name="T9" fmla="*/ 2 h 75"/>
              </a:gdLst>
              <a:ahLst/>
              <a:cxnLst>
                <a:cxn ang="0">
                  <a:pos x="T0" y="T1"/>
                </a:cxn>
                <a:cxn ang="0">
                  <a:pos x="T2" y="T3"/>
                </a:cxn>
                <a:cxn ang="0">
                  <a:pos x="T4" y="T5"/>
                </a:cxn>
                <a:cxn ang="0">
                  <a:pos x="T6" y="T7"/>
                </a:cxn>
                <a:cxn ang="0">
                  <a:pos x="T8" y="T9"/>
                </a:cxn>
              </a:cxnLst>
              <a:rect l="0" t="0" r="r" b="b"/>
              <a:pathLst>
                <a:path w="74" h="75">
                  <a:moveTo>
                    <a:pt x="2" y="2"/>
                  </a:moveTo>
                  <a:cubicBezTo>
                    <a:pt x="2" y="2"/>
                    <a:pt x="35" y="0"/>
                    <a:pt x="53" y="20"/>
                  </a:cubicBezTo>
                  <a:cubicBezTo>
                    <a:pt x="71" y="40"/>
                    <a:pt x="74" y="65"/>
                    <a:pt x="64" y="70"/>
                  </a:cubicBezTo>
                  <a:cubicBezTo>
                    <a:pt x="53" y="75"/>
                    <a:pt x="32" y="61"/>
                    <a:pt x="16" y="43"/>
                  </a:cubicBezTo>
                  <a:cubicBezTo>
                    <a:pt x="0" y="26"/>
                    <a:pt x="2" y="3"/>
                    <a:pt x="2" y="2"/>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0"/>
            <p:cNvSpPr/>
            <p:nvPr/>
          </p:nvSpPr>
          <p:spPr bwMode="auto">
            <a:xfrm>
              <a:off x="7747000" y="-690563"/>
              <a:ext cx="282575" cy="347663"/>
            </a:xfrm>
            <a:custGeom>
              <a:avLst/>
              <a:gdLst>
                <a:gd name="T0" fmla="*/ 7 w 67"/>
                <a:gd name="T1" fmla="*/ 0 h 82"/>
                <a:gd name="T2" fmla="*/ 53 w 67"/>
                <a:gd name="T3" fmla="*/ 28 h 82"/>
                <a:gd name="T4" fmla="*/ 56 w 67"/>
                <a:gd name="T5" fmla="*/ 79 h 82"/>
                <a:gd name="T6" fmla="*/ 14 w 67"/>
                <a:gd name="T7" fmla="*/ 43 h 82"/>
                <a:gd name="T8" fmla="*/ 7 w 67"/>
                <a:gd name="T9" fmla="*/ 0 h 82"/>
              </a:gdLst>
              <a:ahLst/>
              <a:cxnLst>
                <a:cxn ang="0">
                  <a:pos x="T0" y="T1"/>
                </a:cxn>
                <a:cxn ang="0">
                  <a:pos x="T2" y="T3"/>
                </a:cxn>
                <a:cxn ang="0">
                  <a:pos x="T4" y="T5"/>
                </a:cxn>
                <a:cxn ang="0">
                  <a:pos x="T6" y="T7"/>
                </a:cxn>
                <a:cxn ang="0">
                  <a:pos x="T8" y="T9"/>
                </a:cxn>
              </a:cxnLst>
              <a:rect l="0" t="0" r="r" b="b"/>
              <a:pathLst>
                <a:path w="67" h="82">
                  <a:moveTo>
                    <a:pt x="7" y="0"/>
                  </a:moveTo>
                  <a:cubicBezTo>
                    <a:pt x="6" y="0"/>
                    <a:pt x="39" y="4"/>
                    <a:pt x="53" y="28"/>
                  </a:cubicBezTo>
                  <a:cubicBezTo>
                    <a:pt x="67" y="51"/>
                    <a:pt x="67" y="77"/>
                    <a:pt x="56" y="79"/>
                  </a:cubicBezTo>
                  <a:cubicBezTo>
                    <a:pt x="44" y="82"/>
                    <a:pt x="27" y="64"/>
                    <a:pt x="14" y="43"/>
                  </a:cubicBezTo>
                  <a:cubicBezTo>
                    <a:pt x="0" y="23"/>
                    <a:pt x="7" y="0"/>
                    <a:pt x="7" y="0"/>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1"/>
            <p:cNvSpPr/>
            <p:nvPr/>
          </p:nvSpPr>
          <p:spPr bwMode="auto">
            <a:xfrm>
              <a:off x="7739063" y="-444500"/>
              <a:ext cx="257175" cy="381000"/>
            </a:xfrm>
            <a:custGeom>
              <a:avLst/>
              <a:gdLst>
                <a:gd name="T0" fmla="*/ 10 w 61"/>
                <a:gd name="T1" fmla="*/ 0 h 90"/>
                <a:gd name="T2" fmla="*/ 51 w 61"/>
                <a:gd name="T3" fmla="*/ 38 h 90"/>
                <a:gd name="T4" fmla="*/ 46 w 61"/>
                <a:gd name="T5" fmla="*/ 89 h 90"/>
                <a:gd name="T6" fmla="*/ 10 w 61"/>
                <a:gd name="T7" fmla="*/ 45 h 90"/>
                <a:gd name="T8" fmla="*/ 10 w 61"/>
                <a:gd name="T9" fmla="*/ 0 h 90"/>
              </a:gdLst>
              <a:ahLst/>
              <a:cxnLst>
                <a:cxn ang="0">
                  <a:pos x="T0" y="T1"/>
                </a:cxn>
                <a:cxn ang="0">
                  <a:pos x="T2" y="T3"/>
                </a:cxn>
                <a:cxn ang="0">
                  <a:pos x="T4" y="T5"/>
                </a:cxn>
                <a:cxn ang="0">
                  <a:pos x="T6" y="T7"/>
                </a:cxn>
                <a:cxn ang="0">
                  <a:pos x="T8" y="T9"/>
                </a:cxn>
              </a:cxnLst>
              <a:rect l="0" t="0" r="r" b="b"/>
              <a:pathLst>
                <a:path w="61" h="90">
                  <a:moveTo>
                    <a:pt x="10" y="0"/>
                  </a:moveTo>
                  <a:cubicBezTo>
                    <a:pt x="10" y="0"/>
                    <a:pt x="40" y="11"/>
                    <a:pt x="51" y="38"/>
                  </a:cubicBezTo>
                  <a:cubicBezTo>
                    <a:pt x="61" y="64"/>
                    <a:pt x="57" y="89"/>
                    <a:pt x="46" y="89"/>
                  </a:cubicBezTo>
                  <a:cubicBezTo>
                    <a:pt x="34" y="90"/>
                    <a:pt x="20" y="68"/>
                    <a:pt x="10" y="45"/>
                  </a:cubicBezTo>
                  <a:cubicBezTo>
                    <a:pt x="0" y="22"/>
                    <a:pt x="10" y="0"/>
                    <a:pt x="10" y="0"/>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62"/>
            <p:cNvSpPr/>
            <p:nvPr/>
          </p:nvSpPr>
          <p:spPr bwMode="auto">
            <a:xfrm>
              <a:off x="7696200" y="-198438"/>
              <a:ext cx="219075" cy="415925"/>
            </a:xfrm>
            <a:custGeom>
              <a:avLst/>
              <a:gdLst>
                <a:gd name="T0" fmla="*/ 12 w 52"/>
                <a:gd name="T1" fmla="*/ 0 h 98"/>
                <a:gd name="T2" fmla="*/ 46 w 52"/>
                <a:gd name="T3" fmla="*/ 46 h 98"/>
                <a:gd name="T4" fmla="*/ 34 w 52"/>
                <a:gd name="T5" fmla="*/ 96 h 98"/>
                <a:gd name="T6" fmla="*/ 6 w 52"/>
                <a:gd name="T7" fmla="*/ 45 h 98"/>
                <a:gd name="T8" fmla="*/ 12 w 52"/>
                <a:gd name="T9" fmla="*/ 0 h 98"/>
              </a:gdLst>
              <a:ahLst/>
              <a:cxnLst>
                <a:cxn ang="0">
                  <a:pos x="T0" y="T1"/>
                </a:cxn>
                <a:cxn ang="0">
                  <a:pos x="T2" y="T3"/>
                </a:cxn>
                <a:cxn ang="0">
                  <a:pos x="T4" y="T5"/>
                </a:cxn>
                <a:cxn ang="0">
                  <a:pos x="T6" y="T7"/>
                </a:cxn>
                <a:cxn ang="0">
                  <a:pos x="T8" y="T9"/>
                </a:cxn>
              </a:cxnLst>
              <a:rect l="0" t="0" r="r" b="b"/>
              <a:pathLst>
                <a:path w="52" h="98">
                  <a:moveTo>
                    <a:pt x="12" y="0"/>
                  </a:moveTo>
                  <a:cubicBezTo>
                    <a:pt x="12" y="0"/>
                    <a:pt x="40" y="18"/>
                    <a:pt x="46" y="46"/>
                  </a:cubicBezTo>
                  <a:cubicBezTo>
                    <a:pt x="52" y="74"/>
                    <a:pt x="45" y="98"/>
                    <a:pt x="34" y="96"/>
                  </a:cubicBezTo>
                  <a:cubicBezTo>
                    <a:pt x="23" y="95"/>
                    <a:pt x="12" y="70"/>
                    <a:pt x="6" y="45"/>
                  </a:cubicBezTo>
                  <a:cubicBezTo>
                    <a:pt x="0" y="20"/>
                    <a:pt x="12" y="1"/>
                    <a:pt x="12" y="0"/>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63"/>
            <p:cNvSpPr/>
            <p:nvPr/>
          </p:nvSpPr>
          <p:spPr bwMode="auto">
            <a:xfrm>
              <a:off x="7615238" y="42863"/>
              <a:ext cx="182563" cy="441325"/>
            </a:xfrm>
            <a:custGeom>
              <a:avLst/>
              <a:gdLst>
                <a:gd name="T0" fmla="*/ 15 w 43"/>
                <a:gd name="T1" fmla="*/ 0 h 104"/>
                <a:gd name="T2" fmla="*/ 42 w 43"/>
                <a:gd name="T3" fmla="*/ 52 h 104"/>
                <a:gd name="T4" fmla="*/ 22 w 43"/>
                <a:gd name="T5" fmla="*/ 100 h 104"/>
                <a:gd name="T6" fmla="*/ 2 w 43"/>
                <a:gd name="T7" fmla="*/ 43 h 104"/>
                <a:gd name="T8" fmla="*/ 15 w 43"/>
                <a:gd name="T9" fmla="*/ 0 h 104"/>
              </a:gdLst>
              <a:ahLst/>
              <a:cxnLst>
                <a:cxn ang="0">
                  <a:pos x="T0" y="T1"/>
                </a:cxn>
                <a:cxn ang="0">
                  <a:pos x="T2" y="T3"/>
                </a:cxn>
                <a:cxn ang="0">
                  <a:pos x="T4" y="T5"/>
                </a:cxn>
                <a:cxn ang="0">
                  <a:pos x="T6" y="T7"/>
                </a:cxn>
                <a:cxn ang="0">
                  <a:pos x="T8" y="T9"/>
                </a:cxn>
              </a:cxnLst>
              <a:rect l="0" t="0" r="r" b="b"/>
              <a:pathLst>
                <a:path w="43" h="104">
                  <a:moveTo>
                    <a:pt x="15" y="0"/>
                  </a:moveTo>
                  <a:cubicBezTo>
                    <a:pt x="15" y="0"/>
                    <a:pt x="40" y="23"/>
                    <a:pt x="42" y="52"/>
                  </a:cubicBezTo>
                  <a:cubicBezTo>
                    <a:pt x="43" y="81"/>
                    <a:pt x="32" y="104"/>
                    <a:pt x="22" y="100"/>
                  </a:cubicBezTo>
                  <a:cubicBezTo>
                    <a:pt x="11" y="96"/>
                    <a:pt x="5" y="70"/>
                    <a:pt x="2" y="43"/>
                  </a:cubicBezTo>
                  <a:cubicBezTo>
                    <a:pt x="0" y="17"/>
                    <a:pt x="15" y="0"/>
                    <a:pt x="15" y="0"/>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64"/>
            <p:cNvSpPr/>
            <p:nvPr/>
          </p:nvSpPr>
          <p:spPr bwMode="auto">
            <a:xfrm>
              <a:off x="7488238" y="268288"/>
              <a:ext cx="177800" cy="454025"/>
            </a:xfrm>
            <a:custGeom>
              <a:avLst/>
              <a:gdLst>
                <a:gd name="T0" fmla="*/ 21 w 42"/>
                <a:gd name="T1" fmla="*/ 0 h 107"/>
                <a:gd name="T2" fmla="*/ 39 w 42"/>
                <a:gd name="T3" fmla="*/ 57 h 107"/>
                <a:gd name="T4" fmla="*/ 12 w 42"/>
                <a:gd name="T5" fmla="*/ 101 h 107"/>
                <a:gd name="T6" fmla="*/ 2 w 42"/>
                <a:gd name="T7" fmla="*/ 41 h 107"/>
                <a:gd name="T8" fmla="*/ 21 w 42"/>
                <a:gd name="T9" fmla="*/ 0 h 107"/>
              </a:gdLst>
              <a:ahLst/>
              <a:cxnLst>
                <a:cxn ang="0">
                  <a:pos x="T0" y="T1"/>
                </a:cxn>
                <a:cxn ang="0">
                  <a:pos x="T2" y="T3"/>
                </a:cxn>
                <a:cxn ang="0">
                  <a:pos x="T4" y="T5"/>
                </a:cxn>
                <a:cxn ang="0">
                  <a:pos x="T6" y="T7"/>
                </a:cxn>
                <a:cxn ang="0">
                  <a:pos x="T8" y="T9"/>
                </a:cxn>
              </a:cxnLst>
              <a:rect l="0" t="0" r="r" b="b"/>
              <a:pathLst>
                <a:path w="42" h="107">
                  <a:moveTo>
                    <a:pt x="21" y="0"/>
                  </a:moveTo>
                  <a:cubicBezTo>
                    <a:pt x="21" y="0"/>
                    <a:pt x="42" y="28"/>
                    <a:pt x="39" y="57"/>
                  </a:cubicBezTo>
                  <a:cubicBezTo>
                    <a:pt x="36" y="87"/>
                    <a:pt x="21" y="107"/>
                    <a:pt x="12" y="101"/>
                  </a:cubicBezTo>
                  <a:cubicBezTo>
                    <a:pt x="2" y="95"/>
                    <a:pt x="0" y="67"/>
                    <a:pt x="2" y="41"/>
                  </a:cubicBezTo>
                  <a:cubicBezTo>
                    <a:pt x="4" y="15"/>
                    <a:pt x="21" y="1"/>
                    <a:pt x="21" y="0"/>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65"/>
            <p:cNvSpPr/>
            <p:nvPr/>
          </p:nvSpPr>
          <p:spPr bwMode="auto">
            <a:xfrm>
              <a:off x="7297738" y="471488"/>
              <a:ext cx="212725" cy="449263"/>
            </a:xfrm>
            <a:custGeom>
              <a:avLst/>
              <a:gdLst>
                <a:gd name="T0" fmla="*/ 35 w 50"/>
                <a:gd name="T1" fmla="*/ 0 h 106"/>
                <a:gd name="T2" fmla="*/ 42 w 50"/>
                <a:gd name="T3" fmla="*/ 61 h 106"/>
                <a:gd name="T4" fmla="*/ 8 w 50"/>
                <a:gd name="T5" fmla="*/ 98 h 106"/>
                <a:gd name="T6" fmla="*/ 9 w 50"/>
                <a:gd name="T7" fmla="*/ 37 h 106"/>
                <a:gd name="T8" fmla="*/ 35 w 50"/>
                <a:gd name="T9" fmla="*/ 0 h 106"/>
              </a:gdLst>
              <a:ahLst/>
              <a:cxnLst>
                <a:cxn ang="0">
                  <a:pos x="T0" y="T1"/>
                </a:cxn>
                <a:cxn ang="0">
                  <a:pos x="T2" y="T3"/>
                </a:cxn>
                <a:cxn ang="0">
                  <a:pos x="T4" y="T5"/>
                </a:cxn>
                <a:cxn ang="0">
                  <a:pos x="T6" y="T7"/>
                </a:cxn>
                <a:cxn ang="0">
                  <a:pos x="T8" y="T9"/>
                </a:cxn>
              </a:cxnLst>
              <a:rect l="0" t="0" r="r" b="b"/>
              <a:pathLst>
                <a:path w="50" h="106">
                  <a:moveTo>
                    <a:pt x="35" y="0"/>
                  </a:moveTo>
                  <a:cubicBezTo>
                    <a:pt x="35" y="0"/>
                    <a:pt x="50" y="32"/>
                    <a:pt x="42" y="61"/>
                  </a:cubicBezTo>
                  <a:cubicBezTo>
                    <a:pt x="35" y="89"/>
                    <a:pt x="17" y="106"/>
                    <a:pt x="8" y="98"/>
                  </a:cubicBezTo>
                  <a:cubicBezTo>
                    <a:pt x="0" y="90"/>
                    <a:pt x="2" y="62"/>
                    <a:pt x="9" y="37"/>
                  </a:cubicBezTo>
                  <a:cubicBezTo>
                    <a:pt x="15" y="11"/>
                    <a:pt x="34" y="1"/>
                    <a:pt x="35" y="0"/>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66"/>
            <p:cNvSpPr/>
            <p:nvPr/>
          </p:nvSpPr>
          <p:spPr bwMode="auto">
            <a:xfrm>
              <a:off x="7065963" y="646113"/>
              <a:ext cx="257175" cy="428625"/>
            </a:xfrm>
            <a:custGeom>
              <a:avLst/>
              <a:gdLst>
                <a:gd name="T0" fmla="*/ 51 w 61"/>
                <a:gd name="T1" fmla="*/ 1 h 101"/>
                <a:gd name="T2" fmla="*/ 48 w 61"/>
                <a:gd name="T3" fmla="*/ 62 h 101"/>
                <a:gd name="T4" fmla="*/ 7 w 61"/>
                <a:gd name="T5" fmla="*/ 91 h 101"/>
                <a:gd name="T6" fmla="*/ 19 w 61"/>
                <a:gd name="T7" fmla="*/ 31 h 101"/>
                <a:gd name="T8" fmla="*/ 51 w 61"/>
                <a:gd name="T9" fmla="*/ 1 h 101"/>
              </a:gdLst>
              <a:ahLst/>
              <a:cxnLst>
                <a:cxn ang="0">
                  <a:pos x="T0" y="T1"/>
                </a:cxn>
                <a:cxn ang="0">
                  <a:pos x="T2" y="T3"/>
                </a:cxn>
                <a:cxn ang="0">
                  <a:pos x="T4" y="T5"/>
                </a:cxn>
                <a:cxn ang="0">
                  <a:pos x="T6" y="T7"/>
                </a:cxn>
                <a:cxn ang="0">
                  <a:pos x="T8" y="T9"/>
                </a:cxn>
              </a:cxnLst>
              <a:rect l="0" t="0" r="r" b="b"/>
              <a:pathLst>
                <a:path w="61" h="101">
                  <a:moveTo>
                    <a:pt x="51" y="1"/>
                  </a:moveTo>
                  <a:cubicBezTo>
                    <a:pt x="50" y="0"/>
                    <a:pt x="61" y="35"/>
                    <a:pt x="48" y="62"/>
                  </a:cubicBezTo>
                  <a:cubicBezTo>
                    <a:pt x="35" y="88"/>
                    <a:pt x="14" y="101"/>
                    <a:pt x="7" y="91"/>
                  </a:cubicBezTo>
                  <a:cubicBezTo>
                    <a:pt x="0" y="82"/>
                    <a:pt x="8" y="55"/>
                    <a:pt x="19" y="31"/>
                  </a:cubicBezTo>
                  <a:cubicBezTo>
                    <a:pt x="30" y="7"/>
                    <a:pt x="50" y="1"/>
                    <a:pt x="51" y="1"/>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67"/>
            <p:cNvSpPr/>
            <p:nvPr/>
          </p:nvSpPr>
          <p:spPr bwMode="auto">
            <a:xfrm>
              <a:off x="6799263" y="785813"/>
              <a:ext cx="300038" cy="385763"/>
            </a:xfrm>
            <a:custGeom>
              <a:avLst/>
              <a:gdLst>
                <a:gd name="T0" fmla="*/ 67 w 71"/>
                <a:gd name="T1" fmla="*/ 0 h 91"/>
                <a:gd name="T2" fmla="*/ 53 w 71"/>
                <a:gd name="T3" fmla="*/ 60 h 91"/>
                <a:gd name="T4" fmla="*/ 5 w 71"/>
                <a:gd name="T5" fmla="*/ 80 h 91"/>
                <a:gd name="T6" fmla="*/ 29 w 71"/>
                <a:gd name="T7" fmla="*/ 23 h 91"/>
                <a:gd name="T8" fmla="*/ 67 w 71"/>
                <a:gd name="T9" fmla="*/ 0 h 91"/>
              </a:gdLst>
              <a:ahLst/>
              <a:cxnLst>
                <a:cxn ang="0">
                  <a:pos x="T0" y="T1"/>
                </a:cxn>
                <a:cxn ang="0">
                  <a:pos x="T2" y="T3"/>
                </a:cxn>
                <a:cxn ang="0">
                  <a:pos x="T4" y="T5"/>
                </a:cxn>
                <a:cxn ang="0">
                  <a:pos x="T6" y="T7"/>
                </a:cxn>
                <a:cxn ang="0">
                  <a:pos x="T8" y="T9"/>
                </a:cxn>
              </a:cxnLst>
              <a:rect l="0" t="0" r="r" b="b"/>
              <a:pathLst>
                <a:path w="71" h="91">
                  <a:moveTo>
                    <a:pt x="67" y="0"/>
                  </a:moveTo>
                  <a:cubicBezTo>
                    <a:pt x="67" y="0"/>
                    <a:pt x="71" y="36"/>
                    <a:pt x="53" y="60"/>
                  </a:cubicBezTo>
                  <a:cubicBezTo>
                    <a:pt x="35" y="83"/>
                    <a:pt x="11" y="91"/>
                    <a:pt x="5" y="80"/>
                  </a:cubicBezTo>
                  <a:cubicBezTo>
                    <a:pt x="0" y="69"/>
                    <a:pt x="14" y="45"/>
                    <a:pt x="29" y="23"/>
                  </a:cubicBezTo>
                  <a:cubicBezTo>
                    <a:pt x="45" y="2"/>
                    <a:pt x="67" y="0"/>
                    <a:pt x="67" y="0"/>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68"/>
            <p:cNvSpPr/>
            <p:nvPr/>
          </p:nvSpPr>
          <p:spPr bwMode="auto">
            <a:xfrm>
              <a:off x="6502400" y="869950"/>
              <a:ext cx="355600" cy="334963"/>
            </a:xfrm>
            <a:custGeom>
              <a:avLst/>
              <a:gdLst>
                <a:gd name="T0" fmla="*/ 84 w 84"/>
                <a:gd name="T1" fmla="*/ 2 h 79"/>
                <a:gd name="T2" fmla="*/ 58 w 84"/>
                <a:gd name="T3" fmla="*/ 57 h 79"/>
                <a:gd name="T4" fmla="*/ 4 w 84"/>
                <a:gd name="T5" fmla="*/ 67 h 79"/>
                <a:gd name="T6" fmla="*/ 41 w 84"/>
                <a:gd name="T7" fmla="*/ 17 h 79"/>
                <a:gd name="T8" fmla="*/ 84 w 84"/>
                <a:gd name="T9" fmla="*/ 2 h 79"/>
              </a:gdLst>
              <a:ahLst/>
              <a:cxnLst>
                <a:cxn ang="0">
                  <a:pos x="T0" y="T1"/>
                </a:cxn>
                <a:cxn ang="0">
                  <a:pos x="T2" y="T3"/>
                </a:cxn>
                <a:cxn ang="0">
                  <a:pos x="T4" y="T5"/>
                </a:cxn>
                <a:cxn ang="0">
                  <a:pos x="T6" y="T7"/>
                </a:cxn>
                <a:cxn ang="0">
                  <a:pos x="T8" y="T9"/>
                </a:cxn>
              </a:cxnLst>
              <a:rect l="0" t="0" r="r" b="b"/>
              <a:pathLst>
                <a:path w="84" h="79">
                  <a:moveTo>
                    <a:pt x="84" y="2"/>
                  </a:moveTo>
                  <a:cubicBezTo>
                    <a:pt x="84" y="2"/>
                    <a:pt x="81" y="39"/>
                    <a:pt x="58" y="57"/>
                  </a:cubicBezTo>
                  <a:cubicBezTo>
                    <a:pt x="35" y="76"/>
                    <a:pt x="7" y="79"/>
                    <a:pt x="4" y="67"/>
                  </a:cubicBezTo>
                  <a:cubicBezTo>
                    <a:pt x="0" y="55"/>
                    <a:pt x="20" y="34"/>
                    <a:pt x="41" y="17"/>
                  </a:cubicBezTo>
                  <a:cubicBezTo>
                    <a:pt x="62" y="0"/>
                    <a:pt x="84" y="2"/>
                    <a:pt x="84" y="2"/>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69"/>
            <p:cNvSpPr/>
            <p:nvPr/>
          </p:nvSpPr>
          <p:spPr bwMode="auto">
            <a:xfrm>
              <a:off x="7396163" y="-2219325"/>
              <a:ext cx="292100" cy="484188"/>
            </a:xfrm>
            <a:custGeom>
              <a:avLst/>
              <a:gdLst>
                <a:gd name="T0" fmla="*/ 0 w 69"/>
                <a:gd name="T1" fmla="*/ 0 h 114"/>
                <a:gd name="T2" fmla="*/ 53 w 69"/>
                <a:gd name="T3" fmla="*/ 39 h 114"/>
                <a:gd name="T4" fmla="*/ 57 w 69"/>
                <a:gd name="T5" fmla="*/ 107 h 114"/>
                <a:gd name="T6" fmla="*/ 17 w 69"/>
                <a:gd name="T7" fmla="*/ 67 h 114"/>
                <a:gd name="T8" fmla="*/ 0 w 69"/>
                <a:gd name="T9" fmla="*/ 0 h 114"/>
              </a:gdLst>
              <a:ahLst/>
              <a:cxnLst>
                <a:cxn ang="0">
                  <a:pos x="T0" y="T1"/>
                </a:cxn>
                <a:cxn ang="0">
                  <a:pos x="T2" y="T3"/>
                </a:cxn>
                <a:cxn ang="0">
                  <a:pos x="T4" y="T5"/>
                </a:cxn>
                <a:cxn ang="0">
                  <a:pos x="T6" y="T7"/>
                </a:cxn>
                <a:cxn ang="0">
                  <a:pos x="T8" y="T9"/>
                </a:cxn>
              </a:cxnLst>
              <a:rect l="0" t="0" r="r" b="b"/>
              <a:pathLst>
                <a:path w="69" h="114">
                  <a:moveTo>
                    <a:pt x="0" y="0"/>
                  </a:moveTo>
                  <a:cubicBezTo>
                    <a:pt x="0" y="0"/>
                    <a:pt x="36" y="8"/>
                    <a:pt x="53" y="39"/>
                  </a:cubicBezTo>
                  <a:cubicBezTo>
                    <a:pt x="69" y="70"/>
                    <a:pt x="68" y="101"/>
                    <a:pt x="57" y="107"/>
                  </a:cubicBezTo>
                  <a:cubicBezTo>
                    <a:pt x="47" y="114"/>
                    <a:pt x="32" y="96"/>
                    <a:pt x="17" y="67"/>
                  </a:cubicBezTo>
                  <a:cubicBezTo>
                    <a:pt x="2" y="39"/>
                    <a:pt x="0" y="0"/>
                    <a:pt x="0" y="0"/>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70"/>
            <p:cNvSpPr/>
            <p:nvPr/>
          </p:nvSpPr>
          <p:spPr bwMode="auto">
            <a:xfrm>
              <a:off x="7675563" y="-2019300"/>
              <a:ext cx="236538" cy="509588"/>
            </a:xfrm>
            <a:custGeom>
              <a:avLst/>
              <a:gdLst>
                <a:gd name="T0" fmla="*/ 6 w 56"/>
                <a:gd name="T1" fmla="*/ 0 h 120"/>
                <a:gd name="T2" fmla="*/ 47 w 56"/>
                <a:gd name="T3" fmla="*/ 48 h 120"/>
                <a:gd name="T4" fmla="*/ 38 w 56"/>
                <a:gd name="T5" fmla="*/ 115 h 120"/>
                <a:gd name="T6" fmla="*/ 8 w 56"/>
                <a:gd name="T7" fmla="*/ 69 h 120"/>
                <a:gd name="T8" fmla="*/ 6 w 56"/>
                <a:gd name="T9" fmla="*/ 0 h 120"/>
              </a:gdLst>
              <a:ahLst/>
              <a:cxnLst>
                <a:cxn ang="0">
                  <a:pos x="T0" y="T1"/>
                </a:cxn>
                <a:cxn ang="0">
                  <a:pos x="T2" y="T3"/>
                </a:cxn>
                <a:cxn ang="0">
                  <a:pos x="T4" y="T5"/>
                </a:cxn>
                <a:cxn ang="0">
                  <a:pos x="T6" y="T7"/>
                </a:cxn>
                <a:cxn ang="0">
                  <a:pos x="T8" y="T9"/>
                </a:cxn>
              </a:cxnLst>
              <a:rect l="0" t="0" r="r" b="b"/>
              <a:pathLst>
                <a:path w="56" h="120">
                  <a:moveTo>
                    <a:pt x="6" y="0"/>
                  </a:moveTo>
                  <a:cubicBezTo>
                    <a:pt x="6" y="0"/>
                    <a:pt x="38" y="14"/>
                    <a:pt x="47" y="48"/>
                  </a:cubicBezTo>
                  <a:cubicBezTo>
                    <a:pt x="56" y="81"/>
                    <a:pt x="49" y="111"/>
                    <a:pt x="38" y="115"/>
                  </a:cubicBezTo>
                  <a:cubicBezTo>
                    <a:pt x="26" y="120"/>
                    <a:pt x="16" y="99"/>
                    <a:pt x="8" y="69"/>
                  </a:cubicBezTo>
                  <a:cubicBezTo>
                    <a:pt x="0" y="38"/>
                    <a:pt x="6" y="0"/>
                    <a:pt x="6" y="0"/>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71"/>
            <p:cNvSpPr/>
            <p:nvPr/>
          </p:nvSpPr>
          <p:spPr bwMode="auto">
            <a:xfrm>
              <a:off x="7886700" y="-1768475"/>
              <a:ext cx="190500" cy="512763"/>
            </a:xfrm>
            <a:custGeom>
              <a:avLst/>
              <a:gdLst>
                <a:gd name="T0" fmla="*/ 14 w 45"/>
                <a:gd name="T1" fmla="*/ 0 h 121"/>
                <a:gd name="T2" fmla="*/ 27 w 45"/>
                <a:gd name="T3" fmla="*/ 14 h 121"/>
                <a:gd name="T4" fmla="*/ 43 w 45"/>
                <a:gd name="T5" fmla="*/ 55 h 121"/>
                <a:gd name="T6" fmla="*/ 21 w 45"/>
                <a:gd name="T7" fmla="*/ 119 h 121"/>
                <a:gd name="T8" fmla="*/ 1 w 45"/>
                <a:gd name="T9" fmla="*/ 68 h 121"/>
                <a:gd name="T10" fmla="*/ 14 w 45"/>
                <a:gd name="T11" fmla="*/ 0 h 121"/>
              </a:gdLst>
              <a:ahLst/>
              <a:cxnLst>
                <a:cxn ang="0">
                  <a:pos x="T0" y="T1"/>
                </a:cxn>
                <a:cxn ang="0">
                  <a:pos x="T2" y="T3"/>
                </a:cxn>
                <a:cxn ang="0">
                  <a:pos x="T4" y="T5"/>
                </a:cxn>
                <a:cxn ang="0">
                  <a:pos x="T6" y="T7"/>
                </a:cxn>
                <a:cxn ang="0">
                  <a:pos x="T8" y="T9"/>
                </a:cxn>
                <a:cxn ang="0">
                  <a:pos x="T10" y="T11"/>
                </a:cxn>
              </a:cxnLst>
              <a:rect l="0" t="0" r="r" b="b"/>
              <a:pathLst>
                <a:path w="45" h="121">
                  <a:moveTo>
                    <a:pt x="14" y="0"/>
                  </a:moveTo>
                  <a:cubicBezTo>
                    <a:pt x="13" y="0"/>
                    <a:pt x="20" y="5"/>
                    <a:pt x="27" y="14"/>
                  </a:cubicBezTo>
                  <a:cubicBezTo>
                    <a:pt x="34" y="23"/>
                    <a:pt x="42" y="37"/>
                    <a:pt x="43" y="55"/>
                  </a:cubicBezTo>
                  <a:cubicBezTo>
                    <a:pt x="45" y="89"/>
                    <a:pt x="33" y="117"/>
                    <a:pt x="21" y="119"/>
                  </a:cubicBezTo>
                  <a:cubicBezTo>
                    <a:pt x="10" y="121"/>
                    <a:pt x="3" y="99"/>
                    <a:pt x="1" y="68"/>
                  </a:cubicBezTo>
                  <a:cubicBezTo>
                    <a:pt x="0" y="36"/>
                    <a:pt x="13" y="0"/>
                    <a:pt x="14" y="0"/>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72"/>
            <p:cNvSpPr/>
            <p:nvPr/>
          </p:nvSpPr>
          <p:spPr bwMode="auto">
            <a:xfrm>
              <a:off x="8008938" y="-1476375"/>
              <a:ext cx="198438" cy="504825"/>
            </a:xfrm>
            <a:custGeom>
              <a:avLst/>
              <a:gdLst>
                <a:gd name="T0" fmla="*/ 27 w 47"/>
                <a:gd name="T1" fmla="*/ 0 h 119"/>
                <a:gd name="T2" fmla="*/ 38 w 47"/>
                <a:gd name="T3" fmla="*/ 16 h 119"/>
                <a:gd name="T4" fmla="*/ 45 w 47"/>
                <a:gd name="T5" fmla="*/ 60 h 119"/>
                <a:gd name="T6" fmla="*/ 13 w 47"/>
                <a:gd name="T7" fmla="*/ 119 h 119"/>
                <a:gd name="T8" fmla="*/ 3 w 47"/>
                <a:gd name="T9" fmla="*/ 64 h 119"/>
                <a:gd name="T10" fmla="*/ 27 w 47"/>
                <a:gd name="T11" fmla="*/ 0 h 119"/>
              </a:gdLst>
              <a:ahLst/>
              <a:cxnLst>
                <a:cxn ang="0">
                  <a:pos x="T0" y="T1"/>
                </a:cxn>
                <a:cxn ang="0">
                  <a:pos x="T2" y="T3"/>
                </a:cxn>
                <a:cxn ang="0">
                  <a:pos x="T4" y="T5"/>
                </a:cxn>
                <a:cxn ang="0">
                  <a:pos x="T6" y="T7"/>
                </a:cxn>
                <a:cxn ang="0">
                  <a:pos x="T8" y="T9"/>
                </a:cxn>
                <a:cxn ang="0">
                  <a:pos x="T10" y="T11"/>
                </a:cxn>
              </a:cxnLst>
              <a:rect l="0" t="0" r="r" b="b"/>
              <a:pathLst>
                <a:path w="47" h="119">
                  <a:moveTo>
                    <a:pt x="27" y="0"/>
                  </a:moveTo>
                  <a:cubicBezTo>
                    <a:pt x="27" y="0"/>
                    <a:pt x="33" y="6"/>
                    <a:pt x="38" y="16"/>
                  </a:cubicBezTo>
                  <a:cubicBezTo>
                    <a:pt x="43" y="27"/>
                    <a:pt x="47" y="42"/>
                    <a:pt x="45" y="60"/>
                  </a:cubicBezTo>
                  <a:cubicBezTo>
                    <a:pt x="41" y="94"/>
                    <a:pt x="25" y="119"/>
                    <a:pt x="13" y="119"/>
                  </a:cubicBezTo>
                  <a:cubicBezTo>
                    <a:pt x="2" y="119"/>
                    <a:pt x="0" y="96"/>
                    <a:pt x="3" y="64"/>
                  </a:cubicBezTo>
                  <a:cubicBezTo>
                    <a:pt x="7" y="33"/>
                    <a:pt x="27" y="0"/>
                    <a:pt x="27" y="0"/>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73"/>
            <p:cNvSpPr/>
            <p:nvPr/>
          </p:nvSpPr>
          <p:spPr bwMode="auto">
            <a:xfrm>
              <a:off x="8059738" y="-1154113"/>
              <a:ext cx="236538" cy="501650"/>
            </a:xfrm>
            <a:custGeom>
              <a:avLst/>
              <a:gdLst>
                <a:gd name="T0" fmla="*/ 44 w 56"/>
                <a:gd name="T1" fmla="*/ 0 h 118"/>
                <a:gd name="T2" fmla="*/ 51 w 56"/>
                <a:gd name="T3" fmla="*/ 19 h 118"/>
                <a:gd name="T4" fmla="*/ 51 w 56"/>
                <a:gd name="T5" fmla="*/ 63 h 118"/>
                <a:gd name="T6" fmla="*/ 11 w 56"/>
                <a:gd name="T7" fmla="*/ 116 h 118"/>
                <a:gd name="T8" fmla="*/ 10 w 56"/>
                <a:gd name="T9" fmla="*/ 59 h 118"/>
                <a:gd name="T10" fmla="*/ 44 w 56"/>
                <a:gd name="T11" fmla="*/ 0 h 118"/>
              </a:gdLst>
              <a:ahLst/>
              <a:cxnLst>
                <a:cxn ang="0">
                  <a:pos x="T0" y="T1"/>
                </a:cxn>
                <a:cxn ang="0">
                  <a:pos x="T2" y="T3"/>
                </a:cxn>
                <a:cxn ang="0">
                  <a:pos x="T4" y="T5"/>
                </a:cxn>
                <a:cxn ang="0">
                  <a:pos x="T6" y="T7"/>
                </a:cxn>
                <a:cxn ang="0">
                  <a:pos x="T8" y="T9"/>
                </a:cxn>
                <a:cxn ang="0">
                  <a:pos x="T10" y="T11"/>
                </a:cxn>
              </a:cxnLst>
              <a:rect l="0" t="0" r="r" b="b"/>
              <a:pathLst>
                <a:path w="56" h="118">
                  <a:moveTo>
                    <a:pt x="44" y="0"/>
                  </a:moveTo>
                  <a:cubicBezTo>
                    <a:pt x="44" y="0"/>
                    <a:pt x="48" y="7"/>
                    <a:pt x="51" y="19"/>
                  </a:cubicBezTo>
                  <a:cubicBezTo>
                    <a:pt x="54" y="30"/>
                    <a:pt x="56" y="46"/>
                    <a:pt x="51" y="63"/>
                  </a:cubicBezTo>
                  <a:cubicBezTo>
                    <a:pt x="41" y="96"/>
                    <a:pt x="22" y="118"/>
                    <a:pt x="11" y="116"/>
                  </a:cubicBezTo>
                  <a:cubicBezTo>
                    <a:pt x="0" y="113"/>
                    <a:pt x="1" y="90"/>
                    <a:pt x="10" y="59"/>
                  </a:cubicBezTo>
                  <a:cubicBezTo>
                    <a:pt x="19" y="29"/>
                    <a:pt x="44" y="0"/>
                    <a:pt x="44" y="0"/>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74"/>
            <p:cNvSpPr/>
            <p:nvPr/>
          </p:nvSpPr>
          <p:spPr bwMode="auto">
            <a:xfrm>
              <a:off x="8051800" y="-804863"/>
              <a:ext cx="279400" cy="474663"/>
            </a:xfrm>
            <a:custGeom>
              <a:avLst/>
              <a:gdLst>
                <a:gd name="T0" fmla="*/ 60 w 66"/>
                <a:gd name="T1" fmla="*/ 0 h 112"/>
                <a:gd name="T2" fmla="*/ 65 w 66"/>
                <a:gd name="T3" fmla="*/ 19 h 112"/>
                <a:gd name="T4" fmla="*/ 58 w 66"/>
                <a:gd name="T5" fmla="*/ 63 h 112"/>
                <a:gd name="T6" fmla="*/ 11 w 66"/>
                <a:gd name="T7" fmla="*/ 108 h 112"/>
                <a:gd name="T8" fmla="*/ 19 w 66"/>
                <a:gd name="T9" fmla="*/ 51 h 112"/>
                <a:gd name="T10" fmla="*/ 60 w 66"/>
                <a:gd name="T11" fmla="*/ 0 h 112"/>
              </a:gdLst>
              <a:ahLst/>
              <a:cxnLst>
                <a:cxn ang="0">
                  <a:pos x="T0" y="T1"/>
                </a:cxn>
                <a:cxn ang="0">
                  <a:pos x="T2" y="T3"/>
                </a:cxn>
                <a:cxn ang="0">
                  <a:pos x="T4" y="T5"/>
                </a:cxn>
                <a:cxn ang="0">
                  <a:pos x="T6" y="T7"/>
                </a:cxn>
                <a:cxn ang="0">
                  <a:pos x="T8" y="T9"/>
                </a:cxn>
                <a:cxn ang="0">
                  <a:pos x="T10" y="T11"/>
                </a:cxn>
              </a:cxnLst>
              <a:rect l="0" t="0" r="r" b="b"/>
              <a:pathLst>
                <a:path w="66" h="112">
                  <a:moveTo>
                    <a:pt x="60" y="0"/>
                  </a:moveTo>
                  <a:cubicBezTo>
                    <a:pt x="60" y="0"/>
                    <a:pt x="64" y="7"/>
                    <a:pt x="65" y="19"/>
                  </a:cubicBezTo>
                  <a:cubicBezTo>
                    <a:pt x="66" y="31"/>
                    <a:pt x="65" y="48"/>
                    <a:pt x="58" y="63"/>
                  </a:cubicBezTo>
                  <a:cubicBezTo>
                    <a:pt x="43" y="95"/>
                    <a:pt x="21" y="112"/>
                    <a:pt x="11" y="108"/>
                  </a:cubicBezTo>
                  <a:cubicBezTo>
                    <a:pt x="0" y="103"/>
                    <a:pt x="5" y="80"/>
                    <a:pt x="19" y="51"/>
                  </a:cubicBezTo>
                  <a:cubicBezTo>
                    <a:pt x="32" y="23"/>
                    <a:pt x="60" y="0"/>
                    <a:pt x="60" y="0"/>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75"/>
            <p:cNvSpPr/>
            <p:nvPr/>
          </p:nvSpPr>
          <p:spPr bwMode="auto">
            <a:xfrm>
              <a:off x="8001000" y="-454025"/>
              <a:ext cx="320675" cy="446088"/>
            </a:xfrm>
            <a:custGeom>
              <a:avLst/>
              <a:gdLst>
                <a:gd name="T0" fmla="*/ 74 w 76"/>
                <a:gd name="T1" fmla="*/ 0 h 105"/>
                <a:gd name="T2" fmla="*/ 75 w 76"/>
                <a:gd name="T3" fmla="*/ 21 h 105"/>
                <a:gd name="T4" fmla="*/ 62 w 76"/>
                <a:gd name="T5" fmla="*/ 63 h 105"/>
                <a:gd name="T6" fmla="*/ 10 w 76"/>
                <a:gd name="T7" fmla="*/ 98 h 105"/>
                <a:gd name="T8" fmla="*/ 26 w 76"/>
                <a:gd name="T9" fmla="*/ 43 h 105"/>
                <a:gd name="T10" fmla="*/ 74 w 76"/>
                <a:gd name="T11" fmla="*/ 0 h 105"/>
              </a:gdLst>
              <a:ahLst/>
              <a:cxnLst>
                <a:cxn ang="0">
                  <a:pos x="T0" y="T1"/>
                </a:cxn>
                <a:cxn ang="0">
                  <a:pos x="T2" y="T3"/>
                </a:cxn>
                <a:cxn ang="0">
                  <a:pos x="T4" y="T5"/>
                </a:cxn>
                <a:cxn ang="0">
                  <a:pos x="T6" y="T7"/>
                </a:cxn>
                <a:cxn ang="0">
                  <a:pos x="T8" y="T9"/>
                </a:cxn>
                <a:cxn ang="0">
                  <a:pos x="T10" y="T11"/>
                </a:cxn>
              </a:cxnLst>
              <a:rect l="0" t="0" r="r" b="b"/>
              <a:pathLst>
                <a:path w="76" h="105">
                  <a:moveTo>
                    <a:pt x="74" y="0"/>
                  </a:moveTo>
                  <a:cubicBezTo>
                    <a:pt x="74" y="0"/>
                    <a:pt x="76" y="9"/>
                    <a:pt x="75" y="21"/>
                  </a:cubicBezTo>
                  <a:cubicBezTo>
                    <a:pt x="75" y="33"/>
                    <a:pt x="71" y="49"/>
                    <a:pt x="62" y="63"/>
                  </a:cubicBezTo>
                  <a:cubicBezTo>
                    <a:pt x="43" y="92"/>
                    <a:pt x="19" y="105"/>
                    <a:pt x="10" y="98"/>
                  </a:cubicBezTo>
                  <a:cubicBezTo>
                    <a:pt x="0" y="91"/>
                    <a:pt x="8" y="69"/>
                    <a:pt x="26" y="43"/>
                  </a:cubicBezTo>
                  <a:cubicBezTo>
                    <a:pt x="43" y="18"/>
                    <a:pt x="74" y="0"/>
                    <a:pt x="74" y="0"/>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76"/>
            <p:cNvSpPr/>
            <p:nvPr/>
          </p:nvSpPr>
          <p:spPr bwMode="auto">
            <a:xfrm>
              <a:off x="7907338" y="-96838"/>
              <a:ext cx="363538" cy="393700"/>
            </a:xfrm>
            <a:custGeom>
              <a:avLst/>
              <a:gdLst>
                <a:gd name="T0" fmla="*/ 85 w 86"/>
                <a:gd name="T1" fmla="*/ 0 h 93"/>
                <a:gd name="T2" fmla="*/ 83 w 86"/>
                <a:gd name="T3" fmla="*/ 21 h 93"/>
                <a:gd name="T4" fmla="*/ 64 w 86"/>
                <a:gd name="T5" fmla="*/ 60 h 93"/>
                <a:gd name="T6" fmla="*/ 8 w 86"/>
                <a:gd name="T7" fmla="*/ 85 h 93"/>
                <a:gd name="T8" fmla="*/ 32 w 86"/>
                <a:gd name="T9" fmla="*/ 33 h 93"/>
                <a:gd name="T10" fmla="*/ 85 w 86"/>
                <a:gd name="T11" fmla="*/ 0 h 93"/>
              </a:gdLst>
              <a:ahLst/>
              <a:cxnLst>
                <a:cxn ang="0">
                  <a:pos x="T0" y="T1"/>
                </a:cxn>
                <a:cxn ang="0">
                  <a:pos x="T2" y="T3"/>
                </a:cxn>
                <a:cxn ang="0">
                  <a:pos x="T4" y="T5"/>
                </a:cxn>
                <a:cxn ang="0">
                  <a:pos x="T6" y="T7"/>
                </a:cxn>
                <a:cxn ang="0">
                  <a:pos x="T8" y="T9"/>
                </a:cxn>
                <a:cxn ang="0">
                  <a:pos x="T10" y="T11"/>
                </a:cxn>
              </a:cxnLst>
              <a:rect l="0" t="0" r="r" b="b"/>
              <a:pathLst>
                <a:path w="86" h="93">
                  <a:moveTo>
                    <a:pt x="85" y="0"/>
                  </a:moveTo>
                  <a:cubicBezTo>
                    <a:pt x="85" y="0"/>
                    <a:pt x="86" y="9"/>
                    <a:pt x="83" y="21"/>
                  </a:cubicBezTo>
                  <a:cubicBezTo>
                    <a:pt x="81" y="33"/>
                    <a:pt x="75" y="48"/>
                    <a:pt x="64" y="60"/>
                  </a:cubicBezTo>
                  <a:cubicBezTo>
                    <a:pt x="42" y="85"/>
                    <a:pt x="16" y="93"/>
                    <a:pt x="8" y="85"/>
                  </a:cubicBezTo>
                  <a:cubicBezTo>
                    <a:pt x="0" y="76"/>
                    <a:pt x="11" y="55"/>
                    <a:pt x="32" y="33"/>
                  </a:cubicBezTo>
                  <a:cubicBezTo>
                    <a:pt x="52" y="11"/>
                    <a:pt x="85" y="0"/>
                    <a:pt x="85" y="0"/>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77"/>
            <p:cNvSpPr/>
            <p:nvPr/>
          </p:nvSpPr>
          <p:spPr bwMode="auto">
            <a:xfrm>
              <a:off x="7772400" y="246063"/>
              <a:ext cx="401638" cy="336550"/>
            </a:xfrm>
            <a:custGeom>
              <a:avLst/>
              <a:gdLst>
                <a:gd name="T0" fmla="*/ 94 w 95"/>
                <a:gd name="T1" fmla="*/ 0 h 79"/>
                <a:gd name="T2" fmla="*/ 65 w 95"/>
                <a:gd name="T3" fmla="*/ 56 h 79"/>
                <a:gd name="T4" fmla="*/ 7 w 95"/>
                <a:gd name="T5" fmla="*/ 69 h 79"/>
                <a:gd name="T6" fmla="*/ 37 w 95"/>
                <a:gd name="T7" fmla="*/ 23 h 79"/>
                <a:gd name="T8" fmla="*/ 94 w 95"/>
                <a:gd name="T9" fmla="*/ 0 h 79"/>
              </a:gdLst>
              <a:ahLst/>
              <a:cxnLst>
                <a:cxn ang="0">
                  <a:pos x="T0" y="T1"/>
                </a:cxn>
                <a:cxn ang="0">
                  <a:pos x="T2" y="T3"/>
                </a:cxn>
                <a:cxn ang="0">
                  <a:pos x="T4" y="T5"/>
                </a:cxn>
                <a:cxn ang="0">
                  <a:pos x="T6" y="T7"/>
                </a:cxn>
                <a:cxn ang="0">
                  <a:pos x="T8" y="T9"/>
                </a:cxn>
              </a:cxnLst>
              <a:rect l="0" t="0" r="r" b="b"/>
              <a:pathLst>
                <a:path w="95" h="79">
                  <a:moveTo>
                    <a:pt x="94" y="0"/>
                  </a:moveTo>
                  <a:cubicBezTo>
                    <a:pt x="95" y="0"/>
                    <a:pt x="91" y="36"/>
                    <a:pt x="65" y="56"/>
                  </a:cubicBezTo>
                  <a:cubicBezTo>
                    <a:pt x="39" y="76"/>
                    <a:pt x="13" y="79"/>
                    <a:pt x="7" y="69"/>
                  </a:cubicBezTo>
                  <a:cubicBezTo>
                    <a:pt x="0" y="59"/>
                    <a:pt x="14" y="41"/>
                    <a:pt x="37" y="23"/>
                  </a:cubicBezTo>
                  <a:cubicBezTo>
                    <a:pt x="61" y="5"/>
                    <a:pt x="94" y="0"/>
                    <a:pt x="94" y="0"/>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78"/>
            <p:cNvSpPr/>
            <p:nvPr/>
          </p:nvSpPr>
          <p:spPr bwMode="auto">
            <a:xfrm>
              <a:off x="7599363" y="560388"/>
              <a:ext cx="427038" cy="284163"/>
            </a:xfrm>
            <a:custGeom>
              <a:avLst/>
              <a:gdLst>
                <a:gd name="T0" fmla="*/ 101 w 101"/>
                <a:gd name="T1" fmla="*/ 3 h 67"/>
                <a:gd name="T2" fmla="*/ 63 w 101"/>
                <a:gd name="T3" fmla="*/ 52 h 67"/>
                <a:gd name="T4" fmla="*/ 4 w 101"/>
                <a:gd name="T5" fmla="*/ 53 h 67"/>
                <a:gd name="T6" fmla="*/ 42 w 101"/>
                <a:gd name="T7" fmla="*/ 13 h 67"/>
                <a:gd name="T8" fmla="*/ 101 w 101"/>
                <a:gd name="T9" fmla="*/ 3 h 67"/>
              </a:gdLst>
              <a:ahLst/>
              <a:cxnLst>
                <a:cxn ang="0">
                  <a:pos x="T0" y="T1"/>
                </a:cxn>
                <a:cxn ang="0">
                  <a:pos x="T2" y="T3"/>
                </a:cxn>
                <a:cxn ang="0">
                  <a:pos x="T4" y="T5"/>
                </a:cxn>
                <a:cxn ang="0">
                  <a:pos x="T6" y="T7"/>
                </a:cxn>
                <a:cxn ang="0">
                  <a:pos x="T8" y="T9"/>
                </a:cxn>
              </a:cxnLst>
              <a:rect l="0" t="0" r="r" b="b"/>
              <a:pathLst>
                <a:path w="101" h="67">
                  <a:moveTo>
                    <a:pt x="101" y="3"/>
                  </a:moveTo>
                  <a:cubicBezTo>
                    <a:pt x="101" y="2"/>
                    <a:pt x="92" y="37"/>
                    <a:pt x="63" y="52"/>
                  </a:cubicBezTo>
                  <a:cubicBezTo>
                    <a:pt x="35" y="67"/>
                    <a:pt x="9" y="64"/>
                    <a:pt x="4" y="53"/>
                  </a:cubicBezTo>
                  <a:cubicBezTo>
                    <a:pt x="0" y="42"/>
                    <a:pt x="16" y="26"/>
                    <a:pt x="42" y="13"/>
                  </a:cubicBezTo>
                  <a:cubicBezTo>
                    <a:pt x="67" y="0"/>
                    <a:pt x="101" y="3"/>
                    <a:pt x="101" y="3"/>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79"/>
            <p:cNvSpPr/>
            <p:nvPr/>
          </p:nvSpPr>
          <p:spPr bwMode="auto">
            <a:xfrm>
              <a:off x="7383463" y="823913"/>
              <a:ext cx="452438" cy="254000"/>
            </a:xfrm>
            <a:custGeom>
              <a:avLst/>
              <a:gdLst>
                <a:gd name="T0" fmla="*/ 106 w 107"/>
                <a:gd name="T1" fmla="*/ 9 h 60"/>
                <a:gd name="T2" fmla="*/ 61 w 107"/>
                <a:gd name="T3" fmla="*/ 51 h 60"/>
                <a:gd name="T4" fmla="*/ 3 w 107"/>
                <a:gd name="T5" fmla="*/ 40 h 60"/>
                <a:gd name="T6" fmla="*/ 47 w 107"/>
                <a:gd name="T7" fmla="*/ 8 h 60"/>
                <a:gd name="T8" fmla="*/ 106 w 107"/>
                <a:gd name="T9" fmla="*/ 9 h 60"/>
              </a:gdLst>
              <a:ahLst/>
              <a:cxnLst>
                <a:cxn ang="0">
                  <a:pos x="T0" y="T1"/>
                </a:cxn>
                <a:cxn ang="0">
                  <a:pos x="T2" y="T3"/>
                </a:cxn>
                <a:cxn ang="0">
                  <a:pos x="T4" y="T5"/>
                </a:cxn>
                <a:cxn ang="0">
                  <a:pos x="T6" y="T7"/>
                </a:cxn>
                <a:cxn ang="0">
                  <a:pos x="T8" y="T9"/>
                </a:cxn>
              </a:cxnLst>
              <a:rect l="0" t="0" r="r" b="b"/>
              <a:pathLst>
                <a:path w="107" h="60">
                  <a:moveTo>
                    <a:pt x="106" y="9"/>
                  </a:moveTo>
                  <a:cubicBezTo>
                    <a:pt x="107" y="9"/>
                    <a:pt x="92" y="42"/>
                    <a:pt x="61" y="51"/>
                  </a:cubicBezTo>
                  <a:cubicBezTo>
                    <a:pt x="31" y="60"/>
                    <a:pt x="6" y="52"/>
                    <a:pt x="3" y="40"/>
                  </a:cubicBezTo>
                  <a:cubicBezTo>
                    <a:pt x="0" y="27"/>
                    <a:pt x="20" y="16"/>
                    <a:pt x="47" y="8"/>
                  </a:cubicBezTo>
                  <a:cubicBezTo>
                    <a:pt x="74" y="0"/>
                    <a:pt x="106" y="9"/>
                    <a:pt x="106" y="9"/>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80"/>
            <p:cNvSpPr/>
            <p:nvPr/>
          </p:nvSpPr>
          <p:spPr bwMode="auto">
            <a:xfrm>
              <a:off x="7137400" y="1049338"/>
              <a:ext cx="457200" cy="207963"/>
            </a:xfrm>
            <a:custGeom>
              <a:avLst/>
              <a:gdLst>
                <a:gd name="T0" fmla="*/ 108 w 108"/>
                <a:gd name="T1" fmla="*/ 15 h 49"/>
                <a:gd name="T2" fmla="*/ 94 w 108"/>
                <a:gd name="T3" fmla="*/ 30 h 49"/>
                <a:gd name="T4" fmla="*/ 56 w 108"/>
                <a:gd name="T5" fmla="*/ 47 h 49"/>
                <a:gd name="T6" fmla="*/ 0 w 108"/>
                <a:gd name="T7" fmla="*/ 24 h 49"/>
                <a:gd name="T8" fmla="*/ 50 w 108"/>
                <a:gd name="T9" fmla="*/ 2 h 49"/>
                <a:gd name="T10" fmla="*/ 108 w 108"/>
                <a:gd name="T11" fmla="*/ 15 h 49"/>
              </a:gdLst>
              <a:ahLst/>
              <a:cxnLst>
                <a:cxn ang="0">
                  <a:pos x="T0" y="T1"/>
                </a:cxn>
                <a:cxn ang="0">
                  <a:pos x="T2" y="T3"/>
                </a:cxn>
                <a:cxn ang="0">
                  <a:pos x="T4" y="T5"/>
                </a:cxn>
                <a:cxn ang="0">
                  <a:pos x="T6" y="T7"/>
                </a:cxn>
                <a:cxn ang="0">
                  <a:pos x="T8" y="T9"/>
                </a:cxn>
                <a:cxn ang="0">
                  <a:pos x="T10" y="T11"/>
                </a:cxn>
              </a:cxnLst>
              <a:rect l="0" t="0" r="r" b="b"/>
              <a:pathLst>
                <a:path w="108" h="49">
                  <a:moveTo>
                    <a:pt x="108" y="15"/>
                  </a:moveTo>
                  <a:cubicBezTo>
                    <a:pt x="108" y="15"/>
                    <a:pt x="103" y="23"/>
                    <a:pt x="94" y="30"/>
                  </a:cubicBezTo>
                  <a:cubicBezTo>
                    <a:pt x="85" y="38"/>
                    <a:pt x="72" y="46"/>
                    <a:pt x="56" y="47"/>
                  </a:cubicBezTo>
                  <a:cubicBezTo>
                    <a:pt x="25" y="49"/>
                    <a:pt x="0" y="36"/>
                    <a:pt x="0" y="24"/>
                  </a:cubicBezTo>
                  <a:cubicBezTo>
                    <a:pt x="0" y="11"/>
                    <a:pt x="21" y="4"/>
                    <a:pt x="50" y="2"/>
                  </a:cubicBezTo>
                  <a:cubicBezTo>
                    <a:pt x="78" y="0"/>
                    <a:pt x="108" y="15"/>
                    <a:pt x="108" y="15"/>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1"/>
            <p:cNvSpPr/>
            <p:nvPr/>
          </p:nvSpPr>
          <p:spPr bwMode="auto">
            <a:xfrm>
              <a:off x="6832600" y="1184275"/>
              <a:ext cx="482600" cy="220663"/>
            </a:xfrm>
            <a:custGeom>
              <a:avLst/>
              <a:gdLst>
                <a:gd name="T0" fmla="*/ 114 w 114"/>
                <a:gd name="T1" fmla="*/ 30 h 52"/>
                <a:gd name="T2" fmla="*/ 97 w 114"/>
                <a:gd name="T3" fmla="*/ 42 h 52"/>
                <a:gd name="T4" fmla="*/ 56 w 114"/>
                <a:gd name="T5" fmla="*/ 50 h 52"/>
                <a:gd name="T6" fmla="*/ 3 w 114"/>
                <a:gd name="T7" fmla="*/ 15 h 52"/>
                <a:gd name="T8" fmla="*/ 57 w 114"/>
                <a:gd name="T9" fmla="*/ 4 h 52"/>
                <a:gd name="T10" fmla="*/ 114 w 114"/>
                <a:gd name="T11" fmla="*/ 30 h 52"/>
              </a:gdLst>
              <a:ahLst/>
              <a:cxnLst>
                <a:cxn ang="0">
                  <a:pos x="T0" y="T1"/>
                </a:cxn>
                <a:cxn ang="0">
                  <a:pos x="T2" y="T3"/>
                </a:cxn>
                <a:cxn ang="0">
                  <a:pos x="T4" y="T5"/>
                </a:cxn>
                <a:cxn ang="0">
                  <a:pos x="T6" y="T7"/>
                </a:cxn>
                <a:cxn ang="0">
                  <a:pos x="T8" y="T9"/>
                </a:cxn>
                <a:cxn ang="0">
                  <a:pos x="T10" y="T11"/>
                </a:cxn>
              </a:cxnLst>
              <a:rect l="0" t="0" r="r" b="b"/>
              <a:pathLst>
                <a:path w="114" h="52">
                  <a:moveTo>
                    <a:pt x="114" y="30"/>
                  </a:moveTo>
                  <a:cubicBezTo>
                    <a:pt x="114" y="30"/>
                    <a:pt x="108" y="36"/>
                    <a:pt x="97" y="42"/>
                  </a:cubicBezTo>
                  <a:cubicBezTo>
                    <a:pt x="87" y="47"/>
                    <a:pt x="72" y="52"/>
                    <a:pt x="56" y="50"/>
                  </a:cubicBezTo>
                  <a:cubicBezTo>
                    <a:pt x="23" y="46"/>
                    <a:pt x="0" y="27"/>
                    <a:pt x="3" y="15"/>
                  </a:cubicBezTo>
                  <a:cubicBezTo>
                    <a:pt x="5" y="3"/>
                    <a:pt x="28" y="0"/>
                    <a:pt x="57" y="4"/>
                  </a:cubicBezTo>
                  <a:cubicBezTo>
                    <a:pt x="86" y="8"/>
                    <a:pt x="114" y="30"/>
                    <a:pt x="114" y="30"/>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82"/>
            <p:cNvSpPr/>
            <p:nvPr/>
          </p:nvSpPr>
          <p:spPr bwMode="auto">
            <a:xfrm>
              <a:off x="6497638" y="1230313"/>
              <a:ext cx="495300" cy="268288"/>
            </a:xfrm>
            <a:custGeom>
              <a:avLst/>
              <a:gdLst>
                <a:gd name="T0" fmla="*/ 117 w 117"/>
                <a:gd name="T1" fmla="*/ 51 h 63"/>
                <a:gd name="T2" fmla="*/ 98 w 117"/>
                <a:gd name="T3" fmla="*/ 58 h 63"/>
                <a:gd name="T4" fmla="*/ 53 w 117"/>
                <a:gd name="T5" fmla="*/ 57 h 63"/>
                <a:gd name="T6" fmla="*/ 4 w 117"/>
                <a:gd name="T7" fmla="*/ 11 h 63"/>
                <a:gd name="T8" fmla="*/ 64 w 117"/>
                <a:gd name="T9" fmla="*/ 13 h 63"/>
                <a:gd name="T10" fmla="*/ 117 w 117"/>
                <a:gd name="T11" fmla="*/ 51 h 63"/>
              </a:gdLst>
              <a:ahLst/>
              <a:cxnLst>
                <a:cxn ang="0">
                  <a:pos x="T0" y="T1"/>
                </a:cxn>
                <a:cxn ang="0">
                  <a:pos x="T2" y="T3"/>
                </a:cxn>
                <a:cxn ang="0">
                  <a:pos x="T4" y="T5"/>
                </a:cxn>
                <a:cxn ang="0">
                  <a:pos x="T6" y="T7"/>
                </a:cxn>
                <a:cxn ang="0">
                  <a:pos x="T8" y="T9"/>
                </a:cxn>
                <a:cxn ang="0">
                  <a:pos x="T10" y="T11"/>
                </a:cxn>
              </a:cxnLst>
              <a:rect l="0" t="0" r="r" b="b"/>
              <a:pathLst>
                <a:path w="117" h="63">
                  <a:moveTo>
                    <a:pt x="117" y="51"/>
                  </a:moveTo>
                  <a:cubicBezTo>
                    <a:pt x="117" y="50"/>
                    <a:pt x="110" y="55"/>
                    <a:pt x="98" y="58"/>
                  </a:cubicBezTo>
                  <a:cubicBezTo>
                    <a:pt x="86" y="62"/>
                    <a:pt x="70" y="63"/>
                    <a:pt x="53" y="57"/>
                  </a:cubicBezTo>
                  <a:cubicBezTo>
                    <a:pt x="20" y="46"/>
                    <a:pt x="0" y="23"/>
                    <a:pt x="4" y="11"/>
                  </a:cubicBezTo>
                  <a:cubicBezTo>
                    <a:pt x="9" y="0"/>
                    <a:pt x="35" y="3"/>
                    <a:pt x="64" y="13"/>
                  </a:cubicBezTo>
                  <a:cubicBezTo>
                    <a:pt x="93" y="23"/>
                    <a:pt x="117" y="50"/>
                    <a:pt x="117" y="51"/>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83"/>
            <p:cNvSpPr/>
            <p:nvPr/>
          </p:nvSpPr>
          <p:spPr bwMode="auto">
            <a:xfrm>
              <a:off x="6218238" y="-1981200"/>
              <a:ext cx="1935163" cy="3276600"/>
            </a:xfrm>
            <a:custGeom>
              <a:avLst/>
              <a:gdLst>
                <a:gd name="T0" fmla="*/ 9 w 457"/>
                <a:gd name="T1" fmla="*/ 740 h 772"/>
                <a:gd name="T2" fmla="*/ 50 w 457"/>
                <a:gd name="T3" fmla="*/ 739 h 772"/>
                <a:gd name="T4" fmla="*/ 145 w 457"/>
                <a:gd name="T5" fmla="*/ 728 h 772"/>
                <a:gd name="T6" fmla="*/ 289 w 457"/>
                <a:gd name="T7" fmla="*/ 648 h 772"/>
                <a:gd name="T8" fmla="*/ 403 w 457"/>
                <a:gd name="T9" fmla="*/ 443 h 772"/>
                <a:gd name="T10" fmla="*/ 398 w 457"/>
                <a:gd name="T11" fmla="*/ 205 h 772"/>
                <a:gd name="T12" fmla="*/ 299 w 457"/>
                <a:gd name="T13" fmla="*/ 52 h 772"/>
                <a:gd name="T14" fmla="*/ 235 w 457"/>
                <a:gd name="T15" fmla="*/ 3 h 772"/>
                <a:gd name="T16" fmla="*/ 310 w 457"/>
                <a:gd name="T17" fmla="*/ 37 h 772"/>
                <a:gd name="T18" fmla="*/ 372 w 457"/>
                <a:gd name="T19" fmla="*/ 97 h 772"/>
                <a:gd name="T20" fmla="*/ 424 w 457"/>
                <a:gd name="T21" fmla="*/ 192 h 772"/>
                <a:gd name="T22" fmla="*/ 436 w 457"/>
                <a:gd name="T23" fmla="*/ 451 h 772"/>
                <a:gd name="T24" fmla="*/ 387 w 457"/>
                <a:gd name="T25" fmla="*/ 578 h 772"/>
                <a:gd name="T26" fmla="*/ 312 w 457"/>
                <a:gd name="T27" fmla="*/ 678 h 772"/>
                <a:gd name="T28" fmla="*/ 152 w 457"/>
                <a:gd name="T29" fmla="*/ 763 h 772"/>
                <a:gd name="T30" fmla="*/ 48 w 457"/>
                <a:gd name="T31" fmla="*/ 766 h 772"/>
                <a:gd name="T32" fmla="*/ 6 w 457"/>
                <a:gd name="T33" fmla="*/ 754 h 772"/>
                <a:gd name="T34" fmla="*/ 1 w 457"/>
                <a:gd name="T35" fmla="*/ 746 h 772"/>
                <a:gd name="T36" fmla="*/ 9 w 457"/>
                <a:gd name="T37" fmla="*/ 74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7" h="772">
                  <a:moveTo>
                    <a:pt x="9" y="740"/>
                  </a:moveTo>
                  <a:cubicBezTo>
                    <a:pt x="16" y="738"/>
                    <a:pt x="28" y="739"/>
                    <a:pt x="50" y="739"/>
                  </a:cubicBezTo>
                  <a:cubicBezTo>
                    <a:pt x="72" y="739"/>
                    <a:pt x="104" y="738"/>
                    <a:pt x="145" y="728"/>
                  </a:cubicBezTo>
                  <a:cubicBezTo>
                    <a:pt x="186" y="718"/>
                    <a:pt x="237" y="698"/>
                    <a:pt x="289" y="648"/>
                  </a:cubicBezTo>
                  <a:cubicBezTo>
                    <a:pt x="341" y="599"/>
                    <a:pt x="383" y="525"/>
                    <a:pt x="403" y="443"/>
                  </a:cubicBezTo>
                  <a:cubicBezTo>
                    <a:pt x="424" y="362"/>
                    <a:pt x="420" y="275"/>
                    <a:pt x="398" y="205"/>
                  </a:cubicBezTo>
                  <a:cubicBezTo>
                    <a:pt x="376" y="135"/>
                    <a:pt x="335" y="84"/>
                    <a:pt x="299" y="52"/>
                  </a:cubicBezTo>
                  <a:cubicBezTo>
                    <a:pt x="263" y="20"/>
                    <a:pt x="233" y="7"/>
                    <a:pt x="235" y="3"/>
                  </a:cubicBezTo>
                  <a:cubicBezTo>
                    <a:pt x="236" y="0"/>
                    <a:pt x="269" y="8"/>
                    <a:pt x="310" y="37"/>
                  </a:cubicBezTo>
                  <a:cubicBezTo>
                    <a:pt x="330" y="51"/>
                    <a:pt x="352" y="71"/>
                    <a:pt x="372" y="97"/>
                  </a:cubicBezTo>
                  <a:cubicBezTo>
                    <a:pt x="393" y="123"/>
                    <a:pt x="411" y="155"/>
                    <a:pt x="424" y="192"/>
                  </a:cubicBezTo>
                  <a:cubicBezTo>
                    <a:pt x="451" y="266"/>
                    <a:pt x="457" y="361"/>
                    <a:pt x="436" y="451"/>
                  </a:cubicBezTo>
                  <a:cubicBezTo>
                    <a:pt x="425" y="496"/>
                    <a:pt x="409" y="540"/>
                    <a:pt x="387" y="578"/>
                  </a:cubicBezTo>
                  <a:cubicBezTo>
                    <a:pt x="366" y="617"/>
                    <a:pt x="340" y="650"/>
                    <a:pt x="312" y="678"/>
                  </a:cubicBezTo>
                  <a:cubicBezTo>
                    <a:pt x="254" y="733"/>
                    <a:pt x="197" y="754"/>
                    <a:pt x="152" y="763"/>
                  </a:cubicBezTo>
                  <a:cubicBezTo>
                    <a:pt x="106" y="772"/>
                    <a:pt x="71" y="770"/>
                    <a:pt x="48" y="766"/>
                  </a:cubicBezTo>
                  <a:cubicBezTo>
                    <a:pt x="25" y="762"/>
                    <a:pt x="13" y="758"/>
                    <a:pt x="6" y="754"/>
                  </a:cubicBezTo>
                  <a:cubicBezTo>
                    <a:pt x="0" y="751"/>
                    <a:pt x="0" y="749"/>
                    <a:pt x="1" y="746"/>
                  </a:cubicBezTo>
                  <a:cubicBezTo>
                    <a:pt x="1" y="743"/>
                    <a:pt x="2" y="741"/>
                    <a:pt x="9" y="740"/>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84"/>
            <p:cNvSpPr/>
            <p:nvPr/>
          </p:nvSpPr>
          <p:spPr bwMode="auto">
            <a:xfrm>
              <a:off x="5164137" y="-2057400"/>
              <a:ext cx="1739900" cy="2800350"/>
            </a:xfrm>
            <a:custGeom>
              <a:avLst/>
              <a:gdLst>
                <a:gd name="T0" fmla="*/ 760 w 1096"/>
                <a:gd name="T1" fmla="*/ 1486 h 1764"/>
                <a:gd name="T2" fmla="*/ 760 w 1096"/>
                <a:gd name="T3" fmla="*/ 0 h 1764"/>
                <a:gd name="T4" fmla="*/ 454 w 1096"/>
                <a:gd name="T5" fmla="*/ 0 h 1764"/>
                <a:gd name="T6" fmla="*/ 454 w 1096"/>
                <a:gd name="T7" fmla="*/ 0 h 1764"/>
                <a:gd name="T8" fmla="*/ 0 w 1096"/>
                <a:gd name="T9" fmla="*/ 297 h 1764"/>
                <a:gd name="T10" fmla="*/ 168 w 1096"/>
                <a:gd name="T11" fmla="*/ 556 h 1764"/>
                <a:gd name="T12" fmla="*/ 454 w 1096"/>
                <a:gd name="T13" fmla="*/ 369 h 1764"/>
                <a:gd name="T14" fmla="*/ 454 w 1096"/>
                <a:gd name="T15" fmla="*/ 1486 h 1764"/>
                <a:gd name="T16" fmla="*/ 136 w 1096"/>
                <a:gd name="T17" fmla="*/ 1486 h 1764"/>
                <a:gd name="T18" fmla="*/ 136 w 1096"/>
                <a:gd name="T19" fmla="*/ 1764 h 1764"/>
                <a:gd name="T20" fmla="*/ 1096 w 1096"/>
                <a:gd name="T21" fmla="*/ 1764 h 1764"/>
                <a:gd name="T22" fmla="*/ 1096 w 1096"/>
                <a:gd name="T23" fmla="*/ 1486 h 1764"/>
                <a:gd name="T24" fmla="*/ 760 w 1096"/>
                <a:gd name="T25" fmla="*/ 1486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6" h="1764">
                  <a:moveTo>
                    <a:pt x="760" y="1486"/>
                  </a:moveTo>
                  <a:lnTo>
                    <a:pt x="760" y="0"/>
                  </a:lnTo>
                  <a:lnTo>
                    <a:pt x="454" y="0"/>
                  </a:lnTo>
                  <a:lnTo>
                    <a:pt x="454" y="0"/>
                  </a:lnTo>
                  <a:lnTo>
                    <a:pt x="0" y="297"/>
                  </a:lnTo>
                  <a:lnTo>
                    <a:pt x="168" y="556"/>
                  </a:lnTo>
                  <a:lnTo>
                    <a:pt x="454" y="369"/>
                  </a:lnTo>
                  <a:lnTo>
                    <a:pt x="454" y="1486"/>
                  </a:lnTo>
                  <a:lnTo>
                    <a:pt x="136" y="1486"/>
                  </a:lnTo>
                  <a:lnTo>
                    <a:pt x="136" y="1764"/>
                  </a:lnTo>
                  <a:lnTo>
                    <a:pt x="1096" y="1764"/>
                  </a:lnTo>
                  <a:lnTo>
                    <a:pt x="1096" y="1486"/>
                  </a:lnTo>
                  <a:lnTo>
                    <a:pt x="760" y="1486"/>
                  </a:ln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85"/>
            <p:cNvSpPr/>
            <p:nvPr/>
          </p:nvSpPr>
          <p:spPr bwMode="auto">
            <a:xfrm>
              <a:off x="5689600" y="933450"/>
              <a:ext cx="706438" cy="522288"/>
            </a:xfrm>
            <a:custGeom>
              <a:avLst/>
              <a:gdLst>
                <a:gd name="T0" fmla="*/ 147 w 167"/>
                <a:gd name="T1" fmla="*/ 123 h 123"/>
                <a:gd name="T2" fmla="*/ 20 w 167"/>
                <a:gd name="T3" fmla="*/ 123 h 123"/>
                <a:gd name="T4" fmla="*/ 0 w 167"/>
                <a:gd name="T5" fmla="*/ 103 h 123"/>
                <a:gd name="T6" fmla="*/ 0 w 167"/>
                <a:gd name="T7" fmla="*/ 20 h 123"/>
                <a:gd name="T8" fmla="*/ 20 w 167"/>
                <a:gd name="T9" fmla="*/ 0 h 123"/>
                <a:gd name="T10" fmla="*/ 147 w 167"/>
                <a:gd name="T11" fmla="*/ 0 h 123"/>
                <a:gd name="T12" fmla="*/ 167 w 167"/>
                <a:gd name="T13" fmla="*/ 20 h 123"/>
                <a:gd name="T14" fmla="*/ 167 w 167"/>
                <a:gd name="T15" fmla="*/ 103 h 123"/>
                <a:gd name="T16" fmla="*/ 147 w 167"/>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23">
                  <a:moveTo>
                    <a:pt x="147" y="123"/>
                  </a:moveTo>
                  <a:cubicBezTo>
                    <a:pt x="20" y="123"/>
                    <a:pt x="20" y="123"/>
                    <a:pt x="20" y="123"/>
                  </a:cubicBezTo>
                  <a:cubicBezTo>
                    <a:pt x="9" y="123"/>
                    <a:pt x="0" y="114"/>
                    <a:pt x="0" y="103"/>
                  </a:cubicBezTo>
                  <a:cubicBezTo>
                    <a:pt x="0" y="20"/>
                    <a:pt x="0" y="20"/>
                    <a:pt x="0" y="20"/>
                  </a:cubicBezTo>
                  <a:cubicBezTo>
                    <a:pt x="0" y="9"/>
                    <a:pt x="9" y="0"/>
                    <a:pt x="20" y="0"/>
                  </a:cubicBezTo>
                  <a:cubicBezTo>
                    <a:pt x="147" y="0"/>
                    <a:pt x="147" y="0"/>
                    <a:pt x="147" y="0"/>
                  </a:cubicBezTo>
                  <a:cubicBezTo>
                    <a:pt x="158" y="0"/>
                    <a:pt x="167" y="9"/>
                    <a:pt x="167" y="20"/>
                  </a:cubicBezTo>
                  <a:cubicBezTo>
                    <a:pt x="167" y="103"/>
                    <a:pt x="167" y="103"/>
                    <a:pt x="167" y="103"/>
                  </a:cubicBezTo>
                  <a:cubicBezTo>
                    <a:pt x="167" y="114"/>
                    <a:pt x="158" y="123"/>
                    <a:pt x="147" y="123"/>
                  </a:cubicBezTo>
                  <a:close/>
                </a:path>
              </a:pathLst>
            </a:custGeom>
            <a:solidFill>
              <a:srgbClr val="FFE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86"/>
            <p:cNvSpPr/>
            <p:nvPr/>
          </p:nvSpPr>
          <p:spPr bwMode="auto">
            <a:xfrm>
              <a:off x="-2220913" y="7515225"/>
              <a:ext cx="2200275" cy="5511800"/>
            </a:xfrm>
            <a:custGeom>
              <a:avLst/>
              <a:gdLst>
                <a:gd name="T0" fmla="*/ 17 w 520"/>
                <a:gd name="T1" fmla="*/ 289 h 1299"/>
                <a:gd name="T2" fmla="*/ 109 w 520"/>
                <a:gd name="T3" fmla="*/ 436 h 1299"/>
                <a:gd name="T4" fmla="*/ 166 w 520"/>
                <a:gd name="T5" fmla="*/ 596 h 1299"/>
                <a:gd name="T6" fmla="*/ 105 w 520"/>
                <a:gd name="T7" fmla="*/ 1299 h 1299"/>
                <a:gd name="T8" fmla="*/ 299 w 520"/>
                <a:gd name="T9" fmla="*/ 1299 h 1299"/>
                <a:gd name="T10" fmla="*/ 278 w 520"/>
                <a:gd name="T11" fmla="*/ 605 h 1299"/>
                <a:gd name="T12" fmla="*/ 365 w 520"/>
                <a:gd name="T13" fmla="*/ 505 h 1299"/>
                <a:gd name="T14" fmla="*/ 451 w 520"/>
                <a:gd name="T15" fmla="*/ 430 h 1299"/>
                <a:gd name="T16" fmla="*/ 460 w 520"/>
                <a:gd name="T17" fmla="*/ 394 h 1299"/>
                <a:gd name="T18" fmla="*/ 359 w 520"/>
                <a:gd name="T19" fmla="*/ 438 h 1299"/>
                <a:gd name="T20" fmla="*/ 340 w 520"/>
                <a:gd name="T21" fmla="*/ 438 h 1299"/>
                <a:gd name="T22" fmla="*/ 497 w 520"/>
                <a:gd name="T23" fmla="*/ 89 h 1299"/>
                <a:gd name="T24" fmla="*/ 494 w 520"/>
                <a:gd name="T25" fmla="*/ 42 h 1299"/>
                <a:gd name="T26" fmla="*/ 447 w 520"/>
                <a:gd name="T27" fmla="*/ 82 h 1299"/>
                <a:gd name="T28" fmla="*/ 292 w 520"/>
                <a:gd name="T29" fmla="*/ 387 h 1299"/>
                <a:gd name="T30" fmla="*/ 270 w 520"/>
                <a:gd name="T31" fmla="*/ 395 h 1299"/>
                <a:gd name="T32" fmla="*/ 262 w 520"/>
                <a:gd name="T33" fmla="*/ 375 h 1299"/>
                <a:gd name="T34" fmla="*/ 372 w 520"/>
                <a:gd name="T35" fmla="*/ 41 h 1299"/>
                <a:gd name="T36" fmla="*/ 361 w 520"/>
                <a:gd name="T37" fmla="*/ 6 h 1299"/>
                <a:gd name="T38" fmla="*/ 324 w 520"/>
                <a:gd name="T39" fmla="*/ 30 h 1299"/>
                <a:gd name="T40" fmla="*/ 322 w 520"/>
                <a:gd name="T41" fmla="*/ 36 h 1299"/>
                <a:gd name="T42" fmla="*/ 213 w 520"/>
                <a:gd name="T43" fmla="*/ 367 h 1299"/>
                <a:gd name="T44" fmla="*/ 201 w 520"/>
                <a:gd name="T45" fmla="*/ 370 h 1299"/>
                <a:gd name="T46" fmla="*/ 196 w 520"/>
                <a:gd name="T47" fmla="*/ 358 h 1299"/>
                <a:gd name="T48" fmla="*/ 218 w 520"/>
                <a:gd name="T49" fmla="*/ 32 h 1299"/>
                <a:gd name="T50" fmla="*/ 196 w 520"/>
                <a:gd name="T51" fmla="*/ 9 h 1299"/>
                <a:gd name="T52" fmla="*/ 170 w 520"/>
                <a:gd name="T53" fmla="*/ 35 h 1299"/>
                <a:gd name="T54" fmla="*/ 156 w 520"/>
                <a:gd name="T55" fmla="*/ 214 h 1299"/>
                <a:gd name="T56" fmla="*/ 147 w 520"/>
                <a:gd name="T57" fmla="*/ 384 h 1299"/>
                <a:gd name="T58" fmla="*/ 97 w 520"/>
                <a:gd name="T59" fmla="*/ 334 h 1299"/>
                <a:gd name="T60" fmla="*/ 51 w 520"/>
                <a:gd name="T61" fmla="*/ 265 h 1299"/>
                <a:gd name="T62" fmla="*/ 17 w 520"/>
                <a:gd name="T63" fmla="*/ 263 h 1299"/>
                <a:gd name="T64" fmla="*/ 17 w 520"/>
                <a:gd name="T65" fmla="*/ 289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0" h="1299">
                  <a:moveTo>
                    <a:pt x="17" y="289"/>
                  </a:moveTo>
                  <a:cubicBezTo>
                    <a:pt x="17" y="289"/>
                    <a:pt x="106" y="435"/>
                    <a:pt x="109" y="436"/>
                  </a:cubicBezTo>
                  <a:cubicBezTo>
                    <a:pt x="112" y="437"/>
                    <a:pt x="166" y="596"/>
                    <a:pt x="166" y="596"/>
                  </a:cubicBezTo>
                  <a:cubicBezTo>
                    <a:pt x="105" y="1299"/>
                    <a:pt x="105" y="1299"/>
                    <a:pt x="105" y="1299"/>
                  </a:cubicBezTo>
                  <a:cubicBezTo>
                    <a:pt x="299" y="1299"/>
                    <a:pt x="299" y="1299"/>
                    <a:pt x="299" y="1299"/>
                  </a:cubicBezTo>
                  <a:cubicBezTo>
                    <a:pt x="278" y="605"/>
                    <a:pt x="278" y="605"/>
                    <a:pt x="278" y="605"/>
                  </a:cubicBezTo>
                  <a:cubicBezTo>
                    <a:pt x="365" y="505"/>
                    <a:pt x="365" y="505"/>
                    <a:pt x="365" y="505"/>
                  </a:cubicBezTo>
                  <a:cubicBezTo>
                    <a:pt x="451" y="430"/>
                    <a:pt x="451" y="430"/>
                    <a:pt x="451" y="430"/>
                  </a:cubicBezTo>
                  <a:cubicBezTo>
                    <a:pt x="451" y="430"/>
                    <a:pt x="475" y="410"/>
                    <a:pt x="460" y="394"/>
                  </a:cubicBezTo>
                  <a:cubicBezTo>
                    <a:pt x="445" y="377"/>
                    <a:pt x="359" y="438"/>
                    <a:pt x="359" y="438"/>
                  </a:cubicBezTo>
                  <a:cubicBezTo>
                    <a:pt x="359" y="438"/>
                    <a:pt x="346" y="444"/>
                    <a:pt x="340" y="438"/>
                  </a:cubicBezTo>
                  <a:cubicBezTo>
                    <a:pt x="334" y="432"/>
                    <a:pt x="497" y="89"/>
                    <a:pt x="497" y="89"/>
                  </a:cubicBezTo>
                  <a:cubicBezTo>
                    <a:pt x="497" y="89"/>
                    <a:pt x="520" y="54"/>
                    <a:pt x="494" y="42"/>
                  </a:cubicBezTo>
                  <a:cubicBezTo>
                    <a:pt x="467" y="31"/>
                    <a:pt x="447" y="82"/>
                    <a:pt x="447" y="82"/>
                  </a:cubicBezTo>
                  <a:cubicBezTo>
                    <a:pt x="292" y="387"/>
                    <a:pt x="292" y="387"/>
                    <a:pt x="292" y="387"/>
                  </a:cubicBezTo>
                  <a:cubicBezTo>
                    <a:pt x="292" y="387"/>
                    <a:pt x="284" y="400"/>
                    <a:pt x="270" y="395"/>
                  </a:cubicBezTo>
                  <a:cubicBezTo>
                    <a:pt x="256" y="390"/>
                    <a:pt x="262" y="375"/>
                    <a:pt x="262" y="375"/>
                  </a:cubicBezTo>
                  <a:cubicBezTo>
                    <a:pt x="372" y="41"/>
                    <a:pt x="372" y="41"/>
                    <a:pt x="372" y="41"/>
                  </a:cubicBezTo>
                  <a:cubicBezTo>
                    <a:pt x="372" y="41"/>
                    <a:pt x="387" y="14"/>
                    <a:pt x="361" y="6"/>
                  </a:cubicBezTo>
                  <a:cubicBezTo>
                    <a:pt x="341" y="0"/>
                    <a:pt x="329" y="21"/>
                    <a:pt x="324" y="30"/>
                  </a:cubicBezTo>
                  <a:cubicBezTo>
                    <a:pt x="323" y="32"/>
                    <a:pt x="323" y="34"/>
                    <a:pt x="322" y="36"/>
                  </a:cubicBezTo>
                  <a:cubicBezTo>
                    <a:pt x="316" y="64"/>
                    <a:pt x="213" y="367"/>
                    <a:pt x="213" y="367"/>
                  </a:cubicBezTo>
                  <a:cubicBezTo>
                    <a:pt x="213" y="367"/>
                    <a:pt x="209" y="372"/>
                    <a:pt x="201" y="370"/>
                  </a:cubicBezTo>
                  <a:cubicBezTo>
                    <a:pt x="193" y="368"/>
                    <a:pt x="196" y="358"/>
                    <a:pt x="196" y="358"/>
                  </a:cubicBezTo>
                  <a:cubicBezTo>
                    <a:pt x="218" y="32"/>
                    <a:pt x="218" y="32"/>
                    <a:pt x="218" y="32"/>
                  </a:cubicBezTo>
                  <a:cubicBezTo>
                    <a:pt x="218" y="32"/>
                    <a:pt x="215" y="8"/>
                    <a:pt x="196" y="9"/>
                  </a:cubicBezTo>
                  <a:cubicBezTo>
                    <a:pt x="176" y="10"/>
                    <a:pt x="170" y="35"/>
                    <a:pt x="170" y="35"/>
                  </a:cubicBezTo>
                  <a:cubicBezTo>
                    <a:pt x="166" y="95"/>
                    <a:pt x="161" y="155"/>
                    <a:pt x="156" y="214"/>
                  </a:cubicBezTo>
                  <a:cubicBezTo>
                    <a:pt x="154" y="244"/>
                    <a:pt x="152" y="359"/>
                    <a:pt x="147" y="384"/>
                  </a:cubicBezTo>
                  <a:cubicBezTo>
                    <a:pt x="141" y="406"/>
                    <a:pt x="99" y="338"/>
                    <a:pt x="97" y="334"/>
                  </a:cubicBezTo>
                  <a:cubicBezTo>
                    <a:pt x="82" y="311"/>
                    <a:pt x="66" y="288"/>
                    <a:pt x="51" y="265"/>
                  </a:cubicBezTo>
                  <a:cubicBezTo>
                    <a:pt x="51" y="265"/>
                    <a:pt x="35" y="249"/>
                    <a:pt x="17" y="263"/>
                  </a:cubicBezTo>
                  <a:cubicBezTo>
                    <a:pt x="0" y="277"/>
                    <a:pt x="17" y="289"/>
                    <a:pt x="17" y="289"/>
                  </a:cubicBezTo>
                  <a:close/>
                </a:path>
              </a:pathLst>
            </a:custGeom>
            <a:solidFill>
              <a:srgbClr val="DEBF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87"/>
            <p:cNvSpPr/>
            <p:nvPr/>
          </p:nvSpPr>
          <p:spPr bwMode="auto">
            <a:xfrm>
              <a:off x="12144375" y="7061200"/>
              <a:ext cx="2667000" cy="5965825"/>
            </a:xfrm>
            <a:custGeom>
              <a:avLst/>
              <a:gdLst>
                <a:gd name="T0" fmla="*/ 218 w 630"/>
                <a:gd name="T1" fmla="*/ 531 h 1406"/>
                <a:gd name="T2" fmla="*/ 195 w 630"/>
                <a:gd name="T3" fmla="*/ 531 h 1406"/>
                <a:gd name="T4" fmla="*/ 73 w 630"/>
                <a:gd name="T5" fmla="*/ 477 h 1406"/>
                <a:gd name="T6" fmla="*/ 83 w 630"/>
                <a:gd name="T7" fmla="*/ 520 h 1406"/>
                <a:gd name="T8" fmla="*/ 187 w 630"/>
                <a:gd name="T9" fmla="*/ 611 h 1406"/>
                <a:gd name="T10" fmla="*/ 292 w 630"/>
                <a:gd name="T11" fmla="*/ 733 h 1406"/>
                <a:gd name="T12" fmla="*/ 273 w 630"/>
                <a:gd name="T13" fmla="*/ 1406 h 1406"/>
                <a:gd name="T14" fmla="*/ 487 w 630"/>
                <a:gd name="T15" fmla="*/ 1406 h 1406"/>
                <a:gd name="T16" fmla="*/ 428 w 630"/>
                <a:gd name="T17" fmla="*/ 721 h 1406"/>
                <a:gd name="T18" fmla="*/ 497 w 630"/>
                <a:gd name="T19" fmla="*/ 528 h 1406"/>
                <a:gd name="T20" fmla="*/ 608 w 630"/>
                <a:gd name="T21" fmla="*/ 351 h 1406"/>
                <a:gd name="T22" fmla="*/ 608 w 630"/>
                <a:gd name="T23" fmla="*/ 318 h 1406"/>
                <a:gd name="T24" fmla="*/ 568 w 630"/>
                <a:gd name="T25" fmla="*/ 321 h 1406"/>
                <a:gd name="T26" fmla="*/ 512 w 630"/>
                <a:gd name="T27" fmla="*/ 405 h 1406"/>
                <a:gd name="T28" fmla="*/ 452 w 630"/>
                <a:gd name="T29" fmla="*/ 465 h 1406"/>
                <a:gd name="T30" fmla="*/ 440 w 630"/>
                <a:gd name="T31" fmla="*/ 260 h 1406"/>
                <a:gd name="T32" fmla="*/ 423 w 630"/>
                <a:gd name="T33" fmla="*/ 43 h 1406"/>
                <a:gd name="T34" fmla="*/ 393 w 630"/>
                <a:gd name="T35" fmla="*/ 11 h 1406"/>
                <a:gd name="T36" fmla="*/ 366 w 630"/>
                <a:gd name="T37" fmla="*/ 40 h 1406"/>
                <a:gd name="T38" fmla="*/ 392 w 630"/>
                <a:gd name="T39" fmla="*/ 433 h 1406"/>
                <a:gd name="T40" fmla="*/ 386 w 630"/>
                <a:gd name="T41" fmla="*/ 449 h 1406"/>
                <a:gd name="T42" fmla="*/ 372 w 630"/>
                <a:gd name="T43" fmla="*/ 445 h 1406"/>
                <a:gd name="T44" fmla="*/ 239 w 630"/>
                <a:gd name="T45" fmla="*/ 44 h 1406"/>
                <a:gd name="T46" fmla="*/ 237 w 630"/>
                <a:gd name="T47" fmla="*/ 37 h 1406"/>
                <a:gd name="T48" fmla="*/ 192 w 630"/>
                <a:gd name="T49" fmla="*/ 8 h 1406"/>
                <a:gd name="T50" fmla="*/ 179 w 630"/>
                <a:gd name="T51" fmla="*/ 50 h 1406"/>
                <a:gd name="T52" fmla="*/ 312 w 630"/>
                <a:gd name="T53" fmla="*/ 455 h 1406"/>
                <a:gd name="T54" fmla="*/ 302 w 630"/>
                <a:gd name="T55" fmla="*/ 479 h 1406"/>
                <a:gd name="T56" fmla="*/ 276 w 630"/>
                <a:gd name="T57" fmla="*/ 469 h 1406"/>
                <a:gd name="T58" fmla="*/ 88 w 630"/>
                <a:gd name="T59" fmla="*/ 100 h 1406"/>
                <a:gd name="T60" fmla="*/ 32 w 630"/>
                <a:gd name="T61" fmla="*/ 52 h 1406"/>
                <a:gd name="T62" fmla="*/ 27 w 630"/>
                <a:gd name="T63" fmla="*/ 108 h 1406"/>
                <a:gd name="T64" fmla="*/ 218 w 630"/>
                <a:gd name="T65" fmla="*/ 531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0" h="1406">
                  <a:moveTo>
                    <a:pt x="218" y="531"/>
                  </a:moveTo>
                  <a:cubicBezTo>
                    <a:pt x="211" y="538"/>
                    <a:pt x="195" y="531"/>
                    <a:pt x="195" y="531"/>
                  </a:cubicBezTo>
                  <a:cubicBezTo>
                    <a:pt x="195" y="531"/>
                    <a:pt x="91" y="457"/>
                    <a:pt x="73" y="477"/>
                  </a:cubicBezTo>
                  <a:cubicBezTo>
                    <a:pt x="55" y="497"/>
                    <a:pt x="83" y="520"/>
                    <a:pt x="83" y="520"/>
                  </a:cubicBezTo>
                  <a:cubicBezTo>
                    <a:pt x="187" y="611"/>
                    <a:pt x="187" y="611"/>
                    <a:pt x="187" y="611"/>
                  </a:cubicBezTo>
                  <a:cubicBezTo>
                    <a:pt x="292" y="733"/>
                    <a:pt x="292" y="733"/>
                    <a:pt x="292" y="733"/>
                  </a:cubicBezTo>
                  <a:cubicBezTo>
                    <a:pt x="273" y="1406"/>
                    <a:pt x="273" y="1406"/>
                    <a:pt x="273" y="1406"/>
                  </a:cubicBezTo>
                  <a:cubicBezTo>
                    <a:pt x="487" y="1406"/>
                    <a:pt x="487" y="1406"/>
                    <a:pt x="487" y="1406"/>
                  </a:cubicBezTo>
                  <a:cubicBezTo>
                    <a:pt x="428" y="721"/>
                    <a:pt x="428" y="721"/>
                    <a:pt x="428" y="721"/>
                  </a:cubicBezTo>
                  <a:cubicBezTo>
                    <a:pt x="428" y="721"/>
                    <a:pt x="493" y="529"/>
                    <a:pt x="497" y="528"/>
                  </a:cubicBezTo>
                  <a:cubicBezTo>
                    <a:pt x="501" y="526"/>
                    <a:pt x="608" y="351"/>
                    <a:pt x="608" y="351"/>
                  </a:cubicBezTo>
                  <a:cubicBezTo>
                    <a:pt x="608" y="351"/>
                    <a:pt x="630" y="335"/>
                    <a:pt x="608" y="318"/>
                  </a:cubicBezTo>
                  <a:cubicBezTo>
                    <a:pt x="587" y="302"/>
                    <a:pt x="568" y="321"/>
                    <a:pt x="568" y="321"/>
                  </a:cubicBezTo>
                  <a:cubicBezTo>
                    <a:pt x="549" y="349"/>
                    <a:pt x="530" y="377"/>
                    <a:pt x="512" y="405"/>
                  </a:cubicBezTo>
                  <a:cubicBezTo>
                    <a:pt x="509" y="410"/>
                    <a:pt x="458" y="492"/>
                    <a:pt x="452" y="465"/>
                  </a:cubicBezTo>
                  <a:cubicBezTo>
                    <a:pt x="445" y="436"/>
                    <a:pt x="443" y="295"/>
                    <a:pt x="440" y="260"/>
                  </a:cubicBezTo>
                  <a:cubicBezTo>
                    <a:pt x="435" y="188"/>
                    <a:pt x="429" y="116"/>
                    <a:pt x="423" y="43"/>
                  </a:cubicBezTo>
                  <a:cubicBezTo>
                    <a:pt x="423" y="43"/>
                    <a:pt x="416" y="12"/>
                    <a:pt x="393" y="11"/>
                  </a:cubicBezTo>
                  <a:cubicBezTo>
                    <a:pt x="369" y="10"/>
                    <a:pt x="366" y="40"/>
                    <a:pt x="366" y="40"/>
                  </a:cubicBezTo>
                  <a:cubicBezTo>
                    <a:pt x="392" y="433"/>
                    <a:pt x="392" y="433"/>
                    <a:pt x="392" y="433"/>
                  </a:cubicBezTo>
                  <a:cubicBezTo>
                    <a:pt x="392" y="433"/>
                    <a:pt x="395" y="446"/>
                    <a:pt x="386" y="449"/>
                  </a:cubicBezTo>
                  <a:cubicBezTo>
                    <a:pt x="376" y="451"/>
                    <a:pt x="372" y="445"/>
                    <a:pt x="372" y="445"/>
                  </a:cubicBezTo>
                  <a:cubicBezTo>
                    <a:pt x="372" y="445"/>
                    <a:pt x="247" y="78"/>
                    <a:pt x="239" y="44"/>
                  </a:cubicBezTo>
                  <a:cubicBezTo>
                    <a:pt x="239" y="42"/>
                    <a:pt x="238" y="39"/>
                    <a:pt x="237" y="37"/>
                  </a:cubicBezTo>
                  <a:cubicBezTo>
                    <a:pt x="231" y="26"/>
                    <a:pt x="217" y="0"/>
                    <a:pt x="192" y="8"/>
                  </a:cubicBezTo>
                  <a:cubicBezTo>
                    <a:pt x="161" y="17"/>
                    <a:pt x="179" y="50"/>
                    <a:pt x="179" y="50"/>
                  </a:cubicBezTo>
                  <a:cubicBezTo>
                    <a:pt x="312" y="455"/>
                    <a:pt x="312" y="455"/>
                    <a:pt x="312" y="455"/>
                  </a:cubicBezTo>
                  <a:cubicBezTo>
                    <a:pt x="312" y="455"/>
                    <a:pt x="319" y="473"/>
                    <a:pt x="302" y="479"/>
                  </a:cubicBezTo>
                  <a:cubicBezTo>
                    <a:pt x="285" y="485"/>
                    <a:pt x="276" y="469"/>
                    <a:pt x="276" y="469"/>
                  </a:cubicBezTo>
                  <a:cubicBezTo>
                    <a:pt x="88" y="100"/>
                    <a:pt x="88" y="100"/>
                    <a:pt x="88" y="100"/>
                  </a:cubicBezTo>
                  <a:cubicBezTo>
                    <a:pt x="88" y="100"/>
                    <a:pt x="64" y="37"/>
                    <a:pt x="32" y="52"/>
                  </a:cubicBezTo>
                  <a:cubicBezTo>
                    <a:pt x="0" y="66"/>
                    <a:pt x="27" y="108"/>
                    <a:pt x="27" y="108"/>
                  </a:cubicBezTo>
                  <a:cubicBezTo>
                    <a:pt x="27" y="108"/>
                    <a:pt x="225" y="523"/>
                    <a:pt x="218" y="531"/>
                  </a:cubicBezTo>
                  <a:close/>
                </a:path>
              </a:pathLst>
            </a:custGeom>
            <a:solidFill>
              <a:srgbClr val="EDD2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88"/>
            <p:cNvSpPr/>
            <p:nvPr/>
          </p:nvSpPr>
          <p:spPr bwMode="auto">
            <a:xfrm>
              <a:off x="1914525" y="10010775"/>
              <a:ext cx="2352675" cy="3016250"/>
            </a:xfrm>
            <a:custGeom>
              <a:avLst/>
              <a:gdLst>
                <a:gd name="T0" fmla="*/ 24 w 556"/>
                <a:gd name="T1" fmla="*/ 173 h 711"/>
                <a:gd name="T2" fmla="*/ 43 w 556"/>
                <a:gd name="T3" fmla="*/ 194 h 711"/>
                <a:gd name="T4" fmla="*/ 195 w 556"/>
                <a:gd name="T5" fmla="*/ 360 h 711"/>
                <a:gd name="T6" fmla="*/ 252 w 556"/>
                <a:gd name="T7" fmla="*/ 424 h 711"/>
                <a:gd name="T8" fmla="*/ 245 w 556"/>
                <a:gd name="T9" fmla="*/ 551 h 711"/>
                <a:gd name="T10" fmla="*/ 407 w 556"/>
                <a:gd name="T11" fmla="*/ 662 h 711"/>
                <a:gd name="T12" fmla="*/ 427 w 556"/>
                <a:gd name="T13" fmla="*/ 711 h 711"/>
                <a:gd name="T14" fmla="*/ 556 w 556"/>
                <a:gd name="T15" fmla="*/ 711 h 711"/>
                <a:gd name="T16" fmla="*/ 505 w 556"/>
                <a:gd name="T17" fmla="*/ 609 h 711"/>
                <a:gd name="T18" fmla="*/ 509 w 556"/>
                <a:gd name="T19" fmla="*/ 426 h 711"/>
                <a:gd name="T20" fmla="*/ 383 w 556"/>
                <a:gd name="T21" fmla="*/ 366 h 711"/>
                <a:gd name="T22" fmla="*/ 321 w 556"/>
                <a:gd name="T23" fmla="*/ 20 h 711"/>
                <a:gd name="T24" fmla="*/ 291 w 556"/>
                <a:gd name="T25" fmla="*/ 6 h 711"/>
                <a:gd name="T26" fmla="*/ 265 w 556"/>
                <a:gd name="T27" fmla="*/ 36 h 711"/>
                <a:gd name="T28" fmla="*/ 329 w 556"/>
                <a:gd name="T29" fmla="*/ 360 h 711"/>
                <a:gd name="T30" fmla="*/ 314 w 556"/>
                <a:gd name="T31" fmla="*/ 395 h 711"/>
                <a:gd name="T32" fmla="*/ 283 w 556"/>
                <a:gd name="T33" fmla="*/ 381 h 711"/>
                <a:gd name="T34" fmla="*/ 65 w 556"/>
                <a:gd name="T35" fmla="*/ 139 h 711"/>
                <a:gd name="T36" fmla="*/ 22 w 556"/>
                <a:gd name="T37" fmla="*/ 133 h 711"/>
                <a:gd name="T38" fmla="*/ 24 w 556"/>
                <a:gd name="T39" fmla="*/ 173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6" h="711">
                  <a:moveTo>
                    <a:pt x="24" y="173"/>
                  </a:moveTo>
                  <a:cubicBezTo>
                    <a:pt x="30" y="180"/>
                    <a:pt x="36" y="187"/>
                    <a:pt x="43" y="194"/>
                  </a:cubicBezTo>
                  <a:cubicBezTo>
                    <a:pt x="93" y="249"/>
                    <a:pt x="144" y="304"/>
                    <a:pt x="195" y="360"/>
                  </a:cubicBezTo>
                  <a:cubicBezTo>
                    <a:pt x="208" y="374"/>
                    <a:pt x="252" y="424"/>
                    <a:pt x="252" y="424"/>
                  </a:cubicBezTo>
                  <a:cubicBezTo>
                    <a:pt x="237" y="445"/>
                    <a:pt x="213" y="490"/>
                    <a:pt x="245" y="551"/>
                  </a:cubicBezTo>
                  <a:cubicBezTo>
                    <a:pt x="298" y="653"/>
                    <a:pt x="407" y="662"/>
                    <a:pt x="407" y="662"/>
                  </a:cubicBezTo>
                  <a:cubicBezTo>
                    <a:pt x="427" y="711"/>
                    <a:pt x="427" y="711"/>
                    <a:pt x="427" y="711"/>
                  </a:cubicBezTo>
                  <a:cubicBezTo>
                    <a:pt x="556" y="711"/>
                    <a:pt x="556" y="711"/>
                    <a:pt x="556" y="711"/>
                  </a:cubicBezTo>
                  <a:cubicBezTo>
                    <a:pt x="505" y="609"/>
                    <a:pt x="505" y="609"/>
                    <a:pt x="505" y="609"/>
                  </a:cubicBezTo>
                  <a:cubicBezTo>
                    <a:pt x="539" y="584"/>
                    <a:pt x="543" y="493"/>
                    <a:pt x="509" y="426"/>
                  </a:cubicBezTo>
                  <a:cubicBezTo>
                    <a:pt x="475" y="359"/>
                    <a:pt x="383" y="366"/>
                    <a:pt x="383" y="366"/>
                  </a:cubicBezTo>
                  <a:cubicBezTo>
                    <a:pt x="321" y="20"/>
                    <a:pt x="321" y="20"/>
                    <a:pt x="321" y="20"/>
                  </a:cubicBezTo>
                  <a:cubicBezTo>
                    <a:pt x="321" y="20"/>
                    <a:pt x="317" y="0"/>
                    <a:pt x="291" y="6"/>
                  </a:cubicBezTo>
                  <a:cubicBezTo>
                    <a:pt x="256" y="15"/>
                    <a:pt x="265" y="36"/>
                    <a:pt x="265" y="36"/>
                  </a:cubicBezTo>
                  <a:cubicBezTo>
                    <a:pt x="329" y="360"/>
                    <a:pt x="329" y="360"/>
                    <a:pt x="329" y="360"/>
                  </a:cubicBezTo>
                  <a:cubicBezTo>
                    <a:pt x="329" y="360"/>
                    <a:pt x="336" y="385"/>
                    <a:pt x="314" y="395"/>
                  </a:cubicBezTo>
                  <a:cubicBezTo>
                    <a:pt x="298" y="402"/>
                    <a:pt x="283" y="381"/>
                    <a:pt x="283" y="381"/>
                  </a:cubicBezTo>
                  <a:cubicBezTo>
                    <a:pt x="65" y="139"/>
                    <a:pt x="65" y="139"/>
                    <a:pt x="65" y="139"/>
                  </a:cubicBezTo>
                  <a:cubicBezTo>
                    <a:pt x="65" y="139"/>
                    <a:pt x="46" y="108"/>
                    <a:pt x="22" y="133"/>
                  </a:cubicBezTo>
                  <a:cubicBezTo>
                    <a:pt x="0" y="155"/>
                    <a:pt x="24" y="173"/>
                    <a:pt x="24" y="173"/>
                  </a:cubicBezTo>
                  <a:close/>
                </a:path>
              </a:pathLst>
            </a:custGeom>
            <a:solidFill>
              <a:srgbClr val="F2D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89"/>
            <p:cNvSpPr/>
            <p:nvPr/>
          </p:nvSpPr>
          <p:spPr bwMode="auto">
            <a:xfrm>
              <a:off x="10256838" y="4413250"/>
              <a:ext cx="2984500" cy="8613775"/>
            </a:xfrm>
            <a:custGeom>
              <a:avLst/>
              <a:gdLst>
                <a:gd name="T0" fmla="*/ 258 w 705"/>
                <a:gd name="T1" fmla="*/ 602 h 2030"/>
                <a:gd name="T2" fmla="*/ 299 w 705"/>
                <a:gd name="T3" fmla="*/ 2030 h 2030"/>
                <a:gd name="T4" fmla="*/ 705 w 705"/>
                <a:gd name="T5" fmla="*/ 2030 h 2030"/>
                <a:gd name="T6" fmla="*/ 423 w 705"/>
                <a:gd name="T7" fmla="*/ 584 h 2030"/>
                <a:gd name="T8" fmla="*/ 566 w 705"/>
                <a:gd name="T9" fmla="*/ 297 h 2030"/>
                <a:gd name="T10" fmla="*/ 437 w 705"/>
                <a:gd name="T11" fmla="*/ 52 h 2030"/>
                <a:gd name="T12" fmla="*/ 107 w 705"/>
                <a:gd name="T13" fmla="*/ 33 h 2030"/>
                <a:gd name="T14" fmla="*/ 14 w 705"/>
                <a:gd name="T15" fmla="*/ 348 h 2030"/>
                <a:gd name="T16" fmla="*/ 258 w 705"/>
                <a:gd name="T17" fmla="*/ 602 h 2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5" h="2030">
                  <a:moveTo>
                    <a:pt x="258" y="602"/>
                  </a:moveTo>
                  <a:cubicBezTo>
                    <a:pt x="299" y="2030"/>
                    <a:pt x="299" y="2030"/>
                    <a:pt x="299" y="2030"/>
                  </a:cubicBezTo>
                  <a:cubicBezTo>
                    <a:pt x="705" y="2030"/>
                    <a:pt x="705" y="2030"/>
                    <a:pt x="705" y="2030"/>
                  </a:cubicBezTo>
                  <a:cubicBezTo>
                    <a:pt x="423" y="584"/>
                    <a:pt x="423" y="584"/>
                    <a:pt x="423" y="584"/>
                  </a:cubicBezTo>
                  <a:cubicBezTo>
                    <a:pt x="423" y="584"/>
                    <a:pt x="554" y="481"/>
                    <a:pt x="566" y="297"/>
                  </a:cubicBezTo>
                  <a:cubicBezTo>
                    <a:pt x="572" y="202"/>
                    <a:pt x="515" y="104"/>
                    <a:pt x="437" y="52"/>
                  </a:cubicBezTo>
                  <a:cubicBezTo>
                    <a:pt x="376" y="12"/>
                    <a:pt x="173" y="0"/>
                    <a:pt x="107" y="33"/>
                  </a:cubicBezTo>
                  <a:cubicBezTo>
                    <a:pt x="21" y="77"/>
                    <a:pt x="22" y="267"/>
                    <a:pt x="14" y="348"/>
                  </a:cubicBezTo>
                  <a:cubicBezTo>
                    <a:pt x="0" y="496"/>
                    <a:pt x="258" y="602"/>
                    <a:pt x="258" y="602"/>
                  </a:cubicBezTo>
                  <a:close/>
                </a:path>
              </a:pathLst>
            </a:custGeom>
            <a:solidFill>
              <a:srgbClr val="DEBF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90"/>
            <p:cNvSpPr/>
            <p:nvPr/>
          </p:nvSpPr>
          <p:spPr bwMode="auto">
            <a:xfrm>
              <a:off x="-1362075" y="6140450"/>
              <a:ext cx="2387600" cy="6886575"/>
            </a:xfrm>
            <a:custGeom>
              <a:avLst/>
              <a:gdLst>
                <a:gd name="T0" fmla="*/ 206 w 564"/>
                <a:gd name="T1" fmla="*/ 478 h 1623"/>
                <a:gd name="T2" fmla="*/ 240 w 564"/>
                <a:gd name="T3" fmla="*/ 1623 h 1623"/>
                <a:gd name="T4" fmla="*/ 564 w 564"/>
                <a:gd name="T5" fmla="*/ 1623 h 1623"/>
                <a:gd name="T6" fmla="*/ 339 w 564"/>
                <a:gd name="T7" fmla="*/ 464 h 1623"/>
                <a:gd name="T8" fmla="*/ 453 w 564"/>
                <a:gd name="T9" fmla="*/ 234 h 1623"/>
                <a:gd name="T10" fmla="*/ 364 w 564"/>
                <a:gd name="T11" fmla="*/ 49 h 1623"/>
                <a:gd name="T12" fmla="*/ 91 w 564"/>
                <a:gd name="T13" fmla="*/ 22 h 1623"/>
                <a:gd name="T14" fmla="*/ 11 w 564"/>
                <a:gd name="T15" fmla="*/ 275 h 1623"/>
                <a:gd name="T16" fmla="*/ 206 w 564"/>
                <a:gd name="T17" fmla="*/ 478 h 1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1623">
                  <a:moveTo>
                    <a:pt x="206" y="478"/>
                  </a:moveTo>
                  <a:cubicBezTo>
                    <a:pt x="240" y="1623"/>
                    <a:pt x="240" y="1623"/>
                    <a:pt x="240" y="1623"/>
                  </a:cubicBezTo>
                  <a:cubicBezTo>
                    <a:pt x="564" y="1623"/>
                    <a:pt x="564" y="1623"/>
                    <a:pt x="564" y="1623"/>
                  </a:cubicBezTo>
                  <a:cubicBezTo>
                    <a:pt x="339" y="464"/>
                    <a:pt x="339" y="464"/>
                    <a:pt x="339" y="464"/>
                  </a:cubicBezTo>
                  <a:cubicBezTo>
                    <a:pt x="339" y="464"/>
                    <a:pt x="444" y="381"/>
                    <a:pt x="453" y="234"/>
                  </a:cubicBezTo>
                  <a:cubicBezTo>
                    <a:pt x="457" y="164"/>
                    <a:pt x="419" y="92"/>
                    <a:pt x="364" y="49"/>
                  </a:cubicBezTo>
                  <a:cubicBezTo>
                    <a:pt x="302" y="0"/>
                    <a:pt x="165" y="14"/>
                    <a:pt x="91" y="22"/>
                  </a:cubicBezTo>
                  <a:cubicBezTo>
                    <a:pt x="43" y="27"/>
                    <a:pt x="23" y="156"/>
                    <a:pt x="11" y="275"/>
                  </a:cubicBezTo>
                  <a:cubicBezTo>
                    <a:pt x="0" y="393"/>
                    <a:pt x="206" y="478"/>
                    <a:pt x="206" y="478"/>
                  </a:cubicBezTo>
                  <a:close/>
                </a:path>
              </a:pathLst>
            </a:custGeom>
            <a:solidFill>
              <a:srgbClr val="EBC8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91"/>
            <p:cNvSpPr/>
            <p:nvPr/>
          </p:nvSpPr>
          <p:spPr bwMode="auto">
            <a:xfrm>
              <a:off x="-4078288" y="4473575"/>
              <a:ext cx="3313113" cy="8553450"/>
            </a:xfrm>
            <a:custGeom>
              <a:avLst/>
              <a:gdLst>
                <a:gd name="T0" fmla="*/ 27 w 783"/>
                <a:gd name="T1" fmla="*/ 435 h 2016"/>
                <a:gd name="T2" fmla="*/ 165 w 783"/>
                <a:gd name="T3" fmla="*/ 655 h 2016"/>
                <a:gd name="T4" fmla="*/ 251 w 783"/>
                <a:gd name="T5" fmla="*/ 896 h 2016"/>
                <a:gd name="T6" fmla="*/ 153 w 783"/>
                <a:gd name="T7" fmla="*/ 2016 h 2016"/>
                <a:gd name="T8" fmla="*/ 451 w 783"/>
                <a:gd name="T9" fmla="*/ 2016 h 2016"/>
                <a:gd name="T10" fmla="*/ 419 w 783"/>
                <a:gd name="T11" fmla="*/ 910 h 2016"/>
                <a:gd name="T12" fmla="*/ 549 w 783"/>
                <a:gd name="T13" fmla="*/ 759 h 2016"/>
                <a:gd name="T14" fmla="*/ 679 w 783"/>
                <a:gd name="T15" fmla="*/ 646 h 2016"/>
                <a:gd name="T16" fmla="*/ 692 w 783"/>
                <a:gd name="T17" fmla="*/ 592 h 2016"/>
                <a:gd name="T18" fmla="*/ 541 w 783"/>
                <a:gd name="T19" fmla="*/ 659 h 2016"/>
                <a:gd name="T20" fmla="*/ 512 w 783"/>
                <a:gd name="T21" fmla="*/ 659 h 2016"/>
                <a:gd name="T22" fmla="*/ 748 w 783"/>
                <a:gd name="T23" fmla="*/ 134 h 2016"/>
                <a:gd name="T24" fmla="*/ 742 w 783"/>
                <a:gd name="T25" fmla="*/ 64 h 2016"/>
                <a:gd name="T26" fmla="*/ 673 w 783"/>
                <a:gd name="T27" fmla="*/ 124 h 2016"/>
                <a:gd name="T28" fmla="*/ 440 w 783"/>
                <a:gd name="T29" fmla="*/ 582 h 2016"/>
                <a:gd name="T30" fmla="*/ 407 w 783"/>
                <a:gd name="T31" fmla="*/ 594 h 2016"/>
                <a:gd name="T32" fmla="*/ 395 w 783"/>
                <a:gd name="T33" fmla="*/ 565 h 2016"/>
                <a:gd name="T34" fmla="*/ 560 w 783"/>
                <a:gd name="T35" fmla="*/ 62 h 2016"/>
                <a:gd name="T36" fmla="*/ 544 w 783"/>
                <a:gd name="T37" fmla="*/ 9 h 2016"/>
                <a:gd name="T38" fmla="*/ 488 w 783"/>
                <a:gd name="T39" fmla="*/ 46 h 2016"/>
                <a:gd name="T40" fmla="*/ 485 w 783"/>
                <a:gd name="T41" fmla="*/ 55 h 2016"/>
                <a:gd name="T42" fmla="*/ 321 w 783"/>
                <a:gd name="T43" fmla="*/ 553 h 2016"/>
                <a:gd name="T44" fmla="*/ 303 w 783"/>
                <a:gd name="T45" fmla="*/ 557 h 2016"/>
                <a:gd name="T46" fmla="*/ 296 w 783"/>
                <a:gd name="T47" fmla="*/ 538 h 2016"/>
                <a:gd name="T48" fmla="*/ 328 w 783"/>
                <a:gd name="T49" fmla="*/ 49 h 2016"/>
                <a:gd name="T50" fmla="*/ 295 w 783"/>
                <a:gd name="T51" fmla="*/ 14 h 2016"/>
                <a:gd name="T52" fmla="*/ 257 w 783"/>
                <a:gd name="T53" fmla="*/ 54 h 2016"/>
                <a:gd name="T54" fmla="*/ 236 w 783"/>
                <a:gd name="T55" fmla="*/ 323 h 2016"/>
                <a:gd name="T56" fmla="*/ 221 w 783"/>
                <a:gd name="T57" fmla="*/ 577 h 2016"/>
                <a:gd name="T58" fmla="*/ 147 w 783"/>
                <a:gd name="T59" fmla="*/ 503 h 2016"/>
                <a:gd name="T60" fmla="*/ 77 w 783"/>
                <a:gd name="T61" fmla="*/ 398 h 2016"/>
                <a:gd name="T62" fmla="*/ 27 w 783"/>
                <a:gd name="T63" fmla="*/ 395 h 2016"/>
                <a:gd name="T64" fmla="*/ 27 w 783"/>
                <a:gd name="T65" fmla="*/ 435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3" h="2016">
                  <a:moveTo>
                    <a:pt x="27" y="435"/>
                  </a:moveTo>
                  <a:cubicBezTo>
                    <a:pt x="27" y="435"/>
                    <a:pt x="161" y="654"/>
                    <a:pt x="165" y="655"/>
                  </a:cubicBezTo>
                  <a:cubicBezTo>
                    <a:pt x="169" y="657"/>
                    <a:pt x="251" y="896"/>
                    <a:pt x="251" y="896"/>
                  </a:cubicBezTo>
                  <a:cubicBezTo>
                    <a:pt x="153" y="2016"/>
                    <a:pt x="153" y="2016"/>
                    <a:pt x="153" y="2016"/>
                  </a:cubicBezTo>
                  <a:cubicBezTo>
                    <a:pt x="451" y="2016"/>
                    <a:pt x="451" y="2016"/>
                    <a:pt x="451" y="2016"/>
                  </a:cubicBezTo>
                  <a:cubicBezTo>
                    <a:pt x="419" y="910"/>
                    <a:pt x="419" y="910"/>
                    <a:pt x="419" y="910"/>
                  </a:cubicBezTo>
                  <a:cubicBezTo>
                    <a:pt x="549" y="759"/>
                    <a:pt x="549" y="759"/>
                    <a:pt x="549" y="759"/>
                  </a:cubicBezTo>
                  <a:cubicBezTo>
                    <a:pt x="679" y="646"/>
                    <a:pt x="679" y="646"/>
                    <a:pt x="679" y="646"/>
                  </a:cubicBezTo>
                  <a:cubicBezTo>
                    <a:pt x="679" y="646"/>
                    <a:pt x="714" y="617"/>
                    <a:pt x="692" y="592"/>
                  </a:cubicBezTo>
                  <a:cubicBezTo>
                    <a:pt x="670" y="568"/>
                    <a:pt x="541" y="659"/>
                    <a:pt x="541" y="659"/>
                  </a:cubicBezTo>
                  <a:cubicBezTo>
                    <a:pt x="541" y="659"/>
                    <a:pt x="521" y="668"/>
                    <a:pt x="512" y="659"/>
                  </a:cubicBezTo>
                  <a:cubicBezTo>
                    <a:pt x="503" y="650"/>
                    <a:pt x="748" y="134"/>
                    <a:pt x="748" y="134"/>
                  </a:cubicBezTo>
                  <a:cubicBezTo>
                    <a:pt x="748" y="134"/>
                    <a:pt x="783" y="82"/>
                    <a:pt x="742" y="64"/>
                  </a:cubicBezTo>
                  <a:cubicBezTo>
                    <a:pt x="702" y="47"/>
                    <a:pt x="673" y="124"/>
                    <a:pt x="673" y="124"/>
                  </a:cubicBezTo>
                  <a:cubicBezTo>
                    <a:pt x="440" y="582"/>
                    <a:pt x="440" y="582"/>
                    <a:pt x="440" y="582"/>
                  </a:cubicBezTo>
                  <a:cubicBezTo>
                    <a:pt x="440" y="582"/>
                    <a:pt x="428" y="602"/>
                    <a:pt x="407" y="594"/>
                  </a:cubicBezTo>
                  <a:cubicBezTo>
                    <a:pt x="386" y="587"/>
                    <a:pt x="395" y="565"/>
                    <a:pt x="395" y="565"/>
                  </a:cubicBezTo>
                  <a:cubicBezTo>
                    <a:pt x="560" y="62"/>
                    <a:pt x="560" y="62"/>
                    <a:pt x="560" y="62"/>
                  </a:cubicBezTo>
                  <a:cubicBezTo>
                    <a:pt x="560" y="62"/>
                    <a:pt x="582" y="21"/>
                    <a:pt x="544" y="9"/>
                  </a:cubicBezTo>
                  <a:cubicBezTo>
                    <a:pt x="513" y="0"/>
                    <a:pt x="495" y="32"/>
                    <a:pt x="488" y="46"/>
                  </a:cubicBezTo>
                  <a:cubicBezTo>
                    <a:pt x="487" y="49"/>
                    <a:pt x="486" y="52"/>
                    <a:pt x="485" y="55"/>
                  </a:cubicBezTo>
                  <a:cubicBezTo>
                    <a:pt x="475" y="97"/>
                    <a:pt x="321" y="553"/>
                    <a:pt x="321" y="553"/>
                  </a:cubicBezTo>
                  <a:cubicBezTo>
                    <a:pt x="321" y="553"/>
                    <a:pt x="315" y="560"/>
                    <a:pt x="303" y="557"/>
                  </a:cubicBezTo>
                  <a:cubicBezTo>
                    <a:pt x="291" y="554"/>
                    <a:pt x="296" y="538"/>
                    <a:pt x="296" y="538"/>
                  </a:cubicBezTo>
                  <a:cubicBezTo>
                    <a:pt x="328" y="49"/>
                    <a:pt x="328" y="49"/>
                    <a:pt x="328" y="49"/>
                  </a:cubicBezTo>
                  <a:cubicBezTo>
                    <a:pt x="328" y="49"/>
                    <a:pt x="324" y="12"/>
                    <a:pt x="295" y="14"/>
                  </a:cubicBezTo>
                  <a:cubicBezTo>
                    <a:pt x="266" y="15"/>
                    <a:pt x="257" y="54"/>
                    <a:pt x="257" y="54"/>
                  </a:cubicBezTo>
                  <a:cubicBezTo>
                    <a:pt x="250" y="144"/>
                    <a:pt x="243" y="233"/>
                    <a:pt x="236" y="323"/>
                  </a:cubicBezTo>
                  <a:cubicBezTo>
                    <a:pt x="232" y="367"/>
                    <a:pt x="230" y="541"/>
                    <a:pt x="221" y="577"/>
                  </a:cubicBezTo>
                  <a:cubicBezTo>
                    <a:pt x="213" y="611"/>
                    <a:pt x="150" y="508"/>
                    <a:pt x="147" y="503"/>
                  </a:cubicBezTo>
                  <a:cubicBezTo>
                    <a:pt x="124" y="468"/>
                    <a:pt x="100" y="433"/>
                    <a:pt x="77" y="398"/>
                  </a:cubicBezTo>
                  <a:cubicBezTo>
                    <a:pt x="77" y="398"/>
                    <a:pt x="54" y="375"/>
                    <a:pt x="27" y="395"/>
                  </a:cubicBezTo>
                  <a:cubicBezTo>
                    <a:pt x="0" y="416"/>
                    <a:pt x="27" y="435"/>
                    <a:pt x="27" y="435"/>
                  </a:cubicBezTo>
                  <a:close/>
                </a:path>
              </a:pathLst>
            </a:custGeom>
            <a:solidFill>
              <a:srgbClr val="F7DA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92"/>
            <p:cNvSpPr/>
            <p:nvPr/>
          </p:nvSpPr>
          <p:spPr bwMode="auto">
            <a:xfrm>
              <a:off x="12301538" y="2754313"/>
              <a:ext cx="3973513" cy="10272713"/>
            </a:xfrm>
            <a:custGeom>
              <a:avLst/>
              <a:gdLst>
                <a:gd name="T0" fmla="*/ 326 w 939"/>
                <a:gd name="T1" fmla="*/ 791 h 2421"/>
                <a:gd name="T2" fmla="*/ 291 w 939"/>
                <a:gd name="T3" fmla="*/ 791 h 2421"/>
                <a:gd name="T4" fmla="*/ 109 w 939"/>
                <a:gd name="T5" fmla="*/ 711 h 2421"/>
                <a:gd name="T6" fmla="*/ 125 w 939"/>
                <a:gd name="T7" fmla="*/ 776 h 2421"/>
                <a:gd name="T8" fmla="*/ 280 w 939"/>
                <a:gd name="T9" fmla="*/ 911 h 2421"/>
                <a:gd name="T10" fmla="*/ 436 w 939"/>
                <a:gd name="T11" fmla="*/ 1093 h 2421"/>
                <a:gd name="T12" fmla="*/ 398 w 939"/>
                <a:gd name="T13" fmla="*/ 2421 h 2421"/>
                <a:gd name="T14" fmla="*/ 756 w 939"/>
                <a:gd name="T15" fmla="*/ 2421 h 2421"/>
                <a:gd name="T16" fmla="*/ 638 w 939"/>
                <a:gd name="T17" fmla="*/ 1075 h 2421"/>
                <a:gd name="T18" fmla="*/ 742 w 939"/>
                <a:gd name="T19" fmla="*/ 787 h 2421"/>
                <a:gd name="T20" fmla="*/ 907 w 939"/>
                <a:gd name="T21" fmla="*/ 523 h 2421"/>
                <a:gd name="T22" fmla="*/ 907 w 939"/>
                <a:gd name="T23" fmla="*/ 475 h 2421"/>
                <a:gd name="T24" fmla="*/ 847 w 939"/>
                <a:gd name="T25" fmla="*/ 478 h 2421"/>
                <a:gd name="T26" fmla="*/ 764 w 939"/>
                <a:gd name="T27" fmla="*/ 604 h 2421"/>
                <a:gd name="T28" fmla="*/ 674 w 939"/>
                <a:gd name="T29" fmla="*/ 693 h 2421"/>
                <a:gd name="T30" fmla="*/ 657 w 939"/>
                <a:gd name="T31" fmla="*/ 388 h 2421"/>
                <a:gd name="T32" fmla="*/ 631 w 939"/>
                <a:gd name="T33" fmla="*/ 65 h 2421"/>
                <a:gd name="T34" fmla="*/ 586 w 939"/>
                <a:gd name="T35" fmla="*/ 17 h 2421"/>
                <a:gd name="T36" fmla="*/ 546 w 939"/>
                <a:gd name="T37" fmla="*/ 60 h 2421"/>
                <a:gd name="T38" fmla="*/ 585 w 939"/>
                <a:gd name="T39" fmla="*/ 646 h 2421"/>
                <a:gd name="T40" fmla="*/ 576 w 939"/>
                <a:gd name="T41" fmla="*/ 669 h 2421"/>
                <a:gd name="T42" fmla="*/ 555 w 939"/>
                <a:gd name="T43" fmla="*/ 664 h 2421"/>
                <a:gd name="T44" fmla="*/ 357 w 939"/>
                <a:gd name="T45" fmla="*/ 67 h 2421"/>
                <a:gd name="T46" fmla="*/ 354 w 939"/>
                <a:gd name="T47" fmla="*/ 56 h 2421"/>
                <a:gd name="T48" fmla="*/ 287 w 939"/>
                <a:gd name="T49" fmla="*/ 12 h 2421"/>
                <a:gd name="T50" fmla="*/ 268 w 939"/>
                <a:gd name="T51" fmla="*/ 74 h 2421"/>
                <a:gd name="T52" fmla="*/ 465 w 939"/>
                <a:gd name="T53" fmla="*/ 678 h 2421"/>
                <a:gd name="T54" fmla="*/ 451 w 939"/>
                <a:gd name="T55" fmla="*/ 714 h 2421"/>
                <a:gd name="T56" fmla="*/ 412 w 939"/>
                <a:gd name="T57" fmla="*/ 699 h 2421"/>
                <a:gd name="T58" fmla="*/ 132 w 939"/>
                <a:gd name="T59" fmla="*/ 149 h 2421"/>
                <a:gd name="T60" fmla="*/ 48 w 939"/>
                <a:gd name="T61" fmla="*/ 77 h 2421"/>
                <a:gd name="T62" fmla="*/ 41 w 939"/>
                <a:gd name="T63" fmla="*/ 161 h 2421"/>
                <a:gd name="T64" fmla="*/ 326 w 939"/>
                <a:gd name="T65" fmla="*/ 791 h 2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39" h="2421">
                  <a:moveTo>
                    <a:pt x="326" y="791"/>
                  </a:moveTo>
                  <a:cubicBezTo>
                    <a:pt x="315" y="802"/>
                    <a:pt x="291" y="791"/>
                    <a:pt x="291" y="791"/>
                  </a:cubicBezTo>
                  <a:cubicBezTo>
                    <a:pt x="291" y="791"/>
                    <a:pt x="136" y="682"/>
                    <a:pt x="109" y="711"/>
                  </a:cubicBezTo>
                  <a:cubicBezTo>
                    <a:pt x="82" y="740"/>
                    <a:pt x="125" y="776"/>
                    <a:pt x="125" y="776"/>
                  </a:cubicBezTo>
                  <a:cubicBezTo>
                    <a:pt x="280" y="911"/>
                    <a:pt x="280" y="911"/>
                    <a:pt x="280" y="911"/>
                  </a:cubicBezTo>
                  <a:cubicBezTo>
                    <a:pt x="436" y="1093"/>
                    <a:pt x="436" y="1093"/>
                    <a:pt x="436" y="1093"/>
                  </a:cubicBezTo>
                  <a:cubicBezTo>
                    <a:pt x="398" y="2421"/>
                    <a:pt x="398" y="2421"/>
                    <a:pt x="398" y="2421"/>
                  </a:cubicBezTo>
                  <a:cubicBezTo>
                    <a:pt x="756" y="2421"/>
                    <a:pt x="756" y="2421"/>
                    <a:pt x="756" y="2421"/>
                  </a:cubicBezTo>
                  <a:cubicBezTo>
                    <a:pt x="638" y="1075"/>
                    <a:pt x="638" y="1075"/>
                    <a:pt x="638" y="1075"/>
                  </a:cubicBezTo>
                  <a:cubicBezTo>
                    <a:pt x="638" y="1075"/>
                    <a:pt x="736" y="788"/>
                    <a:pt x="742" y="787"/>
                  </a:cubicBezTo>
                  <a:cubicBezTo>
                    <a:pt x="747" y="785"/>
                    <a:pt x="907" y="523"/>
                    <a:pt x="907" y="523"/>
                  </a:cubicBezTo>
                  <a:cubicBezTo>
                    <a:pt x="907" y="523"/>
                    <a:pt x="939" y="500"/>
                    <a:pt x="907" y="475"/>
                  </a:cubicBezTo>
                  <a:cubicBezTo>
                    <a:pt x="875" y="450"/>
                    <a:pt x="847" y="478"/>
                    <a:pt x="847" y="478"/>
                  </a:cubicBezTo>
                  <a:cubicBezTo>
                    <a:pt x="819" y="520"/>
                    <a:pt x="791" y="562"/>
                    <a:pt x="764" y="604"/>
                  </a:cubicBezTo>
                  <a:cubicBezTo>
                    <a:pt x="759" y="611"/>
                    <a:pt x="684" y="734"/>
                    <a:pt x="674" y="693"/>
                  </a:cubicBezTo>
                  <a:cubicBezTo>
                    <a:pt x="664" y="649"/>
                    <a:pt x="661" y="441"/>
                    <a:pt x="657" y="388"/>
                  </a:cubicBezTo>
                  <a:cubicBezTo>
                    <a:pt x="648" y="280"/>
                    <a:pt x="640" y="173"/>
                    <a:pt x="631" y="65"/>
                  </a:cubicBezTo>
                  <a:cubicBezTo>
                    <a:pt x="631" y="65"/>
                    <a:pt x="620" y="19"/>
                    <a:pt x="586" y="17"/>
                  </a:cubicBezTo>
                  <a:cubicBezTo>
                    <a:pt x="551" y="15"/>
                    <a:pt x="546" y="60"/>
                    <a:pt x="546" y="60"/>
                  </a:cubicBezTo>
                  <a:cubicBezTo>
                    <a:pt x="585" y="646"/>
                    <a:pt x="585" y="646"/>
                    <a:pt x="585" y="646"/>
                  </a:cubicBezTo>
                  <a:cubicBezTo>
                    <a:pt x="585" y="646"/>
                    <a:pt x="590" y="665"/>
                    <a:pt x="576" y="669"/>
                  </a:cubicBezTo>
                  <a:cubicBezTo>
                    <a:pt x="562" y="673"/>
                    <a:pt x="555" y="664"/>
                    <a:pt x="555" y="664"/>
                  </a:cubicBezTo>
                  <a:cubicBezTo>
                    <a:pt x="555" y="664"/>
                    <a:pt x="369" y="117"/>
                    <a:pt x="357" y="67"/>
                  </a:cubicBezTo>
                  <a:cubicBezTo>
                    <a:pt x="356" y="63"/>
                    <a:pt x="355" y="59"/>
                    <a:pt x="354" y="56"/>
                  </a:cubicBezTo>
                  <a:cubicBezTo>
                    <a:pt x="346" y="39"/>
                    <a:pt x="324" y="0"/>
                    <a:pt x="287" y="12"/>
                  </a:cubicBezTo>
                  <a:cubicBezTo>
                    <a:pt x="241" y="26"/>
                    <a:pt x="268" y="74"/>
                    <a:pt x="268" y="74"/>
                  </a:cubicBezTo>
                  <a:cubicBezTo>
                    <a:pt x="465" y="678"/>
                    <a:pt x="465" y="678"/>
                    <a:pt x="465" y="678"/>
                  </a:cubicBezTo>
                  <a:cubicBezTo>
                    <a:pt x="465" y="678"/>
                    <a:pt x="476" y="705"/>
                    <a:pt x="451" y="714"/>
                  </a:cubicBezTo>
                  <a:cubicBezTo>
                    <a:pt x="426" y="722"/>
                    <a:pt x="412" y="699"/>
                    <a:pt x="412" y="699"/>
                  </a:cubicBezTo>
                  <a:cubicBezTo>
                    <a:pt x="132" y="149"/>
                    <a:pt x="132" y="149"/>
                    <a:pt x="132" y="149"/>
                  </a:cubicBezTo>
                  <a:cubicBezTo>
                    <a:pt x="132" y="149"/>
                    <a:pt x="97" y="56"/>
                    <a:pt x="48" y="77"/>
                  </a:cubicBezTo>
                  <a:cubicBezTo>
                    <a:pt x="0" y="99"/>
                    <a:pt x="41" y="161"/>
                    <a:pt x="41" y="161"/>
                  </a:cubicBezTo>
                  <a:cubicBezTo>
                    <a:pt x="41" y="161"/>
                    <a:pt x="336" y="780"/>
                    <a:pt x="326" y="791"/>
                  </a:cubicBezTo>
                  <a:close/>
                </a:path>
              </a:pathLst>
            </a:custGeom>
            <a:solidFill>
              <a:srgbClr val="EBC8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93"/>
            <p:cNvSpPr/>
            <p:nvPr/>
          </p:nvSpPr>
          <p:spPr bwMode="auto">
            <a:xfrm>
              <a:off x="1220787" y="-2833688"/>
              <a:ext cx="1954213" cy="1960563"/>
            </a:xfrm>
            <a:custGeom>
              <a:avLst/>
              <a:gdLst>
                <a:gd name="T0" fmla="*/ 219 w 462"/>
                <a:gd name="T1" fmla="*/ 0 h 462"/>
                <a:gd name="T2" fmla="*/ 0 w 462"/>
                <a:gd name="T3" fmla="*/ 243 h 462"/>
                <a:gd name="T4" fmla="*/ 243 w 462"/>
                <a:gd name="T5" fmla="*/ 462 h 462"/>
                <a:gd name="T6" fmla="*/ 462 w 462"/>
                <a:gd name="T7" fmla="*/ 219 h 462"/>
                <a:gd name="T8" fmla="*/ 219 w 462"/>
                <a:gd name="T9" fmla="*/ 0 h 462"/>
              </a:gdLst>
              <a:ahLst/>
              <a:cxnLst>
                <a:cxn ang="0">
                  <a:pos x="T0" y="T1"/>
                </a:cxn>
                <a:cxn ang="0">
                  <a:pos x="T2" y="T3"/>
                </a:cxn>
                <a:cxn ang="0">
                  <a:pos x="T4" y="T5"/>
                </a:cxn>
                <a:cxn ang="0">
                  <a:pos x="T6" y="T7"/>
                </a:cxn>
                <a:cxn ang="0">
                  <a:pos x="T8" y="T9"/>
                </a:cxn>
              </a:cxnLst>
              <a:rect l="0" t="0" r="r" b="b"/>
              <a:pathLst>
                <a:path w="462" h="462">
                  <a:moveTo>
                    <a:pt x="219" y="0"/>
                  </a:moveTo>
                  <a:cubicBezTo>
                    <a:pt x="214" y="205"/>
                    <a:pt x="203" y="217"/>
                    <a:pt x="0" y="243"/>
                  </a:cubicBezTo>
                  <a:cubicBezTo>
                    <a:pt x="204" y="247"/>
                    <a:pt x="217" y="259"/>
                    <a:pt x="243" y="462"/>
                  </a:cubicBezTo>
                  <a:cubicBezTo>
                    <a:pt x="247" y="257"/>
                    <a:pt x="259" y="245"/>
                    <a:pt x="462" y="219"/>
                  </a:cubicBezTo>
                  <a:cubicBezTo>
                    <a:pt x="257" y="215"/>
                    <a:pt x="244" y="203"/>
                    <a:pt x="21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94"/>
            <p:cNvSpPr/>
            <p:nvPr/>
          </p:nvSpPr>
          <p:spPr bwMode="auto">
            <a:xfrm>
              <a:off x="2413000" y="-619125"/>
              <a:ext cx="812800" cy="814388"/>
            </a:xfrm>
            <a:custGeom>
              <a:avLst/>
              <a:gdLst>
                <a:gd name="T0" fmla="*/ 141 w 192"/>
                <a:gd name="T1" fmla="*/ 0 h 192"/>
                <a:gd name="T2" fmla="*/ 0 w 192"/>
                <a:gd name="T3" fmla="*/ 51 h 192"/>
                <a:gd name="T4" fmla="*/ 51 w 192"/>
                <a:gd name="T5" fmla="*/ 192 h 192"/>
                <a:gd name="T6" fmla="*/ 192 w 192"/>
                <a:gd name="T7" fmla="*/ 141 h 192"/>
                <a:gd name="T8" fmla="*/ 141 w 192"/>
                <a:gd name="T9" fmla="*/ 0 h 192"/>
              </a:gdLst>
              <a:ahLst/>
              <a:cxnLst>
                <a:cxn ang="0">
                  <a:pos x="T0" y="T1"/>
                </a:cxn>
                <a:cxn ang="0">
                  <a:pos x="T2" y="T3"/>
                </a:cxn>
                <a:cxn ang="0">
                  <a:pos x="T4" y="T5"/>
                </a:cxn>
                <a:cxn ang="0">
                  <a:pos x="T6" y="T7"/>
                </a:cxn>
                <a:cxn ang="0">
                  <a:pos x="T8" y="T9"/>
                </a:cxn>
              </a:cxnLst>
              <a:rect l="0" t="0" r="r" b="b"/>
              <a:pathLst>
                <a:path w="192" h="192">
                  <a:moveTo>
                    <a:pt x="141" y="0"/>
                  </a:moveTo>
                  <a:cubicBezTo>
                    <a:pt x="95" y="82"/>
                    <a:pt x="88" y="85"/>
                    <a:pt x="0" y="51"/>
                  </a:cubicBezTo>
                  <a:cubicBezTo>
                    <a:pt x="82" y="97"/>
                    <a:pt x="84" y="104"/>
                    <a:pt x="51" y="192"/>
                  </a:cubicBezTo>
                  <a:cubicBezTo>
                    <a:pt x="97" y="110"/>
                    <a:pt x="104" y="108"/>
                    <a:pt x="192" y="141"/>
                  </a:cubicBezTo>
                  <a:cubicBezTo>
                    <a:pt x="110" y="95"/>
                    <a:pt x="107" y="88"/>
                    <a:pt x="14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95"/>
            <p:cNvSpPr/>
            <p:nvPr/>
          </p:nvSpPr>
          <p:spPr bwMode="auto">
            <a:xfrm>
              <a:off x="784225" y="-5499100"/>
              <a:ext cx="871538" cy="819150"/>
            </a:xfrm>
            <a:custGeom>
              <a:avLst/>
              <a:gdLst>
                <a:gd name="T0" fmla="*/ 0 w 206"/>
                <a:gd name="T1" fmla="*/ 193 h 193"/>
                <a:gd name="T2" fmla="*/ 206 w 206"/>
                <a:gd name="T3" fmla="*/ 136 h 193"/>
                <a:gd name="T4" fmla="*/ 206 w 206"/>
                <a:gd name="T5" fmla="*/ 0 h 193"/>
                <a:gd name="T6" fmla="*/ 0 w 206"/>
                <a:gd name="T7" fmla="*/ 57 h 193"/>
                <a:gd name="T8" fmla="*/ 0 w 206"/>
                <a:gd name="T9" fmla="*/ 193 h 193"/>
              </a:gdLst>
              <a:ahLst/>
              <a:cxnLst>
                <a:cxn ang="0">
                  <a:pos x="T0" y="T1"/>
                </a:cxn>
                <a:cxn ang="0">
                  <a:pos x="T2" y="T3"/>
                </a:cxn>
                <a:cxn ang="0">
                  <a:pos x="T4" y="T5"/>
                </a:cxn>
                <a:cxn ang="0">
                  <a:pos x="T6" y="T7"/>
                </a:cxn>
                <a:cxn ang="0">
                  <a:pos x="T8" y="T9"/>
                </a:cxn>
              </a:cxnLst>
              <a:rect l="0" t="0" r="r" b="b"/>
              <a:pathLst>
                <a:path w="206" h="193">
                  <a:moveTo>
                    <a:pt x="0" y="193"/>
                  </a:moveTo>
                  <a:cubicBezTo>
                    <a:pt x="68" y="193"/>
                    <a:pt x="137" y="136"/>
                    <a:pt x="206" y="136"/>
                  </a:cubicBezTo>
                  <a:cubicBezTo>
                    <a:pt x="206" y="91"/>
                    <a:pt x="206" y="45"/>
                    <a:pt x="206" y="0"/>
                  </a:cubicBezTo>
                  <a:cubicBezTo>
                    <a:pt x="137" y="0"/>
                    <a:pt x="68" y="57"/>
                    <a:pt x="0" y="57"/>
                  </a:cubicBezTo>
                  <a:cubicBezTo>
                    <a:pt x="0" y="102"/>
                    <a:pt x="0" y="148"/>
                    <a:pt x="0" y="193"/>
                  </a:cubicBezTo>
                  <a:close/>
                </a:path>
              </a:pathLst>
            </a:custGeom>
            <a:solidFill>
              <a:srgbClr val="75C2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96"/>
            <p:cNvSpPr/>
            <p:nvPr/>
          </p:nvSpPr>
          <p:spPr bwMode="auto">
            <a:xfrm>
              <a:off x="-1052513" y="-1938338"/>
              <a:ext cx="765175" cy="958850"/>
            </a:xfrm>
            <a:custGeom>
              <a:avLst/>
              <a:gdLst>
                <a:gd name="T0" fmla="*/ 58 w 181"/>
                <a:gd name="T1" fmla="*/ 226 h 226"/>
                <a:gd name="T2" fmla="*/ 181 w 181"/>
                <a:gd name="T3" fmla="*/ 97 h 226"/>
                <a:gd name="T4" fmla="*/ 123 w 181"/>
                <a:gd name="T5" fmla="*/ 0 h 226"/>
                <a:gd name="T6" fmla="*/ 0 w 181"/>
                <a:gd name="T7" fmla="*/ 129 h 226"/>
                <a:gd name="T8" fmla="*/ 58 w 181"/>
                <a:gd name="T9" fmla="*/ 226 h 226"/>
              </a:gdLst>
              <a:ahLst/>
              <a:cxnLst>
                <a:cxn ang="0">
                  <a:pos x="T0" y="T1"/>
                </a:cxn>
                <a:cxn ang="0">
                  <a:pos x="T2" y="T3"/>
                </a:cxn>
                <a:cxn ang="0">
                  <a:pos x="T4" y="T5"/>
                </a:cxn>
                <a:cxn ang="0">
                  <a:pos x="T6" y="T7"/>
                </a:cxn>
                <a:cxn ang="0">
                  <a:pos x="T8" y="T9"/>
                </a:cxn>
              </a:cxnLst>
              <a:rect l="0" t="0" r="r" b="b"/>
              <a:pathLst>
                <a:path w="181" h="226">
                  <a:moveTo>
                    <a:pt x="58" y="226"/>
                  </a:moveTo>
                  <a:cubicBezTo>
                    <a:pt x="107" y="197"/>
                    <a:pt x="132" y="127"/>
                    <a:pt x="181" y="97"/>
                  </a:cubicBezTo>
                  <a:cubicBezTo>
                    <a:pt x="162" y="65"/>
                    <a:pt x="143" y="32"/>
                    <a:pt x="123" y="0"/>
                  </a:cubicBezTo>
                  <a:cubicBezTo>
                    <a:pt x="74" y="29"/>
                    <a:pt x="49" y="99"/>
                    <a:pt x="0" y="129"/>
                  </a:cubicBezTo>
                  <a:cubicBezTo>
                    <a:pt x="19" y="161"/>
                    <a:pt x="38" y="194"/>
                    <a:pt x="58" y="226"/>
                  </a:cubicBezTo>
                  <a:close/>
                </a:path>
              </a:pathLst>
            </a:custGeom>
            <a:solidFill>
              <a:srgbClr val="75C2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97"/>
            <p:cNvSpPr/>
            <p:nvPr/>
          </p:nvSpPr>
          <p:spPr bwMode="auto">
            <a:xfrm>
              <a:off x="8715375" y="-1854200"/>
              <a:ext cx="1282700" cy="1125538"/>
            </a:xfrm>
            <a:custGeom>
              <a:avLst/>
              <a:gdLst>
                <a:gd name="T0" fmla="*/ 0 w 303"/>
                <a:gd name="T1" fmla="*/ 177 h 265"/>
                <a:gd name="T2" fmla="*/ 303 w 303"/>
                <a:gd name="T3" fmla="*/ 265 h 265"/>
                <a:gd name="T4" fmla="*/ 303 w 303"/>
                <a:gd name="T5" fmla="*/ 88 h 265"/>
                <a:gd name="T6" fmla="*/ 0 w 303"/>
                <a:gd name="T7" fmla="*/ 0 h 265"/>
                <a:gd name="T8" fmla="*/ 0 w 303"/>
                <a:gd name="T9" fmla="*/ 177 h 265"/>
              </a:gdLst>
              <a:ahLst/>
              <a:cxnLst>
                <a:cxn ang="0">
                  <a:pos x="T0" y="T1"/>
                </a:cxn>
                <a:cxn ang="0">
                  <a:pos x="T2" y="T3"/>
                </a:cxn>
                <a:cxn ang="0">
                  <a:pos x="T4" y="T5"/>
                </a:cxn>
                <a:cxn ang="0">
                  <a:pos x="T6" y="T7"/>
                </a:cxn>
                <a:cxn ang="0">
                  <a:pos x="T8" y="T9"/>
                </a:cxn>
              </a:cxnLst>
              <a:rect l="0" t="0" r="r" b="b"/>
              <a:pathLst>
                <a:path w="303" h="265">
                  <a:moveTo>
                    <a:pt x="0" y="177"/>
                  </a:moveTo>
                  <a:cubicBezTo>
                    <a:pt x="101" y="177"/>
                    <a:pt x="202" y="265"/>
                    <a:pt x="303" y="265"/>
                  </a:cubicBezTo>
                  <a:cubicBezTo>
                    <a:pt x="303" y="206"/>
                    <a:pt x="303" y="147"/>
                    <a:pt x="303" y="88"/>
                  </a:cubicBezTo>
                  <a:cubicBezTo>
                    <a:pt x="202" y="88"/>
                    <a:pt x="101" y="0"/>
                    <a:pt x="0" y="0"/>
                  </a:cubicBezTo>
                  <a:cubicBezTo>
                    <a:pt x="0" y="59"/>
                    <a:pt x="0" y="118"/>
                    <a:pt x="0" y="177"/>
                  </a:cubicBezTo>
                  <a:close/>
                </a:path>
              </a:pathLst>
            </a:custGeom>
            <a:solidFill>
              <a:srgbClr val="75C2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98"/>
            <p:cNvSpPr/>
            <p:nvPr/>
          </p:nvSpPr>
          <p:spPr bwMode="auto">
            <a:xfrm>
              <a:off x="12212638" y="-6173788"/>
              <a:ext cx="1227138" cy="692150"/>
            </a:xfrm>
            <a:custGeom>
              <a:avLst/>
              <a:gdLst>
                <a:gd name="T0" fmla="*/ 0 w 290"/>
                <a:gd name="T1" fmla="*/ 23 h 163"/>
                <a:gd name="T2" fmla="*/ 0 w 290"/>
                <a:gd name="T3" fmla="*/ 163 h 163"/>
                <a:gd name="T4" fmla="*/ 290 w 290"/>
                <a:gd name="T5" fmla="*/ 141 h 163"/>
                <a:gd name="T6" fmla="*/ 290 w 290"/>
                <a:gd name="T7" fmla="*/ 0 h 163"/>
                <a:gd name="T8" fmla="*/ 0 w 290"/>
                <a:gd name="T9" fmla="*/ 23 h 163"/>
              </a:gdLst>
              <a:ahLst/>
              <a:cxnLst>
                <a:cxn ang="0">
                  <a:pos x="T0" y="T1"/>
                </a:cxn>
                <a:cxn ang="0">
                  <a:pos x="T2" y="T3"/>
                </a:cxn>
                <a:cxn ang="0">
                  <a:pos x="T4" y="T5"/>
                </a:cxn>
                <a:cxn ang="0">
                  <a:pos x="T6" y="T7"/>
                </a:cxn>
                <a:cxn ang="0">
                  <a:pos x="T8" y="T9"/>
                </a:cxn>
              </a:cxnLst>
              <a:rect l="0" t="0" r="r" b="b"/>
              <a:pathLst>
                <a:path w="290" h="163">
                  <a:moveTo>
                    <a:pt x="0" y="23"/>
                  </a:moveTo>
                  <a:cubicBezTo>
                    <a:pt x="0" y="69"/>
                    <a:pt x="0" y="116"/>
                    <a:pt x="0" y="163"/>
                  </a:cubicBezTo>
                  <a:cubicBezTo>
                    <a:pt x="97" y="163"/>
                    <a:pt x="194" y="141"/>
                    <a:pt x="290" y="141"/>
                  </a:cubicBezTo>
                  <a:cubicBezTo>
                    <a:pt x="290" y="94"/>
                    <a:pt x="290" y="47"/>
                    <a:pt x="290" y="0"/>
                  </a:cubicBezTo>
                  <a:cubicBezTo>
                    <a:pt x="194" y="0"/>
                    <a:pt x="97" y="23"/>
                    <a:pt x="0" y="23"/>
                  </a:cubicBezTo>
                  <a:close/>
                </a:path>
              </a:pathLst>
            </a:custGeom>
            <a:solidFill>
              <a:srgbClr val="FFEC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99"/>
            <p:cNvSpPr/>
            <p:nvPr/>
          </p:nvSpPr>
          <p:spPr bwMode="auto">
            <a:xfrm>
              <a:off x="6062662" y="-5489575"/>
              <a:ext cx="1595438" cy="1085850"/>
            </a:xfrm>
            <a:custGeom>
              <a:avLst/>
              <a:gdLst>
                <a:gd name="T0" fmla="*/ 79 w 377"/>
                <a:gd name="T1" fmla="*/ 0 h 256"/>
                <a:gd name="T2" fmla="*/ 0 w 377"/>
                <a:gd name="T3" fmla="*/ 144 h 256"/>
                <a:gd name="T4" fmla="*/ 306 w 377"/>
                <a:gd name="T5" fmla="*/ 256 h 256"/>
                <a:gd name="T6" fmla="*/ 377 w 377"/>
                <a:gd name="T7" fmla="*/ 126 h 256"/>
                <a:gd name="T8" fmla="*/ 79 w 377"/>
                <a:gd name="T9" fmla="*/ 0 h 256"/>
              </a:gdLst>
              <a:ahLst/>
              <a:cxnLst>
                <a:cxn ang="0">
                  <a:pos x="T0" y="T1"/>
                </a:cxn>
                <a:cxn ang="0">
                  <a:pos x="T2" y="T3"/>
                </a:cxn>
                <a:cxn ang="0">
                  <a:pos x="T4" y="T5"/>
                </a:cxn>
                <a:cxn ang="0">
                  <a:pos x="T6" y="T7"/>
                </a:cxn>
                <a:cxn ang="0">
                  <a:pos x="T8" y="T9"/>
                </a:cxn>
              </a:cxnLst>
              <a:rect l="0" t="0" r="r" b="b"/>
              <a:pathLst>
                <a:path w="377" h="256">
                  <a:moveTo>
                    <a:pt x="79" y="0"/>
                  </a:moveTo>
                  <a:cubicBezTo>
                    <a:pt x="53" y="48"/>
                    <a:pt x="26" y="96"/>
                    <a:pt x="0" y="144"/>
                  </a:cubicBezTo>
                  <a:cubicBezTo>
                    <a:pt x="95" y="193"/>
                    <a:pt x="210" y="207"/>
                    <a:pt x="306" y="256"/>
                  </a:cubicBezTo>
                  <a:cubicBezTo>
                    <a:pt x="329" y="213"/>
                    <a:pt x="353" y="169"/>
                    <a:pt x="377" y="126"/>
                  </a:cubicBezTo>
                  <a:cubicBezTo>
                    <a:pt x="284" y="72"/>
                    <a:pt x="172" y="54"/>
                    <a:pt x="79" y="0"/>
                  </a:cubicBezTo>
                  <a:close/>
                </a:path>
              </a:pathLst>
            </a:custGeom>
            <a:solidFill>
              <a:srgbClr val="F35F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00"/>
            <p:cNvSpPr/>
            <p:nvPr/>
          </p:nvSpPr>
          <p:spPr bwMode="auto">
            <a:xfrm>
              <a:off x="7662863" y="-6164263"/>
              <a:ext cx="620713" cy="365125"/>
            </a:xfrm>
            <a:custGeom>
              <a:avLst/>
              <a:gdLst>
                <a:gd name="T0" fmla="*/ 3 w 147"/>
                <a:gd name="T1" fmla="*/ 13 h 86"/>
                <a:gd name="T2" fmla="*/ 0 w 147"/>
                <a:gd name="T3" fmla="*/ 86 h 86"/>
                <a:gd name="T4" fmla="*/ 144 w 147"/>
                <a:gd name="T5" fmla="*/ 69 h 86"/>
                <a:gd name="T6" fmla="*/ 147 w 147"/>
                <a:gd name="T7" fmla="*/ 3 h 86"/>
                <a:gd name="T8" fmla="*/ 3 w 147"/>
                <a:gd name="T9" fmla="*/ 13 h 86"/>
              </a:gdLst>
              <a:ahLst/>
              <a:cxnLst>
                <a:cxn ang="0">
                  <a:pos x="T0" y="T1"/>
                </a:cxn>
                <a:cxn ang="0">
                  <a:pos x="T2" y="T3"/>
                </a:cxn>
                <a:cxn ang="0">
                  <a:pos x="T4" y="T5"/>
                </a:cxn>
                <a:cxn ang="0">
                  <a:pos x="T6" y="T7"/>
                </a:cxn>
                <a:cxn ang="0">
                  <a:pos x="T8" y="T9"/>
                </a:cxn>
              </a:cxnLst>
              <a:rect l="0" t="0" r="r" b="b"/>
              <a:pathLst>
                <a:path w="147" h="86">
                  <a:moveTo>
                    <a:pt x="3" y="13"/>
                  </a:moveTo>
                  <a:cubicBezTo>
                    <a:pt x="2" y="37"/>
                    <a:pt x="1" y="61"/>
                    <a:pt x="0" y="86"/>
                  </a:cubicBezTo>
                  <a:cubicBezTo>
                    <a:pt x="48" y="86"/>
                    <a:pt x="97" y="69"/>
                    <a:pt x="144" y="69"/>
                  </a:cubicBezTo>
                  <a:cubicBezTo>
                    <a:pt x="145" y="47"/>
                    <a:pt x="146" y="25"/>
                    <a:pt x="147" y="3"/>
                  </a:cubicBezTo>
                  <a:cubicBezTo>
                    <a:pt x="99" y="0"/>
                    <a:pt x="51" y="15"/>
                    <a:pt x="3" y="13"/>
                  </a:cubicBezTo>
                  <a:close/>
                </a:path>
              </a:pathLst>
            </a:custGeom>
            <a:solidFill>
              <a:srgbClr val="FFED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01"/>
            <p:cNvSpPr/>
            <p:nvPr/>
          </p:nvSpPr>
          <p:spPr bwMode="auto">
            <a:xfrm>
              <a:off x="3340100" y="-5727700"/>
              <a:ext cx="520700" cy="492125"/>
            </a:xfrm>
            <a:custGeom>
              <a:avLst/>
              <a:gdLst>
                <a:gd name="T0" fmla="*/ 0 w 123"/>
                <a:gd name="T1" fmla="*/ 116 h 116"/>
                <a:gd name="T2" fmla="*/ 123 w 123"/>
                <a:gd name="T3" fmla="*/ 82 h 116"/>
                <a:gd name="T4" fmla="*/ 123 w 123"/>
                <a:gd name="T5" fmla="*/ 0 h 116"/>
                <a:gd name="T6" fmla="*/ 0 w 123"/>
                <a:gd name="T7" fmla="*/ 35 h 116"/>
                <a:gd name="T8" fmla="*/ 0 w 123"/>
                <a:gd name="T9" fmla="*/ 116 h 116"/>
              </a:gdLst>
              <a:ahLst/>
              <a:cxnLst>
                <a:cxn ang="0">
                  <a:pos x="T0" y="T1"/>
                </a:cxn>
                <a:cxn ang="0">
                  <a:pos x="T2" y="T3"/>
                </a:cxn>
                <a:cxn ang="0">
                  <a:pos x="T4" y="T5"/>
                </a:cxn>
                <a:cxn ang="0">
                  <a:pos x="T6" y="T7"/>
                </a:cxn>
                <a:cxn ang="0">
                  <a:pos x="T8" y="T9"/>
                </a:cxn>
              </a:cxnLst>
              <a:rect l="0" t="0" r="r" b="b"/>
              <a:pathLst>
                <a:path w="123" h="116">
                  <a:moveTo>
                    <a:pt x="0" y="116"/>
                  </a:moveTo>
                  <a:cubicBezTo>
                    <a:pt x="41" y="116"/>
                    <a:pt x="82" y="82"/>
                    <a:pt x="123" y="82"/>
                  </a:cubicBezTo>
                  <a:cubicBezTo>
                    <a:pt x="123" y="55"/>
                    <a:pt x="123" y="28"/>
                    <a:pt x="123" y="0"/>
                  </a:cubicBezTo>
                  <a:cubicBezTo>
                    <a:pt x="82" y="0"/>
                    <a:pt x="41" y="35"/>
                    <a:pt x="0" y="35"/>
                  </a:cubicBezTo>
                  <a:cubicBezTo>
                    <a:pt x="0" y="62"/>
                    <a:pt x="0" y="89"/>
                    <a:pt x="0" y="116"/>
                  </a:cubicBezTo>
                  <a:close/>
                </a:path>
              </a:pathLst>
            </a:custGeom>
            <a:solidFill>
              <a:srgbClr val="FFED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02"/>
            <p:cNvSpPr/>
            <p:nvPr/>
          </p:nvSpPr>
          <p:spPr bwMode="auto">
            <a:xfrm>
              <a:off x="4187825" y="-4398963"/>
              <a:ext cx="457200" cy="571500"/>
            </a:xfrm>
            <a:custGeom>
              <a:avLst/>
              <a:gdLst>
                <a:gd name="T0" fmla="*/ 34 w 108"/>
                <a:gd name="T1" fmla="*/ 135 h 135"/>
                <a:gd name="T2" fmla="*/ 108 w 108"/>
                <a:gd name="T3" fmla="*/ 58 h 135"/>
                <a:gd name="T4" fmla="*/ 74 w 108"/>
                <a:gd name="T5" fmla="*/ 0 h 135"/>
                <a:gd name="T6" fmla="*/ 0 w 108"/>
                <a:gd name="T7" fmla="*/ 77 h 135"/>
                <a:gd name="T8" fmla="*/ 34 w 108"/>
                <a:gd name="T9" fmla="*/ 135 h 135"/>
              </a:gdLst>
              <a:ahLst/>
              <a:cxnLst>
                <a:cxn ang="0">
                  <a:pos x="T0" y="T1"/>
                </a:cxn>
                <a:cxn ang="0">
                  <a:pos x="T2" y="T3"/>
                </a:cxn>
                <a:cxn ang="0">
                  <a:pos x="T4" y="T5"/>
                </a:cxn>
                <a:cxn ang="0">
                  <a:pos x="T6" y="T7"/>
                </a:cxn>
                <a:cxn ang="0">
                  <a:pos x="T8" y="T9"/>
                </a:cxn>
              </a:cxnLst>
              <a:rect l="0" t="0" r="r" b="b"/>
              <a:pathLst>
                <a:path w="108" h="135">
                  <a:moveTo>
                    <a:pt x="34" y="135"/>
                  </a:moveTo>
                  <a:cubicBezTo>
                    <a:pt x="64" y="118"/>
                    <a:pt x="79" y="76"/>
                    <a:pt x="108" y="58"/>
                  </a:cubicBezTo>
                  <a:cubicBezTo>
                    <a:pt x="97" y="39"/>
                    <a:pt x="85" y="19"/>
                    <a:pt x="74" y="0"/>
                  </a:cubicBezTo>
                  <a:cubicBezTo>
                    <a:pt x="44" y="17"/>
                    <a:pt x="29" y="59"/>
                    <a:pt x="0" y="77"/>
                  </a:cubicBezTo>
                  <a:cubicBezTo>
                    <a:pt x="11" y="96"/>
                    <a:pt x="23" y="116"/>
                    <a:pt x="34" y="135"/>
                  </a:cubicBezTo>
                  <a:close/>
                </a:path>
              </a:pathLst>
            </a:custGeom>
            <a:solidFill>
              <a:srgbClr val="83DB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03"/>
            <p:cNvSpPr/>
            <p:nvPr/>
          </p:nvSpPr>
          <p:spPr bwMode="auto">
            <a:xfrm>
              <a:off x="13963650" y="-5786438"/>
              <a:ext cx="457200" cy="576263"/>
            </a:xfrm>
            <a:custGeom>
              <a:avLst/>
              <a:gdLst>
                <a:gd name="T0" fmla="*/ 34 w 108"/>
                <a:gd name="T1" fmla="*/ 136 h 136"/>
                <a:gd name="T2" fmla="*/ 108 w 108"/>
                <a:gd name="T3" fmla="*/ 59 h 136"/>
                <a:gd name="T4" fmla="*/ 74 w 108"/>
                <a:gd name="T5" fmla="*/ 0 h 136"/>
                <a:gd name="T6" fmla="*/ 0 w 108"/>
                <a:gd name="T7" fmla="*/ 77 h 136"/>
                <a:gd name="T8" fmla="*/ 34 w 108"/>
                <a:gd name="T9" fmla="*/ 136 h 136"/>
              </a:gdLst>
              <a:ahLst/>
              <a:cxnLst>
                <a:cxn ang="0">
                  <a:pos x="T0" y="T1"/>
                </a:cxn>
                <a:cxn ang="0">
                  <a:pos x="T2" y="T3"/>
                </a:cxn>
                <a:cxn ang="0">
                  <a:pos x="T4" y="T5"/>
                </a:cxn>
                <a:cxn ang="0">
                  <a:pos x="T6" y="T7"/>
                </a:cxn>
                <a:cxn ang="0">
                  <a:pos x="T8" y="T9"/>
                </a:cxn>
              </a:cxnLst>
              <a:rect l="0" t="0" r="r" b="b"/>
              <a:pathLst>
                <a:path w="108" h="136">
                  <a:moveTo>
                    <a:pt x="34" y="136"/>
                  </a:moveTo>
                  <a:cubicBezTo>
                    <a:pt x="64" y="118"/>
                    <a:pt x="79" y="76"/>
                    <a:pt x="108" y="59"/>
                  </a:cubicBezTo>
                  <a:cubicBezTo>
                    <a:pt x="97" y="39"/>
                    <a:pt x="85" y="20"/>
                    <a:pt x="74" y="0"/>
                  </a:cubicBezTo>
                  <a:cubicBezTo>
                    <a:pt x="44" y="18"/>
                    <a:pt x="29" y="60"/>
                    <a:pt x="0" y="77"/>
                  </a:cubicBezTo>
                  <a:cubicBezTo>
                    <a:pt x="11" y="97"/>
                    <a:pt x="23" y="116"/>
                    <a:pt x="34" y="136"/>
                  </a:cubicBezTo>
                  <a:close/>
                </a:path>
              </a:pathLst>
            </a:custGeom>
            <a:solidFill>
              <a:srgbClr val="83DB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04"/>
            <p:cNvSpPr/>
            <p:nvPr/>
          </p:nvSpPr>
          <p:spPr bwMode="auto">
            <a:xfrm>
              <a:off x="13998575" y="-2379663"/>
              <a:ext cx="536575" cy="347663"/>
            </a:xfrm>
            <a:custGeom>
              <a:avLst/>
              <a:gdLst>
                <a:gd name="T0" fmla="*/ 0 w 127"/>
                <a:gd name="T1" fmla="*/ 72 h 82"/>
                <a:gd name="T2" fmla="*/ 107 w 127"/>
                <a:gd name="T3" fmla="*/ 75 h 82"/>
                <a:gd name="T4" fmla="*/ 127 w 127"/>
                <a:gd name="T5" fmla="*/ 10 h 82"/>
                <a:gd name="T6" fmla="*/ 20 w 127"/>
                <a:gd name="T7" fmla="*/ 7 h 82"/>
                <a:gd name="T8" fmla="*/ 0 w 127"/>
                <a:gd name="T9" fmla="*/ 72 h 82"/>
              </a:gdLst>
              <a:ahLst/>
              <a:cxnLst>
                <a:cxn ang="0">
                  <a:pos x="T0" y="T1"/>
                </a:cxn>
                <a:cxn ang="0">
                  <a:pos x="T2" y="T3"/>
                </a:cxn>
                <a:cxn ang="0">
                  <a:pos x="T4" y="T5"/>
                </a:cxn>
                <a:cxn ang="0">
                  <a:pos x="T6" y="T7"/>
                </a:cxn>
                <a:cxn ang="0">
                  <a:pos x="T8" y="T9"/>
                </a:cxn>
              </a:cxnLst>
              <a:rect l="0" t="0" r="r" b="b"/>
              <a:pathLst>
                <a:path w="127" h="82">
                  <a:moveTo>
                    <a:pt x="0" y="72"/>
                  </a:moveTo>
                  <a:cubicBezTo>
                    <a:pt x="33" y="82"/>
                    <a:pt x="74" y="65"/>
                    <a:pt x="107" y="75"/>
                  </a:cubicBezTo>
                  <a:cubicBezTo>
                    <a:pt x="113" y="53"/>
                    <a:pt x="120" y="31"/>
                    <a:pt x="127" y="10"/>
                  </a:cubicBezTo>
                  <a:cubicBezTo>
                    <a:pt x="94" y="0"/>
                    <a:pt x="53" y="17"/>
                    <a:pt x="20" y="7"/>
                  </a:cubicBezTo>
                  <a:cubicBezTo>
                    <a:pt x="13" y="29"/>
                    <a:pt x="7" y="50"/>
                    <a:pt x="0" y="72"/>
                  </a:cubicBezTo>
                  <a:close/>
                </a:path>
              </a:pathLst>
            </a:custGeom>
            <a:solidFill>
              <a:srgbClr val="83DB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05"/>
            <p:cNvSpPr/>
            <p:nvPr/>
          </p:nvSpPr>
          <p:spPr bwMode="auto">
            <a:xfrm>
              <a:off x="-1128713" y="-4335463"/>
              <a:ext cx="461963" cy="573088"/>
            </a:xfrm>
            <a:custGeom>
              <a:avLst/>
              <a:gdLst>
                <a:gd name="T0" fmla="*/ 35 w 109"/>
                <a:gd name="T1" fmla="*/ 135 h 135"/>
                <a:gd name="T2" fmla="*/ 109 w 109"/>
                <a:gd name="T3" fmla="*/ 58 h 135"/>
                <a:gd name="T4" fmla="*/ 74 w 109"/>
                <a:gd name="T5" fmla="*/ 0 h 135"/>
                <a:gd name="T6" fmla="*/ 0 w 109"/>
                <a:gd name="T7" fmla="*/ 77 h 135"/>
                <a:gd name="T8" fmla="*/ 35 w 109"/>
                <a:gd name="T9" fmla="*/ 135 h 135"/>
              </a:gdLst>
              <a:ahLst/>
              <a:cxnLst>
                <a:cxn ang="0">
                  <a:pos x="T0" y="T1"/>
                </a:cxn>
                <a:cxn ang="0">
                  <a:pos x="T2" y="T3"/>
                </a:cxn>
                <a:cxn ang="0">
                  <a:pos x="T4" y="T5"/>
                </a:cxn>
                <a:cxn ang="0">
                  <a:pos x="T6" y="T7"/>
                </a:cxn>
                <a:cxn ang="0">
                  <a:pos x="T8" y="T9"/>
                </a:cxn>
              </a:cxnLst>
              <a:rect l="0" t="0" r="r" b="b"/>
              <a:pathLst>
                <a:path w="109" h="135">
                  <a:moveTo>
                    <a:pt x="35" y="135"/>
                  </a:moveTo>
                  <a:cubicBezTo>
                    <a:pt x="64" y="117"/>
                    <a:pt x="79" y="75"/>
                    <a:pt x="109" y="58"/>
                  </a:cubicBezTo>
                  <a:cubicBezTo>
                    <a:pt x="97" y="38"/>
                    <a:pt x="85" y="19"/>
                    <a:pt x="74" y="0"/>
                  </a:cubicBezTo>
                  <a:cubicBezTo>
                    <a:pt x="44" y="17"/>
                    <a:pt x="29" y="59"/>
                    <a:pt x="0" y="77"/>
                  </a:cubicBezTo>
                  <a:cubicBezTo>
                    <a:pt x="11" y="96"/>
                    <a:pt x="23" y="115"/>
                    <a:pt x="35" y="135"/>
                  </a:cubicBezTo>
                  <a:close/>
                </a:path>
              </a:pathLst>
            </a:custGeom>
            <a:solidFill>
              <a:srgbClr val="FFED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06"/>
            <p:cNvSpPr/>
            <p:nvPr/>
          </p:nvSpPr>
          <p:spPr bwMode="auto">
            <a:xfrm>
              <a:off x="13439775" y="-1009650"/>
              <a:ext cx="752475" cy="785813"/>
            </a:xfrm>
            <a:custGeom>
              <a:avLst/>
              <a:gdLst>
                <a:gd name="T0" fmla="*/ 73 w 178"/>
                <a:gd name="T1" fmla="*/ 0 h 185"/>
                <a:gd name="T2" fmla="*/ 0 w 178"/>
                <a:gd name="T3" fmla="*/ 173 h 185"/>
                <a:gd name="T4" fmla="*/ 105 w 178"/>
                <a:gd name="T5" fmla="*/ 185 h 185"/>
                <a:gd name="T6" fmla="*/ 178 w 178"/>
                <a:gd name="T7" fmla="*/ 11 h 185"/>
                <a:gd name="T8" fmla="*/ 73 w 178"/>
                <a:gd name="T9" fmla="*/ 0 h 185"/>
              </a:gdLst>
              <a:ahLst/>
              <a:cxnLst>
                <a:cxn ang="0">
                  <a:pos x="T0" y="T1"/>
                </a:cxn>
                <a:cxn ang="0">
                  <a:pos x="T2" y="T3"/>
                </a:cxn>
                <a:cxn ang="0">
                  <a:pos x="T4" y="T5"/>
                </a:cxn>
                <a:cxn ang="0">
                  <a:pos x="T6" y="T7"/>
                </a:cxn>
                <a:cxn ang="0">
                  <a:pos x="T8" y="T9"/>
                </a:cxn>
              </a:cxnLst>
              <a:rect l="0" t="0" r="r" b="b"/>
              <a:pathLst>
                <a:path w="178" h="185">
                  <a:moveTo>
                    <a:pt x="73" y="0"/>
                  </a:moveTo>
                  <a:cubicBezTo>
                    <a:pt x="66" y="59"/>
                    <a:pt x="7" y="113"/>
                    <a:pt x="0" y="173"/>
                  </a:cubicBezTo>
                  <a:cubicBezTo>
                    <a:pt x="35" y="177"/>
                    <a:pt x="70" y="181"/>
                    <a:pt x="105" y="185"/>
                  </a:cubicBezTo>
                  <a:cubicBezTo>
                    <a:pt x="112" y="125"/>
                    <a:pt x="171" y="71"/>
                    <a:pt x="178" y="11"/>
                  </a:cubicBezTo>
                  <a:cubicBezTo>
                    <a:pt x="143" y="8"/>
                    <a:pt x="108" y="4"/>
                    <a:pt x="73" y="0"/>
                  </a:cubicBezTo>
                  <a:close/>
                </a:path>
              </a:pathLst>
            </a:custGeom>
            <a:solidFill>
              <a:srgbClr val="FAE1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07"/>
            <p:cNvSpPr/>
            <p:nvPr/>
          </p:nvSpPr>
          <p:spPr bwMode="auto">
            <a:xfrm>
              <a:off x="11615738" y="-3665538"/>
              <a:ext cx="698500" cy="555625"/>
            </a:xfrm>
            <a:custGeom>
              <a:avLst/>
              <a:gdLst>
                <a:gd name="T0" fmla="*/ 39 w 165"/>
                <a:gd name="T1" fmla="*/ 0 h 131"/>
                <a:gd name="T2" fmla="*/ 0 w 165"/>
                <a:gd name="T3" fmla="*/ 58 h 131"/>
                <a:gd name="T4" fmla="*/ 125 w 165"/>
                <a:gd name="T5" fmla="*/ 131 h 131"/>
                <a:gd name="T6" fmla="*/ 165 w 165"/>
                <a:gd name="T7" fmla="*/ 73 h 131"/>
                <a:gd name="T8" fmla="*/ 39 w 165"/>
                <a:gd name="T9" fmla="*/ 0 h 131"/>
              </a:gdLst>
              <a:ahLst/>
              <a:cxnLst>
                <a:cxn ang="0">
                  <a:pos x="T0" y="T1"/>
                </a:cxn>
                <a:cxn ang="0">
                  <a:pos x="T2" y="T3"/>
                </a:cxn>
                <a:cxn ang="0">
                  <a:pos x="T4" y="T5"/>
                </a:cxn>
                <a:cxn ang="0">
                  <a:pos x="T6" y="T7"/>
                </a:cxn>
                <a:cxn ang="0">
                  <a:pos x="T8" y="T9"/>
                </a:cxn>
              </a:cxnLst>
              <a:rect l="0" t="0" r="r" b="b"/>
              <a:pathLst>
                <a:path w="165" h="131">
                  <a:moveTo>
                    <a:pt x="39" y="0"/>
                  </a:moveTo>
                  <a:cubicBezTo>
                    <a:pt x="26" y="20"/>
                    <a:pt x="13" y="39"/>
                    <a:pt x="0" y="58"/>
                  </a:cubicBezTo>
                  <a:cubicBezTo>
                    <a:pt x="39" y="86"/>
                    <a:pt x="85" y="104"/>
                    <a:pt x="125" y="131"/>
                  </a:cubicBezTo>
                  <a:cubicBezTo>
                    <a:pt x="138" y="112"/>
                    <a:pt x="152" y="93"/>
                    <a:pt x="165" y="73"/>
                  </a:cubicBezTo>
                  <a:cubicBezTo>
                    <a:pt x="125" y="46"/>
                    <a:pt x="79" y="28"/>
                    <a:pt x="39" y="0"/>
                  </a:cubicBezTo>
                  <a:close/>
                </a:path>
              </a:pathLst>
            </a:custGeom>
            <a:solidFill>
              <a:srgbClr val="83DB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08"/>
            <p:cNvSpPr/>
            <p:nvPr/>
          </p:nvSpPr>
          <p:spPr bwMode="auto">
            <a:xfrm>
              <a:off x="-3498850" y="-3640138"/>
              <a:ext cx="812800" cy="500063"/>
            </a:xfrm>
            <a:custGeom>
              <a:avLst/>
              <a:gdLst>
                <a:gd name="T0" fmla="*/ 0 w 192"/>
                <a:gd name="T1" fmla="*/ 21 h 118"/>
                <a:gd name="T2" fmla="*/ 0 w 192"/>
                <a:gd name="T3" fmla="*/ 118 h 118"/>
                <a:gd name="T4" fmla="*/ 192 w 192"/>
                <a:gd name="T5" fmla="*/ 90 h 118"/>
                <a:gd name="T6" fmla="*/ 192 w 192"/>
                <a:gd name="T7" fmla="*/ 1 h 118"/>
                <a:gd name="T8" fmla="*/ 0 w 192"/>
                <a:gd name="T9" fmla="*/ 21 h 118"/>
              </a:gdLst>
              <a:ahLst/>
              <a:cxnLst>
                <a:cxn ang="0">
                  <a:pos x="T0" y="T1"/>
                </a:cxn>
                <a:cxn ang="0">
                  <a:pos x="T2" y="T3"/>
                </a:cxn>
                <a:cxn ang="0">
                  <a:pos x="T4" y="T5"/>
                </a:cxn>
                <a:cxn ang="0">
                  <a:pos x="T6" y="T7"/>
                </a:cxn>
                <a:cxn ang="0">
                  <a:pos x="T8" y="T9"/>
                </a:cxn>
              </a:cxnLst>
              <a:rect l="0" t="0" r="r" b="b"/>
              <a:pathLst>
                <a:path w="192" h="118">
                  <a:moveTo>
                    <a:pt x="0" y="21"/>
                  </a:moveTo>
                  <a:cubicBezTo>
                    <a:pt x="0" y="53"/>
                    <a:pt x="0" y="86"/>
                    <a:pt x="0" y="118"/>
                  </a:cubicBezTo>
                  <a:cubicBezTo>
                    <a:pt x="64" y="117"/>
                    <a:pt x="128" y="91"/>
                    <a:pt x="192" y="90"/>
                  </a:cubicBezTo>
                  <a:cubicBezTo>
                    <a:pt x="192" y="60"/>
                    <a:pt x="192" y="31"/>
                    <a:pt x="192" y="1"/>
                  </a:cubicBezTo>
                  <a:cubicBezTo>
                    <a:pt x="128" y="0"/>
                    <a:pt x="64" y="22"/>
                    <a:pt x="0" y="21"/>
                  </a:cubicBezTo>
                  <a:close/>
                </a:path>
              </a:pathLst>
            </a:custGeom>
            <a:solidFill>
              <a:srgbClr val="F35F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09"/>
            <p:cNvSpPr/>
            <p:nvPr/>
          </p:nvSpPr>
          <p:spPr bwMode="auto">
            <a:xfrm>
              <a:off x="708025" y="-3749675"/>
              <a:ext cx="677863" cy="393700"/>
            </a:xfrm>
            <a:custGeom>
              <a:avLst/>
              <a:gdLst>
                <a:gd name="T0" fmla="*/ 23 w 160"/>
                <a:gd name="T1" fmla="*/ 0 h 93"/>
                <a:gd name="T2" fmla="*/ 0 w 160"/>
                <a:gd name="T3" fmla="*/ 68 h 93"/>
                <a:gd name="T4" fmla="*/ 140 w 160"/>
                <a:gd name="T5" fmla="*/ 93 h 93"/>
                <a:gd name="T6" fmla="*/ 160 w 160"/>
                <a:gd name="T7" fmla="*/ 32 h 93"/>
                <a:gd name="T8" fmla="*/ 23 w 160"/>
                <a:gd name="T9" fmla="*/ 0 h 93"/>
              </a:gdLst>
              <a:ahLst/>
              <a:cxnLst>
                <a:cxn ang="0">
                  <a:pos x="T0" y="T1"/>
                </a:cxn>
                <a:cxn ang="0">
                  <a:pos x="T2" y="T3"/>
                </a:cxn>
                <a:cxn ang="0">
                  <a:pos x="T4" y="T5"/>
                </a:cxn>
                <a:cxn ang="0">
                  <a:pos x="T6" y="T7"/>
                </a:cxn>
                <a:cxn ang="0">
                  <a:pos x="T8" y="T9"/>
                </a:cxn>
              </a:cxnLst>
              <a:rect l="0" t="0" r="r" b="b"/>
              <a:pathLst>
                <a:path w="160" h="93">
                  <a:moveTo>
                    <a:pt x="23" y="0"/>
                  </a:moveTo>
                  <a:cubicBezTo>
                    <a:pt x="16" y="23"/>
                    <a:pt x="8" y="45"/>
                    <a:pt x="0" y="68"/>
                  </a:cubicBezTo>
                  <a:cubicBezTo>
                    <a:pt x="45" y="82"/>
                    <a:pt x="95" y="79"/>
                    <a:pt x="140" y="93"/>
                  </a:cubicBezTo>
                  <a:cubicBezTo>
                    <a:pt x="146" y="72"/>
                    <a:pt x="153" y="52"/>
                    <a:pt x="160" y="32"/>
                  </a:cubicBezTo>
                  <a:cubicBezTo>
                    <a:pt x="116" y="16"/>
                    <a:pt x="67" y="16"/>
                    <a:pt x="23" y="0"/>
                  </a:cubicBezTo>
                  <a:close/>
                </a:path>
              </a:pathLst>
            </a:custGeom>
            <a:solidFill>
              <a:srgbClr val="FF77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10"/>
            <p:cNvSpPr/>
            <p:nvPr/>
          </p:nvSpPr>
          <p:spPr bwMode="auto">
            <a:xfrm>
              <a:off x="10002838" y="-5205413"/>
              <a:ext cx="627063" cy="517525"/>
            </a:xfrm>
            <a:custGeom>
              <a:avLst/>
              <a:gdLst>
                <a:gd name="T0" fmla="*/ 0 w 148"/>
                <a:gd name="T1" fmla="*/ 54 h 122"/>
                <a:gd name="T2" fmla="*/ 20 w 148"/>
                <a:gd name="T3" fmla="*/ 122 h 122"/>
                <a:gd name="T4" fmla="*/ 148 w 148"/>
                <a:gd name="T5" fmla="*/ 61 h 122"/>
                <a:gd name="T6" fmla="*/ 129 w 148"/>
                <a:gd name="T7" fmla="*/ 0 h 122"/>
                <a:gd name="T8" fmla="*/ 0 w 148"/>
                <a:gd name="T9" fmla="*/ 54 h 122"/>
              </a:gdLst>
              <a:ahLst/>
              <a:cxnLst>
                <a:cxn ang="0">
                  <a:pos x="T0" y="T1"/>
                </a:cxn>
                <a:cxn ang="0">
                  <a:pos x="T2" y="T3"/>
                </a:cxn>
                <a:cxn ang="0">
                  <a:pos x="T4" y="T5"/>
                </a:cxn>
                <a:cxn ang="0">
                  <a:pos x="T6" y="T7"/>
                </a:cxn>
                <a:cxn ang="0">
                  <a:pos x="T8" y="T9"/>
                </a:cxn>
              </a:cxnLst>
              <a:rect l="0" t="0" r="r" b="b"/>
              <a:pathLst>
                <a:path w="148" h="122">
                  <a:moveTo>
                    <a:pt x="0" y="54"/>
                  </a:moveTo>
                  <a:cubicBezTo>
                    <a:pt x="7" y="77"/>
                    <a:pt x="14" y="99"/>
                    <a:pt x="20" y="122"/>
                  </a:cubicBezTo>
                  <a:cubicBezTo>
                    <a:pt x="65" y="107"/>
                    <a:pt x="104" y="76"/>
                    <a:pt x="148" y="61"/>
                  </a:cubicBezTo>
                  <a:cubicBezTo>
                    <a:pt x="142" y="41"/>
                    <a:pt x="136" y="20"/>
                    <a:pt x="129" y="0"/>
                  </a:cubicBezTo>
                  <a:cubicBezTo>
                    <a:pt x="84" y="12"/>
                    <a:pt x="45" y="42"/>
                    <a:pt x="0" y="54"/>
                  </a:cubicBezTo>
                  <a:close/>
                </a:path>
              </a:pathLst>
            </a:custGeom>
            <a:solidFill>
              <a:srgbClr val="FF77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11"/>
            <p:cNvSpPr/>
            <p:nvPr/>
          </p:nvSpPr>
          <p:spPr bwMode="auto">
            <a:xfrm>
              <a:off x="8585200" y="-3944938"/>
              <a:ext cx="609600" cy="619125"/>
            </a:xfrm>
            <a:custGeom>
              <a:avLst/>
              <a:gdLst>
                <a:gd name="T0" fmla="*/ 56 w 144"/>
                <a:gd name="T1" fmla="*/ 0 h 146"/>
                <a:gd name="T2" fmla="*/ 0 w 144"/>
                <a:gd name="T3" fmla="*/ 32 h 146"/>
                <a:gd name="T4" fmla="*/ 82 w 144"/>
                <a:gd name="T5" fmla="*/ 146 h 146"/>
                <a:gd name="T6" fmla="*/ 144 w 144"/>
                <a:gd name="T7" fmla="*/ 111 h 146"/>
                <a:gd name="T8" fmla="*/ 56 w 144"/>
                <a:gd name="T9" fmla="*/ 0 h 146"/>
              </a:gdLst>
              <a:ahLst/>
              <a:cxnLst>
                <a:cxn ang="0">
                  <a:pos x="T0" y="T1"/>
                </a:cxn>
                <a:cxn ang="0">
                  <a:pos x="T2" y="T3"/>
                </a:cxn>
                <a:cxn ang="0">
                  <a:pos x="T4" y="T5"/>
                </a:cxn>
                <a:cxn ang="0">
                  <a:pos x="T6" y="T7"/>
                </a:cxn>
                <a:cxn ang="0">
                  <a:pos x="T8" y="T9"/>
                </a:cxn>
              </a:cxnLst>
              <a:rect l="0" t="0" r="r" b="b"/>
              <a:pathLst>
                <a:path w="144" h="146">
                  <a:moveTo>
                    <a:pt x="56" y="0"/>
                  </a:moveTo>
                  <a:cubicBezTo>
                    <a:pt x="38" y="10"/>
                    <a:pt x="19" y="21"/>
                    <a:pt x="0" y="32"/>
                  </a:cubicBezTo>
                  <a:cubicBezTo>
                    <a:pt x="22" y="73"/>
                    <a:pt x="60" y="105"/>
                    <a:pt x="82" y="146"/>
                  </a:cubicBezTo>
                  <a:cubicBezTo>
                    <a:pt x="103" y="134"/>
                    <a:pt x="123" y="123"/>
                    <a:pt x="144" y="111"/>
                  </a:cubicBezTo>
                  <a:cubicBezTo>
                    <a:pt x="120" y="71"/>
                    <a:pt x="80" y="40"/>
                    <a:pt x="56" y="0"/>
                  </a:cubicBezTo>
                  <a:close/>
                </a:path>
              </a:pathLst>
            </a:custGeom>
            <a:solidFill>
              <a:srgbClr val="FF77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12"/>
            <p:cNvSpPr/>
            <p:nvPr/>
          </p:nvSpPr>
          <p:spPr bwMode="auto">
            <a:xfrm>
              <a:off x="12479338" y="-4692650"/>
              <a:ext cx="706438" cy="709613"/>
            </a:xfrm>
            <a:custGeom>
              <a:avLst/>
              <a:gdLst>
                <a:gd name="T0" fmla="*/ 0 w 167"/>
                <a:gd name="T1" fmla="*/ 97 h 167"/>
                <a:gd name="T2" fmla="*/ 43 w 167"/>
                <a:gd name="T3" fmla="*/ 167 h 167"/>
                <a:gd name="T4" fmla="*/ 167 w 167"/>
                <a:gd name="T5" fmla="*/ 63 h 167"/>
                <a:gd name="T6" fmla="*/ 129 w 167"/>
                <a:gd name="T7" fmla="*/ 0 h 167"/>
                <a:gd name="T8" fmla="*/ 0 w 167"/>
                <a:gd name="T9" fmla="*/ 97 h 167"/>
              </a:gdLst>
              <a:ahLst/>
              <a:cxnLst>
                <a:cxn ang="0">
                  <a:pos x="T0" y="T1"/>
                </a:cxn>
                <a:cxn ang="0">
                  <a:pos x="T2" y="T3"/>
                </a:cxn>
                <a:cxn ang="0">
                  <a:pos x="T4" y="T5"/>
                </a:cxn>
                <a:cxn ang="0">
                  <a:pos x="T6" y="T7"/>
                </a:cxn>
                <a:cxn ang="0">
                  <a:pos x="T8" y="T9"/>
                </a:cxn>
              </a:cxnLst>
              <a:rect l="0" t="0" r="r" b="b"/>
              <a:pathLst>
                <a:path w="167" h="167">
                  <a:moveTo>
                    <a:pt x="0" y="97"/>
                  </a:moveTo>
                  <a:cubicBezTo>
                    <a:pt x="14" y="121"/>
                    <a:pt x="29" y="144"/>
                    <a:pt x="43" y="167"/>
                  </a:cubicBezTo>
                  <a:cubicBezTo>
                    <a:pt x="88" y="138"/>
                    <a:pt x="122" y="92"/>
                    <a:pt x="167" y="63"/>
                  </a:cubicBezTo>
                  <a:cubicBezTo>
                    <a:pt x="155" y="42"/>
                    <a:pt x="142" y="21"/>
                    <a:pt x="129" y="0"/>
                  </a:cubicBezTo>
                  <a:cubicBezTo>
                    <a:pt x="83" y="27"/>
                    <a:pt x="47" y="71"/>
                    <a:pt x="0" y="97"/>
                  </a:cubicBezTo>
                  <a:close/>
                </a:path>
              </a:pathLst>
            </a:custGeom>
            <a:solidFill>
              <a:srgbClr val="F35F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13"/>
            <p:cNvSpPr/>
            <p:nvPr/>
          </p:nvSpPr>
          <p:spPr bwMode="auto">
            <a:xfrm>
              <a:off x="-2195513" y="1765300"/>
              <a:ext cx="706438" cy="709613"/>
            </a:xfrm>
            <a:custGeom>
              <a:avLst/>
              <a:gdLst>
                <a:gd name="T0" fmla="*/ 0 w 167"/>
                <a:gd name="T1" fmla="*/ 97 h 167"/>
                <a:gd name="T2" fmla="*/ 42 w 167"/>
                <a:gd name="T3" fmla="*/ 167 h 167"/>
                <a:gd name="T4" fmla="*/ 167 w 167"/>
                <a:gd name="T5" fmla="*/ 63 h 167"/>
                <a:gd name="T6" fmla="*/ 129 w 167"/>
                <a:gd name="T7" fmla="*/ 0 h 167"/>
                <a:gd name="T8" fmla="*/ 0 w 167"/>
                <a:gd name="T9" fmla="*/ 97 h 167"/>
              </a:gdLst>
              <a:ahLst/>
              <a:cxnLst>
                <a:cxn ang="0">
                  <a:pos x="T0" y="T1"/>
                </a:cxn>
                <a:cxn ang="0">
                  <a:pos x="T2" y="T3"/>
                </a:cxn>
                <a:cxn ang="0">
                  <a:pos x="T4" y="T5"/>
                </a:cxn>
                <a:cxn ang="0">
                  <a:pos x="T6" y="T7"/>
                </a:cxn>
                <a:cxn ang="0">
                  <a:pos x="T8" y="T9"/>
                </a:cxn>
              </a:cxnLst>
              <a:rect l="0" t="0" r="r" b="b"/>
              <a:pathLst>
                <a:path w="167" h="167">
                  <a:moveTo>
                    <a:pt x="0" y="97"/>
                  </a:moveTo>
                  <a:cubicBezTo>
                    <a:pt x="14" y="120"/>
                    <a:pt x="28" y="143"/>
                    <a:pt x="42" y="167"/>
                  </a:cubicBezTo>
                  <a:cubicBezTo>
                    <a:pt x="87" y="138"/>
                    <a:pt x="122" y="92"/>
                    <a:pt x="167" y="63"/>
                  </a:cubicBezTo>
                  <a:cubicBezTo>
                    <a:pt x="154" y="42"/>
                    <a:pt x="142" y="21"/>
                    <a:pt x="129" y="0"/>
                  </a:cubicBezTo>
                  <a:cubicBezTo>
                    <a:pt x="82" y="26"/>
                    <a:pt x="46" y="70"/>
                    <a:pt x="0" y="97"/>
                  </a:cubicBezTo>
                  <a:close/>
                </a:path>
              </a:pathLst>
            </a:custGeom>
            <a:solidFill>
              <a:srgbClr val="F35F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14"/>
            <p:cNvSpPr/>
            <p:nvPr/>
          </p:nvSpPr>
          <p:spPr bwMode="auto">
            <a:xfrm>
              <a:off x="271462" y="5278438"/>
              <a:ext cx="5832475" cy="7748588"/>
            </a:xfrm>
            <a:custGeom>
              <a:avLst/>
              <a:gdLst>
                <a:gd name="T0" fmla="*/ 596 w 1378"/>
                <a:gd name="T1" fmla="*/ 1826 h 1826"/>
                <a:gd name="T2" fmla="*/ 276 w 1378"/>
                <a:gd name="T3" fmla="*/ 1264 h 1826"/>
                <a:gd name="T4" fmla="*/ 495 w 1378"/>
                <a:gd name="T5" fmla="*/ 722 h 1826"/>
                <a:gd name="T6" fmla="*/ 910 w 1378"/>
                <a:gd name="T7" fmla="*/ 681 h 1826"/>
                <a:gd name="T8" fmla="*/ 1112 w 1378"/>
                <a:gd name="T9" fmla="*/ 560 h 1826"/>
                <a:gd name="T10" fmla="*/ 1277 w 1378"/>
                <a:gd name="T11" fmla="*/ 439 h 1826"/>
                <a:gd name="T12" fmla="*/ 1282 w 1378"/>
                <a:gd name="T13" fmla="*/ 391 h 1826"/>
                <a:gd name="T14" fmla="*/ 1235 w 1378"/>
                <a:gd name="T15" fmla="*/ 392 h 1826"/>
                <a:gd name="T16" fmla="*/ 1031 w 1378"/>
                <a:gd name="T17" fmla="*/ 516 h 1826"/>
                <a:gd name="T18" fmla="*/ 991 w 1378"/>
                <a:gd name="T19" fmla="*/ 516 h 1826"/>
                <a:gd name="T20" fmla="*/ 988 w 1378"/>
                <a:gd name="T21" fmla="*/ 478 h 1826"/>
                <a:gd name="T22" fmla="*/ 1345 w 1378"/>
                <a:gd name="T23" fmla="*/ 274 h 1826"/>
                <a:gd name="T24" fmla="*/ 1320 w 1378"/>
                <a:gd name="T25" fmla="*/ 208 h 1826"/>
                <a:gd name="T26" fmla="*/ 1268 w 1378"/>
                <a:gd name="T27" fmla="*/ 233 h 1826"/>
                <a:gd name="T28" fmla="*/ 1217 w 1378"/>
                <a:gd name="T29" fmla="*/ 254 h 1826"/>
                <a:gd name="T30" fmla="*/ 1087 w 1378"/>
                <a:gd name="T31" fmla="*/ 307 h 1826"/>
                <a:gd name="T32" fmla="*/ 919 w 1378"/>
                <a:gd name="T33" fmla="*/ 376 h 1826"/>
                <a:gd name="T34" fmla="*/ 889 w 1378"/>
                <a:gd name="T35" fmla="*/ 370 h 1826"/>
                <a:gd name="T36" fmla="*/ 906 w 1378"/>
                <a:gd name="T37" fmla="*/ 338 h 1826"/>
                <a:gd name="T38" fmla="*/ 1317 w 1378"/>
                <a:gd name="T39" fmla="*/ 163 h 1826"/>
                <a:gd name="T40" fmla="*/ 1325 w 1378"/>
                <a:gd name="T41" fmla="*/ 106 h 1826"/>
                <a:gd name="T42" fmla="*/ 1270 w 1378"/>
                <a:gd name="T43" fmla="*/ 100 h 1826"/>
                <a:gd name="T44" fmla="*/ 867 w 1378"/>
                <a:gd name="T45" fmla="*/ 268 h 1826"/>
                <a:gd name="T46" fmla="*/ 836 w 1378"/>
                <a:gd name="T47" fmla="*/ 255 h 1826"/>
                <a:gd name="T48" fmla="*/ 858 w 1378"/>
                <a:gd name="T49" fmla="*/ 223 h 1826"/>
                <a:gd name="T50" fmla="*/ 1207 w 1378"/>
                <a:gd name="T51" fmla="*/ 76 h 1826"/>
                <a:gd name="T52" fmla="*/ 1212 w 1378"/>
                <a:gd name="T53" fmla="*/ 27 h 1826"/>
                <a:gd name="T54" fmla="*/ 1155 w 1378"/>
                <a:gd name="T55" fmla="*/ 20 h 1826"/>
                <a:gd name="T56" fmla="*/ 748 w 1378"/>
                <a:gd name="T57" fmla="*/ 149 h 1826"/>
                <a:gd name="T58" fmla="*/ 621 w 1378"/>
                <a:gd name="T59" fmla="*/ 159 h 1826"/>
                <a:gd name="T60" fmla="*/ 544 w 1378"/>
                <a:gd name="T61" fmla="*/ 201 h 1826"/>
                <a:gd name="T62" fmla="*/ 397 w 1378"/>
                <a:gd name="T63" fmla="*/ 418 h 1826"/>
                <a:gd name="T64" fmla="*/ 395 w 1378"/>
                <a:gd name="T65" fmla="*/ 435 h 1826"/>
                <a:gd name="T66" fmla="*/ 362 w 1378"/>
                <a:gd name="T67" fmla="*/ 581 h 1826"/>
                <a:gd name="T68" fmla="*/ 0 w 1378"/>
                <a:gd name="T69" fmla="*/ 1232 h 1826"/>
                <a:gd name="T70" fmla="*/ 157 w 1378"/>
                <a:gd name="T71" fmla="*/ 1826 h 1826"/>
                <a:gd name="T72" fmla="*/ 596 w 1378"/>
                <a:gd name="T73" fmla="*/ 1826 h 1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8" h="1826">
                  <a:moveTo>
                    <a:pt x="596" y="1826"/>
                  </a:moveTo>
                  <a:cubicBezTo>
                    <a:pt x="276" y="1264"/>
                    <a:pt x="276" y="1264"/>
                    <a:pt x="276" y="1264"/>
                  </a:cubicBezTo>
                  <a:cubicBezTo>
                    <a:pt x="495" y="722"/>
                    <a:pt x="495" y="722"/>
                    <a:pt x="495" y="722"/>
                  </a:cubicBezTo>
                  <a:cubicBezTo>
                    <a:pt x="495" y="722"/>
                    <a:pt x="602" y="805"/>
                    <a:pt x="910" y="681"/>
                  </a:cubicBezTo>
                  <a:cubicBezTo>
                    <a:pt x="1112" y="560"/>
                    <a:pt x="1112" y="560"/>
                    <a:pt x="1112" y="560"/>
                  </a:cubicBezTo>
                  <a:cubicBezTo>
                    <a:pt x="1277" y="439"/>
                    <a:pt x="1277" y="439"/>
                    <a:pt x="1277" y="439"/>
                  </a:cubicBezTo>
                  <a:cubicBezTo>
                    <a:pt x="1277" y="439"/>
                    <a:pt x="1300" y="420"/>
                    <a:pt x="1282" y="391"/>
                  </a:cubicBezTo>
                  <a:cubicBezTo>
                    <a:pt x="1271" y="373"/>
                    <a:pt x="1235" y="392"/>
                    <a:pt x="1235" y="392"/>
                  </a:cubicBezTo>
                  <a:cubicBezTo>
                    <a:pt x="1031" y="516"/>
                    <a:pt x="1031" y="516"/>
                    <a:pt x="1031" y="516"/>
                  </a:cubicBezTo>
                  <a:cubicBezTo>
                    <a:pt x="1019" y="523"/>
                    <a:pt x="1003" y="524"/>
                    <a:pt x="991" y="516"/>
                  </a:cubicBezTo>
                  <a:cubicBezTo>
                    <a:pt x="981" y="509"/>
                    <a:pt x="974" y="497"/>
                    <a:pt x="988" y="478"/>
                  </a:cubicBezTo>
                  <a:cubicBezTo>
                    <a:pt x="1016" y="441"/>
                    <a:pt x="1345" y="274"/>
                    <a:pt x="1345" y="274"/>
                  </a:cubicBezTo>
                  <a:cubicBezTo>
                    <a:pt x="1378" y="259"/>
                    <a:pt x="1349" y="200"/>
                    <a:pt x="1320" y="208"/>
                  </a:cubicBezTo>
                  <a:cubicBezTo>
                    <a:pt x="1303" y="213"/>
                    <a:pt x="1286" y="226"/>
                    <a:pt x="1268" y="233"/>
                  </a:cubicBezTo>
                  <a:cubicBezTo>
                    <a:pt x="1251" y="240"/>
                    <a:pt x="1234" y="247"/>
                    <a:pt x="1217" y="254"/>
                  </a:cubicBezTo>
                  <a:cubicBezTo>
                    <a:pt x="1174" y="271"/>
                    <a:pt x="1130" y="289"/>
                    <a:pt x="1087" y="307"/>
                  </a:cubicBezTo>
                  <a:cubicBezTo>
                    <a:pt x="1031" y="330"/>
                    <a:pt x="975" y="353"/>
                    <a:pt x="919" y="376"/>
                  </a:cubicBezTo>
                  <a:cubicBezTo>
                    <a:pt x="919" y="376"/>
                    <a:pt x="895" y="388"/>
                    <a:pt x="889" y="370"/>
                  </a:cubicBezTo>
                  <a:cubicBezTo>
                    <a:pt x="879" y="342"/>
                    <a:pt x="906" y="338"/>
                    <a:pt x="906" y="338"/>
                  </a:cubicBezTo>
                  <a:cubicBezTo>
                    <a:pt x="1317" y="163"/>
                    <a:pt x="1317" y="163"/>
                    <a:pt x="1317" y="163"/>
                  </a:cubicBezTo>
                  <a:cubicBezTo>
                    <a:pt x="1317" y="163"/>
                    <a:pt x="1345" y="145"/>
                    <a:pt x="1325" y="106"/>
                  </a:cubicBezTo>
                  <a:cubicBezTo>
                    <a:pt x="1313" y="85"/>
                    <a:pt x="1270" y="100"/>
                    <a:pt x="1270" y="100"/>
                  </a:cubicBezTo>
                  <a:cubicBezTo>
                    <a:pt x="867" y="268"/>
                    <a:pt x="867" y="268"/>
                    <a:pt x="867" y="268"/>
                  </a:cubicBezTo>
                  <a:cubicBezTo>
                    <a:pt x="867" y="268"/>
                    <a:pt x="841" y="280"/>
                    <a:pt x="836" y="255"/>
                  </a:cubicBezTo>
                  <a:cubicBezTo>
                    <a:pt x="834" y="246"/>
                    <a:pt x="835" y="236"/>
                    <a:pt x="858" y="223"/>
                  </a:cubicBezTo>
                  <a:cubicBezTo>
                    <a:pt x="882" y="210"/>
                    <a:pt x="1207" y="76"/>
                    <a:pt x="1207" y="76"/>
                  </a:cubicBezTo>
                  <a:cubicBezTo>
                    <a:pt x="1207" y="76"/>
                    <a:pt x="1229" y="60"/>
                    <a:pt x="1212" y="27"/>
                  </a:cubicBezTo>
                  <a:cubicBezTo>
                    <a:pt x="1198" y="0"/>
                    <a:pt x="1155" y="20"/>
                    <a:pt x="1155" y="20"/>
                  </a:cubicBezTo>
                  <a:cubicBezTo>
                    <a:pt x="1020" y="68"/>
                    <a:pt x="748" y="149"/>
                    <a:pt x="748" y="149"/>
                  </a:cubicBezTo>
                  <a:cubicBezTo>
                    <a:pt x="748" y="149"/>
                    <a:pt x="687" y="142"/>
                    <a:pt x="621" y="159"/>
                  </a:cubicBezTo>
                  <a:cubicBezTo>
                    <a:pt x="608" y="163"/>
                    <a:pt x="577" y="180"/>
                    <a:pt x="544" y="201"/>
                  </a:cubicBezTo>
                  <a:cubicBezTo>
                    <a:pt x="466" y="249"/>
                    <a:pt x="412" y="327"/>
                    <a:pt x="397" y="418"/>
                  </a:cubicBezTo>
                  <a:cubicBezTo>
                    <a:pt x="396" y="424"/>
                    <a:pt x="395" y="430"/>
                    <a:pt x="395" y="435"/>
                  </a:cubicBezTo>
                  <a:cubicBezTo>
                    <a:pt x="392" y="478"/>
                    <a:pt x="391" y="548"/>
                    <a:pt x="362" y="581"/>
                  </a:cubicBezTo>
                  <a:cubicBezTo>
                    <a:pt x="323" y="624"/>
                    <a:pt x="0" y="1232"/>
                    <a:pt x="0" y="1232"/>
                  </a:cubicBezTo>
                  <a:cubicBezTo>
                    <a:pt x="157" y="1826"/>
                    <a:pt x="157" y="1826"/>
                    <a:pt x="157" y="1826"/>
                  </a:cubicBezTo>
                  <a:lnTo>
                    <a:pt x="596" y="1826"/>
                  </a:lnTo>
                  <a:close/>
                </a:path>
              </a:pathLst>
            </a:custGeom>
            <a:solidFill>
              <a:srgbClr val="F7DA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15"/>
            <p:cNvSpPr/>
            <p:nvPr/>
          </p:nvSpPr>
          <p:spPr bwMode="auto">
            <a:xfrm>
              <a:off x="5981700" y="5278438"/>
              <a:ext cx="5832475" cy="7748588"/>
            </a:xfrm>
            <a:custGeom>
              <a:avLst/>
              <a:gdLst>
                <a:gd name="T0" fmla="*/ 782 w 1378"/>
                <a:gd name="T1" fmla="*/ 1826 h 1826"/>
                <a:gd name="T2" fmla="*/ 1102 w 1378"/>
                <a:gd name="T3" fmla="*/ 1264 h 1826"/>
                <a:gd name="T4" fmla="*/ 883 w 1378"/>
                <a:gd name="T5" fmla="*/ 722 h 1826"/>
                <a:gd name="T6" fmla="*/ 468 w 1378"/>
                <a:gd name="T7" fmla="*/ 681 h 1826"/>
                <a:gd name="T8" fmla="*/ 266 w 1378"/>
                <a:gd name="T9" fmla="*/ 560 h 1826"/>
                <a:gd name="T10" fmla="*/ 101 w 1378"/>
                <a:gd name="T11" fmla="*/ 439 h 1826"/>
                <a:gd name="T12" fmla="*/ 96 w 1378"/>
                <a:gd name="T13" fmla="*/ 391 h 1826"/>
                <a:gd name="T14" fmla="*/ 143 w 1378"/>
                <a:gd name="T15" fmla="*/ 392 h 1826"/>
                <a:gd name="T16" fmla="*/ 347 w 1378"/>
                <a:gd name="T17" fmla="*/ 516 h 1826"/>
                <a:gd name="T18" fmla="*/ 387 w 1378"/>
                <a:gd name="T19" fmla="*/ 516 h 1826"/>
                <a:gd name="T20" fmla="*/ 390 w 1378"/>
                <a:gd name="T21" fmla="*/ 478 h 1826"/>
                <a:gd name="T22" fmla="*/ 33 w 1378"/>
                <a:gd name="T23" fmla="*/ 274 h 1826"/>
                <a:gd name="T24" fmla="*/ 58 w 1378"/>
                <a:gd name="T25" fmla="*/ 208 h 1826"/>
                <a:gd name="T26" fmla="*/ 110 w 1378"/>
                <a:gd name="T27" fmla="*/ 233 h 1826"/>
                <a:gd name="T28" fmla="*/ 161 w 1378"/>
                <a:gd name="T29" fmla="*/ 254 h 1826"/>
                <a:gd name="T30" fmla="*/ 291 w 1378"/>
                <a:gd name="T31" fmla="*/ 307 h 1826"/>
                <a:gd name="T32" fmla="*/ 460 w 1378"/>
                <a:gd name="T33" fmla="*/ 376 h 1826"/>
                <a:gd name="T34" fmla="*/ 490 w 1378"/>
                <a:gd name="T35" fmla="*/ 370 h 1826"/>
                <a:gd name="T36" fmla="*/ 472 w 1378"/>
                <a:gd name="T37" fmla="*/ 338 h 1826"/>
                <a:gd name="T38" fmla="*/ 61 w 1378"/>
                <a:gd name="T39" fmla="*/ 163 h 1826"/>
                <a:gd name="T40" fmla="*/ 54 w 1378"/>
                <a:gd name="T41" fmla="*/ 106 h 1826"/>
                <a:gd name="T42" fmla="*/ 108 w 1378"/>
                <a:gd name="T43" fmla="*/ 100 h 1826"/>
                <a:gd name="T44" fmla="*/ 511 w 1378"/>
                <a:gd name="T45" fmla="*/ 268 h 1826"/>
                <a:gd name="T46" fmla="*/ 542 w 1378"/>
                <a:gd name="T47" fmla="*/ 255 h 1826"/>
                <a:gd name="T48" fmla="*/ 520 w 1378"/>
                <a:gd name="T49" fmla="*/ 223 h 1826"/>
                <a:gd name="T50" fmla="*/ 171 w 1378"/>
                <a:gd name="T51" fmla="*/ 76 h 1826"/>
                <a:gd name="T52" fmla="*/ 166 w 1378"/>
                <a:gd name="T53" fmla="*/ 27 h 1826"/>
                <a:gd name="T54" fmla="*/ 224 w 1378"/>
                <a:gd name="T55" fmla="*/ 20 h 1826"/>
                <a:gd name="T56" fmla="*/ 630 w 1378"/>
                <a:gd name="T57" fmla="*/ 149 h 1826"/>
                <a:gd name="T58" fmla="*/ 757 w 1378"/>
                <a:gd name="T59" fmla="*/ 159 h 1826"/>
                <a:gd name="T60" fmla="*/ 834 w 1378"/>
                <a:gd name="T61" fmla="*/ 201 h 1826"/>
                <a:gd name="T62" fmla="*/ 981 w 1378"/>
                <a:gd name="T63" fmla="*/ 418 h 1826"/>
                <a:gd name="T64" fmla="*/ 983 w 1378"/>
                <a:gd name="T65" fmla="*/ 435 h 1826"/>
                <a:gd name="T66" fmla="*/ 1016 w 1378"/>
                <a:gd name="T67" fmla="*/ 581 h 1826"/>
                <a:gd name="T68" fmla="*/ 1378 w 1378"/>
                <a:gd name="T69" fmla="*/ 1232 h 1826"/>
                <a:gd name="T70" fmla="*/ 1221 w 1378"/>
                <a:gd name="T71" fmla="*/ 1826 h 1826"/>
                <a:gd name="T72" fmla="*/ 782 w 1378"/>
                <a:gd name="T73" fmla="*/ 1826 h 1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8" h="1826">
                  <a:moveTo>
                    <a:pt x="782" y="1826"/>
                  </a:moveTo>
                  <a:cubicBezTo>
                    <a:pt x="1102" y="1264"/>
                    <a:pt x="1102" y="1264"/>
                    <a:pt x="1102" y="1264"/>
                  </a:cubicBezTo>
                  <a:cubicBezTo>
                    <a:pt x="883" y="722"/>
                    <a:pt x="883" y="722"/>
                    <a:pt x="883" y="722"/>
                  </a:cubicBezTo>
                  <a:cubicBezTo>
                    <a:pt x="883" y="722"/>
                    <a:pt x="776" y="805"/>
                    <a:pt x="468" y="681"/>
                  </a:cubicBezTo>
                  <a:cubicBezTo>
                    <a:pt x="266" y="560"/>
                    <a:pt x="266" y="560"/>
                    <a:pt x="266" y="560"/>
                  </a:cubicBezTo>
                  <a:cubicBezTo>
                    <a:pt x="101" y="439"/>
                    <a:pt x="101" y="439"/>
                    <a:pt x="101" y="439"/>
                  </a:cubicBezTo>
                  <a:cubicBezTo>
                    <a:pt x="101" y="439"/>
                    <a:pt x="78" y="420"/>
                    <a:pt x="96" y="391"/>
                  </a:cubicBezTo>
                  <a:cubicBezTo>
                    <a:pt x="107" y="373"/>
                    <a:pt x="143" y="392"/>
                    <a:pt x="143" y="392"/>
                  </a:cubicBezTo>
                  <a:cubicBezTo>
                    <a:pt x="347" y="516"/>
                    <a:pt x="347" y="516"/>
                    <a:pt x="347" y="516"/>
                  </a:cubicBezTo>
                  <a:cubicBezTo>
                    <a:pt x="360" y="523"/>
                    <a:pt x="375" y="524"/>
                    <a:pt x="387" y="516"/>
                  </a:cubicBezTo>
                  <a:cubicBezTo>
                    <a:pt x="397" y="509"/>
                    <a:pt x="404" y="497"/>
                    <a:pt x="390" y="478"/>
                  </a:cubicBezTo>
                  <a:cubicBezTo>
                    <a:pt x="362" y="441"/>
                    <a:pt x="33" y="274"/>
                    <a:pt x="33" y="274"/>
                  </a:cubicBezTo>
                  <a:cubicBezTo>
                    <a:pt x="0" y="259"/>
                    <a:pt x="29" y="200"/>
                    <a:pt x="58" y="208"/>
                  </a:cubicBezTo>
                  <a:cubicBezTo>
                    <a:pt x="75" y="213"/>
                    <a:pt x="92" y="226"/>
                    <a:pt x="110" y="233"/>
                  </a:cubicBezTo>
                  <a:cubicBezTo>
                    <a:pt x="127" y="240"/>
                    <a:pt x="144" y="247"/>
                    <a:pt x="161" y="254"/>
                  </a:cubicBezTo>
                  <a:cubicBezTo>
                    <a:pt x="204" y="271"/>
                    <a:pt x="248" y="289"/>
                    <a:pt x="291" y="307"/>
                  </a:cubicBezTo>
                  <a:cubicBezTo>
                    <a:pt x="347" y="330"/>
                    <a:pt x="403" y="353"/>
                    <a:pt x="460" y="376"/>
                  </a:cubicBezTo>
                  <a:cubicBezTo>
                    <a:pt x="460" y="376"/>
                    <a:pt x="483" y="388"/>
                    <a:pt x="490" y="370"/>
                  </a:cubicBezTo>
                  <a:cubicBezTo>
                    <a:pt x="499" y="342"/>
                    <a:pt x="472" y="338"/>
                    <a:pt x="472" y="338"/>
                  </a:cubicBezTo>
                  <a:cubicBezTo>
                    <a:pt x="61" y="163"/>
                    <a:pt x="61" y="163"/>
                    <a:pt x="61" y="163"/>
                  </a:cubicBezTo>
                  <a:cubicBezTo>
                    <a:pt x="61" y="163"/>
                    <a:pt x="33" y="145"/>
                    <a:pt x="54" y="106"/>
                  </a:cubicBezTo>
                  <a:cubicBezTo>
                    <a:pt x="65" y="85"/>
                    <a:pt x="108" y="100"/>
                    <a:pt x="108" y="100"/>
                  </a:cubicBezTo>
                  <a:cubicBezTo>
                    <a:pt x="511" y="268"/>
                    <a:pt x="511" y="268"/>
                    <a:pt x="511" y="268"/>
                  </a:cubicBezTo>
                  <a:cubicBezTo>
                    <a:pt x="511" y="268"/>
                    <a:pt x="538" y="280"/>
                    <a:pt x="542" y="255"/>
                  </a:cubicBezTo>
                  <a:cubicBezTo>
                    <a:pt x="544" y="246"/>
                    <a:pt x="544" y="236"/>
                    <a:pt x="520" y="223"/>
                  </a:cubicBezTo>
                  <a:cubicBezTo>
                    <a:pt x="496" y="210"/>
                    <a:pt x="171" y="76"/>
                    <a:pt x="171" y="76"/>
                  </a:cubicBezTo>
                  <a:cubicBezTo>
                    <a:pt x="171" y="76"/>
                    <a:pt x="149" y="60"/>
                    <a:pt x="166" y="27"/>
                  </a:cubicBezTo>
                  <a:cubicBezTo>
                    <a:pt x="180" y="0"/>
                    <a:pt x="224" y="20"/>
                    <a:pt x="224" y="20"/>
                  </a:cubicBezTo>
                  <a:cubicBezTo>
                    <a:pt x="358" y="68"/>
                    <a:pt x="630" y="149"/>
                    <a:pt x="630" y="149"/>
                  </a:cubicBezTo>
                  <a:cubicBezTo>
                    <a:pt x="630" y="149"/>
                    <a:pt x="691" y="142"/>
                    <a:pt x="757" y="159"/>
                  </a:cubicBezTo>
                  <a:cubicBezTo>
                    <a:pt x="770" y="163"/>
                    <a:pt x="801" y="180"/>
                    <a:pt x="834" y="201"/>
                  </a:cubicBezTo>
                  <a:cubicBezTo>
                    <a:pt x="912" y="249"/>
                    <a:pt x="966" y="327"/>
                    <a:pt x="981" y="418"/>
                  </a:cubicBezTo>
                  <a:cubicBezTo>
                    <a:pt x="982" y="424"/>
                    <a:pt x="983" y="430"/>
                    <a:pt x="983" y="435"/>
                  </a:cubicBezTo>
                  <a:cubicBezTo>
                    <a:pt x="986" y="478"/>
                    <a:pt x="987" y="548"/>
                    <a:pt x="1016" y="581"/>
                  </a:cubicBezTo>
                  <a:cubicBezTo>
                    <a:pt x="1055" y="624"/>
                    <a:pt x="1378" y="1232"/>
                    <a:pt x="1378" y="1232"/>
                  </a:cubicBezTo>
                  <a:cubicBezTo>
                    <a:pt x="1221" y="1826"/>
                    <a:pt x="1221" y="1826"/>
                    <a:pt x="1221" y="1826"/>
                  </a:cubicBezTo>
                  <a:lnTo>
                    <a:pt x="782" y="1826"/>
                  </a:lnTo>
                  <a:close/>
                </a:path>
              </a:pathLst>
            </a:custGeom>
            <a:solidFill>
              <a:srgbClr val="F7DA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5" name="文本框 124"/>
          <p:cNvSpPr txBox="1"/>
          <p:nvPr/>
        </p:nvSpPr>
        <p:spPr>
          <a:xfrm>
            <a:off x="962200" y="1896357"/>
            <a:ext cx="1107996"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企业荣誉</a:t>
            </a:r>
          </a:p>
        </p:txBody>
      </p:sp>
      <p:sp>
        <p:nvSpPr>
          <p:cNvPr id="126" name="矩形 125"/>
          <p:cNvSpPr/>
          <p:nvPr/>
        </p:nvSpPr>
        <p:spPr>
          <a:xfrm>
            <a:off x="962200" y="2363798"/>
            <a:ext cx="5441246" cy="1023742"/>
          </a:xfrm>
          <a:prstGeom prst="rect">
            <a:avLst/>
          </a:prstGeom>
        </p:spPr>
        <p:txBody>
          <a:bodyPr wrap="square">
            <a:spAutoFit/>
          </a:bodyPr>
          <a:lstStyle/>
          <a:p>
            <a:pPr>
              <a:lnSpc>
                <a:spcPct val="150000"/>
              </a:lnSpc>
            </a:pPr>
            <a:r>
              <a:rPr lang="zh-CN" altLang="en-US" sz="1400" dirty="0">
                <a:latin typeface="微软雅黑" panose="020B0503020204020204" pitchFamily="34" charset="-122"/>
                <a:ea typeface="微软雅黑" panose="020B0503020204020204" pitchFamily="34" charset="-122"/>
                <a:cs typeface="Tahoma" panose="020B0604030504040204" pitchFamily="34" charset="0"/>
              </a:rPr>
              <a:t>点击添加文本内容点击添加文本内容点击添加文本内容点击添加文本内容点击添加文本内容点击添加文本内容点击添加文本内容点击添加文本内容点击添加文本内容</a:t>
            </a:r>
            <a:endParaRPr lang="en-US" altLang="zh-CN" sz="1400" dirty="0">
              <a:latin typeface="微软雅黑" panose="020B0503020204020204" pitchFamily="34" charset="-122"/>
              <a:ea typeface="微软雅黑" panose="020B0503020204020204" pitchFamily="34" charset="-122"/>
              <a:cs typeface="Tahoma" panose="020B0604030504040204" pitchFamily="34" charset="0"/>
            </a:endParaRPr>
          </a:p>
        </p:txBody>
      </p:sp>
      <p:cxnSp>
        <p:nvCxnSpPr>
          <p:cNvPr id="127" name="直接连接符 126"/>
          <p:cNvCxnSpPr/>
          <p:nvPr/>
        </p:nvCxnSpPr>
        <p:spPr>
          <a:xfrm>
            <a:off x="1052512" y="2345092"/>
            <a:ext cx="52041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十角星 127"/>
          <p:cNvSpPr/>
          <p:nvPr/>
        </p:nvSpPr>
        <p:spPr>
          <a:xfrm>
            <a:off x="2956190" y="4651025"/>
            <a:ext cx="914400" cy="914400"/>
          </a:xfrm>
          <a:prstGeom prst="star1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145A6E"/>
                </a:solidFill>
                <a:latin typeface="微软雅黑" panose="020B0503020204020204" pitchFamily="34" charset="-122"/>
                <a:ea typeface="微软雅黑" panose="020B0503020204020204" pitchFamily="34" charset="-122"/>
              </a:rPr>
              <a:t>1</a:t>
            </a:r>
            <a:endParaRPr lang="zh-CN" altLang="en-US" sz="3200" dirty="0">
              <a:solidFill>
                <a:srgbClr val="145A6E"/>
              </a:solidFill>
              <a:latin typeface="微软雅黑" panose="020B0503020204020204" pitchFamily="34" charset="-122"/>
              <a:ea typeface="微软雅黑" panose="020B0503020204020204" pitchFamily="34" charset="-122"/>
            </a:endParaRPr>
          </a:p>
        </p:txBody>
      </p:sp>
      <p:sp>
        <p:nvSpPr>
          <p:cNvPr id="129" name="十角星 128"/>
          <p:cNvSpPr/>
          <p:nvPr/>
        </p:nvSpPr>
        <p:spPr>
          <a:xfrm>
            <a:off x="5675313" y="4651025"/>
            <a:ext cx="914400" cy="914400"/>
          </a:xfrm>
          <a:prstGeom prst="star1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145A6E"/>
                </a:solidFill>
                <a:latin typeface="微软雅黑" panose="020B0503020204020204" pitchFamily="34" charset="-122"/>
                <a:ea typeface="微软雅黑" panose="020B0503020204020204" pitchFamily="34" charset="-122"/>
              </a:rPr>
              <a:t>1</a:t>
            </a:r>
            <a:endParaRPr lang="zh-CN" altLang="en-US" sz="3200" dirty="0">
              <a:solidFill>
                <a:srgbClr val="145A6E"/>
              </a:solidFill>
              <a:latin typeface="微软雅黑" panose="020B0503020204020204" pitchFamily="34" charset="-122"/>
              <a:ea typeface="微软雅黑" panose="020B0503020204020204" pitchFamily="34" charset="-122"/>
            </a:endParaRPr>
          </a:p>
        </p:txBody>
      </p:sp>
      <p:sp>
        <p:nvSpPr>
          <p:cNvPr id="130" name="十角星 129"/>
          <p:cNvSpPr/>
          <p:nvPr/>
        </p:nvSpPr>
        <p:spPr>
          <a:xfrm>
            <a:off x="8394437" y="4651025"/>
            <a:ext cx="914400" cy="914400"/>
          </a:xfrm>
          <a:prstGeom prst="star1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145A6E"/>
                </a:solidFill>
                <a:latin typeface="微软雅黑" panose="020B0503020204020204" pitchFamily="34" charset="-122"/>
                <a:ea typeface="微软雅黑" panose="020B0503020204020204" pitchFamily="34" charset="-122"/>
              </a:rPr>
              <a:t>1</a:t>
            </a:r>
            <a:endParaRPr lang="zh-CN" altLang="en-US" sz="3200" dirty="0">
              <a:solidFill>
                <a:srgbClr val="145A6E"/>
              </a:solidFill>
              <a:latin typeface="微软雅黑" panose="020B0503020204020204" pitchFamily="34" charset="-122"/>
              <a:ea typeface="微软雅黑" panose="020B0503020204020204" pitchFamily="34" charset="-122"/>
            </a:endParaRPr>
          </a:p>
        </p:txBody>
      </p:sp>
      <p:sp>
        <p:nvSpPr>
          <p:cNvPr id="131" name="文本框 130"/>
          <p:cNvSpPr txBox="1"/>
          <p:nvPr/>
        </p:nvSpPr>
        <p:spPr>
          <a:xfrm>
            <a:off x="2528711" y="5813778"/>
            <a:ext cx="1800493" cy="307777"/>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品位设计大赛第一名</a:t>
            </a:r>
          </a:p>
        </p:txBody>
      </p:sp>
      <p:cxnSp>
        <p:nvCxnSpPr>
          <p:cNvPr id="133" name="直接连接符 132"/>
          <p:cNvCxnSpPr/>
          <p:nvPr/>
        </p:nvCxnSpPr>
        <p:spPr>
          <a:xfrm>
            <a:off x="2627446" y="6173652"/>
            <a:ext cx="1603022" cy="0"/>
          </a:xfrm>
          <a:prstGeom prst="line">
            <a:avLst/>
          </a:prstGeom>
          <a:ln w="63500" cmpd="thinThick">
            <a:solidFill>
              <a:schemeClr val="bg1"/>
            </a:solidFill>
          </a:ln>
        </p:spPr>
        <p:style>
          <a:lnRef idx="1">
            <a:schemeClr val="accent1"/>
          </a:lnRef>
          <a:fillRef idx="0">
            <a:schemeClr val="accent1"/>
          </a:fillRef>
          <a:effectRef idx="0">
            <a:schemeClr val="accent1"/>
          </a:effectRef>
          <a:fontRef idx="minor">
            <a:schemeClr val="tx1"/>
          </a:fontRef>
        </p:style>
      </p:cxnSp>
      <p:sp>
        <p:nvSpPr>
          <p:cNvPr id="135" name="文本框 134"/>
          <p:cNvSpPr txBox="1"/>
          <p:nvPr/>
        </p:nvSpPr>
        <p:spPr>
          <a:xfrm>
            <a:off x="5232267" y="5813778"/>
            <a:ext cx="1800493" cy="307777"/>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品位设计大赛第一名</a:t>
            </a:r>
          </a:p>
        </p:txBody>
      </p:sp>
      <p:cxnSp>
        <p:nvCxnSpPr>
          <p:cNvPr id="136" name="直接连接符 135"/>
          <p:cNvCxnSpPr/>
          <p:nvPr/>
        </p:nvCxnSpPr>
        <p:spPr>
          <a:xfrm>
            <a:off x="5331002" y="6173652"/>
            <a:ext cx="1603022" cy="0"/>
          </a:xfrm>
          <a:prstGeom prst="line">
            <a:avLst/>
          </a:prstGeom>
          <a:ln w="63500" cmpd="thinThick">
            <a:solidFill>
              <a:schemeClr val="bg1"/>
            </a:solidFill>
          </a:ln>
        </p:spPr>
        <p:style>
          <a:lnRef idx="1">
            <a:schemeClr val="accent1"/>
          </a:lnRef>
          <a:fillRef idx="0">
            <a:schemeClr val="accent1"/>
          </a:fillRef>
          <a:effectRef idx="0">
            <a:schemeClr val="accent1"/>
          </a:effectRef>
          <a:fontRef idx="minor">
            <a:schemeClr val="tx1"/>
          </a:fontRef>
        </p:style>
      </p:cxnSp>
      <p:sp>
        <p:nvSpPr>
          <p:cNvPr id="137" name="文本框 136"/>
          <p:cNvSpPr txBox="1"/>
          <p:nvPr/>
        </p:nvSpPr>
        <p:spPr>
          <a:xfrm>
            <a:off x="7964178" y="5813778"/>
            <a:ext cx="1800493" cy="307777"/>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品位设计大赛第一名</a:t>
            </a:r>
          </a:p>
        </p:txBody>
      </p:sp>
      <p:cxnSp>
        <p:nvCxnSpPr>
          <p:cNvPr id="138" name="直接连接符 137"/>
          <p:cNvCxnSpPr/>
          <p:nvPr/>
        </p:nvCxnSpPr>
        <p:spPr>
          <a:xfrm>
            <a:off x="8062913" y="6173652"/>
            <a:ext cx="1603022" cy="0"/>
          </a:xfrm>
          <a:prstGeom prst="line">
            <a:avLst/>
          </a:prstGeom>
          <a:ln w="63500" cmpd="thinThick">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700" advTm="1000">
        <p:fade/>
      </p:transition>
    </mc:Choice>
    <mc:Fallback xmlns="">
      <p:transition spd="slow" advTm="1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0" y="2001839"/>
            <a:ext cx="12192000" cy="2748844"/>
          </a:xfrm>
          <a:prstGeom prst="rect">
            <a:avLst/>
          </a:prstGeom>
          <a:solidFill>
            <a:srgbClr val="145A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Freeform 5"/>
          <p:cNvSpPr/>
          <p:nvPr/>
        </p:nvSpPr>
        <p:spPr bwMode="auto">
          <a:xfrm>
            <a:off x="5577860" y="3126885"/>
            <a:ext cx="3656452" cy="1881293"/>
          </a:xfrm>
          <a:custGeom>
            <a:avLst/>
            <a:gdLst>
              <a:gd name="T0" fmla="*/ 9048 w 9513"/>
              <a:gd name="T1" fmla="*/ 3847 h 4882"/>
              <a:gd name="T2" fmla="*/ 9049 w 9513"/>
              <a:gd name="T3" fmla="*/ 3844 h 4882"/>
              <a:gd name="T4" fmla="*/ 8093 w 9513"/>
              <a:gd name="T5" fmla="*/ 2889 h 4882"/>
              <a:gd name="T6" fmla="*/ 7613 w 9513"/>
              <a:gd name="T7" fmla="*/ 3018 h 4882"/>
              <a:gd name="T8" fmla="*/ 7381 w 9513"/>
              <a:gd name="T9" fmla="*/ 2775 h 4882"/>
              <a:gd name="T10" fmla="*/ 7437 w 9513"/>
              <a:gd name="T11" fmla="*/ 2404 h 4882"/>
              <a:gd name="T12" fmla="*/ 6192 w 9513"/>
              <a:gd name="T13" fmla="*/ 1159 h 4882"/>
              <a:gd name="T14" fmla="*/ 6122 w 9513"/>
              <a:gd name="T15" fmla="*/ 1161 h 4882"/>
              <a:gd name="T16" fmla="*/ 4506 w 9513"/>
              <a:gd name="T17" fmla="*/ 0 h 4882"/>
              <a:gd name="T18" fmla="*/ 2802 w 9513"/>
              <a:gd name="T19" fmla="*/ 1703 h 4882"/>
              <a:gd name="T20" fmla="*/ 2805 w 9513"/>
              <a:gd name="T21" fmla="*/ 1798 h 4882"/>
              <a:gd name="T22" fmla="*/ 2802 w 9513"/>
              <a:gd name="T23" fmla="*/ 1798 h 4882"/>
              <a:gd name="T24" fmla="*/ 2503 w 9513"/>
              <a:gd name="T25" fmla="*/ 2058 h 4882"/>
              <a:gd name="T26" fmla="*/ 1871 w 9513"/>
              <a:gd name="T27" fmla="*/ 2810 h 4882"/>
              <a:gd name="T28" fmla="*/ 1404 w 9513"/>
              <a:gd name="T29" fmla="*/ 3326 h 4882"/>
              <a:gd name="T30" fmla="*/ 1405 w 9513"/>
              <a:gd name="T31" fmla="*/ 3342 h 4882"/>
              <a:gd name="T32" fmla="*/ 839 w 9513"/>
              <a:gd name="T33" fmla="*/ 3122 h 4882"/>
              <a:gd name="T34" fmla="*/ 0 w 9513"/>
              <a:gd name="T35" fmla="*/ 3961 h 4882"/>
              <a:gd name="T36" fmla="*/ 839 w 9513"/>
              <a:gd name="T37" fmla="*/ 4800 h 4882"/>
              <a:gd name="T38" fmla="*/ 1444 w 9513"/>
              <a:gd name="T39" fmla="*/ 4542 h 4882"/>
              <a:gd name="T40" fmla="*/ 7441 w 9513"/>
              <a:gd name="T41" fmla="*/ 4542 h 4882"/>
              <a:gd name="T42" fmla="*/ 8093 w 9513"/>
              <a:gd name="T43" fmla="*/ 4800 h 4882"/>
              <a:gd name="T44" fmla="*/ 8576 w 9513"/>
              <a:gd name="T45" fmla="*/ 4668 h 4882"/>
              <a:gd name="T46" fmla="*/ 8995 w 9513"/>
              <a:gd name="T47" fmla="*/ 4882 h 4882"/>
              <a:gd name="T48" fmla="*/ 9513 w 9513"/>
              <a:gd name="T49" fmla="*/ 4363 h 4882"/>
              <a:gd name="T50" fmla="*/ 9048 w 9513"/>
              <a:gd name="T51" fmla="*/ 3847 h 4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513" h="4882">
                <a:moveTo>
                  <a:pt x="9048" y="3847"/>
                </a:moveTo>
                <a:cubicBezTo>
                  <a:pt x="9048" y="3846"/>
                  <a:pt x="9049" y="3845"/>
                  <a:pt x="9049" y="3844"/>
                </a:cubicBezTo>
                <a:cubicBezTo>
                  <a:pt x="9049" y="3316"/>
                  <a:pt x="8621" y="2889"/>
                  <a:pt x="8093" y="2889"/>
                </a:cubicBezTo>
                <a:cubicBezTo>
                  <a:pt x="7918" y="2889"/>
                  <a:pt x="7754" y="2936"/>
                  <a:pt x="7613" y="3018"/>
                </a:cubicBezTo>
                <a:cubicBezTo>
                  <a:pt x="7567" y="2912"/>
                  <a:pt x="7484" y="2826"/>
                  <a:pt x="7381" y="2775"/>
                </a:cubicBezTo>
                <a:cubicBezTo>
                  <a:pt x="7417" y="2658"/>
                  <a:pt x="7437" y="2533"/>
                  <a:pt x="7437" y="2404"/>
                </a:cubicBezTo>
                <a:cubicBezTo>
                  <a:pt x="7437" y="1716"/>
                  <a:pt x="6880" y="1159"/>
                  <a:pt x="6192" y="1159"/>
                </a:cubicBezTo>
                <a:cubicBezTo>
                  <a:pt x="6168" y="1159"/>
                  <a:pt x="6145" y="1160"/>
                  <a:pt x="6122" y="1161"/>
                </a:cubicBezTo>
                <a:cubicBezTo>
                  <a:pt x="5895" y="486"/>
                  <a:pt x="5258" y="0"/>
                  <a:pt x="4506" y="0"/>
                </a:cubicBezTo>
                <a:cubicBezTo>
                  <a:pt x="3565" y="0"/>
                  <a:pt x="2802" y="762"/>
                  <a:pt x="2802" y="1703"/>
                </a:cubicBezTo>
                <a:cubicBezTo>
                  <a:pt x="2802" y="1735"/>
                  <a:pt x="2803" y="1767"/>
                  <a:pt x="2805" y="1798"/>
                </a:cubicBezTo>
                <a:cubicBezTo>
                  <a:pt x="2804" y="1798"/>
                  <a:pt x="2803" y="1798"/>
                  <a:pt x="2802" y="1798"/>
                </a:cubicBezTo>
                <a:cubicBezTo>
                  <a:pt x="2650" y="1798"/>
                  <a:pt x="2524" y="1911"/>
                  <a:pt x="2503" y="2058"/>
                </a:cubicBezTo>
                <a:cubicBezTo>
                  <a:pt x="2158" y="2145"/>
                  <a:pt x="1898" y="2444"/>
                  <a:pt x="1871" y="2810"/>
                </a:cubicBezTo>
                <a:cubicBezTo>
                  <a:pt x="1609" y="2836"/>
                  <a:pt x="1404" y="3057"/>
                  <a:pt x="1404" y="3326"/>
                </a:cubicBezTo>
                <a:cubicBezTo>
                  <a:pt x="1404" y="3331"/>
                  <a:pt x="1405" y="3337"/>
                  <a:pt x="1405" y="3342"/>
                </a:cubicBezTo>
                <a:cubicBezTo>
                  <a:pt x="1256" y="3206"/>
                  <a:pt x="1058" y="3122"/>
                  <a:pt x="839" y="3122"/>
                </a:cubicBezTo>
                <a:cubicBezTo>
                  <a:pt x="376" y="3122"/>
                  <a:pt x="0" y="3497"/>
                  <a:pt x="0" y="3961"/>
                </a:cubicBezTo>
                <a:cubicBezTo>
                  <a:pt x="0" y="4424"/>
                  <a:pt x="376" y="4800"/>
                  <a:pt x="839" y="4800"/>
                </a:cubicBezTo>
                <a:cubicBezTo>
                  <a:pt x="1077" y="4800"/>
                  <a:pt x="1292" y="4701"/>
                  <a:pt x="1444" y="4542"/>
                </a:cubicBezTo>
                <a:cubicBezTo>
                  <a:pt x="7441" y="4542"/>
                  <a:pt x="7441" y="4542"/>
                  <a:pt x="7441" y="4542"/>
                </a:cubicBezTo>
                <a:cubicBezTo>
                  <a:pt x="7611" y="4702"/>
                  <a:pt x="7840" y="4800"/>
                  <a:pt x="8093" y="4800"/>
                </a:cubicBezTo>
                <a:cubicBezTo>
                  <a:pt x="8269" y="4800"/>
                  <a:pt x="8434" y="4752"/>
                  <a:pt x="8576" y="4668"/>
                </a:cubicBezTo>
                <a:cubicBezTo>
                  <a:pt x="8670" y="4797"/>
                  <a:pt x="8822" y="4882"/>
                  <a:pt x="8995" y="4882"/>
                </a:cubicBezTo>
                <a:cubicBezTo>
                  <a:pt x="9281" y="4882"/>
                  <a:pt x="9513" y="4649"/>
                  <a:pt x="9513" y="4363"/>
                </a:cubicBezTo>
                <a:cubicBezTo>
                  <a:pt x="9513" y="4095"/>
                  <a:pt x="9309" y="3874"/>
                  <a:pt x="9048" y="3847"/>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grpSp>
        <p:nvGrpSpPr>
          <p:cNvPr id="6" name="组合 5"/>
          <p:cNvGrpSpPr/>
          <p:nvPr/>
        </p:nvGrpSpPr>
        <p:grpSpPr>
          <a:xfrm>
            <a:off x="237244" y="237067"/>
            <a:ext cx="2980089" cy="1336676"/>
            <a:chOff x="4357688" y="2760663"/>
            <a:chExt cx="3481388" cy="1336676"/>
          </a:xfrm>
        </p:grpSpPr>
        <p:sp>
          <p:nvSpPr>
            <p:cNvPr id="7" name="Freeform 5"/>
            <p:cNvSpPr/>
            <p:nvPr/>
          </p:nvSpPr>
          <p:spPr bwMode="auto">
            <a:xfrm>
              <a:off x="5681663" y="3394076"/>
              <a:ext cx="1077913" cy="703263"/>
            </a:xfrm>
            <a:custGeom>
              <a:avLst/>
              <a:gdLst>
                <a:gd name="T0" fmla="*/ 0 w 679"/>
                <a:gd name="T1" fmla="*/ 335 h 443"/>
                <a:gd name="T2" fmla="*/ 43 w 679"/>
                <a:gd name="T3" fmla="*/ 0 h 443"/>
                <a:gd name="T4" fmla="*/ 679 w 679"/>
                <a:gd name="T5" fmla="*/ 443 h 443"/>
                <a:gd name="T6" fmla="*/ 0 w 679"/>
                <a:gd name="T7" fmla="*/ 335 h 443"/>
              </a:gdLst>
              <a:ahLst/>
              <a:cxnLst>
                <a:cxn ang="0">
                  <a:pos x="T0" y="T1"/>
                </a:cxn>
                <a:cxn ang="0">
                  <a:pos x="T2" y="T3"/>
                </a:cxn>
                <a:cxn ang="0">
                  <a:pos x="T4" y="T5"/>
                </a:cxn>
                <a:cxn ang="0">
                  <a:pos x="T6" y="T7"/>
                </a:cxn>
              </a:cxnLst>
              <a:rect l="0" t="0" r="r" b="b"/>
              <a:pathLst>
                <a:path w="679" h="443">
                  <a:moveTo>
                    <a:pt x="0" y="335"/>
                  </a:moveTo>
                  <a:lnTo>
                    <a:pt x="43" y="0"/>
                  </a:lnTo>
                  <a:lnTo>
                    <a:pt x="679" y="443"/>
                  </a:lnTo>
                  <a:lnTo>
                    <a:pt x="0" y="335"/>
                  </a:lnTo>
                  <a:close/>
                </a:path>
              </a:pathLst>
            </a:custGeom>
            <a:solidFill>
              <a:srgbClr val="1559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p:nvPr/>
          </p:nvSpPr>
          <p:spPr bwMode="auto">
            <a:xfrm>
              <a:off x="5681663" y="3051176"/>
              <a:ext cx="2157413" cy="874713"/>
            </a:xfrm>
            <a:custGeom>
              <a:avLst/>
              <a:gdLst>
                <a:gd name="T0" fmla="*/ 0 w 1359"/>
                <a:gd name="T1" fmla="*/ 551 h 551"/>
                <a:gd name="T2" fmla="*/ 43 w 1359"/>
                <a:gd name="T3" fmla="*/ 216 h 551"/>
                <a:gd name="T4" fmla="*/ 1359 w 1359"/>
                <a:gd name="T5" fmla="*/ 0 h 551"/>
                <a:gd name="T6" fmla="*/ 1316 w 1359"/>
                <a:gd name="T7" fmla="*/ 389 h 551"/>
                <a:gd name="T8" fmla="*/ 0 w 1359"/>
                <a:gd name="T9" fmla="*/ 551 h 551"/>
              </a:gdLst>
              <a:ahLst/>
              <a:cxnLst>
                <a:cxn ang="0">
                  <a:pos x="T0" y="T1"/>
                </a:cxn>
                <a:cxn ang="0">
                  <a:pos x="T2" y="T3"/>
                </a:cxn>
                <a:cxn ang="0">
                  <a:pos x="T4" y="T5"/>
                </a:cxn>
                <a:cxn ang="0">
                  <a:pos x="T6" y="T7"/>
                </a:cxn>
                <a:cxn ang="0">
                  <a:pos x="T8" y="T9"/>
                </a:cxn>
              </a:cxnLst>
              <a:rect l="0" t="0" r="r" b="b"/>
              <a:pathLst>
                <a:path w="1359" h="551">
                  <a:moveTo>
                    <a:pt x="0" y="551"/>
                  </a:moveTo>
                  <a:lnTo>
                    <a:pt x="43" y="216"/>
                  </a:lnTo>
                  <a:lnTo>
                    <a:pt x="1359" y="0"/>
                  </a:lnTo>
                  <a:lnTo>
                    <a:pt x="1316" y="389"/>
                  </a:lnTo>
                  <a:lnTo>
                    <a:pt x="0" y="551"/>
                  </a:lnTo>
                  <a:close/>
                </a:path>
              </a:pathLst>
            </a:custGeom>
            <a:solidFill>
              <a:srgbClr val="B5D1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a:off x="4357688" y="2760663"/>
              <a:ext cx="1392238" cy="890588"/>
            </a:xfrm>
            <a:custGeom>
              <a:avLst/>
              <a:gdLst>
                <a:gd name="T0" fmla="*/ 21 w 877"/>
                <a:gd name="T1" fmla="*/ 561 h 561"/>
                <a:gd name="T2" fmla="*/ 0 w 877"/>
                <a:gd name="T3" fmla="*/ 162 h 561"/>
                <a:gd name="T4" fmla="*/ 877 w 877"/>
                <a:gd name="T5" fmla="*/ 0 h 561"/>
                <a:gd name="T6" fmla="*/ 21 w 877"/>
                <a:gd name="T7" fmla="*/ 561 h 561"/>
              </a:gdLst>
              <a:ahLst/>
              <a:cxnLst>
                <a:cxn ang="0">
                  <a:pos x="T0" y="T1"/>
                </a:cxn>
                <a:cxn ang="0">
                  <a:pos x="T2" y="T3"/>
                </a:cxn>
                <a:cxn ang="0">
                  <a:pos x="T4" y="T5"/>
                </a:cxn>
                <a:cxn ang="0">
                  <a:pos x="T6" y="T7"/>
                </a:cxn>
              </a:cxnLst>
              <a:rect l="0" t="0" r="r" b="b"/>
              <a:pathLst>
                <a:path w="877" h="561">
                  <a:moveTo>
                    <a:pt x="21" y="561"/>
                  </a:moveTo>
                  <a:lnTo>
                    <a:pt x="0" y="162"/>
                  </a:lnTo>
                  <a:lnTo>
                    <a:pt x="877" y="0"/>
                  </a:lnTo>
                  <a:lnTo>
                    <a:pt x="21" y="561"/>
                  </a:lnTo>
                  <a:close/>
                </a:path>
              </a:pathLst>
            </a:custGeom>
            <a:solidFill>
              <a:srgbClr val="B5D1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8"/>
            <p:cNvSpPr/>
            <p:nvPr/>
          </p:nvSpPr>
          <p:spPr bwMode="auto">
            <a:xfrm>
              <a:off x="4357688" y="3017838"/>
              <a:ext cx="3481388" cy="650875"/>
            </a:xfrm>
            <a:custGeom>
              <a:avLst/>
              <a:gdLst>
                <a:gd name="T0" fmla="*/ 21 w 2193"/>
                <a:gd name="T1" fmla="*/ 399 h 410"/>
                <a:gd name="T2" fmla="*/ 0 w 2193"/>
                <a:gd name="T3" fmla="*/ 0 h 410"/>
                <a:gd name="T4" fmla="*/ 2193 w 2193"/>
                <a:gd name="T5" fmla="*/ 21 h 410"/>
                <a:gd name="T6" fmla="*/ 2150 w 2193"/>
                <a:gd name="T7" fmla="*/ 410 h 410"/>
                <a:gd name="T8" fmla="*/ 21 w 2193"/>
                <a:gd name="T9" fmla="*/ 399 h 410"/>
              </a:gdLst>
              <a:ahLst/>
              <a:cxnLst>
                <a:cxn ang="0">
                  <a:pos x="T0" y="T1"/>
                </a:cxn>
                <a:cxn ang="0">
                  <a:pos x="T2" y="T3"/>
                </a:cxn>
                <a:cxn ang="0">
                  <a:pos x="T4" y="T5"/>
                </a:cxn>
                <a:cxn ang="0">
                  <a:pos x="T6" y="T7"/>
                </a:cxn>
                <a:cxn ang="0">
                  <a:pos x="T8" y="T9"/>
                </a:cxn>
              </a:cxnLst>
              <a:rect l="0" t="0" r="r" b="b"/>
              <a:pathLst>
                <a:path w="2193" h="410">
                  <a:moveTo>
                    <a:pt x="21" y="399"/>
                  </a:moveTo>
                  <a:lnTo>
                    <a:pt x="0" y="0"/>
                  </a:lnTo>
                  <a:lnTo>
                    <a:pt x="2193" y="21"/>
                  </a:lnTo>
                  <a:lnTo>
                    <a:pt x="2150" y="410"/>
                  </a:lnTo>
                  <a:lnTo>
                    <a:pt x="21" y="399"/>
                  </a:lnTo>
                  <a:close/>
                </a:path>
              </a:pathLst>
            </a:custGeom>
            <a:solidFill>
              <a:srgbClr val="1559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 name="文本框 10"/>
          <p:cNvSpPr txBox="1"/>
          <p:nvPr/>
        </p:nvSpPr>
        <p:spPr>
          <a:xfrm>
            <a:off x="745067" y="592435"/>
            <a:ext cx="1879041"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2   </a:t>
            </a:r>
            <a:r>
              <a:rPr lang="zh-CN" altLang="en-US" sz="2400" dirty="0">
                <a:solidFill>
                  <a:schemeClr val="bg1"/>
                </a:solidFill>
                <a:latin typeface="微软雅黑" panose="020B0503020204020204" pitchFamily="34" charset="-122"/>
                <a:ea typeface="微软雅黑" panose="020B0503020204020204" pitchFamily="34" charset="-122"/>
              </a:rPr>
              <a:t>企业文化</a:t>
            </a:r>
          </a:p>
        </p:txBody>
      </p:sp>
      <p:sp>
        <p:nvSpPr>
          <p:cNvPr id="12" name="椭圆 11"/>
          <p:cNvSpPr/>
          <p:nvPr/>
        </p:nvSpPr>
        <p:spPr>
          <a:xfrm>
            <a:off x="1049866" y="756355"/>
            <a:ext cx="146756" cy="1467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7132285" y="1758982"/>
            <a:ext cx="4438826" cy="2494215"/>
            <a:chOff x="-9507538" y="-6965951"/>
            <a:chExt cx="31207075" cy="17535527"/>
          </a:xfrm>
        </p:grpSpPr>
        <p:sp>
          <p:nvSpPr>
            <p:cNvPr id="16" name="Freeform 9"/>
            <p:cNvSpPr/>
            <p:nvPr/>
          </p:nvSpPr>
          <p:spPr bwMode="auto">
            <a:xfrm>
              <a:off x="-9507538" y="-2981325"/>
              <a:ext cx="31207075" cy="13550901"/>
            </a:xfrm>
            <a:custGeom>
              <a:avLst/>
              <a:gdLst>
                <a:gd name="T0" fmla="*/ 19658 w 19658"/>
                <a:gd name="T1" fmla="*/ 0 h 8536"/>
                <a:gd name="T2" fmla="*/ 17433 w 19658"/>
                <a:gd name="T3" fmla="*/ 735 h 8536"/>
                <a:gd name="T4" fmla="*/ 18395 w 19658"/>
                <a:gd name="T5" fmla="*/ 890 h 8536"/>
                <a:gd name="T6" fmla="*/ 15663 w 19658"/>
                <a:gd name="T7" fmla="*/ 3660 h 8536"/>
                <a:gd name="T8" fmla="*/ 14975 w 19658"/>
                <a:gd name="T9" fmla="*/ 3430 h 8536"/>
                <a:gd name="T10" fmla="*/ 13008 w 19658"/>
                <a:gd name="T11" fmla="*/ 5288 h 8536"/>
                <a:gd name="T12" fmla="*/ 9478 w 19658"/>
                <a:gd name="T13" fmla="*/ 3243 h 8536"/>
                <a:gd name="T14" fmla="*/ 5344 w 19658"/>
                <a:gd name="T15" fmla="*/ 6483 h 8536"/>
                <a:gd name="T16" fmla="*/ 2740 w 19658"/>
                <a:gd name="T17" fmla="*/ 4486 h 8536"/>
                <a:gd name="T18" fmla="*/ 0 w 19658"/>
                <a:gd name="T19" fmla="*/ 8196 h 8536"/>
                <a:gd name="T20" fmla="*/ 458 w 19658"/>
                <a:gd name="T21" fmla="*/ 8536 h 8536"/>
                <a:gd name="T22" fmla="*/ 2852 w 19658"/>
                <a:gd name="T23" fmla="*/ 5293 h 8536"/>
                <a:gd name="T24" fmla="*/ 5349 w 19658"/>
                <a:gd name="T25" fmla="*/ 7204 h 8536"/>
                <a:gd name="T26" fmla="*/ 9526 w 19658"/>
                <a:gd name="T27" fmla="*/ 3932 h 8536"/>
                <a:gd name="T28" fmla="*/ 13088 w 19658"/>
                <a:gd name="T29" fmla="*/ 5993 h 8536"/>
                <a:gd name="T30" fmla="*/ 15116 w 19658"/>
                <a:gd name="T31" fmla="*/ 4079 h 8536"/>
                <a:gd name="T32" fmla="*/ 15820 w 19658"/>
                <a:gd name="T33" fmla="*/ 4312 h 8536"/>
                <a:gd name="T34" fmla="*/ 18805 w 19658"/>
                <a:gd name="T35" fmla="*/ 1286 h 8536"/>
                <a:gd name="T36" fmla="*/ 19069 w 19658"/>
                <a:gd name="T37" fmla="*/ 2232 h 8536"/>
                <a:gd name="T38" fmla="*/ 19658 w 19658"/>
                <a:gd name="T39" fmla="*/ 0 h 8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658" h="8536">
                  <a:moveTo>
                    <a:pt x="19658" y="0"/>
                  </a:moveTo>
                  <a:lnTo>
                    <a:pt x="17433" y="735"/>
                  </a:lnTo>
                  <a:lnTo>
                    <a:pt x="18395" y="890"/>
                  </a:lnTo>
                  <a:lnTo>
                    <a:pt x="15663" y="3660"/>
                  </a:lnTo>
                  <a:lnTo>
                    <a:pt x="14975" y="3430"/>
                  </a:lnTo>
                  <a:lnTo>
                    <a:pt x="13008" y="5288"/>
                  </a:lnTo>
                  <a:lnTo>
                    <a:pt x="9478" y="3243"/>
                  </a:lnTo>
                  <a:lnTo>
                    <a:pt x="5344" y="6483"/>
                  </a:lnTo>
                  <a:lnTo>
                    <a:pt x="2740" y="4486"/>
                  </a:lnTo>
                  <a:lnTo>
                    <a:pt x="0" y="8196"/>
                  </a:lnTo>
                  <a:lnTo>
                    <a:pt x="458" y="8536"/>
                  </a:lnTo>
                  <a:lnTo>
                    <a:pt x="2852" y="5293"/>
                  </a:lnTo>
                  <a:lnTo>
                    <a:pt x="5349" y="7204"/>
                  </a:lnTo>
                  <a:lnTo>
                    <a:pt x="9526" y="3932"/>
                  </a:lnTo>
                  <a:lnTo>
                    <a:pt x="13088" y="5993"/>
                  </a:lnTo>
                  <a:lnTo>
                    <a:pt x="15116" y="4079"/>
                  </a:lnTo>
                  <a:lnTo>
                    <a:pt x="15820" y="4312"/>
                  </a:lnTo>
                  <a:lnTo>
                    <a:pt x="18805" y="1286"/>
                  </a:lnTo>
                  <a:lnTo>
                    <a:pt x="19069" y="2232"/>
                  </a:lnTo>
                  <a:lnTo>
                    <a:pt x="19658" y="0"/>
                  </a:lnTo>
                  <a:close/>
                </a:path>
              </a:pathLst>
            </a:custGeom>
            <a:solidFill>
              <a:srgbClr val="FF6D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0"/>
            <p:cNvSpPr/>
            <p:nvPr/>
          </p:nvSpPr>
          <p:spPr bwMode="auto">
            <a:xfrm>
              <a:off x="1536700" y="5106988"/>
              <a:ext cx="6130925" cy="1731963"/>
            </a:xfrm>
            <a:custGeom>
              <a:avLst/>
              <a:gdLst>
                <a:gd name="T0" fmla="*/ 0 w 3862"/>
                <a:gd name="T1" fmla="*/ 0 h 1091"/>
                <a:gd name="T2" fmla="*/ 3862 w 3862"/>
                <a:gd name="T3" fmla="*/ 452 h 1091"/>
                <a:gd name="T4" fmla="*/ 3457 w 3862"/>
                <a:gd name="T5" fmla="*/ 1091 h 1091"/>
                <a:gd name="T6" fmla="*/ 0 w 3862"/>
                <a:gd name="T7" fmla="*/ 1091 h 1091"/>
                <a:gd name="T8" fmla="*/ 0 w 3862"/>
                <a:gd name="T9" fmla="*/ 0 h 1091"/>
              </a:gdLst>
              <a:ahLst/>
              <a:cxnLst>
                <a:cxn ang="0">
                  <a:pos x="T0" y="T1"/>
                </a:cxn>
                <a:cxn ang="0">
                  <a:pos x="T2" y="T3"/>
                </a:cxn>
                <a:cxn ang="0">
                  <a:pos x="T4" y="T5"/>
                </a:cxn>
                <a:cxn ang="0">
                  <a:pos x="T6" y="T7"/>
                </a:cxn>
                <a:cxn ang="0">
                  <a:pos x="T8" y="T9"/>
                </a:cxn>
              </a:cxnLst>
              <a:rect l="0" t="0" r="r" b="b"/>
              <a:pathLst>
                <a:path w="3862" h="1091">
                  <a:moveTo>
                    <a:pt x="0" y="0"/>
                  </a:moveTo>
                  <a:lnTo>
                    <a:pt x="3862" y="452"/>
                  </a:lnTo>
                  <a:lnTo>
                    <a:pt x="3457" y="1091"/>
                  </a:lnTo>
                  <a:lnTo>
                    <a:pt x="0" y="1091"/>
                  </a:lnTo>
                  <a:lnTo>
                    <a:pt x="0" y="0"/>
                  </a:lnTo>
                  <a:close/>
                </a:path>
              </a:pathLst>
            </a:custGeom>
            <a:solidFill>
              <a:srgbClr val="FFB5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1"/>
            <p:cNvSpPr/>
            <p:nvPr/>
          </p:nvSpPr>
          <p:spPr bwMode="auto">
            <a:xfrm>
              <a:off x="1536700" y="6838950"/>
              <a:ext cx="5487988" cy="1247775"/>
            </a:xfrm>
            <a:custGeom>
              <a:avLst/>
              <a:gdLst>
                <a:gd name="T0" fmla="*/ 3457 w 3457"/>
                <a:gd name="T1" fmla="*/ 0 h 786"/>
                <a:gd name="T2" fmla="*/ 2959 w 3457"/>
                <a:gd name="T3" fmla="*/ 786 h 786"/>
                <a:gd name="T4" fmla="*/ 0 w 3457"/>
                <a:gd name="T5" fmla="*/ 786 h 786"/>
                <a:gd name="T6" fmla="*/ 0 w 3457"/>
                <a:gd name="T7" fmla="*/ 0 h 786"/>
                <a:gd name="T8" fmla="*/ 3457 w 3457"/>
                <a:gd name="T9" fmla="*/ 0 h 786"/>
              </a:gdLst>
              <a:ahLst/>
              <a:cxnLst>
                <a:cxn ang="0">
                  <a:pos x="T0" y="T1"/>
                </a:cxn>
                <a:cxn ang="0">
                  <a:pos x="T2" y="T3"/>
                </a:cxn>
                <a:cxn ang="0">
                  <a:pos x="T4" y="T5"/>
                </a:cxn>
                <a:cxn ang="0">
                  <a:pos x="T6" y="T7"/>
                </a:cxn>
                <a:cxn ang="0">
                  <a:pos x="T8" y="T9"/>
                </a:cxn>
              </a:cxnLst>
              <a:rect l="0" t="0" r="r" b="b"/>
              <a:pathLst>
                <a:path w="3457" h="786">
                  <a:moveTo>
                    <a:pt x="3457" y="0"/>
                  </a:moveTo>
                  <a:lnTo>
                    <a:pt x="2959" y="786"/>
                  </a:lnTo>
                  <a:lnTo>
                    <a:pt x="0" y="786"/>
                  </a:lnTo>
                  <a:lnTo>
                    <a:pt x="0" y="0"/>
                  </a:lnTo>
                  <a:lnTo>
                    <a:pt x="3457" y="0"/>
                  </a:lnTo>
                  <a:close/>
                </a:path>
              </a:pathLst>
            </a:custGeom>
            <a:solidFill>
              <a:srgbClr val="EFA7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2"/>
            <p:cNvSpPr/>
            <p:nvPr/>
          </p:nvSpPr>
          <p:spPr bwMode="auto">
            <a:xfrm>
              <a:off x="11056938" y="-2205038"/>
              <a:ext cx="3241675" cy="3335338"/>
            </a:xfrm>
            <a:custGeom>
              <a:avLst/>
              <a:gdLst>
                <a:gd name="T0" fmla="*/ 766 w 766"/>
                <a:gd name="T1" fmla="*/ 786 h 786"/>
                <a:gd name="T2" fmla="*/ 0 w 766"/>
                <a:gd name="T3" fmla="*/ 786 h 786"/>
                <a:gd name="T4" fmla="*/ 0 w 766"/>
                <a:gd name="T5" fmla="*/ 0 h 786"/>
                <a:gd name="T6" fmla="*/ 766 w 766"/>
                <a:gd name="T7" fmla="*/ 786 h 786"/>
              </a:gdLst>
              <a:ahLst/>
              <a:cxnLst>
                <a:cxn ang="0">
                  <a:pos x="T0" y="T1"/>
                </a:cxn>
                <a:cxn ang="0">
                  <a:pos x="T2" y="T3"/>
                </a:cxn>
                <a:cxn ang="0">
                  <a:pos x="T4" y="T5"/>
                </a:cxn>
                <a:cxn ang="0">
                  <a:pos x="T6" y="T7"/>
                </a:cxn>
              </a:cxnLst>
              <a:rect l="0" t="0" r="r" b="b"/>
              <a:pathLst>
                <a:path w="766" h="786">
                  <a:moveTo>
                    <a:pt x="766" y="786"/>
                  </a:moveTo>
                  <a:cubicBezTo>
                    <a:pt x="0" y="786"/>
                    <a:pt x="0" y="786"/>
                    <a:pt x="0" y="786"/>
                  </a:cubicBezTo>
                  <a:cubicBezTo>
                    <a:pt x="0" y="0"/>
                    <a:pt x="0" y="0"/>
                    <a:pt x="0" y="0"/>
                  </a:cubicBezTo>
                  <a:cubicBezTo>
                    <a:pt x="270" y="179"/>
                    <a:pt x="529" y="434"/>
                    <a:pt x="766" y="786"/>
                  </a:cubicBezTo>
                  <a:close/>
                </a:path>
              </a:pathLst>
            </a:custGeom>
            <a:solidFill>
              <a:srgbClr val="FFB5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3"/>
            <p:cNvSpPr/>
            <p:nvPr/>
          </p:nvSpPr>
          <p:spPr bwMode="auto">
            <a:xfrm>
              <a:off x="-5145088" y="-6965951"/>
              <a:ext cx="16202025" cy="8096251"/>
            </a:xfrm>
            <a:custGeom>
              <a:avLst/>
              <a:gdLst>
                <a:gd name="T0" fmla="*/ 3829 w 3829"/>
                <a:gd name="T1" fmla="*/ 1122 h 1908"/>
                <a:gd name="T2" fmla="*/ 3829 w 3829"/>
                <a:gd name="T3" fmla="*/ 1908 h 1908"/>
                <a:gd name="T4" fmla="*/ 0 w 3829"/>
                <a:gd name="T5" fmla="*/ 1908 h 1908"/>
                <a:gd name="T6" fmla="*/ 3829 w 3829"/>
                <a:gd name="T7" fmla="*/ 1122 h 1908"/>
              </a:gdLst>
              <a:ahLst/>
              <a:cxnLst>
                <a:cxn ang="0">
                  <a:pos x="T0" y="T1"/>
                </a:cxn>
                <a:cxn ang="0">
                  <a:pos x="T2" y="T3"/>
                </a:cxn>
                <a:cxn ang="0">
                  <a:pos x="T4" y="T5"/>
                </a:cxn>
                <a:cxn ang="0">
                  <a:pos x="T6" y="T7"/>
                </a:cxn>
              </a:cxnLst>
              <a:rect l="0" t="0" r="r" b="b"/>
              <a:pathLst>
                <a:path w="3829" h="1908">
                  <a:moveTo>
                    <a:pt x="3829" y="1122"/>
                  </a:moveTo>
                  <a:cubicBezTo>
                    <a:pt x="3829" y="1908"/>
                    <a:pt x="3829" y="1908"/>
                    <a:pt x="3829" y="1908"/>
                  </a:cubicBezTo>
                  <a:cubicBezTo>
                    <a:pt x="0" y="1908"/>
                    <a:pt x="0" y="1908"/>
                    <a:pt x="0" y="1908"/>
                  </a:cubicBezTo>
                  <a:cubicBezTo>
                    <a:pt x="0" y="1908"/>
                    <a:pt x="2134" y="0"/>
                    <a:pt x="3829" y="1122"/>
                  </a:cubicBezTo>
                  <a:close/>
                </a:path>
              </a:pathLst>
            </a:custGeom>
            <a:solidFill>
              <a:srgbClr val="E5DD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4"/>
            <p:cNvSpPr/>
            <p:nvPr/>
          </p:nvSpPr>
          <p:spPr bwMode="auto">
            <a:xfrm>
              <a:off x="11056938" y="1130300"/>
              <a:ext cx="3241675" cy="3336925"/>
            </a:xfrm>
            <a:custGeom>
              <a:avLst/>
              <a:gdLst>
                <a:gd name="T0" fmla="*/ 766 w 766"/>
                <a:gd name="T1" fmla="*/ 0 h 786"/>
                <a:gd name="T2" fmla="*/ 0 w 766"/>
                <a:gd name="T3" fmla="*/ 786 h 786"/>
                <a:gd name="T4" fmla="*/ 0 w 766"/>
                <a:gd name="T5" fmla="*/ 0 h 786"/>
                <a:gd name="T6" fmla="*/ 766 w 766"/>
                <a:gd name="T7" fmla="*/ 0 h 786"/>
              </a:gdLst>
              <a:ahLst/>
              <a:cxnLst>
                <a:cxn ang="0">
                  <a:pos x="T0" y="T1"/>
                </a:cxn>
                <a:cxn ang="0">
                  <a:pos x="T2" y="T3"/>
                </a:cxn>
                <a:cxn ang="0">
                  <a:pos x="T4" y="T5"/>
                </a:cxn>
                <a:cxn ang="0">
                  <a:pos x="T6" y="T7"/>
                </a:cxn>
              </a:cxnLst>
              <a:rect l="0" t="0" r="r" b="b"/>
              <a:pathLst>
                <a:path w="766" h="786">
                  <a:moveTo>
                    <a:pt x="766" y="0"/>
                  </a:moveTo>
                  <a:cubicBezTo>
                    <a:pt x="529" y="352"/>
                    <a:pt x="270" y="607"/>
                    <a:pt x="0" y="786"/>
                  </a:cubicBezTo>
                  <a:cubicBezTo>
                    <a:pt x="0" y="0"/>
                    <a:pt x="0" y="0"/>
                    <a:pt x="0" y="0"/>
                  </a:cubicBezTo>
                  <a:lnTo>
                    <a:pt x="766" y="0"/>
                  </a:lnTo>
                  <a:close/>
                </a:path>
              </a:pathLst>
            </a:custGeom>
            <a:solidFill>
              <a:srgbClr val="EFA7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5"/>
            <p:cNvSpPr/>
            <p:nvPr/>
          </p:nvSpPr>
          <p:spPr bwMode="auto">
            <a:xfrm>
              <a:off x="-5145088" y="1130300"/>
              <a:ext cx="16202025" cy="8097838"/>
            </a:xfrm>
            <a:custGeom>
              <a:avLst/>
              <a:gdLst>
                <a:gd name="T0" fmla="*/ 0 w 3829"/>
                <a:gd name="T1" fmla="*/ 0 h 1908"/>
                <a:gd name="T2" fmla="*/ 3829 w 3829"/>
                <a:gd name="T3" fmla="*/ 0 h 1908"/>
                <a:gd name="T4" fmla="*/ 3829 w 3829"/>
                <a:gd name="T5" fmla="*/ 786 h 1908"/>
                <a:gd name="T6" fmla="*/ 0 w 3829"/>
                <a:gd name="T7" fmla="*/ 0 h 1908"/>
              </a:gdLst>
              <a:ahLst/>
              <a:cxnLst>
                <a:cxn ang="0">
                  <a:pos x="T0" y="T1"/>
                </a:cxn>
                <a:cxn ang="0">
                  <a:pos x="T2" y="T3"/>
                </a:cxn>
                <a:cxn ang="0">
                  <a:pos x="T4" y="T5"/>
                </a:cxn>
                <a:cxn ang="0">
                  <a:pos x="T6" y="T7"/>
                </a:cxn>
              </a:cxnLst>
              <a:rect l="0" t="0" r="r" b="b"/>
              <a:pathLst>
                <a:path w="3829" h="1908">
                  <a:moveTo>
                    <a:pt x="0" y="0"/>
                  </a:moveTo>
                  <a:cubicBezTo>
                    <a:pt x="3829" y="0"/>
                    <a:pt x="3829" y="0"/>
                    <a:pt x="3829" y="0"/>
                  </a:cubicBezTo>
                  <a:cubicBezTo>
                    <a:pt x="3829" y="786"/>
                    <a:pt x="3829" y="786"/>
                    <a:pt x="3829" y="786"/>
                  </a:cubicBezTo>
                  <a:cubicBezTo>
                    <a:pt x="2134" y="1908"/>
                    <a:pt x="0" y="0"/>
                    <a:pt x="0" y="0"/>
                  </a:cubicBezTo>
                  <a:close/>
                </a:path>
              </a:pathLst>
            </a:custGeom>
            <a:solidFill>
              <a:srgbClr val="D3C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6"/>
            <p:cNvSpPr/>
            <p:nvPr/>
          </p:nvSpPr>
          <p:spPr bwMode="auto">
            <a:xfrm>
              <a:off x="-3719513" y="-3363913"/>
              <a:ext cx="3173413" cy="2700338"/>
            </a:xfrm>
            <a:custGeom>
              <a:avLst/>
              <a:gdLst>
                <a:gd name="T0" fmla="*/ 1999 w 1999"/>
                <a:gd name="T1" fmla="*/ 936 h 1701"/>
                <a:gd name="T2" fmla="*/ 1261 w 1999"/>
                <a:gd name="T3" fmla="*/ 0 h 1701"/>
                <a:gd name="T4" fmla="*/ 0 w 1999"/>
                <a:gd name="T5" fmla="*/ 0 h 1701"/>
                <a:gd name="T6" fmla="*/ 629 w 1999"/>
                <a:gd name="T7" fmla="*/ 1701 h 1701"/>
                <a:gd name="T8" fmla="*/ 1999 w 1999"/>
                <a:gd name="T9" fmla="*/ 936 h 1701"/>
              </a:gdLst>
              <a:ahLst/>
              <a:cxnLst>
                <a:cxn ang="0">
                  <a:pos x="T0" y="T1"/>
                </a:cxn>
                <a:cxn ang="0">
                  <a:pos x="T2" y="T3"/>
                </a:cxn>
                <a:cxn ang="0">
                  <a:pos x="T4" y="T5"/>
                </a:cxn>
                <a:cxn ang="0">
                  <a:pos x="T6" y="T7"/>
                </a:cxn>
                <a:cxn ang="0">
                  <a:pos x="T8" y="T9"/>
                </a:cxn>
              </a:cxnLst>
              <a:rect l="0" t="0" r="r" b="b"/>
              <a:pathLst>
                <a:path w="1999" h="1701">
                  <a:moveTo>
                    <a:pt x="1999" y="936"/>
                  </a:moveTo>
                  <a:lnTo>
                    <a:pt x="1261" y="0"/>
                  </a:lnTo>
                  <a:lnTo>
                    <a:pt x="0" y="0"/>
                  </a:lnTo>
                  <a:lnTo>
                    <a:pt x="629" y="1701"/>
                  </a:lnTo>
                  <a:lnTo>
                    <a:pt x="1999" y="936"/>
                  </a:lnTo>
                  <a:close/>
                </a:path>
              </a:pathLst>
            </a:custGeom>
            <a:solidFill>
              <a:srgbClr val="FFB5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7"/>
            <p:cNvSpPr/>
            <p:nvPr/>
          </p:nvSpPr>
          <p:spPr bwMode="auto">
            <a:xfrm>
              <a:off x="-3587750" y="2976562"/>
              <a:ext cx="3173413" cy="2698750"/>
            </a:xfrm>
            <a:custGeom>
              <a:avLst/>
              <a:gdLst>
                <a:gd name="T0" fmla="*/ 1999 w 1999"/>
                <a:gd name="T1" fmla="*/ 765 h 1700"/>
                <a:gd name="T2" fmla="*/ 1261 w 1999"/>
                <a:gd name="T3" fmla="*/ 1700 h 1700"/>
                <a:gd name="T4" fmla="*/ 0 w 1999"/>
                <a:gd name="T5" fmla="*/ 1700 h 1700"/>
                <a:gd name="T6" fmla="*/ 629 w 1999"/>
                <a:gd name="T7" fmla="*/ 0 h 1700"/>
                <a:gd name="T8" fmla="*/ 1999 w 1999"/>
                <a:gd name="T9" fmla="*/ 765 h 1700"/>
              </a:gdLst>
              <a:ahLst/>
              <a:cxnLst>
                <a:cxn ang="0">
                  <a:pos x="T0" y="T1"/>
                </a:cxn>
                <a:cxn ang="0">
                  <a:pos x="T2" y="T3"/>
                </a:cxn>
                <a:cxn ang="0">
                  <a:pos x="T4" y="T5"/>
                </a:cxn>
                <a:cxn ang="0">
                  <a:pos x="T6" y="T7"/>
                </a:cxn>
                <a:cxn ang="0">
                  <a:pos x="T8" y="T9"/>
                </a:cxn>
              </a:cxnLst>
              <a:rect l="0" t="0" r="r" b="b"/>
              <a:pathLst>
                <a:path w="1999" h="1700">
                  <a:moveTo>
                    <a:pt x="1999" y="765"/>
                  </a:moveTo>
                  <a:lnTo>
                    <a:pt x="1261" y="1700"/>
                  </a:lnTo>
                  <a:lnTo>
                    <a:pt x="0" y="1700"/>
                  </a:lnTo>
                  <a:lnTo>
                    <a:pt x="629" y="0"/>
                  </a:lnTo>
                  <a:lnTo>
                    <a:pt x="1999" y="765"/>
                  </a:lnTo>
                  <a:close/>
                </a:path>
              </a:pathLst>
            </a:custGeom>
            <a:solidFill>
              <a:srgbClr val="EFA7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8"/>
            <p:cNvSpPr/>
            <p:nvPr/>
          </p:nvSpPr>
          <p:spPr bwMode="auto">
            <a:xfrm>
              <a:off x="-2784475" y="935037"/>
              <a:ext cx="3287713" cy="390525"/>
            </a:xfrm>
            <a:custGeom>
              <a:avLst/>
              <a:gdLst>
                <a:gd name="T0" fmla="*/ 0 w 777"/>
                <a:gd name="T1" fmla="*/ 46 h 92"/>
                <a:gd name="T2" fmla="*/ 45 w 777"/>
                <a:gd name="T3" fmla="*/ 92 h 92"/>
                <a:gd name="T4" fmla="*/ 732 w 777"/>
                <a:gd name="T5" fmla="*/ 92 h 92"/>
                <a:gd name="T6" fmla="*/ 777 w 777"/>
                <a:gd name="T7" fmla="*/ 46 h 92"/>
                <a:gd name="T8" fmla="*/ 777 w 777"/>
                <a:gd name="T9" fmla="*/ 46 h 92"/>
                <a:gd name="T10" fmla="*/ 732 w 777"/>
                <a:gd name="T11" fmla="*/ 0 h 92"/>
                <a:gd name="T12" fmla="*/ 45 w 777"/>
                <a:gd name="T13" fmla="*/ 0 h 92"/>
                <a:gd name="T14" fmla="*/ 0 w 777"/>
                <a:gd name="T15" fmla="*/ 46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92">
                  <a:moveTo>
                    <a:pt x="0" y="46"/>
                  </a:moveTo>
                  <a:cubicBezTo>
                    <a:pt x="0" y="71"/>
                    <a:pt x="20" y="92"/>
                    <a:pt x="45" y="92"/>
                  </a:cubicBezTo>
                  <a:cubicBezTo>
                    <a:pt x="732" y="92"/>
                    <a:pt x="732" y="92"/>
                    <a:pt x="732" y="92"/>
                  </a:cubicBezTo>
                  <a:cubicBezTo>
                    <a:pt x="757" y="92"/>
                    <a:pt x="777" y="71"/>
                    <a:pt x="777" y="46"/>
                  </a:cubicBezTo>
                  <a:cubicBezTo>
                    <a:pt x="777" y="46"/>
                    <a:pt x="777" y="46"/>
                    <a:pt x="777" y="46"/>
                  </a:cubicBezTo>
                  <a:cubicBezTo>
                    <a:pt x="777" y="21"/>
                    <a:pt x="757" y="0"/>
                    <a:pt x="732" y="0"/>
                  </a:cubicBezTo>
                  <a:cubicBezTo>
                    <a:pt x="45" y="0"/>
                    <a:pt x="45" y="0"/>
                    <a:pt x="45" y="0"/>
                  </a:cubicBezTo>
                  <a:cubicBezTo>
                    <a:pt x="20" y="0"/>
                    <a:pt x="0" y="21"/>
                    <a:pt x="0" y="46"/>
                  </a:cubicBezTo>
                  <a:close/>
                </a:path>
              </a:pathLst>
            </a:custGeom>
            <a:solidFill>
              <a:srgbClr val="FFB5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Rectangle 19"/>
            <p:cNvSpPr>
              <a:spLocks noChangeArrowheads="1"/>
            </p:cNvSpPr>
            <p:nvPr/>
          </p:nvSpPr>
          <p:spPr bwMode="auto">
            <a:xfrm>
              <a:off x="4951413" y="6423025"/>
              <a:ext cx="968375" cy="966788"/>
            </a:xfrm>
            <a:prstGeom prst="rect">
              <a:avLst/>
            </a:prstGeom>
            <a:solidFill>
              <a:srgbClr val="A082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20"/>
            <p:cNvSpPr>
              <a:spLocks noChangeArrowheads="1"/>
            </p:cNvSpPr>
            <p:nvPr/>
          </p:nvSpPr>
          <p:spPr bwMode="auto">
            <a:xfrm>
              <a:off x="3513138" y="6423025"/>
              <a:ext cx="968375" cy="966788"/>
            </a:xfrm>
            <a:prstGeom prst="rect">
              <a:avLst/>
            </a:prstGeom>
            <a:solidFill>
              <a:srgbClr val="A082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21"/>
            <p:cNvSpPr>
              <a:spLocks noChangeArrowheads="1"/>
            </p:cNvSpPr>
            <p:nvPr/>
          </p:nvSpPr>
          <p:spPr bwMode="auto">
            <a:xfrm>
              <a:off x="2078038" y="6423025"/>
              <a:ext cx="965200" cy="966788"/>
            </a:xfrm>
            <a:prstGeom prst="rect">
              <a:avLst/>
            </a:prstGeom>
            <a:solidFill>
              <a:srgbClr val="A082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Freeform 22"/>
            <p:cNvSpPr>
              <a:spLocks noEditPoints="1"/>
            </p:cNvSpPr>
            <p:nvPr/>
          </p:nvSpPr>
          <p:spPr bwMode="auto">
            <a:xfrm>
              <a:off x="1397000" y="176212"/>
              <a:ext cx="977900" cy="1562100"/>
            </a:xfrm>
            <a:custGeom>
              <a:avLst/>
              <a:gdLst>
                <a:gd name="T0" fmla="*/ 0 w 231"/>
                <a:gd name="T1" fmla="*/ 368 h 368"/>
                <a:gd name="T2" fmla="*/ 0 w 231"/>
                <a:gd name="T3" fmla="*/ 0 h 368"/>
                <a:gd name="T4" fmla="*/ 58 w 231"/>
                <a:gd name="T5" fmla="*/ 0 h 368"/>
                <a:gd name="T6" fmla="*/ 132 w 231"/>
                <a:gd name="T7" fmla="*/ 6 h 368"/>
                <a:gd name="T8" fmla="*/ 185 w 231"/>
                <a:gd name="T9" fmla="*/ 39 h 368"/>
                <a:gd name="T10" fmla="*/ 204 w 231"/>
                <a:gd name="T11" fmla="*/ 95 h 368"/>
                <a:gd name="T12" fmla="*/ 195 w 231"/>
                <a:gd name="T13" fmla="*/ 133 h 368"/>
                <a:gd name="T14" fmla="*/ 166 w 231"/>
                <a:gd name="T15" fmla="*/ 165 h 368"/>
                <a:gd name="T16" fmla="*/ 216 w 231"/>
                <a:gd name="T17" fmla="*/ 205 h 368"/>
                <a:gd name="T18" fmla="*/ 231 w 231"/>
                <a:gd name="T19" fmla="*/ 261 h 368"/>
                <a:gd name="T20" fmla="*/ 215 w 231"/>
                <a:gd name="T21" fmla="*/ 317 h 368"/>
                <a:gd name="T22" fmla="*/ 174 w 231"/>
                <a:gd name="T23" fmla="*/ 356 h 368"/>
                <a:gd name="T24" fmla="*/ 104 w 231"/>
                <a:gd name="T25" fmla="*/ 368 h 368"/>
                <a:gd name="T26" fmla="*/ 0 w 231"/>
                <a:gd name="T27" fmla="*/ 368 h 368"/>
                <a:gd name="T28" fmla="*/ 71 w 231"/>
                <a:gd name="T29" fmla="*/ 67 h 368"/>
                <a:gd name="T30" fmla="*/ 71 w 231"/>
                <a:gd name="T31" fmla="*/ 144 h 368"/>
                <a:gd name="T32" fmla="*/ 86 w 231"/>
                <a:gd name="T33" fmla="*/ 144 h 368"/>
                <a:gd name="T34" fmla="*/ 124 w 231"/>
                <a:gd name="T35" fmla="*/ 134 h 368"/>
                <a:gd name="T36" fmla="*/ 136 w 231"/>
                <a:gd name="T37" fmla="*/ 104 h 368"/>
                <a:gd name="T38" fmla="*/ 125 w 231"/>
                <a:gd name="T39" fmla="*/ 77 h 368"/>
                <a:gd name="T40" fmla="*/ 89 w 231"/>
                <a:gd name="T41" fmla="*/ 67 h 368"/>
                <a:gd name="T42" fmla="*/ 71 w 231"/>
                <a:gd name="T43" fmla="*/ 67 h 368"/>
                <a:gd name="T44" fmla="*/ 71 w 231"/>
                <a:gd name="T45" fmla="*/ 207 h 368"/>
                <a:gd name="T46" fmla="*/ 71 w 231"/>
                <a:gd name="T47" fmla="*/ 301 h 368"/>
                <a:gd name="T48" fmla="*/ 88 w 231"/>
                <a:gd name="T49" fmla="*/ 301 h 368"/>
                <a:gd name="T50" fmla="*/ 147 w 231"/>
                <a:gd name="T51" fmla="*/ 290 h 368"/>
                <a:gd name="T52" fmla="*/ 162 w 231"/>
                <a:gd name="T53" fmla="*/ 258 h 368"/>
                <a:gd name="T54" fmla="*/ 144 w 231"/>
                <a:gd name="T55" fmla="*/ 221 h 368"/>
                <a:gd name="T56" fmla="*/ 85 w 231"/>
                <a:gd name="T57" fmla="*/ 207 h 368"/>
                <a:gd name="T58" fmla="*/ 71 w 231"/>
                <a:gd name="T59" fmla="*/ 207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 h="368">
                  <a:moveTo>
                    <a:pt x="0" y="368"/>
                  </a:moveTo>
                  <a:cubicBezTo>
                    <a:pt x="0" y="0"/>
                    <a:pt x="0" y="0"/>
                    <a:pt x="0" y="0"/>
                  </a:cubicBezTo>
                  <a:cubicBezTo>
                    <a:pt x="58" y="0"/>
                    <a:pt x="58" y="0"/>
                    <a:pt x="58" y="0"/>
                  </a:cubicBezTo>
                  <a:cubicBezTo>
                    <a:pt x="92" y="0"/>
                    <a:pt x="117" y="2"/>
                    <a:pt x="132" y="6"/>
                  </a:cubicBezTo>
                  <a:cubicBezTo>
                    <a:pt x="154" y="12"/>
                    <a:pt x="172" y="23"/>
                    <a:pt x="185" y="39"/>
                  </a:cubicBezTo>
                  <a:cubicBezTo>
                    <a:pt x="198" y="55"/>
                    <a:pt x="204" y="73"/>
                    <a:pt x="204" y="95"/>
                  </a:cubicBezTo>
                  <a:cubicBezTo>
                    <a:pt x="204" y="109"/>
                    <a:pt x="201" y="122"/>
                    <a:pt x="195" y="133"/>
                  </a:cubicBezTo>
                  <a:cubicBezTo>
                    <a:pt x="189" y="145"/>
                    <a:pt x="180" y="155"/>
                    <a:pt x="166" y="165"/>
                  </a:cubicBezTo>
                  <a:cubicBezTo>
                    <a:pt x="189" y="176"/>
                    <a:pt x="205" y="189"/>
                    <a:pt x="216" y="205"/>
                  </a:cubicBezTo>
                  <a:cubicBezTo>
                    <a:pt x="226" y="221"/>
                    <a:pt x="231" y="239"/>
                    <a:pt x="231" y="261"/>
                  </a:cubicBezTo>
                  <a:cubicBezTo>
                    <a:pt x="231" y="282"/>
                    <a:pt x="226" y="300"/>
                    <a:pt x="215" y="317"/>
                  </a:cubicBezTo>
                  <a:cubicBezTo>
                    <a:pt x="204" y="334"/>
                    <a:pt x="191" y="347"/>
                    <a:pt x="174" y="356"/>
                  </a:cubicBezTo>
                  <a:cubicBezTo>
                    <a:pt x="157" y="364"/>
                    <a:pt x="133" y="368"/>
                    <a:pt x="104" y="368"/>
                  </a:cubicBezTo>
                  <a:lnTo>
                    <a:pt x="0" y="368"/>
                  </a:lnTo>
                  <a:close/>
                  <a:moveTo>
                    <a:pt x="71" y="67"/>
                  </a:moveTo>
                  <a:cubicBezTo>
                    <a:pt x="71" y="144"/>
                    <a:pt x="71" y="144"/>
                    <a:pt x="71" y="144"/>
                  </a:cubicBezTo>
                  <a:cubicBezTo>
                    <a:pt x="86" y="144"/>
                    <a:pt x="86" y="144"/>
                    <a:pt x="86" y="144"/>
                  </a:cubicBezTo>
                  <a:cubicBezTo>
                    <a:pt x="103" y="144"/>
                    <a:pt x="116" y="141"/>
                    <a:pt x="124" y="134"/>
                  </a:cubicBezTo>
                  <a:cubicBezTo>
                    <a:pt x="132" y="126"/>
                    <a:pt x="136" y="117"/>
                    <a:pt x="136" y="104"/>
                  </a:cubicBezTo>
                  <a:cubicBezTo>
                    <a:pt x="136" y="93"/>
                    <a:pt x="132" y="84"/>
                    <a:pt x="125" y="77"/>
                  </a:cubicBezTo>
                  <a:cubicBezTo>
                    <a:pt x="117" y="70"/>
                    <a:pt x="105" y="67"/>
                    <a:pt x="89" y="67"/>
                  </a:cubicBezTo>
                  <a:lnTo>
                    <a:pt x="71" y="67"/>
                  </a:lnTo>
                  <a:close/>
                  <a:moveTo>
                    <a:pt x="71" y="207"/>
                  </a:moveTo>
                  <a:cubicBezTo>
                    <a:pt x="71" y="301"/>
                    <a:pt x="71" y="301"/>
                    <a:pt x="71" y="301"/>
                  </a:cubicBezTo>
                  <a:cubicBezTo>
                    <a:pt x="88" y="301"/>
                    <a:pt x="88" y="301"/>
                    <a:pt x="88" y="301"/>
                  </a:cubicBezTo>
                  <a:cubicBezTo>
                    <a:pt x="117" y="301"/>
                    <a:pt x="137" y="298"/>
                    <a:pt x="147" y="290"/>
                  </a:cubicBezTo>
                  <a:cubicBezTo>
                    <a:pt x="157" y="283"/>
                    <a:pt x="162" y="272"/>
                    <a:pt x="162" y="258"/>
                  </a:cubicBezTo>
                  <a:cubicBezTo>
                    <a:pt x="162" y="242"/>
                    <a:pt x="156" y="230"/>
                    <a:pt x="144" y="221"/>
                  </a:cubicBezTo>
                  <a:cubicBezTo>
                    <a:pt x="132" y="212"/>
                    <a:pt x="113" y="207"/>
                    <a:pt x="85" y="207"/>
                  </a:cubicBezTo>
                  <a:lnTo>
                    <a:pt x="71" y="207"/>
                  </a:lnTo>
                  <a:close/>
                </a:path>
              </a:pathLst>
            </a:custGeom>
            <a:solidFill>
              <a:srgbClr val="A09C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3"/>
            <p:cNvSpPr/>
            <p:nvPr/>
          </p:nvSpPr>
          <p:spPr bwMode="auto">
            <a:xfrm>
              <a:off x="2624138" y="584200"/>
              <a:ext cx="1016000" cy="1182688"/>
            </a:xfrm>
            <a:custGeom>
              <a:avLst/>
              <a:gdLst>
                <a:gd name="T0" fmla="*/ 0 w 240"/>
                <a:gd name="T1" fmla="*/ 0 h 279"/>
                <a:gd name="T2" fmla="*/ 69 w 240"/>
                <a:gd name="T3" fmla="*/ 0 h 279"/>
                <a:gd name="T4" fmla="*/ 69 w 240"/>
                <a:gd name="T5" fmla="*/ 131 h 279"/>
                <a:gd name="T6" fmla="*/ 75 w 240"/>
                <a:gd name="T7" fmla="*/ 184 h 279"/>
                <a:gd name="T8" fmla="*/ 91 w 240"/>
                <a:gd name="T9" fmla="*/ 207 h 279"/>
                <a:gd name="T10" fmla="*/ 120 w 240"/>
                <a:gd name="T11" fmla="*/ 216 h 279"/>
                <a:gd name="T12" fmla="*/ 149 w 240"/>
                <a:gd name="T13" fmla="*/ 207 h 279"/>
                <a:gd name="T14" fmla="*/ 167 w 240"/>
                <a:gd name="T15" fmla="*/ 184 h 279"/>
                <a:gd name="T16" fmla="*/ 171 w 240"/>
                <a:gd name="T17" fmla="*/ 133 h 279"/>
                <a:gd name="T18" fmla="*/ 171 w 240"/>
                <a:gd name="T19" fmla="*/ 0 h 279"/>
                <a:gd name="T20" fmla="*/ 240 w 240"/>
                <a:gd name="T21" fmla="*/ 0 h 279"/>
                <a:gd name="T22" fmla="*/ 240 w 240"/>
                <a:gd name="T23" fmla="*/ 115 h 279"/>
                <a:gd name="T24" fmla="*/ 228 w 240"/>
                <a:gd name="T25" fmla="*/ 213 h 279"/>
                <a:gd name="T26" fmla="*/ 188 w 240"/>
                <a:gd name="T27" fmla="*/ 262 h 279"/>
                <a:gd name="T28" fmla="*/ 120 w 240"/>
                <a:gd name="T29" fmla="*/ 279 h 279"/>
                <a:gd name="T30" fmla="*/ 47 w 240"/>
                <a:gd name="T31" fmla="*/ 259 h 279"/>
                <a:gd name="T32" fmla="*/ 8 w 240"/>
                <a:gd name="T33" fmla="*/ 203 h 279"/>
                <a:gd name="T34" fmla="*/ 0 w 240"/>
                <a:gd name="T35" fmla="*/ 113 h 279"/>
                <a:gd name="T36" fmla="*/ 0 w 240"/>
                <a:gd name="T37"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0" h="279">
                  <a:moveTo>
                    <a:pt x="0" y="0"/>
                  </a:moveTo>
                  <a:cubicBezTo>
                    <a:pt x="69" y="0"/>
                    <a:pt x="69" y="0"/>
                    <a:pt x="69" y="0"/>
                  </a:cubicBezTo>
                  <a:cubicBezTo>
                    <a:pt x="69" y="131"/>
                    <a:pt x="69" y="131"/>
                    <a:pt x="69" y="131"/>
                  </a:cubicBezTo>
                  <a:cubicBezTo>
                    <a:pt x="69" y="157"/>
                    <a:pt x="71" y="174"/>
                    <a:pt x="75" y="184"/>
                  </a:cubicBezTo>
                  <a:cubicBezTo>
                    <a:pt x="78" y="194"/>
                    <a:pt x="84" y="202"/>
                    <a:pt x="91" y="207"/>
                  </a:cubicBezTo>
                  <a:cubicBezTo>
                    <a:pt x="99" y="213"/>
                    <a:pt x="109" y="216"/>
                    <a:pt x="120" y="216"/>
                  </a:cubicBezTo>
                  <a:cubicBezTo>
                    <a:pt x="132" y="216"/>
                    <a:pt x="141" y="213"/>
                    <a:pt x="149" y="207"/>
                  </a:cubicBezTo>
                  <a:cubicBezTo>
                    <a:pt x="157" y="202"/>
                    <a:pt x="163" y="194"/>
                    <a:pt x="167" y="184"/>
                  </a:cubicBezTo>
                  <a:cubicBezTo>
                    <a:pt x="170" y="176"/>
                    <a:pt x="171" y="159"/>
                    <a:pt x="171" y="133"/>
                  </a:cubicBezTo>
                  <a:cubicBezTo>
                    <a:pt x="171" y="0"/>
                    <a:pt x="171" y="0"/>
                    <a:pt x="171" y="0"/>
                  </a:cubicBezTo>
                  <a:cubicBezTo>
                    <a:pt x="240" y="0"/>
                    <a:pt x="240" y="0"/>
                    <a:pt x="240" y="0"/>
                  </a:cubicBezTo>
                  <a:cubicBezTo>
                    <a:pt x="240" y="115"/>
                    <a:pt x="240" y="115"/>
                    <a:pt x="240" y="115"/>
                  </a:cubicBezTo>
                  <a:cubicBezTo>
                    <a:pt x="240" y="163"/>
                    <a:pt x="236" y="195"/>
                    <a:pt x="228" y="213"/>
                  </a:cubicBezTo>
                  <a:cubicBezTo>
                    <a:pt x="219" y="234"/>
                    <a:pt x="206" y="251"/>
                    <a:pt x="188" y="262"/>
                  </a:cubicBezTo>
                  <a:cubicBezTo>
                    <a:pt x="170" y="274"/>
                    <a:pt x="147" y="279"/>
                    <a:pt x="120" y="279"/>
                  </a:cubicBezTo>
                  <a:cubicBezTo>
                    <a:pt x="90" y="279"/>
                    <a:pt x="66" y="273"/>
                    <a:pt x="47" y="259"/>
                  </a:cubicBezTo>
                  <a:cubicBezTo>
                    <a:pt x="29" y="246"/>
                    <a:pt x="16" y="227"/>
                    <a:pt x="8" y="203"/>
                  </a:cubicBezTo>
                  <a:cubicBezTo>
                    <a:pt x="3" y="187"/>
                    <a:pt x="0" y="157"/>
                    <a:pt x="0" y="113"/>
                  </a:cubicBezTo>
                  <a:lnTo>
                    <a:pt x="0" y="0"/>
                  </a:lnTo>
                  <a:close/>
                </a:path>
              </a:pathLst>
            </a:custGeom>
            <a:solidFill>
              <a:srgbClr val="A09C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4"/>
            <p:cNvSpPr/>
            <p:nvPr/>
          </p:nvSpPr>
          <p:spPr bwMode="auto">
            <a:xfrm>
              <a:off x="3838575" y="554037"/>
              <a:ext cx="815975" cy="1212850"/>
            </a:xfrm>
            <a:custGeom>
              <a:avLst/>
              <a:gdLst>
                <a:gd name="T0" fmla="*/ 188 w 193"/>
                <a:gd name="T1" fmla="*/ 45 h 286"/>
                <a:gd name="T2" fmla="*/ 146 w 193"/>
                <a:gd name="T3" fmla="*/ 87 h 286"/>
                <a:gd name="T4" fmla="*/ 99 w 193"/>
                <a:gd name="T5" fmla="*/ 62 h 286"/>
                <a:gd name="T6" fmla="*/ 81 w 193"/>
                <a:gd name="T7" fmla="*/ 67 h 286"/>
                <a:gd name="T8" fmla="*/ 74 w 193"/>
                <a:gd name="T9" fmla="*/ 79 h 286"/>
                <a:gd name="T10" fmla="*/ 78 w 193"/>
                <a:gd name="T11" fmla="*/ 89 h 286"/>
                <a:gd name="T12" fmla="*/ 99 w 193"/>
                <a:gd name="T13" fmla="*/ 101 h 286"/>
                <a:gd name="T14" fmla="*/ 124 w 193"/>
                <a:gd name="T15" fmla="*/ 114 h 286"/>
                <a:gd name="T16" fmla="*/ 178 w 193"/>
                <a:gd name="T17" fmla="*/ 154 h 286"/>
                <a:gd name="T18" fmla="*/ 193 w 193"/>
                <a:gd name="T19" fmla="*/ 201 h 286"/>
                <a:gd name="T20" fmla="*/ 166 w 193"/>
                <a:gd name="T21" fmla="*/ 262 h 286"/>
                <a:gd name="T22" fmla="*/ 95 w 193"/>
                <a:gd name="T23" fmla="*/ 286 h 286"/>
                <a:gd name="T24" fmla="*/ 0 w 193"/>
                <a:gd name="T25" fmla="*/ 240 h 286"/>
                <a:gd name="T26" fmla="*/ 42 w 193"/>
                <a:gd name="T27" fmla="*/ 194 h 286"/>
                <a:gd name="T28" fmla="*/ 70 w 193"/>
                <a:gd name="T29" fmla="*/ 216 h 286"/>
                <a:gd name="T30" fmla="*/ 99 w 193"/>
                <a:gd name="T31" fmla="*/ 225 h 286"/>
                <a:gd name="T32" fmla="*/ 120 w 193"/>
                <a:gd name="T33" fmla="*/ 219 h 286"/>
                <a:gd name="T34" fmla="*/ 129 w 193"/>
                <a:gd name="T35" fmla="*/ 204 h 286"/>
                <a:gd name="T36" fmla="*/ 99 w 193"/>
                <a:gd name="T37" fmla="*/ 173 h 286"/>
                <a:gd name="T38" fmla="*/ 76 w 193"/>
                <a:gd name="T39" fmla="*/ 161 h 286"/>
                <a:gd name="T40" fmla="*/ 10 w 193"/>
                <a:gd name="T41" fmla="*/ 78 h 286"/>
                <a:gd name="T42" fmla="*/ 35 w 193"/>
                <a:gd name="T43" fmla="*/ 23 h 286"/>
                <a:gd name="T44" fmla="*/ 98 w 193"/>
                <a:gd name="T45" fmla="*/ 0 h 286"/>
                <a:gd name="T46" fmla="*/ 148 w 193"/>
                <a:gd name="T47" fmla="*/ 11 h 286"/>
                <a:gd name="T48" fmla="*/ 188 w 193"/>
                <a:gd name="T49" fmla="*/ 4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286">
                  <a:moveTo>
                    <a:pt x="188" y="45"/>
                  </a:moveTo>
                  <a:cubicBezTo>
                    <a:pt x="146" y="87"/>
                    <a:pt x="146" y="87"/>
                    <a:pt x="146" y="87"/>
                  </a:cubicBezTo>
                  <a:cubicBezTo>
                    <a:pt x="128" y="70"/>
                    <a:pt x="113" y="62"/>
                    <a:pt x="99" y="62"/>
                  </a:cubicBezTo>
                  <a:cubicBezTo>
                    <a:pt x="91" y="62"/>
                    <a:pt x="85" y="63"/>
                    <a:pt x="81" y="67"/>
                  </a:cubicBezTo>
                  <a:cubicBezTo>
                    <a:pt x="76" y="70"/>
                    <a:pt x="74" y="74"/>
                    <a:pt x="74" y="79"/>
                  </a:cubicBezTo>
                  <a:cubicBezTo>
                    <a:pt x="74" y="82"/>
                    <a:pt x="76" y="86"/>
                    <a:pt x="78" y="89"/>
                  </a:cubicBezTo>
                  <a:cubicBezTo>
                    <a:pt x="81" y="92"/>
                    <a:pt x="88" y="96"/>
                    <a:pt x="99" y="101"/>
                  </a:cubicBezTo>
                  <a:cubicBezTo>
                    <a:pt x="124" y="114"/>
                    <a:pt x="124" y="114"/>
                    <a:pt x="124" y="114"/>
                  </a:cubicBezTo>
                  <a:cubicBezTo>
                    <a:pt x="150" y="127"/>
                    <a:pt x="168" y="140"/>
                    <a:pt x="178" y="154"/>
                  </a:cubicBezTo>
                  <a:cubicBezTo>
                    <a:pt x="188" y="167"/>
                    <a:pt x="193" y="183"/>
                    <a:pt x="193" y="201"/>
                  </a:cubicBezTo>
                  <a:cubicBezTo>
                    <a:pt x="193" y="226"/>
                    <a:pt x="184" y="246"/>
                    <a:pt x="166" y="262"/>
                  </a:cubicBezTo>
                  <a:cubicBezTo>
                    <a:pt x="148" y="278"/>
                    <a:pt x="125" y="286"/>
                    <a:pt x="95" y="286"/>
                  </a:cubicBezTo>
                  <a:cubicBezTo>
                    <a:pt x="55" y="286"/>
                    <a:pt x="23" y="271"/>
                    <a:pt x="0" y="240"/>
                  </a:cubicBezTo>
                  <a:cubicBezTo>
                    <a:pt x="42" y="194"/>
                    <a:pt x="42" y="194"/>
                    <a:pt x="42" y="194"/>
                  </a:cubicBezTo>
                  <a:cubicBezTo>
                    <a:pt x="50" y="203"/>
                    <a:pt x="59" y="211"/>
                    <a:pt x="70" y="216"/>
                  </a:cubicBezTo>
                  <a:cubicBezTo>
                    <a:pt x="81" y="222"/>
                    <a:pt x="90" y="225"/>
                    <a:pt x="99" y="225"/>
                  </a:cubicBezTo>
                  <a:cubicBezTo>
                    <a:pt x="108" y="225"/>
                    <a:pt x="115" y="223"/>
                    <a:pt x="120" y="219"/>
                  </a:cubicBezTo>
                  <a:cubicBezTo>
                    <a:pt x="126" y="214"/>
                    <a:pt x="129" y="209"/>
                    <a:pt x="129" y="204"/>
                  </a:cubicBezTo>
                  <a:cubicBezTo>
                    <a:pt x="129" y="193"/>
                    <a:pt x="119" y="183"/>
                    <a:pt x="99" y="173"/>
                  </a:cubicBezTo>
                  <a:cubicBezTo>
                    <a:pt x="76" y="161"/>
                    <a:pt x="76" y="161"/>
                    <a:pt x="76" y="161"/>
                  </a:cubicBezTo>
                  <a:cubicBezTo>
                    <a:pt x="32" y="139"/>
                    <a:pt x="10" y="111"/>
                    <a:pt x="10" y="78"/>
                  </a:cubicBezTo>
                  <a:cubicBezTo>
                    <a:pt x="10" y="56"/>
                    <a:pt x="18" y="38"/>
                    <a:pt x="35" y="23"/>
                  </a:cubicBezTo>
                  <a:cubicBezTo>
                    <a:pt x="51" y="7"/>
                    <a:pt x="72" y="0"/>
                    <a:pt x="98" y="0"/>
                  </a:cubicBezTo>
                  <a:cubicBezTo>
                    <a:pt x="116" y="0"/>
                    <a:pt x="133" y="4"/>
                    <a:pt x="148" y="11"/>
                  </a:cubicBezTo>
                  <a:cubicBezTo>
                    <a:pt x="164" y="19"/>
                    <a:pt x="177" y="30"/>
                    <a:pt x="188" y="45"/>
                  </a:cubicBezTo>
                  <a:close/>
                </a:path>
              </a:pathLst>
            </a:custGeom>
            <a:solidFill>
              <a:srgbClr val="A09C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5"/>
            <p:cNvSpPr>
              <a:spLocks noEditPoints="1"/>
            </p:cNvSpPr>
            <p:nvPr/>
          </p:nvSpPr>
          <p:spPr bwMode="auto">
            <a:xfrm>
              <a:off x="4811713" y="107950"/>
              <a:ext cx="368300" cy="1630363"/>
            </a:xfrm>
            <a:custGeom>
              <a:avLst/>
              <a:gdLst>
                <a:gd name="T0" fmla="*/ 43 w 87"/>
                <a:gd name="T1" fmla="*/ 0 h 384"/>
                <a:gd name="T2" fmla="*/ 74 w 87"/>
                <a:gd name="T3" fmla="*/ 13 h 384"/>
                <a:gd name="T4" fmla="*/ 87 w 87"/>
                <a:gd name="T5" fmla="*/ 44 h 384"/>
                <a:gd name="T6" fmla="*/ 74 w 87"/>
                <a:gd name="T7" fmla="*/ 75 h 384"/>
                <a:gd name="T8" fmla="*/ 44 w 87"/>
                <a:gd name="T9" fmla="*/ 88 h 384"/>
                <a:gd name="T10" fmla="*/ 13 w 87"/>
                <a:gd name="T11" fmla="*/ 75 h 384"/>
                <a:gd name="T12" fmla="*/ 0 w 87"/>
                <a:gd name="T13" fmla="*/ 43 h 384"/>
                <a:gd name="T14" fmla="*/ 13 w 87"/>
                <a:gd name="T15" fmla="*/ 12 h 384"/>
                <a:gd name="T16" fmla="*/ 43 w 87"/>
                <a:gd name="T17" fmla="*/ 0 h 384"/>
                <a:gd name="T18" fmla="*/ 9 w 87"/>
                <a:gd name="T19" fmla="*/ 112 h 384"/>
                <a:gd name="T20" fmla="*/ 78 w 87"/>
                <a:gd name="T21" fmla="*/ 112 h 384"/>
                <a:gd name="T22" fmla="*/ 78 w 87"/>
                <a:gd name="T23" fmla="*/ 384 h 384"/>
                <a:gd name="T24" fmla="*/ 9 w 87"/>
                <a:gd name="T25" fmla="*/ 384 h 384"/>
                <a:gd name="T26" fmla="*/ 9 w 87"/>
                <a:gd name="T27" fmla="*/ 11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384">
                  <a:moveTo>
                    <a:pt x="43" y="0"/>
                  </a:moveTo>
                  <a:cubicBezTo>
                    <a:pt x="55" y="0"/>
                    <a:pt x="66" y="4"/>
                    <a:pt x="74" y="13"/>
                  </a:cubicBezTo>
                  <a:cubicBezTo>
                    <a:pt x="83" y="21"/>
                    <a:pt x="87" y="32"/>
                    <a:pt x="87" y="44"/>
                  </a:cubicBezTo>
                  <a:cubicBezTo>
                    <a:pt x="87" y="56"/>
                    <a:pt x="83" y="67"/>
                    <a:pt x="74" y="75"/>
                  </a:cubicBezTo>
                  <a:cubicBezTo>
                    <a:pt x="66" y="84"/>
                    <a:pt x="56" y="88"/>
                    <a:pt x="44" y="88"/>
                  </a:cubicBezTo>
                  <a:cubicBezTo>
                    <a:pt x="32" y="88"/>
                    <a:pt x="21" y="84"/>
                    <a:pt x="13" y="75"/>
                  </a:cubicBezTo>
                  <a:cubicBezTo>
                    <a:pt x="4" y="66"/>
                    <a:pt x="0" y="56"/>
                    <a:pt x="0" y="43"/>
                  </a:cubicBezTo>
                  <a:cubicBezTo>
                    <a:pt x="0" y="31"/>
                    <a:pt x="4" y="21"/>
                    <a:pt x="13" y="12"/>
                  </a:cubicBezTo>
                  <a:cubicBezTo>
                    <a:pt x="21" y="4"/>
                    <a:pt x="31" y="0"/>
                    <a:pt x="43" y="0"/>
                  </a:cubicBezTo>
                  <a:close/>
                  <a:moveTo>
                    <a:pt x="9" y="112"/>
                  </a:moveTo>
                  <a:cubicBezTo>
                    <a:pt x="78" y="112"/>
                    <a:pt x="78" y="112"/>
                    <a:pt x="78" y="112"/>
                  </a:cubicBezTo>
                  <a:cubicBezTo>
                    <a:pt x="78" y="384"/>
                    <a:pt x="78" y="384"/>
                    <a:pt x="78" y="384"/>
                  </a:cubicBezTo>
                  <a:cubicBezTo>
                    <a:pt x="9" y="384"/>
                    <a:pt x="9" y="384"/>
                    <a:pt x="9" y="384"/>
                  </a:cubicBezTo>
                  <a:lnTo>
                    <a:pt x="9" y="112"/>
                  </a:lnTo>
                  <a:close/>
                </a:path>
              </a:pathLst>
            </a:custGeom>
            <a:solidFill>
              <a:srgbClr val="A09C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6"/>
            <p:cNvSpPr/>
            <p:nvPr/>
          </p:nvSpPr>
          <p:spPr bwMode="auto">
            <a:xfrm>
              <a:off x="5403850" y="554037"/>
              <a:ext cx="1020763" cy="1184275"/>
            </a:xfrm>
            <a:custGeom>
              <a:avLst/>
              <a:gdLst>
                <a:gd name="T0" fmla="*/ 0 w 241"/>
                <a:gd name="T1" fmla="*/ 7 h 279"/>
                <a:gd name="T2" fmla="*/ 68 w 241"/>
                <a:gd name="T3" fmla="*/ 7 h 279"/>
                <a:gd name="T4" fmla="*/ 68 w 241"/>
                <a:gd name="T5" fmla="*/ 35 h 279"/>
                <a:gd name="T6" fmla="*/ 110 w 241"/>
                <a:gd name="T7" fmla="*/ 7 h 279"/>
                <a:gd name="T8" fmla="*/ 149 w 241"/>
                <a:gd name="T9" fmla="*/ 0 h 279"/>
                <a:gd name="T10" fmla="*/ 218 w 241"/>
                <a:gd name="T11" fmla="*/ 28 h 279"/>
                <a:gd name="T12" fmla="*/ 241 w 241"/>
                <a:gd name="T13" fmla="*/ 99 h 279"/>
                <a:gd name="T14" fmla="*/ 241 w 241"/>
                <a:gd name="T15" fmla="*/ 279 h 279"/>
                <a:gd name="T16" fmla="*/ 174 w 241"/>
                <a:gd name="T17" fmla="*/ 279 h 279"/>
                <a:gd name="T18" fmla="*/ 174 w 241"/>
                <a:gd name="T19" fmla="*/ 160 h 279"/>
                <a:gd name="T20" fmla="*/ 169 w 241"/>
                <a:gd name="T21" fmla="*/ 95 h 279"/>
                <a:gd name="T22" fmla="*/ 154 w 241"/>
                <a:gd name="T23" fmla="*/ 71 h 279"/>
                <a:gd name="T24" fmla="*/ 127 w 241"/>
                <a:gd name="T25" fmla="*/ 62 h 279"/>
                <a:gd name="T26" fmla="*/ 92 w 241"/>
                <a:gd name="T27" fmla="*/ 76 h 279"/>
                <a:gd name="T28" fmla="*/ 71 w 241"/>
                <a:gd name="T29" fmla="*/ 115 h 279"/>
                <a:gd name="T30" fmla="*/ 68 w 241"/>
                <a:gd name="T31" fmla="*/ 170 h 279"/>
                <a:gd name="T32" fmla="*/ 68 w 241"/>
                <a:gd name="T33" fmla="*/ 279 h 279"/>
                <a:gd name="T34" fmla="*/ 0 w 241"/>
                <a:gd name="T35" fmla="*/ 279 h 279"/>
                <a:gd name="T36" fmla="*/ 0 w 241"/>
                <a:gd name="T37" fmla="*/ 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 h="279">
                  <a:moveTo>
                    <a:pt x="0" y="7"/>
                  </a:moveTo>
                  <a:cubicBezTo>
                    <a:pt x="68" y="7"/>
                    <a:pt x="68" y="7"/>
                    <a:pt x="68" y="7"/>
                  </a:cubicBezTo>
                  <a:cubicBezTo>
                    <a:pt x="68" y="35"/>
                    <a:pt x="68" y="35"/>
                    <a:pt x="68" y="35"/>
                  </a:cubicBezTo>
                  <a:cubicBezTo>
                    <a:pt x="84" y="22"/>
                    <a:pt x="98" y="13"/>
                    <a:pt x="110" y="7"/>
                  </a:cubicBezTo>
                  <a:cubicBezTo>
                    <a:pt x="123" y="2"/>
                    <a:pt x="136" y="0"/>
                    <a:pt x="149" y="0"/>
                  </a:cubicBezTo>
                  <a:cubicBezTo>
                    <a:pt x="176" y="0"/>
                    <a:pt x="199" y="9"/>
                    <a:pt x="218" y="28"/>
                  </a:cubicBezTo>
                  <a:cubicBezTo>
                    <a:pt x="233" y="44"/>
                    <a:pt x="241" y="68"/>
                    <a:pt x="241" y="99"/>
                  </a:cubicBezTo>
                  <a:cubicBezTo>
                    <a:pt x="241" y="279"/>
                    <a:pt x="241" y="279"/>
                    <a:pt x="241" y="279"/>
                  </a:cubicBezTo>
                  <a:cubicBezTo>
                    <a:pt x="174" y="279"/>
                    <a:pt x="174" y="279"/>
                    <a:pt x="174" y="279"/>
                  </a:cubicBezTo>
                  <a:cubicBezTo>
                    <a:pt x="174" y="160"/>
                    <a:pt x="174" y="160"/>
                    <a:pt x="174" y="160"/>
                  </a:cubicBezTo>
                  <a:cubicBezTo>
                    <a:pt x="174" y="127"/>
                    <a:pt x="172" y="106"/>
                    <a:pt x="169" y="95"/>
                  </a:cubicBezTo>
                  <a:cubicBezTo>
                    <a:pt x="167" y="84"/>
                    <a:pt x="161" y="76"/>
                    <a:pt x="154" y="71"/>
                  </a:cubicBezTo>
                  <a:cubicBezTo>
                    <a:pt x="147" y="65"/>
                    <a:pt x="138" y="62"/>
                    <a:pt x="127" y="62"/>
                  </a:cubicBezTo>
                  <a:cubicBezTo>
                    <a:pt x="113" y="62"/>
                    <a:pt x="102" y="67"/>
                    <a:pt x="92" y="76"/>
                  </a:cubicBezTo>
                  <a:cubicBezTo>
                    <a:pt x="82" y="86"/>
                    <a:pt x="75" y="98"/>
                    <a:pt x="71" y="115"/>
                  </a:cubicBezTo>
                  <a:cubicBezTo>
                    <a:pt x="69" y="123"/>
                    <a:pt x="68" y="142"/>
                    <a:pt x="68" y="170"/>
                  </a:cubicBezTo>
                  <a:cubicBezTo>
                    <a:pt x="68" y="279"/>
                    <a:pt x="68" y="279"/>
                    <a:pt x="68" y="279"/>
                  </a:cubicBezTo>
                  <a:cubicBezTo>
                    <a:pt x="0" y="279"/>
                    <a:pt x="0" y="279"/>
                    <a:pt x="0" y="279"/>
                  </a:cubicBezTo>
                  <a:lnTo>
                    <a:pt x="0" y="7"/>
                  </a:lnTo>
                  <a:close/>
                </a:path>
              </a:pathLst>
            </a:custGeom>
            <a:solidFill>
              <a:srgbClr val="A09C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7"/>
            <p:cNvSpPr>
              <a:spLocks noEditPoints="1"/>
            </p:cNvSpPr>
            <p:nvPr/>
          </p:nvSpPr>
          <p:spPr bwMode="auto">
            <a:xfrm>
              <a:off x="6651625" y="554037"/>
              <a:ext cx="1211263" cy="1212850"/>
            </a:xfrm>
            <a:custGeom>
              <a:avLst/>
              <a:gdLst>
                <a:gd name="T0" fmla="*/ 285 w 286"/>
                <a:gd name="T1" fmla="*/ 163 h 286"/>
                <a:gd name="T2" fmla="*/ 66 w 286"/>
                <a:gd name="T3" fmla="*/ 163 h 286"/>
                <a:gd name="T4" fmla="*/ 91 w 286"/>
                <a:gd name="T5" fmla="*/ 209 h 286"/>
                <a:gd name="T6" fmla="*/ 144 w 286"/>
                <a:gd name="T7" fmla="*/ 226 h 286"/>
                <a:gd name="T8" fmla="*/ 210 w 286"/>
                <a:gd name="T9" fmla="*/ 199 h 286"/>
                <a:gd name="T10" fmla="*/ 267 w 286"/>
                <a:gd name="T11" fmla="*/ 226 h 286"/>
                <a:gd name="T12" fmla="*/ 216 w 286"/>
                <a:gd name="T13" fmla="*/ 272 h 286"/>
                <a:gd name="T14" fmla="*/ 144 w 286"/>
                <a:gd name="T15" fmla="*/ 286 h 286"/>
                <a:gd name="T16" fmla="*/ 40 w 286"/>
                <a:gd name="T17" fmla="*/ 246 h 286"/>
                <a:gd name="T18" fmla="*/ 0 w 286"/>
                <a:gd name="T19" fmla="*/ 145 h 286"/>
                <a:gd name="T20" fmla="*/ 40 w 286"/>
                <a:gd name="T21" fmla="*/ 41 h 286"/>
                <a:gd name="T22" fmla="*/ 141 w 286"/>
                <a:gd name="T23" fmla="*/ 0 h 286"/>
                <a:gd name="T24" fmla="*/ 245 w 286"/>
                <a:gd name="T25" fmla="*/ 41 h 286"/>
                <a:gd name="T26" fmla="*/ 286 w 286"/>
                <a:gd name="T27" fmla="*/ 150 h 286"/>
                <a:gd name="T28" fmla="*/ 285 w 286"/>
                <a:gd name="T29" fmla="*/ 163 h 286"/>
                <a:gd name="T30" fmla="*/ 217 w 286"/>
                <a:gd name="T31" fmla="*/ 109 h 286"/>
                <a:gd name="T32" fmla="*/ 190 w 286"/>
                <a:gd name="T33" fmla="*/ 72 h 286"/>
                <a:gd name="T34" fmla="*/ 144 w 286"/>
                <a:gd name="T35" fmla="*/ 58 h 286"/>
                <a:gd name="T36" fmla="*/ 94 w 286"/>
                <a:gd name="T37" fmla="*/ 74 h 286"/>
                <a:gd name="T38" fmla="*/ 69 w 286"/>
                <a:gd name="T39" fmla="*/ 109 h 286"/>
                <a:gd name="T40" fmla="*/ 217 w 286"/>
                <a:gd name="T41" fmla="*/ 109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6" h="286">
                  <a:moveTo>
                    <a:pt x="285" y="163"/>
                  </a:moveTo>
                  <a:cubicBezTo>
                    <a:pt x="66" y="163"/>
                    <a:pt x="66" y="163"/>
                    <a:pt x="66" y="163"/>
                  </a:cubicBezTo>
                  <a:cubicBezTo>
                    <a:pt x="69" y="182"/>
                    <a:pt x="77" y="198"/>
                    <a:pt x="91" y="209"/>
                  </a:cubicBezTo>
                  <a:cubicBezTo>
                    <a:pt x="105" y="220"/>
                    <a:pt x="123" y="226"/>
                    <a:pt x="144" y="226"/>
                  </a:cubicBezTo>
                  <a:cubicBezTo>
                    <a:pt x="170" y="226"/>
                    <a:pt x="191" y="217"/>
                    <a:pt x="210" y="199"/>
                  </a:cubicBezTo>
                  <a:cubicBezTo>
                    <a:pt x="267" y="226"/>
                    <a:pt x="267" y="226"/>
                    <a:pt x="267" y="226"/>
                  </a:cubicBezTo>
                  <a:cubicBezTo>
                    <a:pt x="253" y="247"/>
                    <a:pt x="236" y="262"/>
                    <a:pt x="216" y="272"/>
                  </a:cubicBezTo>
                  <a:cubicBezTo>
                    <a:pt x="196" y="281"/>
                    <a:pt x="172" y="286"/>
                    <a:pt x="144" y="286"/>
                  </a:cubicBezTo>
                  <a:cubicBezTo>
                    <a:pt x="102" y="286"/>
                    <a:pt x="67" y="273"/>
                    <a:pt x="40" y="246"/>
                  </a:cubicBezTo>
                  <a:cubicBezTo>
                    <a:pt x="13" y="219"/>
                    <a:pt x="0" y="185"/>
                    <a:pt x="0" y="145"/>
                  </a:cubicBezTo>
                  <a:cubicBezTo>
                    <a:pt x="0" y="103"/>
                    <a:pt x="13" y="68"/>
                    <a:pt x="40" y="41"/>
                  </a:cubicBezTo>
                  <a:cubicBezTo>
                    <a:pt x="67" y="14"/>
                    <a:pt x="100" y="0"/>
                    <a:pt x="141" y="0"/>
                  </a:cubicBezTo>
                  <a:cubicBezTo>
                    <a:pt x="184" y="0"/>
                    <a:pt x="219" y="14"/>
                    <a:pt x="245" y="41"/>
                  </a:cubicBezTo>
                  <a:cubicBezTo>
                    <a:pt x="272" y="68"/>
                    <a:pt x="286" y="105"/>
                    <a:pt x="286" y="150"/>
                  </a:cubicBezTo>
                  <a:lnTo>
                    <a:pt x="285" y="163"/>
                  </a:lnTo>
                  <a:close/>
                  <a:moveTo>
                    <a:pt x="217" y="109"/>
                  </a:moveTo>
                  <a:cubicBezTo>
                    <a:pt x="213" y="94"/>
                    <a:pt x="204" y="81"/>
                    <a:pt x="190" y="72"/>
                  </a:cubicBezTo>
                  <a:cubicBezTo>
                    <a:pt x="177" y="62"/>
                    <a:pt x="162" y="58"/>
                    <a:pt x="144" y="58"/>
                  </a:cubicBezTo>
                  <a:cubicBezTo>
                    <a:pt x="125" y="58"/>
                    <a:pt x="108" y="63"/>
                    <a:pt x="94" y="74"/>
                  </a:cubicBezTo>
                  <a:cubicBezTo>
                    <a:pt x="85" y="80"/>
                    <a:pt x="77" y="92"/>
                    <a:pt x="69" y="109"/>
                  </a:cubicBezTo>
                  <a:lnTo>
                    <a:pt x="217" y="109"/>
                  </a:lnTo>
                  <a:close/>
                </a:path>
              </a:pathLst>
            </a:custGeom>
            <a:solidFill>
              <a:srgbClr val="A09C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8"/>
            <p:cNvSpPr/>
            <p:nvPr/>
          </p:nvSpPr>
          <p:spPr bwMode="auto">
            <a:xfrm>
              <a:off x="8002588" y="554037"/>
              <a:ext cx="820738" cy="1212850"/>
            </a:xfrm>
            <a:custGeom>
              <a:avLst/>
              <a:gdLst>
                <a:gd name="T0" fmla="*/ 189 w 194"/>
                <a:gd name="T1" fmla="*/ 45 h 286"/>
                <a:gd name="T2" fmla="*/ 146 w 194"/>
                <a:gd name="T3" fmla="*/ 87 h 286"/>
                <a:gd name="T4" fmla="*/ 99 w 194"/>
                <a:gd name="T5" fmla="*/ 62 h 286"/>
                <a:gd name="T6" fmla="*/ 81 w 194"/>
                <a:gd name="T7" fmla="*/ 67 h 286"/>
                <a:gd name="T8" fmla="*/ 75 w 194"/>
                <a:gd name="T9" fmla="*/ 79 h 286"/>
                <a:gd name="T10" fmla="*/ 79 w 194"/>
                <a:gd name="T11" fmla="*/ 89 h 286"/>
                <a:gd name="T12" fmla="*/ 99 w 194"/>
                <a:gd name="T13" fmla="*/ 101 h 286"/>
                <a:gd name="T14" fmla="*/ 124 w 194"/>
                <a:gd name="T15" fmla="*/ 114 h 286"/>
                <a:gd name="T16" fmla="*/ 179 w 194"/>
                <a:gd name="T17" fmla="*/ 154 h 286"/>
                <a:gd name="T18" fmla="*/ 194 w 194"/>
                <a:gd name="T19" fmla="*/ 201 h 286"/>
                <a:gd name="T20" fmla="*/ 167 w 194"/>
                <a:gd name="T21" fmla="*/ 262 h 286"/>
                <a:gd name="T22" fmla="*/ 95 w 194"/>
                <a:gd name="T23" fmla="*/ 286 h 286"/>
                <a:gd name="T24" fmla="*/ 0 w 194"/>
                <a:gd name="T25" fmla="*/ 240 h 286"/>
                <a:gd name="T26" fmla="*/ 42 w 194"/>
                <a:gd name="T27" fmla="*/ 194 h 286"/>
                <a:gd name="T28" fmla="*/ 70 w 194"/>
                <a:gd name="T29" fmla="*/ 216 h 286"/>
                <a:gd name="T30" fmla="*/ 99 w 194"/>
                <a:gd name="T31" fmla="*/ 225 h 286"/>
                <a:gd name="T32" fmla="*/ 121 w 194"/>
                <a:gd name="T33" fmla="*/ 219 h 286"/>
                <a:gd name="T34" fmla="*/ 129 w 194"/>
                <a:gd name="T35" fmla="*/ 204 h 286"/>
                <a:gd name="T36" fmla="*/ 99 w 194"/>
                <a:gd name="T37" fmla="*/ 173 h 286"/>
                <a:gd name="T38" fmla="*/ 76 w 194"/>
                <a:gd name="T39" fmla="*/ 161 h 286"/>
                <a:gd name="T40" fmla="*/ 10 w 194"/>
                <a:gd name="T41" fmla="*/ 78 h 286"/>
                <a:gd name="T42" fmla="*/ 35 w 194"/>
                <a:gd name="T43" fmla="*/ 23 h 286"/>
                <a:gd name="T44" fmla="*/ 99 w 194"/>
                <a:gd name="T45" fmla="*/ 0 h 286"/>
                <a:gd name="T46" fmla="*/ 149 w 194"/>
                <a:gd name="T47" fmla="*/ 11 h 286"/>
                <a:gd name="T48" fmla="*/ 189 w 194"/>
                <a:gd name="T49" fmla="*/ 4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4" h="286">
                  <a:moveTo>
                    <a:pt x="189" y="45"/>
                  </a:moveTo>
                  <a:cubicBezTo>
                    <a:pt x="146" y="87"/>
                    <a:pt x="146" y="87"/>
                    <a:pt x="146" y="87"/>
                  </a:cubicBezTo>
                  <a:cubicBezTo>
                    <a:pt x="129" y="70"/>
                    <a:pt x="113" y="62"/>
                    <a:pt x="99" y="62"/>
                  </a:cubicBezTo>
                  <a:cubicBezTo>
                    <a:pt x="92" y="62"/>
                    <a:pt x="86" y="63"/>
                    <a:pt x="81" y="67"/>
                  </a:cubicBezTo>
                  <a:cubicBezTo>
                    <a:pt x="77" y="70"/>
                    <a:pt x="75" y="74"/>
                    <a:pt x="75" y="79"/>
                  </a:cubicBezTo>
                  <a:cubicBezTo>
                    <a:pt x="75" y="82"/>
                    <a:pt x="76" y="86"/>
                    <a:pt x="79" y="89"/>
                  </a:cubicBezTo>
                  <a:cubicBezTo>
                    <a:pt x="82" y="92"/>
                    <a:pt x="89" y="96"/>
                    <a:pt x="99" y="101"/>
                  </a:cubicBezTo>
                  <a:cubicBezTo>
                    <a:pt x="124" y="114"/>
                    <a:pt x="124" y="114"/>
                    <a:pt x="124" y="114"/>
                  </a:cubicBezTo>
                  <a:cubicBezTo>
                    <a:pt x="151" y="127"/>
                    <a:pt x="169" y="140"/>
                    <a:pt x="179" y="154"/>
                  </a:cubicBezTo>
                  <a:cubicBezTo>
                    <a:pt x="189" y="167"/>
                    <a:pt x="194" y="183"/>
                    <a:pt x="194" y="201"/>
                  </a:cubicBezTo>
                  <a:cubicBezTo>
                    <a:pt x="194" y="226"/>
                    <a:pt x="185" y="246"/>
                    <a:pt x="167" y="262"/>
                  </a:cubicBezTo>
                  <a:cubicBezTo>
                    <a:pt x="149" y="278"/>
                    <a:pt x="125" y="286"/>
                    <a:pt x="95" y="286"/>
                  </a:cubicBezTo>
                  <a:cubicBezTo>
                    <a:pt x="56" y="286"/>
                    <a:pt x="24" y="271"/>
                    <a:pt x="0" y="240"/>
                  </a:cubicBezTo>
                  <a:cubicBezTo>
                    <a:pt x="42" y="194"/>
                    <a:pt x="42" y="194"/>
                    <a:pt x="42" y="194"/>
                  </a:cubicBezTo>
                  <a:cubicBezTo>
                    <a:pt x="50" y="203"/>
                    <a:pt x="60" y="211"/>
                    <a:pt x="70" y="216"/>
                  </a:cubicBezTo>
                  <a:cubicBezTo>
                    <a:pt x="81" y="222"/>
                    <a:pt x="91" y="225"/>
                    <a:pt x="99" y="225"/>
                  </a:cubicBezTo>
                  <a:cubicBezTo>
                    <a:pt x="108" y="225"/>
                    <a:pt x="115" y="223"/>
                    <a:pt x="121" y="219"/>
                  </a:cubicBezTo>
                  <a:cubicBezTo>
                    <a:pt x="126" y="214"/>
                    <a:pt x="129" y="209"/>
                    <a:pt x="129" y="204"/>
                  </a:cubicBezTo>
                  <a:cubicBezTo>
                    <a:pt x="129" y="193"/>
                    <a:pt x="119" y="183"/>
                    <a:pt x="99" y="173"/>
                  </a:cubicBezTo>
                  <a:cubicBezTo>
                    <a:pt x="76" y="161"/>
                    <a:pt x="76" y="161"/>
                    <a:pt x="76" y="161"/>
                  </a:cubicBezTo>
                  <a:cubicBezTo>
                    <a:pt x="32" y="139"/>
                    <a:pt x="10" y="111"/>
                    <a:pt x="10" y="78"/>
                  </a:cubicBezTo>
                  <a:cubicBezTo>
                    <a:pt x="10" y="56"/>
                    <a:pt x="19" y="38"/>
                    <a:pt x="35" y="23"/>
                  </a:cubicBezTo>
                  <a:cubicBezTo>
                    <a:pt x="52" y="7"/>
                    <a:pt x="73" y="0"/>
                    <a:pt x="99" y="0"/>
                  </a:cubicBezTo>
                  <a:cubicBezTo>
                    <a:pt x="117" y="0"/>
                    <a:pt x="133" y="4"/>
                    <a:pt x="149" y="11"/>
                  </a:cubicBezTo>
                  <a:cubicBezTo>
                    <a:pt x="164" y="19"/>
                    <a:pt x="178" y="30"/>
                    <a:pt x="189" y="45"/>
                  </a:cubicBezTo>
                  <a:close/>
                </a:path>
              </a:pathLst>
            </a:custGeom>
            <a:solidFill>
              <a:srgbClr val="A09C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9"/>
            <p:cNvSpPr/>
            <p:nvPr/>
          </p:nvSpPr>
          <p:spPr bwMode="auto">
            <a:xfrm>
              <a:off x="8958263" y="554037"/>
              <a:ext cx="817563" cy="1212850"/>
            </a:xfrm>
            <a:custGeom>
              <a:avLst/>
              <a:gdLst>
                <a:gd name="T0" fmla="*/ 188 w 193"/>
                <a:gd name="T1" fmla="*/ 45 h 286"/>
                <a:gd name="T2" fmla="*/ 146 w 193"/>
                <a:gd name="T3" fmla="*/ 87 h 286"/>
                <a:gd name="T4" fmla="*/ 99 w 193"/>
                <a:gd name="T5" fmla="*/ 62 h 286"/>
                <a:gd name="T6" fmla="*/ 81 w 193"/>
                <a:gd name="T7" fmla="*/ 67 h 286"/>
                <a:gd name="T8" fmla="*/ 75 w 193"/>
                <a:gd name="T9" fmla="*/ 79 h 286"/>
                <a:gd name="T10" fmla="*/ 79 w 193"/>
                <a:gd name="T11" fmla="*/ 89 h 286"/>
                <a:gd name="T12" fmla="*/ 99 w 193"/>
                <a:gd name="T13" fmla="*/ 101 h 286"/>
                <a:gd name="T14" fmla="*/ 124 w 193"/>
                <a:gd name="T15" fmla="*/ 114 h 286"/>
                <a:gd name="T16" fmla="*/ 178 w 193"/>
                <a:gd name="T17" fmla="*/ 154 h 286"/>
                <a:gd name="T18" fmla="*/ 193 w 193"/>
                <a:gd name="T19" fmla="*/ 201 h 286"/>
                <a:gd name="T20" fmla="*/ 167 w 193"/>
                <a:gd name="T21" fmla="*/ 262 h 286"/>
                <a:gd name="T22" fmla="*/ 95 w 193"/>
                <a:gd name="T23" fmla="*/ 286 h 286"/>
                <a:gd name="T24" fmla="*/ 0 w 193"/>
                <a:gd name="T25" fmla="*/ 240 h 286"/>
                <a:gd name="T26" fmla="*/ 42 w 193"/>
                <a:gd name="T27" fmla="*/ 194 h 286"/>
                <a:gd name="T28" fmla="*/ 70 w 193"/>
                <a:gd name="T29" fmla="*/ 216 h 286"/>
                <a:gd name="T30" fmla="*/ 99 w 193"/>
                <a:gd name="T31" fmla="*/ 225 h 286"/>
                <a:gd name="T32" fmla="*/ 121 w 193"/>
                <a:gd name="T33" fmla="*/ 219 h 286"/>
                <a:gd name="T34" fmla="*/ 129 w 193"/>
                <a:gd name="T35" fmla="*/ 204 h 286"/>
                <a:gd name="T36" fmla="*/ 99 w 193"/>
                <a:gd name="T37" fmla="*/ 173 h 286"/>
                <a:gd name="T38" fmla="*/ 76 w 193"/>
                <a:gd name="T39" fmla="*/ 161 h 286"/>
                <a:gd name="T40" fmla="*/ 10 w 193"/>
                <a:gd name="T41" fmla="*/ 78 h 286"/>
                <a:gd name="T42" fmla="*/ 35 w 193"/>
                <a:gd name="T43" fmla="*/ 23 h 286"/>
                <a:gd name="T44" fmla="*/ 99 w 193"/>
                <a:gd name="T45" fmla="*/ 0 h 286"/>
                <a:gd name="T46" fmla="*/ 149 w 193"/>
                <a:gd name="T47" fmla="*/ 11 h 286"/>
                <a:gd name="T48" fmla="*/ 188 w 193"/>
                <a:gd name="T49" fmla="*/ 4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286">
                  <a:moveTo>
                    <a:pt x="188" y="45"/>
                  </a:moveTo>
                  <a:cubicBezTo>
                    <a:pt x="146" y="87"/>
                    <a:pt x="146" y="87"/>
                    <a:pt x="146" y="87"/>
                  </a:cubicBezTo>
                  <a:cubicBezTo>
                    <a:pt x="129" y="70"/>
                    <a:pt x="113" y="62"/>
                    <a:pt x="99" y="62"/>
                  </a:cubicBezTo>
                  <a:cubicBezTo>
                    <a:pt x="91" y="62"/>
                    <a:pt x="85" y="63"/>
                    <a:pt x="81" y="67"/>
                  </a:cubicBezTo>
                  <a:cubicBezTo>
                    <a:pt x="77" y="70"/>
                    <a:pt x="75" y="74"/>
                    <a:pt x="75" y="79"/>
                  </a:cubicBezTo>
                  <a:cubicBezTo>
                    <a:pt x="75" y="82"/>
                    <a:pt x="76" y="86"/>
                    <a:pt x="79" y="89"/>
                  </a:cubicBezTo>
                  <a:cubicBezTo>
                    <a:pt x="81" y="92"/>
                    <a:pt x="88" y="96"/>
                    <a:pt x="99" y="101"/>
                  </a:cubicBezTo>
                  <a:cubicBezTo>
                    <a:pt x="124" y="114"/>
                    <a:pt x="124" y="114"/>
                    <a:pt x="124" y="114"/>
                  </a:cubicBezTo>
                  <a:cubicBezTo>
                    <a:pt x="150" y="127"/>
                    <a:pt x="169" y="140"/>
                    <a:pt x="178" y="154"/>
                  </a:cubicBezTo>
                  <a:cubicBezTo>
                    <a:pt x="188" y="167"/>
                    <a:pt x="193" y="183"/>
                    <a:pt x="193" y="201"/>
                  </a:cubicBezTo>
                  <a:cubicBezTo>
                    <a:pt x="193" y="226"/>
                    <a:pt x="184" y="246"/>
                    <a:pt x="167" y="262"/>
                  </a:cubicBezTo>
                  <a:cubicBezTo>
                    <a:pt x="149" y="278"/>
                    <a:pt x="125" y="286"/>
                    <a:pt x="95" y="286"/>
                  </a:cubicBezTo>
                  <a:cubicBezTo>
                    <a:pt x="55" y="286"/>
                    <a:pt x="24" y="271"/>
                    <a:pt x="0" y="240"/>
                  </a:cubicBezTo>
                  <a:cubicBezTo>
                    <a:pt x="42" y="194"/>
                    <a:pt x="42" y="194"/>
                    <a:pt x="42" y="194"/>
                  </a:cubicBezTo>
                  <a:cubicBezTo>
                    <a:pt x="50" y="203"/>
                    <a:pt x="59" y="211"/>
                    <a:pt x="70" y="216"/>
                  </a:cubicBezTo>
                  <a:cubicBezTo>
                    <a:pt x="81" y="222"/>
                    <a:pt x="90" y="225"/>
                    <a:pt x="99" y="225"/>
                  </a:cubicBezTo>
                  <a:cubicBezTo>
                    <a:pt x="108" y="225"/>
                    <a:pt x="115" y="223"/>
                    <a:pt x="121" y="219"/>
                  </a:cubicBezTo>
                  <a:cubicBezTo>
                    <a:pt x="126" y="214"/>
                    <a:pt x="129" y="209"/>
                    <a:pt x="129" y="204"/>
                  </a:cubicBezTo>
                  <a:cubicBezTo>
                    <a:pt x="129" y="193"/>
                    <a:pt x="119" y="183"/>
                    <a:pt x="99" y="173"/>
                  </a:cubicBezTo>
                  <a:cubicBezTo>
                    <a:pt x="76" y="161"/>
                    <a:pt x="76" y="161"/>
                    <a:pt x="76" y="161"/>
                  </a:cubicBezTo>
                  <a:cubicBezTo>
                    <a:pt x="32" y="139"/>
                    <a:pt x="10" y="111"/>
                    <a:pt x="10" y="78"/>
                  </a:cubicBezTo>
                  <a:cubicBezTo>
                    <a:pt x="10" y="56"/>
                    <a:pt x="18" y="38"/>
                    <a:pt x="35" y="23"/>
                  </a:cubicBezTo>
                  <a:cubicBezTo>
                    <a:pt x="51" y="7"/>
                    <a:pt x="73" y="0"/>
                    <a:pt x="99" y="0"/>
                  </a:cubicBezTo>
                  <a:cubicBezTo>
                    <a:pt x="116" y="0"/>
                    <a:pt x="133" y="4"/>
                    <a:pt x="149" y="11"/>
                  </a:cubicBezTo>
                  <a:cubicBezTo>
                    <a:pt x="164" y="19"/>
                    <a:pt x="177" y="30"/>
                    <a:pt x="188" y="45"/>
                  </a:cubicBezTo>
                  <a:close/>
                </a:path>
              </a:pathLst>
            </a:custGeom>
            <a:solidFill>
              <a:srgbClr val="A09C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9" name="文本框 38"/>
          <p:cNvSpPr txBox="1"/>
          <p:nvPr/>
        </p:nvSpPr>
        <p:spPr>
          <a:xfrm>
            <a:off x="804155" y="2393069"/>
            <a:ext cx="1107996"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企业市场</a:t>
            </a:r>
          </a:p>
        </p:txBody>
      </p:sp>
      <p:sp>
        <p:nvSpPr>
          <p:cNvPr id="40" name="矩形 39"/>
          <p:cNvSpPr/>
          <p:nvPr/>
        </p:nvSpPr>
        <p:spPr>
          <a:xfrm>
            <a:off x="804155" y="2860510"/>
            <a:ext cx="5441246" cy="1023742"/>
          </a:xfrm>
          <a:prstGeom prst="rect">
            <a:avLst/>
          </a:prstGeom>
        </p:spPr>
        <p:txBody>
          <a:bodyPr wrap="square">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cs typeface="Tahoma" panose="020B0604030504040204" pitchFamily="34" charset="0"/>
              </a:rPr>
              <a:t>点击添加文本内容点击添加文本内容点击添加文本内容点击添加文本内容点击添加文本内容点击添加文本内容点击添加文本内容点击添加文本内容点击添加文本内容</a:t>
            </a:r>
            <a:endParaRPr lang="en-US" altLang="zh-CN" sz="1400" dirty="0">
              <a:solidFill>
                <a:schemeClr val="bg1"/>
              </a:solidFill>
              <a:latin typeface="微软雅黑" panose="020B0503020204020204" pitchFamily="34" charset="-122"/>
              <a:ea typeface="微软雅黑" panose="020B0503020204020204" pitchFamily="34" charset="-122"/>
              <a:cs typeface="Tahoma" panose="020B0604030504040204" pitchFamily="34" charset="0"/>
            </a:endParaRPr>
          </a:p>
        </p:txBody>
      </p:sp>
      <p:cxnSp>
        <p:nvCxnSpPr>
          <p:cNvPr id="41" name="直接连接符 40"/>
          <p:cNvCxnSpPr/>
          <p:nvPr/>
        </p:nvCxnSpPr>
        <p:spPr>
          <a:xfrm>
            <a:off x="894467" y="2841804"/>
            <a:ext cx="520417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1176688" y="5779735"/>
            <a:ext cx="1107996"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企业市场</a:t>
            </a:r>
          </a:p>
        </p:txBody>
      </p:sp>
      <p:sp>
        <p:nvSpPr>
          <p:cNvPr id="43" name="文本框 42"/>
          <p:cNvSpPr txBox="1"/>
          <p:nvPr/>
        </p:nvSpPr>
        <p:spPr>
          <a:xfrm>
            <a:off x="4077933" y="5779735"/>
            <a:ext cx="1107996"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企业市场</a:t>
            </a:r>
          </a:p>
        </p:txBody>
      </p:sp>
      <p:sp>
        <p:nvSpPr>
          <p:cNvPr id="44" name="文本框 43"/>
          <p:cNvSpPr txBox="1"/>
          <p:nvPr/>
        </p:nvSpPr>
        <p:spPr>
          <a:xfrm>
            <a:off x="6979178" y="5779735"/>
            <a:ext cx="1107996"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企业市场</a:t>
            </a:r>
          </a:p>
        </p:txBody>
      </p:sp>
      <p:sp>
        <p:nvSpPr>
          <p:cNvPr id="45" name="文本框 44"/>
          <p:cNvSpPr txBox="1"/>
          <p:nvPr/>
        </p:nvSpPr>
        <p:spPr>
          <a:xfrm>
            <a:off x="9880422" y="5779735"/>
            <a:ext cx="1107996"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企业市场</a:t>
            </a:r>
          </a:p>
        </p:txBody>
      </p:sp>
      <p:cxnSp>
        <p:nvCxnSpPr>
          <p:cNvPr id="46" name="直接连接符 45"/>
          <p:cNvCxnSpPr/>
          <p:nvPr/>
        </p:nvCxnSpPr>
        <p:spPr>
          <a:xfrm>
            <a:off x="1238913" y="6297830"/>
            <a:ext cx="9700021" cy="0"/>
          </a:xfrm>
          <a:prstGeom prst="line">
            <a:avLst/>
          </a:prstGeom>
          <a:ln w="63500" cmpd="thinThick">
            <a:solidFill>
              <a:srgbClr val="145A6E"/>
            </a:solidFill>
          </a:ln>
        </p:spPr>
        <p:style>
          <a:lnRef idx="1">
            <a:schemeClr val="accent1"/>
          </a:lnRef>
          <a:fillRef idx="0">
            <a:schemeClr val="accent1"/>
          </a:fillRef>
          <a:effectRef idx="0">
            <a:schemeClr val="accent1"/>
          </a:effectRef>
          <a:fontRef idx="minor">
            <a:schemeClr val="tx1"/>
          </a:fontRef>
        </p:style>
      </p:cxnSp>
      <p:sp>
        <p:nvSpPr>
          <p:cNvPr id="54" name="KSO_Shape"/>
          <p:cNvSpPr/>
          <p:nvPr/>
        </p:nvSpPr>
        <p:spPr bwMode="auto">
          <a:xfrm>
            <a:off x="1434176" y="5336766"/>
            <a:ext cx="597337" cy="321566"/>
          </a:xfrm>
          <a:custGeom>
            <a:avLst/>
            <a:gdLst/>
            <a:ahLst/>
            <a:cxnLst/>
            <a:rect l="0" t="0" r="r" b="b"/>
            <a:pathLst>
              <a:path w="1939925" h="1042987">
                <a:moveTo>
                  <a:pt x="1635284" y="760412"/>
                </a:moveTo>
                <a:lnTo>
                  <a:pt x="1642579" y="760729"/>
                </a:lnTo>
                <a:lnTo>
                  <a:pt x="1649556" y="761046"/>
                </a:lnTo>
                <a:lnTo>
                  <a:pt x="1656533" y="761998"/>
                </a:lnTo>
                <a:lnTo>
                  <a:pt x="1663827" y="763266"/>
                </a:lnTo>
                <a:lnTo>
                  <a:pt x="1670487" y="764535"/>
                </a:lnTo>
                <a:lnTo>
                  <a:pt x="1677147" y="766755"/>
                </a:lnTo>
                <a:lnTo>
                  <a:pt x="1683807" y="768975"/>
                </a:lnTo>
                <a:lnTo>
                  <a:pt x="1690150" y="771512"/>
                </a:lnTo>
                <a:lnTo>
                  <a:pt x="1696493" y="774049"/>
                </a:lnTo>
                <a:lnTo>
                  <a:pt x="1702519" y="777221"/>
                </a:lnTo>
                <a:lnTo>
                  <a:pt x="1708227" y="781026"/>
                </a:lnTo>
                <a:lnTo>
                  <a:pt x="1714253" y="784515"/>
                </a:lnTo>
                <a:lnTo>
                  <a:pt x="1719644" y="788638"/>
                </a:lnTo>
                <a:lnTo>
                  <a:pt x="1725036" y="792444"/>
                </a:lnTo>
                <a:lnTo>
                  <a:pt x="1730110" y="796884"/>
                </a:lnTo>
                <a:lnTo>
                  <a:pt x="1735184" y="801641"/>
                </a:lnTo>
                <a:lnTo>
                  <a:pt x="1739942" y="806715"/>
                </a:lnTo>
                <a:lnTo>
                  <a:pt x="1744382" y="811789"/>
                </a:lnTo>
                <a:lnTo>
                  <a:pt x="1748187" y="817181"/>
                </a:lnTo>
                <a:lnTo>
                  <a:pt x="1752310" y="822572"/>
                </a:lnTo>
                <a:lnTo>
                  <a:pt x="1756116" y="828281"/>
                </a:lnTo>
                <a:lnTo>
                  <a:pt x="1759605" y="834307"/>
                </a:lnTo>
                <a:lnTo>
                  <a:pt x="1762776" y="840332"/>
                </a:lnTo>
                <a:lnTo>
                  <a:pt x="1765313" y="846675"/>
                </a:lnTo>
                <a:lnTo>
                  <a:pt x="1767850" y="853018"/>
                </a:lnTo>
                <a:lnTo>
                  <a:pt x="1770070" y="859678"/>
                </a:lnTo>
                <a:lnTo>
                  <a:pt x="1772290" y="866338"/>
                </a:lnTo>
                <a:lnTo>
                  <a:pt x="1773559" y="873315"/>
                </a:lnTo>
                <a:lnTo>
                  <a:pt x="1774827" y="880292"/>
                </a:lnTo>
                <a:lnTo>
                  <a:pt x="1775779" y="887270"/>
                </a:lnTo>
                <a:lnTo>
                  <a:pt x="1776096" y="894247"/>
                </a:lnTo>
                <a:lnTo>
                  <a:pt x="1776413" y="901541"/>
                </a:lnTo>
                <a:lnTo>
                  <a:pt x="1776096" y="908835"/>
                </a:lnTo>
                <a:lnTo>
                  <a:pt x="1775779" y="916130"/>
                </a:lnTo>
                <a:lnTo>
                  <a:pt x="1774827" y="923424"/>
                </a:lnTo>
                <a:lnTo>
                  <a:pt x="1773559" y="930401"/>
                </a:lnTo>
                <a:lnTo>
                  <a:pt x="1772290" y="937061"/>
                </a:lnTo>
                <a:lnTo>
                  <a:pt x="1770070" y="943721"/>
                </a:lnTo>
                <a:lnTo>
                  <a:pt x="1767850" y="950064"/>
                </a:lnTo>
                <a:lnTo>
                  <a:pt x="1765313" y="956724"/>
                </a:lnTo>
                <a:lnTo>
                  <a:pt x="1762776" y="962750"/>
                </a:lnTo>
                <a:lnTo>
                  <a:pt x="1759605" y="969093"/>
                </a:lnTo>
                <a:lnTo>
                  <a:pt x="1756116" y="975118"/>
                </a:lnTo>
                <a:lnTo>
                  <a:pt x="1752310" y="980510"/>
                </a:lnTo>
                <a:lnTo>
                  <a:pt x="1748187" y="986535"/>
                </a:lnTo>
                <a:lnTo>
                  <a:pt x="1744382" y="991610"/>
                </a:lnTo>
                <a:lnTo>
                  <a:pt x="1739942" y="997001"/>
                </a:lnTo>
                <a:lnTo>
                  <a:pt x="1735184" y="1001758"/>
                </a:lnTo>
                <a:lnTo>
                  <a:pt x="1730110" y="1006516"/>
                </a:lnTo>
                <a:lnTo>
                  <a:pt x="1725036" y="1010638"/>
                </a:lnTo>
                <a:lnTo>
                  <a:pt x="1719644" y="1015078"/>
                </a:lnTo>
                <a:lnTo>
                  <a:pt x="1714253" y="1018884"/>
                </a:lnTo>
                <a:lnTo>
                  <a:pt x="1708227" y="1022690"/>
                </a:lnTo>
                <a:lnTo>
                  <a:pt x="1702519" y="1025861"/>
                </a:lnTo>
                <a:lnTo>
                  <a:pt x="1696493" y="1029033"/>
                </a:lnTo>
                <a:lnTo>
                  <a:pt x="1690150" y="1032204"/>
                </a:lnTo>
                <a:lnTo>
                  <a:pt x="1683807" y="1034741"/>
                </a:lnTo>
                <a:lnTo>
                  <a:pt x="1677147" y="1036644"/>
                </a:lnTo>
                <a:lnTo>
                  <a:pt x="1670487" y="1038547"/>
                </a:lnTo>
                <a:lnTo>
                  <a:pt x="1663827" y="1040133"/>
                </a:lnTo>
                <a:lnTo>
                  <a:pt x="1656533" y="1041401"/>
                </a:lnTo>
                <a:lnTo>
                  <a:pt x="1649556" y="1042353"/>
                </a:lnTo>
                <a:lnTo>
                  <a:pt x="1642579" y="1042987"/>
                </a:lnTo>
                <a:lnTo>
                  <a:pt x="1635284" y="1042987"/>
                </a:lnTo>
                <a:lnTo>
                  <a:pt x="1627990" y="1042987"/>
                </a:lnTo>
                <a:lnTo>
                  <a:pt x="1620696" y="1042353"/>
                </a:lnTo>
                <a:lnTo>
                  <a:pt x="1613401" y="1041401"/>
                </a:lnTo>
                <a:lnTo>
                  <a:pt x="1606424" y="1040133"/>
                </a:lnTo>
                <a:lnTo>
                  <a:pt x="1599764" y="1038547"/>
                </a:lnTo>
                <a:lnTo>
                  <a:pt x="1593104" y="1036644"/>
                </a:lnTo>
                <a:lnTo>
                  <a:pt x="1586761" y="1034741"/>
                </a:lnTo>
                <a:lnTo>
                  <a:pt x="1580101" y="1032204"/>
                </a:lnTo>
                <a:lnTo>
                  <a:pt x="1574075" y="1029033"/>
                </a:lnTo>
                <a:lnTo>
                  <a:pt x="1567733" y="1025861"/>
                </a:lnTo>
                <a:lnTo>
                  <a:pt x="1562024" y="1022690"/>
                </a:lnTo>
                <a:lnTo>
                  <a:pt x="1556315" y="1018884"/>
                </a:lnTo>
                <a:lnTo>
                  <a:pt x="1550290" y="1015078"/>
                </a:lnTo>
                <a:lnTo>
                  <a:pt x="1545215" y="1010638"/>
                </a:lnTo>
                <a:lnTo>
                  <a:pt x="1540141" y="1006516"/>
                </a:lnTo>
                <a:lnTo>
                  <a:pt x="1535067" y="1001758"/>
                </a:lnTo>
                <a:lnTo>
                  <a:pt x="1530310" y="997001"/>
                </a:lnTo>
                <a:lnTo>
                  <a:pt x="1526187" y="991610"/>
                </a:lnTo>
                <a:lnTo>
                  <a:pt x="1521747" y="986535"/>
                </a:lnTo>
                <a:lnTo>
                  <a:pt x="1517624" y="980510"/>
                </a:lnTo>
                <a:lnTo>
                  <a:pt x="1514135" y="975118"/>
                </a:lnTo>
                <a:lnTo>
                  <a:pt x="1510964" y="969093"/>
                </a:lnTo>
                <a:lnTo>
                  <a:pt x="1507792" y="962750"/>
                </a:lnTo>
                <a:lnTo>
                  <a:pt x="1504621" y="956724"/>
                </a:lnTo>
                <a:lnTo>
                  <a:pt x="1502084" y="950064"/>
                </a:lnTo>
                <a:lnTo>
                  <a:pt x="1500181" y="943721"/>
                </a:lnTo>
                <a:lnTo>
                  <a:pt x="1498278" y="937061"/>
                </a:lnTo>
                <a:lnTo>
                  <a:pt x="1496692" y="930401"/>
                </a:lnTo>
                <a:lnTo>
                  <a:pt x="1495424" y="923424"/>
                </a:lnTo>
                <a:lnTo>
                  <a:pt x="1494472" y="916130"/>
                </a:lnTo>
                <a:lnTo>
                  <a:pt x="1493838" y="908835"/>
                </a:lnTo>
                <a:lnTo>
                  <a:pt x="1493838" y="901541"/>
                </a:lnTo>
                <a:lnTo>
                  <a:pt x="1493838" y="894247"/>
                </a:lnTo>
                <a:lnTo>
                  <a:pt x="1494472" y="887270"/>
                </a:lnTo>
                <a:lnTo>
                  <a:pt x="1495424" y="880292"/>
                </a:lnTo>
                <a:lnTo>
                  <a:pt x="1496692" y="873315"/>
                </a:lnTo>
                <a:lnTo>
                  <a:pt x="1498278" y="866338"/>
                </a:lnTo>
                <a:lnTo>
                  <a:pt x="1500181" y="859678"/>
                </a:lnTo>
                <a:lnTo>
                  <a:pt x="1502084" y="853018"/>
                </a:lnTo>
                <a:lnTo>
                  <a:pt x="1504621" y="846675"/>
                </a:lnTo>
                <a:lnTo>
                  <a:pt x="1507792" y="840332"/>
                </a:lnTo>
                <a:lnTo>
                  <a:pt x="1510964" y="834307"/>
                </a:lnTo>
                <a:lnTo>
                  <a:pt x="1514135" y="828281"/>
                </a:lnTo>
                <a:lnTo>
                  <a:pt x="1517624" y="822572"/>
                </a:lnTo>
                <a:lnTo>
                  <a:pt x="1521747" y="817181"/>
                </a:lnTo>
                <a:lnTo>
                  <a:pt x="1526187" y="811789"/>
                </a:lnTo>
                <a:lnTo>
                  <a:pt x="1530310" y="806715"/>
                </a:lnTo>
                <a:lnTo>
                  <a:pt x="1535067" y="801641"/>
                </a:lnTo>
                <a:lnTo>
                  <a:pt x="1540141" y="796884"/>
                </a:lnTo>
                <a:lnTo>
                  <a:pt x="1545215" y="792444"/>
                </a:lnTo>
                <a:lnTo>
                  <a:pt x="1550290" y="788638"/>
                </a:lnTo>
                <a:lnTo>
                  <a:pt x="1556315" y="784515"/>
                </a:lnTo>
                <a:lnTo>
                  <a:pt x="1562024" y="781026"/>
                </a:lnTo>
                <a:lnTo>
                  <a:pt x="1567733" y="777221"/>
                </a:lnTo>
                <a:lnTo>
                  <a:pt x="1574075" y="774049"/>
                </a:lnTo>
                <a:lnTo>
                  <a:pt x="1580101" y="771512"/>
                </a:lnTo>
                <a:lnTo>
                  <a:pt x="1586761" y="768975"/>
                </a:lnTo>
                <a:lnTo>
                  <a:pt x="1593104" y="766755"/>
                </a:lnTo>
                <a:lnTo>
                  <a:pt x="1599764" y="764535"/>
                </a:lnTo>
                <a:lnTo>
                  <a:pt x="1606424" y="763266"/>
                </a:lnTo>
                <a:lnTo>
                  <a:pt x="1613401" y="761998"/>
                </a:lnTo>
                <a:lnTo>
                  <a:pt x="1620696" y="761046"/>
                </a:lnTo>
                <a:lnTo>
                  <a:pt x="1627990" y="760729"/>
                </a:lnTo>
                <a:lnTo>
                  <a:pt x="1635284" y="760412"/>
                </a:lnTo>
                <a:close/>
                <a:moveTo>
                  <a:pt x="221616" y="760412"/>
                </a:moveTo>
                <a:lnTo>
                  <a:pt x="228934" y="760729"/>
                </a:lnTo>
                <a:lnTo>
                  <a:pt x="235935" y="761046"/>
                </a:lnTo>
                <a:lnTo>
                  <a:pt x="243254" y="761998"/>
                </a:lnTo>
                <a:lnTo>
                  <a:pt x="249936" y="763266"/>
                </a:lnTo>
                <a:lnTo>
                  <a:pt x="256937" y="764535"/>
                </a:lnTo>
                <a:lnTo>
                  <a:pt x="263938" y="766755"/>
                </a:lnTo>
                <a:lnTo>
                  <a:pt x="270302" y="768975"/>
                </a:lnTo>
                <a:lnTo>
                  <a:pt x="276666" y="771512"/>
                </a:lnTo>
                <a:lnTo>
                  <a:pt x="283030" y="774049"/>
                </a:lnTo>
                <a:lnTo>
                  <a:pt x="289395" y="777221"/>
                </a:lnTo>
                <a:lnTo>
                  <a:pt x="295122" y="781026"/>
                </a:lnTo>
                <a:lnTo>
                  <a:pt x="300850" y="784515"/>
                </a:lnTo>
                <a:lnTo>
                  <a:pt x="306260" y="788638"/>
                </a:lnTo>
                <a:lnTo>
                  <a:pt x="311988" y="792444"/>
                </a:lnTo>
                <a:lnTo>
                  <a:pt x="317079" y="796884"/>
                </a:lnTo>
                <a:lnTo>
                  <a:pt x="321534" y="801641"/>
                </a:lnTo>
                <a:lnTo>
                  <a:pt x="326307" y="806715"/>
                </a:lnTo>
                <a:lnTo>
                  <a:pt x="331080" y="811789"/>
                </a:lnTo>
                <a:lnTo>
                  <a:pt x="335217" y="817181"/>
                </a:lnTo>
                <a:lnTo>
                  <a:pt x="339036" y="822572"/>
                </a:lnTo>
                <a:lnTo>
                  <a:pt x="342854" y="828281"/>
                </a:lnTo>
                <a:lnTo>
                  <a:pt x="346355" y="834307"/>
                </a:lnTo>
                <a:lnTo>
                  <a:pt x="349219" y="840332"/>
                </a:lnTo>
                <a:lnTo>
                  <a:pt x="352082" y="846675"/>
                </a:lnTo>
                <a:lnTo>
                  <a:pt x="354628" y="853018"/>
                </a:lnTo>
                <a:lnTo>
                  <a:pt x="356856" y="859678"/>
                </a:lnTo>
                <a:lnTo>
                  <a:pt x="359083" y="866338"/>
                </a:lnTo>
                <a:lnTo>
                  <a:pt x="360674" y="873315"/>
                </a:lnTo>
                <a:lnTo>
                  <a:pt x="361629" y="880292"/>
                </a:lnTo>
                <a:lnTo>
                  <a:pt x="362902" y="887270"/>
                </a:lnTo>
                <a:lnTo>
                  <a:pt x="363220" y="894247"/>
                </a:lnTo>
                <a:lnTo>
                  <a:pt x="363538" y="901541"/>
                </a:lnTo>
                <a:lnTo>
                  <a:pt x="363220" y="908835"/>
                </a:lnTo>
                <a:lnTo>
                  <a:pt x="362902" y="916130"/>
                </a:lnTo>
                <a:lnTo>
                  <a:pt x="361629" y="923424"/>
                </a:lnTo>
                <a:lnTo>
                  <a:pt x="360674" y="930401"/>
                </a:lnTo>
                <a:lnTo>
                  <a:pt x="359083" y="937061"/>
                </a:lnTo>
                <a:lnTo>
                  <a:pt x="356856" y="943721"/>
                </a:lnTo>
                <a:lnTo>
                  <a:pt x="354628" y="950064"/>
                </a:lnTo>
                <a:lnTo>
                  <a:pt x="352082" y="956724"/>
                </a:lnTo>
                <a:lnTo>
                  <a:pt x="349219" y="962750"/>
                </a:lnTo>
                <a:lnTo>
                  <a:pt x="346355" y="969093"/>
                </a:lnTo>
                <a:lnTo>
                  <a:pt x="342854" y="975118"/>
                </a:lnTo>
                <a:lnTo>
                  <a:pt x="339036" y="980510"/>
                </a:lnTo>
                <a:lnTo>
                  <a:pt x="335217" y="986535"/>
                </a:lnTo>
                <a:lnTo>
                  <a:pt x="331080" y="991610"/>
                </a:lnTo>
                <a:lnTo>
                  <a:pt x="326307" y="997001"/>
                </a:lnTo>
                <a:lnTo>
                  <a:pt x="321534" y="1001758"/>
                </a:lnTo>
                <a:lnTo>
                  <a:pt x="317079" y="1006516"/>
                </a:lnTo>
                <a:lnTo>
                  <a:pt x="311988" y="1010638"/>
                </a:lnTo>
                <a:lnTo>
                  <a:pt x="306260" y="1015078"/>
                </a:lnTo>
                <a:lnTo>
                  <a:pt x="300850" y="1018884"/>
                </a:lnTo>
                <a:lnTo>
                  <a:pt x="295122" y="1022690"/>
                </a:lnTo>
                <a:lnTo>
                  <a:pt x="289395" y="1025861"/>
                </a:lnTo>
                <a:lnTo>
                  <a:pt x="283030" y="1029033"/>
                </a:lnTo>
                <a:lnTo>
                  <a:pt x="276666" y="1032204"/>
                </a:lnTo>
                <a:lnTo>
                  <a:pt x="270302" y="1034741"/>
                </a:lnTo>
                <a:lnTo>
                  <a:pt x="263938" y="1036644"/>
                </a:lnTo>
                <a:lnTo>
                  <a:pt x="256937" y="1038547"/>
                </a:lnTo>
                <a:lnTo>
                  <a:pt x="249936" y="1040133"/>
                </a:lnTo>
                <a:lnTo>
                  <a:pt x="243254" y="1041401"/>
                </a:lnTo>
                <a:lnTo>
                  <a:pt x="235935" y="1042353"/>
                </a:lnTo>
                <a:lnTo>
                  <a:pt x="228934" y="1042987"/>
                </a:lnTo>
                <a:lnTo>
                  <a:pt x="221616" y="1042987"/>
                </a:lnTo>
                <a:lnTo>
                  <a:pt x="213978" y="1042987"/>
                </a:lnTo>
                <a:lnTo>
                  <a:pt x="207296" y="1042353"/>
                </a:lnTo>
                <a:lnTo>
                  <a:pt x="199977" y="1041401"/>
                </a:lnTo>
                <a:lnTo>
                  <a:pt x="192977" y="1040133"/>
                </a:lnTo>
                <a:lnTo>
                  <a:pt x="185976" y="1038547"/>
                </a:lnTo>
                <a:lnTo>
                  <a:pt x="179612" y="1036644"/>
                </a:lnTo>
                <a:lnTo>
                  <a:pt x="172611" y="1034741"/>
                </a:lnTo>
                <a:lnTo>
                  <a:pt x="166565" y="1032204"/>
                </a:lnTo>
                <a:lnTo>
                  <a:pt x="159883" y="1029033"/>
                </a:lnTo>
                <a:lnTo>
                  <a:pt x="154155" y="1025861"/>
                </a:lnTo>
                <a:lnTo>
                  <a:pt x="147791" y="1022690"/>
                </a:lnTo>
                <a:lnTo>
                  <a:pt x="142063" y="1018884"/>
                </a:lnTo>
                <a:lnTo>
                  <a:pt x="136653" y="1015078"/>
                </a:lnTo>
                <a:lnTo>
                  <a:pt x="131243" y="1010638"/>
                </a:lnTo>
                <a:lnTo>
                  <a:pt x="126152" y="1006516"/>
                </a:lnTo>
                <a:lnTo>
                  <a:pt x="121379" y="1001758"/>
                </a:lnTo>
                <a:lnTo>
                  <a:pt x="116606" y="997001"/>
                </a:lnTo>
                <a:lnTo>
                  <a:pt x="111833" y="991610"/>
                </a:lnTo>
                <a:lnTo>
                  <a:pt x="108014" y="986535"/>
                </a:lnTo>
                <a:lnTo>
                  <a:pt x="103877" y="980510"/>
                </a:lnTo>
                <a:lnTo>
                  <a:pt x="100377" y="975118"/>
                </a:lnTo>
                <a:lnTo>
                  <a:pt x="96558" y="969093"/>
                </a:lnTo>
                <a:lnTo>
                  <a:pt x="93694" y="962750"/>
                </a:lnTo>
                <a:lnTo>
                  <a:pt x="90831" y="956724"/>
                </a:lnTo>
                <a:lnTo>
                  <a:pt x="88285" y="950064"/>
                </a:lnTo>
                <a:lnTo>
                  <a:pt x="86057" y="943721"/>
                </a:lnTo>
                <a:lnTo>
                  <a:pt x="84148" y="937061"/>
                </a:lnTo>
                <a:lnTo>
                  <a:pt x="82557" y="930401"/>
                </a:lnTo>
                <a:lnTo>
                  <a:pt x="81284" y="923424"/>
                </a:lnTo>
                <a:lnTo>
                  <a:pt x="80330" y="916130"/>
                </a:lnTo>
                <a:lnTo>
                  <a:pt x="80011" y="908835"/>
                </a:lnTo>
                <a:lnTo>
                  <a:pt x="79375" y="901541"/>
                </a:lnTo>
                <a:lnTo>
                  <a:pt x="80011" y="894247"/>
                </a:lnTo>
                <a:lnTo>
                  <a:pt x="80330" y="887270"/>
                </a:lnTo>
                <a:lnTo>
                  <a:pt x="81284" y="880292"/>
                </a:lnTo>
                <a:lnTo>
                  <a:pt x="82557" y="873315"/>
                </a:lnTo>
                <a:lnTo>
                  <a:pt x="84148" y="866338"/>
                </a:lnTo>
                <a:lnTo>
                  <a:pt x="86057" y="859678"/>
                </a:lnTo>
                <a:lnTo>
                  <a:pt x="88285" y="853018"/>
                </a:lnTo>
                <a:lnTo>
                  <a:pt x="90831" y="846675"/>
                </a:lnTo>
                <a:lnTo>
                  <a:pt x="93694" y="840332"/>
                </a:lnTo>
                <a:lnTo>
                  <a:pt x="96558" y="834307"/>
                </a:lnTo>
                <a:lnTo>
                  <a:pt x="100377" y="828281"/>
                </a:lnTo>
                <a:lnTo>
                  <a:pt x="103877" y="822572"/>
                </a:lnTo>
                <a:lnTo>
                  <a:pt x="108014" y="817181"/>
                </a:lnTo>
                <a:lnTo>
                  <a:pt x="111833" y="811789"/>
                </a:lnTo>
                <a:lnTo>
                  <a:pt x="116606" y="806715"/>
                </a:lnTo>
                <a:lnTo>
                  <a:pt x="121379" y="801641"/>
                </a:lnTo>
                <a:lnTo>
                  <a:pt x="126152" y="796884"/>
                </a:lnTo>
                <a:lnTo>
                  <a:pt x="131243" y="792444"/>
                </a:lnTo>
                <a:lnTo>
                  <a:pt x="136653" y="788638"/>
                </a:lnTo>
                <a:lnTo>
                  <a:pt x="142063" y="784515"/>
                </a:lnTo>
                <a:lnTo>
                  <a:pt x="147791" y="781026"/>
                </a:lnTo>
                <a:lnTo>
                  <a:pt x="154155" y="777221"/>
                </a:lnTo>
                <a:lnTo>
                  <a:pt x="159883" y="774049"/>
                </a:lnTo>
                <a:lnTo>
                  <a:pt x="166565" y="771512"/>
                </a:lnTo>
                <a:lnTo>
                  <a:pt x="172611" y="768975"/>
                </a:lnTo>
                <a:lnTo>
                  <a:pt x="179612" y="766755"/>
                </a:lnTo>
                <a:lnTo>
                  <a:pt x="185976" y="764535"/>
                </a:lnTo>
                <a:lnTo>
                  <a:pt x="192977" y="763266"/>
                </a:lnTo>
                <a:lnTo>
                  <a:pt x="199977" y="761998"/>
                </a:lnTo>
                <a:lnTo>
                  <a:pt x="207296" y="761046"/>
                </a:lnTo>
                <a:lnTo>
                  <a:pt x="213978" y="760729"/>
                </a:lnTo>
                <a:lnTo>
                  <a:pt x="221616" y="760412"/>
                </a:lnTo>
                <a:close/>
                <a:moveTo>
                  <a:pt x="1403413" y="254952"/>
                </a:moveTo>
                <a:lnTo>
                  <a:pt x="1403413" y="450215"/>
                </a:lnTo>
                <a:lnTo>
                  <a:pt x="1774869" y="450215"/>
                </a:lnTo>
                <a:lnTo>
                  <a:pt x="1729073" y="258444"/>
                </a:lnTo>
                <a:lnTo>
                  <a:pt x="1403413" y="254952"/>
                </a:lnTo>
                <a:close/>
                <a:moveTo>
                  <a:pt x="1365250" y="217487"/>
                </a:moveTo>
                <a:lnTo>
                  <a:pt x="1766918" y="217487"/>
                </a:lnTo>
                <a:lnTo>
                  <a:pt x="1886179" y="749300"/>
                </a:lnTo>
                <a:lnTo>
                  <a:pt x="1939925" y="749300"/>
                </a:lnTo>
                <a:lnTo>
                  <a:pt x="1939925" y="860425"/>
                </a:lnTo>
                <a:lnTo>
                  <a:pt x="1886179" y="860425"/>
                </a:lnTo>
                <a:lnTo>
                  <a:pt x="1792043" y="860425"/>
                </a:lnTo>
                <a:lnTo>
                  <a:pt x="1790134" y="854075"/>
                </a:lnTo>
                <a:lnTo>
                  <a:pt x="1788226" y="847408"/>
                </a:lnTo>
                <a:lnTo>
                  <a:pt x="1785682" y="841375"/>
                </a:lnTo>
                <a:lnTo>
                  <a:pt x="1783138" y="835025"/>
                </a:lnTo>
                <a:lnTo>
                  <a:pt x="1779958" y="829310"/>
                </a:lnTo>
                <a:lnTo>
                  <a:pt x="1777095" y="823595"/>
                </a:lnTo>
                <a:lnTo>
                  <a:pt x="1773915" y="817563"/>
                </a:lnTo>
                <a:lnTo>
                  <a:pt x="1770417" y="812165"/>
                </a:lnTo>
                <a:lnTo>
                  <a:pt x="1766600" y="806768"/>
                </a:lnTo>
                <a:lnTo>
                  <a:pt x="1762784" y="801688"/>
                </a:lnTo>
                <a:lnTo>
                  <a:pt x="1758650" y="796608"/>
                </a:lnTo>
                <a:lnTo>
                  <a:pt x="1754197" y="791528"/>
                </a:lnTo>
                <a:lnTo>
                  <a:pt x="1749427" y="786765"/>
                </a:lnTo>
                <a:lnTo>
                  <a:pt x="1744975" y="782320"/>
                </a:lnTo>
                <a:lnTo>
                  <a:pt x="1740204" y="778193"/>
                </a:lnTo>
                <a:lnTo>
                  <a:pt x="1735116" y="774065"/>
                </a:lnTo>
                <a:lnTo>
                  <a:pt x="1730027" y="770255"/>
                </a:lnTo>
                <a:lnTo>
                  <a:pt x="1724621" y="766445"/>
                </a:lnTo>
                <a:lnTo>
                  <a:pt x="1718578" y="762953"/>
                </a:lnTo>
                <a:lnTo>
                  <a:pt x="1713172" y="759460"/>
                </a:lnTo>
                <a:lnTo>
                  <a:pt x="1707447" y="756285"/>
                </a:lnTo>
                <a:lnTo>
                  <a:pt x="1701087" y="753745"/>
                </a:lnTo>
                <a:lnTo>
                  <a:pt x="1695044" y="750887"/>
                </a:lnTo>
                <a:lnTo>
                  <a:pt x="1689002" y="748665"/>
                </a:lnTo>
                <a:lnTo>
                  <a:pt x="1682641" y="746442"/>
                </a:lnTo>
                <a:lnTo>
                  <a:pt x="1676281" y="744855"/>
                </a:lnTo>
                <a:lnTo>
                  <a:pt x="1669602" y="743267"/>
                </a:lnTo>
                <a:lnTo>
                  <a:pt x="1663242" y="741680"/>
                </a:lnTo>
                <a:lnTo>
                  <a:pt x="1656245" y="741045"/>
                </a:lnTo>
                <a:lnTo>
                  <a:pt x="1649248" y="740410"/>
                </a:lnTo>
                <a:lnTo>
                  <a:pt x="1642252" y="739775"/>
                </a:lnTo>
                <a:lnTo>
                  <a:pt x="1635573" y="739775"/>
                </a:lnTo>
                <a:lnTo>
                  <a:pt x="1628577" y="739775"/>
                </a:lnTo>
                <a:lnTo>
                  <a:pt x="1621262" y="740410"/>
                </a:lnTo>
                <a:lnTo>
                  <a:pt x="1614901" y="741045"/>
                </a:lnTo>
                <a:lnTo>
                  <a:pt x="1607905" y="741680"/>
                </a:lnTo>
                <a:lnTo>
                  <a:pt x="1601226" y="743267"/>
                </a:lnTo>
                <a:lnTo>
                  <a:pt x="1594866" y="744855"/>
                </a:lnTo>
                <a:lnTo>
                  <a:pt x="1588187" y="746442"/>
                </a:lnTo>
                <a:lnTo>
                  <a:pt x="1581827" y="748665"/>
                </a:lnTo>
                <a:lnTo>
                  <a:pt x="1575466" y="750887"/>
                </a:lnTo>
                <a:lnTo>
                  <a:pt x="1569423" y="753745"/>
                </a:lnTo>
                <a:lnTo>
                  <a:pt x="1563381" y="756285"/>
                </a:lnTo>
                <a:lnTo>
                  <a:pt x="1557656" y="759460"/>
                </a:lnTo>
                <a:lnTo>
                  <a:pt x="1551932" y="762953"/>
                </a:lnTo>
                <a:lnTo>
                  <a:pt x="1546526" y="766445"/>
                </a:lnTo>
                <a:lnTo>
                  <a:pt x="1541119" y="770255"/>
                </a:lnTo>
                <a:lnTo>
                  <a:pt x="1536031" y="774065"/>
                </a:lnTo>
                <a:lnTo>
                  <a:pt x="1530942" y="778193"/>
                </a:lnTo>
                <a:lnTo>
                  <a:pt x="1525854" y="782320"/>
                </a:lnTo>
                <a:lnTo>
                  <a:pt x="1521083" y="786765"/>
                </a:lnTo>
                <a:lnTo>
                  <a:pt x="1516631" y="791528"/>
                </a:lnTo>
                <a:lnTo>
                  <a:pt x="1512179" y="796608"/>
                </a:lnTo>
                <a:lnTo>
                  <a:pt x="1508044" y="801688"/>
                </a:lnTo>
                <a:lnTo>
                  <a:pt x="1504228" y="806768"/>
                </a:lnTo>
                <a:lnTo>
                  <a:pt x="1500412" y="812165"/>
                </a:lnTo>
                <a:lnTo>
                  <a:pt x="1496913" y="817563"/>
                </a:lnTo>
                <a:lnTo>
                  <a:pt x="1493733" y="823595"/>
                </a:lnTo>
                <a:lnTo>
                  <a:pt x="1490553" y="829310"/>
                </a:lnTo>
                <a:lnTo>
                  <a:pt x="1487690" y="835025"/>
                </a:lnTo>
                <a:lnTo>
                  <a:pt x="1485146" y="841375"/>
                </a:lnTo>
                <a:lnTo>
                  <a:pt x="1482920" y="847408"/>
                </a:lnTo>
                <a:lnTo>
                  <a:pt x="1480694" y="854075"/>
                </a:lnTo>
                <a:lnTo>
                  <a:pt x="1478786" y="860425"/>
                </a:lnTo>
                <a:lnTo>
                  <a:pt x="1365250" y="860425"/>
                </a:lnTo>
                <a:lnTo>
                  <a:pt x="1365250" y="217487"/>
                </a:lnTo>
                <a:close/>
                <a:moveTo>
                  <a:pt x="0" y="0"/>
                </a:moveTo>
                <a:lnTo>
                  <a:pt x="1312863" y="0"/>
                </a:lnTo>
                <a:lnTo>
                  <a:pt x="1312863" y="860425"/>
                </a:lnTo>
                <a:lnTo>
                  <a:pt x="378643" y="860425"/>
                </a:lnTo>
                <a:lnTo>
                  <a:pt x="376737" y="854077"/>
                </a:lnTo>
                <a:lnTo>
                  <a:pt x="374514" y="847412"/>
                </a:lnTo>
                <a:lnTo>
                  <a:pt x="371973" y="841382"/>
                </a:lnTo>
                <a:lnTo>
                  <a:pt x="369431" y="835034"/>
                </a:lnTo>
                <a:lnTo>
                  <a:pt x="366572" y="829322"/>
                </a:lnTo>
                <a:lnTo>
                  <a:pt x="363713" y="823609"/>
                </a:lnTo>
                <a:lnTo>
                  <a:pt x="360537" y="817578"/>
                </a:lnTo>
                <a:lnTo>
                  <a:pt x="356725" y="812183"/>
                </a:lnTo>
                <a:lnTo>
                  <a:pt x="353231" y="806787"/>
                </a:lnTo>
                <a:lnTo>
                  <a:pt x="349101" y="801709"/>
                </a:lnTo>
                <a:lnTo>
                  <a:pt x="344654" y="796631"/>
                </a:lnTo>
                <a:lnTo>
                  <a:pt x="340842" y="791553"/>
                </a:lnTo>
                <a:lnTo>
                  <a:pt x="336078" y="786792"/>
                </a:lnTo>
                <a:lnTo>
                  <a:pt x="331313" y="782349"/>
                </a:lnTo>
                <a:lnTo>
                  <a:pt x="326548" y="778223"/>
                </a:lnTo>
                <a:lnTo>
                  <a:pt x="321466" y="774097"/>
                </a:lnTo>
                <a:lnTo>
                  <a:pt x="316065" y="770288"/>
                </a:lnTo>
                <a:lnTo>
                  <a:pt x="310665" y="766480"/>
                </a:lnTo>
                <a:lnTo>
                  <a:pt x="305265" y="762989"/>
                </a:lnTo>
                <a:lnTo>
                  <a:pt x="299547" y="759497"/>
                </a:lnTo>
                <a:lnTo>
                  <a:pt x="293512" y="756323"/>
                </a:lnTo>
                <a:lnTo>
                  <a:pt x="287794" y="753784"/>
                </a:lnTo>
                <a:lnTo>
                  <a:pt x="281759" y="750928"/>
                </a:lnTo>
                <a:lnTo>
                  <a:pt x="275406" y="748706"/>
                </a:lnTo>
                <a:lnTo>
                  <a:pt x="269053" y="746484"/>
                </a:lnTo>
                <a:lnTo>
                  <a:pt x="262700" y="744898"/>
                </a:lnTo>
                <a:lnTo>
                  <a:pt x="256347" y="743311"/>
                </a:lnTo>
                <a:lnTo>
                  <a:pt x="249358" y="741724"/>
                </a:lnTo>
                <a:lnTo>
                  <a:pt x="242687" y="741089"/>
                </a:lnTo>
                <a:lnTo>
                  <a:pt x="236017" y="740454"/>
                </a:lnTo>
                <a:lnTo>
                  <a:pt x="229028" y="739819"/>
                </a:lnTo>
                <a:lnTo>
                  <a:pt x="222040" y="739819"/>
                </a:lnTo>
                <a:lnTo>
                  <a:pt x="214734" y="739819"/>
                </a:lnTo>
                <a:lnTo>
                  <a:pt x="208063" y="740454"/>
                </a:lnTo>
                <a:lnTo>
                  <a:pt x="201075" y="741089"/>
                </a:lnTo>
                <a:lnTo>
                  <a:pt x="194404" y="741724"/>
                </a:lnTo>
                <a:lnTo>
                  <a:pt x="187733" y="743311"/>
                </a:lnTo>
                <a:lnTo>
                  <a:pt x="181063" y="744898"/>
                </a:lnTo>
                <a:lnTo>
                  <a:pt x="175027" y="746484"/>
                </a:lnTo>
                <a:lnTo>
                  <a:pt x="168356" y="748706"/>
                </a:lnTo>
                <a:lnTo>
                  <a:pt x="162321" y="750928"/>
                </a:lnTo>
                <a:lnTo>
                  <a:pt x="155968" y="753784"/>
                </a:lnTo>
                <a:lnTo>
                  <a:pt x="150250" y="756323"/>
                </a:lnTo>
                <a:lnTo>
                  <a:pt x="144532" y="759497"/>
                </a:lnTo>
                <a:lnTo>
                  <a:pt x="138497" y="762989"/>
                </a:lnTo>
                <a:lnTo>
                  <a:pt x="133097" y="766480"/>
                </a:lnTo>
                <a:lnTo>
                  <a:pt x="127697" y="770288"/>
                </a:lnTo>
                <a:lnTo>
                  <a:pt x="122297" y="774097"/>
                </a:lnTo>
                <a:lnTo>
                  <a:pt x="117532" y="778223"/>
                </a:lnTo>
                <a:lnTo>
                  <a:pt x="112449" y="782349"/>
                </a:lnTo>
                <a:lnTo>
                  <a:pt x="107685" y="786792"/>
                </a:lnTo>
                <a:lnTo>
                  <a:pt x="103555" y="791553"/>
                </a:lnTo>
                <a:lnTo>
                  <a:pt x="99108" y="796631"/>
                </a:lnTo>
                <a:lnTo>
                  <a:pt x="94661" y="801709"/>
                </a:lnTo>
                <a:lnTo>
                  <a:pt x="90849" y="806787"/>
                </a:lnTo>
                <a:lnTo>
                  <a:pt x="87037" y="812183"/>
                </a:lnTo>
                <a:lnTo>
                  <a:pt x="83543" y="817578"/>
                </a:lnTo>
                <a:lnTo>
                  <a:pt x="80049" y="823609"/>
                </a:lnTo>
                <a:lnTo>
                  <a:pt x="77190" y="829322"/>
                </a:lnTo>
                <a:lnTo>
                  <a:pt x="74331" y="835034"/>
                </a:lnTo>
                <a:lnTo>
                  <a:pt x="71790" y="841382"/>
                </a:lnTo>
                <a:lnTo>
                  <a:pt x="69566" y="847412"/>
                </a:lnTo>
                <a:lnTo>
                  <a:pt x="67660" y="854077"/>
                </a:lnTo>
                <a:lnTo>
                  <a:pt x="65754" y="860425"/>
                </a:lnTo>
                <a:lnTo>
                  <a:pt x="0" y="860425"/>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56" name="KSO_Shape"/>
          <p:cNvSpPr/>
          <p:nvPr/>
        </p:nvSpPr>
        <p:spPr bwMode="auto">
          <a:xfrm>
            <a:off x="4335419" y="5323326"/>
            <a:ext cx="597337" cy="348447"/>
          </a:xfrm>
          <a:custGeom>
            <a:avLst/>
            <a:gdLst>
              <a:gd name="T0" fmla="*/ 2147483646 w 317"/>
              <a:gd name="T1" fmla="*/ 2147483646 h 185"/>
              <a:gd name="T2" fmla="*/ 2147483646 w 317"/>
              <a:gd name="T3" fmla="*/ 2147483646 h 185"/>
              <a:gd name="T4" fmla="*/ 2147483646 w 317"/>
              <a:gd name="T5" fmla="*/ 2147483646 h 185"/>
              <a:gd name="T6" fmla="*/ 2147483646 w 317"/>
              <a:gd name="T7" fmla="*/ 2147483646 h 185"/>
              <a:gd name="T8" fmla="*/ 2147483646 w 317"/>
              <a:gd name="T9" fmla="*/ 0 h 185"/>
              <a:gd name="T10" fmla="*/ 2147483646 w 317"/>
              <a:gd name="T11" fmla="*/ 0 h 185"/>
              <a:gd name="T12" fmla="*/ 2147483646 w 317"/>
              <a:gd name="T13" fmla="*/ 0 h 185"/>
              <a:gd name="T14" fmla="*/ 2147483646 w 317"/>
              <a:gd name="T15" fmla="*/ 0 h 185"/>
              <a:gd name="T16" fmla="*/ 2147483646 w 317"/>
              <a:gd name="T17" fmla="*/ 2147483646 h 185"/>
              <a:gd name="T18" fmla="*/ 2147483646 w 317"/>
              <a:gd name="T19" fmla="*/ 2147483646 h 185"/>
              <a:gd name="T20" fmla="*/ 2147483646 w 317"/>
              <a:gd name="T21" fmla="*/ 2147483646 h 185"/>
              <a:gd name="T22" fmla="*/ 2147483646 w 317"/>
              <a:gd name="T23" fmla="*/ 2147483646 h 185"/>
              <a:gd name="T24" fmla="*/ 2147483646 w 317"/>
              <a:gd name="T25" fmla="*/ 2147483646 h 185"/>
              <a:gd name="T26" fmla="*/ 2147483646 w 317"/>
              <a:gd name="T27" fmla="*/ 2147483646 h 185"/>
              <a:gd name="T28" fmla="*/ 2147483646 w 317"/>
              <a:gd name="T29" fmla="*/ 2147483646 h 185"/>
              <a:gd name="T30" fmla="*/ 2147483646 w 317"/>
              <a:gd name="T31" fmla="*/ 2147483646 h 185"/>
              <a:gd name="T32" fmla="*/ 2147483646 w 317"/>
              <a:gd name="T33" fmla="*/ 2147483646 h 185"/>
              <a:gd name="T34" fmla="*/ 2147483646 w 317"/>
              <a:gd name="T35" fmla="*/ 2147483646 h 185"/>
              <a:gd name="T36" fmla="*/ 2147483646 w 317"/>
              <a:gd name="T37" fmla="*/ 2147483646 h 185"/>
              <a:gd name="T38" fmla="*/ 2147483646 w 317"/>
              <a:gd name="T39" fmla="*/ 2147483646 h 185"/>
              <a:gd name="T40" fmla="*/ 2147483646 w 317"/>
              <a:gd name="T41" fmla="*/ 2147483646 h 185"/>
              <a:gd name="T42" fmla="*/ 2147483646 w 317"/>
              <a:gd name="T43" fmla="*/ 2147483646 h 185"/>
              <a:gd name="T44" fmla="*/ 2147483646 w 317"/>
              <a:gd name="T45" fmla="*/ 2147483646 h 185"/>
              <a:gd name="T46" fmla="*/ 2147483646 w 317"/>
              <a:gd name="T47" fmla="*/ 2147483646 h 185"/>
              <a:gd name="T48" fmla="*/ 2147483646 w 317"/>
              <a:gd name="T49" fmla="*/ 2147483646 h 185"/>
              <a:gd name="T50" fmla="*/ 2147483646 w 317"/>
              <a:gd name="T51" fmla="*/ 2147483646 h 185"/>
              <a:gd name="T52" fmla="*/ 2147483646 w 317"/>
              <a:gd name="T53" fmla="*/ 2147483646 h 185"/>
              <a:gd name="T54" fmla="*/ 2147483646 w 317"/>
              <a:gd name="T55" fmla="*/ 2147483646 h 185"/>
              <a:gd name="T56" fmla="*/ 2147483646 w 317"/>
              <a:gd name="T57" fmla="*/ 2147483646 h 185"/>
              <a:gd name="T58" fmla="*/ 2147483646 w 317"/>
              <a:gd name="T59" fmla="*/ 2147483646 h 185"/>
              <a:gd name="T60" fmla="*/ 2147483646 w 317"/>
              <a:gd name="T61" fmla="*/ 2147483646 h 185"/>
              <a:gd name="T62" fmla="*/ 2147483646 w 317"/>
              <a:gd name="T63" fmla="*/ 2147483646 h 185"/>
              <a:gd name="T64" fmla="*/ 2147483646 w 317"/>
              <a:gd name="T65" fmla="*/ 2147483646 h 185"/>
              <a:gd name="T66" fmla="*/ 2147483646 w 317"/>
              <a:gd name="T67" fmla="*/ 2147483646 h 185"/>
              <a:gd name="T68" fmla="*/ 2147483646 w 317"/>
              <a:gd name="T69" fmla="*/ 0 h 185"/>
              <a:gd name="T70" fmla="*/ 2147483646 w 317"/>
              <a:gd name="T71" fmla="*/ 2147483646 h 185"/>
              <a:gd name="T72" fmla="*/ 2147483646 w 317"/>
              <a:gd name="T73" fmla="*/ 2147483646 h 1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7" h="185">
                <a:moveTo>
                  <a:pt x="256" y="62"/>
                </a:moveTo>
                <a:cubicBezTo>
                  <a:pt x="247" y="62"/>
                  <a:pt x="239" y="64"/>
                  <a:pt x="231" y="67"/>
                </a:cubicBezTo>
                <a:cubicBezTo>
                  <a:pt x="195" y="3"/>
                  <a:pt x="195" y="3"/>
                  <a:pt x="195" y="3"/>
                </a:cubicBezTo>
                <a:cubicBezTo>
                  <a:pt x="195" y="3"/>
                  <a:pt x="195" y="3"/>
                  <a:pt x="195" y="3"/>
                </a:cubicBezTo>
                <a:cubicBezTo>
                  <a:pt x="195" y="3"/>
                  <a:pt x="195" y="3"/>
                  <a:pt x="194" y="2"/>
                </a:cubicBezTo>
                <a:cubicBezTo>
                  <a:pt x="194" y="2"/>
                  <a:pt x="194" y="2"/>
                  <a:pt x="194" y="2"/>
                </a:cubicBezTo>
                <a:cubicBezTo>
                  <a:pt x="194" y="2"/>
                  <a:pt x="194" y="2"/>
                  <a:pt x="194" y="1"/>
                </a:cubicBezTo>
                <a:cubicBezTo>
                  <a:pt x="193" y="1"/>
                  <a:pt x="193" y="1"/>
                  <a:pt x="193" y="1"/>
                </a:cubicBezTo>
                <a:cubicBezTo>
                  <a:pt x="193" y="1"/>
                  <a:pt x="193" y="1"/>
                  <a:pt x="193" y="1"/>
                </a:cubicBezTo>
                <a:cubicBezTo>
                  <a:pt x="192" y="1"/>
                  <a:pt x="192" y="0"/>
                  <a:pt x="192" y="0"/>
                </a:cubicBezTo>
                <a:cubicBezTo>
                  <a:pt x="192" y="0"/>
                  <a:pt x="192" y="0"/>
                  <a:pt x="191" y="0"/>
                </a:cubicBezTo>
                <a:cubicBezTo>
                  <a:pt x="191" y="0"/>
                  <a:pt x="191" y="0"/>
                  <a:pt x="191" y="0"/>
                </a:cubicBezTo>
                <a:cubicBezTo>
                  <a:pt x="191" y="0"/>
                  <a:pt x="190" y="0"/>
                  <a:pt x="190" y="0"/>
                </a:cubicBezTo>
                <a:cubicBezTo>
                  <a:pt x="190" y="0"/>
                  <a:pt x="190" y="0"/>
                  <a:pt x="189" y="0"/>
                </a:cubicBezTo>
                <a:cubicBezTo>
                  <a:pt x="189" y="0"/>
                  <a:pt x="189" y="0"/>
                  <a:pt x="189" y="0"/>
                </a:cubicBezTo>
                <a:cubicBezTo>
                  <a:pt x="169" y="0"/>
                  <a:pt x="169" y="0"/>
                  <a:pt x="169" y="0"/>
                </a:cubicBezTo>
                <a:cubicBezTo>
                  <a:pt x="165" y="0"/>
                  <a:pt x="162" y="3"/>
                  <a:pt x="162" y="6"/>
                </a:cubicBezTo>
                <a:cubicBezTo>
                  <a:pt x="162" y="10"/>
                  <a:pt x="165" y="13"/>
                  <a:pt x="169" y="13"/>
                </a:cubicBezTo>
                <a:cubicBezTo>
                  <a:pt x="185" y="13"/>
                  <a:pt x="185" y="13"/>
                  <a:pt x="185" y="13"/>
                </a:cubicBezTo>
                <a:cubicBezTo>
                  <a:pt x="195" y="30"/>
                  <a:pt x="195" y="30"/>
                  <a:pt x="195" y="30"/>
                </a:cubicBezTo>
                <a:cubicBezTo>
                  <a:pt x="106" y="30"/>
                  <a:pt x="106" y="30"/>
                  <a:pt x="106" y="30"/>
                </a:cubicBezTo>
                <a:cubicBezTo>
                  <a:pt x="99" y="18"/>
                  <a:pt x="99" y="18"/>
                  <a:pt x="99" y="18"/>
                </a:cubicBezTo>
                <a:cubicBezTo>
                  <a:pt x="83" y="18"/>
                  <a:pt x="83" y="18"/>
                  <a:pt x="83" y="18"/>
                </a:cubicBezTo>
                <a:cubicBezTo>
                  <a:pt x="117" y="72"/>
                  <a:pt x="117" y="72"/>
                  <a:pt x="117" y="72"/>
                </a:cubicBezTo>
                <a:cubicBezTo>
                  <a:pt x="119" y="74"/>
                  <a:pt x="121" y="75"/>
                  <a:pt x="123" y="75"/>
                </a:cubicBezTo>
                <a:cubicBezTo>
                  <a:pt x="124" y="75"/>
                  <a:pt x="125" y="74"/>
                  <a:pt x="126" y="74"/>
                </a:cubicBezTo>
                <a:cubicBezTo>
                  <a:pt x="129" y="72"/>
                  <a:pt x="130" y="68"/>
                  <a:pt x="128" y="65"/>
                </a:cubicBezTo>
                <a:cubicBezTo>
                  <a:pt x="114" y="43"/>
                  <a:pt x="114" y="43"/>
                  <a:pt x="114" y="43"/>
                </a:cubicBezTo>
                <a:cubicBezTo>
                  <a:pt x="194" y="43"/>
                  <a:pt x="194" y="43"/>
                  <a:pt x="194" y="43"/>
                </a:cubicBezTo>
                <a:cubicBezTo>
                  <a:pt x="151" y="117"/>
                  <a:pt x="151" y="117"/>
                  <a:pt x="151" y="117"/>
                </a:cubicBezTo>
                <a:cubicBezTo>
                  <a:pt x="123" y="117"/>
                  <a:pt x="123" y="117"/>
                  <a:pt x="123" y="117"/>
                </a:cubicBezTo>
                <a:cubicBezTo>
                  <a:pt x="119" y="86"/>
                  <a:pt x="93" y="62"/>
                  <a:pt x="61" y="62"/>
                </a:cubicBezTo>
                <a:cubicBezTo>
                  <a:pt x="27" y="62"/>
                  <a:pt x="0" y="90"/>
                  <a:pt x="0" y="123"/>
                </a:cubicBezTo>
                <a:cubicBezTo>
                  <a:pt x="0" y="157"/>
                  <a:pt x="27" y="185"/>
                  <a:pt x="61" y="185"/>
                </a:cubicBezTo>
                <a:cubicBezTo>
                  <a:pt x="93" y="185"/>
                  <a:pt x="119" y="161"/>
                  <a:pt x="123" y="130"/>
                </a:cubicBezTo>
                <a:cubicBezTo>
                  <a:pt x="123" y="130"/>
                  <a:pt x="151" y="130"/>
                  <a:pt x="155" y="130"/>
                </a:cubicBezTo>
                <a:cubicBezTo>
                  <a:pt x="158" y="130"/>
                  <a:pt x="159" y="129"/>
                  <a:pt x="161" y="127"/>
                </a:cubicBezTo>
                <a:cubicBezTo>
                  <a:pt x="206" y="49"/>
                  <a:pt x="206" y="49"/>
                  <a:pt x="206" y="49"/>
                </a:cubicBezTo>
                <a:cubicBezTo>
                  <a:pt x="220" y="74"/>
                  <a:pt x="220" y="74"/>
                  <a:pt x="220" y="74"/>
                </a:cubicBezTo>
                <a:cubicBezTo>
                  <a:pt x="204" y="85"/>
                  <a:pt x="194" y="103"/>
                  <a:pt x="194" y="123"/>
                </a:cubicBezTo>
                <a:cubicBezTo>
                  <a:pt x="194" y="157"/>
                  <a:pt x="222" y="185"/>
                  <a:pt x="256" y="185"/>
                </a:cubicBezTo>
                <a:cubicBezTo>
                  <a:pt x="290" y="185"/>
                  <a:pt x="317" y="157"/>
                  <a:pt x="317" y="123"/>
                </a:cubicBezTo>
                <a:cubicBezTo>
                  <a:pt x="317" y="90"/>
                  <a:pt x="290" y="62"/>
                  <a:pt x="256" y="62"/>
                </a:cubicBezTo>
                <a:close/>
                <a:moveTo>
                  <a:pt x="61" y="101"/>
                </a:moveTo>
                <a:cubicBezTo>
                  <a:pt x="49" y="101"/>
                  <a:pt x="38" y="111"/>
                  <a:pt x="38" y="124"/>
                </a:cubicBezTo>
                <a:cubicBezTo>
                  <a:pt x="38" y="136"/>
                  <a:pt x="49" y="146"/>
                  <a:pt x="61" y="146"/>
                </a:cubicBezTo>
                <a:cubicBezTo>
                  <a:pt x="72" y="146"/>
                  <a:pt x="81" y="139"/>
                  <a:pt x="83" y="130"/>
                </a:cubicBezTo>
                <a:cubicBezTo>
                  <a:pt x="111" y="130"/>
                  <a:pt x="111" y="130"/>
                  <a:pt x="111" y="130"/>
                </a:cubicBezTo>
                <a:cubicBezTo>
                  <a:pt x="108" y="155"/>
                  <a:pt x="87" y="174"/>
                  <a:pt x="61" y="174"/>
                </a:cubicBezTo>
                <a:cubicBezTo>
                  <a:pt x="34" y="174"/>
                  <a:pt x="11" y="151"/>
                  <a:pt x="11" y="123"/>
                </a:cubicBezTo>
                <a:cubicBezTo>
                  <a:pt x="11" y="96"/>
                  <a:pt x="34" y="73"/>
                  <a:pt x="61" y="73"/>
                </a:cubicBezTo>
                <a:cubicBezTo>
                  <a:pt x="87" y="73"/>
                  <a:pt x="108" y="92"/>
                  <a:pt x="111" y="117"/>
                </a:cubicBezTo>
                <a:cubicBezTo>
                  <a:pt x="83" y="117"/>
                  <a:pt x="83" y="117"/>
                  <a:pt x="83" y="117"/>
                </a:cubicBezTo>
                <a:cubicBezTo>
                  <a:pt x="81" y="108"/>
                  <a:pt x="72" y="101"/>
                  <a:pt x="61" y="101"/>
                </a:cubicBezTo>
                <a:close/>
                <a:moveTo>
                  <a:pt x="256" y="174"/>
                </a:moveTo>
                <a:cubicBezTo>
                  <a:pt x="228" y="174"/>
                  <a:pt x="206" y="151"/>
                  <a:pt x="206" y="123"/>
                </a:cubicBezTo>
                <a:cubicBezTo>
                  <a:pt x="206" y="107"/>
                  <a:pt x="213" y="93"/>
                  <a:pt x="226" y="84"/>
                </a:cubicBezTo>
                <a:cubicBezTo>
                  <a:pt x="239" y="108"/>
                  <a:pt x="239" y="108"/>
                  <a:pt x="239" y="108"/>
                </a:cubicBezTo>
                <a:cubicBezTo>
                  <a:pt x="235" y="112"/>
                  <a:pt x="233" y="117"/>
                  <a:pt x="233" y="124"/>
                </a:cubicBezTo>
                <a:cubicBezTo>
                  <a:pt x="233" y="136"/>
                  <a:pt x="243" y="146"/>
                  <a:pt x="256" y="146"/>
                </a:cubicBezTo>
                <a:cubicBezTo>
                  <a:pt x="268" y="146"/>
                  <a:pt x="279" y="136"/>
                  <a:pt x="279" y="124"/>
                </a:cubicBezTo>
                <a:cubicBezTo>
                  <a:pt x="279" y="111"/>
                  <a:pt x="268" y="101"/>
                  <a:pt x="256" y="101"/>
                </a:cubicBezTo>
                <a:cubicBezTo>
                  <a:pt x="254" y="101"/>
                  <a:pt x="252" y="101"/>
                  <a:pt x="251" y="101"/>
                </a:cubicBezTo>
                <a:cubicBezTo>
                  <a:pt x="237" y="77"/>
                  <a:pt x="237" y="77"/>
                  <a:pt x="237" y="77"/>
                </a:cubicBezTo>
                <a:cubicBezTo>
                  <a:pt x="243" y="75"/>
                  <a:pt x="249" y="73"/>
                  <a:pt x="256" y="73"/>
                </a:cubicBezTo>
                <a:cubicBezTo>
                  <a:pt x="283" y="73"/>
                  <a:pt x="306" y="96"/>
                  <a:pt x="306" y="123"/>
                </a:cubicBezTo>
                <a:cubicBezTo>
                  <a:pt x="306" y="151"/>
                  <a:pt x="283" y="174"/>
                  <a:pt x="256" y="174"/>
                </a:cubicBezTo>
                <a:close/>
                <a:moveTo>
                  <a:pt x="63" y="6"/>
                </a:moveTo>
                <a:cubicBezTo>
                  <a:pt x="63" y="3"/>
                  <a:pt x="66" y="0"/>
                  <a:pt x="69" y="0"/>
                </a:cubicBezTo>
                <a:cubicBezTo>
                  <a:pt x="110" y="0"/>
                  <a:pt x="110" y="0"/>
                  <a:pt x="110" y="0"/>
                </a:cubicBezTo>
                <a:cubicBezTo>
                  <a:pt x="114" y="0"/>
                  <a:pt x="117" y="3"/>
                  <a:pt x="117" y="6"/>
                </a:cubicBezTo>
                <a:cubicBezTo>
                  <a:pt x="117" y="10"/>
                  <a:pt x="114" y="13"/>
                  <a:pt x="110" y="13"/>
                </a:cubicBezTo>
                <a:cubicBezTo>
                  <a:pt x="69" y="13"/>
                  <a:pt x="69" y="13"/>
                  <a:pt x="69" y="13"/>
                </a:cubicBezTo>
                <a:cubicBezTo>
                  <a:pt x="66" y="13"/>
                  <a:pt x="63" y="10"/>
                  <a:pt x="63" y="6"/>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58" name="KSO_Shape"/>
          <p:cNvSpPr/>
          <p:nvPr/>
        </p:nvSpPr>
        <p:spPr>
          <a:xfrm>
            <a:off x="7281334" y="5254556"/>
            <a:ext cx="508000" cy="485986"/>
          </a:xfrm>
          <a:custGeom>
            <a:avLst/>
            <a:gdLst>
              <a:gd name="connsiteX0" fmla="*/ 1404157 w 2808313"/>
              <a:gd name="connsiteY0" fmla="*/ 0 h 2688679"/>
              <a:gd name="connsiteX1" fmla="*/ 1552872 w 2808313"/>
              <a:gd name="connsiteY1" fmla="*/ 148715 h 2688679"/>
              <a:gd name="connsiteX2" fmla="*/ 1552872 w 2808313"/>
              <a:gd name="connsiteY2" fmla="*/ 1013497 h 2688679"/>
              <a:gd name="connsiteX3" fmla="*/ 2808313 w 2808313"/>
              <a:gd name="connsiteY3" fmla="*/ 1679449 h 2688679"/>
              <a:gd name="connsiteX4" fmla="*/ 2808313 w 2808313"/>
              <a:gd name="connsiteY4" fmla="*/ 1989106 h 2688679"/>
              <a:gd name="connsiteX5" fmla="*/ 1552871 w 2808313"/>
              <a:gd name="connsiteY5" fmla="*/ 1675907 h 2688679"/>
              <a:gd name="connsiteX6" fmla="*/ 1552871 w 2808313"/>
              <a:gd name="connsiteY6" fmla="*/ 2299558 h 2688679"/>
              <a:gd name="connsiteX7" fmla="*/ 1550364 w 2808313"/>
              <a:gd name="connsiteY7" fmla="*/ 2311975 h 2688679"/>
              <a:gd name="connsiteX8" fmla="*/ 1836205 w 2808313"/>
              <a:gd name="connsiteY8" fmla="*/ 2540985 h 2688679"/>
              <a:gd name="connsiteX9" fmla="*/ 1836205 w 2808313"/>
              <a:gd name="connsiteY9" fmla="*/ 2688679 h 2688679"/>
              <a:gd name="connsiteX10" fmla="*/ 1404157 w 2808313"/>
              <a:gd name="connsiteY10" fmla="*/ 2525885 h 2688679"/>
              <a:gd name="connsiteX11" fmla="*/ 972108 w 2808313"/>
              <a:gd name="connsiteY11" fmla="*/ 2688679 h 2688679"/>
              <a:gd name="connsiteX12" fmla="*/ 972108 w 2808313"/>
              <a:gd name="connsiteY12" fmla="*/ 2540985 h 2688679"/>
              <a:gd name="connsiteX13" fmla="*/ 1257949 w 2808313"/>
              <a:gd name="connsiteY13" fmla="*/ 2311975 h 2688679"/>
              <a:gd name="connsiteX14" fmla="*/ 1255442 w 2808313"/>
              <a:gd name="connsiteY14" fmla="*/ 2299557 h 2688679"/>
              <a:gd name="connsiteX15" fmla="*/ 1255442 w 2808313"/>
              <a:gd name="connsiteY15" fmla="*/ 1675907 h 2688679"/>
              <a:gd name="connsiteX16" fmla="*/ 0 w 2808313"/>
              <a:gd name="connsiteY16" fmla="*/ 1989106 h 2688679"/>
              <a:gd name="connsiteX17" fmla="*/ 0 w 2808313"/>
              <a:gd name="connsiteY17" fmla="*/ 1679449 h 2688679"/>
              <a:gd name="connsiteX18" fmla="*/ 1255442 w 2808313"/>
              <a:gd name="connsiteY18" fmla="*/ 1013496 h 2688679"/>
              <a:gd name="connsiteX19" fmla="*/ 1255442 w 2808313"/>
              <a:gd name="connsiteY19" fmla="*/ 148715 h 2688679"/>
              <a:gd name="connsiteX20" fmla="*/ 1404157 w 2808313"/>
              <a:gd name="connsiteY20" fmla="*/ 0 h 268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08313" h="2688679">
                <a:moveTo>
                  <a:pt x="1404157" y="0"/>
                </a:moveTo>
                <a:cubicBezTo>
                  <a:pt x="1486290" y="0"/>
                  <a:pt x="1552872" y="66582"/>
                  <a:pt x="1552872" y="148715"/>
                </a:cubicBezTo>
                <a:lnTo>
                  <a:pt x="1552872" y="1013497"/>
                </a:lnTo>
                <a:lnTo>
                  <a:pt x="2808313" y="1679449"/>
                </a:lnTo>
                <a:lnTo>
                  <a:pt x="2808313" y="1989106"/>
                </a:lnTo>
                <a:lnTo>
                  <a:pt x="1552871" y="1675907"/>
                </a:lnTo>
                <a:lnTo>
                  <a:pt x="1552871" y="2299558"/>
                </a:lnTo>
                <a:lnTo>
                  <a:pt x="1550364" y="2311975"/>
                </a:lnTo>
                <a:lnTo>
                  <a:pt x="1836205" y="2540985"/>
                </a:lnTo>
                <a:lnTo>
                  <a:pt x="1836205" y="2688679"/>
                </a:lnTo>
                <a:lnTo>
                  <a:pt x="1404157" y="2525885"/>
                </a:lnTo>
                <a:lnTo>
                  <a:pt x="972108" y="2688679"/>
                </a:lnTo>
                <a:lnTo>
                  <a:pt x="972108" y="2540985"/>
                </a:lnTo>
                <a:lnTo>
                  <a:pt x="1257949" y="2311975"/>
                </a:lnTo>
                <a:lnTo>
                  <a:pt x="1255442" y="2299557"/>
                </a:lnTo>
                <a:lnTo>
                  <a:pt x="1255442" y="1675907"/>
                </a:lnTo>
                <a:lnTo>
                  <a:pt x="0" y="1989106"/>
                </a:lnTo>
                <a:lnTo>
                  <a:pt x="0" y="1679449"/>
                </a:lnTo>
                <a:lnTo>
                  <a:pt x="1255442" y="1013496"/>
                </a:lnTo>
                <a:lnTo>
                  <a:pt x="1255442" y="148715"/>
                </a:lnTo>
                <a:cubicBezTo>
                  <a:pt x="1255442" y="66582"/>
                  <a:pt x="1322024" y="0"/>
                  <a:pt x="1404157"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0" name="KSO_Shape"/>
          <p:cNvSpPr/>
          <p:nvPr/>
        </p:nvSpPr>
        <p:spPr bwMode="auto">
          <a:xfrm>
            <a:off x="10109374" y="5351885"/>
            <a:ext cx="682804" cy="291329"/>
          </a:xfrm>
          <a:custGeom>
            <a:avLst/>
            <a:gdLst>
              <a:gd name="T0" fmla="*/ 2147483646 w 373"/>
              <a:gd name="T1" fmla="*/ 2147483646 h 159"/>
              <a:gd name="T2" fmla="*/ 2147483646 w 373"/>
              <a:gd name="T3" fmla="*/ 0 h 159"/>
              <a:gd name="T4" fmla="*/ 0 w 373"/>
              <a:gd name="T5" fmla="*/ 2147483646 h 159"/>
              <a:gd name="T6" fmla="*/ 2147483646 w 373"/>
              <a:gd name="T7" fmla="*/ 2147483646 h 159"/>
              <a:gd name="T8" fmla="*/ 2147483646 w 373"/>
              <a:gd name="T9" fmla="*/ 2147483646 h 159"/>
              <a:gd name="T10" fmla="*/ 2147483646 w 373"/>
              <a:gd name="T11" fmla="*/ 2147483646 h 159"/>
              <a:gd name="T12" fmla="*/ 2147483646 w 373"/>
              <a:gd name="T13" fmla="*/ 2147483646 h 159"/>
              <a:gd name="T14" fmla="*/ 2147483646 w 373"/>
              <a:gd name="T15" fmla="*/ 2147483646 h 159"/>
              <a:gd name="T16" fmla="*/ 2147483646 w 373"/>
              <a:gd name="T17" fmla="*/ 2147483646 h 159"/>
              <a:gd name="T18" fmla="*/ 2147483646 w 373"/>
              <a:gd name="T19" fmla="*/ 2147483646 h 159"/>
              <a:gd name="T20" fmla="*/ 2147483646 w 373"/>
              <a:gd name="T21" fmla="*/ 2147483646 h 159"/>
              <a:gd name="T22" fmla="*/ 2147483646 w 373"/>
              <a:gd name="T23" fmla="*/ 2147483646 h 159"/>
              <a:gd name="T24" fmla="*/ 2147483646 w 373"/>
              <a:gd name="T25" fmla="*/ 2147483646 h 159"/>
              <a:gd name="T26" fmla="*/ 2147483646 w 373"/>
              <a:gd name="T27" fmla="*/ 2147483646 h 159"/>
              <a:gd name="T28" fmla="*/ 2147483646 w 373"/>
              <a:gd name="T29" fmla="*/ 2147483646 h 159"/>
              <a:gd name="T30" fmla="*/ 2147483646 w 373"/>
              <a:gd name="T31" fmla="*/ 2147483646 h 159"/>
              <a:gd name="T32" fmla="*/ 2147483646 w 373"/>
              <a:gd name="T33" fmla="*/ 2147483646 h 159"/>
              <a:gd name="T34" fmla="*/ 2147483646 w 373"/>
              <a:gd name="T35" fmla="*/ 2147483646 h 159"/>
              <a:gd name="T36" fmla="*/ 2147483646 w 373"/>
              <a:gd name="T37" fmla="*/ 2147483646 h 159"/>
              <a:gd name="T38" fmla="*/ 2147483646 w 373"/>
              <a:gd name="T39" fmla="*/ 2147483646 h 159"/>
              <a:gd name="T40" fmla="*/ 2147483646 w 373"/>
              <a:gd name="T41" fmla="*/ 2147483646 h 159"/>
              <a:gd name="T42" fmla="*/ 2147483646 w 373"/>
              <a:gd name="T43" fmla="*/ 2147483646 h 159"/>
              <a:gd name="T44" fmla="*/ 2147483646 w 373"/>
              <a:gd name="T45" fmla="*/ 2147483646 h 159"/>
              <a:gd name="T46" fmla="*/ 2147483646 w 373"/>
              <a:gd name="T47" fmla="*/ 2147483646 h 159"/>
              <a:gd name="T48" fmla="*/ 2147483646 w 373"/>
              <a:gd name="T49" fmla="*/ 2147483646 h 159"/>
              <a:gd name="T50" fmla="*/ 2147483646 w 373"/>
              <a:gd name="T51" fmla="*/ 2147483646 h 159"/>
              <a:gd name="T52" fmla="*/ 2147483646 w 373"/>
              <a:gd name="T53" fmla="*/ 2147483646 h 159"/>
              <a:gd name="T54" fmla="*/ 2147483646 w 373"/>
              <a:gd name="T55" fmla="*/ 2147483646 h 159"/>
              <a:gd name="T56" fmla="*/ 2147483646 w 373"/>
              <a:gd name="T57" fmla="*/ 2147483646 h 159"/>
              <a:gd name="T58" fmla="*/ 2147483646 w 373"/>
              <a:gd name="T59" fmla="*/ 2147483646 h 159"/>
              <a:gd name="T60" fmla="*/ 2147483646 w 373"/>
              <a:gd name="T61" fmla="*/ 2147483646 h 159"/>
              <a:gd name="T62" fmla="*/ 2147483646 w 373"/>
              <a:gd name="T63" fmla="*/ 2147483646 h 159"/>
              <a:gd name="T64" fmla="*/ 2147483646 w 373"/>
              <a:gd name="T65" fmla="*/ 2147483646 h 159"/>
              <a:gd name="T66" fmla="*/ 2147483646 w 373"/>
              <a:gd name="T67" fmla="*/ 2147483646 h 159"/>
              <a:gd name="T68" fmla="*/ 2147483646 w 373"/>
              <a:gd name="T69" fmla="*/ 2147483646 h 159"/>
              <a:gd name="T70" fmla="*/ 2147483646 w 373"/>
              <a:gd name="T71" fmla="*/ 2147483646 h 159"/>
              <a:gd name="T72" fmla="*/ 2147483646 w 373"/>
              <a:gd name="T73" fmla="*/ 2147483646 h 159"/>
              <a:gd name="T74" fmla="*/ 2147483646 w 373"/>
              <a:gd name="T75" fmla="*/ 2147483646 h 159"/>
              <a:gd name="T76" fmla="*/ 2147483646 w 373"/>
              <a:gd name="T77" fmla="*/ 2147483646 h 159"/>
              <a:gd name="T78" fmla="*/ 2147483646 w 373"/>
              <a:gd name="T79" fmla="*/ 2147483646 h 1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73" h="159">
                <a:moveTo>
                  <a:pt x="371" y="40"/>
                </a:moveTo>
                <a:cubicBezTo>
                  <a:pt x="363" y="28"/>
                  <a:pt x="354" y="16"/>
                  <a:pt x="338" y="16"/>
                </a:cubicBezTo>
                <a:cubicBezTo>
                  <a:pt x="318" y="16"/>
                  <a:pt x="318" y="16"/>
                  <a:pt x="318"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1"/>
                  <a:pt x="24" y="141"/>
                </a:cubicBezTo>
                <a:cubicBezTo>
                  <a:pt x="24" y="140"/>
                  <a:pt x="24" y="139"/>
                  <a:pt x="24" y="139"/>
                </a:cubicBezTo>
                <a:cubicBezTo>
                  <a:pt x="24" y="121"/>
                  <a:pt x="39" y="106"/>
                  <a:pt x="57" y="106"/>
                </a:cubicBezTo>
                <a:cubicBezTo>
                  <a:pt x="74" y="106"/>
                  <a:pt x="89" y="121"/>
                  <a:pt x="89" y="139"/>
                </a:cubicBezTo>
                <a:cubicBezTo>
                  <a:pt x="89" y="139"/>
                  <a:pt x="89" y="140"/>
                  <a:pt x="89" y="141"/>
                </a:cubicBezTo>
                <a:cubicBezTo>
                  <a:pt x="95" y="141"/>
                  <a:pt x="95" y="141"/>
                  <a:pt x="95" y="141"/>
                </a:cubicBezTo>
                <a:cubicBezTo>
                  <a:pt x="95" y="140"/>
                  <a:pt x="95" y="139"/>
                  <a:pt x="95" y="139"/>
                </a:cubicBezTo>
                <a:cubicBezTo>
                  <a:pt x="95" y="121"/>
                  <a:pt x="109" y="106"/>
                  <a:pt x="127" y="106"/>
                </a:cubicBezTo>
                <a:cubicBezTo>
                  <a:pt x="145" y="106"/>
                  <a:pt x="159" y="121"/>
                  <a:pt x="159" y="139"/>
                </a:cubicBezTo>
                <a:cubicBezTo>
                  <a:pt x="159" y="139"/>
                  <a:pt x="159" y="140"/>
                  <a:pt x="159" y="141"/>
                </a:cubicBezTo>
                <a:cubicBezTo>
                  <a:pt x="249" y="141"/>
                  <a:pt x="249" y="141"/>
                  <a:pt x="249" y="141"/>
                </a:cubicBezTo>
                <a:cubicBezTo>
                  <a:pt x="249" y="140"/>
                  <a:pt x="249" y="139"/>
                  <a:pt x="249" y="139"/>
                </a:cubicBezTo>
                <a:cubicBezTo>
                  <a:pt x="249" y="121"/>
                  <a:pt x="263" y="106"/>
                  <a:pt x="281" y="106"/>
                </a:cubicBezTo>
                <a:cubicBezTo>
                  <a:pt x="299" y="106"/>
                  <a:pt x="313" y="121"/>
                  <a:pt x="313" y="139"/>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5"/>
                  <a:pt x="361" y="47"/>
                </a:cubicBezTo>
                <a:cubicBezTo>
                  <a:pt x="362" y="48"/>
                  <a:pt x="364" y="49"/>
                  <a:pt x="366" y="49"/>
                </a:cubicBezTo>
                <a:cubicBezTo>
                  <a:pt x="367" y="49"/>
                  <a:pt x="368" y="49"/>
                  <a:pt x="369" y="48"/>
                </a:cubicBezTo>
                <a:cubicBezTo>
                  <a:pt x="372" y="47"/>
                  <a:pt x="373" y="43"/>
                  <a:pt x="371" y="40"/>
                </a:cubicBezTo>
                <a:close/>
                <a:moveTo>
                  <a:pt x="234" y="64"/>
                </a:moveTo>
                <a:cubicBezTo>
                  <a:pt x="16" y="64"/>
                  <a:pt x="16" y="64"/>
                  <a:pt x="16" y="64"/>
                </a:cubicBezTo>
                <a:cubicBezTo>
                  <a:pt x="16" y="56"/>
                  <a:pt x="16" y="56"/>
                  <a:pt x="16" y="56"/>
                </a:cubicBezTo>
                <a:cubicBezTo>
                  <a:pt x="17" y="53"/>
                  <a:pt x="18" y="49"/>
                  <a:pt x="18" y="45"/>
                </a:cubicBezTo>
                <a:cubicBezTo>
                  <a:pt x="20" y="36"/>
                  <a:pt x="23" y="20"/>
                  <a:pt x="27" y="16"/>
                </a:cubicBezTo>
                <a:cubicBezTo>
                  <a:pt x="234" y="16"/>
                  <a:pt x="234" y="16"/>
                  <a:pt x="234" y="16"/>
                </a:cubicBezTo>
                <a:lnTo>
                  <a:pt x="234" y="64"/>
                </a:lnTo>
                <a:close/>
                <a:moveTo>
                  <a:pt x="347" y="116"/>
                </a:moveTo>
                <a:cubicBezTo>
                  <a:pt x="347" y="118"/>
                  <a:pt x="346" y="119"/>
                  <a:pt x="346" y="120"/>
                </a:cubicBezTo>
                <a:cubicBezTo>
                  <a:pt x="337" y="120"/>
                  <a:pt x="329" y="120"/>
                  <a:pt x="329" y="116"/>
                </a:cubicBezTo>
                <a:cubicBezTo>
                  <a:pt x="329" y="113"/>
                  <a:pt x="336" y="107"/>
                  <a:pt x="347" y="106"/>
                </a:cubicBezTo>
                <a:lnTo>
                  <a:pt x="347" y="116"/>
                </a:lnTo>
                <a:close/>
                <a:moveTo>
                  <a:pt x="345" y="92"/>
                </a:moveTo>
                <a:cubicBezTo>
                  <a:pt x="345" y="95"/>
                  <a:pt x="345" y="95"/>
                  <a:pt x="345" y="95"/>
                </a:cubicBezTo>
                <a:cubicBezTo>
                  <a:pt x="316" y="87"/>
                  <a:pt x="280" y="64"/>
                  <a:pt x="248" y="64"/>
                </a:cubicBezTo>
                <a:cubicBezTo>
                  <a:pt x="246" y="64"/>
                  <a:pt x="246" y="64"/>
                  <a:pt x="246" y="64"/>
                </a:cubicBezTo>
                <a:cubicBezTo>
                  <a:pt x="246" y="16"/>
                  <a:pt x="246" y="16"/>
                  <a:pt x="246" y="16"/>
                </a:cubicBezTo>
                <a:cubicBezTo>
                  <a:pt x="285" y="16"/>
                  <a:pt x="285" y="16"/>
                  <a:pt x="285" y="16"/>
                </a:cubicBezTo>
                <a:cubicBezTo>
                  <a:pt x="303" y="16"/>
                  <a:pt x="336" y="48"/>
                  <a:pt x="345" y="92"/>
                </a:cubicBezTo>
                <a:close/>
                <a:moveTo>
                  <a:pt x="57" y="118"/>
                </a:moveTo>
                <a:cubicBezTo>
                  <a:pt x="45" y="118"/>
                  <a:pt x="36" y="127"/>
                  <a:pt x="36" y="139"/>
                </a:cubicBezTo>
                <a:cubicBezTo>
                  <a:pt x="36" y="150"/>
                  <a:pt x="45" y="159"/>
                  <a:pt x="57" y="159"/>
                </a:cubicBezTo>
                <a:cubicBezTo>
                  <a:pt x="68" y="159"/>
                  <a:pt x="77" y="150"/>
                  <a:pt x="77" y="139"/>
                </a:cubicBezTo>
                <a:cubicBezTo>
                  <a:pt x="77" y="127"/>
                  <a:pt x="68" y="118"/>
                  <a:pt x="57" y="118"/>
                </a:cubicBezTo>
                <a:close/>
                <a:moveTo>
                  <a:pt x="57" y="151"/>
                </a:moveTo>
                <a:cubicBezTo>
                  <a:pt x="50" y="151"/>
                  <a:pt x="45" y="145"/>
                  <a:pt x="45" y="139"/>
                </a:cubicBezTo>
                <a:cubicBezTo>
                  <a:pt x="45" y="132"/>
                  <a:pt x="50" y="126"/>
                  <a:pt x="57" y="126"/>
                </a:cubicBezTo>
                <a:cubicBezTo>
                  <a:pt x="63" y="126"/>
                  <a:pt x="69" y="132"/>
                  <a:pt x="69" y="139"/>
                </a:cubicBezTo>
                <a:cubicBezTo>
                  <a:pt x="69" y="145"/>
                  <a:pt x="63" y="151"/>
                  <a:pt x="57" y="151"/>
                </a:cubicBezTo>
                <a:close/>
                <a:moveTo>
                  <a:pt x="127" y="118"/>
                </a:moveTo>
                <a:cubicBezTo>
                  <a:pt x="116" y="118"/>
                  <a:pt x="106" y="127"/>
                  <a:pt x="106" y="139"/>
                </a:cubicBezTo>
                <a:cubicBezTo>
                  <a:pt x="106" y="150"/>
                  <a:pt x="116" y="159"/>
                  <a:pt x="127" y="159"/>
                </a:cubicBezTo>
                <a:cubicBezTo>
                  <a:pt x="139" y="159"/>
                  <a:pt x="148" y="150"/>
                  <a:pt x="148" y="139"/>
                </a:cubicBezTo>
                <a:cubicBezTo>
                  <a:pt x="148" y="127"/>
                  <a:pt x="139" y="118"/>
                  <a:pt x="127" y="118"/>
                </a:cubicBezTo>
                <a:close/>
                <a:moveTo>
                  <a:pt x="127" y="151"/>
                </a:moveTo>
                <a:cubicBezTo>
                  <a:pt x="120" y="151"/>
                  <a:pt x="115" y="145"/>
                  <a:pt x="115" y="139"/>
                </a:cubicBezTo>
                <a:cubicBezTo>
                  <a:pt x="115" y="132"/>
                  <a:pt x="120" y="126"/>
                  <a:pt x="127" y="126"/>
                </a:cubicBezTo>
                <a:cubicBezTo>
                  <a:pt x="134" y="126"/>
                  <a:pt x="139" y="132"/>
                  <a:pt x="139" y="139"/>
                </a:cubicBezTo>
                <a:cubicBezTo>
                  <a:pt x="139" y="145"/>
                  <a:pt x="134" y="151"/>
                  <a:pt x="127" y="151"/>
                </a:cubicBezTo>
                <a:close/>
                <a:moveTo>
                  <a:pt x="281" y="118"/>
                </a:moveTo>
                <a:cubicBezTo>
                  <a:pt x="269" y="118"/>
                  <a:pt x="260" y="127"/>
                  <a:pt x="260" y="139"/>
                </a:cubicBezTo>
                <a:cubicBezTo>
                  <a:pt x="260" y="150"/>
                  <a:pt x="269" y="159"/>
                  <a:pt x="281" y="159"/>
                </a:cubicBezTo>
                <a:cubicBezTo>
                  <a:pt x="292" y="159"/>
                  <a:pt x="301" y="150"/>
                  <a:pt x="301" y="139"/>
                </a:cubicBezTo>
                <a:cubicBezTo>
                  <a:pt x="301" y="127"/>
                  <a:pt x="292" y="118"/>
                  <a:pt x="281" y="118"/>
                </a:cubicBezTo>
                <a:close/>
                <a:moveTo>
                  <a:pt x="281" y="151"/>
                </a:moveTo>
                <a:cubicBezTo>
                  <a:pt x="274" y="151"/>
                  <a:pt x="269" y="145"/>
                  <a:pt x="269" y="139"/>
                </a:cubicBezTo>
                <a:cubicBezTo>
                  <a:pt x="269" y="132"/>
                  <a:pt x="274" y="126"/>
                  <a:pt x="281" y="126"/>
                </a:cubicBezTo>
                <a:cubicBezTo>
                  <a:pt x="287" y="126"/>
                  <a:pt x="293" y="132"/>
                  <a:pt x="293" y="139"/>
                </a:cubicBezTo>
                <a:cubicBezTo>
                  <a:pt x="293" y="145"/>
                  <a:pt x="287" y="151"/>
                  <a:pt x="281" y="151"/>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Tree>
  </p:cSld>
  <p:clrMapOvr>
    <a:masterClrMapping/>
  </p:clrMapOvr>
  <mc:AlternateContent xmlns:mc="http://schemas.openxmlformats.org/markup-compatibility/2006" xmlns:p14="http://schemas.microsoft.com/office/powerpoint/2010/main">
    <mc:Choice Requires="p14">
      <p:transition spd="slow" p14:dur="1700" advTm="1000">
        <p:fade/>
      </p:transition>
    </mc:Choice>
    <mc:Fallback xmlns="">
      <p:transition spd="slow" advTm="1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58ecb6f4baf8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641</Words>
  <Application>Microsoft Office PowerPoint</Application>
  <PresentationFormat>宽屏</PresentationFormat>
  <Paragraphs>101</Paragraphs>
  <Slides>18</Slides>
  <Notes>18</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18</vt:i4>
      </vt:variant>
    </vt:vector>
  </HeadingPairs>
  <TitlesOfParts>
    <vt:vector size="24" baseType="lpstr">
      <vt:lpstr>等线</vt:lpstr>
      <vt:lpstr>等线 Light</vt:lpstr>
      <vt:lpstr>微软雅黑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32</cp:revision>
  <dcterms:created xsi:type="dcterms:W3CDTF">2016-09-09T03:45:00Z</dcterms:created>
  <dcterms:modified xsi:type="dcterms:W3CDTF">2021-01-05T22:45:26Z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